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225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506A-0076-47DE-A055-A1C4761734A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5754-8E85-468E-BCFD-1511B209D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3154-17E9-4726-B73B-594DA73ADF4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43C8-C6FC-42CA-91CC-E07015B40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diamond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2"/>
            <a:ext cx="7772400" cy="6400799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PROIECT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8763000" cy="3581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S.C.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Selgros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Cash &amp; Carry S.R.L.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S.C.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Kaufland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România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S.C.S.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S.C. LIDL DISCOUNT S.R.L.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S.C. Carrefour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România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S.A.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2402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Arial" pitchFamily="34" charset="0"/>
                <a:cs typeface="Arial" pitchFamily="34" charset="0"/>
              </a:rPr>
              <a:t>1.</a:t>
            </a:r>
            <a:endParaRPr lang="en-US" sz="44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3000" cy="1036638"/>
          </a:xfrm>
        </p:spPr>
        <p:txBody>
          <a:bodyPr/>
          <a:lstStyle/>
          <a:p>
            <a:pPr algn="l"/>
            <a:r>
              <a:rPr lang="en-US" b="1" u="sng" dirty="0" smtClean="0">
                <a:latin typeface="Arial" pitchFamily="34" charset="0"/>
                <a:cs typeface="Arial" pitchFamily="34" charset="0"/>
              </a:rPr>
              <a:t>2.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r>
              <a:rPr lang="en-US" u="sng" dirty="0" err="1" smtClean="0">
                <a:latin typeface="Arial" pitchFamily="34" charset="0"/>
                <a:cs typeface="Arial" pitchFamily="34" charset="0"/>
              </a:rPr>
              <a:t>Selgros</a:t>
            </a:r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u="sng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28600" y="1752600"/>
          <a:ext cx="8610600" cy="47244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305300"/>
                <a:gridCol w="43053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gam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diversificat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și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abundent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produse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comercializarea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produselor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atât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cu am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nuntul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cât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și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cu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ridicata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personal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calificat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program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excelent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existența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unui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singur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magazin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prețuri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ridicate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zon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geografic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dificil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accesibil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0"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cerere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mare.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recruteaz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elevi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practicanți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concurenț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vast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apariția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pandemiei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creșterea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inflației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/>
          <a:lstStyle/>
          <a:p>
            <a:r>
              <a:rPr lang="en-US" u="sng" dirty="0" err="1" smtClean="0"/>
              <a:t>Kaufland</a:t>
            </a:r>
            <a:endParaRPr lang="en-US" u="sng" dirty="0" smtClean="0"/>
          </a:p>
          <a:p>
            <a:pPr>
              <a:buNone/>
            </a:pP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752600"/>
          <a:ext cx="8610600" cy="47244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305300"/>
                <a:gridCol w="43053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</a:p>
                    <a:p>
                      <a:endParaRPr lang="en-US" sz="28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existența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a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mai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multor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magazine.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prețuri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concurente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gam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vast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produse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personal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calificat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program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scurt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varietate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gamei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proprii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sc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zut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0"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cerere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mare.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acept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practicanți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concurenț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vast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inflația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77000"/>
          </a:xfrm>
        </p:spPr>
        <p:txBody>
          <a:bodyPr/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LIDL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47800"/>
          <a:ext cx="8610600" cy="47244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305300"/>
                <a:gridCol w="43053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magazine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în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tot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orașul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prețuri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concurente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reclam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vast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produse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comercializate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doar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ei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plata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se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poate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face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atât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cash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cât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și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card.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gama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produse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nu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este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foarte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vast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program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scurt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0"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cerere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mare.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sc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derea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taxelor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și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impozitelor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pentru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import 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concurenț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vast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creșterea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taxelor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și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impozitelor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pentru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import .</a:t>
                      </a:r>
                      <a:endParaRPr lang="en-US" sz="18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172200"/>
          </a:xfrm>
        </p:spPr>
        <p:txBody>
          <a:bodyPr/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Carrefour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600200"/>
          <a:ext cx="8610600" cy="47244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305300"/>
                <a:gridCol w="43053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multe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magazine.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prețuri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concurente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mare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gam</a:t>
                      </a:r>
                      <a:r>
                        <a:rPr lang="vi-VN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produse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personal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calificat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program bun.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nu accept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practicanți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raioanele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nu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sunt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bine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organizate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0"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cerere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mare.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obținerea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fonduri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u="sng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</a:p>
                    <a:p>
                      <a:endParaRPr lang="en-US" sz="2200" b="1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dirty="0" err="1" smtClean="0">
                          <a:latin typeface="Arial" pitchFamily="34" charset="0"/>
                          <a:cs typeface="Arial" pitchFamily="34" charset="0"/>
                        </a:rPr>
                        <a:t>concurenț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 vast</a:t>
                      </a:r>
                      <a:r>
                        <a:rPr lang="vi-VN" sz="1800" b="0" u="none" dirty="0" smtClean="0">
                          <a:latin typeface="Arial" pitchFamily="34" charset="0"/>
                          <a:cs typeface="Arial" pitchFamily="34" charset="0"/>
                        </a:rPr>
                        <a:t>ă</a:t>
                      </a:r>
                      <a:r>
                        <a:rPr lang="en-US" sz="1800" b="0" u="none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inflația</a:t>
                      </a:r>
                      <a:r>
                        <a:rPr lang="en-US" sz="18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8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Matricea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analiz</a:t>
            </a:r>
            <a:r>
              <a:rPr lang="vi-VN" u="sng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concuren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ilor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4953000" cy="498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457200"/>
                <a:gridCol w="457200"/>
                <a:gridCol w="457200"/>
                <a:gridCol w="457200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CARACTERISTICI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FIRME CONCURENTE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Varietatea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err="1" smtClean="0"/>
                        <a:t>gamei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sorimentale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Calitatea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produselor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Prețul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Disponibilitatea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produslor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Sericiile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oferite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Comportamentul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personalului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Metodele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vânzare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practicate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Metodele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promovare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Imaginea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magazinului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5000" y="15240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Legend</a:t>
            </a:r>
            <a:r>
              <a:rPr lang="vi-VN" u="sng" dirty="0" smtClean="0">
                <a:latin typeface="Arial" pitchFamily="34" charset="0"/>
                <a:cs typeface="Arial" pitchFamily="34" charset="0"/>
              </a:rPr>
              <a:t>ă</a:t>
            </a:r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endParaRPr lang="en-US" u="sng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- S.C.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Selgros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Cash &amp; Carry S.R.L.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 – S.C.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Kaufland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România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S.C.S.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 – S.C. LIDL DISCOUNT S.R.L.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 – S.C. Carrefour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România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S.A.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4648200"/>
            <a:ext cx="2667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Arial" pitchFamily="34" charset="0"/>
                <a:cs typeface="Arial" pitchFamily="34" charset="0"/>
              </a:rPr>
              <a:t>Scala</a:t>
            </a:r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 – NESTISFĂCĂTOR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 – STISFĂCĂTOR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 – BUN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4 – FOARTE BUN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5 – EXCELENT</a:t>
            </a:r>
          </a:p>
          <a:p>
            <a:endParaRPr lang="en-US" u="sng" dirty="0" smtClean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" cy="868362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4.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consider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oferta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piața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local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complet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deoarece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gama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produse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foarte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vast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prețul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conform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raportului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calitate-preț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908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Arial" pitchFamily="34" charset="0"/>
                <a:cs typeface="Arial" pitchFamily="34" charset="0"/>
              </a:rPr>
              <a:t>5.</a:t>
            </a:r>
            <a:endParaRPr lang="en-US" sz="4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38862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nou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venit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aceast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piaț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trebui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aib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un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personal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calificat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prețuri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acesibile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populației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un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organizat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încrez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tor,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produse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calitate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superioar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un program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foarte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accesibil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fie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plasat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într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zon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geografic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acesibil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populația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care nu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dispune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mașin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proprie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29718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vi-VN" u="sng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u="sng" dirty="0" err="1" smtClean="0">
                <a:latin typeface="Arial" pitchFamily="34" charset="0"/>
                <a:cs typeface="Arial" pitchFamily="34" charset="0"/>
              </a:rPr>
              <a:t>mulțumim</a:t>
            </a:r>
            <a:r>
              <a:rPr lang="en-US" u="sng" smtClean="0">
                <a:latin typeface="Arial" pitchFamily="34" charset="0"/>
                <a:cs typeface="Arial" pitchFamily="34" charset="0"/>
              </a:rPr>
              <a:t>!</a:t>
            </a:r>
            <a:br>
              <a:rPr lang="en-US" u="sng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</a:rPr>
              <a:t>Bajcsi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Elias-Robert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&amp;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</a:rPr>
              <a:t>Dobre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Livia-Anemona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516</Words>
  <Application>Microsoft Office PowerPoint</Application>
  <PresentationFormat>On-screen Show (4:3)</PresentationFormat>
  <Paragraphs>158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PROIECT</vt:lpstr>
      <vt:lpstr> - S.C. Selgros Cash &amp; Carry S.R.L. - S.C. Kaufland România S.C.S. - S.C. LIDL DISCOUNT S.R.L. - S.C. Carrefour România S.A.</vt:lpstr>
      <vt:lpstr>2.</vt:lpstr>
      <vt:lpstr>Slide 4</vt:lpstr>
      <vt:lpstr>Slide 5</vt:lpstr>
      <vt:lpstr>Slide 6</vt:lpstr>
      <vt:lpstr>3. Matricea de analiză a concurenților</vt:lpstr>
      <vt:lpstr>4.</vt:lpstr>
      <vt:lpstr>Vă mulțumim!  Bajcsi Elias-Robert  &amp; Dobre Livia-Anemona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</dc:title>
  <dc:creator>Livia - Anemona</dc:creator>
  <cp:lastModifiedBy>therealone</cp:lastModifiedBy>
  <cp:revision>23</cp:revision>
  <dcterms:created xsi:type="dcterms:W3CDTF">2022-02-28T00:01:52Z</dcterms:created>
  <dcterms:modified xsi:type="dcterms:W3CDTF">2022-02-28T07:08:28Z</dcterms:modified>
</cp:coreProperties>
</file>