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77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360" y="90"/>
      </p:cViewPr>
      <p:guideLst/>
    </p:cSldViewPr>
  </p:slideViewPr>
  <p:outlineViewPr>
    <p:cViewPr>
      <p:scale>
        <a:sx n="33" d="100"/>
        <a:sy n="33" d="100"/>
      </p:scale>
      <p:origin x="0" y="-14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95E37-66D9-4DFA-8986-B1466B8BA529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8805B-7248-4CE0-9997-C197BAE45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5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E5589-F0E7-4D2B-E20B-21DD8047A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08802-1451-0637-3C7F-2D2B7CCE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2DAAA-4778-52D5-770B-7B0E2656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614F-F98C-4F64-9566-A1633894D5DD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0C6FE3-0582-3582-9043-F84CACFC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230BDE-93EE-27CE-8DA0-4C15614B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36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C3E88-8F86-8CA5-910D-1F6751F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60C58F-1E06-CA5F-A2EA-7001CC0A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8EC604-CEDA-FCA0-84F0-38F64B30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A007-17CA-483C-A9F8-4BD8FD55A4F0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D9CA8-B9AC-DFE4-F8A2-6092C776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663D89-C60D-9290-E183-A855B3C1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4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45F376-3EFB-724B-64E2-9837D1D09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4824E6-98EC-F467-8F69-B89A91A6D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104D9-86B5-EA96-FF35-C6959A7C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2BB-469F-4435-BE56-A4277CD3C450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DABE7-EADF-F454-A471-9A8C1A8A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1604F-2C33-8CD1-F2CC-27E31C02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98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9F29C-E95B-A52A-ECD2-F53DD807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76CDE-B55E-FB2B-5E4E-FF03C595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AFBA3-BE07-A24F-F556-2E08FECC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E53-5395-4C6F-A03C-612BF4D042A1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326821-6986-E091-D07E-AE46503C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2DEA3-8213-3370-8678-8BB93249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0B711-3987-B558-375F-CC96E6FF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8E257-AECE-C86A-5068-109634A6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455B1-DDB7-DA78-0FE7-5E6D45E7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C-D63C-4561-AD7A-0259E774D968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83D43-263E-D269-27E9-AC5D2CB6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ACEFB1-8708-C12C-B8A7-B0987D89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4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A2018-67D7-14FB-7B1D-6F174518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6700E-B2C6-2913-07AB-79E89611D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0F4640-5F8C-FA1C-6478-A3AAB5557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2BACB6-6C77-285B-0676-7645A6FA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92B0-4065-4235-82B5-D965B23F2098}" type="datetime1">
              <a:rPr lang="en-GB" smtClean="0"/>
              <a:t>27/06/2023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2AF46F-2436-A7BF-C7EE-FD803674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ACC539-4601-D5EC-2B06-59B62110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03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C84F3-3917-80DC-AB3A-C36BEEE3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74049B-4D9F-A7D0-9B20-190CCA47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E13382-BD60-8125-1EB7-8D19A01EF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3BF286-9854-69E6-4A96-83424489F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E1DAA6-25D0-2791-A6EC-4EDC3872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DD4C15-9BAD-EA15-E639-471D408E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89D-77A5-476A-887A-1EF7C5A4D82B}" type="datetime1">
              <a:rPr lang="en-GB" smtClean="0"/>
              <a:t>27/06/2023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6AF3D4-7D76-AEFE-8A91-A28FF426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829FE7-BAB9-CFDF-99E6-C71454AB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22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7D02B-D802-5D4A-7A0E-DB300368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0D8FE4-9C43-BBE2-81C6-75139B4A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F175-E6FC-48A0-9EF0-1A50A66C436D}" type="datetime1">
              <a:rPr lang="en-GB" smtClean="0"/>
              <a:t>27/06/2023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B59344-86F6-12D4-D88A-4B705275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68A5DB-9816-E6DB-E518-35D3954D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A19093-85F2-6381-4332-24051932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ADAA-FD80-48E2-8E26-5FA081B4DA17}" type="datetime1">
              <a:rPr lang="en-GB" smtClean="0"/>
              <a:t>27/06/2023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1F6590-2D7F-6BEF-81D5-53BEBA17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BE4AC3-73A3-C1F4-6101-13E7A2B5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9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C20A4-06DE-85B6-2B78-A5089E4B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DC3A2-C36E-C926-E378-64DB560D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7486A-D810-1BB9-1A7B-71E5D105F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7D6D87-CF0A-1A35-13FB-FC0AA37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BF1-B481-46C2-A300-72E1EA19C69A}" type="datetime1">
              <a:rPr lang="en-GB" smtClean="0"/>
              <a:t>27/06/2023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B6A314-AADB-E267-67AB-74149E92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C09E3A-689C-2802-C762-47CD3F11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C7239-D171-63BA-AA1C-8A88FF47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F07567-9A9C-A609-B928-516CD49A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2EDF8-1131-0C73-17D9-D96744E9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8358B4-453F-8A55-D4D3-0787F237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6E25-7CD6-4C88-BF55-171FD95FCBBC}" type="datetime1">
              <a:rPr lang="en-GB" smtClean="0"/>
              <a:t>27/06/2023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DAFA4A-CBF5-B49A-35B0-45E5BF0A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F6C459-47F2-76A7-AD0B-9366922C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44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0EA9FA-8CD3-A197-6EB9-4347C1D8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EF7188-5AE1-726C-606C-316A6955E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DE365-C728-B310-457E-2C986B1FE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7E4F4-BE8F-41AF-A202-8B58F190EC65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FEE11-7249-083E-615D-D98BE7E9A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9BAE5-26E0-22CD-36B0-23D2D0999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FEA99-D3D1-55A3-C099-23052C668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Chat Happens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5EB04-2656-BC8A-E0BE-F42589FA7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Tobias </a:t>
            </a:r>
            <a:r>
              <a:rPr lang="en-GB" dirty="0" err="1"/>
              <a:t>Stoderegger</a:t>
            </a:r>
            <a:endParaRPr lang="en-GB" dirty="0"/>
          </a:p>
          <a:p>
            <a:r>
              <a:rPr lang="en-GB" dirty="0"/>
              <a:t>Paul </a:t>
            </a:r>
            <a:r>
              <a:rPr lang="en-GB" dirty="0" err="1"/>
              <a:t>Panosch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9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A39A-1B09-E341-B77B-2ED2E037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46A88-1A8A-EDE2-61A5-19864352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Neue </a:t>
            </a:r>
            <a:r>
              <a:rPr lang="en-GB" dirty="0" err="1"/>
              <a:t>Technologien</a:t>
            </a:r>
            <a:r>
              <a:rPr lang="en-GB" dirty="0"/>
              <a:t> </a:t>
            </a:r>
            <a:r>
              <a:rPr lang="en-GB" dirty="0" err="1"/>
              <a:t>erlernt</a:t>
            </a:r>
            <a:endParaRPr lang="en-GB" dirty="0"/>
          </a:p>
          <a:p>
            <a:r>
              <a:rPr lang="en-GB" dirty="0" err="1"/>
              <a:t>Projektmanagement</a:t>
            </a:r>
            <a:r>
              <a:rPr lang="en-GB" dirty="0"/>
              <a:t> </a:t>
            </a:r>
            <a:r>
              <a:rPr lang="en-GB" dirty="0" err="1"/>
              <a:t>angewendet</a:t>
            </a:r>
            <a:endParaRPr lang="en-GB" dirty="0"/>
          </a:p>
          <a:p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Planung</a:t>
            </a:r>
            <a:r>
              <a:rPr lang="en-GB" dirty="0"/>
              <a:t> </a:t>
            </a:r>
            <a:r>
              <a:rPr lang="en-GB" dirty="0" err="1"/>
              <a:t>angefangen</a:t>
            </a:r>
            <a:r>
              <a:rPr lang="en-GB" dirty="0"/>
              <a:t> bis </a:t>
            </a:r>
            <a:r>
              <a:rPr lang="en-GB" dirty="0" err="1"/>
              <a:t>zum</a:t>
            </a:r>
            <a:r>
              <a:rPr lang="en-GB" dirty="0"/>
              <a:t> Deployment </a:t>
            </a:r>
            <a:r>
              <a:rPr lang="en-GB" dirty="0" err="1"/>
              <a:t>durchgeführt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Das </a:t>
            </a:r>
            <a:r>
              <a:rPr lang="en-GB" dirty="0" err="1"/>
              <a:t>Projekt</a:t>
            </a:r>
            <a:r>
              <a:rPr lang="en-GB" dirty="0"/>
              <a:t> hat </a:t>
            </a:r>
            <a:r>
              <a:rPr lang="en-GB" dirty="0" err="1"/>
              <a:t>sehr</a:t>
            </a:r>
            <a:r>
              <a:rPr lang="en-GB" dirty="0"/>
              <a:t> gut </a:t>
            </a:r>
            <a:r>
              <a:rPr lang="en-GB" dirty="0" err="1"/>
              <a:t>funktioniert</a:t>
            </a:r>
            <a:r>
              <a:rPr lang="en-GB" dirty="0"/>
              <a:t> und war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Bereicherung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2ED52-E00C-B82A-5D9B-BAB5BEE2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19D952-827E-E6BC-152E-E3D9DC98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78632-44D0-701D-170E-E7FDBA0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D5115-78BB-24FD-3495-8F55F2DE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Wer sind wir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Technologien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Ablauf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Schwierigkeiten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Gelerntes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E16A2-9178-225C-6B4C-58EE7022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D01678-CBC0-33E2-6250-03E079C0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DB75F-3F5D-C3A4-039E-0C86A01F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sind wir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509AA-5F63-7521-25AE-1F49E914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Tobias</a:t>
            </a:r>
            <a:r>
              <a:rPr lang="en-GB" baseline="0" dirty="0"/>
              <a:t> </a:t>
            </a:r>
            <a:r>
              <a:rPr lang="en-GB" baseline="0" dirty="0" err="1"/>
              <a:t>Stoderegger</a:t>
            </a:r>
            <a:endParaRPr lang="en-GB" baseline="0" dirty="0"/>
          </a:p>
          <a:p>
            <a:pPr lvl="1"/>
            <a:r>
              <a:rPr lang="en-GB" dirty="0" err="1"/>
              <a:t>Fullstack-Entwickler</a:t>
            </a:r>
            <a:r>
              <a:rPr lang="en-GB" dirty="0"/>
              <a:t> (Java)</a:t>
            </a:r>
          </a:p>
          <a:p>
            <a:pPr lvl="1"/>
            <a:r>
              <a:rPr lang="en-GB" baseline="0" dirty="0"/>
              <a:t>Student</a:t>
            </a:r>
          </a:p>
          <a:p>
            <a:pPr lvl="0"/>
            <a:r>
              <a:rPr lang="en-GB" dirty="0"/>
              <a:t>Paul </a:t>
            </a:r>
            <a:r>
              <a:rPr lang="en-GB" dirty="0" err="1"/>
              <a:t>Panosch</a:t>
            </a:r>
            <a:endParaRPr lang="en-GB" dirty="0"/>
          </a:p>
          <a:p>
            <a:pPr lvl="1"/>
            <a:r>
              <a:rPr lang="en-GB" dirty="0" err="1"/>
              <a:t>Fullstack-Entwickler</a:t>
            </a:r>
            <a:r>
              <a:rPr lang="en-GB" baseline="0" dirty="0"/>
              <a:t> (C#)</a:t>
            </a:r>
          </a:p>
          <a:p>
            <a:pPr lvl="1"/>
            <a:r>
              <a:rPr lang="en-GB" baseline="0" dirty="0"/>
              <a:t>Student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EB42D9-56D4-43FE-0739-528F7549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0219B6-9380-1201-C529-77A7D5CE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4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D877E-7EC5-C6AD-0B7F-74055413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FE662-16A0-E16C-2CBA-D3B94DDF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Browserbasierte</a:t>
            </a:r>
            <a:r>
              <a:rPr lang="en-GB" baseline="0" dirty="0"/>
              <a:t> Chat-</a:t>
            </a:r>
            <a:r>
              <a:rPr lang="en-GB" baseline="0" dirty="0" err="1"/>
              <a:t>Anwendung</a:t>
            </a:r>
            <a:endParaRPr lang="en-GB" baseline="0" dirty="0"/>
          </a:p>
          <a:p>
            <a:pPr lvl="1"/>
            <a:r>
              <a:rPr lang="en-GB" dirty="0" err="1"/>
              <a:t>Accountverwaltung</a:t>
            </a:r>
            <a:endParaRPr lang="en-GB" dirty="0"/>
          </a:p>
          <a:p>
            <a:pPr lvl="1"/>
            <a:r>
              <a:rPr lang="en-GB" dirty="0" err="1"/>
              <a:t>Kontakte</a:t>
            </a:r>
            <a:r>
              <a:rPr lang="en-GB" dirty="0"/>
              <a:t>-System</a:t>
            </a:r>
          </a:p>
          <a:p>
            <a:pPr lvl="1"/>
            <a:r>
              <a:rPr lang="en-GB" dirty="0" err="1"/>
              <a:t>Chatfunktion</a:t>
            </a:r>
            <a:endParaRPr lang="en-GB" dirty="0"/>
          </a:p>
          <a:p>
            <a:r>
              <a:rPr lang="en-GB" dirty="0" err="1"/>
              <a:t>Bidirektionale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endParaRPr lang="en-GB" dirty="0"/>
          </a:p>
          <a:p>
            <a:r>
              <a:rPr lang="en-GB" dirty="0"/>
              <a:t>Cloud </a:t>
            </a:r>
            <a:r>
              <a:rPr lang="en-GB" dirty="0" err="1"/>
              <a:t>basierend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9C260-73AB-FA81-F5BD-C92D2AA6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0DF1B6-FDC8-5DD4-072C-3F67AA6F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2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95D32-20A3-E2FD-2549-0F482A32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Technologien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AA673-5804-DB80-E5F7-5AC6463E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Frontend</a:t>
            </a:r>
            <a:endParaRPr lang="en-GB" baseline="0" dirty="0"/>
          </a:p>
          <a:p>
            <a:pPr lvl="1"/>
            <a:r>
              <a:rPr lang="en-GB" dirty="0"/>
              <a:t>Angular</a:t>
            </a:r>
          </a:p>
          <a:p>
            <a:pPr lvl="0"/>
            <a:r>
              <a:rPr lang="en-GB" dirty="0"/>
              <a:t>Backend</a:t>
            </a:r>
          </a:p>
          <a:p>
            <a:pPr lvl="1"/>
            <a:r>
              <a:rPr lang="en-GB" dirty="0"/>
              <a:t>Node.js</a:t>
            </a:r>
            <a:r>
              <a:rPr lang="en-GB" baseline="0" dirty="0"/>
              <a:t> (Express)</a:t>
            </a:r>
          </a:p>
          <a:p>
            <a:pPr lvl="0"/>
            <a:r>
              <a:rPr lang="en-GB" dirty="0" err="1"/>
              <a:t>Datenbanken</a:t>
            </a:r>
            <a:endParaRPr lang="en-GB" dirty="0"/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/>
              <a:t>MongoDB</a:t>
            </a:r>
          </a:p>
          <a:p>
            <a:pPr lvl="0"/>
            <a:r>
              <a:rPr lang="en-GB" dirty="0"/>
              <a:t>Deployment</a:t>
            </a:r>
          </a:p>
          <a:p>
            <a:pPr lvl="1"/>
            <a:r>
              <a:rPr lang="en-GB" dirty="0"/>
              <a:t>Docker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5F738E-B44F-6B69-1FE0-A6D2CC5D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AAB09E-6748-A943-C340-888DD170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22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37414-7104-E724-5A78-5D30701F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31A405-EB98-D955-A942-98ABB159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Requirements </a:t>
            </a:r>
            <a:r>
              <a:rPr lang="de-DE" dirty="0"/>
              <a:t>definiert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User Stories in Trello </a:t>
            </a:r>
            <a:r>
              <a:rPr lang="en-GB" dirty="0" err="1"/>
              <a:t>angelegt</a:t>
            </a:r>
            <a:r>
              <a:rPr lang="en-GB" dirty="0"/>
              <a:t> und </a:t>
            </a:r>
            <a:r>
              <a:rPr lang="en-GB" dirty="0" err="1"/>
              <a:t>geschätzt</a:t>
            </a:r>
            <a:r>
              <a:rPr lang="en-GB" dirty="0"/>
              <a:t> (Backlog)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Alle 2 </a:t>
            </a:r>
            <a:r>
              <a:rPr lang="en-GB" dirty="0" err="1"/>
              <a:t>Wochen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Sprint Review den </a:t>
            </a:r>
            <a:r>
              <a:rPr lang="en-GB" dirty="0" err="1"/>
              <a:t>darauffolgenden</a:t>
            </a:r>
            <a:r>
              <a:rPr lang="en-GB" dirty="0"/>
              <a:t> Sprint </a:t>
            </a:r>
            <a:r>
              <a:rPr lang="en-GB" dirty="0" err="1"/>
              <a:t>geplant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Anpassungen</a:t>
            </a:r>
            <a:r>
              <a:rPr lang="en-GB" dirty="0"/>
              <a:t> </a:t>
            </a:r>
            <a:r>
              <a:rPr lang="en-GB" dirty="0" err="1"/>
              <a:t>vorgenommen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nötig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User Stories den </a:t>
            </a:r>
            <a:r>
              <a:rPr lang="en-GB" dirty="0" err="1"/>
              <a:t>Personen</a:t>
            </a:r>
            <a:r>
              <a:rPr lang="en-GB" dirty="0"/>
              <a:t> </a:t>
            </a:r>
            <a:r>
              <a:rPr lang="en-GB" dirty="0" err="1"/>
              <a:t>zugeteilt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User Stories </a:t>
            </a:r>
            <a:r>
              <a:rPr lang="en-GB" dirty="0" err="1"/>
              <a:t>abgearbeitet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Merge Reviews </a:t>
            </a:r>
            <a:r>
              <a:rPr lang="en-GB" dirty="0" err="1"/>
              <a:t>abgehalten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78AF1-623D-1C87-8624-A1D04E42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46B98-1CDE-ACF4-2149-A2964FCF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3FADE-E906-2C71-0887-6A2CC6E4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Schlecht gelaufen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1CBE6-1D5F-B525-F639-3714A8EE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aseline="0" dirty="0"/>
              <a:t>Am</a:t>
            </a:r>
            <a:r>
              <a:rPr lang="en-GB" dirty="0"/>
              <a:t> </a:t>
            </a:r>
            <a:r>
              <a:rPr lang="en-GB" baseline="0" dirty="0" err="1"/>
              <a:t>Anfang</a:t>
            </a:r>
            <a:r>
              <a:rPr lang="en-GB" baseline="0" dirty="0"/>
              <a:t> 2 </a:t>
            </a:r>
            <a:r>
              <a:rPr lang="en-GB" baseline="0" dirty="0" err="1"/>
              <a:t>Teammitglieder</a:t>
            </a:r>
            <a:r>
              <a:rPr lang="en-GB" baseline="0" dirty="0"/>
              <a:t> </a:t>
            </a:r>
            <a:r>
              <a:rPr lang="en-GB" baseline="0" dirty="0" err="1"/>
              <a:t>verloren</a:t>
            </a:r>
            <a:br>
              <a:rPr lang="en-GB" dirty="0"/>
            </a:br>
            <a:r>
              <a:rPr lang="en-GB" dirty="0"/>
              <a:t>-&gt; </a:t>
            </a:r>
            <a:r>
              <a:rPr lang="en-GB" dirty="0" err="1"/>
              <a:t>konnten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alle Features </a:t>
            </a:r>
            <a:r>
              <a:rPr lang="en-GB" dirty="0" err="1"/>
              <a:t>implementieren</a:t>
            </a:r>
            <a:endParaRPr lang="en-GB" dirty="0"/>
          </a:p>
          <a:p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uns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</a:t>
            </a:r>
            <a:r>
              <a:rPr lang="en-GB" dirty="0" err="1"/>
              <a:t>Technologien</a:t>
            </a:r>
            <a:r>
              <a:rPr lang="en-GB" dirty="0"/>
              <a:t> </a:t>
            </a:r>
            <a:r>
              <a:rPr lang="en-GB" dirty="0" err="1"/>
              <a:t>ausgesetzt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Zeitaufwand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B944D-AA7A-AADB-1B6D-94588768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405F8B-8FE7-341F-C64D-CED7FEA8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3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92079-7DB1-5911-CFB6-0A95628B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 gelaufen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3AC41-9DF0-37F5-EE15-C8859089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Kommunikation</a:t>
            </a:r>
            <a:r>
              <a:rPr lang="de-DE" baseline="0" dirty="0"/>
              <a:t> im Team</a:t>
            </a:r>
          </a:p>
          <a:p>
            <a:r>
              <a:rPr lang="de-DE" baseline="0" dirty="0"/>
              <a:t>Arbeit im Team</a:t>
            </a:r>
          </a:p>
          <a:p>
            <a:r>
              <a:rPr lang="de-DE" dirty="0"/>
              <a:t>Deadlines</a:t>
            </a:r>
          </a:p>
          <a:p>
            <a:r>
              <a:rPr lang="de-DE" dirty="0"/>
              <a:t>Arbeitsaufteilung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981AB8-40A9-4839-B029-C948E232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B612DE-4CBA-2C1B-3214-A0213FB8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C071C-2534-21F1-B703-8354766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4B580-7A54-3806-06C2-F48954416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Kern-Applikation funktioniert</a:t>
            </a:r>
          </a:p>
          <a:p>
            <a:r>
              <a:rPr lang="de-DE" dirty="0"/>
              <a:t>Für </a:t>
            </a:r>
            <a:r>
              <a:rPr lang="de-DE" dirty="0" err="1"/>
              <a:t>Deployment</a:t>
            </a:r>
            <a:r>
              <a:rPr lang="de-DE" dirty="0"/>
              <a:t> bereit</a:t>
            </a:r>
          </a:p>
          <a:p>
            <a:r>
              <a:rPr lang="de-DE" dirty="0"/>
              <a:t>2 extra Features eingebaut</a:t>
            </a:r>
          </a:p>
          <a:p>
            <a:r>
              <a:rPr lang="de-DE" dirty="0"/>
              <a:t>2 extra Features nicht eingebaut (fehlende Teamkapazität)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E6840-A03F-F8A8-61E8-B48C907A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A19949-DEE2-B362-983C-1B823EEF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3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Chat Happens</vt:lpstr>
      <vt:lpstr>Agenda</vt:lpstr>
      <vt:lpstr>Wer sind wir</vt:lpstr>
      <vt:lpstr>Projekt</vt:lpstr>
      <vt:lpstr>Technologien</vt:lpstr>
      <vt:lpstr>Ablauf</vt:lpstr>
      <vt:lpstr>Schlecht gelaufen</vt:lpstr>
      <vt:lpstr>Gut gelaufen</vt:lpstr>
      <vt:lpstr>Aktueller Stand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Happens</dc:title>
  <dc:creator>STODEREGGER Tobias</dc:creator>
  <cp:lastModifiedBy>STODEREGGER Tobias</cp:lastModifiedBy>
  <cp:revision>11</cp:revision>
  <dcterms:created xsi:type="dcterms:W3CDTF">2023-06-27T15:11:19Z</dcterms:created>
  <dcterms:modified xsi:type="dcterms:W3CDTF">2023-06-27T16:33:50Z</dcterms:modified>
</cp:coreProperties>
</file>