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C4E911-83DD-409A-BDDA-3CA4D595794F}" v="63" dt="2022-11-10T11:31:19.5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2958B033-4E51-9ED0-0C49-86F1C9227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83" y="-1456"/>
            <a:ext cx="12279405" cy="686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61A8F9C0-B148-A518-EA28-E7D0BFDF2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158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097094B8-7251-1F0C-6046-2C99BB9C3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82" y="147"/>
            <a:ext cx="12200963" cy="685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473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216E737-017E-3088-AF5D-F8406C85E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82" y="-2939"/>
            <a:ext cx="12200964" cy="686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990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0096BD13-1030-BC67-EA86-2D22E297B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82" y="-3943"/>
            <a:ext cx="12200964" cy="686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027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E9700CD6-123F-0400-FC93-CC5558A9D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" y="3639"/>
            <a:ext cx="12189758" cy="685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66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72B3E14D-6CB0-2D3F-3396-FAD37C3C4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82" y="915"/>
            <a:ext cx="12200964" cy="685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340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3A0A2324-F4EF-62AE-381A-CFF226624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82" y="-2580"/>
            <a:ext cx="12200964" cy="686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4032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54</cp:revision>
  <dcterms:created xsi:type="dcterms:W3CDTF">2022-11-10T11:16:09Z</dcterms:created>
  <dcterms:modified xsi:type="dcterms:W3CDTF">2022-11-10T11:33:45Z</dcterms:modified>
</cp:coreProperties>
</file>