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d48939d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d48939d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d48939d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d48939d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d48939d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d48939d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d48939d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d48939d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d48939d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d48939d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d48939d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2d48939d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Akjdjpb-E93Bxyez6cmlhbkOsDkjRpw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QNUGE_BBiFatsAuZP1bRaXajtSXOekOa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PitiJPO1ff-GSB7-Jli-es1Z-VWUDuWd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xKQ03ASKfoCydVgjaKBzso84EeP0xGUr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Q56lTAvx9cjPXTLyzi0fP6AK1_KjY7p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4.png"/><Relationship Id="rId7" Type="http://schemas.openxmlformats.org/officeDocument/2006/relationships/hyperlink" Target="http://drive.google.com/file/d/17dd2VwwCArFSrpmzT7uc8S9G1lmLCnO8/view" TargetMode="External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Dagu Thumper Controller using ESP32 Web Server 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4301 Project 2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563976" y="4155025"/>
            <a:ext cx="315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American University in Cairo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5" y="3772825"/>
            <a:ext cx="3421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Ashraf Ibrahim         900152964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Nourhan Mokbel    900162020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El Din Abbas    900161322</a:t>
            </a:r>
            <a:endParaRPr/>
          </a:p>
        </p:txBody>
      </p:sp>
      <p:pic>
        <p:nvPicPr>
          <p:cNvPr id="90" name="Google Shape;90;p13" title="Slide 1  2-[AudioTrimmer.com] (3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696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Application Flow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Design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Required Components</a:t>
            </a:r>
            <a:endParaRPr sz="1500"/>
          </a:p>
        </p:txBody>
      </p:sp>
      <p:pic>
        <p:nvPicPr>
          <p:cNvPr id="97" name="Google Shape;97;p14" title="Slide 1  2-[AudioTrimmer.com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126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 Idea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</a:t>
            </a:r>
            <a:r>
              <a:rPr lang="en" sz="1500"/>
              <a:t>ESP32?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ESP32 Data Acquiring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Web Server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Cloud Server</a:t>
            </a:r>
            <a:endParaRPr sz="15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56040" l="29605" r="33717" t="0"/>
          <a:stretch/>
        </p:blipFill>
        <p:spPr>
          <a:xfrm>
            <a:off x="5147025" y="1425150"/>
            <a:ext cx="3000400" cy="26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title="WhatsApp Audio 2021-04-18 at 23.23.26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cxnSp>
        <p:nvCxnSpPr>
          <p:cNvPr id="111" name="Google Shape;111;p16"/>
          <p:cNvCxnSpPr>
            <a:endCxn id="112" idx="3"/>
          </p:cNvCxnSpPr>
          <p:nvPr/>
        </p:nvCxnSpPr>
        <p:spPr>
          <a:xfrm flipH="1" rot="10800000">
            <a:off x="5374506" y="1686823"/>
            <a:ext cx="16590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 flipH="1" rot="10800000">
            <a:off x="5144354" y="1446671"/>
            <a:ext cx="18174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5154388" y="1450910"/>
            <a:ext cx="0" cy="8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5380038" y="1679510"/>
            <a:ext cx="0" cy="8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" y="2176950"/>
            <a:ext cx="1040725" cy="211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3879675" y="3104900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3879675" y="3385138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2142927" y="2980091"/>
            <a:ext cx="560418" cy="56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884563" y="247696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WiFi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07225" y="2952488"/>
            <a:ext cx="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IP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857163" y="262936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920925" y="2276189"/>
            <a:ext cx="958800" cy="191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787825" y="2276189"/>
            <a:ext cx="958800" cy="191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920925" y="326951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787825" y="326951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STM32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080225" y="2476975"/>
            <a:ext cx="640200" cy="6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038625" y="2568475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6"/>
          <p:cNvCxnSpPr/>
          <p:nvPr/>
        </p:nvCxnSpPr>
        <p:spPr>
          <a:xfrm>
            <a:off x="5740975" y="3104913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5740975" y="3385150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5718463" y="262937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632400" y="2667750"/>
            <a:ext cx="17370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542175" y="38295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7845100" y="38295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529338" y="23783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832263" y="23783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021500" y="2937138"/>
            <a:ext cx="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Dagu Thumper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703803" y="1939725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80053" y="1939725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858000" y="1289929"/>
            <a:ext cx="1285800" cy="535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979950" y="1374679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656200" y="1374679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7021488" y="916916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HC-SR04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6" title="f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7"/>
          <p:cNvCxnSpPr/>
          <p:nvPr/>
        </p:nvCxnSpPr>
        <p:spPr>
          <a:xfrm>
            <a:off x="4013450" y="1322275"/>
            <a:ext cx="22080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 rot="10800000">
            <a:off x="4331438" y="1602756"/>
            <a:ext cx="0" cy="8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 rot="10800000">
            <a:off x="4022988" y="1323810"/>
            <a:ext cx="0" cy="110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Interface</a:t>
            </a:r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>
            <a:off x="2341127" y="3680673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2341127" y="3879711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 txBox="1"/>
          <p:nvPr/>
        </p:nvSpPr>
        <p:spPr>
          <a:xfrm>
            <a:off x="2313584" y="3236715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68163" y="2412811"/>
            <a:ext cx="1173000" cy="239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452184" y="2412811"/>
            <a:ext cx="1173000" cy="239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452184" y="4191909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STM32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363056" y="2664611"/>
            <a:ext cx="783300" cy="8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759021" y="2779358"/>
            <a:ext cx="559500" cy="573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618297" y="3680689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4618297" y="3879726"/>
            <a:ext cx="111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/>
        </p:nvSpPr>
        <p:spPr>
          <a:xfrm>
            <a:off x="4590754" y="3236731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708893" y="2903856"/>
            <a:ext cx="2125200" cy="1447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598509" y="4360835"/>
            <a:ext cx="783300" cy="35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192546" y="4360835"/>
            <a:ext cx="783300" cy="35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582803" y="2540928"/>
            <a:ext cx="783300" cy="35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176840" y="2540928"/>
            <a:ext cx="783300" cy="35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6184929" y="3241687"/>
            <a:ext cx="11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Dagu Thumper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828297" y="2279712"/>
            <a:ext cx="5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984899" y="1144221"/>
            <a:ext cx="1573200" cy="671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134096" y="1250504"/>
            <a:ext cx="447600" cy="458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6961440" y="1250504"/>
            <a:ext cx="447600" cy="458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6184839" y="754458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HC-SR04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920850" y="3702700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RX2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168163" y="2855734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920850" y="3477058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TX2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444850" y="3702700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A7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444850" y="3477058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A2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283050" y="3702700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283050" y="3477058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D0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7"/>
          <p:cNvCxnSpPr/>
          <p:nvPr/>
        </p:nvCxnSpPr>
        <p:spPr>
          <a:xfrm flipH="1" rot="10800000">
            <a:off x="4327614" y="1609219"/>
            <a:ext cx="16590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5379704" y="979825"/>
            <a:ext cx="6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Echo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379799" y="1573300"/>
            <a:ext cx="6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Trig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674742" y="3702700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674742" y="3477058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3839384" y="2394758"/>
            <a:ext cx="4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D9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4095375" y="2394750"/>
            <a:ext cx="55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D10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7" title="Slide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714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Components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STM32 Nucleo Board (L432KC)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ESP32 Node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HC-SR04 Ultrasonic Sensor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Dagu Thumper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Pololu TReX Motor Controller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21428" l="0" r="0" t="22652"/>
          <a:stretch/>
        </p:blipFill>
        <p:spPr>
          <a:xfrm>
            <a:off x="6414475" y="673249"/>
            <a:ext cx="2384925" cy="1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116" y="1945925"/>
            <a:ext cx="1917646" cy="1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38706"/>
            <a:ext cx="2056376" cy="154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113" y="3761538"/>
            <a:ext cx="1413639" cy="9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 title="WhatsApp Audio 2021-04-18 at 23.24.35 (1)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678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You!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