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64d597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964d597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64d5979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964d5979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64d5979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64d5979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964d5979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964d5979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64d5979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64d5979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64d5979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64d5979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964d5979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964d5979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64d5979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64d5979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64d5979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64d5979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64d5979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64d5979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64d5979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64d5979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964d5979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964d5979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iSpend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Presented for CSCE 485</a:t>
            </a:r>
            <a:endParaRPr sz="12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Supervised by Dr. Mohamed Shalan</a:t>
            </a:r>
            <a:endParaRPr sz="12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Winter 2021</a:t>
            </a:r>
            <a:endParaRPr sz="12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ctrTitle"/>
          </p:nvPr>
        </p:nvSpPr>
        <p:spPr>
          <a:xfrm>
            <a:off x="3120250" y="1733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Receipt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Scanning</a:t>
            </a:r>
            <a:endParaRPr sz="3800"/>
          </a:p>
        </p:txBody>
      </p:sp>
      <p:grpSp>
        <p:nvGrpSpPr>
          <p:cNvPr id="216" name="Google Shape;216;p22"/>
          <p:cNvGrpSpPr/>
          <p:nvPr/>
        </p:nvGrpSpPr>
        <p:grpSpPr>
          <a:xfrm>
            <a:off x="5614648" y="1428511"/>
            <a:ext cx="2377436" cy="4250887"/>
            <a:chOff x="5179738" y="1683725"/>
            <a:chExt cx="1370675" cy="2440374"/>
          </a:xfrm>
        </p:grpSpPr>
        <p:pic>
          <p:nvPicPr>
            <p:cNvPr id="217" name="Google Shape;21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9738" y="1683725"/>
              <a:ext cx="1370675" cy="244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84825" y="2523663"/>
              <a:ext cx="760525" cy="76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848800" y="1512450"/>
            <a:ext cx="4776000" cy="21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Scanner </a:t>
            </a:r>
            <a:r>
              <a:rPr lang="en" sz="6200"/>
              <a:t>Demo</a:t>
            </a:r>
            <a:endParaRPr sz="6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missing?</a:t>
            </a:r>
            <a:endParaRPr sz="40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Front-End (App design and layout)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Fully functional Application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68" y="2723182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93" y="3204407"/>
            <a:ext cx="274321" cy="2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Mohamed Bedda, Abdelrahman Ahmed, Mohamed Tarek &amp; Saif El Din Abbas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iSpend?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Expense Management System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Users can track what kind of expenditures, savings and earnings they have made throughout the day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The application will be able to provide relevant data and aid the user in viewing what their financial behaviours look like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Experience</a:t>
            </a:r>
            <a:endParaRPr sz="1600"/>
          </a:p>
        </p:txBody>
      </p:sp>
      <p:cxnSp>
        <p:nvCxnSpPr>
          <p:cNvPr id="147" name="Google Shape;147;p15"/>
          <p:cNvCxnSpPr/>
          <p:nvPr/>
        </p:nvCxnSpPr>
        <p:spPr>
          <a:xfrm>
            <a:off x="2396100" y="2903913"/>
            <a:ext cx="5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4527325" y="2903913"/>
            <a:ext cx="5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9" name="Google Shape;149;p15"/>
          <p:cNvGrpSpPr/>
          <p:nvPr/>
        </p:nvGrpSpPr>
        <p:grpSpPr>
          <a:xfrm>
            <a:off x="993438" y="1683725"/>
            <a:ext cx="1370675" cy="2440374"/>
            <a:chOff x="1450588" y="1683725"/>
            <a:chExt cx="1370675" cy="2440374"/>
          </a:xfrm>
        </p:grpSpPr>
        <p:pic>
          <p:nvPicPr>
            <p:cNvPr id="150" name="Google Shape;15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0588" y="1683725"/>
              <a:ext cx="1370675" cy="244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188" y="2032450"/>
              <a:ext cx="765500" cy="581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18950" y="3685325"/>
              <a:ext cx="199751" cy="1997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5"/>
          <p:cNvGrpSpPr/>
          <p:nvPr/>
        </p:nvGrpSpPr>
        <p:grpSpPr>
          <a:xfrm>
            <a:off x="3048462" y="1683725"/>
            <a:ext cx="1370675" cy="2440374"/>
            <a:chOff x="3886663" y="1683725"/>
            <a:chExt cx="1370675" cy="2440374"/>
          </a:xfrm>
        </p:grpSpPr>
        <p:pic>
          <p:nvPicPr>
            <p:cNvPr id="154" name="Google Shape;15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6663" y="1683725"/>
              <a:ext cx="1370675" cy="244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73900" y="2032450"/>
              <a:ext cx="868125" cy="71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18850" y="3576750"/>
              <a:ext cx="706325" cy="3083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7" name="Google Shape;157;p15"/>
          <p:cNvCxnSpPr/>
          <p:nvPr/>
        </p:nvCxnSpPr>
        <p:spPr>
          <a:xfrm>
            <a:off x="6658650" y="2903925"/>
            <a:ext cx="5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063" y="1683737"/>
            <a:ext cx="1370675" cy="2440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5"/>
          <p:cNvGrpSpPr/>
          <p:nvPr/>
        </p:nvGrpSpPr>
        <p:grpSpPr>
          <a:xfrm>
            <a:off x="5179738" y="1683725"/>
            <a:ext cx="1370675" cy="2440374"/>
            <a:chOff x="5179738" y="1683725"/>
            <a:chExt cx="1370675" cy="2440374"/>
          </a:xfrm>
        </p:grpSpPr>
        <p:pic>
          <p:nvPicPr>
            <p:cNvPr id="160" name="Google Shape;16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9738" y="1683725"/>
              <a:ext cx="1370675" cy="244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84825" y="2523663"/>
              <a:ext cx="760525" cy="760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" name="Google Shape;16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8216" y="2475709"/>
            <a:ext cx="856399" cy="8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993438" y="4204675"/>
            <a:ext cx="1370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New Entry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048450" y="4204675"/>
            <a:ext cx="1370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Entry Details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179725" y="4204675"/>
            <a:ext cx="1370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 Receipt Picture (if any)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7002525" y="4132225"/>
            <a:ext cx="19878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View Monthly/Weekly Data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Back-End (Activities and classes)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Application Database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Application API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Receipt Scanning feature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Application Front-End (App design and layout)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Fully functional Application</a:t>
            </a:r>
            <a:endParaRPr sz="1800"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24" y="1490076"/>
            <a:ext cx="262601" cy="2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17" y="1972070"/>
            <a:ext cx="262601" cy="2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24" y="2454076"/>
            <a:ext cx="262601" cy="2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368" y="2936075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356" y="3417300"/>
            <a:ext cx="274321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381" y="3898525"/>
            <a:ext cx="274321" cy="2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1297500" y="1567550"/>
            <a:ext cx="494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Main view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List of all the purchases made by the user on current day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Each entry can be edited and modified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Floating Action button for adding new entries</a:t>
            </a:r>
            <a:endParaRPr sz="1800"/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Back-End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 RecyclerView</a:t>
            </a:r>
            <a:endParaRPr sz="1600"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99" y="367300"/>
            <a:ext cx="2037301" cy="44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1297500" y="1567550"/>
            <a:ext cx="494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Add entry form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 adds all the necessary information about an entry such as title, amount spent or saved, time and date … etc.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 has the option to add any extra notes to the entry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The edit entries page is very similar in design and functionality</a:t>
            </a:r>
            <a:endParaRPr sz="1800"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Back-End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Entry Activity</a:t>
            </a:r>
            <a:endParaRPr sz="1600"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99" l="0" r="0" t="99"/>
          <a:stretch/>
        </p:blipFill>
        <p:spPr>
          <a:xfrm>
            <a:off x="6352099" y="367300"/>
            <a:ext cx="2037301" cy="440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1297500" y="1567550"/>
            <a:ext cx="494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 can view all the relevant statistics related to their savings and expenditures for the last 7 days or 4 weeks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Library used : MPAndroidChart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User can view either expenditures or savings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Data for the last month or week can be viewed as well as total expenditures for those timeframes</a:t>
            </a:r>
            <a:endParaRPr sz="1800"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Back-End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View Statistics</a:t>
            </a:r>
            <a:r>
              <a:rPr lang="en" sz="1600"/>
              <a:t> Activity</a:t>
            </a:r>
            <a:endParaRPr sz="1600"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>
            <a:off x="6352099" y="367300"/>
            <a:ext cx="2037301" cy="440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-234696" y="0"/>
            <a:ext cx="50986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type="title"/>
          </p:nvPr>
        </p:nvSpPr>
        <p:spPr>
          <a:xfrm>
            <a:off x="793875" y="1921350"/>
            <a:ext cx="5558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Application Database &amp; API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818850" y="19213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Demo</a:t>
            </a:r>
            <a:endParaRPr sz="6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F1F2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