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1155" r:id="rId5"/>
    <p:sldId id="1205" r:id="rId6"/>
    <p:sldId id="1171" r:id="rId7"/>
    <p:sldId id="1161" r:id="rId8"/>
    <p:sldId id="1189" r:id="rId9"/>
    <p:sldId id="1199" r:id="rId10"/>
    <p:sldId id="296" r:id="rId11"/>
    <p:sldId id="1197" r:id="rId12"/>
    <p:sldId id="1162" r:id="rId13"/>
    <p:sldId id="1214" r:id="rId14"/>
    <p:sldId id="1215" r:id="rId15"/>
    <p:sldId id="1216" r:id="rId16"/>
    <p:sldId id="1172" r:id="rId17"/>
    <p:sldId id="1210" r:id="rId18"/>
    <p:sldId id="297" r:id="rId19"/>
    <p:sldId id="1209" r:id="rId20"/>
    <p:sldId id="1204" r:id="rId21"/>
    <p:sldId id="1211" r:id="rId22"/>
    <p:sldId id="1213" r:id="rId23"/>
  </p:sldIdLst>
  <p:sldSz cx="9144000" cy="6858000" type="screen4x3"/>
  <p:notesSz cx="6797675" cy="9928225"/>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8" pos="288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02" userDrawn="1">
          <p15:clr>
            <a:srgbClr val="A4A3A4"/>
          </p15:clr>
        </p15:guide>
        <p15:guide id="3" orient="horz" pos="3336" userDrawn="1">
          <p15:clr>
            <a:srgbClr val="A4A3A4"/>
          </p15:clr>
        </p15:guide>
        <p15:guide id="4" pos="2076" userDrawn="1">
          <p15:clr>
            <a:srgbClr val="A4A3A4"/>
          </p15:clr>
        </p15:guide>
        <p15:guide id="5" orient="horz" pos="2932" userDrawn="1">
          <p15:clr>
            <a:srgbClr val="A4A3A4"/>
          </p15:clr>
        </p15:guide>
        <p15:guide id="6" pos="2168" userDrawn="1">
          <p15:clr>
            <a:srgbClr val="A4A3A4"/>
          </p15:clr>
        </p15:guide>
        <p15:guide id="7" pos="214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ina Hill" initials="NH" lastIdx="5" clrIdx="0"/>
  <p:cmAuthor id="1" name="M210996" initials="M" lastIdx="5" clrIdx="1"/>
  <p:cmAuthor id="2" name="M212054" initials="M" lastIdx="2" clrIdx="2"/>
  <p:cmAuthor id="3" name="M214935" initials="M" lastIdx="1" clrIdx="3"/>
  <p:cmAuthor id="4" name="M178803" initials="M" lastIdx="2" clrIdx="4"/>
  <p:cmAuthor id="5" name="GUPTASO" initials="G" lastIdx="3" clrIdx="5"/>
  <p:cmAuthor id="6" name="Jeremy Gardner" initials="JG" lastIdx="1" clrIdx="6">
    <p:extLst>
      <p:ext uri="{19B8F6BF-5375-455C-9EA6-DF929625EA0E}">
        <p15:presenceInfo xmlns:p15="http://schemas.microsoft.com/office/powerpoint/2012/main" userId="S-1-5-21-861567501-1220945662-682003330-703819" providerId="AD"/>
      </p:ext>
    </p:extLst>
  </p:cmAuthor>
  <p:cmAuthor id="7" name="Anisa Ismail, PhD (CT)" initials="AIP(" lastIdx="1" clrIdx="7">
    <p:extLst>
      <p:ext uri="{19B8F6BF-5375-455C-9EA6-DF929625EA0E}">
        <p15:presenceInfo xmlns:p15="http://schemas.microsoft.com/office/powerpoint/2012/main" userId="S-1-5-21-2754625900-2601979746-2412578218-7103" providerId="AD"/>
      </p:ext>
    </p:extLst>
  </p:cmAuthor>
  <p:cmAuthor id="8" name="Michaela Ruhmann" initials="MR" lastIdx="6" clrIdx="8">
    <p:extLst>
      <p:ext uri="{19B8F6BF-5375-455C-9EA6-DF929625EA0E}">
        <p15:presenceInfo xmlns:p15="http://schemas.microsoft.com/office/powerpoint/2012/main" userId="S-1-5-21-861567501-1220945662-682003330-784738" providerId="AD"/>
      </p:ext>
    </p:extLst>
  </p:cmAuthor>
  <p:cmAuthor id="9" name="Sofia Depner" initials="SD" lastIdx="27" clrIdx="9">
    <p:extLst>
      <p:ext uri="{19B8F6BF-5375-455C-9EA6-DF929625EA0E}">
        <p15:presenceInfo xmlns:p15="http://schemas.microsoft.com/office/powerpoint/2012/main" userId="S-1-5-21-861567501-1220945662-682003330-757322" providerId="AD"/>
      </p:ext>
    </p:extLst>
  </p:cmAuthor>
  <p:cmAuthor id="10" name="Tim Sheldon" initials="TS" lastIdx="36" clrIdx="10">
    <p:extLst>
      <p:ext uri="{19B8F6BF-5375-455C-9EA6-DF929625EA0E}">
        <p15:presenceInfo xmlns:p15="http://schemas.microsoft.com/office/powerpoint/2012/main" userId="S-1-5-21-861567501-1220945662-682003330-861849" providerId="AD"/>
      </p:ext>
    </p:extLst>
  </p:cmAuthor>
  <p:cmAuthor id="11" name="Kathleen Richards, PhD (CT)" initials="KRP(" lastIdx="19" clrIdx="11">
    <p:extLst>
      <p:ext uri="{19B8F6BF-5375-455C-9EA6-DF929625EA0E}">
        <p15:presenceInfo xmlns:p15="http://schemas.microsoft.com/office/powerpoint/2012/main" userId="S-1-5-21-2754625900-2601979746-2412578218-4876" providerId="AD"/>
      </p:ext>
    </p:extLst>
  </p:cmAuthor>
  <p:cmAuthor id="12" name="Doreen Valentine, PhD, CMPP (CT)" initials="DVPC(" lastIdx="38" clrIdx="12">
    <p:extLst>
      <p:ext uri="{19B8F6BF-5375-455C-9EA6-DF929625EA0E}">
        <p15:presenceInfo xmlns:p15="http://schemas.microsoft.com/office/powerpoint/2012/main" userId="S-1-5-21-2754625900-2601979746-2412578218-5740" providerId="AD"/>
      </p:ext>
    </p:extLst>
  </p:cmAuthor>
  <p:cmAuthor id="13" name="Shaun Rosebeck, PhD (CT)" initials="SPR" lastIdx="20" clrIdx="13">
    <p:extLst>
      <p:ext uri="{19B8F6BF-5375-455C-9EA6-DF929625EA0E}">
        <p15:presenceInfo xmlns:p15="http://schemas.microsoft.com/office/powerpoint/2012/main" userId="Shaun Rosebeck, PhD (CT)" providerId="None"/>
      </p:ext>
    </p:extLst>
  </p:cmAuthor>
  <p:cmAuthor id="14" name="Jeremy Gardner (CT)" initials="JG(" lastIdx="74" clrIdx="14">
    <p:extLst>
      <p:ext uri="{19B8F6BF-5375-455C-9EA6-DF929625EA0E}">
        <p15:presenceInfo xmlns:p15="http://schemas.microsoft.com/office/powerpoint/2012/main" userId="S-1-5-21-2754625900-2601979746-2412578218-9889" providerId="AD"/>
      </p:ext>
    </p:extLst>
  </p:cmAuthor>
  <p:cmAuthor id="15" name="Silke Guenther" initials="SG" lastIdx="1" clrIdx="15">
    <p:extLst>
      <p:ext uri="{19B8F6BF-5375-455C-9EA6-DF929625EA0E}">
        <p15:presenceInfo xmlns:p15="http://schemas.microsoft.com/office/powerpoint/2012/main" userId="S-1-5-21-861567501-1220945662-682003330-715991" providerId="AD"/>
      </p:ext>
    </p:extLst>
  </p:cmAuthor>
  <p:cmAuthor id="16" name="Jesse Alderson" initials="JA" lastIdx="27" clrIdx="16">
    <p:extLst>
      <p:ext uri="{19B8F6BF-5375-455C-9EA6-DF929625EA0E}">
        <p15:presenceInfo xmlns:p15="http://schemas.microsoft.com/office/powerpoint/2012/main" userId="S-1-5-21-861567501-1220945662-682003330-900160" providerId="AD"/>
      </p:ext>
    </p:extLst>
  </p:cmAuthor>
  <p:cmAuthor id="17" name="Scott Valastyan, PhD (CT)" initials="SVP(" lastIdx="52" clrIdx="17">
    <p:extLst>
      <p:ext uri="{19B8F6BF-5375-455C-9EA6-DF929625EA0E}">
        <p15:presenceInfo xmlns:p15="http://schemas.microsoft.com/office/powerpoint/2012/main" userId="S-1-5-21-2754625900-2601979746-2412578218-5342" providerId="AD"/>
      </p:ext>
    </p:extLst>
  </p:cmAuthor>
  <p:cmAuthor id="18" name="Zihra Zhuta (CT)" initials="ZZ(" lastIdx="2" clrIdx="18">
    <p:extLst>
      <p:ext uri="{19B8F6BF-5375-455C-9EA6-DF929625EA0E}">
        <p15:presenceInfo xmlns:p15="http://schemas.microsoft.com/office/powerpoint/2012/main" userId="S-1-5-21-2754625900-2601979746-2412578218-5403" providerId="AD"/>
      </p:ext>
    </p:extLst>
  </p:cmAuthor>
  <p:cmAuthor id="19" name="Amy Davidson (CT)" initials="AD(" lastIdx="4" clrIdx="19">
    <p:extLst>
      <p:ext uri="{19B8F6BF-5375-455C-9EA6-DF929625EA0E}">
        <p15:presenceInfo xmlns:p15="http://schemas.microsoft.com/office/powerpoint/2012/main" userId="S-1-5-21-2754625900-2601979746-2412578218-17106" providerId="AD"/>
      </p:ext>
    </p:extLst>
  </p:cmAuthor>
  <p:cmAuthor id="20" name="Shaun Rosebeck, PhD, CMPP (CT)" initials="SPR" lastIdx="7" clrIdx="20">
    <p:extLst>
      <p:ext uri="{19B8F6BF-5375-455C-9EA6-DF929625EA0E}">
        <p15:presenceInfo xmlns:p15="http://schemas.microsoft.com/office/powerpoint/2012/main" userId="Shaun Rosebeck, PhD, CMPP (CT)" providerId="None"/>
      </p:ext>
    </p:extLst>
  </p:cmAuthor>
  <p:cmAuthor id="21" name="Lin, Swan" initials="LS" lastIdx="6" clrIdx="21">
    <p:extLst>
      <p:ext uri="{19B8F6BF-5375-455C-9EA6-DF929625EA0E}">
        <p15:presenceInfo xmlns:p15="http://schemas.microsoft.com/office/powerpoint/2012/main" userId="S::LINS47@pfizer.com::5fe75814-bf56-4c2f-a2bd-09af551947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B0F0"/>
    <a:srgbClr val="0093CF"/>
    <a:srgbClr val="FF9900"/>
    <a:srgbClr val="000000"/>
    <a:srgbClr val="CCEC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217858-B696-4195-9F5D-3431461A6044}" v="166" dt="2020-12-07T19:06:30.3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765" autoAdjust="0"/>
    <p:restoredTop sz="95820" autoAdjust="0"/>
  </p:normalViewPr>
  <p:slideViewPr>
    <p:cSldViewPr snapToGrid="0">
      <p:cViewPr varScale="1">
        <p:scale>
          <a:sx n="121" d="100"/>
          <a:sy n="121" d="100"/>
        </p:scale>
        <p:origin x="216" y="72"/>
      </p:cViewPr>
      <p:guideLst>
        <p:guide orient="horz" pos="2160"/>
        <p:guide pos="2880"/>
      </p:guideLst>
    </p:cSldViewPr>
  </p:slideViewPr>
  <p:outlineViewPr>
    <p:cViewPr>
      <p:scale>
        <a:sx n="33" d="100"/>
        <a:sy n="33" d="100"/>
      </p:scale>
      <p:origin x="0" y="-28188"/>
    </p:cViewPr>
  </p:outlineViewPr>
  <p:notesTextViewPr>
    <p:cViewPr>
      <p:scale>
        <a:sx n="100" d="100"/>
        <a:sy n="100" d="100"/>
      </p:scale>
      <p:origin x="0" y="0"/>
    </p:cViewPr>
  </p:notesTextViewPr>
  <p:sorterViewPr>
    <p:cViewPr>
      <p:scale>
        <a:sx n="70" d="100"/>
        <a:sy n="70" d="100"/>
      </p:scale>
      <p:origin x="0" y="0"/>
    </p:cViewPr>
  </p:sorterViewPr>
  <p:notesViewPr>
    <p:cSldViewPr snapToGrid="0">
      <p:cViewPr varScale="1">
        <p:scale>
          <a:sx n="91" d="100"/>
          <a:sy n="91" d="100"/>
        </p:scale>
        <p:origin x="-1830" y="-114"/>
      </p:cViewPr>
      <p:guideLst>
        <p:guide orient="horz" pos="3127"/>
        <p:guide pos="2102"/>
        <p:guide orient="horz" pos="3336"/>
        <p:guide pos="2076"/>
        <p:guide orient="horz" pos="2932"/>
        <p:guide pos="2168"/>
        <p:guide pos="214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Swan" userId="5fe75814-bf56-4c2f-a2bd-09af55194726" providerId="ADAL" clId="{1B217858-B696-4195-9F5D-3431461A6044}"/>
    <pc:docChg chg="undo custSel addSld modSld sldOrd">
      <pc:chgData name="Lin, Swan" userId="5fe75814-bf56-4c2f-a2bd-09af55194726" providerId="ADAL" clId="{1B217858-B696-4195-9F5D-3431461A6044}" dt="2020-12-07T19:09:24.422" v="1662" actId="20577"/>
      <pc:docMkLst>
        <pc:docMk/>
      </pc:docMkLst>
      <pc:sldChg chg="addSp delSp modSp addCm modCm">
        <pc:chgData name="Lin, Swan" userId="5fe75814-bf56-4c2f-a2bd-09af55194726" providerId="ADAL" clId="{1B217858-B696-4195-9F5D-3431461A6044}" dt="2020-12-07T19:02:31.379" v="1544"/>
        <pc:sldMkLst>
          <pc:docMk/>
          <pc:sldMk cId="4294865702" sldId="296"/>
        </pc:sldMkLst>
        <pc:spChg chg="mod">
          <ac:chgData name="Lin, Swan" userId="5fe75814-bf56-4c2f-a2bd-09af55194726" providerId="ADAL" clId="{1B217858-B696-4195-9F5D-3431461A6044}" dt="2020-12-07T18:31:22.916" v="576" actId="20577"/>
          <ac:spMkLst>
            <pc:docMk/>
            <pc:sldMk cId="4294865702" sldId="296"/>
            <ac:spMk id="2" creationId="{00000000-0000-0000-0000-000000000000}"/>
          </ac:spMkLst>
        </pc:spChg>
        <pc:spChg chg="add mod">
          <ac:chgData name="Lin, Swan" userId="5fe75814-bf56-4c2f-a2bd-09af55194726" providerId="ADAL" clId="{1B217858-B696-4195-9F5D-3431461A6044}" dt="2020-12-07T18:33:58.637" v="614" actId="164"/>
          <ac:spMkLst>
            <pc:docMk/>
            <pc:sldMk cId="4294865702" sldId="296"/>
            <ac:spMk id="4" creationId="{1A520010-FFBB-4CF7-8C0B-7E9C48A207B0}"/>
          </ac:spMkLst>
        </pc:spChg>
        <pc:spChg chg="mod">
          <ac:chgData name="Lin, Swan" userId="5fe75814-bf56-4c2f-a2bd-09af55194726" providerId="ADAL" clId="{1B217858-B696-4195-9F5D-3431461A6044}" dt="2020-12-07T18:31:58.603" v="583" actId="1076"/>
          <ac:spMkLst>
            <pc:docMk/>
            <pc:sldMk cId="4294865702" sldId="296"/>
            <ac:spMk id="6" creationId="{336230BC-B0DB-4DF6-8DA7-79293298E6CF}"/>
          </ac:spMkLst>
        </pc:spChg>
        <pc:spChg chg="add mod">
          <ac:chgData name="Lin, Swan" userId="5fe75814-bf56-4c2f-a2bd-09af55194726" providerId="ADAL" clId="{1B217858-B696-4195-9F5D-3431461A6044}" dt="2020-12-07T18:33:58.637" v="614" actId="164"/>
          <ac:spMkLst>
            <pc:docMk/>
            <pc:sldMk cId="4294865702" sldId="296"/>
            <ac:spMk id="7" creationId="{D029DCC2-C13F-41A9-86C1-CF1BE883D2B9}"/>
          </ac:spMkLst>
        </pc:spChg>
        <pc:spChg chg="add mod">
          <ac:chgData name="Lin, Swan" userId="5fe75814-bf56-4c2f-a2bd-09af55194726" providerId="ADAL" clId="{1B217858-B696-4195-9F5D-3431461A6044}" dt="2020-12-07T18:33:58.637" v="614" actId="164"/>
          <ac:spMkLst>
            <pc:docMk/>
            <pc:sldMk cId="4294865702" sldId="296"/>
            <ac:spMk id="8" creationId="{17352204-FCFD-4A5C-B9C9-7A3A82FC0AB1}"/>
          </ac:spMkLst>
        </pc:spChg>
        <pc:spChg chg="add mod">
          <ac:chgData name="Lin, Swan" userId="5fe75814-bf56-4c2f-a2bd-09af55194726" providerId="ADAL" clId="{1B217858-B696-4195-9F5D-3431461A6044}" dt="2020-12-07T18:33:58.637" v="614" actId="164"/>
          <ac:spMkLst>
            <pc:docMk/>
            <pc:sldMk cId="4294865702" sldId="296"/>
            <ac:spMk id="10" creationId="{38843E50-BC91-49D5-BDE6-AE960EC5CCCE}"/>
          </ac:spMkLst>
        </pc:spChg>
        <pc:spChg chg="add del">
          <ac:chgData name="Lin, Swan" userId="5fe75814-bf56-4c2f-a2bd-09af55194726" providerId="ADAL" clId="{1B217858-B696-4195-9F5D-3431461A6044}" dt="2020-12-07T19:02:21.103" v="1541"/>
          <ac:spMkLst>
            <pc:docMk/>
            <pc:sldMk cId="4294865702" sldId="296"/>
            <ac:spMk id="11" creationId="{9B2285AD-ECAF-4B31-AE8B-85991753D5EC}"/>
          </ac:spMkLst>
        </pc:spChg>
        <pc:grpChg chg="add mod">
          <ac:chgData name="Lin, Swan" userId="5fe75814-bf56-4c2f-a2bd-09af55194726" providerId="ADAL" clId="{1B217858-B696-4195-9F5D-3431461A6044}" dt="2020-12-07T18:33:58.637" v="614" actId="164"/>
          <ac:grpSpMkLst>
            <pc:docMk/>
            <pc:sldMk cId="4294865702" sldId="296"/>
            <ac:grpSpMk id="5" creationId="{CB53905A-90AC-44B1-985B-2723EE09A5C6}"/>
          </ac:grpSpMkLst>
        </pc:grpChg>
        <pc:picChg chg="add mod">
          <ac:chgData name="Lin, Swan" userId="5fe75814-bf56-4c2f-a2bd-09af55194726" providerId="ADAL" clId="{1B217858-B696-4195-9F5D-3431461A6044}" dt="2020-12-07T18:33:58.637" v="614" actId="164"/>
          <ac:picMkLst>
            <pc:docMk/>
            <pc:sldMk cId="4294865702" sldId="296"/>
            <ac:picMk id="3" creationId="{4468FCAF-E5C0-451C-9F49-4CE9C48AF145}"/>
          </ac:picMkLst>
        </pc:picChg>
      </pc:sldChg>
      <pc:sldChg chg="modSp">
        <pc:chgData name="Lin, Swan" userId="5fe75814-bf56-4c2f-a2bd-09af55194726" providerId="ADAL" clId="{1B217858-B696-4195-9F5D-3431461A6044}" dt="2020-12-07T18:15:20.199" v="62" actId="20577"/>
        <pc:sldMkLst>
          <pc:docMk/>
          <pc:sldMk cId="1809734562" sldId="1155"/>
        </pc:sldMkLst>
        <pc:spChg chg="mod">
          <ac:chgData name="Lin, Swan" userId="5fe75814-bf56-4c2f-a2bd-09af55194726" providerId="ADAL" clId="{1B217858-B696-4195-9F5D-3431461A6044}" dt="2020-12-07T18:15:20.199" v="62" actId="20577"/>
          <ac:spMkLst>
            <pc:docMk/>
            <pc:sldMk cId="1809734562" sldId="1155"/>
            <ac:spMk id="3" creationId="{41CD864B-70D9-4677-9D8F-C1EF762F2749}"/>
          </ac:spMkLst>
        </pc:spChg>
        <pc:spChg chg="mod">
          <ac:chgData name="Lin, Swan" userId="5fe75814-bf56-4c2f-a2bd-09af55194726" providerId="ADAL" clId="{1B217858-B696-4195-9F5D-3431461A6044}" dt="2020-12-07T18:10:47.122" v="4" actId="404"/>
          <ac:spMkLst>
            <pc:docMk/>
            <pc:sldMk cId="1809734562" sldId="1155"/>
            <ac:spMk id="6" creationId="{6B831D65-AD7B-4239-8A90-FBE08EA4DDF3}"/>
          </ac:spMkLst>
        </pc:spChg>
      </pc:sldChg>
      <pc:sldChg chg="modSp">
        <pc:chgData name="Lin, Swan" userId="5fe75814-bf56-4c2f-a2bd-09af55194726" providerId="ADAL" clId="{1B217858-B696-4195-9F5D-3431461A6044}" dt="2020-12-07T19:09:24.422" v="1662" actId="20577"/>
        <pc:sldMkLst>
          <pc:docMk/>
          <pc:sldMk cId="3243083284" sldId="1161"/>
        </pc:sldMkLst>
        <pc:spChg chg="mod">
          <ac:chgData name="Lin, Swan" userId="5fe75814-bf56-4c2f-a2bd-09af55194726" providerId="ADAL" clId="{1B217858-B696-4195-9F5D-3431461A6044}" dt="2020-12-07T19:09:24.422" v="1662" actId="20577"/>
          <ac:spMkLst>
            <pc:docMk/>
            <pc:sldMk cId="3243083284" sldId="1161"/>
            <ac:spMk id="5" creationId="{BB246765-B5D5-464F-AF46-AF4288CE5FE8}"/>
          </ac:spMkLst>
        </pc:spChg>
      </pc:sldChg>
      <pc:sldChg chg="addSp modSp">
        <pc:chgData name="Lin, Swan" userId="5fe75814-bf56-4c2f-a2bd-09af55194726" providerId="ADAL" clId="{1B217858-B696-4195-9F5D-3431461A6044}" dt="2020-12-07T18:55:05.438" v="1077"/>
        <pc:sldMkLst>
          <pc:docMk/>
          <pc:sldMk cId="1122707410" sldId="1162"/>
        </pc:sldMkLst>
        <pc:spChg chg="mod">
          <ac:chgData name="Lin, Swan" userId="5fe75814-bf56-4c2f-a2bd-09af55194726" providerId="ADAL" clId="{1B217858-B696-4195-9F5D-3431461A6044}" dt="2020-12-07T18:55:03.636" v="1076" actId="20577"/>
          <ac:spMkLst>
            <pc:docMk/>
            <pc:sldMk cId="1122707410" sldId="1162"/>
            <ac:spMk id="2" creationId="{5E8DF0D0-9FA5-43E8-ABB8-B9B1211EE70E}"/>
          </ac:spMkLst>
        </pc:spChg>
        <pc:picChg chg="add">
          <ac:chgData name="Lin, Swan" userId="5fe75814-bf56-4c2f-a2bd-09af55194726" providerId="ADAL" clId="{1B217858-B696-4195-9F5D-3431461A6044}" dt="2020-12-07T18:55:05.438" v="1077"/>
          <ac:picMkLst>
            <pc:docMk/>
            <pc:sldMk cId="1122707410" sldId="1162"/>
            <ac:picMk id="3" creationId="{669665D8-0428-48F7-B7E5-DACB3E2E5D41}"/>
          </ac:picMkLst>
        </pc:picChg>
        <pc:picChg chg="add">
          <ac:chgData name="Lin, Swan" userId="5fe75814-bf56-4c2f-a2bd-09af55194726" providerId="ADAL" clId="{1B217858-B696-4195-9F5D-3431461A6044}" dt="2020-12-07T18:55:05.438" v="1077"/>
          <ac:picMkLst>
            <pc:docMk/>
            <pc:sldMk cId="1122707410" sldId="1162"/>
            <ac:picMk id="4" creationId="{0C82EDFD-1372-4997-9EB1-FC0CB55CF586}"/>
          </ac:picMkLst>
        </pc:picChg>
      </pc:sldChg>
      <pc:sldChg chg="modSp">
        <pc:chgData name="Lin, Swan" userId="5fe75814-bf56-4c2f-a2bd-09af55194726" providerId="ADAL" clId="{1B217858-B696-4195-9F5D-3431461A6044}" dt="2020-12-07T18:24:37.216" v="366" actId="947"/>
        <pc:sldMkLst>
          <pc:docMk/>
          <pc:sldMk cId="827618818" sldId="1171"/>
        </pc:sldMkLst>
        <pc:spChg chg="mod">
          <ac:chgData name="Lin, Swan" userId="5fe75814-bf56-4c2f-a2bd-09af55194726" providerId="ADAL" clId="{1B217858-B696-4195-9F5D-3431461A6044}" dt="2020-12-07T18:24:37.216" v="366" actId="947"/>
          <ac:spMkLst>
            <pc:docMk/>
            <pc:sldMk cId="827618818" sldId="1171"/>
            <ac:spMk id="6" creationId="{EB2A91B1-56BE-4EC9-826E-3B31B906168C}"/>
          </ac:spMkLst>
        </pc:spChg>
      </pc:sldChg>
      <pc:sldChg chg="modSp">
        <pc:chgData name="Lin, Swan" userId="5fe75814-bf56-4c2f-a2bd-09af55194726" providerId="ADAL" clId="{1B217858-B696-4195-9F5D-3431461A6044}" dt="2020-12-07T18:26:58.652" v="390" actId="6549"/>
        <pc:sldMkLst>
          <pc:docMk/>
          <pc:sldMk cId="657798258" sldId="1172"/>
        </pc:sldMkLst>
        <pc:spChg chg="mod">
          <ac:chgData name="Lin, Swan" userId="5fe75814-bf56-4c2f-a2bd-09af55194726" providerId="ADAL" clId="{1B217858-B696-4195-9F5D-3431461A6044}" dt="2020-12-07T18:26:58.652" v="390" actId="6549"/>
          <ac:spMkLst>
            <pc:docMk/>
            <pc:sldMk cId="657798258" sldId="1172"/>
            <ac:spMk id="3" creationId="{6A7B98F7-FD79-4FCC-981E-EA9FE9EE8C87}"/>
          </ac:spMkLst>
        </pc:spChg>
      </pc:sldChg>
      <pc:sldChg chg="modSp">
        <pc:chgData name="Lin, Swan" userId="5fe75814-bf56-4c2f-a2bd-09af55194726" providerId="ADAL" clId="{1B217858-B696-4195-9F5D-3431461A6044}" dt="2020-12-07T18:29:44.296" v="516" actId="20577"/>
        <pc:sldMkLst>
          <pc:docMk/>
          <pc:sldMk cId="2341451423" sldId="1189"/>
        </pc:sldMkLst>
        <pc:spChg chg="mod">
          <ac:chgData name="Lin, Swan" userId="5fe75814-bf56-4c2f-a2bd-09af55194726" providerId="ADAL" clId="{1B217858-B696-4195-9F5D-3431461A6044}" dt="2020-12-07T18:29:44.296" v="516" actId="20577"/>
          <ac:spMkLst>
            <pc:docMk/>
            <pc:sldMk cId="2341451423" sldId="1189"/>
            <ac:spMk id="12" creationId="{9A41AE37-3E1D-4154-8838-53C445DB0BA3}"/>
          </ac:spMkLst>
        </pc:spChg>
      </pc:sldChg>
      <pc:sldChg chg="modSp">
        <pc:chgData name="Lin, Swan" userId="5fe75814-bf56-4c2f-a2bd-09af55194726" providerId="ADAL" clId="{1B217858-B696-4195-9F5D-3431461A6044}" dt="2020-12-07T18:49:27.692" v="1032"/>
        <pc:sldMkLst>
          <pc:docMk/>
          <pc:sldMk cId="1079478087" sldId="1197"/>
        </pc:sldMkLst>
        <pc:spChg chg="mod">
          <ac:chgData name="Lin, Swan" userId="5fe75814-bf56-4c2f-a2bd-09af55194726" providerId="ADAL" clId="{1B217858-B696-4195-9F5D-3431461A6044}" dt="2020-12-07T18:49:27.692" v="1032"/>
          <ac:spMkLst>
            <pc:docMk/>
            <pc:sldMk cId="1079478087" sldId="1197"/>
            <ac:spMk id="8" creationId="{B5911349-8A29-4AC6-A0D6-CB6AE503E388}"/>
          </ac:spMkLst>
        </pc:spChg>
      </pc:sldChg>
      <pc:sldChg chg="modSp ord">
        <pc:chgData name="Lin, Swan" userId="5fe75814-bf56-4c2f-a2bd-09af55194726" providerId="ADAL" clId="{1B217858-B696-4195-9F5D-3431461A6044}" dt="2020-12-07T18:42:55.084" v="844" actId="20577"/>
        <pc:sldMkLst>
          <pc:docMk/>
          <pc:sldMk cId="1566963365" sldId="1199"/>
        </pc:sldMkLst>
        <pc:spChg chg="mod">
          <ac:chgData name="Lin, Swan" userId="5fe75814-bf56-4c2f-a2bd-09af55194726" providerId="ADAL" clId="{1B217858-B696-4195-9F5D-3431461A6044}" dt="2020-12-07T18:40:44.025" v="772" actId="20577"/>
          <ac:spMkLst>
            <pc:docMk/>
            <pc:sldMk cId="1566963365" sldId="1199"/>
            <ac:spMk id="2" creationId="{2DD3524A-569E-49C1-80E1-14264614C003}"/>
          </ac:spMkLst>
        </pc:spChg>
        <pc:graphicFrameChg chg="mod modGraphic">
          <ac:chgData name="Lin, Swan" userId="5fe75814-bf56-4c2f-a2bd-09af55194726" providerId="ADAL" clId="{1B217858-B696-4195-9F5D-3431461A6044}" dt="2020-12-07T18:42:55.084" v="844" actId="20577"/>
          <ac:graphicFrameMkLst>
            <pc:docMk/>
            <pc:sldMk cId="1566963365" sldId="1199"/>
            <ac:graphicFrameMk id="5" creationId="{A6660C76-62BA-4045-8AE5-3A53A42C1E12}"/>
          </ac:graphicFrameMkLst>
        </pc:graphicFrameChg>
      </pc:sldChg>
      <pc:sldChg chg="modSp">
        <pc:chgData name="Lin, Swan" userId="5fe75814-bf56-4c2f-a2bd-09af55194726" providerId="ADAL" clId="{1B217858-B696-4195-9F5D-3431461A6044}" dt="2020-12-07T18:16:39.768" v="145" actId="20577"/>
        <pc:sldMkLst>
          <pc:docMk/>
          <pc:sldMk cId="1252294583" sldId="1205"/>
        </pc:sldMkLst>
        <pc:spChg chg="mod">
          <ac:chgData name="Lin, Swan" userId="5fe75814-bf56-4c2f-a2bd-09af55194726" providerId="ADAL" clId="{1B217858-B696-4195-9F5D-3431461A6044}" dt="2020-12-07T18:16:39.768" v="145" actId="20577"/>
          <ac:spMkLst>
            <pc:docMk/>
            <pc:sldMk cId="1252294583" sldId="1205"/>
            <ac:spMk id="3" creationId="{E30A6AD4-BB1B-4EA7-9DCD-AA3C00184640}"/>
          </ac:spMkLst>
        </pc:spChg>
      </pc:sldChg>
      <pc:sldChg chg="modSp">
        <pc:chgData name="Lin, Swan" userId="5fe75814-bf56-4c2f-a2bd-09af55194726" providerId="ADAL" clId="{1B217858-B696-4195-9F5D-3431461A6044}" dt="2020-12-07T18:16:15.503" v="129" actId="20577"/>
        <pc:sldMkLst>
          <pc:docMk/>
          <pc:sldMk cId="3664201191" sldId="1210"/>
        </pc:sldMkLst>
        <pc:spChg chg="mod">
          <ac:chgData name="Lin, Swan" userId="5fe75814-bf56-4c2f-a2bd-09af55194726" providerId="ADAL" clId="{1B217858-B696-4195-9F5D-3431461A6044}" dt="2020-12-07T18:16:15.503" v="129" actId="20577"/>
          <ac:spMkLst>
            <pc:docMk/>
            <pc:sldMk cId="3664201191" sldId="1210"/>
            <ac:spMk id="3" creationId="{6A7B98F7-FD79-4FCC-981E-EA9FE9EE8C87}"/>
          </ac:spMkLst>
        </pc:spChg>
      </pc:sldChg>
      <pc:sldChg chg="addSp delSp modSp add addCm modCm">
        <pc:chgData name="Lin, Swan" userId="5fe75814-bf56-4c2f-a2bd-09af55194726" providerId="ADAL" clId="{1B217858-B696-4195-9F5D-3431461A6044}" dt="2020-12-07T19:02:11.251" v="1539"/>
        <pc:sldMkLst>
          <pc:docMk/>
          <pc:sldMk cId="3538888481" sldId="1214"/>
        </pc:sldMkLst>
        <pc:spChg chg="mod">
          <ac:chgData name="Lin, Swan" userId="5fe75814-bf56-4c2f-a2bd-09af55194726" providerId="ADAL" clId="{1B217858-B696-4195-9F5D-3431461A6044}" dt="2020-12-07T18:56:27.648" v="1129" actId="20577"/>
          <ac:spMkLst>
            <pc:docMk/>
            <pc:sldMk cId="3538888481" sldId="1214"/>
            <ac:spMk id="2" creationId="{4A07C553-3F71-42C4-8D0A-0CAD9A0B313A}"/>
          </ac:spMkLst>
        </pc:spChg>
        <pc:spChg chg="del">
          <ac:chgData name="Lin, Swan" userId="5fe75814-bf56-4c2f-a2bd-09af55194726" providerId="ADAL" clId="{1B217858-B696-4195-9F5D-3431461A6044}" dt="2020-12-07T18:56:46.920" v="1130"/>
          <ac:spMkLst>
            <pc:docMk/>
            <pc:sldMk cId="3538888481" sldId="1214"/>
            <ac:spMk id="3" creationId="{5E8029CA-753B-4BDC-8B08-5EFBC74709B7}"/>
          </ac:spMkLst>
        </pc:spChg>
        <pc:spChg chg="mod">
          <ac:chgData name="Lin, Swan" userId="5fe75814-bf56-4c2f-a2bd-09af55194726" providerId="ADAL" clId="{1B217858-B696-4195-9F5D-3431461A6044}" dt="2020-12-07T19:01:11.357" v="1534" actId="20577"/>
          <ac:spMkLst>
            <pc:docMk/>
            <pc:sldMk cId="3538888481" sldId="1214"/>
            <ac:spMk id="5" creationId="{C4F0485C-2C3D-4C89-8264-5984F72CE01A}"/>
          </ac:spMkLst>
        </pc:spChg>
        <pc:spChg chg="add mod">
          <ac:chgData name="Lin, Swan" userId="5fe75814-bf56-4c2f-a2bd-09af55194726" providerId="ADAL" clId="{1B217858-B696-4195-9F5D-3431461A6044}" dt="2020-12-07T18:58:08.121" v="1149" actId="20577"/>
          <ac:spMkLst>
            <pc:docMk/>
            <pc:sldMk cId="3538888481" sldId="1214"/>
            <ac:spMk id="8" creationId="{6D6E5EB4-37C1-4DBF-B817-A5AA121643D8}"/>
          </ac:spMkLst>
        </pc:spChg>
        <pc:spChg chg="add mod">
          <ac:chgData name="Lin, Swan" userId="5fe75814-bf56-4c2f-a2bd-09af55194726" providerId="ADAL" clId="{1B217858-B696-4195-9F5D-3431461A6044}" dt="2020-12-07T18:58:16.448" v="1153" actId="20577"/>
          <ac:spMkLst>
            <pc:docMk/>
            <pc:sldMk cId="3538888481" sldId="1214"/>
            <ac:spMk id="9" creationId="{035FD512-C129-464E-BA1F-01CFA1E6693E}"/>
          </ac:spMkLst>
        </pc:spChg>
        <pc:spChg chg="add mod">
          <ac:chgData name="Lin, Swan" userId="5fe75814-bf56-4c2f-a2bd-09af55194726" providerId="ADAL" clId="{1B217858-B696-4195-9F5D-3431461A6044}" dt="2020-12-07T18:58:26.342" v="1157" actId="20577"/>
          <ac:spMkLst>
            <pc:docMk/>
            <pc:sldMk cId="3538888481" sldId="1214"/>
            <ac:spMk id="10" creationId="{C85D10E6-3AE6-4A81-89E8-1638DA6F13A4}"/>
          </ac:spMkLst>
        </pc:spChg>
        <pc:spChg chg="add mod">
          <ac:chgData name="Lin, Swan" userId="5fe75814-bf56-4c2f-a2bd-09af55194726" providerId="ADAL" clId="{1B217858-B696-4195-9F5D-3431461A6044}" dt="2020-12-07T18:58:36.371" v="1161" actId="20577"/>
          <ac:spMkLst>
            <pc:docMk/>
            <pc:sldMk cId="3538888481" sldId="1214"/>
            <ac:spMk id="11" creationId="{9E28FCDE-0F94-48A9-91DC-890209FF7F6E}"/>
          </ac:spMkLst>
        </pc:spChg>
        <pc:picChg chg="add mod">
          <ac:chgData name="Lin, Swan" userId="5fe75814-bf56-4c2f-a2bd-09af55194726" providerId="ADAL" clId="{1B217858-B696-4195-9F5D-3431461A6044}" dt="2020-12-07T18:56:52.868" v="1131" actId="1076"/>
          <ac:picMkLst>
            <pc:docMk/>
            <pc:sldMk cId="3538888481" sldId="1214"/>
            <ac:picMk id="6" creationId="{193143AF-C965-4FD2-90B9-05E948131A44}"/>
          </ac:picMkLst>
        </pc:picChg>
        <pc:picChg chg="add mod">
          <ac:chgData name="Lin, Swan" userId="5fe75814-bf56-4c2f-a2bd-09af55194726" providerId="ADAL" clId="{1B217858-B696-4195-9F5D-3431461A6044}" dt="2020-12-07T18:57:33.395" v="1135" actId="14100"/>
          <ac:picMkLst>
            <pc:docMk/>
            <pc:sldMk cId="3538888481" sldId="1214"/>
            <ac:picMk id="7" creationId="{F050F092-A994-4806-A74C-F6655FDF2C00}"/>
          </ac:picMkLst>
        </pc:picChg>
      </pc:sldChg>
      <pc:sldChg chg="addSp delSp modSp add addCm modCm">
        <pc:chgData name="Lin, Swan" userId="5fe75814-bf56-4c2f-a2bd-09af55194726" providerId="ADAL" clId="{1B217858-B696-4195-9F5D-3431461A6044}" dt="2020-12-07T19:03:56.464" v="1598"/>
        <pc:sldMkLst>
          <pc:docMk/>
          <pc:sldMk cId="2494875689" sldId="1215"/>
        </pc:sldMkLst>
        <pc:spChg chg="mod">
          <ac:chgData name="Lin, Swan" userId="5fe75814-bf56-4c2f-a2bd-09af55194726" providerId="ADAL" clId="{1B217858-B696-4195-9F5D-3431461A6044}" dt="2020-12-07T19:03:05.391" v="1591" actId="20577"/>
          <ac:spMkLst>
            <pc:docMk/>
            <pc:sldMk cId="2494875689" sldId="1215"/>
            <ac:spMk id="2" creationId="{6A11FDA9-B761-4C24-B642-8552DE46701E}"/>
          </ac:spMkLst>
        </pc:spChg>
        <pc:spChg chg="del">
          <ac:chgData name="Lin, Swan" userId="5fe75814-bf56-4c2f-a2bd-09af55194726" providerId="ADAL" clId="{1B217858-B696-4195-9F5D-3431461A6044}" dt="2020-12-07T19:03:09.806" v="1592"/>
          <ac:spMkLst>
            <pc:docMk/>
            <pc:sldMk cId="2494875689" sldId="1215"/>
            <ac:spMk id="3" creationId="{AEF706DC-353A-400C-86B1-5BB3B6237F38}"/>
          </ac:spMkLst>
        </pc:spChg>
        <pc:picChg chg="add mod">
          <ac:chgData name="Lin, Swan" userId="5fe75814-bf56-4c2f-a2bd-09af55194726" providerId="ADAL" clId="{1B217858-B696-4195-9F5D-3431461A6044}" dt="2020-12-07T19:03:09.806" v="1592"/>
          <ac:picMkLst>
            <pc:docMk/>
            <pc:sldMk cId="2494875689" sldId="1215"/>
            <ac:picMk id="6" creationId="{70C7129D-0459-4CA7-9E1C-1006F7BF6A02}"/>
          </ac:picMkLst>
        </pc:picChg>
      </pc:sldChg>
      <pc:sldChg chg="addSp delSp modSp add addCm modCm">
        <pc:chgData name="Lin, Swan" userId="5fe75814-bf56-4c2f-a2bd-09af55194726" providerId="ADAL" clId="{1B217858-B696-4195-9F5D-3431461A6044}" dt="2020-12-07T19:08:13.479" v="1653" actId="478"/>
        <pc:sldMkLst>
          <pc:docMk/>
          <pc:sldMk cId="696012374" sldId="1216"/>
        </pc:sldMkLst>
        <pc:spChg chg="mod">
          <ac:chgData name="Lin, Swan" userId="5fe75814-bf56-4c2f-a2bd-09af55194726" providerId="ADAL" clId="{1B217858-B696-4195-9F5D-3431461A6044}" dt="2020-12-07T19:05:44.231" v="1638" actId="20577"/>
          <ac:spMkLst>
            <pc:docMk/>
            <pc:sldMk cId="696012374" sldId="1216"/>
            <ac:spMk id="2" creationId="{BCD6159F-06A0-4827-A6AC-477E4D25DABD}"/>
          </ac:spMkLst>
        </pc:spChg>
        <pc:spChg chg="del">
          <ac:chgData name="Lin, Swan" userId="5fe75814-bf56-4c2f-a2bd-09af55194726" providerId="ADAL" clId="{1B217858-B696-4195-9F5D-3431461A6044}" dt="2020-12-07T19:05:48.136" v="1639"/>
          <ac:spMkLst>
            <pc:docMk/>
            <pc:sldMk cId="696012374" sldId="1216"/>
            <ac:spMk id="3" creationId="{626B5AF8-2099-444A-B3A1-786E504ADACE}"/>
          </ac:spMkLst>
        </pc:spChg>
        <pc:spChg chg="del">
          <ac:chgData name="Lin, Swan" userId="5fe75814-bf56-4c2f-a2bd-09af55194726" providerId="ADAL" clId="{1B217858-B696-4195-9F5D-3431461A6044}" dt="2020-12-07T19:08:13.479" v="1653" actId="478"/>
          <ac:spMkLst>
            <pc:docMk/>
            <pc:sldMk cId="696012374" sldId="1216"/>
            <ac:spMk id="4" creationId="{7C64F048-2CAA-4826-83E0-6C112EB95B2F}"/>
          </ac:spMkLst>
        </pc:spChg>
        <pc:spChg chg="mod">
          <ac:chgData name="Lin, Swan" userId="5fe75814-bf56-4c2f-a2bd-09af55194726" providerId="ADAL" clId="{1B217858-B696-4195-9F5D-3431461A6044}" dt="2020-12-07T19:06:50.216" v="1652" actId="1076"/>
          <ac:spMkLst>
            <pc:docMk/>
            <pc:sldMk cId="696012374" sldId="1216"/>
            <ac:spMk id="5" creationId="{F5141059-1BF9-4637-9EDD-EB3B492BBAE4}"/>
          </ac:spMkLst>
        </pc:spChg>
        <pc:picChg chg="add mod">
          <ac:chgData name="Lin, Swan" userId="5fe75814-bf56-4c2f-a2bd-09af55194726" providerId="ADAL" clId="{1B217858-B696-4195-9F5D-3431461A6044}" dt="2020-12-07T19:05:51.519" v="1640" actId="1076"/>
          <ac:picMkLst>
            <pc:docMk/>
            <pc:sldMk cId="696012374" sldId="1216"/>
            <ac:picMk id="6" creationId="{3028F0E8-C638-4C28-9D16-E1A281C46300}"/>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1" dt="2020-12-07T11:02:24.687" idx="3">
    <p:pos x="4356" y="1972"/>
    <p:text>Please help with reformatting the labels to: avelumab + axitinib, axitinib, interferon-alpha, sorafenib, sunitinib</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1" dt="2020-12-07T10:58:53.096" idx="1">
    <p:pos x="234" y="1295"/>
    <p:text>Please change all instances of "SLD" to "tumor size"</p:text>
    <p:extLst>
      <p:ext uri="{C676402C-5697-4E1C-873F-D02D1690AC5C}">
        <p15:threadingInfo xmlns:p15="http://schemas.microsoft.com/office/powerpoint/2012/main" timeZoneBias="480"/>
      </p:ext>
    </p:extLst>
  </p:cm>
  <p:cm authorId="21" dt="2020-12-07T11:01:22.200" idx="2">
    <p:pos x="5623" y="1307"/>
    <p:text>Please help with reformatting the labels to: avelumab + axitinib, axitinib, interferon-alpha, sorafenib, sunitinib</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1" dt="2020-12-07T11:03:21.334" idx="4">
    <p:pos x="1083" y="860"/>
    <p:text>Please help change this to interferon-alpha</p:text>
    <p:extLst>
      <p:ext uri="{C676402C-5697-4E1C-873F-D02D1690AC5C}">
        <p15:threadingInfo xmlns:p15="http://schemas.microsoft.com/office/powerpoint/2012/main" timeZoneBias="480"/>
      </p:ext>
    </p:extLst>
  </p:cm>
  <p:cm authorId="21" dt="2020-12-07T11:03:50.698" idx="5">
    <p:pos x="630" y="1591"/>
    <p:text>Please change all instances of "SLD" to "tumor size"</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1" dt="2020-12-07T11:06:01.175" idx="6">
    <p:pos x="518" y="1249"/>
    <p:text>Please help with reformatting the treatments to: avelumab + axitinib, axitinib, interferon-alpha, sorafenib, sunitinib</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2946400" cy="496889"/>
          </a:xfrm>
          <a:prstGeom prst="rect">
            <a:avLst/>
          </a:prstGeom>
        </p:spPr>
        <p:txBody>
          <a:bodyPr vert="horz" lIns="92576" tIns="46288" rIns="92576" bIns="46288" rtlCol="0"/>
          <a:lstStyle>
            <a:lvl1pPr algn="l">
              <a:defRPr sz="1200"/>
            </a:lvl1pPr>
          </a:lstStyle>
          <a:p>
            <a:endParaRPr lang="en-US" dirty="0"/>
          </a:p>
        </p:txBody>
      </p:sp>
      <p:sp>
        <p:nvSpPr>
          <p:cNvPr id="3" name="Date Placeholder 2"/>
          <p:cNvSpPr>
            <a:spLocks noGrp="1"/>
          </p:cNvSpPr>
          <p:nvPr>
            <p:ph type="dt" sz="quarter" idx="1"/>
          </p:nvPr>
        </p:nvSpPr>
        <p:spPr>
          <a:xfrm>
            <a:off x="3849688" y="2"/>
            <a:ext cx="2946400" cy="496889"/>
          </a:xfrm>
          <a:prstGeom prst="rect">
            <a:avLst/>
          </a:prstGeom>
        </p:spPr>
        <p:txBody>
          <a:bodyPr vert="horz" lIns="92576" tIns="46288" rIns="92576" bIns="46288" rtlCol="0"/>
          <a:lstStyle>
            <a:lvl1pPr algn="r">
              <a:defRPr sz="1200"/>
            </a:lvl1pPr>
          </a:lstStyle>
          <a:p>
            <a:fld id="{F4ECD347-0BCE-4D33-8C0D-27D5BBB85416}" type="datetimeFigureOut">
              <a:rPr lang="en-US" smtClean="0"/>
              <a:pPr/>
              <a:t>12/7/2020</a:t>
            </a:fld>
            <a:endParaRPr lang="en-US" dirty="0"/>
          </a:p>
        </p:txBody>
      </p:sp>
      <p:sp>
        <p:nvSpPr>
          <p:cNvPr id="4" name="Footer Placeholder 3"/>
          <p:cNvSpPr>
            <a:spLocks noGrp="1"/>
          </p:cNvSpPr>
          <p:nvPr>
            <p:ph type="ftr" sz="quarter" idx="2"/>
          </p:nvPr>
        </p:nvSpPr>
        <p:spPr>
          <a:xfrm>
            <a:off x="2" y="9429754"/>
            <a:ext cx="2946400" cy="496889"/>
          </a:xfrm>
          <a:prstGeom prst="rect">
            <a:avLst/>
          </a:prstGeom>
        </p:spPr>
        <p:txBody>
          <a:bodyPr vert="horz" lIns="92576" tIns="46288" rIns="92576" bIns="46288"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9688" y="9429754"/>
            <a:ext cx="2946400" cy="496889"/>
          </a:xfrm>
          <a:prstGeom prst="rect">
            <a:avLst/>
          </a:prstGeom>
        </p:spPr>
        <p:txBody>
          <a:bodyPr vert="horz" lIns="92576" tIns="46288" rIns="92576" bIns="46288" rtlCol="0" anchor="b"/>
          <a:lstStyle>
            <a:lvl1pPr algn="r">
              <a:defRPr sz="1200"/>
            </a:lvl1pPr>
          </a:lstStyle>
          <a:p>
            <a:fld id="{813A52B8-237E-4666-9A74-8DA938EEEF33}" type="slidenum">
              <a:rPr lang="en-US" smtClean="0"/>
              <a:pPr/>
              <a:t>‹#›</a:t>
            </a:fld>
            <a:endParaRPr lang="en-US" dirty="0"/>
          </a:p>
        </p:txBody>
      </p:sp>
    </p:spTree>
    <p:extLst>
      <p:ext uri="{BB962C8B-B14F-4D97-AF65-F5344CB8AC3E}">
        <p14:creationId xmlns:p14="http://schemas.microsoft.com/office/powerpoint/2010/main" val="10495121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69975" y="466725"/>
            <a:ext cx="4657725" cy="3494088"/>
          </a:xfrm>
          <a:prstGeom prst="rect">
            <a:avLst/>
          </a:prstGeom>
          <a:noFill/>
          <a:ln w="12700">
            <a:solidFill>
              <a:prstClr val="black"/>
            </a:solidFill>
          </a:ln>
        </p:spPr>
        <p:txBody>
          <a:bodyPr vert="horz" lIns="93595" tIns="46797" rIns="93595" bIns="46797" rtlCol="0" anchor="ctr"/>
          <a:lstStyle/>
          <a:p>
            <a:endParaRPr lang="en-US" dirty="0"/>
          </a:p>
        </p:txBody>
      </p:sp>
      <p:sp>
        <p:nvSpPr>
          <p:cNvPr id="5" name="Notes Placeholder 4"/>
          <p:cNvSpPr>
            <a:spLocks noGrp="1"/>
          </p:cNvSpPr>
          <p:nvPr>
            <p:ph type="body" sz="quarter" idx="3"/>
          </p:nvPr>
        </p:nvSpPr>
        <p:spPr>
          <a:xfrm>
            <a:off x="539959" y="4076913"/>
            <a:ext cx="5717761" cy="5428838"/>
          </a:xfrm>
          <a:prstGeom prst="rect">
            <a:avLst/>
          </a:prstGeom>
        </p:spPr>
        <p:txBody>
          <a:bodyPr vert="horz" lIns="93595" tIns="46797" rIns="93595" bIns="46797"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6074520" y="9558562"/>
            <a:ext cx="644443" cy="283446"/>
          </a:xfrm>
          <a:prstGeom prst="rect">
            <a:avLst/>
          </a:prstGeom>
        </p:spPr>
        <p:txBody>
          <a:bodyPr vert="horz" lIns="93595" tIns="46797" rIns="93595" bIns="46797" rtlCol="0" anchor="b"/>
          <a:lstStyle>
            <a:lvl1pPr algn="r">
              <a:defRPr sz="1000">
                <a:latin typeface="Arial" pitchFamily="34" charset="0"/>
                <a:cs typeface="Arial" pitchFamily="34" charset="0"/>
              </a:defRPr>
            </a:lvl1pPr>
          </a:lstStyle>
          <a:p>
            <a:fld id="{FD9331CB-7C37-49B2-B7B0-B3FD16F083E3}" type="slidenum">
              <a:rPr lang="en-US" smtClean="0"/>
              <a:pPr/>
              <a:t>‹#›</a:t>
            </a:fld>
            <a:endParaRPr lang="en-US" dirty="0"/>
          </a:p>
        </p:txBody>
      </p:sp>
    </p:spTree>
    <p:extLst>
      <p:ext uri="{BB962C8B-B14F-4D97-AF65-F5344CB8AC3E}">
        <p14:creationId xmlns:p14="http://schemas.microsoft.com/office/powerpoint/2010/main" val="1839228669"/>
      </p:ext>
    </p:extLst>
  </p:cSld>
  <p:clrMap bg1="lt1" tx1="dk1" bg2="lt2" tx2="dk2" accent1="accent1" accent2="accent2" accent3="accent3" accent4="accent4" accent5="accent5" accent6="accent6" hlink="hlink" folHlink="folHlink"/>
  <p:notesStyle>
    <a:lvl1pPr marL="117475" indent="-117475" algn="l" defTabSz="914400" rtl="0" eaLnBrk="1" latinLnBrk="0" hangingPunct="1">
      <a:lnSpc>
        <a:spcPct val="90000"/>
      </a:lnSpc>
      <a:spcBef>
        <a:spcPts val="800"/>
      </a:spcBef>
      <a:buClr>
        <a:srgbClr val="00A94F"/>
      </a:buClr>
      <a:buFont typeface="Arial" pitchFamily="34" charset="0"/>
      <a:buChar char="•"/>
      <a:defRPr sz="1400" kern="1200">
        <a:solidFill>
          <a:schemeClr val="tx1"/>
        </a:solidFill>
        <a:latin typeface="Arial" pitchFamily="34" charset="0"/>
        <a:ea typeface="+mn-ea"/>
        <a:cs typeface="Arial" pitchFamily="34" charset="0"/>
      </a:defRPr>
    </a:lvl1pPr>
    <a:lvl2pPr marL="417513" indent="-184150" algn="l" defTabSz="914400" rtl="0" eaLnBrk="1" latinLnBrk="0" hangingPunct="1">
      <a:lnSpc>
        <a:spcPct val="90000"/>
      </a:lnSpc>
      <a:spcBef>
        <a:spcPts val="400"/>
      </a:spcBef>
      <a:buClr>
        <a:srgbClr val="00A94F"/>
      </a:buClr>
      <a:buFont typeface="Calibri" pitchFamily="34" charset="0"/>
      <a:buChar char="–"/>
      <a:defRPr sz="1200" kern="1200">
        <a:solidFill>
          <a:schemeClr val="tx1"/>
        </a:solidFill>
        <a:latin typeface="Arial" pitchFamily="34" charset="0"/>
        <a:ea typeface="+mn-ea"/>
        <a:cs typeface="Arial" pitchFamily="34" charset="0"/>
      </a:defRPr>
    </a:lvl2pPr>
    <a:lvl3pPr marL="652463" indent="-136525" algn="l" defTabSz="914400" rtl="0" eaLnBrk="1" latinLnBrk="0" hangingPunct="1">
      <a:lnSpc>
        <a:spcPct val="90000"/>
      </a:lnSpc>
      <a:spcBef>
        <a:spcPts val="200"/>
      </a:spcBef>
      <a:buClr>
        <a:srgbClr val="00A94F"/>
      </a:buClr>
      <a:buFont typeface="Wingdings" pitchFamily="2" charset="2"/>
      <a:buChar char="§"/>
      <a:defRPr sz="1100" kern="1200">
        <a:solidFill>
          <a:schemeClr val="tx1"/>
        </a:solidFill>
        <a:latin typeface="Arial" pitchFamily="34" charset="0"/>
        <a:ea typeface="+mn-ea"/>
        <a:cs typeface="Arial" pitchFamily="34" charset="0"/>
      </a:defRPr>
    </a:lvl3pPr>
    <a:lvl4pPr marL="942975" indent="-146050" algn="l" defTabSz="914400" rtl="0" eaLnBrk="1" latinLnBrk="0" hangingPunct="1">
      <a:lnSpc>
        <a:spcPct val="90000"/>
      </a:lnSpc>
      <a:spcBef>
        <a:spcPts val="100"/>
      </a:spcBef>
      <a:buClr>
        <a:srgbClr val="00A94F"/>
      </a:buClr>
      <a:buFont typeface="Calibri" pitchFamily="34" charset="0"/>
      <a:buChar char="–"/>
      <a:defRPr sz="1000" kern="1200">
        <a:solidFill>
          <a:schemeClr val="tx1"/>
        </a:solidFill>
        <a:latin typeface="Arial" pitchFamily="34" charset="0"/>
        <a:ea typeface="+mn-ea"/>
        <a:cs typeface="Arial" pitchFamily="34" charset="0"/>
      </a:defRPr>
    </a:lvl4pPr>
    <a:lvl5pPr marL="1128713" indent="-96838" algn="l" defTabSz="914400" rtl="0" eaLnBrk="1" latinLnBrk="0" hangingPunct="1">
      <a:lnSpc>
        <a:spcPct val="90000"/>
      </a:lnSpc>
      <a:spcBef>
        <a:spcPts val="100"/>
      </a:spcBef>
      <a:buClr>
        <a:srgbClr val="00A94F"/>
      </a:buClr>
      <a:buFont typeface="Arial" pitchFamily="34" charset="0"/>
      <a:buChar char="•"/>
      <a:defRPr sz="9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fizer Oncology – Title Slide">
    <p:spTree>
      <p:nvGrpSpPr>
        <p:cNvPr id="1" name=""/>
        <p:cNvGrpSpPr/>
        <p:nvPr/>
      </p:nvGrpSpPr>
      <p:grpSpPr>
        <a:xfrm>
          <a:off x="0" y="0"/>
          <a:ext cx="0" cy="0"/>
          <a:chOff x="0" y="0"/>
          <a:chExt cx="0" cy="0"/>
        </a:xfrm>
      </p:grpSpPr>
      <p:pic>
        <p:nvPicPr>
          <p:cNvPr id="1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71500" y="949685"/>
            <a:ext cx="2124000" cy="593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userDrawn="1"/>
        </p:nvSpPr>
        <p:spPr>
          <a:xfrm>
            <a:off x="8781142" y="2"/>
            <a:ext cx="381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rot="5400000" flipV="1">
            <a:off x="5161641" y="3238502"/>
            <a:ext cx="6858000" cy="381000"/>
          </a:xfrm>
          <a:prstGeom prst="rect">
            <a:avLst/>
          </a:prstGeom>
          <a:gradFill>
            <a:gsLst>
              <a:gs pos="0">
                <a:srgbClr val="00C5F5"/>
              </a:gs>
              <a:gs pos="100000">
                <a:srgbClr val="00C5F5">
                  <a:lumMod val="75000"/>
                </a:srgbClr>
              </a:gs>
            </a:gsLst>
            <a:lin ang="0" scaled="0"/>
          </a:gradFill>
          <a:ln w="25400"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dirty="0">
              <a:ln>
                <a:noFill/>
              </a:ln>
              <a:solidFill>
                <a:prstClr val="white"/>
              </a:solidFill>
              <a:effectLst/>
              <a:uLnTx/>
              <a:uFillTx/>
              <a:latin typeface="Arial"/>
            </a:endParaRPr>
          </a:p>
        </p:txBody>
      </p:sp>
      <p:sp>
        <p:nvSpPr>
          <p:cNvPr id="15" name="Title 1"/>
          <p:cNvSpPr>
            <a:spLocks noGrp="1"/>
          </p:cNvSpPr>
          <p:nvPr>
            <p:ph type="ctrTitle" hasCustomPrompt="1"/>
          </p:nvPr>
        </p:nvSpPr>
        <p:spPr bwMode="black">
          <a:xfrm>
            <a:off x="457199" y="2881099"/>
            <a:ext cx="7498080" cy="1429658"/>
          </a:xfrm>
        </p:spPr>
        <p:txBody>
          <a:bodyPr lIns="91440" rIns="91440" anchor="b"/>
          <a:lstStyle>
            <a:lvl1pPr algn="l">
              <a:defRPr sz="3600">
                <a:solidFill>
                  <a:schemeClr val="accent1"/>
                </a:solidFill>
              </a:defRPr>
            </a:lvl1pPr>
          </a:lstStyle>
          <a:p>
            <a:r>
              <a:rPr lang="en-US" dirty="0"/>
              <a:t>Click To Edit Master Title Style</a:t>
            </a:r>
          </a:p>
        </p:txBody>
      </p:sp>
      <p:sp>
        <p:nvSpPr>
          <p:cNvPr id="19" name="Subtitle 2"/>
          <p:cNvSpPr>
            <a:spLocks noGrp="1"/>
          </p:cNvSpPr>
          <p:nvPr>
            <p:ph type="subTitle" idx="1" hasCustomPrompt="1"/>
          </p:nvPr>
        </p:nvSpPr>
        <p:spPr bwMode="black">
          <a:xfrm>
            <a:off x="457199" y="4408726"/>
            <a:ext cx="7498080" cy="671287"/>
          </a:xfrm>
        </p:spPr>
        <p:txBody>
          <a:bodyPr/>
          <a:lstStyle>
            <a:lvl1pPr marL="0" indent="0" algn="l">
              <a:spcBef>
                <a:spcPts val="400"/>
              </a:spcBef>
              <a:buNone/>
              <a:defRPr sz="2000" b="1">
                <a:solidFill>
                  <a:schemeClr val="tx2"/>
                </a:solidFill>
              </a:defRPr>
            </a:lvl1pPr>
            <a:lvl2pPr marL="457200" indent="0" algn="ctr">
              <a:buNone/>
              <a:defRPr>
                <a:solidFill>
                  <a:schemeClr val="tx2"/>
                </a:solidFill>
              </a:defRPr>
            </a:lvl2pPr>
            <a:lvl3pPr marL="914400" indent="0" algn="ctr">
              <a:buNone/>
              <a:defRPr>
                <a:solidFill>
                  <a:schemeClr val="tx2"/>
                </a:solidFill>
              </a:defRPr>
            </a:lvl3pPr>
            <a:lvl4pPr marL="1371600" indent="0" algn="ctr">
              <a:buNone/>
              <a:defRPr>
                <a:solidFill>
                  <a:schemeClr val="tx2"/>
                </a:solidFill>
              </a:defRPr>
            </a:lvl4pPr>
            <a:lvl5pPr marL="1828800" indent="0" algn="ctr">
              <a:buNone/>
              <a:defRPr>
                <a:solidFill>
                  <a:schemeClr val="tx2"/>
                </a:solidFill>
              </a:defRPr>
            </a:lvl5pPr>
            <a:lvl6pPr marL="2286000" indent="0" algn="ctr">
              <a:buNone/>
              <a:defRPr>
                <a:solidFill>
                  <a:schemeClr val="tx2"/>
                </a:solidFill>
              </a:defRPr>
            </a:lvl6pPr>
            <a:lvl7pPr marL="2743200" indent="0" algn="ctr">
              <a:buNone/>
              <a:defRPr>
                <a:solidFill>
                  <a:schemeClr val="tx2"/>
                </a:solidFill>
              </a:defRPr>
            </a:lvl7pPr>
            <a:lvl8pPr marL="3200400" indent="0" algn="ctr">
              <a:buNone/>
              <a:defRPr>
                <a:solidFill>
                  <a:schemeClr val="tx2"/>
                </a:solidFill>
              </a:defRPr>
            </a:lvl8pPr>
            <a:lvl9pPr marL="3657600" indent="0" algn="ctr">
              <a:buNone/>
              <a:defRPr>
                <a:solidFill>
                  <a:schemeClr val="tx2"/>
                </a:solidFill>
              </a:defRPr>
            </a:lvl9pPr>
          </a:lstStyle>
          <a:p>
            <a:pPr lvl="0"/>
            <a:r>
              <a:rPr lang="en-US" dirty="0"/>
              <a:t>Click To Edit Master Subtitle Style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30998" y="783550"/>
            <a:ext cx="1279749" cy="720000"/>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Pfizer Oncology – Title, Content, no subtitle">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326568" y="262416"/>
            <a:ext cx="8493582" cy="621792"/>
          </a:xfrm>
        </p:spPr>
        <p:txBody>
          <a:bodyPr/>
          <a:lstStyle>
            <a:lvl1pPr>
              <a:defRPr/>
            </a:lvl1pPr>
          </a:lstStyle>
          <a:p>
            <a:r>
              <a:rPr lang="en-US" dirty="0"/>
              <a:t>Click To Add Title</a:t>
            </a:r>
          </a:p>
        </p:txBody>
      </p:sp>
      <p:sp>
        <p:nvSpPr>
          <p:cNvPr id="14" name="Content Placeholder 13"/>
          <p:cNvSpPr>
            <a:spLocks noGrp="1"/>
          </p:cNvSpPr>
          <p:nvPr>
            <p:ph sz="quarter" idx="14" hasCustomPrompt="1"/>
          </p:nvPr>
        </p:nvSpPr>
        <p:spPr>
          <a:xfrm>
            <a:off x="326568" y="929595"/>
            <a:ext cx="8493582" cy="4849413"/>
          </a:xfrm>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userDrawn="1"/>
        </p:nvSpPr>
        <p:spPr>
          <a:xfrm>
            <a:off x="8724173" y="6323404"/>
            <a:ext cx="224105" cy="307777"/>
          </a:xfrm>
          <a:prstGeom prst="rect">
            <a:avLst/>
          </a:prstGeom>
        </p:spPr>
        <p:txBody>
          <a:bodyPr vert="horz"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F984224-3D4F-4CBF-903D-AFCEE1FB1257}" type="slidenum">
              <a:rPr kumimoji="0" lang="en-US" sz="1000" b="0" i="0" u="none" strike="noStrike" kern="1200" cap="none" spc="0" normalizeH="0" baseline="0" noProof="0" smtClean="0">
                <a:ln>
                  <a:noFill/>
                </a:ln>
                <a:solidFill>
                  <a:srgbClr val="0093CF"/>
                </a:solidFill>
                <a:effectLst/>
                <a:uLnTx/>
                <a:uFillTx/>
                <a:latin typeface="Arial" pitchFamily="34" charset="0"/>
                <a:ea typeface="+mn-ea"/>
                <a:cs typeface="Arial"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0093CF"/>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499435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Pfizer Oncology – Title, Content">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326568" y="262416"/>
            <a:ext cx="8493582" cy="621792"/>
          </a:xfrm>
        </p:spPr>
        <p:txBody>
          <a:bodyPr/>
          <a:lstStyle>
            <a:lvl1pPr>
              <a:defRPr/>
            </a:lvl1pPr>
          </a:lstStyle>
          <a:p>
            <a:r>
              <a:rPr lang="en-US" dirty="0"/>
              <a:t>Click To Add Title</a:t>
            </a:r>
          </a:p>
        </p:txBody>
      </p:sp>
      <p:sp>
        <p:nvSpPr>
          <p:cNvPr id="14" name="Content Placeholder 13"/>
          <p:cNvSpPr>
            <a:spLocks noGrp="1"/>
          </p:cNvSpPr>
          <p:nvPr>
            <p:ph sz="quarter" idx="14" hasCustomPrompt="1"/>
          </p:nvPr>
        </p:nvSpPr>
        <p:spPr>
          <a:xfrm>
            <a:off x="326568" y="1435608"/>
            <a:ext cx="8493582" cy="4343400"/>
          </a:xfrm>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9"/>
          <p:cNvSpPr>
            <a:spLocks noGrp="1"/>
          </p:cNvSpPr>
          <p:nvPr>
            <p:ph type="body" sz="quarter" idx="12" hasCustomPrompt="1"/>
          </p:nvPr>
        </p:nvSpPr>
        <p:spPr>
          <a:xfrm>
            <a:off x="326568" y="929595"/>
            <a:ext cx="8493582" cy="391205"/>
          </a:xfrm>
        </p:spPr>
        <p:txBody>
          <a:bodyPr lIns="45720" rIns="45720"/>
          <a:lstStyle>
            <a:lvl1pPr marL="0" indent="0" algn="l">
              <a:spcBef>
                <a:spcPts val="300"/>
              </a:spcBef>
              <a:buNone/>
              <a:defRPr sz="2000" b="1">
                <a:solidFill>
                  <a:schemeClr val="tx2"/>
                </a:solidFill>
              </a:defRPr>
            </a:lvl1pPr>
            <a:lvl2pPr algn="l">
              <a:buNone/>
              <a:defRPr sz="2000" b="1"/>
            </a:lvl2pPr>
            <a:lvl3pPr algn="l">
              <a:buNone/>
              <a:defRPr sz="2000" b="1"/>
            </a:lvl3pPr>
            <a:lvl4pPr algn="l">
              <a:buNone/>
              <a:defRPr sz="2000" b="1"/>
            </a:lvl4pPr>
            <a:lvl5pPr algn="l">
              <a:buNone/>
              <a:defRPr sz="2000" b="1"/>
            </a:lvl5pPr>
          </a:lstStyle>
          <a:p>
            <a:pPr lvl="0"/>
            <a:r>
              <a:rPr lang="en-US" dirty="0"/>
              <a:t>Click To Add Subtitle</a:t>
            </a:r>
          </a:p>
        </p:txBody>
      </p:sp>
      <p:sp>
        <p:nvSpPr>
          <p:cNvPr id="11" name="TextBox 10"/>
          <p:cNvSpPr txBox="1"/>
          <p:nvPr userDrawn="1"/>
        </p:nvSpPr>
        <p:spPr>
          <a:xfrm>
            <a:off x="8724173" y="6323404"/>
            <a:ext cx="224105" cy="307777"/>
          </a:xfrm>
          <a:prstGeom prst="rect">
            <a:avLst/>
          </a:prstGeom>
        </p:spPr>
        <p:txBody>
          <a:bodyPr vert="horz" wrap="square" lIns="0" tIns="0" rIns="0" bIns="0" rtlCol="0" anchor="ctr">
            <a:spAutoFit/>
          </a:bodyPr>
          <a:lstStyle/>
          <a:p>
            <a:pPr marL="0" algn="ctr" defTabSz="914400" rtl="0" eaLnBrk="1" latinLnBrk="0" hangingPunct="1"/>
            <a:fld id="{CF984224-3D4F-4CBF-903D-AFCEE1FB1257}" type="slidenum">
              <a:rPr lang="en-US" sz="1000" b="0" kern="1200" smtClean="0">
                <a:solidFill>
                  <a:schemeClr val="tx2"/>
                </a:solidFill>
                <a:latin typeface="Arial" pitchFamily="34" charset="0"/>
                <a:ea typeface="+mn-ea"/>
                <a:cs typeface="Arial" pitchFamily="34" charset="0"/>
              </a:rPr>
              <a:pPr marL="0" algn="ctr" defTabSz="914400" rtl="0" eaLnBrk="1" latinLnBrk="0" hangingPunct="1"/>
              <a:t>‹#›</a:t>
            </a:fld>
            <a:endParaRPr lang="en-US" sz="1000" b="0" kern="1200" dirty="0">
              <a:solidFill>
                <a:schemeClr val="tx2"/>
              </a:solidFill>
              <a:latin typeface="Arial" pitchFamily="34" charset="0"/>
              <a:ea typeface="+mn-ea"/>
              <a:cs typeface="Arial" pitchFamily="34" charset="0"/>
            </a:endParaRPr>
          </a:p>
        </p:txBody>
      </p:sp>
    </p:spTree>
    <p:extLst>
      <p:ext uri="{BB962C8B-B14F-4D97-AF65-F5344CB8AC3E}">
        <p14:creationId xmlns:p14="http://schemas.microsoft.com/office/powerpoint/2010/main" val="2058206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Pfizer Oncology – 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568" y="262416"/>
            <a:ext cx="8493582" cy="621792"/>
          </a:xfrm>
        </p:spPr>
        <p:txBody>
          <a:bodyPr/>
          <a:lstStyle>
            <a:lvl1pPr>
              <a:defRPr baseline="0">
                <a:solidFill>
                  <a:schemeClr val="accent1"/>
                </a:solidFill>
              </a:defRPr>
            </a:lvl1pPr>
          </a:lstStyle>
          <a:p>
            <a:r>
              <a:rPr lang="en-US" dirty="0"/>
              <a:t>Click To Add Title</a:t>
            </a:r>
          </a:p>
        </p:txBody>
      </p:sp>
      <p:sp>
        <p:nvSpPr>
          <p:cNvPr id="9" name="TextBox 8"/>
          <p:cNvSpPr txBox="1"/>
          <p:nvPr userDrawn="1"/>
        </p:nvSpPr>
        <p:spPr>
          <a:xfrm>
            <a:off x="8724173" y="6323404"/>
            <a:ext cx="224105" cy="307777"/>
          </a:xfrm>
          <a:prstGeom prst="rect">
            <a:avLst/>
          </a:prstGeom>
        </p:spPr>
        <p:txBody>
          <a:bodyPr vert="horz" wrap="square" lIns="0" tIns="0" rIns="0" bIns="0" rtlCol="0" anchor="ctr">
            <a:spAutoFit/>
          </a:bodyPr>
          <a:lstStyle/>
          <a:p>
            <a:pPr marL="0" algn="ctr" defTabSz="914400" rtl="0" eaLnBrk="1" latinLnBrk="0" hangingPunct="1"/>
            <a:fld id="{CF984224-3D4F-4CBF-903D-AFCEE1FB1257}" type="slidenum">
              <a:rPr lang="en-US" sz="1000" b="0" kern="1200" smtClean="0">
                <a:solidFill>
                  <a:schemeClr val="tx2"/>
                </a:solidFill>
                <a:latin typeface="Arial" pitchFamily="34" charset="0"/>
                <a:ea typeface="+mn-ea"/>
                <a:cs typeface="Arial" pitchFamily="34" charset="0"/>
              </a:rPr>
              <a:pPr marL="0" algn="ctr" defTabSz="914400" rtl="0" eaLnBrk="1" latinLnBrk="0" hangingPunct="1"/>
              <a:t>‹#›</a:t>
            </a:fld>
            <a:endParaRPr lang="en-US" sz="1000" b="0" kern="1200" dirty="0">
              <a:solidFill>
                <a:schemeClr val="tx2"/>
              </a:solidFill>
              <a:latin typeface="Arial" pitchFamily="34" charset="0"/>
              <a:ea typeface="+mn-ea"/>
              <a:cs typeface="Arial" pitchFamily="34" charset="0"/>
            </a:endParaRPr>
          </a:p>
        </p:txBody>
      </p:sp>
      <p:sp>
        <p:nvSpPr>
          <p:cNvPr id="4" name="Text Placeholder 3"/>
          <p:cNvSpPr>
            <a:spLocks noGrp="1"/>
          </p:cNvSpPr>
          <p:nvPr>
            <p:ph type="body" sz="quarter" idx="10" hasCustomPrompt="1"/>
          </p:nvPr>
        </p:nvSpPr>
        <p:spPr>
          <a:xfrm>
            <a:off x="327025" y="929595"/>
            <a:ext cx="8493125" cy="391205"/>
          </a:xfrm>
        </p:spPr>
        <p:txBody>
          <a:bodyPr lIns="46800" rIns="46800"/>
          <a:lstStyle>
            <a:lvl1pPr marL="0" indent="0">
              <a:buNone/>
              <a:defRPr sz="2000" b="1">
                <a:solidFill>
                  <a:schemeClr val="tx2"/>
                </a:solidFill>
              </a:defRPr>
            </a:lvl1pPr>
          </a:lstStyle>
          <a:p>
            <a:pPr lvl="0"/>
            <a:r>
              <a:rPr lang="en-US" dirty="0"/>
              <a:t>Click To Add Subtitle</a:t>
            </a:r>
          </a:p>
        </p:txBody>
      </p:sp>
    </p:spTree>
    <p:extLst>
      <p:ext uri="{BB962C8B-B14F-4D97-AF65-F5344CB8AC3E}">
        <p14:creationId xmlns:p14="http://schemas.microsoft.com/office/powerpoint/2010/main" val="3977304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Pfizer Oncology – Title, Content">
    <p:spTree>
      <p:nvGrpSpPr>
        <p:cNvPr id="1" name=""/>
        <p:cNvGrpSpPr/>
        <p:nvPr/>
      </p:nvGrpSpPr>
      <p:grpSpPr>
        <a:xfrm>
          <a:off x="0" y="0"/>
          <a:ext cx="0" cy="0"/>
          <a:chOff x="0" y="0"/>
          <a:chExt cx="0" cy="0"/>
        </a:xfrm>
      </p:grpSpPr>
      <p:sp>
        <p:nvSpPr>
          <p:cNvPr id="10" name="Title 9"/>
          <p:cNvSpPr>
            <a:spLocks noGrp="1"/>
          </p:cNvSpPr>
          <p:nvPr>
            <p:ph type="title" hasCustomPrompt="1"/>
          </p:nvPr>
        </p:nvSpPr>
        <p:spPr/>
        <p:txBody>
          <a:bodyPr/>
          <a:lstStyle/>
          <a:p>
            <a:r>
              <a:rPr lang="en-US" dirty="0"/>
              <a:t>Click To Edit Master Title Style</a:t>
            </a:r>
          </a:p>
        </p:txBody>
      </p:sp>
      <p:sp>
        <p:nvSpPr>
          <p:cNvPr id="14" name="Content Placeholder 13"/>
          <p:cNvSpPr>
            <a:spLocks noGrp="1"/>
          </p:cNvSpPr>
          <p:nvPr>
            <p:ph sz="quarter" idx="14"/>
          </p:nvPr>
        </p:nvSpPr>
        <p:spPr>
          <a:xfrm>
            <a:off x="457200" y="1435608"/>
            <a:ext cx="8229600" cy="4343400"/>
          </a:xfrm>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9"/>
          <p:cNvSpPr>
            <a:spLocks noGrp="1"/>
          </p:cNvSpPr>
          <p:nvPr>
            <p:ph type="body" sz="quarter" idx="12" hasCustomPrompt="1"/>
          </p:nvPr>
        </p:nvSpPr>
        <p:spPr>
          <a:xfrm>
            <a:off x="319088" y="929595"/>
            <a:ext cx="8357616" cy="391205"/>
          </a:xfrm>
        </p:spPr>
        <p:txBody>
          <a:bodyPr lIns="45720" rIns="45720"/>
          <a:lstStyle>
            <a:lvl1pPr marL="0" indent="0" algn="l">
              <a:spcBef>
                <a:spcPts val="300"/>
              </a:spcBef>
              <a:buNone/>
              <a:defRPr sz="2000" b="1">
                <a:solidFill>
                  <a:schemeClr val="tx2"/>
                </a:solidFill>
              </a:defRPr>
            </a:lvl1pPr>
            <a:lvl2pPr algn="l">
              <a:buNone/>
              <a:defRPr sz="2000" b="1"/>
            </a:lvl2pPr>
            <a:lvl3pPr algn="l">
              <a:buNone/>
              <a:defRPr sz="2000" b="1"/>
            </a:lvl3pPr>
            <a:lvl4pPr algn="l">
              <a:buNone/>
              <a:defRPr sz="2000" b="1"/>
            </a:lvl4pPr>
            <a:lvl5pPr algn="l">
              <a:buNone/>
              <a:defRPr sz="2000" b="1"/>
            </a:lvl5pPr>
          </a:lstStyle>
          <a:p>
            <a:pPr lvl="0"/>
            <a:r>
              <a:rPr lang="en-US" dirty="0"/>
              <a:t>Click To Add Slide Subtitle</a:t>
            </a:r>
          </a:p>
        </p:txBody>
      </p:sp>
      <p:sp>
        <p:nvSpPr>
          <p:cNvPr id="7" name="Text Placeholder 11"/>
          <p:cNvSpPr>
            <a:spLocks noGrp="1"/>
          </p:cNvSpPr>
          <p:nvPr>
            <p:ph type="body" sz="quarter" idx="13" hasCustomPrompt="1"/>
          </p:nvPr>
        </p:nvSpPr>
        <p:spPr>
          <a:xfrm>
            <a:off x="333602" y="5820229"/>
            <a:ext cx="8357616" cy="442230"/>
          </a:xfrm>
        </p:spPr>
        <p:txBody>
          <a:bodyPr lIns="45720" rIns="45720" anchor="t" anchorCtr="0"/>
          <a:lstStyle>
            <a:lvl1pPr marL="0" indent="0">
              <a:spcBef>
                <a:spcPts val="250"/>
              </a:spcBef>
              <a:buNone/>
              <a:defRPr sz="1000"/>
            </a:lvl1pPr>
            <a:lvl2pPr>
              <a:buNone/>
              <a:defRPr/>
            </a:lvl2pPr>
            <a:lvl3pPr>
              <a:buNone/>
              <a:defRPr/>
            </a:lvl3pPr>
            <a:lvl4pPr>
              <a:buNone/>
              <a:defRPr/>
            </a:lvl4pPr>
            <a:lvl5pPr>
              <a:buNone/>
              <a:defRPr/>
            </a:lvl5pPr>
          </a:lstStyle>
          <a:p>
            <a:pPr lvl="0"/>
            <a:r>
              <a:rPr lang="en-US" dirty="0"/>
              <a:t>Click to Add Sources or Footnotes</a:t>
            </a:r>
          </a:p>
        </p:txBody>
      </p:sp>
      <p:sp>
        <p:nvSpPr>
          <p:cNvPr id="11" name="TextBox 10"/>
          <p:cNvSpPr txBox="1"/>
          <p:nvPr userDrawn="1"/>
        </p:nvSpPr>
        <p:spPr>
          <a:xfrm>
            <a:off x="8724173" y="6323404"/>
            <a:ext cx="224105" cy="307777"/>
          </a:xfrm>
          <a:prstGeom prst="rect">
            <a:avLst/>
          </a:prstGeom>
        </p:spPr>
        <p:txBody>
          <a:bodyPr vert="horz" wrap="square" lIns="0" tIns="0" rIns="0" bIns="0" rtlCol="0" anchor="ctr">
            <a:spAutoFit/>
          </a:bodyPr>
          <a:lstStyle/>
          <a:p>
            <a:pPr marL="0" algn="ctr" defTabSz="914400" rtl="0" eaLnBrk="1" latinLnBrk="0" hangingPunct="1"/>
            <a:fld id="{CF984224-3D4F-4CBF-903D-AFCEE1FB1257}" type="slidenum">
              <a:rPr lang="en-US" sz="1000" b="0" kern="1200" smtClean="0">
                <a:solidFill>
                  <a:schemeClr val="tx2"/>
                </a:solidFill>
                <a:latin typeface="Arial" pitchFamily="34" charset="0"/>
                <a:ea typeface="+mn-ea"/>
                <a:cs typeface="Arial" pitchFamily="34" charset="0"/>
              </a:rPr>
              <a:pPr marL="0" algn="ctr" defTabSz="914400" rtl="0" eaLnBrk="1" latinLnBrk="0" hangingPunct="1"/>
              <a:t>‹#›</a:t>
            </a:fld>
            <a:endParaRPr lang="en-US" sz="1000" b="0" kern="1200" dirty="0">
              <a:solidFill>
                <a:schemeClr val="tx2"/>
              </a:solidFill>
              <a:latin typeface="Arial" pitchFamily="34" charset="0"/>
              <a:ea typeface="+mn-ea"/>
              <a:cs typeface="Arial" pitchFamily="34" charset="0"/>
            </a:endParaRPr>
          </a:p>
        </p:txBody>
      </p:sp>
    </p:spTree>
    <p:extLst>
      <p:ext uri="{BB962C8B-B14F-4D97-AF65-F5344CB8AC3E}">
        <p14:creationId xmlns:p14="http://schemas.microsoft.com/office/powerpoint/2010/main" val="4177515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483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fizer Oncology – 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1"/>
                </a:solidFill>
              </a:defRPr>
            </a:lvl1pPr>
          </a:lstStyle>
          <a:p>
            <a:r>
              <a:rPr lang="en-US" dirty="0"/>
              <a:t>Click To Edit Master Title Style</a:t>
            </a:r>
          </a:p>
        </p:txBody>
      </p:sp>
      <p:sp>
        <p:nvSpPr>
          <p:cNvPr id="10" name="Text Placeholder 9"/>
          <p:cNvSpPr>
            <a:spLocks noGrp="1"/>
          </p:cNvSpPr>
          <p:nvPr>
            <p:ph type="body" sz="quarter" idx="12" hasCustomPrompt="1"/>
          </p:nvPr>
        </p:nvSpPr>
        <p:spPr>
          <a:xfrm>
            <a:off x="319088" y="929595"/>
            <a:ext cx="8357616" cy="391205"/>
          </a:xfrm>
        </p:spPr>
        <p:txBody>
          <a:bodyPr lIns="45720" rIns="45720"/>
          <a:lstStyle>
            <a:lvl1pPr marL="0" indent="0" algn="l">
              <a:spcBef>
                <a:spcPts val="300"/>
              </a:spcBef>
              <a:buNone/>
              <a:defRPr sz="2000" b="1">
                <a:solidFill>
                  <a:schemeClr val="tx2"/>
                </a:solidFill>
              </a:defRPr>
            </a:lvl1pPr>
            <a:lvl2pPr algn="l">
              <a:buNone/>
              <a:defRPr sz="2000" b="1"/>
            </a:lvl2pPr>
            <a:lvl3pPr algn="l">
              <a:buNone/>
              <a:defRPr sz="2000" b="1"/>
            </a:lvl3pPr>
            <a:lvl4pPr algn="l">
              <a:buNone/>
              <a:defRPr sz="2000" b="1"/>
            </a:lvl4pPr>
            <a:lvl5pPr algn="l">
              <a:buNone/>
              <a:defRPr sz="2000" b="1"/>
            </a:lvl5pPr>
          </a:lstStyle>
          <a:p>
            <a:pPr lvl="0"/>
            <a:r>
              <a:rPr lang="en-US" dirty="0"/>
              <a:t>Click To Add Slide Subtitle</a:t>
            </a:r>
          </a:p>
        </p:txBody>
      </p:sp>
      <p:sp>
        <p:nvSpPr>
          <p:cNvPr id="12" name="Text Placeholder 11"/>
          <p:cNvSpPr>
            <a:spLocks noGrp="1"/>
          </p:cNvSpPr>
          <p:nvPr>
            <p:ph type="body" sz="quarter" idx="13" hasCustomPrompt="1"/>
          </p:nvPr>
        </p:nvSpPr>
        <p:spPr>
          <a:xfrm>
            <a:off x="333602" y="5820229"/>
            <a:ext cx="8357616" cy="442230"/>
          </a:xfrm>
        </p:spPr>
        <p:txBody>
          <a:bodyPr lIns="45720" rIns="45720" anchor="t" anchorCtr="0"/>
          <a:lstStyle>
            <a:lvl1pPr marL="0" indent="0">
              <a:spcBef>
                <a:spcPts val="250"/>
              </a:spcBef>
              <a:buNone/>
              <a:defRPr sz="1000"/>
            </a:lvl1pPr>
            <a:lvl2pPr>
              <a:buNone/>
              <a:defRPr/>
            </a:lvl2pPr>
            <a:lvl3pPr>
              <a:buNone/>
              <a:defRPr/>
            </a:lvl3pPr>
            <a:lvl4pPr>
              <a:buNone/>
              <a:defRPr/>
            </a:lvl4pPr>
            <a:lvl5pPr>
              <a:buNone/>
              <a:defRPr/>
            </a:lvl5pPr>
          </a:lstStyle>
          <a:p>
            <a:pPr lvl="0"/>
            <a:r>
              <a:rPr lang="en-US" dirty="0"/>
              <a:t>Click to Add Sources or Footnotes</a:t>
            </a:r>
          </a:p>
        </p:txBody>
      </p:sp>
      <p:sp>
        <p:nvSpPr>
          <p:cNvPr id="9" name="TextBox 8"/>
          <p:cNvSpPr txBox="1"/>
          <p:nvPr userDrawn="1"/>
        </p:nvSpPr>
        <p:spPr>
          <a:xfrm>
            <a:off x="8724173" y="6323404"/>
            <a:ext cx="224105" cy="307777"/>
          </a:xfrm>
          <a:prstGeom prst="rect">
            <a:avLst/>
          </a:prstGeom>
        </p:spPr>
        <p:txBody>
          <a:bodyPr vert="horz" wrap="square" lIns="0" tIns="0" rIns="0" bIns="0" rtlCol="0" anchor="ctr">
            <a:spAutoFit/>
          </a:bodyPr>
          <a:lstStyle/>
          <a:p>
            <a:pPr marL="0" algn="ctr" defTabSz="914400" rtl="0" eaLnBrk="1" latinLnBrk="0" hangingPunct="1"/>
            <a:fld id="{CF984224-3D4F-4CBF-903D-AFCEE1FB1257}" type="slidenum">
              <a:rPr lang="en-US" sz="1000" b="0" kern="1200" smtClean="0">
                <a:solidFill>
                  <a:schemeClr val="tx2"/>
                </a:solidFill>
                <a:latin typeface="Arial" pitchFamily="34" charset="0"/>
                <a:ea typeface="+mn-ea"/>
                <a:cs typeface="Arial" pitchFamily="34" charset="0"/>
              </a:rPr>
              <a:pPr marL="0" algn="ctr" defTabSz="914400" rtl="0" eaLnBrk="1" latinLnBrk="0" hangingPunct="1"/>
              <a:t>‹#›</a:t>
            </a:fld>
            <a:endParaRPr lang="en-US" sz="1000" b="0" kern="1200" dirty="0">
              <a:solidFill>
                <a:schemeClr val="tx2"/>
              </a:solidFill>
              <a:latin typeface="Arial" pitchFamily="34" charset="0"/>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fizer Oncology – Title, Content">
    <p:spTree>
      <p:nvGrpSpPr>
        <p:cNvPr id="1" name=""/>
        <p:cNvGrpSpPr/>
        <p:nvPr/>
      </p:nvGrpSpPr>
      <p:grpSpPr>
        <a:xfrm>
          <a:off x="0" y="0"/>
          <a:ext cx="0" cy="0"/>
          <a:chOff x="0" y="0"/>
          <a:chExt cx="0" cy="0"/>
        </a:xfrm>
      </p:grpSpPr>
      <p:sp>
        <p:nvSpPr>
          <p:cNvPr id="10" name="Title 9"/>
          <p:cNvSpPr>
            <a:spLocks noGrp="1"/>
          </p:cNvSpPr>
          <p:nvPr>
            <p:ph type="title" hasCustomPrompt="1"/>
          </p:nvPr>
        </p:nvSpPr>
        <p:spPr/>
        <p:txBody>
          <a:bodyPr/>
          <a:lstStyle/>
          <a:p>
            <a:r>
              <a:rPr lang="en-US" dirty="0"/>
              <a:t>Click To Edit Master Title Style</a:t>
            </a:r>
          </a:p>
        </p:txBody>
      </p:sp>
      <p:sp>
        <p:nvSpPr>
          <p:cNvPr id="14" name="Content Placeholder 13"/>
          <p:cNvSpPr>
            <a:spLocks noGrp="1"/>
          </p:cNvSpPr>
          <p:nvPr>
            <p:ph sz="quarter" idx="14"/>
          </p:nvPr>
        </p:nvSpPr>
        <p:spPr>
          <a:xfrm>
            <a:off x="457200" y="1435608"/>
            <a:ext cx="8229600" cy="4343400"/>
          </a:xfrm>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9"/>
          <p:cNvSpPr>
            <a:spLocks noGrp="1"/>
          </p:cNvSpPr>
          <p:nvPr>
            <p:ph type="body" sz="quarter" idx="12" hasCustomPrompt="1"/>
          </p:nvPr>
        </p:nvSpPr>
        <p:spPr>
          <a:xfrm>
            <a:off x="319088" y="929595"/>
            <a:ext cx="8357616" cy="391205"/>
          </a:xfrm>
        </p:spPr>
        <p:txBody>
          <a:bodyPr lIns="45720" rIns="45720"/>
          <a:lstStyle>
            <a:lvl1pPr marL="0" indent="0" algn="l">
              <a:spcBef>
                <a:spcPts val="300"/>
              </a:spcBef>
              <a:buNone/>
              <a:defRPr sz="2000" b="1">
                <a:solidFill>
                  <a:schemeClr val="tx2"/>
                </a:solidFill>
              </a:defRPr>
            </a:lvl1pPr>
            <a:lvl2pPr algn="l">
              <a:buNone/>
              <a:defRPr sz="2000" b="1"/>
            </a:lvl2pPr>
            <a:lvl3pPr algn="l">
              <a:buNone/>
              <a:defRPr sz="2000" b="1"/>
            </a:lvl3pPr>
            <a:lvl4pPr algn="l">
              <a:buNone/>
              <a:defRPr sz="2000" b="1"/>
            </a:lvl4pPr>
            <a:lvl5pPr algn="l">
              <a:buNone/>
              <a:defRPr sz="2000" b="1"/>
            </a:lvl5pPr>
          </a:lstStyle>
          <a:p>
            <a:pPr lvl="0"/>
            <a:r>
              <a:rPr lang="en-US" dirty="0"/>
              <a:t>Click To Add Slide Subtitle</a:t>
            </a:r>
          </a:p>
        </p:txBody>
      </p:sp>
      <p:sp>
        <p:nvSpPr>
          <p:cNvPr id="7" name="Text Placeholder 11"/>
          <p:cNvSpPr>
            <a:spLocks noGrp="1"/>
          </p:cNvSpPr>
          <p:nvPr>
            <p:ph type="body" sz="quarter" idx="13" hasCustomPrompt="1"/>
          </p:nvPr>
        </p:nvSpPr>
        <p:spPr>
          <a:xfrm>
            <a:off x="333602" y="5820229"/>
            <a:ext cx="8357616" cy="442230"/>
          </a:xfrm>
        </p:spPr>
        <p:txBody>
          <a:bodyPr lIns="45720" rIns="45720" anchor="t" anchorCtr="0"/>
          <a:lstStyle>
            <a:lvl1pPr marL="0" indent="0">
              <a:spcBef>
                <a:spcPts val="250"/>
              </a:spcBef>
              <a:buNone/>
              <a:defRPr sz="1000"/>
            </a:lvl1pPr>
            <a:lvl2pPr>
              <a:buNone/>
              <a:defRPr/>
            </a:lvl2pPr>
            <a:lvl3pPr>
              <a:buNone/>
              <a:defRPr/>
            </a:lvl3pPr>
            <a:lvl4pPr>
              <a:buNone/>
              <a:defRPr/>
            </a:lvl4pPr>
            <a:lvl5pPr>
              <a:buNone/>
              <a:defRPr/>
            </a:lvl5pPr>
          </a:lstStyle>
          <a:p>
            <a:pPr lvl="0"/>
            <a:r>
              <a:rPr lang="en-US" dirty="0"/>
              <a:t>Click to Add Sources or Footnotes</a:t>
            </a:r>
          </a:p>
        </p:txBody>
      </p:sp>
      <p:sp>
        <p:nvSpPr>
          <p:cNvPr id="11" name="TextBox 10"/>
          <p:cNvSpPr txBox="1"/>
          <p:nvPr userDrawn="1"/>
        </p:nvSpPr>
        <p:spPr>
          <a:xfrm>
            <a:off x="8724173" y="6323404"/>
            <a:ext cx="224105" cy="307777"/>
          </a:xfrm>
          <a:prstGeom prst="rect">
            <a:avLst/>
          </a:prstGeom>
        </p:spPr>
        <p:txBody>
          <a:bodyPr vert="horz" wrap="square" lIns="0" tIns="0" rIns="0" bIns="0" rtlCol="0" anchor="ctr">
            <a:spAutoFit/>
          </a:bodyPr>
          <a:lstStyle/>
          <a:p>
            <a:pPr marL="0" algn="ctr" defTabSz="914400" rtl="0" eaLnBrk="1" latinLnBrk="0" hangingPunct="1"/>
            <a:fld id="{CF984224-3D4F-4CBF-903D-AFCEE1FB1257}" type="slidenum">
              <a:rPr lang="en-US" sz="1000" b="0" kern="1200" smtClean="0">
                <a:solidFill>
                  <a:schemeClr val="tx2"/>
                </a:solidFill>
                <a:latin typeface="Arial" pitchFamily="34" charset="0"/>
                <a:ea typeface="+mn-ea"/>
                <a:cs typeface="Arial" pitchFamily="34" charset="0"/>
              </a:rPr>
              <a:pPr marL="0" algn="ctr" defTabSz="914400" rtl="0" eaLnBrk="1" latinLnBrk="0" hangingPunct="1"/>
              <a:t>‹#›</a:t>
            </a:fld>
            <a:endParaRPr lang="en-US" sz="1000" b="0" kern="1200" dirty="0">
              <a:solidFill>
                <a:schemeClr val="tx2"/>
              </a:solidFill>
              <a:latin typeface="Arial" pitchFamily="34" charset="0"/>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fizer Oncology – Title, Heading Box">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11" name="Text Placeholder 10"/>
          <p:cNvSpPr>
            <a:spLocks noGrp="1"/>
          </p:cNvSpPr>
          <p:nvPr>
            <p:ph type="body" sz="quarter" idx="15" hasCustomPrompt="1"/>
          </p:nvPr>
        </p:nvSpPr>
        <p:spPr bwMode="gray">
          <a:xfrm>
            <a:off x="384629" y="1342803"/>
            <a:ext cx="8374742" cy="703711"/>
          </a:xfrm>
          <a:solidFill>
            <a:schemeClr val="accent1"/>
          </a:solidFill>
        </p:spPr>
        <p:txBody>
          <a:bodyPr wrap="none" anchor="ctr" anchorCtr="0"/>
          <a:lstStyle>
            <a:lvl1pPr marL="0" indent="0" algn="ctr">
              <a:spcBef>
                <a:spcPts val="300"/>
              </a:spcBef>
              <a:buNone/>
              <a:defRPr sz="2000" b="1">
                <a:solidFill>
                  <a:schemeClr val="bg1"/>
                </a:solidFill>
              </a:defRPr>
            </a:lvl1pPr>
            <a:lvl2pPr>
              <a:buNone/>
              <a:defRPr/>
            </a:lvl2pPr>
            <a:lvl3pPr>
              <a:buNone/>
              <a:defRPr/>
            </a:lvl3pPr>
            <a:lvl4pPr>
              <a:buNone/>
              <a:defRPr/>
            </a:lvl4pPr>
            <a:lvl5pPr>
              <a:buNone/>
              <a:defRPr/>
            </a:lvl5pPr>
          </a:lstStyle>
          <a:p>
            <a:pPr lvl="0"/>
            <a:r>
              <a:rPr lang="en-US" dirty="0"/>
              <a:t>Click To Edit</a:t>
            </a:r>
            <a:br>
              <a:rPr lang="en-US" dirty="0"/>
            </a:br>
            <a:r>
              <a:rPr lang="en-US" dirty="0"/>
              <a:t>Master Text Styles</a:t>
            </a:r>
          </a:p>
        </p:txBody>
      </p:sp>
      <p:sp>
        <p:nvSpPr>
          <p:cNvPr id="13" name="Content Placeholder 12"/>
          <p:cNvSpPr>
            <a:spLocks noGrp="1"/>
          </p:cNvSpPr>
          <p:nvPr>
            <p:ph sz="quarter" idx="16"/>
          </p:nvPr>
        </p:nvSpPr>
        <p:spPr>
          <a:xfrm>
            <a:off x="457200" y="2111829"/>
            <a:ext cx="8229600" cy="3650341"/>
          </a:xfrm>
        </p:spPr>
        <p:txBody>
          <a:bodyPr/>
          <a:lstStyle>
            <a:lvl1pPr marL="203200" indent="-203200">
              <a:spcBef>
                <a:spcPts val="1600"/>
              </a:spcBef>
              <a:defRPr sz="2000"/>
            </a:lvl1pPr>
            <a:lvl2pPr>
              <a:spcBef>
                <a:spcPts val="800"/>
              </a:spcBef>
              <a:defRPr sz="1800"/>
            </a:lvl2pPr>
            <a:lvl3pPr marL="922338" indent="-180975">
              <a:spcBef>
                <a:spcPts val="400"/>
              </a:spcBef>
              <a:defRPr sz="1600"/>
            </a:lvl3pPr>
            <a:lvl4pPr marL="1247775" indent="-195263">
              <a:spcBef>
                <a:spcPts val="200"/>
              </a:spcBef>
              <a:defRPr sz="1400"/>
            </a:lvl4pPr>
            <a:lvl5pPr marL="1487488" indent="-153988">
              <a:spcBef>
                <a:spcPts val="1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p:cNvSpPr>
            <a:spLocks noGrp="1"/>
          </p:cNvSpPr>
          <p:nvPr>
            <p:ph type="body" sz="quarter" idx="12" hasCustomPrompt="1"/>
          </p:nvPr>
        </p:nvSpPr>
        <p:spPr>
          <a:xfrm>
            <a:off x="319088" y="929595"/>
            <a:ext cx="8357616" cy="391205"/>
          </a:xfrm>
        </p:spPr>
        <p:txBody>
          <a:bodyPr lIns="45720" rIns="45720"/>
          <a:lstStyle>
            <a:lvl1pPr marL="0" indent="0" algn="l">
              <a:spcBef>
                <a:spcPts val="300"/>
              </a:spcBef>
              <a:buNone/>
              <a:defRPr sz="2000" b="1">
                <a:solidFill>
                  <a:schemeClr val="tx2"/>
                </a:solidFill>
              </a:defRPr>
            </a:lvl1pPr>
            <a:lvl2pPr algn="l">
              <a:buNone/>
              <a:defRPr sz="2000" b="1"/>
            </a:lvl2pPr>
            <a:lvl3pPr algn="l">
              <a:buNone/>
              <a:defRPr sz="2000" b="1"/>
            </a:lvl3pPr>
            <a:lvl4pPr algn="l">
              <a:buNone/>
              <a:defRPr sz="2000" b="1"/>
            </a:lvl4pPr>
            <a:lvl5pPr algn="l">
              <a:buNone/>
              <a:defRPr sz="2000" b="1"/>
            </a:lvl5pPr>
          </a:lstStyle>
          <a:p>
            <a:pPr lvl="0"/>
            <a:r>
              <a:rPr lang="en-US" dirty="0"/>
              <a:t>Click To Add Slide Subtitle</a:t>
            </a:r>
          </a:p>
        </p:txBody>
      </p:sp>
      <p:sp>
        <p:nvSpPr>
          <p:cNvPr id="10" name="Text Placeholder 11"/>
          <p:cNvSpPr>
            <a:spLocks noGrp="1"/>
          </p:cNvSpPr>
          <p:nvPr>
            <p:ph type="body" sz="quarter" idx="13" hasCustomPrompt="1"/>
          </p:nvPr>
        </p:nvSpPr>
        <p:spPr>
          <a:xfrm>
            <a:off x="333602" y="5820229"/>
            <a:ext cx="8357616" cy="442230"/>
          </a:xfrm>
        </p:spPr>
        <p:txBody>
          <a:bodyPr lIns="45720" rIns="45720" anchor="t" anchorCtr="0"/>
          <a:lstStyle>
            <a:lvl1pPr marL="0" indent="0">
              <a:spcBef>
                <a:spcPts val="250"/>
              </a:spcBef>
              <a:buNone/>
              <a:defRPr sz="1000"/>
            </a:lvl1pPr>
            <a:lvl2pPr>
              <a:buNone/>
              <a:defRPr/>
            </a:lvl2pPr>
            <a:lvl3pPr>
              <a:buNone/>
              <a:defRPr/>
            </a:lvl3pPr>
            <a:lvl4pPr>
              <a:buNone/>
              <a:defRPr/>
            </a:lvl4pPr>
            <a:lvl5pPr>
              <a:buNone/>
              <a:defRPr/>
            </a:lvl5pPr>
          </a:lstStyle>
          <a:p>
            <a:pPr lvl="0"/>
            <a:r>
              <a:rPr lang="en-US" dirty="0"/>
              <a:t>Click to Add Sources or Footnotes</a:t>
            </a:r>
          </a:p>
        </p:txBody>
      </p:sp>
      <p:sp>
        <p:nvSpPr>
          <p:cNvPr id="12" name="TextBox 11"/>
          <p:cNvSpPr txBox="1"/>
          <p:nvPr userDrawn="1"/>
        </p:nvSpPr>
        <p:spPr>
          <a:xfrm>
            <a:off x="8724173" y="6323404"/>
            <a:ext cx="224105" cy="307777"/>
          </a:xfrm>
          <a:prstGeom prst="rect">
            <a:avLst/>
          </a:prstGeom>
        </p:spPr>
        <p:txBody>
          <a:bodyPr vert="horz" wrap="square" lIns="0" tIns="0" rIns="0" bIns="0" rtlCol="0" anchor="ctr">
            <a:spAutoFit/>
          </a:bodyPr>
          <a:lstStyle/>
          <a:p>
            <a:pPr marL="0" algn="ctr" defTabSz="914400" rtl="0" eaLnBrk="1" latinLnBrk="0" hangingPunct="1"/>
            <a:fld id="{CF984224-3D4F-4CBF-903D-AFCEE1FB1257}" type="slidenum">
              <a:rPr lang="en-US" sz="1000" b="0" kern="1200" smtClean="0">
                <a:solidFill>
                  <a:schemeClr val="tx2"/>
                </a:solidFill>
                <a:latin typeface="Arial" pitchFamily="34" charset="0"/>
                <a:ea typeface="+mn-ea"/>
                <a:cs typeface="Arial" pitchFamily="34" charset="0"/>
              </a:rPr>
              <a:pPr marL="0" algn="ctr" defTabSz="914400" rtl="0" eaLnBrk="1" latinLnBrk="0" hangingPunct="1"/>
              <a:t>‹#›</a:t>
            </a:fld>
            <a:endParaRPr lang="en-US" sz="1000" b="0" kern="1200" dirty="0">
              <a:solidFill>
                <a:schemeClr val="tx2"/>
              </a:solidFill>
              <a:latin typeface="Arial" pitchFamily="34" charset="0"/>
              <a:ea typeface="+mn-ea"/>
              <a:cs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fizer Oncology – Left Half, Right Half">
    <p:spTree>
      <p:nvGrpSpPr>
        <p:cNvPr id="1" name=""/>
        <p:cNvGrpSpPr/>
        <p:nvPr/>
      </p:nvGrpSpPr>
      <p:grpSpPr>
        <a:xfrm>
          <a:off x="0" y="0"/>
          <a:ext cx="0" cy="0"/>
          <a:chOff x="0" y="0"/>
          <a:chExt cx="0" cy="0"/>
        </a:xfrm>
      </p:grpSpPr>
      <p:sp>
        <p:nvSpPr>
          <p:cNvPr id="12" name="Title 11"/>
          <p:cNvSpPr>
            <a:spLocks noGrp="1"/>
          </p:cNvSpPr>
          <p:nvPr>
            <p:ph type="title" hasCustomPrompt="1"/>
          </p:nvPr>
        </p:nvSpPr>
        <p:spPr/>
        <p:txBody>
          <a:bodyPr/>
          <a:lstStyle/>
          <a:p>
            <a:r>
              <a:rPr lang="en-US" dirty="0"/>
              <a:t>Click To Edit Master Title Style</a:t>
            </a:r>
          </a:p>
        </p:txBody>
      </p:sp>
      <p:sp>
        <p:nvSpPr>
          <p:cNvPr id="15" name="Text Placeholder 10"/>
          <p:cNvSpPr>
            <a:spLocks noGrp="1"/>
          </p:cNvSpPr>
          <p:nvPr>
            <p:ph type="body" sz="quarter" idx="15" hasCustomPrompt="1"/>
          </p:nvPr>
        </p:nvSpPr>
        <p:spPr bwMode="gray">
          <a:xfrm>
            <a:off x="384629" y="1342803"/>
            <a:ext cx="4114800" cy="703711"/>
          </a:xfrm>
          <a:solidFill>
            <a:schemeClr val="accent1"/>
          </a:solidFill>
        </p:spPr>
        <p:txBody>
          <a:bodyPr wrap="none" anchor="ctr" anchorCtr="0"/>
          <a:lstStyle>
            <a:lvl1pPr marL="0" indent="0" algn="ctr">
              <a:spcBef>
                <a:spcPts val="300"/>
              </a:spcBef>
              <a:buNone/>
              <a:defRPr sz="2000" b="1">
                <a:solidFill>
                  <a:schemeClr val="bg1"/>
                </a:solidFill>
              </a:defRPr>
            </a:lvl1pPr>
            <a:lvl2pPr>
              <a:buNone/>
              <a:defRPr/>
            </a:lvl2pPr>
            <a:lvl3pPr>
              <a:buNone/>
              <a:defRPr/>
            </a:lvl3pPr>
            <a:lvl4pPr>
              <a:buNone/>
              <a:defRPr/>
            </a:lvl4pPr>
            <a:lvl5pPr>
              <a:buNone/>
              <a:defRPr/>
            </a:lvl5pPr>
          </a:lstStyle>
          <a:p>
            <a:pPr lvl="0"/>
            <a:r>
              <a:rPr lang="en-US" dirty="0"/>
              <a:t>Click To Edit</a:t>
            </a:r>
            <a:br>
              <a:rPr lang="en-US" dirty="0"/>
            </a:br>
            <a:r>
              <a:rPr lang="en-US" dirty="0"/>
              <a:t>Master Text Styles</a:t>
            </a:r>
          </a:p>
        </p:txBody>
      </p:sp>
      <p:sp>
        <p:nvSpPr>
          <p:cNvPr id="16" name="Content Placeholder 12"/>
          <p:cNvSpPr>
            <a:spLocks noGrp="1"/>
          </p:cNvSpPr>
          <p:nvPr>
            <p:ph sz="quarter" idx="16"/>
          </p:nvPr>
        </p:nvSpPr>
        <p:spPr>
          <a:xfrm>
            <a:off x="384630" y="2097315"/>
            <a:ext cx="4114799" cy="3672114"/>
          </a:xfrm>
        </p:spPr>
        <p:txBody>
          <a:bodyPr/>
          <a:lstStyle>
            <a:lvl1pPr marL="180975" indent="-180975">
              <a:spcBef>
                <a:spcPts val="1200"/>
              </a:spcBef>
              <a:defRPr sz="1800"/>
            </a:lvl1pPr>
            <a:lvl2pPr marL="558800" indent="-217488">
              <a:spcBef>
                <a:spcPts val="600"/>
              </a:spcBef>
              <a:defRPr sz="1600"/>
            </a:lvl2pPr>
            <a:lvl3pPr marL="835025" indent="-160338">
              <a:spcBef>
                <a:spcPts val="300"/>
              </a:spcBef>
              <a:defRPr sz="1400"/>
            </a:lvl3pPr>
            <a:lvl4pPr marL="1103313" indent="-180975">
              <a:spcBef>
                <a:spcPts val="100"/>
              </a:spcBef>
              <a:defRPr sz="1200"/>
            </a:lvl4pPr>
            <a:lvl5pPr marL="1349375" indent="-131763">
              <a:spcBef>
                <a:spcPts val="100"/>
              </a:spcBef>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0"/>
          <p:cNvSpPr>
            <a:spLocks noGrp="1"/>
          </p:cNvSpPr>
          <p:nvPr>
            <p:ph type="body" sz="quarter" idx="18" hasCustomPrompt="1"/>
          </p:nvPr>
        </p:nvSpPr>
        <p:spPr bwMode="gray">
          <a:xfrm>
            <a:off x="4644572" y="1342803"/>
            <a:ext cx="4114800" cy="703711"/>
          </a:xfrm>
          <a:solidFill>
            <a:schemeClr val="accent1"/>
          </a:solidFill>
        </p:spPr>
        <p:txBody>
          <a:bodyPr wrap="none" anchor="ctr" anchorCtr="0"/>
          <a:lstStyle>
            <a:lvl1pPr marL="0" indent="0" algn="ctr">
              <a:spcBef>
                <a:spcPts val="300"/>
              </a:spcBef>
              <a:buNone/>
              <a:defRPr sz="2000" b="1">
                <a:solidFill>
                  <a:schemeClr val="bg1"/>
                </a:solidFill>
              </a:defRPr>
            </a:lvl1pPr>
            <a:lvl2pPr>
              <a:buNone/>
              <a:defRPr/>
            </a:lvl2pPr>
            <a:lvl3pPr>
              <a:buNone/>
              <a:defRPr/>
            </a:lvl3pPr>
            <a:lvl4pPr>
              <a:buNone/>
              <a:defRPr/>
            </a:lvl4pPr>
            <a:lvl5pPr>
              <a:buNone/>
              <a:defRPr/>
            </a:lvl5pPr>
          </a:lstStyle>
          <a:p>
            <a:pPr lvl="0"/>
            <a:r>
              <a:rPr lang="en-US" dirty="0"/>
              <a:t>Click To Edit</a:t>
            </a:r>
            <a:br>
              <a:rPr lang="en-US" dirty="0"/>
            </a:br>
            <a:r>
              <a:rPr lang="en-US" dirty="0"/>
              <a:t>Master Text Styles</a:t>
            </a:r>
          </a:p>
        </p:txBody>
      </p:sp>
      <p:sp>
        <p:nvSpPr>
          <p:cNvPr id="9" name="Text Placeholder 9"/>
          <p:cNvSpPr>
            <a:spLocks noGrp="1"/>
          </p:cNvSpPr>
          <p:nvPr>
            <p:ph type="body" sz="quarter" idx="12" hasCustomPrompt="1"/>
          </p:nvPr>
        </p:nvSpPr>
        <p:spPr>
          <a:xfrm>
            <a:off x="319088" y="929595"/>
            <a:ext cx="8357616" cy="391205"/>
          </a:xfrm>
        </p:spPr>
        <p:txBody>
          <a:bodyPr lIns="45720" rIns="45720"/>
          <a:lstStyle>
            <a:lvl1pPr marL="0" indent="0" algn="l">
              <a:spcBef>
                <a:spcPts val="300"/>
              </a:spcBef>
              <a:buNone/>
              <a:defRPr sz="2000" b="1">
                <a:solidFill>
                  <a:schemeClr val="tx2"/>
                </a:solidFill>
              </a:defRPr>
            </a:lvl1pPr>
            <a:lvl2pPr algn="l">
              <a:buNone/>
              <a:defRPr sz="2000" b="1"/>
            </a:lvl2pPr>
            <a:lvl3pPr algn="l">
              <a:buNone/>
              <a:defRPr sz="2000" b="1"/>
            </a:lvl3pPr>
            <a:lvl4pPr algn="l">
              <a:buNone/>
              <a:defRPr sz="2000" b="1"/>
            </a:lvl4pPr>
            <a:lvl5pPr algn="l">
              <a:buNone/>
              <a:defRPr sz="2000" b="1"/>
            </a:lvl5pPr>
          </a:lstStyle>
          <a:p>
            <a:pPr lvl="0"/>
            <a:r>
              <a:rPr lang="en-US" dirty="0"/>
              <a:t>Click To Add Slide Subtitle</a:t>
            </a:r>
          </a:p>
        </p:txBody>
      </p:sp>
      <p:sp>
        <p:nvSpPr>
          <p:cNvPr id="10" name="Text Placeholder 11"/>
          <p:cNvSpPr>
            <a:spLocks noGrp="1"/>
          </p:cNvSpPr>
          <p:nvPr>
            <p:ph type="body" sz="quarter" idx="13" hasCustomPrompt="1"/>
          </p:nvPr>
        </p:nvSpPr>
        <p:spPr>
          <a:xfrm>
            <a:off x="333602" y="5820229"/>
            <a:ext cx="8357616" cy="442230"/>
          </a:xfrm>
        </p:spPr>
        <p:txBody>
          <a:bodyPr lIns="45720" rIns="45720" anchor="t" anchorCtr="0"/>
          <a:lstStyle>
            <a:lvl1pPr marL="0" indent="0">
              <a:spcBef>
                <a:spcPts val="250"/>
              </a:spcBef>
              <a:buNone/>
              <a:defRPr sz="1000"/>
            </a:lvl1pPr>
            <a:lvl2pPr>
              <a:buNone/>
              <a:defRPr/>
            </a:lvl2pPr>
            <a:lvl3pPr>
              <a:buNone/>
              <a:defRPr/>
            </a:lvl3pPr>
            <a:lvl4pPr>
              <a:buNone/>
              <a:defRPr/>
            </a:lvl4pPr>
            <a:lvl5pPr>
              <a:buNone/>
              <a:defRPr/>
            </a:lvl5pPr>
          </a:lstStyle>
          <a:p>
            <a:pPr lvl="0"/>
            <a:r>
              <a:rPr lang="en-US" dirty="0"/>
              <a:t>Click to Add Sources or Footnotes</a:t>
            </a:r>
          </a:p>
        </p:txBody>
      </p:sp>
      <p:sp>
        <p:nvSpPr>
          <p:cNvPr id="14" name="TextBox 13"/>
          <p:cNvSpPr txBox="1"/>
          <p:nvPr userDrawn="1"/>
        </p:nvSpPr>
        <p:spPr>
          <a:xfrm>
            <a:off x="8724173" y="6323404"/>
            <a:ext cx="224105" cy="307777"/>
          </a:xfrm>
          <a:prstGeom prst="rect">
            <a:avLst/>
          </a:prstGeom>
        </p:spPr>
        <p:txBody>
          <a:bodyPr vert="horz" wrap="square" lIns="0" tIns="0" rIns="0" bIns="0" rtlCol="0" anchor="ctr">
            <a:spAutoFit/>
          </a:bodyPr>
          <a:lstStyle/>
          <a:p>
            <a:pPr marL="0" algn="ctr" defTabSz="914400" rtl="0" eaLnBrk="1" latinLnBrk="0" hangingPunct="1"/>
            <a:fld id="{CF984224-3D4F-4CBF-903D-AFCEE1FB1257}" type="slidenum">
              <a:rPr lang="en-US" sz="1000" b="0" kern="1200" smtClean="0">
                <a:solidFill>
                  <a:schemeClr val="tx2"/>
                </a:solidFill>
                <a:latin typeface="Arial" pitchFamily="34" charset="0"/>
                <a:ea typeface="+mn-ea"/>
                <a:cs typeface="Arial" pitchFamily="34" charset="0"/>
              </a:rPr>
              <a:pPr marL="0" algn="ctr" defTabSz="914400" rtl="0" eaLnBrk="1" latinLnBrk="0" hangingPunct="1"/>
              <a:t>‹#›</a:t>
            </a:fld>
            <a:endParaRPr lang="en-US" sz="1000" b="0" kern="1200" dirty="0">
              <a:solidFill>
                <a:schemeClr val="tx2"/>
              </a:solidFill>
              <a:latin typeface="Arial" pitchFamily="34" charset="0"/>
              <a:ea typeface="+mn-ea"/>
              <a:cs typeface="Arial" pitchFamily="34" charset="0"/>
            </a:endParaRPr>
          </a:p>
        </p:txBody>
      </p:sp>
      <p:sp>
        <p:nvSpPr>
          <p:cNvPr id="11" name="Content Placeholder 12"/>
          <p:cNvSpPr>
            <a:spLocks noGrp="1"/>
          </p:cNvSpPr>
          <p:nvPr>
            <p:ph sz="quarter" idx="20"/>
          </p:nvPr>
        </p:nvSpPr>
        <p:spPr>
          <a:xfrm>
            <a:off x="4644573" y="2097315"/>
            <a:ext cx="4114799" cy="3672114"/>
          </a:xfrm>
        </p:spPr>
        <p:txBody>
          <a:bodyPr/>
          <a:lstStyle>
            <a:lvl1pPr marL="180975" indent="-180975">
              <a:spcBef>
                <a:spcPts val="1200"/>
              </a:spcBef>
              <a:defRPr sz="1800"/>
            </a:lvl1pPr>
            <a:lvl2pPr marL="558800" indent="-217488">
              <a:spcBef>
                <a:spcPts val="600"/>
              </a:spcBef>
              <a:defRPr sz="1600"/>
            </a:lvl2pPr>
            <a:lvl3pPr marL="835025" indent="-160338">
              <a:spcBef>
                <a:spcPts val="300"/>
              </a:spcBef>
              <a:defRPr sz="1400"/>
            </a:lvl3pPr>
            <a:lvl4pPr marL="1103313" indent="-180975">
              <a:spcBef>
                <a:spcPts val="100"/>
              </a:spcBef>
              <a:defRPr sz="1200"/>
            </a:lvl4pPr>
            <a:lvl5pPr marL="1349375" indent="-131763">
              <a:spcBef>
                <a:spcPts val="100"/>
              </a:spcBef>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fizer Oncology – Left Half, Right Quarters">
    <p:spTree>
      <p:nvGrpSpPr>
        <p:cNvPr id="1" name=""/>
        <p:cNvGrpSpPr/>
        <p:nvPr/>
      </p:nvGrpSpPr>
      <p:grpSpPr>
        <a:xfrm>
          <a:off x="0" y="0"/>
          <a:ext cx="0" cy="0"/>
          <a:chOff x="0" y="0"/>
          <a:chExt cx="0" cy="0"/>
        </a:xfrm>
      </p:grpSpPr>
      <p:sp>
        <p:nvSpPr>
          <p:cNvPr id="18" name="Content Placeholder 12"/>
          <p:cNvSpPr>
            <a:spLocks noGrp="1"/>
          </p:cNvSpPr>
          <p:nvPr>
            <p:ph sz="quarter" idx="23"/>
          </p:nvPr>
        </p:nvSpPr>
        <p:spPr>
          <a:xfrm>
            <a:off x="4644573" y="4340228"/>
            <a:ext cx="4114799" cy="1429200"/>
          </a:xfrm>
        </p:spPr>
        <p:txBody>
          <a:bodyPr/>
          <a:lstStyle>
            <a:lvl1pPr marL="180975" indent="-180975">
              <a:spcBef>
                <a:spcPts val="1200"/>
              </a:spcBef>
              <a:defRPr sz="1800"/>
            </a:lvl1pPr>
            <a:lvl2pPr marL="558800" indent="-217488">
              <a:spcBef>
                <a:spcPts val="600"/>
              </a:spcBef>
              <a:defRPr sz="1600"/>
            </a:lvl2pPr>
            <a:lvl3pPr marL="835025" indent="-160338">
              <a:spcBef>
                <a:spcPts val="300"/>
              </a:spcBef>
              <a:defRPr sz="1400"/>
            </a:lvl3pPr>
            <a:lvl4pPr marL="1103313" indent="-180975">
              <a:spcBef>
                <a:spcPts val="100"/>
              </a:spcBef>
              <a:defRPr sz="1200"/>
            </a:lvl4pPr>
            <a:lvl5pPr marL="1349375" indent="-131763">
              <a:spcBef>
                <a:spcPts val="100"/>
              </a:spcBef>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2"/>
          <p:cNvSpPr>
            <a:spLocks noGrp="1"/>
          </p:cNvSpPr>
          <p:nvPr>
            <p:ph sz="quarter" idx="22"/>
          </p:nvPr>
        </p:nvSpPr>
        <p:spPr>
          <a:xfrm>
            <a:off x="4644573" y="2097314"/>
            <a:ext cx="4114799" cy="1429200"/>
          </a:xfrm>
        </p:spPr>
        <p:txBody>
          <a:bodyPr/>
          <a:lstStyle>
            <a:lvl1pPr marL="180975" indent="-180975">
              <a:spcBef>
                <a:spcPts val="1200"/>
              </a:spcBef>
              <a:defRPr sz="1800"/>
            </a:lvl1pPr>
            <a:lvl2pPr marL="558800" indent="-217488">
              <a:spcBef>
                <a:spcPts val="600"/>
              </a:spcBef>
              <a:defRPr sz="1600"/>
            </a:lvl2pPr>
            <a:lvl3pPr marL="835025" indent="-160338">
              <a:spcBef>
                <a:spcPts val="300"/>
              </a:spcBef>
              <a:defRPr sz="1400"/>
            </a:lvl3pPr>
            <a:lvl4pPr marL="1103313" indent="-180975">
              <a:spcBef>
                <a:spcPts val="100"/>
              </a:spcBef>
              <a:defRPr sz="1200"/>
            </a:lvl4pPr>
            <a:lvl5pPr marL="1349375" indent="-131763">
              <a:spcBef>
                <a:spcPts val="100"/>
              </a:spcBef>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p:cNvSpPr>
            <a:spLocks noGrp="1"/>
          </p:cNvSpPr>
          <p:nvPr>
            <p:ph type="title" hasCustomPrompt="1"/>
          </p:nvPr>
        </p:nvSpPr>
        <p:spPr/>
        <p:txBody>
          <a:bodyPr/>
          <a:lstStyle/>
          <a:p>
            <a:r>
              <a:rPr lang="en-US" dirty="0"/>
              <a:t>Click To Edit Master Title Style</a:t>
            </a:r>
          </a:p>
        </p:txBody>
      </p:sp>
      <p:sp>
        <p:nvSpPr>
          <p:cNvPr id="11" name="Text Placeholder 10"/>
          <p:cNvSpPr>
            <a:spLocks noGrp="1"/>
          </p:cNvSpPr>
          <p:nvPr>
            <p:ph type="body" sz="quarter" idx="15" hasCustomPrompt="1"/>
          </p:nvPr>
        </p:nvSpPr>
        <p:spPr bwMode="gray">
          <a:xfrm>
            <a:off x="384629" y="1342803"/>
            <a:ext cx="4114800" cy="703711"/>
          </a:xfrm>
          <a:solidFill>
            <a:schemeClr val="accent1"/>
          </a:solidFill>
        </p:spPr>
        <p:txBody>
          <a:bodyPr wrap="none" anchor="ctr" anchorCtr="0"/>
          <a:lstStyle>
            <a:lvl1pPr marL="0" indent="0" algn="ctr">
              <a:spcBef>
                <a:spcPts val="300"/>
              </a:spcBef>
              <a:buNone/>
              <a:defRPr sz="2000" b="1">
                <a:solidFill>
                  <a:schemeClr val="bg1"/>
                </a:solidFill>
              </a:defRPr>
            </a:lvl1pPr>
            <a:lvl2pPr>
              <a:buNone/>
              <a:defRPr/>
            </a:lvl2pPr>
            <a:lvl3pPr>
              <a:buNone/>
              <a:defRPr/>
            </a:lvl3pPr>
            <a:lvl4pPr>
              <a:buNone/>
              <a:defRPr/>
            </a:lvl4pPr>
            <a:lvl5pPr>
              <a:buNone/>
              <a:defRPr/>
            </a:lvl5pPr>
          </a:lstStyle>
          <a:p>
            <a:pPr lvl="0"/>
            <a:r>
              <a:rPr lang="en-US" dirty="0"/>
              <a:t>Click To Edit</a:t>
            </a:r>
            <a:br>
              <a:rPr lang="en-US" dirty="0"/>
            </a:br>
            <a:r>
              <a:rPr lang="en-US" dirty="0"/>
              <a:t>Master Text Styles</a:t>
            </a:r>
          </a:p>
        </p:txBody>
      </p:sp>
      <p:sp>
        <p:nvSpPr>
          <p:cNvPr id="12" name="Content Placeholder 12"/>
          <p:cNvSpPr>
            <a:spLocks noGrp="1"/>
          </p:cNvSpPr>
          <p:nvPr>
            <p:ph sz="quarter" idx="16"/>
          </p:nvPr>
        </p:nvSpPr>
        <p:spPr>
          <a:xfrm>
            <a:off x="384630" y="2097315"/>
            <a:ext cx="4114799" cy="3672114"/>
          </a:xfrm>
        </p:spPr>
        <p:txBody>
          <a:bodyPr/>
          <a:lstStyle>
            <a:lvl1pPr marL="180975" indent="-180975">
              <a:spcBef>
                <a:spcPts val="1200"/>
              </a:spcBef>
              <a:defRPr sz="1800"/>
            </a:lvl1pPr>
            <a:lvl2pPr marL="558800" indent="-217488">
              <a:spcBef>
                <a:spcPts val="600"/>
              </a:spcBef>
              <a:defRPr sz="1600"/>
            </a:lvl2pPr>
            <a:lvl3pPr marL="835025" indent="-160338">
              <a:spcBef>
                <a:spcPts val="300"/>
              </a:spcBef>
              <a:defRPr sz="1400"/>
            </a:lvl3pPr>
            <a:lvl4pPr marL="1103313" indent="-180975">
              <a:spcBef>
                <a:spcPts val="100"/>
              </a:spcBef>
              <a:defRPr sz="1200"/>
            </a:lvl4pPr>
            <a:lvl5pPr marL="1349375" indent="-131763">
              <a:spcBef>
                <a:spcPts val="100"/>
              </a:spcBef>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0"/>
          <p:cNvSpPr>
            <a:spLocks noGrp="1"/>
          </p:cNvSpPr>
          <p:nvPr>
            <p:ph type="body" sz="quarter" idx="18" hasCustomPrompt="1"/>
          </p:nvPr>
        </p:nvSpPr>
        <p:spPr bwMode="gray">
          <a:xfrm>
            <a:off x="4644572" y="1342803"/>
            <a:ext cx="4114800" cy="703711"/>
          </a:xfrm>
          <a:solidFill>
            <a:schemeClr val="accent1"/>
          </a:solidFill>
        </p:spPr>
        <p:txBody>
          <a:bodyPr wrap="none" anchor="ctr" anchorCtr="0"/>
          <a:lstStyle>
            <a:lvl1pPr marL="0" indent="0" algn="ctr">
              <a:spcBef>
                <a:spcPts val="300"/>
              </a:spcBef>
              <a:buNone/>
              <a:defRPr sz="2000" b="1">
                <a:solidFill>
                  <a:schemeClr val="bg1"/>
                </a:solidFill>
              </a:defRPr>
            </a:lvl1pPr>
            <a:lvl2pPr>
              <a:buNone/>
              <a:defRPr/>
            </a:lvl2pPr>
            <a:lvl3pPr>
              <a:buNone/>
              <a:defRPr/>
            </a:lvl3pPr>
            <a:lvl4pPr>
              <a:buNone/>
              <a:defRPr/>
            </a:lvl4pPr>
            <a:lvl5pPr>
              <a:buNone/>
              <a:defRPr/>
            </a:lvl5pPr>
          </a:lstStyle>
          <a:p>
            <a:pPr lvl="0"/>
            <a:r>
              <a:rPr lang="en-US" dirty="0"/>
              <a:t>Click To Edit</a:t>
            </a:r>
            <a:br>
              <a:rPr lang="en-US" dirty="0"/>
            </a:br>
            <a:r>
              <a:rPr lang="en-US" dirty="0"/>
              <a:t>Master Text Styles</a:t>
            </a:r>
          </a:p>
        </p:txBody>
      </p:sp>
      <p:sp>
        <p:nvSpPr>
          <p:cNvPr id="19" name="Text Placeholder 10"/>
          <p:cNvSpPr>
            <a:spLocks noGrp="1"/>
          </p:cNvSpPr>
          <p:nvPr>
            <p:ph type="body" sz="quarter" idx="20" hasCustomPrompt="1"/>
          </p:nvPr>
        </p:nvSpPr>
        <p:spPr bwMode="gray">
          <a:xfrm>
            <a:off x="4644572" y="3585260"/>
            <a:ext cx="4114800" cy="703711"/>
          </a:xfrm>
          <a:solidFill>
            <a:schemeClr val="accent1"/>
          </a:solidFill>
        </p:spPr>
        <p:txBody>
          <a:bodyPr wrap="none" anchor="ctr" anchorCtr="0"/>
          <a:lstStyle>
            <a:lvl1pPr marL="0" indent="0" algn="ctr">
              <a:spcBef>
                <a:spcPts val="300"/>
              </a:spcBef>
              <a:buNone/>
              <a:defRPr sz="2000" b="1">
                <a:solidFill>
                  <a:schemeClr val="bg1"/>
                </a:solidFill>
              </a:defRPr>
            </a:lvl1pPr>
            <a:lvl2pPr>
              <a:buNone/>
              <a:defRPr/>
            </a:lvl2pPr>
            <a:lvl3pPr>
              <a:buNone/>
              <a:defRPr/>
            </a:lvl3pPr>
            <a:lvl4pPr>
              <a:buNone/>
              <a:defRPr/>
            </a:lvl4pPr>
            <a:lvl5pPr>
              <a:buNone/>
              <a:defRPr/>
            </a:lvl5pPr>
          </a:lstStyle>
          <a:p>
            <a:pPr lvl="0"/>
            <a:r>
              <a:rPr lang="en-US" dirty="0"/>
              <a:t>Click To Edit</a:t>
            </a:r>
            <a:br>
              <a:rPr lang="en-US" dirty="0"/>
            </a:br>
            <a:r>
              <a:rPr lang="en-US" dirty="0"/>
              <a:t>Master Text Styles</a:t>
            </a:r>
          </a:p>
        </p:txBody>
      </p:sp>
      <p:sp>
        <p:nvSpPr>
          <p:cNvPr id="15" name="Text Placeholder 9"/>
          <p:cNvSpPr>
            <a:spLocks noGrp="1"/>
          </p:cNvSpPr>
          <p:nvPr>
            <p:ph type="body" sz="quarter" idx="12" hasCustomPrompt="1"/>
          </p:nvPr>
        </p:nvSpPr>
        <p:spPr>
          <a:xfrm>
            <a:off x="319088" y="929595"/>
            <a:ext cx="8357616" cy="391205"/>
          </a:xfrm>
        </p:spPr>
        <p:txBody>
          <a:bodyPr lIns="45720" rIns="45720"/>
          <a:lstStyle>
            <a:lvl1pPr marL="0" indent="0" algn="l">
              <a:spcBef>
                <a:spcPts val="300"/>
              </a:spcBef>
              <a:buNone/>
              <a:defRPr sz="2000" b="1">
                <a:solidFill>
                  <a:schemeClr val="tx2"/>
                </a:solidFill>
              </a:defRPr>
            </a:lvl1pPr>
            <a:lvl2pPr algn="l">
              <a:buNone/>
              <a:defRPr sz="2000" b="1"/>
            </a:lvl2pPr>
            <a:lvl3pPr algn="l">
              <a:buNone/>
              <a:defRPr sz="2000" b="1"/>
            </a:lvl3pPr>
            <a:lvl4pPr algn="l">
              <a:buNone/>
              <a:defRPr sz="2000" b="1"/>
            </a:lvl4pPr>
            <a:lvl5pPr algn="l">
              <a:buNone/>
              <a:defRPr sz="2000" b="1"/>
            </a:lvl5pPr>
          </a:lstStyle>
          <a:p>
            <a:pPr lvl="0"/>
            <a:r>
              <a:rPr lang="en-US" dirty="0"/>
              <a:t>Click To Add Slide Subtitle</a:t>
            </a:r>
          </a:p>
        </p:txBody>
      </p:sp>
      <p:sp>
        <p:nvSpPr>
          <p:cNvPr id="16" name="Text Placeholder 11"/>
          <p:cNvSpPr>
            <a:spLocks noGrp="1"/>
          </p:cNvSpPr>
          <p:nvPr>
            <p:ph type="body" sz="quarter" idx="13" hasCustomPrompt="1"/>
          </p:nvPr>
        </p:nvSpPr>
        <p:spPr>
          <a:xfrm>
            <a:off x="333602" y="5820229"/>
            <a:ext cx="8357616" cy="442230"/>
          </a:xfrm>
        </p:spPr>
        <p:txBody>
          <a:bodyPr lIns="45720" rIns="45720" anchor="t" anchorCtr="0"/>
          <a:lstStyle>
            <a:lvl1pPr marL="0" indent="0">
              <a:spcBef>
                <a:spcPts val="250"/>
              </a:spcBef>
              <a:buNone/>
              <a:defRPr sz="1000"/>
            </a:lvl1pPr>
            <a:lvl2pPr>
              <a:buNone/>
              <a:defRPr/>
            </a:lvl2pPr>
            <a:lvl3pPr>
              <a:buNone/>
              <a:defRPr/>
            </a:lvl3pPr>
            <a:lvl4pPr>
              <a:buNone/>
              <a:defRPr/>
            </a:lvl4pPr>
            <a:lvl5pPr>
              <a:buNone/>
              <a:defRPr/>
            </a:lvl5pPr>
          </a:lstStyle>
          <a:p>
            <a:pPr lvl="0"/>
            <a:r>
              <a:rPr lang="en-US" dirty="0"/>
              <a:t>Click to Add Sources or Footnotes</a:t>
            </a:r>
          </a:p>
        </p:txBody>
      </p:sp>
      <p:sp>
        <p:nvSpPr>
          <p:cNvPr id="21" name="TextBox 20"/>
          <p:cNvSpPr txBox="1"/>
          <p:nvPr userDrawn="1"/>
        </p:nvSpPr>
        <p:spPr>
          <a:xfrm>
            <a:off x="8724173" y="6323404"/>
            <a:ext cx="224105" cy="307777"/>
          </a:xfrm>
          <a:prstGeom prst="rect">
            <a:avLst/>
          </a:prstGeom>
        </p:spPr>
        <p:txBody>
          <a:bodyPr vert="horz" wrap="square" lIns="0" tIns="0" rIns="0" bIns="0" rtlCol="0" anchor="ctr">
            <a:spAutoFit/>
          </a:bodyPr>
          <a:lstStyle/>
          <a:p>
            <a:pPr marL="0" algn="ctr" defTabSz="914400" rtl="0" eaLnBrk="1" latinLnBrk="0" hangingPunct="1"/>
            <a:fld id="{CF984224-3D4F-4CBF-903D-AFCEE1FB1257}" type="slidenum">
              <a:rPr lang="en-US" sz="1000" b="0" kern="1200" smtClean="0">
                <a:solidFill>
                  <a:schemeClr val="tx2"/>
                </a:solidFill>
                <a:latin typeface="Arial" pitchFamily="34" charset="0"/>
                <a:ea typeface="+mn-ea"/>
                <a:cs typeface="Arial" pitchFamily="34" charset="0"/>
              </a:rPr>
              <a:pPr marL="0" algn="ctr" defTabSz="914400" rtl="0" eaLnBrk="1" latinLnBrk="0" hangingPunct="1"/>
              <a:t>‹#›</a:t>
            </a:fld>
            <a:endParaRPr lang="en-US" sz="1000" b="0" kern="1200" dirty="0">
              <a:solidFill>
                <a:schemeClr val="tx2"/>
              </a:solidFill>
              <a:latin typeface="Arial" pitchFamily="34" charset="0"/>
              <a:ea typeface="+mn-ea"/>
              <a:cs typeface="Arial"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fizer Oncology – Left Quarters, Right Half">
    <p:spTree>
      <p:nvGrpSpPr>
        <p:cNvPr id="1" name=""/>
        <p:cNvGrpSpPr/>
        <p:nvPr/>
      </p:nvGrpSpPr>
      <p:grpSpPr>
        <a:xfrm>
          <a:off x="0" y="0"/>
          <a:ext cx="0" cy="0"/>
          <a:chOff x="0" y="0"/>
          <a:chExt cx="0" cy="0"/>
        </a:xfrm>
      </p:grpSpPr>
      <p:sp>
        <p:nvSpPr>
          <p:cNvPr id="21" name="Content Placeholder 12"/>
          <p:cNvSpPr>
            <a:spLocks noGrp="1"/>
          </p:cNvSpPr>
          <p:nvPr>
            <p:ph sz="quarter" idx="16"/>
          </p:nvPr>
        </p:nvSpPr>
        <p:spPr>
          <a:xfrm>
            <a:off x="4644573" y="2097315"/>
            <a:ext cx="4114799" cy="3672114"/>
          </a:xfrm>
        </p:spPr>
        <p:txBody>
          <a:bodyPr/>
          <a:lstStyle>
            <a:lvl1pPr marL="180975" indent="-180975">
              <a:spcBef>
                <a:spcPts val="1200"/>
              </a:spcBef>
              <a:defRPr sz="1800"/>
            </a:lvl1pPr>
            <a:lvl2pPr marL="558800" indent="-217488">
              <a:spcBef>
                <a:spcPts val="600"/>
              </a:spcBef>
              <a:defRPr sz="1600"/>
            </a:lvl2pPr>
            <a:lvl3pPr marL="835025" indent="-160338">
              <a:spcBef>
                <a:spcPts val="300"/>
              </a:spcBef>
              <a:defRPr sz="1400"/>
            </a:lvl3pPr>
            <a:lvl4pPr marL="1103313" indent="-180975">
              <a:spcBef>
                <a:spcPts val="100"/>
              </a:spcBef>
              <a:defRPr sz="1200"/>
            </a:lvl4pPr>
            <a:lvl5pPr marL="1349375" indent="-131763">
              <a:spcBef>
                <a:spcPts val="100"/>
              </a:spcBef>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2"/>
          <p:cNvSpPr>
            <a:spLocks noGrp="1"/>
          </p:cNvSpPr>
          <p:nvPr>
            <p:ph sz="quarter" idx="24"/>
          </p:nvPr>
        </p:nvSpPr>
        <p:spPr>
          <a:xfrm>
            <a:off x="384630" y="4340228"/>
            <a:ext cx="4114799" cy="1429200"/>
          </a:xfrm>
        </p:spPr>
        <p:txBody>
          <a:bodyPr/>
          <a:lstStyle>
            <a:lvl1pPr marL="180975" indent="-180975">
              <a:spcBef>
                <a:spcPts val="1200"/>
              </a:spcBef>
              <a:defRPr sz="1800"/>
            </a:lvl1pPr>
            <a:lvl2pPr marL="558800" indent="-217488">
              <a:spcBef>
                <a:spcPts val="600"/>
              </a:spcBef>
              <a:defRPr sz="1600"/>
            </a:lvl2pPr>
            <a:lvl3pPr marL="835025" indent="-160338">
              <a:spcBef>
                <a:spcPts val="300"/>
              </a:spcBef>
              <a:defRPr sz="1400"/>
            </a:lvl3pPr>
            <a:lvl4pPr marL="1103313" indent="-180975">
              <a:spcBef>
                <a:spcPts val="100"/>
              </a:spcBef>
              <a:defRPr sz="1200"/>
            </a:lvl4pPr>
            <a:lvl5pPr marL="1349375" indent="-131763">
              <a:spcBef>
                <a:spcPts val="100"/>
              </a:spcBef>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2"/>
          <p:cNvSpPr>
            <a:spLocks noGrp="1"/>
          </p:cNvSpPr>
          <p:nvPr>
            <p:ph sz="quarter" idx="25"/>
          </p:nvPr>
        </p:nvSpPr>
        <p:spPr>
          <a:xfrm>
            <a:off x="384630" y="2097314"/>
            <a:ext cx="4114799" cy="1429200"/>
          </a:xfrm>
        </p:spPr>
        <p:txBody>
          <a:bodyPr/>
          <a:lstStyle>
            <a:lvl1pPr marL="180975" indent="-180975">
              <a:spcBef>
                <a:spcPts val="1200"/>
              </a:spcBef>
              <a:defRPr sz="1800"/>
            </a:lvl1pPr>
            <a:lvl2pPr marL="558800" indent="-217488">
              <a:spcBef>
                <a:spcPts val="600"/>
              </a:spcBef>
              <a:defRPr sz="1600"/>
            </a:lvl2pPr>
            <a:lvl3pPr marL="835025" indent="-160338">
              <a:spcBef>
                <a:spcPts val="300"/>
              </a:spcBef>
              <a:defRPr sz="1400"/>
            </a:lvl3pPr>
            <a:lvl4pPr marL="1103313" indent="-180975">
              <a:spcBef>
                <a:spcPts val="100"/>
              </a:spcBef>
              <a:defRPr sz="1200"/>
            </a:lvl4pPr>
            <a:lvl5pPr marL="1349375" indent="-131763">
              <a:spcBef>
                <a:spcPts val="100"/>
              </a:spcBef>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p:cNvSpPr>
            <a:spLocks noGrp="1"/>
          </p:cNvSpPr>
          <p:nvPr>
            <p:ph type="title" hasCustomPrompt="1"/>
          </p:nvPr>
        </p:nvSpPr>
        <p:spPr/>
        <p:txBody>
          <a:bodyPr/>
          <a:lstStyle/>
          <a:p>
            <a:r>
              <a:rPr lang="en-US" dirty="0"/>
              <a:t>Click To Edit Master Title Style</a:t>
            </a:r>
          </a:p>
        </p:txBody>
      </p:sp>
      <p:sp>
        <p:nvSpPr>
          <p:cNvPr id="10" name="Text Placeholder 10"/>
          <p:cNvSpPr>
            <a:spLocks noGrp="1"/>
          </p:cNvSpPr>
          <p:nvPr>
            <p:ph type="body" sz="quarter" idx="18" hasCustomPrompt="1"/>
          </p:nvPr>
        </p:nvSpPr>
        <p:spPr bwMode="gray">
          <a:xfrm>
            <a:off x="384629" y="1342803"/>
            <a:ext cx="4114800" cy="703711"/>
          </a:xfrm>
          <a:solidFill>
            <a:schemeClr val="accent1"/>
          </a:solidFill>
        </p:spPr>
        <p:txBody>
          <a:bodyPr wrap="none" anchor="ctr" anchorCtr="0"/>
          <a:lstStyle>
            <a:lvl1pPr marL="0" indent="0" algn="ctr">
              <a:spcBef>
                <a:spcPts val="300"/>
              </a:spcBef>
              <a:buNone/>
              <a:defRPr sz="2000" b="1">
                <a:solidFill>
                  <a:schemeClr val="bg1"/>
                </a:solidFill>
              </a:defRPr>
            </a:lvl1pPr>
            <a:lvl2pPr>
              <a:buNone/>
              <a:defRPr/>
            </a:lvl2pPr>
            <a:lvl3pPr>
              <a:buNone/>
              <a:defRPr/>
            </a:lvl3pPr>
            <a:lvl4pPr>
              <a:buNone/>
              <a:defRPr/>
            </a:lvl4pPr>
            <a:lvl5pPr>
              <a:buNone/>
              <a:defRPr/>
            </a:lvl5pPr>
          </a:lstStyle>
          <a:p>
            <a:pPr lvl="0"/>
            <a:r>
              <a:rPr lang="en-US" dirty="0"/>
              <a:t>Click To Edit</a:t>
            </a:r>
            <a:br>
              <a:rPr lang="en-US" dirty="0"/>
            </a:br>
            <a:r>
              <a:rPr lang="en-US" dirty="0"/>
              <a:t>Master Text Styles</a:t>
            </a:r>
          </a:p>
        </p:txBody>
      </p:sp>
      <p:sp>
        <p:nvSpPr>
          <p:cNvPr id="12" name="Text Placeholder 10"/>
          <p:cNvSpPr>
            <a:spLocks noGrp="1"/>
          </p:cNvSpPr>
          <p:nvPr>
            <p:ph type="body" sz="quarter" idx="20" hasCustomPrompt="1"/>
          </p:nvPr>
        </p:nvSpPr>
        <p:spPr bwMode="gray">
          <a:xfrm>
            <a:off x="384629" y="3585260"/>
            <a:ext cx="4114800" cy="703711"/>
          </a:xfrm>
          <a:solidFill>
            <a:schemeClr val="accent1"/>
          </a:solidFill>
        </p:spPr>
        <p:txBody>
          <a:bodyPr wrap="none" anchor="ctr" anchorCtr="0"/>
          <a:lstStyle>
            <a:lvl1pPr marL="0" indent="0" algn="ctr">
              <a:spcBef>
                <a:spcPts val="300"/>
              </a:spcBef>
              <a:buNone/>
              <a:defRPr sz="2000" b="1">
                <a:solidFill>
                  <a:schemeClr val="bg1"/>
                </a:solidFill>
              </a:defRPr>
            </a:lvl1pPr>
            <a:lvl2pPr>
              <a:buNone/>
              <a:defRPr/>
            </a:lvl2pPr>
            <a:lvl3pPr>
              <a:buNone/>
              <a:defRPr/>
            </a:lvl3pPr>
            <a:lvl4pPr>
              <a:buNone/>
              <a:defRPr/>
            </a:lvl4pPr>
            <a:lvl5pPr>
              <a:buNone/>
              <a:defRPr/>
            </a:lvl5pPr>
          </a:lstStyle>
          <a:p>
            <a:pPr lvl="0"/>
            <a:r>
              <a:rPr lang="en-US" dirty="0"/>
              <a:t>Click To Edit</a:t>
            </a:r>
            <a:br>
              <a:rPr lang="en-US" dirty="0"/>
            </a:br>
            <a:r>
              <a:rPr lang="en-US" dirty="0"/>
              <a:t>Master Text Styles</a:t>
            </a:r>
          </a:p>
        </p:txBody>
      </p:sp>
      <p:sp>
        <p:nvSpPr>
          <p:cNvPr id="15" name="Text Placeholder 10"/>
          <p:cNvSpPr>
            <a:spLocks noGrp="1"/>
          </p:cNvSpPr>
          <p:nvPr>
            <p:ph type="body" sz="quarter" idx="22" hasCustomPrompt="1"/>
          </p:nvPr>
        </p:nvSpPr>
        <p:spPr bwMode="gray">
          <a:xfrm>
            <a:off x="4644572" y="1342803"/>
            <a:ext cx="4114800" cy="703711"/>
          </a:xfrm>
          <a:solidFill>
            <a:schemeClr val="accent1"/>
          </a:solidFill>
        </p:spPr>
        <p:txBody>
          <a:bodyPr wrap="none" anchor="ctr" anchorCtr="0"/>
          <a:lstStyle>
            <a:lvl1pPr marL="0" indent="0" algn="ctr">
              <a:spcBef>
                <a:spcPts val="300"/>
              </a:spcBef>
              <a:buNone/>
              <a:defRPr sz="2000" b="1">
                <a:solidFill>
                  <a:schemeClr val="bg1"/>
                </a:solidFill>
              </a:defRPr>
            </a:lvl1pPr>
            <a:lvl2pPr>
              <a:buNone/>
              <a:defRPr/>
            </a:lvl2pPr>
            <a:lvl3pPr>
              <a:buNone/>
              <a:defRPr/>
            </a:lvl3pPr>
            <a:lvl4pPr>
              <a:buNone/>
              <a:defRPr/>
            </a:lvl4pPr>
            <a:lvl5pPr>
              <a:buNone/>
              <a:defRPr/>
            </a:lvl5pPr>
          </a:lstStyle>
          <a:p>
            <a:pPr lvl="0"/>
            <a:r>
              <a:rPr lang="en-US" dirty="0"/>
              <a:t>Click To Edit</a:t>
            </a:r>
            <a:br>
              <a:rPr lang="en-US" dirty="0"/>
            </a:br>
            <a:r>
              <a:rPr lang="en-US" dirty="0"/>
              <a:t>Master Text Styles</a:t>
            </a:r>
          </a:p>
        </p:txBody>
      </p:sp>
      <p:sp>
        <p:nvSpPr>
          <p:cNvPr id="14" name="Text Placeholder 9"/>
          <p:cNvSpPr>
            <a:spLocks noGrp="1"/>
          </p:cNvSpPr>
          <p:nvPr>
            <p:ph type="body" sz="quarter" idx="12" hasCustomPrompt="1"/>
          </p:nvPr>
        </p:nvSpPr>
        <p:spPr>
          <a:xfrm>
            <a:off x="319088" y="929595"/>
            <a:ext cx="8357616" cy="391205"/>
          </a:xfrm>
        </p:spPr>
        <p:txBody>
          <a:bodyPr lIns="45720" rIns="45720"/>
          <a:lstStyle>
            <a:lvl1pPr marL="0" indent="0" algn="l">
              <a:spcBef>
                <a:spcPts val="300"/>
              </a:spcBef>
              <a:buNone/>
              <a:defRPr sz="2000" b="1">
                <a:solidFill>
                  <a:schemeClr val="tx2"/>
                </a:solidFill>
              </a:defRPr>
            </a:lvl1pPr>
            <a:lvl2pPr algn="l">
              <a:buNone/>
              <a:defRPr sz="2000" b="1"/>
            </a:lvl2pPr>
            <a:lvl3pPr algn="l">
              <a:buNone/>
              <a:defRPr sz="2000" b="1"/>
            </a:lvl3pPr>
            <a:lvl4pPr algn="l">
              <a:buNone/>
              <a:defRPr sz="2000" b="1"/>
            </a:lvl4pPr>
            <a:lvl5pPr algn="l">
              <a:buNone/>
              <a:defRPr sz="2000" b="1"/>
            </a:lvl5pPr>
          </a:lstStyle>
          <a:p>
            <a:pPr lvl="0"/>
            <a:r>
              <a:rPr lang="en-US" dirty="0"/>
              <a:t>Click To Add Slide Subtitle</a:t>
            </a:r>
          </a:p>
        </p:txBody>
      </p:sp>
      <p:sp>
        <p:nvSpPr>
          <p:cNvPr id="17" name="Text Placeholder 11"/>
          <p:cNvSpPr>
            <a:spLocks noGrp="1"/>
          </p:cNvSpPr>
          <p:nvPr>
            <p:ph type="body" sz="quarter" idx="13" hasCustomPrompt="1"/>
          </p:nvPr>
        </p:nvSpPr>
        <p:spPr>
          <a:xfrm>
            <a:off x="333602" y="5820229"/>
            <a:ext cx="8357616" cy="442230"/>
          </a:xfrm>
        </p:spPr>
        <p:txBody>
          <a:bodyPr lIns="45720" rIns="45720" anchor="t" anchorCtr="0"/>
          <a:lstStyle>
            <a:lvl1pPr marL="0" indent="0">
              <a:spcBef>
                <a:spcPts val="250"/>
              </a:spcBef>
              <a:buNone/>
              <a:defRPr sz="1000"/>
            </a:lvl1pPr>
            <a:lvl2pPr>
              <a:buNone/>
              <a:defRPr/>
            </a:lvl2pPr>
            <a:lvl3pPr>
              <a:buNone/>
              <a:defRPr/>
            </a:lvl3pPr>
            <a:lvl4pPr>
              <a:buNone/>
              <a:defRPr/>
            </a:lvl4pPr>
            <a:lvl5pPr>
              <a:buNone/>
              <a:defRPr/>
            </a:lvl5pPr>
          </a:lstStyle>
          <a:p>
            <a:pPr lvl="0"/>
            <a:r>
              <a:rPr lang="en-US" dirty="0"/>
              <a:t>Click to Add Sources or Footnotes</a:t>
            </a:r>
          </a:p>
        </p:txBody>
      </p:sp>
      <p:sp>
        <p:nvSpPr>
          <p:cNvPr id="20" name="TextBox 19"/>
          <p:cNvSpPr txBox="1"/>
          <p:nvPr userDrawn="1"/>
        </p:nvSpPr>
        <p:spPr>
          <a:xfrm>
            <a:off x="8724173" y="6323404"/>
            <a:ext cx="224105" cy="307777"/>
          </a:xfrm>
          <a:prstGeom prst="rect">
            <a:avLst/>
          </a:prstGeom>
        </p:spPr>
        <p:txBody>
          <a:bodyPr vert="horz" wrap="square" lIns="0" tIns="0" rIns="0" bIns="0" rtlCol="0" anchor="ctr">
            <a:spAutoFit/>
          </a:bodyPr>
          <a:lstStyle/>
          <a:p>
            <a:pPr marL="0" algn="ctr" defTabSz="914400" rtl="0" eaLnBrk="1" latinLnBrk="0" hangingPunct="1"/>
            <a:fld id="{CF984224-3D4F-4CBF-903D-AFCEE1FB1257}" type="slidenum">
              <a:rPr lang="en-US" sz="1000" b="0" kern="1200" smtClean="0">
                <a:solidFill>
                  <a:schemeClr val="tx2"/>
                </a:solidFill>
                <a:latin typeface="Arial" pitchFamily="34" charset="0"/>
                <a:ea typeface="+mn-ea"/>
                <a:cs typeface="Arial" pitchFamily="34" charset="0"/>
              </a:rPr>
              <a:pPr marL="0" algn="ctr" defTabSz="914400" rtl="0" eaLnBrk="1" latinLnBrk="0" hangingPunct="1"/>
              <a:t>‹#›</a:t>
            </a:fld>
            <a:endParaRPr lang="en-US" sz="1000" b="0" kern="1200" dirty="0">
              <a:solidFill>
                <a:schemeClr val="tx2"/>
              </a:solidFill>
              <a:latin typeface="Arial" pitchFamily="34" charset="0"/>
              <a:ea typeface="+mn-ea"/>
              <a:cs typeface="Arial"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fizer Oncology – Four Quarters">
    <p:spTree>
      <p:nvGrpSpPr>
        <p:cNvPr id="1" name=""/>
        <p:cNvGrpSpPr/>
        <p:nvPr/>
      </p:nvGrpSpPr>
      <p:grpSpPr>
        <a:xfrm>
          <a:off x="0" y="0"/>
          <a:ext cx="0" cy="0"/>
          <a:chOff x="0" y="0"/>
          <a:chExt cx="0" cy="0"/>
        </a:xfrm>
      </p:grpSpPr>
      <p:sp>
        <p:nvSpPr>
          <p:cNvPr id="26" name="Content Placeholder 12"/>
          <p:cNvSpPr>
            <a:spLocks noGrp="1"/>
          </p:cNvSpPr>
          <p:nvPr>
            <p:ph sz="quarter" idx="28"/>
          </p:nvPr>
        </p:nvSpPr>
        <p:spPr>
          <a:xfrm>
            <a:off x="4644573" y="4340228"/>
            <a:ext cx="4114799" cy="1429200"/>
          </a:xfrm>
        </p:spPr>
        <p:txBody>
          <a:bodyPr/>
          <a:lstStyle>
            <a:lvl1pPr marL="180975" indent="-180975">
              <a:spcBef>
                <a:spcPts val="1200"/>
              </a:spcBef>
              <a:defRPr sz="1800"/>
            </a:lvl1pPr>
            <a:lvl2pPr marL="558800" indent="-217488">
              <a:spcBef>
                <a:spcPts val="600"/>
              </a:spcBef>
              <a:defRPr sz="1600"/>
            </a:lvl2pPr>
            <a:lvl3pPr marL="835025" indent="-160338">
              <a:spcBef>
                <a:spcPts val="300"/>
              </a:spcBef>
              <a:defRPr sz="1400"/>
            </a:lvl3pPr>
            <a:lvl4pPr marL="1103313" indent="-180975">
              <a:spcBef>
                <a:spcPts val="100"/>
              </a:spcBef>
              <a:defRPr sz="1200"/>
            </a:lvl4pPr>
            <a:lvl5pPr marL="1349375" indent="-131763">
              <a:spcBef>
                <a:spcPts val="100"/>
              </a:spcBef>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9"/>
          <p:cNvSpPr>
            <a:spLocks noGrp="1"/>
          </p:cNvSpPr>
          <p:nvPr>
            <p:ph type="title" hasCustomPrompt="1"/>
          </p:nvPr>
        </p:nvSpPr>
        <p:spPr/>
        <p:txBody>
          <a:bodyPr/>
          <a:lstStyle/>
          <a:p>
            <a:r>
              <a:rPr lang="en-US" dirty="0"/>
              <a:t>Click To Edit Master Title Style</a:t>
            </a:r>
          </a:p>
        </p:txBody>
      </p:sp>
      <p:sp>
        <p:nvSpPr>
          <p:cNvPr id="17" name="Text Placeholder 10"/>
          <p:cNvSpPr>
            <a:spLocks noGrp="1"/>
          </p:cNvSpPr>
          <p:nvPr>
            <p:ph type="body" sz="quarter" idx="18" hasCustomPrompt="1"/>
          </p:nvPr>
        </p:nvSpPr>
        <p:spPr bwMode="gray">
          <a:xfrm>
            <a:off x="384629" y="1342803"/>
            <a:ext cx="4114800" cy="703711"/>
          </a:xfrm>
          <a:solidFill>
            <a:schemeClr val="accent1"/>
          </a:solidFill>
        </p:spPr>
        <p:txBody>
          <a:bodyPr wrap="none" anchor="ctr" anchorCtr="0"/>
          <a:lstStyle>
            <a:lvl1pPr marL="0" indent="0" algn="ctr">
              <a:spcBef>
                <a:spcPts val="300"/>
              </a:spcBef>
              <a:buNone/>
              <a:defRPr sz="2000" b="1">
                <a:solidFill>
                  <a:schemeClr val="bg1"/>
                </a:solidFill>
              </a:defRPr>
            </a:lvl1pPr>
            <a:lvl2pPr>
              <a:buNone/>
              <a:defRPr/>
            </a:lvl2pPr>
            <a:lvl3pPr>
              <a:buNone/>
              <a:defRPr/>
            </a:lvl3pPr>
            <a:lvl4pPr>
              <a:buNone/>
              <a:defRPr/>
            </a:lvl4pPr>
            <a:lvl5pPr>
              <a:buNone/>
              <a:defRPr/>
            </a:lvl5pPr>
          </a:lstStyle>
          <a:p>
            <a:pPr lvl="0"/>
            <a:r>
              <a:rPr lang="en-US" dirty="0"/>
              <a:t>Click To Edit</a:t>
            </a:r>
            <a:br>
              <a:rPr lang="en-US" dirty="0"/>
            </a:br>
            <a:r>
              <a:rPr lang="en-US" dirty="0"/>
              <a:t>Master Text Styles</a:t>
            </a:r>
          </a:p>
        </p:txBody>
      </p:sp>
      <p:sp>
        <p:nvSpPr>
          <p:cNvPr id="19" name="Text Placeholder 10"/>
          <p:cNvSpPr>
            <a:spLocks noGrp="1"/>
          </p:cNvSpPr>
          <p:nvPr>
            <p:ph type="body" sz="quarter" idx="20" hasCustomPrompt="1"/>
          </p:nvPr>
        </p:nvSpPr>
        <p:spPr bwMode="gray">
          <a:xfrm>
            <a:off x="384629" y="3585260"/>
            <a:ext cx="4114800" cy="703711"/>
          </a:xfrm>
          <a:solidFill>
            <a:schemeClr val="accent1"/>
          </a:solidFill>
        </p:spPr>
        <p:txBody>
          <a:bodyPr wrap="none" anchor="ctr" anchorCtr="0"/>
          <a:lstStyle>
            <a:lvl1pPr marL="0" indent="0" algn="ctr">
              <a:spcBef>
                <a:spcPts val="300"/>
              </a:spcBef>
              <a:buNone/>
              <a:defRPr sz="2000" b="1">
                <a:solidFill>
                  <a:schemeClr val="bg1"/>
                </a:solidFill>
              </a:defRPr>
            </a:lvl1pPr>
            <a:lvl2pPr>
              <a:buNone/>
              <a:defRPr/>
            </a:lvl2pPr>
            <a:lvl3pPr>
              <a:buNone/>
              <a:defRPr/>
            </a:lvl3pPr>
            <a:lvl4pPr>
              <a:buNone/>
              <a:defRPr/>
            </a:lvl4pPr>
            <a:lvl5pPr>
              <a:buNone/>
              <a:defRPr/>
            </a:lvl5pPr>
          </a:lstStyle>
          <a:p>
            <a:pPr lvl="0"/>
            <a:r>
              <a:rPr lang="en-US" dirty="0"/>
              <a:t>Click To Edit</a:t>
            </a:r>
            <a:br>
              <a:rPr lang="en-US" dirty="0"/>
            </a:br>
            <a:r>
              <a:rPr lang="en-US" dirty="0"/>
              <a:t>Master Text Styles</a:t>
            </a:r>
          </a:p>
        </p:txBody>
      </p:sp>
      <p:sp>
        <p:nvSpPr>
          <p:cNvPr id="21" name="Text Placeholder 10"/>
          <p:cNvSpPr>
            <a:spLocks noGrp="1"/>
          </p:cNvSpPr>
          <p:nvPr>
            <p:ph type="body" sz="quarter" idx="22" hasCustomPrompt="1"/>
          </p:nvPr>
        </p:nvSpPr>
        <p:spPr bwMode="gray">
          <a:xfrm>
            <a:off x="4644572" y="1342803"/>
            <a:ext cx="4114800" cy="703711"/>
          </a:xfrm>
          <a:solidFill>
            <a:schemeClr val="accent1"/>
          </a:solidFill>
        </p:spPr>
        <p:txBody>
          <a:bodyPr wrap="none" anchor="ctr" anchorCtr="0"/>
          <a:lstStyle>
            <a:lvl1pPr marL="0" indent="0" algn="ctr">
              <a:spcBef>
                <a:spcPts val="300"/>
              </a:spcBef>
              <a:buNone/>
              <a:defRPr sz="2000" b="1">
                <a:solidFill>
                  <a:schemeClr val="bg1"/>
                </a:solidFill>
              </a:defRPr>
            </a:lvl1pPr>
            <a:lvl2pPr>
              <a:buNone/>
              <a:defRPr/>
            </a:lvl2pPr>
            <a:lvl3pPr>
              <a:buNone/>
              <a:defRPr/>
            </a:lvl3pPr>
            <a:lvl4pPr>
              <a:buNone/>
              <a:defRPr/>
            </a:lvl4pPr>
            <a:lvl5pPr>
              <a:buNone/>
              <a:defRPr/>
            </a:lvl5pPr>
          </a:lstStyle>
          <a:p>
            <a:pPr lvl="0"/>
            <a:r>
              <a:rPr lang="en-US" dirty="0"/>
              <a:t>Click To Edit</a:t>
            </a:r>
            <a:br>
              <a:rPr lang="en-US" dirty="0"/>
            </a:br>
            <a:r>
              <a:rPr lang="en-US" dirty="0"/>
              <a:t>Master Text Styles</a:t>
            </a:r>
          </a:p>
        </p:txBody>
      </p:sp>
      <p:sp>
        <p:nvSpPr>
          <p:cNvPr id="23" name="Text Placeholder 10"/>
          <p:cNvSpPr>
            <a:spLocks noGrp="1"/>
          </p:cNvSpPr>
          <p:nvPr>
            <p:ph type="body" sz="quarter" idx="24" hasCustomPrompt="1"/>
          </p:nvPr>
        </p:nvSpPr>
        <p:spPr bwMode="gray">
          <a:xfrm>
            <a:off x="4644572" y="3585260"/>
            <a:ext cx="4114800" cy="703711"/>
          </a:xfrm>
          <a:solidFill>
            <a:schemeClr val="accent1"/>
          </a:solidFill>
        </p:spPr>
        <p:txBody>
          <a:bodyPr wrap="none" anchor="ctr" anchorCtr="0"/>
          <a:lstStyle>
            <a:lvl1pPr marL="0" indent="0" algn="ctr">
              <a:spcBef>
                <a:spcPts val="300"/>
              </a:spcBef>
              <a:buNone/>
              <a:defRPr sz="2000" b="1">
                <a:solidFill>
                  <a:schemeClr val="bg1"/>
                </a:solidFill>
              </a:defRPr>
            </a:lvl1pPr>
            <a:lvl2pPr>
              <a:buNone/>
              <a:defRPr/>
            </a:lvl2pPr>
            <a:lvl3pPr>
              <a:buNone/>
              <a:defRPr/>
            </a:lvl3pPr>
            <a:lvl4pPr>
              <a:buNone/>
              <a:defRPr/>
            </a:lvl4pPr>
            <a:lvl5pPr>
              <a:buNone/>
              <a:defRPr/>
            </a:lvl5pPr>
          </a:lstStyle>
          <a:p>
            <a:pPr lvl="0"/>
            <a:r>
              <a:rPr lang="en-US" dirty="0"/>
              <a:t>Click To Edit</a:t>
            </a:r>
            <a:br>
              <a:rPr lang="en-US" dirty="0"/>
            </a:br>
            <a:r>
              <a:rPr lang="en-US" dirty="0"/>
              <a:t>Master Text Styles</a:t>
            </a:r>
          </a:p>
        </p:txBody>
      </p:sp>
      <p:sp>
        <p:nvSpPr>
          <p:cNvPr id="13" name="Text Placeholder 9"/>
          <p:cNvSpPr>
            <a:spLocks noGrp="1"/>
          </p:cNvSpPr>
          <p:nvPr>
            <p:ph type="body" sz="quarter" idx="12" hasCustomPrompt="1"/>
          </p:nvPr>
        </p:nvSpPr>
        <p:spPr>
          <a:xfrm>
            <a:off x="319088" y="929595"/>
            <a:ext cx="8357616" cy="391205"/>
          </a:xfrm>
        </p:spPr>
        <p:txBody>
          <a:bodyPr lIns="45720" rIns="45720"/>
          <a:lstStyle>
            <a:lvl1pPr marL="0" indent="0" algn="l">
              <a:spcBef>
                <a:spcPts val="300"/>
              </a:spcBef>
              <a:buNone/>
              <a:defRPr sz="2000" b="1">
                <a:solidFill>
                  <a:schemeClr val="tx2"/>
                </a:solidFill>
              </a:defRPr>
            </a:lvl1pPr>
            <a:lvl2pPr algn="l">
              <a:buNone/>
              <a:defRPr sz="2000" b="1"/>
            </a:lvl2pPr>
            <a:lvl3pPr algn="l">
              <a:buNone/>
              <a:defRPr sz="2000" b="1"/>
            </a:lvl3pPr>
            <a:lvl4pPr algn="l">
              <a:buNone/>
              <a:defRPr sz="2000" b="1"/>
            </a:lvl4pPr>
            <a:lvl5pPr algn="l">
              <a:buNone/>
              <a:defRPr sz="2000" b="1"/>
            </a:lvl5pPr>
          </a:lstStyle>
          <a:p>
            <a:pPr lvl="0"/>
            <a:r>
              <a:rPr lang="en-US" dirty="0"/>
              <a:t>Click To Add Slide Subtitle</a:t>
            </a:r>
          </a:p>
        </p:txBody>
      </p:sp>
      <p:sp>
        <p:nvSpPr>
          <p:cNvPr id="14" name="Text Placeholder 11"/>
          <p:cNvSpPr>
            <a:spLocks noGrp="1"/>
          </p:cNvSpPr>
          <p:nvPr>
            <p:ph type="body" sz="quarter" idx="13" hasCustomPrompt="1"/>
          </p:nvPr>
        </p:nvSpPr>
        <p:spPr>
          <a:xfrm>
            <a:off x="333602" y="5820229"/>
            <a:ext cx="8357616" cy="442230"/>
          </a:xfrm>
        </p:spPr>
        <p:txBody>
          <a:bodyPr lIns="45720" rIns="45720" anchor="t" anchorCtr="0"/>
          <a:lstStyle>
            <a:lvl1pPr marL="0" indent="0">
              <a:spcBef>
                <a:spcPts val="250"/>
              </a:spcBef>
              <a:buNone/>
              <a:defRPr sz="1000"/>
            </a:lvl1pPr>
            <a:lvl2pPr>
              <a:buNone/>
              <a:defRPr/>
            </a:lvl2pPr>
            <a:lvl3pPr>
              <a:buNone/>
              <a:defRPr/>
            </a:lvl3pPr>
            <a:lvl4pPr>
              <a:buNone/>
              <a:defRPr/>
            </a:lvl4pPr>
            <a:lvl5pPr>
              <a:buNone/>
              <a:defRPr/>
            </a:lvl5pPr>
          </a:lstStyle>
          <a:p>
            <a:pPr lvl="0"/>
            <a:r>
              <a:rPr lang="en-US" dirty="0"/>
              <a:t>Click to Add Sources or Footnotes</a:t>
            </a:r>
          </a:p>
        </p:txBody>
      </p:sp>
      <p:sp>
        <p:nvSpPr>
          <p:cNvPr id="25" name="TextBox 24"/>
          <p:cNvSpPr txBox="1"/>
          <p:nvPr userDrawn="1"/>
        </p:nvSpPr>
        <p:spPr>
          <a:xfrm>
            <a:off x="8724173" y="6323404"/>
            <a:ext cx="224105" cy="307777"/>
          </a:xfrm>
          <a:prstGeom prst="rect">
            <a:avLst/>
          </a:prstGeom>
        </p:spPr>
        <p:txBody>
          <a:bodyPr vert="horz" wrap="square" lIns="0" tIns="0" rIns="0" bIns="0" rtlCol="0" anchor="ctr">
            <a:spAutoFit/>
          </a:bodyPr>
          <a:lstStyle/>
          <a:p>
            <a:pPr marL="0" algn="ctr" defTabSz="914400" rtl="0" eaLnBrk="1" latinLnBrk="0" hangingPunct="1"/>
            <a:fld id="{CF984224-3D4F-4CBF-903D-AFCEE1FB1257}" type="slidenum">
              <a:rPr lang="en-US" sz="1000" b="0" kern="1200" smtClean="0">
                <a:solidFill>
                  <a:schemeClr val="tx2"/>
                </a:solidFill>
                <a:latin typeface="Arial" pitchFamily="34" charset="0"/>
                <a:ea typeface="+mn-ea"/>
                <a:cs typeface="Arial" pitchFamily="34" charset="0"/>
              </a:rPr>
              <a:pPr marL="0" algn="ctr" defTabSz="914400" rtl="0" eaLnBrk="1" latinLnBrk="0" hangingPunct="1"/>
              <a:t>‹#›</a:t>
            </a:fld>
            <a:endParaRPr lang="en-US" sz="1000" b="0" kern="1200" dirty="0">
              <a:solidFill>
                <a:schemeClr val="tx2"/>
              </a:solidFill>
              <a:latin typeface="Arial" pitchFamily="34" charset="0"/>
              <a:ea typeface="+mn-ea"/>
              <a:cs typeface="Arial" pitchFamily="34" charset="0"/>
            </a:endParaRPr>
          </a:p>
        </p:txBody>
      </p:sp>
      <p:sp>
        <p:nvSpPr>
          <p:cNvPr id="15" name="Content Placeholder 12"/>
          <p:cNvSpPr>
            <a:spLocks noGrp="1"/>
          </p:cNvSpPr>
          <p:nvPr>
            <p:ph sz="quarter" idx="26"/>
          </p:nvPr>
        </p:nvSpPr>
        <p:spPr>
          <a:xfrm>
            <a:off x="384630" y="4340228"/>
            <a:ext cx="4114799" cy="1429200"/>
          </a:xfrm>
        </p:spPr>
        <p:txBody>
          <a:bodyPr/>
          <a:lstStyle>
            <a:lvl1pPr marL="180975" indent="-180975">
              <a:spcBef>
                <a:spcPts val="1200"/>
              </a:spcBef>
              <a:defRPr sz="1800"/>
            </a:lvl1pPr>
            <a:lvl2pPr marL="558800" indent="-217488">
              <a:spcBef>
                <a:spcPts val="600"/>
              </a:spcBef>
              <a:defRPr sz="1600"/>
            </a:lvl2pPr>
            <a:lvl3pPr marL="835025" indent="-160338">
              <a:spcBef>
                <a:spcPts val="300"/>
              </a:spcBef>
              <a:defRPr sz="1400"/>
            </a:lvl3pPr>
            <a:lvl4pPr marL="1103313" indent="-180975">
              <a:spcBef>
                <a:spcPts val="100"/>
              </a:spcBef>
              <a:defRPr sz="1200"/>
            </a:lvl4pPr>
            <a:lvl5pPr marL="1349375" indent="-131763">
              <a:spcBef>
                <a:spcPts val="100"/>
              </a:spcBef>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12"/>
          <p:cNvSpPr>
            <a:spLocks noGrp="1"/>
          </p:cNvSpPr>
          <p:nvPr>
            <p:ph sz="quarter" idx="27"/>
          </p:nvPr>
        </p:nvSpPr>
        <p:spPr>
          <a:xfrm>
            <a:off x="384630" y="2097314"/>
            <a:ext cx="4114799" cy="1429200"/>
          </a:xfrm>
        </p:spPr>
        <p:txBody>
          <a:bodyPr/>
          <a:lstStyle>
            <a:lvl1pPr marL="180975" indent="-180975">
              <a:spcBef>
                <a:spcPts val="1200"/>
              </a:spcBef>
              <a:defRPr sz="1800"/>
            </a:lvl1pPr>
            <a:lvl2pPr marL="558800" indent="-217488">
              <a:spcBef>
                <a:spcPts val="600"/>
              </a:spcBef>
              <a:defRPr sz="1600"/>
            </a:lvl2pPr>
            <a:lvl3pPr marL="835025" indent="-160338">
              <a:spcBef>
                <a:spcPts val="300"/>
              </a:spcBef>
              <a:defRPr sz="1400"/>
            </a:lvl3pPr>
            <a:lvl4pPr marL="1103313" indent="-180975">
              <a:spcBef>
                <a:spcPts val="100"/>
              </a:spcBef>
              <a:defRPr sz="1200"/>
            </a:lvl4pPr>
            <a:lvl5pPr marL="1349375" indent="-131763">
              <a:spcBef>
                <a:spcPts val="100"/>
              </a:spcBef>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Content Placeholder 12"/>
          <p:cNvSpPr>
            <a:spLocks noGrp="1"/>
          </p:cNvSpPr>
          <p:nvPr>
            <p:ph sz="quarter" idx="29"/>
          </p:nvPr>
        </p:nvSpPr>
        <p:spPr>
          <a:xfrm>
            <a:off x="4644573" y="2097314"/>
            <a:ext cx="4114799" cy="1429200"/>
          </a:xfrm>
        </p:spPr>
        <p:txBody>
          <a:bodyPr/>
          <a:lstStyle>
            <a:lvl1pPr marL="180975" indent="-180975">
              <a:spcBef>
                <a:spcPts val="1200"/>
              </a:spcBef>
              <a:defRPr sz="1800"/>
            </a:lvl1pPr>
            <a:lvl2pPr marL="558800" indent="-217488">
              <a:spcBef>
                <a:spcPts val="600"/>
              </a:spcBef>
              <a:defRPr sz="1600"/>
            </a:lvl2pPr>
            <a:lvl3pPr marL="835025" indent="-160338">
              <a:spcBef>
                <a:spcPts val="300"/>
              </a:spcBef>
              <a:defRPr sz="1400"/>
            </a:lvl3pPr>
            <a:lvl4pPr marL="1103313" indent="-180975">
              <a:spcBef>
                <a:spcPts val="100"/>
              </a:spcBef>
              <a:defRPr sz="1200"/>
            </a:lvl4pPr>
            <a:lvl5pPr marL="1349375" indent="-131763">
              <a:spcBef>
                <a:spcPts val="100"/>
              </a:spcBef>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9" name="Rectangle 8"/>
          <p:cNvSpPr/>
          <p:nvPr userDrawn="1"/>
        </p:nvSpPr>
        <p:spPr bwMode="gray">
          <a:xfrm>
            <a:off x="242146" y="6064624"/>
            <a:ext cx="2824779" cy="598643"/>
          </a:xfrm>
          <a:prstGeom prst="rect">
            <a:avLst/>
          </a:prstGeom>
          <a:solidFill>
            <a:schemeClr val="bg1"/>
          </a:solidFill>
          <a:ln w="0" algn="ctr">
            <a:noFill/>
            <a:miter lim="800000"/>
            <a:headEnd/>
            <a:tailEnd/>
          </a:ln>
        </p:spPr>
        <p:txBody>
          <a:bodyPr lIns="45720" rIns="45720" rtlCol="0" anchor="ctr"/>
          <a:lstStyle/>
          <a:p>
            <a:pPr algn="ctr" eaLnBrk="0" hangingPunct="0">
              <a:lnSpc>
                <a:spcPct val="90000"/>
              </a:lnSpc>
              <a:spcBef>
                <a:spcPts val="200"/>
              </a:spcBef>
            </a:pPr>
            <a:endParaRPr lang="en-US" sz="2000" b="1" dirty="0">
              <a:solidFill>
                <a:schemeClr val="bg1"/>
              </a:solidFill>
              <a:latin typeface="Arial" pitchFamily="34" charset="0"/>
              <a:ea typeface="ＭＳ Ｐゴシック" charset="-128"/>
              <a:cs typeface="Arial" pitchFamily="34" charset="0"/>
            </a:endParaRPr>
          </a:p>
        </p:txBody>
      </p:sp>
      <p:grpSp>
        <p:nvGrpSpPr>
          <p:cNvPr id="4" name="Group 3"/>
          <p:cNvGrpSpPr/>
          <p:nvPr userDrawn="1"/>
        </p:nvGrpSpPr>
        <p:grpSpPr>
          <a:xfrm>
            <a:off x="2839045" y="3079215"/>
            <a:ext cx="3465910" cy="647440"/>
            <a:chOff x="2858064" y="3079215"/>
            <a:chExt cx="3465910" cy="64744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29789" y="3079215"/>
              <a:ext cx="1094185" cy="615600"/>
            </a:xfrm>
            <a:prstGeom prst="rect">
              <a:avLst/>
            </a:prstGeom>
          </p:spPr>
        </p:pic>
        <p:pic>
          <p:nvPicPr>
            <p:cNvPr id="1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858064" y="3227878"/>
              <a:ext cx="1785617" cy="498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981750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08" y="6750424"/>
            <a:ext cx="9144000" cy="207362"/>
          </a:xfrm>
          <a:prstGeom prst="rect">
            <a:avLst/>
          </a:prstGeom>
          <a:solidFill>
            <a:srgbClr val="3E1F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20" name="Rectangle 19"/>
          <p:cNvSpPr/>
          <p:nvPr/>
        </p:nvSpPr>
        <p:spPr>
          <a:xfrm flipV="1">
            <a:off x="908" y="6712001"/>
            <a:ext cx="9144000" cy="45719"/>
          </a:xfrm>
          <a:prstGeom prst="rect">
            <a:avLst/>
          </a:prstGeom>
          <a:solidFill>
            <a:srgbClr val="008B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1814" y="0"/>
            <a:ext cx="9144000" cy="53788"/>
          </a:xfrm>
          <a:prstGeom prst="rect">
            <a:avLst/>
          </a:prstGeom>
          <a:solidFill>
            <a:srgbClr val="3E1F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2" name="Title Placeholder 1"/>
          <p:cNvSpPr>
            <a:spLocks noGrp="1"/>
          </p:cNvSpPr>
          <p:nvPr>
            <p:ph type="title"/>
          </p:nvPr>
        </p:nvSpPr>
        <p:spPr bwMode="white">
          <a:xfrm>
            <a:off x="326568" y="262416"/>
            <a:ext cx="8357616" cy="621792"/>
          </a:xfrm>
          <a:prstGeom prst="rect">
            <a:avLst/>
          </a:prstGeom>
        </p:spPr>
        <p:txBody>
          <a:bodyPr vert="horz" lIns="45720" tIns="45720" rIns="45720" bIns="45720" rtlCol="0" anchor="ctr">
            <a:noAutofit/>
          </a:bodyPr>
          <a:lstStyle/>
          <a:p>
            <a:r>
              <a:rPr lang="en-US" dirty="0"/>
              <a:t>Click To Edit Master Title Style</a:t>
            </a:r>
          </a:p>
        </p:txBody>
      </p:sp>
      <p:sp>
        <p:nvSpPr>
          <p:cNvPr id="3" name="Text Placeholder 2"/>
          <p:cNvSpPr>
            <a:spLocks noGrp="1"/>
          </p:cNvSpPr>
          <p:nvPr>
            <p:ph type="body" idx="1"/>
          </p:nvPr>
        </p:nvSpPr>
        <p:spPr>
          <a:xfrm>
            <a:off x="326571" y="1435608"/>
            <a:ext cx="8360229" cy="43434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705315" y="6173272"/>
            <a:ext cx="627077" cy="352800"/>
          </a:xfrm>
          <a:prstGeom prst="rect">
            <a:avLst/>
          </a:prstGeom>
        </p:spPr>
      </p:pic>
      <p:pic>
        <p:nvPicPr>
          <p:cNvPr id="15" name="Picture 2"/>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326571" y="6253654"/>
            <a:ext cx="1044000" cy="29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712" r:id="rId10"/>
    <p:sldLayoutId id="2147483713" r:id="rId11"/>
    <p:sldLayoutId id="2147483714" r:id="rId12"/>
    <p:sldLayoutId id="2147483715" r:id="rId13"/>
    <p:sldLayoutId id="2147483716" r:id="rId14"/>
  </p:sldLayoutIdLst>
  <p:hf hdr="0" dt="0"/>
  <p:txStyles>
    <p:titleStyle>
      <a:lvl1pPr algn="l" defTabSz="914400" rtl="0" eaLnBrk="1" latinLnBrk="0" hangingPunct="1">
        <a:lnSpc>
          <a:spcPct val="90000"/>
        </a:lnSpc>
        <a:spcBef>
          <a:spcPct val="0"/>
        </a:spcBef>
        <a:buNone/>
        <a:defRPr sz="2400" b="1" kern="1200">
          <a:solidFill>
            <a:schemeClr val="accent1"/>
          </a:solidFill>
          <a:latin typeface="Arial" pitchFamily="34" charset="0"/>
          <a:ea typeface="+mj-ea"/>
          <a:cs typeface="Arial" pitchFamily="34" charset="0"/>
        </a:defRPr>
      </a:lvl1pPr>
    </p:titleStyle>
    <p:bodyStyle>
      <a:lvl1pPr marL="217488" indent="-217488" algn="l" defTabSz="914400" rtl="0" eaLnBrk="1" latinLnBrk="0" hangingPunct="1">
        <a:lnSpc>
          <a:spcPct val="90000"/>
        </a:lnSpc>
        <a:spcBef>
          <a:spcPts val="2400"/>
        </a:spcBef>
        <a:buClr>
          <a:schemeClr val="tx2"/>
        </a:buClr>
        <a:buFont typeface="Arial" pitchFamily="34" charset="0"/>
        <a:buChar char="•"/>
        <a:defRPr sz="2200" kern="1200">
          <a:solidFill>
            <a:schemeClr val="tx1"/>
          </a:solidFill>
          <a:latin typeface="Arial" pitchFamily="34" charset="0"/>
          <a:ea typeface="+mn-ea"/>
          <a:cs typeface="Arial" pitchFamily="34" charset="0"/>
        </a:defRPr>
      </a:lvl1pPr>
      <a:lvl2pPr marL="573088" indent="-231775" algn="l" defTabSz="914400" rtl="0" eaLnBrk="1" latinLnBrk="0" hangingPunct="1">
        <a:lnSpc>
          <a:spcPct val="90000"/>
        </a:lnSpc>
        <a:spcBef>
          <a:spcPts val="12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942975" indent="-201613" algn="l" defTabSz="914400" rtl="0" eaLnBrk="1" latinLnBrk="0" hangingPunct="1">
        <a:lnSpc>
          <a:spcPct val="90000"/>
        </a:lnSpc>
        <a:spcBef>
          <a:spcPts val="600"/>
        </a:spcBef>
        <a:buClr>
          <a:schemeClr val="tx2"/>
        </a:buClr>
        <a:buFont typeface="Wingdings" pitchFamily="2" charset="2"/>
        <a:buChar char=""/>
        <a:defRPr sz="1800" kern="1200">
          <a:solidFill>
            <a:schemeClr val="tx1"/>
          </a:solidFill>
          <a:latin typeface="Arial" pitchFamily="34" charset="0"/>
          <a:ea typeface="+mn-ea"/>
          <a:cs typeface="Arial" pitchFamily="34" charset="0"/>
        </a:defRPr>
      </a:lvl3pPr>
      <a:lvl4pPr marL="1309688" indent="-228600" algn="l" defTabSz="914400" rtl="0" eaLnBrk="1" latinLnBrk="0" hangingPunct="1">
        <a:lnSpc>
          <a:spcPct val="90000"/>
        </a:lnSpc>
        <a:spcBef>
          <a:spcPts val="300"/>
        </a:spcBef>
        <a:buClr>
          <a:schemeClr val="tx2"/>
        </a:buClr>
        <a:buFont typeface="Arial" pitchFamily="34" charset="0"/>
        <a:buChar char="–"/>
        <a:defRPr sz="1600" kern="1200">
          <a:solidFill>
            <a:schemeClr val="tx1"/>
          </a:solidFill>
          <a:latin typeface="Arial" pitchFamily="34" charset="0"/>
          <a:ea typeface="+mn-ea"/>
          <a:cs typeface="Arial" pitchFamily="34" charset="0"/>
        </a:defRPr>
      </a:lvl4pPr>
      <a:lvl5pPr marL="1582738" indent="-153988" algn="l" defTabSz="914400" rtl="0" eaLnBrk="1" latinLnBrk="0" hangingPunct="1">
        <a:lnSpc>
          <a:spcPct val="90000"/>
        </a:lnSpc>
        <a:spcBef>
          <a:spcPts val="15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3.xml"/><Relationship Id="rId4" Type="http://schemas.openxmlformats.org/officeDocument/2006/relationships/comments" Target="../comments/commen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B831D65-AD7B-4239-8A90-FBE08EA4DDF3}"/>
              </a:ext>
            </a:extLst>
          </p:cNvPr>
          <p:cNvSpPr>
            <a:spLocks noGrp="1"/>
          </p:cNvSpPr>
          <p:nvPr>
            <p:ph type="ctrTitle"/>
          </p:nvPr>
        </p:nvSpPr>
        <p:spPr>
          <a:xfrm>
            <a:off x="457199" y="1678858"/>
            <a:ext cx="7498080" cy="1429658"/>
          </a:xfrm>
        </p:spPr>
        <p:txBody>
          <a:bodyPr/>
          <a:lstStyle/>
          <a:p>
            <a:pPr hangingPunct="0"/>
            <a:r>
              <a:rPr lang="en-US" sz="2000" dirty="0"/>
              <a:t>Tumor Growth Inhibition Modeling in First-line Advanced Renal Cell Carcinoma (RCC): an Analysis Across Multiple Types of Treatments</a:t>
            </a:r>
          </a:p>
        </p:txBody>
      </p:sp>
      <p:sp>
        <p:nvSpPr>
          <p:cNvPr id="3" name="Untertitel 2">
            <a:extLst>
              <a:ext uri="{FF2B5EF4-FFF2-40B4-BE49-F238E27FC236}">
                <a16:creationId xmlns:a16="http://schemas.microsoft.com/office/drawing/2014/main" id="{41CD864B-70D9-4677-9D8F-C1EF762F2749}"/>
              </a:ext>
            </a:extLst>
          </p:cNvPr>
          <p:cNvSpPr>
            <a:spLocks noGrp="1"/>
          </p:cNvSpPr>
          <p:nvPr>
            <p:ph type="subTitle" idx="1"/>
          </p:nvPr>
        </p:nvSpPr>
        <p:spPr>
          <a:xfrm>
            <a:off x="457199" y="3212706"/>
            <a:ext cx="7498080" cy="671287"/>
          </a:xfrm>
        </p:spPr>
        <p:txBody>
          <a:bodyPr/>
          <a:lstStyle/>
          <a:p>
            <a:r>
              <a:rPr lang="en-US" sz="1400" b="0" dirty="0">
                <a:solidFill>
                  <a:schemeClr val="tx1"/>
                </a:solidFill>
                <a:latin typeface="+mj-lt"/>
              </a:rPr>
              <a:t>Swan Lin, </a:t>
            </a:r>
            <a:r>
              <a:rPr lang="en-US" sz="1400" b="0" dirty="0" err="1">
                <a:solidFill>
                  <a:schemeClr val="tx1"/>
                </a:solidFill>
                <a:latin typeface="+mj-lt"/>
              </a:rPr>
              <a:t>PharmD</a:t>
            </a:r>
            <a:r>
              <a:rPr lang="en-US" sz="1400" b="0" baseline="30000" dirty="0" err="1">
                <a:solidFill>
                  <a:schemeClr val="tx1"/>
                </a:solidFill>
                <a:latin typeface="+mj-lt"/>
              </a:rPr>
              <a:t>1</a:t>
            </a:r>
            <a:r>
              <a:rPr lang="en-US" sz="1400" b="0" dirty="0">
                <a:solidFill>
                  <a:schemeClr val="tx1"/>
                </a:solidFill>
                <a:latin typeface="+mj-lt"/>
              </a:rPr>
              <a:t>,</a:t>
            </a:r>
            <a:r>
              <a:rPr lang="en-US" sz="1400" b="0" baseline="30000" dirty="0">
                <a:solidFill>
                  <a:schemeClr val="tx1"/>
                </a:solidFill>
                <a:latin typeface="+mj-lt"/>
              </a:rPr>
              <a:t> </a:t>
            </a:r>
            <a:r>
              <a:rPr lang="en-US" sz="1400" b="0" dirty="0">
                <a:solidFill>
                  <a:schemeClr val="tx1"/>
                </a:solidFill>
                <a:latin typeface="+mj-lt"/>
              </a:rPr>
              <a:t>Jerry Li, </a:t>
            </a:r>
            <a:r>
              <a:rPr lang="en-US" sz="1400" b="0" dirty="0" err="1">
                <a:solidFill>
                  <a:schemeClr val="tx1"/>
                </a:solidFill>
                <a:latin typeface="+mj-lt"/>
              </a:rPr>
              <a:t>PharmD</a:t>
            </a:r>
            <a:r>
              <a:rPr lang="en-US" sz="1400" b="0" baseline="30000" dirty="0" err="1">
                <a:solidFill>
                  <a:schemeClr val="tx1"/>
                </a:solidFill>
                <a:latin typeface="+mj-lt"/>
              </a:rPr>
              <a:t>2</a:t>
            </a:r>
            <a:r>
              <a:rPr lang="en-US" sz="1400" b="0" dirty="0">
                <a:solidFill>
                  <a:schemeClr val="tx1"/>
                </a:solidFill>
                <a:latin typeface="+mj-lt"/>
              </a:rPr>
              <a:t>, Mohamed H. Shahin, Ph.D.</a:t>
            </a:r>
            <a:r>
              <a:rPr lang="en-US" sz="1400" b="0" baseline="30000" dirty="0">
                <a:solidFill>
                  <a:schemeClr val="tx1"/>
                </a:solidFill>
                <a:latin typeface="+mj-lt"/>
              </a:rPr>
              <a:t> 3</a:t>
            </a:r>
            <a:r>
              <a:rPr lang="en-US" sz="1400" b="0" dirty="0">
                <a:solidFill>
                  <a:schemeClr val="tx1"/>
                </a:solidFill>
                <a:latin typeface="+mj-lt"/>
              </a:rPr>
              <a:t>, Dana Nickens, </a:t>
            </a:r>
            <a:r>
              <a:rPr lang="en-US" sz="1400" b="0" dirty="0" err="1">
                <a:solidFill>
                  <a:schemeClr val="tx1"/>
                </a:solidFill>
                <a:latin typeface="+mj-lt"/>
              </a:rPr>
              <a:t>MS</a:t>
            </a:r>
            <a:r>
              <a:rPr lang="en-US" sz="1400" b="0" baseline="30000" dirty="0" err="1">
                <a:solidFill>
                  <a:schemeClr val="tx1"/>
                </a:solidFill>
                <a:latin typeface="+mj-lt"/>
              </a:rPr>
              <a:t>1</a:t>
            </a:r>
            <a:r>
              <a:rPr lang="en-US" sz="1400" b="0" dirty="0">
                <a:solidFill>
                  <a:schemeClr val="tx1"/>
                </a:solidFill>
                <a:latin typeface="+mj-lt"/>
              </a:rPr>
              <a:t>, Daniele Ouellet, </a:t>
            </a:r>
            <a:r>
              <a:rPr lang="en-US" sz="1400" b="0" dirty="0" err="1">
                <a:solidFill>
                  <a:schemeClr val="tx1"/>
                </a:solidFill>
                <a:latin typeface="+mj-lt"/>
              </a:rPr>
              <a:t>PhD</a:t>
            </a:r>
            <a:r>
              <a:rPr lang="en-US" sz="1400" b="0" baseline="30000" dirty="0" err="1">
                <a:solidFill>
                  <a:schemeClr val="tx1"/>
                </a:solidFill>
                <a:latin typeface="+mj-lt"/>
              </a:rPr>
              <a:t>2</a:t>
            </a:r>
            <a:endParaRPr lang="en-US" sz="1400" b="0" dirty="0">
              <a:solidFill>
                <a:schemeClr val="tx1"/>
              </a:solidFill>
              <a:latin typeface="+mj-lt"/>
            </a:endParaRPr>
          </a:p>
          <a:p>
            <a:endParaRPr lang="de-DE" sz="1100" b="0" baseline="30000" dirty="0">
              <a:solidFill>
                <a:schemeClr val="tx1"/>
              </a:solidFill>
              <a:latin typeface="+mj-lt"/>
            </a:endParaRPr>
          </a:p>
          <a:p>
            <a:r>
              <a:rPr lang="en-US" sz="1000" b="0" baseline="30000" dirty="0" err="1">
                <a:solidFill>
                  <a:schemeClr val="tx1"/>
                </a:solidFill>
                <a:latin typeface="+mj-lt"/>
              </a:rPr>
              <a:t>1</a:t>
            </a:r>
            <a:r>
              <a:rPr lang="en-US" sz="1000" b="0" dirty="0" err="1">
                <a:solidFill>
                  <a:schemeClr val="tx1"/>
                </a:solidFill>
                <a:latin typeface="+mj-lt"/>
              </a:rPr>
              <a:t>Pharmacometrics</a:t>
            </a:r>
            <a:r>
              <a:rPr lang="en-US" sz="1000" b="0" dirty="0">
                <a:solidFill>
                  <a:schemeClr val="tx1"/>
                </a:solidFill>
                <a:latin typeface="+mj-lt"/>
              </a:rPr>
              <a:t>, Global Product Development, Pfizer Inc, San Diego, CA, USA; </a:t>
            </a:r>
          </a:p>
          <a:p>
            <a:r>
              <a:rPr lang="en-US" sz="1000" b="0" baseline="30000" dirty="0" err="1">
                <a:solidFill>
                  <a:schemeClr val="tx1"/>
                </a:solidFill>
                <a:latin typeface="+mj-lt"/>
              </a:rPr>
              <a:t>2</a:t>
            </a:r>
            <a:r>
              <a:rPr lang="en-US" sz="1000" b="0" dirty="0" err="1">
                <a:solidFill>
                  <a:schemeClr val="tx1"/>
                </a:solidFill>
                <a:latin typeface="+mj-lt"/>
              </a:rPr>
              <a:t>Pharmacometrics</a:t>
            </a:r>
            <a:r>
              <a:rPr lang="en-US" sz="1000" b="0" dirty="0">
                <a:solidFill>
                  <a:schemeClr val="tx1"/>
                </a:solidFill>
                <a:latin typeface="+mj-lt"/>
              </a:rPr>
              <a:t>, Global Product Development, Pfizer Inc, Collegeville, PA, USA; </a:t>
            </a:r>
          </a:p>
          <a:p>
            <a:r>
              <a:rPr lang="en-US" sz="1000" b="0" baseline="30000" dirty="0" err="1">
                <a:solidFill>
                  <a:schemeClr val="tx1"/>
                </a:solidFill>
                <a:latin typeface="+mj-lt"/>
              </a:rPr>
              <a:t>3</a:t>
            </a:r>
            <a:r>
              <a:rPr lang="en-US" sz="1000" b="0" dirty="0" err="1">
                <a:solidFill>
                  <a:schemeClr val="tx1"/>
                </a:solidFill>
                <a:latin typeface="+mj-lt"/>
              </a:rPr>
              <a:t>Pfizer</a:t>
            </a:r>
            <a:r>
              <a:rPr lang="en-US" sz="1000" b="0" dirty="0">
                <a:solidFill>
                  <a:schemeClr val="tx1"/>
                </a:solidFill>
                <a:latin typeface="+mj-lt"/>
              </a:rPr>
              <a:t> Global Research and Development, Groton, CT, USA</a:t>
            </a:r>
          </a:p>
          <a:p>
            <a:pPr>
              <a:spcBef>
                <a:spcPts val="0"/>
              </a:spcBef>
            </a:pPr>
            <a:endParaRPr lang="de-DE" sz="1000" b="0" dirty="0">
              <a:solidFill>
                <a:schemeClr val="tx1"/>
              </a:solidFill>
              <a:latin typeface="+mj-lt"/>
            </a:endParaRPr>
          </a:p>
          <a:p>
            <a:pPr>
              <a:spcBef>
                <a:spcPts val="0"/>
              </a:spcBef>
            </a:pPr>
            <a:endParaRPr lang="en-US" sz="1050" b="0" dirty="0">
              <a:solidFill>
                <a:schemeClr val="tx1"/>
              </a:solidFill>
              <a:latin typeface="+mj-lt"/>
            </a:endParaRPr>
          </a:p>
          <a:p>
            <a:r>
              <a:rPr lang="en-US" sz="1100" b="0" dirty="0" err="1">
                <a:solidFill>
                  <a:schemeClr val="tx1"/>
                </a:solidFill>
                <a:latin typeface="+mj-lt"/>
              </a:rPr>
              <a:t>PIII</a:t>
            </a:r>
            <a:r>
              <a:rPr lang="en-US" sz="1100" b="0" dirty="0">
                <a:solidFill>
                  <a:schemeClr val="tx1"/>
                </a:solidFill>
                <a:latin typeface="+mj-lt"/>
              </a:rPr>
              <a:t>-014. Presented at </a:t>
            </a:r>
            <a:r>
              <a:rPr lang="en-US" sz="1100" b="0" dirty="0" err="1">
                <a:solidFill>
                  <a:schemeClr val="tx1"/>
                </a:solidFill>
                <a:latin typeface="+mj-lt"/>
              </a:rPr>
              <a:t>ASCPT</a:t>
            </a:r>
            <a:r>
              <a:rPr lang="en-US" sz="1100" b="0" dirty="0">
                <a:solidFill>
                  <a:schemeClr val="tx1"/>
                </a:solidFill>
                <a:latin typeface="+mj-lt"/>
              </a:rPr>
              <a:t> 2021, Virtual, Monday, March 15th</a:t>
            </a:r>
            <a:endParaRPr lang="en-GB" sz="1100" b="0" dirty="0">
              <a:solidFill>
                <a:schemeClr val="tx1"/>
              </a:solidFill>
              <a:latin typeface="+mj-lt"/>
            </a:endParaRPr>
          </a:p>
          <a:p>
            <a:endParaRPr lang="de-DE" sz="1050" b="0" spc="-10" dirty="0">
              <a:solidFill>
                <a:schemeClr val="tx1"/>
              </a:solidFill>
              <a:latin typeface="+mj-lt"/>
            </a:endParaRPr>
          </a:p>
        </p:txBody>
      </p:sp>
      <p:sp>
        <p:nvSpPr>
          <p:cNvPr id="2" name="TextBox 1">
            <a:extLst>
              <a:ext uri="{FF2B5EF4-FFF2-40B4-BE49-F238E27FC236}">
                <a16:creationId xmlns:a16="http://schemas.microsoft.com/office/drawing/2014/main" id="{15B53BBA-16E9-419B-ADC3-7C1322A88803}"/>
              </a:ext>
            </a:extLst>
          </p:cNvPr>
          <p:cNvSpPr txBox="1"/>
          <p:nvPr/>
        </p:nvSpPr>
        <p:spPr>
          <a:xfrm>
            <a:off x="0" y="-10815"/>
            <a:ext cx="9144000" cy="923330"/>
          </a:xfrm>
          <a:prstGeom prst="rect">
            <a:avLst/>
          </a:prstGeom>
          <a:solidFill>
            <a:srgbClr val="FFFF00"/>
          </a:solidFill>
        </p:spPr>
        <p:txBody>
          <a:bodyPr wrap="square" rtlCol="0">
            <a:spAutoFit/>
          </a:bodyPr>
          <a:lstStyle/>
          <a:p>
            <a:r>
              <a:rPr lang="en-US" dirty="0"/>
              <a:t>Note to authors: </a:t>
            </a:r>
            <a:r>
              <a:rPr lang="en-US" b="1" dirty="0"/>
              <a:t>We have significantly revised the JAVELIN poster template to reduce text and highlight results</a:t>
            </a:r>
            <a:r>
              <a:rPr lang="en-US" dirty="0"/>
              <a:t>. Guidelines for words/display elements are noted throughout. The overall look of the laid-out poster can be found </a:t>
            </a:r>
            <a:r>
              <a:rPr lang="en-US" b="1" dirty="0">
                <a:hlinkClick r:id="rId2" action="ppaction://hlinksldjump"/>
              </a:rPr>
              <a:t>on the last slide </a:t>
            </a:r>
            <a:r>
              <a:rPr lang="en-US" dirty="0"/>
              <a:t>FYI.</a:t>
            </a:r>
          </a:p>
        </p:txBody>
      </p:sp>
    </p:spTree>
    <p:extLst>
      <p:ext uri="{BB962C8B-B14F-4D97-AF65-F5344CB8AC3E}">
        <p14:creationId xmlns:p14="http://schemas.microsoft.com/office/powerpoint/2010/main" val="1809734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7C553-3F71-42C4-8D0A-0CAD9A0B313A}"/>
              </a:ext>
            </a:extLst>
          </p:cNvPr>
          <p:cNvSpPr>
            <a:spLocks noGrp="1"/>
          </p:cNvSpPr>
          <p:nvPr>
            <p:ph type="title"/>
          </p:nvPr>
        </p:nvSpPr>
        <p:spPr/>
        <p:txBody>
          <a:bodyPr/>
          <a:lstStyle/>
          <a:p>
            <a:r>
              <a:rPr lang="en-US" dirty="0"/>
              <a:t>Figure 2. Diagnostic Plots of Final </a:t>
            </a:r>
            <a:r>
              <a:rPr lang="en-US" dirty="0" err="1"/>
              <a:t>TGI</a:t>
            </a:r>
            <a:r>
              <a:rPr lang="en-US" dirty="0"/>
              <a:t> Model</a:t>
            </a:r>
          </a:p>
        </p:txBody>
      </p:sp>
      <p:pic>
        <p:nvPicPr>
          <p:cNvPr id="6" name="Content Placeholder 5">
            <a:extLst>
              <a:ext uri="{FF2B5EF4-FFF2-40B4-BE49-F238E27FC236}">
                <a16:creationId xmlns:a16="http://schemas.microsoft.com/office/drawing/2014/main" id="{193143AF-C965-4FD2-90B9-05E948131A44}"/>
              </a:ext>
            </a:extLst>
          </p:cNvPr>
          <p:cNvPicPr>
            <a:picLocks noGrp="1" noChangeAspect="1"/>
          </p:cNvPicPr>
          <p:nvPr>
            <p:ph sz="quarter" idx="14"/>
          </p:nvPr>
        </p:nvPicPr>
        <p:blipFill>
          <a:blip r:embed="rId2"/>
          <a:stretch>
            <a:fillRect/>
          </a:stretch>
        </p:blipFill>
        <p:spPr>
          <a:xfrm>
            <a:off x="295796" y="1543718"/>
            <a:ext cx="4202100" cy="3079334"/>
          </a:xfrm>
          <a:prstGeom prst="rect">
            <a:avLst/>
          </a:prstGeom>
        </p:spPr>
      </p:pic>
      <p:sp>
        <p:nvSpPr>
          <p:cNvPr id="4" name="Text Placeholder 3">
            <a:extLst>
              <a:ext uri="{FF2B5EF4-FFF2-40B4-BE49-F238E27FC236}">
                <a16:creationId xmlns:a16="http://schemas.microsoft.com/office/drawing/2014/main" id="{50E5CCE7-A69F-4E16-9321-D30034EA2763}"/>
              </a:ext>
            </a:extLst>
          </p:cNvPr>
          <p:cNvSpPr>
            <a:spLocks noGrp="1"/>
          </p:cNvSpPr>
          <p:nvPr>
            <p:ph type="body" sz="quarter" idx="12"/>
          </p:nvPr>
        </p:nvSpPr>
        <p:spPr/>
        <p:txBody>
          <a:bodyPr/>
          <a:lstStyle/>
          <a:p>
            <a:endParaRPr lang="en-US"/>
          </a:p>
        </p:txBody>
      </p:sp>
      <p:sp>
        <p:nvSpPr>
          <p:cNvPr id="5" name="Text Placeholder 4">
            <a:extLst>
              <a:ext uri="{FF2B5EF4-FFF2-40B4-BE49-F238E27FC236}">
                <a16:creationId xmlns:a16="http://schemas.microsoft.com/office/drawing/2014/main" id="{C4F0485C-2C3D-4C89-8264-5984F72CE01A}"/>
              </a:ext>
            </a:extLst>
          </p:cNvPr>
          <p:cNvSpPr>
            <a:spLocks noGrp="1"/>
          </p:cNvSpPr>
          <p:nvPr>
            <p:ph type="body" sz="quarter" idx="13"/>
          </p:nvPr>
        </p:nvSpPr>
        <p:spPr>
          <a:xfrm>
            <a:off x="356894" y="4952730"/>
            <a:ext cx="8528552" cy="767000"/>
          </a:xfrm>
        </p:spPr>
        <p:txBody>
          <a:bodyPr/>
          <a:lstStyle/>
          <a:p>
            <a:r>
              <a:rPr lang="en-US" dirty="0"/>
              <a:t>Diagnostic plots of a. observed versus population predicted tumor size, b. observed versus individual predicted tumor size, c. </a:t>
            </a:r>
            <a:r>
              <a:rPr lang="en-US" dirty="0" err="1"/>
              <a:t>CWRES</a:t>
            </a:r>
            <a:r>
              <a:rPr lang="en-US" dirty="0"/>
              <a:t> versus population predicted tumor size, and d. </a:t>
            </a:r>
            <a:r>
              <a:rPr lang="en-US" dirty="0" err="1"/>
              <a:t>IWRES</a:t>
            </a:r>
            <a:r>
              <a:rPr lang="en-US" dirty="0"/>
              <a:t> versus population predicted tumor size.</a:t>
            </a:r>
          </a:p>
          <a:p>
            <a:r>
              <a:rPr lang="en-US" dirty="0"/>
              <a:t>Abbreviations: </a:t>
            </a:r>
            <a:r>
              <a:rPr lang="en-US" dirty="0" err="1"/>
              <a:t>CWRES</a:t>
            </a:r>
            <a:r>
              <a:rPr lang="en-US" dirty="0"/>
              <a:t> = conditional weighted residuals, </a:t>
            </a:r>
            <a:r>
              <a:rPr lang="en-US" dirty="0" err="1"/>
              <a:t>IWRES</a:t>
            </a:r>
            <a:r>
              <a:rPr lang="en-US" dirty="0"/>
              <a:t> = individual weighted residuals</a:t>
            </a:r>
          </a:p>
        </p:txBody>
      </p:sp>
      <p:pic>
        <p:nvPicPr>
          <p:cNvPr id="7" name="Picture 6">
            <a:extLst>
              <a:ext uri="{FF2B5EF4-FFF2-40B4-BE49-F238E27FC236}">
                <a16:creationId xmlns:a16="http://schemas.microsoft.com/office/drawing/2014/main" id="{F050F092-A994-4806-A74C-F6655FDF2C00}"/>
              </a:ext>
            </a:extLst>
          </p:cNvPr>
          <p:cNvPicPr>
            <a:picLocks noChangeAspect="1"/>
          </p:cNvPicPr>
          <p:nvPr/>
        </p:nvPicPr>
        <p:blipFill>
          <a:blip r:embed="rId3"/>
          <a:stretch>
            <a:fillRect/>
          </a:stretch>
        </p:blipFill>
        <p:spPr>
          <a:xfrm>
            <a:off x="4497896" y="1463040"/>
            <a:ext cx="4491900" cy="3160012"/>
          </a:xfrm>
          <a:prstGeom prst="rect">
            <a:avLst/>
          </a:prstGeom>
        </p:spPr>
      </p:pic>
      <p:sp>
        <p:nvSpPr>
          <p:cNvPr id="8" name="TextBox 7">
            <a:extLst>
              <a:ext uri="{FF2B5EF4-FFF2-40B4-BE49-F238E27FC236}">
                <a16:creationId xmlns:a16="http://schemas.microsoft.com/office/drawing/2014/main" id="{6D6E5EB4-37C1-4DBF-B817-A5AA121643D8}"/>
              </a:ext>
            </a:extLst>
          </p:cNvPr>
          <p:cNvSpPr txBox="1"/>
          <p:nvPr/>
        </p:nvSpPr>
        <p:spPr>
          <a:xfrm>
            <a:off x="725214" y="1543718"/>
            <a:ext cx="309004" cy="253916"/>
          </a:xfrm>
          <a:prstGeom prst="rect">
            <a:avLst/>
          </a:prstGeom>
          <a:noFill/>
        </p:spPr>
        <p:txBody>
          <a:bodyPr wrap="square" rtlCol="0">
            <a:spAutoFit/>
          </a:bodyPr>
          <a:lstStyle/>
          <a:p>
            <a:r>
              <a:rPr lang="en-US" sz="1050" dirty="0"/>
              <a:t>a.</a:t>
            </a:r>
          </a:p>
        </p:txBody>
      </p:sp>
      <p:sp>
        <p:nvSpPr>
          <p:cNvPr id="9" name="TextBox 8">
            <a:extLst>
              <a:ext uri="{FF2B5EF4-FFF2-40B4-BE49-F238E27FC236}">
                <a16:creationId xmlns:a16="http://schemas.microsoft.com/office/drawing/2014/main" id="{035FD512-C129-464E-BA1F-01CFA1E6693E}"/>
              </a:ext>
            </a:extLst>
          </p:cNvPr>
          <p:cNvSpPr txBox="1"/>
          <p:nvPr/>
        </p:nvSpPr>
        <p:spPr>
          <a:xfrm>
            <a:off x="725214" y="3043046"/>
            <a:ext cx="309004" cy="253916"/>
          </a:xfrm>
          <a:prstGeom prst="rect">
            <a:avLst/>
          </a:prstGeom>
          <a:noFill/>
        </p:spPr>
        <p:txBody>
          <a:bodyPr wrap="square" rtlCol="0">
            <a:spAutoFit/>
          </a:bodyPr>
          <a:lstStyle/>
          <a:p>
            <a:r>
              <a:rPr lang="en-US" sz="1050" dirty="0"/>
              <a:t>b.</a:t>
            </a:r>
          </a:p>
        </p:txBody>
      </p:sp>
      <p:sp>
        <p:nvSpPr>
          <p:cNvPr id="10" name="TextBox 9">
            <a:extLst>
              <a:ext uri="{FF2B5EF4-FFF2-40B4-BE49-F238E27FC236}">
                <a16:creationId xmlns:a16="http://schemas.microsoft.com/office/drawing/2014/main" id="{C85D10E6-3AE6-4A81-89E8-1638DA6F13A4}"/>
              </a:ext>
            </a:extLst>
          </p:cNvPr>
          <p:cNvSpPr txBox="1"/>
          <p:nvPr/>
        </p:nvSpPr>
        <p:spPr>
          <a:xfrm>
            <a:off x="4772812" y="1463040"/>
            <a:ext cx="309004" cy="253916"/>
          </a:xfrm>
          <a:prstGeom prst="rect">
            <a:avLst/>
          </a:prstGeom>
          <a:noFill/>
        </p:spPr>
        <p:txBody>
          <a:bodyPr wrap="square" rtlCol="0">
            <a:spAutoFit/>
          </a:bodyPr>
          <a:lstStyle/>
          <a:p>
            <a:r>
              <a:rPr lang="en-US" sz="1050" dirty="0"/>
              <a:t>c.</a:t>
            </a:r>
          </a:p>
        </p:txBody>
      </p:sp>
      <p:sp>
        <p:nvSpPr>
          <p:cNvPr id="11" name="TextBox 10">
            <a:extLst>
              <a:ext uri="{FF2B5EF4-FFF2-40B4-BE49-F238E27FC236}">
                <a16:creationId xmlns:a16="http://schemas.microsoft.com/office/drawing/2014/main" id="{9E28FCDE-0F94-48A9-91DC-890209FF7F6E}"/>
              </a:ext>
            </a:extLst>
          </p:cNvPr>
          <p:cNvSpPr txBox="1"/>
          <p:nvPr/>
        </p:nvSpPr>
        <p:spPr>
          <a:xfrm>
            <a:off x="4772812" y="3043046"/>
            <a:ext cx="309004" cy="253916"/>
          </a:xfrm>
          <a:prstGeom prst="rect">
            <a:avLst/>
          </a:prstGeom>
          <a:noFill/>
        </p:spPr>
        <p:txBody>
          <a:bodyPr wrap="square" rtlCol="0">
            <a:spAutoFit/>
          </a:bodyPr>
          <a:lstStyle/>
          <a:p>
            <a:r>
              <a:rPr lang="en-US" sz="1050" dirty="0"/>
              <a:t>d.</a:t>
            </a:r>
          </a:p>
        </p:txBody>
      </p:sp>
    </p:spTree>
    <p:extLst>
      <p:ext uri="{BB962C8B-B14F-4D97-AF65-F5344CB8AC3E}">
        <p14:creationId xmlns:p14="http://schemas.microsoft.com/office/powerpoint/2010/main" val="3538888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1FDA9-B761-4C24-B642-8552DE46701E}"/>
              </a:ext>
            </a:extLst>
          </p:cNvPr>
          <p:cNvSpPr>
            <a:spLocks noGrp="1"/>
          </p:cNvSpPr>
          <p:nvPr>
            <p:ph type="title"/>
          </p:nvPr>
        </p:nvSpPr>
        <p:spPr/>
        <p:txBody>
          <a:bodyPr/>
          <a:lstStyle/>
          <a:p>
            <a:r>
              <a:rPr lang="en-US" dirty="0"/>
              <a:t>Figure 3. Final Model Visual Predictive Check</a:t>
            </a:r>
          </a:p>
        </p:txBody>
      </p:sp>
      <p:sp>
        <p:nvSpPr>
          <p:cNvPr id="4" name="Text Placeholder 3">
            <a:extLst>
              <a:ext uri="{FF2B5EF4-FFF2-40B4-BE49-F238E27FC236}">
                <a16:creationId xmlns:a16="http://schemas.microsoft.com/office/drawing/2014/main" id="{6EFBEED5-7F0B-4644-8D62-55D784107ED6}"/>
              </a:ext>
            </a:extLst>
          </p:cNvPr>
          <p:cNvSpPr>
            <a:spLocks noGrp="1"/>
          </p:cNvSpPr>
          <p:nvPr>
            <p:ph type="body" sz="quarter" idx="12"/>
          </p:nvPr>
        </p:nvSpPr>
        <p:spPr/>
        <p:txBody>
          <a:bodyPr/>
          <a:lstStyle/>
          <a:p>
            <a:endParaRPr lang="en-US"/>
          </a:p>
        </p:txBody>
      </p:sp>
      <p:sp>
        <p:nvSpPr>
          <p:cNvPr id="5" name="Text Placeholder 4">
            <a:extLst>
              <a:ext uri="{FF2B5EF4-FFF2-40B4-BE49-F238E27FC236}">
                <a16:creationId xmlns:a16="http://schemas.microsoft.com/office/drawing/2014/main" id="{711E7230-F9CF-47E2-8B38-334B7146B16C}"/>
              </a:ext>
            </a:extLst>
          </p:cNvPr>
          <p:cNvSpPr>
            <a:spLocks noGrp="1"/>
          </p:cNvSpPr>
          <p:nvPr>
            <p:ph type="body" sz="quarter" idx="13"/>
          </p:nvPr>
        </p:nvSpPr>
        <p:spPr/>
        <p:txBody>
          <a:bodyPr/>
          <a:lstStyle/>
          <a:p>
            <a:endParaRPr lang="en-US"/>
          </a:p>
        </p:txBody>
      </p:sp>
      <p:pic>
        <p:nvPicPr>
          <p:cNvPr id="6" name="Content Placeholder 5">
            <a:extLst>
              <a:ext uri="{FF2B5EF4-FFF2-40B4-BE49-F238E27FC236}">
                <a16:creationId xmlns:a16="http://schemas.microsoft.com/office/drawing/2014/main" id="{70C7129D-0459-4CA7-9E1C-1006F7BF6A02}"/>
              </a:ext>
            </a:extLst>
          </p:cNvPr>
          <p:cNvPicPr>
            <a:picLocks noGrp="1" noChangeAspect="1"/>
          </p:cNvPicPr>
          <p:nvPr>
            <p:ph sz="quarter" idx="14"/>
          </p:nvPr>
        </p:nvPicPr>
        <p:blipFill>
          <a:blip r:embed="rId2"/>
          <a:stretch>
            <a:fillRect/>
          </a:stretch>
        </p:blipFill>
        <p:spPr>
          <a:xfrm>
            <a:off x="985470" y="1435100"/>
            <a:ext cx="7173060" cy="4343400"/>
          </a:xfrm>
          <a:prstGeom prst="rect">
            <a:avLst/>
          </a:prstGeom>
        </p:spPr>
      </p:pic>
    </p:spTree>
    <p:extLst>
      <p:ext uri="{BB962C8B-B14F-4D97-AF65-F5344CB8AC3E}">
        <p14:creationId xmlns:p14="http://schemas.microsoft.com/office/powerpoint/2010/main" val="2494875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6159F-06A0-4827-A6AC-477E4D25DABD}"/>
              </a:ext>
            </a:extLst>
          </p:cNvPr>
          <p:cNvSpPr>
            <a:spLocks noGrp="1"/>
          </p:cNvSpPr>
          <p:nvPr>
            <p:ph type="title"/>
          </p:nvPr>
        </p:nvSpPr>
        <p:spPr/>
        <p:txBody>
          <a:bodyPr/>
          <a:lstStyle/>
          <a:p>
            <a:r>
              <a:rPr lang="en-US" dirty="0"/>
              <a:t>Table 3. Summary of </a:t>
            </a:r>
            <a:r>
              <a:rPr lang="en-US" dirty="0" err="1"/>
              <a:t>TGI</a:t>
            </a:r>
            <a:r>
              <a:rPr lang="en-US" dirty="0"/>
              <a:t> Metrics</a:t>
            </a:r>
          </a:p>
        </p:txBody>
      </p:sp>
      <p:sp>
        <p:nvSpPr>
          <p:cNvPr id="5" name="Text Placeholder 4">
            <a:extLst>
              <a:ext uri="{FF2B5EF4-FFF2-40B4-BE49-F238E27FC236}">
                <a16:creationId xmlns:a16="http://schemas.microsoft.com/office/drawing/2014/main" id="{F5141059-1BF9-4637-9EDD-EB3B492BBAE4}"/>
              </a:ext>
            </a:extLst>
          </p:cNvPr>
          <p:cNvSpPr>
            <a:spLocks noGrp="1"/>
          </p:cNvSpPr>
          <p:nvPr>
            <p:ph type="body" sz="quarter" idx="13"/>
          </p:nvPr>
        </p:nvSpPr>
        <p:spPr>
          <a:xfrm>
            <a:off x="403288" y="3570514"/>
            <a:ext cx="8357616" cy="442230"/>
          </a:xfrm>
        </p:spPr>
        <p:txBody>
          <a:bodyPr/>
          <a:lstStyle/>
          <a:p>
            <a:r>
              <a:rPr lang="en-US" dirty="0"/>
              <a:t>Data are geometric mean (geometric CV%). Time to tumor growth are in weeks.</a:t>
            </a:r>
          </a:p>
        </p:txBody>
      </p:sp>
      <p:pic>
        <p:nvPicPr>
          <p:cNvPr id="6" name="Content Placeholder 5">
            <a:extLst>
              <a:ext uri="{FF2B5EF4-FFF2-40B4-BE49-F238E27FC236}">
                <a16:creationId xmlns:a16="http://schemas.microsoft.com/office/drawing/2014/main" id="{3028F0E8-C638-4C28-9D16-E1A281C46300}"/>
              </a:ext>
            </a:extLst>
          </p:cNvPr>
          <p:cNvPicPr>
            <a:picLocks noGrp="1" noChangeAspect="1"/>
          </p:cNvPicPr>
          <p:nvPr>
            <p:ph sz="quarter" idx="14"/>
          </p:nvPr>
        </p:nvPicPr>
        <p:blipFill>
          <a:blip r:embed="rId2"/>
          <a:stretch>
            <a:fillRect/>
          </a:stretch>
        </p:blipFill>
        <p:spPr>
          <a:xfrm>
            <a:off x="383096" y="1692517"/>
            <a:ext cx="8229600" cy="1877997"/>
          </a:xfrm>
          <a:prstGeom prst="rect">
            <a:avLst/>
          </a:prstGeom>
        </p:spPr>
      </p:pic>
    </p:spTree>
    <p:extLst>
      <p:ext uri="{BB962C8B-B14F-4D97-AF65-F5344CB8AC3E}">
        <p14:creationId xmlns:p14="http://schemas.microsoft.com/office/powerpoint/2010/main" val="696012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3601-930A-4595-A95D-BA03FFB3184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A7B98F7-FD79-4FCC-981E-EA9FE9EE8C87}"/>
              </a:ext>
            </a:extLst>
          </p:cNvPr>
          <p:cNvSpPr>
            <a:spLocks noGrp="1"/>
          </p:cNvSpPr>
          <p:nvPr>
            <p:ph sz="quarter" idx="14"/>
          </p:nvPr>
        </p:nvSpPr>
        <p:spPr>
          <a:xfrm>
            <a:off x="457200" y="1166658"/>
            <a:ext cx="8229600" cy="4343400"/>
          </a:xfrm>
        </p:spPr>
        <p:txBody>
          <a:bodyPr/>
          <a:lstStyle/>
          <a:p>
            <a:pPr marL="365760" indent="-365760">
              <a:lnSpc>
                <a:spcPct val="100000"/>
              </a:lnSpc>
              <a:spcBef>
                <a:spcPts val="0"/>
              </a:spcBef>
              <a:buFont typeface="+mj-lt"/>
              <a:buAutoNum type="arabicPeriod"/>
            </a:pPr>
            <a:r>
              <a:rPr lang="en-US" sz="1400" dirty="0"/>
              <a:t>Bruno R, Mercier F and Claret L, 2014, Evaluation of tumor size response metrics to predict survival in oncology clinical trials. Clinical Pharmacology &amp; Therapeutics vol. 95: 386–393.</a:t>
            </a:r>
          </a:p>
          <a:p>
            <a:pPr marL="365760" indent="-365760">
              <a:lnSpc>
                <a:spcPct val="100000"/>
              </a:lnSpc>
              <a:spcBef>
                <a:spcPts val="0"/>
              </a:spcBef>
              <a:buFont typeface="+mj-lt"/>
              <a:buAutoNum type="arabicPeriod"/>
            </a:pPr>
            <a:r>
              <a:rPr lang="en-US" sz="1400" dirty="0"/>
              <a:t>Claret L, Girard P, Hoff PM, Van </a:t>
            </a:r>
            <a:r>
              <a:rPr lang="en-US" sz="1400" dirty="0" err="1"/>
              <a:t>Cutsem</a:t>
            </a:r>
            <a:r>
              <a:rPr lang="en-US" sz="1400" dirty="0"/>
              <a:t> E, </a:t>
            </a:r>
            <a:r>
              <a:rPr lang="en-US" sz="1400" dirty="0" err="1"/>
              <a:t>Zuideveld</a:t>
            </a:r>
            <a:r>
              <a:rPr lang="en-US" sz="1400" dirty="0"/>
              <a:t> </a:t>
            </a:r>
            <a:r>
              <a:rPr lang="en-US" sz="1400" dirty="0" err="1"/>
              <a:t>KP</a:t>
            </a:r>
            <a:r>
              <a:rPr lang="en-US" sz="1400" dirty="0"/>
              <a:t>, </a:t>
            </a:r>
            <a:r>
              <a:rPr lang="en-US" sz="1400" dirty="0" err="1"/>
              <a:t>Jorga</a:t>
            </a:r>
            <a:r>
              <a:rPr lang="en-US" sz="1400" dirty="0"/>
              <a:t> K, Fagerberg J and Bruno R, 2009, Model-based prediction of phase iii overall survival in colorectal cancer on the basis of phase ii tumor dynamics. Journal of Clinical Oncology vol. 27: 4103–4108.</a:t>
            </a:r>
          </a:p>
          <a:p>
            <a:pPr marL="365760" indent="-365760">
              <a:lnSpc>
                <a:spcPct val="100000"/>
              </a:lnSpc>
              <a:spcBef>
                <a:spcPts val="0"/>
              </a:spcBef>
              <a:buFont typeface="+mj-lt"/>
              <a:buAutoNum type="arabicPeriod"/>
            </a:pPr>
            <a:r>
              <a:rPr lang="en-US" sz="1400" dirty="0" err="1"/>
              <a:t>Simeoni</a:t>
            </a:r>
            <a:r>
              <a:rPr lang="en-US" sz="1400" dirty="0"/>
              <a:t> M, </a:t>
            </a:r>
            <a:r>
              <a:rPr lang="en-US" sz="1400" dirty="0" err="1"/>
              <a:t>Magni</a:t>
            </a:r>
            <a:r>
              <a:rPr lang="en-US" sz="1400" dirty="0"/>
              <a:t> P, </a:t>
            </a:r>
            <a:r>
              <a:rPr lang="en-US" sz="1400" dirty="0" err="1"/>
              <a:t>Cammia</a:t>
            </a:r>
            <a:r>
              <a:rPr lang="en-US" sz="1400" dirty="0"/>
              <a:t> C, De Nicolao G, </a:t>
            </a:r>
            <a:r>
              <a:rPr lang="en-US" sz="1400" dirty="0" err="1"/>
              <a:t>Croci</a:t>
            </a:r>
            <a:r>
              <a:rPr lang="en-US" sz="1400" dirty="0"/>
              <a:t> V, </a:t>
            </a:r>
            <a:r>
              <a:rPr lang="en-US" sz="1400" dirty="0" err="1"/>
              <a:t>Pesenti</a:t>
            </a:r>
            <a:r>
              <a:rPr lang="en-US" sz="1400" dirty="0"/>
              <a:t> E, </a:t>
            </a:r>
            <a:r>
              <a:rPr lang="en-US" sz="1400" dirty="0" err="1"/>
              <a:t>Germani</a:t>
            </a:r>
            <a:r>
              <a:rPr lang="en-US" sz="1400" dirty="0"/>
              <a:t> M, </a:t>
            </a:r>
            <a:r>
              <a:rPr lang="en-US" sz="1400" dirty="0" err="1"/>
              <a:t>Poggesi</a:t>
            </a:r>
            <a:r>
              <a:rPr lang="en-US" sz="1400" dirty="0"/>
              <a:t> I and </a:t>
            </a:r>
            <a:r>
              <a:rPr lang="en-US" sz="1400" dirty="0" err="1"/>
              <a:t>Rocchetti</a:t>
            </a:r>
            <a:r>
              <a:rPr lang="en-US" sz="1400" dirty="0"/>
              <a:t> M, 2004, Predictive pharmacokinetic-pharmacodynamic modeling of tumor growth kinetics in xenograft models after administration of anticancer agents. Cancer research vol. 64: 1094–1101.</a:t>
            </a:r>
          </a:p>
          <a:p>
            <a:pPr marL="365760" indent="-365760">
              <a:lnSpc>
                <a:spcPct val="100000"/>
              </a:lnSpc>
              <a:spcBef>
                <a:spcPts val="0"/>
              </a:spcBef>
              <a:buFont typeface="+mj-lt"/>
              <a:buAutoNum type="arabicPeriod"/>
            </a:pPr>
            <a:r>
              <a:rPr lang="da-DK" sz="1400" dirty="0"/>
              <a:t>Claret L, Mercier F, Houk BE, Milligan PA and Bruno R, 2015, Modeling and simulations relating overall survival to tumor growth inhibition in renal cell carcinoma patients. Cancer chemotherapy and pharmacology vol. 76: 567–573.</a:t>
            </a:r>
          </a:p>
          <a:p>
            <a:pPr marL="365760" indent="-365760">
              <a:lnSpc>
                <a:spcPct val="100000"/>
              </a:lnSpc>
              <a:spcBef>
                <a:spcPts val="0"/>
              </a:spcBef>
              <a:buFont typeface="+mj-lt"/>
              <a:buAutoNum type="arabicPeriod"/>
            </a:pPr>
            <a:r>
              <a:rPr lang="da-DK" sz="1400" dirty="0"/>
              <a:t>Claret L, Zheng J, Mercier F, Chanu P, Chen Y, Rosbrook B, Yazdi P, Milligan PA and Bruno R, 2016, Model-based prediction of progression-free survival in patients with first-line renal cell carcinoma using week 8 tumor size change from baseline. Cancer chemotherapy and pharmacology vol. 78: 605–610.</a:t>
            </a:r>
          </a:p>
          <a:p>
            <a:pPr marL="0" indent="0">
              <a:lnSpc>
                <a:spcPct val="100000"/>
              </a:lnSpc>
              <a:spcBef>
                <a:spcPts val="0"/>
              </a:spcBef>
              <a:buNone/>
            </a:pPr>
            <a:endParaRPr lang="en-US" sz="1400" dirty="0"/>
          </a:p>
          <a:p>
            <a:pPr marL="365760" indent="-365760">
              <a:lnSpc>
                <a:spcPct val="100000"/>
              </a:lnSpc>
              <a:spcBef>
                <a:spcPts val="0"/>
              </a:spcBef>
              <a:buNone/>
            </a:pPr>
            <a:endParaRPr lang="en-US" sz="1400" dirty="0"/>
          </a:p>
        </p:txBody>
      </p:sp>
      <p:sp>
        <p:nvSpPr>
          <p:cNvPr id="7" name="Text Placeholder 6">
            <a:extLst>
              <a:ext uri="{FF2B5EF4-FFF2-40B4-BE49-F238E27FC236}">
                <a16:creationId xmlns:a16="http://schemas.microsoft.com/office/drawing/2014/main" id="{D3BAAA03-0D60-493E-A375-3AD03E46E76A}"/>
              </a:ext>
            </a:extLst>
          </p:cNvPr>
          <p:cNvSpPr>
            <a:spLocks noGrp="1"/>
          </p:cNvSpPr>
          <p:nvPr>
            <p:ph type="body" sz="quarter" idx="13"/>
          </p:nvPr>
        </p:nvSpPr>
        <p:spPr/>
        <p:txBody>
          <a:bodyPr/>
          <a:lstStyle/>
          <a:p>
            <a:endParaRPr lang="en-US" dirty="0"/>
          </a:p>
        </p:txBody>
      </p:sp>
      <p:sp>
        <p:nvSpPr>
          <p:cNvPr id="5" name="TextBox 4">
            <a:extLst>
              <a:ext uri="{FF2B5EF4-FFF2-40B4-BE49-F238E27FC236}">
                <a16:creationId xmlns:a16="http://schemas.microsoft.com/office/drawing/2014/main" id="{54EAD033-D667-4092-AFCD-9B92F6CBE916}"/>
              </a:ext>
            </a:extLst>
          </p:cNvPr>
          <p:cNvSpPr txBox="1"/>
          <p:nvPr/>
        </p:nvSpPr>
        <p:spPr>
          <a:xfrm>
            <a:off x="6025839" y="70907"/>
            <a:ext cx="3118161" cy="400110"/>
          </a:xfrm>
          <a:prstGeom prst="rect">
            <a:avLst/>
          </a:prstGeom>
          <a:solidFill>
            <a:schemeClr val="accent6">
              <a:lumMod val="20000"/>
              <a:lumOff val="80000"/>
            </a:schemeClr>
          </a:solidFill>
        </p:spPr>
        <p:txBody>
          <a:bodyPr wrap="none" rtlCol="0">
            <a:spAutoFit/>
          </a:bodyPr>
          <a:lstStyle/>
          <a:p>
            <a:r>
              <a:rPr lang="en-US" sz="2000" dirty="0"/>
              <a:t>Guideline: ≤10 references</a:t>
            </a:r>
          </a:p>
        </p:txBody>
      </p:sp>
      <p:sp>
        <p:nvSpPr>
          <p:cNvPr id="6" name="TextBox 5">
            <a:extLst>
              <a:ext uri="{FF2B5EF4-FFF2-40B4-BE49-F238E27FC236}">
                <a16:creationId xmlns:a16="http://schemas.microsoft.com/office/drawing/2014/main" id="{5F0841DC-64B2-4AAE-A8D0-288B3AF4F447}"/>
              </a:ext>
            </a:extLst>
          </p:cNvPr>
          <p:cNvSpPr txBox="1"/>
          <p:nvPr/>
        </p:nvSpPr>
        <p:spPr>
          <a:xfrm>
            <a:off x="6025839" y="492644"/>
            <a:ext cx="2775119" cy="400110"/>
          </a:xfrm>
          <a:prstGeom prst="rect">
            <a:avLst/>
          </a:prstGeom>
          <a:solidFill>
            <a:schemeClr val="accent5">
              <a:lumMod val="20000"/>
              <a:lumOff val="80000"/>
            </a:schemeClr>
          </a:solidFill>
        </p:spPr>
        <p:txBody>
          <a:bodyPr wrap="none" rtlCol="0">
            <a:spAutoFit/>
          </a:bodyPr>
          <a:lstStyle/>
          <a:p>
            <a:r>
              <a:rPr lang="en-US" sz="2000" dirty="0"/>
              <a:t>Currently: x references</a:t>
            </a:r>
          </a:p>
        </p:txBody>
      </p:sp>
    </p:spTree>
    <p:extLst>
      <p:ext uri="{BB962C8B-B14F-4D97-AF65-F5344CB8AC3E}">
        <p14:creationId xmlns:p14="http://schemas.microsoft.com/office/powerpoint/2010/main" val="657798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3601-930A-4595-A95D-BA03FFB31843}"/>
              </a:ext>
            </a:extLst>
          </p:cNvPr>
          <p:cNvSpPr>
            <a:spLocks noGrp="1"/>
          </p:cNvSpPr>
          <p:nvPr>
            <p:ph type="title"/>
          </p:nvPr>
        </p:nvSpPr>
        <p:spPr/>
        <p:txBody>
          <a:bodyPr/>
          <a:lstStyle/>
          <a:p>
            <a:r>
              <a:rPr lang="en-US" dirty="0"/>
              <a:t>Disclosures</a:t>
            </a:r>
          </a:p>
        </p:txBody>
      </p:sp>
      <p:sp>
        <p:nvSpPr>
          <p:cNvPr id="3" name="Content Placeholder 2">
            <a:extLst>
              <a:ext uri="{FF2B5EF4-FFF2-40B4-BE49-F238E27FC236}">
                <a16:creationId xmlns:a16="http://schemas.microsoft.com/office/drawing/2014/main" id="{6A7B98F7-FD79-4FCC-981E-EA9FE9EE8C87}"/>
              </a:ext>
            </a:extLst>
          </p:cNvPr>
          <p:cNvSpPr>
            <a:spLocks noGrp="1"/>
          </p:cNvSpPr>
          <p:nvPr>
            <p:ph sz="quarter" idx="14"/>
          </p:nvPr>
        </p:nvSpPr>
        <p:spPr>
          <a:xfrm>
            <a:off x="457200" y="1166658"/>
            <a:ext cx="8229600" cy="4343400"/>
          </a:xfrm>
        </p:spPr>
        <p:txBody>
          <a:bodyPr/>
          <a:lstStyle/>
          <a:p>
            <a:pPr marL="0" indent="0">
              <a:lnSpc>
                <a:spcPct val="100000"/>
              </a:lnSpc>
              <a:spcBef>
                <a:spcPts val="0"/>
              </a:spcBef>
              <a:buNone/>
            </a:pPr>
            <a:r>
              <a:rPr lang="en-US" sz="1800" i="1" dirty="0">
                <a:highlight>
                  <a:srgbClr val="FFFF00"/>
                </a:highlight>
              </a:rPr>
              <a:t>All authors are current or former employees of Pfizer</a:t>
            </a:r>
            <a:endParaRPr lang="en-US" sz="1800" dirty="0"/>
          </a:p>
          <a:p>
            <a:pPr marL="365760" indent="-365760">
              <a:lnSpc>
                <a:spcPct val="100000"/>
              </a:lnSpc>
              <a:spcBef>
                <a:spcPts val="0"/>
              </a:spcBef>
              <a:buNone/>
            </a:pPr>
            <a:endParaRPr lang="en-US" sz="1800" dirty="0"/>
          </a:p>
        </p:txBody>
      </p:sp>
    </p:spTree>
    <p:extLst>
      <p:ext uri="{BB962C8B-B14F-4D97-AF65-F5344CB8AC3E}">
        <p14:creationId xmlns:p14="http://schemas.microsoft.com/office/powerpoint/2010/main" val="3664201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Acknowledgments</a:t>
            </a:r>
            <a:endParaRPr lang="de-DE" dirty="0"/>
          </a:p>
        </p:txBody>
      </p:sp>
      <p:sp>
        <p:nvSpPr>
          <p:cNvPr id="3" name="Inhaltsplatzhalter 2"/>
          <p:cNvSpPr>
            <a:spLocks noGrp="1"/>
          </p:cNvSpPr>
          <p:nvPr>
            <p:ph sz="quarter" idx="14"/>
          </p:nvPr>
        </p:nvSpPr>
        <p:spPr>
          <a:xfrm>
            <a:off x="457200" y="1166658"/>
            <a:ext cx="8229600" cy="4343400"/>
          </a:xfrm>
        </p:spPr>
        <p:txBody>
          <a:bodyPr/>
          <a:lstStyle/>
          <a:p>
            <a:pPr marL="0" indent="0">
              <a:spcBef>
                <a:spcPts val="600"/>
              </a:spcBef>
              <a:spcAft>
                <a:spcPts val="1200"/>
              </a:spcAft>
              <a:buClr>
                <a:schemeClr val="accent1"/>
              </a:buClr>
              <a:buSzPct val="100000"/>
              <a:buNone/>
            </a:pPr>
            <a:r>
              <a:rPr lang="en-US" sz="1800" dirty="0"/>
              <a:t>The authors would like to thank the patients and their families, investigators, co-investigators, and the study teams at each of the participating centers and at </a:t>
            </a:r>
            <a:r>
              <a:rPr lang="en-US" sz="1800" dirty="0">
                <a:highlight>
                  <a:srgbClr val="FFFF00"/>
                </a:highlight>
              </a:rPr>
              <a:t>Merck KGaA, Darmstadt, Germany/Pfizer</a:t>
            </a:r>
            <a:r>
              <a:rPr lang="en-US" sz="1800" dirty="0"/>
              <a:t>. This trial was sponsored by </a:t>
            </a:r>
            <a:r>
              <a:rPr lang="en-US" sz="1800" dirty="0">
                <a:highlight>
                  <a:srgbClr val="FFFF00"/>
                </a:highlight>
              </a:rPr>
              <a:t>Merck KGaA/Pfizer </a:t>
            </a:r>
            <a:r>
              <a:rPr lang="en-US" sz="1800" dirty="0"/>
              <a:t>and is part of an alliance between Merck KGaA and Pfizer. </a:t>
            </a:r>
            <a:r>
              <a:rPr lang="en-US" sz="1800" spc="-20" dirty="0"/>
              <a:t>Medical writing support was provided by </a:t>
            </a:r>
            <a:r>
              <a:rPr lang="en-US" sz="1800" i="1" spc="-20" dirty="0" err="1"/>
              <a:t>xxxx</a:t>
            </a:r>
            <a:r>
              <a:rPr lang="en-US" sz="1800" spc="-20" dirty="0"/>
              <a:t>, and was funded by </a:t>
            </a:r>
            <a:r>
              <a:rPr lang="en-US" sz="1800" dirty="0"/>
              <a:t>Merck KGaA and Pfizer</a:t>
            </a:r>
            <a:r>
              <a:rPr lang="en-US" sz="1800" spc="-20" dirty="0"/>
              <a:t>.</a:t>
            </a:r>
          </a:p>
        </p:txBody>
      </p:sp>
      <p:sp>
        <p:nvSpPr>
          <p:cNvPr id="4" name="TextBox 3">
            <a:extLst>
              <a:ext uri="{FF2B5EF4-FFF2-40B4-BE49-F238E27FC236}">
                <a16:creationId xmlns:a16="http://schemas.microsoft.com/office/drawing/2014/main" id="{B196FF39-C94A-46B6-B807-8BD118E51199}"/>
              </a:ext>
            </a:extLst>
          </p:cNvPr>
          <p:cNvSpPr txBox="1"/>
          <p:nvPr/>
        </p:nvSpPr>
        <p:spPr>
          <a:xfrm>
            <a:off x="3998039" y="70907"/>
            <a:ext cx="5145961" cy="400110"/>
          </a:xfrm>
          <a:prstGeom prst="rect">
            <a:avLst/>
          </a:prstGeom>
          <a:solidFill>
            <a:schemeClr val="accent6">
              <a:lumMod val="20000"/>
              <a:lumOff val="80000"/>
            </a:schemeClr>
          </a:solidFill>
        </p:spPr>
        <p:txBody>
          <a:bodyPr wrap="none" rtlCol="0">
            <a:spAutoFit/>
          </a:bodyPr>
          <a:lstStyle/>
          <a:p>
            <a:r>
              <a:rPr lang="en-US" sz="2000" dirty="0"/>
              <a:t>Guideline: standard statement, &lt;100 words</a:t>
            </a:r>
          </a:p>
        </p:txBody>
      </p:sp>
      <p:sp>
        <p:nvSpPr>
          <p:cNvPr id="5" name="TextBox 4">
            <a:extLst>
              <a:ext uri="{FF2B5EF4-FFF2-40B4-BE49-F238E27FC236}">
                <a16:creationId xmlns:a16="http://schemas.microsoft.com/office/drawing/2014/main" id="{D57D730F-9025-46A4-96DD-0E96AB12B2E3}"/>
              </a:ext>
            </a:extLst>
          </p:cNvPr>
          <p:cNvSpPr txBox="1"/>
          <p:nvPr/>
        </p:nvSpPr>
        <p:spPr>
          <a:xfrm>
            <a:off x="3998039" y="493590"/>
            <a:ext cx="2377574" cy="400110"/>
          </a:xfrm>
          <a:prstGeom prst="rect">
            <a:avLst/>
          </a:prstGeom>
          <a:solidFill>
            <a:schemeClr val="accent5">
              <a:lumMod val="20000"/>
              <a:lumOff val="80000"/>
            </a:schemeClr>
          </a:solidFill>
        </p:spPr>
        <p:txBody>
          <a:bodyPr wrap="none" rtlCol="0">
            <a:spAutoFit/>
          </a:bodyPr>
          <a:lstStyle/>
          <a:p>
            <a:r>
              <a:rPr lang="en-US" sz="2000" dirty="0"/>
              <a:t>Currently: xx words</a:t>
            </a:r>
          </a:p>
        </p:txBody>
      </p:sp>
    </p:spTree>
    <p:extLst>
      <p:ext uri="{BB962C8B-B14F-4D97-AF65-F5344CB8AC3E}">
        <p14:creationId xmlns:p14="http://schemas.microsoft.com/office/powerpoint/2010/main" val="1938893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QR code panel</a:t>
            </a:r>
            <a:endParaRPr lang="en-US" dirty="0"/>
          </a:p>
        </p:txBody>
      </p:sp>
      <p:sp>
        <p:nvSpPr>
          <p:cNvPr id="7" name="Content Placeholder 2">
            <a:extLst>
              <a:ext uri="{FF2B5EF4-FFF2-40B4-BE49-F238E27FC236}">
                <a16:creationId xmlns:a16="http://schemas.microsoft.com/office/drawing/2014/main" id="{55713C2C-F1C2-4056-9CF5-271AF653D941}"/>
              </a:ext>
            </a:extLst>
          </p:cNvPr>
          <p:cNvSpPr>
            <a:spLocks noGrp="1"/>
          </p:cNvSpPr>
          <p:nvPr>
            <p:ph sz="quarter" idx="14"/>
          </p:nvPr>
        </p:nvSpPr>
        <p:spPr>
          <a:xfrm>
            <a:off x="457200" y="1166657"/>
            <a:ext cx="8229600" cy="4602963"/>
          </a:xfrm>
        </p:spPr>
        <p:txBody>
          <a:bodyPr/>
          <a:lstStyle/>
          <a:p>
            <a:pPr marL="0" indent="0">
              <a:buNone/>
            </a:pPr>
            <a:r>
              <a:rPr lang="en-US" sz="1800" b="1" dirty="0"/>
              <a:t>GET POSTER PDF</a:t>
            </a:r>
          </a:p>
          <a:p>
            <a:pPr marL="0" indent="0">
              <a:buNone/>
            </a:pPr>
            <a:r>
              <a:rPr lang="en-GB" sz="1800" dirty="0"/>
              <a:t>Copies of this poster obtained through Quick Response (QR) Code are for personal use only and may not be reproduced without permission from </a:t>
            </a:r>
            <a:r>
              <a:rPr lang="en-GB" sz="1800" i="1" dirty="0"/>
              <a:t>Congress name </a:t>
            </a:r>
            <a:r>
              <a:rPr lang="en-GB" sz="1800" dirty="0"/>
              <a:t>and the author of this poster</a:t>
            </a:r>
          </a:p>
          <a:p>
            <a:pPr marL="0" indent="0">
              <a:buNone/>
            </a:pPr>
            <a:r>
              <a:rPr lang="en-GB" sz="1800" dirty="0"/>
              <a:t>For questions, please contact </a:t>
            </a:r>
            <a:r>
              <a:rPr lang="en-GB" sz="1800" i="1" dirty="0"/>
              <a:t>permissions@XXXXXXX.org     </a:t>
            </a:r>
            <a:r>
              <a:rPr lang="en-GB" sz="1800" b="1" dirty="0"/>
              <a:t>[or]</a:t>
            </a:r>
            <a:br>
              <a:rPr lang="en-GB" sz="1800" i="1" dirty="0"/>
            </a:br>
            <a:r>
              <a:rPr lang="en-GB" sz="1800" dirty="0"/>
              <a:t>Correspondence: </a:t>
            </a:r>
            <a:r>
              <a:rPr lang="en-GB" sz="1800" i="1" dirty="0"/>
              <a:t>a.b.name@institution.edu</a:t>
            </a:r>
          </a:p>
          <a:p>
            <a:pPr marL="0" indent="0">
              <a:buNone/>
            </a:pPr>
            <a:endParaRPr lang="en-US" sz="1800" dirty="0"/>
          </a:p>
          <a:p>
            <a:pPr marL="0" indent="0">
              <a:buNone/>
            </a:pPr>
            <a:r>
              <a:rPr lang="en-US" sz="1800" b="1" dirty="0"/>
              <a:t>GET PLAIN LANGUAGE SUMMARY</a:t>
            </a:r>
          </a:p>
          <a:p>
            <a:pPr marL="0" indent="0">
              <a:buNone/>
            </a:pPr>
            <a:r>
              <a:rPr lang="en-GB" sz="1800" dirty="0"/>
              <a:t>Please scan this quick response (QR) code with your smartphone app to view a plain language summary of the accepted scientific abstract</a:t>
            </a:r>
          </a:p>
          <a:p>
            <a:pPr marL="0" indent="0">
              <a:buNone/>
            </a:pPr>
            <a:r>
              <a:rPr lang="en-GB" sz="1800" i="1" dirty="0"/>
              <a:t>https://xxxx.xxxxxxx.com/xxxxxxxxxxxxx</a:t>
            </a:r>
          </a:p>
        </p:txBody>
      </p:sp>
      <p:sp>
        <p:nvSpPr>
          <p:cNvPr id="4" name="TextBox 3">
            <a:extLst>
              <a:ext uri="{FF2B5EF4-FFF2-40B4-BE49-F238E27FC236}">
                <a16:creationId xmlns:a16="http://schemas.microsoft.com/office/drawing/2014/main" id="{2E1CADE8-4F6B-488F-B313-BFE05CB3140C}"/>
              </a:ext>
            </a:extLst>
          </p:cNvPr>
          <p:cNvSpPr txBox="1"/>
          <p:nvPr/>
        </p:nvSpPr>
        <p:spPr>
          <a:xfrm>
            <a:off x="5609058" y="70907"/>
            <a:ext cx="3534942" cy="400110"/>
          </a:xfrm>
          <a:prstGeom prst="rect">
            <a:avLst/>
          </a:prstGeom>
          <a:solidFill>
            <a:schemeClr val="accent6">
              <a:lumMod val="20000"/>
              <a:lumOff val="80000"/>
            </a:schemeClr>
          </a:solidFill>
        </p:spPr>
        <p:txBody>
          <a:bodyPr wrap="none" rtlCol="0">
            <a:spAutoFit/>
          </a:bodyPr>
          <a:lstStyle/>
          <a:p>
            <a:r>
              <a:rPr lang="en-US" sz="2000" dirty="0"/>
              <a:t>Guideline: standard language</a:t>
            </a:r>
          </a:p>
        </p:txBody>
      </p:sp>
    </p:spTree>
    <p:extLst>
      <p:ext uri="{BB962C8B-B14F-4D97-AF65-F5344CB8AC3E}">
        <p14:creationId xmlns:p14="http://schemas.microsoft.com/office/powerpoint/2010/main" val="1887903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0024B1-2E7F-4314-9764-EDDD289E9B8F}"/>
              </a:ext>
            </a:extLst>
          </p:cNvPr>
          <p:cNvPicPr>
            <a:picLocks noChangeAspect="1"/>
          </p:cNvPicPr>
          <p:nvPr/>
        </p:nvPicPr>
        <p:blipFill>
          <a:blip r:embed="rId2"/>
          <a:stretch>
            <a:fillRect/>
          </a:stretch>
        </p:blipFill>
        <p:spPr>
          <a:xfrm>
            <a:off x="0" y="1103319"/>
            <a:ext cx="9144000" cy="4822279"/>
          </a:xfrm>
          <a:prstGeom prst="rect">
            <a:avLst/>
          </a:prstGeom>
        </p:spPr>
      </p:pic>
      <p:sp>
        <p:nvSpPr>
          <p:cNvPr id="3" name="Title 2">
            <a:extLst>
              <a:ext uri="{FF2B5EF4-FFF2-40B4-BE49-F238E27FC236}">
                <a16:creationId xmlns:a16="http://schemas.microsoft.com/office/drawing/2014/main" id="{34A30D24-77DE-40C8-AEF3-701359DCF575}"/>
              </a:ext>
            </a:extLst>
          </p:cNvPr>
          <p:cNvSpPr>
            <a:spLocks noGrp="1"/>
          </p:cNvSpPr>
          <p:nvPr>
            <p:ph type="title"/>
          </p:nvPr>
        </p:nvSpPr>
        <p:spPr/>
        <p:txBody>
          <a:bodyPr/>
          <a:lstStyle/>
          <a:p>
            <a:r>
              <a:rPr lang="en-US" dirty="0"/>
              <a:t>Example layout: landscape (standard)</a:t>
            </a:r>
          </a:p>
        </p:txBody>
      </p:sp>
    </p:spTree>
    <p:extLst>
      <p:ext uri="{BB962C8B-B14F-4D97-AF65-F5344CB8AC3E}">
        <p14:creationId xmlns:p14="http://schemas.microsoft.com/office/powerpoint/2010/main" val="30922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A30D24-77DE-40C8-AEF3-701359DCF575}"/>
              </a:ext>
            </a:extLst>
          </p:cNvPr>
          <p:cNvSpPr>
            <a:spLocks noGrp="1"/>
          </p:cNvSpPr>
          <p:nvPr>
            <p:ph type="title"/>
          </p:nvPr>
        </p:nvSpPr>
        <p:spPr/>
        <p:txBody>
          <a:bodyPr/>
          <a:lstStyle/>
          <a:p>
            <a:r>
              <a:rPr lang="en-US" dirty="0"/>
              <a:t>Example layout: landscape (dense)</a:t>
            </a:r>
          </a:p>
        </p:txBody>
      </p:sp>
      <p:pic>
        <p:nvPicPr>
          <p:cNvPr id="5" name="Picture 4">
            <a:extLst>
              <a:ext uri="{FF2B5EF4-FFF2-40B4-BE49-F238E27FC236}">
                <a16:creationId xmlns:a16="http://schemas.microsoft.com/office/drawing/2014/main" id="{4C13F58C-8086-49CE-927F-1864B5DFF915}"/>
              </a:ext>
            </a:extLst>
          </p:cNvPr>
          <p:cNvPicPr>
            <a:picLocks noChangeAspect="1"/>
          </p:cNvPicPr>
          <p:nvPr/>
        </p:nvPicPr>
        <p:blipFill>
          <a:blip r:embed="rId2"/>
          <a:stretch>
            <a:fillRect/>
          </a:stretch>
        </p:blipFill>
        <p:spPr>
          <a:xfrm>
            <a:off x="0" y="997502"/>
            <a:ext cx="9144000" cy="4862996"/>
          </a:xfrm>
          <a:prstGeom prst="rect">
            <a:avLst/>
          </a:prstGeom>
        </p:spPr>
      </p:pic>
    </p:spTree>
    <p:extLst>
      <p:ext uri="{BB962C8B-B14F-4D97-AF65-F5344CB8AC3E}">
        <p14:creationId xmlns:p14="http://schemas.microsoft.com/office/powerpoint/2010/main" val="2952137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F7E6A02-5D4B-4119-A17D-FF1C38786B88}"/>
              </a:ext>
            </a:extLst>
          </p:cNvPr>
          <p:cNvSpPr/>
          <p:nvPr/>
        </p:nvSpPr>
        <p:spPr bwMode="gray">
          <a:xfrm>
            <a:off x="188007" y="6110243"/>
            <a:ext cx="2315911" cy="485341"/>
          </a:xfrm>
          <a:prstGeom prst="rect">
            <a:avLst/>
          </a:prstGeom>
          <a:solidFill>
            <a:schemeClr val="bg1"/>
          </a:solidFill>
          <a:ln w="0" algn="ctr">
            <a:noFill/>
            <a:miter lim="800000"/>
            <a:headEnd/>
            <a:tailEnd/>
          </a:ln>
        </p:spPr>
        <p:txBody>
          <a:bodyPr lIns="45720" rIns="45720" rtlCol="0" anchor="ctr"/>
          <a:lstStyle/>
          <a:p>
            <a:pPr algn="ctr" eaLnBrk="0" hangingPunct="0">
              <a:lnSpc>
                <a:spcPct val="90000"/>
              </a:lnSpc>
              <a:spcBef>
                <a:spcPts val="200"/>
              </a:spcBef>
            </a:pPr>
            <a:endParaRPr lang="en-US" sz="2000" b="1" dirty="0">
              <a:solidFill>
                <a:schemeClr val="bg1"/>
              </a:solidFill>
              <a:latin typeface="Arial" pitchFamily="34" charset="0"/>
              <a:ea typeface="ＭＳ Ｐゴシック" charset="-128"/>
              <a:cs typeface="Arial" pitchFamily="34" charset="0"/>
            </a:endParaRPr>
          </a:p>
        </p:txBody>
      </p:sp>
      <p:sp>
        <p:nvSpPr>
          <p:cNvPr id="2" name="Title 1">
            <a:extLst>
              <a:ext uri="{FF2B5EF4-FFF2-40B4-BE49-F238E27FC236}">
                <a16:creationId xmlns:a16="http://schemas.microsoft.com/office/drawing/2014/main" id="{4AECB61E-63B5-4C4F-B62F-7732C2538978}"/>
              </a:ext>
            </a:extLst>
          </p:cNvPr>
          <p:cNvSpPr>
            <a:spLocks noGrp="1"/>
          </p:cNvSpPr>
          <p:nvPr>
            <p:ph type="title"/>
          </p:nvPr>
        </p:nvSpPr>
        <p:spPr/>
        <p:txBody>
          <a:bodyPr/>
          <a:lstStyle/>
          <a:p>
            <a:r>
              <a:rPr lang="en-US" dirty="0"/>
              <a:t>Example layout: portrait</a:t>
            </a:r>
          </a:p>
        </p:txBody>
      </p:sp>
      <p:sp>
        <p:nvSpPr>
          <p:cNvPr id="12" name="Content Placeholder 11">
            <a:extLst>
              <a:ext uri="{FF2B5EF4-FFF2-40B4-BE49-F238E27FC236}">
                <a16:creationId xmlns:a16="http://schemas.microsoft.com/office/drawing/2014/main" id="{9A41AE37-3E1D-4154-8838-53C445DB0BA3}"/>
              </a:ext>
            </a:extLst>
          </p:cNvPr>
          <p:cNvSpPr>
            <a:spLocks noGrp="1"/>
          </p:cNvSpPr>
          <p:nvPr>
            <p:ph sz="quarter" idx="14"/>
          </p:nvPr>
        </p:nvSpPr>
        <p:spPr>
          <a:xfrm>
            <a:off x="457200" y="5957790"/>
            <a:ext cx="4114800" cy="485341"/>
          </a:xfrm>
        </p:spPr>
        <p:txBody>
          <a:bodyPr/>
          <a:lstStyle/>
          <a:p>
            <a:pPr marL="0" indent="0" algn="ctr">
              <a:spcBef>
                <a:spcPts val="600"/>
              </a:spcBef>
              <a:buNone/>
            </a:pPr>
            <a:r>
              <a:rPr lang="en-US" sz="1800" dirty="0"/>
              <a:t>Standard</a:t>
            </a:r>
          </a:p>
        </p:txBody>
      </p:sp>
      <p:pic>
        <p:nvPicPr>
          <p:cNvPr id="8" name="Picture 7">
            <a:extLst>
              <a:ext uri="{FF2B5EF4-FFF2-40B4-BE49-F238E27FC236}">
                <a16:creationId xmlns:a16="http://schemas.microsoft.com/office/drawing/2014/main" id="{B4CF3384-F30B-4DFB-A1D0-41B399049E53}"/>
              </a:ext>
            </a:extLst>
          </p:cNvPr>
          <p:cNvPicPr>
            <a:picLocks noChangeAspect="1"/>
          </p:cNvPicPr>
          <p:nvPr/>
        </p:nvPicPr>
        <p:blipFill rotWithShape="1">
          <a:blip r:embed="rId2"/>
          <a:srcRect l="422" r="654"/>
          <a:stretch/>
        </p:blipFill>
        <p:spPr>
          <a:xfrm>
            <a:off x="1244600" y="935566"/>
            <a:ext cx="2540000" cy="4818265"/>
          </a:xfrm>
          <a:prstGeom prst="rect">
            <a:avLst/>
          </a:prstGeom>
        </p:spPr>
      </p:pic>
      <p:sp>
        <p:nvSpPr>
          <p:cNvPr id="10" name="Content Placeholder 11">
            <a:extLst>
              <a:ext uri="{FF2B5EF4-FFF2-40B4-BE49-F238E27FC236}">
                <a16:creationId xmlns:a16="http://schemas.microsoft.com/office/drawing/2014/main" id="{13DE6781-35FF-4CDB-8A0B-8B4B92F0760F}"/>
              </a:ext>
            </a:extLst>
          </p:cNvPr>
          <p:cNvSpPr txBox="1">
            <a:spLocks/>
          </p:cNvSpPr>
          <p:nvPr/>
        </p:nvSpPr>
        <p:spPr>
          <a:xfrm>
            <a:off x="4513290" y="5957790"/>
            <a:ext cx="4114800" cy="485341"/>
          </a:xfrm>
          <a:prstGeom prst="rect">
            <a:avLst/>
          </a:prstGeom>
        </p:spPr>
        <p:txBody>
          <a:bodyPr vert="horz" lIns="91440" tIns="45720" rIns="91440" bIns="45720" rtlCol="0">
            <a:noAutofit/>
          </a:bodyPr>
          <a:lstStyle>
            <a:lvl1pPr marL="217488" indent="-217488" algn="l" defTabSz="914400" rtl="0" eaLnBrk="1" latinLnBrk="0" hangingPunct="1">
              <a:lnSpc>
                <a:spcPct val="90000"/>
              </a:lnSpc>
              <a:spcBef>
                <a:spcPts val="2400"/>
              </a:spcBef>
              <a:buClr>
                <a:schemeClr val="tx2"/>
              </a:buClr>
              <a:buFont typeface="Arial" pitchFamily="34" charset="0"/>
              <a:buChar char="•"/>
              <a:defRPr sz="2200" kern="1200">
                <a:solidFill>
                  <a:schemeClr val="tx1"/>
                </a:solidFill>
                <a:latin typeface="Arial" pitchFamily="34" charset="0"/>
                <a:ea typeface="+mn-ea"/>
                <a:cs typeface="Arial" pitchFamily="34" charset="0"/>
              </a:defRPr>
            </a:lvl1pPr>
            <a:lvl2pPr marL="573088" indent="-231775" algn="l" defTabSz="914400" rtl="0" eaLnBrk="1" latinLnBrk="0" hangingPunct="1">
              <a:lnSpc>
                <a:spcPct val="90000"/>
              </a:lnSpc>
              <a:spcBef>
                <a:spcPts val="12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942975" indent="-201613" algn="l" defTabSz="914400" rtl="0" eaLnBrk="1" latinLnBrk="0" hangingPunct="1">
              <a:lnSpc>
                <a:spcPct val="90000"/>
              </a:lnSpc>
              <a:spcBef>
                <a:spcPts val="600"/>
              </a:spcBef>
              <a:buClr>
                <a:schemeClr val="tx2"/>
              </a:buClr>
              <a:buFont typeface="Wingdings" pitchFamily="2" charset="2"/>
              <a:buChar char=""/>
              <a:defRPr sz="1800" kern="1200">
                <a:solidFill>
                  <a:schemeClr val="tx1"/>
                </a:solidFill>
                <a:latin typeface="Arial" pitchFamily="34" charset="0"/>
                <a:ea typeface="+mn-ea"/>
                <a:cs typeface="Arial" pitchFamily="34" charset="0"/>
              </a:defRPr>
            </a:lvl3pPr>
            <a:lvl4pPr marL="1309688" indent="-228600" algn="l" defTabSz="914400" rtl="0" eaLnBrk="1" latinLnBrk="0" hangingPunct="1">
              <a:lnSpc>
                <a:spcPct val="90000"/>
              </a:lnSpc>
              <a:spcBef>
                <a:spcPts val="300"/>
              </a:spcBef>
              <a:buClr>
                <a:schemeClr val="tx2"/>
              </a:buClr>
              <a:buFont typeface="Arial" pitchFamily="34" charset="0"/>
              <a:buChar char="–"/>
              <a:defRPr sz="1600" kern="1200">
                <a:solidFill>
                  <a:schemeClr val="tx1"/>
                </a:solidFill>
                <a:latin typeface="Arial" pitchFamily="34" charset="0"/>
                <a:ea typeface="+mn-ea"/>
                <a:cs typeface="Arial" pitchFamily="34" charset="0"/>
              </a:defRPr>
            </a:lvl4pPr>
            <a:lvl5pPr marL="1582738" indent="-153988" algn="l" defTabSz="914400" rtl="0" eaLnBrk="1" latinLnBrk="0" hangingPunct="1">
              <a:lnSpc>
                <a:spcPct val="90000"/>
              </a:lnSpc>
              <a:spcBef>
                <a:spcPts val="15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600"/>
              </a:spcBef>
              <a:buNone/>
            </a:pPr>
            <a:r>
              <a:rPr lang="en-US" sz="1800" dirty="0"/>
              <a:t>Dense</a:t>
            </a:r>
          </a:p>
        </p:txBody>
      </p:sp>
      <p:pic>
        <p:nvPicPr>
          <p:cNvPr id="9" name="Picture 8">
            <a:extLst>
              <a:ext uri="{FF2B5EF4-FFF2-40B4-BE49-F238E27FC236}">
                <a16:creationId xmlns:a16="http://schemas.microsoft.com/office/drawing/2014/main" id="{402FAD62-8DC6-429F-A0F7-C2930841F9F8}"/>
              </a:ext>
            </a:extLst>
          </p:cNvPr>
          <p:cNvPicPr>
            <a:picLocks noChangeAspect="1"/>
          </p:cNvPicPr>
          <p:nvPr/>
        </p:nvPicPr>
        <p:blipFill>
          <a:blip r:embed="rId3"/>
          <a:stretch>
            <a:fillRect/>
          </a:stretch>
        </p:blipFill>
        <p:spPr>
          <a:xfrm>
            <a:off x="5300228" y="935566"/>
            <a:ext cx="2540924" cy="4818265"/>
          </a:xfrm>
          <a:prstGeom prst="rect">
            <a:avLst/>
          </a:prstGeom>
        </p:spPr>
      </p:pic>
    </p:spTree>
    <p:extLst>
      <p:ext uri="{BB962C8B-B14F-4D97-AF65-F5344CB8AC3E}">
        <p14:creationId xmlns:p14="http://schemas.microsoft.com/office/powerpoint/2010/main" val="2091235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A0526-E1B7-4AD7-A5A2-5919B3026C48}"/>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E30A6AD4-BB1B-4EA7-9DCD-AA3C00184640}"/>
              </a:ext>
            </a:extLst>
          </p:cNvPr>
          <p:cNvSpPr>
            <a:spLocks noGrp="1"/>
          </p:cNvSpPr>
          <p:nvPr>
            <p:ph sz="quarter" idx="14"/>
          </p:nvPr>
        </p:nvSpPr>
        <p:spPr/>
        <p:txBody>
          <a:bodyPr/>
          <a:lstStyle/>
          <a:p>
            <a:r>
              <a:rPr lang="en-US" dirty="0"/>
              <a:t>Not applicable</a:t>
            </a:r>
          </a:p>
        </p:txBody>
      </p:sp>
      <p:sp>
        <p:nvSpPr>
          <p:cNvPr id="7" name="TextBox 6">
            <a:extLst>
              <a:ext uri="{FF2B5EF4-FFF2-40B4-BE49-F238E27FC236}">
                <a16:creationId xmlns:a16="http://schemas.microsoft.com/office/drawing/2014/main" id="{8ACFD2E8-2480-4102-ABF4-F112529F8EBE}"/>
              </a:ext>
            </a:extLst>
          </p:cNvPr>
          <p:cNvSpPr txBox="1"/>
          <p:nvPr/>
        </p:nvSpPr>
        <p:spPr>
          <a:xfrm>
            <a:off x="4799541" y="70907"/>
            <a:ext cx="4344459" cy="400110"/>
          </a:xfrm>
          <a:prstGeom prst="rect">
            <a:avLst/>
          </a:prstGeom>
          <a:solidFill>
            <a:schemeClr val="accent6">
              <a:lumMod val="20000"/>
              <a:lumOff val="80000"/>
            </a:schemeClr>
          </a:solidFill>
        </p:spPr>
        <p:txBody>
          <a:bodyPr wrap="none" rtlCol="0">
            <a:spAutoFit/>
          </a:bodyPr>
          <a:lstStyle/>
          <a:p>
            <a:r>
              <a:rPr lang="en-US" sz="2000" dirty="0"/>
              <a:t>Guideline: 1 bullet, 30-50 words max</a:t>
            </a:r>
          </a:p>
        </p:txBody>
      </p:sp>
      <p:sp>
        <p:nvSpPr>
          <p:cNvPr id="5" name="TextBox 4">
            <a:extLst>
              <a:ext uri="{FF2B5EF4-FFF2-40B4-BE49-F238E27FC236}">
                <a16:creationId xmlns:a16="http://schemas.microsoft.com/office/drawing/2014/main" id="{62F79543-7763-49E3-B8A7-0F58F3AED281}"/>
              </a:ext>
            </a:extLst>
          </p:cNvPr>
          <p:cNvSpPr txBox="1"/>
          <p:nvPr/>
        </p:nvSpPr>
        <p:spPr>
          <a:xfrm>
            <a:off x="4799541" y="496635"/>
            <a:ext cx="3459601" cy="400110"/>
          </a:xfrm>
          <a:prstGeom prst="rect">
            <a:avLst/>
          </a:prstGeom>
          <a:solidFill>
            <a:schemeClr val="accent5">
              <a:lumMod val="20000"/>
              <a:lumOff val="80000"/>
            </a:schemeClr>
          </a:solidFill>
        </p:spPr>
        <p:txBody>
          <a:bodyPr wrap="none" rtlCol="0">
            <a:spAutoFit/>
          </a:bodyPr>
          <a:lstStyle/>
          <a:p>
            <a:r>
              <a:rPr lang="en-US" sz="2000" dirty="0"/>
              <a:t>Currently: x bullets, xx words</a:t>
            </a:r>
          </a:p>
        </p:txBody>
      </p:sp>
    </p:spTree>
    <p:extLst>
      <p:ext uri="{BB962C8B-B14F-4D97-AF65-F5344CB8AC3E}">
        <p14:creationId xmlns:p14="http://schemas.microsoft.com/office/powerpoint/2010/main" val="1252294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0E9FCE-317D-4C21-8E56-445C77400160}"/>
              </a:ext>
            </a:extLst>
          </p:cNvPr>
          <p:cNvSpPr/>
          <p:nvPr/>
        </p:nvSpPr>
        <p:spPr bwMode="gray">
          <a:xfrm>
            <a:off x="205099" y="6144426"/>
            <a:ext cx="2435551" cy="451158"/>
          </a:xfrm>
          <a:prstGeom prst="rect">
            <a:avLst/>
          </a:prstGeom>
          <a:solidFill>
            <a:schemeClr val="bg1"/>
          </a:solidFill>
          <a:ln w="0" algn="ctr">
            <a:noFill/>
            <a:miter lim="800000"/>
            <a:headEnd/>
            <a:tailEnd/>
          </a:ln>
        </p:spPr>
        <p:txBody>
          <a:bodyPr lIns="45720" rIns="45720" rtlCol="0" anchor="ctr"/>
          <a:lstStyle/>
          <a:p>
            <a:pPr algn="ctr" eaLnBrk="0" hangingPunct="0">
              <a:lnSpc>
                <a:spcPct val="90000"/>
              </a:lnSpc>
              <a:spcBef>
                <a:spcPts val="200"/>
              </a:spcBef>
            </a:pPr>
            <a:endParaRPr lang="en-US" sz="2000" b="1" dirty="0">
              <a:solidFill>
                <a:schemeClr val="bg1"/>
              </a:solidFill>
              <a:latin typeface="Arial" pitchFamily="34" charset="0"/>
              <a:ea typeface="ＭＳ Ｐゴシック" charset="-128"/>
              <a:cs typeface="Arial" pitchFamily="34" charset="0"/>
            </a:endParaRPr>
          </a:p>
        </p:txBody>
      </p:sp>
      <p:sp>
        <p:nvSpPr>
          <p:cNvPr id="2" name="Title 1">
            <a:extLst>
              <a:ext uri="{FF2B5EF4-FFF2-40B4-BE49-F238E27FC236}">
                <a16:creationId xmlns:a16="http://schemas.microsoft.com/office/drawing/2014/main" id="{46A1092B-5B03-4D75-844F-F639F8992B38}"/>
              </a:ext>
            </a:extLst>
          </p:cNvPr>
          <p:cNvSpPr>
            <a:spLocks noGrp="1"/>
          </p:cNvSpPr>
          <p:nvPr>
            <p:ph type="title"/>
          </p:nvPr>
        </p:nvSpPr>
        <p:spPr/>
        <p:txBody>
          <a:bodyPr/>
          <a:lstStyle/>
          <a:p>
            <a:r>
              <a:rPr lang="en-US" dirty="0"/>
              <a:t>Conclusions</a:t>
            </a:r>
          </a:p>
        </p:txBody>
      </p:sp>
      <p:sp>
        <p:nvSpPr>
          <p:cNvPr id="6" name="Content Placeholder 5">
            <a:extLst>
              <a:ext uri="{FF2B5EF4-FFF2-40B4-BE49-F238E27FC236}">
                <a16:creationId xmlns:a16="http://schemas.microsoft.com/office/drawing/2014/main" id="{EB2A91B1-56BE-4EC9-826E-3B31B906168C}"/>
              </a:ext>
            </a:extLst>
          </p:cNvPr>
          <p:cNvSpPr>
            <a:spLocks noGrp="1"/>
          </p:cNvSpPr>
          <p:nvPr>
            <p:ph sz="quarter" idx="14"/>
          </p:nvPr>
        </p:nvSpPr>
        <p:spPr/>
        <p:txBody>
          <a:bodyPr/>
          <a:lstStyle/>
          <a:p>
            <a:pPr>
              <a:spcBef>
                <a:spcPts val="1200"/>
              </a:spcBef>
            </a:pPr>
            <a:endParaRPr lang="en-US" sz="2000" dirty="0"/>
          </a:p>
          <a:p>
            <a:pPr>
              <a:spcBef>
                <a:spcPts val="1200"/>
              </a:spcBef>
            </a:pPr>
            <a:r>
              <a:rPr lang="en-US" dirty="0"/>
              <a:t>Treatment was a significant covariate for all three model parameters: K</a:t>
            </a:r>
            <a:r>
              <a:rPr lang="en-US" baseline="-25000" dirty="0"/>
              <a:t>L</a:t>
            </a:r>
            <a:r>
              <a:rPr lang="en-US" dirty="0"/>
              <a:t>, </a:t>
            </a:r>
            <a:r>
              <a:rPr lang="en-US" dirty="0" err="1"/>
              <a:t>K</a:t>
            </a:r>
            <a:r>
              <a:rPr lang="en-US" baseline="-25000" dirty="0" err="1"/>
              <a:t>D</a:t>
            </a:r>
            <a:r>
              <a:rPr lang="en-US" dirty="0"/>
              <a:t>, and </a:t>
            </a:r>
            <a:r>
              <a:rPr lang="el-GR" dirty="0"/>
              <a:t>λ</a:t>
            </a:r>
            <a:endParaRPr lang="en-US" dirty="0"/>
          </a:p>
          <a:p>
            <a:r>
              <a:rPr lang="en-US" dirty="0"/>
              <a:t>Baseline tumor size was a significant covariate on </a:t>
            </a:r>
            <a:r>
              <a:rPr lang="en-US" dirty="0" err="1"/>
              <a:t>K</a:t>
            </a:r>
            <a:r>
              <a:rPr lang="en-US" baseline="-25000" dirty="0" err="1"/>
              <a:t>D</a:t>
            </a:r>
            <a:r>
              <a:rPr lang="en-US" dirty="0"/>
              <a:t> where smaller tumors at baseline trended to have higher </a:t>
            </a:r>
            <a:r>
              <a:rPr lang="en-US" dirty="0" err="1"/>
              <a:t>K</a:t>
            </a:r>
            <a:r>
              <a:rPr lang="en-US" baseline="-25000" dirty="0" err="1"/>
              <a:t>D</a:t>
            </a:r>
            <a:r>
              <a:rPr lang="en-US" dirty="0"/>
              <a:t> compared to patients with larger tumors at baseline</a:t>
            </a:r>
          </a:p>
          <a:p>
            <a:r>
              <a:rPr lang="en-US" sz="2000" dirty="0"/>
              <a:t>The tumor kinetics from first-line patients with RCC were well characterized and reflected the different treatment modalities</a:t>
            </a:r>
          </a:p>
        </p:txBody>
      </p:sp>
      <p:sp>
        <p:nvSpPr>
          <p:cNvPr id="4" name="TextBox 3">
            <a:extLst>
              <a:ext uri="{FF2B5EF4-FFF2-40B4-BE49-F238E27FC236}">
                <a16:creationId xmlns:a16="http://schemas.microsoft.com/office/drawing/2014/main" id="{63B94A08-56B3-4789-B9D1-C35016D4F9D0}"/>
              </a:ext>
            </a:extLst>
          </p:cNvPr>
          <p:cNvSpPr txBox="1"/>
          <p:nvPr/>
        </p:nvSpPr>
        <p:spPr>
          <a:xfrm>
            <a:off x="4169264" y="70907"/>
            <a:ext cx="4985660" cy="400110"/>
          </a:xfrm>
          <a:prstGeom prst="rect">
            <a:avLst/>
          </a:prstGeom>
          <a:solidFill>
            <a:schemeClr val="accent6">
              <a:lumMod val="20000"/>
              <a:lumOff val="80000"/>
            </a:schemeClr>
          </a:solidFill>
        </p:spPr>
        <p:txBody>
          <a:bodyPr wrap="none" rtlCol="0">
            <a:spAutoFit/>
          </a:bodyPr>
          <a:lstStyle/>
          <a:p>
            <a:r>
              <a:rPr lang="en-US" sz="2000" dirty="0"/>
              <a:t>Guideline: 3-5 bullets, 100-150 words max</a:t>
            </a:r>
          </a:p>
        </p:txBody>
      </p:sp>
      <p:sp>
        <p:nvSpPr>
          <p:cNvPr id="5" name="TextBox 4">
            <a:extLst>
              <a:ext uri="{FF2B5EF4-FFF2-40B4-BE49-F238E27FC236}">
                <a16:creationId xmlns:a16="http://schemas.microsoft.com/office/drawing/2014/main" id="{963998CD-67EB-403D-997E-E4856BA73D06}"/>
              </a:ext>
            </a:extLst>
          </p:cNvPr>
          <p:cNvSpPr txBox="1"/>
          <p:nvPr/>
        </p:nvSpPr>
        <p:spPr>
          <a:xfrm>
            <a:off x="4169264" y="492644"/>
            <a:ext cx="3459601" cy="400110"/>
          </a:xfrm>
          <a:prstGeom prst="rect">
            <a:avLst/>
          </a:prstGeom>
          <a:solidFill>
            <a:schemeClr val="accent5">
              <a:lumMod val="20000"/>
              <a:lumOff val="80000"/>
            </a:schemeClr>
          </a:solidFill>
        </p:spPr>
        <p:txBody>
          <a:bodyPr wrap="none" rtlCol="0">
            <a:spAutoFit/>
          </a:bodyPr>
          <a:lstStyle/>
          <a:p>
            <a:r>
              <a:rPr lang="en-US" sz="2000" dirty="0"/>
              <a:t>Currently: x bullets, xx words</a:t>
            </a:r>
          </a:p>
        </p:txBody>
      </p:sp>
    </p:spTree>
    <p:extLst>
      <p:ext uri="{BB962C8B-B14F-4D97-AF65-F5344CB8AC3E}">
        <p14:creationId xmlns:p14="http://schemas.microsoft.com/office/powerpoint/2010/main" val="827618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E7A7-489C-4DF6-8521-E82EB2BE3AE1}"/>
              </a:ext>
            </a:extLst>
          </p:cNvPr>
          <p:cNvSpPr>
            <a:spLocks noGrp="1"/>
          </p:cNvSpPr>
          <p:nvPr>
            <p:ph type="title"/>
          </p:nvPr>
        </p:nvSpPr>
        <p:spPr/>
        <p:txBody>
          <a:bodyPr/>
          <a:lstStyle/>
          <a:p>
            <a:r>
              <a:rPr lang="en-US" dirty="0"/>
              <a:t>Background</a:t>
            </a:r>
          </a:p>
        </p:txBody>
      </p:sp>
      <p:sp>
        <p:nvSpPr>
          <p:cNvPr id="5" name="Content Placeholder 4">
            <a:extLst>
              <a:ext uri="{FF2B5EF4-FFF2-40B4-BE49-F238E27FC236}">
                <a16:creationId xmlns:a16="http://schemas.microsoft.com/office/drawing/2014/main" id="{BB246765-B5D5-464F-AF46-AF4288CE5FE8}"/>
              </a:ext>
            </a:extLst>
          </p:cNvPr>
          <p:cNvSpPr>
            <a:spLocks noGrp="1"/>
          </p:cNvSpPr>
          <p:nvPr>
            <p:ph sz="quarter" idx="14"/>
          </p:nvPr>
        </p:nvSpPr>
        <p:spPr/>
        <p:txBody>
          <a:bodyPr/>
          <a:lstStyle/>
          <a:p>
            <a:r>
              <a:rPr lang="en-US" dirty="0"/>
              <a:t>Early prediction of tumor response of patients could support drug development decisions in oncology. </a:t>
            </a:r>
          </a:p>
          <a:p>
            <a:r>
              <a:rPr lang="en-US" dirty="0"/>
              <a:t>Tumor growth inhibition (</a:t>
            </a:r>
            <a:r>
              <a:rPr lang="en-US" dirty="0" err="1"/>
              <a:t>TGI</a:t>
            </a:r>
            <a:r>
              <a:rPr lang="en-US" dirty="0"/>
              <a:t>) metrics estimated based on modeling of longitudinal tumor size data have been shown to be predictive of patients’ survival in a variety of tumor </a:t>
            </a:r>
            <a:r>
              <a:rPr lang="en-US" dirty="0" err="1"/>
              <a:t>types.</a:t>
            </a:r>
            <a:r>
              <a:rPr lang="en-US" baseline="30000" dirty="0" err="1"/>
              <a:t>1,2,3</a:t>
            </a:r>
            <a:r>
              <a:rPr lang="en-US" dirty="0"/>
              <a:t> </a:t>
            </a:r>
          </a:p>
          <a:p>
            <a:r>
              <a:rPr lang="en-US" dirty="0" err="1"/>
              <a:t>TGI</a:t>
            </a:r>
            <a:r>
              <a:rPr lang="en-US" dirty="0"/>
              <a:t> modeling across multiple treatments, including combination immunotherapy with a VEGF receptor inhibitor has not been studied.</a:t>
            </a:r>
          </a:p>
          <a:p>
            <a:r>
              <a:rPr lang="en-US" dirty="0"/>
              <a:t>A </a:t>
            </a:r>
            <a:r>
              <a:rPr lang="en-US" dirty="0" err="1"/>
              <a:t>TGI</a:t>
            </a:r>
            <a:r>
              <a:rPr lang="en-US" dirty="0"/>
              <a:t> model was developed to characterize the time course of tumor size in patients with advanced renal cell carcinoma (RCC) across 4 clinical studies and 5 different treatments.</a:t>
            </a:r>
            <a:endParaRPr lang="en-US" sz="1400" dirty="0"/>
          </a:p>
        </p:txBody>
      </p:sp>
      <p:sp>
        <p:nvSpPr>
          <p:cNvPr id="4" name="TextBox 3">
            <a:extLst>
              <a:ext uri="{FF2B5EF4-FFF2-40B4-BE49-F238E27FC236}">
                <a16:creationId xmlns:a16="http://schemas.microsoft.com/office/drawing/2014/main" id="{F66B7186-58ED-41AD-A44B-D4AE54F96DFF}"/>
              </a:ext>
            </a:extLst>
          </p:cNvPr>
          <p:cNvSpPr txBox="1"/>
          <p:nvPr/>
        </p:nvSpPr>
        <p:spPr>
          <a:xfrm>
            <a:off x="3101961" y="70907"/>
            <a:ext cx="6042039" cy="1015663"/>
          </a:xfrm>
          <a:prstGeom prst="rect">
            <a:avLst/>
          </a:prstGeom>
          <a:solidFill>
            <a:schemeClr val="accent6">
              <a:lumMod val="20000"/>
              <a:lumOff val="80000"/>
            </a:schemeClr>
          </a:solidFill>
        </p:spPr>
        <p:txBody>
          <a:bodyPr wrap="none" rtlCol="0">
            <a:spAutoFit/>
          </a:bodyPr>
          <a:lstStyle/>
          <a:p>
            <a:r>
              <a:rPr lang="en-US" sz="2000" dirty="0"/>
              <a:t>Guideline: </a:t>
            </a:r>
          </a:p>
          <a:p>
            <a:pPr marL="342900" indent="-342900">
              <a:buFont typeface="Arial" panose="020B0604020202020204" pitchFamily="34" charset="0"/>
              <a:buChar char="•"/>
            </a:pPr>
            <a:r>
              <a:rPr lang="en-US" sz="2000" dirty="0"/>
              <a:t>Standard: 3-6 bullets, 100-150 words max</a:t>
            </a:r>
          </a:p>
          <a:p>
            <a:pPr marL="342900" indent="-342900">
              <a:buFont typeface="Arial" panose="020B0604020202020204" pitchFamily="34" charset="0"/>
              <a:buChar char="•"/>
            </a:pPr>
            <a:r>
              <a:rPr lang="en-US" sz="2000" dirty="0"/>
              <a:t>Dense content: 6-10 bullets, 150-200 words max</a:t>
            </a:r>
          </a:p>
        </p:txBody>
      </p:sp>
      <p:sp>
        <p:nvSpPr>
          <p:cNvPr id="6" name="TextBox 5">
            <a:extLst>
              <a:ext uri="{FF2B5EF4-FFF2-40B4-BE49-F238E27FC236}">
                <a16:creationId xmlns:a16="http://schemas.microsoft.com/office/drawing/2014/main" id="{E43AC9DC-A0E2-4C8D-A6EA-751D835A4E89}"/>
              </a:ext>
            </a:extLst>
          </p:cNvPr>
          <p:cNvSpPr txBox="1"/>
          <p:nvPr/>
        </p:nvSpPr>
        <p:spPr>
          <a:xfrm>
            <a:off x="3101961" y="1118475"/>
            <a:ext cx="3459601" cy="400110"/>
          </a:xfrm>
          <a:prstGeom prst="rect">
            <a:avLst/>
          </a:prstGeom>
          <a:solidFill>
            <a:schemeClr val="accent5">
              <a:lumMod val="20000"/>
              <a:lumOff val="80000"/>
            </a:schemeClr>
          </a:solidFill>
        </p:spPr>
        <p:txBody>
          <a:bodyPr wrap="none" rtlCol="0">
            <a:spAutoFit/>
          </a:bodyPr>
          <a:lstStyle/>
          <a:p>
            <a:r>
              <a:rPr lang="en-US" sz="2000" dirty="0"/>
              <a:t>Currently: x bullets, xx words</a:t>
            </a:r>
          </a:p>
        </p:txBody>
      </p:sp>
    </p:spTree>
    <p:extLst>
      <p:ext uri="{BB962C8B-B14F-4D97-AF65-F5344CB8AC3E}">
        <p14:creationId xmlns:p14="http://schemas.microsoft.com/office/powerpoint/2010/main" val="3243083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F7E6A02-5D4B-4119-A17D-FF1C38786B88}"/>
              </a:ext>
            </a:extLst>
          </p:cNvPr>
          <p:cNvSpPr/>
          <p:nvPr/>
        </p:nvSpPr>
        <p:spPr bwMode="gray">
          <a:xfrm>
            <a:off x="188007" y="6110243"/>
            <a:ext cx="2315911" cy="485341"/>
          </a:xfrm>
          <a:prstGeom prst="rect">
            <a:avLst/>
          </a:prstGeom>
          <a:solidFill>
            <a:schemeClr val="bg1"/>
          </a:solidFill>
          <a:ln w="0" algn="ctr">
            <a:noFill/>
            <a:miter lim="800000"/>
            <a:headEnd/>
            <a:tailEnd/>
          </a:ln>
        </p:spPr>
        <p:txBody>
          <a:bodyPr lIns="45720" rIns="45720" rtlCol="0" anchor="ctr"/>
          <a:lstStyle/>
          <a:p>
            <a:pPr algn="ctr" eaLnBrk="0" hangingPunct="0">
              <a:lnSpc>
                <a:spcPct val="90000"/>
              </a:lnSpc>
              <a:spcBef>
                <a:spcPts val="200"/>
              </a:spcBef>
            </a:pPr>
            <a:endParaRPr lang="en-US" sz="2000" b="1" dirty="0">
              <a:solidFill>
                <a:schemeClr val="bg1"/>
              </a:solidFill>
              <a:latin typeface="Arial" pitchFamily="34" charset="0"/>
              <a:ea typeface="ＭＳ Ｐゴシック" charset="-128"/>
              <a:cs typeface="Arial" pitchFamily="34" charset="0"/>
            </a:endParaRPr>
          </a:p>
        </p:txBody>
      </p:sp>
      <p:sp>
        <p:nvSpPr>
          <p:cNvPr id="2" name="Title 1">
            <a:extLst>
              <a:ext uri="{FF2B5EF4-FFF2-40B4-BE49-F238E27FC236}">
                <a16:creationId xmlns:a16="http://schemas.microsoft.com/office/drawing/2014/main" id="{4AECB61E-63B5-4C4F-B62F-7732C2538978}"/>
              </a:ext>
            </a:extLst>
          </p:cNvPr>
          <p:cNvSpPr>
            <a:spLocks noGrp="1"/>
          </p:cNvSpPr>
          <p:nvPr>
            <p:ph type="title"/>
          </p:nvPr>
        </p:nvSpPr>
        <p:spPr/>
        <p:txBody>
          <a:bodyPr/>
          <a:lstStyle/>
          <a:p>
            <a:r>
              <a:rPr lang="en-US" dirty="0"/>
              <a:t>Methods</a:t>
            </a:r>
          </a:p>
        </p:txBody>
      </p:sp>
      <p:sp>
        <p:nvSpPr>
          <p:cNvPr id="12" name="Content Placeholder 11">
            <a:extLst>
              <a:ext uri="{FF2B5EF4-FFF2-40B4-BE49-F238E27FC236}">
                <a16:creationId xmlns:a16="http://schemas.microsoft.com/office/drawing/2014/main" id="{9A41AE37-3E1D-4154-8838-53C445DB0BA3}"/>
              </a:ext>
            </a:extLst>
          </p:cNvPr>
          <p:cNvSpPr>
            <a:spLocks noGrp="1"/>
          </p:cNvSpPr>
          <p:nvPr>
            <p:ph sz="quarter" idx="14"/>
          </p:nvPr>
        </p:nvSpPr>
        <p:spPr>
          <a:xfrm>
            <a:off x="457200" y="1435608"/>
            <a:ext cx="8357616" cy="4343400"/>
          </a:xfrm>
        </p:spPr>
        <p:txBody>
          <a:bodyPr/>
          <a:lstStyle/>
          <a:p>
            <a:pPr>
              <a:spcBef>
                <a:spcPts val="600"/>
              </a:spcBef>
            </a:pPr>
            <a:r>
              <a:rPr lang="en-US" sz="2000" dirty="0"/>
              <a:t>Four Phase </a:t>
            </a:r>
            <a:r>
              <a:rPr lang="en-US" sz="2000" dirty="0" err="1"/>
              <a:t>1b</a:t>
            </a:r>
            <a:r>
              <a:rPr lang="en-US" sz="2000" dirty="0"/>
              <a:t> or 3 studies were included in the analysis with 5 treatments: interferon-α, sunitinib, sorafenib, axitinib, and avelumab + axitinib.</a:t>
            </a:r>
          </a:p>
          <a:p>
            <a:pPr>
              <a:spcBef>
                <a:spcPts val="600"/>
              </a:spcBef>
            </a:pPr>
            <a:r>
              <a:rPr lang="en-US" sz="2000" dirty="0"/>
              <a:t>The primary tumor dynamic model took the general form previously described by Claret </a:t>
            </a:r>
            <a:r>
              <a:rPr lang="en-US" sz="2000" i="1" dirty="0"/>
              <a:t>et al</a:t>
            </a:r>
            <a:r>
              <a:rPr lang="en-US" sz="2000" dirty="0"/>
              <a:t>. and included cell kill rate constant (</a:t>
            </a:r>
            <a:r>
              <a:rPr lang="en-US" sz="2000" dirty="0" err="1"/>
              <a:t>K</a:t>
            </a:r>
            <a:r>
              <a:rPr lang="en-US" sz="2000" baseline="-25000" dirty="0" err="1"/>
              <a:t>D</a:t>
            </a:r>
            <a:r>
              <a:rPr lang="en-US" sz="2000" dirty="0"/>
              <a:t>), growth rate constant (K</a:t>
            </a:r>
            <a:r>
              <a:rPr lang="en-US" sz="2000" baseline="-25000" dirty="0"/>
              <a:t>L</a:t>
            </a:r>
            <a:r>
              <a:rPr lang="en-US" sz="2000" dirty="0"/>
              <a:t>) and drug-resistance rate constant (λ) </a:t>
            </a:r>
            <a:r>
              <a:rPr lang="en-US" sz="2000" dirty="0" err="1"/>
              <a:t>parameters.</a:t>
            </a:r>
            <a:r>
              <a:rPr lang="en-US" sz="2000" baseline="30000" dirty="0" err="1"/>
              <a:t>4,5</a:t>
            </a:r>
            <a:endParaRPr lang="en-US" sz="2000" baseline="30000" dirty="0"/>
          </a:p>
          <a:p>
            <a:pPr>
              <a:spcBef>
                <a:spcPts val="600"/>
              </a:spcBef>
            </a:pPr>
            <a:r>
              <a:rPr lang="en-US" sz="2000" dirty="0"/>
              <a:t>Treatment and baseline tumor size were tested as covariates at α=0.05 for forward inclusion and α=0.001 for backward elimination following stepwise covariate model building procedure (</a:t>
            </a:r>
            <a:r>
              <a:rPr lang="en-US" sz="2000" dirty="0" err="1"/>
              <a:t>SCM</a:t>
            </a:r>
            <a:r>
              <a:rPr lang="en-US" sz="2000" dirty="0"/>
              <a:t>).</a:t>
            </a:r>
          </a:p>
          <a:p>
            <a:pPr>
              <a:spcBef>
                <a:spcPts val="600"/>
              </a:spcBef>
            </a:pPr>
            <a:r>
              <a:rPr lang="en-US" sz="2000" dirty="0" err="1"/>
              <a:t>NONMEM</a:t>
            </a:r>
            <a:r>
              <a:rPr lang="en-US" sz="2000" dirty="0"/>
              <a:t> version 7.4.3 was used for the nonlinear mixed effects modeling of the tumor size over time. </a:t>
            </a:r>
            <a:r>
              <a:rPr lang="en-US" sz="2000" dirty="0" err="1"/>
              <a:t>PsN</a:t>
            </a:r>
            <a:r>
              <a:rPr lang="en-US" sz="2000" dirty="0"/>
              <a:t> version 4.8.0 was used for the covariate analysis by </a:t>
            </a:r>
            <a:r>
              <a:rPr lang="en-US" sz="2000" dirty="0" err="1"/>
              <a:t>SCM</a:t>
            </a:r>
            <a:r>
              <a:rPr lang="en-US" sz="2000" dirty="0"/>
              <a:t>, and R version 3.5.1 was used for all data manipulation, graphics, and table creation.</a:t>
            </a:r>
          </a:p>
        </p:txBody>
      </p:sp>
      <p:sp>
        <p:nvSpPr>
          <p:cNvPr id="4" name="TextBox 3">
            <a:extLst>
              <a:ext uri="{FF2B5EF4-FFF2-40B4-BE49-F238E27FC236}">
                <a16:creationId xmlns:a16="http://schemas.microsoft.com/office/drawing/2014/main" id="{F9C0B696-8A8B-44B8-BEB0-CD9109EC92F3}"/>
              </a:ext>
            </a:extLst>
          </p:cNvPr>
          <p:cNvSpPr txBox="1"/>
          <p:nvPr/>
        </p:nvSpPr>
        <p:spPr>
          <a:xfrm>
            <a:off x="4169264" y="62361"/>
            <a:ext cx="4985660" cy="400110"/>
          </a:xfrm>
          <a:prstGeom prst="rect">
            <a:avLst/>
          </a:prstGeom>
          <a:solidFill>
            <a:schemeClr val="accent6">
              <a:lumMod val="20000"/>
              <a:lumOff val="80000"/>
            </a:schemeClr>
          </a:solidFill>
        </p:spPr>
        <p:txBody>
          <a:bodyPr wrap="none" rtlCol="0">
            <a:spAutoFit/>
          </a:bodyPr>
          <a:lstStyle/>
          <a:p>
            <a:r>
              <a:rPr lang="en-US" sz="2000" dirty="0"/>
              <a:t>Guideline: 3-5 bullets, 100-150 words max</a:t>
            </a:r>
          </a:p>
        </p:txBody>
      </p:sp>
      <p:sp>
        <p:nvSpPr>
          <p:cNvPr id="5" name="TextBox 4">
            <a:extLst>
              <a:ext uri="{FF2B5EF4-FFF2-40B4-BE49-F238E27FC236}">
                <a16:creationId xmlns:a16="http://schemas.microsoft.com/office/drawing/2014/main" id="{3EC50AFD-3B8F-42FD-9A9C-EB5CDA142E98}"/>
              </a:ext>
            </a:extLst>
          </p:cNvPr>
          <p:cNvSpPr txBox="1"/>
          <p:nvPr/>
        </p:nvSpPr>
        <p:spPr>
          <a:xfrm>
            <a:off x="4169264" y="488089"/>
            <a:ext cx="3459601" cy="400110"/>
          </a:xfrm>
          <a:prstGeom prst="rect">
            <a:avLst/>
          </a:prstGeom>
          <a:solidFill>
            <a:schemeClr val="accent5">
              <a:lumMod val="20000"/>
              <a:lumOff val="80000"/>
            </a:schemeClr>
          </a:solidFill>
        </p:spPr>
        <p:txBody>
          <a:bodyPr wrap="none" rtlCol="0">
            <a:spAutoFit/>
          </a:bodyPr>
          <a:lstStyle/>
          <a:p>
            <a:r>
              <a:rPr lang="en-US" sz="2000" dirty="0"/>
              <a:t>Currently: x bullets, xx words</a:t>
            </a:r>
          </a:p>
        </p:txBody>
      </p:sp>
    </p:spTree>
    <p:extLst>
      <p:ext uri="{BB962C8B-B14F-4D97-AF65-F5344CB8AC3E}">
        <p14:creationId xmlns:p14="http://schemas.microsoft.com/office/powerpoint/2010/main" val="2341451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3524A-569E-49C1-80E1-14264614C003}"/>
              </a:ext>
            </a:extLst>
          </p:cNvPr>
          <p:cNvSpPr>
            <a:spLocks noGrp="1"/>
          </p:cNvSpPr>
          <p:nvPr>
            <p:ph type="title"/>
          </p:nvPr>
        </p:nvSpPr>
        <p:spPr>
          <a:xfrm>
            <a:off x="326567" y="262416"/>
            <a:ext cx="8509783" cy="621792"/>
          </a:xfrm>
        </p:spPr>
        <p:txBody>
          <a:bodyPr/>
          <a:lstStyle/>
          <a:p>
            <a:r>
              <a:rPr lang="en-US" dirty="0"/>
              <a:t>Table 1. Summary of Baseline Tumor Size (mm) by Study and Treatment</a:t>
            </a:r>
          </a:p>
        </p:txBody>
      </p:sp>
      <p:graphicFrame>
        <p:nvGraphicFramePr>
          <p:cNvPr id="5" name="Table 7">
            <a:extLst>
              <a:ext uri="{FF2B5EF4-FFF2-40B4-BE49-F238E27FC236}">
                <a16:creationId xmlns:a16="http://schemas.microsoft.com/office/drawing/2014/main" id="{A6660C76-62BA-4045-8AE5-3A53A42C1E12}"/>
              </a:ext>
            </a:extLst>
          </p:cNvPr>
          <p:cNvGraphicFramePr>
            <a:graphicFrameLocks noGrp="1"/>
          </p:cNvGraphicFramePr>
          <p:nvPr>
            <p:extLst>
              <p:ext uri="{D42A27DB-BD31-4B8C-83A1-F6EECF244321}">
                <p14:modId xmlns:p14="http://schemas.microsoft.com/office/powerpoint/2010/main" val="321895075"/>
              </p:ext>
            </p:extLst>
          </p:nvPr>
        </p:nvGraphicFramePr>
        <p:xfrm>
          <a:off x="326568" y="1278158"/>
          <a:ext cx="8432752" cy="3766806"/>
        </p:xfrm>
        <a:graphic>
          <a:graphicData uri="http://schemas.openxmlformats.org/drawingml/2006/table">
            <a:tbl>
              <a:tblPr firstRow="1" bandRow="1">
                <a:tableStyleId>{5C22544A-7EE6-4342-B048-85BDC9FD1C3A}</a:tableStyleId>
              </a:tblPr>
              <a:tblGrid>
                <a:gridCol w="1466566">
                  <a:extLst>
                    <a:ext uri="{9D8B030D-6E8A-4147-A177-3AD203B41FA5}">
                      <a16:colId xmlns:a16="http://schemas.microsoft.com/office/drawing/2014/main" val="514305547"/>
                    </a:ext>
                  </a:extLst>
                </a:gridCol>
                <a:gridCol w="1161031">
                  <a:extLst>
                    <a:ext uri="{9D8B030D-6E8A-4147-A177-3AD203B41FA5}">
                      <a16:colId xmlns:a16="http://schemas.microsoft.com/office/drawing/2014/main" val="3977952433"/>
                    </a:ext>
                  </a:extLst>
                </a:gridCol>
                <a:gridCol w="1161031">
                  <a:extLst>
                    <a:ext uri="{9D8B030D-6E8A-4147-A177-3AD203B41FA5}">
                      <a16:colId xmlns:a16="http://schemas.microsoft.com/office/drawing/2014/main" val="2014707901"/>
                    </a:ext>
                  </a:extLst>
                </a:gridCol>
                <a:gridCol w="2322062">
                  <a:extLst>
                    <a:ext uri="{9D8B030D-6E8A-4147-A177-3AD203B41FA5}">
                      <a16:colId xmlns:a16="http://schemas.microsoft.com/office/drawing/2014/main" val="3959318557"/>
                    </a:ext>
                  </a:extLst>
                </a:gridCol>
                <a:gridCol w="2322062">
                  <a:extLst>
                    <a:ext uri="{9D8B030D-6E8A-4147-A177-3AD203B41FA5}">
                      <a16:colId xmlns:a16="http://schemas.microsoft.com/office/drawing/2014/main" val="448187750"/>
                    </a:ext>
                  </a:extLst>
                </a:gridCol>
              </a:tblGrid>
              <a:tr h="418534">
                <a:tc>
                  <a:txBody>
                    <a:bodyPr/>
                    <a:lstStyle/>
                    <a:p>
                      <a:pPr algn="l" fontAlgn="b"/>
                      <a:r>
                        <a:rPr lang="en-US" sz="2000" b="1" i="0" u="none" strike="noStrike" dirty="0">
                          <a:solidFill>
                            <a:schemeClr val="bg1"/>
                          </a:solidFill>
                          <a:effectLst/>
                          <a:latin typeface="Calibri" panose="020F0502020204030204" pitchFamily="34" charset="0"/>
                        </a:rPr>
                        <a:t>Protocol</a:t>
                      </a:r>
                    </a:p>
                  </a:txBody>
                  <a:tcPr marL="6350" marR="6350" marT="6350" marB="0" anchor="b"/>
                </a:tc>
                <a:tc>
                  <a:txBody>
                    <a:bodyPr/>
                    <a:lstStyle/>
                    <a:p>
                      <a:pPr algn="l" fontAlgn="b"/>
                      <a:r>
                        <a:rPr lang="en-US" sz="2000" b="1" i="0" u="none" strike="noStrike" dirty="0">
                          <a:solidFill>
                            <a:schemeClr val="bg1"/>
                          </a:solidFill>
                          <a:effectLst/>
                          <a:latin typeface="Calibri" panose="020F0502020204030204" pitchFamily="34" charset="0"/>
                        </a:rPr>
                        <a:t>Treatment</a:t>
                      </a:r>
                    </a:p>
                  </a:txBody>
                  <a:tcPr marL="6350" marR="6350" marT="6350" marB="0" anchor="b"/>
                </a:tc>
                <a:tc>
                  <a:txBody>
                    <a:bodyPr/>
                    <a:lstStyle/>
                    <a:p>
                      <a:pPr algn="l" fontAlgn="b"/>
                      <a:r>
                        <a:rPr lang="en-US" sz="2000" b="1" i="0" u="none" strike="noStrike" dirty="0">
                          <a:solidFill>
                            <a:schemeClr val="bg1"/>
                          </a:solidFill>
                          <a:effectLst/>
                          <a:latin typeface="Calibri" panose="020F0502020204030204" pitchFamily="34" charset="0"/>
                        </a:rPr>
                        <a:t>n</a:t>
                      </a:r>
                    </a:p>
                  </a:txBody>
                  <a:tcPr marL="6350" marR="6350" marT="6350" marB="0" anchor="b"/>
                </a:tc>
                <a:tc>
                  <a:txBody>
                    <a:bodyPr/>
                    <a:lstStyle/>
                    <a:p>
                      <a:pPr algn="l" fontAlgn="b"/>
                      <a:r>
                        <a:rPr lang="en-US" sz="2000" b="1" i="0" u="none" strike="noStrike" dirty="0">
                          <a:solidFill>
                            <a:schemeClr val="bg1"/>
                          </a:solidFill>
                          <a:effectLst/>
                          <a:latin typeface="Calibri" panose="020F0502020204030204" pitchFamily="34" charset="0"/>
                        </a:rPr>
                        <a:t>Mean (</a:t>
                      </a:r>
                      <a:r>
                        <a:rPr lang="en-US" sz="2000" b="1" i="0" u="none" strike="noStrike" dirty="0" err="1">
                          <a:solidFill>
                            <a:schemeClr val="bg1"/>
                          </a:solidFill>
                          <a:effectLst/>
                          <a:latin typeface="Calibri" panose="020F0502020204030204" pitchFamily="34" charset="0"/>
                        </a:rPr>
                        <a:t>Stdev</a:t>
                      </a:r>
                      <a:r>
                        <a:rPr lang="en-US" sz="2000" b="1" i="0" u="none" strike="noStrike" dirty="0">
                          <a:solidFill>
                            <a:schemeClr val="bg1"/>
                          </a:solidFill>
                          <a:effectLst/>
                          <a:latin typeface="Calibri" panose="020F0502020204030204" pitchFamily="34" charset="0"/>
                        </a:rPr>
                        <a:t>)</a:t>
                      </a:r>
                    </a:p>
                  </a:txBody>
                  <a:tcPr marL="6350" marR="6350" marT="6350" marB="0" anchor="b"/>
                </a:tc>
                <a:tc>
                  <a:txBody>
                    <a:bodyPr/>
                    <a:lstStyle/>
                    <a:p>
                      <a:pPr algn="l" fontAlgn="b"/>
                      <a:r>
                        <a:rPr lang="en-US" sz="2000" b="1" i="0" u="none" strike="noStrike" kern="1200" dirty="0">
                          <a:solidFill>
                            <a:schemeClr val="bg1"/>
                          </a:solidFill>
                          <a:effectLst/>
                          <a:latin typeface="Calibri" panose="020F0502020204030204" pitchFamily="34" charset="0"/>
                          <a:ea typeface="+mn-ea"/>
                          <a:cs typeface="+mn-cs"/>
                        </a:rPr>
                        <a:t>Median (Min-Max)</a:t>
                      </a:r>
                    </a:p>
                  </a:txBody>
                  <a:tcPr marL="6350" marR="6350" marT="6350" marB="0" anchor="b"/>
                </a:tc>
                <a:extLst>
                  <a:ext uri="{0D108BD9-81ED-4DB2-BD59-A6C34878D82A}">
                    <a16:rowId xmlns:a16="http://schemas.microsoft.com/office/drawing/2014/main" val="725958776"/>
                  </a:ext>
                </a:extLst>
              </a:tr>
              <a:tr h="418534">
                <a:tc>
                  <a:txBody>
                    <a:bodyPr/>
                    <a:lstStyle/>
                    <a:p>
                      <a:pPr algn="l" fontAlgn="b"/>
                      <a:r>
                        <a:rPr lang="en-US" sz="1100" b="0" i="0" u="none" strike="noStrike" dirty="0">
                          <a:solidFill>
                            <a:srgbClr val="000000"/>
                          </a:solidFill>
                          <a:effectLst/>
                          <a:latin typeface="Calibri" panose="020F0502020204030204" pitchFamily="34" charset="0"/>
                        </a:rPr>
                        <a:t>Study 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Sorafenib</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83</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145.7 (100.4)</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124.7 (16.8-466.7)</a:t>
                      </a:r>
                    </a:p>
                  </a:txBody>
                  <a:tcPr marL="6350" marR="6350" marT="6350" marB="0" anchor="b"/>
                </a:tc>
                <a:extLst>
                  <a:ext uri="{0D108BD9-81ED-4DB2-BD59-A6C34878D82A}">
                    <a16:rowId xmlns:a16="http://schemas.microsoft.com/office/drawing/2014/main" val="3245385132"/>
                  </a:ext>
                </a:extLst>
              </a:tr>
              <a:tr h="418534">
                <a:tc>
                  <a:txBody>
                    <a:bodyPr/>
                    <a:lstStyle/>
                    <a:p>
                      <a:pPr algn="l" fontAlgn="b"/>
                      <a:r>
                        <a:rPr lang="en-US" sz="1100" b="0" i="0" u="none" strike="noStrike" dirty="0">
                          <a:solidFill>
                            <a:srgbClr val="000000"/>
                          </a:solidFill>
                          <a:effectLst/>
                          <a:latin typeface="Calibri" panose="020F0502020204030204" pitchFamily="34" charset="0"/>
                        </a:rPr>
                        <a:t>Study 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Axitinib</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175</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142.2 (107.2)</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119 (15.4-707.5)</a:t>
                      </a:r>
                    </a:p>
                  </a:txBody>
                  <a:tcPr marL="6350" marR="6350" marT="6350" marB="0" anchor="b"/>
                </a:tc>
                <a:extLst>
                  <a:ext uri="{0D108BD9-81ED-4DB2-BD59-A6C34878D82A}">
                    <a16:rowId xmlns:a16="http://schemas.microsoft.com/office/drawing/2014/main" val="762864472"/>
                  </a:ext>
                </a:extLst>
              </a:tr>
              <a:tr h="418534">
                <a:tc>
                  <a:txBody>
                    <a:bodyPr/>
                    <a:lstStyle/>
                    <a:p>
                      <a:pPr algn="l" fontAlgn="b"/>
                      <a:r>
                        <a:rPr lang="en-US" sz="1100" b="0" i="0" u="none" strike="noStrike" dirty="0">
                          <a:solidFill>
                            <a:srgbClr val="000000"/>
                          </a:solidFill>
                          <a:effectLst/>
                          <a:latin typeface="Calibri" panose="020F0502020204030204" pitchFamily="34" charset="0"/>
                        </a:rPr>
                        <a:t>Study 2</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Interferon-</a:t>
                      </a:r>
                      <a:r>
                        <a:rPr lang="el-GR" sz="1100" b="0" i="0" u="none" strike="noStrike" dirty="0">
                          <a:solidFill>
                            <a:srgbClr val="000000"/>
                          </a:solidFill>
                          <a:effectLst/>
                          <a:latin typeface="Calibri" panose="020F0502020204030204" pitchFamily="34" charset="0"/>
                        </a:rPr>
                        <a:t>α</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328</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137.6 (102.4)</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108 (12.0-503.0)</a:t>
                      </a:r>
                    </a:p>
                  </a:txBody>
                  <a:tcPr marL="6350" marR="6350" marT="6350" marB="0" anchor="b"/>
                </a:tc>
                <a:extLst>
                  <a:ext uri="{0D108BD9-81ED-4DB2-BD59-A6C34878D82A}">
                    <a16:rowId xmlns:a16="http://schemas.microsoft.com/office/drawing/2014/main" val="1007171858"/>
                  </a:ext>
                </a:extLst>
              </a:tr>
              <a:tr h="418534">
                <a:tc>
                  <a:txBody>
                    <a:bodyPr/>
                    <a:lstStyle/>
                    <a:p>
                      <a:pPr algn="l" fontAlgn="b"/>
                      <a:r>
                        <a:rPr lang="en-US" sz="1100" b="0" i="0" u="none" strike="noStrike" dirty="0">
                          <a:solidFill>
                            <a:srgbClr val="000000"/>
                          </a:solidFill>
                          <a:effectLst/>
                          <a:latin typeface="Calibri" panose="020F0502020204030204" pitchFamily="34" charset="0"/>
                        </a:rPr>
                        <a:t>Study 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Sunitinib</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352</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150.1 (108.6)</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121 (10.0-622.0)</a:t>
                      </a:r>
                    </a:p>
                  </a:txBody>
                  <a:tcPr marL="6350" marR="6350" marT="6350" marB="0" anchor="b"/>
                </a:tc>
                <a:extLst>
                  <a:ext uri="{0D108BD9-81ED-4DB2-BD59-A6C34878D82A}">
                    <a16:rowId xmlns:a16="http://schemas.microsoft.com/office/drawing/2014/main" val="2122299729"/>
                  </a:ext>
                </a:extLst>
              </a:tr>
              <a:tr h="418534">
                <a:tc>
                  <a:txBody>
                    <a:bodyPr/>
                    <a:lstStyle/>
                    <a:p>
                      <a:pPr algn="l" fontAlgn="b"/>
                      <a:r>
                        <a:rPr lang="en-US" sz="1100" b="0" i="0" u="none" strike="noStrike" dirty="0">
                          <a:solidFill>
                            <a:srgbClr val="000000"/>
                          </a:solidFill>
                          <a:effectLst/>
                          <a:latin typeface="Calibri" panose="020F0502020204030204" pitchFamily="34" charset="0"/>
                        </a:rPr>
                        <a:t>Study 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Avelumab+Axitinib</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54</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61.7 (34.3)</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55.2 (10.1-173.0)</a:t>
                      </a:r>
                    </a:p>
                  </a:txBody>
                  <a:tcPr marL="6350" marR="6350" marT="6350" marB="0" anchor="b"/>
                </a:tc>
                <a:extLst>
                  <a:ext uri="{0D108BD9-81ED-4DB2-BD59-A6C34878D82A}">
                    <a16:rowId xmlns:a16="http://schemas.microsoft.com/office/drawing/2014/main" val="152684094"/>
                  </a:ext>
                </a:extLst>
              </a:tr>
              <a:tr h="418534">
                <a:tc>
                  <a:txBody>
                    <a:bodyPr/>
                    <a:lstStyle/>
                    <a:p>
                      <a:pPr algn="l" fontAlgn="b"/>
                      <a:r>
                        <a:rPr lang="en-US" sz="1100" b="0" i="0" u="none" strike="noStrike" dirty="0">
                          <a:solidFill>
                            <a:srgbClr val="000000"/>
                          </a:solidFill>
                          <a:effectLst/>
                          <a:latin typeface="Calibri" panose="020F0502020204030204" pitchFamily="34" charset="0"/>
                        </a:rPr>
                        <a:t>Study 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Sunitinib</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424</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91 (66.4)</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69.8 (10.1-368.2)</a:t>
                      </a:r>
                    </a:p>
                  </a:txBody>
                  <a:tcPr marL="6350" marR="6350" marT="6350" marB="0" anchor="b"/>
                </a:tc>
                <a:extLst>
                  <a:ext uri="{0D108BD9-81ED-4DB2-BD59-A6C34878D82A}">
                    <a16:rowId xmlns:a16="http://schemas.microsoft.com/office/drawing/2014/main" val="47743403"/>
                  </a:ext>
                </a:extLst>
              </a:tr>
              <a:tr h="418534">
                <a:tc>
                  <a:txBody>
                    <a:bodyPr/>
                    <a:lstStyle/>
                    <a:p>
                      <a:pPr algn="l" fontAlgn="b"/>
                      <a:r>
                        <a:rPr lang="en-US" sz="1100" b="0" i="0" u="none" strike="noStrike" dirty="0">
                          <a:solidFill>
                            <a:srgbClr val="000000"/>
                          </a:solidFill>
                          <a:effectLst/>
                          <a:latin typeface="Calibri" panose="020F0502020204030204" pitchFamily="34" charset="0"/>
                        </a:rPr>
                        <a:t>Study 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Avelumab+Axitinib</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423</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87 (65.8)</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65.5 (10.0-318.0)</a:t>
                      </a:r>
                    </a:p>
                  </a:txBody>
                  <a:tcPr marL="6350" marR="6350" marT="6350" marB="0" anchor="b"/>
                </a:tc>
                <a:extLst>
                  <a:ext uri="{0D108BD9-81ED-4DB2-BD59-A6C34878D82A}">
                    <a16:rowId xmlns:a16="http://schemas.microsoft.com/office/drawing/2014/main" val="657011471"/>
                  </a:ext>
                </a:extLst>
              </a:tr>
              <a:tr h="418534">
                <a:tc>
                  <a:txBody>
                    <a:bodyPr/>
                    <a:lstStyle/>
                    <a:p>
                      <a:pPr algn="l" fontAlgn="b"/>
                      <a:r>
                        <a:rPr lang="en-US" sz="1100" b="0" i="0" u="none" strike="noStrike">
                          <a:solidFill>
                            <a:srgbClr val="000000"/>
                          </a:solidFill>
                          <a:effectLst/>
                          <a:latin typeface="Calibri" panose="020F0502020204030204" pitchFamily="34" charset="0"/>
                        </a:rPr>
                        <a:t>Overall</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Overall</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1839</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116.2 (92.4)</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91 (10.0-707.5)</a:t>
                      </a:r>
                    </a:p>
                  </a:txBody>
                  <a:tcPr marL="6350" marR="6350" marT="6350" marB="0" anchor="b"/>
                </a:tc>
                <a:extLst>
                  <a:ext uri="{0D108BD9-81ED-4DB2-BD59-A6C34878D82A}">
                    <a16:rowId xmlns:a16="http://schemas.microsoft.com/office/drawing/2014/main" val="1670221973"/>
                  </a:ext>
                </a:extLst>
              </a:tr>
            </a:tbl>
          </a:graphicData>
        </a:graphic>
      </p:graphicFrame>
    </p:spTree>
    <p:extLst>
      <p:ext uri="{BB962C8B-B14F-4D97-AF65-F5344CB8AC3E}">
        <p14:creationId xmlns:p14="http://schemas.microsoft.com/office/powerpoint/2010/main" val="1566963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 Change in Tumor </a:t>
            </a:r>
            <a:br>
              <a:rPr lang="en-US" dirty="0"/>
            </a:br>
            <a:r>
              <a:rPr lang="en-US" dirty="0"/>
              <a:t>Size Over Time by Study</a:t>
            </a:r>
          </a:p>
        </p:txBody>
      </p:sp>
      <p:sp>
        <p:nvSpPr>
          <p:cNvPr id="6" name="Text Placeholder 5">
            <a:extLst>
              <a:ext uri="{FF2B5EF4-FFF2-40B4-BE49-F238E27FC236}">
                <a16:creationId xmlns:a16="http://schemas.microsoft.com/office/drawing/2014/main" id="{336230BC-B0DB-4DF6-8DA7-79293298E6CF}"/>
              </a:ext>
            </a:extLst>
          </p:cNvPr>
          <p:cNvSpPr>
            <a:spLocks noGrp="1"/>
          </p:cNvSpPr>
          <p:nvPr>
            <p:ph type="body" sz="quarter" idx="13"/>
          </p:nvPr>
        </p:nvSpPr>
        <p:spPr>
          <a:xfrm>
            <a:off x="393192" y="5651719"/>
            <a:ext cx="8357616" cy="442230"/>
          </a:xfrm>
        </p:spPr>
        <p:txBody>
          <a:bodyPr anchor="b"/>
          <a:lstStyle/>
          <a:p>
            <a:endParaRPr lang="en-US" sz="1050" dirty="0">
              <a:latin typeface="+mn-lt"/>
            </a:endParaRPr>
          </a:p>
        </p:txBody>
      </p:sp>
      <p:sp>
        <p:nvSpPr>
          <p:cNvPr id="9" name="TextBox 8">
            <a:extLst>
              <a:ext uri="{FF2B5EF4-FFF2-40B4-BE49-F238E27FC236}">
                <a16:creationId xmlns:a16="http://schemas.microsoft.com/office/drawing/2014/main" id="{3AF87B34-CBD5-41D0-8037-A55048F29879}"/>
              </a:ext>
            </a:extLst>
          </p:cNvPr>
          <p:cNvSpPr txBox="1"/>
          <p:nvPr/>
        </p:nvSpPr>
        <p:spPr>
          <a:xfrm>
            <a:off x="4828395" y="70907"/>
            <a:ext cx="4315605" cy="1015663"/>
          </a:xfrm>
          <a:prstGeom prst="rect">
            <a:avLst/>
          </a:prstGeom>
          <a:solidFill>
            <a:schemeClr val="accent6">
              <a:lumMod val="20000"/>
              <a:lumOff val="80000"/>
            </a:schemeClr>
          </a:solidFill>
        </p:spPr>
        <p:txBody>
          <a:bodyPr wrap="none" rtlCol="0">
            <a:spAutoFit/>
          </a:bodyPr>
          <a:lstStyle/>
          <a:p>
            <a:r>
              <a:rPr lang="en-US" sz="2000" dirty="0"/>
              <a:t>Guideline for total display elements: </a:t>
            </a:r>
          </a:p>
          <a:p>
            <a:pPr marL="342900" indent="-342900">
              <a:buFont typeface="Arial" panose="020B0604020202020204" pitchFamily="34" charset="0"/>
              <a:buChar char="•"/>
            </a:pPr>
            <a:r>
              <a:rPr lang="en-US" sz="2000" dirty="0"/>
              <a:t>Standard: ≤6 figures/tables</a:t>
            </a:r>
          </a:p>
          <a:p>
            <a:pPr marL="342900" indent="-342900">
              <a:buFont typeface="Arial" panose="020B0604020202020204" pitchFamily="34" charset="0"/>
              <a:buChar char="•"/>
            </a:pPr>
            <a:r>
              <a:rPr lang="en-US" sz="2000" dirty="0"/>
              <a:t>Dense content: ≤9 figures/tables</a:t>
            </a:r>
          </a:p>
        </p:txBody>
      </p:sp>
      <p:grpSp>
        <p:nvGrpSpPr>
          <p:cNvPr id="5" name="Group 4">
            <a:extLst>
              <a:ext uri="{FF2B5EF4-FFF2-40B4-BE49-F238E27FC236}">
                <a16:creationId xmlns:a16="http://schemas.microsoft.com/office/drawing/2014/main" id="{CB53905A-90AC-44B1-985B-2723EE09A5C6}"/>
              </a:ext>
            </a:extLst>
          </p:cNvPr>
          <p:cNvGrpSpPr/>
          <p:nvPr/>
        </p:nvGrpSpPr>
        <p:grpSpPr>
          <a:xfrm>
            <a:off x="1187551" y="985166"/>
            <a:ext cx="6205100" cy="4480560"/>
            <a:chOff x="1187551" y="985166"/>
            <a:chExt cx="6205100" cy="4480560"/>
          </a:xfrm>
        </p:grpSpPr>
        <p:pic>
          <p:nvPicPr>
            <p:cNvPr id="3" name="Picture 2">
              <a:extLst>
                <a:ext uri="{FF2B5EF4-FFF2-40B4-BE49-F238E27FC236}">
                  <a16:creationId xmlns:a16="http://schemas.microsoft.com/office/drawing/2014/main" id="{4468FCAF-E5C0-451C-9F49-4CE9C48AF145}"/>
                </a:ext>
              </a:extLst>
            </p:cNvPr>
            <p:cNvPicPr>
              <a:picLocks noChangeAspect="1"/>
            </p:cNvPicPr>
            <p:nvPr/>
          </p:nvPicPr>
          <p:blipFill>
            <a:blip r:embed="rId2"/>
            <a:stretch>
              <a:fillRect/>
            </a:stretch>
          </p:blipFill>
          <p:spPr>
            <a:xfrm>
              <a:off x="1187551" y="985166"/>
              <a:ext cx="6205100" cy="4480560"/>
            </a:xfrm>
            <a:prstGeom prst="rect">
              <a:avLst/>
            </a:prstGeom>
          </p:spPr>
        </p:pic>
        <p:sp>
          <p:nvSpPr>
            <p:cNvPr id="4" name="TextBox 3">
              <a:extLst>
                <a:ext uri="{FF2B5EF4-FFF2-40B4-BE49-F238E27FC236}">
                  <a16:creationId xmlns:a16="http://schemas.microsoft.com/office/drawing/2014/main" id="{1A520010-FFBB-4CF7-8C0B-7E9C48A207B0}"/>
                </a:ext>
              </a:extLst>
            </p:cNvPr>
            <p:cNvSpPr txBox="1"/>
            <p:nvPr/>
          </p:nvSpPr>
          <p:spPr>
            <a:xfrm>
              <a:off x="2131498" y="1109893"/>
              <a:ext cx="1620695"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Study 1</a:t>
              </a:r>
            </a:p>
          </p:txBody>
        </p:sp>
        <p:sp>
          <p:nvSpPr>
            <p:cNvPr id="7" name="TextBox 6">
              <a:extLst>
                <a:ext uri="{FF2B5EF4-FFF2-40B4-BE49-F238E27FC236}">
                  <a16:creationId xmlns:a16="http://schemas.microsoft.com/office/drawing/2014/main" id="{D029DCC2-C13F-41A9-86C1-CF1BE883D2B9}"/>
                </a:ext>
              </a:extLst>
            </p:cNvPr>
            <p:cNvSpPr txBox="1"/>
            <p:nvPr/>
          </p:nvSpPr>
          <p:spPr>
            <a:xfrm>
              <a:off x="4190592" y="1109893"/>
              <a:ext cx="1620695"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Study 2</a:t>
              </a:r>
            </a:p>
          </p:txBody>
        </p:sp>
        <p:sp>
          <p:nvSpPr>
            <p:cNvPr id="8" name="TextBox 7">
              <a:extLst>
                <a:ext uri="{FF2B5EF4-FFF2-40B4-BE49-F238E27FC236}">
                  <a16:creationId xmlns:a16="http://schemas.microsoft.com/office/drawing/2014/main" id="{17352204-FCFD-4A5C-B9C9-7A3A82FC0AB1}"/>
                </a:ext>
              </a:extLst>
            </p:cNvPr>
            <p:cNvSpPr txBox="1"/>
            <p:nvPr/>
          </p:nvSpPr>
          <p:spPr>
            <a:xfrm>
              <a:off x="2137804" y="3056169"/>
              <a:ext cx="1620695"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Study 3</a:t>
              </a:r>
            </a:p>
          </p:txBody>
        </p:sp>
        <p:sp>
          <p:nvSpPr>
            <p:cNvPr id="10" name="TextBox 9">
              <a:extLst>
                <a:ext uri="{FF2B5EF4-FFF2-40B4-BE49-F238E27FC236}">
                  <a16:creationId xmlns:a16="http://schemas.microsoft.com/office/drawing/2014/main" id="{38843E50-BC91-49D5-BDE6-AE960EC5CCCE}"/>
                </a:ext>
              </a:extLst>
            </p:cNvPr>
            <p:cNvSpPr txBox="1"/>
            <p:nvPr/>
          </p:nvSpPr>
          <p:spPr>
            <a:xfrm>
              <a:off x="4190591" y="3056169"/>
              <a:ext cx="1620695"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Study 4</a:t>
              </a:r>
            </a:p>
          </p:txBody>
        </p:sp>
      </p:grpSp>
    </p:spTree>
    <p:extLst>
      <p:ext uri="{BB962C8B-B14F-4D97-AF65-F5344CB8AC3E}">
        <p14:creationId xmlns:p14="http://schemas.microsoft.com/office/powerpoint/2010/main" val="4294865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DF0D0-9FA5-43E8-ABB8-B9B1211EE70E}"/>
              </a:ext>
            </a:extLst>
          </p:cNvPr>
          <p:cNvSpPr>
            <a:spLocks noGrp="1"/>
          </p:cNvSpPr>
          <p:nvPr>
            <p:ph type="title"/>
          </p:nvPr>
        </p:nvSpPr>
        <p:spPr/>
        <p:txBody>
          <a:bodyPr/>
          <a:lstStyle/>
          <a:p>
            <a:r>
              <a:rPr lang="en-US" dirty="0"/>
              <a:t>Results</a:t>
            </a:r>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B5911349-8A29-4AC6-A0D6-CB6AE503E388}"/>
                  </a:ext>
                </a:extLst>
              </p:cNvPr>
              <p:cNvSpPr>
                <a:spLocks noGrp="1"/>
              </p:cNvSpPr>
              <p:nvPr>
                <p:ph sz="quarter" idx="14"/>
              </p:nvPr>
            </p:nvSpPr>
            <p:spPr/>
            <p:txBody>
              <a:bodyPr/>
              <a:lstStyle/>
              <a:p>
                <a:r>
                  <a:rPr lang="en-US" sz="1800" dirty="0"/>
                  <a:t>A total of 1839 patients with baseline tumor measurements (represented as sum of longest diameters, mm) were included. </a:t>
                </a:r>
              </a:p>
              <a:p>
                <a:r>
                  <a:rPr lang="en-US" sz="1800" dirty="0"/>
                  <a:t>Following </a:t>
                </a:r>
                <a:r>
                  <a:rPr lang="en-US" sz="1800" dirty="0" err="1"/>
                  <a:t>SCM</a:t>
                </a:r>
                <a:r>
                  <a:rPr lang="en-US" sz="1800" dirty="0"/>
                  <a:t>, the final model included the effect of treatment on all 3 parameters and baseline tumor size on </a:t>
                </a:r>
                <a:r>
                  <a:rPr lang="en-US" sz="1800" dirty="0" err="1"/>
                  <a:t>K</a:t>
                </a:r>
                <a:r>
                  <a:rPr lang="en-US" sz="1800" baseline="-25000" dirty="0" err="1"/>
                  <a:t>D</a:t>
                </a:r>
                <a:r>
                  <a:rPr lang="en-US" sz="1800" dirty="0"/>
                  <a:t>. The equations for each of the </a:t>
                </a:r>
                <a:r>
                  <a:rPr lang="en-US" sz="1800" dirty="0" err="1"/>
                  <a:t>TGI</a:t>
                </a:r>
                <a:r>
                  <a:rPr lang="en-US" sz="1800" dirty="0"/>
                  <a:t> parameters are listed below, using sunitinib as the reference treatment:</a:t>
                </a:r>
              </a:p>
              <a:p>
                <a:pPr lvl="1"/>
                <a:r>
                  <a:rPr lang="en-US" sz="1600" dirty="0"/>
                  <a:t>K</a:t>
                </a:r>
                <a:r>
                  <a:rPr lang="en-US" sz="1600" baseline="-25000" dirty="0"/>
                  <a:t>L</a:t>
                </a:r>
                <a:r>
                  <a:rPr lang="en-US" sz="1600" dirty="0"/>
                  <a:t> = 0:14 · (1+</a:t>
                </a:r>
                <a:r>
                  <a:rPr lang="el-GR" sz="1600" dirty="0"/>
                  <a:t>θ</a:t>
                </a:r>
                <a:r>
                  <a:rPr lang="en-US" sz="1600" baseline="-25000" dirty="0"/>
                  <a:t>Treatment</a:t>
                </a:r>
                <a:r>
                  <a:rPr lang="en-US" sz="1600" dirty="0"/>
                  <a:t>)</a:t>
                </a:r>
              </a:p>
              <a:p>
                <a:pPr lvl="1"/>
                <a:r>
                  <a:rPr lang="en-US" sz="1600" dirty="0" err="1"/>
                  <a:t>K</a:t>
                </a:r>
                <a:r>
                  <a:rPr lang="en-US" sz="1600" baseline="-25000" dirty="0" err="1"/>
                  <a:t>D</a:t>
                </a:r>
                <a:r>
                  <a:rPr lang="en-US" sz="1600" dirty="0"/>
                  <a:t> = 1:61 · (1+</a:t>
                </a:r>
                <a:r>
                  <a:rPr lang="el-GR" sz="1600" dirty="0"/>
                  <a:t> θ</a:t>
                </a:r>
                <a:r>
                  <a:rPr lang="en-US" sz="1600" baseline="-25000" dirty="0"/>
                  <a:t>Treatment</a:t>
                </a:r>
                <a:r>
                  <a:rPr lang="en-US" sz="1600" dirty="0"/>
                  <a:t>) ·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𝐵𝑎𝑠𝑒𝑙𝑖𝑛𝑒</m:t>
                        </m:r>
                        <m:r>
                          <a:rPr lang="en-US" sz="1600" b="0" i="1" smtClean="0">
                            <a:latin typeface="Cambria Math" panose="02040503050406030204" pitchFamily="18" charset="0"/>
                          </a:rPr>
                          <m:t> </m:t>
                        </m:r>
                        <m:r>
                          <a:rPr lang="en-US" sz="1600" b="0" i="1" smtClean="0">
                            <a:latin typeface="Cambria Math" panose="02040503050406030204" pitchFamily="18" charset="0"/>
                          </a:rPr>
                          <m:t>𝑡𝑢𝑚𝑜𝑟</m:t>
                        </m:r>
                        <m:r>
                          <a:rPr lang="en-US" sz="1600" b="0" i="1" smtClean="0">
                            <a:latin typeface="Cambria Math" panose="02040503050406030204" pitchFamily="18" charset="0"/>
                          </a:rPr>
                          <m:t> </m:t>
                        </m:r>
                        <m:r>
                          <a:rPr lang="en-US" sz="1600" b="0" i="1" smtClean="0">
                            <a:latin typeface="Cambria Math" panose="02040503050406030204" pitchFamily="18" charset="0"/>
                          </a:rPr>
                          <m:t>𝑠𝑖𝑧𝑒</m:t>
                        </m:r>
                      </m:num>
                      <m:den>
                        <m:r>
                          <a:rPr lang="en-US" sz="1600" b="0" i="1" smtClean="0">
                            <a:latin typeface="Cambria Math" panose="02040503050406030204" pitchFamily="18" charset="0"/>
                          </a:rPr>
                          <m:t>91</m:t>
                        </m:r>
                      </m:den>
                    </m:f>
                  </m:oMath>
                </a14:m>
                <a:r>
                  <a:rPr lang="en-US" sz="1600" dirty="0"/>
                  <a:t>)</a:t>
                </a:r>
                <a:r>
                  <a:rPr lang="en-US" sz="1600" baseline="30000" dirty="0"/>
                  <a:t>0.051</a:t>
                </a:r>
              </a:p>
              <a:p>
                <a:pPr lvl="1"/>
                <a:r>
                  <a:rPr lang="el-GR" sz="1600" dirty="0"/>
                  <a:t>λ</a:t>
                </a:r>
                <a:r>
                  <a:rPr lang="en-US" sz="1600" dirty="0"/>
                  <a:t> = 3.98 · (1+</a:t>
                </a:r>
                <a:r>
                  <a:rPr lang="el-GR" sz="1600" dirty="0"/>
                  <a:t> θ</a:t>
                </a:r>
                <a:r>
                  <a:rPr lang="en-US" sz="1600" baseline="-25000" dirty="0"/>
                  <a:t>Treatment</a:t>
                </a:r>
                <a:r>
                  <a:rPr lang="en-US" sz="1600" dirty="0"/>
                  <a:t>) </a:t>
                </a:r>
              </a:p>
              <a:p>
                <a:r>
                  <a:rPr lang="en-US" sz="1800" dirty="0"/>
                  <a:t>Relative to sunitinib (reference), interferon-α exhibited 35.5% higher </a:t>
                </a:r>
                <a:r>
                  <a:rPr lang="en-US" sz="1800" dirty="0" err="1"/>
                  <a:t>K</a:t>
                </a:r>
                <a:r>
                  <a:rPr lang="en-US" sz="1800" baseline="-25000" dirty="0" err="1"/>
                  <a:t>D</a:t>
                </a:r>
                <a:r>
                  <a:rPr lang="en-US" sz="1800" dirty="0"/>
                  <a:t>, 9% lower K</a:t>
                </a:r>
                <a:r>
                  <a:rPr lang="en-US" sz="1800" baseline="-25000" dirty="0"/>
                  <a:t>L </a:t>
                </a:r>
                <a:r>
                  <a:rPr lang="en-US" sz="1800" dirty="0"/>
                  <a:t>and 18% higher λ, consistent with the fast decrease in tumor size and shorter durability of response observed. </a:t>
                </a:r>
              </a:p>
              <a:p>
                <a:r>
                  <a:rPr lang="en-US" sz="1800" dirty="0"/>
                  <a:t>Other </a:t>
                </a:r>
                <a:r>
                  <a:rPr lang="en-US" sz="1800" dirty="0" err="1"/>
                  <a:t>TKIs</a:t>
                </a:r>
                <a:r>
                  <a:rPr lang="en-US" sz="1800" dirty="0"/>
                  <a:t> sorafenib and axitinib had generally similar </a:t>
                </a:r>
                <a:r>
                  <a:rPr lang="en-US" sz="1800" dirty="0" err="1"/>
                  <a:t>K</a:t>
                </a:r>
                <a:r>
                  <a:rPr lang="en-US" sz="1800" baseline="-25000" dirty="0" err="1"/>
                  <a:t>D</a:t>
                </a:r>
                <a:r>
                  <a:rPr lang="en-US" sz="1800" dirty="0"/>
                  <a:t>, K</a:t>
                </a:r>
                <a:r>
                  <a:rPr lang="en-US" sz="1800" baseline="-25000" dirty="0"/>
                  <a:t>L </a:t>
                </a:r>
                <a:r>
                  <a:rPr lang="en-US" sz="1800" dirty="0"/>
                  <a:t>and λ. For avelumab + axitinib, </a:t>
                </a:r>
                <a:r>
                  <a:rPr lang="en-US" sz="1800" dirty="0" err="1"/>
                  <a:t>K</a:t>
                </a:r>
                <a:r>
                  <a:rPr lang="en-US" sz="1800" baseline="-25000" dirty="0" err="1"/>
                  <a:t>D</a:t>
                </a:r>
                <a:r>
                  <a:rPr lang="en-US" sz="1800" baseline="-25000" dirty="0"/>
                  <a:t> </a:t>
                </a:r>
                <a:r>
                  <a:rPr lang="en-US" sz="1800" dirty="0"/>
                  <a:t>was 7.7% lower while K</a:t>
                </a:r>
                <a:r>
                  <a:rPr lang="en-US" sz="1800" baseline="-25000" dirty="0"/>
                  <a:t>L </a:t>
                </a:r>
                <a:r>
                  <a:rPr lang="en-US" sz="1800" dirty="0"/>
                  <a:t>and λ were 9.2% and 6.2% higher, with derived </a:t>
                </a:r>
                <a:r>
                  <a:rPr lang="en-US" sz="1800" dirty="0" err="1"/>
                  <a:t>TGI</a:t>
                </a:r>
                <a:r>
                  <a:rPr lang="en-US" sz="1800" dirty="0"/>
                  <a:t> metrics suggesting gradual decrease in tumor size and longer durability.</a:t>
                </a:r>
                <a:endParaRPr lang="en-US" sz="1600" dirty="0"/>
              </a:p>
            </p:txBody>
          </p:sp>
        </mc:Choice>
        <mc:Fallback>
          <p:sp>
            <p:nvSpPr>
              <p:cNvPr id="8" name="Content Placeholder 7">
                <a:extLst>
                  <a:ext uri="{FF2B5EF4-FFF2-40B4-BE49-F238E27FC236}">
                    <a16:creationId xmlns:a16="http://schemas.microsoft.com/office/drawing/2014/main" id="{B5911349-8A29-4AC6-A0D6-CB6AE503E388}"/>
                  </a:ext>
                </a:extLst>
              </p:cNvPr>
              <p:cNvSpPr>
                <a:spLocks noGrp="1" noRot="1" noChangeAspect="1" noMove="1" noResize="1" noEditPoints="1" noAdjustHandles="1" noChangeArrowheads="1" noChangeShapeType="1" noTextEdit="1"/>
              </p:cNvSpPr>
              <p:nvPr>
                <p:ph sz="quarter" idx="14"/>
              </p:nvPr>
            </p:nvSpPr>
            <p:spPr>
              <a:blipFill>
                <a:blip r:embed="rId2"/>
                <a:stretch>
                  <a:fillRect l="-444" t="-1404" r="-519" b="-21629"/>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D7AA7D4-A8AB-4730-8A7A-F26DF7EE8B9F}"/>
              </a:ext>
            </a:extLst>
          </p:cNvPr>
          <p:cNvSpPr txBox="1"/>
          <p:nvPr/>
        </p:nvSpPr>
        <p:spPr>
          <a:xfrm>
            <a:off x="2959294" y="70907"/>
            <a:ext cx="6184706" cy="1015663"/>
          </a:xfrm>
          <a:prstGeom prst="rect">
            <a:avLst/>
          </a:prstGeom>
          <a:solidFill>
            <a:schemeClr val="accent6">
              <a:lumMod val="20000"/>
              <a:lumOff val="80000"/>
            </a:schemeClr>
          </a:solidFill>
        </p:spPr>
        <p:txBody>
          <a:bodyPr wrap="none" rtlCol="0">
            <a:spAutoFit/>
          </a:bodyPr>
          <a:lstStyle/>
          <a:p>
            <a:r>
              <a:rPr lang="en-US" sz="2000" dirty="0"/>
              <a:t>Guideline for text: </a:t>
            </a:r>
          </a:p>
          <a:p>
            <a:pPr marL="342900" indent="-342900">
              <a:buFont typeface="Arial" panose="020B0604020202020204" pitchFamily="34" charset="0"/>
              <a:buChar char="•"/>
            </a:pPr>
            <a:r>
              <a:rPr lang="en-US" sz="2000" dirty="0"/>
              <a:t>Standard: 5-10 bullets, 120-250 words max</a:t>
            </a:r>
          </a:p>
          <a:p>
            <a:pPr marL="342900" indent="-342900">
              <a:buFont typeface="Arial" panose="020B0604020202020204" pitchFamily="34" charset="0"/>
              <a:buChar char="•"/>
            </a:pPr>
            <a:r>
              <a:rPr lang="en-US" sz="2000" dirty="0"/>
              <a:t>Dense content: 10-15 bullets, 250-350 words max</a:t>
            </a:r>
          </a:p>
        </p:txBody>
      </p:sp>
      <p:sp>
        <p:nvSpPr>
          <p:cNvPr id="10" name="TextBox 9">
            <a:extLst>
              <a:ext uri="{FF2B5EF4-FFF2-40B4-BE49-F238E27FC236}">
                <a16:creationId xmlns:a16="http://schemas.microsoft.com/office/drawing/2014/main" id="{C41910FB-4B37-420F-8E13-9B9404806433}"/>
              </a:ext>
            </a:extLst>
          </p:cNvPr>
          <p:cNvSpPr txBox="1"/>
          <p:nvPr/>
        </p:nvSpPr>
        <p:spPr>
          <a:xfrm>
            <a:off x="2959294" y="1118475"/>
            <a:ext cx="3459601" cy="400110"/>
          </a:xfrm>
          <a:prstGeom prst="rect">
            <a:avLst/>
          </a:prstGeom>
          <a:solidFill>
            <a:schemeClr val="accent5">
              <a:lumMod val="20000"/>
              <a:lumOff val="80000"/>
            </a:schemeClr>
          </a:solidFill>
        </p:spPr>
        <p:txBody>
          <a:bodyPr wrap="none" rtlCol="0">
            <a:spAutoFit/>
          </a:bodyPr>
          <a:lstStyle/>
          <a:p>
            <a:r>
              <a:rPr lang="en-US" sz="2000" dirty="0"/>
              <a:t>Currently: x bullets, xx words</a:t>
            </a:r>
          </a:p>
        </p:txBody>
      </p:sp>
    </p:spTree>
    <p:extLst>
      <p:ext uri="{BB962C8B-B14F-4D97-AF65-F5344CB8AC3E}">
        <p14:creationId xmlns:p14="http://schemas.microsoft.com/office/powerpoint/2010/main" val="1079478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DF0D0-9FA5-43E8-ABB8-B9B1211EE70E}"/>
              </a:ext>
            </a:extLst>
          </p:cNvPr>
          <p:cNvSpPr>
            <a:spLocks noGrp="1"/>
          </p:cNvSpPr>
          <p:nvPr>
            <p:ph type="title"/>
          </p:nvPr>
        </p:nvSpPr>
        <p:spPr/>
        <p:txBody>
          <a:bodyPr/>
          <a:lstStyle/>
          <a:p>
            <a:r>
              <a:rPr lang="en-US" dirty="0"/>
              <a:t>Table 2. Final </a:t>
            </a:r>
            <a:r>
              <a:rPr lang="en-US" dirty="0" err="1"/>
              <a:t>TGI</a:t>
            </a:r>
            <a:r>
              <a:rPr lang="en-US" dirty="0"/>
              <a:t> Model Parameter Estimates</a:t>
            </a:r>
          </a:p>
        </p:txBody>
      </p:sp>
      <p:pic>
        <p:nvPicPr>
          <p:cNvPr id="3" name="Content Placeholder 7">
            <a:extLst>
              <a:ext uri="{FF2B5EF4-FFF2-40B4-BE49-F238E27FC236}">
                <a16:creationId xmlns:a16="http://schemas.microsoft.com/office/drawing/2014/main" id="{669665D8-0428-48F7-B7E5-DACB3E2E5D41}"/>
              </a:ext>
            </a:extLst>
          </p:cNvPr>
          <p:cNvPicPr>
            <a:picLocks noChangeAspect="1"/>
          </p:cNvPicPr>
          <p:nvPr/>
        </p:nvPicPr>
        <p:blipFill>
          <a:blip r:embed="rId2"/>
          <a:stretch>
            <a:fillRect/>
          </a:stretch>
        </p:blipFill>
        <p:spPr>
          <a:xfrm>
            <a:off x="1828800" y="1307274"/>
            <a:ext cx="5486400" cy="1863676"/>
          </a:xfrm>
          <a:prstGeom prst="rect">
            <a:avLst/>
          </a:prstGeom>
        </p:spPr>
      </p:pic>
      <p:pic>
        <p:nvPicPr>
          <p:cNvPr id="4" name="Picture 3">
            <a:extLst>
              <a:ext uri="{FF2B5EF4-FFF2-40B4-BE49-F238E27FC236}">
                <a16:creationId xmlns:a16="http://schemas.microsoft.com/office/drawing/2014/main" id="{0C82EDFD-1372-4997-9EB1-FC0CB55CF586}"/>
              </a:ext>
            </a:extLst>
          </p:cNvPr>
          <p:cNvPicPr>
            <a:picLocks noChangeAspect="1"/>
          </p:cNvPicPr>
          <p:nvPr/>
        </p:nvPicPr>
        <p:blipFill>
          <a:blip r:embed="rId3"/>
          <a:stretch>
            <a:fillRect/>
          </a:stretch>
        </p:blipFill>
        <p:spPr>
          <a:xfrm>
            <a:off x="1800807" y="3142957"/>
            <a:ext cx="5486400" cy="2581455"/>
          </a:xfrm>
          <a:prstGeom prst="rect">
            <a:avLst/>
          </a:prstGeom>
        </p:spPr>
      </p:pic>
    </p:spTree>
    <p:extLst>
      <p:ext uri="{BB962C8B-B14F-4D97-AF65-F5344CB8AC3E}">
        <p14:creationId xmlns:p14="http://schemas.microsoft.com/office/powerpoint/2010/main" val="11227074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83&quot;&gt;&lt;property id=&quot;20148&quot; value=&quot;5&quot;/&gt;&lt;property id=&quot;20300&quot; value=&quot;Slide 1 - &amp;quot;TEMPLATE PAGES&amp;quot;&quot;/&gt;&lt;property id=&quot;20307&quot; value=&quot;257&quot;/&gt;&lt;/object&gt;&lt;object type=&quot;3&quot; unique_id=&quot;10084&quot;&gt;&lt;property id=&quot;20148&quot; value=&quot;5&quot;/&gt;&lt;property id=&quot;20300&quot; value=&quot;Slide 2 - &amp;quot;Agenda Slides Should Look Like This&amp;quot;&quot;/&gt;&lt;property id=&quot;20307&quot; value=&quot;258&quot;/&gt;&lt;/object&gt;&lt;object type=&quot;3&quot; unique_id=&quot;10085&quot;&gt;&lt;property id=&quot;20148&quot; value=&quot;5&quot;/&gt;&lt;property id=&quot;20300&quot; value=&quot;Slide 3 - &amp;quot;Template Specs Summary Page&amp;quot;&quot;/&gt;&lt;property id=&quot;20307&quot; value=&quot;259&quot;/&gt;&lt;/object&gt;&lt;object type=&quot;3&quot; unique_id=&quot;10086&quot;&gt;&lt;property id=&quot;20148&quot; value=&quot;5&quot;/&gt;&lt;property id=&quot;20300&quot; value=&quot;Slide 4 - &amp;quot;Box Styles&amp;quot;&quot;/&gt;&lt;property id=&quot;20307&quot; value=&quot;260&quot;/&gt;&lt;/object&gt;&lt;object type=&quot;3&quot; unique_id=&quot;10087&quot;&gt;&lt;property id=&quot;20148&quot; value=&quot;5&quot;/&gt;&lt;property id=&quot;20300&quot; value=&quot;Slide 5 - &amp;quot;Graphic Styles and Treatments&amp;quot;&quot;/&gt;&lt;property id=&quot;20307&quot; value=&quot;261&quot;/&gt;&lt;/object&gt;&lt;object type=&quot;3&quot; unique_id=&quot;10088&quot;&gt;&lt;property id=&quot;20148&quot; value=&quot;5&quot;/&gt;&lt;property id=&quot;20300&quot; value=&quot;Slide 6 - &amp;quot;This is an Example of a Two-line Title,&amp;#x0D;&amp;#x0A;Title Case, Font is Arial Bold, 24pt.&amp;quot;&quot;/&gt;&lt;property id=&quot;20307&quot; value=&quot;262&quot;/&gt;&lt;/object&gt;&lt;object type=&quot;3&quot; unique_id=&quot;10089&quot;&gt;&lt;property id=&quot;20148&quot; value=&quot;5&quot;/&gt;&lt;property id=&quot;20300&quot; value=&quot;Slide 7 - &amp;quot;This is an Example of a Two-line Title,&amp;#x0D;&amp;#x0A;Title Case, Font is Arial Bold, 24pt.&amp;quot;&quot;/&gt;&lt;property id=&quot;20307&quot; value=&quot;263&quot;/&gt;&lt;/object&gt;&lt;object type=&quot;3&quot; unique_id=&quot;10090&quot;&gt;&lt;property id=&quot;20148&quot; value=&quot;5&quot;/&gt;&lt;property id=&quot;20300&quot; value=&quot;Slide 8 - &amp;quot;This is an Example of a Two-line Title,&amp;#x0D;&amp;#x0A;Title Case, Font is Arial Bold, 24pt.&amp;quot;&quot;/&gt;&lt;property id=&quot;20307&quot; value=&quot;264&quot;/&gt;&lt;/object&gt;&lt;object type=&quot;3&quot; unique_id=&quot;10091&quot;&gt;&lt;property id=&quot;20148&quot; value=&quot;5&quot;/&gt;&lt;property id=&quot;20300&quot; value=&quot;Slide 9 - &amp;quot;This is an Example of a Two-line Title,&amp;#x0D;&amp;#x0A;Title Case, Font is Arial Bold, 24pt.&amp;quot;&quot;/&gt;&lt;property id=&quot;20307&quot; value=&quot;265&quot;/&gt;&lt;/object&gt;&lt;object type=&quot;3&quot; unique_id=&quot;10092&quot;&gt;&lt;property id=&quot;20148&quot; value=&quot;5&quot;/&gt;&lt;property id=&quot;20300&quot; value=&quot;Slide 10 - &amp;quot;This is an Example of a Two-line Title,&amp;#x0D;&amp;#x0A;Title Case, Font is Arial Bold, 24pt.&amp;quot;&quot;/&gt;&lt;property id=&quot;20307&quot; value=&quot;266&quot;/&gt;&lt;/object&gt;&lt;object type=&quot;3&quot; unique_id=&quot;10093&quot;&gt;&lt;property id=&quot;20148&quot; value=&quot;5&quot;/&gt;&lt;property id=&quot;20300&quot; value=&quot;Slide 11 - &amp;quot;This is an Example of a Two-line Title,&amp;#x0D;&amp;#x0A;Title Case, Font is Arial Bold, 24pt.&amp;quot;&quot;/&gt;&lt;property id=&quot;20307&quot; value=&quot;267&quot;/&gt;&lt;/object&gt;&lt;object type=&quot;3&quot; unique_id=&quot;10094&quot;&gt;&lt;property id=&quot;20148&quot; value=&quot;5&quot;/&gt;&lt;property id=&quot;20300&quot; value=&quot;Slide 12 - &amp;quot;This is an Example of a Two-line Title,&amp;#x0D;&amp;#x0A;Title Case, Font is Arial Bold, 24pt.&amp;quot;&quot;/&gt;&lt;property id=&quot;20307&quot; value=&quot;268&quot;/&gt;&lt;/object&gt;&lt;object type=&quot;3&quot; unique_id=&quot;10095&quot;&gt;&lt;property id=&quot;20148&quot; value=&quot;5&quot;/&gt;&lt;property id=&quot;20300&quot; value=&quot;Slide 13 - &amp;quot;This is an Example of a Two-line Title,&amp;#x0D;&amp;#x0A;Title Case, Font is Arial Bold, 24pt.&amp;quot;&quot;/&gt;&lt;property id=&quot;20307&quot; value=&quot;269&quot;/&gt;&lt;/object&gt;&lt;object type=&quot;3&quot; unique_id=&quot;10096&quot;&gt;&lt;property id=&quot;20148&quot; value=&quot;5&quot;/&gt;&lt;property id=&quot;20300&quot; value=&quot;Slide 14 - &amp;quot;This is an Example of a Two-line Title,&amp;#x0D;&amp;#x0A;Title Case, Font is Arial Bold, 24pt.&amp;quot;&quot;/&gt;&lt;property id=&quot;20307&quot; value=&quot;270&quot;/&gt;&lt;/object&gt;&lt;object type=&quot;3&quot; unique_id=&quot;10097&quot;&gt;&lt;property id=&quot;20148&quot; value=&quot;5&quot;/&gt;&lt;property id=&quot;20300&quot; value=&quot;Slide 15 - &amp;quot;This is an Example of a Two-line Title,&amp;#x0D;&amp;#x0A;Title Case, Font is Arial Bold, 24pt.&amp;quot;&quot;/&gt;&lt;property id=&quot;20307&quot; value=&quot;272&quot;/&gt;&lt;/object&gt;&lt;/object&gt;&lt;/object&gt;&lt;/database&gt;"/>
  <p:tag name="SECTOMILLISECCONVERTED" val="1"/>
</p:tagLst>
</file>

<file path=ppt/theme/theme1.xml><?xml version="1.0" encoding="utf-8"?>
<a:theme xmlns:a="http://schemas.openxmlformats.org/drawingml/2006/main" name="Pfizer Oncology Theme">
  <a:themeElements>
    <a:clrScheme name="Benutzerdefiniert 1">
      <a:dk1>
        <a:srgbClr val="000000"/>
      </a:dk1>
      <a:lt1>
        <a:srgbClr val="FFFFFF"/>
      </a:lt1>
      <a:dk2>
        <a:srgbClr val="0093CF"/>
      </a:dk2>
      <a:lt2>
        <a:srgbClr val="2DBECD"/>
      </a:lt2>
      <a:accent1>
        <a:srgbClr val="503291"/>
      </a:accent1>
      <a:accent2>
        <a:srgbClr val="0F69AF"/>
      </a:accent2>
      <a:accent3>
        <a:srgbClr val="A5CD50"/>
      </a:accent3>
      <a:accent4>
        <a:srgbClr val="FFC832"/>
      </a:accent4>
      <a:accent5>
        <a:srgbClr val="EB3C96"/>
      </a:accent5>
      <a:accent6>
        <a:srgbClr val="149B5F"/>
      </a:accent6>
      <a:hlink>
        <a:srgbClr val="503291"/>
      </a:hlink>
      <a:folHlink>
        <a:srgbClr val="5032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0" algn="ctr">
          <a:noFill/>
          <a:miter lim="800000"/>
          <a:headEnd/>
          <a:tailEnd/>
        </a:ln>
      </a:spPr>
      <a:bodyPr lIns="45720" rIns="45720" anchor="ctr"/>
      <a:lstStyle>
        <a:defPPr algn="ctr" eaLnBrk="0" hangingPunct="0">
          <a:lnSpc>
            <a:spcPct val="90000"/>
          </a:lnSpc>
          <a:spcBef>
            <a:spcPts val="200"/>
          </a:spcBef>
          <a:defRPr sz="2000" b="1" dirty="0">
            <a:solidFill>
              <a:schemeClr val="bg1"/>
            </a:solidFill>
            <a:latin typeface="Arial" pitchFamily="34" charset="0"/>
            <a:ea typeface="ＭＳ Ｐゴシック" charset="-128"/>
            <a:cs typeface="Arial" pitchFamily="34" charset="0"/>
          </a:defRPr>
        </a:defPPr>
      </a:lstStyle>
    </a:spDef>
    <a:txDef>
      <a:spPr>
        <a:noFill/>
      </a:spPr>
      <a:bodyPr wrap="square" rtlCol="0">
        <a:spAutoFit/>
      </a:bodyPr>
      <a:lstStyle>
        <a:defPPr>
          <a:defRPr sz="2000" dirty="0" err="1" smtClean="0"/>
        </a:defPPr>
      </a:lstStyle>
    </a:txDef>
  </a:objectDefaults>
  <a:extraClrSchemeLst/>
  <a:custClrLst>
    <a:custClr name="Rich Purple">
      <a:srgbClr val="503291"/>
    </a:custClr>
    <a:custClr name="Rich Blue">
      <a:srgbClr val="0F69AF"/>
    </a:custClr>
    <a:custClr name="Rich Green">
      <a:srgbClr val="149B5F"/>
    </a:custClr>
    <a:custClr name="Rich Red">
      <a:srgbClr val="E61E50"/>
    </a:custClr>
    <a:custClr name=" ">
      <a:srgbClr val="FFFFFF"/>
    </a:custClr>
    <a:custClr name=" ">
      <a:srgbClr val="FFFFFF"/>
    </a:custClr>
    <a:custClr name=" ">
      <a:srgbClr val="FFFFFF"/>
    </a:custClr>
    <a:custClr name=" ">
      <a:srgbClr val="FFFFFF"/>
    </a:custClr>
    <a:custClr name=" ">
      <a:srgbClr val="FFFFFF"/>
    </a:custClr>
    <a:custClr name=" ">
      <a:srgbClr val="FFFFFF"/>
    </a:custClr>
    <a:custClr name="Vibrant Magenta">
      <a:srgbClr val="EB3C96"/>
    </a:custClr>
    <a:custClr name="Vibrant Cyan">
      <a:srgbClr val="2DBECD"/>
    </a:custClr>
    <a:custClr name="Vibrant Green">
      <a:srgbClr val="A5CD50"/>
    </a:custClr>
    <a:custClr name="Vibrant Yellow">
      <a:srgbClr val="FFC832"/>
    </a:custClr>
    <a:custClr name=" ">
      <a:srgbClr val="FFFFFF"/>
    </a:custClr>
    <a:custClr name=" ">
      <a:srgbClr val="FFFFFF"/>
    </a:custClr>
    <a:custClr name=" ">
      <a:srgbClr val="FFFFFF"/>
    </a:custClr>
    <a:custClr name=" ">
      <a:srgbClr val="FFFFFF"/>
    </a:custClr>
    <a:custClr name=" ">
      <a:srgbClr val="FFFFFF"/>
    </a:custClr>
    <a:custClr name=" ">
      <a:srgbClr val="FFFFFF"/>
    </a:custClr>
    <a:custClr name="Sensitive Pink">
      <a:srgbClr val="E1C3CD"/>
    </a:custClr>
    <a:custClr name="Sensitive Blue">
      <a:srgbClr val="96D7D2"/>
    </a:custClr>
    <a:custClr name="Sensitive Green">
      <a:srgbClr val="B4DC96"/>
    </a:custClr>
    <a:custClr name="Sensitive Yellow">
      <a:srgbClr val="FFDCB9"/>
    </a:custClr>
    <a:custClr name=" ">
      <a:srgbClr val="FFFFFF"/>
    </a:custClr>
    <a:custClr name=" ">
      <a:srgbClr val="FFFFFF"/>
    </a:custClr>
    <a:custClr name=" ">
      <a:srgbClr val="FFFFFF"/>
    </a:custClr>
    <a:custClr name=" ">
      <a:srgbClr val="FFFFFF"/>
    </a:custClr>
    <a:custClr name=" ">
      <a:srgbClr val="FFFFFF"/>
    </a:custClr>
    <a:custClr name=" ">
      <a:srgbClr val="FFFFFF"/>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401F91E9FB4840B22D7AA5A9E274EF" ma:contentTypeVersion="13" ma:contentTypeDescription="Create a new document." ma:contentTypeScope="" ma:versionID="b48574d896a604007331f3f074a8de71">
  <xsd:schema xmlns:xsd="http://www.w3.org/2001/XMLSchema" xmlns:xs="http://www.w3.org/2001/XMLSchema" xmlns:p="http://schemas.microsoft.com/office/2006/metadata/properties" xmlns:ns3="301dcfab-a986-4e4e-b8fb-d27175236fd7" xmlns:ns4="367bc466-74e3-4a76-a8e3-4434779e7b92" targetNamespace="http://schemas.microsoft.com/office/2006/metadata/properties" ma:root="true" ma:fieldsID="72748cfcdd9d5d85e9c19e8f9ebba142" ns3:_="" ns4:_="">
    <xsd:import namespace="301dcfab-a986-4e4e-b8fb-d27175236fd7"/>
    <xsd:import namespace="367bc466-74e3-4a76-a8e3-4434779e7b9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1dcfab-a986-4e4e-b8fb-d27175236fd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67bc466-74e3-4a76-a8e3-4434779e7b9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5945E21-FB6A-4DB5-A98B-335E799922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1dcfab-a986-4e4e-b8fb-d27175236fd7"/>
    <ds:schemaRef ds:uri="367bc466-74e3-4a76-a8e3-4434779e7b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DFB9F7-49F6-488A-B00E-8493D0B33947}">
  <ds:schemaRefs>
    <ds:schemaRef ds:uri="http://schemas.microsoft.com/sharepoint/v3/contenttype/forms"/>
  </ds:schemaRefs>
</ds:datastoreItem>
</file>

<file path=customXml/itemProps3.xml><?xml version="1.0" encoding="utf-8"?>
<ds:datastoreItem xmlns:ds="http://schemas.openxmlformats.org/officeDocument/2006/customXml" ds:itemID="{518BF991-669F-4BAF-88F1-8E024A44C8D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3479</TotalTime>
  <Words>1508</Words>
  <Application>Microsoft Office PowerPoint</Application>
  <PresentationFormat>On-screen Show (4:3)</PresentationFormat>
  <Paragraphs>142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Cambria Math</vt:lpstr>
      <vt:lpstr>Wingdings</vt:lpstr>
      <vt:lpstr>Pfizer Oncology Theme</vt:lpstr>
      <vt:lpstr>Tumor Growth Inhibition Modeling in First-line Advanced Renal Cell Carcinoma (RCC): an Analysis Across Multiple Types of Treatments</vt:lpstr>
      <vt:lpstr>Scope</vt:lpstr>
      <vt:lpstr>Conclusions</vt:lpstr>
      <vt:lpstr>Background</vt:lpstr>
      <vt:lpstr>Methods</vt:lpstr>
      <vt:lpstr>Table 1. Summary of Baseline Tumor Size (mm) by Study and Treatment</vt:lpstr>
      <vt:lpstr>Figure 1. Change in Tumor  Size Over Time by Study</vt:lpstr>
      <vt:lpstr>Results</vt:lpstr>
      <vt:lpstr>Table 2. Final TGI Model Parameter Estimates</vt:lpstr>
      <vt:lpstr>Figure 2. Diagnostic Plots of Final TGI Model</vt:lpstr>
      <vt:lpstr>Figure 3. Final Model Visual Predictive Check</vt:lpstr>
      <vt:lpstr>Table 3. Summary of TGI Metrics</vt:lpstr>
      <vt:lpstr>References</vt:lpstr>
      <vt:lpstr>Disclosures</vt:lpstr>
      <vt:lpstr>Acknowledgments</vt:lpstr>
      <vt:lpstr>QR code panel</vt:lpstr>
      <vt:lpstr>Example layout: landscape (standard)</vt:lpstr>
      <vt:lpstr>Example layout: landscape (dense)</vt:lpstr>
      <vt:lpstr>Example layout: portrait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Avelumab Publication Subteam (PST) Update</dc:title>
  <dc:creator>shaun.rosebeck@clinicalthinking.com</dc:creator>
  <cp:lastModifiedBy>Lin, Swan</cp:lastModifiedBy>
  <cp:revision>1734</cp:revision>
  <cp:lastPrinted>2017-05-16T07:34:11Z</cp:lastPrinted>
  <dcterms:created xsi:type="dcterms:W3CDTF">2011-07-01T12:30:40Z</dcterms:created>
  <dcterms:modified xsi:type="dcterms:W3CDTF">2020-12-07T19:09:32Z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0x0101003B401F91E9FB4840B22D7AA5A9E274EF</vt:lpwstr>
  </property>
</Properties>
</file>