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1" d="100"/>
          <a:sy n="71" d="100"/>
        </p:scale>
        <p:origin x="7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BB7B57-77E2-49D8-8021-3F3074FD49F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4F09B7-CEA1-4E90-A1EF-068D81A33984}" type="datetimeFigureOut">
              <a:rPr lang="en-IN" smtClean="0"/>
              <a:t>20-10-2019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8680"/>
            <a:ext cx="2659006" cy="230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933056"/>
            <a:ext cx="6858000" cy="990600"/>
          </a:xfrm>
        </p:spPr>
        <p:txBody>
          <a:bodyPr/>
          <a:lstStyle/>
          <a:p>
            <a:r>
              <a:rPr lang="en-IN" sz="7200" dirty="0" smtClean="0"/>
              <a:t>  A2Y</a:t>
            </a:r>
            <a:endParaRPr lang="en-IN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01317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Easily visualizable data on the go.</a:t>
            </a:r>
          </a:p>
        </p:txBody>
      </p:sp>
    </p:spTree>
    <p:extLst>
      <p:ext uri="{BB962C8B-B14F-4D97-AF65-F5344CB8AC3E}">
        <p14:creationId xmlns:p14="http://schemas.microsoft.com/office/powerpoint/2010/main" val="388197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Surface-to-Air Quality:</a:t>
            </a:r>
          </a:p>
          <a:p>
            <a:pPr marL="114300" indent="0">
              <a:buNone/>
            </a:pPr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challenge is to integrate NASA data, ground-based air quality data, and citizen science data to create an air quality surface that displays the most accurate data for a location and time. Create algorithms that select or weight the best data from several sources for a specific time and location, and display that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9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20688"/>
            <a:ext cx="62646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Ever wondered about the air that we breathe</a:t>
            </a:r>
            <a:r>
              <a:rPr lang="en-IN" sz="3200" b="1" dirty="0" smtClean="0"/>
              <a:t>?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 smtClean="0"/>
              <a:t>Here is how it looks(technically)</a:t>
            </a:r>
            <a:endParaRPr lang="en-IN" sz="3200" b="1" dirty="0" smtClean="0"/>
          </a:p>
          <a:p>
            <a:pPr algn="ctr"/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16" y="2636912"/>
            <a:ext cx="3544280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620000" cy="936104"/>
          </a:xfrm>
        </p:spPr>
        <p:txBody>
          <a:bodyPr/>
          <a:lstStyle/>
          <a:p>
            <a:r>
              <a:rPr lang="en-IN" dirty="0" smtClean="0"/>
              <a:t>Why?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12976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pread the right information at the right time(Every hour counts)</a:t>
            </a:r>
          </a:p>
          <a:p>
            <a:r>
              <a:rPr lang="en-IN" dirty="0" smtClean="0"/>
              <a:t>No tool to easily visualize the data.</a:t>
            </a:r>
          </a:p>
          <a:p>
            <a:r>
              <a:rPr lang="en-IN" dirty="0" smtClean="0"/>
              <a:t>AQ forecast</a:t>
            </a:r>
          </a:p>
          <a:p>
            <a:r>
              <a:rPr lang="en-IN" dirty="0"/>
              <a:t>Mask/no </a:t>
            </a:r>
            <a:r>
              <a:rPr lang="en-IN" dirty="0" smtClean="0"/>
              <a:t>mask</a:t>
            </a:r>
            <a:endParaRPr lang="en-IN" dirty="0" smtClean="0"/>
          </a:p>
          <a:p>
            <a:r>
              <a:rPr lang="en-IN" dirty="0"/>
              <a:t>Plan your daily route of healthy travel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Can help government to take necessary and effective actions by giving adequate data about air content.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403976" cy="1143000"/>
          </a:xfrm>
        </p:spPr>
        <p:txBody>
          <a:bodyPr/>
          <a:lstStyle/>
          <a:p>
            <a:r>
              <a:rPr lang="en-IN" dirty="0" smtClean="0"/>
              <a:t>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r>
              <a:rPr lang="en-IN" dirty="0" smtClean="0"/>
              <a:t>An air quality visualization tool.</a:t>
            </a:r>
          </a:p>
          <a:p>
            <a:r>
              <a:rPr lang="en-IN" dirty="0" smtClean="0"/>
              <a:t>Easily accessible on a website.</a:t>
            </a:r>
          </a:p>
          <a:p>
            <a:r>
              <a:rPr lang="en-IN" dirty="0" smtClean="0"/>
              <a:t>Regular data</a:t>
            </a:r>
          </a:p>
          <a:p>
            <a:r>
              <a:rPr lang="en-IN" dirty="0" smtClean="0"/>
              <a:t>Personalized </a:t>
            </a:r>
            <a:r>
              <a:rPr lang="en-IN" dirty="0" smtClean="0"/>
              <a:t>A</a:t>
            </a:r>
            <a:r>
              <a:rPr lang="en-IN" dirty="0"/>
              <a:t>I</a:t>
            </a:r>
            <a:r>
              <a:rPr lang="en-IN" dirty="0" smtClean="0"/>
              <a:t> </a:t>
            </a:r>
            <a:r>
              <a:rPr lang="en-IN" dirty="0" smtClean="0"/>
              <a:t>to predict and monitor your future visit</a:t>
            </a:r>
            <a:endParaRPr lang="en-IN" dirty="0"/>
          </a:p>
        </p:txBody>
      </p:sp>
      <p:pic>
        <p:nvPicPr>
          <p:cNvPr id="5" name="Picture 2" descr="C:\Users\Student User Account\Desktop\automagic-heatmap-visualiz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7589"/>
            <a:ext cx="6840760" cy="31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31968" cy="1143000"/>
          </a:xfrm>
        </p:spPr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Extrapolating the NASA data through Google </a:t>
            </a:r>
            <a:r>
              <a:rPr lang="en-IN" dirty="0" smtClean="0"/>
              <a:t>maps</a:t>
            </a:r>
            <a:endParaRPr lang="en-IN" dirty="0" smtClean="0"/>
          </a:p>
          <a:p>
            <a:r>
              <a:rPr lang="en-IN" dirty="0" smtClean="0"/>
              <a:t>Website prototype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Regularly updates the user about surrounding AQI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89040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Better air quality prediction using surface data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App </a:t>
            </a:r>
            <a:r>
              <a:rPr lang="en-IN" dirty="0"/>
              <a:t>coming soon.</a:t>
            </a:r>
          </a:p>
          <a:p>
            <a:r>
              <a:rPr lang="en-IN" dirty="0" smtClean="0"/>
              <a:t>Mass mailing in case of critical changes in air </a:t>
            </a:r>
            <a:r>
              <a:rPr lang="en-IN" dirty="0" smtClean="0"/>
              <a:t>quality.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01008"/>
            <a:ext cx="3744416" cy="24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Receptives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We are a group of undergraduates from UIET, Panjab University, Chandigarh.</a:t>
            </a:r>
          </a:p>
          <a:p>
            <a:endParaRPr lang="en-IN" sz="20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Pratham Goyal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Tarun Jain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Deepak Singh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Pallav Bhalla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0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279</TotalTime>
  <Words>230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  A2Y</vt:lpstr>
      <vt:lpstr>Challenge</vt:lpstr>
      <vt:lpstr>PowerPoint Presentation</vt:lpstr>
      <vt:lpstr>Why? </vt:lpstr>
      <vt:lpstr>What?</vt:lpstr>
      <vt:lpstr>How?</vt:lpstr>
      <vt:lpstr>Future Plans</vt:lpstr>
      <vt:lpstr>The Receptives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A2Y</dc:title>
  <dc:creator>Student User Account</dc:creator>
  <cp:lastModifiedBy>student</cp:lastModifiedBy>
  <cp:revision>15</cp:revision>
  <dcterms:created xsi:type="dcterms:W3CDTF">2019-10-19T21:43:52Z</dcterms:created>
  <dcterms:modified xsi:type="dcterms:W3CDTF">2019-10-20T07:30:25Z</dcterms:modified>
</cp:coreProperties>
</file>