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49E1-1303-41B6-A55E-101D79B1E64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C8C-C429-4176-B111-5B27B374615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ektur" pitchFamily="2" charset="0"/>
              </a:rPr>
              <a:t>CodeWarrior</a:t>
            </a:r>
            <a:endParaRPr lang="ru-RU" sz="6000" b="1" dirty="0">
              <a:solidFill>
                <a:schemeClr val="tx1"/>
              </a:solidFill>
              <a:latin typeface="Tektur" pitchFamily="2" charset="0"/>
            </a:endParaRPr>
          </a:p>
        </p:txBody>
      </p:sp>
      <p:pic>
        <p:nvPicPr>
          <p:cNvPr id="6147" name="Picture 3" descr="C:\Users\kurak\Downloads\t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32"/>
            <a:ext cx="4761334" cy="4041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urak\Downloads\68747470733a2f2f75706c6f61642e77696b696d656469612e6f72672f77696b6970656469612f636f6d6d6f6e732f7468756d622f622f62312f436f6465666f726365735f6c6f676f2e7376672f3132303070782d436f6465666f726365735f6c6f676f2e7376672e706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7200800" cy="852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urak\Downloads\b2JgmfWIJHBxL8sNxk8wDRfyrXnJD8nsDAtL3I2Hs_nFpiyBN7KQ_N8CdqsK_2_-UzK0PGQBZir3yluQYXppAUtbUaTy8uts2vvEVUHccZze1tlnR32hjmndnJsTTywJdVHBuEkH2poTQbEVJKIPPX2bIKNXU-VpiAgnqmbQwGtDuFw3Mjr6QMjq2yvn3N12p7T1OAz7MPKve1Jy1E4q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4064000" cy="406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urak\Downloads\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0648"/>
            <a:ext cx="3140968" cy="3140968"/>
          </a:xfrm>
          <a:prstGeom prst="rect">
            <a:avLst/>
          </a:prstGeom>
          <a:noFill/>
        </p:spPr>
      </p:pic>
      <p:pic>
        <p:nvPicPr>
          <p:cNvPr id="3077" name="Picture 5" descr="C:\Users\kurak\Downloads\reque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3182863" cy="2232248"/>
          </a:xfrm>
          <a:prstGeom prst="rect">
            <a:avLst/>
          </a:prstGeom>
          <a:noFill/>
        </p:spPr>
      </p:pic>
      <p:pic>
        <p:nvPicPr>
          <p:cNvPr id="3078" name="Picture 6" descr="C:\Users\kurak\Downloads\asyncio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331666" cy="2221110"/>
          </a:xfrm>
          <a:prstGeom prst="rect">
            <a:avLst/>
          </a:prstGeom>
          <a:noFill/>
        </p:spPr>
      </p:pic>
      <p:pic>
        <p:nvPicPr>
          <p:cNvPr id="3079" name="Picture 7" descr="C:\Users\kurak\Downloads\bs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5289168" cy="2274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urak\Downloads\sq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75310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urak\Downloads\p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5789"/>
            <a:ext cx="8239276" cy="15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</Words>
  <Application>Microsoft Office PowerPoint</Application>
  <PresentationFormat>Экран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CodeWarrior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CodeWarrior</dc:title>
  <dc:creator>Илья Куракин</dc:creator>
  <cp:lastModifiedBy>Илья Куракин</cp:lastModifiedBy>
  <cp:revision>1</cp:revision>
  <dcterms:created xsi:type="dcterms:W3CDTF">2022-04-21T11:11:16Z</dcterms:created>
  <dcterms:modified xsi:type="dcterms:W3CDTF">2022-04-21T11:23:34Z</dcterms:modified>
</cp:coreProperties>
</file>