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549E1-1303-41B6-A55E-101D79B1E647}" type="datetimeFigureOut">
              <a:rPr lang="ru-RU" smtClean="0"/>
              <a:pPr/>
              <a:t>21.04.2022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1AC8C-C429-4176-B111-5B27B374615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549E1-1303-41B6-A55E-101D79B1E647}" type="datetimeFigureOut">
              <a:rPr lang="ru-RU" smtClean="0"/>
              <a:pPr/>
              <a:t>21.04.2022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1AC8C-C429-4176-B111-5B27B374615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549E1-1303-41B6-A55E-101D79B1E647}" type="datetimeFigureOut">
              <a:rPr lang="ru-RU" smtClean="0"/>
              <a:pPr/>
              <a:t>21.04.2022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1AC8C-C429-4176-B111-5B27B374615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549E1-1303-41B6-A55E-101D79B1E647}" type="datetimeFigureOut">
              <a:rPr lang="ru-RU" smtClean="0"/>
              <a:pPr/>
              <a:t>21.04.2022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1AC8C-C429-4176-B111-5B27B374615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549E1-1303-41B6-A55E-101D79B1E647}" type="datetimeFigureOut">
              <a:rPr lang="ru-RU" smtClean="0"/>
              <a:pPr/>
              <a:t>21.04.2022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1AC8C-C429-4176-B111-5B27B374615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549E1-1303-41B6-A55E-101D79B1E647}" type="datetimeFigureOut">
              <a:rPr lang="ru-RU" smtClean="0"/>
              <a:pPr/>
              <a:t>21.04.2022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1AC8C-C429-4176-B111-5B27B374615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549E1-1303-41B6-A55E-101D79B1E647}" type="datetimeFigureOut">
              <a:rPr lang="ru-RU" smtClean="0"/>
              <a:pPr/>
              <a:t>21.04.2022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1AC8C-C429-4176-B111-5B27B374615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549E1-1303-41B6-A55E-101D79B1E647}" type="datetimeFigureOut">
              <a:rPr lang="ru-RU" smtClean="0"/>
              <a:pPr/>
              <a:t>21.04.2022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1AC8C-C429-4176-B111-5B27B374615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549E1-1303-41B6-A55E-101D79B1E647}" type="datetimeFigureOut">
              <a:rPr lang="ru-RU" smtClean="0"/>
              <a:pPr/>
              <a:t>21.04.2022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1AC8C-C429-4176-B111-5B27B374615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549E1-1303-41B6-A55E-101D79B1E647}" type="datetimeFigureOut">
              <a:rPr lang="ru-RU" smtClean="0"/>
              <a:pPr/>
              <a:t>21.04.2022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1AC8C-C429-4176-B111-5B27B374615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549E1-1303-41B6-A55E-101D79B1E647}" type="datetimeFigureOut">
              <a:rPr lang="ru-RU" smtClean="0"/>
              <a:pPr/>
              <a:t>21.04.2022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1AC8C-C429-4176-B111-5B27B374615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0549E1-1303-41B6-A55E-101D79B1E647}" type="datetimeFigureOut">
              <a:rPr lang="ru-RU" smtClean="0"/>
              <a:pPr/>
              <a:t>21.04.2022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91AC8C-C429-4176-B111-5B27B3746154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11560" y="4293096"/>
            <a:ext cx="7772400" cy="1470025"/>
          </a:xfrm>
        </p:spPr>
        <p:txBody>
          <a:bodyPr>
            <a:normAutofit/>
          </a:bodyPr>
          <a:lstStyle/>
          <a:p>
            <a:r>
              <a:rPr lang="en-US" sz="6000" b="1" dirty="0" smtClean="0">
                <a:solidFill>
                  <a:schemeClr val="tx1"/>
                </a:solidFill>
                <a:latin typeface="Tektur" pitchFamily="2" charset="0"/>
              </a:rPr>
              <a:t>CodeWarrior</a:t>
            </a:r>
            <a:endParaRPr lang="ru-RU" sz="6000" b="1" dirty="0">
              <a:solidFill>
                <a:schemeClr val="tx1"/>
              </a:solidFill>
              <a:latin typeface="Tektur" pitchFamily="2" charset="0"/>
            </a:endParaRPr>
          </a:p>
        </p:txBody>
      </p:sp>
      <p:pic>
        <p:nvPicPr>
          <p:cNvPr id="6147" name="Picture 3" descr="C:\Users\kurak\Downloads\t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7744" y="116632"/>
            <a:ext cx="4761334" cy="404195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kurak\Downloads\68747470733a2f2f75706c6f61642e77696b696d656469612e6f72672f77696b6970656469612f636f6d6d6f6e732f7468756d622f622f62312f436f6465666f726365735f6c6f676f2e7376672f3132303070782d436f6465666f726365735f6c6f676f2e7376672e706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2564904"/>
            <a:ext cx="7200800" cy="85209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kurak\Downloads\b2JgmfWIJHBxL8sNxk8wDRfyrXnJD8nsDAtL3I2Hs_nFpiyBN7KQ_N8CdqsK_2_-UzK0PGQBZir3yluQYXppAUtbUaTy8uts2vvEVUHccZze1tlnR32hjmndnJsTTywJdVHBuEkH2poTQbEVJKIPPX2bIKNXU-VpiAgnqmbQwGtDuFw3Mjr6QMjq2yvn3N12p7T1OAz7MPKve1Jy1E4qAK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55776" y="1196752"/>
            <a:ext cx="4064000" cy="4064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C:\Users\kurak\Downloads\api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76056" y="260648"/>
            <a:ext cx="3140968" cy="3140968"/>
          </a:xfrm>
          <a:prstGeom prst="rect">
            <a:avLst/>
          </a:prstGeom>
          <a:noFill/>
        </p:spPr>
      </p:pic>
      <p:pic>
        <p:nvPicPr>
          <p:cNvPr id="3077" name="Picture 5" descr="C:\Users\kurak\Downloads\request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980728"/>
            <a:ext cx="3182863" cy="2232248"/>
          </a:xfrm>
          <a:prstGeom prst="rect">
            <a:avLst/>
          </a:prstGeom>
          <a:noFill/>
        </p:spPr>
      </p:pic>
      <p:pic>
        <p:nvPicPr>
          <p:cNvPr id="3078" name="Picture 6" descr="C:\Users\kurak\Downloads\asyncio.jf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36096" y="3356992"/>
            <a:ext cx="3331666" cy="2221110"/>
          </a:xfrm>
          <a:prstGeom prst="rect">
            <a:avLst/>
          </a:prstGeom>
          <a:noFill/>
        </p:spPr>
      </p:pic>
      <p:pic>
        <p:nvPicPr>
          <p:cNvPr id="3079" name="Picture 7" descr="C:\Users\kurak\Downloads\bs4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3528" y="4293096"/>
            <a:ext cx="5289168" cy="227434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kurak\Downloads\sqlit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1628800"/>
            <a:ext cx="5753100" cy="28765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908720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err="1" smtClean="0">
                <a:latin typeface="Tektur" pitchFamily="2" charset="0"/>
              </a:rPr>
              <a:t>t.me</a:t>
            </a:r>
            <a:r>
              <a:rPr lang="en-US" sz="5400" dirty="0" smtClean="0">
                <a:latin typeface="Tektur" pitchFamily="2" charset="0"/>
              </a:rPr>
              <a:t>/</a:t>
            </a:r>
            <a:r>
              <a:rPr lang="en-US" sz="5400" dirty="0" err="1" smtClean="0">
                <a:latin typeface="Tektur" pitchFamily="2" charset="0"/>
              </a:rPr>
              <a:t>codewarrior_bot</a:t>
            </a:r>
            <a:endParaRPr lang="ru-RU" sz="5400" dirty="0">
              <a:latin typeface="Tektur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3501008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Tektur" pitchFamily="2" charset="0"/>
              </a:rPr>
              <a:t>github.com/</a:t>
            </a:r>
            <a:r>
              <a:rPr lang="en-US" sz="3600" dirty="0" err="1" smtClean="0">
                <a:latin typeface="Tektur" pitchFamily="2" charset="0"/>
              </a:rPr>
              <a:t>TheRealTwo</a:t>
            </a:r>
            <a:r>
              <a:rPr lang="en-US" sz="3600" dirty="0" smtClean="0">
                <a:latin typeface="Tektur" pitchFamily="2" charset="0"/>
              </a:rPr>
              <a:t>/CodeWarrior</a:t>
            </a:r>
            <a:endParaRPr lang="ru-RU" sz="3600" dirty="0">
              <a:latin typeface="Tektur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136</TotalTime>
  <Words>3</Words>
  <Application>Microsoft Office PowerPoint</Application>
  <PresentationFormat>Экран (4:3)</PresentationFormat>
  <Paragraphs>3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Тема Office</vt:lpstr>
      <vt:lpstr>CodeWarrior</vt:lpstr>
      <vt:lpstr>Слайд 2</vt:lpstr>
      <vt:lpstr>Слайд 3</vt:lpstr>
      <vt:lpstr>Слайд 4</vt:lpstr>
      <vt:lpstr>Слайд 5</vt:lpstr>
      <vt:lpstr>Слайд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CodeWarrior</dc:title>
  <dc:creator>Илья Куракин</dc:creator>
  <cp:lastModifiedBy>Илья Куракин</cp:lastModifiedBy>
  <cp:revision>4</cp:revision>
  <dcterms:created xsi:type="dcterms:W3CDTF">2022-04-21T11:11:16Z</dcterms:created>
  <dcterms:modified xsi:type="dcterms:W3CDTF">2022-04-21T13:33:29Z</dcterms:modified>
</cp:coreProperties>
</file>