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49E1-1303-41B6-A55E-101D79B1E647}" type="datetimeFigureOut">
              <a:rPr lang="ru-RU" smtClean="0"/>
              <a:pPr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AC8C-C429-4176-B111-5B27B37461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49E1-1303-41B6-A55E-101D79B1E647}" type="datetimeFigureOut">
              <a:rPr lang="ru-RU" smtClean="0"/>
              <a:pPr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AC8C-C429-4176-B111-5B27B37461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49E1-1303-41B6-A55E-101D79B1E647}" type="datetimeFigureOut">
              <a:rPr lang="ru-RU" smtClean="0"/>
              <a:pPr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AC8C-C429-4176-B111-5B27B37461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49E1-1303-41B6-A55E-101D79B1E647}" type="datetimeFigureOut">
              <a:rPr lang="ru-RU" smtClean="0"/>
              <a:pPr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AC8C-C429-4176-B111-5B27B37461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49E1-1303-41B6-A55E-101D79B1E647}" type="datetimeFigureOut">
              <a:rPr lang="ru-RU" smtClean="0"/>
              <a:pPr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AC8C-C429-4176-B111-5B27B37461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49E1-1303-41B6-A55E-101D79B1E647}" type="datetimeFigureOut">
              <a:rPr lang="ru-RU" smtClean="0"/>
              <a:pPr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AC8C-C429-4176-B111-5B27B37461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49E1-1303-41B6-A55E-101D79B1E647}" type="datetimeFigureOut">
              <a:rPr lang="ru-RU" smtClean="0"/>
              <a:pPr/>
              <a:t>21.04.2022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AC8C-C429-4176-B111-5B27B37461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49E1-1303-41B6-A55E-101D79B1E647}" type="datetimeFigureOut">
              <a:rPr lang="ru-RU" smtClean="0"/>
              <a:pPr/>
              <a:t>21.04.2022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AC8C-C429-4176-B111-5B27B37461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49E1-1303-41B6-A55E-101D79B1E647}" type="datetimeFigureOut">
              <a:rPr lang="ru-RU" smtClean="0"/>
              <a:pPr/>
              <a:t>21.04.2022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AC8C-C429-4176-B111-5B27B37461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49E1-1303-41B6-A55E-101D79B1E647}" type="datetimeFigureOut">
              <a:rPr lang="ru-RU" smtClean="0"/>
              <a:pPr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AC8C-C429-4176-B111-5B27B37461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49E1-1303-41B6-A55E-101D79B1E647}" type="datetimeFigureOut">
              <a:rPr lang="ru-RU" smtClean="0"/>
              <a:pPr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AC8C-C429-4176-B111-5B27B37461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549E1-1303-41B6-A55E-101D79B1E647}" type="datetimeFigureOut">
              <a:rPr lang="ru-RU" smtClean="0"/>
              <a:pPr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1AC8C-C429-4176-B111-5B27B374615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4293096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  <a:latin typeface="Tektur" pitchFamily="2" charset="0"/>
              </a:rPr>
              <a:t>CodeWarrior</a:t>
            </a:r>
            <a:endParaRPr lang="ru-RU" sz="6000" b="1" dirty="0">
              <a:solidFill>
                <a:schemeClr val="tx1"/>
              </a:solidFill>
              <a:latin typeface="Tektur" pitchFamily="2" charset="0"/>
            </a:endParaRPr>
          </a:p>
        </p:txBody>
      </p:sp>
      <p:pic>
        <p:nvPicPr>
          <p:cNvPr id="6147" name="Picture 3" descr="C:\Users\kurak\Downloads\t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16632"/>
            <a:ext cx="4761334" cy="40419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urak\Downloads\68747470733a2f2f75706c6f61642e77696b696d656469612e6f72672f77696b6970656469612f636f6d6d6f6e732f7468756d622f622f62312f436f6465666f726365735f6c6f676f2e7376672f3132303070782d436f6465666f726365735f6c6f676f2e7376672e706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564904"/>
            <a:ext cx="7200800" cy="8520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urak\Downloads\b2JgmfWIJHBxL8sNxk8wDRfyrXnJD8nsDAtL3I2Hs_nFpiyBN7KQ_N8CdqsK_2_-UzK0PGQBZir3yluQYXppAUtbUaTy8uts2vvEVUHccZze1tlnR32hjmndnJsTTywJdVHBuEkH2poTQbEVJKIPPX2bIKNXU-VpiAgnqmbQwGtDuFw3Mjr6QMjq2yvn3N12p7T1OAz7MPKve1Jy1E4qA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196752"/>
            <a:ext cx="4064000" cy="406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kurak\Downloads\ap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260648"/>
            <a:ext cx="3140968" cy="3140968"/>
          </a:xfrm>
          <a:prstGeom prst="rect">
            <a:avLst/>
          </a:prstGeom>
          <a:noFill/>
        </p:spPr>
      </p:pic>
      <p:pic>
        <p:nvPicPr>
          <p:cNvPr id="3077" name="Picture 5" descr="C:\Users\kurak\Downloads\reques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980728"/>
            <a:ext cx="3182863" cy="2232248"/>
          </a:xfrm>
          <a:prstGeom prst="rect">
            <a:avLst/>
          </a:prstGeom>
          <a:noFill/>
        </p:spPr>
      </p:pic>
      <p:pic>
        <p:nvPicPr>
          <p:cNvPr id="3078" name="Picture 6" descr="C:\Users\kurak\Downloads\asyncio.jf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3356992"/>
            <a:ext cx="3331666" cy="2221110"/>
          </a:xfrm>
          <a:prstGeom prst="rect">
            <a:avLst/>
          </a:prstGeom>
          <a:noFill/>
        </p:spPr>
      </p:pic>
      <p:pic>
        <p:nvPicPr>
          <p:cNvPr id="3079" name="Picture 7" descr="C:\Users\kurak\Downloads\bs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4293096"/>
            <a:ext cx="5289168" cy="22743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kurak\Downloads\sqli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628800"/>
            <a:ext cx="5753100" cy="2876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kurak\Downloads\p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84784"/>
            <a:ext cx="8239276" cy="152915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0" y="3933056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 smtClean="0">
                <a:latin typeface="Tektur" pitchFamily="2" charset="0"/>
              </a:rPr>
              <a:t>t.me</a:t>
            </a:r>
            <a:r>
              <a:rPr lang="en-US" sz="5400" dirty="0" smtClean="0">
                <a:latin typeface="Tektur" pitchFamily="2" charset="0"/>
              </a:rPr>
              <a:t>/</a:t>
            </a:r>
            <a:r>
              <a:rPr lang="en-US" sz="5400" dirty="0" err="1" smtClean="0">
                <a:latin typeface="Tektur" pitchFamily="2" charset="0"/>
              </a:rPr>
              <a:t>codewarrior_bot</a:t>
            </a:r>
            <a:endParaRPr lang="ru-RU" sz="5400" dirty="0">
              <a:latin typeface="Tektu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2</Words>
  <Application>Microsoft Office PowerPoint</Application>
  <PresentationFormat>Экран (4:3)</PresentationFormat>
  <Paragraphs>2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CodeWarrior</vt:lpstr>
      <vt:lpstr>Слайд 2</vt:lpstr>
      <vt:lpstr>Слайд 3</vt:lpstr>
      <vt:lpstr>Слайд 4</vt:lpstr>
      <vt:lpstr>Слайд 5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CodeWarrior</dc:title>
  <dc:creator>Илья Куракин</dc:creator>
  <cp:lastModifiedBy>Илья Куракин</cp:lastModifiedBy>
  <cp:revision>2</cp:revision>
  <dcterms:created xsi:type="dcterms:W3CDTF">2022-04-21T11:11:16Z</dcterms:created>
  <dcterms:modified xsi:type="dcterms:W3CDTF">2022-04-21T11:33:25Z</dcterms:modified>
</cp:coreProperties>
</file>