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8" r:id="rId4"/>
    <p:sldMasterId id="214748371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Della Respira"/>
      <p:regular r:id="rId12"/>
    </p:embeddedFont>
    <p:embeddedFont>
      <p:font typeface="DM Sans Light"/>
      <p:regular r:id="rId13"/>
      <p:bold r:id="rId14"/>
      <p:italic r:id="rId15"/>
      <p:boldItalic r:id="rId16"/>
    </p:embeddedFon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DM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DMSansLight-regular.fntdata"/><Relationship Id="rId12" Type="http://schemas.openxmlformats.org/officeDocument/2006/relationships/font" Target="fonts/DellaRespira-regular.fntdata"/><Relationship Id="rId15" Type="http://schemas.openxmlformats.org/officeDocument/2006/relationships/font" Target="fonts/DMSansLight-italic.fntdata"/><Relationship Id="rId14" Type="http://schemas.openxmlformats.org/officeDocument/2006/relationships/font" Target="fonts/DMSansLight-bold.fntdata"/><Relationship Id="rId17" Type="http://schemas.openxmlformats.org/officeDocument/2006/relationships/font" Target="fonts/DMSans-regular.fntdata"/><Relationship Id="rId16" Type="http://schemas.openxmlformats.org/officeDocument/2006/relationships/font" Target="fonts/DMSansLight-boldItalic.fntdata"/><Relationship Id="rId19" Type="http://schemas.openxmlformats.org/officeDocument/2006/relationships/font" Target="fonts/DMSans-italic.fntdata"/><Relationship Id="rId18" Type="http://schemas.openxmlformats.org/officeDocument/2006/relationships/font" Target="fonts/DM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9e66af85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9e66af85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19e66af85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19e66af85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9e66af85d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19e66af85d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9e66af85d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9e66af85d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9e66af85d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9e66af85d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54" name="Shape 54"/>
        <p:cNvGrpSpPr/>
        <p:nvPr/>
      </p:nvGrpSpPr>
      <p:grpSpPr>
        <a:xfrm>
          <a:off x="0" y="0"/>
          <a:ext cx="0" cy="0"/>
          <a:chOff x="0" y="0"/>
          <a:chExt cx="0" cy="0"/>
        </a:xfrm>
      </p:grpSpPr>
      <p:sp>
        <p:nvSpPr>
          <p:cNvPr id="55" name="Google Shape;55;p14"/>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6" name="Google Shape;56;p14"/>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57" name="Google Shape;57;p14"/>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58" name="Google Shape;58;p14"/>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59" name="Google Shape;59;p14"/>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61" name="Shape 61"/>
        <p:cNvGrpSpPr/>
        <p:nvPr/>
      </p:nvGrpSpPr>
      <p:grpSpPr>
        <a:xfrm>
          <a:off x="0" y="0"/>
          <a:ext cx="0" cy="0"/>
          <a:chOff x="0" y="0"/>
          <a:chExt cx="0" cy="0"/>
        </a:xfrm>
      </p:grpSpPr>
      <p:sp>
        <p:nvSpPr>
          <p:cNvPr id="62" name="Google Shape;62;p15"/>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63" name="Google Shape;63;p15"/>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64" name="Shape 64"/>
        <p:cNvGrpSpPr/>
        <p:nvPr/>
      </p:nvGrpSpPr>
      <p:grpSpPr>
        <a:xfrm>
          <a:off x="0" y="0"/>
          <a:ext cx="0" cy="0"/>
          <a:chOff x="0" y="0"/>
          <a:chExt cx="0" cy="0"/>
        </a:xfrm>
      </p:grpSpPr>
      <p:sp>
        <p:nvSpPr>
          <p:cNvPr id="65" name="Google Shape;65;p16"/>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66" name="Google Shape;66;p16"/>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67" name="Google Shape;67;p16"/>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68" name="Google Shape;68;p16"/>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9" name="Google Shape;6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spTree>
      <p:nvGrpSpPr>
        <p:cNvPr id="70" name="Shape 70"/>
        <p:cNvGrpSpPr/>
        <p:nvPr/>
      </p:nvGrpSpPr>
      <p:grpSpPr>
        <a:xfrm>
          <a:off x="0" y="0"/>
          <a:ext cx="0" cy="0"/>
          <a:chOff x="0" y="0"/>
          <a:chExt cx="0" cy="0"/>
        </a:xfrm>
      </p:grpSpPr>
      <p:sp>
        <p:nvSpPr>
          <p:cNvPr id="71" name="Google Shape;71;p17"/>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72" name="Google Shape;72;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73" name="Google Shape;73;p17"/>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74" name="Google Shape;74;p17"/>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75" name="Google Shape;75;p17"/>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6" name="Google Shape;76;p17"/>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7" name="Google Shape;77;p17"/>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8" name="Google Shape;78;p17"/>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79" name="Google Shape;79;p17"/>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80" name="Google Shape;80;p17"/>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81" name="Google Shape;81;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2" name="Google Shape;82;p17"/>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3" name="Google Shape;83;p17"/>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4" name="Google Shape;84;p17"/>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5" name="Google Shape;85;p17"/>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6" name="Google Shape;86;p17"/>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7" name="Google Shape;87;p17"/>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8" name="Google Shape;88;p17"/>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9" name="Google Shape;89;p17"/>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90" name="Google Shape;90;p17"/>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91" name="Google Shape;91;p17"/>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92" name="Google Shape;92;p17"/>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93" name="Shape 93"/>
        <p:cNvGrpSpPr/>
        <p:nvPr/>
      </p:nvGrpSpPr>
      <p:grpSpPr>
        <a:xfrm>
          <a:off x="0" y="0"/>
          <a:ext cx="0" cy="0"/>
          <a:chOff x="0" y="0"/>
          <a:chExt cx="0" cy="0"/>
        </a:xfrm>
      </p:grpSpPr>
      <p:sp>
        <p:nvSpPr>
          <p:cNvPr id="94" name="Google Shape;94;p1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95" name="Google Shape;95;p18"/>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96" name="Google Shape;96;p18"/>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97" name="Google Shape;97;p18"/>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98" name="Google Shape;98;p18"/>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99" name="Google Shape;99;p18"/>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100" name="Google Shape;100;p18"/>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01" name="Google Shape;101;p18"/>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02" name="Google Shape;102;p18"/>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03" name="Google Shape;103;p18"/>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04" name="Google Shape;104;p18"/>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05" name="Google Shape;105;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6" name="Google Shape;106;p18"/>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7" name="Google Shape;107;p18"/>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8" name="Google Shape;108;p18"/>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9" name="Google Shape;109;p18"/>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10" name="Google Shape;110;p18"/>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11" name="Google Shape;111;p18"/>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2" name="Google Shape;112;p18"/>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3" name="Google Shape;113;p18"/>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4" name="Google Shape;114;p18"/>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5" name="Google Shape;115;p18"/>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spTree>
      <p:nvGrpSpPr>
        <p:cNvPr id="116" name="Shape 116"/>
        <p:cNvGrpSpPr/>
        <p:nvPr/>
      </p:nvGrpSpPr>
      <p:grpSpPr>
        <a:xfrm>
          <a:off x="0" y="0"/>
          <a:ext cx="0" cy="0"/>
          <a:chOff x="0" y="0"/>
          <a:chExt cx="0" cy="0"/>
        </a:xfrm>
      </p:grpSpPr>
      <p:sp>
        <p:nvSpPr>
          <p:cNvPr id="117" name="Google Shape;117;p19"/>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118" name="Google Shape;118;p19"/>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19" name="Google Shape;119;p19"/>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0" name="Google Shape;120;p19"/>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121" name="Google Shape;121;p19"/>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2" name="Google Shape;122;p19"/>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23" name="Google Shape;123;p19"/>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spTree>
      <p:nvGrpSpPr>
        <p:cNvPr id="124" name="Shape 124"/>
        <p:cNvGrpSpPr/>
        <p:nvPr/>
      </p:nvGrpSpPr>
      <p:grpSpPr>
        <a:xfrm>
          <a:off x="0" y="0"/>
          <a:ext cx="0" cy="0"/>
          <a:chOff x="0" y="0"/>
          <a:chExt cx="0" cy="0"/>
        </a:xfrm>
      </p:grpSpPr>
      <p:sp>
        <p:nvSpPr>
          <p:cNvPr id="125" name="Google Shape;125;p20"/>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126" name="Google Shape;126;p20"/>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7" name="Google Shape;127;p20"/>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8" name="Google Shape;128;p20"/>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9" name="Google Shape;129;p20"/>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0" name="Google Shape;130;p20"/>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1" name="Google Shape;131;p20"/>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132" name="Shape 132"/>
        <p:cNvGrpSpPr/>
        <p:nvPr/>
      </p:nvGrpSpPr>
      <p:grpSpPr>
        <a:xfrm>
          <a:off x="0" y="0"/>
          <a:ext cx="0" cy="0"/>
          <a:chOff x="0" y="0"/>
          <a:chExt cx="0" cy="0"/>
        </a:xfrm>
      </p:grpSpPr>
      <p:sp>
        <p:nvSpPr>
          <p:cNvPr id="133" name="Google Shape;133;p21"/>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4" name="Google Shape;134;p21"/>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5" name="Google Shape;135;p21"/>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6" name="Google Shape;136;p21"/>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7" name="Google Shape;137;p21"/>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8" name="Google Shape;138;p21"/>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39" name="Google Shape;139;p21"/>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1"/>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spTree>
      <p:nvGrpSpPr>
        <p:cNvPr id="141" name="Shape 141"/>
        <p:cNvGrpSpPr/>
        <p:nvPr/>
      </p:nvGrpSpPr>
      <p:grpSpPr>
        <a:xfrm>
          <a:off x="0" y="0"/>
          <a:ext cx="0" cy="0"/>
          <a:chOff x="0" y="0"/>
          <a:chExt cx="0" cy="0"/>
        </a:xfrm>
      </p:grpSpPr>
      <p:sp>
        <p:nvSpPr>
          <p:cNvPr id="142" name="Google Shape;142;p22"/>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43" name="Google Shape;143;p2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4" name="Google Shape;144;p22"/>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2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6" name="Google Shape;146;p22"/>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47" name="Google Shape;147;p22"/>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2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9" name="Google Shape;149;p2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spTree>
      <p:nvGrpSpPr>
        <p:cNvPr id="150" name="Shape 150"/>
        <p:cNvGrpSpPr/>
        <p:nvPr/>
      </p:nvGrpSpPr>
      <p:grpSpPr>
        <a:xfrm>
          <a:off x="0" y="0"/>
          <a:ext cx="0" cy="0"/>
          <a:chOff x="0" y="0"/>
          <a:chExt cx="0" cy="0"/>
        </a:xfrm>
      </p:grpSpPr>
      <p:sp>
        <p:nvSpPr>
          <p:cNvPr id="151" name="Google Shape;151;p23"/>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52" name="Google Shape;152;p23"/>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23"/>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54" name="Google Shape;154;p23"/>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55" name="Google Shape;155;p23"/>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56" name="Google Shape;156;p23"/>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spTree>
      <p:nvGrpSpPr>
        <p:cNvPr id="157" name="Shape 157"/>
        <p:cNvGrpSpPr/>
        <p:nvPr/>
      </p:nvGrpSpPr>
      <p:grpSpPr>
        <a:xfrm>
          <a:off x="0" y="0"/>
          <a:ext cx="0" cy="0"/>
          <a:chOff x="0" y="0"/>
          <a:chExt cx="0" cy="0"/>
        </a:xfrm>
      </p:grpSpPr>
      <p:sp>
        <p:nvSpPr>
          <p:cNvPr id="158" name="Google Shape;158;p24"/>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59" name="Google Shape;159;p24"/>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0" name="Google Shape;160;p2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61" name="Google Shape;161;p24"/>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62" name="Google Shape;162;p2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63" name="Google Shape;163;p24"/>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spTree>
      <p:nvGrpSpPr>
        <p:cNvPr id="164" name="Shape 164"/>
        <p:cNvGrpSpPr/>
        <p:nvPr/>
      </p:nvGrpSpPr>
      <p:grpSpPr>
        <a:xfrm>
          <a:off x="0" y="0"/>
          <a:ext cx="0" cy="0"/>
          <a:chOff x="0" y="0"/>
          <a:chExt cx="0" cy="0"/>
        </a:xfrm>
      </p:grpSpPr>
      <p:sp>
        <p:nvSpPr>
          <p:cNvPr id="165" name="Google Shape;165;p25"/>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66" name="Google Shape;166;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7" name="Google Shape;167;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8" name="Google Shape;168;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69" name="Google Shape;169;p25"/>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70" name="Google Shape;170;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71" name="Google Shape;171;p25"/>
          <p:cNvSpPr txBox="1"/>
          <p:nvPr>
            <p:ph idx="3" type="subTitle"/>
          </p:nvPr>
        </p:nvSpPr>
        <p:spPr>
          <a:xfrm>
            <a:off x="6777400" y="305975"/>
            <a:ext cx="2096400" cy="704400"/>
          </a:xfrm>
          <a:prstGeom prst="rect">
            <a:avLst/>
          </a:prstGeom>
        </p:spPr>
        <p:txBody>
          <a:bodyPr anchorCtr="0" anchor="ctr" bIns="91425" lIns="91425" spcFirstLastPara="1" rIns="91425" wrap="square" tIns="91425">
            <a:noAutofit/>
          </a:bodyPr>
          <a:lstStyle>
            <a:lvl1pPr lvl="0">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72" name="Shape 172"/>
        <p:cNvGrpSpPr/>
        <p:nvPr/>
      </p:nvGrpSpPr>
      <p:grpSpPr>
        <a:xfrm>
          <a:off x="0" y="0"/>
          <a:ext cx="0" cy="0"/>
          <a:chOff x="0" y="0"/>
          <a:chExt cx="0" cy="0"/>
        </a:xfrm>
      </p:grpSpPr>
      <p:sp>
        <p:nvSpPr>
          <p:cNvPr id="173" name="Google Shape;173;p26"/>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74" name="Google Shape;174;p26"/>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75" name="Google Shape;175;p26"/>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76" name="Google Shape;176;p26"/>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77" name="Google Shape;177;p26"/>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78" name="Google Shape;178;p26"/>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79" name="Google Shape;179;p26"/>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spTree>
      <p:nvGrpSpPr>
        <p:cNvPr id="180" name="Shape 180"/>
        <p:cNvGrpSpPr/>
        <p:nvPr/>
      </p:nvGrpSpPr>
      <p:grpSpPr>
        <a:xfrm>
          <a:off x="0" y="0"/>
          <a:ext cx="0" cy="0"/>
          <a:chOff x="0" y="0"/>
          <a:chExt cx="0" cy="0"/>
        </a:xfrm>
      </p:grpSpPr>
      <p:sp>
        <p:nvSpPr>
          <p:cNvPr id="181" name="Google Shape;181;p27"/>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82" name="Google Shape;182;p27"/>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83" name="Google Shape;183;p27"/>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84" name="Google Shape;184;p27"/>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85" name="Google Shape;185;p27"/>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86" name="Google Shape;186;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87" name="Google Shape;187;p27"/>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spTree>
      <p:nvGrpSpPr>
        <p:cNvPr id="188" name="Shape 188"/>
        <p:cNvGrpSpPr/>
        <p:nvPr/>
      </p:nvGrpSpPr>
      <p:grpSpPr>
        <a:xfrm>
          <a:off x="0" y="0"/>
          <a:ext cx="0" cy="0"/>
          <a:chOff x="0" y="0"/>
          <a:chExt cx="0" cy="0"/>
        </a:xfrm>
      </p:grpSpPr>
      <p:sp>
        <p:nvSpPr>
          <p:cNvPr id="189" name="Google Shape;189;p28"/>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0" name="Google Shape;190;p28"/>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1" name="Google Shape;191;p28"/>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2" name="Google Shape;192;p28"/>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3" name="Google Shape;193;p2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94" name="Google Shape;194;p2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spTree>
      <p:nvGrpSpPr>
        <p:cNvPr id="195" name="Shape 195"/>
        <p:cNvGrpSpPr/>
        <p:nvPr/>
      </p:nvGrpSpPr>
      <p:grpSpPr>
        <a:xfrm>
          <a:off x="0" y="0"/>
          <a:ext cx="0" cy="0"/>
          <a:chOff x="0" y="0"/>
          <a:chExt cx="0" cy="0"/>
        </a:xfrm>
      </p:grpSpPr>
      <p:sp>
        <p:nvSpPr>
          <p:cNvPr id="196" name="Google Shape;196;p29"/>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7" name="Google Shape;197;p29"/>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8" name="Google Shape;198;p29"/>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99" name="Google Shape;199;p2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00" name="Google Shape;200;p29"/>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201" name="Google Shape;201;p2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2" name="Google Shape;202;p29"/>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spTree>
      <p:nvGrpSpPr>
        <p:cNvPr id="203" name="Shape 203"/>
        <p:cNvGrpSpPr/>
        <p:nvPr/>
      </p:nvGrpSpPr>
      <p:grpSpPr>
        <a:xfrm>
          <a:off x="0" y="0"/>
          <a:ext cx="0" cy="0"/>
          <a:chOff x="0" y="0"/>
          <a:chExt cx="0" cy="0"/>
        </a:xfrm>
      </p:grpSpPr>
      <p:sp>
        <p:nvSpPr>
          <p:cNvPr id="204" name="Google Shape;204;p30"/>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205" name="Google Shape;205;p30"/>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6" name="Google Shape;206;p30"/>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7" name="Google Shape;207;p30"/>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3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spTree>
      <p:nvGrpSpPr>
        <p:cNvPr id="209" name="Shape 209"/>
        <p:cNvGrpSpPr/>
        <p:nvPr/>
      </p:nvGrpSpPr>
      <p:grpSpPr>
        <a:xfrm>
          <a:off x="0" y="0"/>
          <a:ext cx="0" cy="0"/>
          <a:chOff x="0" y="0"/>
          <a:chExt cx="0" cy="0"/>
        </a:xfrm>
      </p:grpSpPr>
      <p:sp>
        <p:nvSpPr>
          <p:cNvPr id="210" name="Google Shape;210;p31"/>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1" name="Google Shape;211;p31"/>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212" name="Google Shape;212;p31"/>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213" name="Google Shape;213;p31"/>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14" name="Google Shape;214;p31"/>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15" name="Google Shape;215;p31"/>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216" name="Google Shape;216;p31"/>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217" name="Google Shape;217;p3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8" name="Google Shape;218;p31"/>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19" name="Google Shape;219;p31"/>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20" name="Google Shape;220;p31"/>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21" name="Google Shape;221;p31"/>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2" name="Google Shape;222;p31"/>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3" name="Google Shape;223;p31"/>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4" name="Google Shape;224;p31"/>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spTree>
      <p:nvGrpSpPr>
        <p:cNvPr id="225" name="Shape 225"/>
        <p:cNvGrpSpPr/>
        <p:nvPr/>
      </p:nvGrpSpPr>
      <p:grpSpPr>
        <a:xfrm>
          <a:off x="0" y="0"/>
          <a:ext cx="0" cy="0"/>
          <a:chOff x="0" y="0"/>
          <a:chExt cx="0" cy="0"/>
        </a:xfrm>
      </p:grpSpPr>
      <p:sp>
        <p:nvSpPr>
          <p:cNvPr id="226" name="Google Shape;226;p32"/>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27" name="Google Shape;227;p32"/>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28" name="Google Shape;228;p32"/>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9" name="Google Shape;229;p32"/>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spTree>
      <p:nvGrpSpPr>
        <p:cNvPr id="230" name="Shape 230"/>
        <p:cNvGrpSpPr/>
        <p:nvPr/>
      </p:nvGrpSpPr>
      <p:grpSpPr>
        <a:xfrm>
          <a:off x="0" y="0"/>
          <a:ext cx="0" cy="0"/>
          <a:chOff x="0" y="0"/>
          <a:chExt cx="0" cy="0"/>
        </a:xfrm>
      </p:grpSpPr>
      <p:sp>
        <p:nvSpPr>
          <p:cNvPr id="231" name="Google Shape;231;p33"/>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32" name="Google Shape;232;p33"/>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3" name="Google Shape;233;p33"/>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234" name="Google Shape;234;p33"/>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35" name="Google Shape;235;p33"/>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33"/>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37" name="Shape 23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spTree>
      <p:nvGrpSpPr>
        <p:cNvPr id="238" name="Shape 238"/>
        <p:cNvGrpSpPr/>
        <p:nvPr/>
      </p:nvGrpSpPr>
      <p:grpSpPr>
        <a:xfrm>
          <a:off x="0" y="0"/>
          <a:ext cx="0" cy="0"/>
          <a:chOff x="0" y="0"/>
          <a:chExt cx="0" cy="0"/>
        </a:xfrm>
      </p:grpSpPr>
      <p:sp>
        <p:nvSpPr>
          <p:cNvPr id="239" name="Google Shape;239;p35"/>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40" name="Google Shape;240;p35"/>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41" name="Google Shape;241;p35"/>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242" name="Google Shape;242;p35"/>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243" name="Shape 243"/>
        <p:cNvGrpSpPr/>
        <p:nvPr/>
      </p:nvGrpSpPr>
      <p:grpSpPr>
        <a:xfrm>
          <a:off x="0" y="0"/>
          <a:ext cx="0" cy="0"/>
          <a:chOff x="0" y="0"/>
          <a:chExt cx="0" cy="0"/>
        </a:xfrm>
      </p:grpSpPr>
      <p:sp>
        <p:nvSpPr>
          <p:cNvPr id="244" name="Google Shape;244;p36"/>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45" name="Google Shape;245;p3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spTree>
      <p:nvGrpSpPr>
        <p:cNvPr id="246" name="Shape 246"/>
        <p:cNvGrpSpPr/>
        <p:nvPr/>
      </p:nvGrpSpPr>
      <p:grpSpPr>
        <a:xfrm>
          <a:off x="0" y="0"/>
          <a:ext cx="0" cy="0"/>
          <a:chOff x="0" y="0"/>
          <a:chExt cx="0" cy="0"/>
        </a:xfrm>
      </p:grpSpPr>
      <p:sp>
        <p:nvSpPr>
          <p:cNvPr id="247" name="Google Shape;247;p37"/>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8" name="Google Shape;248;p37"/>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9" name="Google Shape;249;p3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50" name="Google Shape;250;p3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spTree>
      <p:nvGrpSpPr>
        <p:cNvPr id="251" name="Shape 251"/>
        <p:cNvGrpSpPr/>
        <p:nvPr/>
      </p:nvGrpSpPr>
      <p:grpSpPr>
        <a:xfrm>
          <a:off x="0" y="0"/>
          <a:ext cx="0" cy="0"/>
          <a:chOff x="0" y="0"/>
          <a:chExt cx="0" cy="0"/>
        </a:xfrm>
      </p:grpSpPr>
      <p:sp>
        <p:nvSpPr>
          <p:cNvPr id="252" name="Google Shape;252;p38"/>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53" name="Google Shape;253;p3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spTree>
      <p:nvGrpSpPr>
        <p:cNvPr id="254" name="Shape 254"/>
        <p:cNvGrpSpPr/>
        <p:nvPr/>
      </p:nvGrpSpPr>
      <p:grpSpPr>
        <a:xfrm>
          <a:off x="0" y="0"/>
          <a:ext cx="0" cy="0"/>
          <a:chOff x="0" y="0"/>
          <a:chExt cx="0" cy="0"/>
        </a:xfrm>
      </p:grpSpPr>
      <p:sp>
        <p:nvSpPr>
          <p:cNvPr id="255" name="Google Shape;255;p39"/>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6" name="Google Shape;256;p39"/>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7" name="Google Shape;257;p39"/>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58" name="Google Shape;258;p39"/>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59" name="Google Shape;259;p39"/>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60" name="Google Shape;260;p39"/>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spTree>
      <p:nvGrpSpPr>
        <p:cNvPr id="261" name="Shape 261"/>
        <p:cNvGrpSpPr/>
        <p:nvPr/>
      </p:nvGrpSpPr>
      <p:grpSpPr>
        <a:xfrm>
          <a:off x="0" y="0"/>
          <a:ext cx="0" cy="0"/>
          <a:chOff x="0" y="0"/>
          <a:chExt cx="0" cy="0"/>
        </a:xfrm>
      </p:grpSpPr>
      <p:sp>
        <p:nvSpPr>
          <p:cNvPr id="262" name="Google Shape;262;p40"/>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63" name="Google Shape;263;p40"/>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64" name="Shape 264"/>
        <p:cNvGrpSpPr/>
        <p:nvPr/>
      </p:nvGrpSpPr>
      <p:grpSpPr>
        <a:xfrm>
          <a:off x="0" y="0"/>
          <a:ext cx="0" cy="0"/>
          <a:chOff x="0" y="0"/>
          <a:chExt cx="0" cy="0"/>
        </a:xfrm>
      </p:grpSpPr>
      <p:sp>
        <p:nvSpPr>
          <p:cNvPr id="265" name="Google Shape;265;p41"/>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41"/>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41"/>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41"/>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spTree>
      <p:nvGrpSpPr>
        <p:cNvPr id="269" name="Shape 269"/>
        <p:cNvGrpSpPr/>
        <p:nvPr/>
      </p:nvGrpSpPr>
      <p:grpSpPr>
        <a:xfrm>
          <a:off x="0" y="0"/>
          <a:ext cx="0" cy="0"/>
          <a:chOff x="0" y="0"/>
          <a:chExt cx="0" cy="0"/>
        </a:xfrm>
      </p:grpSpPr>
      <p:sp>
        <p:nvSpPr>
          <p:cNvPr id="270" name="Google Shape;270;p42"/>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71" name="Shape 271"/>
        <p:cNvGrpSpPr/>
        <p:nvPr/>
      </p:nvGrpSpPr>
      <p:grpSpPr>
        <a:xfrm>
          <a:off x="0" y="0"/>
          <a:ext cx="0" cy="0"/>
          <a:chOff x="0" y="0"/>
          <a:chExt cx="0" cy="0"/>
        </a:xfrm>
      </p:grpSpPr>
      <p:sp>
        <p:nvSpPr>
          <p:cNvPr id="272" name="Google Shape;272;p4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3" name="Google Shape;273;p4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74" name="Google Shape;274;p4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75" name="Shape 275"/>
        <p:cNvGrpSpPr/>
        <p:nvPr/>
      </p:nvGrpSpPr>
      <p:grpSpPr>
        <a:xfrm>
          <a:off x="0" y="0"/>
          <a:ext cx="0" cy="0"/>
          <a:chOff x="0" y="0"/>
          <a:chExt cx="0" cy="0"/>
        </a:xfrm>
      </p:grpSpPr>
      <p:sp>
        <p:nvSpPr>
          <p:cNvPr id="276" name="Google Shape;276;p4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77" name="Google Shape;277;p44"/>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78" name="Google Shape;278;p4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79" name="Google Shape;279;p44"/>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0" name="Google Shape;280;p44"/>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1" name="Google Shape;281;p44"/>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2" name="Google Shape;282;p44"/>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3" name="Google Shape;283;p44"/>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4" name="Google Shape;284;p44"/>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5" name="Google Shape;285;p44"/>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6" name="Google Shape;286;p44"/>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7" name="Google Shape;287;p44"/>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8" name="Google Shape;288;p44"/>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9" name="Google Shape;289;p44"/>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90" name="Shape 290"/>
        <p:cNvGrpSpPr/>
        <p:nvPr/>
      </p:nvGrpSpPr>
      <p:grpSpPr>
        <a:xfrm>
          <a:off x="0" y="0"/>
          <a:ext cx="0" cy="0"/>
          <a:chOff x="0" y="0"/>
          <a:chExt cx="0" cy="0"/>
        </a:xfrm>
      </p:grpSpPr>
      <p:sp>
        <p:nvSpPr>
          <p:cNvPr id="291" name="Google Shape;291;p45"/>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2" name="Google Shape;292;p45"/>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3" name="Google Shape;293;p45"/>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4" name="Google Shape;294;p4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5" name="Google Shape;295;p4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spTree>
      <p:nvGrpSpPr>
        <p:cNvPr id="296" name="Shape 296"/>
        <p:cNvGrpSpPr/>
        <p:nvPr/>
      </p:nvGrpSpPr>
      <p:grpSpPr>
        <a:xfrm>
          <a:off x="0" y="0"/>
          <a:ext cx="0" cy="0"/>
          <a:chOff x="0" y="0"/>
          <a:chExt cx="0" cy="0"/>
        </a:xfrm>
      </p:grpSpPr>
      <p:sp>
        <p:nvSpPr>
          <p:cNvPr id="297" name="Google Shape;297;p46"/>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8" name="Google Shape;298;p46"/>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9" name="Google Shape;299;p46"/>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0" name="Google Shape;300;p46"/>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1" name="Google Shape;301;p4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2" name="Google Shape;302;p4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3" name="Google Shape;303;p46"/>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4" name="Google Shape;304;p46"/>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5" name="Google Shape;305;p46"/>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6" name="Google Shape;306;p46"/>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spTree>
      <p:nvGrpSpPr>
        <p:cNvPr id="307" name="Shape 307"/>
        <p:cNvGrpSpPr/>
        <p:nvPr/>
      </p:nvGrpSpPr>
      <p:grpSpPr>
        <a:xfrm>
          <a:off x="0" y="0"/>
          <a:ext cx="0" cy="0"/>
          <a:chOff x="0" y="0"/>
          <a:chExt cx="0" cy="0"/>
        </a:xfrm>
      </p:grpSpPr>
      <p:sp>
        <p:nvSpPr>
          <p:cNvPr id="308" name="Google Shape;308;p47"/>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9" name="Google Shape;309;p47"/>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0" name="Google Shape;310;p47"/>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1" name="Google Shape;311;p4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2" name="Google Shape;312;p47"/>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13" name="Google Shape;313;p47"/>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4" name="Google Shape;314;p47"/>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47"/>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6" name="Google Shape;316;p47"/>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17" name="Google Shape;317;p47"/>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8" name="Google Shape;318;p47"/>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9" name="Google Shape;319;p47"/>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0" name="Google Shape;320;p47"/>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1" name="Google Shape;321;p47"/>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spTree>
      <p:nvGrpSpPr>
        <p:cNvPr id="322" name="Shape 322"/>
        <p:cNvGrpSpPr/>
        <p:nvPr/>
      </p:nvGrpSpPr>
      <p:grpSpPr>
        <a:xfrm>
          <a:off x="0" y="0"/>
          <a:ext cx="0" cy="0"/>
          <a:chOff x="0" y="0"/>
          <a:chExt cx="0" cy="0"/>
        </a:xfrm>
      </p:grpSpPr>
      <p:sp>
        <p:nvSpPr>
          <p:cNvPr id="323" name="Google Shape;323;p48"/>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4" name="Google Shape;324;p48"/>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4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26" name="Google Shape;326;p4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27" name="Google Shape;327;p48"/>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48"/>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48"/>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0" name="Google Shape;330;p48"/>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1" name="Google Shape;331;p48"/>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32" name="Google Shape;332;p48"/>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33" name="Google Shape;333;p48"/>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4" name="Google Shape;334;p48"/>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5" name="Google Shape;335;p48"/>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36" name="Google Shape;336;p48"/>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37" name="Google Shape;337;p48"/>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8" name="Google Shape;338;p48"/>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9" name="Google Shape;339;p48"/>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0" name="Google Shape;340;p48"/>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341" name="Shape 341"/>
        <p:cNvGrpSpPr/>
        <p:nvPr/>
      </p:nvGrpSpPr>
      <p:grpSpPr>
        <a:xfrm>
          <a:off x="0" y="0"/>
          <a:ext cx="0" cy="0"/>
          <a:chOff x="0" y="0"/>
          <a:chExt cx="0" cy="0"/>
        </a:xfrm>
      </p:grpSpPr>
      <p:sp>
        <p:nvSpPr>
          <p:cNvPr id="342" name="Google Shape;342;p49"/>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343" name="Google Shape;343;p4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44" name="Google Shape;344;p4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spTree>
      <p:nvGrpSpPr>
        <p:cNvPr id="345" name="Shape 345"/>
        <p:cNvGrpSpPr/>
        <p:nvPr/>
      </p:nvGrpSpPr>
      <p:grpSpPr>
        <a:xfrm>
          <a:off x="0" y="0"/>
          <a:ext cx="0" cy="0"/>
          <a:chOff x="0" y="0"/>
          <a:chExt cx="0" cy="0"/>
        </a:xfrm>
      </p:grpSpPr>
      <p:sp>
        <p:nvSpPr>
          <p:cNvPr id="346" name="Google Shape;346;p50"/>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47" name="Google Shape;347;p50"/>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48" name="Google Shape;348;p50"/>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49" name="Google Shape;349;p50"/>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50" name="Google Shape;350;p5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51" name="Google Shape;351;p50"/>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2" name="Google Shape;352;p50"/>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53" name="Google Shape;353;p50"/>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4" name="Google Shape;354;p50"/>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55" name="Google Shape;355;p50"/>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56" name="Google Shape;356;p50"/>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7" name="Google Shape;357;p50"/>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spTree>
      <p:nvGrpSpPr>
        <p:cNvPr id="358" name="Shape 358"/>
        <p:cNvGrpSpPr/>
        <p:nvPr/>
      </p:nvGrpSpPr>
      <p:grpSpPr>
        <a:xfrm>
          <a:off x="0" y="0"/>
          <a:ext cx="0" cy="0"/>
          <a:chOff x="0" y="0"/>
          <a:chExt cx="0" cy="0"/>
        </a:xfrm>
      </p:grpSpPr>
      <p:sp>
        <p:nvSpPr>
          <p:cNvPr id="359" name="Google Shape;359;p51"/>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60" name="Google Shape;360;p51"/>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61" name="Google Shape;361;p51"/>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62" name="Google Shape;362;p51"/>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63" name="Google Shape;363;p5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64" name="Google Shape;364;p51"/>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5" name="Google Shape;365;p51"/>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66" name="Google Shape;366;p51"/>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7" name="Google Shape;367;p51"/>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68" name="Google Shape;368;p51"/>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69" name="Google Shape;369;p51"/>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0" name="Google Shape;370;p51"/>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71" name="Google Shape;371;p51"/>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72" name="Google Shape;372;p51"/>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73" name="Google Shape;373;p51"/>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74" name="Google Shape;374;p51"/>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5" name="Google Shape;375;p51"/>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76" name="Shape 376"/>
        <p:cNvGrpSpPr/>
        <p:nvPr/>
      </p:nvGrpSpPr>
      <p:grpSpPr>
        <a:xfrm>
          <a:off x="0" y="0"/>
          <a:ext cx="0" cy="0"/>
          <a:chOff x="0" y="0"/>
          <a:chExt cx="0" cy="0"/>
        </a:xfrm>
      </p:grpSpPr>
      <p:sp>
        <p:nvSpPr>
          <p:cNvPr id="377" name="Google Shape;377;p52"/>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78" name="Shape 378"/>
        <p:cNvGrpSpPr/>
        <p:nvPr/>
      </p:nvGrpSpPr>
      <p:grpSpPr>
        <a:xfrm>
          <a:off x="0" y="0"/>
          <a:ext cx="0" cy="0"/>
          <a:chOff x="0" y="0"/>
          <a:chExt cx="0" cy="0"/>
        </a:xfrm>
      </p:grpSpPr>
      <p:sp>
        <p:nvSpPr>
          <p:cNvPr id="379" name="Google Shape;379;p53"/>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80" name="Google Shape;380;p53"/>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81" name="Google Shape;381;p53"/>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82" name="Google Shape;382;p53"/>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3" name="Google Shape;383;p53"/>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4" name="Google Shape;384;p53"/>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5" name="Google Shape;385;p53"/>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6" name="Google Shape;386;p53"/>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7" name="Google Shape;387;p53"/>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8" name="Google Shape;388;p53"/>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9" name="Google Shape;389;p53"/>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90" name="Shape 390"/>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91" name="Shape 391"/>
        <p:cNvGrpSpPr/>
        <p:nvPr/>
      </p:nvGrpSpPr>
      <p:grpSpPr>
        <a:xfrm>
          <a:off x="0" y="0"/>
          <a:ext cx="0" cy="0"/>
          <a:chOff x="0" y="0"/>
          <a:chExt cx="0" cy="0"/>
        </a:xfrm>
      </p:grpSpPr>
      <p:sp>
        <p:nvSpPr>
          <p:cNvPr id="392" name="Google Shape;392;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3" name="Google Shape;393;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94" name="Google Shape;39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95" name="Shape 395"/>
        <p:cNvGrpSpPr/>
        <p:nvPr/>
      </p:nvGrpSpPr>
      <p:grpSpPr>
        <a:xfrm>
          <a:off x="0" y="0"/>
          <a:ext cx="0" cy="0"/>
          <a:chOff x="0" y="0"/>
          <a:chExt cx="0" cy="0"/>
        </a:xfrm>
      </p:grpSpPr>
      <p:sp>
        <p:nvSpPr>
          <p:cNvPr id="396" name="Google Shape;396;p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7" name="Google Shape;39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8" name="Shape 398"/>
        <p:cNvGrpSpPr/>
        <p:nvPr/>
      </p:nvGrpSpPr>
      <p:grpSpPr>
        <a:xfrm>
          <a:off x="0" y="0"/>
          <a:ext cx="0" cy="0"/>
          <a:chOff x="0" y="0"/>
          <a:chExt cx="0" cy="0"/>
        </a:xfrm>
      </p:grpSpPr>
      <p:sp>
        <p:nvSpPr>
          <p:cNvPr id="399" name="Google Shape;399;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0" name="Google Shape;40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1" name="Google Shape;40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4" name="Google Shape;404;p5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5" name="Google Shape;405;p5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6" name="Google Shape;40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07" name="Shape 407"/>
        <p:cNvGrpSpPr/>
        <p:nvPr/>
      </p:nvGrpSpPr>
      <p:grpSpPr>
        <a:xfrm>
          <a:off x="0" y="0"/>
          <a:ext cx="0" cy="0"/>
          <a:chOff x="0" y="0"/>
          <a:chExt cx="0" cy="0"/>
        </a:xfrm>
      </p:grpSpPr>
      <p:sp>
        <p:nvSpPr>
          <p:cNvPr id="408" name="Google Shape;408;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9" name="Google Shape;40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10" name="Shape 410"/>
        <p:cNvGrpSpPr/>
        <p:nvPr/>
      </p:nvGrpSpPr>
      <p:grpSpPr>
        <a:xfrm>
          <a:off x="0" y="0"/>
          <a:ext cx="0" cy="0"/>
          <a:chOff x="0" y="0"/>
          <a:chExt cx="0" cy="0"/>
        </a:xfrm>
      </p:grpSpPr>
      <p:sp>
        <p:nvSpPr>
          <p:cNvPr id="411" name="Google Shape;411;p6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2" name="Google Shape;412;p6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3" name="Google Shape;41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14" name="Shape 414"/>
        <p:cNvGrpSpPr/>
        <p:nvPr/>
      </p:nvGrpSpPr>
      <p:grpSpPr>
        <a:xfrm>
          <a:off x="0" y="0"/>
          <a:ext cx="0" cy="0"/>
          <a:chOff x="0" y="0"/>
          <a:chExt cx="0" cy="0"/>
        </a:xfrm>
      </p:grpSpPr>
      <p:sp>
        <p:nvSpPr>
          <p:cNvPr id="415" name="Google Shape;415;p6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6" name="Google Shape;41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17" name="Shape 417"/>
        <p:cNvGrpSpPr/>
        <p:nvPr/>
      </p:nvGrpSpPr>
      <p:grpSpPr>
        <a:xfrm>
          <a:off x="0" y="0"/>
          <a:ext cx="0" cy="0"/>
          <a:chOff x="0" y="0"/>
          <a:chExt cx="0" cy="0"/>
        </a:xfrm>
      </p:grpSpPr>
      <p:sp>
        <p:nvSpPr>
          <p:cNvPr id="418" name="Google Shape;418;p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0" name="Google Shape;420;p6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21" name="Google Shape;421;p6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2" name="Google Shape;422;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23" name="Shape 423"/>
        <p:cNvGrpSpPr/>
        <p:nvPr/>
      </p:nvGrpSpPr>
      <p:grpSpPr>
        <a:xfrm>
          <a:off x="0" y="0"/>
          <a:ext cx="0" cy="0"/>
          <a:chOff x="0" y="0"/>
          <a:chExt cx="0" cy="0"/>
        </a:xfrm>
      </p:grpSpPr>
      <p:sp>
        <p:nvSpPr>
          <p:cNvPr id="424" name="Google Shape;424;p6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5" name="Google Shape;425;p6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26" name="Google Shape;426;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9" name="Google Shape;429;p6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0" name="Google Shape;430;p64"/>
          <p:cNvSpPr/>
          <p:nvPr>
            <p:ph idx="2" type="pic"/>
          </p:nvPr>
        </p:nvSpPr>
        <p:spPr>
          <a:xfrm>
            <a:off x="4992024" y="1152775"/>
            <a:ext cx="3840300" cy="3416400"/>
          </a:xfrm>
          <a:prstGeom prst="rect">
            <a:avLst/>
          </a:prstGeom>
          <a:noFill/>
          <a:ln>
            <a:noFill/>
          </a:ln>
        </p:spPr>
      </p:sp>
      <p:sp>
        <p:nvSpPr>
          <p:cNvPr id="431" name="Google Shape;431;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432" name="Shape 432"/>
        <p:cNvGrpSpPr/>
        <p:nvPr/>
      </p:nvGrpSpPr>
      <p:grpSpPr>
        <a:xfrm>
          <a:off x="0" y="0"/>
          <a:ext cx="0" cy="0"/>
          <a:chOff x="0" y="0"/>
          <a:chExt cx="0" cy="0"/>
        </a:xfrm>
      </p:grpSpPr>
      <p:sp>
        <p:nvSpPr>
          <p:cNvPr id="433" name="Google Shape;43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4" name="Google Shape;434;p6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35" name="Google Shape;435;p6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6" name="Google Shape;436;p6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7" name="Google Shape;437;p6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8" name="Google Shape;438;p6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39" name="Shape 439"/>
        <p:cNvGrpSpPr/>
        <p:nvPr/>
      </p:nvGrpSpPr>
      <p:grpSpPr>
        <a:xfrm>
          <a:off x="0" y="0"/>
          <a:ext cx="0" cy="0"/>
          <a:chOff x="0" y="0"/>
          <a:chExt cx="0" cy="0"/>
        </a:xfrm>
      </p:grpSpPr>
      <p:sp>
        <p:nvSpPr>
          <p:cNvPr id="440" name="Google Shape;440;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1" name="Google Shape;441;p6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2" name="Google Shape;442;p6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3" name="Google Shape;443;p6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4" name="Google Shape;444;p6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5" name="Google Shape;445;p6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6" name="Google Shape;446;p6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7" name="Google Shape;447;p6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48" name="Shape 448"/>
        <p:cNvGrpSpPr/>
        <p:nvPr/>
      </p:nvGrpSpPr>
      <p:grpSpPr>
        <a:xfrm>
          <a:off x="0" y="0"/>
          <a:ext cx="0" cy="0"/>
          <a:chOff x="0" y="0"/>
          <a:chExt cx="0" cy="0"/>
        </a:xfrm>
      </p:grpSpPr>
      <p:sp>
        <p:nvSpPr>
          <p:cNvPr id="449" name="Google Shape;449;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6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1" name="Google Shape;451;p6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2" name="Google Shape;452;p6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3" name="Google Shape;453;p6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4" name="Google Shape;454;p6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5" name="Google Shape;455;p6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6" name="Google Shape;456;p6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7" name="Google Shape;457;p6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8" name="Google Shape;458;p6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59" name="Shape 459"/>
        <p:cNvGrpSpPr/>
        <p:nvPr/>
      </p:nvGrpSpPr>
      <p:grpSpPr>
        <a:xfrm>
          <a:off x="0" y="0"/>
          <a:ext cx="0" cy="0"/>
          <a:chOff x="0" y="0"/>
          <a:chExt cx="0" cy="0"/>
        </a:xfrm>
      </p:grpSpPr>
      <p:sp>
        <p:nvSpPr>
          <p:cNvPr id="460" name="Google Shape;460;p6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1" name="Google Shape;46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2" name="Google Shape;462;p6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63" name="Shape 463"/>
        <p:cNvGrpSpPr/>
        <p:nvPr/>
      </p:nvGrpSpPr>
      <p:grpSpPr>
        <a:xfrm>
          <a:off x="0" y="0"/>
          <a:ext cx="0" cy="0"/>
          <a:chOff x="0" y="0"/>
          <a:chExt cx="0" cy="0"/>
        </a:xfrm>
      </p:grpSpPr>
      <p:sp>
        <p:nvSpPr>
          <p:cNvPr id="464" name="Google Shape;464;p6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5" name="Google Shape;465;p69"/>
          <p:cNvSpPr/>
          <p:nvPr>
            <p:ph idx="2" type="pic"/>
          </p:nvPr>
        </p:nvSpPr>
        <p:spPr>
          <a:xfrm>
            <a:off x="4804825" y="1133300"/>
            <a:ext cx="4027500" cy="2392800"/>
          </a:xfrm>
          <a:prstGeom prst="rect">
            <a:avLst/>
          </a:prstGeom>
          <a:noFill/>
          <a:ln>
            <a:noFill/>
          </a:ln>
        </p:spPr>
      </p:sp>
      <p:sp>
        <p:nvSpPr>
          <p:cNvPr id="466" name="Google Shape;466;p69"/>
          <p:cNvSpPr/>
          <p:nvPr>
            <p:ph idx="3" type="pic"/>
          </p:nvPr>
        </p:nvSpPr>
        <p:spPr>
          <a:xfrm>
            <a:off x="311725" y="1133300"/>
            <a:ext cx="4027500" cy="2392800"/>
          </a:xfrm>
          <a:prstGeom prst="rect">
            <a:avLst/>
          </a:prstGeom>
          <a:noFill/>
          <a:ln>
            <a:noFill/>
          </a:ln>
        </p:spPr>
      </p:sp>
      <p:sp>
        <p:nvSpPr>
          <p:cNvPr id="467" name="Google Shape;467;p6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8" name="Google Shape;468;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9" name="Google Shape;469;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0" name="Google Shape;470;p6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1" name="Google Shape;471;p6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72" name="Shape 472"/>
        <p:cNvGrpSpPr/>
        <p:nvPr/>
      </p:nvGrpSpPr>
      <p:grpSpPr>
        <a:xfrm>
          <a:off x="0" y="0"/>
          <a:ext cx="0" cy="0"/>
          <a:chOff x="0" y="0"/>
          <a:chExt cx="0" cy="0"/>
        </a:xfrm>
      </p:grpSpPr>
      <p:sp>
        <p:nvSpPr>
          <p:cNvPr id="473" name="Google Shape;473;p7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4" name="Google Shape;474;p70"/>
          <p:cNvSpPr/>
          <p:nvPr>
            <p:ph idx="2" type="pic"/>
          </p:nvPr>
        </p:nvSpPr>
        <p:spPr>
          <a:xfrm>
            <a:off x="6205225" y="1128325"/>
            <a:ext cx="2627100" cy="2273100"/>
          </a:xfrm>
          <a:prstGeom prst="rect">
            <a:avLst/>
          </a:prstGeom>
          <a:noFill/>
          <a:ln>
            <a:noFill/>
          </a:ln>
        </p:spPr>
      </p:sp>
      <p:sp>
        <p:nvSpPr>
          <p:cNvPr id="475" name="Google Shape;475;p70"/>
          <p:cNvSpPr/>
          <p:nvPr>
            <p:ph idx="3" type="pic"/>
          </p:nvPr>
        </p:nvSpPr>
        <p:spPr>
          <a:xfrm>
            <a:off x="311725" y="1128325"/>
            <a:ext cx="2627100" cy="2273100"/>
          </a:xfrm>
          <a:prstGeom prst="rect">
            <a:avLst/>
          </a:prstGeom>
          <a:noFill/>
          <a:ln>
            <a:noFill/>
          </a:ln>
        </p:spPr>
      </p:sp>
      <p:sp>
        <p:nvSpPr>
          <p:cNvPr id="476" name="Google Shape;476;p7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7" name="Google Shape;477;p70"/>
          <p:cNvSpPr/>
          <p:nvPr>
            <p:ph idx="5" type="pic"/>
          </p:nvPr>
        </p:nvSpPr>
        <p:spPr>
          <a:xfrm>
            <a:off x="3255250" y="1128325"/>
            <a:ext cx="2627100" cy="2273100"/>
          </a:xfrm>
          <a:prstGeom prst="rect">
            <a:avLst/>
          </a:prstGeom>
          <a:noFill/>
          <a:ln>
            <a:noFill/>
          </a:ln>
        </p:spPr>
      </p:sp>
      <p:sp>
        <p:nvSpPr>
          <p:cNvPr id="478" name="Google Shape;478;p7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9" name="Google Shape;47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7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1" name="Google Shape;481;p7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2" name="Google Shape;482;p7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3" name="Google Shape;483;p7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84" name="Shape 484"/>
        <p:cNvGrpSpPr/>
        <p:nvPr/>
      </p:nvGrpSpPr>
      <p:grpSpPr>
        <a:xfrm>
          <a:off x="0" y="0"/>
          <a:ext cx="0" cy="0"/>
          <a:chOff x="0" y="0"/>
          <a:chExt cx="0" cy="0"/>
        </a:xfrm>
      </p:grpSpPr>
      <p:sp>
        <p:nvSpPr>
          <p:cNvPr id="485" name="Google Shape;485;p71"/>
          <p:cNvSpPr/>
          <p:nvPr>
            <p:ph idx="2" type="pic"/>
          </p:nvPr>
        </p:nvSpPr>
        <p:spPr>
          <a:xfrm>
            <a:off x="311700" y="445025"/>
            <a:ext cx="8520600" cy="4218300"/>
          </a:xfrm>
          <a:prstGeom prst="rect">
            <a:avLst/>
          </a:prstGeom>
          <a:noFill/>
          <a:ln>
            <a:noFill/>
          </a:ln>
        </p:spPr>
      </p:sp>
      <p:sp>
        <p:nvSpPr>
          <p:cNvPr id="486" name="Google Shape;486;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87" name="Shape 487"/>
        <p:cNvGrpSpPr/>
        <p:nvPr/>
      </p:nvGrpSpPr>
      <p:grpSpPr>
        <a:xfrm>
          <a:off x="0" y="0"/>
          <a:ext cx="0" cy="0"/>
          <a:chOff x="0" y="0"/>
          <a:chExt cx="0" cy="0"/>
        </a:xfrm>
      </p:grpSpPr>
      <p:sp>
        <p:nvSpPr>
          <p:cNvPr id="488" name="Google Shape;488;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9" name="Google Shape;489;p72"/>
          <p:cNvSpPr/>
          <p:nvPr>
            <p:ph idx="2" type="pic"/>
          </p:nvPr>
        </p:nvSpPr>
        <p:spPr>
          <a:xfrm>
            <a:off x="3389600" y="118913"/>
            <a:ext cx="1643700" cy="1535100"/>
          </a:xfrm>
          <a:prstGeom prst="rect">
            <a:avLst/>
          </a:prstGeom>
          <a:noFill/>
          <a:ln>
            <a:noFill/>
          </a:ln>
        </p:spPr>
      </p:sp>
      <p:sp>
        <p:nvSpPr>
          <p:cNvPr id="490" name="Google Shape;490;p72"/>
          <p:cNvSpPr/>
          <p:nvPr>
            <p:ph idx="3" type="pic"/>
          </p:nvPr>
        </p:nvSpPr>
        <p:spPr>
          <a:xfrm>
            <a:off x="5195935" y="118913"/>
            <a:ext cx="1643700" cy="1535100"/>
          </a:xfrm>
          <a:prstGeom prst="rect">
            <a:avLst/>
          </a:prstGeom>
          <a:noFill/>
          <a:ln>
            <a:noFill/>
          </a:ln>
        </p:spPr>
      </p:sp>
      <p:sp>
        <p:nvSpPr>
          <p:cNvPr id="491" name="Google Shape;491;p72"/>
          <p:cNvSpPr/>
          <p:nvPr>
            <p:ph idx="4" type="pic"/>
          </p:nvPr>
        </p:nvSpPr>
        <p:spPr>
          <a:xfrm>
            <a:off x="7002270" y="118913"/>
            <a:ext cx="1643700" cy="1535100"/>
          </a:xfrm>
          <a:prstGeom prst="rect">
            <a:avLst/>
          </a:prstGeom>
          <a:noFill/>
          <a:ln>
            <a:noFill/>
          </a:ln>
        </p:spPr>
      </p:sp>
      <p:sp>
        <p:nvSpPr>
          <p:cNvPr id="492" name="Google Shape;492;p72"/>
          <p:cNvSpPr/>
          <p:nvPr>
            <p:ph idx="5" type="pic"/>
          </p:nvPr>
        </p:nvSpPr>
        <p:spPr>
          <a:xfrm>
            <a:off x="3389588" y="1804212"/>
            <a:ext cx="1643700" cy="1535100"/>
          </a:xfrm>
          <a:prstGeom prst="rect">
            <a:avLst/>
          </a:prstGeom>
          <a:noFill/>
          <a:ln>
            <a:noFill/>
          </a:ln>
        </p:spPr>
      </p:sp>
      <p:sp>
        <p:nvSpPr>
          <p:cNvPr id="493" name="Google Shape;493;p72"/>
          <p:cNvSpPr/>
          <p:nvPr>
            <p:ph idx="6" type="pic"/>
          </p:nvPr>
        </p:nvSpPr>
        <p:spPr>
          <a:xfrm>
            <a:off x="5195922" y="1804212"/>
            <a:ext cx="1643700" cy="1535100"/>
          </a:xfrm>
          <a:prstGeom prst="rect">
            <a:avLst/>
          </a:prstGeom>
          <a:noFill/>
          <a:ln>
            <a:noFill/>
          </a:ln>
        </p:spPr>
      </p:sp>
      <p:sp>
        <p:nvSpPr>
          <p:cNvPr id="494" name="Google Shape;494;p72"/>
          <p:cNvSpPr/>
          <p:nvPr>
            <p:ph idx="7" type="pic"/>
          </p:nvPr>
        </p:nvSpPr>
        <p:spPr>
          <a:xfrm>
            <a:off x="7002257" y="1804212"/>
            <a:ext cx="1643700" cy="1535100"/>
          </a:xfrm>
          <a:prstGeom prst="rect">
            <a:avLst/>
          </a:prstGeom>
          <a:noFill/>
          <a:ln>
            <a:noFill/>
          </a:ln>
        </p:spPr>
      </p:sp>
      <p:sp>
        <p:nvSpPr>
          <p:cNvPr id="495" name="Google Shape;495;p7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6" name="Google Shape;496;p72"/>
          <p:cNvSpPr/>
          <p:nvPr>
            <p:ph idx="8" type="pic"/>
          </p:nvPr>
        </p:nvSpPr>
        <p:spPr>
          <a:xfrm>
            <a:off x="3389588" y="3489487"/>
            <a:ext cx="1643700" cy="1535100"/>
          </a:xfrm>
          <a:prstGeom prst="rect">
            <a:avLst/>
          </a:prstGeom>
          <a:noFill/>
          <a:ln>
            <a:noFill/>
          </a:ln>
        </p:spPr>
      </p:sp>
      <p:sp>
        <p:nvSpPr>
          <p:cNvPr id="497" name="Google Shape;497;p72"/>
          <p:cNvSpPr/>
          <p:nvPr>
            <p:ph idx="9" type="pic"/>
          </p:nvPr>
        </p:nvSpPr>
        <p:spPr>
          <a:xfrm>
            <a:off x="5195922" y="3489487"/>
            <a:ext cx="1643700" cy="1535100"/>
          </a:xfrm>
          <a:prstGeom prst="rect">
            <a:avLst/>
          </a:prstGeom>
          <a:noFill/>
          <a:ln>
            <a:noFill/>
          </a:ln>
        </p:spPr>
      </p:sp>
      <p:sp>
        <p:nvSpPr>
          <p:cNvPr id="498" name="Google Shape;498;p7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60" Type="http://schemas.openxmlformats.org/officeDocument/2006/relationships/theme" Target="../theme/theme3.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s://haveibeenpwned.com/PwnedWebsites#Earth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pkware.com/blog/data-breach-report-october-2024-edition#:~:text=In%20October%202024%2C%20the%20Internet,affecting%20their%20privacy%20and%20security." TargetMode="External"/><Relationship Id="rId5" Type="http://schemas.openxmlformats.org/officeDocument/2006/relationships/hyperlink" Target="https://monitor.mozilla.org/breach-details/Earth2" TargetMode="External"/><Relationship Id="rId6" Type="http://schemas.openxmlformats.org/officeDocument/2006/relationships/hyperlink" Target="https://www.technadu.com/earth-2-faces-major-security-breach-affecting-over-420000-user-accounts/55500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None/>
            </a:pPr>
            <a:r>
              <a:rPr lang="en"/>
              <a:t>Earth2.io Data Breach</a:t>
            </a:r>
            <a:endParaRPr/>
          </a:p>
        </p:txBody>
      </p:sp>
      <p:sp>
        <p:nvSpPr>
          <p:cNvPr id="504" name="Google Shape;504;p73"/>
          <p:cNvSpPr txBox="1"/>
          <p:nvPr>
            <p:ph idx="1" type="subTitle"/>
          </p:nvPr>
        </p:nvSpPr>
        <p:spPr>
          <a:xfrm>
            <a:off x="274725" y="2975825"/>
            <a:ext cx="4213200" cy="1313700"/>
          </a:xfrm>
          <a:prstGeom prst="rect">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4"/>
                </a:solidFill>
              </a:rPr>
              <a:t>Research by:</a:t>
            </a:r>
            <a:endParaRPr>
              <a:solidFill>
                <a:schemeClr val="accent4"/>
              </a:solidFill>
            </a:endParaRPr>
          </a:p>
          <a:p>
            <a:pPr indent="0" lvl="0" marL="0" rtl="0" algn="ctr">
              <a:spcBef>
                <a:spcPts val="0"/>
              </a:spcBef>
              <a:spcAft>
                <a:spcPts val="0"/>
              </a:spcAft>
              <a:buNone/>
            </a:pPr>
            <a:r>
              <a:rPr lang="en">
                <a:solidFill>
                  <a:schemeClr val="accent4"/>
                </a:solidFill>
              </a:rPr>
              <a:t>TheRedBeardGuy</a:t>
            </a:r>
            <a:endParaRPr>
              <a:solidFill>
                <a:schemeClr val="accent4"/>
              </a:solidFill>
            </a:endParaRPr>
          </a:p>
        </p:txBody>
      </p:sp>
      <p:pic>
        <p:nvPicPr>
          <p:cNvPr id="505" name="Google Shape;505;p73"/>
          <p:cNvPicPr preferRelativeResize="0"/>
          <p:nvPr/>
        </p:nvPicPr>
        <p:blipFill rotWithShape="1">
          <a:blip r:embed="rId3">
            <a:alphaModFix/>
          </a:blip>
          <a:srcRect b="22208" l="0" r="0" t="22202"/>
          <a:stretch/>
        </p:blipFill>
        <p:spPr>
          <a:xfrm>
            <a:off x="4672554" y="2975829"/>
            <a:ext cx="4201200" cy="1313700"/>
          </a:xfrm>
          <a:prstGeom prst="roundRect">
            <a:avLst>
              <a:gd fmla="val 16667" name="adj"/>
            </a:avLst>
          </a:prstGeom>
          <a:noFill/>
          <a:ln cap="flat" cmpd="sng" w="9525">
            <a:solidFill>
              <a:schemeClr val="dk1"/>
            </a:solidFill>
            <a:prstDash val="solid"/>
            <a:round/>
            <a:headEnd len="sm" w="sm" type="none"/>
            <a:tailEnd len="sm" w="sm" type="none"/>
          </a:ln>
        </p:spPr>
      </p:pic>
      <p:pic>
        <p:nvPicPr>
          <p:cNvPr id="506" name="Google Shape;506;p73"/>
          <p:cNvPicPr preferRelativeResize="0"/>
          <p:nvPr/>
        </p:nvPicPr>
        <p:blipFill>
          <a:blip r:embed="rId4">
            <a:alphaModFix/>
          </a:blip>
          <a:stretch>
            <a:fillRect/>
          </a:stretch>
        </p:blipFill>
        <p:spPr>
          <a:xfrm>
            <a:off x="3808750" y="3426225"/>
            <a:ext cx="534100" cy="73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74"/>
          <p:cNvPicPr preferRelativeResize="0"/>
          <p:nvPr>
            <p:ph idx="2" type="pic"/>
          </p:nvPr>
        </p:nvPicPr>
        <p:blipFill rotWithShape="1">
          <a:blip r:embed="rId3">
            <a:alphaModFix/>
          </a:blip>
          <a:srcRect b="0" l="0" r="0" t="0"/>
          <a:stretch/>
        </p:blipFill>
        <p:spPr>
          <a:xfrm>
            <a:off x="4676850" y="1342250"/>
            <a:ext cx="4201200" cy="3510600"/>
          </a:xfrm>
          <a:prstGeom prst="roundRect">
            <a:avLst>
              <a:gd fmla="val 16667" name="adj"/>
            </a:avLst>
          </a:prstGeom>
        </p:spPr>
      </p:pic>
      <p:sp>
        <p:nvSpPr>
          <p:cNvPr id="512" name="Google Shape;512;p74"/>
          <p:cNvSpPr txBox="1"/>
          <p:nvPr>
            <p:ph idx="1" type="body"/>
          </p:nvPr>
        </p:nvSpPr>
        <p:spPr>
          <a:xfrm>
            <a:off x="486075" y="1605050"/>
            <a:ext cx="3754200" cy="2985000"/>
          </a:xfrm>
          <a:prstGeom prst="rect">
            <a:avLst/>
          </a:prstGeom>
        </p:spPr>
        <p:txBody>
          <a:bodyPr anchorCtr="0" anchor="t" bIns="91425" lIns="91425" spcFirstLastPara="1" rIns="91425" wrap="square" tIns="91425">
            <a:noAutofit/>
          </a:bodyPr>
          <a:lstStyle/>
          <a:p>
            <a:pPr indent="0" lvl="0" marL="0" rtl="0" algn="l">
              <a:lnSpc>
                <a:spcPct val="107916"/>
              </a:lnSpc>
              <a:spcBef>
                <a:spcPts val="1500"/>
              </a:spcBef>
              <a:spcAft>
                <a:spcPts val="0"/>
              </a:spcAft>
              <a:buClr>
                <a:schemeClr val="dk1"/>
              </a:buClr>
              <a:buSzPts val="1100"/>
              <a:buFont typeface="Arial"/>
              <a:buNone/>
            </a:pPr>
            <a:r>
              <a:rPr b="1" lang="en" sz="1100">
                <a:solidFill>
                  <a:srgbClr val="222222"/>
                </a:solidFill>
                <a:latin typeface="Arial"/>
                <a:ea typeface="Arial"/>
                <a:cs typeface="Arial"/>
                <a:sym typeface="Arial"/>
              </a:rPr>
              <a:t>A significant data breach occurred within the Earth 2 platform, affecting 420,961 accounts. The compromised data primarily involved email addresses and usernames linked to the Virtual Earth game. </a:t>
            </a:r>
            <a:endParaRPr b="1" sz="1100">
              <a:solidFill>
                <a:srgbClr val="222222"/>
              </a:solidFill>
              <a:latin typeface="Arial"/>
              <a:ea typeface="Arial"/>
              <a:cs typeface="Arial"/>
              <a:sym typeface="Arial"/>
            </a:endParaRPr>
          </a:p>
          <a:p>
            <a:pPr indent="0" lvl="0" marL="0" rtl="0" algn="l">
              <a:lnSpc>
                <a:spcPct val="107916"/>
              </a:lnSpc>
              <a:spcBef>
                <a:spcPts val="1500"/>
              </a:spcBef>
              <a:spcAft>
                <a:spcPts val="0"/>
              </a:spcAft>
              <a:buClr>
                <a:schemeClr val="dk1"/>
              </a:buClr>
              <a:buSzPts val="1100"/>
              <a:buFont typeface="Arial"/>
              <a:buNone/>
            </a:pPr>
            <a:r>
              <a:rPr b="1" lang="en" sz="1100">
                <a:solidFill>
                  <a:srgbClr val="222222"/>
                </a:solidFill>
                <a:latin typeface="Arial"/>
                <a:ea typeface="Arial"/>
                <a:cs typeface="Arial"/>
                <a:sym typeface="Arial"/>
              </a:rPr>
              <a:t>The breach occurred on October 16 and </a:t>
            </a:r>
            <a:r>
              <a:rPr b="1" lang="en" sz="1100" u="sng">
                <a:solidFill>
                  <a:srgbClr val="1155CC"/>
                </a:solidFill>
                <a:latin typeface="Arial"/>
                <a:ea typeface="Arial"/>
                <a:cs typeface="Arial"/>
                <a:sym typeface="Arial"/>
                <a:hlinkClick r:id="rId4">
                  <a:extLst>
                    <a:ext uri="{A12FA001-AC4F-418D-AE19-62706E023703}">
                      <ahyp:hlinkClr val="tx"/>
                    </a:ext>
                  </a:extLst>
                </a:hlinkClick>
              </a:rPr>
              <a:t>was added</a:t>
            </a:r>
            <a:r>
              <a:rPr b="1" lang="en" sz="1100">
                <a:solidFill>
                  <a:srgbClr val="222222"/>
                </a:solidFill>
                <a:latin typeface="Arial"/>
                <a:ea typeface="Arial"/>
                <a:cs typeface="Arial"/>
                <a:sym typeface="Arial"/>
              </a:rPr>
              <a:t> to the breach notification service Have I Been Pwned (HIBP) database on November 7, 2024, providing an opportunity for users to check their exposure.</a:t>
            </a:r>
            <a:endParaRPr b="1" sz="1100">
              <a:solidFill>
                <a:srgbClr val="222222"/>
              </a:solidFill>
              <a:latin typeface="Arial"/>
              <a:ea typeface="Arial"/>
              <a:cs typeface="Arial"/>
              <a:sym typeface="Arial"/>
            </a:endParaRPr>
          </a:p>
          <a:p>
            <a:pPr indent="0" lvl="0" marL="0" rtl="0" algn="l">
              <a:lnSpc>
                <a:spcPct val="107916"/>
              </a:lnSpc>
              <a:spcBef>
                <a:spcPts val="1500"/>
              </a:spcBef>
              <a:spcAft>
                <a:spcPts val="0"/>
              </a:spcAft>
              <a:buClr>
                <a:schemeClr val="dk1"/>
              </a:buClr>
              <a:buSzPts val="1100"/>
              <a:buFont typeface="Arial"/>
              <a:buNone/>
            </a:pPr>
            <a:r>
              <a:rPr b="1" lang="en" sz="1100">
                <a:solidFill>
                  <a:srgbClr val="222222"/>
                </a:solidFill>
                <a:latin typeface="Arial"/>
                <a:ea typeface="Arial"/>
                <a:cs typeface="Arial"/>
                <a:sym typeface="Arial"/>
              </a:rPr>
              <a:t>While the breach exposed player usernames and email addresses, it is essential to note that no sensitive personal information, such as passwords or financial data, was affected.</a:t>
            </a:r>
            <a:endParaRPr b="1" sz="1400">
              <a:solidFill>
                <a:schemeClr val="dk1"/>
              </a:solidFill>
              <a:latin typeface="Calibri"/>
              <a:ea typeface="Calibri"/>
              <a:cs typeface="Calibri"/>
              <a:sym typeface="Calibri"/>
            </a:endParaRPr>
          </a:p>
          <a:p>
            <a:pPr indent="0" lvl="0" marL="0" rtl="0" algn="l">
              <a:spcBef>
                <a:spcPts val="1500"/>
              </a:spcBef>
              <a:spcAft>
                <a:spcPts val="0"/>
              </a:spcAft>
              <a:buNone/>
            </a:pPr>
            <a:r>
              <a:t/>
            </a:r>
            <a:endParaRPr sz="1600">
              <a:solidFill>
                <a:schemeClr val="dk1"/>
              </a:solidFill>
            </a:endParaRPr>
          </a:p>
        </p:txBody>
      </p:sp>
      <p:sp>
        <p:nvSpPr>
          <p:cNvPr id="513" name="Google Shape;513;p7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75"/>
          <p:cNvPicPr preferRelativeResize="0"/>
          <p:nvPr>
            <p:ph idx="2" type="pic"/>
          </p:nvPr>
        </p:nvPicPr>
        <p:blipFill rotWithShape="1">
          <a:blip r:embed="rId3">
            <a:alphaModFix/>
          </a:blip>
          <a:srcRect b="0" l="0" r="0" t="11449"/>
          <a:stretch/>
        </p:blipFill>
        <p:spPr>
          <a:xfrm>
            <a:off x="5593525" y="1342250"/>
            <a:ext cx="3284400" cy="3510600"/>
          </a:xfrm>
          <a:prstGeom prst="roundRect">
            <a:avLst>
              <a:gd fmla="val 16667" name="adj"/>
            </a:avLst>
          </a:prstGeom>
        </p:spPr>
      </p:pic>
      <p:sp>
        <p:nvSpPr>
          <p:cNvPr id="519" name="Google Shape;519;p75"/>
          <p:cNvSpPr txBox="1"/>
          <p:nvPr>
            <p:ph idx="1" type="body"/>
          </p:nvPr>
        </p:nvSpPr>
        <p:spPr>
          <a:xfrm>
            <a:off x="339000" y="1477950"/>
            <a:ext cx="4061700" cy="3339900"/>
          </a:xfrm>
          <a:prstGeom prst="rect">
            <a:avLst/>
          </a:prstGeom>
          <a:solidFill>
            <a:schemeClr val="accent2"/>
          </a:solidFill>
        </p:spPr>
        <p:txBody>
          <a:bodyPr anchorCtr="0" anchor="t" bIns="91425" lIns="91425" spcFirstLastPara="1" rIns="91425" wrap="square" tIns="91425">
            <a:noAutofit/>
          </a:bodyPr>
          <a:lstStyle/>
          <a:p>
            <a:pPr indent="-293687" lvl="0" marL="457200" rtl="0" algn="l">
              <a:lnSpc>
                <a:spcPct val="97916"/>
              </a:lnSpc>
              <a:spcBef>
                <a:spcPts val="0"/>
              </a:spcBef>
              <a:spcAft>
                <a:spcPts val="0"/>
              </a:spcAft>
              <a:buClr>
                <a:schemeClr val="dk1"/>
              </a:buClr>
              <a:buSzPts val="1025"/>
              <a:buFont typeface="Noto Sans Symbols"/>
              <a:buChar char="●"/>
            </a:pPr>
            <a:r>
              <a:rPr b="1" lang="en" sz="987">
                <a:solidFill>
                  <a:schemeClr val="dk1"/>
                </a:solidFill>
                <a:latin typeface="Calibri"/>
                <a:ea typeface="Calibri"/>
                <a:cs typeface="Calibri"/>
                <a:sym typeface="Calibri"/>
              </a:rPr>
              <a:t>Type of the attack:</a:t>
            </a:r>
            <a:r>
              <a:rPr lang="en" sz="987">
                <a:solidFill>
                  <a:schemeClr val="dk1"/>
                </a:solidFill>
                <a:latin typeface="Calibri"/>
                <a:ea typeface="Calibri"/>
                <a:cs typeface="Calibri"/>
                <a:sym typeface="Calibri"/>
              </a:rPr>
              <a:t> </a:t>
            </a:r>
            <a:r>
              <a:rPr lang="en" sz="987">
                <a:solidFill>
                  <a:schemeClr val="dk1"/>
                </a:solidFill>
                <a:latin typeface="Arial"/>
                <a:ea typeface="Arial"/>
                <a:cs typeface="Arial"/>
                <a:sym typeface="Arial"/>
              </a:rPr>
              <a:t>Data Breach</a:t>
            </a:r>
            <a:endParaRPr sz="987">
              <a:solidFill>
                <a:schemeClr val="dk1"/>
              </a:solidFill>
              <a:latin typeface="Arial"/>
              <a:ea typeface="Arial"/>
              <a:cs typeface="Arial"/>
              <a:sym typeface="Arial"/>
            </a:endParaRPr>
          </a:p>
          <a:p>
            <a:pPr indent="-293687" lvl="0" marL="457200" rtl="0" algn="l">
              <a:lnSpc>
                <a:spcPct val="97916"/>
              </a:lnSpc>
              <a:spcBef>
                <a:spcPts val="800"/>
              </a:spcBef>
              <a:spcAft>
                <a:spcPts val="0"/>
              </a:spcAft>
              <a:buClr>
                <a:schemeClr val="dk1"/>
              </a:buClr>
              <a:buSzPts val="1025"/>
              <a:buFont typeface="Noto Sans Symbols"/>
              <a:buChar char="●"/>
            </a:pPr>
            <a:r>
              <a:rPr b="1" lang="en" sz="987">
                <a:solidFill>
                  <a:schemeClr val="dk1"/>
                </a:solidFill>
                <a:latin typeface="Calibri"/>
                <a:ea typeface="Calibri"/>
                <a:cs typeface="Calibri"/>
                <a:sym typeface="Calibri"/>
              </a:rPr>
              <a:t>Date and location: </a:t>
            </a:r>
            <a:r>
              <a:rPr lang="en" sz="987">
                <a:solidFill>
                  <a:srgbClr val="222222"/>
                </a:solidFill>
                <a:latin typeface="Arial"/>
                <a:ea typeface="Arial"/>
                <a:cs typeface="Arial"/>
                <a:sym typeface="Arial"/>
              </a:rPr>
              <a:t>October 16 </a:t>
            </a:r>
            <a:endParaRPr sz="1087">
              <a:solidFill>
                <a:schemeClr val="dk1"/>
              </a:solidFill>
              <a:highlight>
                <a:schemeClr val="accent2"/>
              </a:highlight>
              <a:latin typeface="Calibri"/>
              <a:ea typeface="Calibri"/>
              <a:cs typeface="Calibri"/>
              <a:sym typeface="Calibri"/>
            </a:endParaRPr>
          </a:p>
          <a:p>
            <a:pPr indent="-293687" lvl="0" marL="457200" rtl="0" algn="l">
              <a:lnSpc>
                <a:spcPct val="97916"/>
              </a:lnSpc>
              <a:spcBef>
                <a:spcPts val="800"/>
              </a:spcBef>
              <a:spcAft>
                <a:spcPts val="0"/>
              </a:spcAft>
              <a:buClr>
                <a:schemeClr val="dk1"/>
              </a:buClr>
              <a:buSzPts val="1025"/>
              <a:buFont typeface="Noto Sans Symbols"/>
              <a:buChar char="●"/>
            </a:pPr>
            <a:r>
              <a:rPr b="1" lang="en" sz="987">
                <a:solidFill>
                  <a:schemeClr val="dk1"/>
                </a:solidFill>
                <a:latin typeface="Calibri"/>
                <a:ea typeface="Calibri"/>
                <a:cs typeface="Calibri"/>
                <a:sym typeface="Calibri"/>
              </a:rPr>
              <a:t>Entities involved:</a:t>
            </a:r>
            <a:r>
              <a:rPr lang="en" sz="987">
                <a:solidFill>
                  <a:schemeClr val="dk1"/>
                </a:solidFill>
                <a:latin typeface="Calibri"/>
                <a:ea typeface="Calibri"/>
                <a:cs typeface="Calibri"/>
                <a:sym typeface="Calibri"/>
              </a:rPr>
              <a:t> </a:t>
            </a:r>
            <a:r>
              <a:rPr lang="en" sz="987">
                <a:solidFill>
                  <a:srgbClr val="222222"/>
                </a:solidFill>
                <a:latin typeface="Arial"/>
                <a:ea typeface="Arial"/>
                <a:cs typeface="Arial"/>
                <a:sym typeface="Arial"/>
              </a:rPr>
              <a:t>Gravatar</a:t>
            </a:r>
            <a:r>
              <a:rPr lang="en" sz="1018">
                <a:solidFill>
                  <a:srgbClr val="222222"/>
                </a:solidFill>
                <a:latin typeface="Arial"/>
                <a:ea typeface="Arial"/>
                <a:cs typeface="Arial"/>
                <a:sym typeface="Arial"/>
              </a:rPr>
              <a:t>,</a:t>
            </a:r>
            <a:r>
              <a:rPr lang="en" sz="987">
                <a:solidFill>
                  <a:srgbClr val="222222"/>
                </a:solidFill>
                <a:latin typeface="Arial"/>
                <a:ea typeface="Arial"/>
                <a:cs typeface="Arial"/>
                <a:sym typeface="Arial"/>
              </a:rPr>
              <a:t> Earth2.io, Global</a:t>
            </a:r>
            <a:endParaRPr sz="987">
              <a:solidFill>
                <a:schemeClr val="dk1"/>
              </a:solidFill>
              <a:latin typeface="Calibri"/>
              <a:ea typeface="Calibri"/>
              <a:cs typeface="Calibri"/>
              <a:sym typeface="Calibri"/>
            </a:endParaRPr>
          </a:p>
          <a:p>
            <a:pPr indent="-293687" lvl="0" marL="457200" rtl="0" algn="l">
              <a:lnSpc>
                <a:spcPct val="97916"/>
              </a:lnSpc>
              <a:spcBef>
                <a:spcPts val="800"/>
              </a:spcBef>
              <a:spcAft>
                <a:spcPts val="0"/>
              </a:spcAft>
              <a:buClr>
                <a:schemeClr val="dk1"/>
              </a:buClr>
              <a:buSzPts val="1025"/>
              <a:buFont typeface="Noto Sans Symbols"/>
              <a:buChar char="●"/>
            </a:pPr>
            <a:r>
              <a:rPr b="1" lang="en" sz="987">
                <a:solidFill>
                  <a:schemeClr val="dk1"/>
                </a:solidFill>
                <a:latin typeface="Calibri"/>
                <a:ea typeface="Calibri"/>
                <a:cs typeface="Calibri"/>
                <a:sym typeface="Calibri"/>
              </a:rPr>
              <a:t>Aim of the attack:</a:t>
            </a:r>
            <a:r>
              <a:rPr lang="en" sz="987">
                <a:solidFill>
                  <a:schemeClr val="dk1"/>
                </a:solidFill>
                <a:highlight>
                  <a:schemeClr val="accent2"/>
                </a:highlight>
                <a:latin typeface="Arial"/>
                <a:ea typeface="Arial"/>
                <a:cs typeface="Arial"/>
                <a:sym typeface="Arial"/>
              </a:rPr>
              <a:t> The exposure of user email addresses. This was a technical oversight rather than a malicious attack</a:t>
            </a:r>
            <a:r>
              <a:rPr b="1" lang="en" sz="1050">
                <a:solidFill>
                  <a:schemeClr val="dk1"/>
                </a:solidFill>
                <a:highlight>
                  <a:schemeClr val="accent2"/>
                </a:highlight>
                <a:latin typeface="Arial"/>
                <a:ea typeface="Arial"/>
                <a:cs typeface="Arial"/>
                <a:sym typeface="Arial"/>
              </a:rPr>
              <a:t>.</a:t>
            </a:r>
            <a:endParaRPr sz="987">
              <a:solidFill>
                <a:schemeClr val="dk1"/>
              </a:solidFill>
              <a:highlight>
                <a:schemeClr val="accent2"/>
              </a:highlight>
              <a:latin typeface="Calibri"/>
              <a:ea typeface="Calibri"/>
              <a:cs typeface="Calibri"/>
              <a:sym typeface="Calibri"/>
            </a:endParaRPr>
          </a:p>
          <a:p>
            <a:pPr indent="0" lvl="0" marL="0" rtl="0" algn="l">
              <a:lnSpc>
                <a:spcPct val="97916"/>
              </a:lnSpc>
              <a:spcBef>
                <a:spcPts val="800"/>
              </a:spcBef>
              <a:spcAft>
                <a:spcPts val="0"/>
              </a:spcAft>
              <a:buSzPts val="688"/>
              <a:buNone/>
            </a:pPr>
            <a:r>
              <a:rPr b="1" lang="en" sz="1175">
                <a:solidFill>
                  <a:schemeClr val="dk1"/>
                </a:solidFill>
                <a:latin typeface="Calibri"/>
                <a:ea typeface="Calibri"/>
                <a:cs typeface="Calibri"/>
                <a:sym typeface="Calibri"/>
              </a:rPr>
              <a:t>Technical Details</a:t>
            </a:r>
            <a:endParaRPr b="1" sz="1175">
              <a:solidFill>
                <a:schemeClr val="dk1"/>
              </a:solidFill>
              <a:latin typeface="Calibri"/>
              <a:ea typeface="Calibri"/>
              <a:cs typeface="Calibri"/>
              <a:sym typeface="Calibri"/>
            </a:endParaRPr>
          </a:p>
          <a:p>
            <a:pPr indent="0" lvl="0" marL="0" rtl="0" algn="l">
              <a:lnSpc>
                <a:spcPct val="97916"/>
              </a:lnSpc>
              <a:spcBef>
                <a:spcPts val="800"/>
              </a:spcBef>
              <a:spcAft>
                <a:spcPts val="0"/>
              </a:spcAft>
              <a:buClr>
                <a:schemeClr val="dk1"/>
              </a:buClr>
              <a:buSzPts val="688"/>
              <a:buFont typeface="Arial"/>
              <a:buNone/>
            </a:pPr>
            <a:r>
              <a:rPr lang="en" sz="1050">
                <a:solidFill>
                  <a:schemeClr val="dk1"/>
                </a:solidFill>
                <a:highlight>
                  <a:schemeClr val="accent2"/>
                </a:highlight>
                <a:latin typeface="Arial"/>
                <a:ea typeface="Arial"/>
                <a:cs typeface="Arial"/>
                <a:sym typeface="Arial"/>
              </a:rPr>
              <a:t>The integration of Gravatar into the Earth 2 platform, without proper security measures, led to the exposure of user email addresses. This was a technical oversight rather than a malicious attack.</a:t>
            </a:r>
            <a:endParaRPr b="1" sz="1175">
              <a:solidFill>
                <a:schemeClr val="dk1"/>
              </a:solidFill>
              <a:highlight>
                <a:schemeClr val="accent2"/>
              </a:highlight>
              <a:latin typeface="Calibri"/>
              <a:ea typeface="Calibri"/>
              <a:cs typeface="Calibri"/>
              <a:sym typeface="Calibri"/>
            </a:endParaRPr>
          </a:p>
          <a:p>
            <a:pPr indent="0" lvl="0" marL="0" rtl="0" algn="l">
              <a:lnSpc>
                <a:spcPct val="97916"/>
              </a:lnSpc>
              <a:spcBef>
                <a:spcPts val="800"/>
              </a:spcBef>
              <a:spcAft>
                <a:spcPts val="0"/>
              </a:spcAft>
              <a:buClr>
                <a:schemeClr val="dk1"/>
              </a:buClr>
              <a:buSzPts val="688"/>
              <a:buFont typeface="Arial"/>
              <a:buNone/>
            </a:pPr>
            <a:r>
              <a:rPr b="1" lang="en" sz="987">
                <a:solidFill>
                  <a:schemeClr val="dk1"/>
                </a:solidFill>
                <a:latin typeface="Arial"/>
                <a:ea typeface="Arial"/>
                <a:cs typeface="Arial"/>
                <a:sym typeface="Arial"/>
              </a:rPr>
              <a:t>Key elements:</a:t>
            </a:r>
            <a:endParaRPr b="1" sz="987">
              <a:solidFill>
                <a:schemeClr val="dk1"/>
              </a:solidFill>
              <a:highlight>
                <a:schemeClr val="accent2"/>
              </a:highlight>
              <a:latin typeface="Arial"/>
              <a:ea typeface="Arial"/>
              <a:cs typeface="Arial"/>
              <a:sym typeface="Arial"/>
            </a:endParaRPr>
          </a:p>
          <a:p>
            <a:pPr indent="-293687" lvl="0" marL="457200" rtl="0" algn="l">
              <a:lnSpc>
                <a:spcPct val="97916"/>
              </a:lnSpc>
              <a:spcBef>
                <a:spcPts val="800"/>
              </a:spcBef>
              <a:spcAft>
                <a:spcPts val="0"/>
              </a:spcAft>
              <a:buClr>
                <a:schemeClr val="dk1"/>
              </a:buClr>
              <a:buSzPts val="1025"/>
              <a:buFont typeface="Noto Sans Symbols"/>
              <a:buChar char="●"/>
            </a:pPr>
            <a:r>
              <a:rPr b="1" lang="en" sz="987">
                <a:solidFill>
                  <a:schemeClr val="dk1"/>
                </a:solidFill>
                <a:latin typeface="Calibri"/>
                <a:ea typeface="Calibri"/>
                <a:cs typeface="Calibri"/>
                <a:sym typeface="Calibri"/>
              </a:rPr>
              <a:t>Vulnerability exploited:</a:t>
            </a:r>
            <a:r>
              <a:rPr lang="en" sz="925">
                <a:solidFill>
                  <a:schemeClr val="dk1"/>
                </a:solidFill>
                <a:latin typeface="Arial"/>
                <a:ea typeface="Arial"/>
                <a:cs typeface="Arial"/>
                <a:sym typeface="Arial"/>
              </a:rPr>
              <a:t> </a:t>
            </a:r>
            <a:r>
              <a:rPr lang="en" sz="987">
                <a:solidFill>
                  <a:srgbClr val="222222"/>
                </a:solidFill>
                <a:latin typeface="Arial"/>
                <a:ea typeface="Arial"/>
                <a:cs typeface="Arial"/>
                <a:sym typeface="Arial"/>
              </a:rPr>
              <a:t>Earth 2's breach stemmed from Gravatar, which presents links to avatars as MD5 hashes in consuming services. </a:t>
            </a:r>
            <a:endParaRPr sz="987">
              <a:solidFill>
                <a:schemeClr val="dk1"/>
              </a:solidFill>
              <a:latin typeface="Calibri"/>
              <a:ea typeface="Calibri"/>
              <a:cs typeface="Calibri"/>
              <a:sym typeface="Calibri"/>
            </a:endParaRPr>
          </a:p>
          <a:p>
            <a:pPr indent="0" lvl="0" marL="0" rtl="0" algn="l">
              <a:lnSpc>
                <a:spcPct val="90000"/>
              </a:lnSpc>
              <a:spcBef>
                <a:spcPts val="800"/>
              </a:spcBef>
              <a:spcAft>
                <a:spcPts val="0"/>
              </a:spcAft>
              <a:buSzPts val="688"/>
              <a:buNone/>
            </a:pPr>
            <a:r>
              <a:t/>
            </a:r>
            <a:endParaRPr sz="1425">
              <a:solidFill>
                <a:schemeClr val="dk1"/>
              </a:solidFill>
            </a:endParaRPr>
          </a:p>
        </p:txBody>
      </p:sp>
      <p:sp>
        <p:nvSpPr>
          <p:cNvPr id="520" name="Google Shape;520;p7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0" lang="en" sz="1600">
                <a:latin typeface="Calibri"/>
                <a:ea typeface="Calibri"/>
                <a:cs typeface="Calibri"/>
                <a:sym typeface="Calibri"/>
              </a:rPr>
              <a:t>                             </a:t>
            </a:r>
            <a:r>
              <a:rPr lang="en"/>
              <a:t>Description of the Attack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76"/>
          <p:cNvPicPr preferRelativeResize="0"/>
          <p:nvPr>
            <p:ph idx="2" type="pic"/>
          </p:nvPr>
        </p:nvPicPr>
        <p:blipFill rotWithShape="1">
          <a:blip r:embed="rId3">
            <a:alphaModFix/>
          </a:blip>
          <a:srcRect b="0" l="21311" r="21306" t="0"/>
          <a:stretch/>
        </p:blipFill>
        <p:spPr>
          <a:xfrm>
            <a:off x="4676850" y="1342250"/>
            <a:ext cx="4201200" cy="3510600"/>
          </a:xfrm>
          <a:prstGeom prst="roundRect">
            <a:avLst>
              <a:gd fmla="val 16667" name="adj"/>
            </a:avLst>
          </a:prstGeom>
        </p:spPr>
      </p:pic>
      <p:sp>
        <p:nvSpPr>
          <p:cNvPr id="526" name="Google Shape;526;p76"/>
          <p:cNvSpPr txBox="1"/>
          <p:nvPr>
            <p:ph idx="1" type="body"/>
          </p:nvPr>
        </p:nvSpPr>
        <p:spPr>
          <a:xfrm>
            <a:off x="521200" y="1206525"/>
            <a:ext cx="3754200" cy="3510600"/>
          </a:xfrm>
          <a:prstGeom prst="rect">
            <a:avLst/>
          </a:prstGeom>
        </p:spPr>
        <p:txBody>
          <a:bodyPr anchorCtr="0" anchor="t" bIns="91425" lIns="91425" spcFirstLastPara="1" rIns="91425" wrap="square" tIns="91425">
            <a:noAutofit/>
          </a:bodyPr>
          <a:lstStyle/>
          <a:p>
            <a:pPr indent="0" lvl="0" marL="0" rtl="0" algn="l">
              <a:lnSpc>
                <a:spcPct val="97916"/>
              </a:lnSpc>
              <a:spcBef>
                <a:spcPts val="0"/>
              </a:spcBef>
              <a:spcAft>
                <a:spcPts val="0"/>
              </a:spcAft>
              <a:buClr>
                <a:schemeClr val="dk1"/>
              </a:buClr>
              <a:buSzPts val="688"/>
              <a:buFont typeface="Arial"/>
              <a:buNone/>
            </a:pPr>
            <a:r>
              <a:t/>
            </a:r>
            <a:endParaRPr sz="1175">
              <a:solidFill>
                <a:schemeClr val="dk1"/>
              </a:solidFill>
              <a:latin typeface="Calibri"/>
              <a:ea typeface="Calibri"/>
              <a:cs typeface="Calibri"/>
              <a:sym typeface="Calibri"/>
            </a:endParaRPr>
          </a:p>
          <a:p>
            <a:pPr indent="-287337" lvl="0" marL="457200" rtl="0" algn="l">
              <a:lnSpc>
                <a:spcPct val="97916"/>
              </a:lnSpc>
              <a:spcBef>
                <a:spcPts val="800"/>
              </a:spcBef>
              <a:spcAft>
                <a:spcPts val="0"/>
              </a:spcAft>
              <a:buClr>
                <a:schemeClr val="dk1"/>
              </a:buClr>
              <a:buSzPts val="925"/>
              <a:buFont typeface="Noto Sans Symbols"/>
              <a:buChar char="●"/>
            </a:pPr>
            <a:r>
              <a:rPr b="1" lang="en" sz="987">
                <a:solidFill>
                  <a:schemeClr val="dk1"/>
                </a:solidFill>
                <a:latin typeface="Calibri"/>
                <a:ea typeface="Calibri"/>
                <a:cs typeface="Calibri"/>
                <a:sym typeface="Calibri"/>
              </a:rPr>
              <a:t>Immediate impact:</a:t>
            </a:r>
            <a:r>
              <a:rPr lang="en" sz="987">
                <a:solidFill>
                  <a:schemeClr val="dk1"/>
                </a:solidFill>
                <a:latin typeface="Calibri"/>
                <a:ea typeface="Calibri"/>
                <a:cs typeface="Calibri"/>
                <a:sym typeface="Calibri"/>
              </a:rPr>
              <a:t> </a:t>
            </a:r>
            <a:r>
              <a:rPr lang="en" sz="987">
                <a:solidFill>
                  <a:schemeClr val="dk1"/>
                </a:solidFill>
                <a:latin typeface="Arial"/>
                <a:ea typeface="Arial"/>
                <a:cs typeface="Arial"/>
                <a:sym typeface="Arial"/>
              </a:rPr>
              <a:t>The breach exposed players usernames and email addresses of the Gravatar accounts.</a:t>
            </a:r>
            <a:endParaRPr sz="987">
              <a:solidFill>
                <a:schemeClr val="dk1"/>
              </a:solidFill>
              <a:latin typeface="Arial"/>
              <a:ea typeface="Arial"/>
              <a:cs typeface="Arial"/>
              <a:sym typeface="Arial"/>
            </a:endParaRPr>
          </a:p>
          <a:p>
            <a:pPr indent="-287337" lvl="0" marL="457200" rtl="0" algn="l">
              <a:lnSpc>
                <a:spcPct val="97916"/>
              </a:lnSpc>
              <a:spcBef>
                <a:spcPts val="800"/>
              </a:spcBef>
              <a:spcAft>
                <a:spcPts val="0"/>
              </a:spcAft>
              <a:buClr>
                <a:schemeClr val="dk1"/>
              </a:buClr>
              <a:buSzPts val="925"/>
              <a:buFont typeface="Noto Sans Symbols"/>
              <a:buChar char="●"/>
            </a:pPr>
            <a:r>
              <a:rPr b="1" lang="en" sz="987">
                <a:solidFill>
                  <a:schemeClr val="dk1"/>
                </a:solidFill>
                <a:latin typeface="Calibri"/>
                <a:ea typeface="Calibri"/>
                <a:cs typeface="Calibri"/>
                <a:sym typeface="Calibri"/>
              </a:rPr>
              <a:t>Long-term impact:</a:t>
            </a:r>
            <a:r>
              <a:rPr lang="en" sz="987">
                <a:solidFill>
                  <a:schemeClr val="dk1"/>
                </a:solidFill>
                <a:latin typeface="Calibri"/>
                <a:ea typeface="Calibri"/>
                <a:cs typeface="Calibri"/>
                <a:sym typeface="Calibri"/>
              </a:rPr>
              <a:t> </a:t>
            </a:r>
            <a:r>
              <a:rPr lang="en" sz="987">
                <a:solidFill>
                  <a:schemeClr val="dk1"/>
                </a:solidFill>
                <a:latin typeface="Arial"/>
                <a:ea typeface="Arial"/>
                <a:cs typeface="Arial"/>
                <a:sym typeface="Arial"/>
              </a:rPr>
              <a:t>The attack paved the way for changes in cybersecurity policies and practices but it has also made a lot of user’s lose faith in the company.</a:t>
            </a:r>
            <a:endParaRPr sz="987">
              <a:solidFill>
                <a:schemeClr val="dk1"/>
              </a:solidFill>
              <a:latin typeface="Arial"/>
              <a:ea typeface="Arial"/>
              <a:cs typeface="Arial"/>
              <a:sym typeface="Arial"/>
            </a:endParaRPr>
          </a:p>
          <a:p>
            <a:pPr indent="0" lvl="0" marL="0" rtl="0" algn="l">
              <a:lnSpc>
                <a:spcPct val="107916"/>
              </a:lnSpc>
              <a:spcBef>
                <a:spcPts val="800"/>
              </a:spcBef>
              <a:spcAft>
                <a:spcPts val="0"/>
              </a:spcAft>
              <a:buNone/>
            </a:pPr>
            <a:r>
              <a:rPr b="1" lang="en" sz="1100">
                <a:solidFill>
                  <a:schemeClr val="dk1"/>
                </a:solidFill>
                <a:latin typeface="Arial"/>
                <a:ea typeface="Arial"/>
                <a:cs typeface="Arial"/>
                <a:sym typeface="Arial"/>
              </a:rPr>
              <a:t>Preventative measures could have included:</a:t>
            </a:r>
            <a:endParaRPr b="1" sz="1100">
              <a:solidFill>
                <a:schemeClr val="dk1"/>
              </a:solidFill>
              <a:latin typeface="Arial"/>
              <a:ea typeface="Arial"/>
              <a:cs typeface="Arial"/>
              <a:sym typeface="Arial"/>
            </a:endParaRPr>
          </a:p>
          <a:p>
            <a:pPr indent="-288925" lvl="0" marL="457200" rtl="0" algn="l">
              <a:lnSpc>
                <a:spcPct val="107916"/>
              </a:lnSpc>
              <a:spcBef>
                <a:spcPts val="800"/>
              </a:spcBef>
              <a:spcAft>
                <a:spcPts val="0"/>
              </a:spcAft>
              <a:buClr>
                <a:schemeClr val="dk1"/>
              </a:buClr>
              <a:buSzPts val="950"/>
              <a:buFont typeface="Arial"/>
              <a:buChar char="●"/>
            </a:pPr>
            <a:r>
              <a:rPr lang="en" sz="950">
                <a:solidFill>
                  <a:schemeClr val="dk1"/>
                </a:solidFill>
                <a:latin typeface="Arial"/>
                <a:ea typeface="Arial"/>
                <a:cs typeface="Arial"/>
                <a:sym typeface="Arial"/>
              </a:rPr>
              <a:t>Regular software updates and patch management, particularly for critical vulnerabilities.</a:t>
            </a:r>
            <a:endParaRPr sz="950">
              <a:solidFill>
                <a:schemeClr val="dk1"/>
              </a:solidFill>
              <a:latin typeface="Arial"/>
              <a:ea typeface="Arial"/>
              <a:cs typeface="Arial"/>
              <a:sym typeface="Arial"/>
            </a:endParaRPr>
          </a:p>
          <a:p>
            <a:pPr indent="-288925" lvl="0" marL="457200" rtl="0" algn="l">
              <a:lnSpc>
                <a:spcPct val="107916"/>
              </a:lnSpc>
              <a:spcBef>
                <a:spcPts val="800"/>
              </a:spcBef>
              <a:spcAft>
                <a:spcPts val="0"/>
              </a:spcAft>
              <a:buClr>
                <a:schemeClr val="dk1"/>
              </a:buClr>
              <a:buSzPts val="950"/>
              <a:buFont typeface="Arial"/>
              <a:buChar char="●"/>
            </a:pPr>
            <a:r>
              <a:rPr lang="en" sz="950">
                <a:solidFill>
                  <a:schemeClr val="dk1"/>
                </a:solidFill>
                <a:latin typeface="Arial"/>
                <a:ea typeface="Arial"/>
                <a:cs typeface="Arial"/>
                <a:sym typeface="Arial"/>
              </a:rPr>
              <a:t>Increased focus on cybersecurity awareness and training.</a:t>
            </a:r>
            <a:endParaRPr sz="950">
              <a:solidFill>
                <a:schemeClr val="dk1"/>
              </a:solidFill>
              <a:latin typeface="Arial"/>
              <a:ea typeface="Arial"/>
              <a:cs typeface="Arial"/>
              <a:sym typeface="Arial"/>
            </a:endParaRPr>
          </a:p>
          <a:p>
            <a:pPr indent="0" lvl="0" marL="0" rtl="0" algn="l">
              <a:lnSpc>
                <a:spcPct val="107916"/>
              </a:lnSpc>
              <a:spcBef>
                <a:spcPts val="800"/>
              </a:spcBef>
              <a:spcAft>
                <a:spcPts val="0"/>
              </a:spcAft>
              <a:buNone/>
            </a:pPr>
            <a:r>
              <a:rPr b="1" lang="en" sz="1100">
                <a:solidFill>
                  <a:schemeClr val="dk1"/>
                </a:solidFill>
                <a:latin typeface="Arial"/>
                <a:ea typeface="Arial"/>
                <a:cs typeface="Arial"/>
                <a:sym typeface="Arial"/>
              </a:rPr>
              <a:t>Incident Response</a:t>
            </a:r>
            <a:r>
              <a:rPr b="1" lang="en" sz="1100">
                <a:solidFill>
                  <a:schemeClr val="dk1"/>
                </a:solidFill>
                <a:latin typeface="Calibri"/>
                <a:ea typeface="Calibri"/>
                <a:cs typeface="Calibri"/>
                <a:sym typeface="Calibri"/>
              </a:rPr>
              <a:t>: </a:t>
            </a:r>
            <a:r>
              <a:rPr lang="en" sz="950">
                <a:solidFill>
                  <a:srgbClr val="222222"/>
                </a:solidFill>
                <a:latin typeface="Arial"/>
                <a:ea typeface="Arial"/>
                <a:cs typeface="Arial"/>
                <a:sym typeface="Arial"/>
              </a:rPr>
              <a:t>The company took immediate action, disabling the feature that allowed this exposure</a:t>
            </a:r>
            <a:r>
              <a:rPr b="1" lang="en" sz="950">
                <a:solidFill>
                  <a:srgbClr val="222222"/>
                </a:solidFill>
                <a:latin typeface="Arial"/>
                <a:ea typeface="Arial"/>
                <a:cs typeface="Arial"/>
                <a:sym typeface="Arial"/>
              </a:rPr>
              <a:t>.</a:t>
            </a:r>
            <a:endParaRPr b="1" sz="950">
              <a:solidFill>
                <a:schemeClr val="dk1"/>
              </a:solidFill>
              <a:latin typeface="Calibri"/>
              <a:ea typeface="Calibri"/>
              <a:cs typeface="Calibri"/>
              <a:sym typeface="Calibri"/>
            </a:endParaRPr>
          </a:p>
          <a:p>
            <a:pPr indent="-288925" lvl="0" marL="457200" rtl="0" algn="l">
              <a:lnSpc>
                <a:spcPct val="107916"/>
              </a:lnSpc>
              <a:spcBef>
                <a:spcPts val="800"/>
              </a:spcBef>
              <a:spcAft>
                <a:spcPts val="0"/>
              </a:spcAft>
              <a:buClr>
                <a:schemeClr val="dk1"/>
              </a:buClr>
              <a:buSzPts val="950"/>
              <a:buFont typeface="Arial"/>
              <a:buChar char="●"/>
            </a:pPr>
            <a:r>
              <a:rPr lang="en" sz="950">
                <a:solidFill>
                  <a:schemeClr val="dk1"/>
                </a:solidFill>
                <a:latin typeface="Arial"/>
                <a:ea typeface="Arial"/>
                <a:cs typeface="Arial"/>
                <a:sym typeface="Arial"/>
              </a:rPr>
              <a:t>Removing the exploited vulnerability.</a:t>
            </a:r>
            <a:endParaRPr sz="950">
              <a:solidFill>
                <a:schemeClr val="dk1"/>
              </a:solidFill>
              <a:latin typeface="Arial"/>
              <a:ea typeface="Arial"/>
              <a:cs typeface="Arial"/>
              <a:sym typeface="Arial"/>
            </a:endParaRPr>
          </a:p>
          <a:p>
            <a:pPr indent="-288925" lvl="0" marL="457200" rtl="0" algn="l">
              <a:lnSpc>
                <a:spcPct val="107916"/>
              </a:lnSpc>
              <a:spcBef>
                <a:spcPts val="800"/>
              </a:spcBef>
              <a:spcAft>
                <a:spcPts val="0"/>
              </a:spcAft>
              <a:buClr>
                <a:schemeClr val="dk1"/>
              </a:buClr>
              <a:buSzPts val="950"/>
              <a:buFont typeface="Arial"/>
              <a:buChar char="●"/>
            </a:pPr>
            <a:r>
              <a:rPr lang="en" sz="950">
                <a:solidFill>
                  <a:schemeClr val="dk1"/>
                </a:solidFill>
                <a:latin typeface="Arial"/>
                <a:ea typeface="Arial"/>
                <a:cs typeface="Arial"/>
                <a:sym typeface="Arial"/>
              </a:rPr>
              <a:t>Enhancing security protocols.</a:t>
            </a:r>
            <a:endParaRPr sz="950">
              <a:solidFill>
                <a:schemeClr val="dk1"/>
              </a:solidFill>
              <a:latin typeface="Arial"/>
              <a:ea typeface="Arial"/>
              <a:cs typeface="Arial"/>
              <a:sym typeface="Arial"/>
            </a:endParaRPr>
          </a:p>
          <a:p>
            <a:pPr indent="0" lvl="0" marL="457200" rtl="0" algn="l">
              <a:lnSpc>
                <a:spcPct val="97916"/>
              </a:lnSpc>
              <a:spcBef>
                <a:spcPts val="800"/>
              </a:spcBef>
              <a:spcAft>
                <a:spcPts val="800"/>
              </a:spcAft>
              <a:buNone/>
            </a:pPr>
            <a:r>
              <a:t/>
            </a:r>
            <a:endParaRPr sz="987">
              <a:solidFill>
                <a:schemeClr val="dk1"/>
              </a:solidFill>
              <a:latin typeface="Arial"/>
              <a:ea typeface="Arial"/>
              <a:cs typeface="Arial"/>
              <a:sym typeface="Arial"/>
            </a:endParaRPr>
          </a:p>
        </p:txBody>
      </p:sp>
      <p:sp>
        <p:nvSpPr>
          <p:cNvPr id="527" name="Google Shape;527;p7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Impact of the Attack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77"/>
          <p:cNvPicPr preferRelativeResize="0"/>
          <p:nvPr>
            <p:ph idx="2" type="pic"/>
          </p:nvPr>
        </p:nvPicPr>
        <p:blipFill rotWithShape="1">
          <a:blip r:embed="rId3">
            <a:alphaModFix/>
          </a:blip>
          <a:srcRect b="0" l="0" r="0" t="0"/>
          <a:stretch/>
        </p:blipFill>
        <p:spPr>
          <a:xfrm>
            <a:off x="4676850" y="1342250"/>
            <a:ext cx="4201200" cy="3510600"/>
          </a:xfrm>
          <a:prstGeom prst="roundRect">
            <a:avLst>
              <a:gd fmla="val 16667" name="adj"/>
            </a:avLst>
          </a:prstGeom>
        </p:spPr>
      </p:pic>
      <p:sp>
        <p:nvSpPr>
          <p:cNvPr id="533" name="Google Shape;533;p77"/>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1200">
                <a:solidFill>
                  <a:schemeClr val="dk1"/>
                </a:solidFill>
                <a:latin typeface="Arial"/>
                <a:ea typeface="Arial"/>
                <a:cs typeface="Arial"/>
                <a:sym typeface="Arial"/>
              </a:rPr>
              <a:t>Users Takeaway </a:t>
            </a:r>
            <a:endParaRPr b="1" sz="1200">
              <a:solidFill>
                <a:schemeClr val="dk1"/>
              </a:solidFill>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 sz="1150">
                <a:solidFill>
                  <a:schemeClr val="dk1"/>
                </a:solidFill>
                <a:latin typeface="Arial"/>
                <a:ea typeface="Arial"/>
                <a:cs typeface="Arial"/>
                <a:sym typeface="Arial"/>
              </a:rPr>
              <a:t>Use an email mask, </a:t>
            </a:r>
            <a:r>
              <a:rPr lang="en" sz="1100">
                <a:solidFill>
                  <a:schemeClr val="dk1"/>
                </a:solidFill>
                <a:latin typeface="Arial"/>
                <a:ea typeface="Arial"/>
                <a:cs typeface="Arial"/>
                <a:sym typeface="Arial"/>
              </a:rPr>
              <a:t>Use unique, strong passwords for every account, </a:t>
            </a:r>
            <a:r>
              <a:rPr lang="en" sz="1100">
                <a:solidFill>
                  <a:srgbClr val="3D3D3D"/>
                </a:solidFill>
                <a:latin typeface="Arial"/>
                <a:ea typeface="Arial"/>
                <a:cs typeface="Arial"/>
                <a:sym typeface="Arial"/>
              </a:rPr>
              <a:t>Put your login details in a secure place only you can access, such as a password manager, Updating your smartphone apps, browsers, and operating systems makes your devices more secure,  If you are asked to enter or give out your email address, ZIP code, or phone number, you can say no.</a:t>
            </a:r>
            <a:endParaRPr sz="1100">
              <a:solidFill>
                <a:schemeClr val="dk1"/>
              </a:solidFill>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b="1" lang="en" sz="1200">
                <a:solidFill>
                  <a:schemeClr val="dk1"/>
                </a:solidFill>
                <a:latin typeface="Arial"/>
                <a:ea typeface="Arial"/>
                <a:cs typeface="Arial"/>
                <a:sym typeface="Arial"/>
              </a:rPr>
              <a:t>References</a:t>
            </a:r>
            <a:endParaRPr sz="1200">
              <a:solidFill>
                <a:schemeClr val="dk1"/>
              </a:solidFill>
              <a:latin typeface="Arial"/>
              <a:ea typeface="Arial"/>
              <a:cs typeface="Arial"/>
              <a:sym typeface="Arial"/>
            </a:endParaRPr>
          </a:p>
          <a:p>
            <a:pPr indent="-292100" lvl="0" marL="457200" rtl="0" algn="l">
              <a:lnSpc>
                <a:spcPct val="107916"/>
              </a:lnSpc>
              <a:spcBef>
                <a:spcPts val="800"/>
              </a:spcBef>
              <a:spcAft>
                <a:spcPts val="0"/>
              </a:spcAft>
              <a:buClr>
                <a:schemeClr val="dk1"/>
              </a:buClr>
              <a:buSzPts val="1000"/>
              <a:buFont typeface="Noto Sans Symbols"/>
              <a:buChar char="●"/>
            </a:pPr>
            <a:r>
              <a:rPr lang="en" sz="1100">
                <a:solidFill>
                  <a:schemeClr val="dk1"/>
                </a:solidFill>
                <a:latin typeface="Calibri"/>
                <a:ea typeface="Calibri"/>
                <a:cs typeface="Calibri"/>
                <a:sym typeface="Calibri"/>
              </a:rPr>
              <a:t>[1] </a:t>
            </a:r>
            <a:r>
              <a:rPr lang="en" sz="1100" u="sng">
                <a:solidFill>
                  <a:schemeClr val="hlink"/>
                </a:solidFill>
                <a:latin typeface="Calibri"/>
                <a:ea typeface="Calibri"/>
                <a:cs typeface="Calibri"/>
                <a:sym typeface="Calibri"/>
                <a:hlinkClick r:id="rId4"/>
              </a:rPr>
              <a:t>pkware.com/Earth2-data-breach</a:t>
            </a:r>
            <a:endParaRPr sz="1100">
              <a:solidFill>
                <a:schemeClr val="dk1"/>
              </a:solidFill>
              <a:latin typeface="Calibri"/>
              <a:ea typeface="Calibri"/>
              <a:cs typeface="Calibri"/>
              <a:sym typeface="Calibri"/>
            </a:endParaRPr>
          </a:p>
          <a:p>
            <a:pPr indent="-292100" lvl="0" marL="457200" rtl="0" algn="l">
              <a:lnSpc>
                <a:spcPct val="107916"/>
              </a:lnSpc>
              <a:spcBef>
                <a:spcPts val="800"/>
              </a:spcBef>
              <a:spcAft>
                <a:spcPts val="0"/>
              </a:spcAft>
              <a:buClr>
                <a:schemeClr val="dk1"/>
              </a:buClr>
              <a:buSzPts val="1000"/>
              <a:buFont typeface="Noto Sans Symbols"/>
              <a:buChar char="●"/>
            </a:pPr>
            <a:r>
              <a:rPr lang="en" sz="1100">
                <a:solidFill>
                  <a:schemeClr val="dk1"/>
                </a:solidFill>
                <a:latin typeface="Calibri"/>
                <a:ea typeface="Calibri"/>
                <a:cs typeface="Calibri"/>
                <a:sym typeface="Calibri"/>
              </a:rPr>
              <a:t>[2] </a:t>
            </a:r>
            <a:r>
              <a:rPr lang="en" sz="1100" u="sng">
                <a:solidFill>
                  <a:schemeClr val="hlink"/>
                </a:solidFill>
                <a:latin typeface="Calibri"/>
                <a:ea typeface="Calibri"/>
                <a:cs typeface="Calibri"/>
                <a:sym typeface="Calibri"/>
                <a:hlinkClick r:id="rId5"/>
              </a:rPr>
              <a:t>https://monitor.mozilla.org/breach-details/Earth2</a:t>
            </a:r>
            <a:endParaRPr sz="1100">
              <a:solidFill>
                <a:schemeClr val="dk1"/>
              </a:solidFill>
              <a:latin typeface="Calibri"/>
              <a:ea typeface="Calibri"/>
              <a:cs typeface="Calibri"/>
              <a:sym typeface="Calibri"/>
            </a:endParaRPr>
          </a:p>
          <a:p>
            <a:pPr indent="-292100" lvl="0" marL="457200" rtl="0" algn="l">
              <a:lnSpc>
                <a:spcPct val="107916"/>
              </a:lnSpc>
              <a:spcBef>
                <a:spcPts val="800"/>
              </a:spcBef>
              <a:spcAft>
                <a:spcPts val="800"/>
              </a:spcAft>
              <a:buClr>
                <a:schemeClr val="dk1"/>
              </a:buClr>
              <a:buSzPts val="1000"/>
              <a:buFont typeface="Noto Sans Symbols"/>
              <a:buChar char="●"/>
            </a:pPr>
            <a:r>
              <a:rPr lang="en" sz="1100">
                <a:solidFill>
                  <a:schemeClr val="dk1"/>
                </a:solidFill>
                <a:latin typeface="Calibri"/>
                <a:ea typeface="Calibri"/>
                <a:cs typeface="Calibri"/>
                <a:sym typeface="Calibri"/>
              </a:rPr>
              <a:t>[3]</a:t>
            </a:r>
            <a:r>
              <a:rPr lang="en" sz="1100" u="sng">
                <a:solidFill>
                  <a:schemeClr val="hlink"/>
                </a:solidFill>
                <a:latin typeface="Calibri"/>
                <a:ea typeface="Calibri"/>
                <a:cs typeface="Calibri"/>
                <a:sym typeface="Calibri"/>
                <a:hlinkClick r:id="rId6"/>
              </a:rPr>
              <a:t>technadu.com/earth-2</a:t>
            </a:r>
            <a:r>
              <a:rPr lang="en" sz="1100">
                <a:solidFill>
                  <a:schemeClr val="dk1"/>
                </a:solidFill>
                <a:latin typeface="Calibri"/>
                <a:ea typeface="Calibri"/>
                <a:cs typeface="Calibri"/>
                <a:sym typeface="Calibri"/>
              </a:rPr>
              <a:t> </a:t>
            </a:r>
            <a:endParaRPr/>
          </a:p>
        </p:txBody>
      </p:sp>
      <p:sp>
        <p:nvSpPr>
          <p:cNvPr id="534" name="Google Shape;534;p77"/>
          <p:cNvSpPr txBox="1"/>
          <p:nvPr>
            <p:ph type="title"/>
          </p:nvPr>
        </p:nvSpPr>
        <p:spPr>
          <a:xfrm>
            <a:off x="272650" y="327124"/>
            <a:ext cx="8601300" cy="44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Lessons Learned</a:t>
            </a:r>
            <a:endParaRPr/>
          </a:p>
        </p:txBody>
      </p:sp>
      <p:sp>
        <p:nvSpPr>
          <p:cNvPr id="535" name="Google Shape;535;p77"/>
          <p:cNvSpPr txBox="1"/>
          <p:nvPr/>
        </p:nvSpPr>
        <p:spPr>
          <a:xfrm>
            <a:off x="549425" y="775925"/>
            <a:ext cx="8183100" cy="3561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b="1" lang="en" sz="1100">
                <a:solidFill>
                  <a:schemeClr val="dk1"/>
                </a:solidFill>
              </a:rPr>
              <a:t>Key takeaways include the importance of regular system updates, penetration testing of the system and better training.</a:t>
            </a:r>
            <a:endParaRPr b="1" sz="16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