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Mate"/>
      <p:regular r:id="rId19"/>
      <p:italic r:id="rId20"/>
    </p:embeddedFon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6">
          <p15:clr>
            <a:srgbClr val="A4A3A4"/>
          </p15:clr>
        </p15:guide>
        <p15:guide id="2" pos="312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SjVoNRLogEgEfq9mhxY1f5irh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CE206F-B4C9-4093-8311-8A10DF6B98ED}">
  <a:tblStyle styleId="{87CE206F-B4C9-4093-8311-8A10DF6B98E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F80625F-E1D1-4519-B16D-3466F03FDA7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6" orient="horz"/>
        <p:guide pos="3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te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at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88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f740f2d2ef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f740f2d2ef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f740f2d2ef_2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740f2d2ef_2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f740f2d2ef_2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f740f2d2ef_2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f740f2d2ef_2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f740f2d2ef_2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f740f2d2ef_2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740f2d2ef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f740f2d2ef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f740f2d2ef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740f2d2ef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740f2d2ef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f740f2d2ef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740f2d2ef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f740f2d2ef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f740f2d2ef_0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con imagen">
  <p:cSld name="Diapositiva de título con imagen">
    <p:bg>
      <p:bgPr>
        <a:solidFill>
          <a:schemeClr val="accent3">
            <a:alpha val="20000"/>
          </a:schemeClr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/>
          <p:nvPr>
            <p:ph type="title"/>
          </p:nvPr>
        </p:nvSpPr>
        <p:spPr>
          <a:xfrm>
            <a:off x="1484764" y="1986926"/>
            <a:ext cx="5257793" cy="2057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" name="Google Shape;16;p18"/>
          <p:cNvCxnSpPr/>
          <p:nvPr/>
        </p:nvCxnSpPr>
        <p:spPr>
          <a:xfrm>
            <a:off x="1509005" y="4172084"/>
            <a:ext cx="0" cy="760288"/>
          </a:xfrm>
          <a:prstGeom prst="straightConnector1">
            <a:avLst/>
          </a:prstGeom>
          <a:noFill/>
          <a:ln cap="flat" cmpd="sng" w="19050">
            <a:solidFill>
              <a:srgbClr val="D844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Haga clic en el icono para agregar una imagen" id="17" name="Google Shape;17;p18"/>
          <p:cNvSpPr txBox="1"/>
          <p:nvPr>
            <p:ph idx="1" type="body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0" sz="1800">
                <a:solidFill>
                  <a:schemeClr val="accent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8"/>
          <p:cNvSpPr/>
          <p:nvPr>
            <p:ph idx="2" type="pic"/>
          </p:nvPr>
        </p:nvSpPr>
        <p:spPr>
          <a:xfrm>
            <a:off x="6742557" y="821836"/>
            <a:ext cx="4405503" cy="5066346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8"/>
          <p:cNvSpPr/>
          <p:nvPr/>
        </p:nvSpPr>
        <p:spPr>
          <a:xfrm>
            <a:off x="7441324" y="5568778"/>
            <a:ext cx="829927" cy="949454"/>
          </a:xfrm>
          <a:custGeom>
            <a:rect b="b" l="l" r="r" t="t"/>
            <a:pathLst>
              <a:path extrusionOk="0" h="5032188" w="4398682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lumnas con iconos">
  <p:cSld name="5 columnas con icono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>
            <a:off x="2121636" y="2070606"/>
            <a:ext cx="1583013" cy="184155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4174867" y="2073440"/>
            <a:ext cx="1583013" cy="184155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6308379" y="2064520"/>
            <a:ext cx="1583013" cy="184155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8407152" y="2068980"/>
            <a:ext cx="1583013" cy="184155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aga clic en el icono para agregar una imagen" id="122" name="Google Shape;122;p27"/>
          <p:cNvSpPr txBox="1"/>
          <p:nvPr>
            <p:ph idx="1" type="body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2" type="body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Haga clic en el icono para agregar una imagen" id="124" name="Google Shape;124;p27"/>
          <p:cNvSpPr txBox="1"/>
          <p:nvPr>
            <p:ph idx="3" type="body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4" type="body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Haga clic en el icono para agregar una imagen" id="126" name="Google Shape;126;p27"/>
          <p:cNvSpPr txBox="1"/>
          <p:nvPr>
            <p:ph idx="5" type="body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6" type="body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Haga clic en el icono para agregar una imagen" id="128" name="Google Shape;128;p27"/>
          <p:cNvSpPr txBox="1"/>
          <p:nvPr>
            <p:ph idx="7" type="body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8" type="body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Haga clic en el icono para agregar una imagen" id="130" name="Google Shape;130;p27"/>
          <p:cNvSpPr txBox="1"/>
          <p:nvPr>
            <p:ph idx="9" type="body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3" type="body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7"/>
          <p:cNvSpPr/>
          <p:nvPr>
            <p:ph idx="14" type="pic"/>
          </p:nvPr>
        </p:nvSpPr>
        <p:spPr>
          <a:xfrm>
            <a:off x="983282" y="2073439"/>
            <a:ext cx="1621032" cy="18415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3" name="Google Shape;133;p27"/>
          <p:cNvSpPr/>
          <p:nvPr>
            <p:ph idx="15" type="pic"/>
          </p:nvPr>
        </p:nvSpPr>
        <p:spPr>
          <a:xfrm>
            <a:off x="3109346" y="2073439"/>
            <a:ext cx="1621032" cy="18415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4" name="Google Shape;134;p27"/>
          <p:cNvSpPr/>
          <p:nvPr>
            <p:ph idx="16" type="pic"/>
          </p:nvPr>
        </p:nvSpPr>
        <p:spPr>
          <a:xfrm>
            <a:off x="5235410" y="2073439"/>
            <a:ext cx="1621032" cy="18415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5" name="Google Shape;135;p27"/>
          <p:cNvSpPr/>
          <p:nvPr>
            <p:ph idx="17" type="pic"/>
          </p:nvPr>
        </p:nvSpPr>
        <p:spPr>
          <a:xfrm>
            <a:off x="7361474" y="2073439"/>
            <a:ext cx="1621032" cy="18415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6" name="Google Shape;136;p27"/>
          <p:cNvSpPr/>
          <p:nvPr>
            <p:ph idx="18" type="pic"/>
          </p:nvPr>
        </p:nvSpPr>
        <p:spPr>
          <a:xfrm>
            <a:off x="9487536" y="2073439"/>
            <a:ext cx="1621032" cy="18415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5">
  <p:cSld name="Columna 5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2194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0" sz="1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2" type="body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2194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0" sz="1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3" type="body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2194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0" sz="1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4" type="body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2194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0" sz="1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5" type="body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2194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0" sz="1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6" type="body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7" type="body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8" type="body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9" type="body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3" type="body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1" type="ftr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cala de tiempo">
  <p:cSld name="Escala de tiempo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/>
          <p:nvPr/>
        </p:nvSpPr>
        <p:spPr>
          <a:xfrm>
            <a:off x="1295508" y="3039919"/>
            <a:ext cx="2375255" cy="2734936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3670763" y="1677046"/>
            <a:ext cx="2375255" cy="2734936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57" name="Google Shape;157;p29"/>
          <p:cNvSpPr/>
          <p:nvPr/>
        </p:nvSpPr>
        <p:spPr>
          <a:xfrm>
            <a:off x="4865676" y="3722308"/>
            <a:ext cx="2375255" cy="2734936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7245668" y="3725411"/>
            <a:ext cx="2375255" cy="2734936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8440729" y="1677046"/>
            <a:ext cx="2375255" cy="2734936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1274779" y="1667026"/>
            <a:ext cx="7152768" cy="2736950"/>
          </a:xfrm>
          <a:custGeom>
            <a:rect b="b" l="l" r="r" t="t"/>
            <a:pathLst>
              <a:path extrusionOk="0" h="2736950" w="7152768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cap="flat" cmpd="sng" w="38100">
            <a:solidFill>
              <a:srgbClr val="D9E5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8440979" y="1677475"/>
            <a:ext cx="2373549" cy="2062264"/>
          </a:xfrm>
          <a:custGeom>
            <a:rect b="b" l="l" r="r" t="t"/>
            <a:pathLst>
              <a:path extrusionOk="0" h="2062264" w="2373549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cap="flat" cmpd="sng" w="38100">
            <a:solidFill>
              <a:srgbClr val="D9E5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62" name="Google Shape;162;p29"/>
          <p:cNvSpPr/>
          <p:nvPr/>
        </p:nvSpPr>
        <p:spPr>
          <a:xfrm flipH="1">
            <a:off x="10715501" y="2243467"/>
            <a:ext cx="204312" cy="236468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63" name="Google Shape;163;p29"/>
          <p:cNvSpPr/>
          <p:nvPr/>
        </p:nvSpPr>
        <p:spPr>
          <a:xfrm flipH="1">
            <a:off x="9534557" y="1571099"/>
            <a:ext cx="204312" cy="236468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64" name="Google Shape;164;p29"/>
          <p:cNvSpPr/>
          <p:nvPr/>
        </p:nvSpPr>
        <p:spPr>
          <a:xfrm flipH="1">
            <a:off x="8328171" y="2258376"/>
            <a:ext cx="204312" cy="236468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65" name="Google Shape;165;p29"/>
          <p:cNvSpPr/>
          <p:nvPr/>
        </p:nvSpPr>
        <p:spPr>
          <a:xfrm flipH="1">
            <a:off x="8333460" y="3610854"/>
            <a:ext cx="204312" cy="236468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66" name="Google Shape;166;p29"/>
          <p:cNvSpPr/>
          <p:nvPr/>
        </p:nvSpPr>
        <p:spPr>
          <a:xfrm flipH="1">
            <a:off x="7146016" y="4290860"/>
            <a:ext cx="204312" cy="236468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67" name="Google Shape;167;p29"/>
          <p:cNvSpPr/>
          <p:nvPr/>
        </p:nvSpPr>
        <p:spPr>
          <a:xfrm flipH="1">
            <a:off x="5937847" y="3613390"/>
            <a:ext cx="204312" cy="236468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68" name="Google Shape;168;p29"/>
          <p:cNvSpPr/>
          <p:nvPr/>
        </p:nvSpPr>
        <p:spPr>
          <a:xfrm flipH="1">
            <a:off x="5951993" y="2251300"/>
            <a:ext cx="204312" cy="236468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69" name="Google Shape;169;p29"/>
          <p:cNvSpPr/>
          <p:nvPr/>
        </p:nvSpPr>
        <p:spPr>
          <a:xfrm flipH="1">
            <a:off x="4778156" y="1565771"/>
            <a:ext cx="204312" cy="236468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70" name="Google Shape;170;p29"/>
          <p:cNvSpPr/>
          <p:nvPr/>
        </p:nvSpPr>
        <p:spPr>
          <a:xfrm flipH="1">
            <a:off x="3565843" y="2247823"/>
            <a:ext cx="204312" cy="236468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71" name="Google Shape;171;p29"/>
          <p:cNvSpPr/>
          <p:nvPr/>
        </p:nvSpPr>
        <p:spPr>
          <a:xfrm flipH="1">
            <a:off x="3565952" y="3613390"/>
            <a:ext cx="204312" cy="236468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72" name="Google Shape;172;p29"/>
          <p:cNvSpPr/>
          <p:nvPr/>
        </p:nvSpPr>
        <p:spPr>
          <a:xfrm flipH="1">
            <a:off x="2386318" y="2962784"/>
            <a:ext cx="204312" cy="236468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173" name="Google Shape;173;p29"/>
          <p:cNvSpPr/>
          <p:nvPr/>
        </p:nvSpPr>
        <p:spPr>
          <a:xfrm flipH="1">
            <a:off x="1190302" y="3612210"/>
            <a:ext cx="204312" cy="236468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descr="Haga clic en el icono para agregar una imagen" id="174" name="Google Shape;174;p29"/>
          <p:cNvSpPr txBox="1"/>
          <p:nvPr>
            <p:ph idx="1" type="body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2" type="body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Haga clic en el icono para agregar una imagen" id="176" name="Google Shape;176;p29"/>
          <p:cNvSpPr txBox="1"/>
          <p:nvPr>
            <p:ph idx="3" type="body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4" type="body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Haga clic en el icono para agregar una imagen" id="178" name="Google Shape;178;p29"/>
          <p:cNvSpPr txBox="1"/>
          <p:nvPr>
            <p:ph idx="5" type="body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6" type="body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Haga clic en el icono para agregar una imagen" id="180" name="Google Shape;180;p29"/>
          <p:cNvSpPr txBox="1"/>
          <p:nvPr>
            <p:ph idx="7" type="body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8" type="body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Haga clic en el icono para agregar una imagen" id="182" name="Google Shape;182;p29"/>
          <p:cNvSpPr txBox="1"/>
          <p:nvPr>
            <p:ph idx="9" type="body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3" type="body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type="title"/>
          </p:nvPr>
        </p:nvSpPr>
        <p:spPr>
          <a:xfrm>
            <a:off x="578914" y="726705"/>
            <a:ext cx="10515600" cy="1205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1" type="ftr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">
  <p:cSld name="Dos contenido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 flipH="1">
            <a:off x="769290" y="491100"/>
            <a:ext cx="1886361" cy="2213189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ABE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/>
          <p:nvPr/>
        </p:nvSpPr>
        <p:spPr>
          <a:xfrm flipH="1">
            <a:off x="783145" y="4057904"/>
            <a:ext cx="1886359" cy="2213189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/>
          <p:nvPr/>
        </p:nvSpPr>
        <p:spPr>
          <a:xfrm flipH="1">
            <a:off x="0" y="3709992"/>
            <a:ext cx="1157948" cy="1502830"/>
          </a:xfrm>
          <a:custGeom>
            <a:rect b="b" l="l" r="r" t="t"/>
            <a:pathLst>
              <a:path extrusionOk="0" h="1502830" w="1157948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aga clic en el icono para agregar una imagen" id="191" name="Google Shape;191;p30"/>
          <p:cNvSpPr txBox="1"/>
          <p:nvPr>
            <p:ph idx="1" type="body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2" type="body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0"/>
          <p:cNvSpPr/>
          <p:nvPr>
            <p:ph idx="3" type="pic"/>
          </p:nvPr>
        </p:nvSpPr>
        <p:spPr>
          <a:xfrm>
            <a:off x="1788170" y="2296125"/>
            <a:ext cx="1886360" cy="21446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4" name="Google Shape;194;p30"/>
          <p:cNvSpPr txBox="1"/>
          <p:nvPr>
            <p:ph type="title"/>
          </p:nvPr>
        </p:nvSpPr>
        <p:spPr>
          <a:xfrm>
            <a:off x="4550704" y="1690878"/>
            <a:ext cx="65994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Haga clic en el icono para agregar una imagen" id="195" name="Google Shape;195;p30"/>
          <p:cNvSpPr txBox="1"/>
          <p:nvPr>
            <p:ph idx="4" type="body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5" type="body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s contenidos">
  <p:cSld name="Tres contenido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>
            <a:off x="0" y="2860787"/>
            <a:ext cx="2361029" cy="3676532"/>
          </a:xfrm>
          <a:custGeom>
            <a:rect b="b" l="l" r="r" t="t"/>
            <a:pathLst>
              <a:path extrusionOk="0" h="3676532" w="2361029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rgbClr val="FCD3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1"/>
          <p:cNvSpPr/>
          <p:nvPr/>
        </p:nvSpPr>
        <p:spPr>
          <a:xfrm flipH="1">
            <a:off x="1014233" y="5253270"/>
            <a:ext cx="1710765" cy="1593273"/>
          </a:xfrm>
          <a:custGeom>
            <a:rect b="b" l="l" r="r" t="t"/>
            <a:pathLst>
              <a:path extrusionOk="0" h="1593273" w="1710765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aga clic en el icono para agregar una imagen" id="201" name="Google Shape;201;p31"/>
          <p:cNvSpPr txBox="1"/>
          <p:nvPr>
            <p:ph idx="1" type="body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2" type="body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  <a:defRPr b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Haga clic en el icono para agregar una imagen" id="203" name="Google Shape;203;p31"/>
          <p:cNvSpPr txBox="1"/>
          <p:nvPr>
            <p:ph idx="3" type="body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Haga clic en el icono para agregar una imagen" id="204" name="Google Shape;204;p31"/>
          <p:cNvSpPr txBox="1"/>
          <p:nvPr>
            <p:ph idx="4" type="body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  <a:defRPr b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idx="6" type="body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  <a:defRPr b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1"/>
          <p:cNvSpPr/>
          <p:nvPr/>
        </p:nvSpPr>
        <p:spPr>
          <a:xfrm flipH="1">
            <a:off x="2631891" y="4699053"/>
            <a:ext cx="668814" cy="784693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 txBox="1"/>
          <p:nvPr>
            <p:ph type="title"/>
          </p:nvPr>
        </p:nvSpPr>
        <p:spPr>
          <a:xfrm>
            <a:off x="502665" y="707105"/>
            <a:ext cx="3994173" cy="227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1"/>
          <p:cNvSpPr/>
          <p:nvPr>
            <p:ph idx="7" type="pic"/>
          </p:nvPr>
        </p:nvSpPr>
        <p:spPr>
          <a:xfrm>
            <a:off x="4734172" y="1141669"/>
            <a:ext cx="507778" cy="565882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31"/>
          <p:cNvSpPr/>
          <p:nvPr>
            <p:ph idx="8" type="pic"/>
          </p:nvPr>
        </p:nvSpPr>
        <p:spPr>
          <a:xfrm>
            <a:off x="4724705" y="3105650"/>
            <a:ext cx="536270" cy="565882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31"/>
          <p:cNvSpPr/>
          <p:nvPr>
            <p:ph idx="9" type="pic"/>
          </p:nvPr>
        </p:nvSpPr>
        <p:spPr>
          <a:xfrm>
            <a:off x="4714069" y="4716041"/>
            <a:ext cx="536270" cy="565882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en">
  <p:cSld name="Resumen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/>
          <p:nvPr>
            <p:ph idx="2" type="pic"/>
          </p:nvPr>
        </p:nvSpPr>
        <p:spPr>
          <a:xfrm>
            <a:off x="7493157" y="529148"/>
            <a:ext cx="4248873" cy="4731130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0" sz="1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2"/>
          <p:cNvSpPr/>
          <p:nvPr/>
        </p:nvSpPr>
        <p:spPr>
          <a:xfrm flipH="1">
            <a:off x="7400972" y="4508725"/>
            <a:ext cx="1347680" cy="1581179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rgbClr val="FABE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/>
          <p:nvPr/>
        </p:nvSpPr>
        <p:spPr>
          <a:xfrm>
            <a:off x="6521016" y="4772906"/>
            <a:ext cx="663381" cy="758922"/>
          </a:xfrm>
          <a:custGeom>
            <a:rect b="b" l="l" r="r" t="t"/>
            <a:pathLst>
              <a:path extrusionOk="0" h="5032188" w="4398682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18" name="Google Shape;218;p32"/>
          <p:cNvSpPr txBox="1"/>
          <p:nvPr>
            <p:ph type="title"/>
          </p:nvPr>
        </p:nvSpPr>
        <p:spPr>
          <a:xfrm>
            <a:off x="517427" y="2497488"/>
            <a:ext cx="98239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11" type="ftr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cias">
  <p:cSld name="Gracia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/>
        </p:nvSpPr>
        <p:spPr>
          <a:xfrm>
            <a:off x="410352" y="12435"/>
            <a:ext cx="1455521" cy="1019127"/>
          </a:xfrm>
          <a:custGeom>
            <a:rect b="b" l="l" r="r" t="t"/>
            <a:pathLst>
              <a:path extrusionOk="0" h="1019127" w="1455521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1579486" y="450004"/>
            <a:ext cx="1455521" cy="1266696"/>
          </a:xfrm>
          <a:prstGeom prst="hexagon">
            <a:avLst>
              <a:gd fmla="val 28413" name="adj"/>
              <a:gd fmla="val 115470" name="vf"/>
            </a:avLst>
          </a:prstGeom>
          <a:solidFill>
            <a:srgbClr val="FABE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412218" y="1136470"/>
            <a:ext cx="1455521" cy="1266696"/>
          </a:xfrm>
          <a:prstGeom prst="hexagon">
            <a:avLst>
              <a:gd fmla="val 28413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1580070" y="1812437"/>
            <a:ext cx="1455521" cy="1266696"/>
          </a:xfrm>
          <a:prstGeom prst="hexagon">
            <a:avLst>
              <a:gd fmla="val 28413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3953772" y="4582171"/>
            <a:ext cx="1455521" cy="1266696"/>
          </a:xfrm>
          <a:prstGeom prst="hexagon">
            <a:avLst>
              <a:gd fmla="val 28413" name="adj"/>
              <a:gd fmla="val 115470" name="vf"/>
            </a:avLst>
          </a:prstGeom>
          <a:solidFill>
            <a:srgbClr val="FABE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3955762" y="5952136"/>
            <a:ext cx="1455521" cy="932559"/>
          </a:xfrm>
          <a:custGeom>
            <a:rect b="b" l="l" r="r" t="t"/>
            <a:pathLst>
              <a:path extrusionOk="0" h="932559" w="145552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2783996" y="5245443"/>
            <a:ext cx="1455521" cy="1266696"/>
          </a:xfrm>
          <a:prstGeom prst="hexagon">
            <a:avLst>
              <a:gd fmla="val 28413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2767144" y="3880620"/>
            <a:ext cx="1455521" cy="1266696"/>
          </a:xfrm>
          <a:prstGeom prst="hexagon">
            <a:avLst>
              <a:gd fmla="val 28413" name="adj"/>
              <a:gd fmla="val 115470" name="vf"/>
            </a:avLst>
          </a:prstGeom>
          <a:solidFill>
            <a:srgbClr val="334C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3702" y="448131"/>
            <a:ext cx="678871" cy="1266696"/>
          </a:xfrm>
          <a:custGeom>
            <a:rect b="b" l="l" r="r" t="t"/>
            <a:pathLst>
              <a:path extrusionOk="0" h="1266696" w="678871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1580353" y="3182793"/>
            <a:ext cx="1455521" cy="1266696"/>
          </a:xfrm>
          <a:prstGeom prst="hexagon">
            <a:avLst>
              <a:gd fmla="val 28413" name="adj"/>
              <a:gd fmla="val 115470" name="vf"/>
            </a:avLst>
          </a:prstGeom>
          <a:noFill/>
          <a:ln cap="flat" cmpd="sng" w="19050">
            <a:solidFill>
              <a:srgbClr val="FABE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6334981" y="5962237"/>
            <a:ext cx="1455521" cy="901561"/>
          </a:xfrm>
          <a:custGeom>
            <a:rect b="b" l="l" r="r" t="t"/>
            <a:pathLst>
              <a:path extrusionOk="0" h="901561" w="145552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/>
          <p:nvPr>
            <p:ph idx="2" type="pic"/>
          </p:nvPr>
        </p:nvSpPr>
        <p:spPr>
          <a:xfrm>
            <a:off x="2754948" y="2502098"/>
            <a:ext cx="1465840" cy="1289394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234" name="Google Shape;234;p33"/>
          <p:cNvSpPr/>
          <p:nvPr>
            <p:ph idx="3" type="pic"/>
          </p:nvPr>
        </p:nvSpPr>
        <p:spPr>
          <a:xfrm>
            <a:off x="391110" y="2493385"/>
            <a:ext cx="1465840" cy="1289394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235" name="Google Shape;235;p33"/>
          <p:cNvSpPr/>
          <p:nvPr>
            <p:ph idx="4" type="pic"/>
          </p:nvPr>
        </p:nvSpPr>
        <p:spPr>
          <a:xfrm>
            <a:off x="5151412" y="5238680"/>
            <a:ext cx="1465840" cy="1289394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236" name="Google Shape;236;p33"/>
          <p:cNvSpPr/>
          <p:nvPr>
            <p:ph idx="5" type="pic"/>
          </p:nvPr>
        </p:nvSpPr>
        <p:spPr>
          <a:xfrm>
            <a:off x="3948599" y="3194928"/>
            <a:ext cx="1465840" cy="1289394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sp>
      <p:sp>
        <p:nvSpPr>
          <p:cNvPr descr="Haga clic en el icono para agregar una imagen" id="237" name="Google Shape;237;p33"/>
          <p:cNvSpPr txBox="1"/>
          <p:nvPr>
            <p:ph idx="1" type="body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0" sz="1800">
                <a:solidFill>
                  <a:schemeClr val="accent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type="title"/>
          </p:nvPr>
        </p:nvSpPr>
        <p:spPr>
          <a:xfrm>
            <a:off x="6096000" y="1703538"/>
            <a:ext cx="50556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3"/>
          <p:cNvSpPr/>
          <p:nvPr/>
        </p:nvSpPr>
        <p:spPr>
          <a:xfrm>
            <a:off x="-6538" y="1815084"/>
            <a:ext cx="697438" cy="1266696"/>
          </a:xfrm>
          <a:custGeom>
            <a:rect b="b" l="l" r="r" t="t"/>
            <a:pathLst>
              <a:path extrusionOk="0" h="1266696" w="697438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cap="flat" cmpd="sng" w="19050">
            <a:solidFill>
              <a:srgbClr val="D5DF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512572" y="3435545"/>
            <a:ext cx="4253399" cy="1740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/>
          <p:nvPr/>
        </p:nvSpPr>
        <p:spPr>
          <a:xfrm>
            <a:off x="6282845" y="525294"/>
            <a:ext cx="1913128" cy="2140085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ABE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9"/>
          <p:cNvSpPr/>
          <p:nvPr/>
        </p:nvSpPr>
        <p:spPr>
          <a:xfrm>
            <a:off x="8375472" y="496110"/>
            <a:ext cx="1913128" cy="215954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ABE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9"/>
          <p:cNvSpPr/>
          <p:nvPr/>
        </p:nvSpPr>
        <p:spPr>
          <a:xfrm>
            <a:off x="7328126" y="2310315"/>
            <a:ext cx="1913128" cy="215954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ABE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9"/>
          <p:cNvSpPr/>
          <p:nvPr/>
        </p:nvSpPr>
        <p:spPr>
          <a:xfrm>
            <a:off x="8375472" y="4095335"/>
            <a:ext cx="1913128" cy="215954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ABE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9"/>
          <p:cNvSpPr/>
          <p:nvPr/>
        </p:nvSpPr>
        <p:spPr>
          <a:xfrm>
            <a:off x="9403474" y="2310314"/>
            <a:ext cx="1913128" cy="215954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ABE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aga clic en el icono para agregar una imagen" id="27" name="Google Shape;27;p19"/>
          <p:cNvSpPr txBox="1"/>
          <p:nvPr>
            <p:ph idx="1" type="body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0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Haga clic en el icono para agregar una imagen" id="28" name="Google Shape;28;p19"/>
          <p:cNvSpPr txBox="1"/>
          <p:nvPr>
            <p:ph idx="2" type="body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0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Haga clic en el icono para agregar una imagen" id="29" name="Google Shape;29;p19"/>
          <p:cNvSpPr txBox="1"/>
          <p:nvPr>
            <p:ph idx="3" type="body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0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Haga clic en el icono para agregar una imagen" id="30" name="Google Shape;30;p19"/>
          <p:cNvSpPr txBox="1"/>
          <p:nvPr>
            <p:ph idx="4" type="body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0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Haga clic en el icono para agregar una imagen" id="31" name="Google Shape;31;p19"/>
          <p:cNvSpPr txBox="1"/>
          <p:nvPr>
            <p:ph idx="5" type="body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0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/>
          <p:nvPr/>
        </p:nvSpPr>
        <p:spPr>
          <a:xfrm>
            <a:off x="630971" y="606175"/>
            <a:ext cx="1913128" cy="2140085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9"/>
          <p:cNvSpPr/>
          <p:nvPr/>
        </p:nvSpPr>
        <p:spPr>
          <a:xfrm>
            <a:off x="10460480" y="505838"/>
            <a:ext cx="1731521" cy="2159541"/>
          </a:xfrm>
          <a:custGeom>
            <a:rect b="b" l="l" r="r" t="t"/>
            <a:pathLst>
              <a:path extrusionOk="0" h="2159541" w="173152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9"/>
          <p:cNvSpPr/>
          <p:nvPr/>
        </p:nvSpPr>
        <p:spPr>
          <a:xfrm>
            <a:off x="11498097" y="2436654"/>
            <a:ext cx="698022" cy="1868948"/>
          </a:xfrm>
          <a:custGeom>
            <a:rect b="b" l="l" r="r" t="t"/>
            <a:pathLst>
              <a:path extrusionOk="0" h="1868948" w="698022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9"/>
          <p:cNvSpPr/>
          <p:nvPr/>
        </p:nvSpPr>
        <p:spPr>
          <a:xfrm>
            <a:off x="10460480" y="4114794"/>
            <a:ext cx="1731521" cy="2159541"/>
          </a:xfrm>
          <a:custGeom>
            <a:rect b="b" l="l" r="r" t="t"/>
            <a:pathLst>
              <a:path extrusionOk="0" h="2159541" w="173152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9"/>
          <p:cNvSpPr/>
          <p:nvPr/>
        </p:nvSpPr>
        <p:spPr>
          <a:xfrm>
            <a:off x="5252937" y="2290859"/>
            <a:ext cx="1913128" cy="215954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/>
          <p:nvPr/>
        </p:nvSpPr>
        <p:spPr>
          <a:xfrm>
            <a:off x="6310033" y="4056424"/>
            <a:ext cx="1913128" cy="2159541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28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ción">
  <p:cSld name="Introducció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509574" y="2096892"/>
            <a:ext cx="51171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b="0" sz="1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0"/>
          <p:cNvSpPr/>
          <p:nvPr>
            <p:ph idx="2" type="pic"/>
          </p:nvPr>
        </p:nvSpPr>
        <p:spPr>
          <a:xfrm>
            <a:off x="5745001" y="0"/>
            <a:ext cx="644699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la sección">
  <p:cSld name="Encabezado de la secció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/>
          <p:nvPr/>
        </p:nvSpPr>
        <p:spPr>
          <a:xfrm rot="5400000">
            <a:off x="1308232" y="2004972"/>
            <a:ext cx="3593592" cy="2880360"/>
          </a:xfrm>
          <a:prstGeom prst="hexagon">
            <a:avLst>
              <a:gd fmla="val 31211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aga clic en el icono para agregar una imagen" id="49" name="Google Shape;49;p21"/>
          <p:cNvSpPr txBox="1"/>
          <p:nvPr>
            <p:ph idx="1" type="body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/>
          <p:nvPr>
            <p:ph idx="2" type="pic"/>
          </p:nvPr>
        </p:nvSpPr>
        <p:spPr>
          <a:xfrm>
            <a:off x="581710" y="555648"/>
            <a:ext cx="5045662" cy="57830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>
  <p:cSld name="Título y contenid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587829" y="507076"/>
            <a:ext cx="10515600" cy="1115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/>
          <p:nvPr>
            <p:ph idx="2" type="chart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 con imagen">
  <p:cSld name="Título y contenido con image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/>
          <p:nvPr>
            <p:ph idx="2" type="tbl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3"/>
          <p:cNvSpPr/>
          <p:nvPr/>
        </p:nvSpPr>
        <p:spPr>
          <a:xfrm>
            <a:off x="10551278" y="4665388"/>
            <a:ext cx="603952" cy="681742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3"/>
          <p:cNvSpPr/>
          <p:nvPr/>
        </p:nvSpPr>
        <p:spPr>
          <a:xfrm>
            <a:off x="10524774" y="5146146"/>
            <a:ext cx="1667226" cy="1711855"/>
          </a:xfrm>
          <a:custGeom>
            <a:rect b="b" l="l" r="r" t="t"/>
            <a:pathLst>
              <a:path extrusionOk="0" h="1711855" w="1667226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3"/>
          <p:cNvSpPr/>
          <p:nvPr/>
        </p:nvSpPr>
        <p:spPr>
          <a:xfrm>
            <a:off x="10177285" y="5347130"/>
            <a:ext cx="748554" cy="856361"/>
          </a:xfrm>
          <a:custGeom>
            <a:rect b="b" l="l" r="r" t="t"/>
            <a:pathLst>
              <a:path extrusionOk="0" h="5032188" w="4398682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ABE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">
  <p:cSld name="Cita 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6099079" y="1856195"/>
            <a:ext cx="4518122" cy="1688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500"/>
              <a:buNone/>
              <a:defRPr b="0" sz="15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4"/>
          <p:cNvSpPr/>
          <p:nvPr/>
        </p:nvSpPr>
        <p:spPr>
          <a:xfrm>
            <a:off x="3843559" y="722518"/>
            <a:ext cx="1244907" cy="1405252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ADC0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1223929" y="1436914"/>
            <a:ext cx="2857005" cy="3269776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CD3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4"/>
          <p:cNvSpPr/>
          <p:nvPr/>
        </p:nvSpPr>
        <p:spPr>
          <a:xfrm>
            <a:off x="758702" y="3457554"/>
            <a:ext cx="1208037" cy="1381756"/>
          </a:xfrm>
          <a:custGeom>
            <a:rect b="b" l="l" r="r" t="t"/>
            <a:pathLst>
              <a:path extrusionOk="0" h="5032188" w="4387647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/>
          <p:nvPr/>
        </p:nvSpPr>
        <p:spPr>
          <a:xfrm>
            <a:off x="2917915" y="4662164"/>
            <a:ext cx="663381" cy="758922"/>
          </a:xfrm>
          <a:custGeom>
            <a:rect b="b" l="l" r="r" t="t"/>
            <a:pathLst>
              <a:path extrusionOk="0" h="5032188" w="4398682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miembros del equipo">
  <p:cSld name="4 miembros del equipo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/>
          <p:nvPr>
            <p:ph idx="2" type="pic"/>
          </p:nvPr>
        </p:nvSpPr>
        <p:spPr>
          <a:xfrm>
            <a:off x="1114798" y="2560353"/>
            <a:ext cx="2368061" cy="2102177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sp>
      <p:sp>
        <p:nvSpPr>
          <p:cNvPr descr="Haga clic en el icono para agregar una imagen" id="76" name="Google Shape;76;p25"/>
          <p:cNvSpPr txBox="1"/>
          <p:nvPr>
            <p:ph idx="1" type="body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3" type="body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5"/>
          <p:cNvSpPr/>
          <p:nvPr>
            <p:ph idx="4" type="pic"/>
          </p:nvPr>
        </p:nvSpPr>
        <p:spPr>
          <a:xfrm>
            <a:off x="3623536" y="1840730"/>
            <a:ext cx="2368061" cy="2102177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sp>
      <p:sp>
        <p:nvSpPr>
          <p:cNvPr descr="Haga clic en el icono para agregar una imagen" id="79" name="Google Shape;79;p25"/>
          <p:cNvSpPr txBox="1"/>
          <p:nvPr>
            <p:ph idx="5" type="body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6" type="body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/>
          <p:nvPr>
            <p:ph idx="7" type="pic"/>
          </p:nvPr>
        </p:nvSpPr>
        <p:spPr>
          <a:xfrm>
            <a:off x="6113401" y="2560353"/>
            <a:ext cx="2368061" cy="2102177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sp>
      <p:sp>
        <p:nvSpPr>
          <p:cNvPr descr="Haga clic en el icono para agregar una imagen" id="82" name="Google Shape;82;p25"/>
          <p:cNvSpPr txBox="1"/>
          <p:nvPr>
            <p:ph idx="8" type="body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9" type="body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/>
          <p:nvPr>
            <p:ph idx="13" type="pic"/>
          </p:nvPr>
        </p:nvSpPr>
        <p:spPr>
          <a:xfrm>
            <a:off x="8500328" y="1836331"/>
            <a:ext cx="2368061" cy="2102177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sp>
      <p:sp>
        <p:nvSpPr>
          <p:cNvPr descr="Haga clic en el icono para agregar una imagen" id="85" name="Google Shape;85;p25"/>
          <p:cNvSpPr txBox="1"/>
          <p:nvPr>
            <p:ph idx="14" type="body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5" type="body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1" type="ftr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miembros del equipo">
  <p:cSld name="8 miembros del equipo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/>
          <p:nvPr>
            <p:ph type="title"/>
          </p:nvPr>
        </p:nvSpPr>
        <p:spPr>
          <a:xfrm>
            <a:off x="509574" y="2367293"/>
            <a:ext cx="3909993" cy="3629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/>
          <p:nvPr>
            <p:ph idx="2" type="pic"/>
          </p:nvPr>
        </p:nvSpPr>
        <p:spPr>
          <a:xfrm>
            <a:off x="4269796" y="436455"/>
            <a:ext cx="1173264" cy="1357920"/>
          </a:xfrm>
          <a:prstGeom prst="rect">
            <a:avLst/>
          </a:prstGeom>
          <a:noFill/>
          <a:ln>
            <a:noFill/>
          </a:ln>
        </p:spPr>
      </p:sp>
      <p:sp>
        <p:nvSpPr>
          <p:cNvPr descr="Haga clic en el icono para agregar una imagen" id="92" name="Google Shape;92;p26"/>
          <p:cNvSpPr txBox="1"/>
          <p:nvPr>
            <p:ph idx="1" type="body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3" type="body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6"/>
          <p:cNvSpPr/>
          <p:nvPr>
            <p:ph idx="4" type="pic"/>
          </p:nvPr>
        </p:nvSpPr>
        <p:spPr>
          <a:xfrm>
            <a:off x="8059916" y="436455"/>
            <a:ext cx="1173264" cy="1357920"/>
          </a:xfrm>
          <a:prstGeom prst="rect">
            <a:avLst/>
          </a:prstGeom>
          <a:noFill/>
          <a:ln>
            <a:noFill/>
          </a:ln>
        </p:spPr>
      </p:sp>
      <p:sp>
        <p:nvSpPr>
          <p:cNvPr descr="Haga clic en el icono para agregar una imagen" id="95" name="Google Shape;95;p26"/>
          <p:cNvSpPr txBox="1"/>
          <p:nvPr>
            <p:ph idx="5" type="body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6" type="body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/>
          <p:nvPr>
            <p:ph idx="7" type="pic"/>
          </p:nvPr>
        </p:nvSpPr>
        <p:spPr>
          <a:xfrm>
            <a:off x="4269796" y="2004222"/>
            <a:ext cx="1173264" cy="1357920"/>
          </a:xfrm>
          <a:prstGeom prst="rect">
            <a:avLst/>
          </a:prstGeom>
          <a:noFill/>
          <a:ln>
            <a:noFill/>
          </a:ln>
        </p:spPr>
      </p:sp>
      <p:sp>
        <p:nvSpPr>
          <p:cNvPr descr="Haga clic en el icono para agregar una imagen" id="98" name="Google Shape;98;p26"/>
          <p:cNvSpPr txBox="1"/>
          <p:nvPr>
            <p:ph idx="8" type="body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9" type="body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6"/>
          <p:cNvSpPr/>
          <p:nvPr>
            <p:ph idx="13" type="pic"/>
          </p:nvPr>
        </p:nvSpPr>
        <p:spPr>
          <a:xfrm>
            <a:off x="8059916" y="2004222"/>
            <a:ext cx="1173264" cy="1357920"/>
          </a:xfrm>
          <a:prstGeom prst="rect">
            <a:avLst/>
          </a:prstGeom>
          <a:noFill/>
          <a:ln>
            <a:noFill/>
          </a:ln>
        </p:spPr>
      </p:sp>
      <p:sp>
        <p:nvSpPr>
          <p:cNvPr descr="Haga clic en el icono para agregar una imagen" id="101" name="Google Shape;101;p26"/>
          <p:cNvSpPr txBox="1"/>
          <p:nvPr>
            <p:ph idx="14" type="body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5" type="body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6"/>
          <p:cNvSpPr/>
          <p:nvPr>
            <p:ph idx="16" type="pic"/>
          </p:nvPr>
        </p:nvSpPr>
        <p:spPr>
          <a:xfrm>
            <a:off x="4269796" y="3571991"/>
            <a:ext cx="1173264" cy="1357920"/>
          </a:xfrm>
          <a:prstGeom prst="rect">
            <a:avLst/>
          </a:prstGeom>
          <a:noFill/>
          <a:ln>
            <a:noFill/>
          </a:ln>
        </p:spPr>
      </p:sp>
      <p:sp>
        <p:nvSpPr>
          <p:cNvPr descr="Haga clic en el icono para agregar una imagen" id="104" name="Google Shape;104;p26"/>
          <p:cNvSpPr txBox="1"/>
          <p:nvPr>
            <p:ph idx="17" type="body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8" type="body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6"/>
          <p:cNvSpPr/>
          <p:nvPr>
            <p:ph idx="19" type="pic"/>
          </p:nvPr>
        </p:nvSpPr>
        <p:spPr>
          <a:xfrm>
            <a:off x="8059916" y="3571991"/>
            <a:ext cx="1173264" cy="1357920"/>
          </a:xfrm>
          <a:prstGeom prst="rect">
            <a:avLst/>
          </a:prstGeom>
          <a:noFill/>
          <a:ln>
            <a:noFill/>
          </a:ln>
        </p:spPr>
      </p:sp>
      <p:sp>
        <p:nvSpPr>
          <p:cNvPr descr="Haga clic en el icono para agregar una imagen" id="107" name="Google Shape;107;p26"/>
          <p:cNvSpPr txBox="1"/>
          <p:nvPr>
            <p:ph idx="20" type="body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1" type="body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6"/>
          <p:cNvSpPr/>
          <p:nvPr>
            <p:ph idx="22" type="pic"/>
          </p:nvPr>
        </p:nvSpPr>
        <p:spPr>
          <a:xfrm>
            <a:off x="4269796" y="5153614"/>
            <a:ext cx="1173264" cy="1357920"/>
          </a:xfrm>
          <a:prstGeom prst="rect">
            <a:avLst/>
          </a:prstGeom>
          <a:noFill/>
          <a:ln>
            <a:noFill/>
          </a:ln>
        </p:spPr>
      </p:sp>
      <p:sp>
        <p:nvSpPr>
          <p:cNvPr descr="Haga clic en el icono para agregar una imagen" id="110" name="Google Shape;110;p26"/>
          <p:cNvSpPr txBox="1"/>
          <p:nvPr>
            <p:ph idx="23" type="body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24" type="body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6"/>
          <p:cNvSpPr/>
          <p:nvPr>
            <p:ph idx="25" type="pic"/>
          </p:nvPr>
        </p:nvSpPr>
        <p:spPr>
          <a:xfrm>
            <a:off x="8059916" y="5153614"/>
            <a:ext cx="1173264" cy="1357920"/>
          </a:xfrm>
          <a:prstGeom prst="rect">
            <a:avLst/>
          </a:prstGeom>
          <a:noFill/>
          <a:ln>
            <a:noFill/>
          </a:ln>
        </p:spPr>
      </p:sp>
      <p:sp>
        <p:nvSpPr>
          <p:cNvPr descr="Haga clic en el icono para agregar una imagen" id="113" name="Google Shape;113;p26"/>
          <p:cNvSpPr txBox="1"/>
          <p:nvPr>
            <p:ph idx="26" type="body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i="0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27" type="body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0"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•"/>
              <a:defRPr sz="1000"/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1" type="ftr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>
            <a:alpha val="20000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 i="0" sz="44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032">
          <p15:clr>
            <a:srgbClr val="F26B43"/>
          </p15:clr>
        </p15:guide>
        <p15:guide id="2" pos="3840">
          <p15:clr>
            <a:srgbClr val="F26B43"/>
          </p15:clr>
        </p15:guide>
        <p15:guide id="3" pos="5640">
          <p15:clr>
            <a:srgbClr val="F26B43"/>
          </p15:clr>
        </p15:guide>
        <p15:guide id="4" pos="1656">
          <p15:clr>
            <a:srgbClr val="F26B43"/>
          </p15:clr>
        </p15:guide>
        <p15:guide id="5" pos="5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5" Type="http://schemas.openxmlformats.org/officeDocument/2006/relationships/image" Target="../media/image5.jpg"/><Relationship Id="rId6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"/>
          <p:cNvSpPr txBox="1"/>
          <p:nvPr>
            <p:ph type="title"/>
          </p:nvPr>
        </p:nvSpPr>
        <p:spPr>
          <a:xfrm>
            <a:off x="1484764" y="1986926"/>
            <a:ext cx="4405503" cy="2057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b="1" i="0" lang="es-ES" sz="44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Proyecto Vent-Web</a:t>
            </a:r>
            <a:endParaRPr b="1" i="0" sz="4400" u="none" cap="none" strike="noStrike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6" name="Google Shape;246;p1"/>
          <p:cNvSpPr txBox="1"/>
          <p:nvPr>
            <p:ph idx="1" type="body"/>
          </p:nvPr>
        </p:nvSpPr>
        <p:spPr>
          <a:xfrm>
            <a:off x="1601366" y="4172084"/>
            <a:ext cx="2462634" cy="76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-Ricardo Moreno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-Cristopher Parada</a:t>
            </a:r>
            <a:endParaRPr/>
          </a:p>
        </p:txBody>
      </p:sp>
      <p:sp>
        <p:nvSpPr>
          <p:cNvPr id="247" name="Google Shape;247;p1"/>
          <p:cNvSpPr/>
          <p:nvPr/>
        </p:nvSpPr>
        <p:spPr>
          <a:xfrm>
            <a:off x="9857505" y="838985"/>
            <a:ext cx="1637958" cy="1873859"/>
          </a:xfrm>
          <a:custGeom>
            <a:rect b="b" l="l" r="r" t="t"/>
            <a:pathLst>
              <a:path extrusionOk="0" h="5032188" w="4398682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rgbClr val="4D8C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48" name="Google Shape;248;p1"/>
          <p:cNvSpPr/>
          <p:nvPr/>
        </p:nvSpPr>
        <p:spPr>
          <a:xfrm>
            <a:off x="5974436" y="3694919"/>
            <a:ext cx="1637958" cy="1873859"/>
          </a:xfrm>
          <a:custGeom>
            <a:rect b="b" l="l" r="r" t="t"/>
            <a:pathLst>
              <a:path extrusionOk="0" h="5032188" w="4398682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FABE77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te"/>
              <a:ea typeface="Mate"/>
              <a:cs typeface="Mate"/>
              <a:sym typeface="Mate"/>
            </a:endParaRPr>
          </a:p>
        </p:txBody>
      </p:sp>
      <p:pic>
        <p:nvPicPr>
          <p:cNvPr id="249" name="Google Shape;24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450" y="1332888"/>
            <a:ext cx="5173624" cy="367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"/>
          <p:cNvSpPr txBox="1"/>
          <p:nvPr>
            <p:ph type="title"/>
          </p:nvPr>
        </p:nvSpPr>
        <p:spPr>
          <a:xfrm>
            <a:off x="171090" y="1551930"/>
            <a:ext cx="3994200" cy="2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s-ES"/>
              <a:t>Evidencias</a:t>
            </a:r>
            <a:endParaRPr/>
          </a:p>
        </p:txBody>
      </p:sp>
      <p:sp>
        <p:nvSpPr>
          <p:cNvPr id="332" name="Google Shape;332;p14"/>
          <p:cNvSpPr txBox="1"/>
          <p:nvPr>
            <p:ph idx="12" type="sldNum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3" name="Google Shape;333;p14"/>
          <p:cNvGraphicFramePr/>
          <p:nvPr/>
        </p:nvGraphicFramePr>
        <p:xfrm>
          <a:off x="5160075" y="9994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{DF80625F-E1D1-4519-B16D-3466F03FDA7A}</a:tableStyleId>
              </a:tblPr>
              <a:tblGrid>
                <a:gridCol w="2568450"/>
              </a:tblGrid>
              <a:tr h="49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 de casos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Squad y responsabilidades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9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Mapa Mental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Mapa de actores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9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Visión del proyecto + 4 pilares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9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Epicas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Historias de Usuario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 Mapping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Backlog Priorizado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 Mapping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34" name="Google Shape;334;p14"/>
          <p:cNvGraphicFramePr/>
          <p:nvPr/>
        </p:nvGraphicFramePr>
        <p:xfrm>
          <a:off x="8422900" y="9994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{DF80625F-E1D1-4519-B16D-3466F03FDA7A}</a:tableStyleId>
              </a:tblPr>
              <a:tblGrid>
                <a:gridCol w="2628750"/>
              </a:tblGrid>
              <a:tr h="36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Retrospectiva del proyecto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 los sprint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Planning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Backlog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9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ScrumBoard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Burndown Chart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Daily Meeting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91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de impedimentos- Impediment Log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9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Release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9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9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800">
                          <a:solidFill>
                            <a:srgbClr val="1F386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Retrospective</a:t>
                      </a:r>
                      <a:endParaRPr b="1" i="1" sz="1800">
                        <a:solidFill>
                          <a:srgbClr val="1F386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"/>
          <p:cNvSpPr txBox="1"/>
          <p:nvPr>
            <p:ph type="title"/>
          </p:nvPr>
        </p:nvSpPr>
        <p:spPr>
          <a:xfrm>
            <a:off x="517427" y="2497488"/>
            <a:ext cx="98239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s-ES"/>
              <a:t>Conclusión</a:t>
            </a:r>
            <a:endParaRPr b="1" i="0" sz="4400" u="none" cap="none" strike="noStrike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1" name="Google Shape;341;p15"/>
          <p:cNvSpPr txBox="1"/>
          <p:nvPr>
            <p:ph idx="1" type="body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</a:pPr>
            <a:r>
              <a:rPr lang="es-ES" sz="1600"/>
              <a:t>En </a:t>
            </a:r>
            <a:r>
              <a:rPr lang="es-ES" sz="1600"/>
              <a:t>conclusión</a:t>
            </a:r>
            <a:r>
              <a:rPr lang="es-ES" sz="1600"/>
              <a:t>, el proyecto llega a suponer un reto, pero no por ello no es alcanzable dentro del marco de la </a:t>
            </a:r>
            <a:r>
              <a:rPr lang="es-ES" sz="1600"/>
              <a:t>asignatura, además creemos que es una buena idea, ya que, no todas las personas están interesadas a ingresar a una red social a vender y prefieren una página, y qué mejor que una página enfocada en el “mercado indie”.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rsonas trabajando en la oficina" id="342" name="Google Shape;342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3157" y="529148"/>
            <a:ext cx="4248873" cy="47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5"/>
          <p:cNvPicPr preferRelativeResize="0"/>
          <p:nvPr/>
        </p:nvPicPr>
        <p:blipFill rotWithShape="1">
          <a:blip r:embed="rId4">
            <a:alphaModFix/>
          </a:blip>
          <a:srcRect b="2555" l="0" r="0" t="2555"/>
          <a:stretch/>
        </p:blipFill>
        <p:spPr>
          <a:xfrm>
            <a:off x="6504265" y="3029080"/>
            <a:ext cx="1570617" cy="1796820"/>
          </a:xfrm>
          <a:custGeom>
            <a:rect b="b" l="l" r="r" t="t"/>
            <a:pathLst>
              <a:path extrusionOk="0" h="5066346" w="4405503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44" name="Google Shape;344;p15"/>
          <p:cNvSpPr txBox="1"/>
          <p:nvPr>
            <p:ph idx="12" type="sldNum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/>
          <p:nvPr>
            <p:ph type="title"/>
          </p:nvPr>
        </p:nvSpPr>
        <p:spPr>
          <a:xfrm>
            <a:off x="6096000" y="1703538"/>
            <a:ext cx="50556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b="1" i="0" lang="es-ES" sz="44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Gracias</a:t>
            </a:r>
            <a:endParaRPr/>
          </a:p>
        </p:txBody>
      </p:sp>
      <p:pic>
        <p:nvPicPr>
          <p:cNvPr descr="Personas trabajando en la oficina" id="351" name="Google Shape;351;p1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10" y="2493385"/>
            <a:ext cx="1465840" cy="1289394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pic>
      <p:pic>
        <p:nvPicPr>
          <p:cNvPr descr="Personas en una oficina hablando sobre el trabajo con un portátil&#10;" id="352" name="Google Shape;352;p16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4948" y="2502098"/>
            <a:ext cx="1465840" cy="1289394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pic>
      <p:pic>
        <p:nvPicPr>
          <p:cNvPr descr="Disposición de bocetos de diseño de sitios web en papel" id="353" name="Google Shape;353;p16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8599" y="3194928"/>
            <a:ext cx="1465840" cy="1289394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354" name="Google Shape;354;p16"/>
          <p:cNvSpPr txBox="1"/>
          <p:nvPr>
            <p:ph idx="1" type="body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presaria revisando notas rápidas en una pared" id="355" name="Google Shape;355;p16"/>
          <p:cNvPicPr preferRelativeResize="0"/>
          <p:nvPr>
            <p:ph idx="4" type="pic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51412" y="5238680"/>
            <a:ext cx="1465840" cy="1289394"/>
          </a:xfrm>
          <a:prstGeom prst="hexagon">
            <a:avLst>
              <a:gd fmla="val 28349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"/>
          <p:cNvSpPr txBox="1"/>
          <p:nvPr>
            <p:ph type="title"/>
          </p:nvPr>
        </p:nvSpPr>
        <p:spPr>
          <a:xfrm>
            <a:off x="509574" y="2096892"/>
            <a:ext cx="51171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b="1" i="0" lang="es-ES" sz="44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Introducción</a:t>
            </a:r>
            <a:endParaRPr b="1" i="0" sz="4400" u="none" cap="none" strike="noStrike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6" name="Google Shape;256;p3"/>
          <p:cNvSpPr txBox="1"/>
          <p:nvPr>
            <p:ph idx="1" type="body"/>
          </p:nvPr>
        </p:nvSpPr>
        <p:spPr>
          <a:xfrm>
            <a:off x="509574" y="3435546"/>
            <a:ext cx="4260180" cy="184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</a:pPr>
            <a:r>
              <a:rPr lang="es-ES"/>
              <a:t>A continuación, realizaremos un análisis integral de nuestro Proyecto Vent-web. Evaluaremos su viabilidad, estableceremos objetivos claros, definiremos la metodología a emplear junto con las evidencias correspondientes, y, finalmente, presentaremos nuestro Plan de Trabajo detallado.</a:t>
            </a:r>
            <a:endParaRPr b="0" i="0" sz="15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rsonas alrededor de una mesa con sus portátiles" id="257" name="Google Shape;257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5001" y="0"/>
            <a:ext cx="6446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"/>
          <p:cNvSpPr/>
          <p:nvPr/>
        </p:nvSpPr>
        <p:spPr>
          <a:xfrm>
            <a:off x="4584821" y="311581"/>
            <a:ext cx="1896941" cy="2171612"/>
          </a:xfrm>
          <a:custGeom>
            <a:rect b="b" l="l" r="r" t="t"/>
            <a:pathLst>
              <a:path extrusionOk="0" h="5032188" w="4398682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cap="flat" cmpd="sng" w="19050">
            <a:solidFill>
              <a:srgbClr val="C95B3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7D952"/>
              </a:solidFill>
              <a:latin typeface="Mate"/>
              <a:ea typeface="Mate"/>
              <a:cs typeface="Mate"/>
              <a:sym typeface="Mate"/>
            </a:endParaRPr>
          </a:p>
        </p:txBody>
      </p:sp>
      <p:sp>
        <p:nvSpPr>
          <p:cNvPr id="259" name="Google Shape;259;p3"/>
          <p:cNvSpPr txBox="1"/>
          <p:nvPr>
            <p:ph idx="12" type="sldNum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740f2d2ef_2_16"/>
          <p:cNvSpPr txBox="1"/>
          <p:nvPr>
            <p:ph idx="1" type="body"/>
          </p:nvPr>
        </p:nvSpPr>
        <p:spPr>
          <a:xfrm>
            <a:off x="811230" y="1690873"/>
            <a:ext cx="2653500" cy="58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VentWeb</a:t>
            </a:r>
            <a:endParaRPr/>
          </a:p>
        </p:txBody>
      </p:sp>
      <p:sp>
        <p:nvSpPr>
          <p:cNvPr id="266" name="Google Shape;266;g2f740f2d2ef_2_16"/>
          <p:cNvSpPr txBox="1"/>
          <p:nvPr>
            <p:ph idx="2" type="body"/>
          </p:nvPr>
        </p:nvSpPr>
        <p:spPr>
          <a:xfrm>
            <a:off x="880230" y="2347841"/>
            <a:ext cx="2653500" cy="172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 la so</a:t>
            </a:r>
            <a:endParaRPr/>
          </a:p>
        </p:txBody>
      </p:sp>
      <p:sp>
        <p:nvSpPr>
          <p:cNvPr id="267" name="Google Shape;267;g2f740f2d2ef_2_16"/>
          <p:cNvSpPr txBox="1"/>
          <p:nvPr>
            <p:ph type="title"/>
          </p:nvPr>
        </p:nvSpPr>
        <p:spPr>
          <a:xfrm>
            <a:off x="5054804" y="444078"/>
            <a:ext cx="65994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Nuestro proyecto</a:t>
            </a:r>
            <a:endParaRPr/>
          </a:p>
        </p:txBody>
      </p:sp>
      <p:sp>
        <p:nvSpPr>
          <p:cNvPr id="268" name="Google Shape;268;g2f740f2d2ef_2_16"/>
          <p:cNvSpPr txBox="1"/>
          <p:nvPr>
            <p:ph idx="12" type="sldNum"/>
          </p:nvPr>
        </p:nvSpPr>
        <p:spPr>
          <a:xfrm>
            <a:off x="11194169" y="6217920"/>
            <a:ext cx="458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69" name="Google Shape;269;g2f740f2d2ef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26" y="1288500"/>
            <a:ext cx="3845800" cy="38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2f740f2d2ef_2_16"/>
          <p:cNvSpPr txBox="1"/>
          <p:nvPr/>
        </p:nvSpPr>
        <p:spPr>
          <a:xfrm>
            <a:off x="5579650" y="2073600"/>
            <a:ext cx="55497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2"/>
                </a:solidFill>
              </a:rPr>
              <a:t>El proyecto se basa en la </a:t>
            </a:r>
            <a:r>
              <a:rPr lang="es-ES" sz="2000">
                <a:solidFill>
                  <a:schemeClr val="dk2"/>
                </a:solidFill>
              </a:rPr>
              <a:t>creación</a:t>
            </a:r>
            <a:r>
              <a:rPr lang="es-ES" sz="2000">
                <a:solidFill>
                  <a:schemeClr val="dk2"/>
                </a:solidFill>
              </a:rPr>
              <a:t> de una </a:t>
            </a:r>
            <a:r>
              <a:rPr lang="es-ES" sz="2000">
                <a:solidFill>
                  <a:schemeClr val="dk2"/>
                </a:solidFill>
              </a:rPr>
              <a:t>página</a:t>
            </a:r>
            <a:r>
              <a:rPr lang="es-ES" sz="2000">
                <a:solidFill>
                  <a:schemeClr val="dk2"/>
                </a:solidFill>
              </a:rPr>
              <a:t> web de venta y compra de productos, creada para que emprendedores y cualquier persona pueda vender un producto o servicio.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2"/>
                </a:solidFill>
              </a:rPr>
              <a:t>Con una interfaz intuitiva y un chat para la </a:t>
            </a:r>
            <a:r>
              <a:rPr lang="es-ES" sz="2000">
                <a:solidFill>
                  <a:schemeClr val="dk2"/>
                </a:solidFill>
              </a:rPr>
              <a:t>comunicación</a:t>
            </a:r>
            <a:r>
              <a:rPr lang="es-ES" sz="2000">
                <a:solidFill>
                  <a:schemeClr val="dk2"/>
                </a:solidFill>
              </a:rPr>
              <a:t> entre vendedor y cliente.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2"/>
                </a:solidFill>
              </a:rPr>
              <a:t>También</a:t>
            </a:r>
            <a:r>
              <a:rPr lang="es-ES" sz="2000">
                <a:solidFill>
                  <a:schemeClr val="dk2"/>
                </a:solidFill>
              </a:rPr>
              <a:t> para una mayor seguridad los usuarios </a:t>
            </a:r>
            <a:r>
              <a:rPr lang="es-ES" sz="2000">
                <a:solidFill>
                  <a:schemeClr val="dk2"/>
                </a:solidFill>
              </a:rPr>
              <a:t>deberán</a:t>
            </a:r>
            <a:r>
              <a:rPr lang="es-ES" sz="2000">
                <a:solidFill>
                  <a:schemeClr val="dk2"/>
                </a:solidFill>
              </a:rPr>
              <a:t> registrarse con su rut, y </a:t>
            </a:r>
            <a:r>
              <a:rPr lang="es-ES" sz="2000">
                <a:solidFill>
                  <a:schemeClr val="dk2"/>
                </a:solidFill>
              </a:rPr>
              <a:t>está</a:t>
            </a:r>
            <a:r>
              <a:rPr lang="es-ES" sz="2000">
                <a:solidFill>
                  <a:schemeClr val="dk2"/>
                </a:solidFill>
              </a:rPr>
              <a:t> especialmente diseñada para usuarios que quieran un sitio </a:t>
            </a:r>
            <a:r>
              <a:rPr lang="es-ES" sz="2000">
                <a:solidFill>
                  <a:schemeClr val="dk2"/>
                </a:solidFill>
              </a:rPr>
              <a:t>específico</a:t>
            </a:r>
            <a:r>
              <a:rPr lang="es-ES" sz="2000">
                <a:solidFill>
                  <a:schemeClr val="dk2"/>
                </a:solidFill>
              </a:rPr>
              <a:t> y no una con que cuente con una plataforma externa.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740f2d2ef_2_50"/>
          <p:cNvSpPr txBox="1"/>
          <p:nvPr>
            <p:ph idx="2" type="body"/>
          </p:nvPr>
        </p:nvSpPr>
        <p:spPr>
          <a:xfrm>
            <a:off x="4633500" y="3239225"/>
            <a:ext cx="4973400" cy="214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y programación web, Diseño de bases de datos, Integración de sistemas,Trabajo en equipo,Resolución de problemas,Gestión de proyectos, Calidad de software.</a:t>
            </a:r>
            <a:endParaRPr sz="2100"/>
          </a:p>
        </p:txBody>
      </p:sp>
      <p:sp>
        <p:nvSpPr>
          <p:cNvPr id="277" name="Google Shape;277;g2f740f2d2ef_2_50"/>
          <p:cNvSpPr txBox="1"/>
          <p:nvPr>
            <p:ph type="title"/>
          </p:nvPr>
        </p:nvSpPr>
        <p:spPr>
          <a:xfrm>
            <a:off x="4550704" y="1690878"/>
            <a:ext cx="65994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Relación</a:t>
            </a:r>
            <a:r>
              <a:rPr lang="es-ES"/>
              <a:t> con competencias de perfil de egreso</a:t>
            </a:r>
            <a:endParaRPr/>
          </a:p>
        </p:txBody>
      </p:sp>
      <p:sp>
        <p:nvSpPr>
          <p:cNvPr id="278" name="Google Shape;278;g2f740f2d2ef_2_50"/>
          <p:cNvSpPr txBox="1"/>
          <p:nvPr>
            <p:ph idx="12" type="sldNum"/>
          </p:nvPr>
        </p:nvSpPr>
        <p:spPr>
          <a:xfrm>
            <a:off x="11194169" y="6217920"/>
            <a:ext cx="458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79" name="Google Shape;279;g2f740f2d2ef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00" y="1788262"/>
            <a:ext cx="4036251" cy="31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740f2d2ef_2_27"/>
          <p:cNvSpPr txBox="1"/>
          <p:nvPr>
            <p:ph idx="2" type="body"/>
          </p:nvPr>
        </p:nvSpPr>
        <p:spPr>
          <a:xfrm>
            <a:off x="793798" y="1193404"/>
            <a:ext cx="3670200" cy="24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El Proyecto APT representa un gran desafío</a:t>
            </a:r>
            <a:r>
              <a:rPr lang="es-ES" sz="2100">
                <a:solidFill>
                  <a:schemeClr val="dk2"/>
                </a:solidFill>
              </a:rPr>
              <a:t>,</a:t>
            </a:r>
            <a:r>
              <a:rPr lang="es-ES" sz="2100"/>
              <a:t> eso nos motiva a trabajar con más dedicación. Además </a:t>
            </a:r>
            <a:r>
              <a:rPr lang="es-ES" sz="2100">
                <a:solidFill>
                  <a:schemeClr val="dk2"/>
                </a:solidFill>
              </a:rPr>
              <a:t>es alcanzable dentro del semestre y</a:t>
            </a:r>
            <a:r>
              <a:rPr lang="es-ES" sz="2100"/>
              <a:t> sabemos que, si nos perdemos en el camino, contamos con páginas de referencia que nos ayudarán a recuperar la progresión y mantenernos enfocados en el objetivo.</a:t>
            </a:r>
            <a:endParaRPr sz="2100"/>
          </a:p>
        </p:txBody>
      </p:sp>
      <p:sp>
        <p:nvSpPr>
          <p:cNvPr id="286" name="Google Shape;286;g2f740f2d2ef_2_27"/>
          <p:cNvSpPr/>
          <p:nvPr>
            <p:ph idx="3" type="pic"/>
          </p:nvPr>
        </p:nvSpPr>
        <p:spPr>
          <a:xfrm>
            <a:off x="6797120" y="2356650"/>
            <a:ext cx="1886400" cy="2144700"/>
          </a:xfrm>
          <a:prstGeom prst="rect">
            <a:avLst/>
          </a:prstGeom>
        </p:spPr>
      </p:sp>
      <p:sp>
        <p:nvSpPr>
          <p:cNvPr id="287" name="Google Shape;287;g2f740f2d2ef_2_27"/>
          <p:cNvSpPr txBox="1"/>
          <p:nvPr>
            <p:ph type="title"/>
          </p:nvPr>
        </p:nvSpPr>
        <p:spPr>
          <a:xfrm>
            <a:off x="4594779" y="297203"/>
            <a:ext cx="65994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Factibilidad por la asignatura</a:t>
            </a:r>
            <a:endParaRPr/>
          </a:p>
        </p:txBody>
      </p:sp>
      <p:sp>
        <p:nvSpPr>
          <p:cNvPr id="288" name="Google Shape;288;g2f740f2d2ef_2_27"/>
          <p:cNvSpPr txBox="1"/>
          <p:nvPr>
            <p:ph idx="12" type="sldNum"/>
          </p:nvPr>
        </p:nvSpPr>
        <p:spPr>
          <a:xfrm>
            <a:off x="11194169" y="6217920"/>
            <a:ext cx="458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89" name="Google Shape;289;g2f740f2d2ef_2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125" y="1871016"/>
            <a:ext cx="3762700" cy="31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/>
          <p:nvPr>
            <p:ph type="title"/>
          </p:nvPr>
        </p:nvSpPr>
        <p:spPr>
          <a:xfrm>
            <a:off x="4550704" y="485078"/>
            <a:ext cx="6599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s-ES"/>
              <a:t>Metodología Agíl</a:t>
            </a:r>
            <a:endParaRPr/>
          </a:p>
        </p:txBody>
      </p:sp>
      <p:sp>
        <p:nvSpPr>
          <p:cNvPr id="296" name="Google Shape;296;p13"/>
          <p:cNvSpPr txBox="1"/>
          <p:nvPr>
            <p:ph idx="2" type="body"/>
          </p:nvPr>
        </p:nvSpPr>
        <p:spPr>
          <a:xfrm>
            <a:off x="4671274" y="2230202"/>
            <a:ext cx="3154500" cy="27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del Proyecto: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Definición del alcance, objetivos.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 de Sprints: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Creación y priorización del backlog del producto, y selección de tareas para cada sprint.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Iterativo: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Ejecución de sprints con reuniones diarias para revisar el progreso, seguido de una revisión de sprint para obtener feedback.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97" name="Google Shape;297;p13"/>
          <p:cNvSpPr txBox="1"/>
          <p:nvPr>
            <p:ph idx="5" type="body"/>
          </p:nvPr>
        </p:nvSpPr>
        <p:spPr>
          <a:xfrm>
            <a:off x="7686575" y="2141876"/>
            <a:ext cx="3260700" cy="19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Entrega Continua: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Implementación y entrega de funcionalidades al final de cada sprint.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Cierre del Proyecto: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Entrega final del proyecto y evaluación de los resultados.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3"/>
          <p:cNvSpPr txBox="1"/>
          <p:nvPr>
            <p:ph idx="12" type="sldNum"/>
          </p:nvPr>
        </p:nvSpPr>
        <p:spPr>
          <a:xfrm>
            <a:off x="11194169" y="6217920"/>
            <a:ext cx="45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00" y="2230188"/>
            <a:ext cx="4281500" cy="23976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740f2d2ef_0_68"/>
          <p:cNvSpPr txBox="1"/>
          <p:nvPr>
            <p:ph idx="12" type="sldNum"/>
          </p:nvPr>
        </p:nvSpPr>
        <p:spPr>
          <a:xfrm>
            <a:off x="11194169" y="6217920"/>
            <a:ext cx="458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1100"/>
              <a:t>‹#›</a:t>
            </a:fld>
            <a:endParaRPr sz="1100"/>
          </a:p>
        </p:txBody>
      </p:sp>
      <p:graphicFrame>
        <p:nvGraphicFramePr>
          <p:cNvPr id="306" name="Google Shape;306;g2f740f2d2ef_0_68"/>
          <p:cNvGraphicFramePr/>
          <p:nvPr/>
        </p:nvGraphicFramePr>
        <p:xfrm>
          <a:off x="298450" y="100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{87CE206F-B4C9-4093-8311-8A10DF6B98ED}</a:tableStyleId>
              </a:tblPr>
              <a:tblGrid>
                <a:gridCol w="2668575"/>
                <a:gridCol w="9288225"/>
              </a:tblGrid>
              <a:tr h="358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700"/>
                        <a:t>Fase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700"/>
                        <a:t>Tarea/Elemento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700"/>
                        <a:t>Definición de objetivos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/>
                        <a:t>Establecimiento de metas del proyecto.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57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700"/>
                        <a:t>Investigación y análisis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/>
                        <a:t>Recolección de datos y análisis de la competencia, usuarios, y necesidades del mercado.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4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700"/>
                        <a:t>Creación del plan de proyecto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/>
                        <a:t>Planificación detallada de las actividades, tiempos, y recursos necesarios.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57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700"/>
                        <a:t>Arquitectura y estructura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/>
                        <a:t>Definición de la estructura general y la organización del contenido de la página web.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700"/>
                        <a:t>Diseño de la página web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/>
                        <a:t>Diseño de la interfaz y la experiencia del usuario (UI/UX).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700"/>
                        <a:t>UI (Interfaz de Usuario)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/>
                        <a:t>Diseño de la interacción visual y funcionalidad del usuario con la página.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700"/>
                        <a:t>Estilo visual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/>
                        <a:t>Definición de la apariencia visual, incluyendo colores, tipografía, y gráficos.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7" name="Google Shape;307;g2f740f2d2ef_0_68"/>
          <p:cNvSpPr txBox="1"/>
          <p:nvPr/>
        </p:nvSpPr>
        <p:spPr>
          <a:xfrm>
            <a:off x="0" y="0"/>
            <a:ext cx="66651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Plan de trabajo</a:t>
            </a:r>
            <a:endParaRPr b="1" sz="44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8" name="Google Shape;308;g2f740f2d2ef_0_68"/>
          <p:cNvSpPr txBox="1"/>
          <p:nvPr/>
        </p:nvSpPr>
        <p:spPr>
          <a:xfrm>
            <a:off x="3513550" y="5702150"/>
            <a:ext cx="6844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3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Semana 1-4</a:t>
            </a:r>
            <a:endParaRPr b="1" sz="43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g2f740f2d2ef_0_91"/>
          <p:cNvGraphicFramePr/>
          <p:nvPr/>
        </p:nvGraphicFramePr>
        <p:xfrm>
          <a:off x="972275" y="140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{87CE206F-B4C9-4093-8311-8A10DF6B98ED}</a:tableStyleId>
              </a:tblPr>
              <a:tblGrid>
                <a:gridCol w="2226600"/>
                <a:gridCol w="8229225"/>
              </a:tblGrid>
              <a:tr h="6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Página de inicio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Diseño y desarrollo de la página principal que da la bienvenida a los usuarios.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93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Páginas clave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Desarrollo de las páginas principales, como las de productos, servicios, contacto, etc.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FeedBack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Recopilación y análisis de la retroalimentación de los usuarios para mejoras.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BackEnd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Desarrollo de la parte del servidor, manejo de bases de datos, y lógica de negocio.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FrontEnd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Desarrollo de la parte visual e interactiva con la que el usuario interactúa.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5" name="Google Shape;315;g2f740f2d2ef_0_91"/>
          <p:cNvSpPr txBox="1"/>
          <p:nvPr/>
        </p:nvSpPr>
        <p:spPr>
          <a:xfrm>
            <a:off x="0" y="0"/>
            <a:ext cx="6228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Plan de trabajo</a:t>
            </a:r>
            <a:endParaRPr b="1" sz="44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6" name="Google Shape;316;g2f740f2d2ef_0_91"/>
          <p:cNvSpPr txBox="1"/>
          <p:nvPr/>
        </p:nvSpPr>
        <p:spPr>
          <a:xfrm>
            <a:off x="4129900" y="5667275"/>
            <a:ext cx="5278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Semana 5-15</a:t>
            </a:r>
            <a:endParaRPr b="1" sz="44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f740f2d2ef_0_146"/>
          <p:cNvSpPr txBox="1"/>
          <p:nvPr/>
        </p:nvSpPr>
        <p:spPr>
          <a:xfrm>
            <a:off x="0" y="0"/>
            <a:ext cx="6228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Plan de trabajo</a:t>
            </a:r>
            <a:endParaRPr b="1" sz="44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3" name="Google Shape;323;g2f740f2d2ef_0_146"/>
          <p:cNvSpPr txBox="1"/>
          <p:nvPr/>
        </p:nvSpPr>
        <p:spPr>
          <a:xfrm>
            <a:off x="4129900" y="5667275"/>
            <a:ext cx="5278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Semana 14-18</a:t>
            </a:r>
            <a:endParaRPr b="1" sz="44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324" name="Google Shape;324;g2f740f2d2ef_0_146"/>
          <p:cNvGraphicFramePr/>
          <p:nvPr/>
        </p:nvGraphicFramePr>
        <p:xfrm>
          <a:off x="890950" y="116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{87CE206F-B4C9-4093-8311-8A10DF6B98ED}</a:tableStyleId>
              </a:tblPr>
              <a:tblGrid>
                <a:gridCol w="2188100"/>
                <a:gridCol w="8086850"/>
              </a:tblGrid>
              <a:tr h="9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Búsqueda de productos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Implementación de funcionalidades para buscar productos en la web.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9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Filtros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Creación de filtros para mejorar la búsqueda y navegación de productos.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13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Funcionalidades del usuario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Desarrollo de características específicas para la experiencia del usuario, como perfil, foto, descripciones, etc.</a:t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5" name="Google Shape;325;g2f740f2d2ef_0_14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onalizar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2024-08-28T21:02:34Z</dcterms:created>
  <dc:creator>Cristopher Parada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