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Abril Fatface"/>
      <p:regular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iXw0bArYKKMabTOYgBMmifQHFS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AbrilFatface-regular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b52b82f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0b52b82f4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b52b82f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0b52b82f44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b3fb58a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30b3fb58a3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b3fb58a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0b3fb58a3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b52b82f44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b52b82f4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/>
          <p:nvPr>
            <p:ph type="ctrTitle"/>
          </p:nvPr>
        </p:nvSpPr>
        <p:spPr>
          <a:xfrm>
            <a:off x="841248" y="663960"/>
            <a:ext cx="9456049" cy="3594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bril Fatface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" type="subTitle"/>
          </p:nvPr>
        </p:nvSpPr>
        <p:spPr>
          <a:xfrm>
            <a:off x="841248" y="4667581"/>
            <a:ext cx="9456049" cy="1197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7"/>
          <p:cNvSpPr txBox="1"/>
          <p:nvPr>
            <p:ph idx="10" type="dt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1" type="ftr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cxnSp>
        <p:nvCxnSpPr>
          <p:cNvPr id="20" name="Google Shape;20;p7"/>
          <p:cNvCxnSpPr/>
          <p:nvPr/>
        </p:nvCxnSpPr>
        <p:spPr>
          <a:xfrm>
            <a:off x="360154" y="4495800"/>
            <a:ext cx="10375638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841248" y="549283"/>
            <a:ext cx="4603963" cy="2572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bril Fatface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5870796" y="549283"/>
            <a:ext cx="4455517" cy="531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841248" y="3296498"/>
            <a:ext cx="4603963" cy="2572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5"/>
          <p:cNvSpPr txBox="1"/>
          <p:nvPr>
            <p:ph idx="10" type="dt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1" type="ftr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841249" y="552782"/>
            <a:ext cx="4608576" cy="2569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bril Fatface"/>
              <a:buNone/>
              <a:defRPr sz="44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/>
          <p:nvPr>
            <p:ph idx="2" type="pic"/>
          </p:nvPr>
        </p:nvSpPr>
        <p:spPr>
          <a:xfrm>
            <a:off x="5825952" y="552783"/>
            <a:ext cx="4663440" cy="5308268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841249" y="3300984"/>
            <a:ext cx="4608576" cy="2569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16"/>
          <p:cNvSpPr txBox="1"/>
          <p:nvPr>
            <p:ph idx="10" type="dt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1" type="ftr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 rot="5400000">
            <a:off x="3712056" y="-774609"/>
            <a:ext cx="3747384" cy="9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0" type="dt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1" type="ftr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 rot="5400000">
            <a:off x="6537410" y="1889696"/>
            <a:ext cx="5294720" cy="2620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 rot="5400000">
            <a:off x="1592418" y="-201436"/>
            <a:ext cx="5294720" cy="6803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0" type="dt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1" type="ftr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0" type="dt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1" type="ftr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ctrTitle"/>
          </p:nvPr>
        </p:nvSpPr>
        <p:spPr>
          <a:xfrm>
            <a:off x="841248" y="663960"/>
            <a:ext cx="9456049" cy="3594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bril Fatface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subTitle"/>
          </p:nvPr>
        </p:nvSpPr>
        <p:spPr>
          <a:xfrm>
            <a:off x="841248" y="4667581"/>
            <a:ext cx="9456049" cy="1197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360154" y="4495800"/>
            <a:ext cx="1037563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41249" y="552782"/>
            <a:ext cx="9538428" cy="37144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bril Fatface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841249" y="4672584"/>
            <a:ext cx="9538428" cy="1143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0" type="dt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cxnSp>
        <p:nvCxnSpPr>
          <p:cNvPr id="55" name="Google Shape;55;p10"/>
          <p:cNvCxnSpPr/>
          <p:nvPr/>
        </p:nvCxnSpPr>
        <p:spPr>
          <a:xfrm>
            <a:off x="360154" y="4495800"/>
            <a:ext cx="1037563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841248" y="552783"/>
            <a:ext cx="9683871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841248" y="2108362"/>
            <a:ext cx="4507926" cy="3721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2" type="body"/>
          </p:nvPr>
        </p:nvSpPr>
        <p:spPr>
          <a:xfrm>
            <a:off x="5699171" y="2108362"/>
            <a:ext cx="4825948" cy="3721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0" type="dt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1" type="ftr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cxnSp>
        <p:nvCxnSpPr>
          <p:cNvPr id="63" name="Google Shape;63;p11"/>
          <p:cNvCxnSpPr/>
          <p:nvPr/>
        </p:nvCxnSpPr>
        <p:spPr>
          <a:xfrm>
            <a:off x="375523" y="2004012"/>
            <a:ext cx="1037563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" name="Google Shape;64;p11"/>
          <p:cNvCxnSpPr/>
          <p:nvPr/>
        </p:nvCxnSpPr>
        <p:spPr>
          <a:xfrm>
            <a:off x="5563342" y="2004012"/>
            <a:ext cx="0" cy="404869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841248" y="557784"/>
            <a:ext cx="943957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841248" y="2114185"/>
            <a:ext cx="4438887" cy="693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12"/>
          <p:cNvSpPr txBox="1"/>
          <p:nvPr>
            <p:ph idx="2" type="body"/>
          </p:nvPr>
        </p:nvSpPr>
        <p:spPr>
          <a:xfrm>
            <a:off x="841248" y="2900451"/>
            <a:ext cx="4438887" cy="3028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3" type="body"/>
          </p:nvPr>
        </p:nvSpPr>
        <p:spPr>
          <a:xfrm>
            <a:off x="5795090" y="2114185"/>
            <a:ext cx="4485728" cy="693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12"/>
          <p:cNvSpPr txBox="1"/>
          <p:nvPr>
            <p:ph idx="4" type="body"/>
          </p:nvPr>
        </p:nvSpPr>
        <p:spPr>
          <a:xfrm>
            <a:off x="5795090" y="2900451"/>
            <a:ext cx="4485730" cy="3028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cxnSp>
        <p:nvCxnSpPr>
          <p:cNvPr id="74" name="Google Shape;74;p12"/>
          <p:cNvCxnSpPr/>
          <p:nvPr/>
        </p:nvCxnSpPr>
        <p:spPr>
          <a:xfrm>
            <a:off x="375523" y="2004012"/>
            <a:ext cx="1037563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" name="Google Shape;75;p12"/>
          <p:cNvCxnSpPr/>
          <p:nvPr/>
        </p:nvCxnSpPr>
        <p:spPr>
          <a:xfrm>
            <a:off x="5563342" y="2004012"/>
            <a:ext cx="0" cy="404869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0" type="dt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0" type="dt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1" type="ftr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bril Fatface"/>
              <a:buNone/>
              <a:defRPr b="0" i="0" sz="44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11" name="Google Shape;11;p5"/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" name="Google Shape;12;p5"/>
          <p:cNvCxnSpPr/>
          <p:nvPr/>
        </p:nvCxnSpPr>
        <p:spPr>
          <a:xfrm>
            <a:off x="10748698" y="334928"/>
            <a:ext cx="0" cy="6188146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" name="Google Shape;13;p5"/>
          <p:cNvCxnSpPr/>
          <p:nvPr/>
        </p:nvCxnSpPr>
        <p:spPr>
          <a:xfrm>
            <a:off x="373060" y="6047437"/>
            <a:ext cx="10375638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bril Fatface"/>
              <a:buNone/>
              <a:defRPr b="0" i="0" sz="4400" u="none" cap="none" strike="noStrik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4" name="Google Shape;34;p4"/>
          <p:cNvCxnSpPr/>
          <p:nvPr/>
        </p:nvCxnSpPr>
        <p:spPr>
          <a:xfrm>
            <a:off x="10748698" y="334928"/>
            <a:ext cx="0" cy="6188146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" name="Google Shape;35;p4"/>
          <p:cNvCxnSpPr/>
          <p:nvPr/>
        </p:nvCxnSpPr>
        <p:spPr>
          <a:xfrm>
            <a:off x="373060" y="6047437"/>
            <a:ext cx="1037563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Neon laser lights aligned to form a triangle" id="117" name="Google Shape;117;p1"/>
          <p:cNvPicPr preferRelativeResize="0"/>
          <p:nvPr/>
        </p:nvPicPr>
        <p:blipFill rotWithShape="1">
          <a:blip r:embed="rId3">
            <a:alphaModFix amt="40000"/>
          </a:blip>
          <a:srcRect b="1071" l="0" r="-1" t="8904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"/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"/>
          <p:cNvSpPr txBox="1"/>
          <p:nvPr>
            <p:ph type="ctrTitle"/>
          </p:nvPr>
        </p:nvSpPr>
        <p:spPr>
          <a:xfrm>
            <a:off x="4208499" y="663959"/>
            <a:ext cx="6088798" cy="5048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bril Fatface"/>
              <a:buNone/>
            </a:pPr>
            <a:r>
              <a:rPr lang="es-CL">
                <a:solidFill>
                  <a:srgbClr val="FFFFFF"/>
                </a:solidFill>
              </a:rPr>
              <a:t>VentWeb</a:t>
            </a:r>
            <a:br>
              <a:rPr lang="es-CL">
                <a:solidFill>
                  <a:srgbClr val="FFFFFF"/>
                </a:solidFill>
              </a:rPr>
            </a:br>
            <a:r>
              <a:rPr lang="es-CL">
                <a:solidFill>
                  <a:srgbClr val="FFFFFF"/>
                </a:solidFill>
              </a:rPr>
              <a:t>Fase 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Google Shape;120;p1"/>
          <p:cNvSpPr txBox="1"/>
          <p:nvPr>
            <p:ph idx="1" type="subTitle"/>
          </p:nvPr>
        </p:nvSpPr>
        <p:spPr>
          <a:xfrm>
            <a:off x="841249" y="663959"/>
            <a:ext cx="2656820" cy="50485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s-CL">
                <a:solidFill>
                  <a:srgbClr val="FFFFFF"/>
                </a:solidFill>
              </a:rPr>
              <a:t>Cristopher Parada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s-CL">
                <a:solidFill>
                  <a:srgbClr val="FFFFFF"/>
                </a:solidFill>
              </a:rPr>
              <a:t>Ricardo Moreno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s-CL">
                <a:solidFill>
                  <a:srgbClr val="FFFFFF"/>
                </a:solidFill>
              </a:rPr>
              <a:t>11/15/2024</a:t>
            </a:r>
            <a:endParaRPr/>
          </a:p>
        </p:txBody>
      </p:sp>
      <p:cxnSp>
        <p:nvCxnSpPr>
          <p:cNvPr id="121" name="Google Shape;121;p1"/>
          <p:cNvCxnSpPr/>
          <p:nvPr/>
        </p:nvCxnSpPr>
        <p:spPr>
          <a:xfrm>
            <a:off x="373060" y="6047437"/>
            <a:ext cx="10375638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" name="Google Shape;122;p1"/>
          <p:cNvCxnSpPr/>
          <p:nvPr/>
        </p:nvCxnSpPr>
        <p:spPr>
          <a:xfrm rot="10800000">
            <a:off x="3848100" y="334928"/>
            <a:ext cx="0" cy="5712509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1"/>
          <p:cNvCxnSpPr/>
          <p:nvPr/>
        </p:nvCxnSpPr>
        <p:spPr>
          <a:xfrm>
            <a:off x="10748698" y="334928"/>
            <a:ext cx="0" cy="6188146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4" name="Google Shape;124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621" y="2754200"/>
            <a:ext cx="5327250" cy="329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0" name="Google Shape;130;p2"/>
          <p:cNvCxnSpPr/>
          <p:nvPr/>
        </p:nvCxnSpPr>
        <p:spPr>
          <a:xfrm>
            <a:off x="10748698" y="334928"/>
            <a:ext cx="0" cy="6188146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1" name="Google Shape;131;p2"/>
          <p:cNvCxnSpPr/>
          <p:nvPr/>
        </p:nvCxnSpPr>
        <p:spPr>
          <a:xfrm>
            <a:off x="373060" y="6047437"/>
            <a:ext cx="10375638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2" name="Google Shape;132;p2"/>
          <p:cNvCxnSpPr/>
          <p:nvPr/>
        </p:nvCxnSpPr>
        <p:spPr>
          <a:xfrm>
            <a:off x="360154" y="4495800"/>
            <a:ext cx="10375638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-461831" y="334928"/>
            <a:ext cx="11456400" cy="6188100"/>
          </a:xfrm>
          <a:prstGeom prst="rect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"/>
          <p:cNvSpPr txBox="1"/>
          <p:nvPr>
            <p:ph type="title"/>
          </p:nvPr>
        </p:nvSpPr>
        <p:spPr>
          <a:xfrm>
            <a:off x="360155" y="616587"/>
            <a:ext cx="3330300" cy="47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bril Fatface"/>
              <a:buNone/>
            </a:pPr>
            <a:r>
              <a:rPr lang="es-CL" sz="3200">
                <a:solidFill>
                  <a:srgbClr val="FFFFFF"/>
                </a:solidFill>
              </a:rPr>
              <a:t>GANTT</a:t>
            </a:r>
            <a:endParaRPr/>
          </a:p>
        </p:txBody>
      </p:sp>
      <p:cxnSp>
        <p:nvCxnSpPr>
          <p:cNvPr id="137" name="Google Shape;137;p2"/>
          <p:cNvCxnSpPr/>
          <p:nvPr/>
        </p:nvCxnSpPr>
        <p:spPr>
          <a:xfrm>
            <a:off x="373060" y="6047437"/>
            <a:ext cx="10375638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8" name="Google Shape;138;p2"/>
          <p:cNvCxnSpPr/>
          <p:nvPr/>
        </p:nvCxnSpPr>
        <p:spPr>
          <a:xfrm rot="10800000">
            <a:off x="3848100" y="334928"/>
            <a:ext cx="0" cy="5712509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p2"/>
          <p:cNvCxnSpPr/>
          <p:nvPr/>
        </p:nvCxnSpPr>
        <p:spPr>
          <a:xfrm>
            <a:off x="10748698" y="334928"/>
            <a:ext cx="0" cy="6188146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0" name="Google Shape;14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75" y="64701"/>
            <a:ext cx="11456400" cy="6728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b52b82f44_0_0"/>
          <p:cNvSpPr txBox="1"/>
          <p:nvPr>
            <p:ph type="title"/>
          </p:nvPr>
        </p:nvSpPr>
        <p:spPr>
          <a:xfrm>
            <a:off x="841248" y="552782"/>
            <a:ext cx="9489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bril Fatface"/>
              <a:buNone/>
            </a:pPr>
            <a:r>
              <a:rPr lang="es-CL"/>
              <a:t>AVANCE ESPERADO</a:t>
            </a:r>
            <a:endParaRPr/>
          </a:p>
        </p:txBody>
      </p:sp>
      <p:sp>
        <p:nvSpPr>
          <p:cNvPr id="146" name="Google Shape;146;g30b52b82f44_0_0"/>
          <p:cNvSpPr txBox="1"/>
          <p:nvPr>
            <p:ph idx="1" type="body"/>
          </p:nvPr>
        </p:nvSpPr>
        <p:spPr>
          <a:xfrm>
            <a:off x="985220" y="1878474"/>
            <a:ext cx="2962200" cy="3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CL"/>
              <a:t>En cuanto al avance esperado, en las fechas actuales, </a:t>
            </a:r>
            <a:r>
              <a:rPr lang="es-CL"/>
              <a:t>debería</a:t>
            </a:r>
            <a:r>
              <a:rPr lang="es-CL"/>
              <a:t> estar terminando el segundo sprint.</a:t>
            </a:r>
            <a:endParaRPr/>
          </a:p>
        </p:txBody>
      </p:sp>
      <p:sp>
        <p:nvSpPr>
          <p:cNvPr id="147" name="Google Shape;147;g30b52b82f44_0_0"/>
          <p:cNvSpPr txBox="1"/>
          <p:nvPr/>
        </p:nvSpPr>
        <p:spPr>
          <a:xfrm>
            <a:off x="6225702" y="2096199"/>
            <a:ext cx="253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g30b52b82f44_0_0"/>
          <p:cNvSpPr txBox="1"/>
          <p:nvPr/>
        </p:nvSpPr>
        <p:spPr>
          <a:xfrm>
            <a:off x="4209950" y="1878475"/>
            <a:ext cx="3000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 donde </a:t>
            </a:r>
            <a:r>
              <a:rPr lang="es-CL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tendríamos</a:t>
            </a:r>
            <a:r>
              <a:rPr lang="es-CL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que haber terminado la </a:t>
            </a:r>
            <a:r>
              <a:rPr lang="es-CL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publicación</a:t>
            </a:r>
            <a:r>
              <a:rPr lang="es-CL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 productos, y estar avanzados con la </a:t>
            </a:r>
            <a:r>
              <a:rPr lang="es-CL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comunicación</a:t>
            </a:r>
            <a:r>
              <a:rPr lang="es-CL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entre usuarios (chat)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b52b82f44_0_6"/>
          <p:cNvSpPr txBox="1"/>
          <p:nvPr>
            <p:ph type="title"/>
          </p:nvPr>
        </p:nvSpPr>
        <p:spPr>
          <a:xfrm>
            <a:off x="468673" y="410457"/>
            <a:ext cx="9489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bril Fatface"/>
              <a:buNone/>
            </a:pPr>
            <a:r>
              <a:rPr lang="es-CL"/>
              <a:t>AVANCE REAL</a:t>
            </a:r>
            <a:endParaRPr/>
          </a:p>
        </p:txBody>
      </p:sp>
      <p:sp>
        <p:nvSpPr>
          <p:cNvPr id="154" name="Google Shape;154;g30b52b82f44_0_6"/>
          <p:cNvSpPr txBox="1"/>
          <p:nvPr>
            <p:ph idx="1" type="body"/>
          </p:nvPr>
        </p:nvSpPr>
        <p:spPr>
          <a:xfrm>
            <a:off x="468675" y="1364763"/>
            <a:ext cx="5461500" cy="24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01600" lvl="0" marL="2286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CL"/>
              <a:t>No hemos avanzado como esperamos </a:t>
            </a:r>
            <a:r>
              <a:rPr lang="es-CL"/>
              <a:t>desde</a:t>
            </a:r>
            <a:r>
              <a:rPr lang="es-CL"/>
              <a:t> un principio, han habido algunos inconvenientes y mala </a:t>
            </a:r>
            <a:r>
              <a:rPr lang="es-CL"/>
              <a:t>administración</a:t>
            </a:r>
            <a:r>
              <a:rPr lang="es-CL"/>
              <a:t> con los tiempos enfocados al sprint. Sin mencionar los errores de </a:t>
            </a:r>
            <a:r>
              <a:rPr lang="es-CL"/>
              <a:t>código</a:t>
            </a:r>
            <a:r>
              <a:rPr lang="es-CL"/>
              <a:t> que han podido surgir. sin </a:t>
            </a:r>
            <a:r>
              <a:rPr lang="es-CL"/>
              <a:t>embargo</a:t>
            </a:r>
            <a:r>
              <a:rPr lang="es-CL"/>
              <a:t> hemos podido adaptarnos y los retrasos no son fatales para el proyecto.</a:t>
            </a:r>
            <a:endParaRPr/>
          </a:p>
        </p:txBody>
      </p:sp>
      <p:sp>
        <p:nvSpPr>
          <p:cNvPr id="155" name="Google Shape;155;g30b52b82f44_0_6"/>
          <p:cNvSpPr txBox="1"/>
          <p:nvPr/>
        </p:nvSpPr>
        <p:spPr>
          <a:xfrm>
            <a:off x="6225702" y="2096199"/>
            <a:ext cx="253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6" name="Google Shape;156;g30b52b82f44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0002" y="678557"/>
            <a:ext cx="2576620" cy="464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30b52b82f44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175" y="3771375"/>
            <a:ext cx="4128021" cy="24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bril Fatface"/>
              <a:buNone/>
            </a:pPr>
            <a:r>
              <a:rPr lang="es-CL"/>
              <a:t>Factores que facilitan/dificultan el desarrollo</a:t>
            </a:r>
            <a:endParaRPr/>
          </a:p>
        </p:txBody>
      </p:sp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2475495" y="2096199"/>
            <a:ext cx="2962267" cy="3747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CL"/>
              <a:t>Factores beneficiosos</a:t>
            </a:r>
            <a:endParaRPr/>
          </a:p>
          <a:p>
            <a:pPr indent="-228600" lvl="0" marL="2286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CL"/>
              <a:t>Comunicación</a:t>
            </a:r>
            <a:endParaRPr/>
          </a:p>
          <a:p>
            <a:pPr indent="-228600" lvl="0" marL="2286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CL"/>
              <a:t>Distribución del trabajo</a:t>
            </a:r>
            <a:endParaRPr/>
          </a:p>
          <a:p>
            <a:pPr indent="-228600" lvl="0" marL="2286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CL"/>
              <a:t>Adaptación </a:t>
            </a:r>
            <a:endParaRPr/>
          </a:p>
          <a:p>
            <a:pPr indent="-101600" lvl="0" marL="2286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64" name="Google Shape;164;p3"/>
          <p:cNvSpPr txBox="1"/>
          <p:nvPr/>
        </p:nvSpPr>
        <p:spPr>
          <a:xfrm>
            <a:off x="6225702" y="2096199"/>
            <a:ext cx="2538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Factores Desfavorables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L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Tiempos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L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Falta de conciencia sobre las fechas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</a:pPr>
            <a:r>
              <a:rPr lang="es-CL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Mal uso de </a:t>
            </a:r>
            <a:r>
              <a:rPr lang="es-CL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metodología</a:t>
            </a:r>
            <a:r>
              <a:rPr lang="es-CL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CL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ágil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b3fb58a38_0_0"/>
          <p:cNvSpPr txBox="1"/>
          <p:nvPr>
            <p:ph type="title"/>
          </p:nvPr>
        </p:nvSpPr>
        <p:spPr>
          <a:xfrm>
            <a:off x="841248" y="552782"/>
            <a:ext cx="9489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bril Fatface"/>
              <a:buNone/>
            </a:pPr>
            <a:r>
              <a:rPr lang="es-CL"/>
              <a:t>Ajustes realizados</a:t>
            </a:r>
            <a:endParaRPr/>
          </a:p>
        </p:txBody>
      </p:sp>
      <p:sp>
        <p:nvSpPr>
          <p:cNvPr id="170" name="Google Shape;170;g30b3fb58a38_0_0"/>
          <p:cNvSpPr txBox="1"/>
          <p:nvPr>
            <p:ph idx="1" type="body"/>
          </p:nvPr>
        </p:nvSpPr>
        <p:spPr>
          <a:xfrm>
            <a:off x="1330195" y="1999624"/>
            <a:ext cx="2962200" cy="3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CL"/>
              <a:t>Eliminación del botón de reportar</a:t>
            </a:r>
            <a:endParaRPr/>
          </a:p>
          <a:p>
            <a:pPr indent="-241300" lvl="0" marL="2286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CL"/>
              <a:t>Hacer la página más intuitiva aún</a:t>
            </a:r>
            <a:endParaRPr/>
          </a:p>
          <a:p>
            <a:pPr indent="0" lvl="0" marL="2286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71" name="Google Shape;171;g30b3fb58a38_0_0"/>
          <p:cNvSpPr txBox="1"/>
          <p:nvPr/>
        </p:nvSpPr>
        <p:spPr>
          <a:xfrm>
            <a:off x="6225702" y="2096199"/>
            <a:ext cx="253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b3fb58a38_0_6"/>
          <p:cNvSpPr txBox="1"/>
          <p:nvPr>
            <p:ph type="title"/>
          </p:nvPr>
        </p:nvSpPr>
        <p:spPr>
          <a:xfrm>
            <a:off x="841248" y="552782"/>
            <a:ext cx="9489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bril Fatface"/>
              <a:buNone/>
            </a:pPr>
            <a:r>
              <a:rPr lang="es-CL"/>
              <a:t>EVIDENCIAS</a:t>
            </a:r>
            <a:endParaRPr/>
          </a:p>
        </p:txBody>
      </p:sp>
      <p:sp>
        <p:nvSpPr>
          <p:cNvPr id="177" name="Google Shape;177;g30b3fb58a38_0_6"/>
          <p:cNvSpPr txBox="1"/>
          <p:nvPr/>
        </p:nvSpPr>
        <p:spPr>
          <a:xfrm>
            <a:off x="6225702" y="2096199"/>
            <a:ext cx="253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g30b3fb58a38_0_6"/>
          <p:cNvSpPr txBox="1"/>
          <p:nvPr/>
        </p:nvSpPr>
        <p:spPr>
          <a:xfrm>
            <a:off x="968675" y="2034550"/>
            <a:ext cx="28011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s-CL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Sprint Planning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s-CL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Sprint backlog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s-CL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Scrumboard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s-CL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Burdown Chart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s-CL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Daily Meeting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s-CL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Impediment log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s-CL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Release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s-CL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Review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s-CL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Retrospective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s-CL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Retrospectiva del proyecto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b52b82f44_0_12"/>
          <p:cNvSpPr txBox="1"/>
          <p:nvPr>
            <p:ph type="title"/>
          </p:nvPr>
        </p:nvSpPr>
        <p:spPr>
          <a:xfrm>
            <a:off x="841248" y="552782"/>
            <a:ext cx="9489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PROXIMOS PASOS</a:t>
            </a:r>
            <a:endParaRPr/>
          </a:p>
        </p:txBody>
      </p:sp>
      <p:sp>
        <p:nvSpPr>
          <p:cNvPr id="184" name="Google Shape;184;g30b52b82f44_0_12"/>
          <p:cNvSpPr txBox="1"/>
          <p:nvPr>
            <p:ph idx="1" type="body"/>
          </p:nvPr>
        </p:nvSpPr>
        <p:spPr>
          <a:xfrm>
            <a:off x="841248" y="2096199"/>
            <a:ext cx="9489000" cy="374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L"/>
              <a:t>Terminar el sprint 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L"/>
              <a:t>Mayor </a:t>
            </a:r>
            <a:r>
              <a:rPr lang="es-CL"/>
              <a:t>organización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L"/>
              <a:t>hacer retrospective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L"/>
              <a:t>Mejor uso de </a:t>
            </a:r>
            <a:r>
              <a:rPr lang="es-CL"/>
              <a:t>metodología</a:t>
            </a:r>
            <a:r>
              <a:rPr lang="es-CL"/>
              <a:t> </a:t>
            </a:r>
            <a:r>
              <a:rPr lang="es-CL"/>
              <a:t>ágil</a:t>
            </a:r>
            <a:r>
              <a:rPr lang="es-CL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meo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imeo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2024-10-14T15:15:33Z</dcterms:created>
  <dc:creator>Ricardo Moreno Gomez</dc:creator>
</cp:coreProperties>
</file>