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37" r:id="rId1"/>
    <p:sldMasterId id="2147483745" r:id="rId2"/>
  </p:sldMasterIdLst>
  <p:notesMasterIdLst>
    <p:notesMasterId r:id="rId8"/>
  </p:notesMasterIdLst>
  <p:handoutMasterIdLst>
    <p:handoutMasterId r:id="rId9"/>
  </p:handoutMasterIdLst>
  <p:sldIdLst>
    <p:sldId id="489" r:id="rId3"/>
    <p:sldId id="490" r:id="rId4"/>
    <p:sldId id="486" r:id="rId5"/>
    <p:sldId id="487" r:id="rId6"/>
    <p:sldId id="488" r:id="rId7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ontserrat" panose="020B0604020202020204" charset="0"/>
      <p:regular r:id="rId14"/>
    </p:embeddedFont>
    <p:embeddedFont>
      <p:font typeface="Montserrat ExtraBold" panose="020B0604020202020204" charset="0"/>
      <p:bold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96023" autoAdjust="0"/>
  </p:normalViewPr>
  <p:slideViewPr>
    <p:cSldViewPr snapToGrid="0" snapToObjects="1">
      <p:cViewPr varScale="1">
        <p:scale>
          <a:sx n="110" d="100"/>
          <a:sy n="110" d="100"/>
        </p:scale>
        <p:origin x="59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A5D05-705B-3147-8B19-30EAB61B947C}" type="datetimeFigureOut">
              <a:rPr lang="nl-NL" smtClean="0"/>
              <a:pPr/>
              <a:t>22-2-2019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D7957-711F-7046-BE64-9304429E92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91470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8DA32-C73C-AA41-87DD-C5BECBEA6012}" type="datetimeFigureOut">
              <a:rPr lang="nl-NL" smtClean="0"/>
              <a:pPr/>
              <a:t>22-2-2019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539D7-6380-4545-8F0D-96A643FD9C0D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65484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/>
              <a:t>Academiejaar 2018-2019</a:t>
            </a: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Inleiding POD I</a:t>
            </a:r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A5BA-268A-47F1-ACAB-650AB8FA11DD}" type="slidenum">
              <a:rPr lang="nl-BE" smtClean="0"/>
              <a:t>‹nr.›</a:t>
            </a:fld>
            <a:endParaRPr lang="nl-BE" dirty="0"/>
          </a:p>
        </p:txBody>
      </p:sp>
      <p:sp>
        <p:nvSpPr>
          <p:cNvPr id="6" name="Rechthoek 5"/>
          <p:cNvSpPr/>
          <p:nvPr userDrawn="1"/>
        </p:nvSpPr>
        <p:spPr>
          <a:xfrm>
            <a:off x="0" y="101600"/>
            <a:ext cx="2108200" cy="53594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400"/>
          </a:p>
        </p:txBody>
      </p:sp>
      <p:sp>
        <p:nvSpPr>
          <p:cNvPr id="7" name="Rechthoek 6"/>
          <p:cNvSpPr/>
          <p:nvPr userDrawn="1"/>
        </p:nvSpPr>
        <p:spPr>
          <a:xfrm>
            <a:off x="3073400" y="101600"/>
            <a:ext cx="2108200" cy="53594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400"/>
          </a:p>
        </p:txBody>
      </p:sp>
      <p:sp>
        <p:nvSpPr>
          <p:cNvPr id="8" name="Rechthoek 7"/>
          <p:cNvSpPr/>
          <p:nvPr userDrawn="1"/>
        </p:nvSpPr>
        <p:spPr>
          <a:xfrm>
            <a:off x="1446921" y="1901826"/>
            <a:ext cx="2108200" cy="169544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400"/>
          </a:p>
        </p:txBody>
      </p:sp>
      <p:sp>
        <p:nvSpPr>
          <p:cNvPr id="9" name="Ondertitel 2"/>
          <p:cNvSpPr>
            <a:spLocks noGrp="1"/>
          </p:cNvSpPr>
          <p:nvPr>
            <p:ph type="subTitle" idx="1"/>
          </p:nvPr>
        </p:nvSpPr>
        <p:spPr>
          <a:xfrm>
            <a:off x="1219200" y="3894137"/>
            <a:ext cx="9746499" cy="1655763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19200" y="1968000"/>
            <a:ext cx="9746499" cy="1752000"/>
          </a:xfrm>
        </p:spPr>
        <p:txBody>
          <a:bodyPr>
            <a:normAutofit/>
          </a:bodyPr>
          <a:lstStyle>
            <a:lvl1pPr>
              <a:defRPr sz="4800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voor titel/sectie/</a:t>
            </a:r>
            <a:r>
              <a:rPr lang="nl-NL" dirty="0" err="1"/>
              <a:t>hfdst</a:t>
            </a:r>
            <a:r>
              <a:rPr lang="nl-NL" dirty="0"/>
              <a:t>.</a:t>
            </a:r>
            <a:endParaRPr lang="nl-BE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954" y="5425317"/>
            <a:ext cx="2143945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3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/>
              <a:t>Academiejaar 2018-2019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Inleiding POD I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A5BA-268A-47F1-ACAB-650AB8FA11DD}" type="slidenum">
              <a:rPr lang="nl-BE" smtClean="0"/>
              <a:t>‹nr.›</a:t>
            </a:fld>
            <a:endParaRPr lang="nl-BE"/>
          </a:p>
        </p:txBody>
      </p:sp>
      <p:sp>
        <p:nvSpPr>
          <p:cNvPr id="11" name="Tijdelijke aanduiding voor tekst 15"/>
          <p:cNvSpPr>
            <a:spLocks noGrp="1"/>
          </p:cNvSpPr>
          <p:nvPr>
            <p:ph type="body" sz="quarter" idx="13" hasCustomPrompt="1"/>
          </p:nvPr>
        </p:nvSpPr>
        <p:spPr>
          <a:xfrm>
            <a:off x="6544693" y="282688"/>
            <a:ext cx="4775200" cy="417459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buNone/>
              <a:defRPr sz="1467" baseline="0">
                <a:solidFill>
                  <a:schemeClr val="accent2"/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nl-NL" dirty="0"/>
              <a:t>Klik om </a:t>
            </a:r>
            <a:r>
              <a:rPr lang="nl-NL" dirty="0" err="1"/>
              <a:t>hfdst</a:t>
            </a:r>
            <a:r>
              <a:rPr lang="nl-NL" dirty="0"/>
              <a:t>/sectie/titel te vermelden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9293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/>
              <a:t>Academiejaar 2018-2019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Inleiding POD 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A5BA-268A-47F1-ACAB-650AB8FA11DD}" type="slidenum">
              <a:rPr lang="nl-BE" smtClean="0"/>
              <a:t>‹nr.›</a:t>
            </a:fld>
            <a:endParaRPr lang="nl-BE"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3" hasCustomPrompt="1"/>
          </p:nvPr>
        </p:nvSpPr>
        <p:spPr>
          <a:xfrm>
            <a:off x="6544693" y="282688"/>
            <a:ext cx="4775200" cy="417459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buNone/>
              <a:defRPr sz="1467" baseline="0">
                <a:solidFill>
                  <a:schemeClr val="accent6"/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nl-NL" dirty="0"/>
              <a:t>Klik om </a:t>
            </a:r>
            <a:r>
              <a:rPr lang="nl-NL" dirty="0" err="1"/>
              <a:t>hfdst</a:t>
            </a:r>
            <a:r>
              <a:rPr lang="nl-NL" dirty="0"/>
              <a:t>/sectie/titel te vermelden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73936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/>
              <a:t>Academiejaar 2018-2019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Inleiding POD I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A5BA-268A-47F1-ACAB-650AB8FA11DD}" type="slidenum">
              <a:rPr lang="nl-BE" smtClean="0"/>
              <a:t>‹nr.›</a:t>
            </a:fld>
            <a:endParaRPr lang="nl-BE"/>
          </a:p>
        </p:txBody>
      </p:sp>
      <p:sp>
        <p:nvSpPr>
          <p:cNvPr id="11" name="Tijdelijke aanduiding voor tekst 15"/>
          <p:cNvSpPr>
            <a:spLocks noGrp="1"/>
          </p:cNvSpPr>
          <p:nvPr>
            <p:ph type="body" sz="quarter" idx="13" hasCustomPrompt="1"/>
          </p:nvPr>
        </p:nvSpPr>
        <p:spPr>
          <a:xfrm>
            <a:off x="6544693" y="282688"/>
            <a:ext cx="4775200" cy="417459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buNone/>
              <a:defRPr sz="1467" baseline="0">
                <a:solidFill>
                  <a:schemeClr val="accent6"/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nl-NL" dirty="0"/>
              <a:t>Klik om </a:t>
            </a:r>
            <a:r>
              <a:rPr lang="nl-NL" dirty="0" err="1"/>
              <a:t>hfdst</a:t>
            </a:r>
            <a:r>
              <a:rPr lang="nl-NL" dirty="0"/>
              <a:t>/sectie/titel te vermelden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9066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+xtra tit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/>
              <a:t>Academiejaar 2018-2019</a:t>
            </a:r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Inleiding POD I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A5BA-268A-47F1-ACAB-650AB8FA11DD}" type="slidenum">
              <a:rPr lang="nl-BE" smtClean="0"/>
              <a:t>‹nr.›</a:t>
            </a:fld>
            <a:endParaRPr lang="nl-BE"/>
          </a:p>
        </p:txBody>
      </p:sp>
      <p:sp>
        <p:nvSpPr>
          <p:cNvPr id="12" name="Tijdelijke aanduiding voor tekst 15"/>
          <p:cNvSpPr>
            <a:spLocks noGrp="1"/>
          </p:cNvSpPr>
          <p:nvPr>
            <p:ph type="body" sz="quarter" idx="13" hasCustomPrompt="1"/>
          </p:nvPr>
        </p:nvSpPr>
        <p:spPr>
          <a:xfrm>
            <a:off x="6544693" y="282688"/>
            <a:ext cx="4775200" cy="417459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buNone/>
              <a:defRPr sz="1467" baseline="0">
                <a:solidFill>
                  <a:schemeClr val="accent6"/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nl-NL" dirty="0"/>
              <a:t>Klik om </a:t>
            </a:r>
            <a:r>
              <a:rPr lang="nl-NL" dirty="0" err="1"/>
              <a:t>hfdst</a:t>
            </a:r>
            <a:r>
              <a:rPr lang="nl-NL" dirty="0"/>
              <a:t>/sectie/titel te vermelden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7673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+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/>
              <a:t>Academiejaar 2018-2019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Inleiding POD I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A5BA-268A-47F1-ACAB-650AB8FA11DD}" type="slidenum">
              <a:rPr lang="nl-BE" smtClean="0"/>
              <a:t>‹nr.›</a:t>
            </a:fld>
            <a:endParaRPr lang="nl-BE"/>
          </a:p>
        </p:txBody>
      </p:sp>
      <p:sp>
        <p:nvSpPr>
          <p:cNvPr id="10" name="Tijdelijke aanduiding voor tekst 15"/>
          <p:cNvSpPr>
            <a:spLocks noGrp="1"/>
          </p:cNvSpPr>
          <p:nvPr>
            <p:ph type="body" sz="quarter" idx="13" hasCustomPrompt="1"/>
          </p:nvPr>
        </p:nvSpPr>
        <p:spPr>
          <a:xfrm>
            <a:off x="6544693" y="282688"/>
            <a:ext cx="4775200" cy="417459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buNone/>
              <a:defRPr sz="1467" baseline="0">
                <a:solidFill>
                  <a:schemeClr val="accent6"/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nl-NL" dirty="0"/>
              <a:t>Klik om </a:t>
            </a:r>
            <a:r>
              <a:rPr lang="nl-NL" dirty="0" err="1"/>
              <a:t>hfdst</a:t>
            </a:r>
            <a:r>
              <a:rPr lang="nl-NL" dirty="0"/>
              <a:t>/sectie/titel te vermelden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864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presentat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5409524" cy="5739683"/>
          </a:xfrm>
          <a:prstGeom prst="rect">
            <a:avLst/>
          </a:prstGeom>
        </p:spPr>
      </p:pic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219200" y="3894137"/>
            <a:ext cx="9746499" cy="1655763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dirty="0"/>
              <a:t>Ondertitel.</a:t>
            </a:r>
            <a:endParaRPr lang="nl-B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1219200" y="1966111"/>
            <a:ext cx="9746499" cy="1750227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Titel van de presentatie.</a:t>
            </a:r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954" y="5425317"/>
            <a:ext cx="2143945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58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 voorbla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954" y="5425317"/>
            <a:ext cx="2143945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72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/>
              <a:t>Academiejaar 2018-2019</a:t>
            </a: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Inleiding POD I</a:t>
            </a:r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A5BA-268A-47F1-ACAB-650AB8FA11DD}" type="slidenum">
              <a:rPr lang="nl-BE" smtClean="0"/>
              <a:t>‹nr.›</a:t>
            </a:fld>
            <a:endParaRPr lang="nl-BE" dirty="0"/>
          </a:p>
        </p:txBody>
      </p:sp>
      <p:sp>
        <p:nvSpPr>
          <p:cNvPr id="6" name="Rechthoek 5"/>
          <p:cNvSpPr/>
          <p:nvPr userDrawn="1"/>
        </p:nvSpPr>
        <p:spPr>
          <a:xfrm>
            <a:off x="0" y="101600"/>
            <a:ext cx="2108200" cy="5359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400"/>
          </a:p>
        </p:txBody>
      </p:sp>
      <p:sp>
        <p:nvSpPr>
          <p:cNvPr id="7" name="Rechthoek 6"/>
          <p:cNvSpPr/>
          <p:nvPr userDrawn="1"/>
        </p:nvSpPr>
        <p:spPr>
          <a:xfrm>
            <a:off x="3073400" y="101600"/>
            <a:ext cx="2108200" cy="5359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400"/>
          </a:p>
        </p:txBody>
      </p:sp>
      <p:sp>
        <p:nvSpPr>
          <p:cNvPr id="8" name="Rechthoek 7"/>
          <p:cNvSpPr/>
          <p:nvPr userDrawn="1"/>
        </p:nvSpPr>
        <p:spPr>
          <a:xfrm>
            <a:off x="1446921" y="1901826"/>
            <a:ext cx="2108200" cy="169544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400"/>
          </a:p>
        </p:txBody>
      </p:sp>
      <p:sp>
        <p:nvSpPr>
          <p:cNvPr id="9" name="Ondertitel 2"/>
          <p:cNvSpPr>
            <a:spLocks noGrp="1"/>
          </p:cNvSpPr>
          <p:nvPr>
            <p:ph type="subTitle" idx="1"/>
          </p:nvPr>
        </p:nvSpPr>
        <p:spPr>
          <a:xfrm>
            <a:off x="1219200" y="3894137"/>
            <a:ext cx="9746499" cy="1655763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accent3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19200" y="1968000"/>
            <a:ext cx="9746499" cy="1752000"/>
          </a:xfrm>
        </p:spPr>
        <p:txBody>
          <a:bodyPr>
            <a:normAutofit/>
          </a:bodyPr>
          <a:lstStyle>
            <a:lvl1pPr>
              <a:defRPr sz="4800" baseline="0">
                <a:solidFill>
                  <a:schemeClr val="accent3"/>
                </a:solidFill>
              </a:defRPr>
            </a:lvl1pPr>
          </a:lstStyle>
          <a:p>
            <a:r>
              <a:rPr lang="nl-NL" dirty="0"/>
              <a:t>Klik voor titel/sectie/</a:t>
            </a:r>
            <a:r>
              <a:rPr lang="nl-NL" dirty="0" err="1"/>
              <a:t>hfdst</a:t>
            </a:r>
            <a:r>
              <a:rPr lang="nl-NL" dirty="0"/>
              <a:t>.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3999" y="5461000"/>
            <a:ext cx="21209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3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/>
              <a:t>Academiejaar 2018-2019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Inleiding POD 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A5BA-268A-47F1-ACAB-650AB8FA11DD}" type="slidenum">
              <a:rPr lang="nl-BE" smtClean="0"/>
              <a:t>‹nr.›</a:t>
            </a:fld>
            <a:endParaRPr lang="nl-BE"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3" hasCustomPrompt="1"/>
          </p:nvPr>
        </p:nvSpPr>
        <p:spPr>
          <a:xfrm>
            <a:off x="6544693" y="282688"/>
            <a:ext cx="4775200" cy="417459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buNone/>
              <a:defRPr sz="1467" baseline="0">
                <a:solidFill>
                  <a:schemeClr val="accent2"/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nl-NL" dirty="0"/>
              <a:t>Klik om </a:t>
            </a:r>
            <a:r>
              <a:rPr lang="nl-NL" dirty="0" err="1"/>
              <a:t>hfdst</a:t>
            </a:r>
            <a:r>
              <a:rPr lang="nl-NL" dirty="0"/>
              <a:t>/sectie/titel te vermelden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8962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715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30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2199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Academiejaar 2018-2019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21993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Inleiding POD I</a:t>
            </a:r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1180194" y="282688"/>
            <a:ext cx="752729" cy="4174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AA5BA-268A-47F1-ACAB-650AB8FA11D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373" y="6034970"/>
            <a:ext cx="1239628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3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9">
          <p15:clr>
            <a:srgbClr val="F26B43"/>
          </p15:clr>
        </p15:guide>
        <p15:guide id="2" pos="5579">
          <p15:clr>
            <a:srgbClr val="F26B43"/>
          </p15:clr>
        </p15:guide>
        <p15:guide id="3" orient="horz" pos="3072">
          <p15:clr>
            <a:srgbClr val="F26B43"/>
          </p15:clr>
        </p15:guide>
        <p15:guide id="4" pos="38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715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30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2199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nl-BE"/>
              <a:t>Academiejaar 2018-2019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21993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nl-BE"/>
              <a:t>Inleiding POD I</a:t>
            </a:r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1180194" y="282688"/>
            <a:ext cx="752729" cy="4174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67">
                <a:solidFill>
                  <a:schemeClr val="accent2"/>
                </a:solidFill>
              </a:defRPr>
            </a:lvl1pPr>
          </a:lstStyle>
          <a:p>
            <a:fld id="{1A1AA5BA-268A-47F1-ACAB-650AB8FA11D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7400" y="6057901"/>
            <a:ext cx="12446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4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9">
          <p15:clr>
            <a:srgbClr val="F26B43"/>
          </p15:clr>
        </p15:guide>
        <p15:guide id="2" pos="5579">
          <p15:clr>
            <a:srgbClr val="F26B43"/>
          </p15:clr>
        </p15:guide>
        <p15:guide id="3" orient="horz" pos="3072">
          <p15:clr>
            <a:srgbClr val="F26B43"/>
          </p15:clr>
        </p15:guide>
        <p15:guide id="4" pos="38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37265C1E-9D7C-4E0A-838D-AC2205A55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805" y="2327092"/>
            <a:ext cx="8310718" cy="3298644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63EA81F9-3914-4B0D-9200-1691ED567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1" y="290376"/>
            <a:ext cx="61722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7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156DB48E-1914-4EC4-8778-1602BEAE0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16" y="435429"/>
            <a:ext cx="7441163" cy="4023360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AA3C4CCC-D0E7-4693-B614-D0271DCBF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451" y="2260962"/>
            <a:ext cx="5986442" cy="416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4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E62E79F5-4214-4631-9F70-3D2C1ED55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544" y="1385456"/>
            <a:ext cx="7325456" cy="334717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EB06369-4B32-4E2C-972D-A1A8AD822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776070"/>
            <a:ext cx="4479242" cy="5321733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3C9034EF-F1FD-4CF8-A333-747CC8A7EA9B}"/>
              </a:ext>
            </a:extLst>
          </p:cNvPr>
          <p:cNvSpPr/>
          <p:nvPr/>
        </p:nvSpPr>
        <p:spPr>
          <a:xfrm>
            <a:off x="443345" y="1459345"/>
            <a:ext cx="4293072" cy="19696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9735686F-5AD4-4544-9BF2-076C57E96CED}"/>
              </a:ext>
            </a:extLst>
          </p:cNvPr>
          <p:cNvSpPr/>
          <p:nvPr/>
        </p:nvSpPr>
        <p:spPr>
          <a:xfrm>
            <a:off x="443345" y="3500582"/>
            <a:ext cx="4100946" cy="19696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0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963FA65D-F122-4E98-9E66-A2CB1B510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73" y="207817"/>
            <a:ext cx="5369935" cy="6039655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4C6570B9-01BF-434B-AA9E-3B9290EFF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254" y="1628026"/>
            <a:ext cx="5369935" cy="3601947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7638423A-A7B3-4D97-8938-D1D3025F8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433" y="1243685"/>
            <a:ext cx="5314519" cy="38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8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EC7855CF-D8BF-417F-9F66-11940CFA3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90" y="849825"/>
            <a:ext cx="7195705" cy="487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53323"/>
      </p:ext>
    </p:extLst>
  </p:cSld>
  <p:clrMapOvr>
    <a:masterClrMapping/>
  </p:clrMapOvr>
</p:sld>
</file>

<file path=ppt/theme/theme1.xml><?xml version="1.0" encoding="utf-8"?>
<a:theme xmlns:a="http://schemas.openxmlformats.org/drawingml/2006/main" name="HOGENT-wit">
  <a:themeElements>
    <a:clrScheme name="HOGENT-kleuren">
      <a:dk1>
        <a:srgbClr val="000000"/>
      </a:dk1>
      <a:lt1>
        <a:srgbClr val="EF8767"/>
      </a:lt1>
      <a:dk2>
        <a:srgbClr val="000000"/>
      </a:dk2>
      <a:lt2>
        <a:srgbClr val="FFFFFF"/>
      </a:lt2>
      <a:accent1>
        <a:srgbClr val="F1C29F"/>
      </a:accent1>
      <a:accent2>
        <a:srgbClr val="ECECEC"/>
      </a:accent2>
      <a:accent3>
        <a:srgbClr val="646567"/>
      </a:accent3>
      <a:accent4>
        <a:srgbClr val="BBBDBE"/>
      </a:accent4>
      <a:accent5>
        <a:srgbClr val="EF8767"/>
      </a:accent5>
      <a:accent6>
        <a:srgbClr val="818285"/>
      </a:accent6>
      <a:hlink>
        <a:srgbClr val="0000FF"/>
      </a:hlink>
      <a:folHlink>
        <a:srgbClr val="800080"/>
      </a:folHlink>
    </a:clrScheme>
    <a:fontScheme name="HOGENT-fonts">
      <a:majorFont>
        <a:latin typeface="Montserrat ExtraBold"/>
        <a:ea typeface=""/>
        <a:cs typeface=""/>
      </a:majorFont>
      <a:minorFont>
        <a:latin typeface="Montserrat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GENT-wim.pptx" id="{983A2AFA-8DC8-4D9B-979F-0C8767ADBD97}" vid="{6A2259E1-B773-4461-B7AF-3B214954BA7D}"/>
    </a:ext>
  </a:extLst>
</a:theme>
</file>

<file path=ppt/theme/theme2.xml><?xml version="1.0" encoding="utf-8"?>
<a:theme xmlns:a="http://schemas.openxmlformats.org/drawingml/2006/main" name="HOGENT-oranje">
  <a:themeElements>
    <a:clrScheme name="HOGENT-kleuren">
      <a:dk1>
        <a:srgbClr val="000000"/>
      </a:dk1>
      <a:lt1>
        <a:srgbClr val="EF8767"/>
      </a:lt1>
      <a:dk2>
        <a:srgbClr val="000000"/>
      </a:dk2>
      <a:lt2>
        <a:srgbClr val="FFFFFF"/>
      </a:lt2>
      <a:accent1>
        <a:srgbClr val="F1C29F"/>
      </a:accent1>
      <a:accent2>
        <a:srgbClr val="ECECEC"/>
      </a:accent2>
      <a:accent3>
        <a:srgbClr val="646567"/>
      </a:accent3>
      <a:accent4>
        <a:srgbClr val="BBBDBE"/>
      </a:accent4>
      <a:accent5>
        <a:srgbClr val="EF8767"/>
      </a:accent5>
      <a:accent6>
        <a:srgbClr val="818285"/>
      </a:accent6>
      <a:hlink>
        <a:srgbClr val="0000FF"/>
      </a:hlink>
      <a:folHlink>
        <a:srgbClr val="800080"/>
      </a:folHlink>
    </a:clrScheme>
    <a:fontScheme name="HOGENT-fonts">
      <a:majorFont>
        <a:latin typeface="Montserrat ExtraBold"/>
        <a:ea typeface=""/>
        <a:cs typeface=""/>
      </a:majorFont>
      <a:minorFont>
        <a:latin typeface="Montserrat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GENT-wim.pptx" id="{983A2AFA-8DC8-4D9B-979F-0C8767ADBD97}" vid="{35C5CD66-87D0-4A5A-A7A7-72AEA102E9F8}"/>
    </a:ext>
  </a:extLst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HOGENT-wim</Template>
  <TotalTime>9567</TotalTime>
  <Words>0</Words>
  <Application>Microsoft Office PowerPoint</Application>
  <PresentationFormat>Breedbeeld</PresentationFormat>
  <Paragraphs>0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5</vt:i4>
      </vt:variant>
    </vt:vector>
  </HeadingPairs>
  <TitlesOfParts>
    <vt:vector size="11" baseType="lpstr">
      <vt:lpstr>Calibri</vt:lpstr>
      <vt:lpstr>Montserrat</vt:lpstr>
      <vt:lpstr>Montserrat ExtraBold</vt:lpstr>
      <vt:lpstr>Arial</vt:lpstr>
      <vt:lpstr>HOGENT-wit</vt:lpstr>
      <vt:lpstr>HOGENT-oranje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HoGent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HoGent</dc:creator>
  <cp:lastModifiedBy>Iris STEENHOUT</cp:lastModifiedBy>
  <cp:revision>81</cp:revision>
  <dcterms:created xsi:type="dcterms:W3CDTF">2013-05-07T12:42:15Z</dcterms:created>
  <dcterms:modified xsi:type="dcterms:W3CDTF">2019-02-22T12:17:46Z</dcterms:modified>
</cp:coreProperties>
</file>