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8" r:id="rId7"/>
    <p:sldId id="259" r:id="rId8"/>
    <p:sldId id="258" r:id="rId9"/>
    <p:sldId id="257" r:id="rId10"/>
    <p:sldId id="270" r:id="rId11"/>
    <p:sldId id="271" r:id="rId12"/>
    <p:sldId id="272" r:id="rId13"/>
    <p:sldId id="275" r:id="rId14"/>
    <p:sldId id="276" r:id="rId15"/>
    <p:sldId id="277" r:id="rId16"/>
    <p:sldId id="278" r:id="rId1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8" d="100"/>
          <a:sy n="88" d="100"/>
        </p:scale>
        <p:origin x="108"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5:55.344"/>
    </inkml:context>
    <inkml:brush xml:id="br0">
      <inkml:brushProperty name="width" value="0.17143" units="cm"/>
      <inkml:brushProperty name="height" value="0.17143" units="cm"/>
      <inkml:brushProperty name="color" value="#33CCFF"/>
    </inkml:brush>
  </inkml:definitions>
  <inkml:trace contextRef="#ctx0" brushRef="#br0">536 363 7569,'-11'0'165,"-1"0"1,1 0-1,-7 0-44,1 0 0,-6 0-51,0 0 1,-6 0-129,6 0 157,-8 8 1,12 0-169,-4 3 0,-4 10 49,-2-3 1,4 5 12,2 0 0,-2 4 77,2 7 0,-2 1-21,2-1 1,4 7-51,-4-1 1,6 6 5,5-6 0,-1 7-59,7-7 0,0 0 94,6-5 0,8-2-43,3-5 1,12-3 24,6-7 0,6-9 73,5-3 1,2-4-76,5-2 1,3-14 1,-4-3 1,2-12-24,-2 1 1,4-11 4,-4-1 0,4-6-5,2 5 0,-6-7 25,0 2 1,-8 4 171,3 2 0,-12 3-112,-6 2 1,-6 7 53,-6-1 0,-3 2-64,-8-2 0,-2 4 13,-4 8 1,-3-1-31,-8 1 1,-8 8-123,-4 3 1,-4 4-35,-1 2 1,-1 2 43,0 4 1,-5 5-170,0 12 1,-1-2 73,7 8 0,1-6-269,4 6 0,-2-6 113,8 6 0,0-2-25,6 2 1,-4 3-102,4-3 432,-5-4 0,13 8 0,-8-6 0</inkml:trace>
  <inkml:trace contextRef="#ctx0" brushRef="#br0" timeOffset="304">761 502 7569,'25'-10'-62,"0"-4"45,4 9 45,-4-9 0,-8 7 139,0-5 1,-5 2-6,-1 5-16,-7 3 0,4-4-153,-8 12 0,0-2-19,0 7 0,-6 8 86,0 10 1,-7 4 18,2 1 0,-3 9-34,3 3 1,-5 6-36,5 5 0,1-5 69,-2 0 0,7 0-136,-7-6 0,8-4 40,-1-1 0,3-7-54,2-5 1,0-4-49,0-8 0,0 1-231,0-1 1,0-5 13,0-1 1,2-5 335,3 5 0,5 1 0,7 5 0</inkml:trace>
  <inkml:trace contextRef="#ctx0" brushRef="#br0" timeOffset="542">1072 1729 7569,'18'-7'-30,"1"3"72,4-8 0,-2-1 131,8-10 0,-2-6 22,2-11 0,1-8-32,-7-16 0,8 5 17,-2-16 1,4 0-527,1-12 1,-14 37 0,1-2 388,-1-2 0,0-1 0,0-6 0,-2-1 5,-2-2 0,-3 1 0,0 7 0,-3 3 43,2-40 0,-5 9-15,-7 15 1,-3-2-556,-9 13 1,-7 0 274,-16 6 0,-1 10-392,-5 8 596,-3 7 0,6 11 0,3 5 0,3 5 0,-1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7:13.385"/>
    </inkml:context>
    <inkml:brush xml:id="br0">
      <inkml:brushProperty name="width" value="0.17143" units="cm"/>
      <inkml:brushProperty name="height" value="0.17143" units="cm"/>
      <inkml:brushProperty name="color" value="#33CCFF"/>
    </inkml:brush>
  </inkml:definitions>
  <inkml:trace contextRef="#ctx0" brushRef="#br0">0 988 7569,'10'-8'-856,"-3"7"732,-4 72 1,-6-4 0,9-160 527,0 69-289,-2-26 0,-2 0-69,-2 25 0,0 4-63,0-8 0,0 0-12,0-6 1,0 3-7,0 3 0,-2-4 17,-4 4 1,4 4 0,-4 2 0,4 4-268,2 2 165,0 7 120,0 2 0,-7 8 0,-3 0 0</inkml:trace>
  <inkml:trace contextRef="#ctx0" brushRef="#br0" timeOffset="434">35 1038 7569,'17'0'-235,"0"-6"-29,1 0 0,-7-5 432,1 5 0,5-5-52,6 5 0,0-8-144,-6 3 0,6-4 61,1-3 0,6 1-5,-1 0 0,2-1 26,-2 1 1,3-2-8,-3-4 0,-4 4 13,-2-4 1,-4 9 7,-1 3 0,-9-1-42,-3-5 14,4-1 1,-8 1-91,3 0 1,-5 5 87,-5 1 0,-5 5-127,-7-6 1,-3 9 20,-3-3 0,4 4 24,-4 2 1,-2 0 12,2 0 0,-6 0-12,6 0 1,0 0-24,6 0 47,0 0-2,-1-8 0,7 1 43,-1-5 0,8-3-42,-1 3 0,3-11 119,2-6 0,0 2-38,0-1 1,0 4-31,0-4 1,0 7-111,0-3-249,0-2 3,-8 6 0,4-3 22,-7 12 303,7 3 0,-12 8 0,7 0 0</inkml:trace>
  <inkml:trace contextRef="#ctx0" brushRef="#br0" timeOffset="935">1263 917 7230,'0'10'-339,"-2"-1"680,-4-3 1,-4-2-128,-7 7 0,-2-1-147,-4 1 1,2 5 17,-8-5 0,6-1-111,-6 1 1,2-5 49,-2 6 0,-2-8-107,8 1 0,-5-1 44,4 2 0,-1-4 86,2 4 1,4-10-30,-4-2 1,-2-7 5,2 1 1,0-5 9,6-6 0,5 2-10,1-8 0,7 0-7,-2-6 1,6-1-90,6-5 1,-2-3 98,7-8 0,7 4-90,5-4 0,2 10 64,-2-10 1,2 12-151,3 0 0,5 11-62,-4 6 1,-4 4-68,-2 1 0,2 3-2,-2 3 280,0 5 0,2 7 0,2 0 0</inkml:trace>
  <inkml:trace contextRef="#ctx0" brushRef="#br0" timeOffset="1112">1193 658 7569,'0'26'-400,"-7"-1"476,-3-7 0,-7-3 226,0-3 1,-7 3-116,1-3 0,-13-5 44,1-1 0,-3 2-325,3-3 1,6 1-265,1-6 1,1 0 357,-2 0 0,-4 8 0,6 1 0</inkml:trace>
  <inkml:trace contextRef="#ctx0" brushRef="#br0" timeOffset="1585">1902 485 7216,'10'-8'-674,"-2"6"1087,-8-13-333,0 13 0,-2-6 11,-4 8 0,2 0-10,-7 0 0,5 2 0,-6 4 1,7 3-49,-7 9 1,1 1 42,-7 4 0,1-2-114,0 8 0,-1-2 110,1 2 1,0 3-83,-1-3 1,1 2 27,0-2 0,5-4-72,1-8 0,7 6 18,-2 0 7,4 0 0,2-6-18,0 1 29,0-9 20,0 7 1,2-13-49,4 9 1,-2-8 16,7 2 0,1-4-3,5-2 1,2 0 17,4 0 1,-3-6-5,3 0 1,2-6 13,-2 7 1,0-7 0,-6 6 43,0-7-50,1 3 0,-7-5-268,1 3-42,-8-3-134,3 5 454,-7 1 0,-7-7 0,-3 7 0</inkml:trace>
  <inkml:trace contextRef="#ctx0" brushRef="#br0" timeOffset="1952">2266 900 7259,'0'-12'262,"0"1"1,-6-1-213,0-5 1,0-6-16,6 0 1,0-2-81,0 2 1,0 3-19,0-3 1,6-2 78,0 2-259,0 0 1,-6 6 16,0 0 226,0 7 0,7-5 0,3 5 0</inkml:trace>
  <inkml:trace contextRef="#ctx0" brushRef="#br0" timeOffset="2547">2542 934 7569,'0'-9'-495,"0"1"0,0 6 955,0-4-139,0 4-238,8-13 1,-6 5 35,4-7 1,-4 6-51,-2-1 0,5 0 5,1-5 0,0 0 2,-6 0 0,6-1-115,-1 1 107,1 0-151,2-1 0,-4 3 9,7 4 1,-5-3-38,5 8 22,1 1 0,5 5 35,1 0 1,-7 1-6,1 5 1,-1 4 40,6 7 0,-5 0-1,0 1 0,-3-1-66,3 0 52,3 1 7,-13-1 1,13 0 65,-3 0 0,1-5-64,-1 0 0,3-7 42,-3 7 0,3-8 24,2 1 0,1-3 7,-1-2 0,-5 0-8,-1 0 1,1-3 79,5-9 0,0-1-67,0-16 1,-1 0 1,-5-6 1,3 1-86,-8-1 0,1 1 75,-1-1 1,-4 4-346,4-3 0,-4 5 299,-2-6 0,-8-7 0,-2 5 0</inkml:trace>
  <inkml:trace contextRef="#ctx0" brushRef="#br0" timeOffset="2738">2248 0 7569,'18'8'980,"-9"-6"-1178,-1 6 0,-31-8 0,-6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7:26.263"/>
    </inkml:context>
    <inkml:brush xml:id="br0">
      <inkml:brushProperty name="width" value="0.17143" units="cm"/>
      <inkml:brushProperty name="height" value="0.17143" units="cm"/>
      <inkml:brushProperty name="color" value="#33CCFF"/>
    </inkml:brush>
  </inkml:definitions>
  <inkml:trace contextRef="#ctx0" brushRef="#br0">4341 744 6965,'2'-11'-229,"4"-1"1,-4 6 462,4-5 0,-2 1 4,1-1-169,-3-5 0,8 7-29,-4-9 0,-2 1-111,7 0 0,-5-6 48,5 0 1,-5 0 73,6 5 1,-1 3-65,6 3 0,-5-1 50,0 7 1,-1-5-193,6 5 116,1 0-45,-1 6 1,-2 14 32,-3 3 1,-4 10-12,-8-4 0,1 8 35,5-3 0,-4 3-5,4-2 0,-4 2-11,-2-8 0,0 0-34,0-6-3,0 0 22,0-7-3,0-2 45,0-24 1,0 5 0,0-12 0,2 9 11,4 3 1,3 1 11,8-1 0,6-3 28,1 8 0,-1-1-48,-6 1 1,6 4 45,0-4 0,2 4-35,-2 2 0,-4 0 1,4 0 1,-3 0-47,-3 0 1,0 6 45,0 0 0,8 7 0,2-3 0</inkml:trace>
  <inkml:trace contextRef="#ctx0" brushRef="#br0" timeOffset="-2606">157 744 7569,'-18'0'-348,"7"6"-43,-1 0 0,1 7 308,-7-1 0,3-3 236,3 3 0,-3-7-131,4 7 0,1-6-4,-2 5 1,9-5-82,-3 6 1,4-7 89,2 7 0,0-6-45,0 5 0,0-5 100,0 5-39,8-7 0,7 10-10,8-8 0,2-1-3,-2-5 0,-2 0 31,8 0 0,0 0 13,5 0 1,1-5-21,0-1 1,-9-6-5,-2 6 0,1-7 14,-2 1 1,-2-9 1,-10-2 1,-1 0 5,-4 6 1,-4-2-35,3-4 0,-3 3 1,-2-3 0,-6 4 13,1 2 1,-9 2-8,3 3 0,-10 4-133,-2 8 131,-1 0-6,-1 0 1,4 0-97,-7 0 0,6 0-7,-1 0 0,4 8-87,2 4 1,0-3 105,-1 3 1,7-1-75,-1 6 0,8 1 39,-1-1 51,3 0 0,2 1 17,0-1 0,7-2-43,5-3 0,3 1 96,3-7 0,1 2-28,4-2 0,4-5 9,7 5 0,-5-2 14,0 2 0,-2-2 6,2 7 0,1-5-10,-7 5 0,2 1 70,-2 5 0,-3 2 20,3 5 0,-4-3-52,-2 8 0,-5-6 20,-1 5 1,-5 1-14,6 6 1,-9-1 14,3 1 0,-4 5-32,-2 1 1,-2 7 2,-4-2 1,-3-2-28,-8 2 0,-1-7-9,1 1 1,-6-11-100,0-6 0,-8-6 72,2-5 1,2-5-128,-1-7 0,-1-2 38,-6-3 0,8-7 30,4-11 0,6-6 20,5-11 0,5-2-14,7-5 1,9-2 28,9 2 1,3-3 28,13-1 0,-3 6 120,9 5 1,-3 4-79,-3 1 1,7 0 110,-1 1 1,6-1 10,-5 1 1,-1-1 9,-5 0 0,-3 1-75,-3-1 0,2 1 19,-8-1 0,0 2-17,-6 5 0,-1-3 81,-5 8-188,-3 0 111,-8 5 18,0 1-157,0 0 0,-8 7 22,-3 4 1,-7 5-54,-5 1 1,2 1 30,-8 5 1,6 6-97,-6 11 0,6-4 63,-5 4 0,6 4-49,-1 2 0,6-2-33,6 2 1,-3-6 46,8 5 1,1-5 69,5 6 0,0-8 10,0 2 1,7-3 11,5-3 1,3-2-15,2-3 0,8-4 14,4-8 0,4 0 16,1 0 1,-5 0 7,0 0 0,0-8 2,6-4 0,-1-9-30,1-2 0,-6-6 144,-1 6 18,1-7-117,-2 3 0,0-8 82,-4 0 0,-6-5-59,1 0 1,-1-6 13,-6 5 1,3-1-14,-3 2 0,-1 3 4,-4-3 0,-4 9-60,3 2 0,-1 8 43,2-2 0,-4-2-57,4 2 0,-4 6 5,-2 5 1,0 6-36,0-5 22,7 7 3,-5-4 0,6 10-18,-8 4 0,0 4-91,0 7 1,0 2 4,0 4 1,0 4 59,0 8 0,0-1-61,0 1 1,-6 7 47,0 4 1,1 0 5,5 6 0,-6-9 2,0 8 1,0-8-15,6 3 0,0-10 34,0-1 1,0-8-30,0-10 21,0 0 2,0 1 0,2-11 34,4-7 1,-2-9 21,7-14 0,1-6 8,5-11 1,1-5-59,-1-7 33,0 1-6,8 6 1,-4-5-121,8 4 1,0 4-396,5 2 534,1 11 0,7-4 0,3 6 0</inkml:trace>
  <inkml:trace contextRef="#ctx0" brushRef="#br0" timeOffset="-2195">1747 588 7569,'0'10'534,"0"-2"-414,-7-8 1,-3 2-73,-7 3 1,-2-3-166,-4 4 119,3 4 0,-5-6 17,8 7 1,0-1-135,0 1 0,1 5 104,5-5 1,-3 4-63,8 3 0,1-1-29,5 0 1,0 1 110,0-1 0,0 0-24,0 1 0,5-1 18,1 0 1,10-7 10,1-5 1,2-3 2,10-2 59,0 0-65,5 0 1,1-9 20,-1-8 1,1-1 4,0-5 0,-8-2 84,-4 2 1,-4 0-60,-2 6 0,-2-6 56,-3 0 1,1 0-63,-7 5 1,0 7 62,-6-1-93,0 1 0,-8 1-19,-3 4 1,-5 4 81,-1 2-393,0 0 195,-8 8 1,4-2-291,-8 11 0,2-3 170,-2 9 0,4-4-168,8-2 1,0 0-16,-1 1 412,1-1 0,7 8 0,3 2 0</inkml:trace>
  <inkml:trace contextRef="#ctx0" brushRef="#br0" timeOffset="-1803">1869 709 7569,'17'0'0,"-6"0"0,1 0-133,-1 0 152,-1 8 0,3-4 128,-7 8 1,6-7 242,-6 7-453,-1-1 103,3 7 0,-6-1-61,4 0 1,1-5-3,-1-1 1,2-1 82,-2 1 1,3 3-1,8-8 0,-3-1-95,3-5 0,-3 0 62,9 0 0,2-2-80,-2-3 0,2-7-55,-2-11 130,4-4 0,2-15 0,-1-4-111,3-4 1,0-4 12,-2-4 1,1 10 21,-7-3 1,0 8 43,-5-3 1,-7 8 0,1-3 0,-8-1 50,1 2 0,-3-1 129,-2 7 1,-2 5-257,-3 0 0,1 8 104,-8-2 0,1 6-151,-7 5 60,-6 4 0,4 8 1,-3 2-121,4 4 1,7 10 125,1 7 1,1 7 9,-1-1 0,3 4 25,8 1 0,0-5 59,0 0 0,2 6 48,4 5 1,3 6-59,9-6 0,-7 8 59,1-1 1,-1 3-75,7 1 1,-1-4-2,0-1 1,-5-8-90,-1 2 1,-5-5 87,6-6 0,-1 4 0,6-7 0</inkml:trace>
  <inkml:trace contextRef="#ctx0" brushRef="#br0" timeOffset="-951">3615 675 7305,'10'-8'-105,"-3"6"481,-7-5 162,0 7-379,-7 0-97,-3 0 1,-7 0 0,0 2 15,-1 3 1,1-3-54,0 4 1,-6-2-131,0 2 1,-8-5-42,2 5 0,0-4-241,-5-2 0,3 0 387,-10 0 0,5 0 0,1 0 0</inkml:trace>
  <inkml:trace contextRef="#ctx0" brushRef="#br0" timeOffset="-645">3252 882 6795,'-17'0'351,"-3"0"-183,-3 0 1,4-2-7,-4-3 0,-2 3-128,2-4 1,-6-4-83,6-1 0,0-4 75,6-3 0,1 1-85,5 0 1,3-1 66,8 1 0,0-6-95,0 0 0,2-8 17,4 2 1,4-1-144,7 1 0,6-4-163,0 4 375,15 4 0,-1-7 0,15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7:27.402"/>
    </inkml:context>
    <inkml:brush xml:id="br0">
      <inkml:brushProperty name="width" value="0.17143" units="cm"/>
      <inkml:brushProperty name="height" value="0.17143" units="cm"/>
      <inkml:brushProperty name="color" value="#33CCFF"/>
    </inkml:brush>
  </inkml:definitions>
  <inkml:trace contextRef="#ctx0" brushRef="#br0">484 1177 7569,'12'0'0,"-1"0"-244,-7 0 126,4 7 4,-8-5 760,0 6-439,0 0 1,-2-6-149,-4 3 1,-3 3 2,-9-2 0,1 2-12,0-3 1,-1-1-21,1 8 1,-6-8 60,0 1 0,-2-3-131,2-2 0,2 0-4,-8 0 0,6-2-58,-6-3 1,8-5 80,-2-7 1,4-6-109,2 0 0,7-6 103,4 6 1,4-8-14,2 2 1,2 2 58,4-2 1,-2 2-45,7-1 0,1-5 125,5 4 0,0 2-68,1-2 1,-9 8 139,-3-2-141,-4 4 68,6 2-24,-6-1 0,3 3-68,-10 4-78,-5 3 0,-13 8-278,0 0 0,-2 2 150,2 4 0,2-3-639,-8 9 837,8-8 0,-12 19 0,6-4 0</inkml:trace>
  <inkml:trace contextRef="#ctx0" brushRef="#br0" timeOffset="412">1124 762 6923,'-2'-10'-756,"-3"4"1023,-5 4 0,-7 4-93,-1 4 1,-1 4-143,-4 7 0,-2 0-33,-4 1 1,-1 1-8,6 4 1,-4-4 2,5 4 0,0-2-4,5 2 0,7-3 25,-1 3 1,8-4 4,-1-2 0,3 0 11,2 1 1,2-3-31,3-3 1,5 1-8,7-7 0,8 0-16,4-6 1,4-2-4,1-4 0,1 2 39,-1-7 25,1-1-37,0-5 1,-8-1 140,-4 1 0,-4 0-85,-2 0 0,-2-1 28,-3 1 0,-2 0-62,-5-1 0,-3 1 47,4 0-112,-12-1 1,-3 3-141,-9 4 0,-5 3 180,0 8 0,-7 0 0,3 0 0</inkml:trace>
  <inkml:trace contextRef="#ctx0" brushRef="#br0" timeOffset="787">1799 1056 7569,'-12'11'-73,"1"1"0,-1-8-192,-5 1 144,-1 5 257,-7-8 0,4 11 170,-7-7 0,1 0-194,-2-6 0,-4 0-118,4 0 1,2 0 13,-1 0 1,6 0 85,-1 0 1,6-8-173,6-3 0,-3-5 5,8-1 0,1 0-109,5-1 1,0-1 52,0-4 1,2 4-117,3-4 0,11 4 245,7 1 0,7-7 0,-3-2 0</inkml:trace>
  <inkml:trace contextRef="#ctx0" brushRef="#br0" timeOffset="1336">2162 1073 7569,'0'-17'-116,"0"-1"1,6 1-145,-1 0 1,3-2 452,-2-4 1,-4 1-62,3-6 1,3 1-110,-2-2 1,7-4 26,-1 4 0,3-3-2,3-3 0,-1 8-36,0 4 0,2 6-10,4 5 31,-3-3 1,5 13-14,-8-4 1,-2 12-98,-3 6 1,1 9 95,-7 2 0,2 8-167,-3-3 1,-3-1 89,4 2 0,2-2-79,-2 2 1,1 2 40,-1-8 1,-4 2 35,4-2 1,-2-4 22,1 4 0,-3-4 11,4-2 1,-4-5 25,-2-1-44,0-7 1,0 6 147,0-4-135,0-4 39,0-10 1,0-4 33,0-11 1,0 4 6,0 2 1,0 0-13,0-1 0,0 7 208,0-1-177,-8 1 1,4-5 17,-7 5 1,5-3-16,-5 9 0,-1-1-13,-5 6 1,-1 0-46,1 0 1,0 0 5,0 0 1,-6 0-72,-1 0 1,-4 6 12,5-1 0,-6 1-138,6-6 1,-2 6 7,2 0 1,3-1 168,-3-5 0,4 8 0,2 2 0</inkml:trace>
  <inkml:trace contextRef="#ctx0" brushRef="#br0" timeOffset="1834">2819 1090 7569,'0'-11'-131,"0"-1"0,6 1-223,-1-7 0,3 1 333,-2 0 1,-4 0 242,4-1 1,-3-1-52,3-4 1,-4 4-101,4-4-158,4 3 90,-1 3 1,8 2-1,1 3 1,-7 5-4,1 7 0,-6 7-7,5 5 0,-7 3-78,2 2 1,1 3 79,-1 3 0,6-4-19,-7 4 0,9-4 16,-3-1 0,-1-1 6,2 0 0,-1-5 0,6-1 0,1-7 0,-1 2 0,0 1 32,1-1 0,-1-2 200,0-10-152,0-3 1,1-9-57,-1 1 1,-6 0 18,1 0 1,-8-1-29,2 1 0,-4 0-10,-2-1 1,1 1-84,5 0 0,-4-1-353,4 1 433,-4 0 0,-2 0 0,0-1 0</inkml:trace>
  <inkml:trace contextRef="#ctx0" brushRef="#br0" timeOffset="2305">4064 450 7569,'0'-9'-1067,"-2"1"1012,-4 8 1,3 0 274,-9 0 0,2 2-161,-1 4 0,-5-2 2,5 7 0,-4 1-17,-3 5 0,7-5 22,-1-1 1,3 3-3,-3 9 1,-1-4-24,7 4 0,-6 2 2,7-2 0,-7 6-36,6-6 0,1 2-10,5-2 1,0-2-56,0 8 0,0-8 87,0 2 1,0-4-75,0-2 1,0 1 15,0-1 0,1 0-221,5 1 226,4-9-21,-1 7 0,7-9-19,-5 5 0,7 1 56,5-7 0,-4 0-3,4-6 1,-2 0 93,2 0 24,-4-8-120,6-1 1,-2-9 110,0 1 0,0-2-48,-5-4 0,-9 3-26,-3-3 1,-4 4 65,-2 2-52,0 0 1,-2 1-59,-4 5 0,-5 3-121,-12 8 1,2 0 140,-8 0 0,8 8 0,-4 1 0</inkml:trace>
  <inkml:trace contextRef="#ctx0" brushRef="#br0" timeOffset="7304">13039 693 7569,'10'0'-530,"5"0"442,-13 0 0,8 0 374,-5 0-126,-3 0 1,6-2 50,-8-4-148,0-11 0,2-5-20,4-6 0,-4-1-83,3-6 0,-3 3-35,-2 3 1,0-4-207,0 4 0,0 4-205,0 2 486,0 4 0,-7 2 0,-3-1 0</inkml:trace>
  <inkml:trace contextRef="#ctx0" brushRef="#br0" timeOffset="7612">13143 865 7569,'17'0'-321,"0"0"1,1 0 382,-1 0 0,0-5 193,1-1 1,7-7-97,3 1 127,13-3-90,-5-3 0,14-7-97,-4-3 1,4-5-85,2-2 0,-8 1 21,-3-1-37,-5 8 1,-9-5-17,-4 3 1,-5 4 71,-7 2 0,-3-2-76,-8 2 1,0 0 38,0 5 0,-10 7-44,-7-1 1,-8 8-44,-10-1 1,-7 3-151,-4 2 0,-4 0-27,-2 0 0,6 0-156,0 0 0,2 7 402,-3 5 0,-2 3 0,4 3 0</inkml:trace>
  <inkml:trace contextRef="#ctx0" brushRef="#br0" timeOffset="8030">14042 502 7569,'17'0'-552,"-5"0"272,-1 0-16,-7-7 1,4 3 603,-8-8 31,8 8-201,-6-3 0,3 7-88,-10 0 135,-5 7-150,-7 3 0,1 13-27,5 0 0,-3 2 7,9-2 1,-1-2-26,6 8 0,0-6-3,0 6 1,0-6-21,0 6 1,8-8-36,3 2 1,6-9 69,6-3-6,4-7 1,8 4-9,-1-8 1,1-8 5,0-4 0,-3-5-1,-3-6 0,4 2 15,-4-8 0,-4 0 3,-2-5 1,-6-1 53,-6 0-63,5 1 0,-14 5 73,4 0 1,-5 8-65,-1-2 1,-9 10-65,-8 1 0,-8 8 65,-10-2 1,-5 6-158,-1 6 1,-7 10 144,2 7 0,-4 7 0,-2-3 0</inkml:trace>
  <inkml:trace contextRef="#ctx0" brushRef="#br0" timeOffset="8514">15114 744 7569,'10'10'-505,"-2"-2"0,-3-6 974,1 3-301,0-3 1,-6 8 144,0-4-317,-8-4 98,-1 5-32,-9 1 0,-1-6-18,-4 4 21,4-4 0,-8 3-83,4 1 84,4 0 0,-14-6-22,4 0 0,2-2-109,-2-4 1,6 2 67,-5-7 1,6-1-62,-1-5 0,6 0-75,6-1 144,-5-7 0,14 4-41,-4-8 0,5 1 32,1-7 1,0 2-112,0 5 0,7-5 64,5 4 0,5 4-54,6 2 0,-2-2 72,8 2 1,2-2-136,9 2 0,-3 4 8,3-4 1,2 4-82,-1 1 1,-3 3 234,-9 3 0,4-3 0,-7 5 0</inkml:trace>
  <inkml:trace contextRef="#ctx0" brushRef="#br0" timeOffset="8690">15218 416 7569,'0'17'-59,"-2"0"-116,-4 1 109,-3-9 1,-10 5-148,-5-8 1,3 5 124,-7-5 1,-9 2-72,-9-3 159,4-3 0,-8 6 0,5-8 0</inkml:trace>
  <inkml:trace contextRef="#ctx0" brushRef="#br0" timeOffset="6288">10774 883 7569,'0'-18'0,"0"1"0,0 0-140,0 0 162,0-8 35,0-2 0,0-8-332,0 1 121,0 7 11,0-14 1,0 12-349,0-11 491,0 4 0,0 1 0,0 0 0</inkml:trace>
  <inkml:trace contextRef="#ctx0" brushRef="#br0" timeOffset="6674">11206 658 7569,'27'-6'-396,"-4"0"0,-10-5 311,-1 5 1,-8-7 95,2 1 0,-3 3 52,3-3 1,-4 6 319,4-5-315,-4-1-34,-2-5 1,-6 5-120,0 1 115,-7 7 0,9-4-24,-8 8 0,1 6-10,-6 0 0,1 9-2,5 3 1,-5-1-10,5 6 0,-3 2-110,3-2 123,3 8 3,0-12 0,7 12-30,-5-8 25,4 0 3,2 2 0,2-6-4,4 4 0,3-10 2,8-1 1,8-6 2,4 5 0,6-7 25,5 2 0,4-12 6,8-5 0,-2-12 113,-4-6-136,4-4 1,-13-2 0,3 1 156,-11-1-147,-4 1-28,-15-1 1,3 6-58,-7 0 0,-2 8 27,-10-2 0,-11 12 40,-12 5 0,-12 4 0,-3 2 0</inkml:trace>
  <inkml:trace contextRef="#ctx0" brushRef="#br0" timeOffset="4014">5793 606 7657,'-17'0'270,"0"0"-155,-8 0 0,6 0-133,-4 0 138,3 0-101,3 8 1,0 1-73,-1 9 1,3-1 46,4 0 1,1 1-87,4-1 1,4 2 78,-4 4 1,5-4-134,1 4 115,7-3 34,11-3-8,1-7 0,8 3-3,-4-7 1,2-1 10,3-5 1,5-1 2,-4-5 1,4 2 41,1-8 0,-7-5 4,-4-6 1,-4 0 129,-1 6-9,-1-1-150,0-7 0,-7 6 154,-4-4-2,-4 4-140,-2 2 1,-2-1 11,-4 1 1,2 6-31,-7-1 0,-1 6-123,-5-5 1,-1 7 102,1-2 0,0 4-118,0 2 1,-1 0-179,1 0 135,7 8-75,-5-6 64,13 13 117,-6-5 42,8-1 1,0 7-7,0-5-12,0 5 1,2 1 17,4 0 1,2 1 33,3-1 1,10 0 6,-3 0 0,3 1 103,-4-1-146,8 0 19,-6 1 0,6 1 166,-7 4 7,-1-4-111,-8 6 0,7-2 11,-5 0 0,-1 8 21,1-2 0,-7 3 5,2 3 0,-4 0-40,-2-1 0,0 8 15,0 5 1,-2 3-194,-4 1 171,-3 1-15,-9-8 1,-1 1-75,-4-5 68,4-11-53,-6 3 0,8-10-110,-1-5 1,1 2 100,0-13 1,0 0-108,-1-6 1,3-8 115,3-4 1,3-5-13,3-6 0,4-4 128,-4-7-44,12-9 1,4 5-86,7-8 209,0 0 14,8 1-158,-6-4 1,14 6 83,-4-3 0,2 6-22,-3 11 0,7-4 14,0 4 1,-1 3-13,7-3 1,-11 8 13,-1-2 1,-2 3 24,2 3-56,-4 0-23,-8-1 1,-5 1 22,-1 0-4,-7 0-36,4-1 26,-1 1 12,-5 0-55,6-1 1,-10 3 9,-4 4-115,-3 3 0,-9 2-102,1 0-20,8 1 193,-7 5-115,7 7-2,-9 3 83,9 7 1,-5 0-8,8 1 0,1-1 30,5 0 1,0 1 9,0-1 1,0 0-27,0 0 28,7 1 1,9-3 94,7-3-107,0-5 14,-6-7 1,6 0 37,0 0-43,8 0 22,-4 0 0,6-7-5,-5-5 1,5-3 1,-4-3 1,-2-6-1,2-5 1,-8-4 8,2-2 0,2-1 3,-2-4 1,0-3 81,-6-3-97,0-4 5,1 14 0,-1-12 149,0 7-1,-7-7-105,5 19 1,-13-9 17,4 15 0,-2 0-47,2 6-128,-4-1 120,5 9-78,-7 1 0,-2 10 10,-3 4 56,3 3 1,-12 14-22,8 0-3,1 8-8,5-4-19,-8 15 1,6-3-9,-4 7 0,4 0-9,2 6 1,0 6-5,0-1 0,0-1 30,0-10 0,0 2-12,0-8 1,2 1-205,4-7 204,-4-7-32,6 6-53,-8-14 77,0 6 18,0-15 0,2-3-24,3-7 1,-1-7 16,8-5 1,-1-11-4,7-6 1,6-9-67,5-2 0,2-8-81,-2 1 1,4-1 200,-5 2 0,13-4 0,3 6 0</inkml:trace>
  <inkml:trace contextRef="#ctx0" brushRef="#br0" timeOffset="4428">7332 796 6266,'-2'-15'199,"-3"3"0,1 3-32,-8 3 1,1 4 40,-6-4 1,5 4-107,0 2 1,1 0-28,-6 0 0,-1 6-9,1 0-21,0 7 0,5-3 31,1 7-88,7 1 114,-11-9-79,13 7 0,-6-7 5,8 8 0,0-5-35,0 0 0,0-7-7,0 7 1,8-8 4,3 1 0,4 3-8,3-2 0,1 0-29,4-6 61,-4 0-5,14 0 0,-6 0-2,7 0 0,7-2 56,-1-4 0,-5-4 6,-6-7 1,-8 0-22,2-1 0,-4 1 80,-2 0 1,-7 0-123,-4-1 0,-4 1 1,-2 0 1,-2 5-404,-4 1 192,-4 7 97,-7-4 1,-2 8-473,-4 0 365,3 0 1,-10 2-333,7 4 288,-8 3 257,12 9 0,-14-1 0,6 0 0</inkml:trace>
  <inkml:trace contextRef="#ctx0" brushRef="#br0" timeOffset="4854">7505 831 7569,'18'10'0,"-3"-1"-510,-3-3 252,3-4 250,-5 5 1,1-1 197,1 0 0,-7 6-115,7-7 0,-8 3 20,1-2 0,-1-4-41,2 3 0,-2-3-2,7-2 0,-5 6-142,6 0 135,-1 0 1,7-6 44,-1 0-238,0-8 199,0-2-52,1 1 0,5-9-10,0 1 1,6-2 14,-6-10 0,6 0 4,-6-5 1,5-9 27,-5-3 0,2 2 3,-1-2 1,-5 0 102,4-6-113,-4 0 47,-2 0 1,1 2 131,-1 4 0,-7-2-116,-5 8 0,-3-1 81,-2 7 0,0 1-170,0 4 0,-2 4-117,-3 8 1,-5 8 66,-7 3 1,-1 4-105,1 2 1,0 9-43,-1 9 174,1 7 8,8 9 1,-7 1-28,5-1-11,3 1 0,-2 2 103,5 3-75,3 4 0,-6 8 13,8 0 1,0-2 19,0-4 1,0 8-67,0-8 0,0 8-124,0-8 1,8-6-384,3-5 245,-3-1 128,7-14 188,-5 12 0,7-13 0,0 6 0</inkml:trace>
  <inkml:trace contextRef="#ctx0" brushRef="#br0" timeOffset="5362">8785 952 7569,'17'0'0,"-5"0"-157,-1 0 0,-5 0-699,6 0 1101,-1 0 277,6 0-345,1-8 0,1 4 185,4-7-93,-4 7-207,14-11 1,-6 5 28,7-7 0,1 5-19,0 1 1,-1-1-10,1-5 0,-3 0-23,-3-1 0,-4 7 12,-7-1 0,-7 8-164,1-1 153,-9 3 30,5-6-227,-8 6-17,-8-6 154,-1 1 1,-10 3-62,-4-8 1,1 1-31,-6-6 0,-3-1-149,-10 1 0,5 0 0,-4-1 0,1 1-467,-1 0 726,11 7 0,-11-5 0,13 5 0</inkml:trace>
  <inkml:trace contextRef="#ctx0" brushRef="#br0" timeOffset="5745">10030 831 7569,'-17'0'-625,"0"0"0,-1 0 478,1 0 1,-2 6 261,-4-1 1,-4 1-372,-8-6 256,1 0 0,-1 0 0,0 0 0</inkml:trace>
  <inkml:trace contextRef="#ctx0" brushRef="#br0" timeOffset="5940">9944 520 7364,'-10'11'-364,"-7"1"0,-1-8 274,-5 1 0,-3 3-12,-3-2 1,-4-1 101,-2-5 0,1 0 0,-1 0 0</inkml:trace>
  <inkml:trace contextRef="#ctx0" brushRef="#br0" timeOffset="9832">3649 2681 7569,'27'-11'-440,"-4"-1"181,-4 1 109,-2 1 1,1-5 550,-1 3-171,8-3-108,2-10 0,2 6-89,0-4 1,-3 5 36,3 7 1,-4-3-1,-7 8 0,-1 1 60,0 5-56,0 0 0,-5 7 61,0 5-89,-9 11 0,5-2-10,-8 8 0,0-6 1,0 6-41,0 2 1,0 1-2,0 3 0,0-3 14,0-3 1,-2 4-91,-4-4 1,4-4 56,-3-2 1,3-4-76,2-2 1,0-5 13,0-1 82,7-7-28,-5 4 1,19-8-8,-3 0 15,3 0 0,4 0 86,4 0 1,3-6-97,3 0 66,0-7 0,5 3 100,0-7 1,-1-2-38,-10-4 0,1 9 148,-7-3 1,0 4-47,-5-5 1,-9 1 38,-3 0-160,-4-1 1,-2 1-24,0 0 1,-2 5-87,-4 1 0,2 7 61,-7-2 1,-1-2-122,-5 3 1,0-1 39,-1 6 1,1 0-104,0 0 0,2 2-42,3 4 168,-3 3-8,13 1-3,-14 5 23,14-5 1,-5 7 0,7 0-9,0 1 0,0-1-19,0 0 1,0 1 5,0-1 1,5 0 31,1 0 0,8-1 1,-3-5 0,5 3 40,1-8 0,2 5-54,4-5 0,-2 0 163,8-6-149,0-8 0,0-4 58,0-11 0,5 2-49,7-8 9,-1 1 0,-4 1 3,5 4 1,-5-2-7,5 2 1,-5 0-8,-1 5 0,-3 9 114,-3 3-107,4 4 1,-8 2 0,4 2 112,-6 4-109,-4 3 1,-4 10-144,-3 5 144,3 2 1,-13 9-119,4 0 1,-6-1-174,-6 1 0,-2-6 47,-3-1 0,-4-6-300,3 1 529,4-4 0,-7-2 0,5 0 0</inkml:trace>
  <inkml:trace contextRef="#ctx0" brushRef="#br0" timeOffset="11161">5551 2526 7569,'10'0'-695,"-2"0"714,-8 0 678,7 0-580,-5 0 1,6 2-41,-8 3 0,-2-1-12,-4 8 1,2-3-13,-7 3 1,7 3-38,-2-3-63,-3 3 102,7 2 1,-8 1-97,4-1-38,4 0 97,-5 1 1,7-1-131,0 0 85,0 8 1,0-6 7,0 4 1,7-9-13,5-3 0,3-5-4,3 6 0,7-9-37,3 3 60,-3-4 6,8-2 0,-12 0 4,8 0-9,-8-8 0,4-1 147,-8-8-140,1-1 0,-1 1 35,0 0 1,1-1 9,-1 1 1,-2 0-2,-3 0 1,1-1 9,-7 1 0,2 2 19,-3 3-39,-3 4 11,6 1 16,-8 5-42,0-6 1,0 22-33,0 3 1,0-2-11,0-3 1,0-1-10,0 7 1,0-1-52,0 0 78,0 0-15,0 1 1,0-7-8,0 1 0,6-6-3,0 5 1,7-7-4,-2 2 1,5-4 18,1-2 0,0 0-2,1 0 1,5 0 20,0 0 0,6-2 4,-6-4 0,7-4 98,-1-7-116,-4 0 6,8-1 1,-8-5 101,4 0 1,1-6-41,-6 6 0,4-5 7,-5 5 0,6-8-10,-6 2 0,2-2 9,-2 2 0,-3-3 122,3 3-14,4-11-124,-8-5 1,6-5 193,-8 4-29,-7-4-139,5 14 0,-13-6-15,4 7 37,3 8-82,-7 2-92,6 0 1,-10 8 49,-4 0 0,2 7-93,-7 10 1,-1 0 78,-5 0 1,0 8 11,-1 3 1,3 6-96,4 7 118,-5-5-28,7 21 0,-9-11-23,1 11 36,7-3-35,-5-3 1,13 3-4,-4 3 1,-1-9 29,1 4 0,0-5-7,6 5 0,0-6 8,0-1 0,0-4-4,0 4 1,8-6 24,3 1-24,5-4 3,1-2 1,6-2 102,0-3-102,8-4 21,-12-1 1,14-5 0,-5 4 1,-1-4 11,2-2 0,0-8 5,6-3 0,-7-5-13,1-1 1,-6 0 0,6-1 1,-8-1 37,2-4-42,-11 4 7,3-6 0,-11 2 0,8 0 0,-9-8 4,3 2 1,2 2 0,-2-1 1,1-1 0,-1-6 1,-4 6 0,4 1 0,-2 5 99,1-6-99,-3 15 3,6-9 21,-8 14-20,0-9 10,8 9-4,-6 1 0,5 10-30,-7 4 1,0 3-2,0 9 0,0 7-25,0 3 0,0 5-12,0 2 0,0 1-98,0 4 130,-7-3 0,5 5 1,-6-13-153,8 0 148,-8 0-7,6 5 0,-7-1-10,3-4 0,4-4 29,-4-8 12,4 0-32,2-7 16,0-2 30,8-31 1,2 7 7,7-18 0,0 9 189,1-4-216,-1 0 34,8-6 1,-4 9 2,8 2 0,-2 0-99,2 0 0,1 1-349,-7 6 149,8 0 0,-12 1 267,4 5 0,-3 3 0,-3 8 0</inkml:trace>
  <inkml:trace contextRef="#ctx0" brushRef="#br0" timeOffset="11594">7557 2595 7569,'10'-2'-105,"-4"-4"1,-4 2-418,-2-7 707,0-1-15,0-5-69,-8 0 0,4 7 69,-8 4-109,1-3-39,-6 7 1,-1-6 18,1 8 0,0 0-21,-1 0 1,-5 2-9,0 4 1,0 3-10,6 9 0,2-7-9,3 1 1,-3-1-120,3 6 140,5 8 1,-1-5 0,8 5-100,0-8 87,0 8-4,0-6 1,0 6-6,0-8 0,4-5-10,7-1 1,1-7-5,11 2 0,-2-4 15,2-2 1,4-2 0,7-4 1,1-3 16,0-9-16,-1 1 0,1-8 0,-8 4 147,-4-8-142,-4 8 1,-2-4 129,1 8-122,-9-1 1,-1 1 2,-8 0 0,0 0 3,0-1 1,-8 9-24,-3 3 0,-7-2-79,-5 2 1,2 1-235,-8 5 151,1 7 65,-7 3 1,6 2-403,0-1 227,8 1 173,-12 5 1,14 0 105,-4 0 0,4 1 0,2-1 0</inkml:trace>
  <inkml:trace contextRef="#ctx0" brushRef="#br0" timeOffset="12094">7575 2647 7569,'26'0'0,"5"-6"-128,-8 0 1,-5 0-353,-7 6 420,1 0 47,-3 0 153,7 0-229,-15 0 107,7 0 1,-2 2 23,0 4-10,-1 4 17,3 7-43,2 0 1,7-1-47,0-5 68,-7-3-11,13 0 0,-11-7 29,11 5 1,-4-4-66,-2-2 0,0 6-5,1 0 1,-1-1 6,0-5 0,1 0-8,-1 0 0,-6-5-21,1-1 44,-8 0 0,3-2 1,-1 5-57,0-9 50,0 8 1,-6-11-35,0 13 31,0-6 2,7 8-6,-5 0-14,6 0 14,0 0 0,1 8 5,9 3 0,-1-1 5,0 2 1,2-7 56,4 7-63,-3-8 36,12 3 1,-11-7 0,8 0 0,-6-2 15,6-3 0,-2 1 7,2-8 0,-4 3-17,-8-3 1,0-3 7,1 3 0,-3-3 26,-3-2-4,3-1 76,-13 1-108,6 0 37,-8 7-26,0-5 1,-2 7-27,-4-3 0,-4 3-5,-7 8 0,-2 0-12,-4 0 0,-2 0-68,-4 0 0,-4 0 55,4 0 1,3 6-82,-3-1 0,8 3-365,-2-2 218,3-4 244,3 13 0,0-5 0,-1 7 0</inkml:trace>
  <inkml:trace contextRef="#ctx0" brushRef="#br0" timeOffset="12633">8456 2629 7569,'18'0'-1359,"-9"0"1340,7 0 1,-12 0 200,7 0 41,-7 8 1,4-4-52,-8 7 16,0-7-94,0 12-38,0-7 0,2 3 75,3-1-181,-3 1 0,6-3 66,-8 7 0,0-12 45,0 7-26,8-7 0,-5 4-4,9-8 1,0 0-40,5 0 0,0-8-11,0-4 1,3-5 54,3-6 0,-6 2 5,0-8 0,1 2-129,-7-2 111,4-3 4,3 5 1,-1-10 4,0-3 1,-5 2 34,-1-8 0,1-1 101,5-4 1,-1-1-141,-5 0 0,3 8 5,-9 3 0,1 12-9,-6 6-179,8 4 79,-6 10-23,5 1 115,-7 8 0,0 15-212,0 8 207,-7 8-43,5 4 0,-8 7 1,4 4 1,4 2 21,-3-2 0,-3 4 12,2-4 1,-1-2-7,1 2 0,4-5 5,-4 5 0,4-8 102,2 3-110,0-5 59,0-1 1,0-8 8,0-4 0,0-4-16,0-2 1,2-7 3,4-4 1,3-4-31,9-2 0,-1-2-3,0-4 1,8-4-5,4-7 1,4 0 0,1-1 0,7 1-104,-1 0 104,8 0-138,-11-1 0,13 1-425,-4 0 549,-4-1 0,16 1 0,-5 0 0</inkml:trace>
  <inkml:trace contextRef="#ctx0" brushRef="#br0" timeOffset="15163">10999 2664 7535,'-18'-15'110,"1"3"1,0-1-35,-1 7 1,-5-2-112,0 2 1,-2 3 70,2-9 0,-2 8 2,-4-2 1,-5 4-147,-1 2 39,1 0 0,-9 0-152,9 0 0,-1 0 62,1 0 0,-1 0-431,0 0 590,1 0 0,-1 0 0,1 0 0</inkml:trace>
  <inkml:trace contextRef="#ctx0" brushRef="#br0" timeOffset="15453">10393 2699 7569,'-9'9'-849,"-7"1"601,5-4 148,-5-5 0,-1 7 274,0-8 1,0 0-94,-1 0 0,1 0-65,0 0 1,-3-8 19,-3-3 1,6-4-44,0-3 1,-1 1 35,7 0 1,3-6-101,3 0 1,3-8 39,2 2 1,0-4-11,0-1 1,7 5-148,5 0 0,11 0 188,6-5 0,3-1 0,3 1 0</inkml:trace>
  <inkml:trace contextRef="#ctx0" brushRef="#br0" timeOffset="16529">11725 2422 7569,'9'0'-477,"-1"0"175,0 0 69,1 0 328,9 0 1,-7-6 229,1 0 0,-1-5-199,7 5 0,-7-5-36,1 5 1,-1-8-39,6 3 1,3 1-1,3-1 1,-4 5-108,4-6 99,4 8 0,-8-3-14,4 7 1,-4 0-4,-1 0 1,-7 0-119,1 0 118,-8 7 1,3 3-139,-7 7 126,0 1 0,0 1-31,0 4 1,0-4-74,0 4 0,-5-4 48,-1-1 1,-6-1-15,6 0 1,-1 1-98,1-1 62,4 0 0,-6 0 40,8 1 0,0-7 4,0 1 0,8-3 89,4 3 0,3 1-85,2-7 0,3 0 121,3-6 0,3 0-16,9 0 0,-6 0 55,0 0 1,0 0-67,5 0 0,1-8 11,-1-3 1,1 1 42,-1-1 1,1-1-59,0-5 0,-7-1 81,1 1-85,-8 0 1,4 0-2,-7-1 0,-7 1-4,1 0 0,-8-1-123,1 1 113,-3 8 1,-2-7-21,0 5 1,-2 3-123,-3 2 45,-5-3 0,-7 7 83,-1-4-146,-7 4 1,6 4 61,-4 4 1,6-2-7,5 7 1,-1-5 27,7 5 1,-5 1 30,5 5 0,0-5 24,6-1 0,0 1-44,0 5 0,6 0 31,0 1 0,7-7-18,-1 1 1,5-3 15,6 3 0,-2-3-10,8-3 1,0-4 45,5 4 0,1-4-10,-1-2 0,1-2 8,0-4 0,5 2 37,0-7 0,1-1-59,-7-5 0,1 0 24,-1-1 1,1 1-16,0 0 0,1 1 10,4 5 0,-9-3-8,4 9 1,-10-1 7,4 6 1,-14 0-24,2 0 0,-9 2-6,3 4 0,-7 3-118,2 8 0,-4 1 79,-2-1 1,-6 6-178,0 0 0,-5 6 60,5-6 0,-5 0 161,5-6 0,-8 1 0,5-1 0</inkml:trace>
  <inkml:trace contextRef="#ctx0" brushRef="#br0" timeOffset="17831">13783 2370 7458,'9'0'138,"-1"0"148,-8 0-259,0 8 73,0-6 1,-8 11-30,-3-7 0,1 5-93,-1-5 0,5 8 2,-6-3 1,7 4 46,-7 3 1,6-1-128,-5 0 102,7 1-143,-4-1 158,8 0 1,8-7-86,3-4 1,5-5 63,1-1 1,2 0-6,4 0 1,2-5-5,4-1 1,4-7 6,-4 1 0,-2-3 37,1-3 1,-6 1-35,1 0 1,-4-2 30,-2-5 1,0 5-26,1-4 1,-3 10-2,-3 1 1,1 6 3,-7-5-7,0 7-72,-6-4 75,-8 24 1,4-5-101,-7 12 1,1 2 49,-2-2 1,-1 0-79,7-5 0,-5-1 98,5 0 1,0 1-37,6-1 102,0 0 0,2-5-77,4-1 1,0-7 103,11 2 0,-2-6-52,14-6 1,0 2 57,5-7 1,1-1-60,0-5 1,-1 0 73,1-1 1,-1-5-57,1 0 1,-6 0 2,0 6 1,-2-2-6,1-4 0,5-4 2,-4-8 0,2 1 15,-3-1 1,5-5-20,-4-1 0,4-7-28,1 2 1,-1 2 27,-4-2 0,-2 7-28,-4-1 1,-4 3-11,4 3 0,-10 7-7,-1 4 1,-8 4-83,1 1 1,-3 7 62,-2-1 0,-2 9-1,-3-3 0,1 6 19,-8 6 0,-1 3 30,-10 8 1,4 6-35,-4 1 1,1 8 13,-1 3 1,4 1-17,-4 10 1,4-1 3,2 1 0,-1 4-6,1-4 0,0 4-2,-1 2 0,7-8-29,-1-4 0,8-5 34,-1-6 0,3 1 9,2-7 1,2 0-18,3-5 0,5-9 67,7-3 0,6 2-32,0-2 0,8-1 7,-2-5 0,-2-7-10,2-5 1,-2-3 8,1-3-3,5 1 1,-12-2 3,8-4 1,-2 2 10,2-8 0,-2 8 2,-4-2 0,-4-2 7,4 2 0,-4-6 3,-1 6 1,-7 0-11,1 5-12,-9 1 0,11-2-22,-8-4 1,5 4 25,-5-4 1,2 3-35,-3 3 1,-3 6 39,4-1-90,4 1 1,-6-5 64,7 5 1,-5-3-21,5 8 53,-7-7 13,12 11-30,-7-6 11,9 8-16,-1 0-1,-8 0 0,-1 8-12,-8 4 1,0 3 12,0 2 0,0 6-100,0 0 1,-6 8 50,1-2 0,-7 0-10,6 5 1,-5-5 26,5 6 0,-6-1-2,7-5 0,-1-2 33,6 2 0,-6-8-31,0 2 1,1-4 81,5-1-87,0-1 40,0 0 1,2-7-4,3-4 0,-1-5 5,8-1 0,-7-1 87,7-5 0,0-4-92,5-7 1,0-6 25,0 0 0,1-8-17,-1 2 1,2-5-11,4-7 0,-2 9 13,8-9 1,-6 14-18,6-7 0,0 11-37,5 0 1,7 3-119,-1 3 1,1 6-479,-7-1 632,1 8 0,-1-3 0,1 7 0</inkml:trace>
  <inkml:trace contextRef="#ctx0" brushRef="#br0" timeOffset="18264">15841 2422 7569,'17'0'-886,"0"-8"219,0 6 1063,-7-13-80,-2 5-157,-1 1 0,-7 1 49,0 8 0,-1 0-126,-11 0 1,-5 0-33,-6 0 1,-8 2-57,2 4 1,2-2 47,-2 7 1,8 1-102,-2 5 1,4-6 37,2 1 1,1-1-172,5 7 115,3-1 1,8 0 46,0 1 30,0-9 1,14-1-20,3-8 0,12 0 105,-1 0 1,7-2-58,5-4 1,-3-3 48,3-9 0,3 1-28,-3 0 0,-7-1 11,-10 1 1,-4 0-12,-2 0 0,-2 5-11,-3 1 0,-4-1-79,-8-5 79,0 7 1,-2-3-201,-4 7 1,-4 0 54,-7 6 0,-2 0-229,-4 0 0,2 6 41,-8 0 294,8 7 0,-12-3 0,6 7 0</inkml:trace>
  <inkml:trace contextRef="#ctx0" brushRef="#br0" timeOffset="18721">16117 2405 7569,'8'9'-574,"-6"-1"1,7-2 425,-3-1 163,-4 1 1,8 0 50,-4 0 1,-3 5-43,9-5 1,-1 5 19,7-5 1,-1 0-12,0-6 1,6 6 103,0 0 0,6-1-95,-6-5 1,6-2-52,-6-3 1,6 1 36,-6-8 1,0 6 5,-6-5 1,1 1-92,-1-1 1,0-3 53,1 9-166,-9-1 111,-1 6-97,-8 0 134,0 8 1,0 1-87,0 8 0,-6 1 95,0-1 1,1-5-2,5-1 0,2 1 124,3 5 1,5-6-82,7 1 0,8-8 85,4 2 0,-2-5-64,2-1 0,0 0 73,5 0 1,1-7-81,-1-5 0,-7 3-13,-4-3 0,2 1 31,-2-7 1,-5 3 7,-7 3 0,-5-1 15,5 7 13,-7-7-139,4 3 0,-16-5 80,-3 3 0,-10 5-151,-2 7 1,-8 0 80,2 0 0,2 0-169,-2 0 1,6 0 16,-6 0 0,2 1-104,-1 5 287,-5-4 0,14 21 0,-6-4 0</inkml:trace>
  <inkml:trace contextRef="#ctx0" brushRef="#br0" timeOffset="19237">16895 2491 7569,'12'6'-471,"0"0"-525,-9-1 976,13-5 125,-7 8 1,3-6 169,-1 4-281,-7 3 0,12-7 104,-5 4 0,-1 2-85,1-3 0,1 1 22,5-6 0,2 0-12,4 0 1,-3 0 106,3 0 0,-2 0-157,2 0 0,-4-7 59,4-5 1,-4-3-70,-1-3 1,-1 1 60,0 0 0,0-2-14,1-5 0,-1 3 9,0-7 0,1-1-29,-1-6 0,0-5 22,1-1 0,-3 1-6,-4 5 1,-1 1-14,-4-1 0,-4 6 13,4 1 0,-5 7-147,-1-3 145,0 5 0,-1 10-52,-5 3 0,2 4 39,-8 2 1,7 10-10,-7 7 0,6 2 9,-5 10 1,5 0-1,-6 5 0,3 7 1,-3-1 0,-1 2 3,7-1 0,-7-5-81,1 4 1,-1-3 73,1-2 0,-3-1-62,3 1 1,5-3 48,1-3 1,-2 2 5,2-8-2,1 0 1,7-8 5,3-3 0,5-4 31,7-8 1,2-8 11,4-4 1,4-9 79,8-2 1,-4-7-60,3 1 1,-3-4 9,9-2 1,-1 1-14,1-1-81,-3 1 1,13-1 7,-4 1 1,2 1 26,-2 4 0,12-11 0,-5 3 0</inkml:trace>
  <inkml:trace contextRef="#ctx0" brushRef="#br0" timeOffset="19697">18521 2577 6219,'10'-11'324,"-5"-1"0,-3 1-152,-2-6 0,0-6-17,0-1 1,6 0-89,0 0 1,2 3-124,-3-7 1,-3-1 87,4-6 0,-2 8-272,2 4 0,-5 2-18,5-2 1,-2 9-289,2-3 546,-4 11 0,13-9 0,-5 5 0</inkml:trace>
  <inkml:trace contextRef="#ctx0" brushRef="#br0" timeOffset="19871">18729 2353 7569,'0'17'-1044,"-8"-7"1035,-4-5 0,1-1 326,-7 2 0,5-4-76,-10 4-98,-4-4-102,8-2 0,-12 0-59,8 0 1,-8-2-14,2-4 1,3 2-202,-3-7 0,8 7 188,-2-2 44,3 4 0,-5-6 0,-2-1 0</inkml:trace>
  <inkml:trace contextRef="#ctx0" brushRef="#br0" timeOffset="20149">19265 2439 7350,'17'0'-284,"-7"-8"1,3-1 432,-7-8 0,5-6-27,-5-1 1,2-6 135,-3 1 1,-3-4-184,4-1 1,-6-1-215,-6 0 0,3 1-493,-9-1 391,0 1 241,-5-1 0,0 8 0,0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8:23.955"/>
    </inkml:context>
    <inkml:brush xml:id="br0">
      <inkml:brushProperty name="width" value="0.17143" units="cm"/>
      <inkml:brushProperty name="height" value="0.17143" units="cm"/>
      <inkml:brushProperty name="color" value="#33CCFF"/>
    </inkml:brush>
  </inkml:definitions>
  <inkml:trace contextRef="#ctx0" brushRef="#br0">363 744 7386,'0'10'576,"0"5"1,-7-13-442,-5 4 1,-3-4 20,-3-2 1,-1 0-160,-4 0 0,2 0 59,-8 0 1,6 0-47,-6 0 1,8 0 3,-2 0 1,4-2-83,2-4 0,-1 2 93,1-7 0,2 5-38,3-6 0,2 1-46,5-7 0,3 1 50,-4 0 0,4-2-53,2-4 1,0-4 72,0-8 1,8-1-1,3-5 0,10-1 35,2-4 1,8-4 15,-2 4 1,4 2-31,1-3 0,-1 9-9,-4-2 1,3 9-45,-3 2 0,2 8 51,-2-2 1,-4 6-580,-8 5 223,0 4-687,1 8 1013,-9 0 0,7 8 0,-7 2 0</inkml:trace>
  <inkml:trace contextRef="#ctx0" brushRef="#br0" timeOffset="178">415 415 7569,'0'18'-15,"0"-1"-42,-8 0 1,-1-7 622,-9-4-336,1-4 0,-2 0-53,-4 3 1,-4-3-71,-8 4 1,7-4-686,-1-2 1,0-6 577,-6 0 0,8 1 0,3 5 0</inkml:trace>
  <inkml:trace contextRef="#ctx0" brushRef="#br0" timeOffset="450">1003 779 7569,'-2'-16'-3,"-4"5"0,4-5 168,-3 5 0,1-1 30,-2-5 0,2 2-75,-7-14 0,7 0 61,-2-6 1,4 1-216,2-1 0,-6 1-159,1-1 0,-1-3-537,6 3 730,0-3 0,0 11 0,0-8 0</inkml:trace>
  <inkml:trace contextRef="#ctx0" brushRef="#br0" timeOffset="905">1366 709 7569,'10'10'-710,"-3"5"772,-7-13 223,0 6 1,-5-10-125,-1-4 0,0 2 89,6-7 1,0-1 4,0-5-124,0 0 0,0-2 25,0-4 1,2 1 94,4-6 1,-2-1-239,7-6 0,-5 6 153,6 1 0,-9 4-283,3-4 0,-2 7 76,2-3 1,-4 11-361,3 1 76,-3 9 127,-2-5 1,6 10 68,0 4 1,0 3 26,-6 9 0,2-1 45,3 0 1,-1 6-19,8 0 0,-7 0 130,7-5 0,0-1-106,5 0 1,6 0 101,0 1 1,0-1 1,-6 0 1,6-1 67,0-5 0,0 3-85,-5-9 0,1 1 89,4-6 1,-4-2-14,4-3 1,-3-1-68,-3-12 1,-2 3 19,-3-14 1,1 6-5,-7-6 1,5 6-154,-5-5 0,0 1-162,-6-2 0,0 2-207,0 4 0,0 4 461,0-4 0,8-4 0,1 0 0</inkml:trace>
  <inkml:trace contextRef="#ctx0" brushRef="#br0" timeOffset="1176">2196 675 7569,'12'0'-47,"-1"0"172,-7 0 197,4-8-144,-8-1 1,0-9-44,0 1 25,0 0 1,0-1-128,0 1 1,0-2 72,0-4 1,0 2-157,0-8 1,0 2 57,0-2 0,0-2-396,0 8 1,0 0 81,0 6 306,0 0 0,-8-1 0,-1 1 0</inkml:trace>
  <inkml:trace contextRef="#ctx0" brushRef="#br0" timeOffset="1443">2214 761 7569,'23'-2'-365,"0"-3"228,0 3 1,0-8 266,0 4 0,8-3 334,-3-9 0,3 1-12,-2 0-232,4-8 1,-8 4-87,3-8 0,3 0-87,-8-6 0,6 1 5,-6-1 1,-2 3 55,-9 3 0,1-2-77,-7 8 0,0-6 18,-6 6 0,0 0-174,0 6 0,-2-1-14,-4 1 1,-5 8-199,-13 3 1,-1 4 2,-3 2 1,-5 0-512,4 0 845,-3 8 0,-11 1 0,-1 8 0</inkml:trace>
  <inkml:trace contextRef="#ctx0" brushRef="#br0" timeOffset="1847">3199 744 7569,'10'0'-349,"-2"0"762,-8 8-259,0 1 1,-8 7-39,-4-5 0,-9 5-23,-2-5 1,-2-1 26,2 1 1,2-5-15,-8 6 0,6-9-88,-6 3 0,8-4 70,-2-2 1,2-2-80,-2-4 1,9-3 78,-3-9 0,4-1-161,-5-4 0,9 2 13,3-8 1,4-2-72,2-9 0,0 4 46,0-5 1,8-1-105,3 2 1,5-1-27,1 7 0,6-1 109,0 1 1,8-1-115,-2 0 0,9 8 81,2 4 0,-1-2-108,-10 2 1,1 6 246,-7 6 0,8 7 0,-4-4 0</inkml:trace>
  <inkml:trace contextRef="#ctx0" brushRef="#br0" timeOffset="2024">3303 485 7569,'0'17'0,"-8"-6"-290,-3 1 186,-5-8 0,-7 9 52,0-7 671,0 0-365,-2-6 1,-2 0-224,-7 0-47,-1 0 1,3 6 29,3-1 0,-8 1-279,8-6 265,-7 0 0,1 8 0,-9 1 0</inkml:trace>
  <inkml:trace contextRef="#ctx0" brushRef="#br0" timeOffset="2366">1072 18 7569,'10'7'514,"-3"-5"-396,-7 14-82,-7-14 1,-1 3-9,-3-10-28,-5 3 0,14-14 0,-5 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8:11.598"/>
    </inkml:context>
    <inkml:brush xml:id="br0">
      <inkml:brushProperty name="width" value="0.17143" units="cm"/>
      <inkml:brushProperty name="height" value="0.17143" units="cm"/>
      <inkml:brushProperty name="color" value="#33CCFF"/>
    </inkml:brush>
  </inkml:definitions>
  <inkml:trace contextRef="#ctx0" brushRef="#br0">0 3977 8686,'0'-18'308,"0"1"1,0 0-228,0-1 0,0-1 47,0-4 1,0 2-26,0-8 1,0 0-20,0-5 1,6 5-73,0 0 0,1 0 2,-1-5 0,4 1-78,7 4 0,0-3 60,0 3 1,3 2-102,3-2 1,2 8 38,4-2 1,3 4 87,-3 1 0,2 3-140,-2 4 0,1-3 54,-7 8 0,2 1 35,-2 5 1,-3 7 4,3 5 1,-6 3-2,-5 2 0,-3 8-3,-3 4 0,-4-2-4,4 2 0,-6 0 13,-6 5 1,-2-7 27,-3-4 0,-5 0 24,5-5 0,-10 1 24,-2-13 1,-1 5 56,7-5 1,-6 0-151,0-6 0,-2-6-7,2 0 1,4-7-15,-4 1 0,4-1-122,1 1 1,9-3 15,3 3 1,-2 3-29,2-3 110,1 8-83,5-3 333,7 7-131,3 0 0,7 7 77,1 5 0,-7 9-91,1 2 0,-1 6 32,6-6 1,1 6-36,-1-6 1,-2 6-3,-3-6 1,3 6-2,-3-6 0,-3 2-10,3-2 0,-2-4 1,1 4 0,3-10-92,-9-1 40,9-1 0,-10 5-119,7-5 0,-5-1-534,5-4 696,-7-4 0,19 5 0,-3-7 0</inkml:trace>
  <inkml:trace contextRef="#ctx0" brushRef="#br0" timeOffset="438">1383 3942 7569,'-7'10'246,"3"3"-146,-8-7 37,1 7 1,-8-5 32,-4 4 0,3 1-96,-3-7 1,-2 1-77,2-1 0,0-4 118,6 4 0,0-4-79,-1-2 0,1-2 101,0-4 1,-1-3-129,1-9 0,2-1-61,3-4 1,-1-4 79,7-8 1,0 1 7,6-1 0,0-5 5,0 0 0,8-6-94,4 5 0,3-5 67,2 6 1,2-1-151,4 7 1,-1 1 46,6 4 1,1 2-233,6 4 0,-6 10 58,-1-4 1,-6 5-56,1 1 0,-4 3 317,-2 8 0,0 8 0,1 1 0</inkml:trace>
  <inkml:trace contextRef="#ctx0" brushRef="#br0" timeOffset="620">1418 3786 7436,'-17'10'-397,"-2"4"930,-5-9-270,5 1 1,-8-6-225,4 0 0,-2 0 30,-3 0 1,-3 0-151,8 0 0,-6 0-55,6 0 1,-2 0 135,2 0 0,4 8 0,-6 1 0</inkml:trace>
  <inkml:trace contextRef="#ctx0" brushRef="#br0" timeOffset="1035">2092 4011 7569,'2'-11'-831,"4"-1"506,-4 1 0,6-7 402,-8 1 0,0 0 191,0-1 0,-2-5-100,-4 0-169,4-7 0,-11 3-120,7-8 0,-2 6-393,3 1 514,3 6 0,-6-10 0,8 5 0</inkml:trace>
  <inkml:trace contextRef="#ctx0" brushRef="#br0" timeOffset="1241">2300 3562 7569,'8'-10'-37,"-6"0"188,3 5 1,-3 1 35,-2-8 0,-9 7-12,-9-7 1,-1 8 19,-10-2 0,-5 4-145,-7 2 1,-5 0 46,6 0 0,-2 2-93,1 4 0,7-2-203,-1 8 1,1-1-661,5 6 859,4 8 0,-8 2 0,6 8 0</inkml:trace>
  <inkml:trace contextRef="#ctx0" brushRef="#br0" timeOffset="1659">2750 3804 7569,'0'-10'-383,"0"-5"1,0 11 402,0-8 0,-8 9 221,-4-3 0,-5 4-108,-6 2 1,2 0 22,-8 0 0,6 8-210,-6 3 21,8 4 0,-10 3 75,8-1 1,2 0-107,10 1 1,-3 5 61,8 0 0,-5 0 58,5-6 1,0 0-92,6 1 0,2-1 38,4 0 0,4-1-54,7-5 1,2 3 43,4-9 0,4 1 0,8-6 0,1-2 16,5-4 0,-3 1-4,8-13 1,-2 5 143,2-10 1,-5-2-85,-12 2 1,1-2 31,-7 2 1,-5-4-59,-7-8 1,-7 7 119,2-1 0,-6 0-24,-6-6 0,-4 8-18,-7 4 1,-8 4-97,-4 2 0,-5 1-151,-7 5 0,5 3-368,-4 8 1,-3 8 266,3 3 1,0 7-749,5 5 979,0-4 0,1 14 0,-1-6 0</inkml:trace>
  <inkml:trace contextRef="#ctx0" brushRef="#br0" timeOffset="-22066">3839 623 7173,'-10'-9'8,"-5"1"1,5 8-172,-7 0 194,0 0 0,0 0-33,-1 0 1,1 2-9,0 4 0,-2 1-6,-5 5 1,5 9-115,-4-4 0,4 6-18,2 0 138,7-3-17,-5 5 1,13-2 10,-4 0-5,4 0 24,2-6 0,0-5-2,0-1 1,8-7 9,3 2 1,7 1 67,5-1 1,2 0-44,3-6 0,5-2 10,-4-4 0,2-3 124,-2-9-155,-5 9 10,1-7 1,-5 7 241,3-9-236,-12-7 0,3 6 64,-9-4-52,1 12 1,-6-5-8,0 5-26,0-5 0,-2 1-4,-3 3 0,-5 5-106,-7 7 1,-1 0-28,1 0-17,7 0 141,-5 0 1,5 0-235,-7 0-6,8 0 216,-7 7 0,14 3-11,-3 7 0,3 1 34,2-1 1,0 0 136,0 1 0,2-1-115,3 0 0,5 2 151,7 4 0,0-3 47,1 3 14,-1-4-190,0-2 0,1 2 115,-1 4-63,0-3-46,-7 5 0,3-8 34,-7 0 0,0 6-38,-6 0 1,0 2-67,0-2 1,0-1 47,0 6 1,-6-7-89,0 3 0,-7 1-34,1-2-23,-3 0 129,-2 2 1,-1-4-229,1 8 208,-8-8-36,6 11 0,-6-12-16,8 3 1,-6-10-53,0-1-158,-1-9 233,7 5 1,8-17-5,3-9 0,6-1 126,6-10 22,3 0-134,16-5 0,0-5 252,4 5-101,4-5-4,-7 12 1,9-5 63,0 3 0,7 2-101,4 4 1,-2 4 26,2-4 0,0 4 39,6 1 1,-2 1-22,-4 0 0,-1-1 191,-5 1-202,-11 0-38,11 7 0,-21-5-149,4 3 165,-3 5-27,-11-9-135,-1 7 112,0-9-223,-6 1 187,-2 0 0,-10 1-89,-7 5 1,-1 3-159,1 8 131,0 0 0,-1 0 6,1 0-71,0 0 1,0 8 147,-1 1 1,3 9-8,3-1 1,-1 0 25,7 1 1,0-7 5,6 1 4,0-1 1,8 5 13,4-5 0,5 3 1,6-9 0,4 1-23,7-6 0,-1 0 112,-4 0 9,4 0-67,-6 0 0,1-2 81,1-4 1,-2-3-53,2-9 0,2 1 20,-8 0 1,2-2-50,-2-4 1,-2 1 2,8-6 0,-6-1 18,6-6-3,-8 1-50,4-1 0,-8 2 11,0 5 7,1-5 0,-1 8 25,0-4-30,-7-4 0,5 14-29,-3-4 1,-3 4 0,3 2 1,-6-1-28,5 1 1,-7 0-9,2 0 1,-4 5-124,-2 0-21,7 9 173,-5-5-32,6 8 15,-8 0 1,-6 8 4,0 3 1,-7 5-24,1 1 0,3 8-2,-3 4 0,1 3-13,-7 3 0,7 1 1,-1 5 1,7-5-170,-7 5 191,8-5 5,-11 6 1,11-7-105,-8 0 77,9-1-14,-5-15 0,2 6-16,0-7 0,1-1-85,5 0-12,0-7 108,0-3 0,5-8-3,1-5 1,13-6 159,-1-11 45,11-4-169,-3-7 0,11-1 205,3 1 21,4-9-200,1 7 1,5-6 0,-4 7 0,4 2-70,2 4 1,-8-1-283,-4 7 366,-3 7 0,-3 1 0,1 5 0</inkml:trace>
  <inkml:trace contextRef="#ctx0" brushRef="#br0" timeOffset="-21649">5482 831 8004,'-12'0'285,"1"0"1,-1 0-320,-5 0 0,0 0 51,-1 0 0,7 5-105,-1 1 0,1 8-131,-6-3 162,7 5-23,2-7-85,1 14 164,5-11-15,-6 5 1,10-2-93,4-3 1,3-4 92,9-3 0,1 3-1,4-2 0,-2 0 51,8-6 1,5-2 9,7-4 0,-1 2 184,-5-7-221,-8 7 1,3-12 21,-7 5 141,0-5-135,-5 7-2,-9-6 0,-1 5 17,-8-7 1,0 5-4,0 1 0,0-1-14,0-5 0,-8 5-65,-3 1 1,-6 7-115,-7-2 0,5 4-485,-4 2 333,4 0 54,-6 0 0,6 0-430,-4 0 673,4 0 0,1 16 0,1 3 0</inkml:trace>
  <inkml:trace contextRef="#ctx0" brushRef="#br0" timeOffset="-21257">5724 969 7569,'17'0'0,"1"0"0,-1 0 0,0 2-509,0 4 299,1-4 146,7 5 0,-6-7-21,4 0 1,2 6 131,-2 0 1,6 0-10,-6-6 1,6 0 13,-6 0 1,6-6-3,-6 0 0,6-13 24,-6 2-24,7-5-18,-3 5 0,2-10 201,0-7-172,0-1-4,5-15 0,1 6 24,-1-8 0,1 0-8,0 0 0,-1 2-1,1 4 0,-8-2-98,-4 8 1,-4 5 56,-2 6 1,-7 8-224,-4-2 119,-4 12 1,-4-3 24,-4 9 0,-10-1-59,-7 6 0,-7 2-37,1 3 50,4 5 1,-6 13 58,8 0 0,0 6-7,6-6 1,-1 10 36,1 1 0,8 1 12,3 5 1,-2 3 114,2-3-136,1 8 1,5-12 0,5 7-60,1-9 73,8 1-44,3-1 0,4-7-186,8-4 230,0-3 0,21-3 0,3 0 0</inkml:trace>
  <inkml:trace contextRef="#ctx0" brushRef="#br0" timeOffset="-20896">7972 779 7569,'10'0'-632,"-3"0"398,-7 0 578,0 8-195,-7-7 1,-3 13 260,-7-8-244,0 7 0,-8-11-101,-4 4 1,-4 1 9,-2-1 0,1 6-49,-1-6 1,1-1-111,-1-5 0,1 2-365,-1 4 334,0-4 0,1 6-52,-1-8 0,1 0-226,-1 0 393,0 0 0,1-8 0,-1-2 0</inkml:trace>
  <inkml:trace contextRef="#ctx0" brushRef="#br0" timeOffset="-20665">7384 1004 6902,'-9'-8'509,"1"-7"-393,8-8 1,0-2 12,0 2 0,0-10-147,0-8-66,8-7 35,1 4 1,3-8-154,-1 1 1,7 1 176,5 3 25,0 5 0,9-8 0,5-4 0</inkml:trace>
  <inkml:trace contextRef="#ctx0" brushRef="#br0" timeOffset="-19272">9010 623 7310,'9'-9'-712,"1"-5"911,-4 8 116,-4-7-118,5 3-73,-7 1 22,0-7-76,0 7 1,-7-1-135,-5 4 27,-3 4 1,-3 8 70,1 0 0,-6 9-85,0 3 0,0-5-9,6 10 1,-1-7 113,1 7-73,0-4 0,1 4 12,5 0 1,3 0 1,8-6 0,0 1 4,0-1 0,2-6 3,4 1 0,3-6-3,9 5 1,7-7-12,4 2 15,3-4 1,5-4 35,3-4 0,-3-5-35,3-13 1,-4 3 191,-1-8-188,0 8 0,-7-6 47,1 4 1,-13 2 6,1-8 0,-11 8-19,-1-2-14,-3 4 1,-4 4-82,-3 3 91,-5-3-14,-15 13 0,4-6-361,-8 8 193,8 8 0,-12-4-401,5 7 376,-5 1 0,6 5-41,4 0 0,4 1-185,1-1 383,1 0 11,0 1-8,7-1 1,3-6 7,7 1 0,7-8 0,5 9 0,9-7 44,2-2 1,6-2 91,-6-2 1,6 2-80,-6 3 1,6-1 134,-6 8 1,0-7 34,-6 7-185,0 0 1,-1 5 16,-5 0 1,-3 0-7,-8 1 1,0 1-36,0 4 54,0-4-32,0 6 0,0-2-4,0 0 0,-8 8 1,0-10-7,-3 8 1,-10-6-6,3 6 1,-5 0-19,0 5 1,4-5 2,-4 0 0,-2-10-126,2-2 135,0 1 0,0-16-126,0 3 45,0-3 1,6-4 22,-1-3 1,7-7-8,-1-11 0,8 4 23,-1-4 1,5-4-5,5-2 1,7 2 13,11-2 0,4 2 8,7-1 1,3-3 208,3 8-212,4-8 0,8 6 137,0-4 1,0-3-72,0 3 0,0 2 72,0-2 0,-2 2-85,-4-2 0,-4-1 47,-7 7 0,-3 0 7,-3 5 25,-4 1-87,-15 0-27,-3-1 0,-8 9-58,-5 3 1,-6 4 76,-11 2 1,2 0-147,-8 0 43,0 8 1,1-4 51,-1 7 0,2 1-78,-2 5 0,4-6-48,8 1 126,-1 0 1,3 5-32,4 0-12,-5 0 19,14 1 6,-5-9 1,7 7-14,0-5 0,1 3 25,5-3 1,4 3 1,7-9 0,8 7 26,4-6 1,4-1 6,1-5 1,7 0 151,-1 0-175,0 0 0,-5-5 45,-1-1 1,1-8 91,0 3 0,-3-4 40,-3-3-146,4-7 1,-12-2 26,8-7 1,-6-1 12,6 1 1,-6-3-24,5-3 0,-4 1 1,4-7 0,-7 8-31,3-3 1,1 5 30,-2 1 0,-2 1 7,-10-1-22,5 8 1,-13 2-73,9 8 1,-8 0 93,2-1-120,-4 9 92,-2 1 0,0 10-23,0 4 1,-2 5-5,-4 12 0,-4 2-23,-7 4 1,0 4-10,-1-4 1,1 9-148,0 2 178,-8 1-43,6 1 0,-6 2-7,7 8 1,7-2 23,-1-4 1,3-2-9,-3-3 1,-1-5 11,7 5 1,-6-13-2,7-4 0,-1-5 44,6-2-65,0-7 62,0-3 1,8-14-35,3-5 0,6-11 74,6-6 1,4-3-62,8-3 0,-1-5 40,1-1-33,7 1 0,-3 5-46,7 1 0,-8 7-99,3 4 0,-7 4-66,-5 1 104,4 1 1,-14 7 118,4 5 0,-4-5 0,-2 0 0</inkml:trace>
  <inkml:trace contextRef="#ctx0" brushRef="#br0" timeOffset="-18895">10566 744 6652,'-8'-9'241,"-3"3"1,-5 4-194,-1 2 0,0 0-5,0 0-144,-1 0 127,1 0-7,0 8 1,7 1-94,4 9 99,4-1-28,2 0 0,0 0-4,0 1 1,0-1 5,0 0 0,2-1-12,4-5 0,6 3 18,11-9 1,-2 1 6,8-6 0,-1 0 7,7 0-16,0-7 0,-3 3 114,-3-8-110,4 1 1,-14-7 7,4 1 0,-6-6 2,-5 0 1,1 0 15,-7 6 1,0-1-1,-6 1 1,-2 2-23,-4 3 0,-5 4 3,-12 8 0,1 0-371,-6 0 214,-1 0 1,-6 2-505,1 4 647,-1 4 0,0 7 0,1 0 0</inkml:trace>
  <inkml:trace contextRef="#ctx0" brushRef="#br0" timeOffset="-18462">10739 779 7569,'17'0'-427,"-7"8"0,0-7 178,-5 5 148,-3 4 1,6-6 209,-8 7-47,8-7 1,-7 11 42,5-3 238,-4-4-316,-2 7 1,2-7-1,4 3 1,-2-3 20,7-8 0,1 0 1,5 0 1,8 0-15,4 0 17,4-8-17,9-1 1,-4-9-87,8 1 59,-7-8 0,3 4 0,-7-8 0,-1-2 0,-1-1 0,-2-3 0,-4 1 0,-1-3 28,1-3-8,-6 3 1,4-11 1,-7 8 0,5-6 208,0 5-212,0 1 1,-6 5 0,-1-5-21,-5 0 26,4-1-57,-13 7 0,6 7-207,-8 4 224,0 4 0,-2 9-17,-4 4 0,3 6 0,-9 6 0,0 9-13,-5 8 0,-2 8-11,-4-2 33,4 4 12,-6 1 1,7 1 5,1-1 1,2 3 2,3 3 1,-3 4 5,3 8 1,3 0-43,-3 0 0,8 4-66,-1-4 1,-3 1-87,2-12 83,0-1 1,6-11 99,0 0 0,0-8 0,0 4 0</inkml:trace>
  <inkml:trace contextRef="#ctx0" brushRef="#br0" timeOffset="-18137">12295 1 7569,'0'17'-226,"0"0"1,0 2-222,0 5 161,-7-5 229,5 6 1,-14-2 306,5 0 0,-5 8-175,-1-3 0,-2 7 33,-4 5 0,2-1-48,-8 7 0,6 2 15,-6 10 1,0 3-69,-5 8 0,-1-2-4,1-3 0,-1 1-1099,0-7 965,1-8-57,7-8 0,-4-9-481,8-4 669,-8 3 0,12-13 0,-6 6 0</inkml:trace>
  <inkml:trace contextRef="#ctx0" brushRef="#br0" timeOffset="-17694">12503 969 7569,'11'0'-215,"1"0"-54,-8 0 1,5-8 254,-3-3 1,-2-5 143,8-1 1,-7-6-197,7 0 85,-8-8 1,3 6-63,-7-3 0,6 1-208,0 4 83,0 3 1,-6-5 167,0 8 0,7 0 0,3 0 0</inkml:trace>
  <inkml:trace contextRef="#ctx0" brushRef="#br0" timeOffset="-17318">13039 710 7569,'10'0'-230,"-3"-2"-245,-7-4 275,0 4 267,0-6 13,-7 8 1,-3 2 0,-7 4 1,-1 4-129,1 7 1,0 0 95,0 1 1,-1 1-178,1 4 153,0-4 0,5 6-24,1-8 0,7 1-10,-2-1 1,4 0-2,2 0 0,0 1-14,0-1 1,8-7 17,3-5 1,7 3 8,5-2 1,4 0 2,7-6 0,6-2 11,1-4 1,13-4 1,-3-7 0,5 0-7,-4-1 0,-8-6 4,-3-5 0,-13 2-15,-4-2 0,-7 6 0,-6-6 1,-3 8-156,-8-2 71,-8 11 1,-5-1-165,-16 7 247,-7 0 0,-32 22 0,-3 3 0</inkml:trace>
  <inkml:trace contextRef="#ctx0" brushRef="#br0" timeOffset="-15836">346 2404 6982,'-2'12'349,"-4"-1"1,-3-7-361,-9 2 1,1 2 57,0-2 1,-1 5-7,1-5 1,0 0-11,0-6 1,-1 0-19,1 0 0,0 0 51,-1 0-116,1 0 0,0-6 65,-1 0 1,7-9 7,-1-3 1,9-1-67,-3-10 0,4 1 25,2-7 0,0-11 8,0 0 1,8-6 16,3 11 0,4-5 0,3 6 0,-1 0-16,0 5 1,1 6-2,-1 0 1,6 8-68,0-2 1,6 6-138,-6 5 1,6 5 215,-6 7 0,8-8 0,-5-2 0</inkml:trace>
  <inkml:trace contextRef="#ctx0" brushRef="#br0" timeOffset="-15635">363 2197 7569,'-17'0'-528,"0"0"363,-1 8 0,1-7 493,0 5-128,-1-4 0,-1-2-93,-4 0 0,4 0-159,-4 0 0,-2 0-63,2 0 1,0 0 114,5 0 0,1 0 0,0 0 0</inkml:trace>
  <inkml:trace contextRef="#ctx0" brushRef="#br0" timeOffset="-15295">865 2439 7569,'0'-10'-889,"0"3"1384,0-1-241,0-2-151,0-7 0,0 0 37,0 0 0,2-3-85,3-3 0,-3 2-15,4-8 0,-4 2-150,-2-1 1,6-3 70,0 8 1,-1 0-285,-5 5 1,2 7 49,4-1 273,-4 9 0,6-5 0,-8 8 0</inkml:trace>
  <inkml:trace contextRef="#ctx0" brushRef="#br0" timeOffset="-14884">1176 2508 7569,'17'0'-94,"1"0"0,-1-8-125,0-3 1,-5 1 295,-1-1 1,-5-3 202,5-9 0,-5 2-40,6-8-119,-8 1-30,11-7 0,-13 0-88,4 1 138,-4 7-57,5 2 1,-5 2-177,4 0 63,-4 7-29,-2 1-40,0 13 92,0-6-290,-8 8 185,6 8 0,-5 2-41,7 7 0,0 6 58,0 0 1,0 0 41,0-6 1,0 7 39,0-1 1,2 0 10,3-6 0,5 0 10,7 1 0,2-7-19,4 1 0,-3-9 2,3 3 1,2-2 23,-2 2 1,2-4 5,-2 3 0,-4-5 33,4-5 1,-2-5-53,2-7 0,-4 0 89,5-1 1,-11 1-83,-1 0 1,-3-3-1,3-3 0,-3 4-40,-3-4 0,-4 4-3,4 2 1,-4-1-184,-2 1 216,0 0 0,0-1 0,0 1 0</inkml:trace>
  <inkml:trace contextRef="#ctx0" brushRef="#br0" timeOffset="-14550">2006 2422 7569,'0'-10'-1120,"8"2"1323,-6 8 1,5-2 17,-7-3 0,2 1-94,4-8 1,-4 7-16,4-7 1,-4 6 1,-2-5 1,0-1-150,0-5 1,0 0 91,0-1 1,0 1-168,0 0 0,5-2-99,1-5 1,0 5-107,-6-4 1,0 4 314,0 2 0,0-1 0,0 1 0</inkml:trace>
  <inkml:trace contextRef="#ctx0" brushRef="#br0" timeOffset="-14302">2162 2456 7569,'34'-7'-136,"1"-5"0,-1-3-170,1-3 1,0 1 297,-1 0 1,-1-8 271,-4-4 1,1 2-64,-7-2 0,-1 6-78,-11-6 0,3 6-48,-9-5 1,1 6-20,-6-1 0,0 2-77,0-2 0,-2 6 8,-4 0 1,-5 1-163,-12 10 1,0 1-10,-12 5 1,3 0 183,-15 0 0,9 7 0,-4 3 0</inkml:trace>
  <inkml:trace contextRef="#ctx0" brushRef="#br0" timeOffset="-13685">3199 2474 6579,'-17'1'388,"0"5"0,-1-4-189,1 4 0,0 2-170,-1-3 1,-6 7 71,-5-6 0,2 5-103,-2-5 95,0 7-67,-5-11 0,-1 6-105,0-8 0,7 0 101,-1 0 1,6 0-118,-6 0 1,8 0 86,-2 0 1,3-8-85,3-3 1,6-5 52,-1-1 1,8-2 30,-2-4 1,5 2 36,1-8 0,7-2-26,5-9 0,3 3 4,2-3 0,8 3-21,4 3 0,4-1 1,2 1 0,-1 1-51,1 4 1,5-2-121,0 8 0,1 0-353,-7 6 286,-7 7 251,-2-5 0,0 13 0,2-6 0</inkml:trace>
  <inkml:trace contextRef="#ctx0" brushRef="#br0" timeOffset="-13496">3044 2266 7569,'-18'6'0,"1"0"0,-6 1-578,0-1 335,-8-4 1,4 6 271,-7-8 32,-1 7 0,1-5-125,-1 4 64,0 4 0,1-8 0,-1 5 0</inkml:trace>
  <inkml:trace contextRef="#ctx0" brushRef="#br0" timeOffset="-12811">4807 2508 7151,'10'8'-366,"-2"-6"372,-8 5 0,-2-5 460,-4 4-201,4-4-137,-13 6 0,-1-3-61,-7 1 1,0 2-29,6-2 1,-6-4-122,0 3 0,-2 3 92,2-2 0,4 0-123,-4-6 0,3 0-21,3 0-41,0 0 175,0 0 0,5-6-135,0 0 78,9-7 40,-5 3 1,8-7-20,0-1 1,0-1 31,0-4 1,6 4 7,-1-4 0,7-4 3,-6-2 1,5 2 74,-5-2 0,6 6 48,-7-5 12,1 6-122,-6-3 0,0 8 13,0 0 0,-2 7-49,-4 5 0,-3 3 2,-8 2 0,-8 0-75,-4 0 1,-4 2-394,-2 3 482,1 5 0,-1 15 0,1 2 0</inkml:trace>
  <inkml:trace contextRef="#ctx0" brushRef="#br0" timeOffset="-12360">5361 2387 7569,'0'-10'-351,"0"1"-439,0 3 638,0 4 225,0-5 1,-8 7 106,-3 0-143,-5 0-4,-9 7 0,6-3 28,-4 8-19,-4-1-21,8 6 0,-12-1 14,8-5 1,0 5-6,6-5 0,5 5 0,1 1 0,7 0 4,-2 0 1,4-5-13,2-1 0,0 1-105,0 5 101,8-7 0,1 0 1,11-7-22,3 3 1,4 0-10,7-6 0,1-2-6,-1-4 0,7-3 10,-1-9 0,6-1-6,-5-4 0,-1 4 54,-5-4 0,-9 4 2,-3 1 0,-5 1 192,-7 0-211,-3-1-5,-8 1 1,0 0 126,0 0-106,-8 7-27,-9-5 0,-10 13 20,-7-4 1,-1 4-87,0 2 1,-1 6-322,-5-1 375,5 9 0,-14 3 0,6 10 0</inkml:trace>
  <inkml:trace contextRef="#ctx0" brushRef="#br0" timeOffset="-11891">6122 2525 7192,'-8'10'-431,"-2"-2"515,-7-8 0,0 5 169,0 1-57,-8 0-180,-2 2 0,-4-4 10,-4 7 1,5-7-32,-11 2 0,5 1-1,1-1 0,1 0-7,-1-6 0,8 0-71,4 0 0,-2 0-31,2 0-53,8 0 154,-1 0 0,14-8-153,-3-3 125,3-5 18,2 7 1,0-12-2,0 3 1,9-5 8,9 0 1,-1 2-2,6-8 1,2 6-25,-2-6 1,6 6 1,-6-6 1,2 8 38,-2-2 0,-4 4 0,6 2 0</inkml:trace>
  <inkml:trace contextRef="#ctx0" brushRef="#br0" timeOffset="-11065">6381 2577 7569,'10'0'-530,"-3"0"1,-1-2 788,0-3 1,6 1-165,-7-8 0,3 1 33,-2-7 0,-2 1-62,7 0 0,-5-6 18,5 0 0,-5-8 60,6 2-91,-8-3-14,11 5 1,-5-4 34,7 8-20,0-8-26,0 12 0,1-8-81,-1 4 1,0 6 65,1-1 0,-1 3-15,0 9 1,0-5-71,1 5-19,-1 0 98,-7 6 0,3 10-129,-7 7-9,7 0 115,-11 16 1,6-6-210,-8 7 208,8 1-15,-6 0 0,5-1-9,-7 1 1,0-6 20,0-1 1,6-6-12,0 1-12,-1-4 6,-5-2-5,0-7-22,8-3 44,-6-7-40,6 0 22,-8-7 0,2-3 39,3-7 1,-3 0-1,4-1 0,-2 3 5,2 3 0,-4-3 75,3 3 1,-3-3 68,-2-2 18,0 7-21,0-5 7,0 13-123,0-6 1,-7 8 80,-5 0-48,-3 0-42,-10 0 0,4 0 20,-8 0 1,0 0-42,-6 0 1,1 2-123,-1 4 0,1-4 18,-1 4 0,2-4-189,5-2 0,-5 0 292,4 0 0,4 7 0,0 3 0</inkml:trace>
  <inkml:trace contextRef="#ctx0" brushRef="#br0" timeOffset="-10511">7125 2560 7574,'9'0'-1149,"-1"0"968,0 0 377,-6-8 1,11-1-120,-7-9 1,2-1 117,-3-4 0,-1 4-144,8-4 0,-7-2-32,7 2 0,-6 0-24,5 6 11,-7-8-2,11 13 1,-5-11-21,7 11 55,-7 5-38,5-9 0,-5 14-5,7-3 1,-5 3-6,-1 2 0,-1 7-3,1 5 1,3 3-12,-8 3 1,5 1-1,-5 4 0,2-2-45,-3 8 60,-3-8 1,14 12 1,-12-14 23,7 4-26,-7-4 0,11-7 12,-3-1-11,3-7 0,2 4 11,1-8 1,-1-8 3,0-3 1,1-5 45,-1-1 1,6-6 5,0 0 0,0-8-15,-6 2 1,1-3 1,-1-3 1,-2 0-81,-3 1 0,1 5-41,-7 0 0,0 8-164,-6-2 0,0 4 122,0 1 117,0 9 0,0-7 0,0 7 0</inkml:trace>
  <inkml:trace contextRef="#ctx0" brushRef="#br0" timeOffset="-9983">8422 2007 7569,'9'0'-699,"-1"0"865,-8 0 0,-13 2-84,-5 3 1,-3 5 13,4 7 1,-2 1-99,-4-1-42,3 0 98,-12 0 0,12 6-158,-3 1 164,4-1-51,2 2 1,-4 1 5,3 9 0,-3-6-41,10 0 0,3-6-11,2 6 0,4-8-9,2 2 1,0-4 51,0-2 0,0 1-134,0-1 131,8-8-7,9 7 1,5-14-55,6 4 1,-5-5 49,6-1 0,0-1 0,6-5 1,-3 2-2,-3-8 1,4 3 0,-4-3 1,1-1 7,-1 7 0,-4-5 6,-8 5 0,-5-8 95,0 3-105,-9 3 8,13-7 13,-14 13-15,5-14-50,-7 14 0,-2-5-117,-3 7 1,-7 0 144,-11 0 20,4 0 0,-14 0 0,6 0 0</inkml:trace>
  <inkml:trace contextRef="#ctx0" brushRef="#br0" timeOffset="6117">3424 3648 7569,'10'0'131,"-3"-8"483,-7 6 110,0-5-633,0 22 1,-2-1 44,-3 14 1,3 1-159,-4 6 1,4-6 94,2 0 1,0-3-149,0 3 0,0 2-28,0-8 1,2 8 3,4-2 0,-2-4 53,7-2 1,1-4-42,5-2 0,0 0-24,1 1 1,-5-9 52,4-3 1,-3-4-45,9-2 1,2-8 60,-2-3 0,6-5 10,-6-1 0,6-6 39,-6 0 1,0-2 0,-6 2 0,-6 2-78,1-8 1,-1 2-66,7-2 1,-7-1-316,1 7 1,-8-6 448,1 6 0,5 0 0,0 5 0</inkml:trace>
  <inkml:trace contextRef="#ctx0" brushRef="#br0" timeOffset="6784">4271 4011 7569,'0'12'-374,"0"-1"293,0-7 100,0 4 169,0-8-83,0 8 61,0-7 304,0 7-364,-7-23 0,5 3-8,-4-11 1,4 2-103,2-2 0,2-4 110,4-8 0,-2-5-121,7 0 0,-1-8 13,1 2 1,5-2 29,-5 1 1,10-2-31,2 2 1,6 3-122,-6-2 0,8 10-1,-2 1 1,4 2 79,1 10 1,-1 6 19,-4 5 0,1 9 1,-7-3 1,6 4 110,-6 2 0,-2 8-115,-9 3 1,3 6 97,-3 7 1,-4-5-15,-3 4 1,-3 2-10,-2-2 0,-2 2 6,-3-2 0,-5-2-24,-7 8 0,-1-8-34,1 2 0,-6-6 27,0-5 1,-6 1-33,6-7 1,-6 0 26,6-6 0,-2 0-177,2 0 1,4 0-41,-4 0 0,4-8-72,1-3 1,3-5 7,3-1 1,3 5-27,3 1 261,4-1-214,-6 3 344,16 1 0,2 10-72,7 4 1,-5-2 61,-1 7 0,1 3 32,5 9 1,-6-2 66,1 8 1,0-6 22,5 5 0,-2-4-96,-3 4 0,3-1 28,-3 2 1,-3 2-63,3-8 0,-6 2-116,5-2 0,-5-4 113,5 4 1,-5-6-218,6-5 0,-9 3-86,3-3 1,-2-3-31,2 3 252,-4-8 0,13 11 0,-5-5 0</inkml:trace>
  <inkml:trace contextRef="#ctx0" brushRef="#br0" timeOffset="7521">5413 4080 7569,'0'12'-180,"0"-1"90,0-7 1,-8 4 263,-3-8-73,3 0 0,-8 0 50,5 0 0,-4-2 185,-3-4 1,-5-5-276,0-12 1,0 4 22,6-5 1,-6-2-197,0-3 0,0-12 78,5-5 0,3 2-98,3-2 0,5-6 60,7-6 1,0 1-362,0 5 1,13 8 1,5 3 431,3 5 0,11 1 0,5 1 0</inkml:trace>
  <inkml:trace contextRef="#ctx0" brushRef="#br0" timeOffset="8435">5949 3907 6673,'9'0'-72,"7"0"576,-14 0-213,5 0-125,1 0-88,-6-7 1,11-3-2,-7-7 0,6 0 17,-6-1 1,7 1-14,-1 0 0,5-6 2,6 0 0,-4-2 10,4 2 0,2 3-52,-2-3 1,6 4 1,-6 2 0,2 5 11,-2 1 1,-4 7-13,4-2 1,-9 4-67,-3 2 0,-1 8-55,1 3 1,-3 11 69,-8 1 0,0 7-129,0-1 1,-2 2 41,-4-2 1,5 3-28,-5-3 1,4-4 99,2-2 0,0-4-62,0-1 37,0-1 105,0 0 0,2-7 12,4-4 0,-3-4-42,9-2 0,-1 0 8,7 0 1,5-6-19,0 0 0,6-7-16,-6 1 1,7 3 18,-1-3 1,-4 2-4,-2-1 0,2-4 2,-2 3 1,0 2-2,-5-1 1,3-1 71,-4-5 1,4 2-72,-9 3 0,1-3 37,-1 3 1,-3-3 9,-3-2-51,-4-1 0,6 1-13,-8 0 1,-2 5-7,-4 1 0,-4 7-91,-7-2 0,0 4 67,0 2 0,-1 2-33,1 4 1,0-2 47,-1 7 1,1 1-91,0 5 0,5 6 70,1 0 0,7 2-20,-2-2 0,4-4 38,2 4 0,0 2 6,0-2 1,6 0 31,0-5 0,7-7-29,-1 1 0,9-8 63,2 1 0,2 3-63,-2-2 1,-2 0 65,8-6 0,-2-8-35,2-4 0,1-3 18,-7-2 1,6-2-30,-6-4 1,6 1-1,-6-6 0,6 5-32,-6-6 0,6 8 33,-6-3 1,6 7 18,-6 6 0,2 1-24,-2 4 0,-4 4 2,4-3 0,-4 10-22,-1 7 1,-7 3-2,1 3 1,-3-1-36,3 0 0,-4 2-283,-8 4-312,0-3 226,0 5 415,0-8 0,-8-7 0,-2-3 0</inkml:trace>
  <inkml:trace contextRef="#ctx0" brushRef="#br0" timeOffset="9444">7505 3544 7569,'16'12'-132,"-5"-1"0,-3-5-497,-8 6 961,7-8-42,-5 3-253,6 1 1,-10-4-5,-4 7 0,4-5-1,-3 6 1,3-1 16,2 6 0,0 1-2,0-1 1,0 0-29,0 1 0,0-1 87,0 0-168,0 0 0,2 1 81,3-1 1,-1-5-114,8-1 1,-6-7 66,5 2 0,1-2-86,5 1 1,0-3 66,1 4 1,5-6 27,0-6 0,0-1 50,-6-5 0,0-3-56,1 3 1,-1-3 100,0-3 0,-1 1-82,-5 0 1,-1 0 83,-5-1 1,-3-1-34,4-4-117,-4 4 30,-2-6-174,0 15 179,0 3 1,0 8 18,0 5 1,0 4 1,0 7 1,0 2-14,0 4 0,0-3 27,0 3-21,0-4 0,0-2 88,0 0 1,6-5-15,0 0-18,7-9 0,-3 5-26,7-8 0,0 0 2,1 0 0,5 0 3,0 0 0,2-2-2,-2-4 0,-4-3 42,4-9 1,2 1-40,-2 0 0,6-2 1,-6-4 1,2-2 5,-2-4 1,-4-6 5,4 1 1,2-3-5,-2-9 1,-2 6-7,-9-6 1,3 7 17,-3-1 0,-3-3-11,3 3 1,-8 0 106,2 5 0,1 1-69,-1-1 1,0 2-78,-6 5 1,-2 3-4,-4 7 0,2 3-22,-7 3-67,-1 5 0,-5 9 73,0 3 0,-1 13-58,1 10 1,2 5 65,3 2 0,-3-1-15,3 1 0,3 5-4,-3 1 1,8 5-4,-2-6 0,-1 8 38,1-2 1,0 4 2,6 2 1,2-2 9,4-4 0,-2-4-24,7-7 0,1-2 53,5-5 1,-3-3-50,3-7 1,-4-9 46,10-3 0,-2-4-35,3-2 1,-5 0 23,4 0 0,-2-10-18,2-7 1,-4-2-3,4-10 0,2 6 29,-2-6 0,0 0 1,-5-5 1,-1-7-26,0 1 1,-1-2 1,-5 1 0,3 5 109,-9-4 0,3-3-93,-2 3 1,-4 0 84,4 5 1,-5 0-117,-1 1 0,0 7 2,0 4 0,0 4-125,0 1 1,-1 9 48,-5 3-79,4 4 144,-6 2 1,2 8-4,1 3 1,-1-1-25,6 1 1,0 7 27,0 5 1,0 0-20,0-6 1,0 8 6,0 4 1,0 4-34,0 1 0,0 9 40,0 3 1,0 4 23,0 1 1,0 1-34,0 0 1,0-2 60,0-4 1,6-5-58,-1-13 0,7 3 35,-6-8 1,1-2-1,-1-9 1,-2 1 8,7-7 1,-5 0-73,6-6 0,-3-8 50,3-3 1,1-10-81,-7-2 1,8-10 65,-3-2 1,3-5-122,-3-6 1,4-2 3,-3 7 0,5-1 136,6 2 0,4 3 0,8-5 0</inkml:trace>
  <inkml:trace contextRef="#ctx0" brushRef="#br0" timeOffset="9844">9252 3683 7569,'0'-10'-735,"0"-5"1,-2 11 813,-4-8 0,-3 8-72,-9-1 1,1 3 107,0 2 1,-1 6-131,1-1 1,0 15 2,-1-3 1,1 4-51,0-4 54,7 8 1,1-4 10,3 8 1,4-8 1,-4 2 1,4 2-4,2-2 0,0 0-13,0-5 0,8-7 12,4 1 0,-3-8 2,3 1 0,5-3 3,6-2 1,6-5 31,-6-1 1,8-10-36,-3-1 0,5 0 79,2-6 0,-8-2-72,-4 2 0,-4-6 113,-2 6 1,-1-6-99,-5 6 0,-3 0 95,-8 6-101,0-1 0,-8 3 2,-3 3 1,-7 5-73,-5 7 0,-2 2-160,-4 3 0,-3 5 211,3 7 0,-4 8 0,-1 2 0</inkml:trace>
  <inkml:trace contextRef="#ctx0" brushRef="#br0" timeOffset="10352">9390 3735 7569,'17'0'-129,"1"0"0,-7 0-113,1 0 1,-6 5 127,5 1 0,-7 2 147,2-2 1,-4 3-34,-2 8 1,5-5 61,1 0 0,0-1-171,-6 6 77,0 1 1,6-1 28,-1 0 0,9-7 20,-3-4 0,5-3-23,1 3 0,6-4-21,0 4 1,6-6 35,-6-6 0,6 2-11,-6-7 1,6 5 9,-6-6 0,6 7-19,-6-7 1,0 3 6,-6-3-5,0 4-22,1 1 1,-7 5-41,1-4-115,-8 4 170,3 2 1,-1 2-20,0 4 0,7-4 22,-1 3 1,3 3-7,2-2 0,1 0 28,-1-6 1,8 0 5,4 0 0,-2 0-7,2 0 0,-3-2 77,3-4 1,2-2 16,-8-3 0,0-5-51,-6 5 0,-7 1 34,-4-1 1,-2-1-51,1-5 0,-3 5 44,4 1 0,-6-1-32,-6-5 1,-3 2 6,-9 3 0,-5-1-89,0 7 0,-7 0 75,1 6 0,-10 0-134,-1 0 0,5 0 71,7 0 1,4 6-143,-4 0 1,7 7 42,-3-1 0,7 3-56,6 2 1,-3 1 35,8-1 0,1 0 142,5 0 0,0 1 0,0-1 0,7 0 0,3 1 0</inkml:trace>
  <inkml:trace contextRef="#ctx0" brushRef="#br0" timeOffset="10812">10238 3804 7569,'17'0'0,"0"0"-924,0 0 599,-7 0 0,5 0 320,-3 0 1,-3 0 78,3 0 0,-6 0-11,5 0 0,-7 2 86,2 3 1,2-1-164,-3 8 45,1-8 14,2 11 1,-4-7-25,7 3 0,1-3-2,5-8 0,-5 0 10,-1 0 1,1-2-35,5-4 1,-6-3 15,1-9 1,-2-1-42,1-4 0,3-4 29,-9-7 0,3 3-4,-2-4 1,-4 4 1,3-9 0,-1-4-4,2-2 0,-4-4 84,4-2 0,-4 2-71,-2 4 1,0-2-4,0 8 1,0 1 25,0 10-193,0-3 103,0 12 20,-8 3 0,6 19 34,-4 15 1,4 6-8,2 6 0,0 4 20,0-4 0,0 3-26,0 3 1,0 5 14,0 1 0,0 11-6,0-6 1,0 9-24,0-3 0,2-6 24,4 6 1,-4-9-5,4 3 0,1-10-2,-1-1 0,6-3 0,-7-9 1,9 0 27,-3-5 1,7-9-28,5-3 1,-2-4 107,8-2 1,-6-2-93,6-4 1,-2-3 108,1-9 0,5-6-125,-4-5 1,2-4-1,-3-2 1,5 1-9,-4-1 1,-4 3-231,-2 3 253,-4-4 0,6 6 0,2-7 0</inkml:trace>
  <inkml:trace contextRef="#ctx0" brushRef="#br0" timeOffset="11043">11362 3994 7569,'17'-8'0,"-2"-7"-683,-3-8 436,-5 0 0,-1-8 282,0-4-51,7-11 1,-11-6 65,4-11 1,-4-10 121,-2-2 1,0-11-495,0 5 0,0-6 345,0 13 1,-13-5-24,-5 10 0,-18-12 0,-1 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9:11.597"/>
    </inkml:context>
    <inkml:brush xml:id="br0">
      <inkml:brushProperty name="width" value="0.17143" units="cm"/>
      <inkml:brushProperty name="height" value="0.17143" units="cm"/>
      <inkml:brushProperty name="color" value="#33CCFF"/>
    </inkml:brush>
  </inkml:definitions>
  <inkml:trace contextRef="#ctx0" brushRef="#br0">2715 3309 7569,'10'0'-1130,"-2"8"1260,-8-6 0,0 7 6,0-3 0,-2-4-91,-4 4 0,2 3 91,-7 3 1,-7-3-21,-5 3 0,-7-1-27,1 7 1,-6 1-52,-5 4 0,-2-4 34,-5 4 1,-1-3-104,8-3 1,-6-6 41,6 1 0,-1-8-78,7 1 0,5-12 93,0-10 1,8-8-45,-2-10 0,9-7-6,3-4 0,7-6 11,-2-6 0,14 4-135,9-3 0,2 5 83,10 6 0,0 3-288,6 9 1,-1 1 352,1 4 0,7-3 0,2 5 0</inkml:trace>
  <inkml:trace contextRef="#ctx0" brushRef="#br0" timeOffset="383">2871 2963 7569,'12'-6'-494,"-1"1"186,-7-1 245,4 6 518,-8 0-411,-16 0 1,5 0-103,-12 0 0,5 8 105,7 3 1,-4 4-53,3 3 1,-1-1 45,1 0 0,4 1-44,8-1 1,0 0 31,0 1 0,2-1-21,4 0 1,4-2 9,7-3 1,8 1-1,4-7 0,3 0 59,3-6 1,5-2-49,1-4 0,1-3 66,-2-9 1,-3-5-58,3 0 0,-3-7 34,-3 1 1,-7 2 5,-4-2 0,-5 6 13,-7-6 1,-3 6-27,-8-6 1,-2 8-94,-4-2 1,-11 10-93,-12 1 1,-4 8 99,-1-2 1,-1 6-359,0 6 0,1-2 152,-1 8 1,3-1 225,3 6 0,-4 8 0,6 2 0</inkml:trace>
  <inkml:trace contextRef="#ctx0" brushRef="#br0" timeOffset="1067">3822 2531 7569,'10'-8'-201,"-2"6"261,-8-5 1,-2 8-96,-4 5 1,-6 4-71,-11 7 79,4 0 0,-12 1 13,8-1 1,-2 8 95,2 4 1,4-2-147,-4 2 0,6-8 88,5 2 0,-1 2-22,7-2 0,0 2 6,6-2 29,0-4 1,2 6-28,4-8 1,3-5 5,9-1 0,5-7-35,0 2 1,8-6 44,-3-6 0,5 0-19,2-11 0,5 4 12,0-10 1,-1-4 59,-10-2 0,1-4-65,-7-1 1,-1-1 68,-11 0 1,3 1-30,-9-1 0,1 3 9,-6 3 0,-2 2-55,-4 4 1,-5 9 34,-12-3 1,4 11-132,-5 1 0,-2 3 78,-3 2 1,4 7-91,2 5 1,4 3 59,1 3 0,3-1-135,3 0 1,5 0 3,7 1 0,0-1-185,0 0 279,0 1 0,2-3-8,3-4 1,5-3 113,7-8 0,1-2-105,-1-4 0,6-9 134,0-8 1,6-8-68,-6 3 0,6-11 81,-6-1 1,2-8-38,-2 2 0,-2 1 131,8-1 1,-8 6-46,2-6 1,-2-8-85,2-9 0,-4-7 103,4-5 1,2 4-83,-2-4 1,0 4 36,-5 2 0,-3 13-29,-3 5 0,1 18-82,-7 4 1,0 8 101,-6 4 3,7 7-59,-5 2 1,6 22 14,-8 3 0,0 14-112,0 3 1,-2 9 94,-4 9 0,2 3-116,-7 9 0,7-1 102,-2 12 1,-1-4-115,1-2 0,0-1 60,6-5 0,0-3-74,0-9 0,-6 1 2,0 0 1,1-6 42,5 0 1,0-9-155,0-2 0,2-9 40,3-8 1,-1-3-36,8-3 1,-6-7 216,5-10 0,1-13 0,5-9 0</inkml:trace>
  <inkml:trace contextRef="#ctx0" brushRef="#br0" timeOffset="1359">4549 2289 7569,'15'2'-269,"-4"3"171,5-3 0,-7 6 95,9-8 1,-1 0 105,0 0 0,1 0 8,-1 0 1,2-8-110,4-3 1,-4-5 111,4-1 0,2-2-50,-2-4 1,-5 4-17,-7-4 0,-1 1-6,1-1 1,-3 4-63,-8-4 1,-2 10 86,-4 1 0,-3 8-115,-8-1 0,-8 5 57,-4 5 1,2 11-117,-2 7 0,2 2 44,-2-2 0,4-2-10,8 8 1,0 0 42,-1 5 1,9-5-24,3 0 0,4 0 50,2 5 0,2-1-24,4-4 1,5-2-79,12-4 1,4-10 79,8 4 1,1-5 24,5-1 0,11 5 0,9-7 0</inkml:trace>
  <inkml:trace contextRef="#ctx0" brushRef="#br0" timeOffset="2095">3528 4727 7569,'27'0'-64,"-4"0"0,-2-2-102,2-4 1,-3-3 248,3-9 0,-2-1 263,2-4 0,-2 2-230,8-8 1,-8 2-54,2-1 0,-4-3-55,-1 8 54,-1-8 1,-6 10-19,1-8 0,-8 8-19,1-2 0,-3 4-62,-2 1 107,0 1 0,-7 2-130,-5 3 0,-3 4 49,-2 8 0,-1 2-61,1 4 0,0 4 5,-1 7 1,1 2-59,0 4 1,-1-3 100,1 3 0,8 2-12,3-2 1,-2 5 37,2-5 1,1 2-37,5-1 0,0-5 73,0 4 0,5 2-62,1-2 1,8-2 68,-3-10 1,6-1-28,6-4 1,2-4 3,4 4 0,4-12 79,-4-6 0,3-9-91,3-2 0,-6-8 60,0 2 1,-1-3-47,7-3 0,-6 1 35,0-1 1,-6-1-22,6-5 1,-3-3-19,3-8 0,2 0-5,-8 0 0,0 2-2,-6 4 0,-5 6-81,-1 11 1,-5-2 36,6 8-635,-8 0 471,3 14 0,-9 1-355,-3 8 549,3 8 0,-14 1 0,7 9 0</inkml:trace>
  <inkml:trace contextRef="#ctx0" brushRef="#br0" timeOffset="2321">4445 4468 7569,'11'0'-497,"1"0"-36,-8 7 468,3-5 746,-7 6-268,-7-16-270,-11-1 0,-3-3 27,-8 1 0,6-1-116,-5-5 1,-1-1-190,-6 1 0,-5 6 63,-1-1 0,1 1-733,5-7 805,1 9 0,-1-7 0,1 7 0</inkml:trace>
  <inkml:trace contextRef="#ctx0" brushRef="#br0" timeOffset="2728">4894 4001 7569,'18'0'-402,"-9"0"239,-1 0 1,-8 2 220,0 3 1,-2-3 281,-4 4 1,-9 4-223,-8 1-48,-8-3-51,4 7 1,-2-3-80,1 11 0,6-4 84,-1 4 1,10-2-1,1 2 1,9-3-4,-3 3 0,4 2-10,2-2 0,2 0-56,4-6 56,3 0 0,10-1-10,4-5 0,4 3 17,8-9 0,5 1 44,1-6 1,1 0-41,-2 0 0,-3-7 48,3-5 0,-9-9-43,-2-2 0,-8-8 22,2 2 0,-6-3-20,-5-3 1,-3 0 2,-3 1 1,-4 5-2,4 0 0,-6 2 8,-6-2 0,-6 4-113,-11 8 0,2 8 99,-8 3 0,1 4-266,-7 2 1,2 8 69,5 3 0,-5 4-233,4 3 0,2-1 90,-2 0 0,10 6 314,2 0 0,0 8 0,7-4 0</inkml:trace>
  <inkml:trace contextRef="#ctx0" brushRef="#br0" timeOffset="4314">5188 4018 7569,'18'-17'-577,"-1"-1"217,0 1 329,1 0 0,-7 5 470,1 1-150,-9 7-234,5-4 0,-6 10-37,4 4 59,-4 4 1,7 7-40,-3 0 1,-4 6 27,4 0 1,1 0-45,-1-5 0,6-1 36,-6 0 0,7-5-106,-1-1 1,3-7 39,2 2 1,0-4-17,1-2 1,-1-2-24,0-4 1,3-3 64,3-9 1,-4-5-83,4 0 0,-4-8 65,-2 3 0,1-5-36,-1-2 0,0 6 26,1 1 0,-1 5-25,0-6 1,-1 8 29,-5-2 1,4 9 1,-3 3 1,-2 7 56,1-2-22,1 4 0,5 4 18,0 4 0,-5-2-43,-1 7 0,-5 1-6,6 5 0,-7 0 12,7 1 0,-6-1-12,5 0 0,-7 0-13,2 1 0,1-7-22,-1 1-60,8-8 1,-7 1 82,5-10 0,1-5-75,-7-7 1,6-3 65,-7-3 0,7 2-28,-6-8 1,1 6 16,-1-5 0,-4 6 9,4-1 1,1 4 2,-1 2 0,2 5 6,-2 1 1,-2 5 62,7-5 0,-5 7-65,5-2 0,1 4 115,5 2 0,-5 6-59,-1 0 1,-1 7 45,1-1 0,5-3-63,-5 3 1,-1-7 16,1 7 0,-5-8-17,6 2 0,-7 1-6,7-1 1,-6 0-22,5-6 0,-1-2 29,1-4 0,3 2-103,-8-7 0,5-1 86,-5-5 0,7 0-111,-1-1 1,-2 1 91,1 0 0,-1-1-67,1 1 1,5 0 53,-5 0 0,10 5 96,2 0 0,0 9-49,-5-3 1,-1 4 7,0 2 1,1 0 68,-1 0-93,0 0 61,0 0 0,1 0 3,-1 0 1,-5 0-23,-1 0-27,1 0 0,5-8-120,0-3 114,-7-5 0,5-7-85,-3 0 0,3-7 76,2 1 1,1 2-5,-1-2 0,-2 2-5,-3-2 0,3 0-7,-3 12 1,-3-4 2,3 9 0,-6 5 119,5 1-78,-7 4 1,4 10 7,-8 3 0,0 9-32,0 8 1,0 3 6,0 15 1,-2 2-21,-4 10 0,2-2 21,-7 7 1,-1-11-50,-5 6 0,5-7 41,1 13 0,-1-7-44,-5 7 1,2-6 8,3 5 0,-3-5-6,3 5 1,4-9-14,3-2 1,1-8 18,-2-10-129,4-7 128,-6-9 1,8-15-76,0-14 1,0-10 66,0-20 1,6 1 41,0-12 0,7 8-27,-1-14 0,-2 7 0,1-13 0,1 8 58,5-1 0,0 9-59,0 2 1,7-1 104,-1-4 0,0 1-48,-6 4 1,6-3-24,0 9 0,6-6-3,-6 6 1,6 7 19,-6 10 0,6 4 1,-6 1 1,0 1 2,-6 0 0,0 7-10,1 4-9,-1 5 0,0 1-32,1 0 1,-7 0 30,1 0 1,-7 0-42,7 0 1,-6 0 37,5 0 1,-5 0-41,5 0 1,-5 0 9,6 0 0,-6 0-4,5 0 1,-1-8 11,1-4 1,5-3 4,-5-2 0,4-1-1,3 1 1,-3-6-2,-3 0 0,9-2 8,-4 2 0,4 4-7,-3-4 0,-1-4 50,0-2 1,0-6-22,1-5 0,1 0 6,4-12 0,-4 2 22,4-14 1,-4 3-39,-1-2 1,-3-3 28,-3 9 0,1 1-22,-7 10 1,2-2-22,-3 7 1,-3 3-27,4 9 1,-4-4-7,-2 5 0,0 3-13,0 2 1,-6 3-11,0 3 1,-5 6-3,5-1 0,-7 8 21,1-2 0,-3 8 33,-3 10 0,1 1-24,0 16 0,0 0 25,-1 6 1,7-1-24,-1 1 1,3 1 57,-3 5 1,2 3 1,5 8 1,3-1 8,-4 1 1,4 2 41,2 4 1,0-4-74,0 3 0,2-9 6,4-2 1,-2-7 1,7 1 1,-7-5-48,2-6 1,3-4 47,3-8 0,-2-2-33,1-3 0,1 1-26,5-7 1,0 2-8,0-3 0,3-3 5,3 4 1,-2-10 24,8-1 0,-6-9-38,6 3 1,-6 1 32,5-2 1,-6 1 31,1-6 1,-4-1-34,-2 1 1,0 0 39,1-1 0,-3 1-7,-3 0 0,-3 0 23,-3-1-25,-4 1 1,6 0-10,-8-1 0,0 7 4,0-1-3,-8 8 1,-2-3-114,-7 7 108,0 0 0,-1 7-77,1 5 1,2 3 79,3 3 1,3-1-20,3 0 0,4 2 15,-4 5 0,4-5-18,2 4 1,6-4 72,0-2 1,7 1-63,-1-1 0,5-6 115,6 1 0,2-8-91,4 2 0,4-5 80,-5-1 1,5-1-114,2-5 1,1-2-89,5-3 0,-5-7-738,4 1 843,5 0 0,-1-16 0,8 6 0</inkml:trace>
  <inkml:trace contextRef="#ctx0" brushRef="#br0" timeOffset="6354">208 2375 7569,'10'0'-857,"-3"0"1537,-7 0-492,0-7 0,0-3-79,0-7 0,-5-6-48,-1-1 1,-6-4-2,6 5 1,-7-8-105,1 2 19,5-11 0,-9-4 54,5-8 1,-4 6-80,-3-1 0,3 7-430,3-6 313,-3 8 1,5 1-83,-7 8 249,7 8 0,-5-4 0,5 8 0</inkml:trace>
  <inkml:trace contextRef="#ctx0" brushRef="#br0" timeOffset="6606">104 1908 7569,'27'-25'0,"6"6"0,-12-14-140,8 5 0,-6-7-261,6-5 1,-8 1 849,2-7-253,-12 8 0,3-5-34,-8 9 0,-1-1-99,-5 1 0,0-1 11,0 0 0,-2 7-37,-3-1 1,-5 10-66,-7 1 0,-1 3-84,1 9 1,-6 0-202,0 6 1,-8 10 79,2 7 233,4 1 0,-7 14 0,5-5 0</inkml:trace>
  <inkml:trace contextRef="#ctx0" brushRef="#br0" timeOffset="7247">640 1908 7569,'18'-7'-292,"-1"-3"-24,0-7 1,0-1 301,1 1 0,-3 0 246,-3 0 1,3-7-73,-3 1-84,3 0 0,-4 2-29,1 4 0,-6-4 35,5 9 1,-7 3-83,2-3 150,-4 8-195,6-3 0,-7 9 115,5 3 0,-4 5-134,-2 7 1,0 6 7,0 0 1,0 8 38,0-2 0,0 4 13,0 1 1,0-7-7,0-4 0,6 2-16,0-2 24,7 0 67,-3-6 0,7-7-56,0-4 0,1-6-12,-1-6 0,0-4 7,0-7 0,1-8-1,-1-4 1,0 2-17,1-1 0,-1 1 20,0-2 1,-5-2-16,-1 8 7,-7 0 1,10 12-21,-9-1 16,9 8 0,-10-4 4,7 8 0,-7 0 0,9 8-61,-7 4 59,8 3 0,-11 4 4,9 4 1,-6-3-7,5 3 1,1-6 20,5-6 1,0 3-21,1-8 1,-1 5 50,0-5 0,1 0-45,-1-6 0,2-2 32,4-4 0,-4-9-25,4-8 0,-3-2 2,-3 2 0,-2 1 9,-3-6 1,1 6-8,-7-1 1,6-2 172,-7 2-174,1 0 1,-6 6 97,0 0-47,0-1 1,-8 3-66,-3 4 27,-4 3 1,-3 8-40,1 0 1,0 0 33,-1 0 0,-5 2-219,0 4 1,0 3 69,6 8 1,-4 1-360,3-1 1,-3 0 487,10 1 0,3 7 0,0 1 0</inkml:trace>
  <inkml:trace contextRef="#ctx0" brushRef="#br0" timeOffset="8758">1730 1407 7569,'11'-6'-336,"1"0"-494,-8 0 652,3 6 620,-7 0-205,-7 8-157,5-6 1,-12 13-88,9-3 1,-7 3 26,6 3 0,-5-1 16,5 0-23,0 1 1,6-1 28,0 0 1,0-5 76,0-1-80,0 1-23,8 5 1,1-7-8,9-5 1,-1-3-2,0-2 1,3 0 20,3 0 1,-2-5-3,8-1 1,-6-10-4,5-1-9,-6 0 1,3-8 18,-8 8 0,-2-3 3,-3-3 0,1 2-4,-7-8 1,0 8 2,-6-2 1,0 2 66,0-2-80,-8 4 1,4 0-75,-7 7 0,-3 8 82,-9-2 0,4 4-149,-4 2 0,4 2 80,1 4 0,-1 6-123,-4 11 0,10-4 11,-5 4 0,7 2 0,-1-2 0,5 0 11,7-6 0,0 1-283,0-1 286,0 0 42,0 1 1,7-9 142,5-3 1,3 2-84,3-3 1,1 1 127,4-6 0,-4-6-45,4 1 1,2-7 126,-2 6 1,0-1-57,-6 1 1,1 4-36,-1-4 0,0 4 210,1 2-188,-1 0 0,0 0 15,1 0 0,-3 8-37,-4 3 0,3 5 3,-8 1 0,5 8-44,-5 4 1,0 4-4,-6 1 1,5 7-73,1-1 0,0 14 89,-6-2 0,-2-2-57,-4-4 1,2-4 44,-7-2 0,1 1-206,-1-13 181,-5-3 1,13-2-88,-9-11-79,1-4 1,-7-10-89,1-4 127,7-4 0,3-11 56,7-8 1,0-1-3,0-16 0,0-2 72,0-10 0,5 2-70,1-7 0,10 5 117,1-5 1,0 7-98,6-2 1,-4 5 194,-1 1 1,5 0-6,0 0 0,0-6 1,-6 1 1,0 5-124,1 6 1,-3 1 7,-3-1 1,1 4-99,-7 7 0,5 9 150,-5 3-164,8 11 0,-11-1 92,9 7 0,-8 2-51,2 10 0,1-2 11,-1 7 0,0 3-4,-6 9 0,6-2 9,-1 8 0,1-6 8,-6 5 0,0-1-15,0 2 0,0 2 15,0-8 0,6 0-36,0-6 1,1 1 30,-1-1 1,-4-6-23,4 1 1,3-6 22,3 5 0,-3-7-4,3 2 0,0-4-4,5-2 0,0-6 2,0 0 0,1-7-20,-1 1 1,-5-5 18,-1-6 1,-1 4 11,1-4-10,5-4 0,-9 6 4,5-8 1,-3 8 1,-3-2 1,-4 3-9,4 3 0,-2 0-29,1-1 5,-3 9 19,6-7 6,-8 15 1,0-5 2,0 12 1,6-3-2,0 9 1,1-1 4,-1 7 0,-2-1 2,7 0 0,-1-5 31,2-1-34,3-7 0,-5 4 52,7-8 0,0 6-24,0-1 1,3-1-11,3-9 0,-4 1 3,4-8 0,-6-1 32,-5-10 1,3 3-32,-3-3 1,1 2 37,-1-2 1,1 4-52,-7-4 1,0 2-3,-6-2 0,0 4 36,0-5 1,0 5-2,0 2 0,-2 5-1,-4 1 0,-4 5-14,-7-5 1,0 7-22,-1-2 0,1 6 25,0 6 0,0-2-117,-1 7 1,7 1 11,-1 5 0,3 6-83,-3 0 0,4 2 6,8-2 0,0-4 63,0 4 0,0-3-215,0-3 232,0 0 1,2-1 60,4-5 0,4-3-68,7-8 0,-5 0 88,-1 0 0,2-8-33,11-3 1,-5-5 98,4-1 1,-2-2 13,2-4 1,-6 3-103,1-3 0,-1 2 104,-6-2 0,5 4-83,1-4 1,-5 4 74,-1 1 0,-5 7-65,5-1 0,-5 8 18,6-1 0,-7 3-6,7 2 1,-6 0 88,5 0 0,-5 2-97,6 3 0,-1 3 12,6 4 1,1 3 16,-1-3 1,0 1-12,1-1 0,1 1 6,4-7 1,-4 1-9,4-1 0,-4-4-11,-1 4 0,5-6-32,0-6 1,0-3-66,-6-9 0,-5 1 79,-1 0 0,-1-3-2,1-3 0,3 4-53,-8-4 1,1 4 53,-1 2 0,-2 1-44,7 5 0,-5-3 28,6 8 0,-7-5 57,7 5 1,1 0-9,10 6 1,-1 0 88,6 0 0,1 0-41,6 0 1,7 0-57,4 0 0,8-7 23,9-5 0,1-5-6,11-6 0,-2-4-311,2-8 0,0-7 201,11-4 0,-41 21 0,0 0-1067,6-1 0,2 0 1131,3 0 0,0 0 0,-1 1 0,1 0 0,2 0 0,-1 0 0,0 1 0,0 0 0,1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50:30.194"/>
    </inkml:context>
    <inkml:brush xml:id="br0">
      <inkml:brushProperty name="width" value="0.17143" units="cm"/>
      <inkml:brushProperty name="height" value="0.17143" units="cm"/>
      <inkml:brushProperty name="color" value="#33CCFF"/>
    </inkml:brush>
  </inkml:definitions>
  <inkml:trace contextRef="#ctx0" brushRef="#br0">423 0 7569,'0'12'-1282,"0"0"1460,0-9 1,-5 10 166,-3-4-285,-4 3 1,1 0 33,-1-1 1,1-5-9,-7 6 0,7-1-40,-1 7 18,1-9 0,-12 12-85,0-3 0,0 5 93,5 0 1,-5-2-131,0 8 1,0-6 57,6 6 0,-6-6-253,0 5 0,0-6 110,5 1 1,3-4 142,4-2 0,-5 8 0,7 2 0</inkml:trace>
  <inkml:trace contextRef="#ctx0" brushRef="#br0" timeOffset="1185">329 840 8014,'12'0'86,"-1"0"0,-5 0-95,6 0 0,-7 0 127,7 0-100,-1 0 0,7 0-22,-1 0 1,0 0-3,0 0 0,-5-2-27,0-4 1,-1 4 54,6-4 1,1-1-23,-1 1 0,-6-2 15,1 2 1,-2 2 7,1-7 1,-1 5-20,-4-5-1,-5 7-5,7-12 1,-8 13 28,0-9-100,0 8 0,-2-3 78,-4 7 0,3-2-84,-9-4 1,6 4 65,-5-4 0,5 4-43,-6 2 1,7-6 6,-7 1 39,8-1 0,-5 0 22,3 0 0,4-1-50,-4 1 4,4 4 10,2-13 46,0 5 1,0-1-29,0-1 0,0 6 11,0-5 1,0 5-12,0-6 0,0 7 10,0-7 1,0 6-12,0-5 0,0 5 3,0-5 0,6 5-58,0-6 49,0 8-12,-6-3 0,0 5 4,0-4-93,0 4 95,-8-6 1,4 8-34,-7 0 20,7 0 1,-10 2 10,9 4 0,-9-4-116,3 4 0,1 1 108,-2-1 0,7 6-278,-7-6 125,1-1-97,-7 3 279,9-6 0,-7 13 0,7-5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8:12:03.478"/>
    </inkml:context>
    <inkml:brush xml:id="br0">
      <inkml:brushProperty name="width" value="0.34286" units="cm"/>
      <inkml:brushProperty name="height" value="0.34286" units="cm"/>
      <inkml:brushProperty name="color" value="#33CCFF"/>
    </inkml:brush>
  </inkml:definitions>
  <inkml:trace contextRef="#ctx0" brushRef="#br0">21858 1529 6575,'8'-8'436,"5"2"-223,-12 6 597,6 0-728,-20 0-25,10 6 33,-17-4 25,12 11-143,-13-5 1,-2 5 35,-7-3-22,8 3-121,-6-12 157,5 6 1,0-9-15,3-3 0,4-3-28,1-6 1,6-6-4,-1 0-14,7 1 17,-4-9 0,14 5-81,2-6 96,11 6 0,-2 8 13,6 1 0,-4 0 0,4 3-32,3 1 165,0 7-145,9-4 1,-5 7 132,4 0-125,-11 0 0,-3 7 75,-6 3 41,0 3 1,-7 8-79,-3 4 7,-4 2-19,-7 3 1,-7 1-81,-7 3 0,-4-3 56,4 3 0,-6-3-174,2-1 179,2-1 1,-5 1-166,2-1 154,-3 0 0,-1-1-38,-1-3 25,1 2 0,5-5-5,-1 2 0,5-1 3,-4-3 1,6-4 0,-2 4-21,4-4 19,8-1-9,-5-1 63,11 1-48,-4 6 0,7-4 26,4 2 1,3-3-27,7-1 0,6-5 23,4 0 1,4-5-51,6 4 1,-3-5-157,7 1 186,-6-4 1,3-1-203,-7 0 1,-1-1 208,-3-4 0,2-3 0,-4-7 0</inkml:trace>
  <inkml:trace contextRef="#ctx0" brushRef="#br0" timeOffset="926">22769 544 6909,'-15'17'243,"7"-4"0,-10-12-75,3 4-78,-3-3 21,-3 4-17,5-6-39,-12 0 1,12-6-180,-4-4 215,10-3-83,-3-2 0,12-6-30,-4-3 1,3 1 5,2-2 0,7 7 12,2-1 1,6 7-12,5 2 1,-2 2 43,6-1 0,-4-3 2,4 7 0,1 0-2,4 5-14,7 0 64,-5 0 1,8 4-58,-9 5 1,-9-4 141,-11 10-135,-7-4 0,-3 9-55,-10 0 0,-9 6 74,-6-2-63,-3 4 1,-6 1 1,0 1 0,-2-6-139,2 1 161,-4-1 0,0 6-53,4-1 0,5-4 38,4-1 0,-1-6-8,7 2 0,-1 1 39,5-2 21,7 1 84,2-5-131,6-7 0,3 3 71,7-6 1,11 0-56,13-5 1,2 0-194,-2 0 189,4 0 1,8 0-372,3 0 0,-5 0 158,0 0 1,-7 0-383,-7 0 584,-1 0 0,1 0 0,-1 0 0</inkml:trace>
  <inkml:trace contextRef="#ctx0" brushRef="#br0" timeOffset="41128">23166 2000 7354,'-17'0'0,"4"0"0</inkml:trace>
  <inkml:trace contextRef="#ctx0" brushRef="#br0" timeOffset="41965">24386 2029 6522,'0'16'362,"-7"4"-262,-7-12-37,4 0 70,-16-1-215,9-7 106,-12 0 0,1-2-1,4-3 1,2 2 6,8-7 0,4 0-7,0-4 0,0-1 89,-4 0-82,-1 1-9,7-8 0,0 1 37,3-3-18,3-11-16,-4 11 1,7-14 2,4 4 1,3-5 19,7-10 1,5-5-1,-1-10 0,7-1-61,-1-4 42,-4 4 0,-1 11-132,-11 0 1,4 8-204,-3 2 1,-2 3-207,2 12 513,-7-4 0,17 11 0,-4-8 0</inkml:trace>
  <inkml:trace contextRef="#ctx0" brushRef="#br0" timeOffset="42210">24694 1294 7393,'17'0'-167,"-27"-5"203,-19 0 1,-7 0 0,5 5 19,-4 0 0,3 0-167,-8 0-87,8 0 1,-4 0-329,7 0 526,-1 0 0,1 7 0,-1 1 0</inkml:trace>
  <inkml:trace contextRef="#ctx0" brushRef="#br0" timeOffset="42786">24709 1647 6847,'-23'0'-212,"-4"6"0,0 3 242,-2 5 4,3 1 1,6 1 8,1 4 1,-1-4-9,5 12 0,1-10-6,-1 6 0,5-1 54,0 2-94,7 3 26,-3 1 1,7 0-9,4 1 1,3-7 62,7-9-37,6 1 0,7-7-10,6-3-1,1-3-3,-6-2 0,-1-2-6,-4-3 1,2-3 8,-6-7 1,0 1 1,-6-1 1,1 0-47,0 1 0,-1 4-46,1 0 63,-7 0-10,5-5-22,-5 7 41,7-5-9,-7 12 0,1-4-9,-5 10-6,-2 3 1,5 8 11,-7 4-29,6-4 34,2 18 0,5-9 0,-3 9 1,-3-8-5,-7-1 0,0-1 0,0 6 0,-2-1-12,-3 0 0,-3 1 11,-7-1 1,-1 1-13,-4-1 13,4 7 1,-18-5 0,9 5-3,-9-7 0,1 1-20,-1-1 1,1 0-1,-6 1 1,6-2-132,-1-4 1,3-4 2,2-10 157,6 3 0,-5-12 0,5 6 0</inkml:trace>
  <inkml:trace contextRef="#ctx0" brushRef="#br0" timeOffset="43169">25327 1809 7234,'22'0'-454,"0"0"413,-14 0 58,-2-7 1,-7 4-61,-4-7 1,0 7 41,-10-2 0,2 3-12,-11 2 0,4 5-10,-4 0 1,4 6-7,-5-1 1,7 5 12,-1 4 0,3-2 4,1 2 0,0-1 1,0 2 2,7-4 1,2 12 8,6-5 0,13-2 2,6-6 0,8-7 44,2-8 1,9 0 6,6 0 0,1-7 74,9-2-116,-6-4 28,-4-2 1,-10-5 8,-10 1 1,3-7 21,-8 1 0,-1 2 90,-8-1 0,-3 4-110,-7-4-133,0 6-253,-7-10 208,-14 18 1,1-8-43,-9 13 0,3 2 170,-4 8 0,7 3 0,2 7 0</inkml:trace>
  <inkml:trace contextRef="#ctx0" brushRef="#br0" timeOffset="43420">26032 1103 7569,'29'-7'-1239,"-6"6"890,-8-6 477,-8 14 1,-9 12-54,-3 11 1,-8-1-39,-7 1 0,-6-3-43,2 13 19,-4-1-4,-8 11 1,-1-1-19,-8 10 19,8-3 0,-4 9-71,7-6 0,-1-5 1,6 0-21,0 1 1,1-4 80,3-2 0,-2-3 0,4-2 0</inkml:trace>
  <inkml:trace contextRef="#ctx0" brushRef="#br0" timeOffset="43721">25826 1867 7569,'15'15'-841,"0"-7"589,-1-1 254,8-7 0,-1-2-85,3-3 123,-2-3 0,-3-7-134,1 1 122,-1 5-1,-4-4-60,0 12 0,1-6 41,4 7 0,-4 2-23,4 3 22,-4 3-42,-8 7 35,-1 6 1,-2-3 25,-1 6-11,1 1 1,-11 9-43,-4 0 1,-3-4-2,-2-6 0,1-6-249,-1 2 277,0-4 0,0 5 0,1 2 0</inkml:trace>
  <inkml:trace contextRef="#ctx0" brushRef="#br0" timeOffset="46061">26605 1926 6798,'30'8'-99,"-7"-1"0,4-7-4,-2 0 0,-2 0 84,1 0 94,-6 0-17,3-7-3,1-1 1,-6-7 19,4 1-42,-4-1 1,-6 0 90,0 1-66,-7-1 12,3 0-151,-6 1 126,0-1 1,-1 0-139,-4 0 129,-3 1-3,-1 6-205,-4 1 189,5 7 1,-8-5-34,-4 0-5,4 0 0,-10 12-10,6 3 0,-4 3-3,4 1 1,-1 6-14,1 0 30,11 6-7,-11-10-10,12 12 16,0 1 2,1 2 48,7-1-44,0-3 0,7-10-12,2 2 72,11-2-56,-4 4 1,12-10-1,-3 4 6,2-10 0,13 1 41,-1-6-41,0 0 0,-3-6 0,-2-2 15,10-7-12,-3-6 0,10 5 0,-7-6 0,2 3 2,3-1-2,-4-6-277,6 3 279,-14 0 0,-2 0 11,-11 4 0,2 2 20,-6-2 6,0-4 12,-6 7-74,-6-12 52,-1 12 296,-7-6-367,-7 8 1,-7 1-5,-11 3 30,4 3 0,-5 9-17,6 3 27,-6 3-41,10 7 36,-5-1 1,4 1-1,-2 0 1,2 4-20,-2 1 10,2 6 1,4-3 7,4 6 12,2 7 0,14-6 28,2-1-35,11-13 1,-2-4 0,6-7 33,3-2-34,-6-1 3,7-9 0,-6-1 19,8-7-18,-7 1 1,4-3 2,-2-2 1,1-3-27,-1-2 1,1 1 6,-7 3 0,6 9 0,-6-4-11,-1 2 21,-1 7-4,4-1 24,-11 7-33,16 0 47,-16 7-34,4 14 0,-7-3 40,-7 16 1,0-16-37,0 7 67,0-7-53,0 16 0,6-16 4,4 6 0,0-12-2,5-7 0,-2-4-2,11-1 0,-4-11-34,4-4 30,-6-3 1,4 4-1,-8-3-157,1-2 150,0 2-30,-1-4-11,1 13 53,0-5-26,-7 11 2,5-4 3,-11 12-12,11 9 77,-12 1 0,8 12-64,-5-4 183,-2-2-125,11 5-11,-5-17 1,9 8-11,2-13-23,-2 0 14,17-12-78,-16-1 74,16-13 1,-16 3-20,7-6 1,-1-3 15,5-7 0,1 2-29,-1-8 0,1 3 71,-1-2 0,7-10-14,3 0 0,-3-2 0,-2-1 18,-3 1 0,-6-3-29,-1 5 1,-6 0-147,2 5 137,-4 0-2,-8 6 0,6-2-109,-5 5-3,-2 1 46,6 11 55,-11-11-107,4 16-35,-6-10 128,0 20 0,-6 24 1,-6 14-19,-6 2 0,0 7 4,-6 1 1,-1 9 49,-4 5-42,-1 3 1,-4 8 12,0 4 0,-5-2-1221,4 1 1219,-5 1 1,8-4-3,-2-6 1,8-7-298,2-8 294,6-6 1,1-2-5,7-7-2,7-6-34,-3-2 0,14-24 29,7-7 1,1-13-14,8-1 22,7-4 0,-4 0 552,2 4 1,-3-2-561,3 6 0,-1 1 178,-3 4 0,-2 7-203,-4 3 62,-2 3-34,4 2 1,-13 8 68,-3 7-73,3 0 35,-6 12 0,4 1-33,-6 7 56,0-1-44,0 2 9,7 1 0,-4-6-2,7-6 0,-5-7-3,4-4 2,1-5 2,11 4-3,2-12 0,0 4 4,-3-10 0,-4 2 1,0-7 2,4-1 0,-4 3 0,4-2 1,1 0-4,-1-5 0,6 2 1,-2 4 1,-1-5 76,2 5-78,-1-4 0,6-7 61,-1 0 0,-1-1-52,-4 2 0,3 2 46,-8-2-54,1-4-3,-12 0 29,-2 0-31,-6 2-5,-6 6 1,-9 7-51,-9 3 0,1-1 63,-2 1 1,6 0-120,-6 5 104,7 0 5,-3 0-27,0 6 1,4-2 19,-2 5 1,3 1-3,1 5 1,2 6-14,3 4 21,-3 2 0,6 3-4,-2-1 0,0 1 7,4-1-9,4 0 0,-4 1 21,10-1 1,-2 0-22,7 1 1,0-7 28,4-4-27,8-2 23,1-3 0,11-5 2,0-5 1,2-2 5,-2-2-21,-3-13-1,5 3 0,-6-13 3,-1 4 1,0-2 0,1-4 0,-7-3 33,-4 4-30,-2 3-12,-3-7 0,1 11 2,0-2 0,-5 3 1,-1 1-7,-5 7-11,9-5 23,-5 11-5,0-5-3,-1 14-24,-7 8 1,0 8 19,0 6-1,0 0-17,-7 1-2,5 6-16,-4-5 31,6 5 8,6-14 1,3 5-10,5-8 31,8-6-26,7-6 6,2-7 1,3-2-2,-9-3 0,3-3 3,-4-7 0,-1 1 2,1-1 1,-6 0 53,2 1-57,-4-1 1,-1 0 33,0 0-26,-1 7-12,1-5 4,-7 12 0,5-6-5,-11 7 11,4 0-29,-6 13 8,0-10 1,0 28-23,0-6 27,0-1 4,7 4-3,1-5 22,7 0-19,6-8 0,0-10 30,4-10 0,-4-4-12,-6-5 0,-1-6 1,1-1-1,0-2 1,-5 3 105,-1-4 1,-5-1-104,1-4 0,1 5 106,-1-1 1,0 5-119,-5-4 0,-7 6 14,-2-2-161,-4 4-12,-15 1 76,3 7 0,-16 3 80,7 10 0,-7 10 0,4 8 0</inkml:trace>
  <inkml:trace contextRef="#ctx0" brushRef="#br0" timeOffset="46422">30442 1074 7569,'0'22'-707,"0"6"569,0-3 1,-2 2 157,-3 3 0,2 1 1,-7 3 0,-1 4 0,-7 7 20,-2 4 1,-6 5-172,2 10-711,2-4 822,-5 6 1,5-7-5,-2-1 1,-2-4-22,6 0 0,-4-6-104,4 1 0,2-9 92,8 0 56,-3-8 0,5 4 0,-7-6 0</inkml:trace>
  <inkml:trace contextRef="#ctx0" brushRef="#br0" timeOffset="46681">29883 1191 6433,'-14'23'0,"-1"-2"0</inkml:trace>
  <inkml:trace contextRef="#ctx0" brushRef="#br0" timeOffset="48233">25400 882 7550,'-16'0'-193,"-10"0"0,22 7 0,-9 1 0</inkml:trace>
  <inkml:trace contextRef="#ctx0" brushRef="#br0" timeOffset="48396">25047 633 7078,'8'8'-561,"-1"-2"527,-7-6 1,-13 0 0,-3 0 0</inkml:trace>
  <inkml:trace contextRef="#ctx0" brushRef="#br0" timeOffset="55087">21343 4234 7180,'-8'8'318,"1"-1"-110,7-7-3,0-14-99,0 5 0,2-17-2,3 6 0,-2-6-12,7 1 1,1-2-79,9-3 0,-4-4 80,4 0 0,-2-2-286,2 1 72,-4 4 0,3-5-63,-9 7 1,3 6 107,-3 4-88,-3 2 0,1 2-710,-3 1 873,-4 6 0,6 1 0,-7 7 0</inkml:trace>
  <inkml:trace contextRef="#ctx0" brushRef="#br0" timeOffset="55412">21652 3940 7569,'0'23'-860,"0"-2"945,0-13 148,0-1-176,-7-7 0,-3 0 0,-8-2 1,-1-3 0,-6 2 3,6-7 0,-7 5 2,1-5 1,-1 5 115,2-4-131,-11 5 0,16-9 8,-11 4 1,4-5 0,-3 0 0,4-3 38,1-2-126,6 3 92,-3-12-38,6 11 1,0-10-64,0 2 0,2 2 15,4-1 0,2-6-114,7-4 0,2 0-320,3 4 295,3-6 1,6 1-216,1-5 0,6 4-58,4 7 437,9 6 0,-3-5 0,5 6 0</inkml:trace>
  <inkml:trace contextRef="#ctx0" brushRef="#br0" timeOffset="55767">22019 4249 6038,'-14'-15'0</inkml:trace>
  <inkml:trace contextRef="#ctx0" brushRef="#br0" timeOffset="56184">22607 3910 6543,'17'-6'33,"-4"4"-18,-13-11 0,-12 10-6,-3-7 0,-4 7-3,-1-2-10,4 3 1,-12 9 6,4 3 1,2 0-6,3 4 1,3-2 14,1 7 1,0 2-32,0-1 27,7 6-15,-5-9 1,10 10-1,-7-2-7,7-4 0,-2 5-1,10-6 0,3-1-33,7-4 45,6-7 1,2 4-1,6-7 0,1-1-4,-1-4 1,10 0 48,0 0 0,6-1 0,-10-4-13,3-5 1,-5-5 74,1-4 0,-5-4-43,-4-6 1,-4-1 94,-6 1 1,-2-1-39,-3 1 0,-4-2-55,-6-3 1,-1 3-155,-4-4 0,-5 9 42,-10 2 1,2 6-70,-6-2 0,-1 4 158,-4 1-41,0 7 0,-7 1 0,-2 7 0</inkml:trace>
  <inkml:trace contextRef="#ctx0" brushRef="#br0" timeOffset="56809">23078 4322 7569,'0'31'-532,"-7"-3"0,4-12 633,-7 4 1,5-2-14,-5 6 1,0-4-83,-4 4 0,-6-1-5,1 2 1,-6 1-100,5-7 1,-6 6 21,2-5 1,3-1-301,1-4 376,4 0 0,1-1 0,0 1 0</inkml:trace>
  <inkml:trace contextRef="#ctx0" brushRef="#br0" timeOffset="57205">23842 3837 7569,'16'0'-833,"4"0"714,-18 0 107,4 0 38,-19 0-7,-3-7-67,-14 6 74,1-6-27,6 7-9,-5 0-25,5 7 37,-6 1 1,6 12-95,3-1 61,4 7-7,8 4-3,1 1 29,7 11 0,7-12 19,3-1-17,3-6 1,2-7 20,-1 4 1,6-4-14,-1 4 0,1-4 0,-5-1 14,-1-1 1,-4 1 31,0 0 1,-7 6 3,2 4 1,-10-3-13,-4 3 0,-5-5 11,0 4 0,-6-1-46,1 1 15,-8 4 1,6-11-304,-3 2 287,2-3 0,1-7 0,-2-3 0</inkml:trace>
  <inkml:trace contextRef="#ctx0" brushRef="#br0" timeOffset="59562">20358 4028 7569,'-8'15'-1437,"-5"-7"1447,11-2-15,-17-6 210,2 0 1,-17 0-147,0 0 1,4 0-33,6 0 0,-1 0-174,-4 0-7,0 7 126,-7-5 28,5 4 0,-5 1 0,6 1 0</inkml:trace>
  <inkml:trace contextRef="#ctx0" brushRef="#br0" timeOffset="59763">20358 3646 7531,'-23'6'66,"-3"-2"26,7 5 1,-7-5-87,1 1 1,-4-4-169,-6-1 1,3 0 113,-8 0 0,8 0-198,-2 0 1,2 0 245,3 0 0,0 7 0,-1 1 0</inkml:trace>
  <inkml:trace contextRef="#ctx0" brushRef="#br0" timeOffset="62038">25091 4351 7461,'-16'0'-316,"-10"0"304,16 0 32,-18 0-27,5 0 30,1 0-1,-6 0-62,5 0-210,-6 0-238,-1 0 488,7 0 0,2 7 0,6 1 0</inkml:trace>
  <inkml:trace contextRef="#ctx0" brushRef="#br0" timeOffset="62566">25077 3910 7272,'-15'9'295,"0"-3"-118,1-6-228,-8 0 125,-1 0-167,-6 0 109,-7 0-377,5 0-16,-5 0 77,7 0 300,6 0 0,2 0 0,6 0 0</inkml:trace>
  <inkml:trace contextRef="#ctx0" brushRef="#br0" timeOffset="63225">26223 3866 7569,'-6'17'-892,"4"-4"1285,-11-13-412,-2 0 135,-8 0-182,-6 0 120,0-7 0,1-1-164,3-7 186,4 1-124,13-8 1,1 0 12,7-8 0,7 6 44,3-1 1,4 7-16,6-1 1,-2 4 5,6 5 0,-4-1-10,5 6 1,-6-5 9,6 5 1,-1 0 79,6 5 0,-3 7-74,-2 3 1,1 3 62,-6 1 0,-1 1 90,-4 0-133,-7 6 1,-10 5-48,-12 3 1,-8 6 49,-7-6 1,-5 1-38,-1 4 0,0-1-8,0 1 1,3-3-13,-8 3 0,3 2 31,-2-2 0,3-4-27,6-6 0,3-6 98,2 2-83,4 3 213,6-7-159,7 12 0,19-17 59,14 4 1,12-10-71,3 0 0,0-4-23,0-1 1,2 0-73,-3 0 0,4 0-302,1 0 363,0 0 0,0-6 0,0-2 0</inkml:trace>
  <inkml:trace contextRef="#ctx0" brushRef="#br0" timeOffset="83205">27208 4131 7569,'16'-7'-439,"4"6"1,-10-12 429,9 3 1,-7 2 46,2-2-10,-2 0 1,3-5-165,-1 1 166,1 6 1,0-1-80,-1 5 81,-5 2-11,4-5-6,-5 7 14,7 0 1,-1 7 42,1 3-58,0 3 0,-6 6 36,1 1-50,-7 6 0,4-3-1,-7 6 0,-2-6-15,-3-3 33,-3 3-47,-6-7 0,-1 10-83,0-6 0,-1-1 18,-4-4 1,2 0 94,-6-1 0,-1 8 0,-4 1 0</inkml:trace>
  <inkml:trace contextRef="#ctx0" brushRef="#br0" timeOffset="84200">27958 4072 7220,'23'-6'-762,"-2"4"852,-7-11-49,-5 5 1,4-7 19,-3 0 1,-2 6 62,1-1-132,-5 0 78,2-5 1,-6 7-202,0-5 190,0 11-70,0-4-13,-13 6 47,3 0-105,-17 0 91,10 6-86,-10-4 80,10 11 0,-6-5-1,4 7 0,2 0-27,-2-1 22,2 1 1,3 0-15,-1-1 12,7 8-2,1-6 16,1 5-15,4 0-35,-4-4 18,6 4 0,1-6-17,4-1 18,-3 1 0,17-2 3,1-3 1,1 1-24,4-6 31,-1 0 5,12-5 0,0 0 15,3 0-22,-9 0 0,-2-1-9,-4-4 121,-3-3-87,7-7 1,-5 0 2,6 0 1,1-1-7,-1-3 1,-4 2 11,-1-2-16,1-4 0,4 5 19,0-7-19,-6 7 1,5-5 6,-4 4 0,-2 7 0,-1-2 13,0 1-16,-4 0 22,10-2-1,-10 7-15,4 1 2,-13 7-28,-1 0-5,-7 7 1,-14 1 0,5 2-24,-11-1 41,4 1-55,1-2 0,-1 6 49,-4-5 1,-1 4-59,-4 2 53,4 0 0,2-4-11,-1 4 1,0-7-6,6 12 1,1-11 23,3 11 1,-2-10 13,7 9 38,1-12-73,4 13 5,0-12 47,0 13 0,1-10-36,4 4-1,3-10 21,7 2 0,6-7-13,4 0 1,2 0 0,3 0 0,4 0 0,2 0-158,2 0-10,-6 0 166,4 0 0,7-7 0,2-1 0</inkml:trace>
  <inkml:trace contextRef="#ctx0" brushRef="#br0" timeOffset="-9259">9937 1897 7569,'-18'1'-696,"3"4"390,4-3 1,-4 6 350,0-3 78,-6-3 1,0 11-103,-4-4 1,-1 5-6,6 0-24,1 1 96,4 6-89,0 2 1,7 6 117,3 1 0,10-7-105,5-4 0,3-2 21,2-3 0,6-1 20,4-3-37,-4 3 0,7-10 0,-2 6 57,6-3 0,-1-1-39,4-5 1,-3-6 29,3-4 0,-4-3-12,3-2 1,-8 0 9,-1 1 1,-7-3-16,1-2 0,-4 1 60,-5-7-103,-4 7 1,-14-10-10,-7 4 0,-6 3-261,-8 1 188,-7 10 0,0-1 1,-5 4-658,2-1 735,6 5 0,-9-4 0,4 7 0</inkml:trace>
  <inkml:trace contextRef="#ctx0" brushRef="#br0" timeOffset="-8773">10201 2044 7569,'23'0'-471,"5"0"20,-12 0 541,5 0 0,4-7 1,-1-3 258,-2-3 0,-4-1-295,-4-1 0,1 0-52,0 1-11,-7-1-26,5 0 109,-11 0-84,4 7 0,-8 3 46,-2 10 1,-10 3-129,-5 7 93,-14 6 1,7 2 0,-11 8 2,1 4 0,-10 2-6,2 7 0,-5 0 1,0 0 1,5 0-181,0 1 182,-1-1 1,10 0-1,-5-2-97,6-3 1,3 2 80,2-6 0,1-1-62,3-5 60,-2 1-46,10-7-62,3 4 45,0-10-9,13-3 1,1-14 188,10-9-127,9-5 1,-1-7 32,7-3 1,-1-4 0,7-1-15,4-1 1,-3 1 44,7-1 0,-3-4-53,8 0 1,1-2 39,13 2-11,-2 3 1,14-4 0,-8 9 27,-5 2 0,-4 7 53,-9 3 1,-2 0-71,-3 10 77,-3-1 1,-8 6-48,-3 4-73,-4 3 1,-11 12 89,-1 0-241,-5-1-73,2 2 144,7-4 1,-3-1 98,10-6 0,9-7 0,2 4 0</inkml:trace>
  <inkml:trace contextRef="#ctx0" brushRef="#br0" timeOffset="-8310">11892 2176 8311,'0'-29'376,"6"-1"-265,4 1 0,1 4-101,-1 1 0,3-1 13,-3-4 0,5 4-85,4 1 0,-2-1-9,2-4 111,-2 6 1,-3-3-78,1 6 1,0-4-84,-1 4 34,-5 1 1,-6 6 73,-13 3 1,-10 10 0,-19 10 1,-7 4-4,-12 6 1,-6 3-113,0 6 1,1-1-21,4-4 1,0 3-100,0-8 1,7 1-9,3-5 1,5-1 252,5 1 0,3-7 0,6-1 0</inkml:trace>
  <inkml:trace contextRef="#ctx0" brushRef="#br0" timeOffset="-7834">12774 2044 7569,'16'0'-910,"3"-2"1088,-9-3-119,3 4 1,4-17-87,2 3 0,-1-3 39,7 3 1,-6 1-16,6-1 1,-6-5 28,6 1 0,6-1 1,8 5 0,-1 2-21,1 3 0,3-1 0,4 6 40,-3 2 8,-9 1-48,8 2 14,-11 7-67,-8 14 59,-10 10 0,-19 2-48,-4-4 1,-10-3-5,-4 4 1,-4-1 2,-1 0 1,-2-4 0,-2-2-145,-1-2 1,4-1 180,6-6 0,6 1 0,-3 0 0</inkml:trace>
  <inkml:trace contextRef="#ctx0" brushRef="#br0" timeOffset="-7100">13744 1911 7569,'27'10'-253,"-2"0"1,-2-7-253,-4 2 1,-1-3 409,7-2 73,-1 0 1,6 0 65,-1 0 0,-6-7 0,-3-3 99,-4-3 0,-1 2-24,-1-4 1,-4 9 33,0-9 31,-7 4-194,10-11 81,-11 6-45,-2-5 1,-20 8 0,-9 3 16,-2 5 1,-2 3-119,-1 2 33,3 0 1,-8 2-36,9 3 1,-6 3 47,12 7 1,-6 0-14,11-1 1,-1 6 37,6-1 0,-1 6-3,0-5 1,5 4-2,1-4 1,5 6 1,-1-2 1,4-1-4,1 2 1,6-7 2,4 1 1,10-3-18,4-1 1,4-2 16,1-3 1,7-3 11,4-7 0,2 0 23,2 0 0,0-7 3,0-3 0,-1-3 9,-4-2 1,2-4 7,-7-1 0,0-1-24,-4 1 0,-6 2 7,1-6 1,-1 6-13,6-2 1,-1-1 8,0 2 0,-1-1-16,-3 5 0,2 1-10,-2-1 0,-4 5-6,-1 0 0,-4 5 33,-1-4-8,0 5 6,6-2 12,-5 6-35,5 0 22,-13 6-33,6 3 0,-19 5 11,0 1 0,-8-5 0,-7 0 0,-3-1-27,-6 6 0,-2 0-6,-4-1 1,4-4-7,-3 0 0,3 0-81,2 5 0,6-1 59,3 1 0,4-5 24,1-1 1,1 1 75,-1 5-43,7 0 3,1 6-1,7 2 1,2 0 10,3-4 1,0-4 10,9-5 1,-1 1 10,12-6 0,-1 2 25,6-2 0,-1-4-47,1 4 1,4-3 30,0-2 1,10 0-43,-5 0 1,12 0 2,-7 0 0,-1-2-38,-4-3-152,-7 4 197,11-6-13,-12 0 0,-2 6 0,-7-6 0</inkml:trace>
  <inkml:trace contextRef="#ctx0" brushRef="#br0" timeOffset="-5349">16551 1647 7628,'-16'0'322,"-10"0"-375,6 0 37,1 0-28,-3 0 0,6 0-53,-4 0 117,-2 6 1,-13 3-85,1 5 0,1 1 84,9 0 0,-2 4-29,6 1 1,-4 1-6,4-1 28,-6 3 1,9 1-18,-2 1 1,3-6 15,1 6 0,2-6 4,3 6 0,-1-6 1,6 6 1,1-7-56,9 1 48,3-2 1,9-4-58,2-3 55,4 3 1,2-12-14,-1 4 1,2-3-5,9-2 1,-4-2 5,3-3 0,2-3 2,-2-7 1,1 1-19,-6-1 1,-5 0 14,1 1 1,-7 4-202,1 0 147,-9 0-13,10-4 48,-17 5-4,17 3-65,-19 6 42,6 0 24,-7 13-18,0 3 38,6 7 0,-2-2-2,5-6 0,1 0 54,5-1-59,0 1 1,1-5 47,4 0-53,-4-1-2,12 0 122,-18-3-103,16-6 1,-12-6 21,11-4 1,-2-3-20,-4-2 1,-2 0 2,2 1 0,-2-6-36,-3 0 1,3 1-6,2 4 0,-1 2 23,7 3 9,-7-3 0,8 10 0,-5-5 159,2 1-159,1 2 0,6 5 97,-1 0 0,-4 0-86,-1 0 1,-1 2 22,2 3 0,-3-2 8,-2 7 12,-4-7-51,6 10-15,-8-4-143,-6 12 115,-1-5-147,-7 5 125,0-6 1,-7 0 10,-2-1 0,-4 6 79,-2 0-48,7-1 1,0-2 22,3 2 7,3-3-48,-5 12 123,14-5-92,1 0 1,7-7 117,0-6-47,6-7 0,2 4-25,6-7 1,0 0 5,1 0 1,6-2 33,3-3 1,3-8 4,3-6 1,-1-7 44,0 1 1,-2-1-79,-3 1 0,2-7 68,-6 2 0,-8 3-20,-7 2 4,-4 1-92,-8-6 0,-9 2-3,-14 4 1,-8 4-33,-11 11 1,-5 2 0,-9 7-137,-1 0 0,-5 7-67,5 2 1,5 4 26,5 2 0,6 5-124,-1-1 0,10 3 327,4-3 0,-3 4 0,0 6 0</inkml:trace>
  <inkml:trace contextRef="#ctx0" brushRef="#br0" timeOffset="-4454">17859 1911 7569,'23'0'-1391,"-1"0"1466,-8 0 53,-6 0-23,5 0-33,-11 0 30,11 0-108,-11 0-3,4 7 60,-6 1-53,7 7 42,-6 6 3,6-5 0,-7 12-31,0-3-1,0-4-25,0 7 38,0-6-56,0 8 45,7-14-16,1-3-2,13-13 1,5-6 1,3-4 1,4-5 3,-8-4 0,-3 1 5,3-7 0,-1 6 14,6-6 0,-1 7 3,1-1 1,-1 2-8,0 3 1,-1 4 23,-3 0 61,3 7-71,1-4-40,2 7 18,-2 7 0,-12 6-1,-8 6 21,-5 1-78,2-5 71,-6 6-96,0 2 78,0 6-13,7-13-17,8-3 1,6-14-2,3-4 0,2-3 20,-6-7 0,0 0 0,-6 1 0,1-1 14,0 0-20,-1 1 17,1 5 4,0-4 51,-1 12 1,1-4-56,0 10 1,-5-2 67,-1 7 0,-4 0-33,5 4 1,0 3-4,5 2 1,-1-2 39,1 2-35,0-3 0,11-2-44,3-5 30,-3-2-3,2-7 1,-10 0 10,7 0 0,-1-7-44,-1-1 0,0-13 3,-4-4 0,-2 1 2,2-5 1,3 2-19,-3-7 38,1-3 18,1-1 1,-5-1 5,4 0 1,1 1-7,-1-1-23,-1-4 1,-4 11-55,0-7 1,-5 1 58,-1-1 0,-4 8-227,5 6 219,-7 7-83,4-3 66,-7 13 0,-12 29-2,-2 13 1,-4 9-6,3-9 1,-4-1-1,-1 6-104,0-6 0,4 9 106,-4-3 0,2-1-96,-6 1 1,6-5 37,-2 6 0,4-8 22,1 3 0,1-1 64,-1-5-128,7 4 159,1-10 1,15-7-52,7-6 0,1-8 146,9-7 1,-1-5 5,6-10 1,-1-3 24,1-6 1,7 0-77,7-1 0,4-1 14,10-3 1,-2 3-97,8-3-802,3 3 859,-13 8 1,9-5-214,-9 3 84,-3 4-139,-1 0 0,-7 6-489,-4 1 688,4 5 0,-8-2 0,5 3 0,-6-5 0,-3-5 0</inkml:trace>
  <inkml:trace contextRef="#ctx0" brushRef="#br0" timeOffset="-13807">2440 2632 6850,'16'6'-236,"4"-4"515,-12 11 9,7-11-74,-7 4-112,-1 1 0,-27-6 15,-9 4 0,-7-5-6,-8-5 0,-1 2-100,-13-7 1,-6 5 80,-14-5 0,-11 1-336,-9-6 1,9 0 275,0 1 1,4-6-134,-3 0 0,0 2-33,0 9 1,6-3-40,4 7 1,4 0 43,6 5 0,2 0-89,8 0 1,-3 2 12,-3 3 1,1 1 63,-1 4 0,2 3 141,13-3 0,-3 5 0,4 1 0,1-1 0,-2-4 0</inkml:trace>
  <inkml:trace contextRef="#ctx0" brushRef="#br0" timeOffset="-13440">1690 2970 7569,'0'16'-1130,"0"4"1082,0-19 260,-19 6 1,-11-2-75,-19 0 0,-1 0-15,1-5 1,-5 0-64,-10 0 0,2 0 51,-6 0 0,10 0-88,0 0 0,-3-5 26,-3 0 1,-4-2-139,4 2 1,-1-1 77,1-4 1,9-3-123,-4 3 1,15-1 132,0 1 0,9-3 0,-1 5 0</inkml:trace>
  <inkml:trace contextRef="#ctx0" brushRef="#br0" timeOffset="-11529">5542 1897 6685,'-15'16'601,"0"4"-466,0-19-32,-6 6-39,5-7 25,-5 0-18,6 0-70,-6 0 0,4-7 114,-2-3-122,3 4 0,1-12 48,0 3 0,5-3-93,1 4 125,5-1-169,-2-6 100,6-2 0,6-5-4,4 4 1,3 2-31,2 8 1,4 4 34,1 0 0,1 5-36,-1-5 28,-4 7 109,12-3 1,-7 7-17,4 4 78,-4-3-123,-6 17-17,-7-2 0,-3 12-26,-10 0 0,-3-4 35,-7-1 0,0-4-133,0 5 1,1-6 67,-1 6 1,0-3-68,1 3 0,-1 3 40,0-4 0,1 4-3,-1 1 0,-1-4 21,-4-1 0,4 1-1,-4 4 0,9-4 27,1-1 1,2-4-48,-2 4 10,-3-6 2,11 10-28,-4-12 1,24 4 43,6-10 0,4-4-92,1-6 0,-3-5 1,9 1 0,-4-8-146,-2 2 1,2-4 266,3-6 0,4 4 0,6-6 0</inkml:trace>
  <inkml:trace contextRef="#ctx0" brushRef="#br0" timeOffset="-11129">6335 1853 6880,'-29'0'-203,"0"0"309,-1 0 0,6 1-55,-1 4 1,2-2-78,-1 7 0,1-2 32,3 2 1,4 8 1,-4-3 69,4 3-51,1 10 21,1 3-38,5 13 0,9-3 0,10-7 0,3-2 8,2-12 0,1 1-11,4-1 1,4-5 16,11-1 1,-1-1-4,10-8 0,2 5 86,8-5 1,3-2-87,-3-8 1,-4-3 66,-1-7 0,-8-1-55,-1-3 0,-14-4 98,-2-7 0,-8 6 16,-6-1-74,-3 1 1,-7-6 0,-2 1-9,-3 0 0,-9 4-102,-11 1 0,-9 6-165,-5-2 1,-9 9 79,-1 1 1,-1 5-221,1-5 1,5 7 26,-1-2 316,1 10 0,13 3 0,-5 7 0</inkml:trace>
  <inkml:trace contextRef="#ctx0" brushRef="#br0" timeOffset="-10680">7188 1985 7282,'-16'-10'-183,"-4"0"146,4 7 0,-17-8-5,4 6 1,1 0 36,3 5 1,1 0-48,-6 0 0,1 6 30,0 4 53,6 3 0,-3 2 0,6 1-9,2 4 0,2 1-17,1 4 1,2 2-16,3-2 1,4-2 21,6 1 0,6-1-32,4 2 1,11-4 23,9-7 1,6 1-5,8 0 1,1-7 48,4-3 1,4-3-40,5-2 1,-5-2 132,-4-3 1,-5-5-74,-5-9 1,-3-4 16,-7-7 0,-4 1-39,-1 0 0,-6-6 108,2 1 0,-10 0-92,-5 4 0,-4 1-30,-1 0 1,-1 4-154,-4 1 1,-8 6 57,-7-2 1,-6 5-341,1 5 0,-2-1 401,-3 6 0,1 0 0,-1 5 0</inkml:trace>
  <inkml:trace contextRef="#ctx0" brushRef="#br0" timeOffset="-10245">8070 1911 7569,'-21'-8'-1159,"3"2"1232,-7 6 0,6 0 1,-6 0-25,-1 0 1,-2 0-32,-1 0 1,-1 5-45,1 0 0,0 6 43,-1-1 0,2 3 30,4 2 1,-2 1-29,6 3 1,1-2 38,4 2-40,7 4 0,3 3 15,10 4-17,9 2 0,16-14 0,9 5 29,3-2 1,7-6 119,0-5-145,7-7 1,-5 4 0,4-9 209,-1-3-144,-7-3 0,-1-7 0,-8-1 46,-2-4 1,-7 2 5,-4-6-28,-8-1 1,-2-9-159,-10 0 44,-10 0 1,-16 11-1,-13 3-373,-7 4 1,-8 8 376,0 3 0,-7-3 0,4-1 0</inkml:trace>
  <inkml:trace contextRef="#ctx0" brushRef="#br0" timeOffset="-21402">0 2102 7410,'8'-8'298,"5"-5"1,-9 5-159,5-7 0,-4 6 0,5-1-34,1-2 1,-1-6-8,5-1 0,-2-7-18,12 1 1,-1-3 12,5-1-11,1-7 0,-2 5-2,-4-3 1,2 1 4,-6-1 1,1 3-132,-1-4 0,-9 9-16,4 2 1,-9 6 169,4-2-303,-7 4 161,10 1-102,-11 1-17,5 5 124,-7 29 1,0-5 7,0 19 0,-2-8 32,-3-1 1,3 2-22,-2-2 0,2-2 13,2 1 1,0-4-13,0 4 24,0-6-24,0 10-151,0-5 32,6 0-25,-4-2 78,11-6 41,-5-7 1,14-6 84,2-7 1,-1-8-85,1-2 1,3-1 87,7-9 0,-2 2-75,8-1 1,-8-2 165,3 6 0,-4-5-1,-2 6 0,-1-2 13,-4 1 0,-1 4-211,-3-4 0,-4 2 84,4-2-490,-4 4 0,-1-10 230,-1 6 0,-4 1-968,0 4 1196,0 7 0,5-12 0,-1 4 0</inkml:trace>
  <inkml:trace contextRef="#ctx0" brushRef="#br0" timeOffset="-20935">1352 1823 6035,'9'-8'-7,"-3"-5"197,-6 5-124,0 0 278,-6 1-197,4 7-16,-18 0 0,10 12-2,-9 2 0,7 4-11,3-3 0,-1 0-93,-5-1 65,0 1 1,1 10-148,-1-1 1,5 1 68,0-11 0,6 1-237,-6 0 57,6-1-625,-9 1 793,12-7 0,-12 5 0,5-5 0</inkml:trace>
  <inkml:trace contextRef="#ctx0" brushRef="#br0" timeOffset="-20174">1705 2000 6934,'20'0'-991,"-1"0"991,-12 0 61,19-7 1,-16-1 258,9-7-126,-2 1 1,-3-1 31,1 0-115,0 0 58,0 1-46,-7-8-16,5 6 38,-12 1-84,-1 2-144,-8 12 92,-13-6 0,-2 7-76,-6 0 0,6 7 91,3 3 1,4 3-126,1 1 107,1 1 0,-1 5-57,0-1 46,7 1-31,-5 1-63,11 2 94,-4 6 1,7-6-98,4-3 90,3-4 0,19-8-24,2-3 0,4-3 14,-4-2 0,5 0 30,1 0 1,10-2 5,-1-3 0,4-5 6,-4-9 0,-5 3-2,0-4 0,-6 2 8,1-2 0,-3 2 26,-1-6 1,-3 4-43,-2-4 1,3-2 49,-4-9 0,4 4-40,1-3 0,1-2 114,-1 2 0,-4-2-99,-1 2 1,-6 3-97,2-4 33,-4 11-13,-1-4-26,-7 12 77,-2-6 1,-7 16-36,-4 6 0,2 6 20,-7 9 1,-2 6-17,-7 4 1,3 3-37,-4 1 1,2 0-4,-2 1 1,4 1-44,-4 3 1,2-3 77,-1 3 1,3-2-82,-4-3 0,8 0 64,3 1 0,-1-1-16,-5 1 1,7-6-63,3 0 36,-3-6 11,6 10-2,-4-5 40,6 0-43,0-8 114,6-9 0,7-12-67,7-4 0,6-3 173,-1-2 0,2 0-94,3 1 0,6-3 93,3-2 0,5 2-90,5-2 1,2-2-41,3 1 0,-4-1-191,-6 1 0,-1 4-31,-4-4 211,-3 4 0,0 1 0,1 1 0</inkml:trace>
  <inkml:trace contextRef="#ctx0" brushRef="#br0" timeOffset="-19733">1764 1206 7569,'8'15'5,"-1"-7"-49,-7-2 0,0-6 1</inkml:trace>
  <inkml:trace contextRef="#ctx0" brushRef="#br0" timeOffset="95257">1161 192 6851,'0'-17'471,"-6"4"-342,-9 13-11,-1-6-177,-12 4 175,5-4-150,-6 6 1,-6 1 57,1 4 1,0-2-68,4 7 1,-4 0 40,0 5 1,-2-1-24,2 1 0,3 1 34,-4 4 0,-1-2-81,2 6 0,0-4 45,4 5 0,7-8-41,4 3 95,3 3-36,1 6 0,5 2 1,0 4 1,7-11 0,-2 4-95,10-4 0,-2-7 89,7-3 1,0-2-59,5 3 1,1-6-67,3 1 0,4-7 96,7 2 0,6-3-20,3-2 1,3 0 8,2 0 0,0-2 62,1-3 1,-8-1-61,-3-4 0,-3-3 94,-1 3 0,-7-3-44,-4-2 109,-2 1-192,-3-7 27,-5-2 56,-3 0 0,-19 2 0,-3 6 0</inkml:trace>
  <inkml:trace contextRef="#ctx0" brushRef="#br0" timeOffset="96153">1323 530 7569,'-21'11'-110,"-4"4"1,-4-4-72,-5 9 1,2-2-169,-2 1 231,-3-2 1,6 9 4,-4-7 0,-1 8 108,2-3 0,-7 1-90,2 4 1,1-4 63,-1 4 0,7-1-12,-3-9 0,6 3 32,4-3 5,-2-3-24,10 6 12,3-14 63,7-2-52,27-12 1,-2-4 43,16-10 1,2 2-35,-2-6 1,7 4 44,-2-4 1,-1 4-42,1-4 0,-5 4 58,5-4 0,-4 6-41,4-2 0,0 2 0,5-1 0,0 4-22,0 0 1,-4 0 22,-1 6 0,-6 0-77,1 0 82,-3 5-79,5-9 62,-12 12-50,4-6 13,-13 7 1,-1 0-36,-5 0 51,4 0-20,-5 0 9,7 7-1,-1-6-2,7 6 43,-4-1 0,11-4 9,-12 5 55,18-7-81,-9 0 0,14-2 18,-10-3 0,-1 3-2,-8-2-17,-4-5 0,5 6 21,-6-7-49,-7 7 22,12-4-9,-17 1-62,17 4 71,-12-4-9,6 6 1,-4 1 1,0 4 15,-7 3-16,17 7 18,-10 0 0,21-5 13,-7-1 6,7-5 85,-1 2-92,7-6 39,7 0 1,-6 0-29,-4 0 26,-9-6 0,1 2-6,-7-5 29,1-1 0,0-5-9,-1 0 1,-4 6 74,-5-1-51,-7 0-6,3-5-112,-6-6 0,-13 6 72,-6 1 0,-2 6-106,-4 8 1,5-5 53,-4 0 1,4 0-311,-4 5 108,6 6 0,-13-2-194,6 5 400,1 1 0,3 5 0,-2 0 0</inkml:trace>
  <inkml:trace contextRef="#ctx0" brushRef="#br0" timeOffset="96427">2455 574 7569,'16'14'-380,"4"-5"1,-12 9 82,7-4 312,-1 4-157,8-3 209,-13 0-117,11-1 113,-12 8-135,0-6 80,-8 12 1,-8-7-45,-7 3 1,-1-2 41,-4-8 1,2 1-31,-6 0 0,4-2 17,-4-3-219,-1 3 137,-11-12 89,5 6 0,2-14 0,8-1 0</inkml:trace>
  <inkml:trace contextRef="#ctx0" brushRef="#br0" timeOffset="97667">2866 574 7569,'23'0'-1240,"5"0"1148,1 0 0,-2 0 235,2 0 1,-9-2-116,-1-3 0,2-3 10,-1-7 1,4 1 61,-4-1-39,0 0 0,-6 1 47,1-1-70,-7 0-35,-1 7 1,-9-5 37,-3 3 0,-5 4-94,-9 1 76,-4 3 0,-11 2-207,-1 0 201,1 0-76,-2 7 1,7 1 52,-1 6 0,7-4-6,9 0 0,4 0 19,0 5-36,7-1 4,-10 1 4,11 6-17,2-4 0,8 9 26,7-7 11,6 1 1,7-7-2,6-3 1,2-4 1,-1-6 1,2 0 36,7 0 1,5 0-46,0 0 0,0-1 92,-5-4 1,0-3-75,1-7 0,-3-5 45,-3 1 1,2-3-35,-7 3 0,1 1-16,-6-7 1,2 6-2,3-6 0,-3 6-8,4-6 0,-4 1-18,-2-6 1,-4 6 31,-1-1 1,-4 1-18,4-6 0,-11 8 11,2 2-106,-4-3 92,-2 7-81,-3-12 0,-19 13 10,-7 1 37,-6 5 0,-8 9-13,0 0 0,-6 7 24,6 3 1,0 3 33,5 2 1,-1 4-36,1 1 1,4 6 37,1-2 0,1 4-28,-2 2 0,-1-1 67,7 0 0,-1 1-27,5-1 0,1-1 35,-1-4-15,7 4 1,1-5-33,7 6 1,7-6-3,3-3 0,9-9 4,6-1 1,2-2-13,3 2 1,6-2 10,3-3 1,10-3-4,5 3 1,3-4 29,2-1 0,-2-5 0,-3 0 1,-4-6 22,-5 1 1,-9 2-42,-7-2 1,-1 0 23,-9-4 1,1-1 8,-5 0-15,-1 1 17,1-8-72,-7 6 18,-1-12-3,-14 12 0,-8-4 1,-9 11 20,3 2-73,-14 7 0,11 0 58,-10 0 1,9 7-30,6 2 0,2 4 20,2 2 1,6 0-10,-1 0 18,7-1 2,-4 8 1,9-1 9,3 3 0,3-3-17,6-6 1,6 0 15,0 0-10,6-1 1,-3-4 31,6 0 1,-4-7-19,-1 2 0,-4-3 2,4-2 0,-4-2 7,4-3 0,-4 2 26,4-7-55,1 0 0,9-4 18,0-1 0,-4 0-22,-6 0 0,-1 1 20,2-1 0,2-5-6,-2 1 0,-2-1 0,1 6 1,-4-6 9,4 0 1,-6-1-4,2 2 1,-4 2 1,-1-2 1,0 1-15,-1-2 0,-4 4 18,0-4-56,-7 4 52,10 1-64,-11 0 52,5 7-84,-7 2 43,-7 25 1,4-6-19,-7 17 1,0-9 41,-5 4 0,1-3-32,-1 3 1,-5 3 21,1-4 1,-6-1-40,6 1 1,-2 1 32,1 4 0,4-6 39,-4-3 1,4 1-68,1-1 73,7-1 107,1-4-146,7 0 114,0-7 1,13-5-83,7-13 1,1 1 94,4-11 1,1-3-79,8-1 1,-1-4 47,6-2 1,-1 1-27,1 0 0,5-2 3,0-4 0,8 4-53,12-3 1,3 3 39,6 2 0,-2 1-214,-8 3 0,-12 6 180,-17 9 0,4-3 0,-1 5 0</inkml:trace>
  <inkml:trace contextRef="#ctx0" brushRef="#br0" timeOffset="98609">5674 750 7473,'-8'8'-105,"0"1"142,3-5 188,3-2-222,-11 5 154,11-7-47,-11 0 30,5 6-15,0-4-300,-5 4 24,11-6-183,-4 0 0,6 0 1</inkml:trace>
  <inkml:trace contextRef="#ctx0" brushRef="#br0" timeOffset="98785">5850 471 7186,'-8'8'66,"-5"-1"28,11-7-383,-11 0 289,12 0 0,-12-7 0,4-1 0</inkml:trace>
  <inkml:trace contextRef="#ctx0" brushRef="#br0" timeOffset="100779">7232 662 6626,'-16'0'488,"-4"-7"0,2 4-422,-6-7 0,-7 7-24,6-2 0,-3 2-107,-1-2 1,-1 3 14,1-2 0,0 2-142,-1 2 0,6 0-375,-1 0 251,7 0 316,-9 0 0,4 6 0,-7 3 0</inkml:trace>
  <inkml:trace contextRef="#ctx0" brushRef="#br0" timeOffset="100989">6806 765 7355,'14'-15'47,"1"0"1,-7-1-59,-3-3 1,-2 2-292,2-2 245,-3-4-387,5 0 444,-7-7 0,0-5 0,0-3 0</inkml:trace>
  <inkml:trace contextRef="#ctx0" brushRef="#br0" timeOffset="101270">7232 824 6765,'10'-23'292,"0"3"1,-6 4-249,6 1 0,-5-4-74,5-1 0,-5-5-106,5 6-418,-7-7 554,3-4 0,1-7 0,1-7 0</inkml:trace>
  <inkml:trace contextRef="#ctx0" brushRef="#br0" timeOffset="101861">7217 89 7175,'8'-17'-979,"-1"-2"1177,-7 11-108,0-1 25,-13-4 1,-2 10-58,-9-7 0,1 7 39,3-2 0,2 4-37,-6 1 1,-1 0-23,-4 0 1,-1 4-35,1 1 0,0 7 56,-1-2 0,1 3-49,0 1 0,-3 8 41,-2 2 0,3 4-39,-3 1 0,4 2 20,6 4 1,-4-4-24,4 3 0,-2 3-18,1 3 0,-1-3-3,6 2 0,1-4-84,4 4 0,5-5 106,0 5 0,7-4-115,-2 4 0,5-6 96,5 1 0,2 2-56,2-2 0,9 0 38,-3-4 0,5-1-38,-1 1 0,-1-1 42,7 0 0,-6-6-1,6-3 1,-1-4 19,6-1 1,2-5-24,8-1 0,2-5 45,17 1 0,-4-4-40,9-1 1,1-6 63,-1-4 0,-7-5-17,-8-4 0,-3-4 82,-2-7 0,-1-1-54,-4-3 0,5-4 12,0-6 0,-5 0 63,5 0 1,-11-5-52,-4 0 0,-7-1-108,-13 1 0,-4 3 86,-10-3 1,-9 1-315,-11-1 0,-7 4 125,-3-4 0,-4 5 133,5 4 0,-7 5 0,3 5 0</inkml:trace>
  <inkml:trace contextRef="#ctx0" brushRef="#br0" timeOffset="102713">8305 838 7114,'15'-9'-677,"-1"-1"757,8 0 1,-6-5-18,4 1 1,2-6-67,3 0 0,1-4 35,-1 4 0,1-1-16,-7 1 1,6 4 3,-6-3 0,3 2-18,-3 2 17,-2 1-47,10 6 42,-10-5-41,4 11 33,-6 2-19,-7 8 11,-2 13 0,-7 1-2,-4 2-50,3 4 49,-11-5-60,11 13 51,-4-5 0,6-2 8,6-8 0,4-13-4,10-3 0,-4-10-5,4-4 0,1-4-1,-1-2 1,-1 0-4,-4 0 0,0 1 1,-1-1-25,1 0 14,0 7 130,6 2 1,-5 7-109,4 4 0,-9-2 186,-1 7-93,-7 7-56,10 5-136,-4 8 0,5-2-57,1-4 163,0-3 0,19 1 0,5 0 0</inkml:trace>
  <inkml:trace contextRef="#ctx0" brushRef="#br0" timeOffset="103243">9731 368 7256,'-15'8'-163,"0"5"1,1-10 223,-1 7 55,0-6-34,1 2-47,-14-6 1,3 0-74,-9 0 1,14-6 68,6-4-153,2 3 2,-2-12 25,5 2 85,3-12 0,12 6-58,4 3 77,3 4 7,9 8 26,0 1 1,11 9-49,-4 3 1,-2 3 68,-13 7 0,1 0-39,0-1 88,-1 1-78,-5 6-17,-3 9 0,-12-1-29,-4 0 1,2-6 25,-2-8-76,0 0 70,-5 6 1,1-5-85,-1 4 66,7-4-52,1-1-61,7-1-18,7 8 0,7-6 1,14 4 106,7-11 0,-6-2-331,-5-7 365,1 0 0,11 7 0,1 1 0</inkml:trace>
  <inkml:trace contextRef="#ctx0" brushRef="#br0" timeOffset="103531">10142 1088 7569,'23'0'-876,"-5"-6"887,-3-4 0,-4-5 326,9-4 1,3-4-43,1-7-330,-2-6 1,4-1 71,-7-7 1,-4 0-142,-5 0 1,-9-1-343,-1 1 0,-8 7 446,-11 3 0,-11-4 0,-7 0 0</inkml:trace>
  <inkml:trace contextRef="#ctx0" brushRef="#br0" timeOffset="104031">8276 1074 7442,'-15'14'-16,"0"-6"85,-6-1 1,-2-9 34,-6-3 0,1 2 20,3-7 1,-1 1-37,7-6 0,-1 0-54,5 0 1,2-6 25,4-3 1,2-4-120,7-1 1,2-6 55,3 1 1,9-7-169,11 2 0,9-4 68,5-1 0,9 5-300,1 0 168,6 6 1,4-9 0,8 4 0</inkml:trace>
  <inkml:trace contextRef="#ctx0" brushRef="#br0" timeOffset="105483">11186 647 7471,'-23'0'6,"2"0"19,0 0 13,-9 7 0,1 1-74,0 7 8,6-1 0,8 6-4,0 0 0,1-1 60,-1-4 1,7 1-58,3 4 69,3-4-100,2 12 78,7-5 1,12 0-46,11-4 0,-3-9 38,-2-5 1,-1-3-33,6-2 1,-6 0 14,1 0 1,-2-7 4,1-3 0,2-3 91,-6-2 1,0-4-84,-6-1 1,-1-1 122,-3 1 0,2 2-136,-8-6 4,1 6 0,-6-8-38,-4 6 1,-8 6-129,-7 4 0,-1 5-196,1-5 1,2 7 47,-6-2 316,6 3 0,-10 2 0,5 0 0</inkml:trace>
  <inkml:trace contextRef="#ctx0" brushRef="#br0" timeOffset="105755">11847 236 7569,'15'-15'-447,"0"7"365,0-5 0,-6 10 28,1-7 130,-7 6-24,4-2 1,-18 12-13,-4 4 1,-3 5-16,3 5 0,0-2-60,1 6 1,-6 1 61,1 4 0,-6 2-78,5 3 0,-1-3 10,2 4 1,-3 0-55,-2 0 0,-2 1 25,6-2 0,-4-3-136,4 3 0,2-8 206,8-1 0,-3-1 0,5 6 0</inkml:trace>
  <inkml:trace contextRef="#ctx0" brushRef="#br0" timeOffset="106373">12068 500 7521,'8'8'-1177,"-1"-1"1113,-7 0 670,0-6-345,-7 12-260,-8-11 6,-7 11-14,-8-5 0,2 7 0,4-1 1,3 1 0,6 0 1,5 0-23,0-1-16,1 8 0,-1-1-52,0 3 66,7-3 1,3-6-2,10 0-2,3 0 77,14-1-57,11-6 1,-4-1 5,1-7 1,-8 0 0,3 0 0,-1-2 76,0-3 1,1 2-73,-1-7 1,1-1 75,-1-9 1,-4 2-64,-1-6 1,-1 6 52,1-2-40,-2-3-39,-8 1 11,1-1-3,0 1-2,-7 14 22,-2 2-173,-6 6 148,-6 13-135,-2 3 110,-7 14-94,0 6 83,7-5-1,2 4 40,6-5-49,6-7 62,9-9 0,8-7-26,6-7 1,1-7 59,-1-2 0,0-4-11,1-2 0,4-5 6,0 1 1,1-6-13,-6 6 1,0-6 1,1 5 1,-1-1 0,1 2 0,-6 7-12,1-2 1,-6 4 32,6 0 1,-6 3-15,6 7-19,-7 0 0,13 2 2,-7 3-11,1 3 1,-6 12 3,1-1-6,-7 1 1,-6 1-90,-7 4 0,-7-4 91,-3-2 0,-4 3-403,-6-3 400,4 1 0,-12-5 0,5-1 0</inkml:trace>
  <inkml:trace contextRef="#ctx0" brushRef="#br0" timeOffset="109085">13832 838 7569,'6'23'-733,"-4"-2"220,5-12 975,-7 4-706,6-12-66,-4-14 310,4-5 0,1-11 0,1 8 0</inkml:trace>
  <inkml:trace contextRef="#ctx0" brushRef="#br0" timeOffset="109241">13964 471 7407,'16'8'-664,"-2"-1"537,-21-7 1,-8 0 0,-8 0-1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8:14:32.926"/>
    </inkml:context>
    <inkml:brush xml:id="br0">
      <inkml:brushProperty name="width" value="0.34286" units="cm"/>
      <inkml:brushProperty name="height" value="0.34286" units="cm"/>
      <inkml:brushProperty name="color" value="#33CCFF"/>
    </inkml:brush>
  </inkml:definitions>
  <inkml:trace contextRef="#ctx0" brushRef="#br0">19683 589 7569,'-21'15'-573,"4"-1"0,-9-4 378,7 0 191,-1 0 0,4-1 2,-4 1 1,4 0-1,-4 5-20,-3-1 18,14 1-3,-5 0 17,8-7 46,4 12-26,2-11 1,20 8 20,9-7 1,6-7 7,-1 2 1,2-4-13,3-1 0,3-1 13,-2-4 1,1 2-2,-2-7 0,-3 0 3,-7-5 0,-6-1 50,-3-4 0,-4 4-65,-1-4 1,-6 2 44,1-1-132,-7 2-119,4-10 0,-25 12 14,-7 0 1,-12 7-385,-2 8 529,3 0 0,-13 13 0,3 4 0</inkml:trace>
  <inkml:trace contextRef="#ctx0" brushRef="#br0" timeOffset="411">19801 706 7569,'37'0'-104,"-3"0"0,-3 0-148,-1 0 0,-1-4 326,1-1 1,-1-12 0,2 3 301,3-3-464,-3-6 0,10 7 101,-6-4 0,-3 4-159,-7 1 171,-11 1-17,-1 6 1,-13 3-9,0 10 1,-14 4-9,-16 11 0,-1 4 8,-8 11 1,0-3-13,-5 8 5,-7-1 1,4 5 6,-7 0-116,-6 0 1,-3 2 109,-5 3 0,1-2-5,-2 7 1,6-2-38,9 2 0,5-3 1,10-7 0,3-2-6,6-2 1,2-6-24,4-10 1,3-2-44,6-8 27,7-5 1,24-21 77,14-12 0,10-7-21,-5 1 0,6-1 114,-2-3 0,5-4-112,5-6 1,-3 7 1,3 2 1,1-1 7,-1 2 0,2 1 5,-2 9-4,-10 3 1,3 6-18,-12 0-11,-7 1-25,4 5 45,-4 3-3,-6 6 33,2 0 0,-11 13 0,7 3 0</inkml:trace>
  <inkml:trace contextRef="#ctx0" brushRef="#br0" timeOffset="736">21109 898 7066,'10'-15'139,"-1"0"0,0-1-110,0-4 0,4-1-90,-3-4 1,3-2-28,2 2 1,0-3-395,-1-1 482,-5 6 0,4-5 0,-5 6 0</inkml:trace>
  <inkml:trace contextRef="#ctx0" brushRef="#br0" timeOffset="1264">21844 736 7237,'14'-15'-435,"8"0"0,1 1 666,6-1 8,-6 0-244,-2 1 0,-5-1 0,4 0 1,3 5 1,6 1 1,1 5-6,-1-1 0,7 4-7,3 1 1,-3 1-6,-2 4 1,-3-1-55,-1 5 82,-7 1-10,-9 11 0,-2-3-35,-7 7 33,0-7-5,-12 10 0,-1-7 2,-7 3 1,-6 4-43,-4-3 0,-1-4-84,2-2 0,-4 3 133,4-3 0,-4 1 0,-2-5 0</inkml:trace>
  <inkml:trace contextRef="#ctx0" brushRef="#br0" timeOffset="1943">22505 692 7569,'30'14'-702,"6"1"1,-5-7 702,3-3 0,-3-3 120,-2-2 1,-4-5-87,-1 0 0,-1-11 3,2 1 0,1-3 33,-7 3 0,3-4 2,-3-1 0,-2-6-15,2 2 0,-7 2 1,-4 1 58,-2 0-84,-1 4 1,-13-4-35,-7 7 0,-3 5-8,-11 4 1,-2 5-61,-8 5 28,-4 4 0,7 5 27,-3 1 0,2 6-85,2 4 1,9 2 73,-3 3 1,4-1-4,1 1 1,2-1 22,8 0 0,4-1-38,0-3 63,7 2 1,-4-4-17,7 7 1,2-7 5,3-4 0,3-7 3,7-3 0,1-5 21,4 1-33,3-4 1,8-1 53,3 0-51,3 0 1,3-6 45,-1-4 1,0-8-42,5-2 1,-1-1-1,-4 1 0,2 3 6,-7-8 1,0 2-1,-4-1 1,-1-2-14,0 6 0,-4 0-5,-1 6 1,-4-1 7,5 0 1,-3 5 0,5 2 32,-3 2 0,-4 1 35,4 5-55,-6 0 70,3 0-63,-6 6-34,0 3 41,-7-1-8,-2 5-13,-6-5 7,-13 7 0,-1-6-126,-11 1 117,-3 0 1,10 3-116,-6-3 0,1 3 17,-1-3 7,-4 3 0,7 2 75,-4-1 1,4 1-6,6 0 1,0-1 7,1 1 8,6 0-9,-5-1 15,11 8 129,-5-6-134,7 12 0,7-18 46,1 3 1,18-13-24,4 0 1,4 0 1,0 0 0,4 0-70,6 0 1,5-5-101,0 0 1,5-7 82,-5 3 57,0 2 0,1-6 0,3 5 0</inkml:trace>
  <inkml:trace contextRef="#ctx0" brushRef="#br0" timeOffset="2790">24916 1000 6484,'-28'9'454,"4"-3"-448,-11-6 1,3 2-11,-3 3 1,3-4-7,-8 4 0,8 2-4,-3-2 1,4 0-36,2-5 13,6 0 0,-3-9-13,6-5 26,7-1 12,7-6 1,7-4 1,4 1 0,4-7 9,5 6 1,1 2 0,0-1 1,-1-1 39,1-4 0,0 4 8,-1 1 0,1 1-30,0-1 2,-7-4-12,-1-2-33,-14 6 1,-3-2-75,-9 16 0,-4 3-89,-7 7-2,1 0 189,0 7 0,-7 8 0,-2 8 0</inkml:trace>
  <inkml:trace contextRef="#ctx0" brushRef="#br0" timeOffset="3587">25225 633 7569,'14'-8'-735,"-6"1"591,5 7 204,-17-6-95,-5 4 1,-12-3 47,-3 10 1,1 2-6,3 2 0,4 4 7,-4-3 0,2 5-9,-1 5 0,7-4 13,-2 4 0,4-3-12,0 3 24,-3-4-110,11 6 100,-4-1-42,6-5 0,6 10 27,4-6 0,5 0-2,4-6 1,4-6-6,7-3 0,6 2-2,3-2 0,8 0 14,2-5 0,0-5 0,-6-2 0,-4-1 1,-2-2 44,-2-4-50,-11-1 1,9-5 135,-14 1-130,1-1-4,-5 5 0,-6 6 21,1-1-26,-6 6-5,2-9-8,1 12 1,-6 2 2,4 14-35,-3 6 46,-2 9 0,0 4-13,0 0 1,5 1 6,0-6 1,1 0 0,-1 1 1,-3 4 0,3 0 0,-5 2 1,-5-1 0,0-3-1,-10 8 0,2-8 1,-13 4-9,-5 0 0,0-5-1,-8 3 1,4-3-13,-4-1 1,2-2-3,-3-4 0,6-3 1,10-6 0,-4-7-30,3-3 44,4-3-2,0-9 0,13-3 9,3-9 0,5-4 0,6-8-8,9-3 1,8 1 67,11-6-66,4-1 1,9-4 53,7 0 1,-5 0-47,10 0 0,-10 5 74,0 0 1,1 6-74,-1-1 0,7 4 2,-2 6 1,-2 3 4,2 6 0,-5 2-1,5 3-15,-13 4 1,1-1-3,-6 5-10,-11 2-70,-4 15 86,-15 1-47,-12 6-9,-2-1 9,-7 2 10,7 0 14,1-2 5,7-13 1,2-3 27,3-10 1,5-2-2,9-2 0,2-4 4,4 3 0,3-2-48,-4 3 1,4 0-2,1 4 1,1 4-43,-1-4 0,1 2-235,-1-2 316,0 3 0,7-4 0,2 6 0</inkml:trace>
  <inkml:trace contextRef="#ctx0" brushRef="#br0" timeOffset="3855">25680 207 7686,'-15'14'-186,"7"1"63,-11-7-629,15 5 752,-22-11 0,17 11 0,-13-5 0</inkml:trace>
  <inkml:trace contextRef="#ctx0" brushRef="#br0" timeOffset="3952">25239 133 7569,'-8'-8'-183,"-5"1"183,11 7 0,-11 7 0,5 1 0</inkml:trace>
  <inkml:trace contextRef="#ctx0" brushRef="#br0" timeOffset="5174">27282 692 7569,'15'16'-243,"1"2"165,4-13 1,-2 0 56,6-5 1,-4 0 222,5 0-195,-1 0 52,5-7 1,-1 4-1,-3-7-20,-6-1 1,-1-2 51,2-2 1,-4 0-122,4 1 0,-4-1 59,-1 0 20,0-6 0,-7 3-55,-3-6 0,1 4 26,-1-5 1,-7 3-190,-7-3-18,-4 10 20,-9 2 1,-5 12 113,-8-4 0,1 11 0,5 7-53,-1 5 1,6 8 90,-1-1 1,2-2 6,-1 1 0,3 1 102,6 4-126,0 1 1,2-6 8,3 1 104,4-1 0,7 4-9,4-4 0,10-2-62,10-8 0,2-1 1,3-3 1,-1 2-10,0-7 0,1-1-1,-1-4 0,6 0-3,-1 0 0,7-1 0,-2-4 2,3-5 0,7-3-43,0-2 44,7 1 0,-12-6-89,0 0 1,-6 2 78,-9 9 0,-4-3-147,-1 7 177,-6 0-39,10 12 1,-17 1 0,4 7 38,-2 0 1,0-1-43,2 1 0,6-2 115,3-3-101,11 3 1,4-7-59,10 4 0,10-2 65,9-3 0,11-3 0,2 4 0</inkml:trace>
  <inkml:trace contextRef="#ctx0" brushRef="#br0" timeOffset="-2400">15920 883 7437,'16'-7'-14,"4"-1"143,-10-7-114,3-6 1,3 5 0,2-5-28,2-1 0,6-2 25,-2-10 0,2 1-106,-1-6 137,-4 6 0,-6-4-28,0 2 0,-1 3-139,1-8 88,-7 14 0,-3-6 17,-10 12 1,-5 7-3,-9 8 15,-11 10 0,-14 5-74,-10 9 0,-4 9 64,-6 6 1,3 2-115,-2-1 1,4-4-35,5 3 1,3-5-291,7-4 374,7 3 0,-6-12 0,6 5 1</inkml:trace>
  <inkml:trace contextRef="#ctx0" brushRef="#br0" timeOffset="-1988">16728 589 7031,'-31'0'-443,"-3"0"503,10 0 1,-16 0-1,11 1-135,-2 4 1,0 0 69,2 10 1,4-4-51,1 9 19,6-4 1,-4 6 30,8 2 1,6-1 39,3 1-28,3-6 1,4 13-8,3-6 1,9-1 0,11-9 9,2 0 0,9-2 10,4-3 0,10 1-7,9-6 0,-7-2 98,2-8-99,-6 4 1,-9-12 89,0 3 0,-11-8-30,1-2 1,-14-1 7,0 1 1,-11 3-2,1-8 0,-5 2 10,-5-1 1,-4-2-104,-11 6 0,-3 0 0,-6 6-79,-1-1-412,1 7 351,-7 1 1,0 7-42,-3 0 195,-4 0 0,6 7 0,-7 1 0</inkml:trace>
  <inkml:trace contextRef="#ctx0" brushRef="#br0" timeOffset="-1608">17361 589 6290,'-30'0'102,"1"0"-53,-1 0 1,-4 6-130,0 4 57,-1 3 0,13 2 6,2 0 1,4 1-10,1 4 23,0-4 4,7 18 0,3-11-9,10 6 0,5-4 0,9-5 1,4-6 0,8 3 30,4-6 1,2-8 2,7 2 0,0-3 28,1-2 1,-6-2 7,0-3 1,-6-5 148,1-9-195,-3 3 1,-8-12 67,-4 3 1,1 2 6,-5-1 1,-2-1-61,-8-4 1,-5 1 0,0 2-15,-9 2 1,-5 6-12,-6-2 0,-3 5-87,-6 6 1,0 2 80,-1 7 0,-6 7 0,-1 1 0</inkml:trace>
  <inkml:trace contextRef="#ctx0" brushRef="#br0" timeOffset="-1074">18169 559 6065,'-29'0'150,"6"0"1,-5 0-134,3 0 1,-2 5 9,-3 0 0,1 5 17,-1-5 1,1 6 12,0-1-60,6 3 1,-3 7 3,6-1 0,0 1 5,6-5 12,-1 6 0,2 2-18,3 6 1,10-1 3,10-4 0,10-4 10,4-10 1,6 1 0,4-6 1,3 0 114,7-5-122,-6 0 0,3-6 50,-7-4 0,4-3 5,-9-2 1,2-5 5,-11 1 0,-6-6 82,-4 6-161,-6-7 1,0-1 54,-8-2 1,-6-2-264,-10 11 1,-6 6-55,-13 4 272,-7 7 0,-13-4 0,0 7 0</inkml:trace>
  <inkml:trace contextRef="#ctx0" brushRef="#br0" timeOffset="-13615">1 1133 7569,'8'8'-134,"5"-2"0,-10-7 214,7-4 0,-5-5-72,5-10 1,0 3 27,4-8 0,1 5-4,0-4 0,-1 1-2,1-1-18,0-4 1,0 2-148,-1-4 185,1 4-253,0 5 122,-7 5-39,-2 1 79,-6 8-37,0 7 3,0 13 49,0-3 92,0 11-108,0 1 67,0-6-33,13-1 0,9-10-30,12-10 0,0-8 27,-4-7 1,-3 0 21,-2 6 1,1-6-17,-6 1 1,4-1-9,-4 5 51,-1-6 1,1 5-53,0-4 119,-1 4-93,2 1 109,-4 7-88,4 1 33,-6 7-36,-7 0-8,-2 13-24,-6 4 1,-5 12 21,1 1 1,-8-8-94,2-2 0,2 1 78,-2-1 1,1 6-123,-6-2 0,0-1 63,0 2 0,6-6-129,-1 6 0,5-7-97,-5 1 280,7-2 0,-10 4 0,5 2 0</inkml:trace>
  <inkml:trace contextRef="#ctx0" brushRef="#br0" timeOffset="-13117">1118 898 6922,'-20'1'-570,"1"4"569,6-3 3,-15 4 1,5-1-2,-6 0 0,6 6-2,3-1 0,9-2 53,1 2 5,0 0-26,-4 5-11,5 6-14,3 2 1,7 0 5,4-4 0,4-7-22,5-2 0,3-6 21,2 6 1,2-5-27,4 5 0,3-7 12,-4 2 1,-1-3-9,2-2 125,-1 0 1,9-2-108,-4-3 0,2 2 218,-11-7-167,-1 0 196,-4-4-93,0-8-1,-7 0 0,-3-1-139,-10 3-13,-3 4 1,-14 3-321,-2 3 113,3 3-407,-14 1 414,11 4 0,-10-3 192,9 10 0,4 3 0,6 7 0</inkml:trace>
  <inkml:trace contextRef="#ctx0" brushRef="#br0" timeOffset="-12600">1294 1015 6703,'9'8'91,"-3"-1"-174,-6-1 90,0 3-5,0 12-54,0-5 68,0 5-56,7-6 1,7-5 38,11 0 0,3-7-10,1 2 1,2-4 3,3-1 1,-1 0 15,6 0 40,-6-6-21,9 4 0,-12-6 0,-1 3-16,-6 4 39,-8-6-23,-7 0-48,5 6 46,-11-6-150,4 7 91,1 0-22,-6 7 55,19 1-11,-4 7 1,14-7 19,-1-3 1,0-4-19,1-1 0,-1 0 12,1 0 0,-1-4-7,0-1 1,1-5 38,-1 5 1,-1-7-5,-4 3 0,3 1 4,-8-2 0,1 5 73,-6-5-78,-5 0 67,4-4-48,-5-1 25,0 0-43,-1 0 0,-16 2-26,-5 4 1,-9 2 7,-11 7 0,-9 0-1,-6 0 0,0 2-169,5 3 1,5 1 54,0 4 0,6 1-178,-1-6 1,4 7 279,6-3 0,-4 5 0,5 0 0</inkml:trace>
  <inkml:trace contextRef="#ctx0" brushRef="#br0" timeOffset="-12191">2397 927 6551,'-8'15'-191,"1"-7"199,1 5-10,4-5 9,-11 7-20,11 6 15,-4-5 1,7 6-12,4-8 8,-3-6-2,18 5 1,-4-11-16,13 3 0,-1-5 17,-3-5 0,2 2 1,-2-7 0,1 0-3,-2-4 1,4-1 1,-3 0 1,2-1-4,3-4 1,-1 4 6,1-4 0,-1 4-24,0 1-1,1 1 73,6-1-53,-5 7 182,-2 8-174,-14 14 1,-9 9 100,-6 7-72,0-8-20,0 6-15,-6-5 0,4 0 0,-4-2 0</inkml:trace>
  <inkml:trace contextRef="#ctx0" brushRef="#br0" timeOffset="-10404">3999 1103 6353,'8'8'390,"5"-3"-272,-3-10 0,-2 2-21,2-7 68,0 7 0,5-10-60,-1 3 1,-4 2 8,0-2 0,0 1-100,4-6 0,1 0 76,0 0 0,1 1-142,4-1 1,-2 0 70,6 1 1,-4-1-100,4 0 0,-1 1 72,2-1 0,1 5-147,-7 0 87,1 7-73,-5-10 132,6 11-33,-11 2-2,3 15 26,-13 8 1,-2 5-36,-3-4 38,4-3 1,-11 1-12,7 2 1,-1-3-42,1-1 37,3-4-2,-4-1 2,6 0-19,0-1-78,0-6 102,0-1 0,13-9-18,6-3 21,1-3 0,8-6 1,-4-1 28,4 0 1,1-4-7,1-1 1,-1 0 3,1 6 1,-6 4 25,1 0 1,-8 5-54,3-5 197,-4 7-90,6-3 59,-6 6-122,-1 6 0,-4-1-15,-6 10 1,0-4-17,-5 10-81,6 1 116,-4-6-87,5 5 50,6-6-53,-4-7 1,19-8 20,-3-10 20,-4-3 1,10-1-81,-7-1 82,8 0 1,-15 0 48,8 1-71,-7 6 136,10 1-117,-12 7 105,5 0-83,-6 13 1,-5-3 120,0 9-102,-7-2 0,10-7 1,-3-1 24,3 3 1,1-4-42,1 2 0,2-5 19,2 5 1,-1-7-42,7 2 0,-1-4 34,5-1 0,-1-1-55,-3-4 1,1 2 51,-7-7-162,1 6 98,8-9 28,-10 12-53,10-12 30,-14 11 86,-6-4-79,-1 19 67,-1-4 0,-2 18-35,6-8 1,-1 1 39,6-6 1,1-5-31,4-5 0,3 3 55,6-2 1,2 0-22,4-5 1,-3 0-26,7 0 0,-4-2 86,4-3 1,-6-3-74,1-7 0,-5 1 94,-4-1-96,3 0 0,-12 1 0,3-1 27,-2 0 1,-7-4 62,-1-1-6,1 0-53,-2-1 32,-1 5-16,-7-5 0,-13 12-27,-7 5 1,-12 2-94,-8 2 0,-4 0-5,-5 0 0,4 6-161,-4 4 1,3-2 127,2 2 91,6 0 0,2 5 0,7-1 0</inkml:trace>
  <inkml:trace contextRef="#ctx0" brushRef="#br0" timeOffset="-9781">6601 956 7305,'11'8'-700,"4"-3"728,-4 4 270,17-8-121,-5 6 1,8-7-52,3 0 0,-8-2-60,4-3 1,-6-3 4,1-7 0,1 6 15,-6-1-15,-1 0 0,-6-6-82,-3-4 150,-3 4-209,-14-6 25,-14 8 1,-4 6 4,-9 3 0,3 3 0,2 2-10,-1 0 0,1 5 53,-1 0 0,-2 6-21,2-1 1,-2 3 14,7 2 1,4 0-2,1-1 1,4 1-2,1 0 9,7-1-7,2 1-105,6 6 47,13 2 1,3-5-10,13-3 1,1-5 51,-1-1 1,1 3-1,-1-6-14,0 3 0,1-6 47,-1 2-41,7-4 1,-3-2 3,6-4 0,-1 2-6,1-7 1,3 0 26,-3-5 1,4 1 0,1-1 61,0 0-68,0 0 0,-6 1-8,-4-1 23,-3 7-20,-2-5 11,-6 11 1,5-4-2,-3 6-1,-11 0-21,-1 13 0,-13 3-29,0 13 32,0-6 0,-6 0 0,-4-5-44,-3 2 1,-2 4-302,1-4 115,-1-1 251,0-4 0,0 0 0,1 0 0</inkml:trace>
  <inkml:trace contextRef="#ctx0" brushRef="#br0" timeOffset="-9501">7997 324 7569,'17'7'-634,"2"-6"927,-17 12-180,4-4 1,-7 9-56,-4 6 0,1 1-113,-5 9 1,-6 2 104,-5-2 0,-4 7-146,4-2 121,-12 4 1,7 1-1,-9 0-57,3 0 1,1-5 42,1 0 1,6-6-223,4 1 0,2-4-493,3-6 704,5-3 0,3 1 0,6 1 0</inkml:trace>
  <inkml:trace contextRef="#ctx0" brushRef="#br0" timeOffset="-9357">8615 457 7569,'-7'22'-215,"-9"5"1,-15-8 727,-12-1-308,-1 5 0,-18-5 1,2 5-541,-6-2 1,1-1 334,1-6 0,1 8 0,10 0 0</inkml:trace>
  <inkml:trace contextRef="#ctx0" brushRef="#br0" timeOffset="-7933">9423 824 7569,'29'0'-392,"1"0"253,-7 0 0,4-2 366,-2-3 0,-2 2 44,1-7-98,7 1-110,0-6 16,-1-6 1,-14 4-120,-6-2 111,-7 2 0,-3 3-128,-10-1 0,-3 5 8,-1 0 0,-8 6-69,-2-6 0,-4 6 34,-1 0 1,-1 2-67,1 2 0,4 0 5,1 0 1,-1 0 68,-4 0 1,5 6 50,-1 4 0,7 3-43,-2 2 1,4 1 113,1 4 1,2-2-101,4 6 309,2-6-178,7 17 1,2-11 18,3 10 0,4-9-33,11-5-49,3-4 1,6-1-1,1-1-8,-1 1 1,7-2 16,3-3 1,4-4 21,1-6-34,0 0 1,0 0 0,0-1 16,0-4 1,-6-3-26,-4-7 0,-3 0 2,-2 1 1,-6-1-70,-3 0 0,-4 1 75,-1-1 1,0 0-111,-1 0 1,-4 6 89,0-1-64,-7 7 30,4-4 15,-1 7 26,-4 0 1,3 7 2,-10 2 21,3-2-32,-4 12 0,6-7 0,0 12 6,0-6 0,1 9-55,4-8 9,3 1 22,20-6 0,2-1 15,9-3 1,-2-3-5,-2-7 0,2-2 33,7-3 1,0-3-32,0-7 0,-6 1 40,-4-1 1,-4 0-36,-6 1 1,-3-1 43,-6 0-35,0 1 19,0-1-15,-7 7 0,-2 1-3,-6 7 0,0 13-2,0-3 1,0 18 2,0-18 0,0 16 0,2-12 27,3 11 0,3-9-27,7-6 0,1-7 1,4 2 0,2-3 0,8-4-9,-1-3 10,7 4 0,-3-12-2,6 3 1,-6-8 0,1-2 1,-3 2 0,-3-3 17,-4 1-19,-2 1 0,-13 2 166,1-2-128,-7 3 0,2-6 8,-10 8 0,-3-1-44,-6 0 1,-9 5 0,-7 1 1,-1 5-40,-8-1 0,5 4 0,-5 1-61,-2 0 1,5 5 6,1 0 1,6 6 6,5-1 1,-3 3-130,8 2 0,-1 4-165,6 1 376,-1-1 0,5-4 0,0 0 0,7 0 0,-4-1 0</inkml:trace>
  <inkml:trace contextRef="#ctx0" brushRef="#br0" timeOffset="-7697">10790 898 7569,'29'-5'-459,"1"0"342,-7 0 0,-2 6 368,-6 4-169,-1 4 1,1 5-50,0 1 0,-5 0 35,-1-1 0,-4 6-8,5 0 0,-7 6-15,2-2 0,-3 9 1,-2 3 47,0 1 1,0-4-131,0 1 28,-7 4 0,-7-7 1,-11 3-26,-3-3-16,-1-1 1,-7-1-86,-3 0 1,-4 1-23,-1-1 0,2-1-43,3-4 0,-2-2 45,6-8 1,-4-5-278,5-5 432,6-2 0,0-8 0,6-3 0</inkml:trace>
  <inkml:trace contextRef="#ctx0" brushRef="#br0" timeOffset="-6382">11187 868 7569,'15'15'130,"-1"6"-102,8-5 0,0-1-5,8-10 1,-6-3-179,1-2 0,-1 0 32,6 0 1,-6-7 131,1-3 1,-1-4-31,6-6 0,-6 2 32,1-6 1,-9 4-22,-1-5-80,-1 7 85,-12-16 0,1 16-6,-13-6 0,-1 7 7,-14 8 1,-1 2-42,-8 7 0,3 0 45,-3 0 0,3 2-23,1 3 0,3 3 19,2 6 0,-3 6-4,4 0 0,3 1 6,1-2 0,8-1 2,3 7 1,1-5-17,-2 4 9,3-6 1,9 13-38,3-6 0,9-3 24,11-12 0,3 2 20,1-7 0,10-1-1,0-4 1,12 0-1,-7 0 0,8-6-5,-3-4 0,0-8 0,-4-1 1,-3-6 1,-3 5 1,-3-4 3,-6 4 1,-6 1-14,1 4 0,-7 0 11,1 1 0,-3 4 46,-1 0 11,-7 7 9,12-4-62,-17 7 7,17 13 0,-19 4-1,6 19 0,-9-7-26,-3 0 26,4-6 7,-6-8-55,7 0-7,0-1-6,7-6 40,14-1 0,8-14-1,11-2 1,-4-3-8,-7 2 1,-1-3-3,-4 4 0,2 0 43,-6 0-44,6 5 48,-3-2 51,0 6 15,5 0-27,-12 13 12,5-3-62,-6 11 3,6-13-56,2-1 55,13-7-3,-5-7 0,5-6-31,-7-7 0,2-1 14,4 2 1,-3-4-7,7-7 0,1 1 3,4 0 1,-5-1 0,0 1 1,0-6 32,5 1 1,-4-7 3,-1 2 1,-7-8-25,3-2 1,-11 5-2,-4 4 1,-1 6-58,-4-5 0,1 11-11,-11-1-10,0 9 63,-11-8 1,-9 19-7,-9-1 1,-4 7-7,-2 3 0,-4 6 1,-2 6 1,-1 6 1,-1 3 17,-1 3 1,-2 4 50,7-4-61,-1 11 1,6-3 14,0 8 0,-1-1 4,1 5 1,6 0 6,3 0 1,6-1 0,4-4-2,5-5 1,3-3-9,2-1-1,7-1 1,8-5-7,9 1 0,4-7 7,1 1 0,2-4-10,4-5 1,-4 1 2,3-6 1,-3 0-2,-2-5 0,1-6 2,-1-4 0,0-3-4,1-2 4,-7 0 1,0 1-30,-4-1 28,-9 0-23,10 1 19,-12-1-16,0 0 21,-2 7 0,-6 8-18,-6 15 1,3 1-20,-7 4 37,7-4 1,-4 5 0,9-4 2,3 2 0,4-9-8,11-5 1,3-3 31,6-2 0,2 0-14,4 0 1,-4-7 4,3-3 1,2 2-1,-2-2 0,0 2 26,-4-2-31,-1-3 0,1 5 5,-1-7 43,-6 7 8,-2 2-33,-6-1-2,0-1-41,-7 0 35,5 1-28,-12 1-21,6 4 7,-20 9 0,8 7 16,-10 11 1,9-4-13,-4-6 0,5 1 10,-5 4-1,7-4 1,-4 18 1,7-4-1,0 9 1,0-3 14,0-7 0,-4 6 1,-1-1 1,-8 2 11,-2-2 0,-1-1-20,-9 6 1,-6-5-13,-8 5 1,-5 1-20,-5 4 0,1 1-2,-6 4 0,12-8-17,-2 3 1,5-4-1,0-3-44,4-7-199,-2-8 47,-1-13 69,7-3 1,5-24 111,16-6 1,12-9 57,12-1 0,14-4 0,10-6 0</inkml:trace>
  <inkml:trace contextRef="#ctx0" brushRef="#br0" timeOffset="-5878">13892 795 7569,'29'-15'-640,"0"0"0,1 1 544,-1-1 1,5-5 264,1 1 1,-1-7-9,-5 1 0,4-3-80,-4-1 1,4-7-64,-8-3 1,1 1 18,-2-1 1,2 1-6,-6-1 0,4-2-21,-4 7 0,5-2 1,-6 5 2,-1 2 0,-2-2-68,-1 11-22,0-6-25,-7 16 118,-1-9-33,-7 17 1,-13 2 13,-7 10 0,-6 9-1,-4 6 0,1 4-1,0 6 1,-2 2 0,-2 9 0,-1 3 0,-9 3-85,-1 7-111,0 6 0,-12-4 144,7 2 1,-3-6 43,8-8 0,3-1-59,12-14 1,6 4-74,3-9-19,4-3 98,1-11 0,12-9-7,13-6 0,1-8 75,19-11 156,-4 2 1,8-10-111,0 2 1,6 4-91,-6 1 1,2 4 96,-2 1 0,2 5-6,3 1 25,-3 5-34,0-2 0,-18 14 16,-3 7-72,-10-1 31,-12 14-16,-1-5 22,-7 6-59,1 1 32,5-7-2,3-2 0,12-6 43,4-1 1,10-4-15,4 0 1,4-7-134,2 2 115,-8-3-5,6-2 0,-5 0 0,6 0 0</inkml:trace>
  <inkml:trace contextRef="#ctx0" brushRef="#br0" timeOffset="-5565">13994 74 7569,'0'30'-688,"0"-7"768,0-9-549,0-7 469,-6-7 0,-2 0 0,-7 0 0</inkml:trace>
  <inkml:trace contextRef="#ctx0" brushRef="#br0" timeOffset="-5426">13671 1 7569,'-6'28'191,"-4"-4"430,-3-3-442,-9-6-238,6-7 59,1 5 0,2-11 0,5 4 0</inkml:trace>
  <inkml:trace contextRef="#ctx0" brushRef="#br0" timeOffset="-4875">10996 177 8034,'-15'17'1400,"7"2"-1161,-12-11 1,11 2 149,-11 0-137,10-7-565,4 4-299,-1-7 278,5 0 1,16 0 0,10 0 0</inkml:trace>
  <inkml:trace contextRef="#ctx0" brushRef="#br0" timeOffset="8086">5895 2397 7569,'-29'0'-460,"6"0"1,-5 0 508,4 0 1,-4 0-97,-1 0 0,4 0 72,1 0 1,1 1-59,-2 4 1,-1 4 48,6 5 0,1 1-21,4 0 0,0-1 19,1 1 0,1 1-11,3 4 13,3-4-11,7 12 1,7-7 12,3 4 1,4-4-11,6-6 1,3-7 36,6-3 1,10-4-33,1-1 0,5-1 61,-5-4 0,-3-3-53,2-7 0,-8 0 36,-1 1 0,-7-1 61,-9 0-72,1-6 0,-7-2-56,-3-6 0,-5 6 50,-5 3 1,-5 4-175,-9 1 0,-4 1 97,-6-1 1,-2 2-267,-4 3 1,4 2 302,-3 3 0,-4 3 0,1-4 0</inkml:trace>
  <inkml:trace contextRef="#ctx0" brushRef="#br0" timeOffset="8787">5969 2588 7569,'29'0'0,"1"0"0,-6-5-305,1 0 250,-1-6 1,1 3 0,-1-7 216,2 0 1,-3 0-67,2 1 1,-8-1-215,3 0-76,-10 1 224,3-1-58,-11 7 0,1 1 69,-13 7 0,-1 7-59,-14 3 1,6 8 21,-6 1 0,1 7-44,-6-1 1,-6 3 41,-3 1 1,1 0-11,-1 1 0,-5-1 7,-5 1 0,0-1-2,5 0 1,0 6-100,0-1 0,3-1 95,7-9 0,-1 4-107,11-4 0,3 2 0,1-1-26,4-4 51,8-13-7,8-1 1,19-20 72,11-7 1,14-6 4,0-3 0,10-6 75,0 1 1,3-5-94,2 5 0,-2-1 91,-3 6 1,-4 0-72,-6-1 0,-6 2 50,-4 4 0,-3 3-37,-1 6 0,-6 2 25,1 3 81,-7-3 3,9 11-48,-10-4 0,4 12-17,-6 4-44,-1-3 0,1 6 27,0-3 0,1-4-47,4-1 1,-2 2 58,6-3-63,1 1 1,9-5 18,0 0 1,5-6 6,-4-4 0,-1-3-9,-5-2 0,-4 1 9,-1-1 1,1-6 34,4-4 1,2-3-32,4-1 1,-3-2 53,7-3 0,1 3-46,4-4 0,0-1 80,0 2-75,0 0 0,-1-1 0,-4 1 13,-5 1 0,-5 2-26,-4 2 1,-4 0 42,-6-1-138,-7 1 1,-3 1 97,-10 4 1,-10 9-95,-9 10 1,-12 3 81,-8 2 1,-7 13-84,-8 7 1,5 6 82,1 4 0,5 1 0,-1 3 1,10 2 90,5 3 1,3 3-99,1-2 0,6 2 98,-1 2 0,7-5-78,-1 1 1,9-8 32,5 3-16,3 2 1,11-3-78,5 1 0,9-7-25,11-14 1,4 1 77,6 0 0,7-7 0,1-2 0</inkml:trace>
  <inkml:trace contextRef="#ctx0" brushRef="#br0" timeOffset="8988">7512 2617 7569,'8'23'-993,"-1"-2"1252,-7-12-182,6-3-174,-4-6-40,11-6 137,-11-9 0,11-1 0,-5-6 0</inkml:trace>
  <inkml:trace contextRef="#ctx0" brushRef="#br0" timeOffset="6328">2118 2470 6575,'-2'-27'355,"-3"2"0,-3 4-276,-7 6 0,-6 0-46,-4 1 0,-2 4-27,-3 0 1,1 7-142,-1-2 113,-5 3 0,-1 9 12,-4 3 1,11 3-90,9 1 0,1 3 37,4 2 1,-3-2 21,8 2 4,4 4 1,1 0 64,10 6 1,3-6-29,7-3 1,6-4 8,3-1 0,6-2 0,4-3 0,4-4 0,6-6 1,0 0 43,0 0 0,-6-1-48,-4-4 1,-5-3 93,-4-7 0,-6-1-51,-9-4 1,-3 2-57,-7-6 1,-2 1-35,-3-2 1,-10-1-111,-9 6 0,-4-1-197,-1 2 0,-1 4 348,1 0 0,0 1 0,-1 5 0</inkml:trace>
  <inkml:trace contextRef="#ctx0" brushRef="#br0" timeOffset="6594">2882 1838 7569,'23'-14'-1151,"-9"-1"1466,0 0 53,-13 7-298,-7 1 1,-11 14-22,-12 3 1,-5 4-14,-1 6 0,-2-2-5,-2 7 1,-1 1-36,-9 8 1,4-3 70,1 3 1,-1 2-195,1-1 1,5 5 82,0 0 1,6-3-164,-1 2 1,8-6 49,1 1 1,7-3 156,-1-1 0,9-1 0,3 1 0</inkml:trace>
  <inkml:trace contextRef="#ctx0" brushRef="#br0" timeOffset="6947">3044 2191 7115,'-2'18'22,"-3"-3"380,-3-4-230,-13-3 1,-2-1-129,-7-7 1,6 5-259,-1 0 56,7 0 0,-13-4 94,7 4 0,-5-2-74,9 7 1,-1-2 53,1 2-24,4 3 1,-5 0 63,6 7 0,7 1-26,3-1 0,5-4 47,5 4 1,8-4 9,6-1 0,12-1 64,-1 1 1,4-5-80,0 0 1,-3-7 206,4 2-197,-4-4 201,5-1-144,-5-6 1,3-4 191,-10-10-194,-9 4 1,-8-12 7,-7 4 0,-2 3-73,-3 1 0,-3 2 65,-7-1 1,-6 7-258,-3-3 1,-6 6-72,-4-1 291,-4 3 0,-6 7 0,0 0 0</inkml:trace>
  <inkml:trace contextRef="#ctx0" brushRef="#br0" timeOffset="7306">3220 2265 7569,'16'6'-1411,"-3"-4"1714,-13 11-192,-6-5 120,-2 13-222,-7 2 1,0 0-6,1-4 6,5-2-12,3 4 10,6-5 0,8 6-19,7-8 1,6-6-7,8-3 0,6-3 15,-1-2 0,5-2-3,-5-3 0,6 2 1,-6-7 2,-6 1 4,0-6-4,1 0 96,2 1-88,-2 5 141,-1 3-135,-12 12 1,11 3 4,-8 5-8,1 1 0,4 0 3,1-1 0,7-4-144,-2 0 1,7-5-34,12 5 165,10-7 0,8 10 0,7-5 0</inkml:trace>
  <inkml:trace contextRef="#ctx0" brushRef="#br0" timeOffset="13492">9482 2147 7401,'-23'0'-367,"-5"0"291,-1-7 142,-2 6-110,-5-6 105,6 7 1,8 2-119,2 3 1,9 3 91,1 7 0,5-6-12,-5 1 1,7 2 26,-2 7 1,5-2-25,5 2 1,-2-2-27,7-3 1,0 6 32,4-1 0,6 1-70,0-5 1,-1 4 66,-4 1 0,1 0-44,4-6 1,-9 1 3,4 0-16,-10-1 50,8 14 1,-13-5-22,0 6 1,-8-4 19,-12-6 0,2-2-13,-6 2 0,4-2 8,-4-3 1,-1 1-4,-4 0 0,-1-5-28,1-1 0,-1-5 4,1 1 1,5-4-4,-1-1 1,7-1-85,-2-4 1,4-3 12,1-7-29,7 0 0,3 0 81,10 1 1,5-1 25,10 0 1,-2 1-38,6-1 1,6 0 79,4 1 1,2-1-25,-2 0 1,-1-4 8,6-1 0,-5-1 51,5 1 0,-6 2-70,1-6 1,-3 4 161,-1-4 0,-1 1-82,1-2 1,-3-1 3,-2 6 1,-9-1 29,-6 2-182,-7 2 1,1-4-8,-14 6 0,-2 2-109,-12 3 1,-1-1-503,-4 6 682,0 0 0,-7 5 0,-2 0 0</inkml:trace>
  <inkml:trace contextRef="#ctx0" brushRef="#br0" timeOffset="14150">10261 1897 6950,'-15'10'-141,"0"0"0,6-5 464,-1 4-217,0-5-22,-11 2-170,-2-6 156,0 0-184,-5 0 63,12-6-21,-5-3-106,13-5 87,1-1 62,7 0 1,2 6-17,3-1 35,3 6-44,13-2 86,8 6 0,2 0 24,4 0-15,-11 6 1,-3 3 106,-6 5-135,-7 1 0,-3 5 15,-10-1 0,-3 1-10,-7-5 0,-1-1 10,-3 1 0,1 0-5,-7-1 1,7 1-28,-1 0 1,2-1-22,2 1 28,1 0-171,-7 0 166,4-1-60,3 1 47,7 0-67,7-7 66,7 5 0,7-7-106,11 4 1,7-3 7,3-7 114,12 0 0,-1 6 0,13 2 0</inkml:trace>
  <inkml:trace contextRef="#ctx0" brushRef="#br0" timeOffset="15332">11407 2617 7569,'9'8'-99,"-3"-1"252,-6 0 24,-6-6-257,-9 6 1,-13-2 40,-6 0-89,-1-1 1,1-4 59,0 0 0,0 0-196,4 0 0,6 0 264,-1 0 0,1-6 0,-6-2 0</inkml:trace>
  <inkml:trace contextRef="#ctx0" brushRef="#br0" timeOffset="15532">11393 2338 7569,'0'16'-863,"-13"4"880,-10-18 1,-13 4-111,-3-6 1,8 0 34,6 0 58,1 0 0,-12-6 0,-2-3 0</inkml:trace>
  <inkml:trace contextRef="#ctx0" brushRef="#br0" timeOffset="16069">12642 2176 7569,'16'0'-453,"-2"7"179,-14-5 299,-14 4 0,-2-6-14,-13 0 1,-1 5-5,1 0 1,-7 6-55,-3-1 0,-4 2 80,-1-3 0,0 9-41,0-3 1,-2 9 31,-3 1 0,4 3-75,-4 1 0,8 1 52,2-1 0,8 0-32,1 1 1,2-3-39,9-2-7,-1 3 15,12 1 1,3-4 47,10-1 0,10-8-32,9-6 0,10-3 22,6-7 1,7 0 41,2 0 1,-5 0-44,-5 0 1,-11 0 87,1 0-2,-9-7 211,1-1-162,-13-13 0,-8 5-82,-9-4 1,-6 4-86,-5 1 0,2 0 92,-6 1 1,-1 0-379,-4 5 158,-7-4 184,12 11 0,-11-11 0,12 5 0</inkml:trace>
  <inkml:trace contextRef="#ctx0" brushRef="#br0" timeOffset="16411">13245 2691 7569,'0'23'-1404,"0"-2"1915,-7-13-208,6-1-294,-6-20 0,7-9-5,0-12 0,2 0 8,3 4 1,1-4-18,4 0 1,3-7-25,-3 2 1,-2-2-75,2 2 0,0-2-113,4 7 1,-1-1-76,-3 6 291,3 6 0,-5 2 0,7 6 0</inkml:trace>
  <inkml:trace contextRef="#ctx0" brushRef="#br0" timeOffset="16677">13465 2456 7569,'-14'14'-354,"-1"-4"1,0 0-104,0 1 343,1-4 0,-7-1 625,-4-6-335,-3 0 0,-6 0-41,0 0 1,-1-4-123,6-1 1,4-7-2,1 2 0,1-4-19,-1-6 0,-3-3 48,8-6 1,-6-1-86,6 1 1,-1-2 70,5-3 1,2 1-102,4-6 1,2 1 37,7-1 1,3-3-334,7 2 369,6 4 0,20-6 0,2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5:57.386"/>
    </inkml:context>
    <inkml:brush xml:id="br0">
      <inkml:brushProperty name="width" value="0.17143" units="cm"/>
      <inkml:brushProperty name="height" value="0.17143" units="cm"/>
      <inkml:brushProperty name="color" value="#33CCFF"/>
    </inkml:brush>
  </inkml:definitions>
  <inkml:trace contextRef="#ctx0" brushRef="#br0">1 450 7569,'0'10'0,"5"-1"-142,1-3 254,0-4 287,-6 6 66,8-8-381,-7 0 0,7-2-8,-8-4 1,6 2-57,0-7 1,5-1 52,-5-5 0,7-1-36,-1 1 1,3-6 72,3 0 0,-1-8-112,0 2 0,2-1-7,4 1 0,-1-4-47,6 4 0,-1-1 73,2 1 1,4-2-69,-4 8 0,1 2 30,-1 9 1,2-1 32,-8 7 0,6 0-25,-6 6 10,0 0 1,-8 10-15,-3 7 1,-3 8-13,-3 10 1,-4 1-67,4 5 1,-6-3 31,-6 8 0,2-2-12,-7 3 1,5-5-28,-6-8 0,9-7 23,-3-4-35,-4-3-2,8-11 60,-13-1 0,13-18 52,-4-7 1,6-2 9,6-10 1,-2 0 34,7-5 0,1-1-69,5 0 0,6 7 69,0-1 1,6 8-55,-6-2 0,2 5 87,-2 7 0,-4-3-60,4 8 1,-3 1 6,-3 5 1,-5 0 24,-1 0 1,-1 7 7,1 5 1,3 3-31,-9 3 0,7-1 2,-6 0 1,1 0-147,-1 1 0,-4-1 86,4 0 0,-4-5-757,-2-1 791,0-7 0,7 12 0,3-7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5:58.320"/>
    </inkml:context>
    <inkml:brush xml:id="br0">
      <inkml:brushProperty name="width" value="0.17143" units="cm"/>
      <inkml:brushProperty name="height" value="0.17143" units="cm"/>
      <inkml:brushProperty name="color" value="#33CCFF"/>
    </inkml:brush>
  </inkml:definitions>
  <inkml:trace contextRef="#ctx0" brushRef="#br0">70 925 7362,'9'7'-517,"1"-3"851,-4 8 223,-4-8 1,11 5 27,-7-3-390,0-4 0,-5 6-274,5-8 0,-2-2 8,8-4 1,-7 2 33,7-7 1,-1-1 82,7-5 1,5-8 11,0-4 1,8-6-53,-3-5 1,-1-4 46,2-8 0,-6-2-117,6-4 0,-8 5 118,2-5 0,-4 6-45,-1 6 1,-3 4 34,-3 7 0,-5 3 26,-7 3-49,0 4 0,-2 9-6,-3 5 0,-5 3-33,-7 8 0,-8 4-5,-4 7 0,-10 9-91,-1 14 1,-6 9 78,6 3 1,-6 6-107,5 5 0,9 5-34,8 7 1,5-6 143,2 1 0,7-9 22,5 3 1,3-6 77,2-6 0,0-4 79,0-7 0,2-8-92,3-4 0,5 0-17,7-6 0,6 2 3,0-13 1,2 6-53,-2-7 1,4 1-11,8-6 0,-2-2-85,-5-3 0,3 1 91,-8-8 0,6-1-15,-6-10 0,6 2 12,-6-8 0,6 6 18,-6-6 1,6-8-37,-6-9 1,6 2 17,-6-2 1,5 7-155,-5-1 0,6 4 54,-6 1 0,2 8-201,-2 4 1,-3 6 19,3 5 0,-10 5-317,-1 7 615,-1 0 0,6 7 0,1 3 0</inkml:trace>
  <inkml:trace contextRef="#ctx0" brushRef="#br0" timeOffset="351">1159 1495 7569,'17'8'-435,"1"-6"0,-3 4 745,-3-12 1,3-6-175,-3-11 1,3-5 47,2-13 0,-5-3-97,-1-8 1,7 0 28,5 0 0,0-5-88,-6-1 0,6-7 63,0 1 0,2-11-357,-2-5 0,-6-3 141,1 2 1,-3 6 64,-9 12 0,2 4-487,-3 7 0,-3 7 66,4 5 481,-12 11 0,-3 4 0,-9 8 0</inkml:trace>
  <inkml:trace contextRef="#ctx0" brushRef="#br0" timeOffset="1788">2958 1011 7569,'9'8'53,"-1"-6"1,-6 5 242,4-7 3,-4 0-1,5 0-251,1 0 1,-4-7-44,7-5-2,-7-3 1,11-2 94,-3-1 0,3-7-16,3-3 0,5-5-51,0-2 0,2 1 49,-2-1 1,4-5-139,7-1 0,-1 1 92,-4 5 0,3 3-55,-3 3 1,-2 4 44,2 8 1,-8 7-74,2 4 1,-9 4 65,-3 2 1,-1 8-11,1 4 0,-3 13-47,-8 9 1,0 3 50,0 9 1,0-6-112,0 6 1,0-7 106,0 1 1,0-5-100,0-7 0,0-3 7,0-7 1,0-1-50,0 0 14,0-7-11,0-2-162,0-8 110,0-16 88,0 5 1,8-14 21,3 7 49,5-7 0,1 6-7,0-4 0,0 6 76,1 5 0,-1 5-30,0 7 0,1 0 13,-1 0 0,-6 0 37,1 0 1,0 2-68,5 3 0,-6 3 51,1 4 1,-1 1-37,7-7 1,-7 5-196,1-5 18,-1 8 0,7-13-165,-1 5 0,0-4 330,0-2 0,8 0 0,2 0 0</inkml:trace>
  <inkml:trace contextRef="#ctx0" brushRef="#br0" timeOffset="2559">4566 631 7569,'9'0'-719,"7"-8"1,-8 4 976,3-7 0,4 5-150,-3-6 1,-2 1 13,1-6 0,-5-1 78,5 1-129,1 0 1,-1-6 18,1 0 1,-2-8 11,1 2 0,4-4-6,-3-1 1,-4 5-2,-3 0 0,3 0-56,-2-5 0,0-7 9,-6 1 0,0 2-94,0 9 0,-2 4 63,-4 7 1,0 7-112,-11-1 1,2 11-31,-14 1 0,0 15 97,-6 14 0,1 11-49,-1 6 1,1-2 50,-1 2 1,2-1-59,5 1 1,3 6 64,7 0 0,3-1 7,3 7 1,-1-4 8,7-2 1,0 0 10,6-1 1,0-1 14,0-3 0,2-7-35,4-11 1,2 1-10,3-6 0,10-7 15,-3-6 0,11-7-21,-1 2 0,7-4 20,5-2 1,-1 0-3,7 0 1,0-8 4,6-3 0,-6-5 1,0-1 0,-8 0 14,3-1 1,-12 1-21,-6 0 0,-4 0 19,-2-1 1,0 3-15,1 3-43,-9-3 1,1 13-14,-4-4-9,-4 4 10,5 2 1,-7 8-10,0 4 1,0 3 17,0 2 1,0-5 12,0-1 0,6-5 68,0 6-68,7-9 0,-3 11 81,7-8 1,1-1-31,-1-5 1,2 0 8,4 0 1,2-7-20,4-5 1,4-3 3,-5-2 1,-1-7 87,2 1 0,-8-5-50,2 5 0,-3-6 80,-3 6 0,-2-6-93,-3 6 0,-5-2 213,-7 2-212,0 4 0,-7-5 2,-5 13 1,-3 3-31,-2 8 1,-8 2-114,-4 4 1,-4 4-12,-2 7 1,-3 2 38,3 4 0,-3-2-501,9 8 579,4-8 0,-7 12 0,5-6 0</inkml:trace>
  <inkml:trace contextRef="#ctx0" brushRef="#br0" timeOffset="3197">5811 613 7569,'0'-17'-298,"0"6"-372,0-1 597,0 8 1,-2-3 197,-4 7 1,-5 1-4,-12 5 1,2 6-68,-8 11 0,6-2-95,-6 8 0,2-6 69,-2 6 1,-2-2 2,8 1 0,0 3-4,6-8 0,5 0-2,1-5 1,7-1 1,-2 0 0,4 0-10,2 1 1,2-7-47,4 1 1,4-8 51,7 1 0,8-3-72,4-2 0,-2-7 44,2-5 0,-1-3-4,7-3 1,-1-7 8,1-3 1,-2 1-5,-4-2 1,1 2 127,-7-2 0,0-2-76,-5 8 0,-9-2 79,-3 2 1,2 4-90,-2-4 1,-1 4-17,-5 2 1,-7-1-7,-5 1 1,-3 7-79,-3 5 1,-1 3 31,-4 2 0,2 2-117,-8 3 1,8 5 3,-2 7 0,4 1 107,1-1 1,3 0-115,4 0 0,-3 1 82,8-1 1,1 0 32,5 1 1,0-1-8,0 0 1,7 0 10,5 1 0,3-7 35,2 1 1,3-6 12,3 5 1,-4-7 40,4 2 1,-4 3-78,-1 3 0,-1 3 54,0 3 0,-1 1-41,-5 4 0,-1-2 97,-5 8 1,-3 0-49,4 5 0,-4 7 10,-2-1 0,0 16-2,0 1 0,-8 11 7,-3 6 0,-5-2-59,-1 2 0,0-4 32,0-7 0,-1-9-98,1-8 1,-2-8 89,-4 3 0,3-5-115,-3-1 1,-2-8-42,2-4 0,0-4-362,6-2 494,0-7 0,-1-10 0,1-10 0</inkml:trace>
  <inkml:trace contextRef="#ctx0" brushRef="#br0" timeOffset="4057">6364 959 6123,'10'0'408,"-2"0"1,-8-7-272,0-5 1,5-3-59,1-3 0,2-5 58,-2 0 0,-3-7-83,9 1 1,-2 2 1,1-2 1,8 2 11,-7-2 0,13 4 15,-8 8-48,4 0 0,-3 1-74,-1 5 0,-6 5 52,1 12 1,-8 0-3,2 11 0,-3-2-115,3 14 1,-4 0 67,4 5 1,-4-1-81,-2-4 1,0 2-113,0-8 60,-8 0 95,6-6 0,-7-7-65,3-4 97,4-5 0,-6-2-3,8-5 0,0 2 41,0-8 1,0 1-41,0-6 0,0-1 106,0 1 0,8 0-87,3-1 1,3 1 93,-3 0 0,5 7-48,-5 4 1,-1-1 45,1 1-30,1 0 1,5 6 6,0 0 0,1 0 39,-1 0 1,0 8-64,1 3 1,5-1 51,0 2 1,0-3-31,-6 3 1,0-3-12,1-3 0,5-4-49,0 4 1,0-4-11,-6-2 1,0 0-22,1 0 1,-1-2-130,0-4 0,-5 2 177,-1-7 0,1-1 0,5-5 0</inkml:trace>
  <inkml:trace contextRef="#ctx0" brushRef="#br0" timeOffset="7096">2093 3242 7569,'8'-10'-50,"-6"-5"252,3 3-183,5-3 0,0-4 58,7-4 0,-6 4-124,1-4 0,1-2 42,10 2-9,-3-8 0,7 4 53,-4-8 1,-4 1 2,4-1 0,2 8-112,-2 4 1,0 4 63,-6 2 0,1 1-58,-1 5 0,0 3 82,0 8 0,-5 0-30,-1 0 0,-7 8 5,2 3 1,-4 7-2,-2 5 0,0 2-25,0 3 0,0 3 32,0-8 1,0 6-5,0-6 0,0 6 2,0-6-37,0 0 8,0-6-2,0-7-11,0-2 0,0-10-4,0-4 1,2 0 45,4-11 0,3 3-3,9-9 1,-1 4 22,0 2 0,0-2-34,1-4 1,-1 3 20,0-3 0,3 10-13,3 1 0,-10 7 64,4-7 1,-3 8-17,3-2 0,-5 6 10,-1 6 0,-5 4-43,5 7 1,-7 0 0,2 1 0,2 5-19,-2 0 0,5 6 26,-5-6 0,5 0-31,-5-6 1,6 0 24,-7 1 0,7-7-126,-6 1 8,7-8 1,-3 9-313,7-7 422,-7 0 0,13-14 0,-4-2 0</inkml:trace>
  <inkml:trace contextRef="#ctx0" brushRef="#br0" timeOffset="7588">3753 2014 7569,'10'10'-104,"-3"5"0,-7-5 100,0 7 0,0 0-6,0 1 1,-7-7 62,-5 1 0,-3-1-49,-2 7 0,-1-3 37,1-4 0,0-1-120,-1-4 0,1-4 90,0 3 1,-1-5-112,1-5 0,2 1 67,3-8-185,-3 1 161,13-14 1,-6 6 39,8-4 0,8 3 30,3 3 1,5 2-34,1 3 0,0-1 38,1 7 1,5 0-1,0 6 0,0 0 72,-6 0 0,1 8-41,-1 3 0,-6 12 10,1 6 1,-8 4-33,1 2 1,-3 7 0,-2 4 1,-2 2-44,-3-2 1,1 2 42,-8-8 1,8 1-61,-1-7 1,3-1 54,2-4 1,0 2 0,0-8 0,0 0 13,0-6 0,0 0 59,0 1-119,7-1 1,3-2 41,7-3 0,6-5-146,1-7 1,4-5 86,-5-1 0,8-13-390,-2 1 430,4-3 0,1-11 0,1-5 0</inkml:trace>
  <inkml:trace contextRef="#ctx0" brushRef="#br0" timeOffset="5942">606 3225 7569,'0'9'21,"0"7"80,0-5 1,-6-1 19,0 1 0,-7-5-6,1 6 0,-5-7-120,-6 7 1,2-6 40,-8 5 1,-2-7-61,-9 2 1,3-4 84,-3-2 0,3 0-114,3 0 1,-5 0 44,5 0 0,-5-2-72,11-4 1,3-4 79,2-7 1,0 0-16,5 0 0,-1-8-115,13-4 1,1-6 76,5-5 0,9 1-130,8-7 1,8 0 38,10-6 1,3 0-145,9 1 0,1 4 38,15 1 0,-7 8 0,3-4 1</inkml:trace>
  <inkml:trace contextRef="#ctx0" brushRef="#br0" timeOffset="6279">917 3536 7569,'17'0'-224,"-5"-8"-55,-1-3 0,1-7 354,5-5 0,1-3 314,-1-9 1,0-7-327,0-4 1,-1-3 47,-5 3 0,5-9-51,-5 3 1,-3-14 37,-2-3 1,-4 6-114,-2-6 1,-2 11-35,-4 0 0,-6 5-155,-11 1 0,-4 8 110,-7 3 1,-3 7-90,-3 5 0,2-2-541,-9 8 724,9 0 0,-12 6 0,6-1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6:10.265"/>
    </inkml:context>
    <inkml:brush xml:id="br0">
      <inkml:brushProperty name="width" value="0.17143" units="cm"/>
      <inkml:brushProperty name="height" value="0.17143" units="cm"/>
      <inkml:brushProperty name="color" value="#33CCFF"/>
    </inkml:brush>
  </inkml:definitions>
  <inkml:trace contextRef="#ctx0" brushRef="#br0">467 1246 7569,'0'-10'-246,"0"-5"0,6 11 146,0-7 169,0-1 1,-6-5-1,0 0 1,0-3 0,0-3 0,0-2-102,0-3 1,0-11 60,0 5 1,0-5 8,0 5 0,2-1 24,3 0 0,-3 1 27,4-1 0,2 6-17,-3 1 1,1 6 0,-6-1 1,6 10 48,0 1 28,-1 9-89,-5-5 76,0 8-85,-7 15 1,-3 6 4,-7 20 0,-2 3-90,-4 8 0,-4 0-36,-8 0 0,6-6-123,0 0 1,1-8 13,-7 3 1,-7-11-186,-4-1 1,2-8 362,-3 2 0,1-4 0,-6-1 0</inkml:trace>
  <inkml:trace contextRef="#ctx0" brushRef="#br0" timeOffset="327">796 1488 7569,'17'-34'-754,"0"-1"415,1-7 1,-7 3 606,1-7-157,-8-15 0,5-12-486,-3-20 1,-4-6 442,1 47 1,0 0-1,-2-2 1,0 0-11,-1-44 1,-8 4-48,-4 2 1,-9 5-151,-2 7 1,-9 9 45,-3 7 93,0 16 0,-1-2 0,7 19 0,2 8 0,6 12 0,6 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6:11.777"/>
    </inkml:context>
    <inkml:brush xml:id="br0">
      <inkml:brushProperty name="width" value="0.17143" units="cm"/>
      <inkml:brushProperty name="height" value="0.17143" units="cm"/>
      <inkml:brushProperty name="color" value="#33CCFF"/>
    </inkml:brush>
  </inkml:definitions>
  <inkml:trace contextRef="#ctx0" brushRef="#br0">295 554 7569,'0'17'-6,"0"0"115,-8 0 22,-2 1 0,-7-3-117,0-3 1,-2 1-246,-4-7 185,3 0 0,-5-1-2,8 1 1,0 0 97,-1-6 0,1 0-81,0 0 1,0 0 77,-1 0-109,1 0 0,7-8 46,5-3 1,3-7 83,2-5-53,0 4 36,0-14 1,9 8 13,9-3 1,1-5-10,10 4 1,-6-3 3,6-3 1,-6 8 35,5 4 0,-5 6-49,6 5 1,-8-1 136,3 7 0,-5 2-55,-2 10 0,-5 5 56,-1 12 1,-7 4-113,2 8 0,-4 1-2,-2 5 0,-2-5-13,-4 5 0,2 1-72,-7-2 0,1-1-38,-2-10 0,-3 3 62,4-3 0,-5 4-40,-1 1 0,0-5 49,-1 0 1,1-6-122,0 6 0,5-6 40,1 6 0,1-8-41,-2 2 1,-1-4 58,7-2 1,0 1-63,6-1 100,0 0 1,2-1-26,4-5 0,4-3 48,7-8 0,6 6-29,0-1 1,14 1 8,-3-6 0,7-8-68,-1-3 0,2-4-3,4-3 1,4 1-9,-4 0 1,-3 1-112,-3 5 1,-11-3-668,-6 9 464,-4-1 396,-9 6 0,-3 7 0,-7 3 0</inkml:trace>
  <inkml:trace contextRef="#ctx0" brushRef="#br0" timeOffset="314">450 1712 7569,'18'16'-386,"-1"-5"1,0 3 459,1-9 0,-1 1 300,0-6 1,0-2-207,1-4 0,1-5-32,4-12 1,-4-4-115,4-8 0,-2-5 59,2 0 1,-3-8-9,3 1 0,-4-4-7,-2-7 1,6-9-9,0-8 1,0-14-161,-5 3 0,-1-4 182,0 3 1,-1 1-114,-5-1 0,-3 1 116,-8-1 1,0 1-329,0-1 1,-10 10 130,-7 8 1,-8 14-496,-10 8 1,-7 15 608,-4-3 0,-12 12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6:13.445"/>
    </inkml:context>
    <inkml:brush xml:id="br0">
      <inkml:brushProperty name="width" value="0.17143" units="cm"/>
      <inkml:brushProperty name="height" value="0.17143" units="cm"/>
      <inkml:brushProperty name="color" value="#33CCFF"/>
    </inkml:brush>
  </inkml:definitions>
  <inkml:trace contextRef="#ctx0" brushRef="#br0">208 950 6255,'-16'2'637,"5"3"1,-5-3-531,5 4 1,-4 2-108,-3-2 0,1 7-15,0-1 1,-1-3 7,1 3 1,6-1-5,-1 6 1,6 1 58,-5-1 1,7 0-7,-2 1 0,4-1 20,2 0 1,2 1-51,4-1 0,4 0 92,7 0 0,0-1-54,0-5 0,8-3-80,4-8 0,4 0 33,1 0 0,1-2-8,0-4 0,-1-3-31,1-9 0,-3-5 51,-3 0 0,-2 0 53,-4 6 0,-9 0-60,3-1 1,-11-5 46,-1 0 0,-3 6-25,-2 5 1,-2 1 6,-3-6 1,1 1-53,-8 5 0,-1-3-2,-10 9 0,2-1-50,-8 6 1,0 0-156,-6 0 0,3 2-180,3 3 1,-4 3 162,5 4 1,1 3-110,-2-3 1,8 1 347,-2-1 0,3 3 0,3-6 0,0 9 0</inkml:trace>
  <inkml:trace contextRef="#ctx0" brushRef="#br0" timeOffset="935">363 1088 7569,'18'0'-63,"-1"0"1,0 0-14,1 0 1,-7 0 75,1 0 1,-7 0-132,7 0 96,-8 0 0,9 8 91,-7 3 1,2-1-4,-3 1 0,-1 1 39,8 5 0,-6 1-5,5-1 0,1 0-11,5 0 1,0-1-19,0-5 1,1 3-6,-1-8 0,6 1 5,0-1 0,2-4-99,-2 4 1,2-14 65,4-9 1,4-3-81,-5-8 0,5-1 46,2-6 1,-1-1-51,1-5 0,-6 3 75,0-8 1,-3 0 4,3-6 1,-4-6 28,-7 1 1,-3-3 15,-4 2 1,3 10 39,-8-4 0,-1 12-70,-5 0 1,0 5 93,0 6 1,-7 4-113,-5 8 1,-3 7-68,-2 5 0,-3 3 50,-3 2 1,2 4-131,-8 7 1,1 8 93,-7 16 0,8 1-22,4 5 1,4 3 41,1 8 0,3 0-11,4 0 1,-3 5 61,8 1 1,1-6-17,5-6 1,1-8 90,5 3 1,-2-7-69,8-5 0,-1 2 13,6-8 0,1 0-99,-1-6 0,2 1 73,4-1 0,-2-8-135,8-3 1,-6-2 71,6 2 1,-2-4-70,2 4 0,2-5 85,-8-1 1,5-5-68,-4-1 0,-1-2 34,-6 2 1,0 5 19,0-5 0,-5 4 74,0 2-109,-9 0 24,13 0-7,-14-8-3,5 6 48,-7-5 1,2 7-4,4 0-3,-4 0 1,11 1-2,-7 5 1,8-4 34,-3 4 1,6-4-38,7-2 0,-5 0 59,4 0 1,2-2-47,-2-4 0,6 2 69,-6-7 0,0 5-15,-6-6 1,0 3 6,1-3 0,-3-3-23,-3 3 63,3 5-81,-13-9 1,6 7 15,-8-9 1,5 7 44,1-1-27,0 1 1,-14-4-12,-3 3 1,-1-1 2,-5 7 0,1 0-9,-12 6 1,5 0-73,-6 0 0,2 6 29,-2 0 0,-8 7-91,9-1 1,-3 1-32,8-1 1,4 3 74,-4-4 1,5 5-32,7 1 1,-3 0 37,9 1 1,-1-1-66,6 0 0,0-5 11,0-1 41,7 1 0,3-3 9,7-3 0,6-4 6,0-2 0,8 0 93,-2 0 1,-2 0-88,2 0 0,-6-6 91,6 1 0,-2-1-81,1 6 0,-3 0 105,-7 0 0,3 2-37,-4 4 0,4 5 116,-9 12 0,1 0-79,-1 12 1,1-4 15,-7 9 0,0 4-10,-6 2 0,0 6-30,0 6 1,0-5 30,0 5 1,-2-10-17,-4-2 1,-4 0-91,-7 6 1,-2 6 39,-4 0 1,4-1 0,-4-5 0,3-8-192,3-3 1,0-7 59,-1-5 0,3-10-713,4-7 825,-5-8 0,7-4 0,-9-10 0</inkml:trace>
  <inkml:trace contextRef="#ctx0" brushRef="#br0" timeOffset="1301">2560 1382 6768,'9'0'285,"-1"0"0,-8-8-51,0-3 0,0-12-103,0-6 0,-6-4-13,0-1 0,1-1-172,5 1 1,0-1 0,0 0 1,0 1-33,0-1 0,0 1-23,0-1 0,0 2-583,0 5 691,7-5 0,3 14 0,7-6 0</inkml:trace>
  <inkml:trace contextRef="#ctx0" brushRef="#br0" timeOffset="1752">3320 1330 7569,'10'17'0,"-2"-5"-232,-8 0 106,0-1 1,6 6 224,-1 1 1,1 5 256,-6 0 1,-2 6-339,-4-6-67,4 7 1,-7-8 49,3 6 1,4-7-126,-4 3 1,-1-5-702,1-2 466,0 0 359,6-7 0,0 5 0,0-5 0</inkml:trace>
  <inkml:trace contextRef="#ctx0" brushRef="#br0" timeOffset="2173">3978 1036 7102,'11'0'-545,"1"0"419,-8 0 290,3 0 889,-7 0-1025,-15 0 1,9 0-6,-11 0 0,9 0-19,-3 0 0,5 8 59,-6 3 1,8-1-154,-1 2 110,3-1 1,2 6-80,0 1 24,0-1 1,0 0-6,0 1 0,2-9 29,3-3 1,5 2-7,7-3 1,1 1 7,-1-6 1,2-2 1,4-4 1,2-3 65,4-8 1,4-7-60,-5 1 0,5-2 60,2 2 1,-6-2-31,-1-3 0,-7-3 39,3 8 1,-11-6 3,-1 6 0,-9 0 91,3 6-100,-4-1 0,-4 3-18,-4 3 1,1 5-97,-13 7 0,5 0 60,-10 0 1,-2 7-262,2 5 0,-6 3-77,6 3 0,-6-1-87,6 0 0,-6 0 415,6 1 0,-8 7 0,4 2 0</inkml:trace>
  <inkml:trace contextRef="#ctx0" brushRef="#br0" timeOffset="3257">4393 950 7569,'9'0'-369,"-1"0"1,-8 2 555,0 3 0,0 5-48,0 7-83,0 1 0,0-1-84,0 0 0,0 0 76,0 1 0,0-1-62,0 0 0,2-5 19,4-1 1,-3-5-13,9 6 0,-6-8 0,5 1 0,1 3-17,5-2 1,2 0-7,4-6 0,-1-8 32,6-4 1,1-3 48,6-2 1,-1-6-45,1 0 0,-6-8 42,0 2 1,-3-6-25,3-5 0,-4 2 0,-7-8 1,-1-3 3,0-8 0,-1 3 5,-5-4 1,-1 7 91,-5 4 0,-3-1-56,4 8 0,-4 5-39,-2 7 0,0 6 11,0-1 0,0 4-138,0 2 85,-8 7 1,-1 3-16,-9 7 0,1 0 7,0 0 1,0 7-10,-1 5 0,-5 11 11,0 6 1,6 3 3,5 3 1,3 5 9,-3 1 0,-1 7-5,7-2 0,0 4 34,6 2 0,0-2-24,0-4 0,0 2 2,0-8 0,8-1-22,3-11 1,-1 3-3,2-8 0,1 0-58,10-6 1,-2-1 66,8-5 0,-6-3-18,6-8 0,-6 0 7,6 0 1,-2 0 19,2 0 0,-3-6-8,-3 1 1,-3-9 2,3 3 1,-10 1 0,-1-2 14,-1 1-29,7-6 1,-7 5 4,1 1-30,-9 7 24,5-4-60,-8 8 1,0 2 38,0 4 1,2 1-8,4 5 0,-4 3 43,3-3 0,-1-3 0,2 3 0,-2-8 40,7 2 1,1-3-57,5 3 0,3-4 107,3 4 1,-4-6-92,4-6 1,2-2 82,-2-3 0,0-4 14,-6 3-38,1-3 1,-3-3 55,-4 1-42,-3 0 1,-8-1-44,0 1 66,0 0-132,0 0 0,-6 5 70,1 1 1,-9 7-80,3-2 1,-5 4 13,-1 2 1,0 8-8,-1 3 0,7 5 18,-1 1 1,3 0-7,-3 0 1,-1-5-15,7 0 0,0-1 24,6 6 0,0-5-6,0-1-20,0 1 39,0 5 0,8-1-22,3-5 0,-1 3 1,2-9 0,5 7 27,6-6 1,2 7 1,-2-1 0,2 3 4,4 2 1,1 2-20,-6 5 0,-1-3 63,-6 7 1,-6 9-57,1 9 1,-2 4 74,1 2 1,-3 2-61,-8 3 0,0 3 90,0 3 0,0-1-38,0-5 0,-14-7-31,-3 8 1,-10-10-218,4 4 1,-8-4 71,2-13 1,-3 1 118,-3-13 0,1 0 0,-1-5 0</inkml:trace>
  <inkml:trace contextRef="#ctx0" brushRef="#br0" timeOffset="3799">6278 725 6623,'9'10'101,"-1"-3"87,-8-7 0,-8 6-74,-3 0 1,-5 0 16,-1-6 1,0 0-192,-1 0 94,1 0 1,2-8-67,3-4 1,-1 3 21,7-3 1,0 6-92,6-5 85,0-1 0,0-5-34,0 0 10,0 7 40,8-5 0,2 13-1,7-4 0,-2 6 0,-3 6 0,1 9 119,-7 8 1,0 8-80,-6-2 1,0 5 11,0 7 0,0-5-35,0 5 0,0-11 13,0-1 1,-6-2-26,0 2 0,-5-4-8,5-8 0,0 0 2,6 1 1,-6-7 16,1 1 0,-1-6-23,6 5 1,2-5 8,4 5 0,-3-7 1,9 2 0,-6-4-5,5-2 0,1 0 1,5 0 0,6 0-23,0 0 1,6-2-71,-6-4 0,8 2-76,-2-7 1,3 1 86,3-1 1,-3-5 83,-3 5 0,4-5 0,-6-1 0</inkml:trace>
  <inkml:trace contextRef="#ctx0" brushRef="#br0" timeOffset="4024">6900 1192 7569,'17'17'-387,"-1"0"-124,-5 1 1,-3-5 636,-8 4 0,-2 5-20,-4 12 0,-3 3 10,-9 3 1,-7 4-78,-3 8 0,-5 0-39,-2 0 0,1 0 0,-1 0 0</inkml:trace>
  <inkml:trace contextRef="#ctx0" brushRef="#br0" timeOffset="4769">7834 846 7569,'0'-12'0,"0"1"-138,0 7 186,0-4-206,0 8 0,-8 0 162,-3 0 1,1 2 24,-1 4 0,1 4-31,-2 7 1,-3 0 71,4 1 1,1-1-65,-2 0 0,9 0 16,-3 1 1,4-1-52,2 0 1,0-5 22,0-1 1,2-5-18,4 6 1,-3-8 9,9 1 1,-1-3-8,7-2 0,7 0-14,4 0 1,3-2 34,3-3 1,-3-5-8,-3-7 1,4-8 48,-4-4 0,-2-4 3,2-1 1,-14-7-32,2 1 0,-9-6 2,3 5 1,-7 3 33,2 9 1,-10-2 11,-2 8 0,-7 6-100,1 6 0,-9 7 67,-2-2 1,-8 17-215,3 7 0,-3 11-57,2-1 241,-4 5 0,7 9 0,-9 3 0</inkml:trace>
  <inkml:trace contextRef="#ctx0" brushRef="#br0" timeOffset="5771">8163 656 7284,'9'7'-472,"-3"5"0,2 3 411,-3 3 0,1-1 173,-6 0 1,6 1-15,0-1 1,-1 6-20,-5 0 1,2 0-55,4-6 1,-2 1 2,7-1 0,-5-6-6,6 1 0,-6-8 9,5 2 0,1-5-20,5-1 1,-6-1 23,1-5 1,5-10-22,6-7 1,0-7 4,-5 1 0,-1-10-1,0-1 0,1-8-23,-1 2 0,0-10-1,0-2 1,-1 3-10,-5 9 0,3-2 26,-9 7 1,3-5 120,-2 6 0,-4-6-72,4 5 1,-4 1-56,-2 5 1,0 3-37,0 3 0,-8 4 44,-2 15 0,-7 5-4,0 10 0,-1 13-30,1 10 0,0 7 25,0 5 1,-1-3-31,1 3 1,0 2 17,-1-1 0,9 7 10,3-2 0,4-2-2,2 2 1,0 0 1,0 6 1,6 0-2,0 0 1,7-6-3,-1 0 0,5-9-16,6-3 0,-2-1 15,8-10 0,-2-2-75,2-9 1,3 1 67,-3-7 0,2 0-18,-2-6 0,3-8 25,-3-3 1,-4-5 1,-2-1 0,2 0 16,-2-1 0,0-1 5,-5-4 1,-7 2-39,1-8 0,-9 14 12,3-3-54,4 5 61,-8 3-116,5 3 95,-7 22 0,6-3-5,0 11 1,0-4 17,-6-2 0,2 0-1,3 1 0,-3-1 20,4 0 1,4-7-16,1-4 0,5-4 48,1-2 0,2 0-48,4 0 1,-2-8 62,8-4 1,-6-3 1,6-2 0,-6-3 11,6-3 0,-6 4-41,6-4 1,-14-2 10,2 2 1,-5-2-17,-1 2 0,3 4 8,-8-4 1,-1 4 21,-5 1 0,0 7-22,0-1 0,-7 8-44,-5-1 1,-5 3 2,-6 2 0,-4 7-10,-8 5 0,3 9-27,3 2 1,-4 6-105,4-6 1,4 8-51,2-2 1,4-3 108,2 3 0,2-8-92,3 2 1,4-1 106,8 1 1,-5-10-102,-1 4 106,0-3 1,14-5 16,3-3 1,5-4 13,1-2 1,2 0 6,4 0 1,-2-8 84,8-3 0,0 1-60,6-1 0,-7 7 133,1-2 0,0-1-79,6 1 0,-9 0 53,-2 6 1,1 8-8,-2 3 1,0 6-30,-6 7 0,0-3 3,0 8 1,-1-1-1,-5 7 0,3-1 6,-8 1 1,5 7-23,-5 4 0,0 6 78,-6 6 1,0 2-74,0 3 0,-6 2-13,0-7 1,-7 0-36,1-7 1,-5-6-128,-6-5 1,2-5-246,-8-7 1,6-5 56,-6-11 304,0 3 0,-5-13 0,-1 6 0</inkml:trace>
  <inkml:trace contextRef="#ctx0" brushRef="#br0" timeOffset="6542">10186 950 6747,'17'0'-65,"-5"0"269,-1 0 0,-5 0 42,5 0 0,1 0-77,5 0 1,-5-2-75,-1-4 0,7 2 28,5-7 1,6-1-76,-6-5 1,5 0 26,-5-1 0,6-1-67,-6-4 0,8 4 62,-2-4 0,-2-2-89,2 2 1,-14 0 14,2 5 0,-3-5 61,3 0 1,-7-2-65,-5 2 1,-3 4 51,-2-4 0,-5 4-26,-1 1 0,-13 1-28,1 0 1,-11 5-5,1 1 1,-5 7-14,-2-2 1,1 4-127,-1 2 1,6 0 27,1 0 0,6 6 62,-1 0 1,4 1 24,2-1-49,7-4 143,-5 6-84,13-8 16,-6-8 0,8-3 17,0-12 0,6 3 6,0-3 1,0-2-19,-6 2 0,0-6 2,0 6 0,0-5 62,0 4 1,0-4-64,0 5 0,0 0 274,0 5-164,0 9 1,-8-5-29,-4 8 0,-3 6-50,-2 6 0,-1 13 8,1-1 1,-6 9-219,0-4 1,-2 2 76,2-2 0,2 2 106,-8 4 0,8 3 0,-4-5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6:31.854"/>
    </inkml:context>
    <inkml:brush xml:id="br0">
      <inkml:brushProperty name="width" value="0.17143" units="cm"/>
      <inkml:brushProperty name="height" value="0.17143" units="cm"/>
      <inkml:brushProperty name="color" value="#33CCFF"/>
    </inkml:brush>
  </inkml:definitions>
  <inkml:trace contextRef="#ctx0" brushRef="#br0">1 4514 7569,'17'-8'-115,"0"0"-1,1-3 1,-1-3 153,0 8 0,8-7 35,4 1 1,-2-5 10,2-6 0,5 2-10,7-8 0,7 0 38,-2-5 1,10-3-35,1-3 1,9-6-314,-3-12 0,6-3 260,-32 27 1,1-2 0,2-1-1,1 0-215,4-1 0,2 1 0,7-7 0,2-1 202,4 3 1,1-2-1,5-11 1,0-4-422,1 0 1,-1-3 0,3-3 0,2-2 385,-21 21 0,0-1 0,0 1 0,0 1 1,0 0-1,2-1 22,3-2 0,1 0 1,0 0-1,0 0 1,-1 1-1,1-2-39,2-5 0,-1 0 0,1 0 0,-2 5 0,1 0 0,-1 1 4,-2 3 0,0 1 0,0 1 0,20-19 0,-1 1 0,-5 5 1,-3 2 0,-3 2-1,-1 0-182,0 0 0,-1 1 1,-5 3-1,-2 2 204,-4 4 0,0 3 0,-5 3 0,0 3 8,-1 3 1,1 2 0,-1 0-1,0 0 10,38-29 0,-42 24 0,-1-2-4,-1-2 1,0 0 0,3-2-1,-1 1-5,2 0 1,-1 1 0,-1-1-1,-1-1-24,0-2 0,-1 1 0,32-29 21,-6 11 0,-3 6 237,-8 6 0,-2-2-266,-4 8 1,-4 0-6,-7 5 1,-1 2 803,1 5 0,-2 3-792,-5 7 1,-3 3 1126,-7 3-1145,-1 5 374,0 7 0,-5 2-347,-1 3 0,-7 7 56,2 11 0,-4-4-42,-2 4 1,-8 4-2,-3 2 0,1-2-15,-2 2 0,1-1-1,-6 7 0,-1 0 22,1-1 0,-2 1-19,-4-1 0,4 9 10,-4 3 1,3-4-5,3-2 0,0 3-7,-1-3 0,3-2 11,4-9 1,3 2-16,8-8 19,0 0 4,0-6 1,4-9-18,7-8 1,3-15 7,14-14 0,7-17 11,5-6 0,7-10-9,-7 5 0,12-7-99,-6 7 1,6 1 133,-12 10 0,6-4 3,-5 4 0,-3-2 3,-9 2 1,-4 2 73,-8 3 0,0 5 31,1-5 1,-3 5-104,-3 1 1,1-1 89,-7-5 0,0 7-69,-6-1 0,0 1 133,0 5 0,-8 2-175,-4-2 1,-5 8-7,-6-2 0,-4 9-4,-7 3 0,-3 1-107,-3-1 1,-5 3-144,-6 8 1,-7 0 71,0 0 1,-7 0 175,2 0 0,-5 15 0,-1 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7:21.824"/>
    </inkml:context>
    <inkml:brush xml:id="br0">
      <inkml:brushProperty name="width" value="0.17143" units="cm"/>
      <inkml:brushProperty name="height" value="0.17143" units="cm"/>
      <inkml:brushProperty name="color" value="#33CCFF"/>
    </inkml:brush>
  </inkml:definitions>
  <inkml:trace contextRef="#ctx0" brushRef="#br0">52 398 7569,'10'-8'-566,"-4"-3"0,-4-7 485,-2-5 1,0 2 353,0-8 1,0 0-257,0-5-31,-8-1 2,-2 1 1,-1-1-400,-1 1 411,8-1 0,-11 8 0,5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8T12:47:17.441"/>
    </inkml:context>
    <inkml:brush xml:id="br0">
      <inkml:brushProperty name="width" value="0.17143" units="cm"/>
      <inkml:brushProperty name="height" value="0.17143" units="cm"/>
      <inkml:brushProperty name="color" value="#33CCFF"/>
    </inkml:brush>
  </inkml:definitions>
  <inkml:trace contextRef="#ctx0" brushRef="#br0">1 675 7333,'2'-12'103,"3"1"1,3 5-56,4-6 1,5 1 14,0-6 1,2-1 3,10 1 1,-6 0-42,6-1 0,0 1 39,6 0 1,-7 5-1,1 1 0,-8 7 69,2-2-66,-3 4 0,-5 10-29,-4 3 0,-3 5-3,-8 1 1,0 2-90,0 4 1,0-1 103,0 6 0,0-7-140,0 3 1,0 0 38,0 0 1,-6-1-49,1-6 0,-1 0 71,6 0 13,0 1 0,0-1-44,0 0 44,8-7 0,1 3-54,8-7 1,7 0 41,-1-6 1,2 0 38,-2 0 0,2-2-9,3-4 0,5-3-1,-4-9 0,4-1 40,1-4 0,-1 2 4,-4-8 1,1 6 5,-7-6 1,2 8 14,-2-2 1,-9 2 0,3-2 0,-11 4 88,0-4 1,1 3-46,-1 3 0,0 6-30,-6-1-112,-8 8 40,-1-11 0,-9 13-116,1-4 1,6 4 94,-1 2 1,0 8-97,-5 3 1,6-1 57,-1 2 1,6-1-14,-5 6 1,7 1 16,-2-1 0,4 0 6,2 1 0,0-1 46,0 0 1,0-5-38,0-1 0,2-1 4,4 1 0,4 3 16,7-8 1,6 5 2,0-5 1,2 0 8,-2-6 1,-2 0 1,8 0 0,-2 0-1,2 0 1,3-2-18,-3-4 0,-2 2 3,2-7 0,-2-1-10,2-5 1,-2 5 0,-4 1 1,-4 1 8,4-1-9,-4 3 30,-2 8-17,-7 0 1,-2 8-122,-8 3 1,0 4 108,0 3 0,0-1-115,0 0 0,-2-5-139,-4-1 273,4 1 0,-13 5 0,5 0 0</inkml:trace>
  <inkml:trace contextRef="#ctx0" brushRef="#br0" timeOffset="1223">1765 415 7836,'-8'10'26,"4"7"-72,-7 1 1,-1 1 118,-5 10 1,1-6-149,5 5 0,-5-4 61,5 4 1,3-5-22,2 6 0,-1-8 98,1 2-163,0 4 0,6-7 78,0 3 1,2-6 5,4-6 1,4-3-5,7-8 1,0 6 25,0 0 0,8-1 5,4-5 1,2-5 49,-2-1 1,3-8 3,-3 3 1,-4-5-41,-2-1 0,-3 2 3,-3 3 1,-8-3-1,-3 3 9,4-3-175,-8-2 117,5 7-156,-7 2 5,0 8 43,0 16 96,0-5 1,0 14-26,0-7 9,0-1 5,8 0 101,-6 0-76,13-7 0,-5-2 56,7-8 0,1 0-33,-1 0 0,0-2 30,0-4 1,7-4-1,-1-7 1,0 0 3,-6 0 0,6-1 17,0 1 1,6-6 11,-6 0 0,6-8 51,-6 2 0,2-3-88,-2-3 1,2-1 79,4-5 0,-2 3-86,-4-8 0,-4 5 1,4-5 1,-6 10 73,-5 1 0,1 1-2,-7 5 0,0 4-85,-6 2 0,0 3 4,0 3 1,-2 0-128,-4 0 0,2 7 92,-7 4 1,-1 4-93,-5 2 107,-1 8-34,-6 9 1,4 4-17,-3 8 1,-2-6-1,2 6 1,0 0-12,6 6 0,1-1 17,5 1 0,-2-1-2,7 1 1,-6-1 15,6 1 0,1 0 3,5-1 1,0 7-18,0-1 1,0-5 12,0-7 0,2-1-2,3 2 1,5 2 15,7-8 1,2-2 6,5-9 1,-3-3 13,7-3 1,7-4 3,5 4 1,3-6 65,-3-6 0,-3-4-83,3-7 0,-9-2 125,-3-4 0,-6 1-23,1-6 1,-4-3-31,-2-9 1,-5 3-27,-1-3 0,-7-3 1,2 3 1,2 0-4,-3 5 0,1 1-4,-6-1 0,0 6-74,0 0 0,6 8 72,0-2 0,-1 4-68,-5 2 0,0-1 35,0 1 1,2 6-12,4-1 15,-4 8-6,6-4-15,-8 8 1,0 2 21,0 4 1,0 6-106,0 11 1,0-2 94,0 8 0,0-6-73,0 6 1,-6-1 38,0 7 1,0 0-6,6-1 1,0 1 8,0-1 0,0 1 3,0 0 0,0-3 3,0-3 1,0 2 5,0-8 1,0 6-8,0-6 1,0-6 1,0-6 1,2-7 45,4 2 0,-2-6 10,7-6 0,3-5 6,9-12 0,-4-4 7,4-8 0,-2-5 119,2 0 1,-1-7-210,6 7 0,-1 0-212,2 5 269,4 1 0,1-1 0,11 0 0</inkml:trace>
  <inkml:trace contextRef="#ctx0" brushRef="#br0" timeOffset="1765">3494 623 7569,'0'-10'-522,"0"3"1,-2 7 384,-4 0 300,-3 0 1,-9 1-157,1 5 1,0 2-6,-1 3 0,3 5 16,4-5 0,-3-1 49,8 1-51,-7 1 1,11 5 14,-4 1 1,4-7 23,2 1-55,0-1 0,8 5-6,3-5 1,5-3 0,1-8 1,0 0-3,1 0 1,1 0-18,4 0 1,2-2 30,4-4 0,2-4 28,-8-7 0,5-6-31,-5 0 0,1 0 45,-7 6 1,-8-1 16,-3 1 0,2-2 13,-2-4 0,-1 4-47,-5-4 0,-2 3 9,-3 3 1,-5 7-150,-7 5 1,0 3 86,-1 2 0,-5 2 46,0 3 1,-6 5-37,6 7 11,0 1 0,-2 7 0,-2 2 0</inkml:trace>
  <inkml:trace contextRef="#ctx0" brushRef="#br0" timeOffset="2260">3736 657 7569,'10'0'0,"-1"0"-624,-3 0 313,-4 0 57,6 0 256,-8 8 0,0-4-18,0 7 19,0-7-1,0 12 0,2-9 53,3 5-36,5 3 0,7-7 1,0 4 1,7-5 26,-1-7 1,5 0 5,-5 0 1,8-2-41,-2-3 0,-2 1 5,2-8 0,-8 1 10,2-7 1,-4 7-6,-2-1 0,1 8 25,-1-1-51,-7 3 0,-1 2-14,-3 0 3,-4 0 1,6 2-26,-8 3 7,0 5 0,0 2-9,0-1 0,2-7 27,3 2 3,5 3 0,7-7 102,0 4-102,1-4 15,-1-2 0,6 0 1,0 0 0,0 0 42,-5 0 1,-1-6 71,0 0-48,0-7 0,-1 3 9,-5-7 1,-3 5-29,-8 1 0,0-1 28,0-5-36,0 0 1,-8 0-53,-3-1 1,-5 9-4,-1 3 1,-6 4 5,0 2 0,-8 2-83,2 4 1,3 3 87,-3 9-369,0-1 207,2 0 1,2 0 161,8 1 0,-1-1 0,1 0 0</inkml:trace>
  <inkml:trace contextRef="#ctx0" brushRef="#br0" timeOffset="2727">4393 657 7569,'10'0'-173,"5"0"0,-11 6-227,7 0 1,-5 0 377,6-6 1,-6 0 17,5 0 1,-7 2 208,2 3-163,3-3 0,1 6-27,7-8 0,0 0 60,1 0 1,-1-2 4,0-4 0,1 2-33,-1-7 1,0-2 5,1-11 0,-7 3-49,1-7 0,-9-1 38,3-6 1,2 1-33,-2-1 37,-1 0 12,-5-7 0,0 6 15,0-5 1,0 7-39,0 5 0,0-2-2,0 8 1,-2-6-22,-3 6 0,3 0-68,-4 6 1,-2 5-179,3 1 173,-1 7-35,-2-4 1,6 16 66,-4 3 1,5 7-20,1 5 0,0-2 20,0 8 1,0 0 4,0 5 0,0 3 8,0 3 1,0-4 16,0 5 0,0 1-6,0-2 0,5 7-9,1-7 1,0 0-9,-6-5 0,6-8 17,-1-4 0,7-4-2,-6-2 1,1-7-3,-1-4 1,4-6 0,7-6 1,0-6 12,1-11 1,1-5 8,4-13 1,2 3 130,4-8-147,3 7 8,-5-11 1,4 14-9,4-5 0,3 5 0,14 1 0</inkml:trace>
  <inkml:trace contextRef="#ctx0" brushRef="#br0" timeOffset="3327">6261 415 6713,'-2'10'-304,"-4"-4"1,-4-4 479,-7-2 0,0 0-77,0 0 0,-8 0-30,-4 0 0,2 0-188,-2 0 132,0 0-3,-5 0 0,5 0-10,0 0 0,0-8 0,-5-2 0</inkml:trace>
  <inkml:trace contextRef="#ctx0" brushRef="#br0" timeOffset="3724">5811 640 7388,'-6'12'-593,"1"-1"586,-9-7 75,5 4 1,-9-8 129,1 0 1,-2-6-162,-4 0 1,2-9-42,-8-2 0,8-3 19,-2-8 1,3-1 0,3-6 0,2 1-90,3-1 1,4 0 65,8 1 0,2-1-183,4 1 1,6 5-21,11 0 0,-2 8-141,8-2 352,0 4 0,13-6 0,2-2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23DA70-58D1-40D3-9D53-E16CF4D4521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71B1B9CB-9961-4606-89AA-CA742B09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8F698FE8-6A74-4CD0-9E25-C5734A7206FA}"/>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5" name="Tijdelijke aanduiding voor voettekst 4">
            <a:extLst>
              <a:ext uri="{FF2B5EF4-FFF2-40B4-BE49-F238E27FC236}">
                <a16:creationId xmlns:a16="http://schemas.microsoft.com/office/drawing/2014/main" id="{C26CE70C-A98E-457B-BC3C-2767558D6C4F}"/>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ED19FE7E-CD69-4DFC-B42B-3834AE2F6AC2}"/>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54014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6F1A43-1487-424C-9E0E-C82AA71848EF}"/>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AE194982-D296-4DAD-B778-E88063AAD78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F97D848-C626-4868-9824-D9660B36D3FE}"/>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5" name="Tijdelijke aanduiding voor voettekst 4">
            <a:extLst>
              <a:ext uri="{FF2B5EF4-FFF2-40B4-BE49-F238E27FC236}">
                <a16:creationId xmlns:a16="http://schemas.microsoft.com/office/drawing/2014/main" id="{CEF03638-50D2-4434-A78A-B0B4090297B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6CFD9380-53C9-4DC4-9C83-6F62D6A9BB95}"/>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241604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281FC80-1BC2-434A-8963-2899A52FAF26}"/>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41B02DCB-B748-4394-B4BA-57EA6BE86E3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9FCFD68-831E-4558-AFB4-E8E90ECFDA1A}"/>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5" name="Tijdelijke aanduiding voor voettekst 4">
            <a:extLst>
              <a:ext uri="{FF2B5EF4-FFF2-40B4-BE49-F238E27FC236}">
                <a16:creationId xmlns:a16="http://schemas.microsoft.com/office/drawing/2014/main" id="{E0088437-B946-4A61-A8A6-FD7C5B7EB7D0}"/>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381A059-F9EB-44F4-ABF3-0E495ADD0966}"/>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218686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40725-A3D7-41D3-AFAF-AFD607C4F11E}"/>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25C890A9-C4C8-42D6-AABB-39054743F89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142E653C-3678-4807-9E2F-1C11432E4009}"/>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5" name="Tijdelijke aanduiding voor voettekst 4">
            <a:extLst>
              <a:ext uri="{FF2B5EF4-FFF2-40B4-BE49-F238E27FC236}">
                <a16:creationId xmlns:a16="http://schemas.microsoft.com/office/drawing/2014/main" id="{51F02EBB-64E9-4D21-89D3-97294AA9BA8B}"/>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0D85592-2A4B-4F2F-BFF5-FA021364EF47}"/>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25038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BFE2D8-E3BC-4EFB-977D-50DF4D09722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056ADEB7-C522-46E3-860F-F22FA0F4A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EBD2F51-9294-4A81-9FD2-E65D400C29CE}"/>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5" name="Tijdelijke aanduiding voor voettekst 4">
            <a:extLst>
              <a:ext uri="{FF2B5EF4-FFF2-40B4-BE49-F238E27FC236}">
                <a16:creationId xmlns:a16="http://schemas.microsoft.com/office/drawing/2014/main" id="{9996F4A3-A771-4221-8CAA-FE96E09C0974}"/>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BCF917A4-8F5D-4AD9-A4D7-3F1CE0461060}"/>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335816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18CF3-7195-4F50-A38E-0AA694CD876C}"/>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958758B0-C9F9-43A1-A02B-E1911F538F1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B17B5FBC-B17C-420B-A667-90D941BEB6C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4ACC6633-AB39-4AF5-971F-DB633C0776E6}"/>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6" name="Tijdelijke aanduiding voor voettekst 5">
            <a:extLst>
              <a:ext uri="{FF2B5EF4-FFF2-40B4-BE49-F238E27FC236}">
                <a16:creationId xmlns:a16="http://schemas.microsoft.com/office/drawing/2014/main" id="{00F31F18-0DA8-4190-ABC5-2C841DF29FA6}"/>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183FD2E3-DEC5-4835-AA4C-C1AE7AED40BF}"/>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40918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1A3CA-0BE7-4AF4-82B3-F351878274C7}"/>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AE63A022-7D7C-4315-B720-D4582E6B3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01BBC72-932B-42BC-9D42-92508239762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D3AF0DCB-5394-4C3F-84DE-F696CB6CC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2574826-3A44-472B-A1CE-85140B623215}"/>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7D218171-72CD-46ED-A86A-E5F79AEA1291}"/>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8" name="Tijdelijke aanduiding voor voettekst 7">
            <a:extLst>
              <a:ext uri="{FF2B5EF4-FFF2-40B4-BE49-F238E27FC236}">
                <a16:creationId xmlns:a16="http://schemas.microsoft.com/office/drawing/2014/main" id="{C1666F97-2993-4BB2-BA84-7F5B9B4CFDE2}"/>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40B1E0DF-5D29-415E-A4D9-441D2A5A389F}"/>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424922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18DAD9-5400-4749-8C8F-1A3431A0D745}"/>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47494C9E-3243-4A2A-A05E-1D95C0964AA9}"/>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4" name="Tijdelijke aanduiding voor voettekst 3">
            <a:extLst>
              <a:ext uri="{FF2B5EF4-FFF2-40B4-BE49-F238E27FC236}">
                <a16:creationId xmlns:a16="http://schemas.microsoft.com/office/drawing/2014/main" id="{B4B404DA-CF74-4EC4-B64C-9EEEC6B8F24F}"/>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028A0069-ABF9-42EB-B719-2B599DF9DE8B}"/>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351406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D2B320B-650F-4EA4-890E-313A525872D3}"/>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3" name="Tijdelijke aanduiding voor voettekst 2">
            <a:extLst>
              <a:ext uri="{FF2B5EF4-FFF2-40B4-BE49-F238E27FC236}">
                <a16:creationId xmlns:a16="http://schemas.microsoft.com/office/drawing/2014/main" id="{0C975C67-1688-4767-82DA-9A5B9C373A50}"/>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C5CAF649-3E47-4828-AD1E-8B8EDAED0F76}"/>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298331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8B653-9780-4A90-8870-FF05E1962CF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F939C96D-B496-4146-9060-73F8B2772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13DA1259-187E-4A8E-871C-6C21FA408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66E5855-96EF-4F13-950F-FDA24C468DAD}"/>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6" name="Tijdelijke aanduiding voor voettekst 5">
            <a:extLst>
              <a:ext uri="{FF2B5EF4-FFF2-40B4-BE49-F238E27FC236}">
                <a16:creationId xmlns:a16="http://schemas.microsoft.com/office/drawing/2014/main" id="{56E222B0-C6B2-43B4-A428-294AD58D5D3B}"/>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C6E763E-969D-4490-9E4A-2C228813303F}"/>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395729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50551-AD90-41F1-9BA9-C98BA34F33B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76D6D64D-C972-4E0D-8C0C-4D8DE99BE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47B7E027-B193-494A-8E58-C2D127A87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53EBC04-8CC5-4AE3-8DF2-796028420AF1}"/>
              </a:ext>
            </a:extLst>
          </p:cNvPr>
          <p:cNvSpPr>
            <a:spLocks noGrp="1"/>
          </p:cNvSpPr>
          <p:nvPr>
            <p:ph type="dt" sz="half" idx="10"/>
          </p:nvPr>
        </p:nvSpPr>
        <p:spPr/>
        <p:txBody>
          <a:bodyPr/>
          <a:lstStyle/>
          <a:p>
            <a:fld id="{ABD974AA-50AD-46BF-B5C1-A3739791AFF0}" type="datetimeFigureOut">
              <a:rPr lang="nl-BE" smtClean="0"/>
              <a:t>8/05/2019</a:t>
            </a:fld>
            <a:endParaRPr lang="nl-BE"/>
          </a:p>
        </p:txBody>
      </p:sp>
      <p:sp>
        <p:nvSpPr>
          <p:cNvPr id="6" name="Tijdelijke aanduiding voor voettekst 5">
            <a:extLst>
              <a:ext uri="{FF2B5EF4-FFF2-40B4-BE49-F238E27FC236}">
                <a16:creationId xmlns:a16="http://schemas.microsoft.com/office/drawing/2014/main" id="{C1AF1FC6-F25D-4062-9EE8-CBA5A2502736}"/>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03D2915-ABFF-45B6-8F81-F027B4E54642}"/>
              </a:ext>
            </a:extLst>
          </p:cNvPr>
          <p:cNvSpPr>
            <a:spLocks noGrp="1"/>
          </p:cNvSpPr>
          <p:nvPr>
            <p:ph type="sldNum" sz="quarter" idx="12"/>
          </p:nvPr>
        </p:nvSpPr>
        <p:spPr/>
        <p:txBody>
          <a:bodyPr/>
          <a:lstStyle/>
          <a:p>
            <a:fld id="{07ED775D-AAA7-43A3-81A9-5B01D082D995}" type="slidenum">
              <a:rPr lang="nl-BE" smtClean="0"/>
              <a:t>‹nr.›</a:t>
            </a:fld>
            <a:endParaRPr lang="nl-BE"/>
          </a:p>
        </p:txBody>
      </p:sp>
    </p:spTree>
    <p:extLst>
      <p:ext uri="{BB962C8B-B14F-4D97-AF65-F5344CB8AC3E}">
        <p14:creationId xmlns:p14="http://schemas.microsoft.com/office/powerpoint/2010/main" val="125656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628E65E-4055-4392-9259-3257525E5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563597E0-2103-4061-982F-8F8526B66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F0A889F1-C7FE-4A09-82A2-F4CDFBA4B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974AA-50AD-46BF-B5C1-A3739791AFF0}" type="datetimeFigureOut">
              <a:rPr lang="nl-BE" smtClean="0"/>
              <a:t>8/05/2019</a:t>
            </a:fld>
            <a:endParaRPr lang="nl-BE"/>
          </a:p>
        </p:txBody>
      </p:sp>
      <p:sp>
        <p:nvSpPr>
          <p:cNvPr id="5" name="Tijdelijke aanduiding voor voettekst 4">
            <a:extLst>
              <a:ext uri="{FF2B5EF4-FFF2-40B4-BE49-F238E27FC236}">
                <a16:creationId xmlns:a16="http://schemas.microsoft.com/office/drawing/2014/main" id="{2427DEF4-848D-42E5-B177-39860CA00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F4742227-6C7F-4992-9F72-92A69CB36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D775D-AAA7-43A3-81A9-5B01D082D995}" type="slidenum">
              <a:rPr lang="nl-BE" smtClean="0"/>
              <a:t>‹nr.›</a:t>
            </a:fld>
            <a:endParaRPr lang="nl-BE"/>
          </a:p>
        </p:txBody>
      </p:sp>
    </p:spTree>
    <p:extLst>
      <p:ext uri="{BB962C8B-B14F-4D97-AF65-F5344CB8AC3E}">
        <p14:creationId xmlns:p14="http://schemas.microsoft.com/office/powerpoint/2010/main" val="376032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6.xml"/><Relationship Id="rId6" Type="http://schemas.openxmlformats.org/officeDocument/2006/relationships/image" Target="../media/image1210.png"/><Relationship Id="rId5" Type="http://schemas.openxmlformats.org/officeDocument/2006/relationships/customXml" Target="../ink/ink18.xml"/><Relationship Id="rId4" Type="http://schemas.openxmlformats.org/officeDocument/2006/relationships/image" Target="../media/image1110.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6.xml"/><Relationship Id="rId6" Type="http://schemas.openxmlformats.org/officeDocument/2006/relationships/customXml" Target="../ink/ink10.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2.png"/><Relationship Id="rId14" Type="http://schemas.openxmlformats.org/officeDocument/2006/relationships/customXml" Target="../ink/ink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1</a:t>
            </a:r>
          </a:p>
        </p:txBody>
      </p:sp>
      <p:pic>
        <p:nvPicPr>
          <p:cNvPr id="6" name="Afbeelding 5">
            <a:extLst>
              <a:ext uri="{FF2B5EF4-FFF2-40B4-BE49-F238E27FC236}">
                <a16:creationId xmlns:a16="http://schemas.microsoft.com/office/drawing/2014/main" id="{88637487-49C7-4288-AA76-AB0DEF75E76A}"/>
              </a:ext>
            </a:extLst>
          </p:cNvPr>
          <p:cNvPicPr>
            <a:picLocks noChangeAspect="1"/>
          </p:cNvPicPr>
          <p:nvPr/>
        </p:nvPicPr>
        <p:blipFill>
          <a:blip r:embed="rId2"/>
          <a:stretch>
            <a:fillRect/>
          </a:stretch>
        </p:blipFill>
        <p:spPr>
          <a:xfrm>
            <a:off x="7356750" y="1747936"/>
            <a:ext cx="3817756" cy="217057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t 9">
                <a:extLst>
                  <a:ext uri="{FF2B5EF4-FFF2-40B4-BE49-F238E27FC236}">
                    <a16:creationId xmlns:a16="http://schemas.microsoft.com/office/drawing/2014/main" id="{0FE8F27A-BF7D-0E40-B183-82886C7AB04F}"/>
                  </a:ext>
                </a:extLst>
              </p14:cNvPr>
              <p14:cNvContentPartPr/>
              <p14:nvPr/>
            </p14:nvContentPartPr>
            <p14:xfrm>
              <a:off x="1145918" y="1976203"/>
              <a:ext cx="579240" cy="622800"/>
            </p14:xfrm>
          </p:contentPart>
        </mc:Choice>
        <mc:Fallback xmlns="">
          <p:pic>
            <p:nvPicPr>
              <p:cNvPr id="9" name="Inkt 9">
                <a:extLst>
                  <a:ext uri="{FF2B5EF4-FFF2-40B4-BE49-F238E27FC236}">
                    <a16:creationId xmlns:a16="http://schemas.microsoft.com/office/drawing/2014/main" id="{0FE8F27A-BF7D-0E40-B183-82886C7AB04F}"/>
                  </a:ext>
                </a:extLst>
              </p:cNvPr>
              <p:cNvPicPr/>
              <p:nvPr/>
            </p:nvPicPr>
            <p:blipFill>
              <a:blip r:embed="rId4"/>
              <a:stretch>
                <a:fillRect/>
              </a:stretch>
            </p:blipFill>
            <p:spPr>
              <a:xfrm>
                <a:off x="1114958" y="1945243"/>
                <a:ext cx="64080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t 10">
                <a:extLst>
                  <a:ext uri="{FF2B5EF4-FFF2-40B4-BE49-F238E27FC236}">
                    <a16:creationId xmlns:a16="http://schemas.microsoft.com/office/drawing/2014/main" id="{F038BAB4-0DFD-714E-B929-6D3EF64DA4A2}"/>
                  </a:ext>
                </a:extLst>
              </p14:cNvPr>
              <p14:cNvContentPartPr/>
              <p14:nvPr/>
            </p14:nvContentPartPr>
            <p14:xfrm>
              <a:off x="2278838" y="2131723"/>
              <a:ext cx="330480" cy="180720"/>
            </p14:xfrm>
          </p:contentPart>
        </mc:Choice>
        <mc:Fallback xmlns="">
          <p:pic>
            <p:nvPicPr>
              <p:cNvPr id="11" name="Inkt 10">
                <a:extLst>
                  <a:ext uri="{FF2B5EF4-FFF2-40B4-BE49-F238E27FC236}">
                    <a16:creationId xmlns:a16="http://schemas.microsoft.com/office/drawing/2014/main" id="{F038BAB4-0DFD-714E-B929-6D3EF64DA4A2}"/>
                  </a:ext>
                </a:extLst>
              </p:cNvPr>
              <p:cNvPicPr/>
              <p:nvPr/>
            </p:nvPicPr>
            <p:blipFill>
              <a:blip r:embed="rId6"/>
              <a:stretch>
                <a:fillRect/>
              </a:stretch>
            </p:blipFill>
            <p:spPr>
              <a:xfrm>
                <a:off x="2248238" y="2101123"/>
                <a:ext cx="3916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t 30">
                <a:extLst>
                  <a:ext uri="{FF2B5EF4-FFF2-40B4-BE49-F238E27FC236}">
                    <a16:creationId xmlns:a16="http://schemas.microsoft.com/office/drawing/2014/main" id="{408BD593-B4E7-0745-94F6-32291DD536A2}"/>
                  </a:ext>
                </a:extLst>
              </p14:cNvPr>
              <p14:cNvContentPartPr/>
              <p14:nvPr/>
            </p14:nvContentPartPr>
            <p14:xfrm>
              <a:off x="1046198" y="2826163"/>
              <a:ext cx="2565360" cy="1273320"/>
            </p14:xfrm>
          </p:contentPart>
        </mc:Choice>
        <mc:Fallback xmlns="">
          <p:pic>
            <p:nvPicPr>
              <p:cNvPr id="30" name="Inkt 30">
                <a:extLst>
                  <a:ext uri="{FF2B5EF4-FFF2-40B4-BE49-F238E27FC236}">
                    <a16:creationId xmlns:a16="http://schemas.microsoft.com/office/drawing/2014/main" id="{408BD593-B4E7-0745-94F6-32291DD536A2}"/>
                  </a:ext>
                </a:extLst>
              </p:cNvPr>
              <p:cNvPicPr/>
              <p:nvPr/>
            </p:nvPicPr>
            <p:blipFill>
              <a:blip r:embed="rId8"/>
              <a:stretch>
                <a:fillRect/>
              </a:stretch>
            </p:blipFill>
            <p:spPr>
              <a:xfrm>
                <a:off x="1015598" y="2795554"/>
                <a:ext cx="2626560" cy="1334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t 34">
                <a:extLst>
                  <a:ext uri="{FF2B5EF4-FFF2-40B4-BE49-F238E27FC236}">
                    <a16:creationId xmlns:a16="http://schemas.microsoft.com/office/drawing/2014/main" id="{5265C41A-5034-E647-8CE7-4C4AACCAC006}"/>
                  </a:ext>
                </a:extLst>
              </p14:cNvPr>
              <p14:cNvContentPartPr/>
              <p14:nvPr/>
            </p14:nvContentPartPr>
            <p14:xfrm>
              <a:off x="342758" y="1677043"/>
              <a:ext cx="324000" cy="535680"/>
            </p14:xfrm>
          </p:contentPart>
        </mc:Choice>
        <mc:Fallback xmlns="">
          <p:pic>
            <p:nvPicPr>
              <p:cNvPr id="34" name="Inkt 34">
                <a:extLst>
                  <a:ext uri="{FF2B5EF4-FFF2-40B4-BE49-F238E27FC236}">
                    <a16:creationId xmlns:a16="http://schemas.microsoft.com/office/drawing/2014/main" id="{5265C41A-5034-E647-8CE7-4C4AACCAC006}"/>
                  </a:ext>
                </a:extLst>
              </p:cNvPr>
              <p:cNvPicPr/>
              <p:nvPr/>
            </p:nvPicPr>
            <p:blipFill>
              <a:blip r:embed="rId10"/>
              <a:stretch>
                <a:fillRect/>
              </a:stretch>
            </p:blipFill>
            <p:spPr>
              <a:xfrm>
                <a:off x="312158" y="1646443"/>
                <a:ext cx="38556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8" name="Inkt 38">
                <a:extLst>
                  <a:ext uri="{FF2B5EF4-FFF2-40B4-BE49-F238E27FC236}">
                    <a16:creationId xmlns:a16="http://schemas.microsoft.com/office/drawing/2014/main" id="{CFAA1025-15D1-F14A-9B78-DAB3E8BCAB50}"/>
                  </a:ext>
                </a:extLst>
              </p14:cNvPr>
              <p14:cNvContentPartPr/>
              <p14:nvPr/>
            </p14:nvContentPartPr>
            <p14:xfrm>
              <a:off x="392438" y="4528603"/>
              <a:ext cx="342720" cy="635400"/>
            </p14:xfrm>
          </p:contentPart>
        </mc:Choice>
        <mc:Fallback xmlns="">
          <p:pic>
            <p:nvPicPr>
              <p:cNvPr id="38" name="Inkt 38">
                <a:extLst>
                  <a:ext uri="{FF2B5EF4-FFF2-40B4-BE49-F238E27FC236}">
                    <a16:creationId xmlns:a16="http://schemas.microsoft.com/office/drawing/2014/main" id="{CFAA1025-15D1-F14A-9B78-DAB3E8BCAB50}"/>
                  </a:ext>
                </a:extLst>
              </p:cNvPr>
              <p:cNvPicPr/>
              <p:nvPr/>
            </p:nvPicPr>
            <p:blipFill>
              <a:blip r:embed="rId12"/>
              <a:stretch>
                <a:fillRect/>
              </a:stretch>
            </p:blipFill>
            <p:spPr>
              <a:xfrm>
                <a:off x="361838" y="4497643"/>
                <a:ext cx="40428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Inkt 51">
                <a:extLst>
                  <a:ext uri="{FF2B5EF4-FFF2-40B4-BE49-F238E27FC236}">
                    <a16:creationId xmlns:a16="http://schemas.microsoft.com/office/drawing/2014/main" id="{F2CB4A38-3421-0348-99EC-984B92D9E65B}"/>
                  </a:ext>
                </a:extLst>
              </p14:cNvPr>
              <p14:cNvContentPartPr/>
              <p14:nvPr/>
            </p14:nvContentPartPr>
            <p14:xfrm>
              <a:off x="1040078" y="4410883"/>
              <a:ext cx="3847320" cy="818640"/>
            </p14:xfrm>
          </p:contentPart>
        </mc:Choice>
        <mc:Fallback xmlns="">
          <p:pic>
            <p:nvPicPr>
              <p:cNvPr id="51" name="Inkt 51">
                <a:extLst>
                  <a:ext uri="{FF2B5EF4-FFF2-40B4-BE49-F238E27FC236}">
                    <a16:creationId xmlns:a16="http://schemas.microsoft.com/office/drawing/2014/main" id="{F2CB4A38-3421-0348-99EC-984B92D9E65B}"/>
                  </a:ext>
                </a:extLst>
              </p:cNvPr>
              <p:cNvPicPr/>
              <p:nvPr/>
            </p:nvPicPr>
            <p:blipFill>
              <a:blip r:embed="rId14"/>
              <a:stretch>
                <a:fillRect/>
              </a:stretch>
            </p:blipFill>
            <p:spPr>
              <a:xfrm>
                <a:off x="1009121" y="4380283"/>
                <a:ext cx="3908874"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Inkt 52">
                <a:extLst>
                  <a:ext uri="{FF2B5EF4-FFF2-40B4-BE49-F238E27FC236}">
                    <a16:creationId xmlns:a16="http://schemas.microsoft.com/office/drawing/2014/main" id="{AC576C56-977F-5647-8FA6-4AFA431F1679}"/>
                  </a:ext>
                </a:extLst>
              </p14:cNvPr>
              <p14:cNvContentPartPr/>
              <p14:nvPr/>
            </p14:nvContentPartPr>
            <p14:xfrm>
              <a:off x="5260718" y="2914003"/>
              <a:ext cx="1905480" cy="1625040"/>
            </p14:xfrm>
          </p:contentPart>
        </mc:Choice>
        <mc:Fallback xmlns="">
          <p:pic>
            <p:nvPicPr>
              <p:cNvPr id="53" name="Inkt 52">
                <a:extLst>
                  <a:ext uri="{FF2B5EF4-FFF2-40B4-BE49-F238E27FC236}">
                    <a16:creationId xmlns:a16="http://schemas.microsoft.com/office/drawing/2014/main" id="{AC576C56-977F-5647-8FA6-4AFA431F1679}"/>
                  </a:ext>
                </a:extLst>
              </p:cNvPr>
              <p:cNvPicPr/>
              <p:nvPr/>
            </p:nvPicPr>
            <p:blipFill>
              <a:blip r:embed="rId16"/>
              <a:stretch>
                <a:fillRect/>
              </a:stretch>
            </p:blipFill>
            <p:spPr>
              <a:xfrm>
                <a:off x="5230118" y="2883043"/>
                <a:ext cx="1966680" cy="1686600"/>
              </a:xfrm>
              <a:prstGeom prst="rect">
                <a:avLst/>
              </a:prstGeom>
            </p:spPr>
          </p:pic>
        </mc:Fallback>
      </mc:AlternateContent>
    </p:spTree>
    <p:extLst>
      <p:ext uri="{BB962C8B-B14F-4D97-AF65-F5344CB8AC3E}">
        <p14:creationId xmlns:p14="http://schemas.microsoft.com/office/powerpoint/2010/main" val="318902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5</a:t>
            </a:r>
            <a:endParaRPr lang="nl-BE" dirty="0"/>
          </a:p>
        </p:txBody>
      </p:sp>
      <p:sp>
        <p:nvSpPr>
          <p:cNvPr id="3" name="Rechthoek 2">
            <a:extLst>
              <a:ext uri="{FF2B5EF4-FFF2-40B4-BE49-F238E27FC236}">
                <a16:creationId xmlns:a16="http://schemas.microsoft.com/office/drawing/2014/main" id="{F07E8947-DC87-4AF6-B32E-098502304268}"/>
              </a:ext>
            </a:extLst>
          </p:cNvPr>
          <p:cNvSpPr/>
          <p:nvPr/>
        </p:nvSpPr>
        <p:spPr>
          <a:xfrm>
            <a:off x="948856" y="1747936"/>
            <a:ext cx="6096000" cy="4524315"/>
          </a:xfrm>
          <a:prstGeom prst="rect">
            <a:avLst/>
          </a:prstGeom>
        </p:spPr>
        <p:txBody>
          <a:bodyPr>
            <a:spAutoFit/>
          </a:bodyPr>
          <a:lstStyle/>
          <a:p>
            <a:endParaRPr lang="nl-BE" dirty="0"/>
          </a:p>
          <a:p>
            <a:r>
              <a:rPr lang="nl-BE" dirty="0" err="1"/>
              <a:t>def</a:t>
            </a:r>
            <a:r>
              <a:rPr lang="nl-BE" dirty="0"/>
              <a:t> divideBy2(</a:t>
            </a:r>
            <a:r>
              <a:rPr lang="nl-BE" dirty="0" err="1"/>
              <a:t>decNumber</a:t>
            </a:r>
            <a:r>
              <a:rPr lang="nl-BE" dirty="0"/>
              <a:t>):</a:t>
            </a:r>
          </a:p>
          <a:p>
            <a:r>
              <a:rPr lang="nl-BE" dirty="0"/>
              <a:t>    remstack = Stack()</a:t>
            </a:r>
          </a:p>
          <a:p>
            <a:endParaRPr lang="nl-BE" dirty="0"/>
          </a:p>
          <a:p>
            <a:r>
              <a:rPr lang="nl-BE" dirty="0"/>
              <a:t>    </a:t>
            </a:r>
            <a:r>
              <a:rPr lang="nl-BE" dirty="0" err="1"/>
              <a:t>while</a:t>
            </a:r>
            <a:r>
              <a:rPr lang="nl-BE" dirty="0"/>
              <a:t> </a:t>
            </a:r>
            <a:r>
              <a:rPr lang="nl-BE" dirty="0" err="1"/>
              <a:t>decNumber</a:t>
            </a:r>
            <a:r>
              <a:rPr lang="nl-BE" dirty="0"/>
              <a:t> &gt; 0:</a:t>
            </a:r>
          </a:p>
          <a:p>
            <a:r>
              <a:rPr lang="nl-BE" dirty="0"/>
              <a:t>        rem = </a:t>
            </a:r>
            <a:r>
              <a:rPr lang="nl-BE" dirty="0" err="1"/>
              <a:t>decNumber</a:t>
            </a:r>
            <a:r>
              <a:rPr lang="nl-BE" dirty="0"/>
              <a:t> % 2</a:t>
            </a:r>
          </a:p>
          <a:p>
            <a:r>
              <a:rPr lang="nl-BE" dirty="0"/>
              <a:t>        </a:t>
            </a:r>
            <a:r>
              <a:rPr lang="nl-BE" dirty="0" err="1"/>
              <a:t>remstack.push</a:t>
            </a:r>
            <a:r>
              <a:rPr lang="nl-BE" dirty="0"/>
              <a:t>(rem)</a:t>
            </a:r>
          </a:p>
          <a:p>
            <a:r>
              <a:rPr lang="nl-BE" dirty="0"/>
              <a:t>        </a:t>
            </a:r>
            <a:r>
              <a:rPr lang="nl-BE" dirty="0" err="1"/>
              <a:t>decNumber</a:t>
            </a:r>
            <a:r>
              <a:rPr lang="nl-BE" dirty="0"/>
              <a:t> = </a:t>
            </a:r>
            <a:r>
              <a:rPr lang="nl-BE" dirty="0" err="1"/>
              <a:t>decNumber</a:t>
            </a:r>
            <a:r>
              <a:rPr lang="nl-BE" dirty="0"/>
              <a:t> // 2</a:t>
            </a:r>
          </a:p>
          <a:p>
            <a:endParaRPr lang="nl-BE" dirty="0"/>
          </a:p>
          <a:p>
            <a:r>
              <a:rPr lang="nl-BE" dirty="0"/>
              <a:t>    </a:t>
            </a:r>
            <a:r>
              <a:rPr lang="nl-BE" dirty="0" err="1"/>
              <a:t>binString</a:t>
            </a:r>
            <a:r>
              <a:rPr lang="nl-BE" dirty="0"/>
              <a:t> = ""</a:t>
            </a:r>
          </a:p>
          <a:p>
            <a:r>
              <a:rPr lang="nl-BE" dirty="0"/>
              <a:t>    </a:t>
            </a:r>
            <a:r>
              <a:rPr lang="nl-BE" dirty="0" err="1"/>
              <a:t>while</a:t>
            </a:r>
            <a:r>
              <a:rPr lang="nl-BE" dirty="0"/>
              <a:t> </a:t>
            </a:r>
            <a:r>
              <a:rPr lang="nl-BE" dirty="0" err="1"/>
              <a:t>not</a:t>
            </a:r>
            <a:r>
              <a:rPr lang="nl-BE" dirty="0"/>
              <a:t> </a:t>
            </a:r>
            <a:r>
              <a:rPr lang="nl-BE" dirty="0" err="1"/>
              <a:t>remstack.isEmpty</a:t>
            </a:r>
            <a:r>
              <a:rPr lang="nl-BE" dirty="0"/>
              <a:t>():</a:t>
            </a:r>
          </a:p>
          <a:p>
            <a:r>
              <a:rPr lang="nl-BE" dirty="0"/>
              <a:t>        </a:t>
            </a:r>
            <a:r>
              <a:rPr lang="nl-BE" dirty="0" err="1"/>
              <a:t>binString</a:t>
            </a:r>
            <a:r>
              <a:rPr lang="nl-BE" dirty="0"/>
              <a:t> = </a:t>
            </a:r>
            <a:r>
              <a:rPr lang="nl-BE" dirty="0" err="1"/>
              <a:t>binString</a:t>
            </a:r>
            <a:r>
              <a:rPr lang="nl-BE" dirty="0"/>
              <a:t> + </a:t>
            </a:r>
            <a:r>
              <a:rPr lang="nl-BE" dirty="0" err="1"/>
              <a:t>str</a:t>
            </a:r>
            <a:r>
              <a:rPr lang="nl-BE" dirty="0"/>
              <a:t>(</a:t>
            </a:r>
            <a:r>
              <a:rPr lang="nl-BE" dirty="0" err="1"/>
              <a:t>remstack.pop</a:t>
            </a:r>
            <a:r>
              <a:rPr lang="nl-BE" dirty="0"/>
              <a:t>())</a:t>
            </a:r>
          </a:p>
          <a:p>
            <a:endParaRPr lang="nl-BE" dirty="0"/>
          </a:p>
          <a:p>
            <a:r>
              <a:rPr lang="nl-BE" dirty="0"/>
              <a:t>    return </a:t>
            </a:r>
            <a:r>
              <a:rPr lang="nl-BE" dirty="0" err="1"/>
              <a:t>binString</a:t>
            </a:r>
            <a:endParaRPr lang="nl-BE" dirty="0"/>
          </a:p>
          <a:p>
            <a:endParaRPr lang="nl-BE" dirty="0"/>
          </a:p>
          <a:p>
            <a:r>
              <a:rPr lang="nl-BE" dirty="0"/>
              <a:t>print(divideBy2(42))</a:t>
            </a:r>
          </a:p>
        </p:txBody>
      </p:sp>
      <mc:AlternateContent xmlns:mc="http://schemas.openxmlformats.org/markup-compatibility/2006" xmlns:p14="http://schemas.microsoft.com/office/powerpoint/2010/main">
        <mc:Choice Requires="p14">
          <p:contentPart p14:bwMode="auto" r:id="rId2">
            <p14:nvContentPartPr>
              <p14:cNvPr id="18" name="Inkt 18">
                <a:extLst>
                  <a:ext uri="{FF2B5EF4-FFF2-40B4-BE49-F238E27FC236}">
                    <a16:creationId xmlns:a16="http://schemas.microsoft.com/office/drawing/2014/main" id="{6EEA8415-D5A7-C148-9D9D-F4106124BF50}"/>
                  </a:ext>
                </a:extLst>
              </p14:cNvPr>
              <p14:cNvContentPartPr/>
              <p14:nvPr/>
            </p14:nvContentPartPr>
            <p14:xfrm>
              <a:off x="5018078" y="1318123"/>
              <a:ext cx="3063240" cy="1701720"/>
            </p14:xfrm>
          </p:contentPart>
        </mc:Choice>
        <mc:Fallback xmlns="">
          <p:pic>
            <p:nvPicPr>
              <p:cNvPr id="18" name="Inkt 18">
                <a:extLst>
                  <a:ext uri="{FF2B5EF4-FFF2-40B4-BE49-F238E27FC236}">
                    <a16:creationId xmlns:a16="http://schemas.microsoft.com/office/drawing/2014/main" id="{6EEA8415-D5A7-C148-9D9D-F4106124BF50}"/>
                  </a:ext>
                </a:extLst>
              </p:cNvPr>
              <p:cNvPicPr/>
              <p:nvPr/>
            </p:nvPicPr>
            <p:blipFill>
              <a:blip r:embed="rId3"/>
              <a:stretch>
                <a:fillRect/>
              </a:stretch>
            </p:blipFill>
            <p:spPr>
              <a:xfrm>
                <a:off x="4987478" y="1287529"/>
                <a:ext cx="3124800" cy="1762907"/>
              </a:xfrm>
              <a:prstGeom prst="rect">
                <a:avLst/>
              </a:prstGeom>
            </p:spPr>
          </p:pic>
        </mc:Fallback>
      </mc:AlternateContent>
    </p:spTree>
    <p:extLst>
      <p:ext uri="{BB962C8B-B14F-4D97-AF65-F5344CB8AC3E}">
        <p14:creationId xmlns:p14="http://schemas.microsoft.com/office/powerpoint/2010/main" val="234388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6</a:t>
            </a:r>
            <a:endParaRPr lang="nl-BE" dirty="0"/>
          </a:p>
        </p:txBody>
      </p:sp>
      <p:sp>
        <p:nvSpPr>
          <p:cNvPr id="3" name="Rechthoek 2">
            <a:extLst>
              <a:ext uri="{FF2B5EF4-FFF2-40B4-BE49-F238E27FC236}">
                <a16:creationId xmlns:a16="http://schemas.microsoft.com/office/drawing/2014/main" id="{F07E8947-DC87-4AF6-B32E-098502304268}"/>
              </a:ext>
            </a:extLst>
          </p:cNvPr>
          <p:cNvSpPr/>
          <p:nvPr/>
        </p:nvSpPr>
        <p:spPr>
          <a:xfrm>
            <a:off x="948855" y="1747936"/>
            <a:ext cx="10901380" cy="3108543"/>
          </a:xfrm>
          <a:prstGeom prst="rect">
            <a:avLst/>
          </a:prstGeom>
        </p:spPr>
        <p:txBody>
          <a:bodyPr wrap="square">
            <a:spAutoFit/>
          </a:bodyPr>
          <a:lstStyle/>
          <a:p>
            <a:r>
              <a:rPr lang="nl-BE" sz="2800" b="1" dirty="0"/>
              <a:t>In de oefeningen hebben we een </a:t>
            </a:r>
            <a:r>
              <a:rPr lang="nl-BE" sz="2800" b="1" dirty="0" err="1"/>
              <a:t>binary</a:t>
            </a:r>
            <a:r>
              <a:rPr lang="nl-BE" sz="2800" b="1" dirty="0"/>
              <a:t> search gezien die gebruik maakt van het </a:t>
            </a:r>
            <a:r>
              <a:rPr lang="nl-BE" sz="2800" b="1" dirty="0" err="1"/>
              <a:t>divide</a:t>
            </a:r>
            <a:r>
              <a:rPr lang="nl-BE" sz="2800" b="1" dirty="0"/>
              <a:t> </a:t>
            </a:r>
            <a:r>
              <a:rPr lang="nl-BE" sz="2800" b="1" dirty="0" err="1"/>
              <a:t>and</a:t>
            </a:r>
            <a:r>
              <a:rPr lang="nl-BE" sz="2800" b="1" dirty="0"/>
              <a:t> </a:t>
            </a:r>
            <a:r>
              <a:rPr lang="nl-BE" sz="2800" b="1" dirty="0" err="1"/>
              <a:t>conquer</a:t>
            </a:r>
            <a:r>
              <a:rPr lang="nl-BE" sz="2800" b="1" dirty="0"/>
              <a:t> principe: de array wordt steeds opnieuw verdeeld in twee gelijke delen om vervolgens element te zoeken. Een </a:t>
            </a:r>
            <a:r>
              <a:rPr lang="nl-BE" sz="2800" b="1" dirty="0" err="1"/>
              <a:t>ternary</a:t>
            </a:r>
            <a:r>
              <a:rPr lang="nl-BE" sz="2800" b="1" dirty="0"/>
              <a:t> search werkt volgens hetzelfde principe, maar verdeelt de array in 3 gelijke delen. Schrijf een algoritme voor deze </a:t>
            </a:r>
            <a:r>
              <a:rPr lang="nl-BE" sz="2800" b="1" dirty="0" err="1"/>
              <a:t>ternary</a:t>
            </a:r>
            <a:r>
              <a:rPr lang="nl-BE" sz="2800" b="1" dirty="0"/>
              <a:t> search én geef vervolgens de tijdscomplexiteit voor dit algoritme weer. Is deze gunstiger dan deze voor de </a:t>
            </a:r>
            <a:r>
              <a:rPr lang="nl-BE" sz="2800" b="1" dirty="0" err="1"/>
              <a:t>binary</a:t>
            </a:r>
            <a:r>
              <a:rPr lang="nl-BE" sz="2800" b="1" dirty="0"/>
              <a:t> search of niet?</a:t>
            </a:r>
          </a:p>
        </p:txBody>
      </p:sp>
    </p:spTree>
    <p:extLst>
      <p:ext uri="{BB962C8B-B14F-4D97-AF65-F5344CB8AC3E}">
        <p14:creationId xmlns:p14="http://schemas.microsoft.com/office/powerpoint/2010/main" val="29600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a:xfrm>
            <a:off x="781833" y="0"/>
            <a:ext cx="10515600" cy="845507"/>
          </a:xfrm>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6</a:t>
            </a:r>
            <a:endParaRPr lang="nl-BE" dirty="0"/>
          </a:p>
        </p:txBody>
      </p:sp>
      <p:sp>
        <p:nvSpPr>
          <p:cNvPr id="4" name="Tekstvak 3">
            <a:extLst>
              <a:ext uri="{FF2B5EF4-FFF2-40B4-BE49-F238E27FC236}">
                <a16:creationId xmlns:a16="http://schemas.microsoft.com/office/drawing/2014/main" id="{48C068B6-1E92-46B6-9926-633CD7809D45}"/>
              </a:ext>
            </a:extLst>
          </p:cNvPr>
          <p:cNvSpPr txBox="1"/>
          <p:nvPr/>
        </p:nvSpPr>
        <p:spPr>
          <a:xfrm>
            <a:off x="1098125" y="845507"/>
            <a:ext cx="11221697" cy="6124754"/>
          </a:xfrm>
          <a:prstGeom prst="rect">
            <a:avLst/>
          </a:prstGeom>
          <a:noFill/>
        </p:spPr>
        <p:txBody>
          <a:bodyPr wrap="square" rtlCol="0">
            <a:spAutoFit/>
          </a:bodyPr>
          <a:lstStyle/>
          <a:p>
            <a:r>
              <a:rPr lang="nl-BE" sz="1400" dirty="0" err="1"/>
              <a:t>ternarySearch</a:t>
            </a:r>
            <a:r>
              <a:rPr lang="nl-BE" sz="1400" dirty="0">
                <a:sym typeface="Wingdings" panose="05000000000000000000" pitchFamily="2" charset="2"/>
              </a:rPr>
              <a:t>(I: A: rij: array[] van gehele getallen, , x: geheel getal): index: geheel getal</a:t>
            </a:r>
          </a:p>
          <a:p>
            <a:r>
              <a:rPr lang="nl-BE" sz="1400" dirty="0">
                <a:sym typeface="Wingdings" panose="05000000000000000000" pitchFamily="2" charset="2"/>
              </a:rPr>
              <a:t>	Preconditie: </a:t>
            </a:r>
            <a:r>
              <a:rPr lang="nl-NL" sz="1400" dirty="0">
                <a:sym typeface="Wingdings" panose="05000000000000000000" pitchFamily="2" charset="2"/>
              </a:rPr>
              <a:t>rij is een gesorteerde array van lengte n van gehele getallen; x is het te zoeken element in de array.</a:t>
            </a:r>
            <a:r>
              <a:rPr lang="nl-BE" sz="1400" dirty="0">
                <a:sym typeface="Wingdings" panose="05000000000000000000" pitchFamily="2" charset="2"/>
              </a:rPr>
              <a:t> 	Postconditie: </a:t>
            </a:r>
            <a:r>
              <a:rPr lang="nl-NL" sz="1400" dirty="0">
                <a:sym typeface="Wingdings" panose="05000000000000000000" pitchFamily="2" charset="2"/>
              </a:rPr>
              <a:t>index geeft de waarde -1 als x niet voorkomt in rij en de waarde van de index  van x in rij als x wel 		voorkomt in de rij.</a:t>
            </a:r>
            <a:endParaRPr lang="nl-BE" sz="1400" dirty="0">
              <a:sym typeface="Wingdings" panose="05000000000000000000" pitchFamily="2" charset="2"/>
            </a:endParaRPr>
          </a:p>
          <a:p>
            <a:r>
              <a:rPr lang="nl-BE" sz="1400" dirty="0">
                <a:sym typeface="Wingdings" panose="05000000000000000000" pitchFamily="2" charset="2"/>
              </a:rPr>
              <a:t>	Gebruikt: </a:t>
            </a:r>
            <a:r>
              <a:rPr lang="nl-BE" sz="1400" dirty="0" err="1">
                <a:sym typeface="Wingdings" panose="05000000000000000000" pitchFamily="2" charset="2"/>
              </a:rPr>
              <a:t>ternarySearch</a:t>
            </a:r>
            <a:endParaRPr lang="nl-BE" sz="1400" dirty="0">
              <a:sym typeface="Wingdings" panose="05000000000000000000" pitchFamily="2" charset="2"/>
            </a:endParaRPr>
          </a:p>
          <a:p>
            <a:r>
              <a:rPr lang="nl-BE" sz="1400" dirty="0">
                <a:sym typeface="Wingdings" panose="05000000000000000000" pitchFamily="2" charset="2"/>
              </a:rPr>
              <a:t>BEGIN</a:t>
            </a:r>
          </a:p>
          <a:p>
            <a:r>
              <a:rPr lang="nl-BE" sz="1400" dirty="0">
                <a:sym typeface="Wingdings" panose="05000000000000000000" pitchFamily="2" charset="2"/>
              </a:rPr>
              <a:t>1: l &lt;-0</a:t>
            </a:r>
          </a:p>
          <a:p>
            <a:r>
              <a:rPr lang="nl-BE" sz="1400" dirty="0">
                <a:sym typeface="Wingdings" panose="05000000000000000000" pitchFamily="2" charset="2"/>
              </a:rPr>
              <a:t>2: r &lt;- </a:t>
            </a:r>
            <a:r>
              <a:rPr lang="nl-BE" sz="1400" dirty="0" err="1">
                <a:sym typeface="Wingdings" panose="05000000000000000000" pitchFamily="2" charset="2"/>
              </a:rPr>
              <a:t>A.lengte</a:t>
            </a:r>
            <a:r>
              <a:rPr lang="nl-BE" sz="1400" dirty="0">
                <a:sym typeface="Wingdings" panose="05000000000000000000" pitchFamily="2" charset="2"/>
              </a:rPr>
              <a:t>() - 1</a:t>
            </a:r>
          </a:p>
          <a:p>
            <a:r>
              <a:rPr lang="nl-BE" sz="1400" dirty="0">
                <a:sym typeface="Wingdings" panose="05000000000000000000" pitchFamily="2" charset="2"/>
              </a:rPr>
              <a:t>3: ZOLANG (l != r) DOE</a:t>
            </a:r>
          </a:p>
          <a:p>
            <a:r>
              <a:rPr lang="nl-BE" sz="1400" dirty="0">
                <a:sym typeface="Wingdings" panose="05000000000000000000" pitchFamily="2" charset="2"/>
              </a:rPr>
              <a:t>4:	mid1 &lt;- l + floor((r – l)/3)</a:t>
            </a:r>
          </a:p>
          <a:p>
            <a:r>
              <a:rPr lang="nl-BE" sz="1400" dirty="0">
                <a:sym typeface="Wingdings" panose="05000000000000000000" pitchFamily="2" charset="2"/>
              </a:rPr>
              <a:t>5: 	mid2 &lt;- r – floor((r – l)/3)</a:t>
            </a:r>
          </a:p>
          <a:p>
            <a:r>
              <a:rPr lang="nl-BE" sz="1400" dirty="0">
                <a:sym typeface="Wingdings" panose="05000000000000000000" pitchFamily="2" charset="2"/>
              </a:rPr>
              <a:t>6:	ALS (x &lt; A[mid1]) DAN				// in eerste deel </a:t>
            </a:r>
            <a:r>
              <a:rPr lang="nl-BE" sz="1400" dirty="0" err="1">
                <a:sym typeface="Wingdings" panose="05000000000000000000" pitchFamily="2" charset="2"/>
              </a:rPr>
              <a:t>zoekn</a:t>
            </a:r>
            <a:endParaRPr lang="nl-BE" sz="1400" dirty="0">
              <a:sym typeface="Wingdings" panose="05000000000000000000" pitchFamily="2" charset="2"/>
            </a:endParaRPr>
          </a:p>
          <a:p>
            <a:r>
              <a:rPr lang="nl-BE" sz="1400" dirty="0">
                <a:sym typeface="Wingdings" panose="05000000000000000000" pitchFamily="2" charset="2"/>
              </a:rPr>
              <a:t>7:		r &lt;- mid1 - 1</a:t>
            </a:r>
          </a:p>
          <a:p>
            <a:r>
              <a:rPr lang="nl-BE" sz="1400" dirty="0">
                <a:sym typeface="Wingdings" panose="05000000000000000000" pitchFamily="2" charset="2"/>
              </a:rPr>
              <a:t>8:	ANDERS</a:t>
            </a:r>
          </a:p>
          <a:p>
            <a:r>
              <a:rPr lang="nl-BE" sz="1400" dirty="0">
                <a:sym typeface="Wingdings" panose="05000000000000000000" pitchFamily="2" charset="2"/>
              </a:rPr>
              <a:t>9:		ALS (x &lt; A[mid2]) DAN			//in tweede deel zoeken (x is zeker niet kleiner dan mid1)</a:t>
            </a:r>
          </a:p>
          <a:p>
            <a:r>
              <a:rPr lang="nl-BE" sz="1400" dirty="0">
                <a:sym typeface="Wingdings" panose="05000000000000000000" pitchFamily="2" charset="2"/>
              </a:rPr>
              <a:t>10:			l &lt;- mid1</a:t>
            </a:r>
          </a:p>
          <a:p>
            <a:r>
              <a:rPr lang="nl-BE" sz="1400" dirty="0">
                <a:sym typeface="Wingdings" panose="05000000000000000000" pitchFamily="2" charset="2"/>
              </a:rPr>
              <a:t>11:			r &lt;- mid2 - 1</a:t>
            </a:r>
          </a:p>
          <a:p>
            <a:r>
              <a:rPr lang="nl-BE" sz="1400" dirty="0">
                <a:sym typeface="Wingdings" panose="05000000000000000000" pitchFamily="2" charset="2"/>
              </a:rPr>
              <a:t>12:		ANDERS				//in laatste deel zoeken</a:t>
            </a:r>
          </a:p>
          <a:p>
            <a:r>
              <a:rPr lang="nl-BE" sz="1400" dirty="0">
                <a:sym typeface="Wingdings" panose="05000000000000000000" pitchFamily="2" charset="2"/>
              </a:rPr>
              <a:t>13:			l &lt;- mid1</a:t>
            </a:r>
          </a:p>
          <a:p>
            <a:r>
              <a:rPr lang="nl-BE" sz="1400" dirty="0">
                <a:sym typeface="Wingdings" panose="05000000000000000000" pitchFamily="2" charset="2"/>
              </a:rPr>
              <a:t>14:		EINDE ALS</a:t>
            </a:r>
          </a:p>
          <a:p>
            <a:r>
              <a:rPr lang="nl-BE" sz="1400" dirty="0">
                <a:sym typeface="Wingdings" panose="05000000000000000000" pitchFamily="2" charset="2"/>
              </a:rPr>
              <a:t>15:	EINDE ALS</a:t>
            </a:r>
          </a:p>
          <a:p>
            <a:r>
              <a:rPr lang="nl-BE" sz="1400" dirty="0">
                <a:sym typeface="Wingdings" panose="05000000000000000000" pitchFamily="2" charset="2"/>
              </a:rPr>
              <a:t>16: EINDE ZOLANG</a:t>
            </a:r>
          </a:p>
          <a:p>
            <a:r>
              <a:rPr lang="nl-BE" sz="1400" dirty="0">
                <a:sym typeface="Wingdings" panose="05000000000000000000" pitchFamily="2" charset="2"/>
              </a:rPr>
              <a:t>17: ALS (rij[l] != x) DAN</a:t>
            </a:r>
          </a:p>
          <a:p>
            <a:r>
              <a:rPr lang="nl-BE" sz="1400" dirty="0">
                <a:sym typeface="Wingdings" panose="05000000000000000000" pitchFamily="2" charset="2"/>
              </a:rPr>
              <a:t>18:	index &lt;- -1</a:t>
            </a:r>
          </a:p>
          <a:p>
            <a:r>
              <a:rPr lang="nl-BE" sz="1400" dirty="0">
                <a:sym typeface="Wingdings" panose="05000000000000000000" pitchFamily="2" charset="2"/>
              </a:rPr>
              <a:t>19: ANDERS</a:t>
            </a:r>
          </a:p>
          <a:p>
            <a:r>
              <a:rPr lang="nl-BE" sz="1400" dirty="0">
                <a:sym typeface="Wingdings" panose="05000000000000000000" pitchFamily="2" charset="2"/>
              </a:rPr>
              <a:t>20:	index &lt;- l</a:t>
            </a:r>
          </a:p>
          <a:p>
            <a:r>
              <a:rPr lang="nl-BE" sz="1400" dirty="0">
                <a:sym typeface="Wingdings" panose="05000000000000000000" pitchFamily="2" charset="2"/>
              </a:rPr>
              <a:t>21: EINDE ALS</a:t>
            </a:r>
          </a:p>
          <a:p>
            <a:r>
              <a:rPr lang="nl-BE" sz="1400" dirty="0">
                <a:sym typeface="Wingdings" panose="05000000000000000000" pitchFamily="2" charset="2"/>
              </a:rPr>
              <a:t>22: RETOUR(index)</a:t>
            </a:r>
          </a:p>
          <a:p>
            <a:r>
              <a:rPr lang="nl-BE" sz="1400" dirty="0"/>
              <a:t>EINDE</a:t>
            </a:r>
          </a:p>
        </p:txBody>
      </p:sp>
      <p:sp>
        <p:nvSpPr>
          <p:cNvPr id="3" name="Rechthoek 2">
            <a:extLst>
              <a:ext uri="{FF2B5EF4-FFF2-40B4-BE49-F238E27FC236}">
                <a16:creationId xmlns:a16="http://schemas.microsoft.com/office/drawing/2014/main" id="{61507627-5D02-402B-81C6-7C87B81307A9}"/>
              </a:ext>
            </a:extLst>
          </p:cNvPr>
          <p:cNvSpPr/>
          <p:nvPr/>
        </p:nvSpPr>
        <p:spPr>
          <a:xfrm>
            <a:off x="7011736" y="1980209"/>
            <a:ext cx="2528256" cy="646331"/>
          </a:xfrm>
          <a:prstGeom prst="rect">
            <a:avLst/>
          </a:prstGeom>
        </p:spPr>
        <p:txBody>
          <a:bodyPr wrap="none">
            <a:spAutoFit/>
          </a:bodyPr>
          <a:lstStyle/>
          <a:p>
            <a:r>
              <a:rPr lang="en-US" dirty="0">
                <a:latin typeface="Courier New" panose="02070309020205020404" pitchFamily="49" charset="0"/>
                <a:ea typeface="Times New Roman" panose="02020603050405020304" pitchFamily="18" charset="0"/>
              </a:rPr>
              <a:t>T(n) = T(n/3) + c</a:t>
            </a:r>
          </a:p>
          <a:p>
            <a:r>
              <a:rPr lang="nl-BE" dirty="0">
                <a:latin typeface="Courier New" panose="02070309020205020404" pitchFamily="49" charset="0"/>
              </a:rPr>
              <a:t>θ</a:t>
            </a:r>
            <a:r>
              <a:rPr lang="en-US" dirty="0">
                <a:latin typeface="Courier New" panose="02070309020205020404" pitchFamily="49" charset="0"/>
              </a:rPr>
              <a:t> (log3 n) </a:t>
            </a:r>
            <a:endParaRPr lang="nl-BE" dirty="0">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8" name="Inkt 8">
                <a:extLst>
                  <a:ext uri="{FF2B5EF4-FFF2-40B4-BE49-F238E27FC236}">
                    <a16:creationId xmlns:a16="http://schemas.microsoft.com/office/drawing/2014/main" id="{49B85643-F965-6143-85C2-988B5F1F655B}"/>
                  </a:ext>
                </a:extLst>
              </p14:cNvPr>
              <p14:cNvContentPartPr/>
              <p14:nvPr/>
            </p14:nvContentPartPr>
            <p14:xfrm>
              <a:off x="7871798" y="2371483"/>
              <a:ext cx="224640" cy="302400"/>
            </p14:xfrm>
          </p:contentPart>
        </mc:Choice>
        <mc:Fallback xmlns="">
          <p:pic>
            <p:nvPicPr>
              <p:cNvPr id="8" name="Inkt 8">
                <a:extLst>
                  <a:ext uri="{FF2B5EF4-FFF2-40B4-BE49-F238E27FC236}">
                    <a16:creationId xmlns:a16="http://schemas.microsoft.com/office/drawing/2014/main" id="{49B85643-F965-6143-85C2-988B5F1F655B}"/>
                  </a:ext>
                </a:extLst>
              </p:cNvPr>
              <p:cNvPicPr/>
              <p:nvPr/>
            </p:nvPicPr>
            <p:blipFill>
              <a:blip r:embed="rId3"/>
              <a:stretch>
                <a:fillRect/>
              </a:stretch>
            </p:blipFill>
            <p:spPr>
              <a:xfrm>
                <a:off x="7841198" y="2340883"/>
                <a:ext cx="285840" cy="363600"/>
              </a:xfrm>
              <a:prstGeom prst="rect">
                <a:avLst/>
              </a:prstGeom>
            </p:spPr>
          </p:pic>
        </mc:Fallback>
      </mc:AlternateContent>
    </p:spTree>
    <p:extLst>
      <p:ext uri="{BB962C8B-B14F-4D97-AF65-F5344CB8AC3E}">
        <p14:creationId xmlns:p14="http://schemas.microsoft.com/office/powerpoint/2010/main" val="368969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a:xfrm>
            <a:off x="781833" y="0"/>
            <a:ext cx="10515600" cy="845507"/>
          </a:xfrm>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7</a:t>
            </a:r>
            <a:endParaRPr lang="nl-BE" dirty="0"/>
          </a:p>
        </p:txBody>
      </p:sp>
      <mc:AlternateContent xmlns:mc="http://schemas.openxmlformats.org/markup-compatibility/2006" xmlns:p14="http://schemas.microsoft.com/office/powerpoint/2010/main">
        <mc:Choice Requires="p14">
          <p:contentPart p14:bwMode="auto" r:id="rId2">
            <p14:nvContentPartPr>
              <p14:cNvPr id="129" name="Inkt 129">
                <a:extLst>
                  <a:ext uri="{FF2B5EF4-FFF2-40B4-BE49-F238E27FC236}">
                    <a16:creationId xmlns:a16="http://schemas.microsoft.com/office/drawing/2014/main" id="{160D19CC-39D1-0F46-930B-E8912EE8DFBA}"/>
                  </a:ext>
                </a:extLst>
              </p14:cNvPr>
              <p14:cNvContentPartPr/>
              <p14:nvPr/>
            </p14:nvContentPartPr>
            <p14:xfrm>
              <a:off x="719653" y="3190687"/>
              <a:ext cx="10959120" cy="1699200"/>
            </p14:xfrm>
          </p:contentPart>
        </mc:Choice>
        <mc:Fallback xmlns="">
          <p:pic>
            <p:nvPicPr>
              <p:cNvPr id="129" name="Inkt 129">
                <a:extLst>
                  <a:ext uri="{FF2B5EF4-FFF2-40B4-BE49-F238E27FC236}">
                    <a16:creationId xmlns:a16="http://schemas.microsoft.com/office/drawing/2014/main" id="{160D19CC-39D1-0F46-930B-E8912EE8DFBA}"/>
                  </a:ext>
                </a:extLst>
              </p:cNvPr>
              <p:cNvPicPr/>
              <p:nvPr/>
            </p:nvPicPr>
            <p:blipFill>
              <a:blip r:embed="rId4"/>
              <a:stretch>
                <a:fillRect/>
              </a:stretch>
            </p:blipFill>
            <p:spPr>
              <a:xfrm>
                <a:off x="658095" y="3129114"/>
                <a:ext cx="11082236" cy="182234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6" name="Inkt 196">
                <a:extLst>
                  <a:ext uri="{FF2B5EF4-FFF2-40B4-BE49-F238E27FC236}">
                    <a16:creationId xmlns:a16="http://schemas.microsoft.com/office/drawing/2014/main" id="{A2B485D9-EDED-B040-BF6D-2C3EB5D38098}"/>
                  </a:ext>
                </a:extLst>
              </p14:cNvPr>
              <p14:cNvContentPartPr/>
              <p14:nvPr/>
            </p14:nvContentPartPr>
            <p14:xfrm>
              <a:off x="915133" y="5153767"/>
              <a:ext cx="10314000" cy="1090800"/>
            </p14:xfrm>
          </p:contentPart>
        </mc:Choice>
        <mc:Fallback xmlns="">
          <p:pic>
            <p:nvPicPr>
              <p:cNvPr id="196" name="Inkt 196">
                <a:extLst>
                  <a:ext uri="{FF2B5EF4-FFF2-40B4-BE49-F238E27FC236}">
                    <a16:creationId xmlns:a16="http://schemas.microsoft.com/office/drawing/2014/main" id="{A2B485D9-EDED-B040-BF6D-2C3EB5D38098}"/>
                  </a:ext>
                </a:extLst>
              </p:cNvPr>
              <p:cNvPicPr/>
              <p:nvPr/>
            </p:nvPicPr>
            <p:blipFill>
              <a:blip r:embed="rId6"/>
              <a:stretch>
                <a:fillRect/>
              </a:stretch>
            </p:blipFill>
            <p:spPr>
              <a:xfrm>
                <a:off x="853571" y="5092187"/>
                <a:ext cx="10437124" cy="1213961"/>
              </a:xfrm>
              <a:prstGeom prst="rect">
                <a:avLst/>
              </a:prstGeom>
            </p:spPr>
          </p:pic>
        </mc:Fallback>
      </mc:AlternateContent>
    </p:spTree>
    <p:extLst>
      <p:ext uri="{BB962C8B-B14F-4D97-AF65-F5344CB8AC3E}">
        <p14:creationId xmlns:p14="http://schemas.microsoft.com/office/powerpoint/2010/main" val="200336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a:xfrm>
            <a:off x="781833" y="0"/>
            <a:ext cx="10515600" cy="845507"/>
          </a:xfrm>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8</a:t>
            </a:r>
            <a:endParaRPr lang="nl-BE" dirty="0"/>
          </a:p>
        </p:txBody>
      </p:sp>
      <p:sp>
        <p:nvSpPr>
          <p:cNvPr id="4" name="Tekstvak 3">
            <a:extLst>
              <a:ext uri="{FF2B5EF4-FFF2-40B4-BE49-F238E27FC236}">
                <a16:creationId xmlns:a16="http://schemas.microsoft.com/office/drawing/2014/main" id="{48C068B6-1E92-46B6-9926-633CD7809D45}"/>
              </a:ext>
            </a:extLst>
          </p:cNvPr>
          <p:cNvSpPr txBox="1"/>
          <p:nvPr/>
        </p:nvSpPr>
        <p:spPr>
          <a:xfrm>
            <a:off x="363443" y="905232"/>
            <a:ext cx="11221697" cy="6370975"/>
          </a:xfrm>
          <a:prstGeom prst="rect">
            <a:avLst/>
          </a:prstGeom>
          <a:noFill/>
        </p:spPr>
        <p:txBody>
          <a:bodyPr wrap="square" rtlCol="0">
            <a:spAutoFit/>
          </a:bodyPr>
          <a:lstStyle/>
          <a:p>
            <a:r>
              <a:rPr lang="nl-BE" sz="2400" dirty="0"/>
              <a:t>RADIX </a:t>
            </a:r>
            <a:r>
              <a:rPr lang="nl-BE" sz="2400" dirty="0" err="1"/>
              <a:t>sort</a:t>
            </a:r>
            <a:r>
              <a:rPr lang="nl-BE" sz="2400" dirty="0"/>
              <a:t> is een algoritme dat gebruik maakt van een bestaand algoritme als hulpalgoritme. Dit wordt opgeroepen om eerst de laatste digit van een getal te sorteren, vervolgens de voorlaatste, etc. Je ziet de bewerking hieronder geïllustreerd:</a:t>
            </a:r>
          </a:p>
          <a:p>
            <a:endParaRPr lang="nl-BE" sz="2400" dirty="0"/>
          </a:p>
          <a:p>
            <a:endParaRPr lang="nl-BE" sz="2400" dirty="0"/>
          </a:p>
          <a:p>
            <a:endParaRPr lang="nl-BE" sz="2400" dirty="0"/>
          </a:p>
          <a:p>
            <a:endParaRPr lang="nl-BE" sz="2400" dirty="0"/>
          </a:p>
          <a:p>
            <a:endParaRPr lang="nl-BE" sz="2400" dirty="0"/>
          </a:p>
          <a:p>
            <a:endParaRPr lang="nl-BE" sz="2400" dirty="0"/>
          </a:p>
          <a:p>
            <a:endParaRPr lang="nl-BE" sz="2400" dirty="0"/>
          </a:p>
          <a:p>
            <a:endParaRPr lang="nl-BE" sz="2400" dirty="0"/>
          </a:p>
          <a:p>
            <a:endParaRPr lang="nl-BE" sz="2400" dirty="0"/>
          </a:p>
          <a:p>
            <a:endParaRPr lang="nl-BE" sz="2400" dirty="0"/>
          </a:p>
          <a:p>
            <a:r>
              <a:rPr lang="nl-BE" sz="2400" dirty="0"/>
              <a:t>Kies een sorteeralgoritme dat we gezien hebben in de cursus als hulpalgoritme en gebruik dit om (a) de pseudocode voor de RADIX </a:t>
            </a:r>
            <a:r>
              <a:rPr lang="nl-BE" sz="2400" dirty="0" err="1"/>
              <a:t>sort</a:t>
            </a:r>
            <a:r>
              <a:rPr lang="nl-BE" sz="2400" dirty="0"/>
              <a:t> weer te geven. (b) Wat kan je zeggen over de big-O notatie?</a:t>
            </a:r>
          </a:p>
          <a:p>
            <a:endParaRPr lang="nl-BE" sz="2400" dirty="0"/>
          </a:p>
        </p:txBody>
      </p:sp>
      <p:pic>
        <p:nvPicPr>
          <p:cNvPr id="3" name="Afbeelding 2">
            <a:extLst>
              <a:ext uri="{FF2B5EF4-FFF2-40B4-BE49-F238E27FC236}">
                <a16:creationId xmlns:a16="http://schemas.microsoft.com/office/drawing/2014/main" id="{031B5165-DA1A-4EB8-BBE2-D97CFE2D8137}"/>
              </a:ext>
            </a:extLst>
          </p:cNvPr>
          <p:cNvPicPr>
            <a:picLocks noChangeAspect="1"/>
          </p:cNvPicPr>
          <p:nvPr/>
        </p:nvPicPr>
        <p:blipFill>
          <a:blip r:embed="rId2"/>
          <a:stretch>
            <a:fillRect/>
          </a:stretch>
        </p:blipFill>
        <p:spPr>
          <a:xfrm>
            <a:off x="1042416" y="2251663"/>
            <a:ext cx="6834378" cy="3369229"/>
          </a:xfrm>
          <a:prstGeom prst="rect">
            <a:avLst/>
          </a:prstGeom>
        </p:spPr>
      </p:pic>
    </p:spTree>
    <p:extLst>
      <p:ext uri="{BB962C8B-B14F-4D97-AF65-F5344CB8AC3E}">
        <p14:creationId xmlns:p14="http://schemas.microsoft.com/office/powerpoint/2010/main" val="304488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a:xfrm>
            <a:off x="781833" y="0"/>
            <a:ext cx="10515600" cy="845507"/>
          </a:xfrm>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8</a:t>
            </a:r>
            <a:endParaRPr lang="nl-BE" dirty="0"/>
          </a:p>
        </p:txBody>
      </p:sp>
      <p:sp>
        <p:nvSpPr>
          <p:cNvPr id="5" name="Tekstvak 4">
            <a:extLst>
              <a:ext uri="{FF2B5EF4-FFF2-40B4-BE49-F238E27FC236}">
                <a16:creationId xmlns:a16="http://schemas.microsoft.com/office/drawing/2014/main" id="{A9558B21-4869-4B05-A62A-AE2D78952CE5}"/>
              </a:ext>
            </a:extLst>
          </p:cNvPr>
          <p:cNvSpPr txBox="1"/>
          <p:nvPr/>
        </p:nvSpPr>
        <p:spPr>
          <a:xfrm>
            <a:off x="320272" y="1804238"/>
            <a:ext cx="10515600" cy="2862322"/>
          </a:xfrm>
          <a:prstGeom prst="rect">
            <a:avLst/>
          </a:prstGeom>
          <a:noFill/>
        </p:spPr>
        <p:txBody>
          <a:bodyPr wrap="square" rtlCol="0">
            <a:spAutoFit/>
          </a:bodyPr>
          <a:lstStyle/>
          <a:p>
            <a:r>
              <a:rPr lang="nl-BE" dirty="0" err="1"/>
              <a:t>radixSort</a:t>
            </a:r>
            <a:r>
              <a:rPr lang="nl-BE" dirty="0">
                <a:sym typeface="Wingdings" panose="05000000000000000000" pitchFamily="2" charset="2"/>
              </a:rPr>
              <a:t>(I: A: Array[]): /</a:t>
            </a:r>
          </a:p>
          <a:p>
            <a:r>
              <a:rPr lang="nl-BE" dirty="0">
                <a:sym typeface="Wingdings" panose="05000000000000000000" pitchFamily="2" charset="2"/>
              </a:rPr>
              <a:t>	Preconditie: A is een array met getallen van gelijke lengte	</a:t>
            </a:r>
          </a:p>
          <a:p>
            <a:r>
              <a:rPr lang="nl-BE" dirty="0">
                <a:sym typeface="Wingdings" panose="05000000000000000000" pitchFamily="2" charset="2"/>
              </a:rPr>
              <a:t>	Postconditie: de gesorteerde array wordt geretourneerd</a:t>
            </a:r>
          </a:p>
          <a:p>
            <a:r>
              <a:rPr lang="nl-BE" dirty="0">
                <a:sym typeface="Wingdings" panose="05000000000000000000" pitchFamily="2" charset="2"/>
              </a:rPr>
              <a:t>	Gebruikt: /</a:t>
            </a:r>
          </a:p>
          <a:p>
            <a:r>
              <a:rPr lang="nl-BE" dirty="0">
                <a:sym typeface="Wingdings" panose="05000000000000000000" pitchFamily="2" charset="2"/>
              </a:rPr>
              <a:t>BEGIN</a:t>
            </a:r>
          </a:p>
          <a:p>
            <a:r>
              <a:rPr lang="nl-BE" dirty="0">
                <a:sym typeface="Wingdings" panose="05000000000000000000" pitchFamily="2" charset="2"/>
              </a:rPr>
              <a:t>1: woordlengte &lt;- A[0].lengte()</a:t>
            </a:r>
          </a:p>
          <a:p>
            <a:r>
              <a:rPr lang="nl-BE" dirty="0">
                <a:sym typeface="Wingdings" panose="05000000000000000000" pitchFamily="2" charset="2"/>
              </a:rPr>
              <a:t>2: VOOR i &lt;- woordlengte - 1 TOT 0 (STAP - 1) DOE</a:t>
            </a:r>
          </a:p>
          <a:p>
            <a:r>
              <a:rPr lang="nl-BE" dirty="0">
                <a:sym typeface="Wingdings" panose="05000000000000000000" pitchFamily="2" charset="2"/>
              </a:rPr>
              <a:t>3: 	</a:t>
            </a:r>
            <a:r>
              <a:rPr lang="nl-BE" dirty="0" err="1">
                <a:sym typeface="Wingdings" panose="05000000000000000000" pitchFamily="2" charset="2"/>
              </a:rPr>
              <a:t>cardSort</a:t>
            </a:r>
            <a:r>
              <a:rPr lang="nl-BE" dirty="0">
                <a:sym typeface="Wingdings" panose="05000000000000000000" pitchFamily="2" charset="2"/>
              </a:rPr>
              <a:t> uitvoeren om A te sorteren op digit i</a:t>
            </a:r>
          </a:p>
          <a:p>
            <a:r>
              <a:rPr lang="nl-BE" dirty="0">
                <a:sym typeface="Wingdings" panose="05000000000000000000" pitchFamily="2" charset="2"/>
              </a:rPr>
              <a:t>4: EINDE VOOR</a:t>
            </a:r>
          </a:p>
          <a:p>
            <a:r>
              <a:rPr lang="nl-BE" dirty="0">
                <a:sym typeface="Wingdings" panose="05000000000000000000" pitchFamily="2" charset="2"/>
              </a:rPr>
              <a:t>EINDE</a:t>
            </a:r>
            <a:endParaRPr lang="nl-BE" dirty="0"/>
          </a:p>
        </p:txBody>
      </p:sp>
      <p:pic>
        <p:nvPicPr>
          <p:cNvPr id="6" name="Afbeelding 5">
            <a:extLst>
              <a:ext uri="{FF2B5EF4-FFF2-40B4-BE49-F238E27FC236}">
                <a16:creationId xmlns:a16="http://schemas.microsoft.com/office/drawing/2014/main" id="{DBAD801C-9A64-4E7B-9E48-42CE0AA9BD7D}"/>
              </a:ext>
            </a:extLst>
          </p:cNvPr>
          <p:cNvPicPr>
            <a:picLocks noChangeAspect="1"/>
          </p:cNvPicPr>
          <p:nvPr/>
        </p:nvPicPr>
        <p:blipFill>
          <a:blip r:embed="rId2"/>
          <a:stretch>
            <a:fillRect/>
          </a:stretch>
        </p:blipFill>
        <p:spPr>
          <a:xfrm>
            <a:off x="7206665" y="2968673"/>
            <a:ext cx="4737846" cy="3395774"/>
          </a:xfrm>
          <a:prstGeom prst="rect">
            <a:avLst/>
          </a:prstGeom>
        </p:spPr>
      </p:pic>
      <mc:AlternateContent xmlns:mc="http://schemas.openxmlformats.org/markup-compatibility/2006" xmlns:a14="http://schemas.microsoft.com/office/drawing/2010/main">
        <mc:Choice Requires="a14">
          <p:sp>
            <p:nvSpPr>
              <p:cNvPr id="7" name="Rechthoek 6">
                <a:extLst>
                  <a:ext uri="{FF2B5EF4-FFF2-40B4-BE49-F238E27FC236}">
                    <a16:creationId xmlns:a16="http://schemas.microsoft.com/office/drawing/2014/main" id="{3EAECD26-C02E-4A9E-B0D6-D00754A53E66}"/>
                  </a:ext>
                </a:extLst>
              </p:cNvPr>
              <p:cNvSpPr/>
              <p:nvPr/>
            </p:nvSpPr>
            <p:spPr>
              <a:xfrm>
                <a:off x="931712" y="5568725"/>
                <a:ext cx="3385670" cy="375552"/>
              </a:xfrm>
              <a:prstGeom prst="rect">
                <a:avLst/>
              </a:prstGeom>
            </p:spPr>
            <p:txBody>
              <a:bodyPr wrap="none">
                <a:spAutoFit/>
              </a:bodyPr>
              <a:lstStyle/>
              <a:p>
                <a:r>
                  <a:rPr lang="el-GR" dirty="0">
                    <a:latin typeface="Courier New" panose="02070309020205020404" pitchFamily="49" charset="0"/>
                  </a:rPr>
                  <a:t>Θ</a:t>
                </a:r>
                <a:r>
                  <a:rPr lang="nl-BE" dirty="0">
                    <a:latin typeface="Courier New" panose="02070309020205020404" pitchFamily="49" charset="0"/>
                  </a:rPr>
                  <a:t>(</a:t>
                </a:r>
                <a:r>
                  <a:rPr lang="en-US" dirty="0">
                    <a:latin typeface="Courier New" panose="02070309020205020404" pitchFamily="49" charset="0"/>
                  </a:rPr>
                  <a:t>k</a:t>
                </a:r>
                <a14:m>
                  <m:oMath xmlns:m="http://schemas.openxmlformats.org/officeDocument/2006/math">
                    <m:sSup>
                      <m:sSupPr>
                        <m:ctrlPr>
                          <a:rPr lang="en-US" i="1" dirty="0">
                            <a:latin typeface="Cambria Math" panose="02040503050406030204" pitchFamily="18" charset="0"/>
                          </a:rPr>
                        </m:ctrlPr>
                      </m:sSupPr>
                      <m:e>
                        <m:r>
                          <a:rPr lang="nl-BE" dirty="0">
                            <a:latin typeface="Cambria Math" panose="02040503050406030204" pitchFamily="18" charset="0"/>
                          </a:rPr>
                          <m:t> </m:t>
                        </m:r>
                        <m:r>
                          <a:rPr lang="nl-BE" dirty="0">
                            <a:latin typeface="Cambria Math" panose="02040503050406030204" pitchFamily="18" charset="0"/>
                          </a:rPr>
                          <m:t>𝑛</m:t>
                        </m:r>
                      </m:e>
                      <m:sup>
                        <m:r>
                          <a:rPr lang="nl-BE" dirty="0">
                            <a:latin typeface="Cambria Math" panose="02040503050406030204" pitchFamily="18" charset="0"/>
                          </a:rPr>
                          <m:t>2</m:t>
                        </m:r>
                      </m:sup>
                    </m:sSup>
                  </m:oMath>
                </a14:m>
                <a:r>
                  <a:rPr lang="en-US" dirty="0">
                    <a:latin typeface="Courier New" panose="02070309020205020404" pitchFamily="49" charset="0"/>
                  </a:rPr>
                  <a:t>) of </a:t>
                </a:r>
                <a:r>
                  <a:rPr lang="en-US" dirty="0" err="1">
                    <a:latin typeface="Courier New" panose="02070309020205020404" pitchFamily="49" charset="0"/>
                  </a:rPr>
                  <a:t>gewoon</a:t>
                </a:r>
                <a:r>
                  <a:rPr lang="en-US" dirty="0">
                    <a:latin typeface="Courier New" panose="02070309020205020404" pitchFamily="49" charset="0"/>
                  </a:rPr>
                  <a:t> </a:t>
                </a:r>
                <a:r>
                  <a:rPr lang="nl-BE" dirty="0">
                    <a:latin typeface="Courier New" panose="02070309020205020404" pitchFamily="49" charset="0"/>
                  </a:rPr>
                  <a:t>θ</a:t>
                </a:r>
                <a:r>
                  <a:rPr lang="en-US" dirty="0">
                    <a:latin typeface="Courier New" panose="02070309020205020404" pitchFamily="49" charset="0"/>
                  </a:rPr>
                  <a:t>(</a:t>
                </a:r>
                <a14:m>
                  <m:oMath xmlns:m="http://schemas.openxmlformats.org/officeDocument/2006/math">
                    <m:sSup>
                      <m:sSupPr>
                        <m:ctrlPr>
                          <a:rPr lang="en-US" i="1" dirty="0">
                            <a:latin typeface="Cambria Math" panose="02040503050406030204" pitchFamily="18" charset="0"/>
                          </a:rPr>
                        </m:ctrlPr>
                      </m:sSupPr>
                      <m:e>
                        <m:r>
                          <a:rPr lang="nl-BE" dirty="0">
                            <a:latin typeface="Cambria Math" panose="02040503050406030204" pitchFamily="18" charset="0"/>
                          </a:rPr>
                          <m:t> </m:t>
                        </m:r>
                        <m:r>
                          <a:rPr lang="nl-BE" dirty="0">
                            <a:latin typeface="Cambria Math" panose="02040503050406030204" pitchFamily="18" charset="0"/>
                          </a:rPr>
                          <m:t>𝑛</m:t>
                        </m:r>
                      </m:e>
                      <m:sup>
                        <m:r>
                          <a:rPr lang="nl-BE" dirty="0">
                            <a:latin typeface="Cambria Math" panose="02040503050406030204" pitchFamily="18" charset="0"/>
                          </a:rPr>
                          <m:t>2</m:t>
                        </m:r>
                      </m:sup>
                    </m:sSup>
                  </m:oMath>
                </a14:m>
                <a:r>
                  <a:rPr lang="en-US" dirty="0">
                    <a:latin typeface="Courier New" panose="02070309020205020404" pitchFamily="49" charset="0"/>
                  </a:rPr>
                  <a:t>) </a:t>
                </a:r>
                <a:endParaRPr lang="nl-BE" dirty="0">
                  <a:latin typeface="Courier New" panose="02070309020205020404" pitchFamily="49" charset="0"/>
                </a:endParaRPr>
              </a:p>
            </p:txBody>
          </p:sp>
        </mc:Choice>
        <mc:Fallback xmlns="">
          <p:sp>
            <p:nvSpPr>
              <p:cNvPr id="7" name="Rechthoek 6">
                <a:extLst>
                  <a:ext uri="{FF2B5EF4-FFF2-40B4-BE49-F238E27FC236}">
                    <a16:creationId xmlns:a16="http://schemas.microsoft.com/office/drawing/2014/main" id="{3EAECD26-C02E-4A9E-B0D6-D00754A53E66}"/>
                  </a:ext>
                </a:extLst>
              </p:cNvPr>
              <p:cNvSpPr>
                <a:spLocks noRot="1" noChangeAspect="1" noMove="1" noResize="1" noEditPoints="1" noAdjustHandles="1" noChangeArrowheads="1" noChangeShapeType="1" noTextEdit="1"/>
              </p:cNvSpPr>
              <p:nvPr/>
            </p:nvSpPr>
            <p:spPr>
              <a:xfrm>
                <a:off x="931712" y="5568725"/>
                <a:ext cx="3385670" cy="375552"/>
              </a:xfrm>
              <a:prstGeom prst="rect">
                <a:avLst/>
              </a:prstGeom>
              <a:blipFill>
                <a:blip r:embed="rId3"/>
                <a:stretch>
                  <a:fillRect l="-1622" t="-6557" r="-541" b="-27869"/>
                </a:stretch>
              </a:blipFill>
            </p:spPr>
            <p:txBody>
              <a:bodyPr/>
              <a:lstStyle/>
              <a:p>
                <a:r>
                  <a:rPr lang="nl-BE">
                    <a:noFill/>
                  </a:rPr>
                  <a:t> </a:t>
                </a:r>
              </a:p>
            </p:txBody>
          </p:sp>
        </mc:Fallback>
      </mc:AlternateContent>
    </p:spTree>
    <p:extLst>
      <p:ext uri="{BB962C8B-B14F-4D97-AF65-F5344CB8AC3E}">
        <p14:creationId xmlns:p14="http://schemas.microsoft.com/office/powerpoint/2010/main" val="173346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a:xfrm>
            <a:off x="781833" y="0"/>
            <a:ext cx="10515600" cy="845507"/>
          </a:xfrm>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9</a:t>
            </a:r>
            <a:endParaRPr lang="nl-BE" dirty="0"/>
          </a:p>
        </p:txBody>
      </p:sp>
      <p:sp>
        <p:nvSpPr>
          <p:cNvPr id="5" name="Tekstvak 4">
            <a:extLst>
              <a:ext uri="{FF2B5EF4-FFF2-40B4-BE49-F238E27FC236}">
                <a16:creationId xmlns:a16="http://schemas.microsoft.com/office/drawing/2014/main" id="{A8D5E788-EDF0-44BB-A3C5-6022E0626C81}"/>
              </a:ext>
            </a:extLst>
          </p:cNvPr>
          <p:cNvSpPr txBox="1"/>
          <p:nvPr/>
        </p:nvSpPr>
        <p:spPr>
          <a:xfrm>
            <a:off x="1315233" y="2258218"/>
            <a:ext cx="1063112" cy="923330"/>
          </a:xfrm>
          <a:prstGeom prst="rect">
            <a:avLst/>
          </a:prstGeom>
          <a:noFill/>
        </p:spPr>
        <p:txBody>
          <a:bodyPr wrap="none" rtlCol="0">
            <a:spAutoFit/>
          </a:bodyPr>
          <a:lstStyle/>
          <a:p>
            <a:pPr marL="342900" indent="-342900">
              <a:buAutoNum type="alphaLcParenR"/>
            </a:pPr>
            <a:r>
              <a:rPr lang="en-US" dirty="0"/>
              <a:t>1</a:t>
            </a:r>
          </a:p>
          <a:p>
            <a:pPr marL="342900" indent="-342900">
              <a:buAutoNum type="alphaLcParenR"/>
            </a:pPr>
            <a:r>
              <a:rPr lang="en-US" dirty="0"/>
              <a:t>?</a:t>
            </a:r>
          </a:p>
          <a:p>
            <a:pPr marL="342900" indent="-342900">
              <a:buAutoNum type="alphaLcParenR"/>
            </a:pPr>
            <a:r>
              <a:rPr lang="en-US" dirty="0"/>
              <a:t>O(n</a:t>
            </a:r>
            <a:r>
              <a:rPr lang="en-US" baseline="30000" dirty="0"/>
              <a:t>2</a:t>
            </a:r>
            <a:r>
              <a:rPr lang="en-US" dirty="0"/>
              <a:t>)</a:t>
            </a:r>
          </a:p>
        </p:txBody>
      </p:sp>
    </p:spTree>
    <p:extLst>
      <p:ext uri="{BB962C8B-B14F-4D97-AF65-F5344CB8AC3E}">
        <p14:creationId xmlns:p14="http://schemas.microsoft.com/office/powerpoint/2010/main" val="251123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2</a:t>
            </a:r>
          </a:p>
        </p:txBody>
      </p:sp>
      <p:sp>
        <p:nvSpPr>
          <p:cNvPr id="3" name="Rechthoek 2">
            <a:extLst>
              <a:ext uri="{FF2B5EF4-FFF2-40B4-BE49-F238E27FC236}">
                <a16:creationId xmlns:a16="http://schemas.microsoft.com/office/drawing/2014/main" id="{1B058960-0921-46E6-B5EF-0C058CC258A1}"/>
              </a:ext>
            </a:extLst>
          </p:cNvPr>
          <p:cNvSpPr/>
          <p:nvPr/>
        </p:nvSpPr>
        <p:spPr>
          <a:xfrm>
            <a:off x="948856" y="1747936"/>
            <a:ext cx="8843176" cy="1815882"/>
          </a:xfrm>
          <a:prstGeom prst="rect">
            <a:avLst/>
          </a:prstGeom>
        </p:spPr>
        <p:txBody>
          <a:bodyPr wrap="square">
            <a:spAutoFit/>
          </a:bodyPr>
          <a:lstStyle/>
          <a:p>
            <a:r>
              <a:rPr lang="nl-BE" sz="2800" dirty="0">
                <a:latin typeface="Times New Roman" panose="02020603050405020304" pitchFamily="18" charset="0"/>
                <a:cs typeface="Times New Roman" panose="02020603050405020304" pitchFamily="18" charset="0"/>
              </a:rPr>
              <a:t>Schrijf zowel een recursief als iteratief algoritme </a:t>
            </a:r>
            <a:r>
              <a:rPr lang="nl-BE" sz="2800" dirty="0" err="1">
                <a:latin typeface="Times New Roman" panose="02020603050405020304" pitchFamily="18" charset="0"/>
                <a:cs typeface="Times New Roman" panose="02020603050405020304" pitchFamily="18" charset="0"/>
              </a:rPr>
              <a:t>countUp</a:t>
            </a:r>
            <a:r>
              <a:rPr lang="nl-BE" sz="2800" dirty="0">
                <a:latin typeface="Times New Roman" panose="02020603050405020304" pitchFamily="18" charset="0"/>
                <a:cs typeface="Times New Roman" panose="02020603050405020304" pitchFamily="18" charset="0"/>
              </a:rPr>
              <a:t>(n) dat optelt tot n en dan “</a:t>
            </a:r>
            <a:r>
              <a:rPr lang="nl-BE" sz="2800" dirty="0" err="1">
                <a:latin typeface="Times New Roman" panose="02020603050405020304" pitchFamily="18" charset="0"/>
                <a:cs typeface="Times New Roman" panose="02020603050405020304" pitchFamily="18" charset="0"/>
              </a:rPr>
              <a:t>Launch</a:t>
            </a:r>
            <a:r>
              <a:rPr lang="nl-BE" sz="2800" dirty="0">
                <a:latin typeface="Times New Roman" panose="02020603050405020304" pitchFamily="18" charset="0"/>
                <a:cs typeface="Times New Roman" panose="02020603050405020304" pitchFamily="18" charset="0"/>
              </a:rPr>
              <a:t>!” print. Wat kan je vertellen over de uitvoeringstijd (</a:t>
            </a:r>
            <a:r>
              <a:rPr lang="el-GR" sz="2800" dirty="0">
                <a:latin typeface="Times New Roman" panose="02020603050405020304" pitchFamily="18" charset="0"/>
                <a:cs typeface="Times New Roman" panose="02020603050405020304" pitchFamily="18" charset="0"/>
              </a:rPr>
              <a:t>Θ</a:t>
            </a:r>
            <a:r>
              <a:rPr lang="nl-BE" sz="2800" dirty="0">
                <a:latin typeface="Times New Roman" panose="02020603050405020304" pitchFamily="18" charset="0"/>
                <a:cs typeface="Times New Roman" panose="02020603050405020304" pitchFamily="18" charset="0"/>
              </a:rPr>
              <a:t>-notatie) van beide algoritmen?</a:t>
            </a:r>
            <a:endParaRPr lang="nl-BE"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35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2 - Iteratief</a:t>
            </a:r>
          </a:p>
        </p:txBody>
      </p:sp>
      <p:sp>
        <p:nvSpPr>
          <p:cNvPr id="3" name="Rechthoek 2">
            <a:extLst>
              <a:ext uri="{FF2B5EF4-FFF2-40B4-BE49-F238E27FC236}">
                <a16:creationId xmlns:a16="http://schemas.microsoft.com/office/drawing/2014/main" id="{1B058960-0921-46E6-B5EF-0C058CC258A1}"/>
              </a:ext>
            </a:extLst>
          </p:cNvPr>
          <p:cNvSpPr/>
          <p:nvPr/>
        </p:nvSpPr>
        <p:spPr>
          <a:xfrm>
            <a:off x="948856" y="1747936"/>
            <a:ext cx="8843176" cy="4401205"/>
          </a:xfrm>
          <a:prstGeom prst="rect">
            <a:avLst/>
          </a:prstGeom>
        </p:spPr>
        <p:txBody>
          <a:bodyPr wrap="square">
            <a:spAutoFit/>
          </a:bodyPr>
          <a:lstStyle/>
          <a:p>
            <a:r>
              <a:rPr lang="nl-BE" sz="2800" dirty="0" err="1">
                <a:latin typeface="Times New Roman" panose="02020603050405020304" pitchFamily="18" charset="0"/>
                <a:cs typeface="Times New Roman" panose="02020603050405020304" pitchFamily="18" charset="0"/>
              </a:rPr>
              <a:t>countUp</a:t>
            </a:r>
            <a:r>
              <a:rPr lang="nl-BE" sz="2800" dirty="0">
                <a:latin typeface="Times New Roman" panose="02020603050405020304" pitchFamily="18" charset="0"/>
                <a:cs typeface="Times New Roman" panose="02020603050405020304" pitchFamily="18" charset="0"/>
              </a:rPr>
              <a:t>(I: n: natuurlijk getal): /</a:t>
            </a:r>
          </a:p>
          <a:p>
            <a:r>
              <a:rPr lang="nl-BE" sz="2800" b="0" dirty="0">
                <a:latin typeface="Times New Roman" panose="02020603050405020304" pitchFamily="18" charset="0"/>
                <a:cs typeface="Times New Roman" panose="02020603050405020304" pitchFamily="18" charset="0"/>
              </a:rPr>
              <a:t>	precondities: n is een natuurlijk getal</a:t>
            </a:r>
          </a:p>
          <a:p>
            <a:r>
              <a:rPr lang="nl-BE" sz="2800" dirty="0">
                <a:latin typeface="Times New Roman" panose="02020603050405020304" pitchFamily="18" charset="0"/>
                <a:cs typeface="Times New Roman" panose="02020603050405020304" pitchFamily="18" charset="0"/>
              </a:rPr>
              <a:t>	postcondities: de uitvoer wordt geprint</a:t>
            </a:r>
          </a:p>
          <a:p>
            <a:r>
              <a:rPr lang="nl-BE" sz="2800" b="0" dirty="0">
                <a:latin typeface="Times New Roman" panose="02020603050405020304" pitchFamily="18" charset="0"/>
                <a:cs typeface="Times New Roman" panose="02020603050405020304" pitchFamily="18" charset="0"/>
              </a:rPr>
              <a:t>	gebruikt: /</a:t>
            </a:r>
            <a:endParaRPr lang="nl-BE" sz="2800" dirty="0">
              <a:latin typeface="Times New Roman" panose="02020603050405020304" pitchFamily="18" charset="0"/>
              <a:cs typeface="Times New Roman" panose="02020603050405020304" pitchFamily="18" charset="0"/>
            </a:endParaRPr>
          </a:p>
          <a:p>
            <a:r>
              <a:rPr lang="nl-BE" sz="2800" dirty="0">
                <a:latin typeface="Times New Roman" panose="02020603050405020304" pitchFamily="18" charset="0"/>
                <a:cs typeface="Times New Roman" panose="02020603050405020304" pitchFamily="18" charset="0"/>
              </a:rPr>
              <a:t>BEGIN</a:t>
            </a:r>
          </a:p>
          <a:p>
            <a:r>
              <a:rPr lang="nl-BE" sz="2800" b="0" dirty="0">
                <a:latin typeface="Times New Roman" panose="02020603050405020304" pitchFamily="18" charset="0"/>
                <a:cs typeface="Times New Roman" panose="02020603050405020304" pitchFamily="18" charset="0"/>
              </a:rPr>
              <a:t>1: VOOR i = 1 TOT n DOE</a:t>
            </a:r>
          </a:p>
          <a:p>
            <a:r>
              <a:rPr lang="nl-BE" sz="2800" dirty="0">
                <a:latin typeface="Times New Roman" panose="02020603050405020304" pitchFamily="18" charset="0"/>
                <a:cs typeface="Times New Roman" panose="02020603050405020304" pitchFamily="18" charset="0"/>
              </a:rPr>
              <a:t>2:	VOERUIT(scherm, i)</a:t>
            </a:r>
          </a:p>
          <a:p>
            <a:r>
              <a:rPr lang="nl-BE" sz="2800" b="0" dirty="0">
                <a:latin typeface="Times New Roman" panose="02020603050405020304" pitchFamily="18" charset="0"/>
                <a:cs typeface="Times New Roman" panose="02020603050405020304" pitchFamily="18" charset="0"/>
              </a:rPr>
              <a:t>3: EINDE VOOR</a:t>
            </a:r>
          </a:p>
          <a:p>
            <a:r>
              <a:rPr lang="nl-BE" sz="2800" dirty="0">
                <a:latin typeface="Times New Roman" panose="02020603050405020304" pitchFamily="18" charset="0"/>
                <a:cs typeface="Times New Roman" panose="02020603050405020304" pitchFamily="18" charset="0"/>
              </a:rPr>
              <a:t>4: VOERUIT(scherm, “</a:t>
            </a:r>
            <a:r>
              <a:rPr lang="nl-BE" sz="2800" dirty="0" err="1">
                <a:latin typeface="Times New Roman" panose="02020603050405020304" pitchFamily="18" charset="0"/>
                <a:cs typeface="Times New Roman" panose="02020603050405020304" pitchFamily="18" charset="0"/>
              </a:rPr>
              <a:t>Launch</a:t>
            </a:r>
            <a:r>
              <a:rPr lang="nl-BE" sz="2800" dirty="0">
                <a:latin typeface="Times New Roman" panose="02020603050405020304" pitchFamily="18" charset="0"/>
                <a:cs typeface="Times New Roman" panose="02020603050405020304" pitchFamily="18" charset="0"/>
              </a:rPr>
              <a:t>!”)</a:t>
            </a:r>
          </a:p>
          <a:p>
            <a:r>
              <a:rPr lang="nl-BE" sz="2800" b="0" dirty="0">
                <a:latin typeface="Times New Roman" panose="02020603050405020304" pitchFamily="18" charset="0"/>
                <a:cs typeface="Times New Roman" panose="02020603050405020304" pitchFamily="18" charset="0"/>
              </a:rPr>
              <a:t>EINDE</a:t>
            </a:r>
          </a:p>
        </p:txBody>
      </p:sp>
      <p:sp>
        <p:nvSpPr>
          <p:cNvPr id="4" name="Rechthoek 3">
            <a:extLst>
              <a:ext uri="{FF2B5EF4-FFF2-40B4-BE49-F238E27FC236}">
                <a16:creationId xmlns:a16="http://schemas.microsoft.com/office/drawing/2014/main" id="{4068CA1B-D484-4ED7-9C04-714BA1146D8F}"/>
              </a:ext>
            </a:extLst>
          </p:cNvPr>
          <p:cNvSpPr/>
          <p:nvPr/>
        </p:nvSpPr>
        <p:spPr>
          <a:xfrm>
            <a:off x="8591949" y="3429000"/>
            <a:ext cx="788999" cy="369332"/>
          </a:xfrm>
          <a:prstGeom prst="rect">
            <a:avLst/>
          </a:prstGeom>
        </p:spPr>
        <p:txBody>
          <a:bodyPr wrap="none">
            <a:spAutoFit/>
          </a:bodyPr>
          <a:lstStyle/>
          <a:p>
            <a:r>
              <a:rPr lang="el-GR" dirty="0">
                <a:latin typeface="Times New Roman" panose="02020603050405020304" pitchFamily="18" charset="0"/>
                <a:cs typeface="Times New Roman" panose="02020603050405020304" pitchFamily="18" charset="0"/>
              </a:rPr>
              <a:t>Θ</a:t>
            </a:r>
            <a:r>
              <a:rPr lang="nl-BE" dirty="0">
                <a:latin typeface="Times New Roman" panose="02020603050405020304" pitchFamily="18" charset="0"/>
                <a:cs typeface="Times New Roman" panose="02020603050405020304" pitchFamily="18" charset="0"/>
              </a:rPr>
              <a:t> -&gt; n</a:t>
            </a:r>
            <a:endParaRPr lang="nl-BE" dirty="0"/>
          </a:p>
        </p:txBody>
      </p:sp>
    </p:spTree>
    <p:extLst>
      <p:ext uri="{BB962C8B-B14F-4D97-AF65-F5344CB8AC3E}">
        <p14:creationId xmlns:p14="http://schemas.microsoft.com/office/powerpoint/2010/main" val="37130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2 - Recursief</a:t>
            </a:r>
          </a:p>
        </p:txBody>
      </p:sp>
      <p:sp>
        <p:nvSpPr>
          <p:cNvPr id="3" name="Rechthoek 2">
            <a:extLst>
              <a:ext uri="{FF2B5EF4-FFF2-40B4-BE49-F238E27FC236}">
                <a16:creationId xmlns:a16="http://schemas.microsoft.com/office/drawing/2014/main" id="{1B058960-0921-46E6-B5EF-0C058CC258A1}"/>
              </a:ext>
            </a:extLst>
          </p:cNvPr>
          <p:cNvSpPr/>
          <p:nvPr/>
        </p:nvSpPr>
        <p:spPr>
          <a:xfrm>
            <a:off x="893197" y="1164134"/>
            <a:ext cx="8843176" cy="5693866"/>
          </a:xfrm>
          <a:prstGeom prst="rect">
            <a:avLst/>
          </a:prstGeom>
        </p:spPr>
        <p:txBody>
          <a:bodyPr wrap="square">
            <a:spAutoFit/>
          </a:bodyPr>
          <a:lstStyle/>
          <a:p>
            <a:r>
              <a:rPr lang="nl-BE" sz="2800" dirty="0" err="1">
                <a:latin typeface="Times New Roman" panose="02020603050405020304" pitchFamily="18" charset="0"/>
                <a:cs typeface="Times New Roman" panose="02020603050405020304" pitchFamily="18" charset="0"/>
              </a:rPr>
              <a:t>countUp</a:t>
            </a:r>
            <a:r>
              <a:rPr lang="nl-BE" sz="2800" dirty="0">
                <a:latin typeface="Times New Roman" panose="02020603050405020304" pitchFamily="18" charset="0"/>
                <a:cs typeface="Times New Roman" panose="02020603050405020304" pitchFamily="18" charset="0"/>
              </a:rPr>
              <a:t>(I: n: natuurlijk getal): /</a:t>
            </a:r>
          </a:p>
          <a:p>
            <a:r>
              <a:rPr lang="nl-BE" sz="2800" b="0" dirty="0">
                <a:latin typeface="Times New Roman" panose="02020603050405020304" pitchFamily="18" charset="0"/>
                <a:cs typeface="Times New Roman" panose="02020603050405020304" pitchFamily="18" charset="0"/>
              </a:rPr>
              <a:t>	precondities: n is een natuurlijk getal</a:t>
            </a:r>
          </a:p>
          <a:p>
            <a:r>
              <a:rPr lang="nl-BE" sz="2800" dirty="0">
                <a:latin typeface="Times New Roman" panose="02020603050405020304" pitchFamily="18" charset="0"/>
                <a:cs typeface="Times New Roman" panose="02020603050405020304" pitchFamily="18" charset="0"/>
              </a:rPr>
              <a:t>	postcondities: de uitvoer wordt geprint</a:t>
            </a:r>
          </a:p>
          <a:p>
            <a:r>
              <a:rPr lang="nl-BE" sz="2800" b="0" dirty="0">
                <a:latin typeface="Times New Roman" panose="02020603050405020304" pitchFamily="18" charset="0"/>
                <a:cs typeface="Times New Roman" panose="02020603050405020304" pitchFamily="18" charset="0"/>
              </a:rPr>
              <a:t>	gebruikt: </a:t>
            </a:r>
            <a:r>
              <a:rPr lang="nl-BE" sz="2800" dirty="0" err="1">
                <a:latin typeface="Times New Roman" panose="02020603050405020304" pitchFamily="18" charset="0"/>
                <a:cs typeface="Times New Roman" panose="02020603050405020304" pitchFamily="18" charset="0"/>
              </a:rPr>
              <a:t>countUp</a:t>
            </a:r>
            <a:endParaRPr lang="nl-BE" sz="2800" dirty="0">
              <a:latin typeface="Times New Roman" panose="02020603050405020304" pitchFamily="18" charset="0"/>
              <a:cs typeface="Times New Roman" panose="02020603050405020304" pitchFamily="18" charset="0"/>
            </a:endParaRPr>
          </a:p>
          <a:p>
            <a:r>
              <a:rPr lang="nl-BE" sz="2800" dirty="0">
                <a:latin typeface="Times New Roman" panose="02020603050405020304" pitchFamily="18" charset="0"/>
                <a:cs typeface="Times New Roman" panose="02020603050405020304" pitchFamily="18" charset="0"/>
              </a:rPr>
              <a:t>BEGIN</a:t>
            </a:r>
          </a:p>
          <a:p>
            <a:r>
              <a:rPr lang="nl-BE" sz="2800" b="0" dirty="0">
                <a:latin typeface="Times New Roman" panose="02020603050405020304" pitchFamily="18" charset="0"/>
                <a:cs typeface="Times New Roman" panose="02020603050405020304" pitchFamily="18" charset="0"/>
              </a:rPr>
              <a:t>1: ALS n = 1 DAN</a:t>
            </a:r>
          </a:p>
          <a:p>
            <a:r>
              <a:rPr lang="nl-BE" sz="2800" dirty="0">
                <a:latin typeface="Times New Roman" panose="02020603050405020304" pitchFamily="18" charset="0"/>
                <a:cs typeface="Times New Roman" panose="02020603050405020304" pitchFamily="18" charset="0"/>
              </a:rPr>
              <a:t>2:	VOERUIT(scherm, 1) </a:t>
            </a:r>
          </a:p>
          <a:p>
            <a:r>
              <a:rPr lang="nl-BE" sz="2800" b="0" dirty="0">
                <a:latin typeface="Times New Roman" panose="02020603050405020304" pitchFamily="18" charset="0"/>
                <a:cs typeface="Times New Roman" panose="02020603050405020304" pitchFamily="18" charset="0"/>
              </a:rPr>
              <a:t>3: ANDERS</a:t>
            </a:r>
          </a:p>
          <a:p>
            <a:r>
              <a:rPr lang="nl-BE" sz="2800" dirty="0">
                <a:latin typeface="Times New Roman" panose="02020603050405020304" pitchFamily="18" charset="0"/>
                <a:cs typeface="Times New Roman" panose="02020603050405020304" pitchFamily="18" charset="0"/>
              </a:rPr>
              <a:t>4: 	</a:t>
            </a:r>
            <a:r>
              <a:rPr lang="nl-BE" sz="2800" dirty="0" err="1">
                <a:latin typeface="Times New Roman" panose="02020603050405020304" pitchFamily="18" charset="0"/>
                <a:cs typeface="Times New Roman" panose="02020603050405020304" pitchFamily="18" charset="0"/>
              </a:rPr>
              <a:t>countUp</a:t>
            </a:r>
            <a:r>
              <a:rPr lang="nl-BE" sz="2800" dirty="0">
                <a:latin typeface="Times New Roman" panose="02020603050405020304" pitchFamily="18" charset="0"/>
                <a:cs typeface="Times New Roman" panose="02020603050405020304" pitchFamily="18" charset="0"/>
              </a:rPr>
              <a:t>(n-1)</a:t>
            </a:r>
          </a:p>
          <a:p>
            <a:r>
              <a:rPr lang="nl-BE" sz="2800" dirty="0">
                <a:latin typeface="Times New Roman" panose="02020603050405020304" pitchFamily="18" charset="0"/>
                <a:cs typeface="Times New Roman" panose="02020603050405020304" pitchFamily="18" charset="0"/>
              </a:rPr>
              <a:t>5: 	VOERUIT(scherm, n)</a:t>
            </a:r>
          </a:p>
          <a:p>
            <a:r>
              <a:rPr lang="nl-BE" sz="2800" dirty="0">
                <a:latin typeface="Times New Roman" panose="02020603050405020304" pitchFamily="18" charset="0"/>
                <a:cs typeface="Times New Roman" panose="02020603050405020304" pitchFamily="18" charset="0"/>
              </a:rPr>
              <a:t>6: EINDE ALS</a:t>
            </a:r>
          </a:p>
          <a:p>
            <a:r>
              <a:rPr lang="nl-BE" sz="2800" dirty="0">
                <a:latin typeface="Times New Roman" panose="02020603050405020304" pitchFamily="18" charset="0"/>
                <a:cs typeface="Times New Roman" panose="02020603050405020304" pitchFamily="18" charset="0"/>
              </a:rPr>
              <a:t>7: VOERUIT(scherm, “</a:t>
            </a:r>
            <a:r>
              <a:rPr lang="nl-BE" sz="2800" dirty="0" err="1">
                <a:latin typeface="Times New Roman" panose="02020603050405020304" pitchFamily="18" charset="0"/>
                <a:cs typeface="Times New Roman" panose="02020603050405020304" pitchFamily="18" charset="0"/>
              </a:rPr>
              <a:t>Launch</a:t>
            </a:r>
            <a:r>
              <a:rPr lang="nl-BE" sz="2800" dirty="0">
                <a:latin typeface="Times New Roman" panose="02020603050405020304" pitchFamily="18" charset="0"/>
                <a:cs typeface="Times New Roman" panose="02020603050405020304" pitchFamily="18" charset="0"/>
              </a:rPr>
              <a:t>!”) </a:t>
            </a:r>
          </a:p>
          <a:p>
            <a:r>
              <a:rPr lang="nl-BE" sz="2800" b="0" dirty="0">
                <a:latin typeface="Times New Roman" panose="02020603050405020304" pitchFamily="18" charset="0"/>
                <a:cs typeface="Times New Roman" panose="02020603050405020304" pitchFamily="18" charset="0"/>
              </a:rPr>
              <a:t>EINDE</a:t>
            </a:r>
          </a:p>
        </p:txBody>
      </p:sp>
      <p:sp>
        <p:nvSpPr>
          <p:cNvPr id="4" name="Rechthoek 3">
            <a:extLst>
              <a:ext uri="{FF2B5EF4-FFF2-40B4-BE49-F238E27FC236}">
                <a16:creationId xmlns:a16="http://schemas.microsoft.com/office/drawing/2014/main" id="{A8A8837A-D643-4550-9BA2-659A8319E61B}"/>
              </a:ext>
            </a:extLst>
          </p:cNvPr>
          <p:cNvSpPr/>
          <p:nvPr/>
        </p:nvSpPr>
        <p:spPr>
          <a:xfrm>
            <a:off x="9116735" y="3584051"/>
            <a:ext cx="788999" cy="369332"/>
          </a:xfrm>
          <a:prstGeom prst="rect">
            <a:avLst/>
          </a:prstGeom>
        </p:spPr>
        <p:txBody>
          <a:bodyPr wrap="none">
            <a:spAutoFit/>
          </a:bodyPr>
          <a:lstStyle/>
          <a:p>
            <a:r>
              <a:rPr lang="el-GR" dirty="0">
                <a:latin typeface="Times New Roman" panose="02020603050405020304" pitchFamily="18" charset="0"/>
                <a:cs typeface="Times New Roman" panose="02020603050405020304" pitchFamily="18" charset="0"/>
              </a:rPr>
              <a:t>Θ</a:t>
            </a:r>
            <a:r>
              <a:rPr lang="nl-BE" dirty="0">
                <a:latin typeface="Times New Roman" panose="02020603050405020304" pitchFamily="18" charset="0"/>
                <a:cs typeface="Times New Roman" panose="02020603050405020304" pitchFamily="18" charset="0"/>
              </a:rPr>
              <a:t> -&gt; n</a:t>
            </a:r>
            <a:endParaRPr lang="nl-BE" dirty="0"/>
          </a:p>
        </p:txBody>
      </p:sp>
    </p:spTree>
    <p:extLst>
      <p:ext uri="{BB962C8B-B14F-4D97-AF65-F5344CB8AC3E}">
        <p14:creationId xmlns:p14="http://schemas.microsoft.com/office/powerpoint/2010/main" val="154931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3</a:t>
            </a:r>
          </a:p>
        </p:txBody>
      </p:sp>
      <p:sp>
        <p:nvSpPr>
          <p:cNvPr id="3" name="Rechthoek 2">
            <a:extLst>
              <a:ext uri="{FF2B5EF4-FFF2-40B4-BE49-F238E27FC236}">
                <a16:creationId xmlns:a16="http://schemas.microsoft.com/office/drawing/2014/main" id="{1B058960-0921-46E6-B5EF-0C058CC258A1}"/>
              </a:ext>
            </a:extLst>
          </p:cNvPr>
          <p:cNvSpPr/>
          <p:nvPr/>
        </p:nvSpPr>
        <p:spPr>
          <a:xfrm>
            <a:off x="893197" y="1164134"/>
            <a:ext cx="8843176" cy="523220"/>
          </a:xfrm>
          <a:prstGeom prst="rect">
            <a:avLst/>
          </a:prstGeom>
        </p:spPr>
        <p:txBody>
          <a:bodyPr wrap="square">
            <a:spAutoFit/>
          </a:bodyPr>
          <a:lstStyle/>
          <a:p>
            <a:endParaRPr lang="nl-BE" sz="2800" dirty="0" err="1">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1" name="Inkt 20">
                <a:extLst>
                  <a:ext uri="{FF2B5EF4-FFF2-40B4-BE49-F238E27FC236}">
                    <a16:creationId xmlns:a16="http://schemas.microsoft.com/office/drawing/2014/main" id="{F76C4114-4780-AB4C-A557-E70020EE036B}"/>
                  </a:ext>
                </a:extLst>
              </p14:cNvPr>
              <p14:cNvContentPartPr/>
              <p14:nvPr/>
            </p14:nvContentPartPr>
            <p14:xfrm>
              <a:off x="4102958" y="2098963"/>
              <a:ext cx="25200" cy="143640"/>
            </p14:xfrm>
          </p:contentPart>
        </mc:Choice>
        <mc:Fallback xmlns="">
          <p:pic>
            <p:nvPicPr>
              <p:cNvPr id="21" name="Inkt 20">
                <a:extLst>
                  <a:ext uri="{FF2B5EF4-FFF2-40B4-BE49-F238E27FC236}">
                    <a16:creationId xmlns:a16="http://schemas.microsoft.com/office/drawing/2014/main" id="{F76C4114-4780-AB4C-A557-E70020EE036B}"/>
                  </a:ext>
                </a:extLst>
              </p:cNvPr>
              <p:cNvPicPr/>
              <p:nvPr/>
            </p:nvPicPr>
            <p:blipFill>
              <a:blip r:embed="rId3"/>
              <a:stretch>
                <a:fillRect/>
              </a:stretch>
            </p:blipFill>
            <p:spPr>
              <a:xfrm>
                <a:off x="4072358" y="2068003"/>
                <a:ext cx="867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t 23">
                <a:extLst>
                  <a:ext uri="{FF2B5EF4-FFF2-40B4-BE49-F238E27FC236}">
                    <a16:creationId xmlns:a16="http://schemas.microsoft.com/office/drawing/2014/main" id="{1DC6EB70-8423-9F4A-9501-981E521D238D}"/>
                  </a:ext>
                </a:extLst>
              </p14:cNvPr>
              <p14:cNvContentPartPr/>
              <p14:nvPr/>
            </p14:nvContentPartPr>
            <p14:xfrm>
              <a:off x="1581518" y="2061523"/>
              <a:ext cx="2253960" cy="311760"/>
            </p14:xfrm>
          </p:contentPart>
        </mc:Choice>
        <mc:Fallback xmlns="">
          <p:pic>
            <p:nvPicPr>
              <p:cNvPr id="22" name="Inkt 23">
                <a:extLst>
                  <a:ext uri="{FF2B5EF4-FFF2-40B4-BE49-F238E27FC236}">
                    <a16:creationId xmlns:a16="http://schemas.microsoft.com/office/drawing/2014/main" id="{1DC6EB70-8423-9F4A-9501-981E521D238D}"/>
                  </a:ext>
                </a:extLst>
              </p:cNvPr>
              <p:cNvPicPr/>
              <p:nvPr/>
            </p:nvPicPr>
            <p:blipFill>
              <a:blip r:embed="rId5"/>
              <a:stretch>
                <a:fillRect/>
              </a:stretch>
            </p:blipFill>
            <p:spPr>
              <a:xfrm>
                <a:off x="1550918" y="2030923"/>
                <a:ext cx="231552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t 24">
                <a:extLst>
                  <a:ext uri="{FF2B5EF4-FFF2-40B4-BE49-F238E27FC236}">
                    <a16:creationId xmlns:a16="http://schemas.microsoft.com/office/drawing/2014/main" id="{9C1D935C-094E-2D46-87C1-75CC878A310D}"/>
                  </a:ext>
                </a:extLst>
              </p14:cNvPr>
              <p14:cNvContentPartPr/>
              <p14:nvPr/>
            </p14:nvContentPartPr>
            <p14:xfrm>
              <a:off x="1251758" y="1532323"/>
              <a:ext cx="1114560" cy="402120"/>
            </p14:xfrm>
          </p:contentPart>
        </mc:Choice>
        <mc:Fallback xmlns="">
          <p:pic>
            <p:nvPicPr>
              <p:cNvPr id="23" name="Inkt 24">
                <a:extLst>
                  <a:ext uri="{FF2B5EF4-FFF2-40B4-BE49-F238E27FC236}">
                    <a16:creationId xmlns:a16="http://schemas.microsoft.com/office/drawing/2014/main" id="{9C1D935C-094E-2D46-87C1-75CC878A310D}"/>
                  </a:ext>
                </a:extLst>
              </p:cNvPr>
              <p:cNvPicPr/>
              <p:nvPr/>
            </p:nvPicPr>
            <p:blipFill>
              <a:blip r:embed="rId7"/>
              <a:stretch>
                <a:fillRect/>
              </a:stretch>
            </p:blipFill>
            <p:spPr>
              <a:xfrm>
                <a:off x="1220798" y="1501750"/>
                <a:ext cx="1176120" cy="46326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9" name="Inkt 70">
                <a:extLst>
                  <a:ext uri="{FF2B5EF4-FFF2-40B4-BE49-F238E27FC236}">
                    <a16:creationId xmlns:a16="http://schemas.microsoft.com/office/drawing/2014/main" id="{BD076CF6-CCAC-1F42-8211-79DEA1FAEB4A}"/>
                  </a:ext>
                </a:extLst>
              </p14:cNvPr>
              <p14:cNvContentPartPr/>
              <p14:nvPr/>
            </p14:nvContentPartPr>
            <p14:xfrm>
              <a:off x="1606358" y="2553283"/>
              <a:ext cx="1793520" cy="591840"/>
            </p14:xfrm>
          </p:contentPart>
        </mc:Choice>
        <mc:Fallback xmlns="">
          <p:pic>
            <p:nvPicPr>
              <p:cNvPr id="69" name="Inkt 70">
                <a:extLst>
                  <a:ext uri="{FF2B5EF4-FFF2-40B4-BE49-F238E27FC236}">
                    <a16:creationId xmlns:a16="http://schemas.microsoft.com/office/drawing/2014/main" id="{BD076CF6-CCAC-1F42-8211-79DEA1FAEB4A}"/>
                  </a:ext>
                </a:extLst>
              </p:cNvPr>
              <p:cNvPicPr/>
              <p:nvPr/>
            </p:nvPicPr>
            <p:blipFill>
              <a:blip r:embed="rId9"/>
              <a:stretch>
                <a:fillRect/>
              </a:stretch>
            </p:blipFill>
            <p:spPr>
              <a:xfrm>
                <a:off x="1575752" y="2522683"/>
                <a:ext cx="1855092"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3" name="Inkt 103">
                <a:extLst>
                  <a:ext uri="{FF2B5EF4-FFF2-40B4-BE49-F238E27FC236}">
                    <a16:creationId xmlns:a16="http://schemas.microsoft.com/office/drawing/2014/main" id="{DD12347C-13FF-B94B-9215-F4829E63EB44}"/>
                  </a:ext>
                </a:extLst>
              </p14:cNvPr>
              <p14:cNvContentPartPr/>
              <p14:nvPr/>
            </p14:nvContentPartPr>
            <p14:xfrm>
              <a:off x="1612838" y="3113443"/>
              <a:ext cx="6966000" cy="1096200"/>
            </p14:xfrm>
          </p:contentPart>
        </mc:Choice>
        <mc:Fallback xmlns="">
          <p:pic>
            <p:nvPicPr>
              <p:cNvPr id="103" name="Inkt 103">
                <a:extLst>
                  <a:ext uri="{FF2B5EF4-FFF2-40B4-BE49-F238E27FC236}">
                    <a16:creationId xmlns:a16="http://schemas.microsoft.com/office/drawing/2014/main" id="{DD12347C-13FF-B94B-9215-F4829E63EB44}"/>
                  </a:ext>
                </a:extLst>
              </p:cNvPr>
              <p:cNvPicPr/>
              <p:nvPr/>
            </p:nvPicPr>
            <p:blipFill>
              <a:blip r:embed="rId11"/>
              <a:stretch>
                <a:fillRect/>
              </a:stretch>
            </p:blipFill>
            <p:spPr>
              <a:xfrm>
                <a:off x="1581878" y="3082843"/>
                <a:ext cx="7027200" cy="1157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3" name="Inkt 154">
                <a:extLst>
                  <a:ext uri="{FF2B5EF4-FFF2-40B4-BE49-F238E27FC236}">
                    <a16:creationId xmlns:a16="http://schemas.microsoft.com/office/drawing/2014/main" id="{40B3C2D0-C715-6245-8391-4A4DB4DA1B8D}"/>
                  </a:ext>
                </a:extLst>
              </p14:cNvPr>
              <p14:cNvContentPartPr/>
              <p14:nvPr/>
            </p14:nvContentPartPr>
            <p14:xfrm>
              <a:off x="1376318" y="6107563"/>
              <a:ext cx="1189440" cy="311760"/>
            </p14:xfrm>
          </p:contentPart>
        </mc:Choice>
        <mc:Fallback xmlns="">
          <p:pic>
            <p:nvPicPr>
              <p:cNvPr id="153" name="Inkt 154">
                <a:extLst>
                  <a:ext uri="{FF2B5EF4-FFF2-40B4-BE49-F238E27FC236}">
                    <a16:creationId xmlns:a16="http://schemas.microsoft.com/office/drawing/2014/main" id="{40B3C2D0-C715-6245-8391-4A4DB4DA1B8D}"/>
                  </a:ext>
                </a:extLst>
              </p:cNvPr>
              <p:cNvPicPr/>
              <p:nvPr/>
            </p:nvPicPr>
            <p:blipFill>
              <a:blip r:embed="rId13"/>
              <a:stretch>
                <a:fillRect/>
              </a:stretch>
            </p:blipFill>
            <p:spPr>
              <a:xfrm>
                <a:off x="1345358" y="6076963"/>
                <a:ext cx="125064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4" name="Inkt 155">
                <a:extLst>
                  <a:ext uri="{FF2B5EF4-FFF2-40B4-BE49-F238E27FC236}">
                    <a16:creationId xmlns:a16="http://schemas.microsoft.com/office/drawing/2014/main" id="{5D997B87-2099-8346-BDEE-0F8558539CAD}"/>
                  </a:ext>
                </a:extLst>
              </p14:cNvPr>
              <p14:cNvContentPartPr/>
              <p14:nvPr/>
            </p14:nvContentPartPr>
            <p14:xfrm>
              <a:off x="1737398" y="4427083"/>
              <a:ext cx="4843800" cy="1481400"/>
            </p14:xfrm>
          </p:contentPart>
        </mc:Choice>
        <mc:Fallback xmlns="">
          <p:pic>
            <p:nvPicPr>
              <p:cNvPr id="154" name="Inkt 155">
                <a:extLst>
                  <a:ext uri="{FF2B5EF4-FFF2-40B4-BE49-F238E27FC236}">
                    <a16:creationId xmlns:a16="http://schemas.microsoft.com/office/drawing/2014/main" id="{5D997B87-2099-8346-BDEE-0F8558539CAD}"/>
                  </a:ext>
                </a:extLst>
              </p:cNvPr>
              <p:cNvPicPr/>
              <p:nvPr/>
            </p:nvPicPr>
            <p:blipFill>
              <a:blip r:embed="rId15"/>
              <a:stretch>
                <a:fillRect/>
              </a:stretch>
            </p:blipFill>
            <p:spPr>
              <a:xfrm>
                <a:off x="1706438" y="4396483"/>
                <a:ext cx="4905000" cy="1542960"/>
              </a:xfrm>
              <a:prstGeom prst="rect">
                <a:avLst/>
              </a:prstGeom>
            </p:spPr>
          </p:pic>
        </mc:Fallback>
      </mc:AlternateContent>
    </p:spTree>
    <p:extLst>
      <p:ext uri="{BB962C8B-B14F-4D97-AF65-F5344CB8AC3E}">
        <p14:creationId xmlns:p14="http://schemas.microsoft.com/office/powerpoint/2010/main" val="137494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4</a:t>
            </a:r>
          </a:p>
        </p:txBody>
      </p:sp>
      <p:sp>
        <p:nvSpPr>
          <p:cNvPr id="3" name="Rechthoek 2">
            <a:extLst>
              <a:ext uri="{FF2B5EF4-FFF2-40B4-BE49-F238E27FC236}">
                <a16:creationId xmlns:a16="http://schemas.microsoft.com/office/drawing/2014/main" id="{1B058960-0921-46E6-B5EF-0C058CC258A1}"/>
              </a:ext>
            </a:extLst>
          </p:cNvPr>
          <p:cNvSpPr/>
          <p:nvPr/>
        </p:nvSpPr>
        <p:spPr>
          <a:xfrm>
            <a:off x="893197" y="1164134"/>
            <a:ext cx="8843176" cy="523220"/>
          </a:xfrm>
          <a:prstGeom prst="rect">
            <a:avLst/>
          </a:prstGeom>
        </p:spPr>
        <p:txBody>
          <a:bodyPr wrap="square">
            <a:spAutoFit/>
          </a:bodyPr>
          <a:lstStyle/>
          <a:p>
            <a:endParaRPr lang="nl-BE" sz="2800" dirty="0" err="1">
              <a:latin typeface="Times New Roman" panose="02020603050405020304" pitchFamily="18" charset="0"/>
              <a:cs typeface="Times New Roman" panose="02020603050405020304" pitchFamily="18" charset="0"/>
            </a:endParaRPr>
          </a:p>
        </p:txBody>
      </p:sp>
      <p:sp>
        <p:nvSpPr>
          <p:cNvPr id="5" name="Tekstvak 4">
            <a:extLst>
              <a:ext uri="{FF2B5EF4-FFF2-40B4-BE49-F238E27FC236}">
                <a16:creationId xmlns:a16="http://schemas.microsoft.com/office/drawing/2014/main" id="{920DCE33-0A23-4853-85CD-2F929C325EDA}"/>
              </a:ext>
            </a:extLst>
          </p:cNvPr>
          <p:cNvSpPr txBox="1"/>
          <p:nvPr/>
        </p:nvSpPr>
        <p:spPr>
          <a:xfrm>
            <a:off x="1001864" y="1687354"/>
            <a:ext cx="10515600" cy="4524315"/>
          </a:xfrm>
          <a:prstGeom prst="rect">
            <a:avLst/>
          </a:prstGeom>
          <a:noFill/>
        </p:spPr>
        <p:txBody>
          <a:bodyPr wrap="square" rtlCol="0">
            <a:spAutoFit/>
          </a:bodyPr>
          <a:lstStyle/>
          <a:p>
            <a:r>
              <a:rPr lang="nl-BE" dirty="0" err="1"/>
              <a:t>tribonacci</a:t>
            </a:r>
            <a:r>
              <a:rPr lang="nl-BE" dirty="0">
                <a:sym typeface="Wingdings" panose="05000000000000000000" pitchFamily="2" charset="2"/>
              </a:rPr>
              <a:t>(I: n: geheel getal): resultaat: geheel getal</a:t>
            </a:r>
          </a:p>
          <a:p>
            <a:r>
              <a:rPr lang="nl-BE" dirty="0">
                <a:sym typeface="Wingdings" panose="05000000000000000000" pitchFamily="2" charset="2"/>
              </a:rPr>
              <a:t>	Preconditie: n is een geheel getal</a:t>
            </a:r>
          </a:p>
          <a:p>
            <a:r>
              <a:rPr lang="nl-BE" dirty="0">
                <a:sym typeface="Wingdings" panose="05000000000000000000" pitchFamily="2" charset="2"/>
              </a:rPr>
              <a:t>	Postconditie: het aantal n-de </a:t>
            </a:r>
            <a:r>
              <a:rPr lang="nl-BE" dirty="0" err="1">
                <a:sym typeface="Wingdings" panose="05000000000000000000" pitchFamily="2" charset="2"/>
              </a:rPr>
              <a:t>tribonacci</a:t>
            </a:r>
            <a:r>
              <a:rPr lang="nl-BE" dirty="0">
                <a:sym typeface="Wingdings" panose="05000000000000000000" pitchFamily="2" charset="2"/>
              </a:rPr>
              <a:t>-getal wordt geretourneerd</a:t>
            </a:r>
          </a:p>
          <a:p>
            <a:r>
              <a:rPr lang="nl-BE" dirty="0">
                <a:sym typeface="Wingdings" panose="05000000000000000000" pitchFamily="2" charset="2"/>
              </a:rPr>
              <a:t>	Gebruikt: </a:t>
            </a:r>
            <a:r>
              <a:rPr lang="nl-BE" dirty="0" err="1">
                <a:sym typeface="Wingdings" panose="05000000000000000000" pitchFamily="2" charset="2"/>
              </a:rPr>
              <a:t>tribonacci</a:t>
            </a:r>
            <a:endParaRPr lang="nl-BE" dirty="0">
              <a:sym typeface="Wingdings" panose="05000000000000000000" pitchFamily="2" charset="2"/>
            </a:endParaRPr>
          </a:p>
          <a:p>
            <a:r>
              <a:rPr lang="nl-BE" dirty="0">
                <a:sym typeface="Wingdings" panose="05000000000000000000" pitchFamily="2" charset="2"/>
              </a:rPr>
              <a:t>BEGIN</a:t>
            </a:r>
          </a:p>
          <a:p>
            <a:r>
              <a:rPr lang="nl-BE" dirty="0">
                <a:sym typeface="Wingdings" panose="05000000000000000000" pitchFamily="2" charset="2"/>
              </a:rPr>
              <a:t>1: ALS n = 0 DAN</a:t>
            </a:r>
          </a:p>
          <a:p>
            <a:r>
              <a:rPr lang="nl-BE" dirty="0">
                <a:sym typeface="Wingdings" panose="05000000000000000000" pitchFamily="2" charset="2"/>
              </a:rPr>
              <a:t>2: 	getal &lt;- 0</a:t>
            </a:r>
          </a:p>
          <a:p>
            <a:r>
              <a:rPr lang="nl-BE" dirty="0">
                <a:sym typeface="Wingdings" panose="05000000000000000000" pitchFamily="2" charset="2"/>
              </a:rPr>
              <a:t>3: ANDERS</a:t>
            </a:r>
          </a:p>
          <a:p>
            <a:r>
              <a:rPr lang="nl-BE" dirty="0">
                <a:sym typeface="Wingdings" panose="05000000000000000000" pitchFamily="2" charset="2"/>
              </a:rPr>
              <a:t>4: 	ALS (n &gt; 0 EN n &lt; 3) DAN</a:t>
            </a:r>
          </a:p>
          <a:p>
            <a:r>
              <a:rPr lang="nl-BE" dirty="0">
                <a:sym typeface="Wingdings" panose="05000000000000000000" pitchFamily="2" charset="2"/>
              </a:rPr>
              <a:t>5: 		getal &lt;- 1</a:t>
            </a:r>
          </a:p>
          <a:p>
            <a:r>
              <a:rPr lang="nl-BE" dirty="0">
                <a:sym typeface="Wingdings" panose="05000000000000000000" pitchFamily="2" charset="2"/>
              </a:rPr>
              <a:t>6: 	ANDERS</a:t>
            </a:r>
          </a:p>
          <a:p>
            <a:r>
              <a:rPr lang="nl-BE" dirty="0">
                <a:sym typeface="Wingdings" panose="05000000000000000000" pitchFamily="2" charset="2"/>
              </a:rPr>
              <a:t>7: 		getal &lt;- </a:t>
            </a:r>
            <a:r>
              <a:rPr lang="nl-BE" dirty="0" err="1">
                <a:sym typeface="Wingdings" panose="05000000000000000000" pitchFamily="2" charset="2"/>
              </a:rPr>
              <a:t>tribonacci</a:t>
            </a:r>
            <a:r>
              <a:rPr lang="nl-BE" dirty="0">
                <a:sym typeface="Wingdings" panose="05000000000000000000" pitchFamily="2" charset="2"/>
              </a:rPr>
              <a:t>(n-1) + </a:t>
            </a:r>
            <a:r>
              <a:rPr lang="nl-BE" dirty="0" err="1">
                <a:sym typeface="Wingdings" panose="05000000000000000000" pitchFamily="2" charset="2"/>
              </a:rPr>
              <a:t>tribonacci</a:t>
            </a:r>
            <a:r>
              <a:rPr lang="nl-BE" dirty="0">
                <a:sym typeface="Wingdings" panose="05000000000000000000" pitchFamily="2" charset="2"/>
              </a:rPr>
              <a:t>(n-2) + </a:t>
            </a:r>
            <a:r>
              <a:rPr lang="nl-BE" dirty="0" err="1">
                <a:sym typeface="Wingdings" panose="05000000000000000000" pitchFamily="2" charset="2"/>
              </a:rPr>
              <a:t>tribonacci</a:t>
            </a:r>
            <a:r>
              <a:rPr lang="nl-BE" dirty="0">
                <a:sym typeface="Wingdings" panose="05000000000000000000" pitchFamily="2" charset="2"/>
              </a:rPr>
              <a:t>(n-3) </a:t>
            </a:r>
          </a:p>
          <a:p>
            <a:r>
              <a:rPr lang="nl-BE" dirty="0">
                <a:sym typeface="Wingdings" panose="05000000000000000000" pitchFamily="2" charset="2"/>
              </a:rPr>
              <a:t>8:	EINDE ALS</a:t>
            </a:r>
          </a:p>
          <a:p>
            <a:r>
              <a:rPr lang="nl-BE" dirty="0">
                <a:sym typeface="Wingdings" panose="05000000000000000000" pitchFamily="2" charset="2"/>
              </a:rPr>
              <a:t>9: EINDE ALS</a:t>
            </a:r>
          </a:p>
          <a:p>
            <a:r>
              <a:rPr lang="nl-BE" dirty="0">
                <a:sym typeface="Wingdings" panose="05000000000000000000" pitchFamily="2" charset="2"/>
              </a:rPr>
              <a:t>10: RETOUR(getal)</a:t>
            </a:r>
          </a:p>
          <a:p>
            <a:r>
              <a:rPr lang="nl-BE" dirty="0">
                <a:sym typeface="Wingdings" panose="05000000000000000000" pitchFamily="2" charset="2"/>
              </a:rPr>
              <a:t>EINDE</a:t>
            </a:r>
            <a:endParaRPr lang="nl-BE" dirty="0"/>
          </a:p>
        </p:txBody>
      </p:sp>
    </p:spTree>
    <p:extLst>
      <p:ext uri="{BB962C8B-B14F-4D97-AF65-F5344CB8AC3E}">
        <p14:creationId xmlns:p14="http://schemas.microsoft.com/office/powerpoint/2010/main" val="415445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661F3-537B-4205-A97F-BC28E4D78DCC}"/>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5</a:t>
            </a:r>
          </a:p>
        </p:txBody>
      </p:sp>
      <p:sp>
        <p:nvSpPr>
          <p:cNvPr id="3" name="Rechthoek 2">
            <a:extLst>
              <a:ext uri="{FF2B5EF4-FFF2-40B4-BE49-F238E27FC236}">
                <a16:creationId xmlns:a16="http://schemas.microsoft.com/office/drawing/2014/main" id="{1B058960-0921-46E6-B5EF-0C058CC258A1}"/>
              </a:ext>
            </a:extLst>
          </p:cNvPr>
          <p:cNvSpPr/>
          <p:nvPr/>
        </p:nvSpPr>
        <p:spPr>
          <a:xfrm>
            <a:off x="948856" y="1747936"/>
            <a:ext cx="8843176" cy="1815882"/>
          </a:xfrm>
          <a:prstGeom prst="rect">
            <a:avLst/>
          </a:prstGeom>
        </p:spPr>
        <p:txBody>
          <a:bodyPr wrap="square">
            <a:spAutoFit/>
          </a:bodyPr>
          <a:lstStyle/>
          <a:p>
            <a:r>
              <a:rPr lang="nl-BE" sz="2800" dirty="0">
                <a:latin typeface="Times New Roman" panose="02020603050405020304" pitchFamily="18" charset="0"/>
                <a:cs typeface="Times New Roman" panose="02020603050405020304" pitchFamily="18" charset="0"/>
              </a:rPr>
              <a:t>Schrijf een algoritme dat een natuurlijk getal als invoer neemt en de binaire voorstelling van dit getal uitvoert. Tip: gebruik een stack en maak gebruik van deling door 2 (en specifieker: modulo).</a:t>
            </a:r>
          </a:p>
        </p:txBody>
      </p:sp>
    </p:spTree>
    <p:extLst>
      <p:ext uri="{BB962C8B-B14F-4D97-AF65-F5344CB8AC3E}">
        <p14:creationId xmlns:p14="http://schemas.microsoft.com/office/powerpoint/2010/main" val="154509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332EF6F0-B3EF-4C5F-9390-A940DD6DFE4D}"/>
              </a:ext>
            </a:extLst>
          </p:cNvPr>
          <p:cNvPicPr>
            <a:picLocks noChangeAspect="1"/>
          </p:cNvPicPr>
          <p:nvPr/>
        </p:nvPicPr>
        <p:blipFill>
          <a:blip r:embed="rId2"/>
          <a:stretch>
            <a:fillRect/>
          </a:stretch>
        </p:blipFill>
        <p:spPr>
          <a:xfrm>
            <a:off x="1095095" y="1968593"/>
            <a:ext cx="9401175" cy="4086225"/>
          </a:xfrm>
          <a:prstGeom prst="rect">
            <a:avLst/>
          </a:prstGeom>
        </p:spPr>
      </p:pic>
      <p:pic>
        <p:nvPicPr>
          <p:cNvPr id="4" name="Afbeelding 3">
            <a:extLst>
              <a:ext uri="{FF2B5EF4-FFF2-40B4-BE49-F238E27FC236}">
                <a16:creationId xmlns:a16="http://schemas.microsoft.com/office/drawing/2014/main" id="{2974A909-4EAF-4B83-91FF-3DD5F492182C}"/>
              </a:ext>
            </a:extLst>
          </p:cNvPr>
          <p:cNvPicPr>
            <a:picLocks noChangeAspect="1"/>
          </p:cNvPicPr>
          <p:nvPr/>
        </p:nvPicPr>
        <p:blipFill>
          <a:blip r:embed="rId3"/>
          <a:stretch>
            <a:fillRect/>
          </a:stretch>
        </p:blipFill>
        <p:spPr>
          <a:xfrm>
            <a:off x="1269345" y="427223"/>
            <a:ext cx="733425" cy="409575"/>
          </a:xfrm>
          <a:prstGeom prst="rect">
            <a:avLst/>
          </a:prstGeom>
        </p:spPr>
      </p:pic>
      <p:sp>
        <p:nvSpPr>
          <p:cNvPr id="5" name="Tekstvak 4">
            <a:extLst>
              <a:ext uri="{FF2B5EF4-FFF2-40B4-BE49-F238E27FC236}">
                <a16:creationId xmlns:a16="http://schemas.microsoft.com/office/drawing/2014/main" id="{71648C0D-BDDE-4ABD-8BA0-274708E8FFE1}"/>
              </a:ext>
            </a:extLst>
          </p:cNvPr>
          <p:cNvSpPr txBox="1"/>
          <p:nvPr/>
        </p:nvSpPr>
        <p:spPr>
          <a:xfrm>
            <a:off x="2002770" y="427223"/>
            <a:ext cx="300082" cy="369332"/>
          </a:xfrm>
          <a:prstGeom prst="rect">
            <a:avLst/>
          </a:prstGeom>
          <a:noFill/>
        </p:spPr>
        <p:txBody>
          <a:bodyPr wrap="none" rtlCol="0">
            <a:spAutoFit/>
          </a:bodyPr>
          <a:lstStyle/>
          <a:p>
            <a:r>
              <a:rPr lang="nl-BE" dirty="0"/>
              <a:t>=</a:t>
            </a:r>
          </a:p>
        </p:txBody>
      </p:sp>
      <p:pic>
        <p:nvPicPr>
          <p:cNvPr id="6" name="Afbeelding 5">
            <a:extLst>
              <a:ext uri="{FF2B5EF4-FFF2-40B4-BE49-F238E27FC236}">
                <a16:creationId xmlns:a16="http://schemas.microsoft.com/office/drawing/2014/main" id="{630A5266-5AF8-4605-A4F2-10CD57265876}"/>
              </a:ext>
            </a:extLst>
          </p:cNvPr>
          <p:cNvPicPr>
            <a:picLocks noChangeAspect="1"/>
          </p:cNvPicPr>
          <p:nvPr/>
        </p:nvPicPr>
        <p:blipFill>
          <a:blip r:embed="rId4"/>
          <a:stretch>
            <a:fillRect/>
          </a:stretch>
        </p:blipFill>
        <p:spPr>
          <a:xfrm>
            <a:off x="2271432" y="389123"/>
            <a:ext cx="3524250" cy="447675"/>
          </a:xfrm>
          <a:prstGeom prst="rect">
            <a:avLst/>
          </a:prstGeom>
        </p:spPr>
      </p:pic>
      <p:pic>
        <p:nvPicPr>
          <p:cNvPr id="7" name="Afbeelding 6">
            <a:extLst>
              <a:ext uri="{FF2B5EF4-FFF2-40B4-BE49-F238E27FC236}">
                <a16:creationId xmlns:a16="http://schemas.microsoft.com/office/drawing/2014/main" id="{C45F7C07-E45F-4BF7-A64F-5FF839A2552D}"/>
              </a:ext>
            </a:extLst>
          </p:cNvPr>
          <p:cNvPicPr>
            <a:picLocks noChangeAspect="1"/>
          </p:cNvPicPr>
          <p:nvPr/>
        </p:nvPicPr>
        <p:blipFill>
          <a:blip r:embed="rId5"/>
          <a:stretch>
            <a:fillRect/>
          </a:stretch>
        </p:blipFill>
        <p:spPr>
          <a:xfrm>
            <a:off x="1269345" y="803182"/>
            <a:ext cx="1343025" cy="447675"/>
          </a:xfrm>
          <a:prstGeom prst="rect">
            <a:avLst/>
          </a:prstGeom>
        </p:spPr>
      </p:pic>
      <p:sp>
        <p:nvSpPr>
          <p:cNvPr id="8" name="Tekstvak 7">
            <a:extLst>
              <a:ext uri="{FF2B5EF4-FFF2-40B4-BE49-F238E27FC236}">
                <a16:creationId xmlns:a16="http://schemas.microsoft.com/office/drawing/2014/main" id="{BD49805C-7EB5-4188-AAB8-AEFA72F1F323}"/>
              </a:ext>
            </a:extLst>
          </p:cNvPr>
          <p:cNvSpPr txBox="1"/>
          <p:nvPr/>
        </p:nvSpPr>
        <p:spPr>
          <a:xfrm>
            <a:off x="2594442" y="825592"/>
            <a:ext cx="300082" cy="369332"/>
          </a:xfrm>
          <a:prstGeom prst="rect">
            <a:avLst/>
          </a:prstGeom>
          <a:noFill/>
        </p:spPr>
        <p:txBody>
          <a:bodyPr wrap="none" rtlCol="0">
            <a:spAutoFit/>
          </a:bodyPr>
          <a:lstStyle/>
          <a:p>
            <a:r>
              <a:rPr lang="nl-BE" dirty="0"/>
              <a:t>=</a:t>
            </a:r>
          </a:p>
        </p:txBody>
      </p:sp>
      <p:pic>
        <p:nvPicPr>
          <p:cNvPr id="9" name="Afbeelding 8">
            <a:extLst>
              <a:ext uri="{FF2B5EF4-FFF2-40B4-BE49-F238E27FC236}">
                <a16:creationId xmlns:a16="http://schemas.microsoft.com/office/drawing/2014/main" id="{C53B6F15-52F0-406A-A6DD-5E367CE05CE6}"/>
              </a:ext>
            </a:extLst>
          </p:cNvPr>
          <p:cNvPicPr>
            <a:picLocks noChangeAspect="1"/>
          </p:cNvPicPr>
          <p:nvPr/>
        </p:nvPicPr>
        <p:blipFill>
          <a:blip r:embed="rId6"/>
          <a:stretch>
            <a:fillRect/>
          </a:stretch>
        </p:blipFill>
        <p:spPr>
          <a:xfrm>
            <a:off x="2881032" y="803182"/>
            <a:ext cx="8515350" cy="409575"/>
          </a:xfrm>
          <a:prstGeom prst="rect">
            <a:avLst/>
          </a:prstGeom>
        </p:spPr>
      </p:pic>
    </p:spTree>
    <p:extLst>
      <p:ext uri="{BB962C8B-B14F-4D97-AF65-F5344CB8AC3E}">
        <p14:creationId xmlns:p14="http://schemas.microsoft.com/office/powerpoint/2010/main" val="308778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788E6-7FB4-48BF-865C-989EA5C0AE8B}"/>
              </a:ext>
            </a:extLst>
          </p:cNvPr>
          <p:cNvSpPr>
            <a:spLocks noGrp="1"/>
          </p:cNvSpPr>
          <p:nvPr>
            <p:ph type="title"/>
          </p:nvPr>
        </p:nvSpPr>
        <p:spPr/>
        <p:txBody>
          <a:bodyPr/>
          <a:lstStyle/>
          <a:p>
            <a:r>
              <a:rPr lang="nl-BE" dirty="0">
                <a:solidFill>
                  <a:schemeClr val="accent1">
                    <a:lumMod val="75000"/>
                  </a:schemeClr>
                </a:solidFill>
                <a:latin typeface="Times New Roman" panose="02020603050405020304" pitchFamily="18" charset="0"/>
                <a:cs typeface="Times New Roman" panose="02020603050405020304" pitchFamily="18" charset="0"/>
              </a:rPr>
              <a:t>Oefening 5</a:t>
            </a:r>
            <a:endParaRPr lang="nl-BE" dirty="0"/>
          </a:p>
        </p:txBody>
      </p:sp>
      <p:sp>
        <p:nvSpPr>
          <p:cNvPr id="4" name="Tekstvak 3">
            <a:extLst>
              <a:ext uri="{FF2B5EF4-FFF2-40B4-BE49-F238E27FC236}">
                <a16:creationId xmlns:a16="http://schemas.microsoft.com/office/drawing/2014/main" id="{48C068B6-1E92-46B6-9926-633CD7809D45}"/>
              </a:ext>
            </a:extLst>
          </p:cNvPr>
          <p:cNvSpPr txBox="1"/>
          <p:nvPr/>
        </p:nvSpPr>
        <p:spPr>
          <a:xfrm>
            <a:off x="571558" y="1664635"/>
            <a:ext cx="10515600" cy="4801314"/>
          </a:xfrm>
          <a:prstGeom prst="rect">
            <a:avLst/>
          </a:prstGeom>
          <a:noFill/>
        </p:spPr>
        <p:txBody>
          <a:bodyPr wrap="square" rtlCol="0">
            <a:spAutoFit/>
          </a:bodyPr>
          <a:lstStyle/>
          <a:p>
            <a:r>
              <a:rPr lang="nl-BE" dirty="0" err="1"/>
              <a:t>numberToBinary</a:t>
            </a:r>
            <a:r>
              <a:rPr lang="nl-BE" dirty="0">
                <a:sym typeface="Wingdings" panose="05000000000000000000" pitchFamily="2" charset="2"/>
              </a:rPr>
              <a:t>(I: n: geheel getal): /</a:t>
            </a:r>
          </a:p>
          <a:p>
            <a:r>
              <a:rPr lang="nl-BE" dirty="0">
                <a:sym typeface="Wingdings" panose="05000000000000000000" pitchFamily="2" charset="2"/>
              </a:rPr>
              <a:t>	Preconditie: n is een geheel getal</a:t>
            </a:r>
          </a:p>
          <a:p>
            <a:r>
              <a:rPr lang="nl-BE" dirty="0">
                <a:sym typeface="Wingdings" panose="05000000000000000000" pitchFamily="2" charset="2"/>
              </a:rPr>
              <a:t>	Postconditie: het getal wordt als binair getal geprint op het scherm via een dynamische stack</a:t>
            </a:r>
          </a:p>
          <a:p>
            <a:r>
              <a:rPr lang="nl-BE" dirty="0">
                <a:sym typeface="Wingdings" panose="05000000000000000000" pitchFamily="2" charset="2"/>
              </a:rPr>
              <a:t>	Gebruikt: /</a:t>
            </a:r>
          </a:p>
          <a:p>
            <a:r>
              <a:rPr lang="nl-BE" dirty="0">
                <a:sym typeface="Wingdings" panose="05000000000000000000" pitchFamily="2" charset="2"/>
              </a:rPr>
              <a:t>BEGIN</a:t>
            </a:r>
          </a:p>
          <a:p>
            <a:r>
              <a:rPr lang="nl-BE" dirty="0">
                <a:sym typeface="Wingdings" panose="05000000000000000000" pitchFamily="2" charset="2"/>
              </a:rPr>
              <a:t>1: reststack &lt;- nieuwe Stack()</a:t>
            </a:r>
          </a:p>
          <a:p>
            <a:r>
              <a:rPr lang="nl-BE" dirty="0">
                <a:sym typeface="Wingdings" panose="05000000000000000000" pitchFamily="2" charset="2"/>
              </a:rPr>
              <a:t>2: getal &lt;- n</a:t>
            </a:r>
          </a:p>
          <a:p>
            <a:r>
              <a:rPr lang="nl-BE" dirty="0">
                <a:sym typeface="Wingdings" panose="05000000000000000000" pitchFamily="2" charset="2"/>
              </a:rPr>
              <a:t>3: ZOLANG getal &gt; 0</a:t>
            </a:r>
          </a:p>
          <a:p>
            <a:r>
              <a:rPr lang="nl-BE" dirty="0">
                <a:sym typeface="Wingdings" panose="05000000000000000000" pitchFamily="2" charset="2"/>
              </a:rPr>
              <a:t>4: 	rest &lt;- getal (</a:t>
            </a:r>
            <a:r>
              <a:rPr lang="nl-BE" dirty="0" err="1">
                <a:sym typeface="Wingdings" panose="05000000000000000000" pitchFamily="2" charset="2"/>
              </a:rPr>
              <a:t>mod</a:t>
            </a:r>
            <a:r>
              <a:rPr lang="nl-BE" dirty="0">
                <a:sym typeface="Wingdings" panose="05000000000000000000" pitchFamily="2" charset="2"/>
              </a:rPr>
              <a:t> 2)</a:t>
            </a:r>
          </a:p>
          <a:p>
            <a:r>
              <a:rPr lang="nl-BE" dirty="0">
                <a:sym typeface="Wingdings" panose="05000000000000000000" pitchFamily="2" charset="2"/>
              </a:rPr>
              <a:t>5: 	</a:t>
            </a:r>
            <a:r>
              <a:rPr lang="nl-BE" dirty="0" err="1">
                <a:sym typeface="Wingdings" panose="05000000000000000000" pitchFamily="2" charset="2"/>
              </a:rPr>
              <a:t>reststack.push</a:t>
            </a:r>
            <a:r>
              <a:rPr lang="nl-BE" dirty="0">
                <a:sym typeface="Wingdings" panose="05000000000000000000" pitchFamily="2" charset="2"/>
              </a:rPr>
              <a:t>(rest)</a:t>
            </a:r>
          </a:p>
          <a:p>
            <a:r>
              <a:rPr lang="nl-BE" dirty="0">
                <a:sym typeface="Wingdings" panose="05000000000000000000" pitchFamily="2" charset="2"/>
              </a:rPr>
              <a:t>6: 	getal &lt;- floor(getal / 2)</a:t>
            </a:r>
          </a:p>
          <a:p>
            <a:r>
              <a:rPr lang="nl-BE" dirty="0">
                <a:sym typeface="Wingdings" panose="05000000000000000000" pitchFamily="2" charset="2"/>
              </a:rPr>
              <a:t>7: EINDE ZOLANG</a:t>
            </a:r>
          </a:p>
          <a:p>
            <a:r>
              <a:rPr lang="nl-BE" dirty="0">
                <a:sym typeface="Wingdings" panose="05000000000000000000" pitchFamily="2" charset="2"/>
              </a:rPr>
              <a:t>8: ZOLANG NIET </a:t>
            </a:r>
            <a:r>
              <a:rPr lang="nl-BE" dirty="0" err="1">
                <a:sym typeface="Wingdings" panose="05000000000000000000" pitchFamily="2" charset="2"/>
              </a:rPr>
              <a:t>reststack.empty</a:t>
            </a:r>
            <a:r>
              <a:rPr lang="nl-BE" dirty="0">
                <a:sym typeface="Wingdings" panose="05000000000000000000" pitchFamily="2" charset="2"/>
              </a:rPr>
              <a:t>()	</a:t>
            </a:r>
          </a:p>
          <a:p>
            <a:r>
              <a:rPr lang="nl-BE" dirty="0">
                <a:sym typeface="Wingdings" panose="05000000000000000000" pitchFamily="2" charset="2"/>
              </a:rPr>
              <a:t>9:	temp &lt;- </a:t>
            </a:r>
            <a:r>
              <a:rPr lang="nl-BE" dirty="0" err="1">
                <a:sym typeface="Wingdings" panose="05000000000000000000" pitchFamily="2" charset="2"/>
              </a:rPr>
              <a:t>reststack.pop</a:t>
            </a:r>
            <a:r>
              <a:rPr lang="nl-BE" dirty="0">
                <a:sym typeface="Wingdings" panose="05000000000000000000" pitchFamily="2" charset="2"/>
              </a:rPr>
              <a:t>()</a:t>
            </a:r>
          </a:p>
          <a:p>
            <a:r>
              <a:rPr lang="nl-BE" dirty="0">
                <a:sym typeface="Wingdings" panose="05000000000000000000" pitchFamily="2" charset="2"/>
              </a:rPr>
              <a:t>10: 	VOERUIT(scherm, temp)</a:t>
            </a:r>
          </a:p>
          <a:p>
            <a:r>
              <a:rPr lang="nl-BE" dirty="0">
                <a:sym typeface="Wingdings" panose="05000000000000000000" pitchFamily="2" charset="2"/>
              </a:rPr>
              <a:t>11: EINDE ZOLANG</a:t>
            </a:r>
          </a:p>
          <a:p>
            <a:r>
              <a:rPr lang="nl-BE" dirty="0">
                <a:sym typeface="Wingdings" panose="05000000000000000000" pitchFamily="2" charset="2"/>
              </a:rPr>
              <a:t>EINDE</a:t>
            </a:r>
            <a:endParaRPr lang="nl-BE" dirty="0"/>
          </a:p>
        </p:txBody>
      </p:sp>
    </p:spTree>
    <p:extLst>
      <p:ext uri="{BB962C8B-B14F-4D97-AF65-F5344CB8AC3E}">
        <p14:creationId xmlns:p14="http://schemas.microsoft.com/office/powerpoint/2010/main" val="180163910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455</Words>
  <Application>Microsoft Office PowerPoint</Application>
  <PresentationFormat>Breedbeeld</PresentationFormat>
  <Paragraphs>149</Paragraphs>
  <Slides>16</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16</vt:i4>
      </vt:variant>
    </vt:vector>
  </HeadingPairs>
  <TitlesOfParts>
    <vt:vector size="24" baseType="lpstr">
      <vt:lpstr>Arial</vt:lpstr>
      <vt:lpstr>Calibri</vt:lpstr>
      <vt:lpstr>Calibri Light</vt:lpstr>
      <vt:lpstr>Cambria Math</vt:lpstr>
      <vt:lpstr>Courier New</vt:lpstr>
      <vt:lpstr>Times New Roman</vt:lpstr>
      <vt:lpstr>Wingdings</vt:lpstr>
      <vt:lpstr>Kantoorthema</vt:lpstr>
      <vt:lpstr>Oefening 1</vt:lpstr>
      <vt:lpstr>Oefening 2</vt:lpstr>
      <vt:lpstr>Oefening 2 - Iteratief</vt:lpstr>
      <vt:lpstr>Oefening 2 - Recursief</vt:lpstr>
      <vt:lpstr>Oefening 3</vt:lpstr>
      <vt:lpstr>Oefening 4</vt:lpstr>
      <vt:lpstr>Oefening 5</vt:lpstr>
      <vt:lpstr>PowerPoint-presentatie</vt:lpstr>
      <vt:lpstr>Oefening 5</vt:lpstr>
      <vt:lpstr>Oefening 5</vt:lpstr>
      <vt:lpstr>Oefening 6</vt:lpstr>
      <vt:lpstr>Oefening 6</vt:lpstr>
      <vt:lpstr>Oefening 7</vt:lpstr>
      <vt:lpstr>Oefening 8</vt:lpstr>
      <vt:lpstr>Oefening 8</vt:lpstr>
      <vt:lpstr>Oefening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Iris Steenhout</dc:creator>
  <cp:lastModifiedBy>Iris STEENHOUT</cp:lastModifiedBy>
  <cp:revision>47</cp:revision>
  <dcterms:created xsi:type="dcterms:W3CDTF">2019-04-25T07:54:48Z</dcterms:created>
  <dcterms:modified xsi:type="dcterms:W3CDTF">2019-05-08T12:55:32Z</dcterms:modified>
</cp:coreProperties>
</file>