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315" r:id="rId3"/>
    <p:sldId id="316" r:id="rId4"/>
    <p:sldId id="403" r:id="rId5"/>
    <p:sldId id="317" r:id="rId6"/>
    <p:sldId id="406" r:id="rId7"/>
    <p:sldId id="325" r:id="rId8"/>
    <p:sldId id="405" r:id="rId9"/>
    <p:sldId id="404" r:id="rId10"/>
    <p:sldId id="299" r:id="rId11"/>
    <p:sldId id="398" r:id="rId12"/>
    <p:sldId id="399" r:id="rId13"/>
    <p:sldId id="391" r:id="rId14"/>
    <p:sldId id="400" r:id="rId15"/>
    <p:sldId id="401" r:id="rId16"/>
    <p:sldId id="392" r:id="rId17"/>
    <p:sldId id="390" r:id="rId18"/>
    <p:sldId id="393" r:id="rId19"/>
    <p:sldId id="397" r:id="rId20"/>
    <p:sldId id="407" r:id="rId21"/>
    <p:sldId id="395" r:id="rId22"/>
    <p:sldId id="396" r:id="rId23"/>
    <p:sldId id="408" r:id="rId24"/>
    <p:sldId id="409" r:id="rId2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is STEENHOUT" initials="IS" lastIdx="3" clrIdx="0">
    <p:extLst>
      <p:ext uri="{19B8F6BF-5375-455C-9EA6-DF929625EA0E}">
        <p15:presenceInfo xmlns:p15="http://schemas.microsoft.com/office/powerpoint/2012/main" userId="Iris STEENHOU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8:38.16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794 618 7569,'0'8'-174,"-1"-1"-55,-4-7 240,3 0 139,-4 0 0,7-5-26,4 0 0,-3-7-11,3 3 1,-2 0-29,2 0 1,3-1 2,7-5 1,-1-1 2,1-4 0,0 4-21,0-4 0,4 4-11,1 1 0,6 1-56,-2-1 1,1 0 77,4 0 1,-4 1-133,4-1 1,-1 7 69,-8 3 1,4-2-36,-4 3 1,-1-1 46,-4 5 1,0 0-89,-1 0 0,-1 1 44,-3 4 0,2-2-7,-7 7 0,-1-5-67,-4 5 1,5 0 53,0 4 0,0 1-107,-5 0 0,0 0 73,0-1 0,0 3-65,0 2 0,-2-2 49,-2 2 1,2-3-15,-3-1 0,3-5-58,2 0 150,0 0 74,0-2-88,0-2 0,2-6 98,3 0 1,-2-6-57,7-4 63,0-3 1,5-2-52,-1 0 0,1 1 37,0-1 1,-1 5-53,1 0 1,-5 6 12,0-6 1,-1 5-44,6-5 1,0 7 53,0-2-70,-1 3 0,1 2 37,0 0 1,-6 0-69,1 0 61,-7 0 1,9 2-134,-7 3 117,6-4-90,-9 13 0,6-11 13,-3 7 0,-3-6 33,2 6-21,-2-6 1,0 7-12,3-6 50,-4 0 0,6-4-11,-7 4 1,1-3 54,4 3 0,-1-4-44,5-1 0,-4 0 146,5 0-29,0 0 1,5 0-58,-1 0 1,1-4 51,0-1 1,-5 0-55,-1 5 111,8 0-102,6 0 0,-1 0-41,-2 0 0,-4 5 14,-1 0 0,-5-1-9,0-4 1,-6 5 4,6 0 1,-5 0 10,5-5 1,-5 5-30,5 0 23,-1 0 0,6-5 10,0 0 0,0 0-7,-1 0 1,3 0-3,2 0 1,-2 0 17,2 0 0,-3-5 2,-1 0 0,2-5 56,2 5 0,-3-6-65,4 1 0,-4-3 60,-1-2 1,0 1-50,-1-1 1,1 0-25,0 1 1,0 4 15,-1 0 1,-1 0-4,-3-5 1,-2 6-61,-3-1 14,-3 7 0,4-6-23,-6 5 1,-6 2 52,-4-3 0,-3 3-59,-2 2 1,-1 0 46,-4 0 1,4 0-61,-4 0 0,-1 5 51,2 0 1,-1 7-31,5-3 1,1 0 28,-1 0 0,2 1-8,3 5 1,-3-5 34,3-1 1,4 1-32,1 5 1,3-5 46,2 0-37,0-1 0,5 6 5,0 0 0,8-7 2,2-3 0,-1 1 9,6-1 0,1 5 1,-1-5 1,4 0-6,-4-5 0,4 0-16,-4 0 1,4 0 29,-4 0 0,1 0 201,-1 0 0,-4-2-62,4-3 0,1-3-13,-1-7 0,1 1-65,-2-1 1,-2-1-3,2-4 0,3 2-12,-3-6 1,7 4-4,-1-4 0,-1-1-13,6-4 0,-9-1 18,8 1 1,-2-1-64,2 1 1,-1 5 48,-4-1 1,-3 7-93,-6-1 1,3-3 53,-3 3 0,3 4-106,-8 5 1,-4 5-51,-1-5 67,3 7 12,-6-3 51,4 6 0,-7 6-117,-4 4 1,-3 3 108,-7 2 0,0 4-51,1 1 0,-3 4 9,-2-4 1,2 5-7,-2-6 0,2 7-10,3-1 0,-1 1-74,0-2 0,1 4 46,-1-3 0,2 1-13,3-2 0,-1 2 78,6-6 0,-5 0-36,5-6 1,0-4 186,5 0-134,0-7 1,2 4 61,3-7 0,3-7 46,6-3 1,3-8 120,2-1 0,4-6 24,7 6 1,1-7-59,3 1 1,-1 2-193,6-1 0,0 4 97,5-4 1,0 6-329,0-2 0,0 4 58,1 1 202,-1 0 0,6 1 0,3-1 0</inkml:trace>
  <inkml:trace contextRef="#ctx0" brushRef="#br0" timeOffset="865">3440 427 7569,'15'0'-276,"1"0"-21,4 0 0,-4-2 282,4-3 0,-2 2 249,1-7 1,-1-4-100,7-6 1,-6 0 85,6 6 1,-7-8-130,1-2 0,3 1 4,-3-1 1,-1 4-89,-8-5-16,3 8 1,-5-5-65,7 8 1,-5-1 140,0 0-242,-7 0 149,3 1-43,-6 6 1,-1 1 60,-4 7 0,-3 2-105,-7 3 0,0 3 45,1 6 1,-6 3-7,0 2 0,-6-1-10,2 7 0,1-6 44,-2 6 0,1-1 24,-6 6 1,1 4-28,0 0 0,-1 1-43,1-6 0,-4 5 43,4 1 1,-2 4-9,11-5 1,1-1 5,4-9 0,2 3 10,3-8 0,4-4 42,6-5-51,0-7 1,6 3 106,4-6 0,5-1-61,4-4 1,-1-3 137,7-7 0,-1 0-90,5 1 1,1-1 46,-1 0 0,-1 1-59,-3-1 0,1 2 2,-7 3 1,6 2-24,-6 3 24,1 3 0,-5-3-95,-1 10 1,-4-1 75,0 5 0,-7 1-93,2 5 0,2 0 40,-2-1 1,1 1-71,-1 0 0,-3-1 86,3 1 0,-2-5-2,2 0 0,-2-5 10,7 4 0,-5-5-42,4 1 71,1-4 1,5-1-42,0 0 1,-6 0 88,1 0 1,-2-1-55,2-4-8,3 3 0,-9-9-7,5 6 1,-4 0-3,5 5 0,-7-2-12,2-3 15,3 4 1,-4-6-7,5 7 0,-4 2 0,5 3 1,0-2-4,5 7 1,-6-5 3,1 4 0,0 0 0,5 0 1,-1 3 32,1-7 0,0 4 3,0-4 1,-1 2 66,1-2 0,0-4-55,-1 4 1,6-3 52,0-2 1,4 0-62,-4 0 1,4-5 64,-4 0 1,-1-5-49,-4 5 1,0-6 30,-1 1 0,1-3-22,0-2 1,-5 4-6,-1-4 0,-4 7 7,5-11 1,-7 10-10,2-5 1,2 2-119,-2-2 0,0 4 117,-5 0 0,-2 7-156,-3-2 0,-5 3 81,-9 2 1,-4 0-84,-7 0 1,-1 2-46,-3 3 1,3 3-129,-3 7 1,3-1-165,1 1 0,1-2 438,0-3 0,-1 9 0,1-2 0</inkml:trace>
  <inkml:trace contextRef="#ctx0" brushRef="#br0" timeOffset="1290">4734 486 7569,'0'-8'-331,"0"1"313,0 7 112,-7 0 0,-1 0-79,-7 0 0,1 2 52,-1 3 1,-1-2-53,-4 7 0,4-2 80,-4 2 1,4 3-169,1-4 0,0 4 86,1 2 0,4 0-113,0 0 0,5 1-5,-5 3 0,7-2-16,-2 2 1,4-2 72,1-3 1,0-4 25,0 0 1,1-2 71,4 2 1,8-3-34,7-7 0,6 0 6,-2 0 0,-1 0-30,2 0 1,-1-7 161,6-3 0,-1-4 0,0-6 0,-1 2 13,-3-7 1,-4 6-12,-6-6 1,-2 6-50,-4-6 0,-2 7-151,-7-1 0,0 2 74,0 3 0,-2 4-237,-3 0 1,-9 7-2,-11-2 1,-2 3-17,-3 2 0,1 2 223,-1 3 0,1 3 0,0 7 0</inkml:trace>
  <inkml:trace contextRef="#ctx0" brushRef="#br0" timeOffset="1566">5263 1 7569,'-7'14'-122,"4"1"50,-7 0 1,0 1 138,-4 4 0,-1-4-23,0 4 0,1 1-71,-1-2 0,0 8 58,1-3 1,-1-1-131,0 1 0,0 1 83,1 4 0,-1 1-83,0-1 0,1 0-496,-1 1 595,7-1 0,-5 1 0,5-1 0</inkml:trace>
  <inkml:trace contextRef="#ctx0" brushRef="#br0" timeOffset="1916">5292 559 7569,'20'-1'-502,"-1"-4"0,1 1 436,-5-5 1,-1 0 136,1 0 1,0-4 175,0 3 1,-6 2-112,1-2 0,-5 2 103,5-2-139,-7-3 1,4 9-145,-7-5 0,-2 5 79,-3 0 1,-3 2-95,-7 2 1,-6 2 74,-3 2 0,-4 0-157,-2 5 0,1 1-12,0 5 1,4 0 85,1-1 1,6 1-17,-2 0 0,5 1 35,6 4 0,-3-4 92,7 4 1,0-4-84,5-1 1,0-1 169,0 1 0,13 0-42,7-1 0,3 1 92,6 0 1,-1-5-100,11-1 0,0-4-29,5 5 0,2-7-182,3 2 1,-8-3 128,3-2 0,-10 6 0,2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49:22.17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368 941 7149,'-5'10'73,"0"0"0,-2-7 23,3 2-125,2 3 1,-11-1 72,3 2 0,2-1-93,-2-3 1,5-3 68,-5 3 1,1-3 1,-6-2 0,5 0 41,0 0 1,1 0-43,-6 0 0,-5 0 38,1 0 0,-1 0-34,5 0 1,1 0 14,-1 0 1,-1 0 1,-4 0 0,9 0-60,-4 0 0,3 0 31,-2 0-8,6-7 51,-5-1-38,11-7 0,-5 0 63,7 1 0,2-1-62,3 0 0,-2 1 32,7-1 0,-5-5-17,5 1 1,-1-6-15,6 6 1,-5-6-5,0 6 0,-2-6-2,2 5 0,3-6-8,-3 2 1,3 1-6,1-2 0,-1 3 4,-3-3 1,3-3 8,-3 4 0,3 1-28,2-2 1,-5 6 25,-1-6 1,0 7-17,0-1 0,3-2-8,-7 1 4,6 0 1,-8 7-73,7 4 80,-6-5 1,2 11-12,-6-7 0,2 7-2,3-2-6,-4 4 5,6 1 28,-1 0-19,-4 0-180,4 0 177,1 0-8,-5 0-235,4 0 200,1 0-56,1 0 42,7 0 61,-1-7 1,1 1 2,0-4 0,1-3-190,4 3 100,-4 3 1,10-6-29,-6 3 1,6-1-296,-2 1 198,4-3 216,1 12 0,1-13 0,-1 6 0</inkml:trace>
  <inkml:trace contextRef="#ctx0" brushRef="#br0" timeOffset="1345">1323 632 6520,'8'0'238,"6"-6"0,-13 3-131,4-7 27,-3 7-14,-2-4-60,0 0-15,0 6 0,-2-6 37,-3 7-30,-3 0 1,-7 0-53,1 0 0,-1 0 100,0 0-150,0 0 1,1 0 51,-1 0 1,0 0-8,1 0 0,4 7-10,0 3 0,2-2 31,-2 2 0,-1-1-38,6 6 0,-5-5 29,5 0 1,-1-1-9,1 6 0,3 0 6,-3 0 1,3-1 23,2 1 1,0 0-45,0-1 0,7 1-3,3 0 0,3-5-38,2-1 0,-1 0 52,1 0 1,1 3 3,4-7 1,-2 0-9,6-5 1,-4 0 91,4 0 1,-1-2-90,2-3 1,1-3 85,-6-7 0,-1 0-19,-4 1 0,0-1 16,-1 0 1,1-1 35,0-4 0,-6 4-63,1-4 1,-5 3-31,5-3 0,-7 4 84,2-4-160,-3 4 0,-9 3 56,-3 3 1,-4 3-163,-6 7 0,-4 0-41,-11 0 1,3 2-67,-8 3 0,6-2 32,-5 7 1,8 0 51,2 4 1,1-4-32,8 0 1,-1 0 214,1 4 0,4 8 0,-5 1 0</inkml:trace>
  <inkml:trace contextRef="#ctx0" brushRef="#br0" timeOffset="1587">1397 662 7569,'8'0'-691,"5"0"630,-5 0 0,2 0-127,0 0 202,-7 0 1,8 1 26,-6 4 1,2-1 11,-2 5 0,-4-4-12,4 5 0,2-5-2,-2 5-20,6 0 1,-3 4-177,7 1 188,-7-7 1,5 5-91,-3-3 0,3 1 79,2-1 1,0 2-121,-1-7 0,1 1 63,0-1 1,4-3-143,1 3 0,1-4 179,-1-1 0,3 7 0,6 1 0</inkml:trace>
  <inkml:trace contextRef="#ctx0" brushRef="#br0" timeOffset="11351">882 1132 7271,'-6'8'-681,"2"4"983,-5-7 1,4 0-82,-5-5 0,5-2-62,-5-3 0,7 2-9,-2-7 1,-1-5-36,1-4 0,0-9 15,5-2 0,0-2-38,0-12 0,6-5-4,4-15 1,3 2-162,2-7-73,-7 7 0,10-10 87,-3 4 0,8 1-152,-4-2 1,14 2-466,1-1 1,15-3 675,10 8 0,6-1 0,9 5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2:53.88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251 455 7569,'-8'0'-845,"-6"0"816,6 0 0,-6 0 37,-1 0 0,5 0 64,0 0 0,5 0-83,-4 0 1,-1 0 0,-5 1-10,0 4 1,2-1 28,4 5 1,-5 0 12,5 0 1,-3 4-15,2-3 0,-3 3 40,4 2 0,0 0-44,0-1 0,5 1 100,-1 0 0,4 0-44,1-1 0,1 1 9,4 0 0,4-1-69,5 1 0,1-5 39,0 0 0,4-7-49,1 2 1,4-4 43,-4-1 0,4 0 84,-4 0 1,5-1-86,-6-4 0,6 2 15,-6-7 1,1 0 37,-5-5 0,-2 1 11,-4-1 1,3 0 8,-7 1 1,5-1-42,-6 0 0,1 0-81,-5 1 0,-1-1 83,-4 0 1,-3 1-180,-7-1 1,0 0 51,1 1 0,-1 4-409,0 0 0,0 5 469,1-5 0,-1 7 0,0-4 0</inkml:trace>
  <inkml:trace contextRef="#ctx0" brushRef="#br0" timeOffset="426">648 352 7569,'14'-15'-31,"-6"7"0,6-5 34,-5 3 0,4-4 1,2-4 95,0-2 0,-1-6 31,1 1 0,0 2-153,0-1 0,-7 1 47,-3-1 1,-4-3-98,-1 8 1,0-1-92,0 6 141,0 5 1,-6 1 0,-4 5-23,-3-2 1,-2 2 22,0 8 1,1 3-9,-1 7 0,0 4 23,1 1 0,-1 1-18,0-1 1,1 2 15,-1 8 1,0 1-1,0 3 0,2-3 49,4 4 0,2-4-40,7-2 1,0 5 59,0 1 0,0-1-51,0-5 0,7 6-14,2-1 1,0 2 18,0-2 1,-4-3-18,5 3 1,-7-4-16,2-6 1,-5 4-69,-5-3 1,-3-3-90,-7 3 1,-6-7 92,-3 1 1,1 3-126,-2-3 0,-1 1 93,-8-5 0,3-2 114,-3-4 0,-4 11 0,1-4 0</inkml:trace>
  <inkml:trace contextRef="#ctx0" brushRef="#br0" timeOffset="809">868 605 7569,'-2'13'-235,"-2"-3"0,2-2 223,-3-3 210,-3-4-113,0 6 0,-7-7-8,0 0 1,1 0-112,-1 0 1,0 0 115,0 0 1,1 0-83,-1 0 0,-6 0-10,-4 0 0,-2 0 50,-3 0 1,-1 1-126,-3 4 0,1-3 79,-6 3 0,5-2-273,-6 2 0,8-3 279,-2 3 0,3 3 0,1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3:12.0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89 0 7569,'-8'8'0,"-5"5"-75,11-4 123,-11-1 1,11 0 507,-3-3-599,-3-3 1,5 4 171,-7-6-286,7 7 1,-5-6 2,3 4-206,3-3 360,-4-9 0,12-1 0,2-7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3:12.8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250 221 7569,'-1'10'-691,"-4"0"565,3-7 0,-6 4 0,5-6 510,-2 4-181,-7-3-52,4 5-78,-6-7 1,-1 0 11,0 0 1,5 0-73,1 0 1,4-2 57,-5-3 1,7 2-39,-2-7 0,-2 5-85,2-5 1,0 0 96,5-4 0,2-3-97,3-2 1,-2 2 79,7-2 1,0 3-106,4 1 1,3 0 90,2 0 0,-2 1-119,2-1 1,-1 2 83,2 3 1,-4-1-6,4 6 0,-4 0 18,-1 5 1,0 0-32,-1 0 53,1 0 1,-2 6-30,-3 4 0,-4 3 45,-6 2-43,0 6 10,0-4 1,-6 15-107,-4-2 1,-8 9 97,-2 0 1,-4 8-1,4 2 0,-4 10 35,4-5 1,-1 5-45,1-10 0,2 3 52,-6-8 1,4 9-49,-4-9 0,6-4 105,-2-5 0,4-1-77,1-5 0,1 2-6,-1-11 1,5-2-75,0-8-87,7 3 0,-4-13-116,7 0 0,0-8 271,0-12 0,7 4 0,1-5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1:11.24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912 439 6778,'8'-7'214,"0"4"-116,-3-7 1,-3 1 56,3-6 1,1-1-68,-1-4 0,0 2-104,-5-7 0,5 6 39,0-6 0,1 7-123,-1-1 1,-3-2-113,3 1 202,-4 0 0,-1 6 10,0-1 0,0 0 0,0 1 0</inkml:trace>
  <inkml:trace contextRef="#ctx0" brushRef="#br0" timeOffset="217">1132 248 7569,'0'15'-253,"0"-1"0,-6-6 0,-4-3 462,-3-3 1,-3 3-1,-4 0 0,2 0-141,-6-5 1,-1 0 22,-4 0 1,-1 0-106,1 0 0,1 0 0,4 0 0,-2-5-154,6 0 1,-5-2 4,6 2 1,-1 4 162,6-4 0,-1-3 0,0 0 0</inkml:trace>
  <inkml:trace contextRef="#ctx0" brushRef="#br0" timeOffset="1561">1235 218 6912,'-14'9'142,"-1"-4"0,0 1-76,1-1 0,-3 6-51,-2-1 0,-4 3 48,-7 2 1,4-4-85,-3 4 0,3-3 69,-9 7 0,4-3-63,2-1 1,1 0 47,4 0 0,-2-1-154,6 1 0,-5-2-36,6-3-192,-1 3 200,6-5 1,-1 7-335,0-1 483,7-5 0,-5 10 0,5-2 0</inkml:trace>
  <inkml:trace contextRef="#ctx0" brushRef="#br0" timeOffset="1886">1103 557 7569,'8'0'-1036,"-1"0"1369,-7 0-119,0-7-162,0 5 0,-7-11 50,-3 4 0,2 0-29,-2 0 1,1-1 63,-6-5 0,0 0-47,1 1 1,-1-3 2,0-2 1,0 2 3,1-2 1,-1-2-113,0 1 1,1-1 3,-1 1 1,0-1-79,1-4 1,0-1-128,5 7 0,-3-7 72,7 1 1,-1 2-61,1-1 1,3 6-143,-3-2 346,4 4 0,-6 1 0,-1 0 0</inkml:trace>
  <inkml:trace contextRef="#ctx0" brushRef="#br0" timeOffset="2485">1250 86 6435,'0'10'391,"0"0"-326,0-7 0,-2 10 15,-3-3 1,2-2-5,-7 2 0,1 0-8,-6 4 1,-1 1-54,-4 0 1,-3-1 2,-6 1 1,-1 0-116,1 0 0,-5 4 89,-1 1 1,-1 1-293,2-1 1,3-2 299,-3 6 0,3 1 0,1 4 0</inkml:trace>
  <inkml:trace contextRef="#ctx0" brushRef="#br0" timeOffset="160728">45 471 7495,'0'8'686,"5"1"-581,-1-4 0,8-2-73,-2 7 1,0-5 83,4 4 0,-6-5-150,12 0 1,-7 3 29,7-2 0,1 1 41,-2-1 0,8-3-15,-3 3 0,4-3 31,1-2 1,-4 0-56,-1 0 0,-6-2 34,2-3 1,-4 2-109,-1-7 1,-7 5 136,-3-5-162,3 7 0,-8-10 25,0 3 0,-11 4-56,-9 1 0,-6-4 22,1 0 0,-2 1 66,-3-2 1,2 5-130,4-5 0,1 5 60,4-5 1,7 2 46,-3-2 0,10-3-21,1 3 1,2 2 169,2-1 0,2-1 3,2-5 0,5 0 116,5 1 0,6-3 37,0-2 0,6 2-70,-2-2 1,-1-2-55,2 1 0,-7 0-21,1 6 0,-9-1 23,-5 0 1,-4 1-5,-1-1 1,-1 2-184,-4 3 1,-10-3-202,-9 3 0,-6 2 132,-4-2 1,-2 2-273,-3-2 1,-2 4 176,7 6 1,-4-5 233,9 0 0,-10 0 0,8 5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3:53.04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221 170 7569,'-8'9'-1440,"-5"4"1666,3-4 0,2 0-250,-2 0 1,7-4 93,-2 5 0,-3-7-19,-2 2 0,2-1 78,-2 0-85,7-2 1,-9 3 25,7-10 0,1 2-44,4-7 0,0 0 33,0-4 0,1-1-14,4 0 1,3-4 17,7-1 0,-5-1-3,0 1 0,-1 4 3,6-4 1,0 4 45,-1 1-54,1 0 1,0 6 63,0-1 81,-1 7-138,1 3 1,-2 9-47,-3 11 1,-4-2-3,-6 6 1,-5 1-93,1 4 1,-13 6-42,3-1 1,-6 2 40,0-2 0,2-1-31,-6 6 1,4-6 84,-4 1 0,1-1-49,-2 1 0,3-3 15,2 3 0,5-4 12,1-6 0,0 2 64,10-6 0,-1 4 106,5-4 0,1-2 71,4-8 0,3 1-70,7-6 0,6 0-177,4-5 1,4-2 71,5-3 1,-2 1-790,2-11 769,3 3 0,-6-15 0,5 4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4:06.57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1 295 7287,'8'6'-701,"0"-4"1014,-3 3-71,-3-3-183,4-2 1,1 0 3,2 0 1,0 0 0,0 0 0,1 0-6,5 0 0,0 0-11,-1 0 1,3 0 10,2 0 0,-1 0 9,7 0 0,-6 0-11,6 0-12,-7 0 1,5 0-16,-4 0 0,-2 0 30,2 0 0,-2-2-131,-3-3 95,1 3 1,-5-6-58,0 3 67,-7 4 0,3-7-271,-6 3 53,-6 3 59,-2-4 0,-7 1 4,0 0 1,5 0 20,1 5 123,5-7-121,-9 6 205,12-12-163,-6 4 70,7-5 1,2-1-24,3 0 0,-2 6 218,7-1-154,0 0 1,3-5 10,-4 1 0,3 4 63,-7 0-70,0 0-68,-5-5 39,0 1 0,-7 4-58,-3 0 0,-3 7 50,-1-2 1,-1 2-34,0-2 1,0 3-97,1-3-65,-1 4 0,2-1-519,3-3 692,-3 3 0,11-4 0,-4 6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1:34.71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0 7569,'0'15'22,"0"0"1,5-6 69,0 1 1,1-6-84,-1 0 0,-2 3-66,7-2 52,-6 0 0,4 0 92,-3 0 1,-2 6-30,7-1 1,-7-2-15,2 2 0,1 0 68,-1 4 1,5 1-56,-5 0 1,6-1-9,-1 1 1,-2 1 12,2 4 1,-2-2 10,2 6 1,3 1-5,-3 4 1,3 1-8,2-1 1,-5 1 8,-1-1 1,0 7-72,0 3 1,4 2 72,-3-2 1,-2 2-129,2-7 1,-5 5 108,5-4 1,-2 4-59,2-5 0,1 7 36,-6-2 0,7-1-34,-3 1 1,0-1 14,0 1 1,-4 3-5,5-3 1,-2-1-26,2 1 1,3-6 34,-3 1 1,-2-3-81,2-1 0,0-6 74,4 1 1,-4-7-74,0 1 0,-2 2 37,2-1 0,3 0-54,-3-6 0,-2-4-25,2 0 0,-2 0 72,2 4 1,1-4-222,-6 0 201,0 0 1,-3 3-386,2-3 91,-2-4-96,5-6 0,-6 0 440,4 0 0,3 0 0,7 0 0</inkml:trace>
  <inkml:trace contextRef="#ctx0" brushRef="#br0" timeOffset="152833">1058 1826 7569,'0'8'-609,"-6"5"0,3-5 491,-7 7 359,0-7 0,-5 4-146,1-8 0,4 3-33,0-2 0,0-3-29,-5 2 69,7-2-142,-5-2 167,5 0-154,-7-6 1,7-3 73,3-5 0,5-3-48,5-2 0,3 2 31,7-2 0,0-2-92,-1 1 1,1 0 61,0 6 0,4 1-6,1 3 1,5-2 49,-6 7 1,2 1-34,-1 4 1,-4 4 76,4 1 1,-10 12-70,-5-3 1,-4 11-23,-1-1 0,-8 9 30,-7 1 1,-4 2-28,-6-1 1,-2-4 29,2 3 0,-1-3-69,1-2 0,-1 1 6,7-1 0,-6-1 39,6-4 0,-1 3-23,5-8 0,1 6 13,-1-6 220,7 1-137,1-5 34,7-1 0,8-6-75,7-3 0,1-3 3,9-2 1,4-2-124,6-3 1,0 2 84,0-7 0,2 1-3,7-6 0,7 0 0,1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4:21.76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809 295 7569,'-10'5'-478,"1"0"1,5 1 429,-1-1 0,2-3 456,-2 3-331,4-4 1,-8-1 84,5 0 10,2 0-82,-11 0 0,10 0 7,-7 0 12,6 0-69,-9-6 32,5-2 0,-2-2-106,1 0 0,5 5 96,-1-5 0,4 5-63,1-4 0,1 4 39,4-5 1,4 2-102,5-2 1,1 2 9,0 3 0,-1 3 84,1-3-28,0 4 0,-1 1 5,1 0 0,-5 0 94,0 0-83,-7 0 2,4 6 0,-7 2-4,0 7 0,-2 0-12,-3-1 1,-5 1-92,-9 0 0,1 0 96,-7-1 0,1 6-77,-6-1 1,2 3 58,4-3 0,-4-2-46,4 2 1,1-2 29,-2-3 1,7 1 35,-1 0 0,7-1-27,3 1 0,5 0 23,-1-1 1,4-4 2,1 0-18,0-7 1,8 9 12,7-7 1,4 0-11,6-5 1,7 0-108,-2 0 1,4 0 63,0 0 1,-1-7-274,6-3 0,-4 2 320,4-2 0,-7 0 0,4-4 0</inkml:trace>
  <inkml:trace contextRef="#ctx0" brushRef="#br0" timeOffset="418">1441 221 7569,'0'9'-827,"-1"-3"807,-4-6 89,3 0 0,-11 0 14,3 0 0,-3 5-58,-2 0 1,1 0-5,-1-5 0,-1 1 9,-4 4 0,4-3 1,-4 3 0,4 3 11,1 2-16,0-4 1,1 7-8,-1-3 0,2 3 16,3 2 1,-1 5-20,6-1 1,-5 1 10,5-6 1,0 6 49,5 0 1,7-1-46,3-4 1,4 3-43,6-3 1,-2 3 35,6-9 0,-2-2-4,7-2 0,-3-4-50,8-1 0,-3 0 53,-1 0 0,-2-1 11,-4-4 1,2-3-23,-6-7 1,-1 0 39,-4 1 1,0-1-37,0 0 0,-2-4-20,-4-1 1,-2 0-14,-7 6 0,0-1-199,0 0 110,0 1 0,-8 1 60,-7 3 1,-1-2-284,-9 7 0,1-4-9,-6 4 336,1 0 0,0 5 0,-1 0 0</inkml:trace>
  <inkml:trace contextRef="#ctx0" brushRef="#br0" timeOffset="2281">1823 795 7569,'-1'8'-352,"-4"-3"59,3-4 149,-4-1 123,-1 0 0,4 0 97,-7 0 1,5 0-64,-5 0 1,1 0 57,-6 0 1,-5 0-69,1 0 1,-7 0 61,1 0 1,-3 0-41,-1 0 0,-2 0-31,-3 0 1,-6 0 49,-9 0 1,-3 0-66,-7 0 1,1 0 52,-1 0 1,2 2-55,3 3 1,1-4 43,4 4 0,4-3-48,-4-2 0,-2 5 43,2 0 1,-5 0-46,5-5 0,-5 0 34,5 0 1,5 0-12,5 0 0,1 0 3,-1 0 0,5-2 4,9-3 1,-2 4-9,2-4 0,-3 1 7,-1-1 0,4 4-5,1-4 1,1 3 5,-1 2 0,-3 0-17,8 0 0,-1 0 14,6 0 1,-1 0-4,0 0 5,0 0-4,1 0 2,6 0-2,1 0 8,1 0-6,4 0 0,-5-1 15,7-4 1,-1 3 28,-4-3-40,3-3 0,-4 5 60,6-7-57,0 0 0,0-4 110,0-1-105,6 0 1,2 0 33,7 1 0,0-3-20,-1-2 1,1 2 18,0-2 1,0 1-32,-1-2 1,3 2 3,2-6 1,-2 4 3,2-4 0,-3 4 5,-1-4 0,0 4-52,0-4 1,-1 6 42,1-2 0,0 2-25,-1-2 0,1 4 19,0-4 0,-1 7-39,1-1 1,-2 7 23,-3-8 1,3 4-4,-3-4 0,3 1-18,2-1 1,-1 2 21,1 3 1,0-3-35,-1 3 0,0 2 26,-5-2 17,4 7-10,-4-10 0,0 11-5,1-3-18,-7 4 11,4 1-30,-1 0 39,-4 0 0,6 0-17,-3 0 15,-3 0 1,6 0 15,-3 0 1,-3-2-9,2-3 3,5 4 1,-6-6 1,7 7 0,-5 0-8,4 0 1,-4 0 17,5 0 1,-5-5-14,5 0 1,0 0 3,4 5-3,1-6 0,0 4 21,-1-3 1,1-1-9,0 1 0,-1 0 2,1 5 1,0-2 4,0-3 0,-1 4-13,1-4 0,0 3 5,-1 2 1,1-1-1,0-4 1,-1 3 18,1-3 1,5 4-19,-1 1 1,9 0 9,2 0 1,1 0-11,8 0 0,5 0 8,5 0 1,0 0-7,-5 0 0,0 0-3,0 0 0,-1 0 0,-4 0 0,2 0 5,-7 0 1,0 0-23,-4 0 1,-1 0 16,0 0 0,7 0-42,4 0 0,-3 0 36,2 0 0,-1 0-60,1 0 1,-3 0 43,-7 0 0,-1 0 4,-3 0 0,-2 0-41,-4 0 0,-3-5 25,4 0-31,-4 0 39,-1 5 1,0 0-47,-1 0 30,-5 0 7,4 0 0,-10 0 35,7 0-45,-7 0 18,4 0-1,-1 0 1,-4 2-36,3 2 42,-4-2-1,-1 5 0,7-1 0,-6-3-1,4 7 1,-3-5 8,-2 5 1,-5-5 2,0 5 0,-5-1 10,5 6 0,-4-5-18,4 0 1,-7-1-9,3 6 0,-3 0 11,2 0 1,-3-1-2,3 1 0,-1 5 3,1-1 0,-3 6 0,3-6 0,2 7 31,-2-1 0,2 1-33,-2-1 0,-3 2 49,4-2 0,-3 3-41,2 1 0,-3-1 37,3-4 0,2 2-17,-2-6 1,6 4 0,-6-4 0,7 0-25,-2-6 0,3-4 0,2 0-300,0-7-247,0 4 231,-7-7 314,6 0 0,-6-7 0,7-1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2:50.003"/>
    </inkml:context>
    <inkml:brush xml:id="br0">
      <inkml:brushProperty name="width" value="0.17143" units="cm"/>
      <inkml:brushProperty name="height" value="0.17143" units="cm"/>
      <inkml:brushProperty name="color" value="#E71224"/>
    </inkml:brush>
    <inkml:brush xml:id="br1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604 3219 7390,'-9'0'486,"3"0"-383,6-6 0,2-2 1,1-7 115,2 0-104,6 1 1,-3-3 27,7-2 1,-2 1-48,-3-7 0,3 1 19,-3-6 0,3 3-162,1 2 1,0-3 48,-5 4 0,3 3-205,-7 1 1,6-1 106,-1 1 1,-2 1-856,2 4 509,0 0 442,4 0 0,1 1 0,0-1 0</inkml:trace>
  <inkml:trace contextRef="#ctx0" brushRef="#br0" timeOffset="834">1059 3161 7569,'-8'0'-949,"2"0"1953,6 0-889,13 0 1,-8 0-6,9 0 1,-2 0 148,2 0-147,1 0 1,0 0-16,-1 0 0,3 0 22,2 0 0,-2 0-84,2 0 1,3 0 40,-3 0 1,7 0-75,-1 0 0,4-2-26,5-3 0,-2 2 97,2-7 0,-5 2-52,-4-2 0,-2-3 31,-4 3 1,-3-1 120,4 1-144,-10-3 1,1 5 0,-4-5-14,1 3 0,-5-3-175,2 3 1,-3 2 66,-2-2 1,-7 5-45,-3-5 0,-3 5 33,-1-4 1,4 5-33,0-1 1,0-1 11,-4 1 89,-1-6 1,2 7-39,3-5 0,2 4 54,3-5-3,3 0 0,-4-5 90,6 1 1,5-1 10,0 0 1,6 5-93,-1 1 0,3-1 111,2-5 1,-1 0-60,1 1 1,0-1 83,-1 0 1,1 1-62,0-1 0,-5 2 156,-1 3-174,-5-3 0,7 5 78,-6-7-187,6 0 113,-9 1 0,3 4-169,-10 0 1,-5 7 87,-9-2 1,-1 3-147,-9 2 0,-2 0-48,-9 0 0,-2 0-41,3 0 1,1 5 12,-1 0 0,6 2-391,-1-2 645,10-4 0,-4 12 0,5-5 0</inkml:trace>
  <inkml:trace contextRef="#ctx0" brushRef="#br1" timeOffset="-84415">2867 0 7569,'0'8'-544,"-6"6"0,2-11 620,-5 7 1,-1-1 1,-5 6 1,-4 0-9,-1-1 0,-5 1-14,6 0 1,-7 1-10,1 4 0,-7 3 0,-3 6 0,-4 0 0,5 1 1,-2 1-30,2 3 0,-4 1 30,-6 9 1,3-4-115,-3 9 0,3-3 51,-8-2 1,3-1-104,2-4 1,0 2 19,0-7 1,7 0 57,2-4 0,6-2-77,4-4 1,4 2 39,6-6 0,2-6-187,4-4 264,2-6 0,0 9 0,-1-5 0</inkml:trace>
  <inkml:trace contextRef="#ctx0" brushRef="#br1" timeOffset="-82181">3176 162 6590,'0'-8'219,"0"1"447,0 7-561,0 13 0,0-8-25,0 10 1,2-9 3,2 4 0,-2 0 8,3 5 0,2-1-19,-3 1 0,6 5 9,-5-1 0,7 8-82,-3-3 1,4 5 47,2 6 1,0-3-7,0 8 1,-1-3-48,1 2 0,1 4 54,4-4 0,-2-1-46,6 1 0,-6-7 36,2 3 0,3 1 40,1-2 1,-1 5-39,2-5 1,-7 1-39,1-6 38,-2 7-11,-3-5 0,-1 3 12,-3-9 0,1 1-29,-6-6 0,5-1 26,-5-4 0,0 0-100,-5-1 1,0-4 53,0 0 1,0-5-147,0 5 0,0-5 26,0 4-172,0-5 8,0 9 92,0-12 1,0 7-519,0-3 203,-7-3 151,6 5 363,-6-7 0,1-7 0,-2-1 0</inkml:trace>
  <inkml:trace contextRef="#ctx0" brushRef="#br1" timeOffset="71864">1486 1723 6850,'0'8'1196,"0"-1"-727,0-7-349,0 6 0,0-2-124,0 5 85,0-5 1,1 7-144,4-6 0,-2 5 93,7-5 0,2 1-36,7-1 1,-1-3-31,7 3 1,-1-4 69,6-1 1,-1 0-9,0 0 1,1 0-4,-1 0 1,-4-1-11,-1-4 0,-4-2 16,4-3 1,-6-3-15,2 3 16,-4-3 1,-3-1-45,-3-1-53,-3 0 23,-7 1 1,-2 1-57,-3 3 1,-3-2 51,-7 7 1,-1-4-85,-4 4 0,4-2 93,-4 2 0,4 4-75,1-4 1,1-2 76,-1 2 1,5-1 1,0 1 1,7 2 34,-2-7 1,3 5-50,2-5 0,0 0 142,0-4 1,2 1-74,3 3 1,-2-5 113,7 0 1,0 1-72,5-6 0,-1 4 62,1 1 0,-5 0-80,0 1 1,-2 4 96,1 0-161,-2 0 1,-7-4 66,0-1 1,-7 5-75,-2 0 0,-6 5 55,-5-4 0,-2 5-166,-8-1 1,1-1 82,-1 1 0,-4-2-101,0 3 0,-1 2 26,6-3 0,1-2-180,4 3 1,3-3-717,6 2 1023,0 3 0,0-4 0,1 6 0</inkml:trace>
  <inkml:trace contextRef="#ctx0" brushRef="#br1" timeOffset="72612">3764 1561 7569,'0'9'-1047,"-7"-3"988,6 1 1,-7-6 121,3 4 1,1 2-13,-5-2 0,4-1 6,-5-4 1,5 5 42,-5 0-54,0 0 1,-3-3-11,4 3-7,-5-4-149,6 6 146,0-7 1,2-2-50,6-3 1,0 2 59,0-7-41,0 0 1,1-4 17,4-1 0,-2 2-52,7 3 45,0-3 0,5 10 0,-1-7 1,1 7 8,0-2 1,-1 5 0,1 5 0,0-2 21,0 7 1,-6 0-29,1 4 1,-7 1-22,2 0 0,-3 4 25,-2 1 0,-7 6-62,-2-1 0,-6 2 56,-5 3 0,2-1-22,-6 1 1,4-1 9,-4 0 0,4 1 0,-4-1 1,6-4 1,-2-1 0,4-6-3,1 2 0,5-4 1,1-1 1,5-1 3,-1 1 0,4-5 125,1 0 1,0-5-86,0 4 0,6-4-38,4 5 1,3-7-181,2 2 1,1-3 68,4-2 0,1 0 109,3 0 0,11 0 0,-4 0 0</inkml:trace>
  <inkml:trace contextRef="#ctx0" brushRef="#br0" timeOffset="96313">2015 2287 6272,'-10'0'254,"0"0"1,0 0-150,-4 0 1,-1 0-34,0 0 1,-1-4 11,-4-1 1,-3 0-67,-6 5 35,0 0 0,-2 0-60,-4 0 1,-2 0 74,-7 0 0,-7 0-115,-3 0 1,-5 0 96,-4 0 1,2 0-121,-3 0 0,6 0 96,4 0 0,-3 1-46,3 4 0,-3-3 12,-2 3 0,2-2-48,3 2 0,-2-3-31,7 3 1,0-4 73,5-1 0,7 2-47,2 3 0,4-4 39,2 4 1,-1-1-26,1 0 0,4-2 18,1 3 1,4-2-3,-4 2 0,1-2 0,-1 7 1,1-7-1,3 2 0,4 2 25,-4-2 1,4 5-42,1-6 92,0 1-68,1 2 0,6-4 79,3 7-79,3-7 71,2 10-20,0-5 0,0 7 3,0 0 1,0 0-14,0-1 1,0-2-11,0 2 0,0-7 48,0 8 1,0-4-41,0 4 0,-5-1-27,0 1 1,0 0 27,5 0 0,-5-1-50,1 1 1,-6 0-43,5-1 1,-2 6 74,2 0 1,2 1-25,-7-2 1,7-1 14,-2 7 0,-1-7 2,1 1 0,-2 3-14,2-3 1,2 2 35,-7-1 1,5-4-28,-4 4 1,4-4-7,-5-1 0,5 5 14,-5-1 1,2 1-3,-2-5 10,-3-1 1,11 1-12,-2 0 0,2-6 18,2 1 1,0-5-19,0 5 1,0-5 14,0 5 0,2-7-9,2 2 15,-2 3 3,11 0 1,-6 2 0,2 0 1,3-5 17,-7 4 0,1-4-29,-1 5 1,-1-7 8,5 2 0,-4 2 8,5-2-32,0 0 1,5 0 19,-1-1 0,1 1-7,0-5 0,-2 2 11,-4 3 1,5-4-9,-5 4 0,4 2 8,2-2 0,-5 1 1,0-1 11,0-3 1,4 9-16,1-6 1,-5 0 21,0-5 0,-6 0-19,6 0 0,0 0 19,5 0 0,-1 0-20,1 0 0,0 2 2,0 3 0,-1-4-6,1 4 0,0-3 8,-1-2 1,1 5-2,0 0 0,-1 0-1,1-5 1,1 0 0,4 0 1,-2 0-1,6 0 0,3 0-15,7 0 1,-1 0 30,6 0 1,5 0 4,5 0 0,2 0-38,-2 0 1,-2 0 18,7 0 0,-5 0-25,5 0 0,1 0 23,9 0 0,3 0 45,6 0 0,-6-5-40,-3 0 0,-8-2-51,-3 2 1,-7 4 32,-2-4 1,-5-2-23,-4 2 0,-6-1-23,1 1 1,-3 3 45,-7-3 0,4 4-31,-4 1 0,1 0 21,-1 0 0,-4 0-51,4 0 1,-4 0 40,-1 0 1,-1 0-6,1 0 1,0 0-9,0 0 10,-1 0 1,-4 0 5,0 0-3,-7 0 0,5 0 33,-3 0-39,-3 0 10,4 0 39,1 0-24,-5 0 9,4 0-14,-6-7 79,0 6-77,0-13 0,0 11 59,0-7 1,-2 6-53,-2-6 1,2 5 31,-3-5 1,2 2 50,-2-2 0,3-3-58,-3 3 0,-1-3 33,1-2 1,0 1-31,5-1 0,0 0 39,0 1 1,0-8-35,0-2 1,2 1 62,3-1 0,-2-1-54,7-4 0,-2-6-20,2 1 0,1 0-7,-6 4 0,5 1 29,-5 0 1,1-1-120,-1 1 1,-2-1 105,7 1 0,-5 0-102,5-1 0,-5 2 78,4 4 0,-4-4-103,5 4 1,-5 1 51,5-2 1,-5 2-3,5-1 0,-6-2-32,6 6 0,-5-1-6,5 1 0,-7 9-49,2-4 0,-3 4 84,-2-4 1,5 5-185,0 0 1,-1 6-132,-4-6-179,0 7 64,0-11 82,0 6 387,0-6 0,-6-1 0,-2 0 0</inkml:trace>
  <inkml:trace contextRef="#ctx0" brushRef="#br0" timeOffset="96920">2338 2229 6773,'0'8'-563,"0"-2"1949,0-6-1297,-6 0 0,2 5 41,-6 0 1,1 0-88,-6-5 0,0 0 47,1 0 1,-8 0-115,-2 0 0,-9 0 104,-1 0 1,-5 0-126,4 0 1,-9 5 64,5 0 0,-5 0-100,10-5 1,-5 0 58,4 0 0,1 0-320,5 0 1,1-2 340,3-3 0,-3 4 0,6-6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0:05.94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177 74 7569,'-8'0'-78,"0"0"-43,3 0 0,3-1 75,-3-4 0,4 2-270,1-7 36,0 7 280,0-11 0,-7 6 0,-1-6 0</inkml:trace>
  <inkml:trace contextRef="#ctx0" brushRef="#br0" timeOffset="-1649">59 604 7569,'0'8'322,"0"-2"115,0-6-543,0 7 155,0-6-62,0 13 1,-5-11 75,1 7 1,-3-2-123,2 2 1,2 3-58,-7-4 75,7 4 0,-9 2-152,8 0 188,-1 0 1,5-1-86,0 1 1,0-5 72,0 0 0,5-6 24,-1 6 0,8-6-31,-2 0 0,3-2 41,1-2 0,-4 0-10,0 0 0,0 0 74,4 0 1,1-2-13,0-2 0,1 0-56,4-6 0,-4 6 119,4-6 1,-4 5-103,-1-5 1,4 5-18,1-5 0,0 1 22,-6-6 1,1 5 19,0 0 0,-1 0-35,1-4 1,-2 4-6,-3 0 0,3 2-63,-3-2 73,3-3 1,2 7-25,-1-4 0,-4 3 29,0 7-44,0 0 0,-1 0 42,1 0-78,-6 7 1,4-1 0,-3 4 0,-4 3-5,4-3 0,-3-2-68,-2 2 83,0 0-74,0 4 48,0 1-159,0 0 201,0-7 9,0-1 21,6-7 1,-2 0 13,5 0 0,-4 0 46,5 0 0,-5-5-49,5 0 0,-5-2 4,4 2 1,-4 4-17,5-4 1,-5-2 22,5 2 0,-5 0 12,5 5-85,-7 0-8,10 0 20,-5 7 0,5 1-25,-3 7 0,1-5 36,-6-1-20,7 1 1,-4 3 2,7-3 32,-1 3 1,1-6-17,0 3 1,4-4 7,1-6 0,-1 0 56,-4 0 1,1 0-55,4 0 0,-4 0 110,4 0 0,-4-2-61,-1-2 1,0 0 113,-1-6 1,1 1-78,0-6 1,4-5 82,1 1 0,6-7-95,-1 1 1,1-4 134,-2-6 1,4 4-99,-3-3 0,1-2-6,-2 2 0,4 0-142,-4 4 1,-2 2 83,-3 4 0,1-2-127,-5 6 0,3-4-11,-9 4-179,-2 1 64,-1 4 80,-6 0 0,-1 7 80,-4 3 0,2 5 10,-7 5 1,-2 3 51,-7 7 0,2 6-53,-2 4 1,1-3 30,-2 3 1,4 6-20,-4 8 1,-1 0 77,2 5 1,-1-3-36,5 8 0,-4-1-2,-1 1 1,0-4 16,6 4 0,-6 2-34,1-2 0,-1 6 16,5-1 1,-6 4-9,-3 0 1,1-4-107,-2 0 0,7-8 103,-1-2 1,-1-2-202,5-7 0,-3-6-42,9-4 1,2-7-368,2 1 136,3-9 482,2-3 0,14-7 0,2 0 0</inkml:trace>
  <inkml:trace contextRef="#ctx0" brushRef="#br0" timeOffset="-1340">1294 898 7569,'-15'8'-72,"6"5"-34,-1-3 1,0-2 257,-5 2 0,-4-1 276,-1 6 0,-6-5-312,1 0 0,3-1-227,-3 6-362,1 0 348,-6 0 1,6-6-25,-1 1 1,6-2-56,-6 2 0,7 2 204,-1-8 0,2 8 0,3-4 0</inkml:trace>
  <inkml:trace contextRef="#ctx0" brushRef="#br0" timeOffset="-1057">1632 604 6761,'0'14'667,"0"1"1,-5 0-549,0-1 1,-6 6-79,1 0 0,-8 4-4,-1-4 0,-1 6-163,5-2 1,1 2 88,-1-1 1,0 1-91,1-6 0,-1 1-608,0-2 385,7-9 350,1 10 0,7-12 0,0 7 0</inkml:trace>
  <inkml:trace contextRef="#ctx0" brushRef="#br0" timeOffset="-782">2088 662 7569,'10'0'-55,"-1"0"56,-5 0 235,2 0 13,-6 7-146,-6 1 0,-2 7-103,-7-1 0,-1 1-125,-4 0 116,4 0 1,-6-1-99,8 1 1,-6 5 138,0-1 1,1 1-144,4-6 1,0 6 73,1 0 0,-1-1-282,0-4 1,1 1-3,-1 4 321,7-10 0,-5 16 0,5-10 0</inkml:trace>
  <inkml:trace contextRef="#ctx0" brushRef="#br0" timeOffset="-532">2161 1059 7569,'9'0'0,"-1"0"0,-3 0 0,-4-1-174,4-4 118,-3-3 98,-2-1 1,0-4 181,0 4 0,0-6-148,0-5 1,-7 4 2,-3-4 1,-3 4-31,-1 1 1,-3-4-124,-2-1 0,2-1 31,-2 1 0,-2 2-175,1-6 0,-6 6-210,1-2 196,4-3 232,-7 0 0,12-6 0,-5 0 0</inkml:trace>
  <inkml:trace contextRef="#ctx0" brushRef="#br0" timeOffset="-325">1867 251 6409,'-14'6'0,"-1"3"0</inkml:trace>
  <inkml:trace contextRef="#ctx0" brushRef="#br0" timeOffset="1719">2970 765 7635,'15'0'265,"-1"0"0,-4 0-3,0 0-283,0-6 56,4-2 1,1-7 114,0 0 0,4 0-51,1 1 1,4-3 19,-4-2 0,5 3-104,-6-4 0,6-1 102,-6 1 1,6 0-138,-6 6 1,-1-1-104,-8 0 88,3 7 0,-10 0 110,7 3-111,-7 4 0,4-4-64,-7 10 1,-7 4 79,-2 11 0,-11 3-51,-4 6 1,-6 5 47,-4 1 0,3 6-71,-3-2 0,-2 3 40,1 2 1,1 0-83,5 1 0,-1-1 63,1 0 1,1 0-73,4 0 0,-4-6 77,3-4 0,-1-3-74,2-2 43,2-6 28,8-2 37,6-12 0,1-9 161,7-10 0,11-5-55,4-5 1,10-2 64,-1-8 1,4-4-78,1 0 1,-3-1-42,4 6 1,-4-5 16,8-1 0,-3 1-70,-1 5 0,1-1 73,3 1 1,-3 4-62,3 1 1,-3 1 7,-1-2 0,-1 4-85,1 6 1,-6 2 63,1 4 1,-7-3 1,1 7 42,-3 0 1,-1 5-24,0 0 0,-5 0 18,-1 0 0,-4 2-15,5 3 1,-7-2 4,2 7 0,2-5-24,-2 5 1,1-7-5,-1 2 1,-3-2-35,3 2 53,3-3 0,-5 4 0,7-6 0,-5-5-7,5 0 1,-5-6 64,4 1 0,0-3-23,0-2 0,4-4 9,-3-1 1,2 1 14,-3 4 1,5-5 8,-5 1 0,9-1 5,2 5 1,-1 1 4,-4-1 0,5 2 14,-1 3 0,7-1-40,-1 6 0,-2-2 19,1 2 0,-4 4-7,4-4 1,-6 3-73,2 2 0,-4 0 65,-1 0 0,-5 5-96,0 0 0,-7 6-81,2-1 0,-4 3 90,-1 2 0,0 0-87,0-1 1,-4 1 70,-1 0 1,-5 1-7,5 4 1,-5-9 10,5 4 1,0-4 58,5 4 0,0-5-43,0 0-64,0-7 117,7 3 0,1-6-5,7 0 1,-1 0 17,1 0 0,-3 0 1,2 0 0,-6 0-14,12 0 1,-12-1 23,7-4 26,-4 3-55,4-4 1,-5 6-14,0 0 1,-5-5 33,4 0-162,-5 0 136,2 5 0,-4 5-56,3 0 44,-4 6 0,7-4 0,-3 3-17,-3 3 26,11-5 1,-5 2 18,7-1 0,0-5 5,-1 1 1,-4-4 76,0-1 0,0 0-91,4 0 0,1-1 101,0-4 1,0 1-50,-1-5 1,1 4 64,0-5 0,-1 5-74,1-5 0,0 0 145,-1-4 1,1-1 17,0 0 0,0 1-82,-1-1 0,-1-5 14,-3 1 0,2-1-37,-8 5 1,1 1-148,-5-1 0,0 5 150,0 0-342,-6 7 0,-7-3 12,-7 6 0,-1 0-113,1 0 0,-1 1-236,-3 4 0,2 2-2,8 2 567,-8 5 0,6-6 0,-5 6 0</inkml:trace>
  <inkml:trace contextRef="#ctx0" brushRef="#br0" timeOffset="3349">4939 207 7569,'15'-15'0,"0"0"-120,0 1 0,-2-3-115,-4-2 1,5 2 193,-5-2 1,3 2 161,-2 3 16,3-1-16,-12 0 1,12 1-54,-11 5 0,-2 3-7,-10 6 0,-3 0 118,-2 0 1,-1 6-65,-4 4 1,2 3-924,-6 2 661,6 0 1,-8 4 61,6 1 0,-1 6 72,1-1 1,4 2-29,-3 3 0,-3-1-6,3 1 0,-1 4 34,5 0 0,1 5-2,-1-4 0,2-1 34,3-5 1,-1 1-32,6-1 0,0-4 15,5-1 0,2-8-14,2-1 0,5-2 95,5-8 1,1 5-81,0-5 0,-1 0 46,1-5 1,0 0 13,0 0 0,-1-7 3,1-3 1,0 2-39,-1-2 1,-4 2 1,0-2 0,0-3-9,4 4 0,1-3 13,0 2 1,-5-1-41,-1 6 63,1-6-150,5 2 116,0 1-157,-1 2 29,1 6 1,0 0 95,-1 0 0,-4 1-40,0 4 0,0-2 26,4 7 0,1-6 22,0 0 1,0 3-25,-1-2 0,1 0 8,0-5 1,1 0 43,4 0 0,-4 0-44,4 0 1,-2 0 43,1 0 0,-3-5-33,4 0 1,-4-6 59,-1 1 0,0 2-53,-1-2 0,0 0 44,-5-5 1,4 5-38,-3 1 0,3-1 5,2-5 0,-2 0-6,-3 1 1,3-6-2,-3 1 1,3-1 11,1 5 1,3-1-7,2-4 0,-2-1 12,2-3 1,3 1-13,-3 3 0,1 2 41,-6-6 0,1 6-37,0-2 0,0 4 53,-1 1 1,-4 0-43,0 1 1,-7 4 33,2 0-55,3 7 50,-6-4-105,-9 7 1,-4 7 71,-14 3 1,6 3-73,-6 1 0,2 3 53,-1 2 1,-2-2-45,6 2 1,-1 3 18,1-3 1,4 7-1,-4-1 1,6 1 16,4-2 0,-3 9-5,3-4 1,-1-1 7,1-3 0,2-1-8,3 6 1,3-6 16,-3 1 1,4-6-21,1 6 20,0-7 0,6 3-10,4-6 1,3-6 6,2 1 0,-1-7 8,1 2 1,0-1-15,-1 1 1,6-4 33,0 4 1,-1-3-31,-4-2 1,1 0 30,4 0 0,-4 0-25,4 0 1,1-5 33,-1 0 0,4-7-26,-4 3 1,-1 0 1,-4 0 0,5-1-5,-1-5 0,1 0 4,-5 1 0,-1-3 26,1-2 0,-2 3-32,-3-4 1,1 4-3,-6 1 1,5 0-3,-5 0 1,1 2 7,-1 4-69,-3-4 0,3 6 64,-10-3 1,0 4-78,-10 6 0,4 0 64,-9 0 0,2 1-19,-1 4 1,2-2 16,-2 7 1,-2 0-2,1 5 1,0-1 1,6 1 1,4 2 3,0 2 0,2-3 0,-2 4 1,2 1-4,3-1 0,3 4-34,-3-4 1,4 0 31,1-6 1,1 1-39,4 0 1,4-2 37,5-3 0,6 3 0,-1-4 0,8 0 0,-3 0 1,4-5 3,1 1 0,-1-4 21,-4-1 1,4 0-30,-3 0 0,-2 0 25,1 0 0,-4-1-17,4-4 1,-6 1 26,2-5 1,-4-1 4,-1-5 0,0 0 0,-1 1 1,-4-1 23,0 0 0,-2 1 4,2-1 1,1 0-45,-6 0 1,0 1 11,-5-1 1,5 0-57,0 1 0,0 4 79,-5 0-54,-7 7-23,-1-10 4,-7 11 0,1-4 3,-1 6 1,5 4-7,0 1 1,2 7-78,-2-2 1,-1 8 86,6 1 0,-5 2-44,5-1 1,0-4 35,5 4 1,0 1-42,0-1 1,0-1-8,0-4 29,0 0 0,0-1 25,0 1 1,7-7 4,3-3 0,8-3 50,1-2 0,7-2-62,-1-3 1,3-3 101,1-7 1,1-1-89,-1-3 0,5 2 89,0-2 0,-4 1-59,-6-2 0,-1 4 7,2-4 0,-4 4-8,-6 1 0,-1 5 2,1 0 1,-5 7 9,0-2 0,-5 4-9,4 1 0,-4 0-71,5 0 83,-7 0-59,4 6 1,-2 2 26,0 7-4,0-7 1,-4 4 51,4-7-39,-3-1-13,11-4 0,-5 5 11,7 0 31,-1 0 1,1-5-34,0 0 0,4 0 0,1 0 0,1 0-37,-1 0 1,3 0-6,6 0 1,0 0-190,1 0 0,11 0 72,3 0 0,3 0-559,-3 0 710,7 0 0,-5 7 0,4 1 0</inkml:trace>
  <inkml:trace contextRef="#ctx0" brushRef="#br0" timeOffset="4830">8511 486 7595,'-9'5'260,"-1"0"-144,0 6-31,-5-3 0,1 5-12,-1-3 0,5 2 25,0-7 1,5 6-9,-4-1 0,4-2-66,-5 2 0,5-5 50,-5 4 0,5-4 3,-5 5 0,2-5 75,-1 5-214,-5-7 90,6 4-32,-6-7 0,-1-2 25,0-3 1,5-3 17,1-7 1,4 1-87,-5-1 1,7-1 72,-2-4 1,-2 2-172,2-7 0,-5 6 50,6-6 1,-3 6-102,2-6 1,2 7-70,-7-1 265,7 2 0,-10-4 0,5-2 0</inkml:trace>
  <inkml:trace contextRef="#ctx0" brushRef="#br0" timeOffset="5288">8805 501 7569,'9'0'30,"4"0"11,-12-7 96,12-1 1,-11-2-114,3 0 0,-5 5 229,-5-4-207,-3-1 1,-12 0 82,1 0 0,-6 7-214,5-2 0,-6 3 72,2 2 0,-2 7-62,1 3 0,-1 5-19,6 4 1,-2-3-21,7 4 0,-6 1 34,11-1 1,-5-1 78,10-4 1,0 0 8,5 0 0,0-1-19,0 1 1,7-5 47,3 0 0,3-2-37,1 2 0,8-4 122,2-6 0,6 0-18,4 0 1,2-8 78,3-7 0,2 1-14,-7-6 0,4-1-102,-9 1 1,2-4 74,-11 4 0,-7 0-45,-8 6 1,1-1-206,-1 0 1,-6 1 65,-9-1 1,-5 5-101,-5 0 0,-2 7-175,-8-2 0,6 3-581,-1 2 898,1 0 0,-6 0 0,1 0 0</inkml:trace>
  <inkml:trace contextRef="#ctx0" brushRef="#br0" timeOffset="5862">9143 442 7406,'23'0'-408,"-1"0"497,-8 0 1,-4-2 698,0-3-548,-7 4-100,4-6 1,-9 7-190,-3 0 1,-3 0 102,-7 0 1,-6 2-129,-4 3 0,-2 3 58,-3 7 0,3-2-58,2-4 1,-1 9 20,6-3 1,1 3-17,4-3 40,7-1 0,1 1 30,7 0 9,0 0 0,9-2-13,5-4 1,3 3 74,7-7 0,5 0-23,6-5 0,1-2 6,-2-3 0,-3-1 1,3-4 0,2-5 9,-1 0 1,-3 1 62,-7-6 0,1-1-87,-7 1 1,-1-1 60,-8 1 0,-3 4 17,-7-3-118,0 2 0,-7 4 62,-3 3 1,-8 2-155,-1 3 0,-7 4-5,1-4 0,4 3-104,1 2 0,4 5-103,1 0 0,1 5 99,-1-5 1,5 4-534,0-4 151,7 7 386,-3-4 1,7 2 199,4-1 0,5-5 0,9 1 0,-1-4-33,7-1 1,-2 0 32,1 0 0,2-1 176,-6-4 0,6 3-94,-1-3 1,-2-1 178,1 1 0,-4-2-102,4 2 1,1-1 49,4-4 1,-5 2-38,1 3 1,-5 3-174,4-3 1,-6-1 98,2 1 0,-4 2-40,-1 8 1,-6 3-118,1 6 0,-6 1 62,0 0 1,-2 6-56,-2 4 1,0 2-53,0 3 0,0-6-118,0 1 1,0-7 98,0 1 123,0-2 0,13-3 0,3 1 0</inkml:trace>
  <inkml:trace contextRef="#ctx0" brushRef="#br0" timeOffset="8507">10466 383 7569,'15'8'98,"0"-1"-25,-1-7-19,-5-7 1,-1 1 73,-3-4 1,-4-3-195,4 3 105,-3 4 56,-9-1 0,4 7 29,-7 0 0,-4 2-121,-6 3 0,-5-2 23,6 7 1,-7 4-65,1 6 0,2 1 43,-1-1 1,6-4 51,-2 4 0,6 1-59,4-2 1,-2 6 16,7-5 0,1 1-4,4-2 0,0-2 9,0 2 1,8-2-9,6-3 1,3-1 51,7-3 0,1 2-35,4-7 0,1-1 53,-1-4 0,0 0-49,1 0 1,-1-6-5,1-4 0,-1-3 6,0-2 1,-4-4 3,-1-1 1,-6 1 5,2 4 0,-4 0-110,-1 0 0,-5 1-129,0-1 218,-7 7-333,3 1 67,-6 7 95,-6 7 1,4 1 51,-3 7 0,-1-1 26,1 1 1,0 0 39,5 0 1,0-6 13,0 1 0,2-2-9,2 2 1,5 2 107,5-8 0,3 6-62,2-5 0,-1 0-38,7-5 0,-1 0 114,6 0 0,-1 0-52,0 0 1,-1-5 16,-3 0 0,1-6-39,-7 1 1,1-1 15,-5 1 1,-5-3 23,-1 3 0,-4-1-37,5 1 0,-7-3-26,2 3 1,-3 2 29,-2-2 1,-2 7-39,-3-2 1,-3-2 26,-7 2 0,-1 0-90,-4 5 0,-2 0-23,-8 0 1,1 7-101,-1 3 0,3-2-132,2 2 1,-1-5 105,6 4 1,1-4-258,4 5 250,0 0 0,7 0 161,3-1-42,4-5 1,7 7 92,4-6 1,8 0 13,2-5 0,11 0 63,-2 0 1,9 0 235,-4 0 1,5 0-133,-5 0 1,1-2 112,-6-3 0,5-3-77,1-6 0,-6-1-4,-4 0 1,-1-4-47,5-1 1,-1 0-87,-3 6 0,-2-1 16,-4 0 1,-4 5 85,0 1-230,-1 5 1,-10-7 80,5 6 1,-5 2-104,1 8 0,-5 3 68,-5 7 0,-4 4-108,-5 1 0,4 6 18,0-2 0,5-2 55,-5-3 0,7 2 1,-3-1 17,-1-2 10,6-2 1,-6-6 11,7 0-21,0-7 0,7 4 66,2-7 0,4-2-54,2-3 1,5-3 52,-1-7 1,6 1-39,-6-1 1,6 0 26,-6 1 0,6 1 9,-5 3 1,4-3-31,-4 3 1,-1 3 24,-4 2 0,0 4-22,-1 1 1,-4 0 8,0 0 0,-7 6-22,2 4 0,-3 0-2,-2 5 1,0-4-12,0 9 1,0-4-7,0-1 0,-2-2 27,-3-3 0,4 3-40,-4-4 1,3 0 34,2 0-12,0-5 90,0 2-88,7-6 22,1 0 0,6 0-6,1 0 1,-5 0 25,0 0 0,0-1-11,4-4-19,1 3 5,0-5 0,-1 7-13,1 0 12,-7 0 0,-1 7-26,-7 3 1,0-2 23,0 2 0,0-5-13,0 4 0,0-4 6,0 5 2,0-7 0,1 4 68,4-7 0,-1 0-65,5 0 1,1 0 72,5 0 0,1-5-60,4 0 0,-4-6 113,4 1 0,-2-3-76,1-2 1,-2 2-6,2 3 1,-2-3-11,-3 3 0,1 2 10,0-2 0,-6 7-80,1-2 99,-6 4-129,9 1 1,-13 1 86,0 4 0,-4 8-125,-10 7 0,2 4 8,-7-4 1,-4 6 28,-2-1 1,-1 2 13,2 3 1,-4 4-5,3 0 0,-1 6 2,2-6 1,-2 2 7,6-2 1,-5-3 4,6 3 1,1-3 2,8-1 1,-3-7-1,3-4 0,4-2 45,1-3 17,3-5 44,2-3 0,2-9-56,3-7 0,3-1 83,7-14 0,1 1-93,3-6 0,-1-1 64,7-3 1,1 1-42,8-6 1,-1 5 117,6-6 1,-1 8-118,1-3 1,3 4-3,-2 2 0,-4 1 2,-2 4 0,-3 3 13,-2 6 1,-1 0-112,-3 0 0,-4 6 126,-6-1-123,-7 7 0,3-2 50,-6 10 1,0 3-71,-5 6 0,0 1 46,0 0 1,0 0-68,0-1 120,0 1-77,0 0 136,0-1-95,6-5 0,-2-3 76,6-6 1,-6 0-59,6 0 1,-2-2 100,2-2 1,3-3-82,-3-3 1,3-3 4,2 3 0,0 2 2,-1-2 0,1 2 10,0-2-37,-1-3 0,1 7 25,0-4 1,-5 2-31,-1 3 0,-4 3 24,5-3 1,-5-1-39,5 1 21,-7 0 7,4 5-56,-7 0 0,0 7 13,0 2 1,0 0 34,0 0 0,0 1-60,0 5 1,0 0 28,0-1 61,0 1-10,0 0 0,1-2 6,4-3 0,3-4 3,7-6 0,0 0 11,-1 0 1,3 0 27,2 0 1,-1-6-51,7-4 1,-6 0 16,6-5 1,-6 4-5,6-9 0,-6 4 45,6 1 1,-7-4-25,2-1 0,-4-6 3,-1 1 0,1 2-41,4-1 0,-4-1 20,3-4 0,-1-5-19,2-1 1,-4 1 21,4 5 0,1-6-58,-1 1 1,-1 0 50,-4 5 0,3 1-28,-3 3 0,1-1-21,-11 7 1,5-1-36,-5 5-20,0 7 0,-7-3 77,-3 6 1,-3 0-58,-7 5 0,-1 6 42,-4 4 0,2 5-26,-6 4 1,6-1 23,-2 7 1,4-1-3,1 6 0,-4 6 0,-1 3 0,0-2-1,6 3 1,4-1-1,0 5 1,0 0 0,-4 0 1,5-6 18,5-4 0,-3-3-18,2-2 0,0-6 55,5-3-51,0-4 1,7-6 46,3 0 1,3-7-23,1 2 0,3-8 4,2-2 1,-2-7 20,2 3 1,2-4-31,-1-2 1,6 0 72,-1 0 1,-3 1-64,3-1 0,-2 0 61,1 1 1,-1-1-52,-3 0 1,-4-4 54,4-1 1,-4 0-59,-1 6 1,-5-3 9,-1-2 0,-5 7-97,1-2 1,-4 2 52,-1-2-21,0 5 1,-1 3 44,-4 6 1,-5 0-66,-10 0 0,4 8 44,-4 7 1,-1 1-27,1 9 1,1-1 0,4 5 0,0-1-1,1-3 1,1 1 48,3-7 1,2 6-31,3-5 1,3-1 70,-3-4-65,4 0 1,7-2 50,4-4 1,8 3-8,2-7 1,6 0 8,-2-5 0,4-2-4,1-3 0,1-1 6,-1-4 1,5-3-3,1 3 0,-6-8-17,-4-2 1,-2 1-38,1 4 1,-3-5 36,-6 1 0,0-6-45,-1 6 1,1-1 37,0 5 0,-5 1-31,-1-1 1,6 5 11,5 0 0,-1 7-4,-4-2 0,0 4-22,-1 1 1,3 1 26,2 4 1,-4 0-18,0 10 1,-2-4 13,-8 9 1,0 1-51,-5-1 1,0 6 43,0-2 1,-5-2 4,0-3 0,-7 2-15,2-1 1,-1 0-27,1-6 39,-3 1-8,5 0 1,0-6-13,3 1-2,3-6 181,2 2-97,7-6 1,6-2-26,7-2 1,4 0 8,-4-6 0,6 1-25,-2-6 0,2 0 9,-1 1 1,1-1-28,-6 0 0,6 0 30,-2 1 0,-1-6-36,2 1 1,-6-1 15,6 5 0,-7 1-5,1-1 0,-2 5 1,-3 0 1,-4 2-6,0-2 1,-5 4-32,5 6 39,-7 0 0,8 6-25,-6 4 1,2 3 21,-2 2 0,-4 4-43,4 1 0,-3 5 11,-2-6 1,0 6-3,0-6 0,0 3 18,0-3 0,-5-3-115,0 4 1,-5-4-123,5-1 1,-6-5-76,1 0 330,-3-7 0,-8 3 0,-2-6 0</inkml:trace>
  <inkml:trace contextRef="#ctx0" brushRef="#br0" timeOffset="8880">12451 119 7569,'6'-9'216,"2"-4"0,1 10 139,-5-7-56,5 7 90,-8-10-482,6 5 1,-7-2-303,0 0-265,0 7 660,0-4 0,0 1 0,0-2 0</inkml:trace>
  <inkml:trace contextRef="#ctx0" brushRef="#br0" timeOffset="-126120.73">2793 2097 7569,'-8'0'-716,"2"-2"790,6-3 0,0-3-6,0-6 1,5-1 1,0 0 0,4 1-12,-4-1 0,10-5 15,-5 1 0,6-8-115,-6 3 0,3 1-15,2-1 1,-1-1-103,1-4 1,0-1-118,-1 1 1,-4 1-52,0 4 327,0-4 0,5 12 0,-1-6 0</inkml:trace>
  <inkml:trace contextRef="#ctx0" brushRef="#br0" timeOffset="-125564.73">2970 2082 7569,'8'8'-1055,"0"-1"1085,-3-7 0,3 0 96,7 0 0,0 0-60,-1 0 1,6-5-25,0 0 0,6-5 18,-2 6 0,2-8 27,-1 2 1,1 2-26,-7-2 0,3 1 6,-3-6 1,3 0-52,2 0 1,-3-1-11,-6-4 0,0 4-124,-1-3 0,-5 2 87,-5 3-30,-2-1 1,-2 0 35,0 0 1,-3 7-82,-7 3 0,3-1 35,-12 1 1,6 0-18,-7 5 1,4 0 35,1 0 39,0-7 1,2 4 49,4-7 0,2 6-64,7-6 0,0 0 143,0-5 1,5 1-80,0-1 1,8 0 35,2 0 1,-1 1-55,6-1 1,-4-1 124,-1-4 0,-5 4-90,0-4 0,-7 4 5,2 1 1,-4-1-79,-1-4 0,-1 4 67,-4-4 1,-10 6-314,-9 4 123,-4-3 69,-2 5 1,1-2-228,0 0 0,-1 7 299,1-2 0,0-3 0,-1-1 0</inkml:trace>
  <inkml:trace contextRef="#ctx0" brushRef="#br0" timeOffset="-125069.73">3984 1935 7569,'-15'0'-592,"1"5"0,-1 0 628,0-2 0,-4-1 36,-1-2 0,-4 0 19,4 0 1,-5 0-87,6 0 1,-6 0 6,6 0 0,1 2-14,8 3 0,-3-4 1,6 7-9,-2-3 31,2-3-64,7 11 0,0-10 41,0 7 1,2-7-28,3 2 1,4 2 21,11-2 1,1 4-3,4-4 0,4 0 8,1-5 0,-1 0 0,5 0 0,2 0 141,-2 0 1,1 0-85,-6 0 0,-1-1 49,-4-4 1,-2-2-71,-8-3 0,-1-3 17,-3 3 1,2-4-8,-7-6 1,-1 9-39,-4-4 1,-1 4 40,-4-4 1,-5 2-154,-9 3 0,-9-1-213,-7 6 1,-10 0 54,1 5 263,3 0 0,-2 0 0,6 0 0</inkml:trace>
  <inkml:trace contextRef="#ctx0" brushRef="#br0" timeOffset="-123851.73">4513 1994 7569,'15'0'-701,"-7"0"1,4-2 461,-8-2 605,1 2-215,-5-11 1,-6 11-112,-4-3 1,-3 4-29,-2 1 0,-4 0 5,-1 0 0,-4 0-14,4 0 1,-5 1 13,6 4 1,-1-1 25,6 5 1,4-1-23,0 2 1,5 2-30,-5-7-15,7 6-2,-4-3-13,14 7 0,3-7 43,9-3 1,-2 2-13,2-3 1,-1 1 1,2-5 0,-2 0 36,6 0 0,-4 0-37,4 0 0,1-1 118,4-4 0,-4 2-75,-1-7 1,-1 2 11,2-2 0,1-3-13,-7 3 0,1-2-5,-5 3 0,-5-4-11,-1 3 42,-5 3-77,2-6 1,-6 5 1,-6 0-12,-4 3 1,-10 3-13,-4 2 1,-9 0-108,-1 0 0,-7 5-29,2 0 1,3 7 84,1-3 0,6 3-186,5-2 144,-4 3 156,11-5-192,3 7 180,7-7 1,19-2-16,2-6 1,16 0 110,-1 0 0,10 0 73,1 0 1,2 0-63,2 0 0,0-5 3,0 0 0,-6-4-39,-4 4 1,-3-5-57,-1 5 0,-6-5 37,1 5 0,-7-1-88,1 1 1,-1 3 45,2-3 0,-4 2-14,4-2 0,1 4-69,-2-4 0,1 3 76,-5 2 0,-5 2-27,-1 3 0,-5-2 23,1 7-145,-4-1 140,-7 6-6,4 0 0,-11 0-60,3-1 1,4-4-22,1 0 36,-3-7 0,4 9-51,-6-8 43,7 1-43,-3-5 62,12-6 1,2 3-4,7-7 0,5 5 34,-1-5 0,7 0 76,-1-4 0,1 0-69,-1 5 1,1-3 6,-7 7 1,1-4 76,-5 4 1,4 0-75,1 5-2,-1 0 0,-4 0-3,0 0 1,-7 1 23,-3 4 0,-4-1-15,-1 5 1,0 1-52,0 5 1,-4 0 6,-1-1 1,-7 1-9,2 0 1,2-6-69,-2 1 82,7-7-160,-3 4 121,6-7 32,6-7 1,4 4 51,10-7 0,-4 2 0,4-2 0,-4-3 10,-1 4 1,-1 2 60,1 2 0,0-1-14,-1 1 134,1 0-154,0 5 75,-1 0-101,1 0 0,-5 0 4,0 0 0,-5 0-16,4 0 0,-4 0-14,5 0 0,-5 5-48,5 0 0,-5 0 89,5-5-215,-1 6 172,6-4 1,0 6 0,-1-3 1,-4-4-9,0 4-27,0-3 19,5-2 4,-1 0 0,1 0-1,0 0 1,-6 0 3,1 0 0,0-7-2,5-2 1,-1 0 2,1 0 1,5-1-5,-1-5 0,3 0 1,-3 1 1,-1 4-1,7 0 0,-6 2 27,6-2 1,-7-1-26,1 6 0,-2 0-1,-3 5 1,1 0 2,0 0 1,-1 0 14,1 0 0,-5 0-12,0 0 1,-5 6-1,4 4 0,-5-2-7,1 2 1,1 0-2,-1 5 1,0-1-1,-5 1 0,0 0-3,0 0 1,-2-1-116,-3 1 1,-3-2 70,-6-3 0,4 1-76,0-6 1,5 0 17,-5-5 106,7 0 0,-4 0 0,7 0 0</inkml:trace>
  <inkml:trace contextRef="#ctx0" brushRef="#br0" timeOffset="-123586.73">6703 1583 7569,'9'0'-691,"4"0"1,-12 1 716,4 4 0,-3-2 68,-2 7 1,0 0-64,0 5 1,-5-1 123,0 1 1,-6 6-86,1 4 1,-3 3 14,-2 1 1,0-5-88,1 1 1,-3-1-56,-2 6 1,1-2-38,-7-4 1,6 2 43,-6-6 50,7-1 0,-10-4 0,5 0 0</inkml:trace>
  <inkml:trace contextRef="#ctx0" brushRef="#br0" timeOffset="-123372.73">7100 1612 7569,'0'21'-74,"-1"-6"74,-4 0 0,-3-7 0,-7-8 0,-6 1 0,-4 4 0,-4-3 105,-6 3 0,1-2-207,-10 2 0,8-3-202,-8 2 1,8 3 303,-3-2 0,6 6 0,-3-2 0</inkml:trace>
  <inkml:trace contextRef="#ctx0" brushRef="#br0" timeOffset="-121558.73">6894 2068 6768,'0'-10'-89,"0"0"0,2 5 241,3-5 0,-2 5-4,7-4 0,0 0-108,5 0 0,-1-3 49,1 7 0,0-6-37,-1 1 1,8 2-3,2-2 1,4 5-13,1-5 0,1 2 24,-1-2 1,-1 2-63,-4 3 48,4 4 1,-12-6-59,4 7 45,-10 0 0,-2 2-84,-3 3 1,-3-2 2,2 7 14,-2 0 1,-7 4 17,0 1 0,-5 0 17,6-1 1,-6-4-74,5 0 58,-7 0-29,4 5 0,-2-6 13,1 1 13,5-7 14,-2 4 1,7-7 2,4 0 1,4 0 11,5 0 0,1 0-21,0 0 0,1-2 27,4-3 0,-4 2-22,4-7 0,1 5 40,-2-4 0,6 4-31,-6-5 0,1 5 63,-5-5 0,4 2-18,1-2 1,0-1 5,-6 6 0,1-5-45,0 5 0,-1-1 16,1 1 1,-2 2-90,-3-7 117,3 6-74,-5-2 49,0 6-126,-1 0-146,-7 0 151,0 6 0,-2 3 68,-3 5 0,4-4-28,-4 0 1,1 0 13,0 4 0,2-4 8,-3 0 1,3-5-45,2 5 63,0-7 1,0 5 26,0-3 1,2-3-43,3 3 0,3-4 51,7-1 0,0 0-41,-1 0 0,1-5 37,0 0 0,1-4-31,4 4 0,-4-7 21,3 2 1,3-3-17,-3-1 0,1 1 4,-5 3 1,-1-3 12,1 3 0,0 3 1,-1 3 1,-4-3 10,0 2 0,-5 0-15,5 5 3,-7 0 4,4 0-76,-7 7 1,0-4 65,0 7-68,0 0 43,0 4 0,0 1-3,0 0 0,-5-5-5,0-1 1,0-4-9,5 5-42,0-7 39,0 10 26,6-11-5,3 5 0,5-7 30,1 0 0,-5 0 1,-1 0 1,1 0 3,5 0 0,1-7 17,4-3 1,-4 2-36,4-2 0,1 0 81,-1-4 0,4 1-67,-4 3 0,1-3 28,-1 3 0,-4 2-18,4-2 0,-4 2 41,-1-2 0,-2 2-23,-4 3 0,5 3 51,-5-3-74,4-3 0,2 5 11,0-7 1,-5 7-21,-1-2 1,1-1 21,5 1 1,-5-2-41,-1 2 61,1 4-82,5-13 48,-7 13-3,-1-6-85,-7 7 77,-7 7 1,-1-4-89,-7 7 0,1 0 79,-1 4 0,-1 1-25,-4 0 1,4-5 13,-4-1 0,4 1-58,1 5 43,0 0 9,1-1 1,1 1-24,3 0 1,2-5 9,3-1 46,3-5-30,-5 9 1,9-12 3,3 4 1,3-2 0,7 2 0,0-3 2,-1 3 0,3-3 25,2-2 0,-2-5 4,2 0 0,4-5-10,2 5 1,-3-6-12,3 1 0,-6-3 1,6-2 0,-5 0 1,4 1 0,1-6-8,4 0 0,-3-6 8,3 2 1,-1 1-10,11-2 1,-6 1 7,1-5 0,-1 4-2,1 1 0,-3 4 1,4-5 0,-9 7-1,-2-1 0,-4 3-21,4 1 1,-6 5 21,2 0-41,-4 7 34,-1-10-44,0 11 1,-7-3-5,-3 10 0,-5 3-8,-5 7 1,2 0 19,-7 0 0,-5 1 14,-4 3 0,-3-1-44,3 7 0,-3-2 35,-2 1 1,-4 4-25,4-3 1,1-3 13,-2 3 0,6-5 29,-6 4 1,7-6-24,-1 2 1,2-6 0,3-4 0,4 2 21,0-8 1,5 3-54,-5-2 62,7-4 0,-3 4-21,6-10 1,6 2 105,4-7 1,5 1-97,4-6 1,4-5 105,6 1 1,7-7-20,4 1 0,2-3-56,2-1 1,5-5-201,0-1 1,7 1-47,-2 5 118,3-1 1,2 1 0,-1-1 0</inkml:trace>
  <inkml:trace contextRef="#ctx0" brushRef="#br0" timeOffset="-120159.73">9482 1818 7569,'0'10'-109,"0"-1"129,0-5 0,-2 9-64,-3-4 0,2 0-67,-7 0 0,5 0 98,-5 0-66,0 4 0,-3-4 87,4 5 0,-3-4 12,7 0 1,-1-5 0,1 5 1,3-5-30,-3 4 15,4-5 1,2 2 8,4-6 1,3 0-20,7 0 1,0 0 24,-1 0 0,3 0-13,2 0 0,4-6 12,7-4 1,-6 2-5,1-2 1,-1 5 13,5-5 0,-6 0 1,-3-4 0,1 4 34,-1 0-30,-1 0 0,-6 0-89,-3 1 82,3 5 5,-11-2-108,4 6-15,-6 0 1,-1 6 25,-4 4 1,2-2 32,-7 2 0,5-5-27,-5 5 30,7 0 0,-9 4 6,8 1 0,-1-5-37,5 0 109,0-7-88,0 10 101,0-11-25,13 4 0,1-6 4,11 0 1,-4-5 43,-6 0 1,0-4-76,-1 4 0,1-7 4,0 2 1,-1 2 7,1-2 1,-5 1-10,0-6 0,-1 5 15,6 0 0,-5 7-32,0-2 1,-5-1 54,4 1-4,-5 0-57,2 5-6,-6 0-65,0 6 0,0 3 53,0 5 1,-5-4-15,0 0 1,-1-5 30,1 5 0,3-6-37,-2 6 1,-3-5 33,2 5-4,0-7 55,5 4 0,2-7-51,3 0 0,3 0 55,7 0 1,-1 0-42,1 0 0,-4 0 33,4 0 0,-3-5-26,7 0 0,-3-5 45,-1 5 1,0-1-29,0 1 0,-1-2 6,1-3 0,0-1-21,-1 6 0,1-5 30,0 5-55,-1-6 51,1 3-59,0 0 1,-5 1 48,-1 7-42,-5 0 15,2 0 1,-11 7-16,0 2 1,-4 0-3,4 0 0,-5-4-19,5 5 1,-5-5 30,5 5 0,-4-5-49,4 5 43,0-7 0,3 8 29,-3-6-16,4 0 1,-4 0 2,10 0 1,-2 0-8,7-5 1,-1 0 2,6 0 1,0 0 51,0 0 1,1-2-49,3-3 0,-2 2 42,2-7 1,-2 7-21,-3-2 37,1-3 1,0 1-45,0-3 0,-6 2-18,1 3 1,-5 4-44,5-4 60,-7-3 0,5 4-24,-3-5 16,-3 5 1,6-4-56,-3 3 48,-3 4 1,6-6-10,-3 7 90,-4 0-35,12 0 0,-5 0-54,7 0 0,-5 0 35,0 0-40,0 0 1,4 0 22,1 0 0,-5 0-14,0 0 1,-6 0 28,6 0-76,-6 0-14,2 0 0,-6 7 57,0 2 0,0 0-85,0 0 1,0 1 73,0 5 0,-6 0-58,-4-1 50,3 1 1,-4 0 31,6-1 0,0 1-33,5 0 0,0-5 27,0-1 1,2-5-85,2 1 0,0 1-112,6-1 1,-1 0 192,6-5 0,6-7 0,2-1 0</inkml:trace>
  <inkml:trace contextRef="#ctx0" brushRef="#br0" timeOffset="-117959.73">10937 2347 7569,'-8'0'-1054,"-6"0"830,5 0 0,1 0 271,-2 0 125,0 0 1,-5-5-127,1 0 1,-1-1-30,0 1 0,0 3 85,1-3 1,-1 3-75,0 2 0,1 0 79,-1 0 1,-5 0-57,1 0 0,-1 0 11,5 0 1,-1 0-26,-3 0 0,2 0 17,-2 0 0,1 0-40,-2 0 0,2 0 32,-6 0 1,4 0 10,-5 0 0,1 0-14,-5 0 0,-6 0-5,1 0 1,0 0-10,4 0 0,-1 0-5,-3 0 0,3 0-11,-3 0 0,-2 0 0,1 0 0,1 0-42,5 0 1,-1-1 53,1-4 0,1 3 10,4-3 0,-4 4-17,3 1 1,-7 0 7,-3 0 1,-5 0-9,0 0 1,1 0 13,-5 0 1,5 0-13,-5 0 0,1-5 6,9 0 0,-5 0-28,5 5 1,-2-2 23,1-2 0,4 2-33,-3-3 1,1 3 26,-1 2 0,3-5-22,-3 1 0,-4-1 18,-1 5 0,3 0-37,2 0 0,-2-5 26,1 0 0,-4 0-3,5 5 0,0 0 42,4 0 0,1 0-35,-1 0 1,1 0 4,0 0 0,-2-5-2,-4 0 1,3 0-10,-8 5 9,1 0 1,-5 0-1,0-1-17,0-4 0,5 3 12,0-3 0,4 4-4,-4 1 1,6 0-11,-1 0 0,3-5 11,2 0 1,-1 0-5,1 5 1,3 0 3,-4 0 1,8-2-1,-13-3 0,7 4 12,-6-4 0,1 3 2,-1 2 0,0 0-14,-10 0 0,13-1 0,-8-4 1,8 3-21,-9-3 0,11 4 23,-5 1 0,11 0-44,-7 0 0,6-5 38,-1 0 1,-1 0-2,7 5 1,-7 0-5,1 0 0,1 0 16,-6 0 1,7 0-2,-11 0 0,11 0 4,-6 0 1,1 0-5,-6 0 0,7 0-4,-2 0 1,6 0-3,-6 0 1,8 1 3,-9 4 0,9-3-8,-4 3 0,8-3 5,-3-2 1,-1 1 36,1 4 1,-1-3-13,1 3 0,7-4 2,-6-1 1,4 0-6,-10 0 1,4 0-9,-8 0 1,14 0 15,-5 0 1,-6 0-14,-8 0 1,1 0-18,-6 0 0,11 0 17,-16 0 1,15 0-3,-15 0 1,13 0-19,-8 0 0,9 0 15,1 0 1,3 0-35,-9 0 1,4 0 31,2 0 0,-4 0-104,-6 0 0,3 0 92,-13 0 1,10 0-2,-10 0 0,11 0-5,-6 0 0,8 0-3,-3 0 0,5 0 22,-5 0 1,11 0-23,-2 0 0,3-1 20,-8-4 1,4 3-16,-3-3 1,1 4 9,-1 1 0,1 0-4,-6 0 1,0 0-12,-5 0 1,5 0 7,0 0 0,-1 0-2,-4 0 0,5 0-3,0 0 1,5 0-1,-6 0 0,6 0-10,-5 0 1,1 0 10,-1 0 0,-3 0 9,2 0 0,3 0-9,-2 0 1,0 0-7,-6 0 0,6 1 5,0 4 1,6-3 3,-1 3 0,5-4 2,4-1 1,-3 0 0,4 0 0,-5 2-9,-6 3 1,-1-4 3,-3 4 0,-3-3-23,2-2 0,-4 0 21,-5 0 0,0 0-19,0 0 0,-5 0-3,10 0 0,-1 0-4,5 0 0,-5 0 6,5 0 1,-5 0-2,6 0 0,-4 0 4,-1 0 1,0 0 1,0 0 1,0 0-33,0 0 0,1 0 26,4 0 0,3 0-6,7 0 1,-1 0-29,1 0 1,-5 0-9,-1 0 0,-4 5-48,5 0 0,-5 0 73,4-5 1,1 0-139,5 0 0,4 4 73,1 1 0,6 0-125,-2-5 1,4 0 233,1 0 0,0 7 0,1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49:48.67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471 897 7384,'0'8'610,"-6"-1"-402,4 0-30,-4-6 1,4 11 75,-3-8-65,3 8-47,-11-10 0,10 9-25,-7-6 1,5 5-128,-4-5 1,4 4 108,-5-4 1,2 2-98,-2-2 1,-3-2 45,3 7-191,-3-7 1,-7 5-143,1-3 199,-1-3 1,5 4-50,1-6 1,-3 0 80,-2 0 0,2 0-41,-2 0 1,3 0 56,1 0 1,0 0-28,0 0 0,1-1 25,-1-4 0,5 3-3,0-3 0,2 2-34,-2-2 7,-3 3 78,5-11 0,-5 10-47,3-7 1,4 5 78,6-4 1,0 4-96,0-5 93,0 0 1,0-5-53,0 1 1,0-1 39,0 0 1,0-1-29,0-4 0,0 4 4,0-4 1,5-2-4,0-3 0,1 2 0,-1-1 1,-2 1-6,7-2 1,0-1 2,5 7 1,-1-8 3,1 3 1,0-2-5,-1 1 0,3-2-25,2 2 1,-2-1 20,2 1 0,3-2-1,-3 2 1,6 2 6,-6-1 1,12-1-7,-1-4 1,2 0 14,-2-1 0,-1 6-15,1-1 1,-1 7 12,0-1 1,-6-1-10,-3 5 0,-4-3-128,-1 9 117,0-5-32,-1 0 1,-1 4-132,-3 0 133,3 7-37,-5-4 1,2 2 7,0 1-7,-7-1 0,5 5-11,-3 0-23,-3 0 46,4 0 18,1 0 307,-5 0 19,4 0-235,1 0 0,-4 0 93,7 0 1,-5 0-66,4 0 1,-4 5 25,5-1 0,0 3-69,5-2 1,1 1 3,4 4 1,2 3-167,8-3 1,1-2 54,3 2 1,2-7-269,3 2 0,4 2 349,-4-2 0,3 0 0,2-5 0</inkml:trace>
  <inkml:trace contextRef="#ctx0" brushRef="#br0" timeOffset="1226">1500 927 7569,'-8'0'-69,"0"0"81,3 0 263,3 6-75,-4-4-10,-1 4 0,1-7-79,-4-4 45,-3 3 0,6-11-75,-3 3 1,2-3 66,3-1 0,4-6-138,-4 0 0,3-6-44,2 2 0,0-6 86,0-4 0,0 1-136,0-6 1,7 0 101,3-5 1,3 3-139,1-3 0,3 3 47,2-8 1,-1 3-133,7 2 1,-6 0-144,6 0 1,1 5-486,8 0 833,-3 6 0,12-3 0,-6 7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5:01.17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714 692 7005,'0'-8'24,"2"-4"63,3 7 0,-2-6-4,7 1 0,-7-3-19,2-2 0,3 1 0,2-1 1,-2 0-3,2 0 1,-2-1-117,2-4 0,3 3 87,-3-8 1,3 2-20,2-1 0,-1-2-125,1 6 1,0-5 63,0 6 0,-1-2-139,1 1 0,-2 4-249,-3-4 121,3 10 154,-5-3 0,2 7 160,0-4 0,-1 3 0,6 7 0</inkml:trace>
  <inkml:trace contextRef="#ctx0" brushRef="#br0" timeOffset="276">1200 207 7569,'14'0'-1180,"1"0"1205,0 0 852,-7 0-561,-2 0 390,-6 0-618,-6 6 1,-2-3 45,-7 7 0,0-7-126,1 2 0,-6 2 64,0-2 1,-4 0-75,4-5 1,-4 5-47,4 0 0,-6-1-135,1-4 0,-2 0-51,-3 0 1,1 0 75,0 0 1,-6 0-23,1 0 1,0 0 17,4 0 1,1 0-105,-1 0 1,6 5-96,-1 0 361,7 7 0,-9-4 0,4 7 0</inkml:trace>
  <inkml:trace contextRef="#ctx0" brushRef="#br0" timeOffset="644">1082 721 7239,'-8'0'-662,"0"0"1180,3 0-412,-3 0 1,-12 0 8,0 0 0,-1 0-22,1 0 1,-2 0-3,-8 0 0,1 0-19,-1 0 1,4 0-180,-3 0 1,3 0 18,-9 0 1,4 0 34,2 0 1,5 0-150,-1 0 0,2 0 62,-1 0 1,-2 0-104,6 0 1,0 5-65,6 0 307,-1 0 0,7 1 0,1 2 0</inkml:trace>
  <inkml:trace contextRef="#ctx0" brushRef="#br0" timeOffset="1451">1141 589 7569,'14'0'-868,"1"0"840,0-7 0,-5 6 97,-1-4 0,-5-3 0,9 6-79,-3-3 1,-2-1 147,2 1-143,-1-7 1,4 9 60,-3-7 1,3 7-90,-3-2 1,-2 2 85,2-2 1,-5 3-95,5-3 1,-5 4 28,4 1 3,1 0-2,5 0 0,-7 1 23,-3 4 1,-3-2-95,-2 7 1,0-5 80,0 5 0,-2 0-49,-3 4 0,3 1 36,-2 0 0,-3-5 21,2-1-12,0 1 0,5 0 0,0 0-35,0-7 25,0 4 16,7-7 0,1-5-4,7 0 1,-1-5-1,1 5 0,0-1-10,-1 1 1,1 1 145,0-5 0,-1 5-67,1-1 0,0 4-34,0 1 0,-6-2-18,1-3 10,0 4 1,0-6-74,0 7 84,-7 0-54,3 7-21,1 1 12,-5 7 0,11-2 23,-4-4 0,0 3-3,0-7 1,1 0 44,5-5 1,0 1-39,-1 4 0,3-3 93,2 3 0,-2-4-83,2-1 1,-3-1 36,-1-4 1,5 1-24,-1-5 1,1 4 18,-5-5 1,-1 0 28,1-4 0,1-1 8,4 0 0,-4 0 5,4 1 1,1-6-39,-1 1 1,6-8-57,-2 3 1,-1-4 53,2-1 0,-7 4-88,1 1 0,-2-1 40,-3-4 0,-1 1-92,-3 4 1,-3-3 28,-7 8 18,0-1 0,-7 7-59,-3 3 0,-3-1 76,-1 6 0,-6 0 13,0 5 0,-4 2-18,4 3 1,-4 3 63,4 7 0,1 4-21,4 1 0,-5 6 11,1-2 1,-1 6 12,5 4 1,1 2 4,-1 3 0,0 4 10,1-4 1,-1 8-37,0 2 1,-1 7 35,-4-2 0,4 3-27,-4 2 1,4-6-106,1 1 0,1-6 51,-1 1 0,0-5-109,1-5 1,1 2-28,3-7 1,-2-4 80,7-6 0,0-6-76,5 2 1,0-9 3,0-1 163,0-7 0,14 4 0,2-7 0</inkml:trace>
  <inkml:trace contextRef="#ctx0" brushRef="#br0" timeOffset="1770">2493 501 7775,'-10'9'185,"0"1"0,6-2-170,-6 2 1,5 3 1,-5-3 0,5 3-140,-5 2 0,2 0 4,-2-1 0,-1 1-188,6 0 0,-5-1 56,5 1 0,-4-5 251,4 0 0,0-1 0,5 6 0</inkml:trace>
  <inkml:trace contextRef="#ctx0" brushRef="#br0" timeOffset="2068">3052 486 7569,'-9'8'-321,"1"0"369,3-3 1,2 2 73,-7 2 0,5 5-12,-4-5-54,-1-2 0,-5 6-114,0-3 1,1-2 106,-1 2 0,0 0-147,1 4 0,-1-1 59,0-3 1,1 3-210,-1-3 1,0 1 103,0-1 0,1 3 144,-1-3 0,0 3 0,1 2 0</inkml:trace>
  <inkml:trace contextRef="#ctx0" brushRef="#br0" timeOffset="2317">3037 809 7013,'0'-14'124,"0"-6"8,0 0 1,-7 1 26,-2 4 1,-4-5-150,-2 1 0,-2-6-150,-2 6 0,-4-7-339,-6 1 321,-1 4 1,1-7 157,-1 4 0,1-4 0,0-1 0</inkml:trace>
  <inkml:trace contextRef="#ctx0" brushRef="#br0" timeOffset="2568">2581 1 7569,'-6'8'-411,"4"5"383,-4-11 383,6 4-629,0-6 1,0 0 0</inkml:trace>
  <inkml:trace contextRef="#ctx0" brushRef="#br0" timeOffset="17416">3419 1118 7569,'-41'0'-997,"7"0"755,-7 0 1,17 0 228,-11 0 0,8-5 105,-3 0 1,-1 0 203,-8 5-175,3-6 0,0 4-47,-3-3 0,-5-1 99,-5 1 0,1-2-59,-5 2 0,-1 4-48,-5-4 1,5-2 19,0 2 1,2-1 9,-2 1 0,-8 2-66,3-7 0,-10 5 18,1-5 0,-2 7-11,1-2 0,4-2-20,6 3 1,0-6-12,0 5 1,-1-5-63,-4 5 0,2-5 94,-7 5 0,11 1-92,-6 4 0,12-5 74,-7 0 1,8 0-37,-3 5 1,5 0-10,-4 0 0,-6-2-87,-5-3 1,-6 4 70,1-4 0,-1 3-82,1 2 0,9 0 129,6 0 0,5 0-38,-5 0 0,5 0 99,-5 0-87,7 0 0,-9 0 0,9 0 26,5 0 1,-1 0-34,9 0 1,-1 0 9,6 0 0,5 0-253,-1 0 238,7 0-557,-3 0 589,13 0 0,8-6 0,8-3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7:04.57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366 29 6881,'-8'0'278,"1"0"0,6 0-46,-4 0 0,3 2-109,-3 3 1,-3-3 5,-2 3 1,2 3-21,-2 2 1,0-2-57,-4 1 0,-1 1-137,0 5 168,1 0 1,-1 4-199,0 1 0,-1 4 51,-4-4 0,4 4-29,-4-4 0,-1 6 58,1-1 1,1 2-164,4 3 1,0-6 43,1 1 0,4-6 95,0 6 0,7-5 75,-2 4 0,5-6-77,5 2 1,3-9 87,7-1 1,6-2-61,4 2 0,-3-4 110,3-6 0,-1 0-53,6 0 0,-2-5 45,-4 1 0,2-6-22,-6 5 0,-1-7 95,-4 3 0,0-4-67,-1-2 1,-5 5 16,-4 0-144,3 0 1,-5-3 138,7 4-336,-7 2 176,4 1-138,-7 4 30,0-5 51,6 7-6,-4 7 1,4 1 37,-6 7 0,2-5 4,3-1 1,-2 1 26,7 5 1,-2 0 88,2-1 0,3-6-82,-3-3 1,3 2 164,1-2 0,3 0 41,2-5 1,-1-7 73,7-3 0,-6-4-38,6-6 0,-1 2-79,6-6 1,-1-1 43,1-4 1,-1-6-17,0 1 1,-4-2-213,-1 2 0,-1 1 115,2-6 0,1 6-364,-6-1 1,-1 3 42,-4 2 286,0 6 0,6-5 0,2 5 0</inkml:trace>
  <inkml:trace contextRef="#ctx0" brushRef="#br0" timeOffset="492">1145 456 7569,'15'0'-918,"-7"6"912,11-4 1,-4 4 256,10-6 0,-4 0 90,-7 0-305,8-6 0,-6 3 137,4-7 1,-4 5-69,-1-5 1,-6 5-13,1-5 1,-5 2-7,5-1 1,-7-5-104,2 5 1,-3 0 110,-2 0 0,-2 4-178,-3-5 1,-3 7-63,-7-2 1,-6 3-59,-3 2 0,-4 0 43,-2 0 1,4 7 80,-3 3 0,8 3-67,-9 1 1,11 1 17,-1 0 0,4-1 154,1 1 1,7 0-77,3-1 0,3 1 183,2 0 1,0-5 24,0-1 0,7 0 22,3 0 1,9-2-90,6-7 1,11 5-44,8 0 0,2 0-165,7-5 0,6-2 117,5-3 0,0-3 0,-6-7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7:12.68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221 456 7366,'-10'0'108,"0"0"1,5 0 22,-5 0 0,1 0 60,-6 0-209,0 7 1,0 0-112,1 2 89,-1 4 0,0-4 34,1 5 0,-1 1 58,0 0 1,5-1-65,1 1 1,4 5 56,-5-1 0,7 1 13,-2-5 0,3-1 28,2 1-101,0 0 1,7-6 12,3 1 1,4-6 42,6 0 0,3-4-70,6-4 0,-4-5 56,-1-5 1,-1-1-10,1 0 0,-2-1-2,-8-4 0,1 4 19,0-4 0,-5 9-19,-1 1 0,-4 2-34,5-2 0,-7 2-109,2 3 155,-3 4-79,-2-6 1,0 18-121,0 4 0,0-2 84,0-3 0,0 5-40,0 4 0,0 1 74,0-5 28,0-1 0,6 1 114,4 0-134,3-7 1,4-2 112,2-6 0,-1-1-95,7-4 1,-6-3 93,6-7 0,-6 0-56,6 1 0,-6-1 113,6 0 1,-7 0-31,2 1 1,1-1-17,-2 0 0,3 1-20,-3-1 1,-2 5-15,2 0 1,-3 2-43,-1-2 1,-5 2 41,0 3 0,0 4-65,4-4 0,1 3 57,0 2 0,-1 0-50,1 0 0,0 0 4,-1 0 1,1 0-5,0 0 1,0 0-39,-1 0 0,-4 0 55,0 0 1,-2 2-74,2 3 1,-2-4 62,-3 4 1,-3 3-114,2 2 1,-4-2 96,-4 2 0,0-2-68,-6 2 1,6 3 42,-6-3 1,2 3-14,-2 2 1,-2-5 13,7-1 1,-1 0-49,1 0 84,3 4-77,-4-4 115,6 5 1,6-6-28,4-3 0,5-3 71,4-2 0,-1 0-35,7 0 0,-2-5 103,1 0 1,6-5-42,-1 5 1,0-6-70,6 1 0,-4-3 104,-2-2 1,1 6-44,-1-1 0,-1 0 63,-4-5 0,-2 1-70,-8-1 1,1 0 3,0 1 0,-7 4-1,-3 0-129,-4 0 0,-2 0-79,-4 1 1,-8 5 58,-7-1 0,-6 4-66,1 1 1,-4 1 70,-5 4 0,3 3-388,-4 7 1,4-5 445,2 0 0,0 6 0,-1 7 0</inkml:trace>
  <inkml:trace contextRef="#ctx0" brushRef="#br0" timeOffset="543">1411 515 7273,'8'0'178,"6"0"0,-13 2-351,4 3 0,-3-2 35,-2 7 0,0 0 115,0 4 1,0 1-66,0 0 0,0-1 84,0 1 1,0 0-11,0 0 1,6-2-8,4-4 0,-2 3 20,2-7 1,1 5 34,9-6-34,-4 1 1,6-5 93,-8 0 1,6-5-80,-1 1 1,1-8 79,-5 2 0,-1-1-63,1 1 0,0-3-4,0 3 0,-6 2-26,1-2-13,0 0 6,-2 2-77,-1 2 1,-7 7 16,0 4 1,0 3 57,0 7 1,0 0-58,0 0 0,0-1 13,0 1 69,0 0 0,6-1-44,4 1 1,5-7 147,4-3 0,-1-3-26,7-2 0,-6 0 76,6 0 0,-1-2-38,6-3 0,-2-1-77,-4-4 0,2-3 19,-6 3 1,-1 2-5,-4-2 0,0 2 84,-1-2 1,-4-3-81,0 3 0,-7 2 65,2-2-203,3 0 129,-6-4 0,-2 6-123,-10 3 0,-3 3 69,-2 2 1,-6 0-182,-3 0 1,-6 0 56,-4 0 1,1 7-44,-6 2 0,7 3-97,-3-2 1,6 3-109,4-4 0,-1 5-10,7 0 369,-1 1 0,5 0 0,1-1 0</inkml:trace>
  <inkml:trace contextRef="#ctx0" brushRef="#br0" timeOffset="1709">2087 648 7569,'15'-7'0,"0"-1"-102,0-7 0,-6 0-137,1 1 0,-2 4 310,2 0 303,3 0-303,-5-4 0,2 4 87,0 0-11,-7 7-103,4-4 1,-7 14-60,0 3 1,0 3 44,0 1 1,0-4-86,0 0 0,0 0 72,0 4 1,0 1-84,0 0 0,0 0 52,0-1 1,0-4-28,0 0-66,0-7 110,0 4-7,0-1 1,1-4-2,4 3 0,3-4 8,7-1 1,0-1-1,0-4 0,1-2 23,3-3 1,-1-3 66,7 4 0,-5-4 147,4-2-222,1 0 0,-3 5 10,-2 1 0,1-1 66,-1-5 1,4 5-13,-4 0 0,1 6-34,-1-6 1,-4 7-91,4-2 148,-4 3-118,-1 2 1,-2 2 44,-3 3 0,-4-2-160,-6 7 1,0-1 37,0 6 1,-5 0-56,0-1 0,-1 1 65,1 0 0,3 0 39,-3-1 1,4-4 77,1 0-85,0-7 1,1 9 93,4-8 0,-1 1-58,5-5 1,1 0 8,5 0 1,0-5 87,-1 1 1,1-8-53,0 2 0,-1-3 83,1-1 1,0-1-98,-1 0 0,3 0 80,2 1 1,-2-6-62,2 1 1,4-6 23,2 5 0,-2-6-17,1 2 0,1-4-61,4-1 0,-1-2 32,-4-4 0,2 4-1,-6-3 1,4 3-78,-4 2 0,-2-1 81,-8 1 0,3 4-121,-3 1 0,-4 11 11,-1-2-19,-3 4 1,-2 1 48,0 0 0,-2 7-60,-3-2 1,-3 8 49,-7 2 0,-4 6-6,-1-1 1,-6 8-13,1 2 0,3 6 27,-3-2 0,2 6-37,-1 4 1,-2-1 29,6 6 1,-4 0-22,4 5 0,0-1 73,6-4 1,-1 2 4,0-7 1,5 0-13,1-4 0,5-7 84,-1-4 1,5 1 21,5-5 1,4 1-64,5-11 1,1 5 14,0-6 0,6 1-25,3-5 1,-1-1 100,2-4 0,-2 2-47,1-7 1,2 0 50,-6-5 0,6-1-53,-2-4 1,-1 4 5,2-4 0,-6 4-5,6 1 0,-6-4-13,6-1 1,-5 1-102,4 4 0,-6 5 97,2 0 1,-4 5-36,-1-4 1,4 5 21,1-1 0,-5 4-64,-6 1 0,1 0-8,5 0 1,-2 1 53,-3 4 1,3-1-40,-3 5 0,-2-4 28,2 5 1,-7-5-36,2 5 1,1-5-4,-1 4 1,0-4-6,-5 5 1,-2-2 29,-2 2 0,0 3-23,-6-3 1,6 3 11,-6 2 1,7-1-7,-2 1 1,-2 0 6,2 0-1,0-1 0,0 1 11,0 0 21,1-7 8,4 5 74,6-11 0,2 4-95,7-6 0,0 0 40,-1 0 1,6 0 9,0 0 0,6-5 35,-2 0 0,4-6-54,1 1 0,1 2-32,-1-2 1,1 2 36,-1-2 1,-1-1-21,-4 6 0,2-5 4,-6 5-17,0 0-14,-6 5 1,-4 2 27,0 3 1,-7 3-106,2 7 0,-5 6 95,-5 3 0,-1 4-94,-4 1 0,-3 7 45,3 4 1,-5 4-17,-4 5 0,2-5 24,-2 0 1,-3 5 24,3-5 0,-7-2-7,1-2 1,-1-8-23,2 3 0,-4-4-141,3-2 0,-1-3 96,2-6 0,-2-2-121,6-13 0,-5 0 205,6-5 0,-1-14 0,6-2 0</inkml:trace>
  <inkml:trace contextRef="#ctx0" brushRef="#br0" timeOffset="1957">3940 45 7569,'8'8'47,"-2"-1"1,-6-6 172,0 4 47,0-3 20,0 4-351,-6-6 0,-2 0 69,-7 0 0,0 5-330,0 0 0,1 2 1,-1-2 0,0-4 324,1 4 0,-8-3 0,0-2 0</inkml:trace>
  <inkml:trace contextRef="#ctx0" brushRef="#br0" timeOffset="2075">3704 1 7569,'-14'6'-330,"4"-4"346,0 3 1,5 1 20,-5-1 1,5 5-109,-4-5 1,-1 0 70,-5-5 0,7 6 0,1 3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7:09.23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0 639 7569,'0'9'393,"0"-3"159,0-6-484,7 0 1,-4-6 79,7-4 1,0 2-70,5-2 0,-1 0 44,1-5 1,-5 1-92,0-1 0,4 0 50,6 1 0,-2-1-153,-8 0 1,3 2 0,-4 3 1,5-1 141,0 6 0,-4-5-143,0 5 1,-5 0 67,5 5-170,-7 0 181,3 0-99,-6 7 1,0 1 84,0 7 1,0-1-134,0 1 0,-5 0 13,1 0 0,-3-1 32,2 1 1,3-5-49,-2 0 18,2-7 51,2 3 6,6-6 1,-2 0 105,6 0 0,-1-6-55,6-4 1,0-3 64,-1-2 0,1 2 24,0 3 0,0-3-86,-1 4 0,-4 2 59,0 2-52,0 3 26,4 2 1,-5 2-16,-5 3 0,3 3-20,-2 7 0,0 0 16,-5-1 0,0 1-4,0 0 1,1 4 1,4 1 1,-1-2-1,5-8 1,-4 3 0,5-4 0,0-2-2,5-2 1,-1-3 2,1-2 0,5 0-2,-1 0 0,2 0 21,-1 0 1,-2-5-5,6 0 0,-4-5 19,5 5 1,-8-5 42,3 5 0,-4-4-47,-1 4-10,0 0 3,0 5 0,-6 0-44,1 0 40,-7 6 1,9 2-34,-7 7 0,5 0 4,-6 0 1,6-1-7,-5 1 0,7 0 24,-3-1 1,0-4-10,0 0 0,-1-5 66,2 5 1,3-7-59,-3 2 0,8-4 76,2-1 1,-1 0-32,-4 0 1,0-4 13,-1-1 1,6-5 37,0 5 0,-2-6-46,-9 1 0,4 2 58,-3-2 0,-3 5-4,-2-5-11,3 0 1,-7-4-38,4-1 1,-3 5-6,-2 0 1,-7 5 15,-2-4 1,-4 4-108,-2-5 0,-6 7-7,-4-2 0,2-2-70,-1 2 1,1 0-270,-2 5 0,-1 5 177,7 0 0,-1 7-184,5-3 1,1 3-7,-1-2 390,7 3 0,-5-5 0,5 7 0</inkml:trace>
  <inkml:trace contextRef="#ctx0" brushRef="#br0" timeOffset="274">1470 154 7569,'15'-14'-161,"0"-3"-40,-1-2 0,-4 2 259,0-2 0,-2 3 236,2 1 0,1 5-197,-6 0 1,2 7-132,-2-2 123,-4-3 0,6 8-21,-7 0 1,0 8 0,-2 10 0,-3 3 28,-4 2 1,0 2-27,0 4 0,1 2-114,-2 3 0,-3-1 58,3 6 1,-3 0-152,-2 5 0,5 1 3,0-1 0,6-5-15,-6 0 1,7-6-33,-2 1 1,3-8-179,2-1 0,0-7 358,0 1 0,7-2 0,1-3 0</inkml:trace>
  <inkml:trace contextRef="#ctx0" brushRef="#br0" timeOffset="459">1941 140 7569,'-2'14'-316,"-3"1"176,4 0 0,-11-5 528,7-1-175,-6-5 1,-4 9-143,-9-3 0,-3-2-148,3 1 0,-5 0-53,-1 0 1,1 5-64,-5-5 0,7 3-450,3-2 643,6 3 0,-10 1 0,5 9 0</inkml:trace>
  <inkml:trace contextRef="#ctx0" brushRef="#br0" timeOffset="842">1911 595 7569,'9'0'-595,"4"-5"390,-4 1 8,-2-8 1,-1 4 725,-6-7-137,0 7-225,0-5 1,-6 10-95,-4-7 0,-5 7-113,-4-2 0,-4 3 61,-6 2 0,-1 7-130,1 3 0,1 3 54,3 1 1,-2 3-64,2 2 0,4-2 32,1 2 0,9-1-1,1 2 0,2-4 0,-2 4 0,4-4 33,6-1 0,1-1 74,4 1 1,10-2-67,9-3 0,4-4 131,2-6 1,4 0-66,0 0 1,7-1 121,-2-4 0,-1-3 42,1-7 0,-11-5-104,1 1 0,-9-2-19,-1 1 1,-4 4 3,-5-4 0,-4 4-188,-6 1 1,0 0 113,0 1 1,-6 6-302,-4 3 0,-10 3 22,-4 2 288,3 0 0,-7 0 0,5 0 0</inkml:trace>
  <inkml:trace contextRef="#ctx0" brushRef="#br0" timeOffset="1354">2044 654 7569,'6'8'-548,"-4"5"1,9-4 670,-6 5-42,7-6-2,-11 5-19,12-4-17,-5 5 6,7 1 1,0-7-62,0-3 1,-1-5 52,1-5 1,0-3-89,-1-7 1,3-6 75,2-3 1,-2-4-29,2-2 0,2 1 40,-1 0 1,6-6 1,-1 1 1,1-7 104,-2 2 1,2 1-75,-6-1 1,5 0 62,-6-5 1,6 5-77,-6 0 0,1 6-84,-5-1 0,-2 4 60,-4 6 0,3 3-210,-7 6 3,0 7 184,-5 1 1,0 9-99,0 3 0,-5 9 34,0 11 1,-7-1-66,3 6 0,-4-3 11,-2 13 0,0-3-10,0 2 0,1 9 66,-1-4 0,-3-2-49,3-2 0,-6-3 17,11 2 1,-6-3 2,6-6 0,-1-1-10,1 0 0,-1-6-56,6-3 172,0-4 1,6-8-94,4-3 1,3-6 117,7-9 1,1 0-14,4-10 0,3-2 69,6-3 1,2-1-62,4 2 1,-3-4-49,8 3 1,-1-1-13,5 2 0,0-3 24,0 8 1,2-6-101,3 6 1,-4-6 29,4 6 57,-9 6 0,2 0 0,-4 4 0</inkml:trace>
  <inkml:trace contextRef="#ctx0" brushRef="#br0" timeOffset="1601">2955 595 7377,'8'7'-508,"0"-5"619,-3 2 96,-3-2 303,4 5-485,-6 1-145,0 6 1,-1 1-268,-4 0 256,3 0 1,-9-6 46,6 1 84,-7 0 0,11 5 0,-6-1 0</inkml:trace>
  <inkml:trace contextRef="#ctx0" brushRef="#br0" timeOffset="1958">3278 639 7569,'9'7'-907,"4"-5"1391,-5 4-314,6-6-115,1 0 1,-2-1-76,-3-4 1,-2 3 85,-3-3 1,-2-1-81,7 1 0,-7-2 134,2 2-134,-3 4 1,-2-8 107,0 5-266,0 2 143,0-5-54,-7 7 0,-1 0-14,-6 0 1,-1 5 51,0 0 0,0 7-41,1-3 0,-1 3 81,0-2 1,6 8-1,-1-4 1,7 4 2,-2-3 0,3 1 2,2 4 0,2-4 111,3 4 1,3-4-73,6-1 0,3 0 42,2-1 1,-1 1-60,7 0 0,-6-6-191,6 1 0,-1-6-72,6 0 0,-6-2 241,1-2 0,-1 0 0,6 0 0</inkml:trace>
  <inkml:trace contextRef="#ctx0" brushRef="#br0" timeOffset="2136">3205 66 7569,'0'15'-58,"0"0"0,-2-2-227,-3-4 285,4 5 0,-12-6 0,4 6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7:07.58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295 368 6719,'-15'0'723,"0"0"-319,1 0 1,-1 7-126,0 3 1,-1-2-145,-4 1 0,4 6 19,-4 5 0,-1-1 10,2-4 1,-1 5-71,5-1 1,1 3 18,-1-3 0,2-3 11,3 4 0,-1-4-42,6-1-694,0 0 1,5-1 319,0 1 0,1-5 135,4 0 0,4-7 102,5 2 1,3-3 29,2-2 1,-1 0 68,7 0 0,-1 0-61,6 0 1,-3-7 75,-2-3 0,3 2-66,-4-2 1,-1 0 18,1-4 1,-7 4-9,-3 0 1,1 5-23,-5-5 1,-2 7 49,2-2-193,-7-3 111,10 7 1,-9-6-75,5 7-18,-5 0 0,4 0 107,-3 0 0,-4 2-205,4 3 186,3-4 1,-4 11 13,5-8 1,-4 3-30,5-2 1,-5-3 53,5 2 1,-5 3-45,4-2 0,1 0 145,5-5-4,0 0 0,-1 0-103,1 0 0,0 0 34,-1 0 0,-4 0 8,0 0 1,0-2 89,5-3 0,-1 2-104,1-7 0,0 5 9,-1-5 0,1 6-1,0-6 0,-1 2 30,1-2 1,2-2-22,2 7 0,-1-4-4,7 4 0,-1-2 51,5 2 1,1 4-45,-1-4 0,1 3 7,-1 2 1,-1 0-4,-4 0 1,2 0-43,-6 0 0,0 0 11,-6 0 1,-4 0-5,0 0-8,0 7 23,4-6 0,-4 11-64,0-7 56,-7 6 1,4-8-45,-7 7 1,0-5 13,0 5 1,-2-5-4,-3 5 0,2-2 5,-7 2 0,7 3-6,-2-4 1,2 0 35,-2 0 1,3-4-22,-3 5 1,4-5 14,1 5 0,0-5-32,0 4 80,0-5-43,6 9 0,4-12 3,10 4 0,-4-3 33,4-2 0,2 0 6,3 0 0,3 0 25,1 0 1,2-7-58,3-2 0,4-9 22,6-2 1,-6-1-14,-4 1 0,2 2 8,-2-6 1,1 4 1,-6-4 0,0-1 22,1-4 0,-3-2-27,-2-4 1,3 3 117,-4-7 1,4-1-61,1-4 1,-4 7-37,-1 2 1,-6-1-97,2 2 1,-4 5 94,-1 4 1,-7 7-168,-3-1 0,-3 7 72,-2 3-51,0 5 1,-8-2 46,-7 6 1,0 6-23,-4 4 0,-4 8 3,-2 2 0,4 4 27,1-4 0,-1 6 15,2-2 1,-3 6-12,3 4 0,2-1-46,-2 6 1,2-2 52,3 3 1,-1-3 2,0-2 0,2-4-6,3 3 1,-3-3-5,4-2 0,2-4 61,2-1 0,4-6-59,1 2 1,1-4 96,4-1 1,3-5-82,7-1 0,5-5 59,-1 1 0,6-5-42,-6-5 0,9-3 75,1-7 0,1 0-39,4 0 0,-1-4 79,1-1 0,2-4-18,3 4 0,2-6-62,-7 2 1,5-3 114,-4 3 1,4-9-55,-5 4 0,-1-4 36,-9 4 1,3-6-47,-8 1 1,1 2-113,-6 7 0,1-1-6,0 6 1,-7 1 59,-3 4 0,-2 0-121,2 1 0,-3 4 62,3 0-42,-4 7 0,-2-5 12,-4 3 0,1 3-16,-5-3 1,4 5 23,-5 5 1,0 2-43,-5 2 1,-1 9 3,-3-3 0,2 5 44,-2-1 1,-3 2 25,3 4 1,-1 4-32,5 1 0,-4-1 1,-1 5 1,1-3 19,4-1 1,0-1-5,1 1 0,4-1 22,0 0 1,7-6 5,-2-3 1,3 1 71,2-1-91,0-1 1,8-6 105,7-3 1,1-3-96,9-7 1,-1 0 118,6 0 0,-1 0-59,1 0 0,-3-7 50,-2-3 0,3-3-54,-4-1 0,2-1 9,-1 0 0,1 1 109,-7-1 1,6 0-106,-5 0 0,-1 1 4,-4-1 1,0 0 5,-1 1 1,-4 4-91,0 0 128,-7 0-159,4 2 1,-9 2 51,-3 6 0,-5 0-10,-9 0 1,1 4-1,-7 1 1,7 7-4,-1-2 0,2 3-69,3 1 0,-1 1 76,0 0 0,5-1-12,1 1 1,5 0 6,0 0 0,-3-1 33,2 1 0,0 0 16,5-1 0,7-1 7,3-3 0,3 2 26,1-7 0,8 1-57,2-1 0,4-3 3,1 3 1,7-4 7,3-1 1,-1 0 8,1 0 1,-6 0-6,1 0 0,-3 0 53,-2 0 1,1 2-86,-1 3 1,-4-2-4,-1 7 0,-6-5-184,2 4 0,1-4 71,-1 5 0,-1-5-337,-4 5 1,5-5 20,-1 5 443,7-7 0,-3 3 0,7-6 0</inkml:trace>
  <inkml:trace contextRef="#ctx0" brushRef="#br0" timeOffset="307">1544 133 7569,'-8'15'0,"-5"-7"0,10-2 0,-7-6 0,7 0 437,-10 0-605,4 0 168,1 0 0,-5 0 0,5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7:18.39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1 735 7569,'15'0'0,"-1"0"0,3-5 84,2 0 0,-1-8 205,7-2 1,-6 1-205,6-6 1,-6-1-89,6 1 1,-5-1 63,4 1 1,-4 4-151,4-3 0,-6 2 102,2 2 0,1 7 7,-1 3 0,-1-1-15,-4 1 1,0 0-21,-1 5-50,-6 7 1,4 2 44,-7 11 0,-5-4-85,-5 4 1,-8 1-301,-2-1 233,0-1 1,-6-4-265,6 0 0,2-1 436,4 1 0,-11 0 0,4 0 0</inkml:trace>
  <inkml:trace contextRef="#ctx0" brushRef="#br0" timeOffset="1692">780 426 7569,'11'-5'0,"4"0"0,-7-6-192,12 1 187,-7-3 1,10-2-6,-4 1 1,-1-6 46,7 1 0,-5-8 34,4 3 1,1 1 26,4-1 1,-1 1-14,-4-2 1,2-3-12,-6 4 1,0 3-87,-6 1 1,-1 4 43,-3 1 1,-3 5-138,-7 1 1,-7 5-6,-3-1 39,-3 4 1,-8 1 43,-4 0 1,-2 6-103,-3 4 0,1 5 50,0 4 1,-1-1 60,1 7 1,4-1-32,1 6 0,4-1 15,-4 1 0,6 4 67,-2 0 0,4 7-33,1-2 1,2-3 11,3-2 1,-1 2 40,6-1 0,2-1-59,7-5 1,0-4 38,6-1 0,4-6-28,6 2 0,1-5-6,-1-6 1,3 3 6,6-7 1,0 0-7,1-5 0,-1 0 42,1 0 1,-1 0 1,0 0 0,6-7 67,-1-3 1,0-3-56,-4-2 0,-6 1 85,1-1 0,-6-1-59,6-4 1,-7 4 71,1-4 1,-4 4-83,-5 1 0,1 0-79,-6 1 1,0-1 10,-5 0 1,0 6 125,0-1-67,-7 7 0,-6-4-187,-6 7 1,-2 0-44,1 0 0,4 2 74,-4 3 0,4 3-7,1 6 1,0 1 61,1 0 1,1-1 7,3 1 1,-2 5-11,7-1 1,1 1 73,4-5 0,0-1-27,0 1 0,6 0-25,4-1 0,5 0 67,4-5 1,-1 3-57,7-7 0,-1 0 100,5-5 0,1 0-51,-1 0 0,1-2 44,-1-3 1,0-3-61,1-7 0,-1 0 24,1 1 1,-6-1 32,1 0 1,-7 1-45,1-1 0,2 0 13,-1 1 0,5-3-8,-6-2 0,6 2 28,-6-2 1,1 7-30,-5 2 1,-1 1 35,1-6 0,0 5-58,-1 0 0,-4 7 12,0-2-87,-7 4 1,5 1 127,-3 0-152,-3 0 0,4 1 61,-6 4 0,-6-2-61,-4 7 0,-3 0 66,-2 5 1,1-1-101,-1 1 0,-1 0 67,-4-1 1,4 6-7,-4 0 1,4-1-4,1-4 1,0 1 14,1 4 1,-1-4-10,0 4 1,5-2 6,1 1 0,5-6 59,0 7 0,2-12-51,2 7 0,3-5 38,7 0 0,1-4-33,14-6 1,6 0 133,8 0 1,4-6 51,1-4 0,-4-3-104,5-2 0,-6-5 16,5 1 0,-2-7-30,-7 1 0,4-4 28,-5-6 0,7-2-23,-2-7 0,4 0 59,1 0 1,-5-1-69,0 1 1,-1 0-3,1 0 1,0 7-85,-10 2 1,3 4 86,-13 2 1,-1 4-182,-8 1 1,1 6-36,-6-2-160,0 11 154,-5 2 135,0 7 0,-5 7-3,0 2 0,-6 6 9,1 5 0,-3-2-34,-2 6 0,-6 1 27,-3 4 0,-3 2-29,3 3 0,-4-1 30,4 6 0,-2-6 32,1 1 1,-1-3-38,6-1 0,1-1 38,4 0 1,0-4 12,1-1 0,1-6-43,3 2 1,-3-4 41,3-1 0,2 0-29,-2-1 1,5 1 8,-5 0 1,5 4-2,-4 1 0,4 1 66,-5-1 1,5-4-64,-5 4 1,7-4 187,-2-1-102,3-1 177,2 1-183,0-7-33,0-1 0,0-9 1,0-3 0,7 2 6,3-7 0,-2 2 13,2-2 1,-1-3-5,6 3 0,0-1-3,0 1 0,-1-3-18,1 3 0,0 4 9,-1 1 0,1 2-15,0-2 0,-1 3 16,1-3 1,-2 5-63,-3 5 0,1-2 57,-6 7 0,5 0-125,-5 5 0,2-1 107,-3 1 0,-2-5-21,3 0 1,-2-2 10,2 2-7,-3-4 107,11 1-101,-5-6 1,7 4 11,-1-10 1,-4 2-4,0-7 0,0 5 78,5-4 0,4-1-64,1-5 1,-1 0 96,-4 1 0,1-3-66,4-2 1,-4-2 12,4-4 1,-2-4 64,1-1 0,-1-1-42,7-8 1,-5 0-40,4-5 1,-4 0 20,4-1 0,-1 1-153,1 0 1,3 2 22,-8 3 0,1 3-77,-6 6 1,1 7 1,0 4 19,-7 3 1,0 2 95,-3 5 0,-3 4-29,3 10 0,-5 3-4,-5 7 0,-3 6 6,-7 3 1,0 9-30,0 1 0,-4 7 11,-1-2 1,1 0 1,4 6 0,-5-3 7,1 12 0,-1-7 2,6 2 1,-1-8 89,0-2 0,2-6-86,3 1 1,2-8 47,3-1 1,4-12-36,-4 2 1,3-9 179,2 4-168,0-7 71,7-3 0,1-13 103,6-6 1,3-6-39,2 5 1,-1-6 73,7 2 0,1-9-40,8-1 0,-3 0-189,4 4 1,2 1 75,2-1 0,2 1-167,-2 0 1,-3 6 73,-6 3 0,-7 5 64,-4 6 0,-3-4 0,-1 4 0</inkml:trace>
  <inkml:trace contextRef="#ctx0" brushRef="#br0" timeOffset="1972">2926 720 7569,'21'0'-273,"-4"5"-52,2 0 1,-1 0 387,2-5 12,-4 0 1,12 0 149,-4 0 1,7 0-97,-1 0 1,1 0-6,-12 0 1,1 0 30,-5 0 109,-1 0-174,1 0 0,-2 7-27,-3 2 0,-3-1-119,-7 2 1,4 0 89,1 5 1,0-1-127,-5 1 0,-5 0 48,0 0 0,-8-1-323,-1 1 0,-3 1 10,-7 4 357,-1-4 0,-11 5 0,-1-6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7:15.87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1 706 7293,'0'9'773,"0"-3"-426,0-6-243,6 0 0,2-6 0,7-4-37,0-3-72,6-2 1,-5 0 74,4 1 0,3-1-20,1 0 1,6 0-104,4 1 33,-3-1 0,6 7-49,-2 3 1,-4 3 65,3 2 1,-9 0-73,-6 0 0,1 7 97,-6 3 0,0 3-85,-10 1 0,-2 3-2,3 2 0,-10-2-127,-5 2 0,-3-2-72,-2-3 0,1 1 82,-1 0 0,5-7-135,0-3 0,6 1 317,-6-1 0,7 0 0,-4-5 0</inkml:trace>
  <inkml:trace contextRef="#ctx0" brushRef="#br0" timeOffset="269">1000 45 7569,'15'-8'0,"-1"-4"14,1 7 53,0 1 0,-5-1 333,-1 0-223,-5 0 0,2 6-51,-6 4 1,-1 4 20,-4 5 0,-3 1-14,-7 0-71,0 6 0,0 2-77,1 6 1,-3 1 109,-2-1 1,1 7-114,-7 3 1,6 5 76,-6 5 1,2-3-326,-1 3 0,3-3 128,6-2 0,0-7-282,1-2 0,0-9 38,5-2 0,2-11 382,7 2 0,0-4 0,0 4 0</inkml:trace>
  <inkml:trace contextRef="#ctx0" brushRef="#br0" timeOffset="438">1279 192 7569,'0'15'-700,"0"-1"429,-6 1 1,3-2 379,-7-3 1,0 3-99,-5-3 0,-1-2-245,-4 2 0,4-5 234,-4 4 0,-3 1 0,1 5 0</inkml:trace>
  <inkml:trace contextRef="#ctx0" brushRef="#br0" timeOffset="1255">1162 677 7569,'23'0'-384,"4"0"0,-10-2-3,2-3 0,3 2 495,-3-7 1,1 1 241,-6-6 0,-1 0-123,-3 0 0,2 1 9,-7-1 1,0 5-151,-5 0-42,0 1 0,-7-1-107,-3 0 27,-9 7 1,-3-2-65,-2 10 1,-4-2 98,4 7 1,1 0-53,-2 4 0,7 1 17,-1 0 1,2-5-56,3-1 0,1 1 23,3 5 0,-2 0-1,7-1 1,1 1 39,4 0 1,6-1 23,4 1 1,5 0 88,4-1 0,2-5-102,4-4 1,3 1 159,-4-1 1,4 0-88,1-5 1,6-2 6,-1-3 1,2 0-28,-2-9 1,2 2 124,3-7 0,-1 2-41,-4 3 1,-3-6-22,3 0 0,-4-4 28,-6 4 0,2-1-52,-6 2 1,-2 2-111,-8-2 183,3 2-247,-11 3 1,-2 5 52,-10 5 0,-5 2-35,-5 2 0,-2 2-11,-8 2 1,2 3-100,4 3 1,-2 6 8,6-6 0,-4 8 83,4-3 0,1-1-28,4 6 0,5-4 42,0-1 1,7 0 54,-2-1 0,3 1-50,2 0 0,7-1 117,3 1 1,9-5-8,6 0 0,4-7 66,6 2 0,0-4 47,5-1 0,2 0-35,-3 0 1,-1-1-10,1-4 0,-6-3-49,1-7 1,-3 0-5,-2 1 1,1-3 12,-1-2 1,-1 2 9,-3-2 0,-4 2-38,-7 3 0,1 1 27,0 3-76,-7-3 81,-1 11-116,-7-4 1,-7 6 47,-3 0 1,-3 6-117,-2 4 0,6-2 18,-1 2 0,2 0 30,-2 4 0,-2 1-20,8 0 0,-3-2 50,2-3 0,4 3 69,-4-3 1,5 3-68,5 1 1,3-4 43,6 0 0,8-7-35,2 2 1,-1-3 99,1-2 1,3 0-44,7 0 1,-3 0 110,3 0 1,-8-5 35,-1 0 1,-7-6-136,1 1 0,-2-3 113,-3-2 1,1 0-98,0 1 1,-7-1-10,-3 0 0,-3 5-27,-2 1 0,-2 0-88,-3 0 0,-5 2 125,-9 7 1,-6 0-160,-9 0 1,3 0-59,-4 0 0,0 7-163,0 2 1,1 0-581,5 0 907,-1 1 0,7 5 0,2 0 0</inkml:trace>
  <inkml:trace contextRef="#ctx0" brushRef="#br0" timeOffset="1663">2808 30 7383,'-2'15'-131,"-3"0"1,-4 1 139,-11 4 0,4-2 39,-4 6-40,-3 1 0,5 6-41,-6 3 0,1-2 110,-2 8 1,3-1-78,2 5 0,4 0 65,-4 0 1,4-6-133,1-4 0,5-3 7,0-2 0,7-4-72,-2-1 0,4-10-5,1 0 1,1-9 82,4 0 1,3-3 49,7-2 0,1 0-41,4 0 1,-4-7 144,4-3 0,3-3-80,1-1 1,-2-1 55,-3 0 0,4 5-69,1 1 1,-1 4 134,2-5 1,-6 7-39,6-2 1,-7 3-30,1 2 1,-2 5-111,-2 0 1,-6 6 86,1-1 0,-7 3-166,2 2 1,-5 0 43,-5-1 0,-3 1-525,-6 0 595,-1-1 0,-6 1 0,-2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7:21.81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0 339 7569,'15'0'-411,"-7"0"1,5 0 460,-3 0 289,3 0 0,2 0-131,0 0-132,-1 0 1,3 0 18,2 0 1,-3-5-3,4 0 0,-4-6-5,-1 1 1,5-3 14,-1-2 0,3 0-13,-3 1 1,-3-6 10,4 1 1,-4-6-51,-1 5 1,0-4 38,0 4 0,-6-4-183,1 4 145,-7 1 1,4 4-101,-7 0 1,-2 5-20,-3 1 0,-4 5 56,-11 0 1,-1 2-113,-4 2 73,-3 6 0,11-2 0,-6 4-10,1-2 1,-2 6 35,4-2 1,1 3-36,4 1 1,2 6 41,3 0 1,-3 4 0,3-4 0,4 4 45,1-4-44,3 6 0,2-10 0,0 5 29,0 1 0,2-6-26,3 4 1,3-6 85,7-4 1,6 2-78,3-8 1,4 1 65,2-5 1,-1 0-6,0 0 0,6-1 11,-1-4 0,0 2-39,-4-7 0,-1 5 13,0-5 0,1 0 9,-1-4 0,-4-1-5,-1 0 1,-4 0-118,4 1 89,-6-1 1,3-1 0,-6-2 13,0-2 0,-5 1-29,-1 4 0,-4 2-2,5 3 0,-7-3-17,2 3 27,-3 4 0,-2-3 1,-2 6-169,-3-2 167,-3 0-7,-6 5 1,-1 0-94,0 0 1,5 0 11,1 0 1,-1 0 22,-5 0 1,0 7 24,1 3 1,1 3 4,3 1 0,-2 3 13,7 2 0,-4-1-42,4 7 31,0-7 1,0 10 0,0-6-13,2 1 0,3 0 3,5-3 0,-2-4 8,7 4 1,1-9 98,9-1-72,-4-7 0,12 4 1,-4-7 33,4 0 0,2-5-8,-1 0 1,-5-11-35,1 1 1,-5-3-38,4 3 42,1-6 1,-3 5-1,-2-4-51,-4 4 0,-1 3 54,0 3-102,-1-3 79,1 11 7,0-4 0,-2 7 0,-2 4-14,-1 5 0,-5 0 4,5 5 1,-5-4 28,5 9 1,-6-4-37,6-1-89,0-1 0,5-1 63,-1-3 0,1 2-113,0-8 1,0 1-63,-1-5 1,1 0 229,0 0 0,6-6 0,2-2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7:23.31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4851 89 6868,'-10'9'255,"0"-4"1,5-4-140,-4-1 0,-1 5-13,-5 0 1,-1 1 208,-4-1-229,4-3 0,-12 6 0,5-5 158,0 2 0,-4 0-63,2-5 1,-4 0 7,-6 0 1,4 0 58,-3 0-143,-4 0 1,6 0 0,-9 0 66,-5 0 1,-13 0-22,-14 0 1,-7 0-205,-8 0 1,4-1 158,1-4 1,-2 1-482,-8-5 0,-5 4 355,44 0 1,0 0-1,1 1 1,0 0 44,2-1 0,-1 0 1,-5-2-1,0 1-34,3 1 1,0 0 0,-6-1 0,-1 1 27,-5 0 1,0 0-1,6-1 1,2 0-54,5 4 1,-1 0-1,-6-3 1,-1 0 31,2 2 0,0 1 1,-5-3-1,1 0-37,4 2 1,0 1 0,2-1-1,0 1 48,5 2 0,1 0 0,-3 0 0,-1 0-8,-2 0 0,1 0 0,2 1 0,0 0 73,2 1 0,1 1 1,-42 0-287,15 7 1,-11-5 283,11 5 1,-10-6-49,5 6 0,4-5-30,6 5 1,4-5 1,5 5 0,9-5-51,-4 4 0,4-5 192,-4 1 1,5 1-152,0-1 1,11 0 367,-1-5 1,8 0-366,-3 0 0,8 0 241,2 0 0,1 0-236,8 0 0,6 0-86,4 0 71,7 0-517,-4 0 1,14-5 97,2 0 1,6-1-327,5 1 0,3 1 769,6-5 0,14-1 0,2-5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7:22.10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618 103 7569,'-5'17'-206,"1"2"0,-8-2 211,2 2 1,1-1 145,-6 2 1,3-4-339,-7 4 0,-4-4 89,-2-1 0,-1 0 98,2-1 0,-4 1 0,5 0 0</inkml:trace>
  <inkml:trace contextRef="#ctx0" brushRef="#br0" timeOffset="184">177 1 7569,'0'22'0,"0"-2"-39,0-4 47,-6-1 0,3 0 0,-9-1-70,-4 1 1,1 0-565,-4 0 327,-4-1 299,0 1 0,-7 6 0,1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49:51.38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235 44 7509,'-6'-8'207,"-2"2"1,-7 6-111,0 0 1,0 0 11,1 0 1,-1 0-13,0 0 1,1 1 118,-1 4 1,0-1-102,1 5 1,4-1-110,0 2 0,2 3-274,-2-3 1,-1-2-26,6 2 1,-2-2-43,2 2 281,4 3 1,-6-5 16,7 7 0,2-5 17,3 0 1,-2-1-57,7 6 0,4 0 50,6 0 1,1-2 0,-1-4 0,-2 3 61,6-7 0,1 4-59,4-4 1,1 0 98,-1-5 1,-5-1-54,1-4 0,-6-2 114,6-3 0,-7-3-75,2 4 1,-6-4-12,-4-2 0,3 2-7,-3 3 1,-4-3 3,-1 3 1,-3-3-89,-2-2 1,-2 1 80,-3-1 0,-3 2-131,-6 3 1,-1-3 67,0 3 0,-4-1-235,-1 1 0,0-1 73,6 6 1,-1-5 183,0 5 0,1-7 0,-1 4 0</inkml:trace>
  <inkml:trace contextRef="#ctx0" brushRef="#br0" timeOffset="226">338 59 7569,'7'15'-190,"1"0"0,2-2 145,-1-4 1,-4 4-149,5-3 0,-5-2 17,5 2 135,0 0 0,3 0 43,-4 0 1,5-1 31,-5 6 1,9-2-13,2-3 0,1 3 14,-1-3 1,-2 3-109,6 2 1,-1-2 71,2-4 1,1 5-302,-7-5 301,1-2 0,1 12 0,2-2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7:25.68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339 1 7569,'-8'2'-173,"3"3"211,-3-4 1,4 6 0,-5-7-17,-3 0-78,-1 6 0,-7-3-33,1 7 1,-2-2 29,1 2 1,2 3 123,-6-3 0,1 3-133,-2 2 1,-1 0 70,7-1 1,-1 1-146,5 0 112,1-1 0,5 1 49,4 0 1,4-5-20,1-1 0,6 0 3,4 0 0,8-2 0,2-7 1,6 0 4,-2 0 1,9 0 98,1 0 1,-4-7-58,-6-2 0,-4-5 92,4 0 1,-6-1-61,2 0 1,-4 1 89,-1-1 1,0-5-130,-1 1 0,-4-1 13,0 5 1,-7 6-147,2-1 0,-5 2 48,-5-2 1,-3 2-170,-7 3 0,-4 3 61,-1-3 1,-6 4-48,1 1 0,-1 6 8,2 4 0,-2-2 189,6 2 0,-6 0 0,3 4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7:25.91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323 1 7569,'23'0'0,"-3"0"0,1 0-32,-1 0 1,-1 0 44,-4 0 1,-5 0-15,0 0 1,-6 0 239,6 0-286,-6 0 85,2 0-89,-6 6 1,0-2 50,0 5 1,-6 3-73,-4 8 1,2-4 29,-2 3 0,2 3 41,-2-3 1,-3 7-36,3-1 1,2 3 40,-2 1 1,5 0-51,-5 1 1,5-1 46,-4 1 0,-3 4-162,-7 0 0,1 5 50,-7-4 1,-6 4-152,-8-5 0,-4 1-121,-1-6 382,0 0 0,0 7 0,0 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7:26.97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1 677 7569,'15'0'-406,"-1"0"0,1 0 413,0 0 1,4 0 219,1 0 0,4 0-90,-4 0 1,1-2 16,-1-3 0,-4-3-6,4-7-58,-4 1 0,-1-1-12,-1 0 0,4 0 52,-3 1 0,3-3-122,-8-2 1,-2 4 102,2 0 1,-7 1-226,2 4 130,-3-3 0,-4 0-223,-3 3 111,-3 3 0,-12 7 5,1 0 0,-1 0-77,5 0 0,1 7 70,-1 3 1,0-2 16,1 2 0,-1 0 25,0 4 1,5 1 61,1 0 0,4-1-108,-5 1 158,7 0 1,-4-1-48,7 1 0,7-5 10,2 0 1,6-7-2,5 2 1,-2-3-22,6-2 1,1 0 122,4 0 1,1 0-67,-1 0 0,2-2 110,3-3 0,4 2-77,6-7 0,0-5 63,0-4 1,-5-3-48,1 3 0,-1 1-34,5-7 1,-7 1-30,-2-6 0,-1 1 35,-5 0 1,7-6-24,-11 1 1,4 0 10,-9 4 0,4-4-119,-4 0 1,0 1 98,-6 9 0,-4-2-146,0 6 1,-7 0-341,2 6 306,-3-1 0,-9 2-7,-3 3 1,-3 4 52,-1 6 0,-1 0 37,0 0 0,-1 6-22,-4 4 0,2 8 16,-6 1 0,6 8-13,-2-3 0,-1 4 54,1 1 0,-1 1-66,1-1 1,3 0 34,-8 1 0,7 4-44,-2 0 1,4 1 31,1-6 1,2 0 95,4 1 0,2-6-64,7 1 1,7-6 68,2 6 1,6-7-48,5 2 0,-2-6 37,6-4 1,-4 1 61,4-6 0,-4 0-88,4-5 1,-4 0 108,4 0 0,1-6-95,4-4 0,2-5 89,4-4 0,-3 1-75,8-7 1,-6 6 89,5-6 0,-13 7-74,-1-1 0,-4 2-86,-6 2 29,3 1 92,-17 6-159,6 1 0,-9 7 94,-3 0 0,2 7-149,-7 2 0,2 1 70,-2 5 1,-3-4-45,3 9 0,4-4 72,1-1 1,3 0 30,2-1 1,2 1 32,3 0 1,5-5-59,9-1 1,4-4 32,6 5 0,1-7-23,-1 2 1,1-3 112,-1-2 1,-5-5-46,1 0 0,-7-6 66,2 1 1,-4 2-64,-1-2 1,-1 0 75,1-5 1,-5 1 0,0-1 1,-6 0 95,6 1-195,-6-1 0,2 0-9,-6 0 1,-6 7-34,-4 3 1,-8-1 72,-2 1 0,-6 0-178,2 5 0,-6 2 38,-4 3 1,4-2-199,1 7 1,0-2-239,4 2 0,4 3 64,1-3 450,4 3 0,1 1 0,1 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7:28.36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1 558 7569,'8'0'0,"0"0"-414,-3 0 345,-3 0 0,6 2-16,-3 2 71,-4 5 1,6 0 183,-7 1-232,0 0 126,7 5 1,-4-1-96,7 1 1,-1-7 87,6-3 1,0-3-109,-1-2 1,6 0 43,0 0 1,6 0-8,-2 0 0,6-7 20,4-3 1,-3-3-6,3-1 1,2-3 23,-1-2 0,-1 1-17,-5-7 1,1 6 102,-1-6 1,-4 6-93,-1-6 1,-4 1 112,4-6 0,-4-4-61,4 0 1,-4-2 3,4 1 1,-6 4-126,2-3 1,-9 8 104,-1 1 0,-7 7-156,2-1 1,-3 3 68,-2 1-43,0 0 0,-2 7 67,-3 3 0,-3 3-59,-6 2 1,-1 2 21,0 3 1,0 5-33,1 9 0,-1-1-4,0 7 1,-1-1 40,-4 6 1,4 4-36,-4 0 1,4 2 34,1-1 1,1-4-53,-1 3 0,5-3 43,0-2 1,2-4 8,-2-1 0,4-4-21,6 4 1,0-6 108,0 2 1,2-5 52,2-6 1,6-2-85,10-7 1,-2 0 65,6 0 1,-4 0-50,4 0 0,-6-5 45,2 0 1,-4-1-53,-1 1 1,1-2 38,4-3 1,-4-1-13,4 6 1,1-5-1,-1 5 0,4-4-14,-4 4 1,-1-2-1,-4 2 0,0 4-25,0-4 24,-1 3 0,1 2-126,0 0 116,-1 0 0,1 0-73,0 0 1,-5 5 32,-1 0 0,1 0-5,5-5 0,-5 5 9,-1 0 1,3-1 5,7-4 0,-2 0-6,2 0 0,3 0 3,-3 0 1,2-1 103,-1-4 0,-4 2-93,4-7 0,-4 5 84,-1-5 0,0 5-51,-1-5 1,-1 6 47,-3-6-98,3 7 43,-5-11 1,1 11-38,-4-7 34,-4 7 0,-2-3-108,-4 6 1,-4 0 83,-5 0 0,-1 0-105,0 0 0,1 0 15,-1 0 0,-1 1 20,-4 4 0,4 2 23,-4 2 1,9 5 5,1-5 1,0 4 33,-5 2 0,6 0-67,-1-1 64,7 1 0,-4 0-19,7 0 1,2-1 33,3 1 1,3-5-7,6 0 1,3-2 4,2 2 0,-2 3 72,2-4 0,2-2-84,-1-2 0,0 1 94,-6-1 0,6 0-79,0-5 1,1 0 37,-2 0 1,-1-1-28,7-4 0,-1-4 19,6-5 1,1-1-16,3 0 0,-1-6 0,6-3 1,-5-4 34,5-2 1,-4 4-35,4-3 0,-6-2 4,1-8 1,-5-2 1,-4 7 1,1-7-66,-6 2 1,4 1 58,-4-1 0,-1 6-106,-4-1 0,-2 8 22,-3 1 0,-2 9-10,-3 1 17,-3 0 0,2 14 26,-8-4 0,-6 5-57,-10 5 1,2 8 47,-6 7 0,1 4-102,-2-4 1,-2 6 93,2-2 1,-3 9-89,-1 1 1,1 2 78,4-2 0,-4-3-73,3 4 0,4-4 73,2-2 0,2 1-26,2-1 1,2-6 110,4-4 1,2 3-102,7-3 0,3 1 119,7-5 1,2 3-55,12-4 1,1 4 89,4-8 1,-5-2-22,1 2 1,-2-7 28,1 2 1,2-3 25,-6-2 1,1 0-60,-1 0 0,-4-5-50,4 0 0,-4-6 30,-1 1 0,0-3-69,-1-2 1,-1 5 67,-3 0 1,3 5-185,-3-4 159,-3 5 1,1-2-189,-3 6 99,-4 0 1,6 2 57,-7 2 0,-2 5-39,-3 5 1,4 1 31,-4 0 0,3-1-3,2 1 1,2-2-3,3-3 1,3 1 45,6-6 0,6 5 11,0-5 1,6 0 6,-2-5 1,4 0 56,1 0 0,1-5-53,-1 0 0,1-6 64,-1 1 1,-4 2-76,-1-2 0,-6 0 82,2-5 0,-9 1-65,-1-1 0,-7 5 92,2 0-149,-3 1 0,-9-1 60,-3 0 1,-14 7-156,-6-2 66,-9 3 0,2 9 0,-7 1-159,-1 0 1,8 5 42,3-3 1,3 1-468,1-1 618,7 3 0,2-5 0,6 7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7:28.62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236 68 7569,'14'-15'0,"1"0"0,0 6-391,-1-1 333,-5 6 0,2-4 283,-6 3-60,0 4-77,-5 7 1,-7 4-83,-2 10 1,-5 3 61,0 1 0,-3 5-23,-2 6 0,1 2 48,-7 7 0,7 1-170,-1-1 1,-2 0 89,1 0 1,-1-5-206,1 0 0,4-1-26,-4 1 1,4 2-120,1-7 1,7-1-99,3-9 435,4-3 0,1 1 0,0 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7:28.93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1 161 7569,'15'8'0,"-1"-1"0,1-7 0,0 0-410,-1 0 365,1 0 0,0-2 0,-1-1 259,1-2 0,0-7-188,0 3 1,-6-5 110,1 0-96,0-1 0,5 0 0,-2 1 131,-3-1-247,3 0 49,-12 1-60,6-1 0,-14 7 74,-3 3 1,-4 10-27,-6 5 0,2 3-109,-6 1 0,4 3 72,-4 2 1,4-2-6,-5 2 1,8 2 36,-3-1 1,10 1 138,5-1-135,4-4 0,1 5 170,0-6 0,13-5-41,6 0 1,12-7-38,4 2 1,5-4-71,0-1 0,2 5 50,2 0 1,7 0-34,3-5 0,22 7 0,8 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7:30.25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1 440 7569,'8'7'-214,"5"-6"-54,-3 4 1,3-3 556,1-2 0,8-2-29,2-3 1,6-3-57,4-7 1,-6-1-54,6-4 1,-8 2 15,3-6 1,1 4-23,-6-4 0,-1 1 21,2-1 0,-7-4-73,1 3 1,-2-3-99,-3-1 0,-4 0-42,0-1 0,-7 7 28,2 4 1,-3 3-128,-2 1 1,-7 7 60,-3 3 1,-9 5-81,-6 5 1,-4 3 36,-5 7 0,1 6-96,-6 3 0,6 4 85,-1 1 1,3 1 69,1-1 1,3 1 74,2-1 1,4 0-85,6 1 0,0-1 91,1 1 0,6-6-78,3 1 0,5-3 117,5 3 0,4-4-45,11-6 0,3 0 29,6-1 1,-3-6-26,4-3 1,-4-3-2,8-2 1,-4 0 23,-6 0 1,4-2-38,-4-3 0,-1-3 95,2-6 0,-7-1-81,1 0 0,-2 0-10,-3 1 0,1 1-24,0 3 0,-6-2-5,1 8 0,-5-6-3,5 5 1,-5 0 32,5 5 0,-5 0-9,4 0 0,-4 0-2,5 0 1,-5 2 2,5 3 1,0-2-8,4 7 0,1-6 27,0 6 1,1-2 10,4 2 1,-4 2 6,4-7 0,1-1 0,-2-4 0,7 0 6,-1 0 0,-4 0 20,-1 0 0,-4 0-39,-1 0 0,0 0 40,-1 0 0,-4 0-2,0 0-32,-7 0 0,5 0 7,-3 0 1,-3 2-46,3 3 0,-10 2-16,-5 2 1,-8 9-115,-2-3 0,-4 3-75,4-3 206,1-1 0,4 1 0,0 0-19,1-1 0,1 1-5,3 0 0,-2-5 29,7-1 1,1-4-33,4 5 68,0-7 0,8 4-18,6-7 1,3 0 11,7 0 1,6 0 76,4 0 0,2 0-60,-2 0 0,2 0 103,3 0 1,-3-7-75,-6-2 1,-6 0 200,1 0-229,-7-1 1,3-3 0,-6 1 78,-1 3 1,-6-1-90,-3-5 1,2 5 134,-2 0-209,0 1 1,-17-4 58,-3 3 1,-9-2-87,-1 7 0,-4 1 53,-5 4 0,1-2-177,-6-3 1,5 3-61,-6-2 1,8 2-58,-3 2 0,9 0-641,2 0 952,12 6 0,-7-4 0,11 5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7:30.69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192 0 7569,'8'0'-812,"5"0"888,-11 0 0,3 0-1,-10 0 1,-5 5-125,-10 0 1,4 5 106,-4-5 0,-1 6-119,2-1 1,-1 2 103,5-3 1,1 4-100,-1-3 1,2 8 78,3 2 1,-1-1-84,6-4 0,0 1 49,5 4 0,1-4-8,4 4 0,10-4 33,9-1 0,1-5-18,4 0 0,-3-7 127,9 2 1,1-4-74,-2-1 0,0-1 118,-4-4 0,-1-3-85,0-7 1,-6-5 74,-3 1 0,-5-6-22,-6 6 1,3-6-38,-7 6 1,0-1-92,-5 5 0,-2 1 85,-3-1 0,-3 2-169,-7 3 0,-6-1 47,-3 6 0,-4 0-225,-2 5 0,3 0 104,2 0 1,-1 5-206,6 0 1,-4 6-75,4-1 0,6 1 429,4-1 0,7 3 0,-11 2 0,6 8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7:31.10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1 192 7569,'29'-7'-260,"-4"-1"5,-1-7 0,-4 1 282,4-1 1,-1 0 205,2 1 1,2-6-141,-2 0 0,3 1 42,1 4 0,-1 5-44,-4 0 0,2 7 144,-6-2-198,0 4 0,-11 2 21,1 4 0,-6 3-110,0 7 0,-4 0-17,-4-1 1,-5 8 28,-5 2 1,1-1-71,3 2 0,-3-6 38,3 6 1,2-7-71,-2 1 1,7-2 0,-2-3-80,3 1 167,2-7 0,8-1-1,7-7 1,1-7 102,9-3 0,-1-4-94,6-6 0,-1 2 117,1-6 0,-1 6-63,0-2 1,-6 5 90,-3 6 1,-4-3-60,-1 7 0,0 0 191,-1 5-165,1 0 1,-2 7-20,-3 3 1,-4 3-57,-6 1 1,5 1 45,0 0 1,0-1-98,-5 1 1,5 0 87,0 0 0,6-6-72,-1 1 0,3-7 55,2 2 0,0-3-42,-1-2 1,7-2 24,4-3 1,3 2 2,1-7 0,1 5-24,-1-4 0,0 5 25,1 0 0,4-3-221,0 2 1,2 0 222,-1 5 0,9 0 0,8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7:32.24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1 530 7569,'10'0'-275,"-1"0"191,1 0 75,5 0 0,0 0 251,-1 0 1,7-7-105,4-2 1,3-11 81,1-4 1,5-4-57,1-2 1,6-1-74,-2-3 0,-3-2 14,-2-3 1,-5-2-107,-4 7 0,-4-1-80,-6 6 0,-7 1 69,-3 4 1,-3-2-106,-2 6 1,0 5 36,0 6 1,-7 5-9,-3-1 1,-3 4 36,-2 1 0,1 6-103,-1 4 1,-1 10 71,-4 4 0,-1 4-6,-4 1 1,-2 7-2,2 4 1,-3 2 32,-1 2 0,4 0 20,1 0 1,1 5-18,-1 0 1,-3 0 85,8-5 1,-1-1-83,6-4 0,5-3 63,4-7-34,4-6 0,4-8 17,7-10 1,5-5 21,9-5 0,10-10-37,1-9 0,-1-1 106,0-4 0,1 4-60,-6-4 0,2 1-3,-11 9 0,1-1-20,-2 5 1,-7 5 122,3 1-63,-4 5-41,4-2 0,-5 12-43,-1 4 0,-5 3 39,0 2 1,3 0-61,-2-1 0,1 6 48,-1 0 0,-1-1-37,5-4 1,-4 0 32,5-1-16,0 1 0,5-2 8,-1-3 0,1-4 2,0-6 1,-1 0 1,1 0 1,0 0-4,0 0 1,-1-1 6,1-4 1,0 2-5,-1-7 1,1 5-16,0-5 1,-1 7 13,1-2 0,-5 3-50,0 2 44,0 0 0,4 2-1,1 3 1,-5 1 12,0 4 1,-1 3-13,6-3 0,0 3 25,-1 2 1,3-5-24,2-1 1,-1-5 102,7 1 1,-2-4-92,1-1 0,4 0 78,-4 0 0,-1 0-28,2 0 1,-7-6 7,1-4 1,-2-2 88,-3 3 1,1-4-107,0 3 1,-1-3 93,1-2 1,-2 0-79,-3 1 1,-3-1 75,-7 0-64,0 0 0,-7 6-97,-3-1 0,-4 7 15,-6-2 0,-3 5-68,-6 5 1,4-2-132,1 7 0,-1-2 65,-4 2 0,1 3-192,4-3 0,-3 1 107,8-1 1,4 1-588,5-6 812,7 6 0,-4-2 0,7 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0:06.87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501 1117 7472,'-9'7'618,"3"-6"-620,-1 6 1,4-7 170,-7 0-234,0 6 1,-4-2 43,-1 6 1,-6-7 28,-4 2 1,2 1-10,-1-1 1,-1 0-111,-4-5 0,-4 5-18,4 0 0,-4 0 63,9-5 0,1 0-71,-2 0 0,7 0 98,-1 0 0,3 0 91,1 0-99,0 0 1,5-5 108,1 0 1,5-2-51,-1 3 1,4 0 90,1-6 1,0 1-13,0-6 0,1 0-74,4 1 0,2-3 78,3-2 1,3 1-56,-4-7 0,5 6 15,0-6 1,1 1-10,0-6 1,-6-4-37,1 0 1,-2-2-4,2 1 1,3 4-9,-3-3 0,3 3-4,2 2 0,0-1 27,-1 1 1,3-1-29,2 1 0,-1 4 21,7 1 1,-2 4-109,1-4 0,2 6 60,-6-2 1,4-1-83,-4 2 1,4-1 81,-4 5 1,1 5-11,-1 1 0,-4 0 33,4 0 1,-6 0-26,-4 5 1,3 2 39,-3-3 0,-2 2-58,2-2 60,0 3-19,5-4 0,-1 6 4,1 0 1,-5 0-143,0 0 131,-1 0 1,6 0-118,0 0 1,-1 0 63,1 0 0,1 0-410,4 0 482,-4 0 0,12 0 0,-5 0 0</inkml:trace>
  <inkml:trace contextRef="#ctx0" brushRef="#br0" timeOffset="1025">1721 735 7212,'-9'0'186,"-4"0"-64,5 0 1,-7 0-160,1 0 1,4 2 45,0 3 0,0-4-23,-4 4 0,-1 2-32,0-2 1,1 6 49,-1-1 1,5-2-90,0 2 1,2 0 110,-2 4 1,2-4-204,3 0 175,4 0 0,-6 4-14,7 1 1,2-7-3,3-3 0,3 2 6,6-2 1,3 4 13,2-4 0,-1 5-10,7-5 1,-7 0 68,1-5 0,3 0-62,-3 0 1,1 0 105,-5 0 1,-1-5-53,1 0 0,0-6 212,-1 1-238,1-3 41,-7-2 0,4 0 15,-7 1 0,4-1 14,-4 0 1,0-4-32,-5-1 0,0 0-96,0 6 0,-1-1 57,-4 0 1,-4 1-207,-5-1 1,-6 5 65,1 0 1,-6 5-247,5-4 1,1 5 38,4 0 0,0 2-249,1 2 569,-1 0 0,-6 0 0,-2 0 0</inkml:trace>
  <inkml:trace contextRef="#ctx0" brushRef="#br0" timeOffset="1232">1691 691 7569,'10'5'-714,"0"0"535,0 0 1,4-5-1,1 0 251,0 0 6,-1 0 0,1 5 107,0-1-106,-7 1-37,5 2 0,-11 1-86,3 7 0,-4-1 84,-1 1 0,5 0-103,0 0 0,1 1 59,-1 4 1,-1-4-144,5 3 0,1 3 56,5-3 1,1 1 90,4-5 0,3-1 0,6 1 0</inkml:trace>
  <inkml:trace contextRef="#ctx0" brushRef="#br0" timeOffset="3768">1221 1176 7569,'-15'0'-155,"5"-2"1,2-2 512,2-6 1,-4-5-42,5-5 1,0-2-141,5-8 0,2-11-81,3-3 1,3-11 36,6-4 1,3-6-205,2-9 1,4 1-31,7-1 1,1 5-232,3 1 0,3 1 175,8-2 1,5-1-1667,4 6 1823,3 1 0,2 4 0,0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7:32.67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353 15 6537,'8'-2'215,"-3"-3"0,-5 4-36,-5-4 1,0 3-99,-9 2 0,0 5-60,-10 0 0,-1 5 68,-4-5 1,0 6-126,-1-1 0,-2 1 66,2-1 1,-2 5-79,7 0 1,4-1-56,1 6 1,9-4 128,1-1 1,7 0-95,-2-1 0,3 1 72,2 0 0,2-1-35,3 1 1,9-7 20,11-3 1,4-2-7,6 2 0,-1-3 7,10 3 0,-8-5 53,8-5 1,-13 2-9,3-7 1,-12 0 90,2-5 0,-6-4 6,-3-1 1,-2-1-63,-3 1 1,1 4 75,-6-3 1,0-3-12,-5 3-128,0-1 0,-7 7 66,-2 3 0,-6 2-155,-5 3 0,4 4-81,-4-4 1,-1 5-82,1 5 1,1-2-178,4 7 1,0-6-106,1 6 125,-1 0 400,0 5 0,7-1 0,2 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7:33.21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1 513 7569,'14'0'0,"8"-5"-414,2 0 353,4-6 0,1 2 0,1-5 114,-1-1 0,5 5-2,1 0 0,4 2-5,-5-1 0,-4 2-10,-6 7 102,-6 0-149,3 0 0,-13 7 75,-3 2 1,-10 6-115,-4 5 0,-4-2 53,-2 6 1,5-6-78,0 2 1,1 1 4,-6-2 1,2 1 29,3-5 1,-1-5-25,6-1 47,0 1 1,5 0-11,0 0 0,1-7 7,4 2 1,5-3 49,10-2 1,3 0-45,6 0 1,2-7 149,3-3 1,-3-3-26,4-2 0,-9 1-34,-2-1 1,-4-1 43,4-4 1,-4-1-78,4-4 0,-4-2 59,4 2 1,-1-3-38,2-1 1,3 0 1,-4-1 1,4-4 5,1 0 0,1-1-78,-1 6 1,-4-1-87,-1 1 0,-6 1 91,2 4 0,-6-2-119,-4 6 0,2 0 79,-8 6 1,6 4-154,-5 0 169,0 7 1,-5-2-33,0 10 0,-2 8-20,-2 7 1,-6 7-36,-10 3 0,-1 1 30,-4 8 1,-2-5 24,2 5 0,2 1-4,-1 4 0,-1 0 6,-4 0 1,6-2-4,3-2 0,4-4-1,1-7 0,2-1 108,4-4 1,2-3-151,7-6 136,0-7 1,3-1 146,7-7-118,6-7 1,15-7-1,4-11 132,4-3 0,8-3-45,2-3 0,7 3-64,-2-3 1,-2 8-15,2 1 1,-5 1-695,5-6 408,0 7 0,11-4 0,2 4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7:33.89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471 0 7569,'-8'7'0,"-5"-4"-232,3 7 191,-10-7 1,2 9-1,-6-7 59,-2-2 0,-2 3-91,-2-1 1,1 0 86,0-5 0,-6 0-56,1 0 0,0 0 57,4 0 0,3 0-335,2 0 320,4 0 0,6 7 0,0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7:34.19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0 442 7569,'15'0'0,"0"0"41,-1 0 1,1-2 137,0-3 1,4-1 55,1-4 1,6-8-41,-1 3 0,2-8-129,3 4 0,-1-7 101,1 1 0,-6 2-199,1-1 1,-7 1-20,1-2 1,-3 4-17,-1 6 1,-7 1-115,-3-1 185,-3 0 0,-9 2-90,-2 3 1,-11-1 44,-5 6 0,-7-5-116,-3 5 0,-4-1 32,5 1 1,0 2-628,4-7 752,1 0 0,6-5 0,2 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7:35.09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338 221 7569,'15'0'0,"-5"0"-559,0 0 505,-1 0 0,1 0 0,0 0 522,1 0 1,7-5-354,2 0 0,1-6 42,-1 1 0,3-8-117,6-2 1,5 1 89,1 4 1,-1-5-115,-5 1 0,4-1 109,-4 5 0,2 2-170,-11 4 0,0-3 88,-6 7-94,-6 0-83,-1 5 130,-27 13 0,2 4-136,-16 12 1,-5 2 33,-5 3 0,5 2-54,-5 4 1,3 2 26,-3-3 1,0 4-35,-1 1 0,1 0 24,0 0 0,-3 0 36,3 0 0,-9-1 55,9-4 0,4 2-48,5-7 1,9-1 132,2-9 0,12-3-90,2-6 110,7-7 1,11-8-57,7-10 1,13-9 77,11-6 0,8-9-6,2-5 1,5 1 49,-5-1 0,2 1-4,-2-1 0,-3-2-54,3 7 1,-4 0-4,-1 4 0,0 1-12,1 0 0,-6 1 52,0 3 0,-10 4-40,6 6 1,-14 2-104,3 4 56,-6 2 1,-3 7 0,0 0-31,-1 0 0,-4 0-173,0 0 146,-7 0-50,10 7 0,-6 1 53,3 6 1,-2-4-31,-3 0 1,1-5 1,4 5 25,3-7 0,-5 8 10,7-6 0,-5 0-25,0-5 98,-1 0 0,5-1-67,-5-4 0,3 1 55,-7-5 1,6 4-43,-1-5 1,-2 2 29,2-2 1,-7 2-25,2 3 1,-2 3 20,2-3-6,-3 4 0,4 2 2,-6 4 0,5-1 37,0 5 1,0 1-45,-5 5 0,5 0 92,0-1 1,6 1-84,-1 0 1,3-1 76,2 1 1,6-5-62,4 0 1,4-7 66,5 2 1,-3-4-49,4-1 0,-4-6 19,-2-4 0,-1 2-1,-4-2 1,2 0-9,-6-4 1,-2-1 52,-8 0 1,1 1 0,-6-1 3,7 0 0,-9 0-51,7 1 1,-7 4-49,2 0 1,-5 7 2,-5-2 1,-3 3-12,-7 2 1,-5-5-57,1 1 0,-7-1 92,1 5 0,-3 0-223,-1 0 1,1 0 50,4 0 0,-2 1-204,6 4 1,0-2 108,6 7 1,-1-5 227,0 5 0,1 0 0,-1 4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7:35.34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44 7569,'15'0'-340,"0"0"291,-1 0 1,3 0-1,1 0 252,1 0 1,7-1-114,-1-4 1,3-2-3,1-2 1,0-3-3,1 7 0,-2 0-96,-4 5 1,-3 0-12,-6 0 0,0 0 63,-1 0 1,-5 7-112,-5 3 1,-2 4 83,-2 6 1,0-2-90,0 6 1,-6-6 48,-4 2 1,0 1-109,-5-1 1,9-1-43,-9-4 1,4-5-64,-4 0 0,5-7 238,0 2 0,1 3 0,-6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7:35.62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339 0 7569,'-5'15'-323,"0"0"1,-6-1 459,1 1 1,-3 6-3,-2 4 1,1-2-121,-1 1 0,-5 5 94,1 6 0,-6 4-72,6-5 1,-3 7 68,3-2 0,2 9-197,-2 1 1,2-2 66,3-8 0,-1 2-256,0-7 1,2-4 34,4-6 245,2-6 0,7 3 0,0-6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7:35.79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294 0 7569,'0'10'0,"0"0"0,-1-7-521,-4 2 400,-3-3 0,-14 3 1,-1 0 393,1-2 0,-6 0-363,3 2 1,-1-3 34,2 3 0,-2 1-382,6-1 437,0 7 0,-1-4 0,-2 6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7:36.14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368 442 7569,'38'-7'-393,"-2"4"-130,-7-7 1,1 0 693,-1-4 0,1-8-35,-1-2 1,0-9-39,1-1 0,4-7-93,0 2 0,1 1 27,-6-1 1,-6 11-17,-4-1 1,-4 9-54,-5 1 37,-3 2 0,-14 9-5,-3 3 1,-9 4-6,-6 1 1,-3 1 10,-1 4 0,0 8-46,-1 7 0,1 6 41,-1-1 1,1 4-30,0 5 0,4-1 26,1 6 0,4 5 7,-5 5 1,1 5 1,-5-5 0,4 2 1,1-2 0,-1-2 47,-4 7 0,-1 0-52,1 5 0,-2 1 18,-3 4 1,4-4-11,1 4 1,1-8-41,8-3 1,1-12 39,4-2 1,2-8-64,3-6 1,2-5 53,3-11-283,4-2 286,-6-7 0,7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7:36.49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221 1 7569,'0'14'0,"0"-4"0,0 0 0,-5 0-678,0 4 605,0 1 0,-2 5 0,-4 1 150,-7 2 1,0-4-148,-7 6 1,6-2 56,-6 1 0,7-3-109,-1-6 0,2 0 122,3 0 0,6-1 0,1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0:15.43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220 544 7569,'8'0'-953,"-1"-2"1191,-7-3 1,-2 4-227,-3-4 60,-3 3 1,-7 2-89,0 0 0,1 0 75,-1 0 0,0 0-120,1 0 1,-1 0 109,0 0 1,1 7-68,-1 3 0,5 3-6,0 1 0,2 6-90,-2-1 0,-1 6 22,6-5 1,-2 4 76,2-4 0,4 4-10,-4-4 1,5-1 0,5-4 0,-2 0 37,7-1 0,0-4-14,4 0 1,3-7 5,2 2 1,-1-3 35,7-2 0,-1-2 4,6-3 1,-1-3 46,1-7 0,-6-4-78,1-1 1,-8-4 175,3 4-114,-4-6 1,-3 8 0,-3-5 73,-5 2 0,-3 0-81,-2 1 1,-2 4-184,-3-4 0,-3 9-81,-7 1 0,-6 2-365,-3-2 560,2 3 0,-12 7 0,3 0 0</inkml:trace>
  <inkml:trace contextRef="#ctx0" brushRef="#br0" timeOffset="300">573 132 7086,'1'-8'-180,"4"3"340,-3 4-36,4 1-58,-6 6 0,0 2-26,0 7 0,-5 5 8,0-1 0,-6 7 49,1-1 0,-1-2-121,1 1 1,-5 6 57,1 4 1,-1 7-139,-5-2 0,4-2 94,1 3 1,-4 1-212,-1 8 1,0-4 45,6 4 1,-1-10-160,0-4 334,1-4 0,-1-2 0,0 1 0</inkml:trace>
  <inkml:trace contextRef="#ctx0" brushRef="#br0" timeOffset="1284">631 1117 7569,'9'0'-733,"-1"-1"808,-3-4 0,3-4 46,6-5 0,-4-1 14,0 0 1,0-6 22,5-3 1,-1-4-51,1-2 0,1-5 98,4-5 1,-4-4-81,4-5 1,-5-1-171,-6-4-60,4-3 41,-11 11 0,5-10-195,-7 7 0,-2 2-136,-3 8 1,2-2 191,-7 7 0,0 1-339,-5 8 541,1 4 0,-7 13 0,-2 2 0</inkml:trace>
  <inkml:trace contextRef="#ctx0" brushRef="#br0" timeOffset="1650">852 1338 7569,'6'-10'-359,"4"0"361,-3 0 0,6-6 1,-3-2-40,3-2 0,1-6 77,1 2 1,5-4 86,-1-1 0,1-6-5,-5 1 1,4-7 4,1 2 1,-1 1-108,-4-1 1,-5 0 56,0-5 0,-7 0-210,2 0 1,-4 1-46,-1 4 1,0-3-38,0 2 0,0 3-129,0-2 1,-4 6 47,-1-1 296,-7 9 0,4-3 0,-7 5 0</inkml:trace>
  <inkml:trace contextRef="#ctx0" brushRef="#br0" timeOffset="2943">1308 1264 7569,'0'8'-1054,"0"-1"1188,6-7-55,-4 0 46,4 0-41,1 0 1,-4 0-22,7 0 1,-5 0 4,5 0 0,-2 1 6,2 4 1,4-3-14,1 3 0,0-3-2,4-2 0,2 0 9,-1 0 0,1 1-39,-1 4 0,-4-3 35,4 3 0,-4-4-78,-1-1 0,0 0 6,-1 0 0,-1-1-6,-3-4 0,3 3-101,-3-3 96,-4 4-82,8-6 96,-13 5-219,6-4 402,-7 6-161,0-7 0,0 4 32,0-7 0,0 0-2,0-4 0,5-1 10,0 0 0,1-1 9,-1-4 0,-2 2-28,7-6 0,-5-1 5,5-4 1,-2 0-3,2-1 1,3-6-16,-3-3 0,-2-3 16,2-2 0,-7-2-78,2-3 1,1-3 46,-1-7 0,2 2-3,-2 3 0,-4-2-72,4 7 1,-3-5 75,-2 5 1,1 5-95,4 5 0,-3 5 43,3-5 0,-4 11-33,-1-2 0,0 6 22,0-1-16,0 4-27,0 6-1,0 1 4,0 6 24,0 1 136,0 7-122,7 0 149,-5 0-38,4 0-54,-6 7-8,0-6 1,0 6 35,-6-7-36,-3 6 1,-5-4 73,-1 3 1,0-4-69,1-1 0,-3 2 4,-2 3 0,-4-3-15,-7 2 0,1 3 20,0-2 0,-1 1-254,1-1 1,-5-3-65,-1 3 306,1 3 0,5 0 0,-1 7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7:36.74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309 0 7569,'8'0'-1141,"-1"0"1944,-7 0-752,-20 7 0,9 6 26,-14 7 0,1 1-129,-1-2 1,4-1 76,2 7 1,-3-6-129,3 6 0,-6-5 90,6 4 0,-1-6-146,5 2 1,2 1-271,4-2 24,-5 1 405,6-5 0,0-1 0,2 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7:36.99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89 574 7090,'8'8'302,"0"-3"33,-3-10 1,-3 0-157,3-9 1,-4 0 12,-1-10 1,5-1-141,0-4 0,0-7-37,-5-3 1,0-4-119,0-1 1,-6 2-319,-4 3 0,0-4 248,-5 4 1,2 3 172,-11 2 0,-1-4 0,-4 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7:37.16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0 7569,'7'15'-43,"-6"-7"607,6-1-826,-7-7 1,-7-7 0,-1-1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7:38.35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1 368 7569,'13'-8'0,"-7"-5"-504,14 3 392,-7-9 0,8 2 1,-5-4 276,4 0 1,3-2-34,6-7 1,-1 1-36,-3 0 1,2 1-13,-2 3 0,1-1 5,-2 7 0,-2-1 0,-8 5 1,1 7-7,0 3 1,-5 4 40,-1 1 0,-5 1 104,1 4 0,-4 5-122,-1 10 1,0 2-150,0 8 0,-1-1-111,-4 1-604,3-1 520,-11 0 0,6-1 87,-2-3 1,2 1 144,7-7 0,0-4 6,0-5-89,0-7 85,0 4 1,8-9 0,5-3-20,5-5 1,4-8 13,-3-1 0,-3-6 13,4 6 0,-4-6-15,-1 6 1,0-1 4,-1 5 1,-4 2-6,0 3 6,-7 4 18,10 6 0,-11 8-14,3 7 1,-3 0 3,-2 4 1,0 2-7,0-1 0,0 1 4,0-1 1,0-4-4,0 4 1,0-4 0,0-1 0,6-5-10,4-1 1,-2-5-3,2 1 1,0 1 9,4-1 1,1 0-2,0-5 0,-1 0 5,1 0 0,0-5-6,0 0 0,-1-6-14,1 1 1,0 2-7,-1-2 0,1 7-31,0-2 68,-1-3-30,1 6 29,-7-5-21,5 14 0,-11 1 11,3 7-10,-3-1 1,4 1 26,4 0 1,-2-7 31,2-3 1,5 1 8,4-1 0,2 0 45,-1-5 0,3 0-84,6 0 0,-4-1 80,-1-4 1,-4-2-65,4-3 0,-6-3 96,2 4 0,-4-5-75,-1 0 1,-2-6 51,-3 1-41,3-1-12,-11 5 1,4 1 119,-6-1-180,0 0 1,-8 2 64,-7 3 1,-6 4-120,-8 6 1,-2 0 62,-4 0 0,-1 6-233,-3 4 1,2-2 76,2 2 0,4 0-593,-3 5 743,9-7 0,-2 11 0,4-2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7:38.62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353 29 7569,'2'-13'-601,"3"4"286,-3 2 233,4 7 145,-6 7 1,-2 2 10,-2 11 1,-5 1 1,-5 4 1,-1 4 44,0 0 0,-1 2-36,-4 9 0,2-1-44,-6 5 0,-1 3 43,-4 7 0,1-5-173,4 10 0,-2-5-241,6 0 1,-4 0 177,4-10 1,5-3 151,5-12 0,7 0 0,-3 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7:38.81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221 1 7569,'15'0'-268,"-1"0"342,-6 0 1,-1 1 161,-7 4 0,-7-3-306,-2 3 1,-6-2 54,-5 2 0,2-2-172,-6 7 0,4-5 79,-4 5 1,4-5-437,-4 4 544,6-5 0,-17 15 0,4-2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7:39.17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221 176 7569,'23'-6'-97,"-2"-2"0,-8-7 1,-1 0 270,-3 1 1,-5-1 55,1 0-153,-4 1 0,-6-1-31,0 0 1,-11 7 72,1 3 1,-9 3-182,-1 2 1,3 2 58,-3 3 0,2 2-84,-1 2 1,-2 4-50,6-3 0,0 3 2,6 2 0,-1 0-65,0-1 1,7 3 126,3 2 0,4-6-44,1 7 0,1-12 27,4 7 1,3-4 74,7 4 1,6-7-51,4-3 0,-2-3 139,1-2 0,1 0-12,4 0 1,-1-7 74,-4-3 1,2-3 13,-6-1 0,0-3-126,-6-2 0,1 1-17,0-7 1,-7 6 33,-3-6 1,-4 7-327,-1-2 1,-8 4 45,-6 1 237,-1 7 0,-13-5 0,5 5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7:39.65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1 683 7569,'15'0'0,"-1"0"-730,1 0 460,-7 0 1,5 0 388,-3 0-34,-3 0 0,4 2-91,-6 3 1,0-2 4,-5 7 0,1-7 24,4 2 0,-1 1 16,5-1-8,-5 0-8,9-5 1,-3 0-13,9 0 1,-1-1 17,7-4 0,-6-5 19,6-10 1,-6 2-29,6-6 0,-2-2 6,1-9 0,4 3-41,-4-8 40,-2 1-6,5-5 1,-9 5 53,7 0 1,-7 1-48,1-1 1,3-2 27,-3 7 1,2 0-23,-1 4 0,-4 1-27,4-1 1,-9 8 58,-1 2-169,-6 4 101,9 1 0,-12 8-7,4 7 1,-5 9-89,-5 10 0,-5 6 102,-9 9 0,1 0-95,-7 10 1,6-3 69,-6 8 0,7 2-17,-1-2 1,2 5 8,3-5 1,-4 3-29,3-8 1,-3 2 47,8-12 1,2-1-3,-2-9 1,7-3 81,-2-6-90,3-7 1,9-3 49,3-10 1,3-8-42,2-6 0,1-9 69,4-2 0,2 1-58,8-5 1,4 1 8,0-1 0,7 3-71,-2-3 1,9 7-210,1 3 271,0 6 0,1-10 0,3 5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7:39.91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133 1 7569,'0'8'-491,"0"5"1,-2-5 614,-3 0 0,2 5-31,-7-3 0,0 3-93,-4 2 0,4 0-143,0-1 0,0 1 105,-4 0 1,1-5-109,3-1 0,3-4 146,7 5 0,-6 0 0,-2 5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7:40.26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45 192 7569,'9'0'-601,"1"0"322,-7 6 190,11-4 0,-11 4 97,7-6 0,-5 0 35,4 0 0,-4-1 451,5-4-303,0 3 0,5-9-113,-1 6 0,1-7-41,0 3 0,-1-4 2,1-2 1,0 0-55,-1 0 1,-1 1 155,-3-1-174,3-6 0,-11 4 45,3-2 1,-5 9-86,-5 5 0,-5 4 99,-9 1 1,-4 1-113,-7 4 1,-4 5 24,0 9 1,4-2 12,6 2 1,6 3-7,-2-3 1,4 6 32,1-6 1,7 6 29,3-6 1,4 6-34,1-5 1,0-1 118,0-4 0,8-2-105,6-3 1,8 1 34,7-6 0,2 0-96,3-5 0,-1 0-129,6 0 0,0 0 200,6 0 0,5-7 0,2-1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0:13.20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720 721 7569,'-14'0'-208,"-1"0"0,2-6 384,3-4 1,-1-3-14,6-2 0,-5-1-117,5-4 1,0-3 69,5-6 1,0-7 6,0-3 0,7-4-14,2-1 1,4 0-156,2 0 1,5-2-340,-1-3 1,9 8 219,2-3 0,1 3 165,8-3 0,6 7 0,8 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7:40.48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45 59 6544,'-8'-6'116,"1"2"-13,7-5 1,-5 4-183,0-5 79,0 7 0,-1-10 0,-2 4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7:40.96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206 44 6766,'-13'2'-602,"2"1"620,1 2 1,0 2 24,-4-3 0,-6 5 3,0 5 1,1 1-5,4 0 0,0-1-70,1 1 0,1 1 25,3 4 1,-2-4 30,8 4 1,-1-4 19,5-1 1,0 0-22,0-1 1,8-5 73,7-4 0,4-4-70,6-1 1,2 0 50,-2 0 0,1-1 27,-1-4 1,1-4-32,-7-5 0,1-3-18,-5-2 1,-2 2 2,-4-2 1,3 1-90,-7-2 28,6 4 1,-9-10-1,1 6-237,-6 2 0,0 2 39,-7 1 196,-7 1 0,1-1 0,-5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7:41.47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471 60 7302,'-8'6'268,"1"2"0,2 7-212,0 0 0,-6 0-45,1-1 0,-3 7-80,-2 4 0,1 3 108,-1 1 1,0 5-97,1 1 0,-6 1 60,0-2 1,1-3-40,4 3 1,2-9 52,3-6 0,-3-2-87,3-3 0,2-1 10,-2-3-9,7-3 53,-10-7 1,7-7 9,-4-3 1,-2-4 21,7-6 0,-6-3-22,1-6 1,2-1 11,-2 1 1,0-2-11,-4-3 1,4 3-33,0-4 1,0 0 33,-4 0 0,1 6-134,3 4 0,-2 6 13,7-6 0,1 7 51,4-1 126,6 2 0,2 4-93,7 3 0,5 4 147,-1 6 1,7 0-83,-1 0 0,3 0 83,1 0 1,7 0-87,3 0 1,4 5 119,1 0 1,3 5-128,-3-6 0,2 6 35,-12-5 1,-6 5-216,-9-5 1,-2 6 59,-2-1 1,-7-2 103,-3 2 0,-4-7 0,-1 4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8:16.48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30 530 7480,'0'8'-60,"0"-1"19,0-7 110,6-7 0,-2-1-18,5-7 0,-1 0 45,2 1 1,2-7 22,-7-4-3,6 4-46,-3-7 0,5 10-110,-3-6 1,3 1-84,-3-2 0,-2-1 79,2 6 1,-2-4-146,2 4 0,1-4 61,-6 4 1,5 1-157,-5 4 0,0 5-98,-5 0 382,0 7 0,6-10 0,2 5 0</inkml:trace>
  <inkml:trace contextRef="#ctx0" brushRef="#br0" timeOffset="468">0 545 7569,'15'0'-598,"-4"4"1,3 1 665,2-1 1,3-3 156,1-1 0,3 0-149,6 0 1,1 0-14,-1 0 1,2 0 25,3 0 0,-1 0-30,6 0 0,-4-6 18,4-4 0,-7-3-34,3-2 0,1 0 2,-2 1 1,5-6-3,-5 1 0,-1-1-29,-8 5 1,1 1 40,-7-1 1,-1 0-55,-8 0 1,-2 6 46,-3-1 1,-3 5-129,3-5 1,-10 7 106,-5-2 0,-3 3-96,-2 2 1,1-5 45,-1 1 0,0-1-181,0 5 119,1-7 1,1 4 39,3-7 39,-3 7-48,11-10 57,-4 5 0,7-7-25,4 0 0,-2 1 118,7-1 0,0 0-15,5 0 0,-1 1-22,1-1 1,-5 0-31,0 1 1,-7-1-5,2 0 0,-3 5-93,-2 1 1,-7 0 89,-3 0 0,-3-3-324,-2 7 137,1-6-22,-1 9 4,0-4 0,1 6-79,-1 0 262,0 0 0,1 0 0,-1 0 0</inkml:trace>
  <inkml:trace contextRef="#ctx0" brushRef="#br0" timeOffset="907">1191 295 7293,'-15'0'-173,"1"0"61,-1 0 0,0 0 4,0 0 0,-1 5 112,-3-1 1,2 3-31,-2-2 0,-3-2 62,3 7 1,-1 0-121,5 4 1,2 1 79,4 0 1,-4 1-52,3 4 0,3-4 40,2 4 0,4-2 7,1 1 0,6-2 14,4 2 0,8-2-12,2-3 1,6-4 95,-2 0 0,-1-7-88,2 2 1,-1-3 100,5-2 1,-4 0-84,-1 0 1,-4-7 123,5-3 1,-6-4-33,6-6 1,-7 2-17,1-6 0,-2 4-45,-3-5 1,-6 6 15,-3-6 0,-3 7-138,-2-1 1,-7 2 72,-2 3 1,-6-1-257,-5 0 0,2 7 82,-6 3 1,1 4 171,-2 1 0,-2-7 0,4-1 0</inkml:trace>
  <inkml:trace contextRef="#ctx0" brushRef="#br0" timeOffset="1332">1558 324 6947,'7'-8'-311,"-5"-5"0,-2 11 391,-10-3 0,-10 4-65,-4 1 0,1 0-39,-2 0 1,1 0 34,-6 0 0,3 6-104,2 4 1,-1 3 56,6 2 0,1-1-5,4 1 0,2 6 37,3 4 0,-1-4-19,6-1 1,0 1 19,5-1 0,7-1-17,2-4 1,11 0 98,4-1 0,6-6-83,4-3 1,4-3 121,6-2 0,0 0 47,0 0 0,-5-7-131,0-2 1,-6-4 89,1-2 0,-9 0-70,-6 0 0,1-4 81,-5-1 0,1-1-70,-11 1 1,0 4 8,-5-3 1,0 2-3,0 2 0,-2 1-138,-3-1 1,-3 2-12,-6 3 0,-6 2-131,0 3 0,-6 4-80,2-4 1,1 3 100,-2 2 0,2 0 42,-1 0 0,-2 0 145,6 0 0,1 7 0,4 1 0</inkml:trace>
  <inkml:trace contextRef="#ctx0" brushRef="#br0" timeOffset="1749">1558 427 7569,'22'8'0,"1"-1"-512,6-7 372,0 0 0,1 0 124,-1 0 0,-1-7 187,-4-3 0,4-3-131,-3-1-26,2-1 1,3-5 9,-1 1 0,2-1 38,4 5 0,-6 1-117,0-1 0,1 5 72,-6 0 0,-6 7-93,2-2 1,-12 4 117,7 1-117,-10 0 0,1 6 5,-6 4 1,-2 3-20,-2 2 1,-5 4 44,-5 1 1,-1 4 19,0-4 0,2 4 14,3-4 1,-1 0-56,6-6 85,0-5-47,5 4 1,0-13 25,0 0 1,7-7-14,3-8 1,9 1 31,6-1 1,-3 0-3,3 1 1,-2-1-25,1 0 0,4 2 29,-3 3 1,-4-1-27,-2 6 1,3 0 99,-3 5-88,1 0 1,-5 7 71,-1 2 1,-1 4-64,-3 2 1,3 0 20,-3 0 1,-2-6-8,2 1 0,-5-2 0,5 2 0,-1-3-33,6-7 1,1 0 26,4 0 1,-2 0-7,7 0 1,4-2 0,5-3 1,7 4-25,-2-4 1,9 3-16,1 2 0,0 0-80,-5 0 1,0 2-93,0 3 1,7-2 191,2 7 0,11 6 0,3 7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8:24.16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3527 0 6491,'-15'2'167,"0"3"0,1-4-61,-1 4 1,-6-3 12,-4-2 1,-4 5 1,-5 0 0,-4-1 31,-6-4 0,-10 0-57,0 0 1,-11 2 1,6 3 0,-13-3-194,-6 3 1,-7-4 135,34-1 0,-1 0 1,-48 5-217,47-3 1,-1 1 0,1 0 0,1 0 145,1 0 0,-1-1 0,0 0 0,0 0 41,-2 2 1,0 1 0,0-2 0,0-1-71,0 3 0,0 0 0,0-2 1,0-1 16,-44 8 0,45-6 1,-1 0 31,-3 1 0,1 0 1,1 1-1,1 1-29,-1-2 0,2 0 1,-47 3-227,2 2 0,3-7 195,44-1 0,0 1 0,-41-2 54,-1-1 0,6 2-82,14 3 1,1-3-136,8 3 0,9-4 130,-4-1 1,10 0 96,0 0 1,11 0-75,9 0 0,6 2 515,9 3-555,-1-4 1,7 12 120,3-3 0,8 0 0,2 1 0,-2 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8:08.43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138 515 7053,'-8'0'-185,"1"0"246,14-7 0,-4-1 11,7-7 1,-5 1 42,5-1 0,-5 0-48,4 0 1,-4 1-49,5-1 1,-5 0-59,5 1 1,-5-6 59,4 0 0,0 1-123,0 4 0,4-4 86,-3-1 0,-2-1-173,2 1 0,0 4 52,5-4 1,-5-1-81,-1 1 217,1 1 0,5-3 0,0 0 0</inkml:trace>
  <inkml:trace contextRef="#ctx0" brushRef="#br0" timeOffset="367">270 294 7569,'15'8'-355,"0"-3"309,-7-3 1,10-2-1,-3 0 4,1 0 0,7 0 29,1 0 1,-1-2 89,2-3 0,4 2-23,5-7 0,6 5 17,-6-4 1,0 4-34,-5-5 1,-1 2 35,-3-2 1,-4-3-110,-6 3 1,-6 2 57,1-2 0,-6 5-68,0-5 0,-4 5-26,-4-4 1,-5 4 62,-5-5 1,-8 7-124,-2-2 0,-4-2 34,-1 2 0,-2-1-52,-4 1 1,6 3 7,0-3 141,-1 4 0,7-6 0,-6-1 0</inkml:trace>
  <inkml:trace contextRef="#ctx0" brushRef="#br0" timeOffset="857">961 500 6349,'-15'0'212,"1"0"0,-1 0-159,0 0 0,1 0-15,-1 0 0,-5 0 13,1 0 0,-7 0-90,1 0 0,4 0 86,1 0 0,-1 2-110,1 2 0,1 0 42,4 5 0,5-4-17,1 5 1,5-5-18,-1 5 0,4-5 54,1 5 0,1-2-31,4 2 0,3 3 19,7-4 1,5 0 13,-1 0 0,8-4-13,-3 5 0,4-7 85,1 2 0,1-3-45,-1-2 1,-5 0 74,1 0 1,-2-2 10,1-3 1,-2-3-81,-8-7 1,1 2 21,0 4 1,-2-4-13,-3 3 0,-2-3-37,-3-2 1,-4 5 39,4 0 1,-3 5-121,-2-4 1,-7 4 61,-3-5 0,2 5-413,-2-5 38,1 7 1,-6-8 385,0 6 0,1 0 0,-1 5 0</inkml:trace>
  <inkml:trace contextRef="#ctx0" brushRef="#br0" timeOffset="1124">1005 500 7569,'2'8'0,"3"-3"0,3 1-757,7-1 586,-1 0 0,1-5 1,1 0 182,4 0 1,1 0 104,4 0 1,2-1-62,-2-4 0,8 1 50,1-5 0,0 4-70,-4-5 0,-1 7-32,0-2 1,-1 3 29,-3 2 1,1 0-58,-7 0 22,1 0 1,-7 2-15,-3 3 1,-4 3-13,-6 7 0,0-1 34,0 1 0,-6 1-113,-4 4 1,-3-4 57,-2 4 1,1-4-116,-1-1 1,0 0 77,1-1 0,-1-4 85,0 0 0,0 0 0,1 4 0</inkml:trace>
  <inkml:trace contextRef="#ctx0" brushRef="#br0" timeOffset="1632">2064 88 7569,'0'-8'-1008,"0"0"719,0 3 343,0 3 1,1-4 320,4 6-247,-3 0 1,4 2-79,-6 2 1,0 0 24,0 6 1,-6-1-16,-4 6 0,2 5-33,-2-1 0,2 6-3,-2-6 1,-3 7-65,3-1 0,-3 3-84,-2 1 0,6 1 92,-1-1 0,0 0-104,-5 1 0,2-1 34,3 1 1,-1-1-21,6 0 0,-1-6 31,1-3 1,3-4 90,-3-1 0,4-1 0,1 1 0</inkml:trace>
  <inkml:trace contextRef="#ctx0" brushRef="#br0" timeOffset="1839">2372 221 7569,'10'-9'-684,"0"5"454,-7 2 0,4 0 276,-7-3 0,-2 4 14,-3-4 1,-3 3 19,-7 2 1,-1 2-99,-4 3 0,-1-4 37,-3 4 0,-4 2-148,3-2 1,-2 1 101,-3-1 0,6-2 27,-1 7 0,1 0 0,-6 5 0</inkml:trace>
  <inkml:trace contextRef="#ctx0" brushRef="#br0" timeOffset="2243">2358 426 7569,'36'-14'-340,"1"-1"1,7-1 0,-1-2 133,-4-2 0,-3-4 166,-7 4 1,1-6 253,-1 1 0,-1 3-37,-4-3 1,-3 1-131,-6-6 0,-2 6-97,-3-1 0,1 7 121,-6-1-99,0-4 0,-6 8 58,-4 0 1,-3 7-107,-7 8 0,-5 0 43,1 0 1,-3 2-5,3 3 0,3 3 11,-4 7 1,-1-1-5,1 1 0,0 1-18,6 4 0,-1-2 30,0 6 0,2-4 4,4 4 0,-5 1-4,5 4 1,2 1 10,2-1 0,-1 1 7,1-1 1,0 5 3,5 1 0,0 4 15,0-5 1,0 7-29,0-2 0,0 2 24,0-2 1,-5 4-18,0-4 0,-6-3-63,1-2 1,-5 2 58,-4-2 1,1-4-85,-7-6 0,7-1 68,-1 1 22,-4-2 0,6-1 0,-4 2 0</inkml:trace>
  <inkml:trace contextRef="#ctx0" brushRef="#br0" timeOffset="2908">2990 294 7569,'0'15'-276,"0"-7"0,-5 5 184,0-3 0,-2-2 45,2 2 1,4 0 88,-4 4 1,-2-4-120,2 0 1,-4 0 82,4 4 1,-5 1-137,5 0 0,-5 0 104,5-1 0,-4 1 26,4 0 0,-7-1 0,4 1 0</inkml:trace>
  <inkml:trace contextRef="#ctx0" brushRef="#br0" timeOffset="3185">3592 265 7569,'0'-8'-1302,"0"3"1336,0 10 1,-6-2-7,-4 7 0,-3-5 58,-2 4 0,5 1-40,1 5 0,-1 0-3,-5-1 0,0 1-31,1 0 0,-6-1 3,1 1 0,-1 5-97,5-1 0,-4 6 72,-1-6 1,0 3-141,6-3 1,-1-3-48,0 4 197,1-4 0,-1 6 0,0 0 0</inkml:trace>
  <inkml:trace contextRef="#ctx0" brushRef="#br0" timeOffset="3426">3534 676 7569,'8'0'-121,"-2"0"1,-6-1 161,0-4 0,0 1 13,0-5 1,0-6-72,0-5 1,-1-4-51,-4 4 0,-3-6 101,-7 2 0,-2 1-87,-2-2 1,1 1 76,-7-6 0,6 1-250,-6 0 0,2 4-93,-1 1 319,-4-1 0,12-11 0,-5-1 0</inkml:trace>
  <inkml:trace contextRef="#ctx0" brushRef="#br0" timeOffset="16849">3872 985 7569,'-15'7'-261,"0"-6"1,-1 6 270,-4-1 1,-9-3 72,-10 7 1,-4-5 26,-1 5 1,-5-2 42,0 2 1,-11 1-47,1-6 1,-18 5-201,-6-5 0,-7 5 168,-3-5 1,41-3 0,1 1-356,-42-3 1,36 0-1,-2 0 276,0 0 1,0 0 0,-3 0 0,0 0-33,1 0 1,0 0-1,-3 0 1,0 0-4,1 0 1,-1 0 0,0 0 0,-1 0-181,-8 0 1,-1 0 0,6 0 0,0 0 157,-3-1 1,0 2-1,3 1 1,-1 0 27,-5 1 0,1-1 0,6 1 0,2-1-23,6-2 1,0 0 0,1 1 0,0 0 23,4 1 0,0 1 1,0-2-1,1-1-113,1 3 1,1-1 0,-37 0 69,9-2 0,11 2 72,9 2 0,2-2-149,3 3 1,8-3 384,7-2 1,8 1-385,1 4 1,8-3 150,7 3 0,2 1 0,0-1 0,1-2 0,1-1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7:58.39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1324 656 7974,'0'-10'240,"0"0"1,0 5-285,0-4 1,0 4 119,0-5 0,5 0-138,-1-5 1,6-1 42,-5-4 0,7 3-183,-3-8 0,4 5-44,2-4 0,0 1-128,0-1 0,-1-4 374,1 3 0,0-2 0,-1-3 0</inkml:trace>
  <inkml:trace contextRef="#ctx0" brushRef="#br0" timeOffset="317">1882 186 7569,'15'0'-121,"0"6"1,-6-4 0,0 4 472,-3 1 72,-1-6-213,-5 12 1,-2-9-89,-3 6 0,1-6 72,-11 6 0,3-6-177,-7 0 0,-4 3 97,-2-2 0,3 1-183,-3-1 0,1-3 61,-6 3 1,-1-4-86,-3-1 1,1 0 19,-6 0 0,0 5 0,-5 0 0,0 0-10,0-5 0,-1 5-149,1 0 0,5 1-172,0-1 0,6-1 151,-1 5 1,0-4 251,4 5 0,-9 6 0,8 7 0</inkml:trace>
  <inkml:trace contextRef="#ctx0" brushRef="#br0" timeOffset="711">1735 700 6400,'0'-8'642,"0"1"-466,0 7 0,-8 0-88,-7 0 1,-3 0 16,-11 0 0,1 0-2,-11 0 1,0 2-113,-5 3 0,-2-2-58,-3 7 0,3-2 103,-3 2 0,5 3-219,5-3 0,-2 1 63,7-1 0,4 3-135,6-3 1,1 1 58,-1-1 0,-3 1-195,8-6 391,-1 0 0,6 2 0,-1 1 0</inkml:trace>
  <inkml:trace contextRef="#ctx0" brushRef="#br0" timeOffset="1868">2250 656 6854,'9'0'178,"1"0"0,-2-2-139,2-3 0,3 2 64,-3-7 0,-2 5-134,2-4 0,0 0 110,5 0 1,-1-4-109,1 3 0,-5 2 16,0-2 1,-1 0-35,6-5 1,0 6 34,-1-1 1,1 2 30,0-2 0,0-2-112,-1 7 98,1 1 1,0 4-26,-1 0 24,-5 0-22,4 6 0,-12 2-60,4 7 34,-3 0 1,-2-1-10,0 1 1,0-5 27,0 0 0,0-1 0,0 6-21,0 0 79,0-7-81,0 5 75,0-11 0,6 4-23,4-6 1,3 0 4,2 0 1,0 0 2,-1 0 1,1 0-14,0 0 0,4 0 6,1 0 0,-5-5-5,-6 0 0,1 1 2,5 4 0,0 0-2,-1 0 1,-4-5 32,0 0 0,0 0-25,4 5 4,1 0 1,0 0-18,-1 0 0,-4 0 18,0 0-26,-7 0 23,10 0-17,-4 0 0,0 0 8,1 0 0,-5 0-3,5 0 0,-5 0 1,5 0 0,-6 0 0,6 0 0,-5 0 27,5 0 0,0 0-24,4 0 0,3-2 30,2-3 1,-1 2-28,7-7 1,-1 2 20,6-2 0,-1-3-15,1 3 1,-1-3 21,0-1-19,1-8 2,-1 0 0,1-8 7,-1 1 0,0-2 17,1-4 0,-1 3 4,1-7 0,-3 4-34,-2-4 1,-4 6 11,-6-1 0,-1 3-126,1 2 1,-7 6 44,-3 3-34,-3 4 0,-4 6 9,-3 0 68,-3 7 1,-8 3-4,-4 10 1,4 3-16,-4 2 0,-1 1 49,1 3 1,-4 4-37,4 7 1,-4 1 58,4 3 1,-4-1-44,4 6 0,1 0 32,4 5 0,0 0-20,0 0 0,1-4 0,-1-1 1,5 0-12,0 5 0,1-5 5,-6 1 1,0-3-53,1 2 1,-1-1 48,0-4 1,-1-1-101,-4 6 1,4-6 84,-4 1 0,2-3-44,-1-2 0,7-6 14,-2-3-105,2-4-23,-3-1 20,1-7 1,4-1 154,0-7 0,7 0 0,-4 0 0</inkml:trace>
  <inkml:trace contextRef="#ctx0" brushRef="#br0" timeOffset="2170">3881 465 7569,'0'8'-986,"0"5"993,0-3 1,-6 1 53,-4-1 1,2 3-94,-2-3 0,0-2 82,-5 2 1,6 0-124,-1 4 1,0 1 17,-5 0 1,1 0 24,-1-1 1,5 1-118,0 0 0,2-1 8,-2 1 139,-3 0 0,5-1 0,-7 1 0</inkml:trace>
  <inkml:trace contextRef="#ctx0" brushRef="#br0" timeOffset="2479">4366 582 7569,'9'0'-807,"-3"0"1029,-6 0-220,0 7 58,-6 1 0,-3 7-51,-5 0 1,-1-1 65,0 1 0,1 0-145,-1-1 0,0 1 18,0 0 0,-4 1-80,-1 4 0,1-4-57,4 4 0,0-4 70,1-1 0,-1-2-122,0-4 241,7 5 0,-5-6 0,5 6 0</inkml:trace>
  <inkml:trace contextRef="#ctx0" brushRef="#br0" timeOffset="2754">4484 891 6676,'8'-6'135,"-3"-4"1,-3 2-34,-2-2 0,-2 0 14,-3-5 1,-3 1-39,-7-1 1,1-5-125,-1 1 0,-5-1 67,1 5 1,-6-4-128,6-1 0,-3-1-33,3 1 0,2 2-338,-2-6 477,2 6 0,-4-10 0,-2 5 0</inkml:trace>
  <inkml:trace contextRef="#ctx0" brushRef="#br0" timeOffset="3052">4161 39 7569,'-9'0'-26,"3"0"574,6 0-560,0 6-84,0-4-160,0 4 1,-7-6 0,-1 0 0</inkml:trace>
  <inkml:trace contextRef="#ctx0" brushRef="#br0" timeOffset="28175">4910 1170 7569,'-10'0'-502,"1"0"0,4 0 459,-5 0 0,-2 5 103,-7 0 1,-4 0 87,-6-5 1,-7 2-70,-4 3 0,-4-4 19,-5 4 1,-3-2 2,-7 2 1,1-3-7,-1 3 0,-2-4-70,-2-1 0,-13 0-139,-12 0 1,-2 0 86,-8 0 0,7 0-284,-2 0 1,-7 0 291,47 0 0,-1 0 0,0 0 1,0 0 23,-7 0 0,-1 0 0,7 0 0,-1 0-30,-2 0 0,-1 0 1,-2 0-1,1 0 13,-4 1 0,0-2 0,3-1 0,0 0 8,2-1 1,0 1 0,3-2 0,0 1-12,2 0 0,0 1 0,-4 1 0,0 1 0,-3-3 0,-1 1 0,4-2 0,0 1-13,4 1 1,1-1-1,-2 1 1,0-1 23,1 3 0,0 0 0,-4 0 0,-1 0-34,2 0 0,1 0 0,2 0 0,0 0-227,-44 0 0,2 0 187,-2 0 1,5 0 28,10 0-1146,-4 7 1169,12-5 1,1 9-70,11-6 1,4 5 206,5-5 0,-2 4-99,7-4 0,-4 2 272,4-2 0,1-4-393,9 4 0,5-3 406,9-2-298,-3 0 0,9 0 0,-1 0 0,7 0 0,0 0 0,-3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9:04.5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207 706 7569,'-9'7'-240,"3"-5"0,6 6 336,0-3 357,0-4-83,0 6-297,6-7 0,-2 0 5,6 0 1,-6 0 16,6 0 0,-5-5 36,5 0 1,0-5-22,4 5 0,-4-6 9,0 1 1,0-3-14,5-2 0,-1 1-33,1-1 0,1 0-5,4 1 0,-4-6-2,4 0 1,1-6-88,-1 2 1,-1-4 59,-4-1 0,0-1-137,-1 1 0,1-2 98,0-4 0,-5 4-186,-1-3 1,-5 8 58,0 1 0,-2 6-28,-2-6 1,-2 7-1,-2-1 0,-5 3-101,-5 1 0,-1 5-73,0 0 0,-6 7 90,-3-2 1,1 3-354,-2 2 592,1 0 0,-12 0 0,-2 0 0</inkml:trace>
  <inkml:trace contextRef="#ctx0" brushRef="#br0" timeOffset="799">809 383 6849,'2'8'221,"3"-3"0,-4-2 76,4 2 222,-3-3-412,-2 4 1,-7-6-16,-2 0 0,-4 0 37,-2 0 1,-6 0-174,-4 0 1,-4-1 104,-6-4 0,4 3-199,-3-3 1,-3-1 53,-3 1 1,0-5-1,0 5 1,-2-5-77,3 6 0,-9-6-79,-1 5 1,0-2-6,5 2 1,7 4-300,2-4 543,-2 3 0,6-4 0,-5-2 0</inkml:trace>
  <inkml:trace contextRef="#ctx0" brushRef="#br0" timeOffset="1294">1338 706 7259,'9'7'-776,"-3"-5"1024,-6 4 346,0-6 0,5-11-474,0-4 0,0-3-24,-5 3 0,5 1-14,0-1 0,4-6-57,-4-4 1,5-1-154,-5 2 1,5-4 57,-5 3 1,5-7-176,-6-3 0,1 3 105,-5 7 1,0-3-197,0 4 1,0 1 115,0-1 0,0 6-180,0-2 400,0 10 0,0-3 0,0 5 0</inkml:trace>
  <inkml:trace contextRef="#ctx0" brushRef="#br0" timeOffset="1541">1618 368 7569,'6'9'-497,"-4"4"1,9-10 447,-6 7 1,5-5 261,-5 4 0,5-4 121,-5 5 51,0-7-168,-5 4-103,0-1 1,-7-4-103,-3 3 0,-3-3 55,-2-2 1,-6 0-131,-3 0 0,-9 0 65,-1 0 0,-7 0-168,2 0 0,1 0 30,-1 0 0,6-2-222,-1-3 1,8 3 357,1-2 0,1-5 0,-6 1 0</inkml:trace>
  <inkml:trace contextRef="#ctx0" brushRef="#br0" timeOffset="2342">1985 604 7569,'-8'0'-726,"0"0"902,3 0 82,3 6-112,-4-4 0,1 6 112,0-3-134,0-4 0,7 6-50,3-7 1,-2 5-5,7 0 0,-5 0-1,4-5 0,3 0-79,7 0 0,-2 0-38,2 0 4,4 0 1,0 0-6,7 0 1,-1 0 93,0 0 0,-4-2-78,-1-3 0,-1 4 55,2-4 0,-4-2-33,-6 2 0,-1-6 24,1 1 1,-2 2-81,-3-2 52,3 0 1,-11-5-7,2 1 1,-2 4-209,-2 0 219,0 0 0,-2-4-104,-2-1 1,-5 5 88,-5 0 0,-1 2-87,0-2 0,1-1 73,-1 6 0,0-5-24,1 5 0,-1-4 42,0 4-74,0-7 162,1 4 1,6-7-108,3 1 1,3 4 168,2 0 0,2-1-42,3-9 0,3 4 68,6-4 0,1-1-76,0 1 0,-5-1 68,-1 1 0,0 4-76,0-3 1,3 1-14,-7-2 1,0 4-133,-5-4 140,0 4 1,-2 1-211,-3 0 1,-8 6 52,-7-1 0,-6 6-147,2 0 0,-4 2 82,-1 2 1,-1 0 155,1 0 0,-1 0 0,1 0 0</inkml:trace>
  <inkml:trace contextRef="#ctx0" brushRef="#br0" timeOffset="2834">2985 604 6961,'1'-15'158,"4"0"1,-1 0-36,5 1 1,0-7 1,0-4 1,4 1 15,-3-6 1,-2 4-93,2-8 0,-7-2-90,2 1 0,2-4-102,-2 5 0,0 1-7,-5 9 0,0-4-28,0 4 0,0 2 61,0 3 1,0 2 116,0 3 0,0-1 0,0 0 0</inkml:trace>
  <inkml:trace contextRef="#ctx0" brushRef="#br0" timeOffset="3100">3279 339 7569,'0'10'-578,"0"0"419,0-1 0,0 1 139,0 0 0,0-5 467,0 5-122,-7-7-170,-1 3 1,-3-6-128,-4 0 0,3 0 93,-7 0 0,3 0-146,1 0 1,-5-1 75,1-4 1,-6 2-119,6-7 1,-6 0 90,5-5 1,1 2-198,4 4 1,-4-5 53,-1 5 1,0-4-37,6-2 1,-1 5 154,0 0 0,1 0 0,-1-4 0</inkml:trace>
  <inkml:trace contextRef="#ctx0" brushRef="#br0" timeOffset="3684">3220 751 7074,'0'-15'172,"-5"3"-32,0-2 0,-1 2-56,1-7 1,1 1 7,-5-2 1,4 2-16,-5-6-4,7-1 0,-9-3-106,7 4 1,-6-4 78,1 4 0,-1-2-155,1 1 0,-3-3 58,3 4 0,-3 1-184,-2-2 0,2 7 93,3-1 0,-3 1-203,4-2 0,0 9 345,0-4 0,-1 4 0,-5-4 0</inkml:trace>
  <inkml:trace contextRef="#ctx0" brushRef="#br0" timeOffset="4012">3426 1 7569,'8'0'-702,"-2"0"712,-6 6 1,-1-2 111,-4 6 1,-3-6-22,-7 6 1,-5-2-3,1 2 0,-7 3-105,1-3 77,-3 3 0,-6 2 43,0 0 0,0-1-22,4 1 1,1 6-40,-1 4 0,1 2 47,0 3 0,-1 1-189,1 3 1,-2-1 53,-4 6 1,3-5-53,-7 5 1,6-4-91,-1 4 0,3-6-99,1 1 0,7-5-32,4-4 0,4 1-79,5-6 387,4-1 0,6-4 0,0 0 0</inkml:trace>
  <inkml:trace contextRef="#ctx0" brushRef="#br0" timeOffset="4745">3955 177 7569,'-10'5'-504,"0"0"0,0 5 459,-4-5 1,-1 5 245,0-6 1,1 6-117,-1-5 1,-5 5-2,1-5 0,4 0-126,5-5 169,1 0-177,-6 0 111,0 0 1,7-2-58,3-3 1,3-3 46,2-7 1,0 1-21,0-1 0,2-5 11,3 1 0,-2-1-71,7 6 1,0-1 41,5 0 0,1 5 1,3 1 1,-2 5-49,2-1 0,-1 4 55,2 1 0,-2 0-44,6 0 1,-4 1 27,4 4 1,-6 2-27,2 3 0,-10 3 22,-5-4 0,1 9-71,-1 2 1,-6 6 38,-9-1 0,-5 2-6,-5 3 0,-2 4-11,-8 0 1,1 2 25,-1-1 1,1-4 7,0 3 1,-1-3-14,1-2 0,4-1 74,1-3 0,6 1-68,-2-7 1,6 6 165,4-6 1,-2 1-45,7-5 0,-4-1 172,4 1-70,0 0 1,6-2-86,4-3 1,4 1 36,5-6 1,1 5-64,0-5 0,6 0-43,3-5 0,6 0 57,4 0 1,-3 0-254,3 0 1,2 0-117,-1 0 1,-6 0-439,-5 0 701,-6 0 0,10 0 0,-5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9:57.575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338 381 7363,'0'-8'535,"0"1"-314,-6 7-147,-2 0 0,-7 0 45,0 0 1,1 0 8,-1 0 0,5 5-43,0 0 0,0 7-63,-4-3 1,-1-1-72,0 2 1,1 0 75,-1 5 0,-5-1-92,1 1 0,-1 0 74,5 0 1,1-1-61,-1 1 1,5 5 63,0-1 0,2 1-105,-1-6 1,-3 1 76,7 0 1,0 0-2,5-1 0,2 1 16,3 0 1,-2-2-6,7-3 0,5 1 10,4-6 1,2 5-9,-1-5 1,-2 4 95,6-4 1,-6 0-87,2-5 1,1 0 88,-1 0 1,4 0-32,-4 0 0,4-1 111,-4-4 0,1-4-14,-1-5 0,-4-1-59,4 0 1,1-4 52,-1-1 0,6-6-61,-2 2 1,-2-3-8,-3 3 1,-3-4 13,-1 4 0,-7 1-165,-3-2 1,-3 7-18,-2-1 1,-7 2-14,-2 3 0,-11 6-40,-5 3 0,-4-2-149,-5 2 1,4 0-165,1 5 1,0 5 148,4 0 1,4 5-824,1-5 1120,4 6 0,-5 4 0,-2 8 0</inkml:trace>
  <inkml:trace contextRef="#ctx0" brushRef="#br0" timeOffset="606">926 763 7845,'0'-15'286,"0"1"1,0-1-179,0 0 1,0 1-4,0-1 1,2-5-2,3 1 0,-3-1-39,2 5 1,5-4 54,0-1 0,0-4-125,0 4 1,1-6 55,5 2 1,-2 1-126,-3-2 1,3 6 82,-3-6 0,8 7-64,1-1 1,1-3-3,-6 3 0,1-1 28,0 5 0,0 1-37,-1-1 0,1 0 61,0 1 0,-2 4-114,-4 0 0,5 0 100,-5-5 1,9 1 0,2-1-5,0 0 1,-6 7 0,6-5-17,-1 3 0,3-1-30,-3 1 1,-2-3-1,2 3 0,-2 2-126,-3-2 1,1 7 51,0-2 0,-2 2-44,-4-2 0,5 3 63,-5-3 0,-2 5-490,-2 5 282,-4-3 332,-1 11 0,7-5 0,1 7 0</inkml:trace>
  <inkml:trace contextRef="#ctx0" brushRef="#br0" timeOffset="982">1411 425 7569,'0'8'17,"0"0"128,0-3 436,0-3-192,0 4 0,-1-1-194,-4 0 0,-3 2-59,-7-2 0,-1-2-21,-4 7 0,4-5-97,-4 4 0,-1 0-22,1 0 1,-4 3 80,4-7 0,-4 1-333,4-1 0,1-3 127,4 3 0,-5-4-287,1-1 1,-1 0 172,5 0 1,1 0-302,-1 0 1,0 0 543,1 0 0,-8 7 0,-1 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0:00.602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0 471 6622,'0'9'1450,"0"-3"-1255,7-6-1,1 0-182,7 0 1,-1 0 59,1 0 0,0 0-79,0 0 0,-1 0 70,1 0 0,1 0-116,4 0 1,3 0 60,6 0 0,-4-2-52,-1-2 1,1-3 63,4-3 1,-5-3 2,1 3 0,-7-1 36,2 1 0,-9-3-35,-1 3 1,-7 2-99,2-2 1,-3 5 98,-2-4 0,-9 5-125,-5-1 1,-1 2 68,-5-2 1,2 4-161,-1-4-7,3-3 151,-6 6 0,8-6-12,-1 3 1,5 2 81,0-7 0,7 5-68,-2-5 0,4 5 182,1-5-166,0 1 1,6-6 178,4 0 0,3 0-19,2 1 1,4-1 59,1 0 1,-1 1-97,-4-1 1,0 0 86,-1 1 1,0-1-176,-5 0 0,-2 5 72,-7 1 1,0-1-158,0-5 0,-7 5 81,-2 0 0,-11 6-76,-5-6 0,-1 7 57,2-2 1,-2 3-280,6 2 120,-6 0-40,10 0 1,-6 0-114,8 0 0,-1 0-721,0 0 1049,7 0 0,-5 7 0,5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0:23.49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603 838 8152,'-6'9'557,"4"-3"-455,-11 1 0,5-6 4,-7 4 1,5 2-142,1-2 1,-1 0 23,-5-5 0,5 0-61,0 0 0,1 0 23,-6 0 0,0 0 48,1 0 1,-6 0-37,0 0 0,-1 0 27,2 0 1,1 0-112,-7 0 1,1 0 105,-6 0 1,1 0-95,-1 0 0,1 0 77,0 0 1,4 0-7,1 0 1,6 0 11,-2 0 0,4 0-19,1 0 80,7 0 1,0-5-63,3 0 1,3-2 158,-3 2-141,4-3 0,1-7 57,0 1 0,4 4-2,1 0 1,7-1 9,-2-9 0,-1 4 13,6-4 0,-8-1-43,7 1 0,-1-6 50,7 2 0,-4-4-39,4-1 1,-4-1-59,-1 1 1,5-1 54,-1 1 1,1 0-7,-6-1 1,6 1 1,0-1 0,1 3-4,-2 2 1,-2-1-61,2 6 0,3-1 54,-3 2 1,1 2-94,-5-2 0,-1 2 83,1 3 0,0 4-62,-1 0 1,1 2 50,0-2 1,-1-3-11,1 3 0,1 2 8,4-2 0,-4 2-1,4-2 0,1-1-18,-1 6 0,4-5 14,-4 5 1,6 0-59,-1 5 0,2-5 58,3 0 1,-1 1-56,1 4 0,-6 0 40,1 0 1,-6 0 22,6 0 0,-7 4-78,1 1 0,-7 2-295,-3-2-531,1-4 904,5 13 0,0-13 0,-1 6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9:16.332"/>
    </inkml:context>
    <inkml:brush xml:id="br0">
      <inkml:brushProperty name="width" value="0.17143" units="cm"/>
      <inkml:brushProperty name="height" value="0.17143" units="cm"/>
      <inkml:brushProperty name="color" value="#E71224"/>
    </inkml:brush>
    <inkml:brush xml:id="br1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1059 1353 7569,'-15'8'0,"1"4"-170,-1-7 156,0-1 0,6 1-335,-1 0 282,0 0 0,0-5-90,0 0 182,7-6 1,-3-3 10,6-5 0,0-1 16,0 0 1,0 1-10,0-1 0,6 0-15,4 1 0,1-3-13,-1-2 0,8 4 31,-3 0 1,3 1-6,-4 4 1,1 3 8,0 2 0,-5-1 35,-1 1-28,1 0 1,3 11-37,-3 4 0,-3 3 0,-7 2 0,0 1-60,0 4 0,-7-2 40,-3 6 1,-8-1-91,-1 2 0,-1 3 96,5-4 1,-4 2-39,-1-1 1,-4 2 20,4-2 1,1 3-43,4 1 0,-5-4 39,1-1 0,1-1-97,8 1 0,-2-2-3,8-8 80,-8 8 1,11-6 76,-4 4-77,3-11 0,9 3 66,2-7 0,9 0-60,2-5 1,6 0-98,-1 0 1,2 1 24,3 4 99,6-3 0,1 4 0,7-6 0</inkml:trace>
  <inkml:trace contextRef="#ctx0" brushRef="#br0" timeOffset="426">1750 1544 7384,'-7'-8'140,"4"1"-69,-7 7 0,1 0-92,-6 0 1,0 0 90,1 0 0,-1 2-147,0 3 0,0-2 0,1 7-163,-1 1 146,0 3 0,1 0 46,-1 1 1,2 1 23,3 4 1,4-4 28,6 4 0,0-9-29,0-1 1,1 0 46,4 5 0,3-2-32,7-4 0,0 0 41,-1-5 1,8-2 130,2 3 1,4-3-88,1-2 0,1-2 100,-1-3 0,-6-3-30,-4-7 0,-1 1 70,2-1 0,-5 0-71,-1 0 0,0 1-89,-10-1 1,3 0 71,-2 1 0,-4-1-238,4 0 0,-5 2-57,-5 3 1,-3-1 86,-6 6 1,-1 0-312,0 5 1,1 0 139,-1 0 1,-5 0-593,1 0 843,-1 7 0,-1 7 0,-2 9 0</inkml:trace>
  <inkml:trace contextRef="#ctx0" brushRef="#br0" timeOffset="1452">1838 1676 7569,'17'-9'-683,"2"-1"693,-3 7 0,7-11 340,-3 5 1,-2 1-177,6-2 0,-6 0-34,2-5 0,1 1-31,-1-1 1,-1 0-16,-4 0 0,0 2-24,-1 4 0,1-3-109,0 7 1,-5-5 48,-1 6-145,-5-1 0,1 6-39,-10 4 1,-3 8 76,-7 7 0,-6 6-56,-4-2 0,2 4 46,-1 2 0,-1-1 29,-4 0 0,0 1 25,-1-1 1,2 6-3,4-1 0,-4 0-13,4-4 51,-4 5 1,-2-4 76,1 4 0,0-4-95,-1-2 1,2 5 160,4 1 1,3-3-49,6-7 0,5-4 108,0-6 0,7 0 92,-2-1-220,10-6 0,8-1-4,7-7 1,6-8 12,-2-7 0,-1-1-103,2-9 1,-1 1 54,6-6 0,-1 1-145,1 0 0,-1-6 26,0 1 1,1 0-67,-1 4 0,1-2 72,-1 2 1,0-1-39,1 12 0,-7-4 106,-4 8 0,-1-3 0,2 8 0,-9 4 25,4 1 1,-9 3-54,4 2 1,-5 2 128,5 3 0,-5-2-57,5 7 0,-7 0 142,2 4-156,3 1 0,-2 0 75,4-1-48,3 1 0,-5-2-2,7-3 1,-5 1 83,0-6 0,0 0-94,4-5 1,1 0 21,0 0 0,-1 0-13,1 0 0,0-1 55,-1-4 0,1 1-52,0-5 0,-5 0-1,-1 0 0,0-4-31,0 3 0,3 2-17,-7-2-75,6 0 1,-8 0 47,7 0-151,-6 7 101,2-3-9,-6-1 29,0 5 52,0-4 44,0 19 1,5-8-37,0 10 1,0-9-24,-5 4 29,0 0 0,5 4 37,0 1-50,-1 0 51,3 0 1,-4-2 23,7-4 13,-7-2 230,10-7-163,-11 0 118,11 0-157,-11 0 388,4 0-403,-6-7-11,0 6 28,0-12 1,0 5-37,0-7 0,5 5 29,0 0 0,5 0-50,-5-4 0,6-1 6,-1 0 0,1 1-66,-1-1 1,2 0 69,-7 1 0,4-6-173,-4 0 1,5 1 90,-5 4 0,0 0-111,-5 1 0,1-1-208,4 0 256,-3 1 1,5-1 27,-7 0 1,0 7 174,0-5-202,0 11 104,0-11 1,-2 12-59,-3-4 56,3 3-250,-4 2 52,6 7-255,0-6-10,-7 12 1,6-9 455,-4 5 0,-3 1 0,-1 5 0</inkml:trace>
  <inkml:trace contextRef="#ctx0" brushRef="#br0" timeOffset="2210">2485 2015 7569,'8'0'-234,"-1"0"1,-2-2 454,-1-3 1,3 2-56,-2-7 0,-2 2 9,7-2 0,-5-3 0,5 3 0,-2-5 90,2-4 0,1 2 97,-6-2-241,6 3 1,-7-4-17,5 0 0,-4-6 91,5 2 1,-5 1-121,5-2 0,-2 1 56,2-6 1,3-4-139,-3 0 1,3-7 19,1 2 1,1 3-61,0 2 1,0 1-10,-1-1 0,1 7 25,0-2 0,-1 5-61,1-1 1,-5 4 76,0 6 1,-5 2-121,4 3 125,-5-3-181,2 12 115,-6-6 0,0 9 0,0 3 0,-1-1 34,-4 11 0,-4-2-168,-5 12 1,-1-1-9,0 6 0,-1-1 82,-4 0 0,4 2 143,-4 4 1,4-3-101,1 8 1,1-6 53,-1 5 1,0-6-56,1 1 1,-1-3 52,0-1 0,2-3 23,3-2 0,-1-2-34,6-4 0,-5-2 130,5 2-113,-6-2 223,9-3-162,-4-6 132,6-1 82,0-7 0,5-2 121,0-3-313,6-3 1,-3-6 16,7-1 1,-2 0-26,-3 0 0,3 6 25,-3-1 1,4 0-31,6-5 1,-4 1 18,4-1 0,-2 0-7,1 1 1,-1 0 46,7 5 0,-1-4-21,6 3 0,-1-3-22,1-2 1,4-5 15,0 1 0,2-1-63,-2 6 1,-3-1 59,4 0 0,-9 0-109,-2 1 1,1 1 49,4 3 1,-1-2-384,-4 8 188,4-1 0,-11 0-136,2 0-185,-9 0 1,-3 7 181,-7 2 1,-7 0 327,-3 6 0,-9-1 0,-4 6 0</inkml:trace>
  <inkml:trace contextRef="#ctx0" brushRef="#br0" timeOffset="2603">3132 1779 7725,'-5'10'175,"0"0"0,-5-5-179,5 5 0,-5-5 171,6 4-103,-8 1 0,9 5-210,-7 0 95,7-7 0,-9 5-257,7-3 1,1-2-2,4 2-387,0-7 224,0 10 472,0-12 0,13 6 0,3-7 0</inkml:trace>
  <inkml:trace contextRef="#ctx0" brushRef="#br0" timeOffset="3103">3235 1868 7569,'13'1'-984,"-4"4"961,5-3 0,-11 4 224,7-6-110,-1 0 0,6 0 89,0 0 1,0 0-78,-1 0 0,1 0 6,0 0 0,-1-5-7,1 0 1,1-4-11,4 4 0,-4-7-1,4 2-14,-4-3 1,-1-1-54,0-1 0,4 0 60,1 1 1,-1-1-61,-4 0 1,-5 1 116,0-1-320,-7 0 180,4 0 0,-7 6-117,0-1 0,-7 7-15,-3-2 1,-5 3-42,-4 2 0,3 7 38,-4 2 1,2 3 86,-2-2 0,4 4-17,-4 1 1,4 0 5,1 4 1,6-2 29,-1-3 0,2 1-8,-2 0 0,2 4 14,3 1 0,3 0 149,-3-6-162,4 1 0,6 0 84,-1-1 1,8-1-67,-2-3 0,8 2 103,1-7 0,6-1-87,-6-4 0,7 0 49,-1 0 1,-2 0-34,1 0 0,-4 0 84,4 0 0,-4-4-88,4-1 1,-6-5 8,2 5 1,1-2-105,-1 2 1,-1 4 100,-4-4 1,0 3-256,0 2 134,-1 0-142,1 0 166,-7 7 0,-1 1-114,-7 7 1,0-1-1,0 1 0,-7 0 101,-3 0 1,2-1 92,-2 1 0,5 0 0,-4-1 0,-1 1 0,-5 0 0</inkml:trace>
  <inkml:trace contextRef="#ctx0" brushRef="#br0" timeOffset="3429">3529 1147 7569,'-9'0'172,"-4"0"-172,12 0 0,-7 0 782,3 0-156,3 0-449,-4 0-1105,-1 0 467,5 0 461,-4 0 0,6 0 0</inkml:trace>
  <inkml:trace contextRef="#ctx0" brushRef="#br0" timeOffset="-1025">3088 1 7848,'0'10'242,"0"-1"1,-2-4-178,-3 5 0,3 0 57,-2 5-78,-5-7 1,6 5 65,-7-3 0,7 3 40,-2 1 0,-1 1-265,1 0 1,-5-1 58,5 1 0,-6 5-242,1-1 0,2 1 143,-2-5 1,0 4-286,-5 1 1,6 1 114,-1-1 0,2-4 325,-2 4 0,3-4 0,7-1 0</inkml:trace>
  <inkml:trace contextRef="#ctx0" brushRef="#br0" timeOffset="-733">3102 427 7569,'0'10'-99,"0"0"121,-6-7 1,4 5 69,-3-3 1,-1-2 43,1 7 0,-7-2-104,3 2 1,0 3 66,0-3 0,-1 1-145,-5-1 1,0 3 75,1-3 1,-6 3-64,1 2 0,-1-1-46,5 1 12,1 0 1,-1-1-21,0 1 1,0-5 112,1 0 1,-1-7-72,0 2 0,1-3 55,-1-2 0,0-2-23,1-3 1,0 2-47,5-7 0,-4 0-99,3-5 1,-2-4-617,3-1 774,-4 1 0,4-3 0,-5 0 0</inkml:trace>
  <inkml:trace contextRef="#ctx0" brushRef="#br0" timeOffset="6371">1 3117 7353,'0'8'-176,"0"5"451,0-11 1048,0 4-1304,6-6 0,1-1 77,3-4 0,3 2-108,-3-7 1,-2 0 65,2-5 0,-1 1-58,6-1 0,-2-1 13,-3-4 0,3 2-70,-3-7 1,-2 3-69,2-3 0,-2-3 46,2 4 1,1-4-81,-6-1 1,5 6 42,-5 3 0,5-1-26,-6 1 0,3 6 52,-2 4 1,-4 5-92,4-5 136,-3 7 1,-2-2 2,0 10 1,0 3-22,0 7 1,0 1 3,0 4 1,0-4 109,0 4 1,0 1-64,0-2 0,2-1 116,3-8 0,3 2-76,6-7 1,6-1 136,0-4 1,7 0 16,3 0 0,4-11-4,5-4 1,2-8-32,-7 4 0,1-7-56,-6 1 1,-4 2-107,-1-1 0,-6 1 111,2-2 1,-4 4-165,-1 7 1,-2-1 76,-3 0 1,-2 5-211,-3 1 8,-4 5 139,6-2 0,-9 7-98,-3 4 1,2 3 77,-7 7 0,2 1-2,-2 4 0,-3 3 27,3 6 1,2-3 16,-2 4 1,1-4-20,-6 8 1,5-8 5,0-1 1,5-2-56,-4 1 1,4 2-101,-5-6 1,7 0-50,-2-6 1,-2 1 252,2 0 0,0-1 0,5 1 0</inkml:trace>
  <inkml:trace contextRef="#ctx0" brushRef="#br0" timeOffset="7013">662 3146 7569,'0'8'-889,"0"-1"1224,7-7-143,1 0 0,5-7 69,-3-2 0,5-4-105,-1-2 1,1-1-106,5-4 1,2 4 76,3-4 1,-2-3-187,1-1 0,1 1 66,4-2 0,-1 1-128,-4-6 1,4 6-12,-3-1 0,-2 3 12,1-3 0,-6 2 74,2 4 1,1 2 14,-2-2 0,1 7 3,-5 2 0,-1 2-6,1-2 0,0 4 30,0 6 0,-1 0-19,1 0 1,-2 2-35,-3 2 0,1 5-12,-6 5 1,0 3-13,-5 2 1,0-1-45,0 7 1,0-1 80,0 6 1,-2 1-12,-2 3 0,2-5-7,-3 1 1,-2-1 88,3-4 0,-3-2-145,2 1 156,3-6 1,-4 3 123,6-6-208,0-7 191,0-1-90,0-7 179,6 0-184,-4-7 0,10-1 12,-8-7 1,3 5-19,-2 1 1,-3-1 34,2-5 1,3 5 8,-2 1-36,6-1 0,-9 0-5,3 0 39,3 7 23,-6-4-70,4 7 0,-7 0-46,-4 0 1,-4 0 48,-5 0 0,-1 0-29,0 0 1,-6 0 3,-3 0 1,1 2-1,-2 3 1,6-3-73,-6 2 1,1-2 72,-6-2 1,6 0-187,-1 0 1,7 0 52,-1 0 1,2 0-457,3 0 12,-1-6 558,7 4 0,1-11 0,7 5 0</inkml:trace>
  <inkml:trace contextRef="#ctx0" brushRef="#br0" timeOffset="7657">1397 3146 7569,'8'0'0,"1"0"-230,-5 0 123,-2-6 307,5 4 72,-1-11 0,2 5-137,7-7 0,-5 2 5,0 3 1,-1-3-18,6 4-28,0-5 1,4-5-77,1-1 0,5-1 111,-6 1 0,6 2-101,-6-6 1,6 4 37,-6-4 1,7 1-140,-1-2 1,-4-1 27,-1 7 1,1-2-54,-1 1 0,-1 4 44,-4-4 1,0 9-51,-1 1 0,1 6 22,0 0 1,-1 2 64,1 2 0,-5 0-80,0 0 1,-7 2 71,2 2 0,-3 5-95,-2 5 1,0 3 75,0 2 1,-2-1-136,-3 7 0,2-1 53,-7 6 0,0-1 37,-5 0 1,2-4 85,4-1 1,0-1-84,4 2 1,2 1 168,-7-6-201,7-1 235,-3-4-104,6-7 39,0-1 119,0-7-140,6-14 0,-3 5 17,7-11 1,-5 5-35,5 6 0,-5-4-19,5 3 1,-5-2 20,4 2 1,-4-1 9,5 6 1,-5-5 20,5 5 0,-7-1 55,2 1 1,3 3 5,-6-4 134,11 6-160,-12 0 1,4 0-33,-10 0 1,-3 0 9,-6 0 0,-1 0-57,0 0 0,0 0 51,1 0 1,-6 0-124,1 0 0,-3 0 48,3 0 1,2 0-103,-2 0 1,2 0-59,3 0 1,-1 0 105,0 0 1,1 0-579,-1 0 652,7-7 0,-5 6 0,5-6 0</inkml:trace>
  <inkml:trace contextRef="#ctx0" brushRef="#br0" timeOffset="8366">2117 3176 7273,'7'-15'238,"1"0"0,2 1-161,0-1 0,-5 0 53,4 1 1,1-1-94,5 0 1,-2-4 47,-3-1 0,5-5-142,-1 6 1,1-2-17,5 1 0,-2-1 132,1-4 1,-3-2-124,4 2 0,-2 4 47,2 1 0,-4-1-47,4 1 1,-4 1 37,-1 4 0,-1 5-12,1 0 0,5 6 32,-1-6 0,6 6-23,-6 0 1,6 2 3,-6 2 1,6 0-1,-6 0 1,1 0 12,-5 0 1,-5 2-2,-1 2 1,-5 5-59,1 5 0,-5 1 52,-5 0 0,0 1-75,-10 4 0,4-4 77,-9 4 0,4-4-4,1-1 1,-5-1 1,1 1 0,-1-2 5,5-3 0,1-4 35,-1-6-69,0 0 41,1 0 1,1-1-2,3-4 1,3 2 55,7-7-65,0 0 49,0-5-28,0 1 9,0-1-7,7 7-7,-6 1 1,6 9-82,-7 3 1,5 3 74,0 7 1,0 1-55,-5 4 1,0-4 42,0 4 0,0 1-1,0-2 1,0 3 108,0-3 0,0-2-70,0 2 0,5-3 127,-1-1 1,3 0-86,-2 0 0,-3-6-26,2 1 1,3-5 46,-2 5-172,0-7 129,-5 4-189,0-7 1,-7 6 0,-1 2 0</inkml:trace>
  <inkml:trace contextRef="#ctx0" brushRef="#br0" timeOffset="13025">3705 2985 6814,'8'0'173,"5"0"1,-10 0-123,7 0 0,-5-2 50,5-3-55,-7 3 0,10-9 53,-3 6 1,3-5-39,2 5 1,1-6 21,4 1 1,-2-3 0,6-2-1,2 1 167,2-1-190,2 0 0,4-1 39,0-4 1,5 2-8,-4-6 1,6 1-127,-2-1 99,-3-4 1,4 5-83,-5-6 1,4-1 48,-5 1 1,7 4-25,-2 1 0,9-6 45,1-4 0,11 0 0,-1 3 85,1-4-104,7-2 1,-13-2-1,2-2 81,-4-5-79,-6 9 0,9-12-72,-6 9 0,7 0-12,-2 0 0,8 0-86,1 5 1,1-4 8,-5 5 1,-5-1 33,0 6 0,-7-5 43,2-1 0,-2-4 23,2 5 0,-3-2-18,3 2 0,-3 1 9,-2-6 0,0 6 1,0-1 0,-1 8-41,-4 1 0,-3 2 49,-7-1 0,-1 1 37,-4 3 0,3 4 99,-8-4 0,7 4-183,-1 1 0,-4 1 53,-1-1 1,1 0-108,-2 1 1,6-1 50,-5 0 1,1 5-10,-2 1 1,-2 4 39,2-5 1,-2 5-13,-3-5 0,1 7 88,0-2 0,-5 3-145,-1 2 208,-5 0-42,9 0 0,-10-4 25,7-1-37,-7 0 1,5 5-42,-3 0 90,-3 0-74,4 0 76,1 0-67,-6 0 42,6 0-100,-7 6-5,0-4-8,0 4-30,0 1 0,0-4 64,0 7-43,0-7 39,-7 10 0,4-9 12,-7 5 0,7-4-39,-2 5 89,-3-7-40,6 4 10,-4-7 16,6 0 0,10-2 62,-1-3 1,8 2-55,-7-7 0,-2 1 60,2-6 1,-1 0-72,6 0 1,0 1 43,-1-1 1,6-5-17,0 1 0,-1-7 13,-4 1 1,-5 2-1,-1-1 1,1 1-16,5-1 1,0-3-29,-1 8 0,-4-1 20,0 5 1,-5 2-1,5 4 1,-5-3-1,4 7 0,-5-1 244,1 1-173,-4 3 16,-1-4-58,0-1 1,-1 6-8,-4-4 0,-4 3-49,-5 2 1,-3 0 46,-2 0 1,-2 0-98,-4 0 0,-1 0 50,6 0 1,-6 0-119,2 0 1,3 0-141,1 0 13,-3 0 1,7 0-37,-4 0 0,9 0-110,1 0 371,7 0 0,-4 0 0,7 0 0</inkml:trace>
  <inkml:trace contextRef="#ctx0" brushRef="#br1" timeOffset="43277">7086 2882 7119,'14'0'337,"1"-7"-58,0-3 1,1-3-42,4-1 0,-4-6-80,4 0 1,-2-1 30,1 2 0,-2-4-66,2-7 1,-1 6 17,2-1 0,-4 6-11,4-6 1,-2 2-153,1-1 1,-2-2 8,2 6 1,-2-1-151,-3 1 0,-4 4-133,0-4 1,-2 4 43,2 1-299,-4 1 205,-6-1 111,0 0 1,-6 5 87,-4 1 1,-3 5-140,-2 0 1,-6 2-207,-3 2 492,2 0 0,-12 0 0,3 0 0</inkml:trace>
  <inkml:trace contextRef="#ctx0" brushRef="#br1" timeOffset="43578">7571 2647 7569,'0'8'-936,"0"0"1161,0-3 0,-2-4 38,-3 4 1,-3-3-120,-7-2 0,-1 0-3,-3 0 0,-4 0-5,-7 0 1,-6-5-111,-3 0 0,2-1 66,-3 1 1,3 3-201,-2-3 0,-2 2 70,6-2 1,1 3-311,5-3 1,1-1 31,4 1 316,-4 0 0,11-1 0,-4-3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9:40.547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2514 633 7569,'0'8'-110,"0"5"362,0-11 82,0 11-81,0-12 83,0 6-358,6-14 60,-4-1 1,5-2-49,-7 0 1,4 1 44,1-6 1,0 0-70,-5 1 1,5-1 87,0 0 1,0-4-133,-5-1 1,0 0 83,0 6 0,5-1-114,0 0 0,0 1-18,-5-1 0,1-1-106,4-4 1,-3 9-127,3-4 0,-4 3 122,-1-2 1,0-1-306,0 0 541,0 7 0,7-5 0,1 5 0</inkml:trace>
  <inkml:trace contextRef="#ctx0" brushRef="#br0" timeOffset="325">2676 412 7569,'6'8'-263,"-4"-1"499,4-1 18,-6-4 48,-6 5-180,-2-7 0,-7 0 97,0 0 0,5 4-79,1 1 0,-1 0-111,-5-5 1,0 0-91,1 0 1,-1 0 80,0 0 1,1 0-122,-1 0 1,0 0 7,1 0-169,-1 0 0,0 0-53,0 0 33,1 0 1,1-1-82,3-4 363,3 3 0,1-11 0,-2 5 0</inkml:trace>
  <inkml:trace contextRef="#ctx0" brushRef="#br0" timeOffset="11171">133 691 7569,'0'9'-1021,"0"-3"1872,0-6 1,5-1-793,-1-4 0,6 1 1,-5-5 1,7-1-86,-3-5 1,0-5 59,0 1 1,1-6-74,5 6 0,0-7 61,-1 1 0,1-4-15,0-6 1,-1 4-130,1-3 142,-7-3 0,0 4-84,-3-6 1,-3 6 72,3-1 1,-4 3-163,-1 1 0,-6 6 42,-4-1 0,2 7-64,-2-1 0,0 2 24,-4 3 1,-1 4-89,0 0 1,1 7 27,-1-2 1,-5 3-17,1 2 0,-1 0 226,5 0 0,-6 7 0,-2 1 0</inkml:trace>
  <inkml:trace contextRef="#ctx0" brushRef="#br0" timeOffset="11522">383 412 7569,'0'8'-571,"0"-1"0,0-5 692,0 2-13,0-2 414,0 5-361,-7-7 0,-1 0-64,-7 0 1,-1 0 4,-4 0 1,-1-5-32,-4 0 1,-2 0 16,2 5 1,-1-5-113,2 0 1,-3 0 53,8 5 0,-1 0-212,6 0 0,-1-5-55,0 0-355,0 0 395,1 5 1,4-4 196,0-1 0,7 0 0,-4 5 0</inkml:trace>
  <inkml:trace contextRef="#ctx0" brushRef="#br0" timeOffset="12279">750 647 7731,'15'0'89,"-1"0"1,1 0-5,0 0 1,4 0-24,1 0 1,1 0-78,-1 0 0,1-1 81,4-4 1,2 2-56,-2-7 1,1 5 36,-2-5 0,3 0-74,-8-4 1,1-1 64,-6 0 1,1 5-81,0 1 0,-7-1-9,-3-5 11,-3 0 1,-2 1-29,0-1 0,-2 5 67,-3 0 1,-3 5-106,-7-4 0,0 4 46,1-5 1,-6 7-40,1-2 0,-1-2 16,5 2 93,1 0 1,-1 1-18,0-1 1,5-2 15,1 2 0,5 2 68,-1-7 1,4 5-110,1-5 107,0 1 0,1-6-60,4 0 1,3-1 137,7-4 1,-5 4-76,0-4 0,-2 4-14,2 1 1,1 1-11,-6-1 1,0-5-100,-5 1 0,0-1-18,0 6 0,-2-1 57,-3 0 0,-3 5-143,-6 1 0,-3 0 87,-2 0 1,2-3-60,-2 7 1,-3-1 44,3 1 0,-1 3-257,6-3 1,-1 4 331,0 1 0,1 0 0,-1 0 0</inkml:trace>
  <inkml:trace contextRef="#ctx0" brushRef="#br0" timeOffset="12976">1823 15 6855,'0'8'-436,"5"1"569,0-4 103,0-4-70,-5 6 6,0-1-49,0-4 28,0 11-66,0-11 1,0 11 0,-2-7-129,-3 4 166,4-3-178,-12-1 0,4-3-84,-5 7 167,-1-7 1,0 4-72,1-7 0,-1 0 55,0 0 1,5 0-44,1 0 0,4-2 37,-5-3-21,7 4 8,-4-12 50,7 5-14,0-7 1,2 5 39,3 0-16,3 7 0,6-8-38,1 6 1,0 0 31,0 5 0,-6 0-23,1 0 0,0 0 14,5 0 1,-1 1 22,1 4-59,0 3 0,-2 7-6,-3 0 1,-4 4-4,-6 1 0,0 1-71,0-1 1,-1-2 52,-4 6 0,-4 1-89,-5 4 0,-3 1 98,-2-1 0,1 2-33,-7 3 1,2-3 40,-1 4 1,-2-4-3,6-2 0,-4-1 12,4-4 1,-4 4-29,4-3 0,2-4 98,8-2 0,-1 3-83,6-3 225,0 1 8,5-5-202,0-7 0,7-2 74,2-6 0,6 0-49,5 0 0,-4 0-75,4 0 0,1 0-182,-2 0 0,6 0 87,-5 0 1,-1-1-284,-4-4 408,0 3 0,-1-11 0,1 5 0</inkml:trace>
  <inkml:trace contextRef="#ctx0" brushRef="#br0" timeOffset="103102">2661 691 7569,'0'9'-453,"0"-3"1609,0-6-892,-7 0-53,6-6-133,-12-3 1,6-5 33,-3-1 1,-1 0-66,6 1 0,-5-1 60,5 0 0,-6-1-95,1-4 1,-3 4-7,-2-4 0,5 4-69,1 1 0,-1 1 45,-5-1 0,1 0 56,-1 1 1,0 4-149,0 0 0,6 0 72,-1-5 0,0 6-113,-5-1 0,6 5 29,-1-5 0,5 2-351,-5-2 71,7-3 1,-4 5 150,7-7 1,0 1-133,0-1 1,0 0 382,0 0 0,13 1 0,4-1 0</inkml:trace>
  <inkml:trace contextRef="#ctx0" brushRef="#br0" timeOffset="103540">2823 89 7569,'-7'8'-161,"5"5"-69,-2-3 314,2-4 35,2 7-2,0-4 1,-2 5-4,-3 1 1,4-5 45,-4 0 0,2-6-9,-2 6 0,1 0 20,-5 5-46,5-7 1,-7 5-101,6-3 1,-6 3 105,1 2 0,2-1-123,-2 1 0,0 0 59,-5-1 0,1 1-115,-1 0 0,-5 4 27,1 1 0,-7 1-47,1-1 1,2-2-29,-1 6 0,-1-4 87,-4 4 0,-1-1-72,1 2 0,0 1 77,-1-7 0,2 6-132,4-5 1,-2-1 67,6-4 0,1 1-112,4 4 1,0-6-115,1 1 65,-1 0 0,5-9-394,0 4 20,7-3 603,-4-7 0,7 0 0</inkml:trace>
  <inkml:trace contextRef="#ctx0" brushRef="#br0" timeOffset="109263">3455 677 6440,'0'-8'451,"0"-5"-387,0 11 0,0-6 67,0 3-17,0 3-74,0-11 15,0 5 1,5-7 9,-1 1 1,1 4 9,-5 0 1,0-1-22,0-9 0,5 2-5,0-7 1,0 6-62,-5-6 55,0 1 0,2-6-22,3 1 1,-4 0-70,4-1 1,-3 1-97,-2-1 1,0 3 51,0 2 1,0-1-177,0 6 1,0 1 70,0 4 1,0 1 196,0-1 0,6 0 0,2 0 0</inkml:trace>
  <inkml:trace contextRef="#ctx0" brushRef="#br0" timeOffset="109862">3749 339 7349,'-15'0'148,"0"0"0,1 0-82,-1 0 1,-5 0-1,1 0 0,-8 0-17,3 0 1,-4 0-78,-1 0 1,-2 0-28,-3 0 0,2 1 63,-2 4 1,3-3-138,2 3 0,-1-4 91,1-1 0,1 0-151,4 0 1,1 0 57,3 0 1,4 5 130,-4 0 0,4 0 0,1-5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2:13.467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176 103 7569,'0'8'-480,"0"-1"764,0-7-78,-7 6-1,5-4-151,-4 4 0,4-6-157,-3 0 161,4 0-79,-12 0 1,9-4-12,-5-1 1,5-2 24,-1 2 0,2 2-8,-2-7 1,4 5 23,-4-5-27,3 1 30,2-6-25,7 0 1,-4 7 26,7 3 0,-5-1-3,4 1 1,-4-2 28,5 2 0,0 4-28,5-4 1,-1 3 43,1 2 0,0 2-38,-1 3 1,-4-2-17,0 7 0,-2 0 20,2 4 0,-4 1-25,-6 0 0,0-1-8,0 1 0,0 0-9,0-1 0,-6 6-78,-4 0 0,-3 4 58,-2-4 1,-4 4-56,-1-4 72,1 6 5,-3-3 0,6 6 0,-4 1 1,-1-6-10,2 1 0,-1-1 17,5 6 0,2-6 26,3 1 0,2-6 10,3 6 1,4-7 82,-4 1 1,5-4-102,5-5 1,-2 3 53,7-3 0,4-4-44,6-1 0,6-3-87,-1-2 0,2 0 58,3 0 1,-1-2-376,1-3 1,-1-1 385,0-4 0,7-10 0,2 4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3:24.781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0 412 6915,'0'8'600,"0"-1"-297,0-7-172,7 0-144,-6 6 0,8-4 102,-5 3 0,0-4-93,6-1 1,-6 0 60,6 0-222,0 0 113,11 0 0,1 0 44,2 0 0,-3 0 5,-6 0 1,0 0-1,-1 0 0,6 0 76,0 0 0,1-5 9,-2 0-36,-2-6 0,4 5 22,-6-4 12,-1-3-93,1 4 0,-2-5 77,-3-1-219,-4 7 173,-6-5 1,0 10-204,0-7 181,-6 7 1,-2-9-89,-7 7 1,5-1 23,0 1 32,1 3 1,-6-6-2,0 3 1,5 2-24,1-7 103,5 7-67,-2-10 1,6 5 57,0-7 0,0 5-49,0 0 0,1 0 43,4-4 1,-1-1-9,5 0 1,1 2-24,5 3 0,0-3 29,-1 4 1,-4-4-24,0-2 0,-5 5 17,5 0 0,-5 5-15,4-4 1,-5 4 5,0-5-2,-2 7 0,-4-9-12,-2 7 1,-5 0 1,-5 5 0,-1 0-43,0 0 1,-4 0-122,-1 0 1,-4 0 49,4 0 0,-4 0-178,4 0 0,0 0-98,6 0 391,-1 0 0,0 0 0,1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3:25.737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191 45 6906,'0'9'-478,"0"1"1012,0-7-438,-6 11 0,3-11 12,-7 7-176,6-7 179,-9 3-200,12 1 145,-12-5 1,9 4-67,-5-6 1,4 5 116,-5 0-134,0 0 0,-5-5 28,1 0 1,1-2-25,3-3 1,-3 4 18,3-4 1,2 1-4,-2 0 0,7 0 2,-2-5 0,3 4 12,2-5 0,0 5 25,0-5 0,7 2-28,3-2 0,3-1 1,1 6 1,1-5 1,0 5 0,-1-5-3,1 5 0,0 1 6,0 4 0,-1 0 24,1 0 1,1 0-32,4 0 0,-9 0 9,4 0 0,-5 1 18,0 4 0,1-2-19,-6 7 0,0-5-13,-5 5 1,0 0 15,0 4 0,0 1-69,0 0 1,-5-1 17,0 1 1,-11 5-9,1-1 1,-3 7 16,3-1 0,-4 3 16,-1 1 0,-1 1 17,1-1 0,4-1-24,-4-4 1,1 4 39,4-4 1,-3-2-34,8-3 0,4-1 121,1 2 0,3-9-94,2 4 1,7-5 7,3 0 0,3-4-125,1-6 0,8 0 71,2 0 0,2 0-324,-1 0 0,1-6 355,-7-4 0,8-3 0,-5-2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3:26.478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295 515 6602,'0'9'322,"0"-3"109,0-6-261,-7 0-92,5-6 1,-6-3-53,3-5 1,2-1 49,-7 0 0,5-1-81,-4-4 0,4 2 71,-5-6 1,5-1-115,-5-4 0,0 0 3,-4-1 0,-1 1-77,0-1 0,-1 1 10,-4 0 0,4-1 59,-4 1 1,-1 1 52,2 4 0,-8-4 0,5 5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3:27.114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1 456 7183,'0'8'-1035,"0"0"1428,0-3-201,0-3 321,0 5-359,6-7-40,-4 0 281,5 0-330,-1 0 0,-4-2 20,3-3 0,3 2-92,2-7 0,-2 0 27,2-5 0,-1 1-6,6-1 0,0-5 12,-1 1 0,3-7-87,2 1 0,-2 2 1,2-1 1,4 1 48,2-1 0,-2-3-105,1 8 1,1-6 70,4 6 0,-5-6-97,1 6 0,-7-1 65,1 5 1,-2 1-436,-3-1 512,-5 7 0,10-5 0,-2 4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3:27.702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368 368 6802,'8'0'336,"-2"0"-270,-6-7 1,0-1-26,0-7 1,0 6-76,0-1 0,0 0 44,0-5 0,0 1 9,0-1 0,0 0-95,0 0 0,0 1 39,0-1 1,5 0-105,0 1 1,0-1 9,-5 0 0,0 5-231,0 1 362,0 5 0,7-9 0,1 5 0</inkml:trace>
  <inkml:trace contextRef="#ctx0" brushRef="#br0" timeOffset="309">573 206 7569,'5'10'-428,"0"0"276,0-7 0,-3 3 543,3-6 103,-4 0 93,6 0-452,-20 0 0,3 0-6,-10 0 0,4 0-51,1 0 0,1 0 64,-1 0 0,-1 0-207,-4 0 0,4 0-149,-4 0 0,2 0 108,-1 0 1,2 0-93,-2 0 1,2 0 56,3 0 0,-1 0-2,0 0 1,0-4 64,1-1 1,-1 0-489,0 5 36,1 0 530,-1 0 0,0-7 0,1-1 0</inkml:trace>
  <inkml:trace contextRef="#ctx0" brushRef="#br0" timeOffset="644">529 368 7569,'0'8'-678,"0"-2"699,0 1 220,0-5 1,-1 4-135,-4-6 0,-3 0-20,-7 0 0,5 0 6,0 0 1,1-5-43,-6 0 1,0-4-11,0 4 0,1-2 3,-1 2 1,5-1-108,0-4 1,6-3 68,-6 3-225,7-3 1,-9-2 9,7 1 1,0-1 91,5 0 1,-5 0-89,0 1 0,1-1 205,4 0 0,-7 1 0,-1-1 0</inkml:trace>
  <inkml:trace contextRef="#ctx0" brushRef="#br0" timeOffset="983">720 0 7569,'-6'13'-350,"-4"-3"265,4 3 0,-9-10 184,0 7 1,0 0 196,-4 5 0,-4-1-145,-1 1 0,1-3 1,-2 1 176,-1 3-214,5 2 0,-7-2 58,4 4 1,-4-2-227,-2 6 56,1 1 0,0-1-202,-1 1 0,-4-1 148,0 6 0,-1-7-203,6-4 0,1 1 119,4-6 1,-3 4-164,8-8 0,-1-3-337,6-2 636,5-4 0,-4-1 0,5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3:30.255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368 706 8349,'-8'-1'218,"3"-4"1,-2 1-135,2-5-74,1-1 0,-1-5 43,0 0 1,0-4-22,5-1 0,-5 1 35,0 4 0,-1-6-88,1-4 0,-2 2 71,-3-1 0,-3 4-107,3-4 0,-3-1 52,-1-4 1,-3 1-88,-2 3 0,6-2-45,-7 2 1,7-1 134,-7 2 0,9-3-107,1 8 0,0-1 51,-4 6 0,4-1-74,0 0 0,2 0 41,-2 1 0,2 1-397,3 3 272,3-3 0,-6 6-396,3-2 612,4-5 0,-12 6 0,5-6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3:31.690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1 309 7569,'0'8'-149,"0"-1"953,0-7-673,0-13 1,0 3-162,0-10 0,0 4 100,0 1 0,0-1-97,0-4 1,2 4 54,2-4 0,-2 2-249,3-1 0,-3 2-40,-2-2 1,0 3-37,0 1 0,0 0-517,0 0 814,0 1 0,6-1 0,2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0:25.35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353 15 7569,'0'9'-275,"0"-3"0,-5-4 408,0 3-70,0-4-28,-1 6 22,-3-7-25,-5 0 1,-1 0-3,0 0 1,1 0-33,-1 0 0,0 0 35,1 0 1,-1 1-61,0 4 0,-4-1-2,-1 5 0,0 1 0,6 5 1,-3-5-38,-2 0 1,4-1 63,0 6 1,1-5-42,4 0 0,2-1 19,-2 6-10,7 0 0,-4 0 8,7-1 0,2 1 6,3 0 0,3-2 31,6-3 1,8 3-30,2-4 1,-1 3 88,2-2 1,-1-2-80,5-3 1,2-4 121,4 4 1,-4-3-106,3-2 0,2-5 106,-2 0 1,-4-6-53,-6 1 1,-1 2 82,2-2 0,-9 0-92,-6-5 0,-2-1 11,2-4 0,-4 4-112,-6-4 0,-1 3 62,-4-3 0,-3 4-99,-7-4 0,0 4 65,0 1 1,-4 0-94,-1 1 0,-4 0 53,4 5 0,-1-3-218,1 7 1,4 0-97,-4 5 373,4 0 0,-5-6 0,-2-2 0</inkml:trace>
  <inkml:trace contextRef="#ctx0" brushRef="#br0" timeOffset="206">397 133 7569,'6'15'-645,"4"-1"1,3 1 500,2 0 0,5 0 263,-1-1 0,7-4-104,-1 0 0,-2 0-30,1 4 0,-4-1 42,4-3 1,-6 2-36,2-7 0,1 6-72,-1-1 0,-1-2 80,-4 2 0,0 0 0,-1 4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3:31.998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441 0 7404,'-14'0'305,"-1"0"1,0 0-186,1 0 1,-3 0-65,-2 0 0,-4 0 78,-7 0 1,6 5-210,-1 0 0,1 0-56,-5-5 0,4 5-74,1 0 1,4 0-33,-5-5 1,7 0 102,-1 0 0,3 0 134,1 0 0,0 6 0,0 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3:32.523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897 0 6256,'-8'0'-94,"0"0"228,3 0 16,-3 7 1,-7 1-74,1 7 1,-6-2 57,0-3 59,1 3-143,-2-5 0,-2 11 29,-7 1 1,1 5 6,0-6 0,-6 7 30,1-1 0,-7 3 6,2 1 0,-2 0-13,2 1 0,3-1 6,7 1 0,-6 4-55,1 0 1,0 0-66,4-4 1,1-1-307,0 1 189,-1-1 0,6-1-206,-1-4 1,7-2 170,-1-8 0,7-6-299,2-3 455,7-3 0,-10 4 0,5 3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3:33.442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45 545 7569,'-9'1'-685,"4"4"343,4-3 848,1 4-146,0 1 8,0-5-99,0 4 3,6-12-18,-4 4-145,11-11 0,-10 5-84,7-7 75,-7 7 0,10-5-45,-3 3 1,3-3 49,2-2 1,0-4-111,-1-1 1,1-6 57,0 1 1,-5 3-105,-1-3 0,0 1-4,0-6 1,3 6-70,-7-1 1,0 2-90,-5-1 1,0 3 85,0 6 1,-2-5 11,-3 1 0,-5-1 25,-9 5 1,1 6-137,-7-1 0,6 5 25,-6-5 0,2 2-378,-1-2 579,-4 4 0,12-1 0,-6-1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3:33.776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383 45 6312,'-10'0'223,"0"0"1,0 0-51,-5 0 1,4 0-37,-4 0 0,4 0-63,-9 0 1,-3-5-52,-1 0 1,1 0-20,-1 5 0,-1 0-153,-4 0 1,4-5-151,1 0 166,6 0 133,-4-1 0,1 4 0,-2-4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4:20.734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15 236 7569,'-8'7'-1206,"2"-6"1336,6 6 63,0-1 32,0-4 35,0 5-126,0-1-109,0-4 1,0 6 38,0-3 1,1-4-19,4 4 1,-2-3 11,7-2 1,0 5-47,5 0 1,-1 0-1,1-5 0,1 0 31,4 0 1,3 0-18,6 0 0,-4 0 13,-1 0 0,1-2-30,4-3 0,-6 3 31,-3-2 1,-4-3-37,-1 2 1,-1-5 27,1 5 1,-2-1-25,-3 1 0,1 2-30,-6-7-16,0 7-140,-5-10 147,0 11 0,-2-9-52,-2 6 0,-5 0 59,-5 5 1,-1-5-60,0 0 0,1 0 45,-1 5 0,0-5 0,0 0 0,6-1 34,-1 1 0,7 2-30,-2-7 0,3 5 105,2-5 1,0 5-92,0-5 1,2 5 128,3-4 1,3 0-67,6 0 0,-4-3 56,0 7 1,-5-6-86,5 1 1,-5 4 15,4 1-47,-5-4 0,2 6 74,-6-7-229,0 7 0,-6-5 52,-4 3 1,-3 3 119,-2-2 0,-6 2 0,-2 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4:21.552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1 368 7426,'9'-5'-82,"1"-1"125,2-2 0,-4-2 86,2-5 1,-1 2-26,6 3 1,2-4 39,2-1 0,-3 0-77,4-4 0,-2 1-27,2-2 0,-2 4 53,6-4 0,-6-1-250,2 1 0,1 1 99,-2 4 1,6 0-400,-5 1 1,-1-1 456,-4 0 0,6 1 0,2-1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4:23.029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265 588 7617,'0'-14'426,"0"-1"-305,0 0 0,0 0-19,0 1 1,0-3 5,0-2 0,-2-2-31,-3-4 0,4-3-104,-4 4 1,-3-4 63,-2-1 1,-3-1-142,-2 1 1,1-1-315,-1 1 280,-6 0 0,4 6-223,-2 3 1,1-1 166,-2 1 0,4 1-222,-4 4 416,10 0 0,-9-6 0,2-2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4:23.797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236 118 6767,'0'-8'-206,"0"2"515,0 6-205,-7 0 0,4 5-32,-7 0 1,5 4-2,-4-4 1,-1 5-30,-5-5 0,0 6 27,1-1 1,-1-2-167,0 2 121,1-7 1,-1 4-141,0-7 0,1 0 80,-1 0 0,7-2-8,3-3 0,3-3 46,2-6 0,0-1-24,0 0 1,2 0 15,3 1 1,-2-1-23,7 0 0,-2 1 19,2-1 0,3 5-13,-3 0 0,3 2 22,1-2 0,1 4-1,0 6 0,4 0 13,1 0 1,4 2-21,-4 2 0,0 0 62,-6 5 0,1 1-55,0 5 1,-7-5 24,-3 0 0,-4-1-16,-1 6 1,-1 5-6,-4-1 1,-3 6-3,-7-6 1,-5 6-2,1-6 0,-6 6-10,6-5 0,-6 6 15,6-2 1,-3-1-70,3 2 1,2-7 58,-2 1 1,3 2-26,1-1 1,5 0 18,0-6 1,7 1 6,-2 0 1,-1-6 36,1 1 0,0-5 4,5 5 0,6-7 10,4 2 0,3 2-42,2-2 0,0-1-31,-1-4 1,7 5 39,4 0 1,3 0-456,1-5 441,0 0 0,14 7 0,3 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4:17.399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500 0 7569,'-15'15'-118,"1"0"159,-1-7 1,2 5 0,1-3-35,3 3 1,-1-3-24,-5 0 1,-1-1-87,-4 6 0,4-5-40,-4 0 1,-1-1 123,1 6 0,-4 0-72,4 0 0,-4-2 66,4-4 0,-1 8-67,1-7 1,4 6 39,-4-6 0,-1 3-144,2 1 0,-1 1 195,5 0 0,-6 6 0,-2 2 0</inkml:trace>
  <inkml:trace contextRef="#ctx0" brushRef="#br0" timeOffset="2477">1044 574 7482,'-8'0'513,"-5"0"0,9-5-333,-6 0 1,6-5 0,-6 5 1,7-6-119,-2 1 1,-2-3 76,2-2 1,-5 1-236,6-1 1,-8 0 68,2 0 1,-1-4-383,1-1 230,-3 1 96,5-3 0,-7 6-344,0-4 0,1-1-308,-1 2 734,7-1 0,-12-1 0,4-2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4:18.475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177 427 5825,'8'0'-25,"5"0"0,-5 0 0</inkml:trace>
  <inkml:trace contextRef="#ctx0" brushRef="#br0" timeOffset="565">236 398 6866,'0'8'-651,"0"-2"1048,0-6-296,-7 0-40,5 0 45,-4 7-35,6-6 134,0 6-126,-7-7 103,6 0-40,-6 0-36,7 6 90,0-4 109,0 5-353,0-1 147,0-4-100,0 4 62,7-12 1,-1-2-40,4-7 0,3 5 102,-3 0 1,5 1-87,4-6 1,-3-5 96,4 1 1,-4-1-80,-1 5 0,0-4-38,0-1 0,-2-1-7,-4 1 1,3 4-12,-7-4 0,5 4-51,-6 1 86,8 1 0,-6-1-51,4 0 1,-3 5 50,-7 1-80,6-1 1,-4 0 47,3 0-39,-4 7 2,-1-4 14,0 1 0,-6 4-76,-4-3 0,-5 4 55,-4 1 1,-4 0-135,-6 0 0,-1 0 38,1 0 0,4-5-154,1 0 111,6 0-88,-3 5 1,6-5 267,0 0 0,0-6 0,1 3 0</inkml:trace>
  <inkml:trace contextRef="#ctx0" brushRef="#br0" timeOffset="852">530 309 6603,'-15'0'332,"5"0"-133,0 0 0,-1 0 30,-9 0 0,-3-5-75,-6 1 1,-5-6-27,-1 5 0,-4-5-140,5 5 0,-5-1 78,4 1 0,-4-2-244,5-3 0,4 2 90,6 3 1,6 2-655,-2-7 742,11 0 0,-4-4 0,4-1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0:30.22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45 691 7569,'-10'0'-100,"0"0"1,7-6-79,-2-4 0,-2-3 309,3-2 1,-1-1 17,5-4 0,1-3-25,4-6 0,-2-5 10,7-1 1,2-5-85,7 0 0,-2-2-28,2-2 0,2 1-80,-1 4 1,1 3 13,-1 7 1,-4 1-140,4 4 1,-4-3-251,-1 8 0,0-1 69,-1 6 364,1-1 0,0 0 0,-1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5:48.279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147 485 6422,'2'-9'735,"3"-1"-594,-4 0 0,8-5-65,-4 1 1,-2-8 5,7-2 1,-7 1-94,2-2 1,1 1 59,-1-5 1,2 1-67,-2 3 1,-4-2 94,4 2 0,-2 2-329,2-1 1,-3 4 102,3-4 1,1 6-564,-1-2 711,0 4 0,2 1 0,1 0 0</inkml:trace>
  <inkml:trace contextRef="#ctx0" brushRef="#br0" timeOffset="288">397 221 7569,'0'8'-1051,"0"-2"1723,0-6-424,-6 0 0,-2 0-146,-7 0 1,0 0-34,0 0 1,1-4-141,-1-1 143,-6-7 1,3 9-249,-7-7 1,7 5 90,-1-5 0,-2 7-149,1-2 0,-5 2 77,6-2 0,-2 4-182,1-4 0,4-2 339,-4 2 0,-3 0 0,0 5 0</inkml:trace>
  <inkml:trace contextRef="#ctx0" brushRef="#br0" timeOffset="665">383 529 6801,'-9'0'375,"1"0"-284,3 0 1,4-1-6,-4-4 1,-2 2-35,2-7 0,-1 2-8,1-2 0,-2-3-5,-2 3 1,-5-3-50,5-2 1,-4-1-59,-2-4 0,0 4 68,1-4 0,4 4-123,0 1 1,0 1 65,-5-1 1,2 0-124,4 1 0,-3-1 20,7 0 0,-5 0-297,6 1 457,-1-1 0,5 0 0,0 1 0</inkml:trace>
  <inkml:trace contextRef="#ctx0" brushRef="#br0" timeOffset="965">441 0 7569,'8'8'-468,"-1"6"1,-7-11 580,0 7-23,0-7 52,0 10 1,-2-7-62,-3 4 1,2 3 21,-7-3 1,1-2-19,-6 2 0,0-2-25,1 2 0,-1 3-29,0-3 0,-4 3 3,-1 2 0,0-2-104,6-3 1,-6 3 74,0-4 0,1 4-135,4 2 1,-1 0 94,-4 0 0,4-1-114,-4 1 1,4 0 32,1-1 1,1-4-26,-1 0 0,0-5 2,0 5 139,1-7 0,6 10 0,1-5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5:47.351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118 368 6753,'9'-2'346,"-3"-1"-217,1-2 0,-6-6-48,4 1 1,2-3 23,-2-2-100,0 0 0,-1-1 12,1-4 1,5 4 9,-5-4 0,2-1-78,-3 2 0,-2-3-183,3 3 135,-3 2 0,-2-4-211,0 7 1,0-1 139,0 0 0,0 5-141,0 1 311,0-1 0,-7-5 0,-1 0 0</inkml:trace>
  <inkml:trace contextRef="#ctx0" brushRef="#br0" timeOffset="259">398 162 7569,'-10'0'-537,"0"0"369,7 0 1,-10 0 292,3 0-24,-3 0 1,-2-5 73,1 0 0,-8-1-97,-2 1 1,1-2-131,-2-3 0,3 2 72,-3 3 0,-3 2-282,4-7 1,1 5 62,-2-4 199,7 5 0,-9-9 0,4 5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5:56.800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706 1 7054,'-8'0'297,"0"0"-109,3 0-12,3 0-94,-11 0 0,5 0-21,-7 0 0,1 0-51,-1 0-45,-6 0 1,-2 0-28,-7 0 1,1 5 73,0 0 1,-6 0-38,1-5 1,0 1 54,4 4 1,1-3-161,-1 3 0,-1 1 15,-3-1 0,3 2-93,-3-2 1,4-4-19,6 4 0,-2-2-169,6 2 395,1-3 0,-3 11 0,-1-5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5:57.150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0 603 7569,'7'8'-340,"-6"5"0,8-11 318,-5 3 41,-2-4 643,5-1-615,-7-6 0,0 2 49,0-5 0,0-6-99,0-5 0,0-6 58,0 2 0,5-4-82,-1-1 0,1-2 27,-5-4 1,5 3 1,0-8 0,0 6-126,-5-5 0,0 6 48,0-1 1,-2 3-48,-2 1 0,0 6 64,-6-1 0,7 8-223,-2-3 0,-1 9-33,1 1 315,-7 6 0,11-9 0,-6 5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5:57.491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250 265 7569,'15'15'-906,"0"0"656,-1-1 138,1 1 259,0 0 294,0 0-196,-1-7 110,-6-2-164,-1-6 13,-7 0-139,0-6 61,0-2-135,-7-7 1,-6 0 99,-6 0 1,-6 1-138,6-1 1,-8-5 55,3 1 1,1-1-120,-1 6 1,6-1 27,-2 0 0,-1-4-131,1-1 1,1 0-43,4 6 1,0-1-17,1 0 1,4 2 86,0 3 1,7-3 182,-2 4 0,-3-5 0,-1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5:57.757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280 30 7569,'23'0'-672,"-4"0"462,-2 0 0,2-5 208,1 0 0,5 0 343,-6 5 0,6 0-208,-6 0 1,1-5 48,-5 0-112,-1 0 77,1 5 5,-7 0 64,-1 0-116,-7 0 0,-7 5-47,-3 0 0,-4 7 20,-6-2 0,2 3-120,-6 1 0,4 1 36,-5 0 0,1-1-68,-5 1 1,4 0-19,1-1 0,-1 6 70,-4 0 1,4-1-130,1-4 0,6 5 41,-2-1 1,-1 1-52,1-6 1,-1-4-25,1 0 1,4-2-295,-4 2 484,4-3 0,1-1 0,1 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5:58.476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0 427 7569,'0'8'-347,"0"5"1,0-10 258,0 7 17,0-7 262,0 10 3,0-11 428,0 4-547,7-12 0,-6-2 8,4-7 0,2 0-30,-2 1 1,1-6 31,-1 0 0,-2-6-91,7 2 0,-5-4 37,5-1 0,-2-1-91,2 1 0,-2 1-130,-3 4 1,-4-2 61,4 6 1,-3-5-186,-2 6 0,0-1 122,0 6 1,0 4-215,0 0 405,0 7 0,0-10 0,0 4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5:58.742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574 16 7569,'0'8'-184,"0"5"162,0-12 37,0 6 1,-7-7 126,-3 0 0,-3 5-20,-1 0 1,-8 0-9,-2-5 1,-4 0-6,-1 0 0,-6 0-139,1 0 13,-7 0 0,10 0-59,-3 0 1,-4-5-231,-1 0 0,2-5-283,-3 5 589,8-6 0,-4 3 0,6-7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6:44.194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236 104 6496,'-10'0'109,"0"0"0,5 0 18,-5 0-91,1 6 0,-6 1-33,0 3 23,7 3 0,-5-5 0,3 7-16,-3-1 1,-2 1-1,1 0 1,1 4-5,3 1 1,-3 1 50,3-1-44,3-4 1,-4 10 0,6-6 4,2-2 0,-4 3 3,2-1 1,1 4-46,4-4 1,0-1 26,0-4 1,1 0-1,4-1 1,-2-4-6,7 0 0,0-2-4,5 2 1,-1-2-8,1-3 1,0-3 14,-1 3 1,1-4-8,0-1 0,4 0 5,1 0 0,5 0-3,-6 0 0,2-1 3,-1-4 1,-2-3 100,6-7-88,-6 0 1,5-4 0,-5-3 3,2-1 0,-2 4 54,-8-6 1,3 1-56,-4-6 1,0 3 63,0 2-62,-5-3 0,2 7 0,-7-5-29,-4 2 0,-3 6-15,-7-2 0,-6 4-108,-4 1 1,2 7-130,-1 3 175,6 3 1,-8-3 0,4 0-404,0 2 491,4 8 0,-10 3 0,5 7 0</inkml:trace>
  <inkml:trace contextRef="#ctx0" brushRef="#br0" timeOffset="658">765 574 6746,'0'8'-358,"0"-1"940,0-7-510,0-13 1,5 3-31,0-10 1,0 2-11,-5-1 0,4 1 12,1-7 0,0 6-24,-5-6 11,7 7 1,-4-8-1,5 5 17,-1-2 1,3 0-66,-6-1 1,6 1 55,-5 3 1,5 4-133,-5-4 107,0 4 1,1-2 0,2 2-46,1 3 0,2 1 46,-6-2 0,6 4-70,-1 0 58,3 0-43,2 2 41,-7-5 1,10 10 0,-3-6-38,1 3 0,2-1 33,2 3 1,-2 2-175,6-3 169,1-3-36,4 6 1,0-4-76,1 6 0,-1-2 87,1-3 0,-7 3-278,-4-2 211,-3 2 1,-6 7-122,0 0 121,-7 0 1,4 1 98,-7 4 0,-7 3 0,-1 2 0</inkml:trace>
  <inkml:trace contextRef="#ctx0" brushRef="#br0" timeOffset="1067">1191 310 6372,'-8'0'172,"0"0"65,3 0-91,3 6-43,-11-4 1,10 4-40,-7-6 1,5 2-2,-5 3 0,1-4-37,-6 4 22,7-3 1,-5 3 0,3 1-42,-3 3 0,-3-4 59,-4 4 1,4-4-180,-4 5 142,4-7 1,1 5 0,0-4-85,1 1 1,-1 4 44,0-4 1,0 2-211,1-2 180,-1-4 0,0 11 0,1-7-5,-1-2 0,5-1-152,0-2 0,1 0 36,-6 0 1,0 0 160,0 0 0,1-7 0,-1-1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6:58.905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2969 1690 7569,'15'0'-584,"0"-2"510,-1-3 1,1 2 289,0-7 0,6 0 0,-5-6 226,4-4 0,1 4-186,-1-3 0,4-3-103,-4 3 1,4-6-145,-4 6 0,-2-1 135,-8 5-202,3 1-60,-12 5 142,13 3 0,-14 6-52,0 0 0,-9 6 49,-10 4 0,-4 11-106,-6 9 0,-7 6 44,-4 8 1,-4 5-129,-5 0 1,2 6-43,-7-1 1,2-3 34,-2-2 0,3-3 95,7-2 0,2 0 0,2 0 1,5-6-13,5-4 0,7-5-5,4-4 0,2-6-94,3-9 110,5 3 0,5-13-2,8 0 1,6-13 133,10-11 1,4-9 65,11-1 1,2-7-32,7 2 45,7-4-121,1-1 0,5 5 87,-3 0 1,-3-1-71,-7-4 0,0 5 17,0 0 0,-5 6-21,1-1 0,-8 5 7,3 4 0,-4 4-18,-2 6 1,-5 7-2,1 3 1,-7 3-36,2 2 0,-9 0 37,-1 0 1,-5 7-65,4 3 58,-5 3-35,2-5 0,-4 5-1,3-3 0,-4-2 15,4 2 0,2-5-2,-2 5 0,6-7-52,-1 2 55,3-4 1,2-1 2,-1 0 0,1 0-5,0 0 0,-5-6 29,-1-4 1,1 2-28,5-2 0,-5 2 2,0-2 0,-6 2 2,6 3-1,-6 3 23,9-4-21,-12 6 1,11 2 26,-7 2-24,6-2 1,-9 11 0,6-5 34,-3 7-34,3 0 34,0-7 0,5 5 5,-3-3 0,3-4 5,2-1 1,1-3 2,4-2 0,-2 0 133,6 0-158,1 0 0,6-2 65,3-3 1,-5 2 1,1-7 0,-1 0 30,-4-4 0,-4-1-60,-2 0 0,3 4 33,-3-4 0,1 7 25,-5-12 0,-1 7 3,1-6 1,-5 2-33,0 3 1,-7 4 6,2 0 0,-5 2-105,-5-2 1,-5-1 56,-10 6 1,-14 0-215,-10 5 0,-3 2 78,3 2 1,-4 3-355,4 3 1,-2 3 104,12-3 0,0 3-18,4 1 0,8 1 361,2 0 0,4 6 0,1 2 0</inkml:trace>
  <inkml:trace contextRef="#ctx0" brushRef="#br0" timeOffset="257">3984 1587 7569,'29'0'0,"-5"0"-246,1 0 0,-5-5-41,4 0 356,-6-6 1,10 7 137,-4-5 1,-1-1-137,2-5 0,-7 2-2,1 3 1,2-3-35,-1 3 0,0 2-5,-6-2 0,3 5 19,2-4-5,-2 5 0,4-2-35,-6 6 1,-1 0 92,1 0-129,0 6 1,-2 3 66,-4 5 0,-2 1-126,-7 0 0,-2 1 109,-3 4 0,-3-2-212,-6 6 1,-3-1-58,-2 1 1,2-1-66,-2-3 1,2-9 310,3 4 0,-1-4 0,0 4 0</inkml:trace>
  <inkml:trace contextRef="#ctx0" brushRef="#br0" timeOffset="517">4998 558 7569,'8'0'-337,"3"6"136,-6 4-33,0 3 284,-5 2 0,0 1 220,0 4 1,0-2-163,0 6 0,-6 1 8,-4 4-61,-3 7-49,-2-5 51,7 12-14,-12 1 0,9 5-148,-14 10 1,7-4 11,-1 9 0,-2-4-101,1-1 0,-4-2 82,4-3 1,2-3-137,8-7 0,-1-7 92,6-2 0,0-6 156,5-4 0,6-4 0,3-6 0</inkml:trace>
  <inkml:trace contextRef="#ctx0" brushRef="#br0" timeOffset="675">5204 940 7569,'0'15'-246,"0"0"-109,0-1 0,-2 1 341,-3 0 1,-3-1 306,-7 1 1,-1 5-303,-4-1 0,2 1-295,-6-5 0,6-1 304,-2 1 0,-3 6 0,0 2 0</inkml:trace>
  <inkml:trace contextRef="#ctx0" brushRef="#br0" timeOffset="1326">5248 1381 7569,'0'8'-78,"0"-1"0,6-7 46,4 0 115,-3 0 0,6 0 40,-4 0 1,6-7-159,5-3 1,1-4 94,3-6 1,9-3 19,-4-6 1,4-2 183,-3-3-181,-1-4 0,0-11 75,1 0 0,-1-2 79,1 2-150,-8 4-165,0-6 0,-8 13 143,1 4 0,-2 10-86,-3 4 0,-2 5-12,-3 6 0,-5-3-100,0 7 1,-7 7-35,-7 8 0,-3 9-26,-2 6 178,2 3 1,-9 6-146,7 0 0,-6 12 82,6-2 1,-7 10-75,1 0 1,-3 3 85,-1 2 1,-1 4 0,1 1 0,0 0-951,-1-5 928,1 6 33,-1 2 0,1 1 97,0 1-91,-1-7 1,6-1-8,-1-8 0,6-5-14,-6 1 1,7-10 0,0-5-214,7-3 85,-2-8 198,11-8 0,-4-4 0</inkml:trace>
  <inkml:trace contextRef="#ctx0" brushRef="#br0" timeOffset="1580">5821 1322 7569,'6'-14'-502,"-4"5"366,11-4 84,-11 12 42,4-6 1,-7 7 94,-4 0 0,-3 7 1,-7 4-35,0 7 1,1 0 17,-1 7 1,-1-1 7,-4 5 1,4 1-33,-4-1 1,4 1-74,1-1 0,5-1-131,0-4 1,2 2 66,-2-6 1,2 0-426,3-6 517,4-5 0,-6 4 0,7-5 0</inkml:trace>
  <inkml:trace contextRef="#ctx0" brushRef="#br0" timeOffset="1963">6409 1190 7113,'8'0'476,"-1"7"-449,-7-6 1,-2 11 80,-3-8 1,-1 8-46,-4-2 1,-8 0 23,3 4 1,-5-2-111,1 7 1,1 4-65,-7 2 0,6-3 71,-6 3 0,6-1-228,-6 6 0,1-1 114,-6 1 0,6-1-277,-1 0 0,7-1 407,-1-3 0,2 3 0,3-6 0</inkml:trace>
  <inkml:trace contextRef="#ctx0" brushRef="#br0" timeOffset="2195">6380 1675 7569,'1'8'-71,"4"-3"105,-3-3 92,4-2 7,-6-7 1,0-1 36,0-7 0,0-1-99,0-4 0,-1-2 11,-4-8 1,-3 1-120,-7-1 0,-2 1-33,-2 0 1,1-1 91,-7 1 1,6-6-379,-6 1 0,6-2 173,-6 2 0,6-4 183,-6-6 0,7 7 0,-3 1 0</inkml:trace>
  <inkml:trace contextRef="#ctx0" brushRef="#br0" timeOffset="2368">6027 646 8434,'-8'0'-108,"1"0"1,0 0 0,-1 0 0</inkml:trace>
  <inkml:trace contextRef="#ctx0" brushRef="#br0" timeOffset="-2037">720 1719 7838,'0'-15'295,"2"4"8,3-4 0,-3 4 0,2-10-78,-2-1 0,3 4 10,0-6-194,0 6 0,0-8-91,0 6 1,1-1-232,-1 1 1,-3 2-51,3-6 0,3 4-219,1-4 1,0 4 193,0-4 356,1 6 0,5-10 0,0 5 0</inkml:trace>
  <inkml:trace contextRef="#ctx0" brushRef="#br0" timeOffset="-1826">1161 1043 7569,'8'0'-540,"-1"2"1116,-7 3-406,0-4 1,-2 7 200,-3-3 0,-4-1-58,-11 5 1,-9 1-83,-10 5 0,-4 0-160,-1-1 1,-2 1 0,-1 0 37,-2-1 1,0 1-422,5 0 237,6-1 1,1 1-573,2 0 1,9-2 183,-3-3 0,3 1 463,-4-6 0,1 13 0,-1-2 0</inkml:trace>
  <inkml:trace contextRef="#ctx0" brushRef="#br0" timeOffset="-1524">1058 1704 7569,'-16'7'-125,"-3"3"1,-11 3 201,-9 2 0,-5-6 39,-5 1 0,1-2-92,-5 2 1,5 2-10,-1-8 0,3 6-114,2-5 0,5 5 95,0-5 0,6 1-119,-1-1 0,3-3-135,2 3 0,6-2 258,3 2 0,4 3 0,1 7 0</inkml:trace>
  <inkml:trace contextRef="#ctx0" brushRef="#br0" timeOffset="-1100">1088 1675 7569,'23'-6'-1076,"-2"4"962,-6-3 0,4-3 248,1-2 0,-1 2-14,-4-2 1,0 0 219,0-4 0,-1 1-117,1 3 0,0-3-90,-1 3 0,-4 2-132,0-2 1,0 2 30,4-2 0,1 2-75,0 3 0,1 3 68,4-3 0,-4 2-77,4-2 0,-4 4 53,-1-4 1,-1 3 0,-1 4-40,-3 3-14,3-4 1,-9 12 47,5-3 1,-5 3-69,1 2 0,-4-1 8,-1 1 26,0 0 0,0 0-31,0-1-11,0-6 74,7-1 1,1-7 14,7 0 12,6-7 1,-3-1-6,6-6 0,-1 4 19,2 0 0,2 0 115,-2-5 1,-2 7 26,1 3-81,-6 4 0,8 1-63,-6 0 1,0 0 4,-6 0 0,1 5-76,0 0 1,-6 6-178,1-1 1,0-2-400,5 2 1,6-5 613,4 4 0,9-5 0,3 2 0</inkml:trace>
  <inkml:trace contextRef="#ctx0" brushRef="#br0" timeOffset="3216">7438 1337 6771,'-15'0'116,"0"5"217,1 0 1,-6 1-212,1-1-103,-8-3 0,6 9 44,-3-6 0,-2 5-93,6-5 0,0 5 67,6-5 0,-1 6 22,0-1-116,1 3 0,0 2 72,5-1 0,2 1-108,7 0 1,0 4 30,0 1 1,7-1 44,2-4 1,11 0 30,5 0 1,-3-2 0,5-2-5,4-1 0,-4-7 121,3 2-59,-1-10 0,-8-3-6,4-7 1,-1-4-33,-9-1 1,3-6 3,-8 1 0,-2 3-32,2-3 0,-7 5-3,2-4 0,-3 6-67,-2-2 1,-2 4-168,-3 1 1,-8 7 115,-7 3 115,-6 4 0,3 1 0,-6 0 0</inkml:trace>
  <inkml:trace contextRef="#ctx0" brushRef="#br0" timeOffset="3506">7938 734 7569,'-2'15'-549,"-3"0"0,-3-1 458,-7 1 1,1 5 280,-1-1 0,0 7-5,0-1 1,-4 3-133,-1 1 0,1 2-43,4 3 1,0 4-34,1 6 1,-1 0-113,0 0 1,0-1 6,1-4 0,-1 2 1,2-7 127,3-1 0,-3 4 0,5 1 0</inkml:trace>
  <inkml:trace contextRef="#ctx0" brushRef="#br0" timeOffset="4060">8085 1249 7005,'0'-8'-553,"0"1"685,0 7 1,-5 2-80,0 3 1,-7 3 0,3 6 20,-5 1 1,0 0 24,-1 0-65,0 6 1,2-3 22,4 6 0,-5-4-5,5 4 0,2-6 3,2 2 0,4-2-7,1 2 0,0-7-11,0 6 0,0-11-1,0 7 0,6-8 0,4 1 22,3-2 0,3-1-74,4-5 47,-4 0 0,7-6-16,-3-4 1,-2-5 0,6-4 0,-6 2-4,2-2 1,-4-3-7,-1 3 1,-1-6-10,1 6 1,0-6-2,0 6 1,-1-1-3,1 5 0,0 1 1,-1-1 0,-1 5 14,-3 0 1,3 7 15,-3-2 0,-2 3-27,2 2 5,-7 0-27,10 7 1,-11 1-4,3 7 1,-2 0 14,2-1 0,-3 1 1,3 0-12,-4-1 24,-1-5-9,0 4-2,7-5-6,-6 6 5,13 1-3,-13-7-7,6 5 12,-7-4 1,0 5-41,0 1 0,-2 0-8,-3-1 1,-5 3-7,-9 2 0,1 3-104,-7 2 0,6 4-201,-6-4 0,6-1 368,-6 2 0,1 6 0,-6 6 0</inkml:trace>
  <inkml:trace contextRef="#ctx0" brushRef="#br0" timeOffset="5269">7835 1263 7288,'0'9'-633,"0"-3"1001,0-6-263,0 7-28,-7-6 0,1 8-31,-4-5 1,-3 0-13,3 5 0,2-4-26,-2 5-6,0 0 1,-4 5-119,-1-1 169,7 1-51,-5 0 1,6-1-11,-3 1 1,2 5 25,3-1 1,4 1-6,-4-5 0,-2-1 15,2 1 1,0 0-18,5-1 1,0 1 51,0 0 1,0-5-32,0-1 1,2-4 0,3 5 1,-2-7-5,7 2 0,0-3 0,4-2 1,1 0-17,0 0 1,6 0 0,2-2 0,0-3 0,5-3-5,-4-6 7,-3-1 0,7 0-139,-3 0 1,-4 1-83,-2-1 1,-4 0 204,-5 1 0,3-1 0,-5 0 0</inkml:trace>
  <inkml:trace contextRef="#ctx0" brushRef="#br0" timeOffset="8934">5674 3292 6661,'8'-7'349,"-1"6"0,-6-12-208,4 3 0,-2 0 0,6-3 8,-3-3 1,6-4 169,-3 1-244,4-4 1,2-8-43,0-4 1,1-1 84,4-3 1,-4 3-151,4 7 0,-4-1-15,-1 1 0,-1 6-26,1 4 0,-5 4 114,0 5-51,-7-3 2,4 11 0,-11 4-60,-6 13 1,-6 1-1,-15 9-132,-3 1 94,3 1 1,-5 3-84,6-1 0,3-1 46,2-3 0,-1-4 51,6-7 92,1 1 0,-2 0 0,-2 0 0</inkml:trace>
  <inkml:trace contextRef="#ctx0" brushRef="#br0" timeOffset="9183">5968 3321 7569,'0'9'-299,"-7"2"0,-4-6 544,-7-2-117,2 5 1,-14-6 0,3 4 242,-6 1-329,-8-5 1,8 9-95,-6-6 1,2 5 26,-3-5 0,-2 4-117,3-4 1,1 2-1,1-4 142,1 2 0,1 0 0,6-5 0</inkml:trace>
  <inkml:trace contextRef="#ctx0" brushRef="#br0" timeOffset="6517">1514 3307 7691,'15'-8'275,"0"-6"-102,-1 5 1,3-4-156,2-2 1,-1 0-14,7 0 1,-6 1 123,6-1 0,-1-5-107,6 1 1,-6-1 109,1 6 1,-7-1-113,1 0-1,2 2 80,-1 3 0,0-3-139,-6 3 1,1 4 17,0 1 1,-6 3-63,1 2 0,-6 2-24,0 3 1,-2 3 29,-2 7 1,-2-1 71,-2 1 1,-5 5-24,-5-1 1,-1 8-487,0-3 1,1-3 229,-1-1 1,5-4 284,0-1 0,7 0 0,-4-1 0</inkml:trace>
  <inkml:trace contextRef="#ctx0" brushRef="#br0" timeOffset="8104">2161 3116 7569,'21'-2'-17,"4"-3"0,4 2 26,5-7 1,-1-1 88,6-9 1,-6-1 47,1-4 1,-3-3-21,-1 4 0,-8-4 45,-2-1 0,1-1-118,-1 1 1,-2 1 67,-8 4 1,1 3-155,-6 6 1,0 0 103,-5 0-208,0 1 80,0 6 1,-7 1 0,-2 7-68,-5 0 1,0 0 21,-1 0 0,-6 2 62,-4 3 0,2 3-89,-1 6 116,6 1 1,-10 5-1,5 1-48,0 2 0,-4 1 31,2 6 1,2-1 45,-1 0 1,6 6 61,-2-1-92,4 0 1,1-4-1,2-2 94,3-4 0,4 4-48,6-4 0,0-2 0,0-3 1,6-4-18,4-5 0,8 3-11,2-3 0,4-4 22,-4-1 0,6-3-48,-2-2 1,3 0 23,-3 0 0,4 0-8,-4 0 51,-2 0 0,4-2 0,-5-1-3,2-2 1,0-5 83,1 5 1,2-5-63,-6 5 1,1-6 100,-1 1-130,-4-3 0,5-2 0,-6 1 56,0-1 0,-1-5-23,1 1 0,0-1-52,0 5 0,-7 1-58,-3-1-38,-4 7 141,-1-5-133,0 5 0,-6 0 55,-4 3 1,-3 3-80,-2 2 0,0 0 37,1 0 1,-6 7 21,1 2 1,4 4 19,5 2 0,0 0-11,-4-1 0,5 1-20,4 0 0,-1 0 10,1-1 21,0 1 1,5-5-1,0 0-11,0 1 0,0-3 44,0 2 0,7-5-39,2 5 1,5-7 62,0 2-51,1-4 0,1-1 0,2 0 31,2 0 0,6 0 10,-2 0 0,-1-1-32,2-4 1,4-2 164,6-2-159,-1-4 1,-5 4-1,-1-5 52,-4-1 1,4 0-37,-3 1 1,-4-1 35,-1 0 0,-4 2 44,-1 3-80,-1-3 1,1 5-1,1-7 46,4 1 0,-4 4-32,4 0 0,-2 2-13,1-2 1,-2-1-12,2 6 0,-2-2-1,-3 2 1,1 4-3,0-4 1,-5 3-9,-1 2 0,-4 0-13,5 0-5,-7 0-93,4 0 5,-20 7 1,1-1 95,-12 4 1,1 3-128,-1-3 118,-4 3 0,10 2 1,-5-1-143,2 1 1,1 0 107,5-1 1,2-4-3,4 0 1,-3 0 52,7 5-52,0-1 1,0 1 83,1 0 0,-1-1-68,5 1 0,6-5 97,4 0 0,3-7-49,2 2 1,6-4 13,3-1 0,4-1 20,2-4 0,1-3 11,3-7 1,3-1 22,8-4 0,-1 2-55,0-6 1,-2-1 141,-3-4-5,4-1-133,-6 1 0,1-5 115,-4-1 1,-1-5-57,1 0 0,-3 3-52,4-2-1,-4 6 0,-2-3 0,-1 7 0,-4-1 0,-2 6-264,-8-1 101,1 7-147,-7-3 163,-1 13 0,-9 1-3,-3 7 89,-3 7 0,-12 1 0,-1 8-88,-2 4 0,4-2-21,-6 6 103,7 1 1,-8 4 0,6 1-63,2-1 0,-3 2 37,2 3 1,-1-1-52,5 6 1,-4 0 68,-1 6 1,1-8-32,4-3 29,7-3 0,-4-3 0,6-3 21,-2-6 0,4-2 7,-1-3 1,4-4 13,1 0 1,6-7 53,4 2 0,3-5-87,2-5 1,1 0 65,4-9 0,-2 2-46,6-7 1,-1 2 216,2 3-203,2-1 0,-10 5 0,2 2 110,-2 1 1,-3 2-23,1 5-38,0 0 1,-2 2-107,-3 3 80,-4 3 0,-6 7-28,0 0 0,0-1 1,0 1 8,0 0 1,0-6-14,0 1 1,2-2 23,3 2 0,-2 2 6,7-7 8,0-1 1,6-4 3,3 0 1,-2-4 43,2-1 0,3-7-55,-3 2 1,2-3 100,-1-1 0,-4-3-52,4-2 1,-2 1 75,2-7 0,-4 1-56,4-6 0,1 1 21,-2 0-74,1-1 1,-5 1 0,-1 1 2,1 4 1,-5-3-84,0 8 1,-2-6 62,2 6 1,1-1-198,-6 5 82,0 1-5,-5 6-37,0 1-71,0 7 0,-7 16 43,-3 4 131,4 9 1,-7-7-55,3 2 0,-3 9-18,-2-4 1,2 4 40,3-4 0,-3 1 0,4-1 1,-4 0 1,-1-1 35,5-3 0,-3-4-110,7-6 173,0-1 13,5-6 1,2 4-35,3-7 1,3-7 23,7-8-51,0 4 1,1-12-6,3 3 151,-2-9 1,11 6-80,-4-7 0,-1 2 105,1-1-95,1-4 1,9 10 0,2-5-206,2 2 0,-2 0-906,8 1 1046,-10 4 0,15-5 0,-11 6 0</inkml:trace>
  <inkml:trace contextRef="#ctx0" brushRef="#br0" timeOffset="8385">4483 3145 7569,'22'0'-334,"-6"0"0,3 0 393,-2 0-45,4 0 1,2 0-1,6-2 187,1-3 0,-6 2-82,1-7 0,-2 7-19,1-2 1,-3 4 53,-6 1 8,0 0-165,-1 0 58,-5 6 1,-3 2-90,-6 7 1,-2 5 0,-2 1-242,-6 2 0,-3-5-31,-2 1 1,0-1 305,1 2 0,-1-4 0,0 5 0</inkml:trace>
  <inkml:trace contextRef="#ctx0" brushRef="#br0" timeOffset="10937">1411 4115 7569,'-8'0'-514,"-5"0"1,5 0 394,-7 0 1,0 0 251,1 0 1,-1 5-179,0 0 0,-4 6 66,-1-1 1,-1 3-51,1 2 0,4 5 41,-4-1 1,4 2 70,1-1 0,-4-2-68,-1 6 1,2-6 87,8 2 1,-1-4-40,6-1 0,0-5 80,5 0 1,2-6-26,3 6 0,3-6-56,7 0 0,6-2 66,3-2 1,-1-5-53,2 0 0,-3-6 111,3 1 0,1-3-106,-6-2 0,4-4 58,-4-1 0,-1-1-83,-4 1 9,0 4 0,-5-7 0,-2 5-180,-2-1 75,-1-1 0,-5 10 0,0 0-257,0-1 0,-8 4 139,-7 2 1,1 4-286,-6 1 0,-1 1 193,1 4 0,-1 4-49,1 5 1,4 1 297,-4 0 0,4-1 0,1 1 0,1 0 0</inkml:trace>
  <inkml:trace contextRef="#ctx0" brushRef="#br0" timeOffset="11168">1250 4247 7569,'14'0'-383,"-6"0"1,5 0-1,-3 0 563,3 0 0,-3 0-35,0 0 1,-5 7-43,5 3 0,-7 3-52,2 2 1,-4-1 59,-1 1 0,0 0-119,0-1 1,0 3 61,0 2 1,-1-2-59,-4 2 0,3 2 46,-3-1 1,-1 4-13,1-4 0,-2 5-64,2-6 1,2 7 74,-7-1 1,1 1-57,-6-2 1,0 4 48,1-3 1,-8 2-176,-2 3 1,-4-1 93,-1 1 1,-1-3-212,1-2 1,-1 1-27,1-6 0,1-6 284,4-4 0,-4 0 0,5 5 0</inkml:trace>
  <inkml:trace contextRef="#ctx0" brushRef="#br0" timeOffset="12157">1529 4380 7569,'21'0'-222,"-5"5"-56,4-1 1,-2 1 439,2-5 0,-4 0-32,3 0 1,3 0-113,-3 0 0,3-1 55,-3-4 1,-3 3 44,4-3 0,-4-3-39,-1-2 0,0 2 37,-1-2 0,1 1-21,0-6 0,-2 0 6,-3 1 1,3-1 9,-3 0 0,-4 0 63,-1 1-224,3-1 97,-6 0 0,-2 2-133,-10 3 1,-3 4-30,-2 6 0,-4 2-41,-1 2 1,-4 3 67,4 3 1,-5 3-62,6-3 1,-2 3 109,1 1 1,5 1-21,1 0 0,-1 0 95,5-1 1,2 1-87,-2 0 0,7-1 117,-2 1 1,3 0-95,2-1 1,2-1 168,3-3-121,3 3 1,8-9 0,2 4 2,2-2 1,1-1 21,-1-5 0,1 0-38,4 0 0,2-1 65,-2-4-63,-4-4 1,7-5-1,-4-1 105,4 0 0,6 1-79,1-1 0,4-6 102,-5-4 0,7-2 86,-2-3-131,-3 1 1,7-2-1,-4-2 129,3-1 1,-4-2-93,-4 1 0,-3 4-69,-1-3 1,-8 3-19,-2 2 1,-4 1-109,-1 3 0,-2-1 169,-3 7 0,-4 4-504,-6 5 175,0 7-155,0-10 246,-6 11 1,-2-4 0,-7 7-51,0 4 0,-4 3 96,-1 7 1,-1 0 53,1 0 1,4-1-48,-4 1 1,-1 5 41,2-1 0,-6 6-13,5-6 0,-1 7-7,2-1 1,2 3 64,-2 1 1,2 0-63,3 1 1,-1-1 103,0 1 1,2-3-92,3-2 0,4 1 63,6-6 1,0 4-47,0-4 1,6-1-38,4-4 1,3-5 55,2 0 1,0-7-3,-1 2 0,3-4 11,2-1 1,-2 0-30,2 0 1,2 0 155,-1 0 1,0-1-89,-6-4 1,1 3 63,0-3 1,-1-1-45,1 1 0,0-7 63,0 3 0,-1-3-69,1 2 1,0-3 91,-1 4-155,1-4 0,-2-2 1,-1 0 73,-3 0-145,-5 7 149,2 2-159,-6 6 0,0 6 0,0 4-68,0 3 0,-5 2 65,0 0 0,0-1 52,5 1 0,0 0 123,0-1-110,0 1 0,2-2 1,3-2 82,5-1 0,3-2-80,2 2 1,6-3 95,3-7 0,-1 0-17,2 0 0,-1-2 126,6-3 1,-6 2-142,1-7 1,-6 0 69,6-4 1,-7-1 63,1 0 0,-2 1-109,-3-1 0,-1 0 169,-3 1-143,-3-1 1,-11 0-176,-5 0 0,-5 7 99,-15 3 0,3 4-126,-8 1 71,-4 0 0,7 0 0,-3 0-305,3 0 1,6 5-268,1 0 1,6 4 285,-2-4 0,10 7-338,5-3 664,-3-2 0,7 6 0,-6-5 0</inkml:trace>
  <inkml:trace contextRef="#ctx0" brushRef="#br0" timeOffset="13534">2822 4350 7569,'18'0'0,"-3"0"0,-4 0-304,4 0 225,-7 0 20,5 0 87,-4 0-48,-1 0-20,-2 7 104,-6 1 0,0 7-37,0-1 1,5-4 35,0 0 0,2-2-63,-3 2 29,-2 3 0,11-11 1,-3 3-14,3-4 23,2-1-31,-1 0 1,1 0-16,0 0 1,4-1 9,1-4 16,0 3 0,-6-11 0,3 3 97,2-3-85,-2-8-14,4 5 0,-2-7 49,1 3 1,4 2 5,-4-6 0,6-1 94,-1-4 1,1-1-105,-2 1 0,4 0 4,-3-1 1,1 1-111,-2-1 0,2 3 104,-6 2 0,0-1-111,-6 6 1,-4-4 57,0 4 0,-7 1-131,2 4 1,-3 0 35,-2 1 1,0 4-106,0 0 151,-7 7 1,4-4-1,-7 7-23,-1 0 1,2 0 60,0 0 1,-1 7-41,-5 2 1,0 5-19,1 0 32,-1 1 1,0 5-1,1 1-48,-1 2 1,0 1 43,1 6 0,-6-1 6,0 0 1,2 1 72,9-1-69,-4 1 0,6-1 0,-3-1 52,5-4 1,4 2-56,1-6 0,0 0 67,0-6 1,1 1-52,4 0 0,3-2 32,7-4 1,0 3-24,-1-7 1,1 0-6,0-5 1,1 0-5,4 0 1,-4 0-2,4 0 1,-2-5 11,1 0-4,-2-7 0,4 9 3,-6-7 1,-1 6 2,1-6-7,0 0 1,-1 0 22,1 0-21,0 7 1,-5-3-1,-1 4 9,3-3 0,-4 3 0,2-3-6,0 4 0,4 1 1,1 0-1,-7 6 0,5-4 0,-3 3 0,3-3 0,2 2 0,-1 1 0,1 0 0,0-5 0,1 0 7,4 0 0,-4 0 0,4 0 0,-2 0 63,1 0 1,-2 0-43,2 0 0,-1-1 60,2-4 1,-4 1-70,4-5 0,-4 0 32,-1 0 0,-5-4 13,-1 3-28,-5-3 57,9-2-197,-12 0 101,-1 1 1,-8 5-1,-7 5-35,1 2 0,-1 2-60,0 0 1,-4 0 92,-1 0 0,1 2-47,4 2 0,0 5 18,0 5 17,1 1 0,1 5-6,3-1 1,-2 1-2,8-5 0,-1 1 66,5 3-55,0-2 0,0 4 1,0-6 47,0-1 0,6-4-44,4 0 0,8-2 66,2 2 1,1-4-25,-2-6 0,4 0 6,7 0 1,-1 0-9,0 0 0,1-6 6,-1-4 0,6-5-9,-1-4 1,0 1 6,-4-7 1,-1 1 53,0-5 0,1-6-56,-1 1 0,5-7 83,1 2 0,6 1-73,-2-1 0,2 0 41,-2-5-48,3 6 1,-11 1 0,4 4-80,-4-1-51,-9-1 65,0 13 0,-9-5-96,-3 8 1,-4-1-43,-6 6 31,0 5 90,0-4 0,-6 12 0,-6-3-35,-6 8 1,0 9 66,-6 6-37,-1 7 22,-4-9 0,-1 11 0,1-4 0,1 7-21,4-2 0,-2 9 7,6-9 0,-4 6-49,4-1 57,0-3 6,-1 5 0,5-2-20,-4 1 21,10-1 0,-1 0 0,6-1 7,2-5 1,1-1-20,2-7 1,0 0 14,0-6 25,0 1 1,7-5 0,4-2-18,7-2 0,-2-1 86,4-5 0,1 0-88,-1 0 1,1-1 116,-1-4 0,-4 2-100,4-7 1,-4 5 60,-1-5 1,-1 2-21,1-2 13,0-3-92,-1 5 84,1 0-134,-7-5 101,-1 11 1,-7-3-218,0 10 197,0 3 1,0 7-34,0 0 24,0-1 0,0 1 15,0 0 1,6-2 101,4-3 1,5 1-113,4-6 54,-2 0 1,11-5 0,-4 0 3,4 0 1,-4 0 87,1 0 1,-6 0-63,6 0 1,-7-2 124,1-3-165,-2-3 1,-7-2 0,-2 0 121,-2-1 1,4-2-78,-5-2 0,0 1-2,-5-1 1,0 0-125,0 1 47,-7 5 0,-2-2 0,-9 6-146,-2 2 0,-1 1 48,1 2 0,-1 0-217,-4 0 1,3 0 0,2 0 317,4 7 0,-6 1 0,8 7 0</inkml:trace>
  <inkml:trace contextRef="#ctx0" brushRef="#br0" timeOffset="13771">5292 3939 7569,'19'-8'-686,"1"3"172,-7-4 435,0 8 219,-11-6-115,4 7 1,-7 2 80,-4 3-83,3 3 0,-13 8 0,2 2-64,-5 2 68,-1 6-19,-2-3 0,-1 11 1,-2 1 1,-2 4 15,6-5 1,-4 5-109,4-4 0,0 4 30,6-5 53,-1-6 0,0 0 0,1-6 0</inkml:trace>
  <inkml:trace contextRef="#ctx0" brushRef="#br0" timeOffset="14098">5336 4350 7569,'15'5'-91,"-1"0"0,1 0-122,0-5 0,-1 0 352,1 0-12,0-7 0,-1 4-44,1-7 0,0 1 7,0-6 1,-1 0 9,1 1-48,0-1 1,-6 0-97,1 0 75,-6 7 1,0-3-107,-8 6 1,-6 0 32,-10 5 0,2 2 0,-6 3-110,-2 4 1,-1 3 68,3-2 0,1 3 53,3-4 1,4 9-58,-3 2 58,9 0 0,-2-6 0,7 1 52,2 0 0,1-1-63,2 1 0,2 0 198,3-1-138,10 1 1,4-2 7,11-3 0,-3 1-140,13-6 0,-6 0 1,5-5-357,2 0 468,-5 0 0,13 0 0,-3 0 0</inkml:trace>
  <inkml:trace contextRef="#ctx0" brushRef="#br0" timeOffset="14931">6115 4380 6871,'15'0'357,"-1"0"17,1 0-205,0-7 1,1-1-26,4-7 0,-4 1-27,4-1 0,1-6 16,-2-4 0,8-3-8,-3-1 0,4-2 2,1-3 0,-1 3-71,-4-4 0,3 4-110,-8 2 1,6 0 118,-6-1 0,1 7-136,-5 4 47,-7-4 1,3 6-149,-6-2 0,-2 9-69,-8 5 0,-3-1 68,-6 1 0,-6 1 24,0 9 1,-6 4 73,2 5 1,3 3-11,1 2 0,-1 4 10,1 6 1,1 1 0,2-1-20,-2 1 1,2 6 10,-2 3 37,9-3 0,-3 5 47,3-7 1,-1 3-67,1-7 1,3 1 109,7-12 0,0 1-23,0-5 1,2-2 32,3-3 1,3-4-18,7-6 0,-1 0 8,1 0 1,1-2 37,4-2 1,-2-5-74,6-5 0,1-1 68,4 0 1,6-4-49,-1-1 0,-1-4-10,-9 4 1,-1 0-20,-3 6 1,-4-1-2,3 0 0,-7 7-7,-2 3-13,-7-3 1,3 6 0,-6-2-76,0 8 1,-1 5 43,-4 5 1,2 1 34,-7 0 1,5-1 2,-5 1 0,5 1-1,-5 4 0,6-4-13,-6 4 33,7-4 0,-4-1 6,7 0 0,0-6 5,0 1 0,2-5 0,3 5 1,3-7-1,8 2 93,4-3 0,-2-2-62,6 0 1,1-7 5,4-3 1,-1 1 57,-4-6-85,4 4 0,-10-11 49,6 8 1,-6-3 65,2-2-67,-4 2 1,-1-10 79,0 2 1,-5 4-99,-1 1 1,-5-1 6,1 1 0,-4 6-162,-1 4 43,0 0 1,-6 2 15,-4 3 1,-8 3-164,-2 2 0,-4 0 96,4 0 1,-4 7-1,2 1-116,0 0 1,4 9 220,-2-8 0,-3 14 0,0-6 0</inkml:trace>
  <inkml:trace contextRef="#ctx0" brushRef="#br0" timeOffset="15773">7056 4174 7569,'19'-2'-80,"1"-3"1,-1 2 0,-4-7 112,0-1 38,0 4 124,-1-6-286,-6 5 61,5 0 1,-13-3 91,0 6 1,-1 0-1,-11 5-150,-4 0 89,1 6 1,-11 2 0,5 7-17,-2 0 0,5 4-67,-1 1 0,2 5 104,3-6 0,4 6-117,0-6 100,7 1 0,-4-1 1,7 1-49,0-2 47,0-2 0,2-6 0,3-2 4,4-1 1,6-2 175,5-5-178,3 0 0,6-2 60,0-3 0,7-3 79,4-7-120,-4 1 0,1-1 241,-3 0-232,-3 1 1,-1-6 45,-11 0 1,-2 1 0,-4 4-44,-3 0 1,-4 1-18,-6-1 1,-1 5-46,-4 0 0,-5 7 68,-10-2 1,-3 4-189,-6 1 1,0 0 51,-1 0 1,2 1-239,4 4 216,-4-3 0,12 11 0,-4-3-288,4 3 245,8-5 0,-4 5 26,7-3 1,0-2 136,5 2 0,2-2-53,3 2 0,3 1 132,7-6-137,6 0 0,2-5 197,6 0 0,1 0-42,-1 0 0,1-7 71,-1-3 1,-1-3-54,-4-1 1,4-1-53,-4 0 0,-1 1-54,2-1 1,-7 0-36,1 1 57,-2-1 1,-3 5-172,1 0 197,-7 7-59,5-4 1,-11 11-10,3 5 0,-3 1-70,-2 10 1,-7 8 41,-3 1 1,-1 4-3,1-4 1,-1-4 20,6-1 1,-5-6-13,5 2 0,0-4 13,5-8 0,0-3-6,0-10 10,7-3 1,6-8-1,8-2 11,2-2 0,-5 1 5,1 4 1,4-3 0,2 3 1,-2-1 9,1 11-21,-6 0 1,3 5 5,-6 0 1,0 2-1,-2 3 2,-4 4 0,3 6 2,-7 5-6,0-4 0,-5 5-12,0-6 1,0 0 10,0-1 0,0-4-1,0 0 1,0-7-2,0 4 12,6-20 0,2 3-10,7-10 0,5-1 46,-1 1 1,3 1-41,-3 4 1,-3 2 80,4 3-77,3-3 0,-7 12 0,5-6 14,1 0 0,-6 6-5,4-4-6,-4 3 0,4 7-19,-1 0 1,7 7 0,-1-4-55,3 0 1,3 3-89,3-6 0,3 5-19,8-5 1,4 0 167,0-5 0,13 6 0,-2 3 0</inkml:trace>
  <inkml:trace contextRef="#ctx0" brushRef="#br0" timeOffset="17048">2881 5541 7569,'10'-5'-148,"0"0"139,0-6 0,4 3 167,1-7-164,6-6 0,-3 3 104,7-7 1,-3 6-107,3-6 0,3 2 77,-4-1 0,-3-2-118,-1 6 1,1 0 32,-1 6 1,0-1 71,-6 0-3,1 7-228,0 2 131,-1 6 1,-6 1 53,-3 4 1,-3 3-144,-2 7 134,0 0 0,0-1-104,0 1 0,-5 0 94,0-1 1,0 1-34,5 0 0,0-5-12,0-1-6,0-5-83,0 2 109,7-6 1,1-1 67,7-4 0,1-3-59,4-7 0,-2 0 119,6 0 0,-4-4-65,4-1 1,-1 2 73,2 8 0,1-3 52,-7 4-135,1 2 0,-5-4 60,-1 6 4,1 0-120,-7 11 1,-1 3 20,-7 5 1,0 1-11,0 0 0,1-6 43,4 1-49,-3 0 0,6 3-5,-3-3 16,3-4 0,7-6 6,-1 0 0,1-1 7,0-4 1,0-3-1,-1-7 0,1 5 0,0 0 0,-6 1-24,1-6 0,0 2 23,5 3 0,-5-1-8,-1 6 0,-4 0 12,5 5 1,-5 0-4,5 0-28,-7 0 28,10 6 1,-10-2 0,6 5-21,-3 3 1,1-1 13,-3-1 1,0 3 13,6-3 0,-6-2-12,6 2 0,0-7 25,5 2 0,-1-2 0,1 2 0,0-3 3,0 3 0,1-4 17,3-1 1,-2 0-30,2 0 0,-2-4 18,-3-1-14,1 0 1,0 5-18,0 0 0,-6 0 15,1 0 0,-5 0-10,5 0-3,-7 0 0,10 1-3,-3 4 0,-2-1-3,2 5 1,-5-4 9,5 5 1,-1-5 0,6 5 1,-5-5-3,0 4 1,0-4 30,4 5 1,1-7-30,0 2 1,-1-1 17,1 0 0,0-2 46,-1 3 0,6-3-51,0-2 0,6 0 87,-2 0 0,4-2-76,1-3 1,1 2 91,-1-7 0,-4 5-74,-1-5 0,-6 1 124,2-6-124,-4 7 1,-1-5 0,-2 4 45,-3-5-124,-4-1 86,-6 0 1,-8 2-57,-7 3 1,-6 4 40,-8 6 1,-2 0-136,-4 0 0,4 0 71,-3 0 0,5 5-391,4 0 297,-3 6 1,12-8 0,-4 6 123,4-3 0,1 6 0,1-4 0</inkml:trace>
  <inkml:trace contextRef="#ctx0" brushRef="#br0" timeOffset="17458">5027 5232 7569,'8'0'-166,"-1"0"111,-7 0 38,-7 7 1,4-6 102,-7 4 1,0-3-135,-4-2 34,-1 0 1,0 2 0,1 1-29,-1 2 1,5 5 44,0-6 0,2 8-54,-2-2 1,-1 3-138,6 1 183,0-5 1,5 4-1,0-4-29,0 5 1,2 0 23,3 1 0,3-5 50,7 0 1,4-6-54,1 6 103,6-6 1,-3 2-1,8-6-5,3 0 1,-3-2-18,3-2 0,2-5 18,-1-5 0,-6-1-34,-4 0 1,-7 1 103,1-1 1,-9 0-91,-5 0 1,-4 1 26,-1-1 0,-1 0-20,-4 1 0,-10 4-131,-9 0 0,-4 7 81,-1-2 1,-1-2-222,1 2 0,4 1-220,1 4 1,6 0 196,-2 0 0,9 4-204,1 1 250,0 7 0,2-9 175,3 7 0,3 0 0,2 4 0</inkml:trace>
  <inkml:trace contextRef="#ctx0" brushRef="#br0" timeOffset="17690">5174 5335 7569,'15'0'0,"0"0"0,-1 0 0,1 0-252,0 0 252,-1 0 0,-4 0 0,0 2-4,1 3-43,-4-4 1,4 12 0,-6-3 126,-1 3 0,-3 2-83,-1 0 1,0 4 81,0 1 1,-5 4-39,0-4 1,0 4 16,5-4 1,-1 5-25,-4-6 1,2 6 20,-7-6 1,5 7-105,-5-1 0,0-2-42,-4 1 0,-3-1 78,-2 2 1,1 1-172,-7-7 0,7 6 54,-1-6 1,2-1-395,3-8 524,-1 3 0,0-11 0,1 4 0</inkml:trace>
  <inkml:trace contextRef="#ctx0" brushRef="#br0" timeOffset="18683">5439 5379 7569,'10'7'-218,"-1"3"250,1-4 0,5 1 16,0-7 1,4 0 67,1 0 0,-1 0-127,-4 0 0,1-7 44,4-3 0,-2-3-29,6-1 0,-4-1 71,5 0 1,-6 0 20,6 1 1,-7-1-10,1 0 0,-4 1-14,-5-1 0,-2 5-128,-3 0 119,-4 7 0,4-8-116,-10 6 0,-3 0 8,-6 5 1,-6 0-78,0 0 0,-4 5-13,4 0 1,-1 1 82,1-1 1,4 2-8,-4 2 1,4 4 16,1-3 0,6 3 46,-1 2-34,7-7 0,-9 5 1,7-3 61,2 3 1,1 2-27,2 0 1,0-1 12,0 1 1,7-2 117,3-3-136,3 3 0,1-7 1,1 6 41,0-2 1,4-7-36,1 2 1,1-4 84,-1-1 0,-2-1-52,6-4 0,1-3 7,4-7 1,1 0-2,-1 1 0,0-6 7,1 0 1,4-6-6,0 2 1,6-4-10,-6-1 0,5-1 6,-5 1 1,1-1-4,-6 1 1,-4-5-22,-1-1 1,-4 1 19,4 5 0,-6-1-106,2 1 16,-4 0 1,-3 1-1,-1 3-46,-3 6-39,-5 2 1,1 9 70,-10 3 0,-8 10-15,-7 5 0,-4 10 32,4 4 0,-5 4-79,6 1 83,-7 1-2,9-1 1,-10 0-101,2 1 96,4-1-32,-7 1 45,5-1 1,0 0-1,2 1-13,0-1 0,6 1-5,0-1 0,2-4 9,9-1-18,-1-6 23,5 3 1,11-6 63,4 0 0,8-2-71,-4-3 1,7-4 109,-1-6 1,3 0 94,1 0-109,-6 0 0,3-2-25,-6-2 1,1-5 0,-5-5 5,-1-1 1,3 0-14,-8 1-8,3 5 12,-5-4 0,0 10-69,-3-7 85,-3 7-233,4-4 145,-6 7 0,-2 5-17,-2 0 1,2 7 13,-3-3 27,-3-2 1,6 6 4,-3-3 0,4 3-6,1 2 0,0-6-58,0 1 74,0-6 11,6 2 0,2-6 7,7 0 0,0 0 3,0 0 0,6-2 87,3-2 0,-1-5-64,2-5 0,-1-1 92,5 0 1,-4 5-106,-1 1 1,-1-1 13,2-5 1,-4 2 2,-6 3 1,-2 2-53,-3 3 64,3 4-26,-12-6-73,6 14 1,-12 1 62,0 6 1,-6 6-110,1 0 1,2 4 92,-2-4 1,0 6-67,-5-2 0,6 4 51,-1 2 0,5-1-27,-5 0 0,5 1 26,-5-1-2,1 1 1,-6-1 0,-1 0-59,-4 1 0,-1 1 49,-4 3 0,-3-3 1,4 3 0,-4 2-3,-1-1 1,-1 4-59,1-5 1,5-1 47,-1-9 1,7-3 39,-2-6 0,4 0 0,1 0 0</inkml:trace>
  <inkml:trace contextRef="#ctx0" brushRef="#br0" timeOffset="19182">6806 5467 7569,'23'0'-717,"-4"0"493,-2-6 0,-3-2 323,1-7 1,5-1 0,1-4 41,2-4 1,0-4-39,1-2 1,4-4 21,-4 0 1,4-2-29,1 2 1,-1 3-97,-3-4 0,2-1 85,-2 2 1,-4 0-99,-1 4 1,-9 7 94,-1 4 0,-7 3-175,2 1 44,-3 7 1,-4 1 0,-3 10-26,-4 7 0,-6 2 19,-5 12 1,-1 1 54,-4 4 0,-2 0-87,2 1 1,-1 4 77,2 0 0,-4 7-69,3-2 1,2 4 60,-1 1 1,6 5-24,-2 0 1,2 0 25,-1-5-5,9-6 1,-8-2 0,13-9 24,2-2 0,-4-9-60,2-6 48,1-7 1,10 2-3,4-10 1,3-8 41,2-6-41,-1-8 0,6 6 0,1-5 33,2 2 0,-5 6-6,2-2 1,1 5 5,-2 6 1,6 0 79,-5 5-101,-1 2 1,-4-5-1,0 7 23,-1 0 1,1 7-10,0 3 1,-6 3-15,1 1 7,0 1 1,0 0-20,0 0 1,-7-1 0,3 1 22,1 0 0,-4-1-10,7 1 1,-7-5-44,2 0 44,3-7 1,-4 8-212,5-6 1,1 0 202,5-5 0,6 0 0,2 0 0</inkml:trace>
  <inkml:trace contextRef="#ctx0" brushRef="#br0" timeOffset="19406">6982 5012 7235,'-10'0'668,"1"0"-732,5-7-353,-9 6 1,7-8 416,-4 5 0,-3 2 0,5-5 0</inkml:trace>
  <inkml:trace contextRef="#ctx0" brushRef="#br0" timeOffset="19556">6703 4879 7569,'0'15'744,"0"0"-623,0-7 14,0-1 0,-2-7-537,-3 0 1,4-2 401,-4-3 0,-3-3 0,-1-7 0</inkml:trace>
  <inkml:trace contextRef="#ctx0" brushRef="#br0" timeOffset="21678">9701 6320 7569,'-13'2'-453,"4"3"427,-4-4 1,4 6-1,-5-7-135,-1 0 1,0 0 106,1 0 1,-1 0 90,0 0 0,-4 0 27,-1 0 1,-4 0 55,4 0 1,-6 0-46,1 0 1,-2 0-7,-3 0 1,-6 0-12,-3 0 0,-5 0 5,-5 0 0,-8 5 85,-7-1-77,0 1-8,6 2 0,-1-1-25,0 4 0,-1 2 24,-4-7 0,-10 4-137,-9-4 1,-2 5 118,2-5 0,-2 5 18,6-5 1,-2 4 5,-2-4 0,-2 2-8,-13-2 1,3-4-324,2 4 1,0-3 323,9-2 1,-5 0-96,-9 0 87,0 0-40,43 0 0,0 0 1,-36 0 21,3 0 0,-4 0-52,-6 0 1,48 0-1,-1 0 35,-1 0 1,1 0-1,-1-1 1,1 0-27,0-1 0,-1-1 0,0 3 0,0-1 21,-2-1 0,0-1 0,-3 0 0,-1-1-10,0 2 0,-1-1 0,2 0 0,1 0 10,-42-2 1,47 4-1,-1-1-30,1-3 0,-1 0 0,1 3 0,-1-1 21,-2-1 1,1-2-1,-45-4 1,5-4 1,0 1 12,-5 3 1,0-3-15,44 8 1,0 0 0,2-1 0,1-1 13,-47-8 0,0 5-12,0 1 1,47 5 0,-1 0-6,-4-1 1,-1 0 0,3-1-1,0 0 7,-44 1 0,44 0 0,-1 1 7,-1 1 0,-1 1-840,-4-4 0,0 0 825,1 6 1,1-1 0,-3-5-1,1-1 1,5 1 1,-1 2 0,-6 0-1,-1 0-151,-2-1 0,0 0 0,-1 0 1,1 0 155,5-2 1,0-1 0,-1 1 0,2 0 13,3 0 1,1-1 0,-2-2-1,0 0-11,-1 1 1,0-1 0,5 0-1,0 0-24,-44-5 0,48 6 1,1-1 30,-39-10 0,37 10 1,-1 1-51,0 1 0,1 1 1,-2 2-1,1 0 14,-46-5 0,4 2-81,5-2 1,-4 4 21,0 6 0,-3 0 58,8 0 1,1 1-121,9 4 1,3-3 60,-4 3 1,4 1-71,2-1 0,6 0 288,3-5 1,12 0-429,8 0 0,8 0 1476,11 0-1186,4 0 0,8-5 0,3 0 0,-10 1 0,4 4 0</inkml:trace>
  <inkml:trace contextRef="#ctx0" brushRef="#br0" timeOffset="22759">162 6305 7569,'0'-8'-578,"0"2"0,0-1 479,0-3 0,0-4 151,0-6 0,-2 2-7,-3-7 0,4-4 89,-4-5 0,3-7 25,2 2-129,0-4 0,-5-1-4,0 0 1,0-2 14,5-3 0,0-3-44,0-7 0,0-1 48,0-4 1,5-3-15,0-6 1,7-6-182,-3 1 0,0 0 186,0 4 0,-4-6-7,5-3 1,-5-2-1,5 2 1,-7-2-5,2 6 1,-3 1 6,-2 4 0,-5 1 68,0-1 1,-5-4-59,5 0 1,-5 2 144,5 3-142,0 3-12,5-10 1,0-5 89,0-3 1,0-6-82,0 1-1,0 3 0,0 1 1,0 4-18,0-5 1,0 0 34,0-8 0,2 2-419,3-2 0,-3 6 404,3 4 1,-2 2-82,2-12 1,-4 1 59,4-1 1,2 3-115,-2 7-1278,6 0 1356,-3-7 0,2 1 5,0-4 1,-7 8-123,2 6 1,-2 3 132,2-2 1,-3 1-59,3 3 0,-4 4 50,-1-3 1,0 9-12,0 6 0,0 2 150,0 2 1,0 1-131,0-1 1,0 5 261,0 0 1,2 2-266,3-2 0,-3 3 679,2 7 0,-2 7-688,-2 2 1,2 4 127,3 2 0,-4 1-130,4 4 1,-3 2-77,-2 8 81,0-1 0,0 0 1,0 1 1,0 4-63,0 0 0,0 5-1,0-5 0,1 7-281,4-2 0,-1-1 136,5 1 1,-4-5 211,5 5 0,0 0 0,5 5 0</inkml:trace>
  <inkml:trace contextRef="#ctx0" brushRef="#br0" timeOffset="23626">397 146 6121,'10'0'125,"0"0"0,-6 0-22,6 0 68,0 0 1,5 0 162,-1 0-253,1 7 0,-5-5 0,0 2 33,1-2 0,4-2-15,5 0 0,-4 5-3,3 0 1,4 0 3,2-5 1,3 0-16,1 0 1,2 1 13,3 4 1,4-3-59,6 3 1,2 1 16,3-1 1,-2 5 26,7-5 0,-5 5-29,5-5 0,-7 4 26,2-4 1,5 2-11,5-2 1,6-4 1,9 4 0,4-3-22,1-2 0,-3 0-26,-7 0 0,8 0-226,-4 0 0,10 0 228,1 0 1,6 0 27,-2 0 0,3 0-16,-8 0 1,11 0-222,4 0 1,-45 0 0,1 0 185,3 0 0,-1 0 0,-1 0 1,-1 0 12,0 0 1,0 0-1,5-1 1,2 0-39,2-1 0,1-1 0,0 3 0,1-1 38,1-1 0,0-1 0,3 0 0,1-1-336,-2 2 1,1-1 0,3 0-1,0 0 289,2 0 0,-1 1 0,-3 1 0,-1 0 12,-3-1 0,0-1 1,6 0-1,0 0 7,-1 1 0,0-1 0,-5-2 1,0 0 0,-2 3 0,0-1 0,-1-2 0,1-1-16,7 1 1,0 0-1,-3-1 1,0-1 13,2 0 1,2-1 0,0 1 0,1 0-38,3-1 0,0 1 0,-2-1 0,1 0 35,2-2 1,2 0 0,3 1 0,0 0-65,1-3 1,0 0-1,-4 5 1,-3 1 0,-4-2 0,-1 1 0,-1 4 1,0 1 47,-6-1 0,-1 1 1,-1 1-1,0 2-167,3 1 1,-2 1 0,-8 2 0,-1 3 142,-2 1 1,-1 2 0,46 8 36,-46-11 1,0-1-1,0 0 1,0 1-23,5-1 0,0 0 1,-5 1-1,0-1 20,0 0 0,1 1 0,42 5-88,4-3 0,-46-4 0,1-1-52,3-2 0,1-1 0,-3 1 1,1-1 156,-1-2 0,0 0 0,-3 2 0,1 1 0,46-2 0,-2-4 0,4-5 0,-48 3 0,0 0 0</inkml:trace>
  <inkml:trace contextRef="#ctx0" brushRef="#br0" timeOffset="25313">9305 132 7569,'0'8'-784,"0"0"619,0-3 108,0-3 199,0 4-99,0 1 1,0-4 80,0 7-60,0-1 0,0 6 0,0 0 1,0 1-14,0 4 0,0-4 70,0 4 0,0 3-57,0 1 0,1 4 18,4 1 1,-3 2-12,3 4 1,-4-3-40,-1 7 0,2-4 37,3 4 1,-4-5-39,4 5 1,2-4 34,-2 4 1,0 0 7,-5 5-21,0 7-29,6-5 1,-4 11 7,3-3 1,-4-2-14,-1 2 1,0-2 27,0 2 1,0 1-84,0-6 0,5 7 74,0-2 1,0 5-91,-5 4 1,0 3 76,0 2 1,5 3-70,0-8 1,0 6 59,-5-5 0,5 3-10,0 1 1,0 1-104,-5 9 0,4-3 104,1-1 1,0-6 42,-5 1 1,2-2-31,3 1 0,-4-1-16,4-3 0,-3-2 20,-2 7 1,0-7-7,0 2 0,0-4-7,0-1 0,0-5-7,0 0 0,2-5 2,2 4 0,-2 0 7,3 1 0,-3 3-24,-2-3 0,0-2 21,0 2 1,0-7 165,0 2 1,0-3-167,0-2 1,0 0 18,0 0 1,0 2-17,0 3 0,0-7 1,0 7 1,0-8-18,0 3 0,0 0 18,0-4 0,0-3-18,0 2 0,0-1 15,0 1 1,0 4-58,0-4 1,0-2 44,0 3 0,0-1-10,0 5 1,1-2 33,4-2 1,-3 0 5,3-5 0,-2 4-29,2-5 0,-4 0 5,4-4 0,-1-2-10,1-4 1,-2 4 12,7-4 0,-5 3-9,4-3 0,-4 4 7,5-4 0,-5 4-11,5 1 1,-2-1 20,2-3 0,-2 2 0,-3-2 0,-2 3-12,7 1 0,-7-4 3,2-1 0,1-4-15,-1 4 1,0-4 14,-5 4 0,5-6-17,0 2 1,0 1 13,-5-1 0,0 4-9,0-4 1,0 4-4,0-4 0,-2 4 6,-3-4 1,4 0 1,-4-6-1,3 8 0,2-6 69,0 3 0,0-2-63,0-2 1,0-6 15,0 1 1,0 0-10,0 5 0,0-6 7,0 1 1,0 0 6,0 5-15,0-1 1,0 1-32,0 0 0,0-5 42,0-1-43,0 1 0,0 0 24,0 0 0,2-5 5,3 4-12,-4-5-1,6 9 3,-7-5 1,0 7-1,0-1 1,5-4 0,0 0 0,0-5 4,-5 5-9,0-1 6,0 6-34,0 0 30,0 0-71,0-1 0,0-4-23,0 0-174,0-7-520,0 10 312,0-11-148,0 4 1,-5-12 69,0-4 557,0 4 0,-2-8 0,-1 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0:33.10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265 501 7569,'0'8'-168,"0"-2"0,-6-6 159,-4 0 1,2 0-52,-2 0 1,0 0 34,-5 0 0,-4 0 70,-1 0 0,1 2-53,4 3 0,0-2 69,1 7 0,-1 0-111,0 5 1,0-1 23,1 1 0,1 6-43,3 4 1,-2-4-14,8-1 1,-1 1 26,5-2 1,0 6 27,0-6 1,1 1 5,4-5 0,3-2 57,7-3 0,1 1-52,4-6 0,3 0 53,6-5 1,6 0-46,-1 0 0,5-7 106,-5-2 0,-1-6-47,-8-5 0,1 2 91,-7-6 0,1-1 32,-5-4 1,-2 4-75,-4 1 0,-2-1-52,-7-4 0,0 1 26,0 4 0,-7-2-184,-2 6 1,-13 2 57,-7 8 1,-4 4-71,-11 6 0,3 1 122,-8 4 0,4 10 0,1 8 0</inkml:trace>
  <inkml:trace contextRef="#ctx0" brushRef="#br0" timeOffset="317">677 1 7569,'-2'15'-434,"-3"-1"386,4 8 0,-8-4 1,6 6 156,-2 2 1,-6 2-29,1 1 1,2 1 17,-2-1 1,0 2-54,-4 4 0,-1 0 59,0 5 1,5 2-172,1-3 1,-1 5 52,-5 5 0,0-3-180,1 3 1,-1-8-149,0-2 1,1-8 156,-1-1 1,2-8 183,3-7 0,-3 6 0,5 2 0</inkml:trace>
  <inkml:trace contextRef="#ctx0" brushRef="#br0" timeOffset="725">589 1089 7569,'9'-7'0,"1"-3"0,5-4-407,5-6 375,-1-3 0,2-8 0,5-3 202,7-5 0,0-12-70,6-8 0,-5-1 6,6-9 0,-9 2-128,-2-1 1,-1-3 76,-9 8 0,1-1-332,-5 5 0,-7 7 160,-3 3 1,-4 10-200,-1 5 316,-6 2 0,-2 10 0,-7 0 0</inkml:trace>
  <inkml:trace contextRef="#ctx0" brushRef="#br0" timeOffset="1237">1074 1059 7569,'6'-13'-258,"4"3"256,-3-3 1,6 4 0,-4-11 121,5-4 0,2-4 4,3-2 1,-1-10 11,7-5 1,-6-8-84,6-1 1,-7-4 61,2 0 0,1-1-193,-2 0 0,-1 0 79,-8 0 1,-3 6-717,-7-1 715,0 6 0,-7-9 0,-1 5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7:40.043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486 1 7318,'-8'0'645,"1"0"-476,1 0-73,-2 0 0,-9 1-6,-2 4 0,2-3-60,-2 3 1,-3 1 29,3-1 1,-6 5-19,6-5 0,-6 5-94,6-6 0,-1 3 71,5-2 1,1-3-141,-1 2 0,0 3 83,1-2 1,-1 1-74,0-1 1,0-3-6,1 3-17,-1 3 147,0-6-68,7 4 57,2-6-56,6 7 132,0-6-89,0 6 57,0-1-46,6-4 1,2 6 79,7-3 0,-2-2-53,-3 7 0,8-5 3,-3 5 0,-2-2-31,-4 2 0,1 3 17,5-3 0,-5 3-12,0 1 1,-7 1 14,2 0 1,1-5 2,-1-1 0,0 1-11,-5 5 1,-5 0-27,0-1 0,-5 1-3,6 0 0,-8-1-4,2 1 0,-3-2-107,-1-3 1,-1 3 76,0-3 0,0 1-144,1-1 1,-1 2 45,0-8 1,1 1-180,-1-5 328,0 0 0,1 7 0,-1 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7:41.291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177 44 6361,'-15'0'128,"5"2"-39,0 3-94,1-4 0,-1 8 12,0-5 0,2 0 46,-2 6 0,-1-6 19,6 6 18,-7 0-141,11 5 85,-6-1 1,7 1-42,0 0 0,0-5 30,0-1 0,2 1-6,3 5 1,3-5 17,6 0 0,1-1-4,0 6 0,4-5 26,1 0 0,6-1-30,-1 6 1,-2-5 17,1 0 1,-1 0-14,1 4 1,-2-4-78,-8 0 72,-6 0 0,1 4-207,-4 1 195,-4 0 1,-1-1-84,-10 1 1,-9 0 70,-6 0 1,-2-1-116,-3 1 1,-4 0 90,0-1 0,-1-6-36,6-3 1,4-3 20,1-2 0,6 0-53,-2 0 102,4 0 0,8-7-43,3-2 0,3-4 142,2-2 1,7-5-80,3 1 0,9-7 61,6 1 1,4-3-51,5-1 0,-1-5 139,6-1 0,0 1-77,6 5 0,-1 1 2,0 3 0,-8-1-22,-7 7 0,-1-3-113,-9 3 0,-4 4-195,-5 0 1,-7 1 104,2 4 1,-11 3-276,-9 2 1,-13 4 391,-11 1 0,-10-7 0,-3-1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7:40.443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192 295 7569,'-9'0'-492,"3"0"472,6 0 257,0-7-180,0-1 0,0-7 51,0 1 0,0-3-51,0-2 1,0 2 57,0-2 1,-5 2-195,0 3 1,0-3 90,5-2 1,2 2-261,3-2 0,-2 3-310,7 1 558,0 0 0,4 0 0,1 1 0</inkml:trace>
  <inkml:trace contextRef="#ctx0" brushRef="#br0" timeOffset="215">368 89 7569,'0'15'-63,"-2"-6"36,-3 1 0,2-5 84,-7 5 1,1-5 137,-6 5 0,3-7-87,-2 2 0,2 1 70,-7-1 1,-3 0-262,3-5 0,-6 0 83,6 0 0,-7 0-253,1 0 1,4-1 166,1-4 0,-1 1-718,1-5 804,7 5 0,-6-9 0,2 5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7:42.510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500 0 7569,'-15'2'-300,"0"3"221,1-4 1,-3 7 171,-2-3 0,1-1 83,-7 5 0,1-5-115,-6 1 1,3 1-77,2-1 0,-1 5-54,7-5 1,-6 4 57,5-4 1,1 2-76,4-2 0,0-2 84,1 7 0,4-7-230,0 2 191,7 3 0,-9-5-212,8 7 214,-1-6 20,5 2 0,6-1 29,4 0-34,3 6 0,3-9 108,4 3 1,-2 3-62,6 2 1,-1-2 64,2 2 0,1-2-41,-7 2 0,1 3 36,-5-3 0,-2 3-46,-3 1 0,-4 6-62,-6 0 0,-1 1 0,-4-2 1,-8-1-11,-7 7 1,-5-2-8,6 1 1,-7 2 43,1-6 0,-2 1-114,-3-1 1,2-4 51,4 4 1,3-4-106,6-1 0,0-7-7,1-3 172,-1 3 0,7-6 0,1 4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7:43.204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247 0 7569,'-8'9'-1110,"2"-3"1039,-1 1 0,4-6 451,-7 4-246,7 3-93,-10 1 1,9 0-96,-5 1 105,-1 0 1,-5 5-50,0-1 0,2-4 88,3 0-67,-3 0 1,7 4 16,-4 1 1,2-5-3,3 0 0,3-5 7,-3 4-13,4 1 0,2 5 7,4 0 1,2-6-1,3 1 0,8 0-26,-4 5 0,4-5 22,-3-1 0,5 0-79,-1 0 1,2 4 67,-1-3 0,-5 3-31,-1 2 1,1-5-14,-5 0 1,-3-1 31,-3 6 0,-2 0-31,-2-1 0,0 1 26,0 0 1,-7-2-43,-2-3 1,-4 3 35,-2-3 1,-5 3-75,1 1 1,-6-4 60,6 0 1,-6-7-28,6 2 0,-6-3 11,5-2 0,1 0-2,4 0 0,0-2 9,1-3 1,4 2-24,0-7 108,7 0 0,0-4-80,12-1 0,3-5 96,12 1 1,2-3-82,9 3 0,-4 1 157,3-7 1,2 3 31,-2-3 1,1-1-104,-6 6 1,0-6 39,1 2 1,-2 1-55,-4-2 1,1 7-150,-11-1 153,4-4 0,-16 7-433,3-4 196,-4 4 1,-9 3 1,-6 3 0,-1 3-470,-5 7 630,-3-6 0,7 4 0,-5-4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7:43.612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280 324 6557,'0'-15'-162,"0"1"1,0-1 367,0 0 1,0 0-103,0 1 1,0-1 48,0 0 0,0-4-145,0-1 0,0-1-43,0 1 1,0 4-140,0-4 1,0-1 127,0 2 46,0-1 0,13 5 0,3 1 0</inkml:trace>
  <inkml:trace contextRef="#ctx0" brushRef="#br0" timeOffset="240">515 133 7569,'-7'15'0,"6"-6"10,-4 1 144,-3 0 1,4 0 262,-5 0-280,-1-7 1,-5 3-146,0-6 1,1 2 95,-1 3 1,-6-4-91,-4 4 0,-4-3 98,-5-2 1,-2 0-310,-4 0 0,0 0 142,5 0 1,1 0-818,5 0 888,-1 0 0,1 0 0,-1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7:49.899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559 0 7569,'0'9'-435,"0"4"270,-6-12 0,2 11 214,-5-7 1,4 6 245,-5-1 0,0 1-142,-5-1 1,1 5 46,-1-1 0,-5 1-100,1 5-25,-7 3 1,3-5-76,-7 6 0,1 1 101,0 4 0,-6-1-216,1-4 0,0 4 69,4-3 0,6-4-268,-1-2 1,2 3-37,-1-3 1,3 1-516,6-6 865,0 1 0,7 0 0,2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7:50.497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574 1 6639,'0'8'255,"-7"-1"0,-1-7-76,-6 0 0,-1 5 13,0-1 0,0 3-95,1-2 0,-6-3-11,1 2 1,-3 3-19,3-2 1,2 6-66,-2-1 0,-2-2-61,1 2 1,0-2 89,6 2 0,-1 3-53,0-3 1,1-2 27,-1 2 1,5-2-192,0 2 101,7 3-14,-4-5 1,7 2 53,0 0-7,0-7 1,7 5 39,3-3 0,3-3-13,2 3 1,-1 1 44,1-1 0,5 5-40,-1-5 1,1 6 21,-6-1 0,6-2-28,0 2 99,-1 0 1,-6 4-65,-3 1 0,-3 0 3,-7-1 0,-2 1-50,-3 0 0,-3 1 43,-7 4 1,-1-2-100,-4 6 0,-3-1 88,-6 2 1,0 1-123,-1-7 1,-4 1 71,0-5 1,-1-1-77,6 1 1,0-7-34,-1-3 1,7-3 162,4-2 0,2 6 0,3 2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7:51.021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250 250 7569,'0'8'-15,"0"-1"0,-6-7 531,-4 0-294,3 0 0,-6-2-122,4-3 1,-4-3 40,-2-7 0,0-4-244,0-1 0,-1-1 75,-3 1 1,2 2-427,-2-6 0,2 6 112,3-2 342,-1-3 0,0 0 0,0-6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7:51.784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162 1 7007,'0'8'396,"0"5"-313,0-5 1,-1 5 102,-4-3-133,3 3 1,-4-5 47,6 7-41,0 0 1,0-1-7,0 1 1,4 0-142,1-1 136,7 1 0,-4 0-11,7 0 1,1-1 10,4 1 0,-4 0-47,3-1 0,-4 1 43,-5 0 0,1-1-93,-6 1 0,0 0 85,-5 0 0,0-1-111,0 1 0,-1 0-39,-4-1 1,1 6 119,-5 0 0,-1-1-23,-5-4 1,0 0-1,1-1 1,-1 1-25,0 0 0,1-6 19,-1 1 1,-5-7-28,1 2 0,-1-3 11,5-2 0,-4-2-2,-1-3 1,1-3 24,4-6 1,5-1 22,0 0 0,7 1 70,-2-1 1,4 0-62,1 0 0,6 1 60,4-1 0,5 0-72,4 1 0,-1-3 174,7-2 0,-1 2-80,6-2 0,-1 2 62,0 3 1,6-6-35,-1 1 1,5-1-31,-5 5 1,6-4-89,-6-1 0,-5 0 70,-4 6 0,-9-1-116,-1 0 0,-2 6 83,-8-1-115,0 0 1,-9-3 46,-5 3 1,-3-1-262,-12 6 1,-6 0-290,-4 5 0,-5 0 261,5 0 1,-6 0-457,6 0 766,-7 0 0,10 0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8:41.30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529 515 7569,'-8'15'-778,"0"-5"1010,3 0 879,3-7-778,-11 10 1,5-11-160,-7 3 1,2-2-8,4 2 1,-9-4-34,3 4 0,-3-3-138,3-2 0,-6 0 86,-4 0 0,3 0-152,-3 0 1,1 0 78,-6 0 1,2 0-65,4 0 1,-4 0-277,4 0 238,2 0 1,-4 0-62,7 0 1,-1 0 39,5 0 1,6-2 73,-1-3 0,7 2-46,-2-7 144,3 0 0,9-9-54,2-1 1,6-1 109,5 1 0,4-2-27,10-8 0,-3 1-31,4-1 0,-3 6-12,3-1 1,-9 3 1,3-3 1,2-1-156,4 6 1,-1-4 90,-5 4 1,1 1-354,-1 4 1,0 0 146,1 0 1,-6 2-742,1 4 965,-1-4 0,6 11 0,-1-5 0</inkml:trace>
  <inkml:trace contextRef="#ctx0" brushRef="#br0" timeOffset="265">544 295 7569,'-2'13'-51,"-3"-3"101,4-4 0,-7-6 142,3 0 1,1 0 5,-5 0 1,4 0-73,-5 0 0,0 0-94,-5 0 0,1 0 31,-1 0 0,-5 0-191,1 0 1,-1 0-393,5 0 395,1 0 1,-1 0 124,0 0 0,1 7 0,-1 1 0</inkml:trace>
  <inkml:trace contextRef="#ctx0" brushRef="#br0" timeOffset="598">1632 89 7569,'-15'15'-778,"0"-5"825,1-1 0,-3-4 344,-2 5 1,1 0-144,-7 5 0,2-6-34,-1 1 1,-4 0-69,3 5-31,-2-1 1,-3 1-176,1 0 1,0 4 59,-1 1 1,2 1-61,4-1 0,-4-4 74,4 4 0,1 1-375,-2-1 0,7 4-20,-1-4 1,-3-1 380,3-4 0,-1 6 0,6 2 0</inkml:trace>
  <inkml:trace contextRef="#ctx0" brushRef="#br0" timeOffset="850">1367 574 7569,'8'7'0,"-1"-4"-353,-7 7 88,0-7 638,6 4 250,-4-7 0,4-2-296,-6-3 0,-4-3-188,-1-7 1,-7-4 22,2-1 1,-3-6-114,-1 1 1,-1-2-187,0-3 0,1-4 3,-1 0 1,0-2-215,0 1 0,2 4-255,4-3 397,-4-4 1,11 7-769,-3-3 974,3 10 0,-4-4 0,-2 5 0</inkml:trace>
  <inkml:trace contextRef="#ctx0" brushRef="#br0" timeOffset="1174">1955 501 7569,'0'8'19,"0"-2"398,0-6-264,7-6 0,-4-4 11,7-10 1,-1-2-63,6-8 0,0 1-248,-1-1 1,1-1-32,0-3 0,-2 5 91,-3-1 0,3 1-143,-3 4 1,1-2 2,-1-3 0,3 7-458,-3 4 684,3 2 0,1-4 0,1-2 0</inkml:trace>
  <inkml:trace contextRef="#ctx0" brushRef="#br0" timeOffset="1399">2440 1 7569,'8'0'49,"5"0"134,-11 0 158,4 0 221,1 6-347,-5-4 1,3 5-24,-10-7 0,-4 0-19,-5 0 0,-3 0 23,-2 0 0,-4 1-99,-6 4 1,-7-2-131,-4 7 0,-2-7-6,-2 2 0,0-3-374,0-2 0,1 5 126,4 0 1,0 0-75,9-5 0,-2 0-638,7 0 999,4 0 0,-7 6 0,5 2 0</inkml:trace>
  <inkml:trace contextRef="#ctx0" brushRef="#br0" timeOffset="1908">2955 559 6552,'0'9'721,"0"-3"-636,-7-6 1,-3 2-3,-9 3 1,2-4-32,-2 4 1,-4-2-86,-2 2 102,4-3 1,-7 5-18,4-7 0,-2 0-11,1 0 1,2 0-69,4 0 1,2-7 40,-2-3 0,2-3-37,3-2 1,4 1 54,0-1 0,2-1-5,-2-4 1,2 2-5,3-6 0,3 4 6,-2-4 1,2 4 9,2-5 1,2 6-10,2-6 1,5 7 44,5-1 1,6-2-39,0 1 0,6-1-28,-2 1 0,4 4 30,1-4 0,2-1-171,4 1 0,1 1-63,3 4 1,2 0-72,-7 1 0,3 4 27,-7 0 0,6 2-99,-12-2 0,6 4 134,-11 6 1,1-5 203,-5 0 0,-1 6 0,1 8 0</inkml:trace>
  <inkml:trace contextRef="#ctx0" brushRef="#br0" timeOffset="2100">3072 295 7569,'-8'0'0,"-5"0"-81,3 0 0,2 0-114,-2 0 1,0 0 228,-4 0 1,-1 0 71,0 0 1,-4 0-83,-1 0 1,-4-5-82,4 0 1,-5-5 119,6 5-63,-1 0 0,-1-1 0,-2-2 0</inkml:trace>
  <inkml:trace contextRef="#ctx0" brushRef="#br0" timeOffset="2792">3160 648 7741,'0'-15'175,"0"0"0,7-1-11,3-4 0,3-1-169,1-3 0,1-9-5,0 4 0,0-4 100,-1 3 1,6 1-124,-1 0 0,3-1 51,-3 1 1,-2 1-95,2 4 0,2-3 71,-1 8 1,4-2 2,-4 1 0,5 9-57,-6-4 10,7 3 0,-4-1 8,2 4 1,-1 2 45,-3 7 0,-4 0-20,3 0 0,-2 0 16,-3 0 1,-4 2-47,0 3 0,-2-2 40,2 7-10,3-1 1,-10 6-29,7 0 0,-7 0 31,2-1 1,-3 1-29,-2 0 1,-2-1 23,-3 1 0,-3-2-55,-6-3 0,-1 3 47,0-3 0,2-2-7,3 2 0,-3-7 3,3 2 1,-3-5 56,-1-5 1,-1 2-55,0-7 46,1 0 1,1-5-10,3 1-20,-3-1 0,11 5 45,-3 0-35,3 7 15,2-3-17,7 6 0,-5 6-4,3 4 0,1 8 0,-1 2 0,5 6 24,-5-2 0,0 6-21,-5 4 1,0-3 47,0 3 0,1-4-43,4-6 1,-3 2 87,3-6 0,-4 1-131,-1-1 0,5-9-45,0 4-15,0-4 1,-3-3-486,3-3-272,-4-3 856,12-2 0,-5 0 0,7 0 0</inkml:trace>
  <inkml:trace contextRef="#ctx0" brushRef="#br0" timeOffset="3235">3807 633 7321,'10'-2'-221,"0"-3"0,-7 2 457,2-7 1,3 1-100,2-6 1,-2 0 22,2 0 0,-2-4 87,2-1-153,3-6 0,-5 3-56,7-6 1,-1-1 59,1 1 0,-5 0-136,0-1 1,-1 6 47,6-1 0,0 7-97,0-1 0,-6 4 39,1 5 0,-5-1-19,5 6 0,-5 0 20,5 5 20,-7 0 0,3 7-38,-6 2 1,0 6 58,0 5 0,0-2-128,0 6 1,0 1 66,0 4 1,0 0 10,0 1 1,2-1 14,3 1 0,1-3 64,4-2 0,3-4-25,-3-6 0,3-1 12,2 1 1,0-5 93,-1 0 0,1-7-67,0 2 0,4-10 50,1-5 1,-1-3-65,-4-2 1,5-1 85,-1-3 1,1-4-71,-5-7 1,-1 1-109,1-1 1,0 1-182,-1 0 0,1 6-13,0 3 0,-5-1-495,-1 1 758,-5 1 0,2 4 0,-6 0 0</inkml:trace>
  <inkml:trace contextRef="#ctx0" brushRef="#br0" timeOffset="5835">5395 324 6758,'0'8'692,"0"-1"-516,0-7 52,6 0-125,-4 0 0,3 0 83,-10 0 1,-3 0-78,-7 0 0,-1 0-46,-4 0 0,2 0 65,-7 0 1,1 2-107,-5 3 1,-1-2 26,1 7 1,-1-1-114,1 6 1,6 0-10,4-1 0,-1 1 74,5 0 1,-3 4-72,8 1 1,4 0 82,1-6 1,3 1 33,2 0 0,4-2-37,5-3 1,3 1 32,12-6 1,3 0-21,7-5 0,3 0 7,7 0 1,2-7 42,3-2 1,-5-5 8,0 0 1,-6-3 97,-9-2 0,-4 1-82,-1-7 0,-11 6 86,2-6 1,-10 6-57,0-6 0,-3 7-149,-2-1 1,0 2 117,0 3 1,-12-1-184,-3 0 0,-11 7-134,-3 3 0,-2 2 104,-8-2 0,6 3-391,-1-3 1,-2 9 202,1 1 0,1 6-262,5-1 1,6-2 145,3 2 0,4 0 198,1 4 1,5 1 221,1 0 0,5-1 0,0 1 0,4-2 0,4-3 0,9 1 0,7-6 0,6 5-49,-1-5 0,2 0 49,3-5 0,-1 0 231,1 0 0,-1-2-87,0-3 1,-4 2 112,-1-7 1,-6 5 136,2-4 66,-4 5-279,-1-9-68,0 12 0,-5-8-95,-1 5 104,-5 2-108,2-5 1,-4 9 65,3 3 1,-4-2-107,4 7 1,2-5 36,-2 5 1,1-1-73,-1 6 0,-2-5 64,7 0 1,-2 0 23,2 4 0,3-1-31,-3-3 1,3 2 23,2-8 0,-1 6-45,1-5 0,0 0 39,0-5 1,1 0-21,3 0 1,-2-6 18,2-4 0,3-2-37,-3 2 1,-4-3-2,-5 4 28,0-4-15,4-2 11,-6 0-13,-1 7 14,-7 1-87,0 7 0,0 12 44,0 3 1,0-2-11,0-4 1,0 1 25,0 5 0,6 0 63,4-1 1,-2-1-60,2-3 0,5 2 94,5-7 1,1 4-50,-2-4 0,-1 0 47,7-5 1,-1 0-11,6 0 0,-6-6 3,1-4 1,-2-3 22,1-2 0,2 0-45,-6 1 0,-1-6 124,-4 0 0,0-4-69,0 4 0,-2 1 81,-4 4 0,3 0-97,-7 1 0,0-1 1,-5 0 1,0 5 17,0 1 0,-4 4-108,-5-5 1,-3 7-106,-12-2 0,-3 3 78,-7 2 1,2 2-95,-8 3 0,3 1 80,-2 4 1,-2 5-316,6-1 0,1 1 123,5 5 0,4-4-303,1-1 1,6-1 112,-2 1 0,5 0 433,6 0 0,2-7 0,7 5 0,0-5 0</inkml:trace>
  <inkml:trace contextRef="#ctx0" brushRef="#br0" timeOffset="6185">6041 486 7569,'28'-13'-665,"-3"3"457,2 4 0,-10 1 411,2 0-154,-2-7 1,-3 9 104,1-7 1,-5 7 33,0-2-62,-1-3-35,6 6 1,-5-9 54,0 6 22,-7 0-7,4 5-54,-7 0-164,0 7 0,0 1 0,0 6 83,0 1-102,0 0 0,0 0 101,0-1 1,0-4-124,0 0 101,0 0 1,6-1-26,4 1 0,3-6 20,2 0 0,1-2-1,4-2 0,2 0 65,8 0 1,-1-2-58,1-2 1,-6 0 90,1-6 1,-7 6-77,1-6 0,-3 2-4,-1-2 0,0-2 10,0 7 0,-6-4-18,1 4 0,0 0 12,5 5 0,-1 0-4,1 0 1,0 0-2,-1 0 0,1 5 1,0 0 1,6 6-85,4-1 1,2 3 75,3 2 0,2-6-382,8 1 1,7-6 373,17 0 0,16-2 0,10-2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0:30.70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236 486 7570,'0'8'379,"-7"0"-407,-3-3 0,-3-3 89,-1 3 0,-1-4-112,0-1 0,-4 0-60,-1 0 0,0 0 116,6 0 1,-1-1-68,0-4 0,2 1 92,4-5 0,-3-1-9,7-5 0,-5 0-5,5 1 1,1-1 34,4 0 1,0-4-20,0-1 0,0-6-6,0 2 1,6-4-40,4-2 0,3 3 42,2 2 1,-1-3-184,1 4 1,0 1 49,-1-2 1,1 8-208,0-3 1,4-1 310,1 1 0,0 0 0,-6 6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7:49.147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691 206 7569,'-1'10'-200,"-4"0"1,3-5 314,-3 5 74,-3-7 0,0 3-94,-7-6 1,5 0 74,1 0 1,-1 0-258,-5 0 151,0 0 1,1 0-121,-1 0 0,-5 0 76,1 0 1,-7 0-154,1 0 1,2 0 60,-1 0 0,1 0-59,-2 0 0,-2 0-131,2 0 1,4 0 261,1 0 0,-3 0 0,1 0 0</inkml:trace>
  <inkml:trace contextRef="#ctx0" brushRef="#br0" timeOffset="267">383 588 7798,'0'-14'392,"0"-3"-222,0-2 1,0-4-79,0-6 1,0-1-198,0 1-153,0-1 185,0 1 0,-5 0 39,0-1 0,-2 2-68,2 4 0,4-2-95,-4 6 0,-2 1 197,2 4 0,0 0 0,5 0 0</inkml:trace>
  <inkml:trace contextRef="#ctx0" brushRef="#br0" timeOffset="4128">324 265 6166,'8'0'325,"-2"0"1130,-6 0-1293,-13 0-104,4 0 1,-13 0-57,8 0 0,4 2 72,0 3 0,0-4-60,-4 4 1,4-3 42,0-2 0,0 0 2,-5 0 1,1 0-7,-1 0 0,0 5 35,1 0 1,4-1-33,0-4 0,0 0 27,-4 0-61,-1 0 0,0 0 24,0 0-120,7 0 83,-5 0 1,10 0-130,-7 0 96,7 0-568,-4 0 1,20-6-1,4-2 1</inkml:trace>
  <inkml:trace contextRef="#ctx0" brushRef="#br0" timeOffset="4894">309 250 6845,'0'9'-345,"0"-3"777,0-6-274,7-6 68,-6 4-134,6-5 91,-7 1-21,0 4 480,0-4-458,0-1-86,0 5 0,1-9 69,4 6-14,-3 0-91,4-1 1,-6 2 15,0-5 1,0 4-10,0-5 97,0 7-154,-6-10 49,4 4 0,-4 0-51,6-1 1,0 5 44,0-5 1,0 5-37,0-5 0,0 6-76,0-6 1,-2 7 139,-3-2-183,4-4 125,-6 8 0,7-7-29,0 3 1,-2 3 34,-2-3-86,2 4 44,-5 1-60,7-7 75,0 5-192,0-11 179,0 12 0,0-7-166,0 3 130,0 3-1926,0-5 1102,-6 7 869,4 0 0,-4 7 0,6 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8:02.49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397 809 7153,'8'-7'219,"-1"5"-111,-7-4 245,0 6-315,0-7 0,0 4 30,0-7 1,0 5-20,0-4 0,-2-3 12,-3-7 0,4 1-31,-4-7 1,3 1 29,2-6 0,0 1-89,0-1 1,0-1 18,0-3 0,0 5 24,0-1 1,5 1-102,0 4 1,0 4 128,-5 2-201,0 2 98,0 9-10,0 2 0,-7 7 55,-2 4 1,-4 8-55,-2 7 0,0 4-9,0-4 1,-4 6-8,-1-2 0,-6 3-64,2-3 1,1 4 58,-2-4 1,6-2-113,-6-3 1,1 1 81,-6-5 1,2 2 120,4-7 0,-4 10 0,5 3 0</inkml:trace>
  <inkml:trace contextRef="#ctx0" brushRef="#br0" timeOffset="385">427 1014 7569,'14'-8'0,"1"-10"-460,0 4 622,-1-4-80,1-4 1,5-2 634,-1-10-433,7-4 1,-9-8 40,2-3 1,-2-5-82,-3-9 0,1 1-355,0-7 1,-7 7 155,-3-2 1,-3 4-667,-2 1 0,-4 7 172,-6 3 449,-6-3 0,-20 6 0,-1-5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8:04.09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235 457 6486,'-8'0'535,"0"1"-356,3 4 15,4-3-71,-13 11-147,6-12 1,-6 11 104,-1-7 0,0 0-130,1-5 9,-1 0 1,0 0 39,0 0 1,1-2-113,-1-3 1,2-3-90,3-7 198,-3 1 1,10-6-23,-7 0 1,7-4-9,-2 4 1,3-4 15,2 4 1,2-1-6,3 1 0,-2 4 16,7-4 0,-5 9-13,5 1 1,-1 7 46,6-2 0,0 3 0,-1 2 1,1 7 3,0 3 1,-5 3-14,-1 2 1,0 1-16,0 3 0,-2 3 13,-7 2 0,0 4-7,0-4 0,-2 4 3,-3 2-3,-3-8 0,-6 6-11,-1-3 1,5-2-2,0 1 1,0-4 28,-4 4-24,6-6 1,-6 8 24,5-6 0,1 1-20,-2-1 1,5-2-3,-5 6 1,7-6 4,-2 2 1,3-4-12,2-1 1,0 0 24,0-1-40,0 1 0,7-2-31,3-3 1,3-4-118,1-6 1,1 0 144,0 0 18,-1-6 0,8-2 0,1-7 0</inkml:trace>
  <inkml:trace contextRef="#ctx0" brushRef="#br0" timeOffset="382">382 1162 7290,'15'-6'566,"0"2"-287,0-5 0,1-6-76,3-5 1,-2-11 53,2 2 1,-1-10-52,2-1 1,-4-7 4,4-2 0,-4-6-28,-1 1 1,-2 1-282,-3 0 0,1-8-114,-6-8 1,0-2-259,-5-3 1,-8 6-333,-7-1 0,-1 5 802,-9-4 0,1 12 0,-6-1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6:35.59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588 956 7569,'7'8'-509,"-6"-2"937,6-6-80,-7 0 0,0-6-234,0-4 0,0-5 57,0-4 0,0-4-8,0-6 0,0-2 7,0-4 0,0-2-29,0-7 0,0-12 7,0-3 1,-2 2-117,-3 3 1,4 0 61,-4-4 0,-2 4-257,2 0 0,-6 11 112,1-1 0,-1 10-185,1 0 1,-3 7 71,3 3 1,-2 6-33,3-2 1,-4 6-71,3 4 177,-3 3 1,-2 9 132,0 3 1,1 10-116,-1 9 0,0 4 141,1 1 0,0 6-58,5-1 1,-4 12 63,3-2 1,-3 3-89,-2-3 0,5 5-2,0 0 0,6 7-108,-6-2 0,5-2 66,-5 2 1,5-7-64,-5 2 0,7-5 76,-2-5 0,2 2-167,-2-7 1,3 1 81,-3-6 1,4 1-158,1-1 1,-2-6 75,-3-4 0,4-2 209,-4-3 0,10 1 0,3 0 0</inkml:trace>
  <inkml:trace contextRef="#ctx0" brushRef="#br0" timeOffset="228">603 632 7569,'14'0'-161,"-5"0"592,-3 0-57,-6 0-134,-13 0 0,-3 0-73,-14 0 1,-1 7-149,-3 3 0,-4 1-49,-6-1 1,-5 3-202,0-3 1,-6 1-97,1-1 1,8 2 102,2-8 224,3 8 0,-3-4 0,0 7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6:38.32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0 633 7569,'8'1'-1053,"-3"4"1098,-3-3 854,-2 4-620,0-19-63,0 10-17,6-10 123,-4 13 157,5 0-536,-7-7 51,0 6 1126,0-6-1062,0 20 23,0-9-170,0 9 98,0-13-12,0 0 17,0-7 0,0 4-5,0-7 0,0 5-49,0-5 45,0 1 0,0-6-20,0 0 1,0 0 17,0 1 1,0-1-14,0 0 0,0 1 9,0-1 1,5 0-2,-1 1 0,1-1 0,-5 0 0,5-1 0,0-4 1,2 4 0,-2-4 1,-2-3-1,7-1 1,-7 1 1,2-1 0,1 4-1,-1-4 0,7 4-52,-3-5 1,0 7 12,0-1 1,1 3-74,5 1 0,0 0 14,-1 0 0,1 1 64,0-1 0,-1 2 58,1 3 1,5 4-63,-1 6 0,1 0 34,-5 0 1,-1 0-37,1 0 0,0 1 105,-1 4 1,1 3 10,0 7 0,-5 0-19,-1-1 0,-5 1-32,1 0 1,1 0 14,-1-1 1,0 1-13,-5 0 0,0-1-8,0 1 1,0 5 36,0-1 0,0 1-34,0-5 0,-2-1 19,-3 1 0,-1 0-41,-4-1 1,-3-4-4,3 0 1,2-2-14,-2 2 0,2-2-176,-2-3-49,-3-3 134,5 4-27,-7-6 1,6 0 47,-1 0-103,6 0 82,-2 0 7,6 7 125,6-6 1,1 7-57,3-3 1,3-3 127,-3 3-111,3 3 0,1-6 44,1 3 0,0 1-39,0-1 1,-6 5 70,1-5 0,0 5-42,5-6 1,-6 6 7,1-5 1,-5 7 78,5-3 1,-7-1-86,2 2 1,2-5 236,-2 5-181,-1 0 144,-4 4-166,0 1 1,0 0 33,0 0 0,-4-6 36,-1 1-67,-7 0 1,4 3-5,-7-3 1,6 1 6,-1-6 1,0 2-32,-5-2 0,1-4 23,-1 4 0,5 2-113,0-2 0,0-1 149,-4-4-272,-1 0-11,0 0-158,1 0-491,5 0 337,3 0-787,6 0 904,0-6 1,5 3-306,0-7 692,6 7 0,4-10 0,8 4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6:48.21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103 544 7142,'0'9'289,"0"-3"58,0-6 0,0-11-152,0-4 0,0-3-21,0 3-99,0 1 0,2-6-72,3 0 0,-2-1 99,7 2 0,-5-3-157,5-2 0,-5-4 86,4 4 0,-4-4-182,5-2 0,-5 1 51,5 0 0,-5 4-174,4 1 1,-5 6-280,1-2-152,3 4 121,-7 1 584,6 7 0,-7 1 0,0 7 0</inkml:trace>
  <inkml:trace contextRef="#ctx0" brushRef="#br0" timeOffset="349">0 588 7569,'0'9'-531,"7"-3"1,1-6 794,7 0 1,0 0-74,-1 0 0,1-5-4,0 0 0,4-4 63,1 4-149,6-7 1,-8 4 31,6-7 0,1 4 20,4-4 1,2 4-49,4-9 1,-4 4 38,3 1 0,-3-4-66,-2-1 0,1-6 51,-1 1 1,-1 3-39,-4-3 1,3-4-23,-8-6 0,-1 1-18,-8 5 0,1-1-107,-6 1 1,0 4 89,-5 1 1,-6 6-187,-4-2 0,-16 4 64,-9 1 1,-7 7-248,-7 3 0,-3 4-57,-7 1 0,5 1-199,0 4 0,8-2 591,2 7 0,0 0 0,7 5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6:52.08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427 485 7569,'8'0'4,"-2"2"167,-6 3 104,0-3 203,0 4-127,0 1-274,0-6 95,0 6-132,-6-7 1,-2 5-60,-7 0 1,5 0 42,0-5 10,1 0 0,-6 4-25,0 1 0,0 0-9,1-5 1,-3 5-47,-2 0 0,2 0 73,-2-5 0,3 2-66,1 3 0,-5-4 53,1 4 1,-6-3-68,6-2 0,-1 0 38,5 0 0,1 0-28,-1 0 39,0 0 0,0-5-11,1 0 18,6-7 0,-4 4-11,7-6 0,0 4 25,5 0 1,0 0 8,0-5 1,0 1 3,0-1 1,2-1-9,3-4 0,-2 4 5,7-4 1,0-1-26,4 1 1,1-4 0,0 4 1,0-4-4,-1 4 1,3-4 13,2 4 1,-2-4-85,2 4 0,2-4 74,-1 4 0,1-1-132,-1 1 0,-2 4-2,6-4 1,-1 5-68,2 6 1,1-3-61,-7 7 1,6 0-12,-6 5 1,1 0-139,-5 0 1,-1 2-130,1 3 535,-7-3 0,5 17 0,-4-2 0</inkml:trace>
  <inkml:trace contextRef="#ctx0" brushRef="#br0" timeOffset="276">500 265 7569,'-8'0'0,"-5"0"-126,3 0 130,-3 0 0,-7 0 183,1 0-149,-7 7 138,9-6 45,-10 6-265,10-1 0,-9-4 158,7 3-76,-8-4 1,9-1-65,-6 0 1,1 5-295,-1 0 0,1 0 203,3-5 0,4 5 161,-4 0-44,4 0 0,1 1 0,0 2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6:59.68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544 0 7618,'-15'7'299,"1"-6"-165,-1 4 1,-1-3 20,-4-2 0,-3 0-123,-6 0 1,0 0 35,-1 0 1,-1 1-93,-3 4 1,1-3-80,-6 3 1,6-4 128,-1-1 0,3 0-551,2 0 1,4 0 524,1 0 0,6 7 0,-4 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6:58.15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574 368 7776,'-2'8'423,"-2"-3"0,-5-3-298,-5-2 0,-6 0 19,0 0 0,-6 0-82,2 0 1,-4 0 64,-1 0 1,-6 0-162,1 0 1,-2 0 50,2 0 1,3 0-248,-3 0 0,4 0 124,6 0 0,-3 0-478,8 0 1,-6 0 140,6 0 1,4 0 442,5 0 0,1 0 0,-6 0 0</inkml:trace>
  <inkml:trace contextRef="#ctx0" brushRef="#br0" timeOffset="283">398 691 6428,'0'-9'1122,"0"-1"-922,0 0 0,-2-5 27,-3 1-130,4-1 0,-8-5 29,4 1 0,4-7-60,-4 1 1,3-3-68,2-1 1,0-5-191,0-1 124,0 1 1,0 5-352,0-1 1,0-1 220,0-3 1,0 8-615,0-4 811,0 4 0,0-3 0,0-1 0</inkml:trace>
  <inkml:trace contextRef="#ctx0" brushRef="#br0" timeOffset="600">736 544 7569,'-15'5'-257,"0"0"162,1 0 1,-6-5 556,0 0-220,-6 0 1,-1-2-107,-8-2 1,3 0-38,7-6 0,-3 1-150,4-6 1,-2 5 95,1 0 1,-1 2-186,6-2 1,-1-3 71,2 4 0,2 0-300,-2 0 1,4 4-211,5-5 578,-3 0 0,5-5 0,-7 1 0</inkml:trace>
  <inkml:trace contextRef="#ctx0" brushRef="#br0" timeOffset="900">795 1 7569,'-7'9'-234,"-3"1"1,-3-7 468,-2 2 0,-6 3-105,-3 2 0,-4 3 1,-1 2 0,-1 0 15,1-1 0,-1 6 19,1 0 1,1 6 5,4-2-81,-4-3 1,5 7-1,-6-3 1,-1 3-77,1 1 1,-5 2-82,-1 3 1,3-4 61,7-1 0,-6 5-70,7-4 0,-6 2 32,11-2 0,-1-6-405,5 1 0,2-7-472,3 1 920,-3-2 0,12-3 0,-6 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7:48.03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192 905 7569,'0'10'-809,"0"-1"789,0-5 461,0 2-272,0 1 6,0-6 191,0 6 0,0-18-271,0-4 1,0-5 18,0 1-29,0-4 0,0-7-24,0 1 0,0-2-23,0-3 0,0 1-45,0-6 7,0 0 1,0-1 27,0 1 1,0 7-113,0-3 0,0 4 59,0 2 1,0 4-138,0 1 0,0 11-280,0-2 131,0 4 4,0 2 99,0 3 0,0 8-280,0 2 214,0 5 0,0 5 274,0 1 0,7 0 0,1-1 0</inkml:trace>
  <inkml:trace contextRef="#ctx0" brushRef="#br0" timeOffset="334">383 508 7569,'8'-7'-23,"0"1"-45,-3-4 162,-3 4 0,5-1-84,-7-3 1,0 2 56,0-2 1,0 1-95,0-6 1,-2 0 97,-3 0 1,3 1-13,-3-1 1,-1-1-48,1-4 60,-6-3 1,7-5-11,-5 4 1,4-9-89,-5 4 1,5-2-12,-5 6 0,5-1 55,-5 7 0,2-6-60,-2 6 0,-3 1 72,4 8 0,0 2-234,0 3 153,-1 3 1,-5 2 4,0 10 0,1 5 52,-1 4 0,5-1-1,0 7 1,1 4-58,-6 5 1,-1 6 2,-4-6 0,4 7-661,-4-2 710,-3-3 0,0 6 0,-6-4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1:01.3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177 103 7569,'15'0'0,"0"0"0,-1 0-769,1 0 479,0 0 1,-1-5 308,1 0 144,0 0-103,0 5 1,-6 0 181,1 0-162,-7 0 83,10-6-51,-11 4 81,5-4-121,-7 6 0,-7 0 19,-3 0 0,-8 0-67,-1 0 1,-7 0-2,1 0 1,-6 0-79,2 0 1,-4 0 99,9 0 0,1 0-107,-2 0 0,7 0 87,-1 0 1,7 0-46,2 0 0,5 0 30,-4 0-146,5-7 55,-2 5 68,6-4 14,0-1-19,0 6 25,6-6 1,-2 7-16,5 0 1,-4 0 29,5 0 1,0-5-27,5 0 1,1 1 32,4 4 0,2 0 8,8 0 1,-1 0 6,1 0 0,4-5 45,0 0 0,1 0-68,-6 5 0,-1 0 82,-4 0 0,-3 0-67,-6 0 0,-5 0 54,0 0-45,-7 0 18,4 0 1,-25 0-45,-7 0 0,-6 0-67,2 0 0,-6 0 68,1 0 1,-5 0-61,5 0 0,1 0 45,8 0 1,-1 0-30,7 0 0,-1 0 23,5 0-31,1 0 0,4 0-36,0 0-10,7 0 66,-4-7 0,14 6-4,3-4 1,3 3 12,1 2 0,8 0-13,2 0 0,4 0 28,1 0 0,1 0-26,-1 0 0,0 2 34,1 3 0,-1-4-16,1 4 1,-6-3 8,1-2-2,-7 0-11,3 0 0,-8 1 1,-3 4 0,-5-3-1,-10 3 1,-5-3-102,-10-2 1,-9 4 57,-10 1 0,-5 2-214,-5-2 1,8-4 256,-3 4 0,9 3 0,-1 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7:54.57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1749 647 7569,'9'0'-1702,"-3"0"1702,1 0 518,-6 0-180,6 0 100,-7 7-330,0-5 1,0 6-38,0-3 1,0-2 166,0 7-194,0 0 1,-2 1 44,-3 4-29,4-4 16,-6 10 1,2-1-10,0 0 0,-1 6-22,1-2 1,2 6-1,-6 4-50,3 5 0,-4 4 34,5 1 0,-5-5-76,6 0 0,-3 0 125,2 5-158,3-6 1,-6 3 67,3-7 0,4 7 0,-4-4 4,3 1 0,2-2-38,0-7 45,-6 1 1,4-1 0,-3 0-17,4 1 15,1-7-2,0-2 21,0 0 1,-2-6-16,-3 0 1,3-1 18,-3-4-21,4-3 3,1 6 1,0-12 21,0 6-20,-7-7 105,6 0-17,-6 0-46,1 0 0,2 0 114,-5 0-8,5 0-117,-9 0 1,10 0 0,-7 0 134,-1 0 0,-2 0-29,-2 0 0,-5 0-71,1 0 1,-7 5 2,1 0-18,-3 0 0,-6-5 5,0 0 0,-10 0 11,4 0 1,-7 0 47,3 0-168,0 0 0,-7 0 62,7 0 0,5 1-9,0 4 0,0-3 49,-5 3-137,-1-4 1,-4 1 59,0 3-76,-6-4 50,9 12 0,-9-11 61,6 3-91,0 3 0,5-6 39,-1 3 1,6 1 2,0-1 0,6 2 1,-1-4-23,3 2 0,7 1 26,-1-1 0,5-3 37,-4 3 0,6-4-19,-2-1 0,4 0-27,1 0-34,1 0 73,-1 0 16,7-6-26,1-2 1,7-7 17,0 0 0,5 1-20,0-1 0,6 0 95,-1 1 1,2-6-26,-2 0 19,3-6 0,-5 8-31,6-6 1,-4-1 79,0-4 0,-2 1-44,2 4 1,1-9 257,-6 4-269,0-4-19,2 3 198,-6-5-17,6 4-169,-7-12 0,0 9 1,0-10 15,6 3 1,-4-11-38,3 3 0,-2-5 23,2-10 0,2 2-87,3-7-32,3 7 0,-5-10-115,6 4-1025,1-11 1164,0 4 0,-5-5 71,-1 7-282,1 6 1,0 8-163,0 10 0,-5 5 235,5 5 1,-7 9 0,2 11-640,-4 2 78,-1 9 172,7 2 227,-4 15 332,-8 1 0,2 0 0,1 3 0,2 3 0</inkml:trace>
  <inkml:trace contextRef="#ctx0" brushRef="#br0" timeOffset="910">794 1500 7569,'0'8'-86,"0"5"172,0-11 673,0 4-689,0-19 1,0 2 41,0-14 0,5 3-81,0-3 0,6-3 48,-1 4 1,-2-4 10,2-1 2,0-1-64,5 1 1,-2-1-87,-4 1 0,4 0-72,-3-1 56,3 1 1,2 6 25,0 3 1,3 2 0,0 2-169,0 1-4,-12-3 204,14 17 0,-12-6-19,7 7-150,-1 0 154,1 0 1,-2 7-28,-3 3 1,3 3-2,-3 1 0,1 8 2,-1 2 13,3 4 0,-10 1 30,7 1 0,-7 1 0,4 1-21,-1 3 0,-4-1 147,3-5-138,-3 1 0,-2-1 53,0 0 0,0-6 0,0-3-54,0-4 32,0-8-247,0 6 235,0-13 3,6-1 1,-3-8-6,7-7 1,-5 1 7,5-1 0,-2-5-2,2 1 0,3-3 28,-3 3 1,-2 3 32,2-4-33,-1 4 0,0 1 199,-4 0-1,-4 7-89,-1 1 1,-3 7 114,-7 0-209,0 0 0,-17 0 60,2 0 133,-3 0-89,-1 7 0,-1-5-19,1 3 1,1-4 20,4-1-188,-4 0 46,5 0 0,-1 0-82,-1 0 0,7-5 1,-1 0-293,2 2 284,3-5-756,-1 6 560,0-4 1,5 1-599,1 0 880,-1 0 0,2-1 0,1-3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7:58.85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15 529 7569,'0'9'-261,"0"4"1,2-5 170,3 0 0,-4 0 285,4-3 119,-3-3 0,-2 6 143,0-3-307,0-4 78,-7 6-13,6-7-158,-12 0 1,11-2 3,-3-3 1,4-3 8,1-7 0,0 1-132,0-1 1,0-6 83,0-4 1,0-2-114,0-3 1,5-4 68,-1 0 0,8-6-5,-2 6 1,3-5 31,1 5 1,3-1-57,2 6 0,-2-1-12,2 1 0,-2 5-8,-3-1 1,1 9 78,0 1 0,-1 2-45,1 8 55,0 0 1,-2 7-33,-3 3 0,1 5 2,-6 9 1,5 4-2,-5 6 0,0 7-20,-5 4 0,1 2-24,4 2 1,-3 3-6,3-2 0,-4 2 12,-1-8 1,0-3-78,0-2 0,0-4-16,0-6 1,5 2 52,0-6 1,0-5-202,-5-6 122,0-5 51,0 2 0,5-7 72,0-4 0,0-3-2,-5-7 1,5-1 17,0-4 0,1-1 114,-1-4 0,-2-3 32,7 4 0,-7 1-34,2-1 0,-2 4 69,2-5 0,-3 8-22,3-3 0,-3 4 249,-2 1-17,0 7-138,0-5 1,-7 11-2,-3-3 0,-3 3-53,-2 2 1,-1 0-108,-4 0 1,3 0 69,-8 0 0,2 5-271,-1 0 0,-4 0 81,3-5 0,-1 0-494,2 0 0,-2 0 552,6 0 0,-6-6 0,3-3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7:59.54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74 557 7569,'-8'0'-286,"0"0"317,3 0 1,1-4 87,-5-1 1,4-8 10,-5-2 1,7 0-32,-2-4 0,2-4 28,-2-2 1,3-3-8,-3-1 1,3-5-47,2-1 1,0 1-97,0 5 0,5-1 83,0 1 0,5 1-145,-5 4 1,5-2 23,-5 6 1,6 0 65,-1 6 0,3 4-45,2 0 0,4 2 35,1-2 0,-1 2-239,-4 3 227,6 3 0,-4-2 10,2 8 1,-2 5 12,-3 5 1,-5 1 2,-5 0 0,0-1 15,1 1 0,-4 0-28,4-1 1,-3 1 15,-2 0 0,0 0-8,0-1 1,-5 1 1,0 0 0,-5-6 7,5 1-79,-6-6-27,3 9-205,-7-12 59,7 6 102,1-7 81,7 0 67,7 6 1,3-4-4,9 3 0,-1 1 6,7-1 0,-6 7-4,6-2 1,-6-2 14,6 1 1,-7 1 150,1 5 1,-7 0-99,-2-1 0,-7 1 43,2 0 0,-4-1-37,-1 1 1,0 0-91,0 0 1,-6-1 64,-4 1 0,-3-5-181,-2 0 0,1-1-126,-1 6 1,0-7-154,1-3 0,-1-2-259,0 2 659,0-3 0,1 4 0,-1-6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8:04.14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544 1 7569,'-16'5'49,"-4"-1"0,-3 6 101,-6-5 1,-5 0-76,-1-5 1,-4 5 0,3 0-39,-1-2 1,4-1-171,-1-2 0,3 0-28,1 0 1,-1 0-586,-3 0 746,9 0 0,-9-7 0,11-1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8:03.04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353 545 7786,'0'-15'1172,"0"0"-1052,0-6 0,2-2-12,3-6 0,-4-1-126,4 1 1,2 0-205,-2-1 1,0 1 152,-5-1 0,5 3-757,-1 2 577,1-3 1,-3 12-431,3-3 365,-3 2 314,4 2 0,1 1 0,1-1 0</inkml:trace>
  <inkml:trace contextRef="#ctx0" brushRef="#br0" timeOffset="206">647 280 7569,'0'15'-144,"0"0"0,0-6 362,0 1 0,-6-7 257,-4 2 0,-10-1-172,-4 1 1,-4-4-109,-1 4 0,-6-3-137,1-2 0,-5-2 95,5-3 0,-6 4-384,6-4 1,0-2 50,4 2 1,6-5-63,-1 5 1,7-4 155,-1 4 0,2-5 86,3 5 0,6-6 0,1 2 0</inkml:trace>
  <inkml:trace contextRef="#ctx0" brushRef="#br0" timeOffset="499">633 471 7569,'9'15'31,"1"0"46,-7-1 331,4 1-169,-7 0 1,-7-7 38,-2-3-156,-4-4 1,-9-1-1,-2 0 219,-4 0 0,-1-6-212,-1-4 1,-4-3-1,0-2 0,-1 1-163,6-1 25,0-6 0,4 4 13,1-2 1,6-4-1,-2 0-20,4 0 0,3 0-558,3 4 1,2-2 31,3-4 1,3-1-198,-3 6 1,10-1 738,5 1 0,10 4 0,2-5 0</inkml:trace>
  <inkml:trace contextRef="#ctx0" brushRef="#br0" timeOffset="707">765 1 7569,'-2'13'-64,"-3"-3"73,-3 9 0,-8-9 1,-4 10 424,-4-4 0,-9 4-83,-1-1 0,-9 6-188,-1-6 0,-2 8-16,-7-3-66,5 4 0,-7 1 1,7 1-131,6-1 0,-1 0 32,9 1 1,0-1-366,4 1 1,6-1 233,-1 0 1,12-6-531,-1-3 1,4-4 677,0-1 0,4-7 0,6-1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8:01.82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486 721 7569,'0'-8'0,"0"-5"-574,0 3 1,-5 2 343,0-2 1,0 0 229,5-5 0,0 5 0,0 1 0,0-1 0,0-5 0</inkml:trace>
  <inkml:trace contextRef="#ctx0" brushRef="#br0" timeOffset="392">515 471 7569,'8'-2'-918,"-3"-3"662,-3 4 1,-2-7 132,0 3 393,0 3 1202,0-5 0,-7 12-1291,-3 0 1,0 5-79,-4-5 0,1 6 1,-10-1 52,2 3 1,-4 2-189,6 0 1,-8-6 55,3 1 1,-2 0 6,1 5-50,-2-7 0,4 0-87,-7-3 0,4-3-4,-3 3 0,7-4 0,-5-1-55,4 0-41,-3-6 122,9-3 0,-2-5 1,9-3 15,5-2 37,3 3 0,9-12 19,3 3 1,4-3 17,6-1 0,-2-2-16,7-3 1,-3 3 0,5-4-28,-3 4 1,-4 2 16,4 0 1,-6 1-203,2 3 108,3-2 0,-7 10-4,4-2 1,-4 2-1,-1 3-402,-1-1 191,1 7 0,0-4-285,-1 7 614,1 1 0,-2 5 0,-3 4 0,3 3 0,-5 7 0</inkml:trace>
  <inkml:trace contextRef="#ctx0" brushRef="#br0" timeOffset="720">353 324 7775,'0'-8'1138,"-1"1"-783,-4 7-183,-3-6-76,-7 4 0,0-5-115,0 7 1,1 0-28,-1 0 0,0 5-122,1 0 1,-6 5-71,0-5 0,1 2-871,4-3 1109,0-2 0,1 11 0,-1-5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8:00.81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59 542 7569,'8'0'8,"5"0"0,-11-6 127,3-4 0,-4-8 71,-1-2 1,0-7-282,0-3 1,0-1 83,0-8 0,0 6-100,0-1 0,-5 3-97,1 2 0,-1-1-98,5 1 0,0 4 65,0 1 0,0 6 221,0-2 0,-7 4 0,-1 1 0</inkml:trace>
  <inkml:trace contextRef="#ctx0" brushRef="#br0" timeOffset="268">0 586 7569,'15'5'-232,"0"0"0,-6 5-269,1-5 1,5 0 736,4-5 1,6-7-4,-5-3 0,7-4 59,3-6 1,1-4-89,8-11 1,-5 3-15,5-8 0,-4 1-66,4-5 0,-11 5 10,1 0 0,-9 4-32,-1-4 0,-7 7 52,-3-3 0,-5 9-246,1 2 1,-10 4 47,-5-4 1,-11 11-339,-9-2 1,-9 10 174,-15 0 0,4 5 207,-14 5 0,7 10 0,-9 7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8:05.67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207 691 7082,'9'-2'47,"1"-2"1,-6-5 170,0-5 0,3-8-53,-2-2 0,1-4-137,-1-1 1,-3-1-81,3 1 1,-4 0-182,-1-1 0,0 6 90,0-1 0,0 6-204,0-6 1,0 7 346,0-1 0,7 2 0,1 3 0</inkml:trace>
  <inkml:trace contextRef="#ctx0" brushRef="#br0" timeOffset="334">457 368 7569,'8'0'549,"-2"0"-436,-6-7 1,0-1 7,0-7 1,-5 1-112,0-1 0,-6-5-25,1 1 1,-1-7 50,1 1 0,-3 2-16,3-1 0,-5 4 53,-4-4 1,2 4-206,-2-4 0,7 6 43,3-2 0,-1 5-49,-5 5 0,0-1 55,1 6 0,-1 0 32,0 5 1,1 2 51,-1 3 0,0 8-24,1 6 0,-3 9-52,-2 2 1,2-1 55,-2 5 1,2-3-149,3-1 1,-1-6 166,0 1 0,1-1 0,-1 6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8:08.78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339 0 7459,'-7'15'165,"6"-7"1,-6 5-110,7-3 1,-2-2-5,-2 2 1,2 0-8,-3 4 0,-2 6 0,3 1 12,0 2-13,3-5 0,-4 8-19,0-6 1,0 6 7,5-2 0,-5 4-1,0 1 1,0 1-39,5-1 0,-5 1-43,0-1 75,1 0 0,2 2-151,-3 4 142,3-4 0,-9 11-105,6-3 1,-5 4 45,5 1 0,-1-5 8,1 0 22,3 1 0,-9-1 3,6 0 0,-6-5 3,1 5 1,2-6 50,-2 1-55,6 4 1,-9-7 0,5 3 1,0-3 3,2-1 1,-1-1-13,-3 1 0,4-1 13,1 0 0,-2-4 0,2-2-7,2-2 0,1 0-17,2-1 1,-4-4 17,-1 4 0,0-4-11,5-1 20,0-1 1,0 1-1,0 0 24,0 0-30,0-1 1,-5 1-4,0 0 39,0-1-33,5 1 0,0 0-9,0-1 1,0-4-12,0 0 1,0 0-27,0 5 42,-6-7-72,4 5 68,-5-5 2,7 0 23,0 5-23,0-5 0,-5 2-12,1 0 68,-1 0 7,5-2 14,0 5-73,0-5 52,0 0-59,0-1-68,0-7 78,6 0-4,-4 0 71,4 0-67,1 0 58,-5 0-49,11 0 35,-5 0 1,6 0-34,1 0 0,-5-5 0,0 0 7,1 2 0,2-1 22,2 0 1,1 2-2,4-3 1,1 2 134,4-2-149,9 3 9,-10-4-20,19-1 1,-2 1 28,13-4-28,-7-3 1,22 5 10,-11-7 1,4 0-23,-3 1 0,2-1-7,2 0 1,3 2-26,2 3 1,-1-1 45,-3 6 1,-4-5-73,4 5 62,-17 0 0,-1 5-28,-16 0 26,2 0-3,-9 0 1,0 0 48,-3 0-47,-11 0 0,4 0 0,-11 0 0,9 2-31,-6 3 34,0-4-280,-5 6 253,0 0-66,0-6 62,0 6 0,-5-6 8,0 4 1,-1-3-12,1 3-6,3-4 81,-11-1-44,12 7 13,-12-5 25,11 4-15,-11-12 0,11-3 31,-3-5 0,4-3 7,1-2 1,1 1-3,4-7 1,-1 1-43,5-6 1,-4-6 51,5-3-41,-7-3 0,9-4 124,-7-3-113,6-3-11,-3-7 0,5 0 115,-3 0 0,3-1-72,-3-4-46,3-3 1,0-6 17,-3-1 1,1 3-373,-6 2 204,0-3 0,-5 17-46,0-4 1,0 10-167,0 0 0,0 10 71,0 4-83,0 4 166,0 2 0,-5 6-197,0 3 0,-4 4 378,4 1 0,-7 7 0,4 2 0</inkml:trace>
  <inkml:trace contextRef="#ctx0" brushRef="#br0" timeOffset="773">427 1588 6586,'-7'-9'310,"6"-4"0,-6 5-238,7-7 1,5 4 1,0-4 1,6 4-32,-1-9 1,3-3-53,2-1 1,0-4-39,-1-1 11,1-1 0,0 1-31,0 0 1,4 1 102,1 3 1,-1-1-105,-4 7 74,0-1 1,1 5-122,4 1 113,-11-1 1,11 5-8,-10 0 0,3 7 3,2-2-2,-1 3 1,-4 4 21,0 3-20,-7-3 0,10 17 24,-11-9-22,11 11 0,-11-1 0,2-1 0,-2 8-51,-2-3 52,0 4 1,0 1-3,0 1 1,0-3-3,0-2-4,0 3 1,0-12-13,0 4 15,-6-4 1,4-1-2,-3-1 1,3 1-31,2 0 23,-6-1-76,4-5-4,-4-3 50,6-6 19,6-6 1,-2-3 49,5-5-40,-5-1 0,7 0-20,-6 1 63,6-1-43,-2 0 0,0 1 59,1-1 0,-5 5-57,5 0 1,-7 0 110,2-4 0,2 4-22,-3 0 50,1 7 200,-5-4-67,0 1-115,-6 4 0,-2-3-34,-7 10 0,-5-2-33,1 7 0,-7-2 48,1 2-88,4 3 35,-7-5 0,5 2-139,-6 0 0,4-7 96,1 2 1,4 2-485,-4-2 154,6 0-814,-10-5 1117,12 0 0,-6-7 0,8-1 0</inkml:trace>
  <inkml:trace contextRef="#ctx0" brushRef="#br0" timeOffset="1583">692 823 6622,'0'8'419,"0"-1"1,-2-7-140,-3 0-67,3 0-23,-4-7-98,6-1 0,0-7-93,0 1 0,0-1 108,0 0 0,1 1-91,4-1 18,-3-6 1,9 3-46,-6-7 0,5 2 123,-5-1-107,6-4 1,-4 10-61,3-6 1,1 6-88,-6-2 164,7 4 0,-6 1-42,4 0 1,3 1-41,-3-1 66,3 0-76,2 7 1,-1-5 68,1 3 0,5 4-10,-1 1 1,6 3 5,-6 2 0,2 0-5,-1 0-10,-4 0 44,6 0 0,-13 2 31,1 3-43,-7-4 0,4 12 1,-7-3-11,0 3 1,-2-3 7,-3 0 0,-3 0 6,-6 4 1,-1 6 3,0 0 0,1-2-1,-1-9 0,-2 4-3,-2-3 1,3 2-18,-4-3 0,4 3 44,1-7 1,5 0-198,0-5-15,1 0 66,0 0-236,3 0 236,6 0-43,0-7 184,0 6-93,0-6 0,6 7 184,4 0-164,3 0 0,2 0 34,0 0 1,-1 0-1,3 2 16,2 3 0,2-2 14,4 7 1,1-2 5,-6 2 1,-1 1 67,-4-6 1,0 6-56,-1-1 1,-5 3 73,-5 2 1,-2 0 131,-2-1-226,-6 1 0,-3 5 1,-5-1 114,-1-1-77,-6-2-45,4 6 1,-14-6 14,7 4 0,-5-9-260,9-1 149,-6-7 1,8 9-197,-7-8 1,7 1-796,-1-5 1066,2 0 0,3 0 0,-1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8:11.92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30 441 7569,'-8'7'19,"1"1"149,1 0-17,4-1-123,-4-7 1,6-2-104,0-3 0,4-3 130,1-7 1,7-1-36,-2-4 0,1 2 42,-1-6 1,3 4-92,-3-4 1,3 4 25,1-4 0,-4 4-39,0-5 1,0 3-5,5-3 0,-1 2 78,1 4 0,1 1-86,4-7 1,-2 7 63,6-1 0,-4-1-41,4 5 0,-6-1 28,2 11 0,-4 0 228,-1 5-217,0 0 1,-2 7 37,-3 3 0,-2 7-103,-3 3 0,-4 5 76,4-6 1,-3 7-55,-2-1 0,0 3 51,0 1 1,0-1-54,0-4 1,0 2 33,0-6 1,0 4-16,0-4 1,-5 0-21,0-6-8,0 1 1,3-5-49,-2 0-26,2-7 1,-5-3 95,7-10 0,0-3-12,0-2 1,5 1-9,0-1 1,7-5-11,-3 1 1,-2-1 142,-2 5 0,1 1-72,-1-1 0,0 5 234,-5 0 78,0 7 102,0-3-233,-6 6 1,-7 1-84,-7 4 0,-5-2-110,6 7 0,-7-5 84,1 5 1,2-2-105,-1 2 0,6 1-30,-2-6 1,-1 0-192,2-5 0,4 5-389,5 0 625,0 0 0,-4-5 0,-1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1:03.11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500 74 6511,'-16'2'160,"-4"3"1,4-4-104,-4 4 1,-2-3-17,-3-2 0,2 0-8,-1 0 1,-1 1-41,-4 4 1,-1-3 39,1 3 1,0-3-86,-1-2 0,2 0 76,4 0 0,-2 0-80,6 0 0,6 0 61,4 0 0,5 0-182,-5 0 170,7 0 1,-2 0-2,10 0 0,3 0 5,7 0 1,1-5-12,4 0 0,-2 0 27,6 5 0,1 0-23,4 0 1,2 0 51,3 0 1,-3-5-43,4 0 0,2 0 66,2 5 0,-3-2 79,-1-2-133,2 2 0,-6-5 1,-1 3 46,-11-1 1,-3 0-33,-1 5 0,-5-5 42,0 0-35,-7 0 1,-5 5-28,-12 0 1,-9 5 23,-11 0 1,-4 5-33,-6-5 1,5 1 27,-1-1 1,1-3-11,-5 2 0,5-2-45,0-2 0,6 0 45,-1 0 0,3 0-62,1 0 0,3 0 54,2 0 1,4 0-32,6 0 26,7 0-111,2 0 101,19-6 1,5 2-2,16-5 0,2 4 34,3-5 1,3 7-35,-2-2 1,-4-2 62,-2 2-55,-3 0 0,-2-1 0,1 4-3,-1-3 1,-6 4 12,-3 1-111,-11 0 38,-2 0 1,-20 1-107,-7 4 0,-12 3-173,-8 7 1,-9 0 340,-5-1 0,-9 1 0,-4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6:45.26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457 603 7569,'8'2'-122,"-3"3"-2,3-3 186,-6 11-151,4-12 194,-6 6-97,0-1 188,0-4-100,-6 4 1,-3-1-2,-5 0 1,-1 7-40,0-2 0,-4-2 101,-1 1 0,-6 0-75,1 0 1,-2 3-36,-3-7 0,1 0 53,-1-5 1,6 5-133,-1-1 0,6 1 27,-6-5 0,7-6-56,-1-4 1,2 2-5,3-2 0,-1-5 94,0-4 0,7-6-63,3 6 1,-1-7 37,1 1 1,0-4-110,5-6 0,2 4 54,3-3 1,3-4 5,6-1 1,6 2 38,0-2 0,6 7 2,-2 3 1,11-5-8,4 4 1,3 3-10,2 2 1,5 2-151,0-1 0,-1-2 55,-9 6 1,2 5-92,-7 6 1,-5 5 15,-4-1 190,-7 4 0,10 1 0,-6 0 0</inkml:trace>
  <inkml:trace contextRef="#ctx0" brushRef="#br0" timeOffset="2042">1853 574 8664,'-15'7'429,"-4"-6"-261,-1 4 1,-6-3-101,2-2 0,-4 5-74,-2-1 0,1 1 82,0-5 0,4 0-191,1 0 0,-1 5 47,-4 0 1,6 0-223,3-5 1,-1 0 120,1 0 0,6 0-498,4 0 368,0 0 299,-5 0 0,7 7 0,2 1 0</inkml:trace>
  <inkml:trace contextRef="#ctx0" brushRef="#br0" timeOffset="2310">1647 868 7614,'8'0'-777,"-1"0"1,-2-2 1337,0-3 0,0 2-161,-5-7 0,0-4-15,0-6 1,0-6-170,0 1 1,0-2-29,0-3 0,0-1-182,0-3 0,0 1 77,0-6 0,0 2-380,0-3 0,0-2 202,0 3 0,0 1-234,0-1 0,1 8 41,4 1 288,-3 1 0,11 13 0,-5-5 0</inkml:trace>
  <inkml:trace contextRef="#ctx0" brushRef="#br0" timeOffset="95537">1265 603 7369,'-15'0'268,"4"0"67,-4 0 0,4 0-209,-9 0 0,-3 0-62,-1 0 0,-4 0-139,-1 0 1,-1 0 112,1 0 1,1 0-106,4 0 0,-4 2 88,3 3 1,3-3-279,-3 2 0,7-2 109,-2-2 1,4 0-269,1 0 1,6 0 415,-1 0 0,7-6 0,-4-3 0</inkml:trace>
  <inkml:trace contextRef="#ctx0" brushRef="#br0" timeOffset="95821">868 941 7569,'0'9'-104,"-6"-3"406,4-6 1,-9-6-83,6-4 0,0-3-186,5-2 0,0-6 15,0-4 0,0-2-53,0-3 1,6 1 41,4-1 0,3-4 66,2 0 1,0-2-146,-1 2 1,1 3 66,0-4 0,-2-1-281,-3 2 0,-4 1 115,-6 9 1,0 1-840,0 3 979,0 4 0,7-5 0,1 6 0</inkml:trace>
  <inkml:trace contextRef="#ctx0" brushRef="#br0" timeOffset="96113">1103 883 7569,'0'8'-30,"2"-2"278,3-6-42,-3 0 1,2-6-27,-8-4 0,0-3-33,-5-2 0,-1 1-49,-5-1 0,5-5-143,0 1 1,2-6 71,-2 6 0,-3-8-141,4 3 1,-3 3 45,2 1 0,-3-1-326,4 1 1,-3 1 209,2 4 1,-3 0 183,3 1 0,-3-1 0,-1 0 0</inkml:trace>
  <inkml:trace contextRef="#ctx0" brushRef="#br0" timeOffset="96331">1353 265 7569,'0'17'0,"0"2"0,-6-2-332,-4 2 349,-10 4 1,1 0-1,-9 5 420,-3-4 1,-8 4-249,0-4 1,-10-1-118,-5 2 0,-2-2-190,2 1 0,-1 4 60,6-4 0,1 4-127,9 2 1,3-6-37,7 1 221,-1-7 0,8 9 0,0-4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7:59.95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427 559 7569,'0'15'-901,"0"0"650,0-7 0,-6 5 628,-4-3 0,-5 1-96,-5-1 1,4-2-95,-3-3 1,-4-3-91,-2 3 0,-3-4-13,-1-1 0,5 0-110,-1 0 1,2-6 69,-1-4 0,-2-2-97,6 3 1,-5-6 67,6 0 1,1-1-96,8-9 0,-1-1-4,6-8 1,0-4 27,5-6 1,6 3-143,4-3 1,5 8 45,4-8 1,4 10-82,7 0 1,6 3 43,3 1 1,2 6-116,-2-1 304,3 7 0,-4-9 0,6 4 0</inkml:trace>
  <inkml:trace contextRef="#ctx0" brushRef="#br0" timeOffset="340">1089 574 7176,'8'-2'53,"-3"-3"1,-4-3 53,-1-6 1,0-3-22,0-2 1,5-4-13,0-7 0,0 1-109,-5 0 1,0-1 62,0 1 1,0-1-231,0 1 1,0 4 16,0 1 0,0 1-27,0-1 0,0 2 212,0 8 0,0-1 0,0 0 0</inkml:trace>
  <inkml:trace contextRef="#ctx0" brushRef="#br0" timeOffset="533">1236 309 7569,'9'10'0,"1"0"0,-7-5-371,2 5 333,-3-7 0,-9 8 0,-2-6 456,-4-1 1,-9 2-335,-2-1 1,-9 5-1,-1-5 0,-2 0-95,2-5 1,1 0 63,-6 0 1,0 0-519,-6 0 0,6 0 465,0 0 0,0 0 0,-5 0 0</inkml:trace>
  <inkml:trace contextRef="#ctx0" brushRef="#br0" timeOffset="22781">677 706 7429,'0'8'-621,"-2"-1"564,-3-7 355,4-7 1,-6-1-75,7-6 0,0-3-34,0-2 0,0 1-75,0-7 1,5 1-26,0-6 1,2 1-160,-2-1 1,-2-1 96,7-3 1,-7 3-95,2-3 0,-2 3 75,2 1 0,-3 3-325,2 2 1,-2-1 122,-2 6 1,0 1-202,0 4 1,0 5-11,0 0 404,0 7 0,0-10 0,0 5 0</inkml:trace>
  <inkml:trace contextRef="#ctx0" brushRef="#br0" timeOffset="23187">839 412 7584,'0'8'587,"-7"-1"-404,-3-7 1,2 0-74,-2 0 0,1 0 66,-6 0 0,-5 2-114,1 3 0,-3-4 47,3 4 1,1-3-136,-7-2 1,7 0-27,-1 0 1,-2 0-116,1 0 0,0 0-862,6 0 525,-1 0 504,0-7 0,1-1 0,-1-7 0</inkml:trace>
  <inkml:trace contextRef="#ctx0" brushRef="#br0" timeOffset="23556">897 721 6015,'-14'0'664,"-1"-2"-415,0-3 0,-3-3-18,4-6 1,-9 4-128,8 0 1,-3 0-119,3-5 0,6-1 69,-1-3 1,0 2-130,-5-2 1,2-3-13,4 3 1,-3-6-151,7 6 1,-1-6-156,1 6 1,3-8 175,-3 3 1,4 1 214,1-1 0,0 6 0,0-2 0,0 10 0,0-9 0,0 2 0</inkml:trace>
  <inkml:trace contextRef="#ctx0" brushRef="#br0" timeOffset="23856">912 206 7569,'8'0'0,"4"2"-713,-7 3 247,0-3 766,-5 4 31,0 1-78,0-6-133,0 12 1,-2-6-14,-3 3 1,2 3-83,-7-3 0,0 3 85,-5 1 0,1 1-118,-1 0 0,-5 1 61,1 4 1,-7 1-102,1 3 1,-3 4 59,-1-3 1,0-2-132,-1 1 1,3-4-92,2 4 0,-3-4 74,4 4 0,3-6-307,1 2 0,4-5 443,1-6 0,0 4 0,0-4 0,1 5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8:14.57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2279 662 7569,'8'0'-1403,"-2"0"1460,-6-7 0,5-1 215,0-7 1,0 1-91,-5-1 1,5-5-105,0 1 0,0-2-151,-5 1 106,0 4 1,0-11-165,0 8 0,0-2 58,0 1 1,0 4-156,0-4 0,5 9 64,0 1 1,-1 5 163,-4-5 0,0 7 0,0-4 0</inkml:trace>
  <inkml:trace contextRef="#ctx0" brushRef="#br0" timeOffset="266">2249 706 7569,'15'0'-468,"6"0"1,-5 0 440,4 0 0,3-7 269,1-2 1,1-6-95,4-5 1,-1 2 83,11-6 0,-6 1-105,1-2-51,-3-2 0,-1 4 53,-1-7 1,-1 6-19,-4-1 1,-2 3-77,-8-3 0,-6-1 82,-3 6 0,-3-4-174,-2 4 1,-8 1 77,-7 4 1,-8 5-271,-11 0 0,1 7-331,-6-2 1,5 3 277,-5 2 1,6 0 301,-1 0 0,3 0 0,1 0 0</inkml:trace>
  <inkml:trace contextRef="#ctx0" brushRef="#br0" timeOffset="865">3337 544 7237,'0'8'563,"0"5"-338,0-11-180,-7 11 1,-1-10 11,-6 7 1,-1-7-37,0 2 0,-4 2-28,-1-2 1,-5 0 44,6-5 1,-6 0-95,6 0 1,-6 0 67,6 0 1,-1-2-4,5-3 1,1 2 15,-1-7 0,0 0-95,1-4 0,5-1 68,5 0 0,-3-1-4,2-4 0,0 2 6,5-6 1,2 4 6,3-4 0,3-1-17,7-4 0,1-1 17,4 1 0,-3 0-28,8-1 1,4 2 24,6 4 1,5-2-52,0 6 0,-3 1 44,2 4 1,-6 2-166,1 3-10,-3-3 37,-8 11 0,-1-4-190,-8 6 1,1 0 330,0 0 0,-1-7 0,1-1 0</inkml:trace>
  <inkml:trace contextRef="#ctx0" brushRef="#br0" timeOffset="1067">3455 324 7569,'-10'0'-428,"0"0"269,0 6 0,-9-4 250,-1 3 1,-11-4 314,2-1 1,-6 5-293,1 0 1,3 0-181,-3-5 1,3 0-568,1 0 339,1 0 294,-1 0 0,1 7 0,0 1 0</inkml:trace>
  <inkml:trace contextRef="#ctx0" brushRef="#br0" timeOffset="-1959">0 676 7569,'0'9'244,"0"-3"118,0-6 0,0-11-323,0-4 0,0-3 104,0 3 1,5-4-69,0-1 1,5-6-1,-5 2 0,6-4-108,-1-2 1,1 1 82,-1 0 0,3 1-130,-3 3 1,5-2-1,4 2 1,-2-1 74,2 1 0,3 3-85,-3 2 1,7 5 60,-1 1 0,3-1-8,1 5 1,-1 4 26,-4 1 0,2 3-13,-6 2 11,0 0 1,-7 8 2,-4 7 1,-2 0-62,-7 4 1,0 2 57,0-1 1,-2 4-3,-3-4 0,2 5-3,-7-6 1,5 6 42,-4-6-47,-1 1 1,0-7 1,0-3 1,5-4-80,-4-6 1,5 0-166,-2 0 193,6-6 34,0 4 0,5-6-13,0 3 1,6 3 72,-1-2 0,3 2-13,2 2 0,-1 1 15,1 4 0,1-1 47,4 5 1,-4 0-49,4 0 1,-4 4 125,-1-3 1,-2 3-80,-3 2 0,-4 0-8,-6-1 0,0 1-6,0 0 0,-1 0-63,-4-1 0,1 3 5,-5 2 0,-1-2-3,-5 2 0,0-4-71,1-5 0,-1 1-158,0-6 1,6 0-931,-1-5 1162,0 0 0,2-7 0,1-1 0</inkml:trace>
  <inkml:trace contextRef="#ctx0" brushRef="#br0" timeOffset="-1557">1132 618 6820,'-2'8'-8,"-2"-3"1,0 1 163,-6-1 1,1 2 243,-6-2 0,-1-2 114,-4 7-391,4-7 0,-12 8-41,3-6 0,-2 5 67,-3-5 0,-2 0-93,2-5 1,-2 0 47,7 0 1,4 0-128,1 0 0,-1-7 46,1-2 0,6-5-109,4 0 1,7-1-21,-2 0 1,5-4 15,5-1 1,8-8 26,6-1 1,9 0 64,1-6 0,1 4-156,4 2 1,4-1 47,1 1 1,-3 1-66,-2 4 1,2 1 32,-2 3 0,1 4-634,-6-4 772,0 4 0,1 1 0,-1 1 0</inkml:trace>
  <inkml:trace contextRef="#ctx0" brushRef="#br0" timeOffset="-1166">1676 662 7569,'0'8'-33,"0"-2"77,0-6 146,6 0 1,-4-6-202,3-4 1,-3-5 110,-2-4 0,1 1-166,4-7 0,-3 2 61,3-1 1,-4-4-35,-1 4 0,2 1 37,3-2 0,-3 6-287,2-6 1,-2 6 35,-2-6 1,5 7-326,0-1 578,0 2 0,1 3 0,2-1 0</inkml:trace>
  <inkml:trace contextRef="#ctx0" brushRef="#br0" timeOffset="-501">1852 471 7569,'9'0'-353,"-3"0"1499,-6 0-1044,-13 6 0,3-4-73,-9 3 0,1-4 96,-2-1 1,4 2-206,-4 3 0,-1-3 69,1 2 0,-1-2-230,1-2 1,4 0 102,-4 0 1,-1 0-316,2 0 1,-1 0 452,5 0 0,1 0 0,-1 0 0</inkml:trace>
  <inkml:trace contextRef="#ctx0" brushRef="#br0" timeOffset="10542">1808 676 8526,'-8'0'784,"2"-6"-580,-1-2 26,-1-7-149,-7 0 0,5 1-54,1-1-103,-1 0 0,-5-3 91,0 4-116,1-11 1,-1 10 50,0-9 0,5 3-324,1 6 1,5 0 131,-1 1 1,-1-6-303,1 0 1,0 1 6,5 4 537,0 0 0,7 1 0,1-1 0</inkml:trace>
  <inkml:trace contextRef="#ctx0" brushRef="#br0" timeOffset="10808">1926 294 7569,'0'10'-163,"0"0"128,0-7 0,0 10 374,0-3 0,-7-2-35,-2 2 1,-1-5-284,-5 5 0,4-5 75,-9 4 0,2 1-105,-2 5 0,4 0 6,-4-1 1,3 3-65,-3 2 0,2-2-29,-7 2 1,7-3 91,-1-1 1,-2 0-447,1 0 0,0-1 15,6 1 435,-1 0 0,0 6 0,1 2 0</inkml:trace>
  <inkml:trace contextRef="#ctx0" brushRef="#br0" timeOffset="11240">2293 515 7515,'-14'0'105,"-1"0"0,0 1 23,1 4 0,-6-3-187,0 3 1,-4-4-19,4-1 1,-4 0-131,4 0 1,1 0-58,4 0 1,0 0 263,0 0 0,1 0 0,-1 0 0</inkml:trace>
  <inkml:trace contextRef="#ctx0" brushRef="#br0" timeOffset="11547">2102 721 7513,'8'-7'357,"-1"-1"-241,-7-7 1,0-4-142,0-1 0,0-1-35,0 1 0,0 2 122,0-6 1,0 1-253,0-2 0,0-1 89,0 7 1,0-8 100,0 3 0,0-4 0,0-1 0</inkml:trace>
  <inkml:trace contextRef="#ctx0" brushRef="#br0" timeOffset="12926">4145 618 7107,'2'-15'329,"3"0"1,-2 1-367,7-1 101,-7-6-8,10-2 0,-9-3-112,5-4-32,-5 4 123,9-3 1,-12 1-120,4 3 1,-3 3-63,-2-3 0,0 5-457,0-4 603,0 6 0,0-3 0,0 6 0</inkml:trace>
  <inkml:trace contextRef="#ctx0" brushRef="#br0" timeOffset="13154">4381 338 7569,'0'9'48,"0"4"89,0-5 1,-2 0 320,-3-3-252,-3-4 1,-7 4-49,0 0 0,-6 0 67,-3-5-65,-4 7 1,-1-6-104,-1 4 0,-4-3 0,-2-1-197,-2 4 0,1-3 132,-2 3 1,3-3-488,6-2 0,1 0-11,0 0 1,6 0 505,3 0 0,-3 0 0,0 0 0</inkml:trace>
  <inkml:trace contextRef="#ctx0" brushRef="#br0" timeOffset="13428">4336 559 7912,'-9'0'350,"-1"0"0,0 0-182,-5 0 1,1-7-9,-1-2 0,0-5 0,1 0 45,-1-1 0,0 0-166,1 1 33,-1-8 0,5 1-154,0-3 1,5-4 0,-3 3-440,2-2 1,1-8-792,5 1 1312,0 0 0,13-2 0,3-2 0</inkml:trace>
  <inkml:trace contextRef="#ctx0" brushRef="#br0" timeOffset="13668">4557 0 7569,'0'15'34,"0"0"1,-5-1 137,0 1 0,-6-5 104,1 0-31,-3-1-15,-8 6-47,4 0-148,-10 0 0,4 6 102,-7 2 1,1 1-188,-1 1 0,1-1 63,0 6 1,-1 4-105,1 0 83,0 0 0,4-4-106,1-1 1,1-1-186,-2-3 1,-1 1-1,6-7-702,2-1 1001,9-1 0,-4 4 0,4 2 0</inkml:trace>
  <inkml:trace contextRef="#ctx0" brushRef="#br0" timeOffset="14076">5277 412 7455,'-21'8'-340,"-3"3"450,-11-6 0,-2 5 209,-7-5 1,-1 2-178,1-3 0,7-2-27,2 3-137,-2-3 1,8-2-152,-1 0 1,1 0-77,4 0 1,2 0 0,0 0 248,2 0 0,2-7 0,4-1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8:32.66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1353 530 6949,'0'8'-694,"0"0"1235,0-3-181,0-3 235,0 4-464,0 1 1,-2-5 0,-2 3 0,0-2-53,-6 2-10,1-4 0,-1 6-17,0-7 1,0 5 0,-4 1 34,-1 2 1,-5-4-8,1 1 1,-7 1-11,1-1 1,-3 5 6,-1-5 1,-1 0-53,1-5 1,1 0 2,4 0 0,-2 0-74,6 0 93,0 0 0,6-7-91,-1-3 0,2-3 54,3-1 0,4-3-144,6-2 149,0 2 0,1-9-72,4 7 64,10-8 0,3 6-14,6-3 1,6-4-4,4 3 1,5 3 11,-4-3-234,5 7 1,-9-3 162,12 6 0,-12 0-126,3 1 1,-4 6-16,-6 3 0,2 3-239,-6 2 0,-5 0-24,-6 0 473,-5 7 0,9 1 0,-5 6 0</inkml:trace>
  <inkml:trace contextRef="#ctx0" brushRef="#br0" timeOffset="855">794 1353 7179,'0'-10'283,"0"1"1,0-1-307,0-5 108,0 0-21,7 1 0,-4-3-79,7-2-42,0 2 147,5-4-139,-7 7 0,10-6 72,-4 0 1,4 1-75,-3 4 0,5 5 64,-1 0 0,7 1-10,-1-6 0,3 7-12,1 3 0,-1-2 1,-2 2 3,-2 2 1,-4 2-48,5 1 57,-7 0-53,3 0 45,-7 0-13,-5 6 0,-3-3 11,-6 7 1,0-5 12,0 5-12,0-7 0,-1 9 3,-4-8 1,1 8-5,-5-2 0,-1-2 20,-5 2-18,0-7 1,4 8-14,-4-6 1,7 5 13,-12-5 0,12 0-136,-6-5 126,2 6-63,4-4-11,-5 5 55,11-7-17,-4 0 1,17 0 68,4 0 0,3 4-26,-3 1 1,-1 5 2,1-5 1,1 6-18,4-1 15,-4 3 0,5 2 0,-6 0 1,0-4 19,0 4 1,-7-4 125,-3 9 0,1-4 2,-1-1 0,0 0-117,-5-1 0,-7 1 61,-2 0-59,2-1-25,-13 1 1,11-2 4,-11-3 1,2 3-13,-1-3 1,1-4-106,-7-1 1,7-3-430,-1-2 356,-4 0 1,6 0-70,-2 0 250,2-7 0,3-1 0,-1-7 0</inkml:trace>
  <inkml:trace contextRef="#ctx0" brushRef="#br0" timeOffset="1868">765 2279 7019,'0'8'571,"0"-1"0,0-7-488,0-13 1,0 3 2,0-10-8,0 4 1,2 1-49,3 1 1,-2-3 52,7-2 1,-1-2-87,6-4 1,0-1 79,0 6 0,-1-4-99,1 4 1,0-1 0,-1 3 63,1-2 0,0 6-25,-1 4 0,3 2-22,2-2 0,3 3 41,2 7 0,2-4-71,-6-1 53,-1 0 1,-2 5-39,2 0 1,-7 5 0,3 1 8,-2 2 1,-7 2-71,-1 5 1,2 1 38,-3 4 0,1-2-96,-5 6 1,-1 1 101,-4 4 1,2-1-1,-7-4 1,5 4 46,-5-3 1,5-4-40,-5-1 1,5 1-4,-4-2 0,4 1 2,-5-5 1,5-1-15,-5 1-53,7 0 75,-4-1 1,6-5-128,-4-4 104,3-4 60,-4-1-40,19-6 0,-8 2 53,9-5 0,-2-1-57,3-5 0,-6 0 51,1 1-39,0-1 1,0 0 83,0 1-76,-1-1 0,1 2 56,0 3-22,-7-3 0,5 6 80,-3-2 1,-3 0-87,3 5 238,-4 2-194,-1-5 1,-6 7 77,-4 0 1,-5 0-89,-4 0 1,-4 0 0,-6 0 48,-1 0 0,-4 5-158,0 0 115,-7 0 1,10-5-53,-4 0 0,4 0-107,2 0 0,6 0-166,4 0 1,-3 0-1,3-2-155,1-2 1,6 2-529,2-3 948,7-3 0,-10 6 0,5-4 0</inkml:trace>
  <inkml:trace contextRef="#ctx0" brushRef="#br0" timeOffset="3344">1956 1 7569,'0'8'-695,"0"5"1,0-10 1023,0 7 1,0 0-188,0 5 0,0-1-153,0 1 1,0 1 85,0 4 0,0-2-117,0 6 91,-7 1 10,6 4 0,-6 2 19,7 4 1,-5-3-36,0 8 22,0-8 1,4 11 4,-4-4-30,3 3 0,-4 2-23,6 1 0,-5 5-5,0 4 0,0 3-140,5 2 163,0-7 0,0 5-33,0-3 0,-5 4-41,0 0 70,0 1-902,5 0 884,-6 6 0,4-6 8,-3 0-124,-3 0 1,6-9 101,-3 4 1,-1-5-84,1-10 1,-5 2 63,5-7 1,-1 1-1,3-6-34,-2 1 0,-7 4-158,2 0 184,4 0 0,-6-4 386,8-1 0,-6 1-429,5-1 73,-7-6 0,11 5-8,-4-4 0,3-3 5,2-1 1,0 1 12,0-1 0,-1-1 12,-4-4 1,3 0 7,-3 0 1,4-1 96,1 1-116,0-7 215,0 5-186,0-5 0,0 1-26,0-3-22,0-6 0,0 7 0,-2-6 144,-3 4-121,3-3-1,-4 4 32,6-4 0,-5 6-22,0-3 220,0-3-221,5 4 74,-6-6 15,4 0-138,-11 0 96,11 0-38,-11 0 1,10 5 40,-7 0-110,7 0 58,-10 1 0,10-4 9,-7 3 6,6 3-12,-9-6 1,10 9 2,-7-6 0,2 2-24,-2-3 36,-3-2-4,5 5-37,-7-1 0,1-4 23,-1 3 0,0 1-31,1-1 22,-8 7 0,4-9 59,-6 7 0,4-5-38,-4 4-13,-1 1 1,-6 0 6,-3 0 0,-4-2-23,-6 2 17,0 3 0,-1-7-10,-4 4 0,3 3-5,-3-3 13,10-4 0,-4 6-19,4-7 14,3 6 1,-5-7 23,7 5 0,0-4-9,4 5-28,1-7 0,-5 9 4,-1-7 0,-4 1 2,5-1 0,-5-3 1,4 3 1,-4 1-73,5-1 1,-5 0 72,4-5 0,3 0-127,7 0 118,-3 0 1,10 5-44,-6 0 35,6 0 0,-3-5-49,6 0 1,0 0-56,1 0-16,-1 0 14,0-7 10,7 5 55,-5-11 16,11 5 0,-4-2 96,6 1-94,0 5 1,0-9 68,0 3 1,1-1-24,4 1 1,-3-3 0,4 3-7,1-3 1,-5-1 112,3-1-131,3-6 11,-7 4 1,12-9 123,-3 7-120,-3-8 5,6 5 0,-10-8 203,7 1-196,0-1 35,4-5 0,-4 2 15,0-6 1,0-5 5,4-5 1,1-12 77,0 2 1,1-9 9,4-1 1,-2-3-88,6-1 0,-1-12-1701,2-3 1591,-11 39 0,-1 0 104,10-41 0,0-5-326,-3 7 159,-4 6 0,-1-3-1176,-1 7 1172,-5 6 1,2 0-23,-6 4 0,0 7 51,-5 2 0,0 10-128,0 0 145,0 10 1,0-2 638,0 7 1,1-2-730,4 2 1,-3 3 0,3-3 168,-3 2 1,2 3-525,1 0 499,7 6 0,-11-5 0,8 4 0,-1-4 0,2-2 0,-1 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8:38.71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1 530 7569,'0'10'-321,"0"-1"495,0-5 316,0 2-384,6-6 0,-3-6 7,7-4 1,-5-3-63,5-2 0,-5-1 69,5-4 1,-2 2-96,2-6 1,3-1 38,-4-4 0,9-1-100,2 1 0,0 0 66,-6-1 1,1 1-118,0-1 1,-1 1 37,1 0 1,0 4 34,0 1 0,-1 6-119,1-2 0,0 4 59,-1 1 0,1 5-56,0 0 1,-1 7 86,1-2 16,0 4 0,-2 2 8,-3 4 0,1 3-15,-6 7 0,5 1 15,-5 4 0,5 3-7,-6 6 0,1 1 53,-5-1 0,0 2-48,0 3 1,0-1 26,0 6 0,0-6-2,0 1 0,0-3 0,0-1 1,-5-6 19,1 1-33,-1-7 33,5 3-25,0-7 0,0-7 33,0-7 1,0-7-32,0-7 0,0-3 55,0-2 0,5-4 8,-1-6 0,1 4 12,-5 1 1,0 6 12,0-2 0,-1 4-51,-4 1 0,-3 0 23,-7 1 1,0 4-16,1 0 0,-6 7-38,0-2 0,-4 3 38,4 2 1,-6 0-168,2 0 1,2 0 67,3 0-345,-4 7 0,7-6-390,-4 4 788,10-3 0,-3 4 0,5 3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8:39.39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59 485 7569,'-8'9'23,"0"-3"175,3-6 1,3-2 111,-3-2-287,-3-5 1,5-10-14,-7-1 1,7-1 86,-2 1 0,3-2-155,2-8 1,0 2 60,0 4 1,7-4-64,3 4 1,3-4 9,1-2 0,1 3-53,0 2 1,-1-1 39,1 6 1,2 1 38,2 4 1,-1 0-38,7 1 1,-6 4 37,6 0 1,-1 7-1,6-2 0,-1 3 5,0 2 1,-1 0 32,-3 0 0,-3 5-29,-2 0 1,-5 7 33,-1-3 1,0 4-19,-10 2 0,1 0 2,-5 0 0,0-1 0,0 1 0,0 0-5,0-1 0,-6 6 29,-4 0 1,-3-6-26,-2-4 1,1 0 8,-1 5 0,2-6-8,3 1 1,-3-7-68,3 2 9,4-3-136,-7-2 45,11 0 103,-5-7 5,14 6 0,1-7-1,7 3 0,1 3 30,4-3 0,-2 5-29,6 5 0,1-2 85,4 7 1,0-5-15,1 5 0,-2 0 14,-4 4 1,-3 6 73,-6 0 1,-2 1-69,-3-2 1,-4-2 50,-6 2 0,-1-1-67,-4 2 0,-3-4 1,-7 4 1,-6-4 7,-4-1 0,2-2-46,-1-3 1,4 1-15,-4-6 1,6 0-109,-2-5 1,4 0-639,1 0 443,1 0 316,5-7 0,3-1 0,6-6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8:39.82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382 354 7569,'0'8'-1204,"0"0"1442,0-3 0,0-2 45,0 7 1,-5-5-122,1 5 0,-13-6-40,3 6 0,-6-5 7,0 5 0,-1-7-98,-3 2 0,-4-3 104,3-2 0,-1 0-64,2 0 0,-2 0 46,6 0 0,-4-7-135,4-3 1,0-4 8,6-6 0,1-1-70,3-4 1,3-2 35,7 2 0,2 2 46,3-1 0,3 1-81,7-2 1,6-2 59,3 2 1,6 2-181,4-1 0,-1 6 57,6-2 0,-6 5-130,1 6 26,-3-4 78,5 4 1,-10 1-464,3 3 630,-9 4 0,1 1 0,-6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8:36.95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177 589 7453,'8'-7'446,"-1"4"-385,-7-7 1,0 0 23,0-4 1,2-1-61,3 0 1,-4-1-44,4-4 1,-3 4 66,-2-4 0,5-1-147,0 1 1,-1-1 48,-4 2 1,5 2-236,0-2 1,0 2 112,-5 3 1,5 4-219,0 0 389,0 7 0,1-10 0,3 5 0</inkml:trace>
  <inkml:trace contextRef="#ctx0" brushRef="#br0" timeOffset="392">368 309 7569,'0'15'165,"0"-7"-14,0-1 141,0-7 0,5-7-251,0-3 1,0 2 79,-5-1 0,0 4-76,0-5 0,0 0 145,0-5-103,0 1 0,0-1-47,0 0 1,0-1-35,0-4 0,0 4-79,0-4 1,0 4 92,0 1 1,0-4-54,0-1 0,0 1 74,0 4 0,0 5-168,0 0 1,-5 5-14,0-4 109,-6 5 0,3-2 90,-7 6-24,0 6 0,-1 2-7,-4 7 1,2 1-23,-6 4 1,4-4-97,-4 4 0,4-2 66,-4 2 0,4-4-155,-4 3 1,6-4 47,-2-5 0,4 3 131,1-3 0,-6-4 0,-2 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8:40.90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118 529 7446,'0'-14'423,"2"-3"-279,3-2 1,-4 2-56,4-2 0,2-4 59,-2-2 1,5 2-144,-6-1 1,8-1 74,-2-4 0,-2 1-178,2 4 0,-5-2-248,4 6 0,0 0 183,0 6 1,3-1-196,-7 0 1,0 6 141,-5-1 1,1 6 215,4 0 0,-3 8 0,4 5 0</inkml:trace>
  <inkml:trace contextRef="#ctx0" brushRef="#br0" timeOffset="199">427 235 7569,'8'0'-100,"-1"7"0,-9-6 0,-3 4 479,-5-3 0,-4 0-220,-6 2 0,-3-2 11,-6 3 0,3-3-100,-4-2 0,6 0 89,-6 0 0,1 0-235,4 0 1,3 0-112,-3 0 1,7 0-115,-2 0 1,4 0-103,1 0-51,1 0 454,-1 0 0,0 0 0,1 0 0</inkml:trace>
  <inkml:trace contextRef="#ctx0" brushRef="#br0" timeOffset="474">368 515 6553,'8'0'534,"-1"-2"-299,-7-3 1,-5 2 6,0-7 1,-11 2-62,1-2 0,-3-3 98,3 3 1,-4-3-274,-1-2 1,-4-1 106,4-4 0,0 4-191,6-4 1,-1-1 69,0 2 0,2-7-331,3 1 1,2 2 180,3-1 0,4 4-449,-4-4 1,3 4 606,2-5 0,7 7 0,1-3 0</inkml:trace>
  <inkml:trace contextRef="#ctx0" brushRef="#br0" timeOffset="681">589 0 7569,'0'15'-142,"0"-5"0,-2-1-3,-3 3 1,2 1 54,-7 2 0,-6-1 479,-9 1 1,-3 1-124,-1 4 1,-2-4-128,-3 4 0,-2 3-191,-3 1 1,3-1 87,6 2 1,1-6-136,-1 6 1,3-7 102,2 1 1,4-2-410,6-3 1,1-1 404,-1-3 0,7 3 0,1-5 0</inkml:trace>
  <inkml:trace contextRef="#ctx0" brushRef="#br0" timeOffset="1026">941 573 7569,'10'0'-286,"0"0"232,-7 0 1,5-5-1,-4-3 330,1-5 1,4 0-40,-4-11 0,2-1-257,-2-4 0,-2-1 76,7 1 0,-7 0-142,2-1 1,-3 1-253,-2-1 1,0 3 191,0 2 0,0-1-254,0 6 0,-2 2 33,-3 9 367,3-4 0,-4 4 0,6-5 0</inkml:trace>
  <inkml:trace contextRef="#ctx0" brushRef="#br0" timeOffset="1217">1206 250 7569,'0'15'0,"0"-1"-184,0 1 206,0 0 0,-2-1 0,-3 1 158,-4 0 1,-11-5-101,-4-1 1,-9-4 118,-1 5 0,-7-7-229,2 2 0,3 2 73,1-2 0,1 0-256,5-5 1,-4 0 44,8 0 0,4-5-232,2 0 400,2-7 0,3 4 0,-1-6 0</inkml:trace>
  <inkml:trace contextRef="#ctx0" brushRef="#br0" timeOffset="1641">1515 500 7569,'8'0'-328,"-2"0"0,-1-2 0,0-3 406,-2-4 1,1-5 23,1 0 0,-4-1-23,4 0 0,-3-4-83,-2-1 1,0-4-4,0 4 0,0-1-147,0 1 0,0 4 60,0-4 0,0 4-167,0 1 1,0 1 260,0-1 0,0 0 0,0 0 0</inkml:trace>
  <inkml:trace contextRef="#ctx0" brushRef="#br0" timeOffset="1926">1441 515 7569,'7'8'0,"1"0"-673,7-3 462,-1-4 1,3 4 211,2-10 0,2 2 354,4-7 1,4 1-173,1-6 0,-1 0-56,5 0 1,2-4-55,-1-1 16,-1 1 0,0 2-49,1-2 1,-6 1 62,-5-7 0,-6 7-50,2-1 0,-5-3 47,-6 3 0,3-1-172,-7 6 0,0-1 87,-5 0 0,-2 2-152,-3 3 0,-8-1-57,-6 6 1,-8 0-46,3 5 1,-9-5-209,-1 0 1,-5 0 34,4 5 412,-5 0 0,9 0 0,-5 0 0</inkml:trace>
  <inkml:trace contextRef="#ctx0" brushRef="#br0" timeOffset="2403">2500 441 7003,'0'8'-38,"0"-1"0,-7-2 88,-3 0 0,-3-1 1,-2-4 1,1 0 5,-1 0 0,-5-4 2,1-1 0,-6-5-104,6 5 1,-6-6 37,6 1 1,-3 2-4,3-2 0,2 0-41,-2-5 1,3 1 65,1-1 0,2 5-27,3 0 0,2 0 10,3-4 1,3-1-20,-3 0 1,5 2 17,5 3 0,3-3 63,7 4 0,0-4-58,0-2 0,1 0 2,3 0 1,3 1-127,2-1 1,4 2 77,-4 3 0,4-3-154,2 3 0,-6 4 52,1 1 1,-6-2-137,6 2 282,-7-6 0,3 9 0,-6-4 0</inkml:trace>
  <inkml:trace contextRef="#ctx0" brushRef="#br0" timeOffset="2617">2500 235 7569,'-10'5'-564,"0"0"416,-6 0 1,-1-5 0,-4 0 169,0 0 0,0 0-13,-4 0 1,-1 0-112,6 0 1,-6 0 101,2 0 0,2-7 0,1-1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8:45.39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353 0 7569,'-19'10'-267,"-1"0"214,-13-7 0,14 9 0,-11-6 13,3 2 1,-3-4 92,-4 1 1,8-4-337,-4-1 1,9 0 282,-3 0 0,6 7 0,-3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1:23.511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574 295 7569,'0'-8'-727,"1"-4"768,4 7 1,-3-1 288,3 1 1,-4 1-11,-1-5-62,0 5-115,-6-9 1,-2 10-37,-7-7 0,-1 7 6,-4-2 1,2 5-27,-6 5 1,-3 3-95,-7 7 1,-3 1-88,-7 4 72,-1-4 1,6 12 18,0-4 1,1-1-44,-1 2 1,3-1 105,7 6 0,6-1-34,3 0 1,6-4 70,4-1 0,3 1-58,7 4 0,0-4 70,0-1 1,13-6-51,7 2 1,13-5 26,6-6 0,8-2-26,2-7 0,10-7-2,-5-2 0,5-11 27,-10-4 1,0-4-25,-5-2 0,0 1 92,0 0 0,-1-1-46,-4 1 1,-3-1 56,-7 1 0,-3 1-78,-6 4 1,-2-2-75,-13 6 1,-4 0-95,-10 6 1,-14 4 55,-17 0 0,-7 7-327,-2-2 1,-2 10 151,2 5 1,9-2-599,-4 2 1,8-1 343,-4 6 0,13 0 455,-3-1 0,11 1 0,-3 0 0</inkml:trace>
  <inkml:trace contextRef="#ctx0" brushRef="#br0" timeOffset="375">1044 809 7569,'-6'8'-1053,"4"-1"1173,-5-7 1,7-7 268,0-2 0,2-6-164,3-5 0,-2-3 8,7-6 1,0-7 213,4-3-231,1-4 0,1-2-72,4-4 0,-4 3 24,4-3 1,-4 2-475,-1-2 0,5 8 215,-1-3 1,-1 9-1127,-8 1 277,3 3 940,-5 8 0,0 8 0,-1 9 0</inkml:trace>
  <inkml:trace contextRef="#ctx0" brushRef="#br0" timeOffset="747">1456 574 7266,'0'15'-702,"-7"-2"1018,-3-3 0,-4-4-108,-6-6 1,2 2-77,-6 3 1,4-4-121,-5 4 1,3-3 37,-3-2 0,-1-5 32,6 0 1,1-2 30,4 3 1,0 0-14,1-6 0,-1 2-105,0-2 0,5-3 100,1 4 1,4 0-130,-5 0 1,7-1 101,-2-5-28,3 0 1,4 1 30,3-1 0,4 0-11,11 1 1,3-6 47,6 0 0,14-1 6,6 2 0,15 1-159,9-7 0,5 1-137,6-6 1,-9 1-61,-7-1 0,-6-2 97,2 2 0,-10-1-447,-5 12 1,-11-6 47,-9 6 544,-6 6 0,-5 3 0,-3 3 0,-4-3 0,2 4 0,3 3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8:44.21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310 412 7569,'0'-14'-202,"1"-1"1,3 0 451,0 1 1,1-3-258,-5-2 1,2-4 85,3-7 1,-3 1-152,2 0 0,-2-1 91,-2 1 1,5 4-303,0 1 0,0 4 60,-5-4 223,0 6 0,0-3 0,0 6 0</inkml:trace>
  <inkml:trace contextRef="#ctx0" brushRef="#br0" timeOffset="208">530 177 7569,'-6'15'-182,"-9"-7"0,-1-1 0,-6-6 578,1 4 0,-2-3-315,-6 3 0,-2-4 37,-3-1 0,6 0-221,-7 0 0,8 0 61,-8 0 1,3 0-109,-3 0 1,6 0-22,0 0 171,-1 0 0,7-6 0,-6-2 0</inkml:trace>
  <inkml:trace contextRef="#ctx0" brushRef="#br0" timeOffset="500">515 427 7569,'-14'8'-339,"6"-1"1,-5-9 0,3-3 681,-3-4 1,-2-5-113,0 0 1,5-1-150,1 0 0,-6-4-200,-5-1 0,1-4 105,4 4 0,0-1-137,1 1 1,-1 2 61,0-6 1,2 4 87,3-4 0,-3 6 0,5-4 0</inkml:trace>
  <inkml:trace contextRef="#ctx0" brushRef="#br0" timeOffset="717">648 45 7432,'0'10'-137,"-2"-2"-229,-3-2 257,-3 6 0,-8-6 353,-4 4 0,-3 3-18,-6-3 1,-1 3-26,1 2 0,-2 4-243,-3 1 1,3 5 72,-4-6 1,4 6-411,2-6 1,0 2 378,-1-1 0,1 3 0,-1 6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8:47.29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309 501 7569,'0'8'355,"0"-2"-400,0 1 229,0-6 9,0 6-133,0-20 0,0 3-83,0-9 0,0 2-38,0 2 0,0 1 69,0-1 1,0-1-117,0-4 1,0 4 30,0-4 1,0 4-19,0 1 0,0-4-87,0-1 1,0 0-75,0 6 1,0-1-93,0 0 1,0 1 347,0-1 0,6 0 0,2 1 0</inkml:trace>
  <inkml:trace contextRef="#ctx0" brushRef="#br0" timeOffset="419">603 309 7569,'0'10'-326,"0"0"0,0-5 404,0 5 408,0-7-299,0 4 0,-5-9-9,0-3-98,-7-3 0,6-12-104,-4 1 0,-1-3 66,6 3 0,-7 1-92,3-7 0,2 3-1,2-3 0,-1 2 48,1 4 1,-5 2-149,5-2 159,-6-4 1,7 6-80,-5-2 0,4 4 56,-5 5-13,7 4 12,-10 6 32,4 0-24,-5 0 1,-3 6 43,-2 4 0,1 5-42,-7 4 0,6 4 26,-6 7 0,1-1-18,-6 1 0,2-1-134,4 0 0,-4 1 81,4-1 1,-4-6-621,-1-3 671,6-4 0,-5-1 0,5-1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8:58.07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15 177 7281,'-6'8'239,"4"-1"-208,-5-7 927,7 0-934,13 0 0,-3 0 54,10 0 0,-4 0-81,-1 0 0,1 0 49,4 0 1,-4-5-100,4 0 1,1 0 25,-1 5 1,4 0-39,-4 0 0,4 0-36,-4 0 0,-1 0 57,-4 0 1,0 0-35,0 0 1,-6 0 51,1 0-239,0 0 231,-2 0 0,0 0-40,-3 0 5,-3 6 22,4 3 0,-6 0-100,0 1 64,0 0 26,0 5 19,0-1 0,0-4 37,0 0 1,2-7-42,3 2 1,3-3 89,7-2 1,-1 0-3,1 0 1,1 0-62,4 0 0,-2 0 130,6 0 0,-4-5-69,5 0 0,-6-2 93,6 2 1,-2-1-70,1-4 1,-3-3 93,-6 3 0,3 2 131,-3-2-171,9 1 1,-14-6-2,10 0 0,-9 5-30,-1 1 1,-7 4 18,2-5 1,-3 5-3,-2-5 1,0 5 0,0-5 1,0 6-15,0-6 1,-2 5 55,-3-5 0,-10 5 1,-9-5-249,3 7 168,-7-3 0,3 1-129,-9 0 1,-4 0 41,-6 5 1,7 0-109,3 0-39,2-7 192,3 6 1,6-6-359,4 7 1,2 0-91,3 0-827,-1 0 1244,7-6 0,1 4 0,7-5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9:14.60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339 1 6733,'-8'8'259,"-5"-2"25,3-6 0,-3 0-63,-2 0 0,-1 0-105,-4 0 1,4 0-11,-4 0 1,-1 0-136,2 0 0,-6 0 92,5 0 1,1 0-226,4 0 0,0 0-384,1 0 128,-1-6 1,0 4 417,1-3 0,5 4 0,3 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9:14.84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324 1 7569,'8'0'-889,"-2"6"917,-6-4 0,-1 4 311,-4-6 1,1 0-146,-5 0 0,-1 0-72,-5 0 0,-1 0-58,-4 0 0,2 0-63,-6 0 1,6 0-96,-2 0 1,-1 0 27,1 0 0,-1 0-176,2 0 0,2 0-7,-2 0 1,2 0 248,3 0 0,-1 0 0,0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9:13.47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309 59 6727,'0'9'850,"0"-3"-247,0-6-462,-7 0 30,6 7-164,-13 1 1,6 2 59,-6-1 1,1 1-93,3 5 0,-3 0 24,3-1 0,-3 1-56,-2 0 1,0 1 37,1 4 0,-1-2 39,0 6 0,1-6-109,-1 2 1,2-2 86,3 1 0,-3-2-104,3 2 0,-1-2 55,1-3 1,-1-4-189,6 0 0,-5-5-369,5 5-68,0-7 676,5 3 0,7-6 0,1 0 0</inkml:trace>
  <inkml:trace contextRef="#ctx0" brushRef="#br0" timeOffset="359">294 471 8277,'-7'-8'397,"-2"3"0,0-3-212,0-2 1,-1 2-27,-5-2 1,0 0-68,1-4 0,1-6 24,3 0 1,-3-1-112,3 1 1,-1 3 60,1-8 1,-3 5-121,3-4 0,2 4 24,-2-4 1,2 4 64,-2-4 0,-1 6-188,6-2 0,-5 4-32,5 1 1,0 0-180,5 1 1,-2 4-38,-2 0-844,2 7 1245,-5-10 0,7 11 0,0-4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9:20.40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1147 250 7241,'-6'9'104,"-2"-1"-33,-7-3 0,-6-4-46,-4 4-8,4-3 1,-7-2-49,4 0 1,-4 5 84,-2 0 1,1 0-130,0-5 0,4 0 94,1 0 1,1 0-158,-2 0 0,-1 0 53,7 0 0,-1 0-172,5 0 1,5 0 256,1 0 0,5 0 0,-2 0 0</inkml:trace>
  <inkml:trace contextRef="#ctx0" brushRef="#br0" timeOffset="300">927 530 7506,'0'-15'273,"0"0"-198,0 1 0,0-6 34,0 0 1,0-6-102,0 2 1,0-4 93,0-1 0,0 4-170,0 1 0,0 4 44,0-4 0,-5 6-63,0-2 0,0 4 21,5 1 0,0 0-657,0 1 723,0-1 0,0 0 0,0 0 0</inkml:trace>
  <inkml:trace contextRef="#ctx0" brushRef="#br0" timeOffset="651">1118 442 7271,'0'9'5,"0"1"274,0-7-120,-7 4 0,-1-7-17,-7 0 1,6-2-103,-1-3-10,0-3 0,-3-6 115,3-1 0,-3 0-182,3 0 1,-3-1-100,-1-4 0,-1 6 78,0-1 1,0 0-138,1 6 1,-6-3 66,1 2 1,-1-1-181,5 6 0,1-5-91,-1 5 399,0-6 0,0 3 0,1-7 0</inkml:trace>
  <inkml:trace contextRef="#ctx0" brushRef="#br0" timeOffset="895">1338 1 7569,'0'14'-919,"-1"-4"948,-4 0 0,2-5 361,-7 5 1,-2-1-250,-7 6-38,2 0 1,-10-1-57,2 1 0,-3 0 68,-1 0 1,0 1-188,-1 3 0,7-2 107,4 2 0,-3 3-116,3-3 1,-2 6 98,1-6 0,4 3-233,-4-3 0,5-3-37,6 4 1,-4-5-377,3-5 628,-3 3 0,4 1 0,3 9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8:53.96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823 1618 7569,'0'8'-620,"0"5"1047,0-11 0,0 6-124,0-3-86,0-4 446,0 6-435,0-20-122,7 10 0,-5-19 1,2 9 58,-2-5 1,3-3-40,0 1 0,0-1-39,-5-3-78,6-4 1,-4 5-2,3-6 0,-4-1 71,-1 1 1,0 1-124,0 4 1,0-3 42,0 8 1,0-6 0,0 6 71,0 1 1,-6 1-312,-4 3 0,2-1 44,-2 0 0,0 7 131,-4 3 1,-1-1 50,0 1 0,1 0 27,-1 5-50,-6 7 0,4 1 111,-2 6 0,-3 3-96,3 2 1,-6 4 101,6 7 0,-6-1-31,6 0 1,-6 1-20,6-1 0,-1 5-3,5 1-24,-6 6 0,5-9-20,-4 7 1,5-6-83,6 1 0,-4-4-322,3-6 224,3-2 1,-4-3-60,6 1 0,-2-2-620,2-8 37,4-4 403,-6-6 436,20-6 0,-3-3 0,11-5 0</inkml:trace>
  <inkml:trace contextRef="#ctx0" brushRef="#br0" timeOffset="249">838 1412 7382,'8'8'-15,"-1"5"486,-7-11 17,0 4 1,-7-6-364,-3 0 0,-4 0-46,-6 0 0,2 0-116,-6 0 1,-1 0-18,-4 0 53,-1 0 0,1 0-328,0 0 1,-1 0 154,1 0 0,1 5-448,4 0 1,-3 0 621,8-5 0,-7 7 0,3 1 0</inkml:trace>
  <inkml:trace contextRef="#ctx0" brushRef="#br0" timeOffset="1654">485 104 7407,'8'-2'-384,"-3"-3"287,-3 4 1102,-2-6-808,-7 7-103,6 7 1,-11 1 62,7 6 0,-4 3-50,4 2 0,-5-1 11,5 7-29,-6-1 1,7 7-43,-5 4 1,0 1 0,-2 4 37,1 0 0,5-1-108,-5 5 1,6-3-20,-6 3 1,2-2 66,-2 12 1,-2-3-86,7 8 111,-6-4-32,3 17 1,-2-12-102,0 4-418,1-3 446,-6-3 0,5 6-113,0 0 1,0 1 101,-4-1 0,-1-4-73,0 4 1,-4-4 71,-1-1 1,1-2-9,4-3 1,2-3 48,3-7 1,-3 0-37,3 0 1,-3-6-5,-2-4-7,7 4 88,-5-7 0,10 5-3,-7-7 0,7-5 525,-2 1-603,3-14 85,2 9 0,7-18 78,3 2 0,3-4 113,1-4-205,1-5 1,1-5 0,2-1 81,2 0 1,0 1-36,-6-1 0,1 5 6,0 0 1,-1 7 16,1-2 0,0-1 2,-1 1 1,-4 0-46,0 5 4,0 0 0,5 0-7,-1 0 0,6 0-10,-1 0 0,6 0-44,-6 0 1,8-5 68,-3 0 0,9 0-66,1 5 1,7 0 45,-2 0 1,4 0-36,1 0 1,1 0 23,4 0 1,-4 0-4,-1 0 0,0-2 1,-5-1-27,3-2 0,2-4 24,1 4 1,-3-5-8,-3 5 1,-3 0 5,-6 5 0,-6 0-4,1 0 0,-12 0-4,1 0 0,-2 0-3,2 0 1,-4 0-10,0 0 1,-5 0-17,5 0-11,-7 0-133,4 0 1,-9-5 216,-3 0-62,-3 0 1,-2 5 16,0 0 2,0-6 1,-4 3 4,-1-7 1,0 2-1,2-4-3,3 2 1,-1 1 27,6-6 1,0 0-11,5 0 1,0-6 44,0-3 0,0-1-8,0-4 0,8 1 5,7-11 0,0-2-6,4-8 0,4-3 184,2-7-208,-4 0-721,7-6 727,-12-2 0,10-2-50,-6 1 84,6-1-27,-10-4 0,6-1-38,-8 1 1,-4 1 0,-2 3-46,-1 5 1,-2 9-200,-5 1 1,0 12-247,0-3 0,0 11 224,0 0 1,0 8-269,0 1 0,0 7 779,0-1-254,0 9 0,-7-3 0,-1 5 0</inkml:trace>
  <inkml:trace contextRef="#ctx0" brushRef="#br0" timeOffset="29465">1103 530 6674,'0'8'1108,"-7"-1"-1006,-1-1-26,0-4 1,-5 6 131,3-3-100,3-3-14,-6 11 1,5-7-19,-7 4-12,1 3 1,-1-5 0,-1 7 71,-4 0 1,4-1-72,-4 1 0,-1 1-100,1 4 0,-4-4-32,4 4 9,-6-4 1,8-1-133,-6 0 1,11-1 112,-2 1 1,3-7 0,-1-1-735,4-1 290,2-4 521,7 4 0,13-12 0,3-2 0</inkml:trace>
  <inkml:trace contextRef="#ctx0" brushRef="#br0" timeOffset="29781">1103 898 6501,'8'0'1021,"-2"0"-620,-6 6-208,-6-4 0,-2 4-7,-7-6 0,4 0 4,-4 0 1,3 0 2,-7 0 0,2-6-93,3-4 1,-1-3 0,0-2 65,1 0 0,-1-1-211,0-4 0,5 3 25,1-8-177,5 1 140,-9 1-34,12-5-351,-6 5 320,7-6 1,0 4-46,0 1 0,0 6-79,0-2 0,0-1-443,0 1 689,7 1 0,1 4 0,7 0 0</inkml:trace>
  <inkml:trace contextRef="#ctx0" brushRef="#br0" timeOffset="30797">1573 515 10398,'0'-14'389,"0"-1"-368,0 0 1,0 1 107,0-1 0,0 3-123,0-2 100,0 2-34,0-9 1,0 6-88,0 1 80,0-1 1,0-5-21,0 1 1,0-6 0,0 6 3,0 1 1,2-4-31,3 3 0,-4-1-67,4 6-24,-3-1 105,-2-6 1,1 8-155,4-7 141,-3 13 1,4-12-63,-6 9 0,0 2 56,0-2 0,0 5-156,0-5 132,0 7-7,0-3 8,-6 6-60,4 0 45,-4-7-79,6 5-382,0-4 54,-7 6 222,6 0 0,-6 1-172,7 4-179,0-3 132,0 5 1,0-1 0,0 2-1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9:28.49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1 427 7333,'0'8'116,"0"-1"0,0-6 587,0 4-495,0-3 215,0 4 1,2-17 0,1-4-230,2-1-57,6 0-26,-3 1 1,7-2-17,0-2-53,6 3 1,0-12-1,5 3-57,-1-2 30,-7-3-26,10 7-138,-12-5 0,10 7 78,-6-3 0,6 1 1,-2 5-120,4-2 1,-3 1 97,-1 4 0,-1 5 7,1 0 1,4 7-164,-3-2 173,-4 4 25,0 1 1,-6 0 61,0 0-11,-1 6 1,-1 4 42,-3 10 0,-3 1-9,-7 3 0,0 4-22,0-3 0,0 4-59,0 5 1,-5-3 1,0 4 0,-5-4 24,5-2-77,-6-6 84,9 5 1,-6-10-66,3 6 0,3-11-86,-3 2-144,4-10 266,1 1 0,6-7-23,4-4 1,3-3 51,2-7 1,1 0-2,4 1 0,-4-6 3,4 0 0,-9 1 111,-1 4 0,-2 0 436,2 1-496,-3-1 0,-9 2 114,-3 3 1,-5 4-94,-9 6 1,-4-5 0,-7 0 174,1 1 1,-7 4-323,-3 5 157,3-3 1,-5 5-268,7-7 1,4 4 94,6 1 1,1 0-349,-2-5-809,4 7 1258,7-6 0,-1-1 0,0-8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9:31.22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279 383 7569,'0'8'-21,"0"-1"100,0-7 0,0-12-92,0-2 1,0-6-56,0 0 0,0 2 93,0-6 1,2-1-11,3-4 1,-2 5-136,7-1 1,-5 1 26,5-6 0,-7 6-165,2-1 1,1 7-281,-1-1 538,0 2 0,2 3 0,1-1 0</inkml:trace>
  <inkml:trace contextRef="#ctx0" brushRef="#br0" timeOffset="202">485 133 7569,'7'8'-146,"-6"5"410,6-11-58,-7 11 1,-7-11-121,-2 3-31,-4-4 1,-9-1-1,-2 0-10,-4 0 1,4 5-60,-1 0 1,-3 0-109,-1-5 0,-9 2 3,9 2 1,-5-2-243,-1 3 0,3-3 361,-7-2 0,-1 6 0,-4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1:32.48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30 508 7037,'-8'8'354,"1"-1"-64,7-7-46,-6 0-33,4 0 198,-4 0-338,6-7 30,0-1 1,1-1-75,4-1 0,3-2 83,7-7 1,0 2-65,0-2 0,-1-4 51,1-2 0,5-1-97,-1 2 0,1-4 49,-6 4 1,1 1-123,0-2 1,-2 7-74,-3-1 0,3 2 129,-3 3 0,1 4-118,-1 0 107,3 7 0,-11-2-76,2 10 1,-2 4 54,-2 11 0,0 3-58,0 6 0,0 1 59,0-1 1,2 1 36,3-1 0,-2 0 76,7 1 0,-1-1-101,6 1 0,-3-8 82,2-2 0,-2-4-66,7-1 0,-1-7 103,2-3 1,1-5-49,4-5 1,2-5 90,-2-9 1,-2 1-79,1-7 1,-1 1 6,2-6 1,-3 1 96,-2 0 0,-4-6-103,4 1 1,-4 0 91,-1 4 1,0-4-75,-1 0 0,-4-1-132,0 6 1,-7 6 79,2 4 1,-2 4-803,2 5 158,-3-3-3,5 11 632,-7 2 0,0 9 0,0 5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9:29.15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29 426 8180,'-8'-6'394,"2"-2"1,1-7-256,0 0 0,0 5-71,5 1 1,0-6-1,2-5-110,3 2 85,3-5 0,6 1-12,1-8 0,5 6-119,-1-1 1,6 2 0,-4-1 33,2 4 1,-4-1-166,6 1 0,-5 6 12,4 4 0,-4 2 71,4-2 0,-1-1-18,2 6 105,2-7 0,-4 11 51,7-4 1,-3 3 0,-2 2-56,-6 0 30,-2 7 1,-4 1 16,-3 6 0,-4 1 93,-6 0 0,-1 0-14,-4-1 1,-4 1-73,-5 0 0,4-1 121,0 1-113,0 0 0,-3-5 18,4-1 5,-5-5-9,13 9-97,-12-12 102,11 12-306,-11-11 122,11 5 107,-4-7 1,8 0-112,2 0 116,-2 0 40,11 0 0,-5 0-11,7 0 0,0 0 152,-1 0-166,8 0 1,-4 6-26,6 4 89,-6 3 1,8 2 124,-6-1 0,4-4-44,-4 0 0,-5-2-34,-6 2 0,-5 3 300,1-3-304,-4 3 0,-2 2 2,-4-1 1,-5-1-92,-10-3 70,4 3 1,-10-5-25,6 7 0,-4-2-103,4-3 0,0 1-8,6-6 0,-1 5-189,0-5 0,1 0-649,-1-5 0,5 0 718,0 0 196,7 0 0,-3 0 0,6 0 0</inkml:trace>
  <inkml:trace contextRef="#ctx0" brushRef="#br0" timeOffset="520">1441 426 6772,'0'8'555,"0"-1"-133,0-7-316,-7 7 0,-1-6 50,-7 4 1,-1-3-16,-4-2 1,2 1 80,-6 4-114,-1-3 1,-4 4-78,-1-6 0,1 0 88,0 0-195,-1 0 1,6 0 95,-1 0 1,7-6-166,-1-4 0,2 2 64,3-2 0,5 0-10,5-4 23,2-1 0,2 0 39,0 1 1,6-6 0,6-1-30,6-2 0,6-2-16,11-4 50,-4 6 0,10-3-66,-7 6 0,5 1 0,-3 4-290,2 0 231,-6 1 0,4-1-13,-6 0-508,-1 7 670,0-5 0,1 5 0,-1-7 0</inkml:trace>
  <inkml:trace contextRef="#ctx0" brushRef="#br0" timeOffset="895">2234 514 7569,'8'0'-24,"-1"0"0,-7-1 183,0-4 0,2-3-88,2-7 1,-2-1-326,3-4 146,3-3 0,-5-6-20,7 0 0,-2-1 43,2 1 0,2-1-138,-7 1 1,6 4-85,-1 1 0,-2 6 307,2-2 0,0 4 0,4 1 0</inkml:trace>
  <inkml:trace contextRef="#ctx0" brushRef="#br0" timeOffset="1110">2543 265 7569,'0'16'-432,"-2"2"401,-3-13 0,2 5 445,-7-5-164,1-1-56,-13 3 1,-1-5-25,-6 2 0,0-2-104,-1-2 1,-4 0-99,0 0 1,-1 0-348,6 0 292,0 0 0,-1-5 0,2 0-345,4 2 263,-4-5-36,5 6 205,0-4 0,-4-1 0,4-1 0</inkml:trace>
  <inkml:trace contextRef="#ctx0" brushRef="#br0" timeOffset="1375">2499 559 7569,'0'14'-838,"0"-6"1015,0-1 0,-2-2 0,-3 0 80,-4-2-130,-5-1-25,0-2 1,-1-7 33,0-3 0,1 1-8,-1-6 1,-5 3-154,1-7 0,1-2 104,8 1-155,-3-6 1,5 5-1,-7-5 109,0 1-516,7 1 341,-5-6 1,10 1-30,-7-1-280,7 1 0,-4 4 451,7 1 0,-6-1 0,-2-4 0</inkml:trace>
  <inkml:trace contextRef="#ctx0" brushRef="#br0" timeOffset="1603">2616 29 7569,'14'7'-488,"-5"3"788,-2 3-133,-7-5 2,0 5 0,-2-6 77,-3 2 0,-4 4-151,-11-3 77,-9 10-43,-9-4 0,-6 10-93,0-6-18,-7 6 1,5-3 0,-3 5 28,4-4 0,5 4-113,1-4 0,7-1-205,-3 2 0,-1-7-48,2 1 0,-5-2-216,5-3 0,-1 1 535,6 0 0,6 6 0,2 2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9:35.21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397 0 7569,'8'8'-140,"-1"6"0,-14-13 419,-2 4-236,-11-3 0,-8 3-66,-6 0 1,-2-1-1,3-2-102,-1 3-392,0-3 346,-2 4 1,7-6-668,-1 0 838,1 0 0,6 7 0,-7 1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9:34.09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309 501 7569,'8'6'-644,"-1"-4"909,-1 4 0,-4-6-51,4 0-178,-6-6 0,0-4 4,0-10 0,5 3 0,0-6-101,-2 1 97,6-4 11,-8-3-177,6-2 72,-1-5 1,-2 5-37,5-3 1,0 3-360,0-4 353,-2 11 1,-2-2-267,0 6 1,4-4 365,-4 4 0,7 0 0,-4 6 0</inkml:trace>
  <inkml:trace contextRef="#ctx0" brushRef="#br0" timeOffset="231">574 207 7569,'8'14'-784,"-2"-5"555,-6-3 666,0-6-143,0 7 10,-6-6-178,-2 6 0,-4-7 1,-3 0-22,-6 0-22,2 0 0,-14 0-51,4 0 1,-6 0-92,1 0 1,-2 0 0,-5 0-91,2 0 96,0 0 1,1 0-301,4 0 0,0 0 0,3 0 353,3 0 0,2-7 0,-4-1 0</inkml:trace>
  <inkml:trace contextRef="#ctx0" brushRef="#br0" timeOffset="524">574 515 7119,'-15'0'298,"0"0"1,0-1-134,1-4-83,-1-3 1,-5-7-59,1 0 1,-2-1 0,3-2-49,-2-2 0,0-6 57,6 2 0,-6-4 57,1-1 1,-1 1-471,5 3 260,1-2 1,-1 5-400,0-2 0,5-2 519,1 6 0,-1 1 0,-5 4 0</inkml:trace>
  <inkml:trace contextRef="#ctx0" brushRef="#br0" timeOffset="758">765 1 7569,'0'15'-572,"-7"-1"1,-3 1 786,-3 0 1,-6-5 280,-1-1-355,-6 1 1,3 3-1,-6-1 114,-1-3 1,6 3-122,-1 7 0,1-2-112,-6 2-6,-6 4 1,5-2-199,-3 4 1,-2 3-32,2-4 280,0-3-419,-2 7 1,5-10-1,-2 5-429,7-2 781,-2-1 0,5 1 0,-6 2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9:32.32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119 574 7088,'1'-15'1209,"4"1"-1122,-3-1 0,4-6-142,1 5 0,-4-12 1,5 3 145,-1-2 0,4-3-198,-1 1 53,-3-1 0,4 1-349,-6 0 0,5 6 69,-5 3-397,-1 4 731,-4 1 0,0 0 0,0 1 0</inkml:trace>
  <inkml:trace contextRef="#ctx0" brushRef="#br0" timeOffset="296">1 545 7569,'5'14'-28,"0"1"0,5-5 141,-6 0 1,8-7 110,-2 2 1,3-3-120,1-2 0,6-2 170,0-3-138,12 3 1,-6-16 120,14 4-136,-8-4 0,16 1 1,-4-1 31,1-1 23,-5-7-56,-4 9 1,-7-10-60,0 2 1,-6-3-34,-3-1-2,-4 6 1,-1-5 69,0 4 1,-7-2-89,-3 1 1,-4 2-215,-1 4 1,-6 4 69,-4 0-120,-10 1 1,-4 7-258,-10-3 1,1 2 73,-6 3 1,0 4-733,-6-4 1170,8 3 0,-6 9 0,6 1 0</inkml:trace>
  <inkml:trace contextRef="#ctx0" brushRef="#br0" timeOffset="1010">1324 501 6590,'0'8'641,"0"-2"-537,0-6 54,0 7-74,0-5 1,-5 6 71,0-3-84,-6-4 0,7 6 37,-5-7 0,4 1-41,-5 4 0,0-3 11,-5 3-49,1-4 0,-1-1-76,0 0 0,-1 0 163,-4 0-226,-3 0 16,1 0 137,-6 0-105,12-6 0,-11 3 1,8-7 63,1-2 0,0 1 1,2 0-155,1 1 138,-3 0 1,11-5-10,-2 1 1,0-3 39,4-2-28,4 2 1,-4-6 21,10 4 0,3 1-27,7-7 9,6 1 0,0-4 17,4 4-13,2-4 1,-4 10 0,7-5-43,-1 2 1,0 1 38,1 6-102,-7-1 0,5 0 6,-4 0 0,-3 2-40,-1 4 117,3-5-104,-7 6 1,5 0-175,-6 3 0,0 2 66,-1-2 236,-5 3 0,4-4 0,-5 6 0</inkml:trace>
  <inkml:trace contextRef="#ctx0" brushRef="#br0" timeOffset="1225">1441 192 7569,'0'15'-537,"0"-1"1062,0 1-265,0-7 0,-1 4-157,-4-7 1,-8 0 66,-7-5-279,1 0 118,-3 0 43,6 0 1,-10 0-42,6 0 1,-4 0-190,4 0 1,-4 0-619,4 0 573,1-7 1,-1 5 222,0-3 0,-6-3 0,3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9:36.09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265 559 7569,'0'10'61,"0"-1"275,-7-5-108,6 2-79,-6-6 0,7-1-21,0-4 0,0-3 0,0-7 101,0 0 1,0-4-139,0-1 42,0-6 1,5 3-121,0-6 0,5-1 22,-5 1 0,6 4-47,-1 1 1,-4-1-340,-1-4 0,2 4 122,-2 1 167,0 6 1,0-3-812,-1 6 558,1 0 1,0 1 314,0-1 0,7 7 0,-4 1 0</inkml:trace>
  <inkml:trace contextRef="#ctx0" brushRef="#br0" timeOffset="455">544 235 7569,'0'10'-205,"0"0"76,0-7 1832,0 4-1406,-6-14-130,4 6 1,-6-11-62,3 7 0,3-6 56,-3 1 1,4 2-63,1-2 0,-5 5-29,0-5 0,0 6-131,5-6 1,0 5 23,0-5-198,-6 0-46,4-4 183,-5-1 1,6 0-52,-4 0 1,3 6 28,-3-1 30,4 0 61,1-5 0,0 6-34,0-1 153,0 6-85,0-9 0,-2 12-22,-3-4 191,4 3-75,-13 2 0,6 0 9,-6 0 1,4 2-49,0 3 0,0 1 58,-5 4 0,-4 3-77,-1-3 0,-1 1 16,1-1-11,4 3 1,-12-5-128,4 7 36,3 0 0,-7-5 110,3-1-185,4 1 55,-7 5 1,12-5-271,-4 0 0,4-6 0,1 5-193,1-3 0,4-1 527,0-5 0,7 7 0,-4 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9:45.59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221 16 7569,'8'0'-481,"-1"0"886,-7 0-238,0-7-90,0 5 61,0-4 0,-7 11 0,-1 1-68,0 2 0,-5 2 14,3 5 0,-3 0-191,-2-1 177,1 1-65,-1 0 1,0 1 8,0 4 1,2-4-98,4 4 115,-4-4 1,9 0-34,-6 4 1,7-9-11,-2 4 1,4-4-69,1 4 0,0-5 63,0 0 1,6-7-7,4 2 0,3-3 12,2-2 1,4 0-4,1 0 1,6 0 23,-1 0-20,2-7-3,3-1 1,-1-2 100,1 0-95,-1 0 0,0-4 41,1-1 1,-2 5-1,-2 0-33,-2-1 1,-6 3 58,2-2 0,-9 7-37,-1-2 31,-7-3-27,4 6 114,-7-4 37,0 6-229,-7 6 80,-1 2-73,-13 7 0,3 1 90,-7 4-28,1-4 1,-6 7-41,1-3 1,5 3-1,-1 4-34,-1-2 61,-2 3 0,-1-6-6,-1 8 0,6 1-61,-1 3 46,7-3-79,-9 5 0,10-6 20,-2-1 54,2 0-259,9-6 159,-5 5 1,7-12-279,-4 4 1,-2-4-591,7-1 988,1-7 0,10 5 0,2-5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9:46.13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382 1 7569,'0'8'-59,"0"-2"44,0 1 136,0-6 1,-6 6-11,-4-7 1,-3 0-206,-2 0-138,0 6 292,-6-4 0,0 5 48,-4-7 1,-1 1-131,7 4 1,-3-3 3,3 3 1,1-4-192,-7-1 0,7 0-412,-1 0 349,3 0 145,1 0 0,0 0-259,0 0 386,7-6 0,-5-2 0,5-7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9:46.40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397 1 6350,'-2'8'296,"-3"-3"1,-3 1-1,-8-1-292,-4-1 1,-3 2 63,-6-1 0,0 5 30,-1-5 0,1 5-184,-1-6 45,8 8 0,-6-10-145,3 2 1,4-2 0,2-2 32,2 0 153,3 0 0,-1 0 0,0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9:38.27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677 1 7569,'0'8'-543,"0"0"590,0-3 0,-2 2 1,-1 4 352,-2-1-348,0 0 0,0 4 66,0 1 0,-6 0 62,1 0-139,4 6 39,-7-5 0,4 12 47,-5-4 1,4 6 45,0 4-129,0 4 35,-4 6 0,-1 1-67,0 4 1,-4-1 86,-1 6 1,0 0-55,6 4 1,-1 3-97,0 3 1,1-2 4,-1 6 30,-6 1 0,4 3 0,-2-2-51,2-1 0,-2-7 6,-1 1 0,-4 3 25,4-3 1,-1 3-1065,1-3 1090,4-2 0,-5 2-9,6-9 1,0 0 0,1-10-20,-1-6 1,5-2 48,0-7-31,7 4 0,-10-17 1,5 4-36,0-4 1,-4-6 9,7 0-42,0-7 837,-1 4-803,4-7 57,-4 0-35,19 0 172,-3 0-148,4 0 0,-1 0 125,-3 0-114,3 0 1,2 0 2,0 0 1,-1 0-1,1-2 2,0-3 1,4 2-2,1-7-5,0 7 1,1-5 0,2 4-7,0-1 0,4-4 28,-2 4 1,-2-2-1,1 2 0,1 4 7,4-4-25,0-3 1,7 4 11,4-6 0,2 6-6,2-6 1,2 6 7,3 0 1,3 0-7,7-1 1,-5 4-21,0-4 23,-13 3-24,14-4 1,-17 4 1,6-3 0,-2 4 14,-8 1 0,1 0-3,-6 0 1,-6 4-1,-3 1 86,-4-1-78,-1 4-27,-1-7 13,-5 6 0,-1-7-2,-3 0 12,-4 0-30,6 0-37,-20 0 54,3 0-51,-5-7 50,2 6 2,5-12 0,0 9 1,3-5 1,3-1 0,2-5 120,0 0-122,0 1 0,0-1 0,2-1 72,3-4 0,-2-1-61,7-4 1,-2-2 133,2 2-128,3-9 12,-5-4 57,7-6-63,6 0 1,-3-2 62,6-3 0,-4 2-33,5-7-12,-1 0-4,5-5 0,-4-6 13,-1-4 0,-4-2-221,5-3 1,-7 1 171,1-1 1,-3 2-79,-1 4 0,0-6 43,0 1-100,-1-1 0,6-4 1,-1 9-228,-1 5 1,-3 11 319,-5 4 0,1 9-436,-6 6 1,0 10 267,-5 4 45,0 4 0,-6 8-337,-4 3 502,-3 10 0,0-4 0,0 4 0,1 0 0,1 5 0,1 6 0</inkml:trace>
  <inkml:trace contextRef="#ctx0" brushRef="#br0" timeOffset="24779">706 1339 7026,'8'-2'203,"-3"-3"-66,-3 3 0,-2-6 63,0 3 66,0 4-23,0-6-185,-7 7 0,4 0-52,-7 0 0,2 2-69,-2 3-51,-3-4 173,12 12 0,-12-4-107,3 5 11,3-6 0,-4 6 29,6-5-34,-6 4 32,9 2 27,-5 0-74,7-1 65,0-5-8,0-3 0,2-1 1,3 0 1,3 0 1,7-5 0,0 0 107,-1 0-106,7 0 0,-3 0 29,7 0 0,-5 0 0,4-2-8,2-3 43,-5 4 0,6-11-47,-8 7 1,6-4 51,-6 4-50,7-7 22,-9 11 1,4-12 9,-6 3 1,-6 2 6,1-2-44,0 0 9,5 2 1,-6-5-54,1 3 0,-2 2 79,2-2-152,3 0 117,-5 2 1,2-3 7,0 6-50,-7 0 10,4 5 16,-7 0 1,-2 6-1,-3 4-25,-4 3 22,2 2-1,-6 6 1,3-3-1,-9 7 0,2-6 1,-2 6 1,2-1 0,-2 6 0,-1-1 0,-4 0 0,4 1 0,-6-1-1,1 1-2,-2-1 0,2-1-1,1-4 1,4-1-91,-4-3 1,6-4-21,-2 4 1,4-9-172,1-1 0,5-5-500,0 5 281,7-7 504,-3 3 0,-1-6 0,-1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00:00:06.51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427 412 7569,'2'10'-441,"3"-1"221,-4 1-188,12-2 148,-11 5 1,9-9 233,-6 5 453,0-5-345,-5 2 61,0-6 0,5-6-90,0-4 1,2 2 100,-3-2 1,0 0-77,6-5 1,-6 1 101,6-1 1,-5-5-98,5 1 14,0-7-78,-2 3 1,3-6 6,-6-1 0,5-1-3,-5-3 0,5 4-14,-5 1 1,0 0 10,-5 4 1,0 4 1,0 1-15,0 4 26,-7 8-20,-1 1 1,-8 7 7,-4 0 1,-3 12 20,-6 2 0,-6 12 8,1 4 1,-5 1-55,5 8 1,-2-6-10,1 1 0,4-3 40,-3-1 1,3-3 1,2-2 0,4 1-764,1-7 349,-1 1 386,-4-12 0,-1 5 0,1-5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1:32.97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295 74 7569,'8'0'-347,"5"-5"-43,-3 1 0,-4-3 322,-1 2 1,-2 3 471,2-2-177,-3-5-161,5 8 0,-9-11 5,-3 7 1,2-1 10,-7 1 1,-1 3-55,-9-3 0,2 4 44,-7 1 1,3 0-43,-3 0 0,-3 6 5,4 4 0,-2 3-14,1 2 0,-1 0-2,6-1 0,1 6-9,4 0 0,5 4-11,1-4 0,5 4 35,-1-4 1,4 1-71,1-1 1,1-4 59,4 4 1,5-4-19,10-1 1,3-1 22,6 1 0,2-2-4,3-3 1,4-4 75,6-6 0,-5 0-77,0 0 0,-6-6 102,1-4 0,-3-5-52,-1-4 1,-3 1 93,-2-7 1,-4 6-64,-6-6 0,-5 1 79,0-6 1,-7 6-55,2-1 0,-4 7-201,-1-1 1,-8 2 50,-7 3 0,-3 4-71,-11 0 1,-4 7-351,-11-2 1,0 8 226,0 2 0,0 11 214,0-1 0,-7 10 0,-1-3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00:00:06.80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74 1014 7569,'21'-21'1183,"3"-3"-500,-3-11-390,7-2 1,-10-15-900,7-7 363,-14 0 1,9-13 0,-20-1 391,0-11 1,-8 4-202,-12 2 0,-3 9-344,-6 6 0,-6 4 396,1 5 0,-13 3 0,1 7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00:00:09.76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501 1632 7569,'8'-8'175,"5"-12"0,-7 10-373,4-9 1,2-4 301,-8-2 1,3-2 150,-2-3 0,-3-1-239,2-3 0,-2 1-152,-2-6 0,2 6 22,3-1 1,-4-2 66,4 2 0,-3 1-363,-2 9 174,0-4-279,0 12 515,0-12 0,-7 12 0,-1-6 0</inkml:trace>
  <inkml:trace contextRef="#ctx0" brushRef="#br0" timeOffset="292">809 1250 7569,'0'23'0,"-5"-2"-120,0-6 0,1-1-250,4 1 1,-7-2 500,-3-3 0,-4 1 591,-6-6 0,-3 5-337,-6-5-175,-1 0-150,-6-5 1,-1-2 36,-7-3-12,6-3-96,2-7 0,5-4-99,-3-1 0,1-6 87,-6 2 1,5 1-80,-6-2 0,6 1-54,-5-6 0,6-1-178,-1-3 0,5 3-268,4-3 304,4 3 106,6-5 1,2 0-64,3-3 0,4-2 255,6 6 0,6-5 0,2 2 0</inkml:trace>
  <inkml:trace contextRef="#ctx0" brushRef="#br0" timeOffset="623">1015 2176 7569,'2'10'0,"3"-1"0,3-5-96,6 1 1,1-17-138,0-7 0,-2-9 311,-3-6 1,8-11 375,-4-8 1,4-16 191,-3-5-1664,0-9 1147,-1 2 1,4-16-46,-10 46 1,-1-1-1,4 0 1,-1 0-286,-4-4 0,-2-1 0,4 2 1,-1-1 89,-4 0 0,-1-1 1,0-3-1,1-1 56,-3 2 0,0 1 0,0 0 0,0 2-284,0 1 1,0 2 338,0 0 0,0 1 0,-2 1 0,-1 1 0,-5-48 0,-2 2 0,4 46 0,0 0 0,1-2 0,1-1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00:00:08.81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441 1147 7569,'-14'15'-614,"-1"-7"169,0-1 453,1-7 440,-1 0 0,0 0-221,1 0 1,4 0 225,0 0-218,0-7-137,-5-1 104,7-7-146,2 0 1,7 1 22,4-1 1,3 5-39,7 0 0,6 1-102,4-6 0,3 0 96,1 1 0,0-1-17,1 0 1,-1 0 164,1 1-157,-1-7 0,-6 4 1,-5-2 66,-7 2-56,2-4 29,-11 5-14,5-6 0,-9 8 3,-3-1 1,-3 2-2,-7 3 1,0-3-32,1 3 1,-3-1-70,-2 1 0,-2-3-96,-4 3 1,-3-1 97,4 1 1,-2-3-81,1 3 68,4-3 0,1 3 1,1 0 8,1-1 1,3-2 33,5-2 1,-1 5 1,6 1 0,-2-1 7,3-5 0,2-4 74,-3-1 1,3 0-34,2 6 1,0-1-30,0 0 1,0 1-106,0-1 63,-6 7 1,-7-4 0,-8 7-198,-2 2 1,-2 1 79,-4 2 0,1 2-109,3 3 0,3 0 260,2 10 0,4-4 0,-6 10 0</inkml:trace>
  <inkml:trace contextRef="#ctx0" brushRef="#br0" timeOffset="326">735 1515 7569,'22'14'0,"1"-4"64,6 0 1,0-7 149,1 2 0,-1-5 10,1-5 0,-6-3-11,1-7 0,-1-6-197,5-3 0,-4-12 38,-1-8 0,-6-2 75,2-8 1,-9-2 30,-1-7 1,-7 2-2,2-2 0,2-9-77,-2-2 1,0-9-264,-5 0 1,-2 1 115,-3-1 1,2 1-316,-7-1 1,-1 4-851,-9 11 75,-3 2 1155,-6 8 0,-2 9 0,3 6 0,5 10 0,2 11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00:00:07.65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338 279 7569,'-6'15'101,"4"6"0,-4-4 152,6 2 0,-5-7-963,0-3 213,-7 1 230,4 5 0,-6-5 787,-1 0 1,-1-7-192,-4 2 1,2 1-104,-7-1 1,6 0-227,-6-5 0,7-5-6,-1 0 1,2-6-215,3 1 121,-1-3 75,0-2 1,7 1-37,3-1 1,-1-5-52,1 1 0,0-3-120,5 3 22,6 3 212,3-6 0,5 9-31,1 3 1,1-1 22,4 6 0,3-5 139,6 5 1,-4 1 10,-1 4 64,-6 0-201,3 0 1,-11 8 212,0 6 10,-7 8-154,4 7 0,-9 0 31,-3 1 0,-3 6-47,-7 3 1,-1 2 8,-3-2 0,-3 2-46,-2-7 0,-2 7-13,6-2 0,-4-3 15,4-2 1,2-4-97,8-6 1,-1-1-94,6-3 191,-7-4-24,11-1 0,-6-2-87,7-3 92,7-4-37,1 1 1,8-2 3,4-1 0,3 1-20,6-5 1,2 0-4,3 0 1,-1 0-240,6 0 134,1 0 57,4 0 0,0 0-773,0 0 398,-7 0 470,6 0 0,-12 7 0,5 1 0</inkml:trace>
  <inkml:trace contextRef="#ctx0" brushRef="#br0" timeOffset="256">485 1367 7569,'17'-18'468,"2"-6"1,-1-9-532,7-16 0,-2-3-138,1-7 0,-1-1 195,-3-4-1632,-4-3 1549,12-20 0,-17-3 99,-3 39 1,-1 0-19,-4-1 1,-1 1-36,4-39 1,-7-2-76,-4 14 1,-8 0 117,-7 4 0,-13 1 0,2-1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00:00:11.68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706 324 7191,'0'10'27,"0"0"-23,-6-7 246,4 3 1,-11-4 130,3 3-269,-10-3 1,-1 6 35,-3-3 0,-4-2-60,3 7 1,-2-7-2,-3 2 1,1 1-44,0-1 1,4 5 66,1-5 1,6 5-149,-2-5 0,-1 5 27,1-6-155,1 8 14,4-4 188,0 0 0,7 0-40,3-3-22,3-3 1,9 9-15,3-6 42,3 0 0,2-3-5,-1 3 1,6-4 1,-1 4 1,1 2-1,-5-1 81,-1 2-22,1 2 1,-7 5 6,-3 0 1,-3 6-93,-2 3 40,-7-2 0,-6 5 0,-8-2-51,-2 3 52,-1 1 1,-6-1-81,1-4 0,-2 2 79,-3-6 0,2 0-231,-2-6 0,5-1 1,3-1-15,1-2 1,7-7-51,-1 2 0,7-4-717,2-1 998,7 0 0,-3-6 0,6-2 0</inkml:trace>
  <inkml:trace contextRef="#ctx0" brushRef="#br0" timeOffset="243">530 985 7569,'14'-8'-74,"1"2"1,0-1 73,0-3 331,6-9 0,2-4-10,6-6 0,2-4-8,3-6 0,-1-4-168,6-16 0,-1-1-80,1-9 0,-3-2-59,-7 2 1,-6 4-527,-3 1-3078,-10 4 3413,-4 1 185,-6 0 0,0-6 0,0-2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00:00:13.24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559 206 6887,'0'-8'735,"0"1"-145,0 7-446,-6 0 0,3 0 14,-7 0 1,0 0-34,-5 0 1,-4 5-57,-1 0 0,-6 7 29,2-3 1,-4 3-114,-2-2 1,1 3-32,0-4-60,-7 5 182,5 7 1,-4-3-52,11 6 1,-2-4-16,6 4 0,-4-4-103,4 4 45,0 1 0,6-2-28,-1-4 0,2 3 40,3-3 0,2 2-78,3-1 1,3-4 58,-2 4 0,2-4 0,4-1-32,2 0 0,5-5 11,5-1 1,1-1 29,0 2 1,6 2 37,3-7 1,-1 0-44,2-5 1,-2 0 127,1 0 13,4-7 19,-5-1-77,0-7 1,-1 0-1,-4 1-3,2-1 1,-5-5 171,-5 1-196,-7-1 134,3-1-120,-6 5 1,0-6-11,0 8 1,-8 1 19,-7 3 1,-1-3 0,-8 5-273,-2-1 1,3 3-129,-2 6 1,6 0 370,-6 0 0,1 0 0,-6 0 0</inkml:trace>
  <inkml:trace contextRef="#ctx0" brushRef="#br0" timeOffset="380">559 853 7132,'14'-7'-106,"-5"-3"0,6-3 437,0-1 0,-1-8-112,6-2 1,3-4-44,1-1 0,4-7 46,2-3 1,-1-4-43,0-1 1,-1 0-26,-3 0 1,1-5-114,-7 0 1,-6 0-173,-8 5 1,-3 5-459,-2-1 0,-2 3 360,-3-2 0,-9 4 228,-11 11 0,-9-4 0,-4 5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00:00:14.88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1 427 7296,'0'8'502,"0"-2"-252,0-6 62,0-13-196,0-3-14,6-7 1,2 2-44,7 6 0,0-6 1,1-2 90,4 0 0,-2-5-211,6 4-21,1-4 0,-1-1-83,1-1 0,4 1 178,5 0 1,1 6-143,-6 3 1,1 4-38,-1 1 90,-6 7 1,3 1 16,-6 7 37,-1 0 0,-6 2 41,-3 3 1,1 5 0,-6 9-44,-1 6 1,-3-2 16,-1 1 0,0 1-19,0 4 1,0 0-7,0 1 0,0-2-27,0-4 48,0 4 1,5-7 0,2 4-11,1-6 0,-3-2-3,5-3 0,-6-4 22,6 0-19,0-7-37,-2 4 25,5-7 0,-6-2 49,3-3 0,3-3 5,-4-7 1,0 1 108,0-1 0,-4 0-84,5 0 0,-5 1 275,5-1-191,-7 0 1,4 1 62,-7-1-83,0 7 1,-7-4 95,-3 7 0,-8 1-102,-1 4 1,-9 0-4,-1 0 0,-1 0-30,-4 0 1,1 0-102,-1 0 0,3 0-226,-3 0 163,3 0 1,1 0-272,1 0 0,4 0 0,2-2-9,2-3 1,6 3-221,6-3 593,5 4 0,-9-6 0,5-1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00:00:21.09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441 0 7569,'-21'15'-133,"-3"0"151,-4-1 1,-6-4 125,-1 0 0,-4-5-190,5 5 0,-2-7-521,2 2 313,3-3 149,-5-2 105,6 0 0,1 0 0,-1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00:00:18.00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44 456 6784,'8'0'235,"-1"-1"-42,-7-4-126,6-3-200,-4-14 175,11 6 0,-10-10-83,7 6 1,-5-6 83,5 2 1,-5-2-140,5 1 0,-7-3 0,2 5 68,-4 1 0,4-5-467,0 8 495,0-1 0,2 6 0,1-1 0</inkml:trace>
  <inkml:trace contextRef="#ctx0" brushRef="#br0" timeOffset="282">0 500 7569,'15'9'-924,"4"-3"915,1-6 0,6 0 313,-1 0 0,-2-2-153,1-2 0,2-5-31,8-5 0,-1-3 34,6-2-74,-6 2 1,9-10 0,-2 2 1,2-3 10,-4-1 0,1 1-32,-10 4 1,2-9 45,-11 4 0,-5-4-132,-6 4 1,-7 4 0,-2 2-423,-8 2 238,-12 1 138,-9 6 0,-9 4-658,-6 0 497,-6 7 0,2-4-306,-6 7 539,7 0 0,-4 0 0,7 0 0</inkml:trace>
  <inkml:trace contextRef="#ctx0" brushRef="#br0" timeOffset="1171">1264 471 7569,'0'8'-609,"0"0"597,0-3 288,0-3-185,0 11-29,0-11 0,-6 6 21,-4-3 1,-3-2-32,-2 7 1,-1-5-4,-4 4 0,2 0-9,-6 0 28,-1 4-12,-4-11 0,1 6-73,4-3 81,-4-3-85,5 4 0,0-7 14,4-4 0,2 2 3,3-7 0,-1-2-12,0-7 1,2 2 6,3-2 0,2-4 18,3-2 0,4-1-23,-4 2 1,3-4 0,2 3 31,0-2-72,7-3 56,1 7 0,8-6-109,4 0 1,-2-1 28,6-4 28,1 9 1,9-1-90,0 7 0,2-1-166,-2 5 130,4 1 74,6-1 0,-1 7-369,-4 3 470,3-3 0,-11 6 0,5-4 0</inkml:trace>
  <inkml:trace contextRef="#ctx0" brushRef="#br0" timeOffset="1347">1220 251 7569,'-15'13'-314,"1"-4"1,-6-2 268,1-7 0,-3 0 217,3 0-71,2 0 1,-5 0-382,2 0 162,4 0 1,-11 0-451,8 0 568,-1 0 0,-1 0 0,-2 0 0</inkml:trace>
  <inkml:trace contextRef="#ctx0" brushRef="#br0" timeOffset="1938">2323 251 7569,'-12'13'-364,"-3"-4"227,-9 4 1,3-11 173,-4 3-22,-3-3 0,6-2-88,-8 0 1,2 0 0,1 0-66,-3 0 1,9 1-103,-8 4 240,3-3 0,-4 4 0,1-6 0</inkml:trace>
  <inkml:trace contextRef="#ctx0" brushRef="#br0" timeOffset="2176">1970 471 7569,'0'8'-403,"0"-1"497,0-7 1,0-12-61,0-2 0,0-6 32,0 0 0,5 2-116,0-6 1,0-1 61,-5-4 1,4-5-304,1-1 206,0-5 1,-5 7-255,0-6 1,0 6 338,0-1 0,7 3 0,1 1 0</inkml:trace>
  <inkml:trace contextRef="#ctx0" brushRef="#br0" timeOffset="2459">2205 471 7569,'0'8'-448,"0"-1"1104,0-7-445,-7 0 0,-1-5-75,-6 0 0,-1-8-27,0-2-105,1 0 93,-8-12 1,6 9-69,-4-7 0,4 6-305,1-6 1,-1 6-102,-4-6 1,4 2 167,-4-1 1,4-4 208,1 3 0,-6 4 0,-2 0 0</inkml:trace>
  <inkml:trace contextRef="#ctx0" brushRef="#br0" timeOffset="2674">2293 15 7207,'0'15'-361,"0"0"361,0-1 0,0-5 0,-1 4 264,-4-4 0,-8 9 0,-10 4-64,-5 1 1,2-4-114,-8 6 1,3-1-31,1 6 0,-6-1-130,-3 0 1,-3-1-391,-3-3 356,1 2 0,-5-5 0,0 4-661,2-2 423,8-6 345,3 3 0,6 1 0,1 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00:00:17.40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427 251 7569,'8'0'-1223,"5"6"838,-11-4 1092,4 4-487,-6-6 1,-1 5 5,-4 0 1,-3 0-65,-7-5-189,0 0 0,-4 5 46,-1 0 0,-11 0-27,2-5 0,-4 0 1,3 1 78,1 4-430,0-3 227,-1 4 1,1-6-236,0 0 0,1 0 367,3 0 0,-3 7 0,6 1 0</inkml:trace>
  <inkml:trace contextRef="#ctx0" brushRef="#br0" timeOffset="212">192 471 7569,'14'0'-422,"-5"0"630,-3-7 0,-1-1-136,0-6 0,0-6-103,-5 0 0,0-6 86,0 2 1,5-4-121,0-1 0,-1-6-151,-4 1 138,0-7 1,-1 10 65,-4-3-577,3 3 288,-4 1 301,6 8 0,-7 0 0,-1 8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1:33.35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0 574 7569,'0'8'-414,"0"5"112,0-11 0,5 3 671,0-10 1,8-3-114,2-7 0,1-6 86,8-4 0,1-7-115,4-3 0,-1-5-27,-3 0 0,2-2-119,-2-2 1,-4 1-119,-1 4 1,-4-2-140,-1 7 0,-1 1-251,1 9-83,-7-4 1,4 12 216,-7-4 293,-1 10 0,-4 4 0,0 6 0</inkml:trace>
  <inkml:trace contextRef="#ctx0" brushRef="#br0" timeOffset="325">720 486 7569,'15'15'0,"-2"-1"-894,-3 1 624,-4 0 1,-1-5 370,0-1 140,0-5 1,-11 7-59,-4-6 1,-5 0 42,-5-5 0,1 0 50,-11 0-132,4-7 0,-11 4 40,2-7 1,4 0-55,-3-4 1,3-3-43,2-2 1,6 1 74,3-7 0,4 2-153,1-1 0,7 1 49,3 4 0,10-4-98,5-7 1,11 6 21,8-1 0,12 1-74,8-6 0,5 6 11,-5-1 0,7 7 98,-2-1 1,-4 2-224,-1 3 1,-5 1 67,-4 3 1,-5-3-122,-5 3 1,-2 3-97,-4 3 354,-3-5 0,-12 8 0,-3-6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00:00:16.18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207 368 6854,'0'8'546,"0"-1"-441,0-7-18,0-13 0,0 3-118,0-10 0,0 2 154,0-1-129,6-4 1,-3-2-106,7 1 1,-6-1-26,0-4-15,5-1 174,-8 1 0,7 5-555,-3-1 228,-3 7 304,11-3 0,-11 6 0,4 0 0</inkml:trace>
  <inkml:trace contextRef="#ctx0" brushRef="#br0" timeOffset="175">442 206 7569,'-15'10'-194,"0"0"176,-6 0 0,3-2 136,-6-3 1,4-4 29,-4-1 0,-1 0-212,-4 0 1,1 0-1,2 0 108,1 0-218,1-6 130,-6 4 1,3-9-633,2 6 676,-3-7 0,12 11 0,-5-6 0</inkml:trace>
  <inkml:trace contextRef="#ctx0" brushRef="#br0" timeOffset="439">412 383 7193,'-14'-7'480,"-6"1"-209,1-4 1,-6-3-238,5 3 0,-4-5 109,4-4 0,-4 2-232,4-2 0,1-3-77,4 3 1,0-6-73,1 6 0,-1-6 16,0 6 0,5-6-473,1 6 695,5-8 0,-2 11 0,6-5 0</inkml:trace>
  <inkml:trace contextRef="#ctx0" brushRef="#br0" timeOffset="640">501 15 7569,'0'15'-13,"0"0"0,-7-1 61,-3 1 1,-3 0 109,-1-1-36,-1-5 0,-1 4 1,-4-2 10,-5 7-144,-2-2 166,4 6-450,-5-8 224,5 1 1,-5 5 42,4-1 1,-4 1-123,4-6 1,-2 4 173,1-3-24,-3 3 0,5-3 0,-6 8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00:00:15.49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0 456 7545,'0'-15'266,"0"5"-176,0 1 0,5-1-62,0-5 0,5-1 79,-5-4 0,6 2-108,-1-6-54,10 6 83,-4-10 0,5 10 4,-6-6 0,5-1-11,-1-4 0,1 6-99,-6 3 0,3 2-98,2-1 30,-2 2 151,4-4 0,-5 11-37,4 0 0,-2 2-3,6-2 0,-6 2 21,2 3-13,-4 4 41,6-6 0,-6 9-35,3 3 26,-2-4 1,-9 12-14,-3-3 0,1-2 13,-1 2 0,-1 2 3,-9 7 0,1-2-3,-5 2 1,-1-1-6,-5 2 0,0-4 3,1 4-3,6-4 0,-6-8 0,13 5 0,-12-11-135,11 11 128,-4-11-16,6 4 1,0-8 4,0-2-31,6 2 38,2-5 0,7 3 33,0-1 1,-1 0-50,1 5 50,6 0 1,2 1 158,7 4-126,-1-3 0,-1 11 67,-4-3-114,4 3 1,-12 0 53,4-3 0,-5 3 123,-6-3 0,-2 3-117,-7 1 1,0 3-10,0 2 1,-11-2-98,-4 2 1,-10-2 37,1-3 0,1 1-200,-2 0 160,1-7 1,-1 3-368,1-6 0,6 0-406,-2-5 812,4 0 0,8-7 0,1-1 0</inkml:trace>
  <inkml:trace contextRef="#ctx0" brushRef="#br0" timeOffset="357">1441 427 7125,'0'8'-176,"-2"3"412,-3-6 0,-4 5-90,-11-5-22,-3 0-32,-6 1 0,-6-4 11,1 3 1,-5 1 11,5-1 1,-6 0-23,6-5 0,0 0-4,4 0 0,8 0-59,2 0 0,-1-2 23,1-3 1,5 2-174,6-7 161,-1 1 0,2-6-116,3 0 1,5-4 75,5-1 0,3-1-145,7 1 0,6-3 47,3-6 1,6 1 87,4 4 0,-1-4-188,6 3 0,-5 4 17,5 2 1,1-3-347,4 3 312,-7 6 1,4 0 213,-7 3 0,7-3 0,-3-2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00:00:22.99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368 632 7569,'0'8'74,"0"5"144,0-11 260,0 5 0,0-19-400,0-3 1,0-3 41,0 4 1,0-1 0,0-1-39,0-4-140,6 4 0,-4-12 0,3 4 33,-4-4 1,1-2 20,3 1 1,-3 4-143,3 1 0,-2 4-507,2-4 347,-4 6 175,6-3 1,-6 6-422,4 0 369,-3 1 0,6 4 183,-3 0 0,-3 0 0,4-5 0</inkml:trace>
  <inkml:trace contextRef="#ctx0" brushRef="#br0" timeOffset="395">588 294 7569,'8'0'-984,"-1"2"1104,-7 3 103,0-4 889,0 6-1029,-7-14 0,1 4 43,-4-7-62,-3 0 1,11 1 0,-4-1-35,-1-2 62,6-1-338,-6-1 314,7-1-10,-6 0 1,4-4-23,-3-1 0,3 0-32,2 6-122,0-8 1,0 6 56,0-3 79,0 2 1,-1 7-134,-4 1-18,3 5 124,-4-9 1,-1 12 0,-3-4 124,-3 3-51,5 2 0,-10 7-74,4 2 0,-11 4 121,1 2 0,-4 0-59,-2 0 1,1 4-34,0 1 0,-1 4-11,1-4 1,-1 1-1,1-1 1,1-6-385,4 1 0,1 0-16,3-5 1,4 1-583,-4-1 973,11-4 0,-5-6 0,6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00:00:25.89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1160 1647 6827,'8'-7'282,"-3"-3"-237,3-3 1,-7-3 0,6-2 30,0-2 0,-4-6-28,7 2 3,-7-4 0,5-1-97,-3-1 0,-3-4 1,2 0 0,-2 1-149,-2 8 1,0-1 77,0 7 0,0-6-149,0 6 0,0 4-73,0 5 338,0 7 0,7-10 0,1 5 0</inkml:trace>
  <inkml:trace contextRef="#ctx0" brushRef="#br0" timeOffset="352">1145 1573 7569,'0'15'-221,"2"-2"37,2-3 1,0 1 190,6-6 0,-6 0-14,6-5 0,-5 0 75,5 0 0,-5 0-11,5 0 0,-1-5 18,6 0 0,1-6 10,4 1 0,-2-3 20,7-2-24,-8 0-48,11 1 1,-5-3 7,7-2 0,-1 3 79,0-4-50,1-3-2,-7 0 5,4 0 1,-10-3 1,2 7 0,-4-3-52,-5 3 0,-4-2-9,-6-4 1,-3-1-49,-7 6 1,-3 1 57,-16 4 0,1 0-267,-11 1 1,0 5 84,-5 5 0,-1 2-274,1 2 1,2 0 431,3 0 0,-4 6 0,6 3 0</inkml:trace>
  <inkml:trace contextRef="#ctx0" brushRef="#br0" timeOffset="1040">1218 1970 6742,'9'0'-229,"4"0"0,-12-2 566,4-2-195,-3 2 303,-2-5-354,-7 7-50,-1 0 0,-2 5 41,1 0-111,5 7 0,-7-4 108,6 6-141,-7 1 2,4 0 98,0 0 1,-3-1 36,6 1-238,-7 0 198,11-1-55,-12 8 0,11-6-143,-3 4 106,4-4 56,1-1-10,0-1 1,1-4 17,4 0-18,3-7 1,7 4 46,0-7 1,1 0 5,4 0 1,-2-5 50,6 0 1,-1-7-65,1 3 1,4-4 0,-3-2-7,2 0 1,-2 5 14,-1 1 1,-6-1 5,2-5 0,-4 2-14,-1 3 23,0-3-55,-1 11 77,-5-11-106,-3 12 0,-8-1 61,-2 7-62,-5 6 0,-5-2 37,-1 5 0,-1 6-8,-4 0 8,4 6 1,-10-3-3,6 6 0,-1 0-5,1 1 1,4 4 1,-4 0 1,-1 6-66,1-6 65,1 7 1,-1-5-18,1 3 0,-1-2 1,5-4-119,1 1 0,-1-4 29,0-6 1,5-6-285,1 2-119,5-4 1,-7-6 508,6 0 0,0-7 0,12 3 0,1-6 0</inkml:trace>
  <inkml:trace contextRef="#ctx0" brushRef="#br0" timeOffset="2597">2424 177 6629,'0'8'198,"0"-2"0,0-4-109,0 3 1,0-2-4,0 7 0,0 0 3,0 5 1,0-4 0,0 4 1,-2-4-20,-3 9 0,4-2 0,-4 1 10,3 6 1,-3 4-18,0 5 1,-1 2-20,1 4 1,2 7-86,-7-3 1,5 8 67,-5-3 1,2 7-93,-2-2 0,-3 3-96,3 2 122,-3 6 1,3-3-4,1 7 1,4-1 35,-5 6 0,7-7-9,-2-4 1,3-2-7,2-2 49,-6-1-39,4-5 0,-6 4-35,3-3 1,2 6 31,-7-1 1,0 1 0,-3-11-52,3-1 54,-3-2 1,5-4-5,-7-3 1,0 2-6,1-7 29,6 1-23,-5-13 1,9 6 0,-6-3 0,6-2 0,-5 1 1,3 2 0,-4-3 1,5 2 1,0-6 8,5 6 18,-6-1 0,4 1-26,-3-1 0,4-6 6,1 2 0,0-2 0,0 1 0,0-2 22,0 2-15,6-2 3,-4-3-6,4 1 1,-6-5 1,0 0-2,0-7-1,0 10 0,0-11 0,0 4 22,0 1-21,-6-6 36,4 6 4,-4-1 127,6-4 117,0 4-200,-7-6-36,5 0 134,-4 0-78,-1 0-11,-1 0-49,0 0 1,-5 0 0,10 0 6,-7 0 0,0 0 16,-5 0 20,7 0 1,-10 0-17,4 0 0,-6 0 1,0 0 1,-3 0-7,-6 0 0,-4 0 43,-6 0-64,-7 0 1,-12 0-46,-1 0 1,-6 2 22,-4 3 0,2-3 0,2 3 1,1-4 76,2-1-172,-2 0 107,-9 0 1,-1 0 21,1 0-1280,-1 0 1253,1 0-60,12 7 0,-1-6-14,13 4 0,-11-3 10,1-2 1,2 2-5,3 2 1,2-2-128,-2 3 156,3-3 0,9-2 0,3 0-5,4 0 0,11 0-19,4 0 4,4 0 1,6-7 6,0-3 1,7 2 531,-2-2 0,8 5-509,2-4 1,7-1 20,-3-5 1,5 0 21,0 1 0,1-1-52,0 0 1,-1-1 164,1-4-156,0 4 0,-2-10 31,-3 6 1,3-6 3,-4 2 1,4-4 58,2-1 0,0-3-50,0-2 0,-1 2 7,1-8 0,1 1 25,4-5 1,-4-2-39,4-3 0,-2-3 31,1-7 6,-2-6 1,9-4-1,-7-9-35,-1-5 1,0 1 16,2-1 0,-4-1-1612,4-4 1483,-10-7 105,3 6 0,-5-1-100,7 7 1,-1 1 0,3-1-1127,2 4 1198,-2 4 1,9-3-138,-7-1 1,3 2 27,-3 9 1,-2 3-1,4 7-63,0 4 1,-10 5 0,4 10-476,-2 5 1085,-6 3 0,4 6-1107,-6 1 994,0 6 0,-5 2-676,0 6 341,0 7-549,0-10 552,0 11 0,0-5 0,0 7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00:00:31.10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1 441 7569,'0'8'-184,"0"-1"318,0-7-129,0-20 0,6 9 12,4-14 1,5 2-1,3 2 25,1-2 1,6-1-12,-6-6 1,7 1 45,-1 0 1,-2-1-122,1 1 0,-4 4 55,4 1 1,-6 4-68,2-4-16,-4 6 0,-1-4-33,0 8 85,-1 6-5,1 1 11,0 7 1,-2 7 1,-3 2 0,1 6-14,-6 5 18,0-4 0,0 12-5,0-4 26,0 4 1,-1 0-19,1-4 0,0 4 27,-5-3-25,0-4 1,5 2-37,0-4 0,2-2 17,-3 2 1,-2-7 0,5-4-26,-1-2 46,2-1-9,7-5 0,-5 0 9,0 0 1,-2-1-15,2-4 1,3 1 91,-4-5 1,0-1-17,0-5 0,-5 5 1,1 1 18,-4-3 0,-2 1 53,-4 1 0,-3-2-58,-7 8 0,-6-3 184,-4 2-184,-3 3-28,-1-4 0,-5 6-79,-1 0-5,1 0 0,-2 0 8,-3 0 0,1 0 0,1 0 37,1 0 1,3 0-133,9 0 0,-2 0-25,6 0 1,0 0-249,6 0 1,4 0 396,0 0 0,7 0 0,-4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00:00:38.07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177 368 7569,'8'0'-1176,"-2"0"1727,-6 0-28,7 0-366,-6 0 1,6-2-1,-7-2-17,0-6 0,0 2-38,0-2 0,0 0-21,0-5 1,0 1-143,0-1-470,0 0 579,7-6 1,-4 5 36,7-4 1,-6 2-233,6-2 0,-5 4-88,5-3-517,0 2 326,4 3 426,-5 5 0,4-4 0,-5 5 0</inkml:trace>
  <inkml:trace contextRef="#ctx0" brushRef="#br0" timeOffset="352">515 206 7125,'0'9'668,"0"-3"-485,0-6 1,-7-2-38,-3-2-58,4 2 0,-7-11-33,3 3 0,2 2 58,-2-2 0,7 5-114,-2-5-4,-3 7 0,6-10-30,-3 3 1,-1 2-1,1-2 10,1-1 0,3-2-286,1-2 264,0 0 0,0 1-107,0-1 0,0 5-145,0 0 287,-7 7 1,-1-3-11,-7 6 1,-4 1 14,-1 4 1,-4-2 20,4 7 101,-6 0-132,3 5 0,-6-1-12,-1 1 1,1 0-404,-1 0 204,1-7 20,6 5 1,0-7 207,4 4 0,2 3 0,-4-5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00:00:34.63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59 544 7569,'8'0'-109,"-1"-1"216,-7-4 30,7 3 1,-4-11-40,7 3 0,-1-5 223,6-4-267,0 2 1,0-10-94,-1 2 1,6-3 80,-1-1 0,-4 0-127,-5-1 0,-5 6-224,5-1 0,-7 6 206,2-6 1,-4 7-577,-1-1 246,0 2 433,0 3 0,0-1 0,0 0 0</inkml:trace>
  <inkml:trace contextRef="#ctx0" brushRef="#br0" timeOffset="271">1 471 7569,'9'13'-418,"1"-3"270,0-4 1,10-6 219,-1 0 0,7 0 232,-1 0 0,4-2-158,5-2 1,4-6 0,8-8 54,3-2-121,-10 1 1,8-1 0,-12-1 24,-3-2 1,-1 0-56,-1-2 1,-7-1 24,-4 7 1,-4-6 34,-5 6 1,-4-6-214,-6 6 55,0-1-76,0 5 0,-8 1-66,-7-1 0,-4 5-23,-6 0 0,-3 7-197,4-2 1,1-1-404,-1 1 813,-1 0 0,-4 5 0,-1 0 0</inkml:trace>
  <inkml:trace contextRef="#ctx0" brushRef="#br0" timeOffset="771">1088 471 7569,'0'9'-922,"0"1"646,0-6 0,0 4 287,0-3 0,0-2 157,0 7 34,-6-7 0,-2 8-91,-7-6 1,5 5-41,0-5 1,-1 0 225,-9-5-214,4 6-24,-5-4 1,1 5 23,0-7 1,-1 0 5,2 0 1,2 0-78,-2 0 0,-3 0-63,3 0 18,-1-7 0,6 4 133,-1-7-174,0 0 39,7-5 0,0 1-15,3-1 0,3-1 73,-3-4 0,10 2-18,5-6 1,6 4 9,9-4-18,-1-1 1,12-4 6,-6-1 0,1 1-6,3-1 0,-3 1 2,3 0 0,-3 4-102,-1 1 1,-2 4 64,-4-4 0,4 6-277,-4-2 146,-2 10-22,-1-3-315,0 12 358,-5-6 0,6 2 147,-8 0 0,1 0 0,0 5 0,-1 0 0,1 0 0</inkml:trace>
  <inkml:trace contextRef="#ctx0" brushRef="#br0" timeOffset="981">1191 235 7569,'-15'0'-1491,"-1"0"1464,-3 0 1,2 2 32,-2 3 1,-4-3 38,-2 3 1,-3-4 1,-1-1 1,5 0-146,-1 0 46,1 0 1,-1 0-56,1 0 0,6 0 107,-2 0 0,4 0 0,1 0 0</inkml:trace>
  <inkml:trace contextRef="#ctx0" brushRef="#br0" timeOffset="1649">1867 103 7569,'8'7'-168,"-1"1"1,-5 0 324,3-3 111,-4 3 0,6 0-203,-7 7 1,0-5 0,0 0 137,0 1-309,0 2 79,0 2 0,0 4 82,0 1 0,-2 1-73,-3-1 0,4-2-9,-4 6 1,-2-6-148,2 2 1,0-2-385,5 1 264,-6-2 151,4-3 1,-4-1-197,6-3 0,0-2 339,0 2 0,6-6 0,2 2 0,7-6 0</inkml:trace>
  <inkml:trace contextRef="#ctx0" brushRef="#br0" timeOffset="1837">2132 368 7280,'-21'0'243,"-4"0"1,-9 0-1,-5 0-131,-4 0 1,1 0-112,3 0 1,-2 0-6,6 0 0,-4 0-157,5 0 0,0 0 5,4 0 0,6 0-575,-1 0 731,1 0 0,-6-7 0,1-1 0</inkml:trace>
  <inkml:trace contextRef="#ctx0" brushRef="#br0" timeOffset="2114">2073 544 7569,'0'8'-490,"0"-1"742,-6-7 0,-3 0-97,-5 0 1,-3-2-1,-1-1 37,-1-2 1,-6-5-52,6 5-38,-7-6 1,4 3 0,-2-7-108,4 0 20,-3 1-106,7-1 0,-5-5-82,6 1 1,0-1 203,1 5 0,4-4-496,0-1 1,7-1-532,-2 1 995,3 4 0,2-12 0,0 5 0</inkml:trace>
  <inkml:trace contextRef="#ctx0" brushRef="#br0" timeOffset="2322">2176 118 7332,'0'15'-1006,"-7"-1"760,-2 1 0,-6-5 1061,-5 0-509,-3-1 1,-12 4 0,-3 1 69,0 0 0,-2-2-323,5 7 0,-4-2 4,5-3 0,-4 3-344,9 2 179,-4-2 0,10 4 98,-6-7-449,6 1 1,-5 0 93,4 0 365,3-1 0,-1 1 0,8 0 0</inkml:trace>
  <inkml:trace contextRef="#ctx0" brushRef="#br0" timeOffset="2776">2852 324 7341,'-6'8'-536,"-4"-3"0,-5 1 988,-4-1-287,2 0 0,-11-3 0,4 1-7,-4 2-138,-1 0 0,-1-5-440,1 0 252,6 0 0,-3 0 32,6 0 136,-6 0 0,3-7 0,-6-1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00:00:32.46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500 162 7569,'-8'13'-448,"-7"-3"1,1 1 394,-6-6 1,-3 0 210,-1-5 0,-4 5-162,-2 0 0,1 0 5,0-5 1,-1 0-257,1 0 165,6 0 0,-3 0 0,5 0-119,-2 0 0,5 0 209,-2 0 0,4 0 0,1 0 0</inkml:trace>
  <inkml:trace contextRef="#ctx0" brushRef="#br0" timeOffset="238">133 441 7569,'8'8'-468,"-2"-1"1,-4-7 208,3 0 546,-4 0 1,6-2-106,-7-3 0,2-3-81,3-7 1,-4-1-209,4-3 169,-3-4-12,4-7 0,-4 6-116,3-1 1,-2 1 73,2-6 0,-3 1-381,2 0 233,-2-1 0,3 1-223,0-1 1,0 3 362,-5 2 0,6 4 0,2 6 0</inkml:trace>
  <inkml:trace contextRef="#ctx0" brushRef="#br0" timeOffset="511">382 368 7569,'7'14'-224,"-5"-5"0,9-1 272,-6-3 246,0-4-176,-5 6 22,-7-7 1,-1-5 97,-7 0-90,-6-6-38,5 2 1,-10 0-80,6-1-12,1 0 1,-1-5-75,0 1 0,1-6-11,4 0 1,0-4 0,1 4-257,-1 2 0,0-3-199,1 1 1,4-4 520,0 4 0,0-6 0,-4 3 0</inkml:trace>
  <inkml:trace contextRef="#ctx0" brushRef="#br0" timeOffset="723">559 15 7569,'0'23'-342,"-7"-2"387,-2-6 1,-6-1 119,-5 1 15,4 0-183,-12-1 58,5 1 1,-6 0 51,-1 0 0,-4 1-89,0 3 1,0-2-8,4 2 1,1 3-184,-1-3 1,1 1-30,0-5 1,1 4-209,3 1 1,2-1 408,4-4 0,3 6 0,-6 2 0</inkml:trace>
  <inkml:trace contextRef="#ctx0" brushRef="#br0" timeOffset="1039">853 441 7569,'0'15'-516,"0"-7"319,0 5 253,0-11 124,0 4 0,0-17-214,0-4 1,0-3 24,0 3 1,5-6 37,0-3 0,1-2-186,-1 1 79,-3-3 52,4 5 0,-4-4-225,3 2 1,-4-1 22,4 6 228,-3-6 0,4 10 0,3-5 0</inkml:trace>
  <inkml:trace contextRef="#ctx0" brushRef="#br0" timeOffset="1235">1073 221 7569,'0'9'-252,"0"1"0,-6-5 331,-4 5 1,-3-7-48,-2 2 1,-1 2 133,-4-2-19,-3-1-116,-12-4 1,3 5-83,-2 0 1,6 0-21,-1-5 1,8 0-170,-9 0 1,9 0 141,-3 0 98,6 0 0,-4 0 0,8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00:00:31.70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30 457 6724,'0'8'73,"-7"-2"72,5-6 55,-4 0-71,-1-6 0,6 2-8,-4-5 0,3-1-96,2-5 75,0-6-13,7 5 1,-1-12-85,4 3-51,3 4 113,-5-7 1,12 5-114,-1-6 8,1 0 1,-4-1-34,4 1 0,-2-1 0,5 3 49,-2 2 0,5 4 1,-1 6 1,2 2-70,3 3 80,-1 4 3,1 6 1,-3 0 9,-2 0-12,3 0 0,-12 2 21,4 2 1,-6 5-22,-4 5 1,-3 3 40,-7 2-35,0-2 1,-2 5 5,-3-2 1,-3-2 2,-7 6 0,0-6-3,1 2 0,-1-4-1,0-1 0,1-5-119,-1 0 116,0-7 0,6 3-144,-1-6 130,6 0 0,-2-1-23,6-4 1,2 3 66,2-3-42,5 4 0,5 1-21,1 0 65,6 0 1,-3 0-1,7 0 0,-1 1-29,6 4 0,-6 3 40,1 7 0,-3-5 65,3 0 0,-4 0-88,-6 4 0,-7 6 117,-3-1 0,-3 1-67,-2-5 1,-7 1-38,-3 4 0,-4-4-35,-6 4 0,4-4-122,-4-1 0,-1-6 17,1 1 1,-4-6-515,4 0 79,0-2 545,12-8 0,2-3 0,6-5 0</inkml:trace>
  <inkml:trace contextRef="#ctx0" brushRef="#br0" timeOffset="361">1397 457 6406,'0'8'301,"0"-2"-171,0 1 1,-5-4-1,0 7 1,-7-7-29,3 2 1,-6 2 7,-5-3 0,4 6-11,-4-5 1,-3 0 6,-1-5 1,-4 0-121,-1 0 0,1 0 18,3 0 1,-2 0-65,2 0 0,4-6 23,1-4 2,4 3 1,3-6 41,3 3 1,4-4-1,7-4 1,4-2-30,5 2 1,5-3-31,4 1 8,4-6 1,7 5-11,-1-4 0,0-1 6,1 7 1,2-6-86,-2 6 1,2-6-4,-7 5 0,6 1-171,-2 4 1,4 2 306,-8 3 0,9-3 0,3 5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00:00:39.85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1353 426 6897,'0'9'1054,"0"4"-745,0-12 22,-7 6-191,6-7 1,-13 1-15,5 4 0,0-3 8,0 3 1,-6 1-140,-5-1 44,-6 0 0,8 0-96,-6 0 1,-1 0 22,-4-5 1,4 5 0,1 0 63,-2-2 0,-2-1-203,-1-2 107,6 0 0,-5 0-35,3 0 0,4-5 0,2-2-30,2-1 118,3 5-12,5-10 0,-2 5 67,6-7-66,-6 0 1,9 0-35,-3 1 158,4-1-128,1 0 2,0 1 81,6-1 0,2-5 1,7 1-36,0 1 146,6 1-161,-5-4 1,12 5-1,-5-5-2,0-1 1,3 6 24,-7-4-84,8 4 75,-11 1-3,12 1 0,-12 1-290,4 3 0,-4-2 91,-1 8 0,-1-6-471,1 5 414,0 0 1,4 3-439,1-3 678,0 4 0,-6-6 0,1 7 0</inkml:trace>
  <inkml:trace contextRef="#ctx0" brushRef="#br0" timeOffset="253">1176 294 7569,'-8'7'-131,"0"-6"36,3 4 1,2-3 71,-7-2 54,0 0 74,2 0 0,-5 0-43,3 0 30,-3 6 1,-2-4 123,1 3-248,-1-3 117,-6-2 1,4 0-61,-2 0 1,-2 0-1,1 0-21,2 0 1,2 0-142,1 0 1,0 0 0,1 0 136,-1 0 0,0-7 0,1-1 0</inkml:trace>
  <inkml:trace contextRef="#ctx0" brushRef="#br0" timeOffset="760">735 1176 7569,'0'8'149,"0"-1"-75,7-7 1,-1-7-17,4-3 0,3-3-96,-3-1-46,-3-1 150,6 0 0,-7-4-309,4-1 155,3 0 1,-10 1-263,7-1 1,-7 1 76,2 4 127,-3-6 146,-2 11 0,0-10 0,0 12 0</inkml:trace>
  <inkml:trace contextRef="#ctx0" brushRef="#br0" timeOffset="1044">632 1264 7381,'20'5'-440,"0"0"1,7 0 433,3-5 1,4 0 343,5 0 1,9-7-136,-4-2 0,1-4-88,-5-2 1,-3 3 14,-2-2 1,-9 2-62,3-7 1,-9 2 6,-1 3 1,-4-6-30,-5 0 1,1 1-89,-6 4 1,0 0 14,-5 1 0,-7-1-364,-2 0 87,-4 7 1,-9-5 0,-2 3-147,-4-3 449,-1 5 0,-7-5 0,-2 5 0</inkml:trace>
  <inkml:trace contextRef="#ctx0" brushRef="#br0" timeOffset="1820">897 1602 6713,'-10'0'441,"0"2"-328,-1 3 1,3-3 152,-2 2-209,0 5 0,0-8 9,1 4 0,4 3 0,-5 0-44,-2 1 0,4 2 60,-1-6 0,0 6-115,0-1 12,-4 3 1,6-3 82,-3 0-210,-3 0 192,5 4-229,0 1 200,1 0 1,2-5-22,0-1 1,1-4-11,4 5 0,0-5-10,0 5 1,0-5 12,0 4-67,0-5 73,6 2 0,-3-6 14,7 0 0,2 0 4,7 0 0,-2 0 4,2 0 0,2-1-22,-1-4 0,6 1 60,-1-5 0,2 4-45,3-5 1,-3 2 0,0-4-1,-5 4 23,0 2 71,-3-6-90,-4 11 1,0-8 48,-1 5 0,-4 2-30,0-3-1,-7 3-85,4 2 47,-14 7 0,4-4-14,-7 7 24,0-7 0,-4 10-14,-1-3 0,0 3 10,1 2 1,-1 0-2,0-1 0,-4 1 0,-1 0 0,-4 4 6,4 1 0,-5 1-3,6-1 1,-6 3 0,4 6 0,0 0 1,0 1-127,-5-1 122,9 1 1,-4-6-43,6 1 0,1-3-6,-1 3 0,5-4-258,0-6 179,7 0 0,-4-1-87,7 1 0,2-5-393,3 0 610,3-7 0,20 3 0,3-6 0</inkml:trace>
  <inkml:trace contextRef="#ctx0" brushRef="#br0" timeOffset="2918">1852 44 6329,'0'8'462,"0"5"-291,0-3 0,0-2-99,0 2 0,0-5-47,0 5 1,0 0 79,0 4 0,0-4-154,0 0 129,0 0 0,0 5-68,0-1 59,0 7 0,-4-3-4,-1 7 0,-2-2-1,2 1 1,2 9-11,-7-4 1,5 6-19,-5-1 0,7 4 0,-3 7 5,-1 4 1,4 0-186,-7 10 181,0-3 0,0 14-129,1-7 1,-1 6 49,-5-5-47,0-1 1,1 3-99,-1 2 82,0-2 0,1 9-16,-1-7 1,0 6 89,1-10 0,-1 4-98,0-4 89,7-7 1,0-1-2,3-7 0,3 5-3,-3-5 0,2 1 105,-2-1-105,4-3 12,-6-2 0,5-3 62,-2-7 19,2 0 1,-5-6-1,7-3-30,0-6-20,0 4 1,0-7 5,0 4 9,-6-10 6,4-4 33,-4-6 863,6 0-832,6-6 0,-12 4 1,-4-3 1,-8-1-28,-7 1 0,-2 0 18,2 5-33,-3-7 0,-3 6 0,-1-4 27,-3 3 0,-5 2-63,0 0 1,1 0-6,-5 0 0,-3 0 15,-12 0 0,-2 0-71,-2 0 0,2 0-15,-2 0 23,2 0 0,9 0 9,3 0 0,-2 5-11,2 0 0,0 0 17,5-5 1,-1 0 0,-1 2-11,2 3 0,-2-4 5,12 4 1,-1-3 8,6-2 1,6 0-27,4 0 73,2 0-53,2 0 39,7 0-2,2 0 0,6-2 71,0-3 1,0 2 3,0-7-62,-7 0 0,6-4-10,-4-1 1,3-5 3,2 1 1,-5-3 16,0 3 0,0 1-3,5-7 1,0-4 4,0-5 1,0-7-8,0 2 1,7-4 0,3-3 53,3-3 0,1 2-21,1-7 0,6 4 65,4-9 0,3 2-50,1-12 0,2 0-63,3-4 0,-3-5 51,4-1 1,1 1-55,-2 4 1,2-1 7,-2-3 1,-8 1 52,4-6 1,-6 6-123,1-1 18,-4 2 0,-6 9-72,-1 4 1,-1 7-8,-3 2 0,2 2-116,-7-2 0,-1 10 90,-4 10 0,0 3 0,0 3-113,0 3 1,0 4-25,0 7-8,0 5-73,0-4-103,-6 12 462,4-6 0,-11 7 0,5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1:31.16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1 589 7569,'10'0'-565,"0"0"1,-6-5 569,6 0 0,-2-6 456,2 1 0,3-3-146,-3-2 1,8-6-107,2-4 1,1-4 23,-2-5 0,-2 1-138,2-6 0,-2 6-75,-3-1 1,-4 3 54,0 1 1,-2 3-106,2 2 1,1 4-29,-6 6 0,0 5-1049,-5 1-32,0 5 1139,0-2 0,7 6 0,1 0 0</inkml:trace>
  <inkml:trace contextRef="#ctx0" brushRef="#br0" timeOffset="322">545 633 7569,'8'8'-766,"-2"5"952,-6-11 1,-1 4-82,-4-6 0,2 0-45,-7 0 1,-2-4 44,-7-1 192,3-7-124,-12 4 0,11-7-148,-2 1 1,-2-1 78,1 0 0,2-1-77,8-4 39,-3 4 0,12-7 65,-4 4-122,10-4 0,8-7 57,6 1 0,12-1-77,-1 1 0,4-5 13,0-1 1,4 1-9,6 5 1,11-1-170,4 1 0,3 4 65,-3 1 1,-2 6-516,-3-2 279,-3 4 185,-14 1 1,-7 6 160,-11-1 0,4 7 0,0-4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00:00:30.18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119 589 7569,'-9'14'-783,"-4"-4"460,4 0 310,2 0 20,-6 4 1,11-4 0,-4-2 189,-1-1 293,6 4-148,-12-2-88,11-1-105,-5 5 1,6-12 96,-4 4-25,3-3-84,-4-2 0,7-5-13,4 0 0,-2-6-58,7 1 1,0-8-3,5-2 0,-1-4-77,1 4 1,2-4 97,2 4 0,-1-6-6,7 2 0,-3-3-34,3 3 1,-2-4-86,-4 4 1,-7 2-29,3 3 50,-11-4 0,3 7 0,-7-4-127,0 4 0,0 1 47,0 0 1,-2 2-24,-3 3 0,-3-1 58,-6 6 1,-6-5-525,0 5 238,-6 0 1,8 5-21,-6 0 1,4 0-1,-3 0 369,2 0 0,1 7 0,6 1 0</inkml:trace>
  <inkml:trace contextRef="#ctx0" brushRef="#br0" timeOffset="216">398 412 7569,'15'0'-614,"-1"7"1218,-6-6-366,-1 6 0,-9-7-112,-3 0 0,-9 0 55,-11 0-85,-3 0 0,-1 5 34,0 0 1,-6 0-165,1-5 0,-3 0 47,7 0 0,-3 0-520,9 0 122,-4 0 0,5 0 0,4 0 385,2 0 0,3 0 0,-1 0 0</inkml:trace>
  <inkml:trace contextRef="#ctx0" brushRef="#br0" timeOffset="13916">574 824 7569,'0'21'250,"0"-5"1,2-1-187,3-10 0,-4-3 52,12-9 0,-4-3 37,5-9 1,-1 1-73,-3-7 1,3 1 76,-3-6 0,5-1-111,4-3 0,-1 1 42,7-6 0,-7 5-120,1-5 1,-1-1-183,2-4 1,-4 0 126,4 0 0,-9 0-356,-1 0 0,-7 0 188,2 0 1,-5 5-700,-5-1 953,-3 8 0,-13-11 0,-2 6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00:00:46.02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471 1 7017,'-15'0'103,"6"0"154,-1 0 1,0 0-118,-5 0 1,1 0-46,-1 0 0,5 0-44,0 0 84,1 6-253,-6-4 179,0 11 0,5-11-51,1 3 71,5 3-29,-9 0 0,12 2-28,-4 0 1,-2-5-99,2 4 0,0 1 74,5 5 0,0-5-88,0-1 0,0 1-73,0 5 161,0 6 1,5-5-75,0 4 0,7-2 61,-3 2 1,4-4-1,2 4 1,0 1 0,0-2-4,-1-1 0,-4 4 4,0-3 0,-7 2 90,2-1 1,-3-2-90,-2 7 0,-2-8 68,-3 3 1,-3 1-54,-7-1 1,1 1 2,-1-1 1,-6-4-20,-4 4 1,-3-4-2,-1-1 1,-2-2-119,-3-3 135,3 3-4,-5-12 1,11 6 0,2-7-48,2 0 1,3-2 36,8-3 0,4-3-1,6-7 0,1-4 26,4-1 1,15-11 4,9 2 0,11-4 117,-1 4-64,3-1 1,2 1-34,0 0 1,-6-1 87,-4 1 0,2-1 91,-2 1-188,1 6 1,-7-3 10,-4 6 0,2-4 10,-6 4 1,-1 1-54,-4 4 1,-5 0 11,0 1 0,-7 4-460,2 0 254,-10 0 0,-3-3-176,-7 3 0,-5-1-159,1 6 0,-1-5 530,6 5 0,-1-6 0,0 3 0</inkml:trace>
  <inkml:trace contextRef="#ctx0" brushRef="#br0" timeOffset="369">427 898 7569,'15'-7'-760,"-1"-1"930,1-7-23,0 0 0,6-6 22,4-3 90,2-4-95,-4-8 0,10 3-8,-4-6 0,4 0-13,-4-5 1,1 0-166,-1 0 0,-6 0 69,-3 0 0,-4-2-370,-1-3 1,-6 1 0,0-4-781,-3 2 1103,-1 1 0,-11 4 0,-3 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00:00:53.57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353 0 7373,'-1'10'97,"-4"0"0,1-7-85,-5 2 0,-3 1 99,-7-1 1,-4 0-185,-7-5 1,1 0-431,0 0 285,-1 0 147,-6 0 71,5 0 0,-18 0 0,3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00:00:47.66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1 486 7569,'0'8'-401,"0"5"909,0-11-133,0 4 0,0-17-248,0-4 1,0-3 74,0 3-212,6 1 1,-2-1 141,5 0 0,-4-4-166,5-1 0,0-6 9,5 2 0,4-4 23,1-2 0,1 1 1,-3 0-95,1-1 0,3 1 19,-3-1 0,-2 8-30,2 2 0,-1 4 23,2 1 0,-2 2 21,6 3 0,-4-1 24,4 6 1,-4 0 0,4 5 0,-4 1 26,5 4 1,-9 4-1,-1 5 0,-2 6-32,-8-1 26,-1 8 1,-4-3-1,-1 9 5,-4 1 0,-3 0-10,-7-4 0,0-1 36,1 1 0,-6-3-10,0-2 0,6 1 2,4-7 1,2 1 33,-2-5-52,-3-1 0,11-5-51,-4 4 58,6-12 1,1 4 2,4-10 0,-1 2 0,5-7 1,1 0 55,5-4 0,0-1 1,-1 0-13,1 1 1,-2-1 92,-3 0 0,1 1-2,-6-1 0,2 5-59,-2 0 81,-4 1 0,4-5-92,-10 5 0,-3 0 108,-7 5-104,-6 2-46,-2-5 1,-6 7 19,-1 0 0,1 0-57,0 0 1,-1 2-160,1 3 0,4-3-336,1 2 0,6-2 245,-2-2 0,4 5 267,1 0 0,7 0 0,2-5 0</inkml:trace>
  <inkml:trace contextRef="#ctx0" brushRef="#br0" timeOffset="639">662 545 7569,'0'8'422,"0"-2"-209,0-6 1,0-11-113,0-4 0,2-4-53,3-1-31,3 4 0,2-12 217,-1 3-292,1 4-33,5-7 188,6 6 0,-4-8-189,2 1 60,-3-1 0,4 6-35,0-1 0,6 3 160,-2-3-133,-2-3 0,5 12-92,-2-4 0,-2 4 39,1 1 92,1 1 0,2 1 0,0 1-16,-3 2 1,-6 7 7,2-2 1,-4 4 37,-1 1-38,-7 0 1,3 1-5,-6 4 1,0-2 7,-5 7 0,0 0-50,0 5 1,-2-6 45,-3 1 3,4 0 0,-12 5-31,3-1 1,-1 1-25,1 0 1,-2-5 38,7-1 0,-4-4-174,4 5 127,0-7-27,-2 4 37,6-7 58,-6 0 1,19 0 72,2 0 0,4 0 0,-3 0 15,0 0 0,1 5-90,4 0 1,-4 6 182,3-1-162,-2 3 1,-2-3 74,-1 0 0,1-1 0,-2 6-25,-3 0 1,1 0-4,-6-1 1,0 1-26,-5 0-19,0-1 1,-7 1-139,-2 0 142,-4-1 0,-2 1 0,0-2-62,1-3 0,-6 3 62,0-3 0,1-4-479,4-1 297,0-3 1,1-2-782,-1 0 450,7 0 488,1 0 0,7-13 0,0-4 0</inkml:trace>
  <inkml:trace contextRef="#ctx0" brushRef="#br0" timeOffset="1017">1809 515 7569,'0'15'-160,"0"-7"401,0 5-196,0-5 138,-7 1 46,-1 4-192,-7-12 21,1 6 1,-1-2 57,0 0 1,0-1 10,1-4 1,-3 0-118,-2 0 91,3 0 1,-7 0-85,3 0 0,4 0 1,-4 0 88,4 0 0,1-6-180,0-4 50,1 4 1,4-7-1,2 1-44,1-6 0,2 0 82,5-6 0,7 4-10,3-4 0,9 4-1,6-5 1,3 3-36,1-3 0,2-1-53,3 6 0,-3-4-3,4 4 1,-9 1-293,-2 4 166,1 0-484,-2 1 442,4 5 1,-10-4-122,2 4 377,-2-4 0,4 4 0,2 3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00:00:54.07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2822 1382 7470,'9'6'-1076,"-3"-4"1436,1 5-30,-6-7-134,6 0 0,-6-7-99,4-3 1,-3-4-118,3-6 0,1 2 0,1-6 82,1-3 0,-5 5-184,2-3 0,2 1 53,-2-6 1,1 2-44,-1 4 0,-3-2-190,3 6 0,-4 1 302,-1 4 0,0-6 0,0-2 0</inkml:trace>
  <inkml:trace contextRef="#ctx0" brushRef="#br0" timeOffset="369">3116 1088 6773,'9'0'357,"-3"-7"1,-6-1-239,0-6 0,0 4 22,0 0 0,0 0-167,0-5 85,0 1 0,-2-3 1,-1-1-71,-2-1 1,-5-1 45,6 6 1,-8-6-102,2 0 55,-3 1 0,-1 4-135,-1 0 1,2 6-30,3-1 59,-3 7 100,11-4 1,-6 7-24,3 0 23,4 0 1,-8 2 83,5 3-91,2 3 3,-11 6 1,10 1 171,-7 0-160,-7 6 0,-1-3 16,-6 6 1,-1 1-3,-4 4 0,0 1-142,-1-1 0,-1-4-78,-3-1 1,1-1 213,-6 2 0,0 2 0,-5-4 0</inkml:trace>
  <inkml:trace contextRef="#ctx0" brushRef="#br0" timeOffset="-1491">2955 515 7569,'0'8'-824,"0"-2"1159,0-6-235,6 0 0,-4-1-16,3-4-14,-4-3-39,-1-7 1,0-1-140,0-4 159,7-3 0,-5 0-242,4-4 106,-6 4 0,0-2-148,0 1 0,5-1 85,0-4 1,0 4 135,-5 1 12,0 6 0,6-10 0,2 5 0</inkml:trace>
  <inkml:trace contextRef="#ctx0" brushRef="#br0" timeOffset="-1281">3249 265 7248,'-7'8'-392,"-3"-3"0,-3-3 472,-1-2 1,-8 0 308,-2 0 0,-6 0-35,-4 0-274,3 0-75,-5 0 1,2 0 11,0 0 0,-1-2-98,6-3 1,-1 3-193,1-3 1,0 4 106,-1 1 166,7 0 0,-4 0 0,4 0 0</inkml:trace>
  <inkml:trace contextRef="#ctx0" brushRef="#br0" timeOffset="-1003">3190 456 7569,'8'0'-328,"5"0"192,-11 0 484,4 0 0,-7-7-218,-4-2 1,-5 0-176,-10 0 158,4-1-14,-12 2 0,5-5-61,-6 3 0,4-3-123,1-2 0,-1-1-28,-4-4 1,5 2-107,-1-6 0,5 4-152,-4-4 1,6 1 370,-2-2 0,4-3 0,1 6 0</inkml:trace>
  <inkml:trace contextRef="#ctx0" brushRef="#br0" timeOffset="-786">3263 0 7569,'0'15'-84,"0"0"1,-1-1 0,-3 1 199,0 0 0,-8 1 21,2 4 0,-3-4 22,-1 4 1,-6-4-106,0-1 0,-6 4 72,2 1 1,-9 1-328,-1-1 121,-1-4-1,0 5-380,4-6 0,-5 5 132,6-1 178,1-6 151,6 0 0,-5-5 0,5 7 0</inkml:trace>
  <inkml:trace contextRef="#ctx0" brushRef="#br0" timeOffset="-4582">177 544 7569,'0'8'-136,"0"-1"302,0-20 1,4 3-87,1-10 31,0 4-28,2-5 1,-4 3-214,7-7 102,-7 7 1,9-8-101,-8 7 0,8-6 117,-2 6 1,-2-3 0,0 4-526,-1-1 233,4-1-266,-9 12 569,4-5 0,1 5 0,1-7 0</inkml:trace>
  <inkml:trace contextRef="#ctx0" brushRef="#br0" timeOffset="-4406">412 338 7569,'0'10'-371,"0"0"209,0-7 97,-7 4 1,2-2 301,-9-1 1,1 1-57,-12-5 1,1 0-150,-6 0-62,7 0 0,-4 0 0,4 0 112,0 0 0,-5 0-158,4 0 1,-3 0-228,3 0 1,-2 0 302,6 0 0,-6-6 0,3-2 0</inkml:trace>
  <inkml:trace contextRef="#ctx0" brushRef="#br0" timeOffset="-4153">368 559 7569,'0'14'-849,"0"1"1162,-7-7 1,-1-1 248,-7-7-465,1 0 0,0-2-6,5-3 0,-4 2-7,3-7 1,-3-4-39,-2-6 0,5-1-177,0 1-965,1 4 1119,0-12 1,-2 10 25,6-6 0,0 1-393,5-2 166,0-3 178,0 6 0,0-1 0,0 2 0</inkml:trace>
  <inkml:trace contextRef="#ctx0" brushRef="#br0" timeOffset="-3928">573 191 7083,'0'8'-411,"-1"6"908,-4-5-151,-10-2-155,-8 6 1,-6-5-93,0 7 36,-7 0-45,5-7 0,-5 10 13,6-4 0,1 4-170,-1-3 78,1 0 0,5 4 0,-1 3-214,-1 0 0,3-2 116,-1 4 0,1-6-724,-2 2 383,4-4 428,0-1 0,4 6 0,-4 2 0</inkml:trace>
  <inkml:trace contextRef="#ctx0" brushRef="#br0" timeOffset="-3600">956 618 7569,'-7'8'-1136,"5"-3"1413,-2-10-56,2-3-107,-5-7 0,6 0 77,-4 0-153,3-6 1,2 0-79,0-3 1,5-4 77,0 3 0,0-3 0,-3 1-255,2 2 0,-2-1-224,3 7 308,-3-8 0,2 11 133,1-4 0,7 4 0,-4 1 0</inkml:trace>
  <inkml:trace contextRef="#ctx0" brushRef="#br0" timeOffset="-3402">1147 368 7569,'0'14'-237,"0"-5"375,-7-3-35,-8-6 1,-6 5 6,-3 0 1,-4 0-75,3-5 0,-2 0-8,-3 0-12,7 0 0,-3 0-205,7 0 1,-6 0-1,6 0-10,1 0 199,-5 0 0,6-7 0,-4-1 0</inkml:trace>
  <inkml:trace contextRef="#ctx0" brushRef="#br0" timeOffset="-3037">1426 618 6468,'7'-15'460,"-6"0"-333,4 0 1,-3 1-55,-2-1 0,5-6-90,-1-4 20,8-2 1,-9 2 0,5 1 0,-1-3 0,3 5-157,-5-3 0,1 2-105,-1-1 197,-3 3 1,4 6-1,-4 2 61,3 3 0,-4-3 0,6 5 0</inkml:trace>
  <inkml:trace contextRef="#ctx0" brushRef="#br0" timeOffset="-2735">1397 559 7286,'0'14'-776,"6"1"965,-4 0 0,6-2 54,-3-3 0,1-2 38,4-3-154,3-4-9,-5 6-12,7-7 1,0-2 107,-1-3-150,8-3 0,-4-6 59,6-1-103,1 0 1,4-4 0,-1-3 128,-4-1 1,4 4-122,-3-6 0,1 3 158,-2-3-239,-3-3 45,-6 12 1,0-10-16,0 6 0,-7-4 95,-3 4 1,-5 1-128,-5 4 1,-7 0-161,-12 0 0,-2 2-467,-14 4 504,8 2 0,-11 7 0,6 0-700,-1 0 878,-4 0 0,11 0 0,-5 0 0</inkml:trace>
  <inkml:trace contextRef="#ctx0" brushRef="#br0" timeOffset="-2256">2220 529 7569,'8'7'-323,"-2"-5"262,-6 4 62,0 1 90,-6-6 0,-2 11 29,-7-7 0,0 1-49,1-1 6,-1-3 1,0 9-7,1-6 0,-3 5-4,-2-5 0,2 0-134,-2-5 1,-3 0 92,3 0 0,-1-2-98,6-3-65,-8 3 190,6-11-144,-5 5 0,11-11 76,0-1 0,7-1 1,-2 3-25,3-2 1,6-6 82,5 2-49,1 2 1,16-5-10,-6 2 20,6 4 0,-5-5 0,4 6 1,1-4 19,-6 4-24,6-6 0,-8 10 1,6-4-96,2 4 0,-3 1-50,2 0 0,-7 5-147,1 1 1,2 4 97,-1-5 1,0 7 191,-6-2 0,8-3 0,0-1 0</inkml:trace>
  <inkml:trace contextRef="#ctx0" brushRef="#br0" timeOffset="-2064">2337 265 7569,'-6'10'-74,"-4"-1"0,-5-4-16,-4 5 1,2-7 163,-2 2 0,2-3 50,3-2 1,-6 0-77,1 0 0,-1 0-164,5 0 1,1 0-489,-1 0 444,-6-7 0,4 6 160,-2-4 0,2-3 0,3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00:01:00.66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382 412 8541,'-6'8'230,"-2"-1"0,-9-7-95,-2 0 0,2 0-153,-2 0-88,-4 0 91,7 0 0,-10 0 52,6 0 0,-5-2-117,6-3 1,-6 3 41,6-2 1,-6 2-117,6 2 0,-1-5 30,5 0 1,6 0 74,-1 5 0,5-5-88,-5 0 1,7-1 51,-2 1 0,3 2 65,2-7 1,5 0 9,0-5 0,11 1 95,-1-1 1,10 0-59,-1 1 1,4-1 130,1 0 1,1 0-71,-1 1 0,-4-6 200,-1 1-105,-6-1-65,3 5 1,-6 1-40,0-1 0,-7 0 60,-3 1 0,-4 4-95,-1 0 1,0 0-12,0-5 1,-8 6-145,-7-1 70,1 7 1,-14-9-105,4 7 1,-4 0 0,-2 5-152,1 0 1,4 0-699,1 0 664,-1 0 1,3 0 329,2 0 0,4 7 0,1 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00:01:01.14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324 0 7294,'-8'0'-570,"0"5"719,3 0 1,1 0-1,-5-5 31,-3 0-111,-1 0 1,-3 0-3,-4 0 1,4 0-18,-4 0 1,-1 0-105,1 0 1,-4 0 86,4 0 1,1 0-98,4 0-32,0 0-452,1 0 379,5 0 0,-2-2 169,6-3 0,-6 4 0,3-6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00:01:01.37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354 1 7073,'-15'0'360,"0"0"0,1 0-246,-1 0 1,-1 0-55,-4 0 0,-1 0 64,-4 0 0,-3 0-303,4 0-48,3 0 0,-5 0 0,4 0-486,0 0 713,4 0 0,-10 6 0,5 2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00:01:09.15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1454 368 7569,'8'1'-689,"-3"4"800,-3-3 387,-2 4-215,0 1-155,0-5 59,0 4-121,-7 1 0,0-4 22,-2 7 1,-6-7-146,0 2 123,1-3 1,-13 2 0,6 3-79,-2 1 1,-1-5-1,-4 4 109,4-1-213,-4-4 66,5 5 1,-2-7-27,1 0 0,6 0 52,-2 0 0,-1 0-255,2 0 255,-1 0-109,5-7-9,1-1 119,-1-7 1,7 1-26,3-1 1,10 5 155,4 0-137,5 0 0,2-4 46,3-1 0,-2 0-22,2 1 1,4-3 0,0-1 115,0-1 0,3-1-61,-6 5 1,-1 1 219,-4-1-99,0 0-73,-1 1 0,-4 4-42,0 0 1,-7 5-25,2-5 30,-3 7-8,-9-10-125,-1 11 1,-7-4 90,1 6 1,-1-5-1,0 0-294,1 2 1,-6 1-73,0 2 0,1-1 131,4-4 1,0 3 123,1-3 91,6 3 0,-12 2 0,4 0 0</inkml:trace>
  <inkml:trace contextRef="#ctx0" brushRef="#br0" timeOffset="784">1130 750 7199,'-9'0'206,"-1"0"1,5 0-108,-5 0 1,2 2-67,-2 2 41,-3 5 1,5 0-98,-7 1 0,1 0 93,-1 5 0,0 4 0,0 1-84,1-2-106,-1-2 1,0-1 84,1 0 0,4-1 40,0 1 1,7 0-16,-2-1 0,3-4 7,2 0-43,0-7 1,2 9-1,1-6 16,2 2 39,6-4-20,-2 2 1,10-6 0,1 0 117,-2 0-116,5 0 133,-7 0-125,5 0 1,-4-1 3,2-4 1,-4 1 78,0-5 0,-1 4-53,-4-5 1,3 2-5,2-2 0,-5-3 16,-1 3-81,1 4 63,-2-8-13,5 13 0,-9-7-2,6 3 0,-6 3 42,6-3 5,-7-3-31,11 6-6,-13-4 4,12 6 39,-11 0-34,4 0 0,-12 6-31,-4 4 1,2-2-4,-2 2 0,0 0-28,-4 5 39,5-1 0,-4 1 3,4 0-18,-4-1 14,-2 1-4,0 0 1,0 4 26,1 1-25,-1 0 0,-5-1 0,1 3 17,1 0-15,-5-4-3,7 10 0,-10-10 4,6 7 1,-5-6-46,6 6 1,-1-7-6,6 1 1,0-2-117,5-3 1,2-4-69,7 0-137,-6-7 0,6 4 124,0-7 1,13-7-284,11-3 526,4-3 0,1-1 0,1-1 0</inkml:trace>
  <inkml:trace contextRef="#ctx0" brushRef="#br0" timeOffset="2074">1968 15 6645,'8'0'-218,"-1"-2"355,-7-3 161,0 4 589,0-6-763,0 20 0,0-3 90,0 10-125,0-4 0,0 4-32,0-1 0,-2 2 0,-1-1 48,-2 5 0,-1 4-105,1 5 1,1-1 55,-5 6 1,5-5-109,0 6 1,-3-1 65,2 5 0,-5-5-76,5 0-26,-6 1-235,9 10 230,-11-4 1,7 5 36,-4-7 0,-3 6 25,3 4 1,-1-5-19,1-5 0,-2 0-52,7-4 82,-6-5 1,8 1-147,-7-6 311,7-1 1,-9-4-216,7-1 15,0-6 1,1 8-9,-1-6 42,0-1 1,0-4-51,0 0 27,0-7 102,5 5 1,0-10-100,0 7-9,-6-7 144,4 4-120,-5-7 678,7 0-402,0-7 0,0 6-202,-6-6-7,-2 7 0,-7 0 71,0 0-51,-6 0 1,-2 0-15,-6 0 0,-1 0 22,1 0 0,-5 0-57,-1 0 44,-5 0 1,2 0-49,-6 0 0,0 0-8,0 0 0,0 0-41,0 0 19,6 7 0,-13-6 0,-3 4 0,-3-1-49,-6 1 84,-4-4 0,6 7-132,-3-3 120,4-3 0,6 4-108,0-6 0,5 5 45,-5 0 0,2 0 9,-2-5 1,-1 5 0,7 0-37,6-2 61,-2-1 1,13-2 21,-4 0 1,11 0-11,4 0 51,4 0 1,6-5-91,0 0 59,7-6 0,-2 2-33,10-5 127,3-1 0,9-5-58,2 1 0,-1-2 5,7 1 1,-6-3 206,6-6-154,-1-1 1,1-1-1,-1-1-40,2-3 1,-3-6-35,2 2 1,-6-3 55,6-2-144,-7-7 0,8 4 72,-6-7 1,4 6-30,-4-1 48,6-3 1,-8 8-130,6 0-34,-6-7 139,3 12 1,-1-7-130,0 7 53,-1 7 1,-9-9-77,0 6 1,-2 3 0,2 6-72,-5 1 0,1 7-102,-1-1 1,2 2-466,-2 3 393,-4 5 131,6-4 262,-7 12 0,6-12 0,2 4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00:01:12.90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383 16 7225,'-10'0'287,"0"0"0,5 0-179,-4 0-33,-1-7-32,2 5 0,-5-4 17,3 6 1,-3 0-106,-2 0 114,0 0 0,1 2-201,-1 2 188,0-2-102,1 11 33,-1-5 0,0 7 2,0 0 0,6-2-4,-1-3 1,7 3 7,-2-4 1,3 5-11,2 0 11,0 1 1,7 0 4,2-1 0,4-4-3,2 0 0,1-7 23,4 2 0,-2-3 4,7-2 0,-8 0 36,3 0 1,1-2 8,-1-3 1,0-1-19,-6-4 1,-4-3 5,0 3 1,-5-3-10,5-2 0,-7 5 6,2 1 1,-4-1-50,-1-5 0,0 5-3,0 1 0,-5 4-7,1-5 1,-8 5-20,2-5 0,2 7-115,-2-2 1,5 2 6,-4-2-40,-1 3 0,0-4-158,0 6 123,7 0 163,-4 0 31,7 6 1,0-3-22,0 7 9,0-6 1,2 9 13,3-4 0,1 0 5,4 0 1,3 0 105,-3 0 1,2 4-8,-3-3 1,4-2-14,-3 2 17,3 0 1,2 5-69,0-1 185,-7 1-190,5 0 1,-11-1 57,2 1 0,-2 0 72,-2 0-109,0-1 0,0 6 85,0-1-88,-6 8 1,-3-6 70,-5 3 0,-6 4-42,1-3 1,-3 1 2,3-2 1,-3 2-36,-2-6 0,-4 4-74,4-4 0,-4-2 11,-1-8 0,1 1-131,3-6 0,-1 5-58,7-5 1,-6 0-231,5-5 1,1-2-299,4-3 742,7-3 0,-5-13 0,5-2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1:29.81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30 559 7569,'-8'8'-454,"1"0"635,7-3 268,0-3-378,0 5 18,-6-7 1,4-2-20,-3-3 1,4 2 47,1-7 1,1 5-51,4-5 1,-2-1 42,7-9 0,0 2-6,5-6 1,6-2-2,3-9 0,4 3 7,2-8 1,-1 3-53,0-2 1,1 0 39,-1 9 1,-4-1-221,-1 11 169,-6-6-255,3 10 196,-6 1 1,-7 10-109,-3 10 1,-3 8-27,-2 7 0,0 6-19,0-1 1,0 2 96,0 3 0,1-1 21,4 1 1,-1-1 35,5 0 0,-4-1-44,5-3 1,0 1 85,5-7 1,-6-4-79,1-5 0,0-5 94,5 5 0,-1-7-20,1 2 1,0-10 1,0-5 0,-1-10 61,1-4 1,-5-2-54,-1 1 0,1-7 92,5 2 0,1-2-64,4 2 0,-9-4-15,4 0 1,-4 1 3,4 8 1,-2-1-231,-3 7 0,3-3-145,-3 3 1,-2 7-556,2-2 875,-7 2 0,10 4 0,-5 2 0</inkml:trace>
  <inkml:trace contextRef="#ctx0" brushRef="#br0" timeOffset="415">1235 103 7569,'9'9'229,"-3"-3"-165,-6-6 0,-2-5 21,-2 0 0,-5 0-100,-5 5 1,-6 0-37,0 0 9,-6 7 0,5 1 24,-3 7 0,-3 1 41,8 4 0,-6 1-67,6 4 1,1 2 30,8-2 1,-1-2-20,6 1 1,0-1 42,5 2 1,1-3 1,4-2 0,5-5 13,10-1 0,-2-1 6,6-8 0,2 5 82,9-5 0,-4 0-90,3-5 1,3-8 49,3-7 0,5-1-38,0-9 1,2 1 111,-8-6 1,-5 1-96,-4 0 0,-2-1 130,-9 1 0,-1 1-79,-8 4 1,-5-3-21,-10 8 0,-7-1-263,-12 5 0,-7 6 92,-13-1 1,-5 7-414,0-2 0,-5 10 112,5 4 1,0 9 387,5 2 0,6 6 0,2-3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00:01:13.76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0 721 7112,'8'0'-457,"1"0"1052,-5 0-221,-2-7-156,11 6 1,-10-11-50,7 8 1,0-8-22,5 2 1,-4-8-4,4-1 1,-4-6-7,9 6 1,-4-8-91,-1 3 1,4-9-122,1-1 62,0 0 50,1 4 1,-6-4-103,-1 0 1,-1-1 41,-8 6-489,7 0 355,-11-1 0,6 1-137,-7-1 1,-5 1-125,0 0 1,-6 4 414,1 1 0,-3-1 0,-2-4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00:01:15.33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0 397 6740,'10'-14'350,"0"-1"0,0 0-299,4 0 0,1-1-12,0-4 0,4 3 9,1-8 1,1 5-152,-1-4 148,-4 6-39,12-3 0,-5 1-3,6 1 1,0-3-86,1 3 1,-6 2 58,1-2 1,-2 2-39,1 3 0,2 4-6,-6 0 0,0 7 6,-6-2 35,1 3 7,0 2 70,-1 0-68,1 0 0,-5 2-17,0 3 65,-7 3 0,8 7-49,-6-1 1,0 3 10,-5 2 0,0-1-1,0 7 1,0-6-1,0 6 1,-2-1 4,-2 6 1,2-6-5,-3 1 1,-2-6 11,3 6 1,-1-7-19,5 1-59,0-2 53,0-2 13,0-7 0,6-2 1,2-7 41,1-4 0,4 1-44,-4-5 1,4-1 136,2-5 1,0 0-78,0 1 1,-6-1 86,1 0 0,-2 1-22,2-1 1,-3 5 83,-7 0 25,0 1-119,0-6 1,-7 2-27,-3 3 1,-3 2 2,-1 3 0,-8 3-108,-2-3 100,-4 4-67,5 1 0,-3 0-89,6 0 0,-4 0 13,4 0 1,-1 1-194,2 4 1,2-3-17,-2 3 0,7-4-615,2-1 891,7 0 0,-10 0 0,5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00:01:1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15 354 7241,'0'8'338,"0"-2"241,0-6-554,-7-6 86,6 4 1,-6-11-43,7 3-75,0-3 85,0-2 0,2-1-145,3-4 183,-4 4-86,12-12 1,-4 10-83,5-6 0,1 6 82,0-2 0,1-1-107,4 2 0,-4-1-79,4 5 178,2 7 0,-4-5-20,7 3 1,-6 2-20,6-2 1,-7 5-59,2-4 1,1 5 68,-2-1 0,6 4-27,-6 1 0,6 0 20,-5 0 0,-6 0 17,-4 0 1,-5 6 2,5 4 0,-7-2-18,2 2 1,-5-5-49,-5 5 50,3 0 1,-11 3-20,4-4 1,-5 3-18,0-7 17,-1 6 1,0-8-22,1 7 0,4-7-59,0 2-128,7-3 65,-4-2 146,20 0 1,-3 0 4,10 0 1,-2 0 120,1 0-120,-2 0 1,5 2 31,-2 3 0,-2-2 0,5 7 56,-2 1 0,-1 0 25,-6-1 0,-1 3-78,-3-3 135,-3 3-68,-7 2 0,0 0-39,0-1 1,0-4 5,0 0 1,-2 0-13,-3 4 1,2-4 11,-7 0 0,4-2 15,-9 2-30,4 3 1,-12-10-69,3 7 0,-1-7 76,-4 2 1,-2 2-168,2-2 0,4 0 51,1-5 1,-1 0-715,1 0 428,1 0 358,11-7 0,1-1 0,7-7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00:01:16.48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339 501 7318,'0'8'124,"-7"-2"-48,-1 1-45,-7-6 1,1 8 70,-1-4 1,5-4-6,0 4 19,-6-3-134,0-2 1,-5 0 201,6 0-146,-6 0 0,4 0-65,-2 0 0,-3 0 63,3 0 0,-2-2-98,1-3 1,9 2 42,-4-7 0,5 0 58,0-4 1,4-1-109,6 0 0,0 1 81,0-1 1,6-2 18,4-2 0,5 3-48,4-4 0,-1-1 5,7 1 1,-6 1-136,6 4 0,-2 2 52,1 3 0,2-3-268,-6 3 1,6-1 139,-1 1 1,2-2 222,3 8 0,-1-8 0,1 4 0</inkml:trace>
  <inkml:trace contextRef="#ctx0" brushRef="#br0" timeOffset="1166">883 515 6599,'0'-9'150,"0"-1"1,5 0-62,0-5 1,1-6-51,-1-4 0,-3 3-96,3-3 98,3 1-83,-7 1 0,11-3-100,-7 6 1,0 0 27,-5 6 1,4-1-126,1 0 1,0 6 238,-5-1 0,7 6 0,1-2 0</inkml:trace>
  <inkml:trace contextRef="#ctx0" brushRef="#br0" timeOffset="1364">1147 310 7569,'0'14'-589,"0"-4"646,0 0 1,-1-5 126,-4 5 0,-10-6-86,-9 6 0,-4-7-31,-2 2 1,-1-3-4,-3-2 0,3 0 14,-3 0-180,-4 0 0,7 0 102,-3 0 0,1 0 1,1 0-267,-3 0 1,1-5 115,5 0 1,1 0 149,3 5 0,-2-6 0,4-2 0</inkml:trace>
  <inkml:trace contextRef="#ctx0" brushRef="#br0" timeOffset="1636">1133 545 6693,'-7'8'245,"5"-2"1,-11-6-1,4 0-115,-4 0 1,-2 0 10,0 0 0,0-4-105,1-1 0,-6-7-15,1 2 1,-1-8-94,5-1 1,1-2-39,-1 1 1,2 2 59,3-6 0,-3 4-26,3-5 1,2 6-205,-2-6 1,7 7-367,-2-1 646,3 2 0,-4-4 0,-2-2 0</inkml:trace>
  <inkml:trace contextRef="#ctx0" brushRef="#br0" timeOffset="1882">1280 118 7569,'0'9'-99,"-7"-3"48,-1 1 1,-7-6 163,1 6 1,-8-2-97,-2 0 98,-4 0-51,-1-5 0,-2 4 37,-4 1 1,4 5-19,-3-5 0,1 6-4,-1-1 1,3-2-120,-3 2 5,3 0 0,1 5-164,1-1 1,-1 1 85,1 0 1,0 0-202,-1-1 1,2-1 0,4-1 313,4-2 0,4-1 0,1 6 0</inkml:trace>
  <inkml:trace contextRef="#ctx0" brushRef="#br0" timeOffset="2419">1618 589 7569,'8'0'-680,"-2"-2"879,-6-3 38,0 4-133,7-12 1,-5 4-110,2-5 14,5-1 0,-8-6 0,6-4-3,-1-2 1,-2 0-27,5-2 0,-5 3-157,1-8 0,1 4 37,-1 6 1,2-4-389,-3 3 528,-2 4 0,11-7 0,-5 6 0</inkml:trace>
  <inkml:trace contextRef="#ctx0" brushRef="#br0" timeOffset="2619">1956 251 7569,'0'10'-640,"0"-1"1,-7-1 842,-3 2-24,4 3-81,-14-11 0,4 9 90,-13-6-17,-1 0-111,-6 2 0,4-6 33,-8 4 1,6-3-82,-5-2 1,6 0-120,-1 0 1,8 0 43,1 0 0,2-2-178,-1-3 0,3 2 241,6-7 0,0 7 0,1-3 0</inkml:trace>
  <inkml:trace contextRef="#ctx0" brushRef="#br0" timeOffset="2953">2088 501 6700,'5'-10'95,"0"0"0,5-1 89,-5-9-133,6 4-13,-9-12 0,9 7-154,-6-4 0,5-1 95,-5 6 1,4-6-186,-4 2-15,0 3 162,2-1 0,-6 8 59,4-1 0,-3 0 0,-2 1 0</inkml:trace>
  <inkml:trace contextRef="#ctx0" brushRef="#br0" timeOffset="3241">2088 471 6573,'7'8'-229,"1"4"447,6-7 1,1 0-45,0-5 1,1 0-31,4 0 0,3 0-35,6 0 1,2-5-5,3 0 1,2-7-54,4 3 1,-3-4 48,-3-2 1,-4 0-96,-1 0 0,-1-4 98,-8-1 1,-1-1-113,-4 1-3,0 4 1,-7-7-52,-3 4 0,-4 2 0,-1-2 42,0 2 0,-3 1-196,-7-4 211,0 11-92,-17-11 1,-3 13-173,-9-2 0,-3-3-419,-3 7 688,1 0 0,0 5 0,0 0 0</inkml:trace>
  <inkml:trace contextRef="#ctx0" brushRef="#br0" timeOffset="4228">3235 471 7569,'8'8'-1076,"-2"1"1292,-6-5 48,0-2-156,0 5 0,-1-2-65,-4-1 0,-3 3 20,-7-2 1,-6-4 9,-4 4 0,-3 2-6,-1-2-16,0 0-57,-7 1 0,3-4 12,-6 3 1,6-4-8,-1-1 0,4 0-10,6 0 1,-2 0 5,6 0 1,-4-6-89,4-4 1,2-3 45,8-2 0,-1 1 32,6-1 0,0-1-17,5-4 1,7-3 9,2-6 0,6 4 65,5 1 1,3-1-18,6-4 0,0 1 9,1 4 0,-1-3-48,1 8 0,1-6 4,3 6 1,-3-1-161,3 5 1,-3 1 106,-1-1 0,-3 5-306,-2 0 169,3 1 34,-12 0 1,5 3 164,-6 6 0,0 0 0,-1 0 0</inkml:trace>
  <inkml:trace contextRef="#ctx0" brushRef="#br0" timeOffset="4433">3264 265 7569,'-15'9'-107,"1"4"1,-1-12 208,0 4 1,-4-2-41,-1 2 1,-6-3-169,1 3 78,-2-3 0,-3-4-1,1-3 0,1 3 91,4-3 1,-4-1-367,3 1 1,4-2 84,1 3 219,4 2 0,-5-5 0,-2 7 0</inkml:trace>
  <inkml:trace contextRef="#ctx0" brushRef="#br0" timeOffset="4746">3955 177 6706,'8'7'315,"-1"-6"-209,-14 6 1,-6-2-14,-7 0 0,-6 5-68,2-6 0,-4 1 23,-1-5 1,-1 5-80,1 0 0,-1 0 0,1-5-110,0 0 0,1 0 57,3 0 0,-2 0-206,2 0 1,4 0 289,1 0 0,4 0 0,1 0 0</inkml:trace>
  <inkml:trace contextRef="#ctx0" brushRef="#br0" timeOffset="5012">3573 457 7376,'14'0'-189,"1"0"0,0 0 326,-1 0 107,-5 0-106,4-7 1,-7-1-65,4-7 1,1-4-41,-6-1 0,7-6 2,-2 1 0,1-2 1,-1-3 0,-2 1-99,-3-1 0,-3 3 19,2 2 0,-2-3-203,-2 4 1,0 3 31,0 1 0,-2 2 214,-2-2 0,2 4 0,-5-5 0</inkml:trace>
  <inkml:trace contextRef="#ctx0" brushRef="#br0" timeOffset="5330">3955 368 7569,'0'15'-1060,"0"-7"1464,0-1-223,-7-7 1,-2 0-4,-11 0 0,2 0 0,-7-2-48,-1-3 0,-1 0-159,-3-9 0,1 2 41,-1-7 0,1 1-109,0-2 0,4 2-181,1-6 0,4 4 132,-5-5 0,8 6-62,-3-6 1,8 6 207,3-6 0,5 7 0,-2-3 0</inkml:trace>
  <inkml:trace contextRef="#ctx0" brushRef="#br0" timeOffset="5554">4072 1 7569,'0'8'-266,"-1"3"197,-4-6 151,-3 7 0,-7-9 9,0 7 0,1-2 25,-1 2 1,-6 3-44,-4-3 0,-3 3-53,-1 1 0,-2 1 0,-3 0-8,-5 0 0,1 1-159,-1 3 1,0-2 75,-6 2 0,8 3-319,3-3 0,-2 6 390,1-6 0,1 7 0,5-3 0</inkml:trace>
  <inkml:trace contextRef="#ctx0" brushRef="#br0" timeOffset="5983">4587 295 6607,'0'8'477,"-2"0"-470,-3-3 1,-4-3-1,-11 3 1,-3-2-8,-6 2 1,-1-4-8,1 4 1,0-3 44,-1-2-38,1 0 0,-7 0 0,-2 0 0</inkml:trace>
  <inkml:trace contextRef="#ctx0" brushRef="#br0" timeOffset="6885">4366 780 7205,'0'-15'78,"0"0"-105,0 7 1,0-5 106,0 3 1,0-3-210,0-1-36,0-1-194,0 7 176,0-5 87,7 5 0,-5-2-103,2 0 199,-2 0 0,-2 2 0,0 2 0</inkml:trace>
  <inkml:trace contextRef="#ctx0" brushRef="#br0" timeOffset="7356">4631 636 7379,'-10'0'72,"0"0"1,1 0 73,-6 0 1,5-5-131,0 0 1,5-5 10,-4 5 0,4-1-77,-5 1 0,5 3 87,-5-3 0,5-1-26,-4 1-133,5-6-21,-2 9 94,-1-5 1,4 7 40,-7 0-20,7 0 31,-10 0-12,11 0-7,-11 0 86,11 0-22,-11 0 0,10 0-40,-7 0 0,5 0 149,-4 0-127,-1 7 0,-5-4 10,0 7 1,1-7-22,-1 2 1,0-2-3,1 2 1,-1-3-73,0 3 1,1 1 77,-1-1 0,0 2-197,0-2 0,1-4-54,-1 4 39,-6-3 0,8 3-68,-7 0 257,14 0 0,-21-5 0,11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00:01:32.69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0 206 8236,'10'0'177,"0"0"0,-5 0-4,4 0-237,1-6 163,5 4-25,0-4 0,1 6-93,4 0 84,2-7 0,13 6-48,-1-4 0,7-2 0,-2 2 57,4 2-141,-6 1 1,2 2 75,-9 0 1,1 0-57,-12 0 0,1 0 46,-5 0 30,-7 0-86,-2 0 17,-6 7 0,-1 1-84,-4 7 1,-2-1 66,-3 1 1,-3 0-70,4 0 103,-5-1 0,5-4-26,-1 0 1,5 0 0,-5 4 21,7 1-12,-4-7 1,9-1 43,3-7 1,3 0 5,7 0 1,1 0-33,4 0 1,-2-5 100,6 0 1,-4-6-9,4 1 0,-6 2 83,2-2 0,-2 2 38,1-2-115,-2-3 1,4 9-1,-6-4 106,-1 2 1,1-4-116,0 5 1,4-5 93,1 5-92,6-6 0,-10 4-18,4-2 0,-4-4 0,-1 4 107,0 1-30,-1-5-91,-5 5 0,-3-2-3,-6 0 0,-6 5 61,-4-4-51,-10 5 1,-3-2-32,-6 6 0,-7-5 4,-3 0 1,3 0 0,2 5-146,3 0 169,1-6-130,1 4 53,-1-5 0,6 6-21,-1-4 0,6 3 0,-4-3-377,2 4 1,1-4-892,5 0 436,7 0 887,-5-1 0,5-3 0,-7-5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00:02:30.87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366 368 6784,'0'9'855,"0"-3"0,-2-6-546,-3 0 1,2 0-139,-7 0 1,6 2 231,-6 3-285,0-4 1,-5 6 0,1-7 88,-1 0 0,0 0-68,0 0 0,-6 5-92,-3 0 1,1-1 42,-2-4-51,7 0 1,-8 0-1,7 0-130,1 0 1,1-4 54,3-1 0,1-7-139,3 2 1,-2-3 9,7-1 1,2-1 114,8 0 1,3-4 25,7-1 14,6 0-13,2-1 1,6 3 41,1-6 0,-1 4-36,1-4 0,4 6-33,0-2 45,1-3 0,-6 7-172,0-4 0,1 6 54,-1 4 1,-1-3-368,-4 3-62,4 3 1,-12 1 551,4 6 0,-4 0 0,-1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00:02:26.32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163 397 7904,'8'9'711,"-2"-5"-483,-6-8 1,2 0-36,3-6 0,-4 1-12,4-6 1,2 0 10,-2 1 1,1-6-1,-1 0 1,-2-6-67,7 2 11,-6 2 1,4-5-29,-3 2 1,-2 2-185,7-1 0,-7 1-321,2-2 0,1 4 146,-1 7-522,0-1 0,-3 2-47,3 3 819,-4 3 0,12 7 0,-4 0 0</inkml:trace>
  <inkml:trace contextRef="#ctx0" brushRef="#br0" timeOffset="208">442 133 7569,'8'6'0,"-8"1"1120,-10 3-703,-3-4 0,-6-4-42,-1 3 1,-6-4 26,1 4 0,-2-3-252,-3-2-1,1 0 1,-1 5-534,1 0 0,0 0 244,-1-5 0,6 1-309,-1 4 1,7-3 105,-1 3 343,2-4 0,3 6 0,-1 1 0</inkml:trace>
  <inkml:trace contextRef="#ctx0" brushRef="#br0" timeOffset="952">662 397 7204,'0'9'507,"-6"-3"0,3-6-101,-7 0-261,6 0 1,-2-6 10,6-4 1,0 2-34,0-2 1,0 0 27,0-5 1,2-4-132,2-1 0,5-4 95,5 4 1,1-1-137,0 1 1,4 4 20,1-4 0,1-1-38,-1 1 0,1 1-11,4 4 1,2 0 57,-2 1 1,-2-1-16,1 0 1,-4 5 28,4 1 1,-6 5 10,2-1 0,-9 4-12,-1 1 0,-5 0 50,5 0 1,-7 6-72,2 4 0,-3 3 6,-2 2 0,0 1-7,0 4 1,-7-4 26,-3 4 1,2-4-31,-2-1 0,2 0 23,-2-1 0,-1 1-133,6 0 132,-6-7-179,9 5-161,-11-11 93,11 4 87,-4-6 1,6-2 45,0-2 0,1 2 27,4-3 0,-2 3-10,7 2 0,0-5 117,5 1 26,6-1-114,-5 5 1,12 0 136,-3 0 0,-3 5 15,3-1 1,-1 3-50,6-2 1,-7-2 114,-4 7 0,-2-2-76,-3 2 1,-6 3 107,-3-3 0,-3 4-77,-2 6 1,-7-4-10,-2 4 1,-4-4-22,-2-1 1,-6 1-99,-4 4 0,2-9-24,-1 4 1,4-3 62,-4 2 1,6-4-94,-2 0 1,4-7 57,1 2 1,5-3-1054,1-2 558,-1 0 495,-5 0 0,7-7 0,1-1 0</inkml:trace>
  <inkml:trace contextRef="#ctx0" brushRef="#br0" timeOffset="2804">2088 368 8787,'-15'0'867,"1"0"-730,-7 0 1,3 0-1,-7 0-36,-1 0 1,0 0 50,1 0 1,-2 0-168,2 0 1,-1 0 38,1 0-196,4 0 1,2 5-1,-1 0-330,2-2 291,2 5 148,1-6 0,5 4-573,0-6 0,5 0-85,-4 0-169,5 0 890,-2 7 0,-1-5 0,-1 4 0</inkml:trace>
  <inkml:trace contextRef="#ctx0" brushRef="#br0" timeOffset="3070">1779 574 7239,'10'0'205,"0"0"-11,-7 0 1,4-2 114,-7-3 1,5 2 0,0-7-19,-2-1 0,0-2-34,2-2 0,-3-1-136,3-4 0,-2 2 62,2-6 1,-2 4-39,7-5-135,-7 1 119,10-5 0,-6-1-229,3 1 1,1-1 79,-6 1 0,0 4-242,-5 1 213,0 6 0,0-3 0,0 6-1391,0 0-232,0 1 1672,0 5 0,0-4 0,0 5 0</inkml:trace>
  <inkml:trace contextRef="#ctx0" brushRef="#br0" timeOffset="3378">2059 515 7569,'8'6'475,"5"-4"135,-11 5 0,4-7-408,-6 0 0,0-7 0,0-3 80,0-3 1,-1-1-114,-4-1 1,1 0-1,-5 0 1,0-4-163,0-1 46,-4 1 0,6 2 0,-4-1-3,1-1 1,2-1 36,-2 5 1,-2 1-383,7-1 0,-4 0-60,4 1 1,-2 4-190,2 0 1,4 5 68,-4-5-923,3 7 799,2-10 0,0 10 599,0-7 0,13 7 0,4-4 0</inkml:trace>
  <inkml:trace contextRef="#ctx0" brushRef="#br0" timeOffset="3603">2250 59 7569,'8'0'171,"-1"0"-8,-7 0 1,-2 7 259,-3 3 0,2 3-131,-7 1 0,-1-4-41,-9 0 1,2 1 163,-7 9-293,-6-4 0,-1 6 1,-7-6 126,-2 3 1,-2 3-44,-1 2 1,0 6-145,0-1 0,0 0 41,0 6 0,0 1-117,0-2 0,6 5 50,4-5 1,3 6-279,1-6 1,3-1-76,2-9 0,4-3-266,6-6 0,2 0-624,3-1 640,4-5 567,6-3 0,13-12 0,3-3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00:02:25.72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926 942 8914,'9'-10'139,"-5"0"0,-2 0-39,-2-4 1,0-6 0,0 0 238,0 2-189,0-4 0,2 0 23,3-2 1,-4-4-49,4 4 1,-2-9-42,2-1 0,-3-1 49,3 6 0,-2-2-186,2-3 1,-3 3 77,3-4 0,-4-1-184,-1 2 0,0 1 56,0 9 1,0-2-38,0 6 0,0 1 28,0 4 1,-1 5 58,-4 0 1,1 7 1,-5-2 19,-1 3 0,-5 4 109,0 3 1,1 0-61,-1 10 0,0-4 89,1 9 1,-1 3-87,0 1 1,-4 4 26,-1 1 1,-1 5-21,1 1 0,-1-1-99,-4-5 1,3 1-12,2-1 1,4 1 88,-4-1 0,4 0-213,1 1 1,5-2 57,0-4 1,6 2-49,-6-6 0,6-1-101,0-4 1,2-5-701,2 0 736,0-7 0,2 4 262,2-7 0,5-14 0,5-2 0</inkml:trace>
  <inkml:trace contextRef="#ctx0" brushRef="#br0" timeOffset="224">971 604 8033,'0'8'1174,"0"-2"-877,-7-6-160,-1 0 1,-7 0-124,0 0 1,-1 0 135,-4 0 0,3 0-168,-8 0 0,5 0 87,-4 0 0,4 0-591,-4 0 1,6 0 278,-2 0 0,4 2 243,1 3 0,1 3 0,-1 7 0</inkml:trace>
  <inkml:trace contextRef="#ctx0" brushRef="#br0" timeOffset="13209">74 1221 7772,'-15'-2'159,"0"-3"1,7-3-74,3-6 0,-3-3 908,-2-2-609,4-11 0,-1-7-33,7-7 0,0-7-171,0-3 0,5-3-87,0-2 0,7-5 82,-3 1 1,4-3-222,2 3 1,2 1-49,2-7 1,9 5-677,6-4 0,12 6 141,-2-2 628,10 4 0,5 1 0,8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00:02:34.74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295 574 8958,'-15'0'464,"0"0"-329,0 0 0,1 0-20,-1 0 1,-1 0-80,-4 0 1,4 0 87,-4 0 1,4 5-199,1 0 1,0 0-196,1-5 55,-1 6 1,0-4-133,1 3 131,6-4-108,-6-1 1,11 0-555,-7 0-180,7 0 1057,-3 0 0,6 0 0</inkml:trace>
  <inkml:trace contextRef="#ctx0" brushRef="#br0" timeOffset="509">618 750 7569,'0'9'-245,"0"-3"76,0-6 449,6 0-81,-4 0 0,5-2-8,-7-2 1,0-5-85,0-5 0,0-1-24,0 0-4,0 1 0,5-1 0,-1 0-80,0 0 1,2 4 3,-1-4 1,5 4-72,-5-9 1,5 4-132,-5 1 1,4 1 69,-4-1 1,5 0-197,-5 0 0,5 6-86,-5-1-226,0 0 300,-5 2 337,0 1 0,0 7 0,0 0 0</inkml:trace>
  <inkml:trace contextRef="#ctx0" brushRef="#br0" timeOffset="909">544 853 7367,'15'0'-72,"0"0"1,0-1 304,-1-4 0,3 1-110,2-5 1,-2 4-15,2-5 0,2 5 34,-1-5 0,6 7-16,-1-2 1,2-3 2,3-2 1,-1 2 9,1-2 1,-1 0-48,0-4 0,1-1 23,-1 0 0,-4 1-82,-1-1 1,-1-1 41,1-4 1,-2 4-73,-8-4 1,-1-1 48,-3 1 1,2 1 40,-7 4-91,0 0 1,-5 0 0,-2 1 11,-3-1 1,-3 5-153,-7 0 1,-6 6 59,-4-6 0,-9 6-114,-5 0 127,3 2 0,-5 2 0,5 0-444,-1 0 0,6 0-8,1 0 1,1 5-593,4 0 1108,4 6 0,0-3 0,6 7 0</inkml:trace>
  <inkml:trace contextRef="#ctx0" brushRef="#br0" timeOffset="1508">2147 456 7569,'9'0'-161,"1"0"220,-6 0 861,2 0-821,-19 0 1,3 5 0,-11 0-56,0-2 1,4 4 38,-2-2 0,-4 1-156,-2-1 0,3-1 43,-3 5 1,5-5-213,-4 1 1,6 1 121,-2-1 0,2 1-504,-1-1 309,2-3 0,-4 6-413,7-3 728,-1-3 0,0 11 0,0-5 0</inkml:trace>
  <inkml:trace contextRef="#ctx0" brushRef="#br0" timeOffset="1769">1809 824 7569,'8'6'-445,"0"-4"946,-3 3-317,-4-10 1,8-3-14,-5-7 0,-2-1-11,3-4 1,-3 2-20,-2-6 0,0 1 19,0-2 0,0-2-139,0 2 1,0-3-24,0-1 0,-2 0-112,-3-1 0,3 6-475,-2-1 422,2 7 1,0-3-144,-3 6 1,4 1-622,-4-1 931,3 0 0,2 0 0,0 1 0</inkml:trace>
  <inkml:trace contextRef="#ctx0" brushRef="#br0" timeOffset="2069">2044 780 7569,'8'0'-41,"-2"6"230,-6-4-97,7 4 47,-5-6 0,4-1 52,-6-4 0,0 2-12,0-7 1,-1 0-18,-4-5 0,1 1-2,-5-1 1,-1-1-146,-5-4 1,-5 4 87,1-4 0,-1 4-214,6 1 1,-6-5-71,0 1 0,1-1-81,4 6 1,5-6 14,0 0 0,2 6-568,-2 4 126,-3 0 29,12-5 660,-6 1 0,7 5 0,0 3 0</inkml:trace>
  <inkml:trace contextRef="#ctx0" brushRef="#br0" timeOffset="2295">2235 309 7569,'6'2'-9,"-6"1"-3,-8 2 0,-2 7 541,-4-3-280,2 4 0,-15 2-37,2 0 0,-3 0-3,-1-1-132,-1 1 0,-4 1 69,0 4-10,0-4 1,-1 12-181,1-4 1,-7-1-4,2 2 0,-4-1 3,-1 6 1,-5 1 123,0 3-412,0-3 0,5 3 1,2-7-70,3-3 0,8-6-153,6 2 1,7-6 553,-1-4 0,2 3 0,2-5 0</inkml:trace>
  <inkml:trace contextRef="#ctx0" brushRef="#br0" timeOffset="2850">2882 618 6480,'0'8'266,"0"5"117,0-11-5,0 4-183,0 1 5,0 1 28,-7 0-202,-1 5 1,-12-6 98,1 3 0,-3 1-75,3-6 0,1 5 0,-5-4 54,2 3 1,-4-6-112,6 2 1,-3-4-47,3-1 10,3 0 0,-6 0 67,8 0 0,-1-6-12,0-4 1,2-5-23,3-4 1,-1 1-1,4-5-27,-1 2 1,5-5-12,-2 1 1,3-3 20,2-1 0,5-1 1,0 1 0,12 0-208,-3-1 226,4 1-21,3-1 0,2 1 1,8 1-309,4 4 311,2-4 1,14 7-193,3-4 14,3-2 78,2 10 1,-9-4-265,-6 6 245,-6 1 1,-10 5-202,-4 5 346,-3 2 0,-12 8 0,4 3 0,-5 5 0</inkml:trace>
  <inkml:trace contextRef="#ctx0" brushRef="#br0" timeOffset="3067">3029 442 7569,'-9'1'-1418,"5"4"1418,-5-3 0,3 6-44,-4-3 0,-3-3 722,3 2-329,-9-2-195,2-2 1,-6 0 83,4 0 1,-2 0-148,-4 0 0,-3 0-143,4 0 0,1 0 98,-2 0 0,6 0-461,-6 0 210,7 0 151,-3 0 0,5 0 54,-4 0 0,4 0 0,-5 0 0</inkml:trace>
  <inkml:trace contextRef="#ctx0" brushRef="#br0" timeOffset="3457">3352 853 7569,'15'-6'-58,"-1"2"35,1-5 1,1-1 146,4-5 1,-4-1 44,4-4 1,-2-4 69,1-11-67,-2-2-43,11-7 0,-10 0-58,6 0-47,-6-1 92,3-5 0,-8 4-213,-3-3 1,-3 3 8,-7 2-768,0 0 452,0 0 196,-13 7-348,-4-6 556,-6 12 0,-11-5 0,3 7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12:19:35.95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456 398 7569,'8'0'0,"4"-2"-551,-7-3 424,-1 4 1,-2-6-63,3 7 55,-3 0 199,4 0-4,-6-6-27,0 4 50,0-5-38,-6 14 0,2-1-5,-5 4 1,4 3-16,-5-3 0,2-2 11,-2 2 1,-3 0-57,3 5 1,-3-6 23,-2 1 0,1-7-6,-1 2 0,0-3 7,0-2 1,1 0-13,-1 0-42,0 0 0,1 0 50,-1 0 0,5 0-23,0 0 1,5-2 13,-4-3 1,4 2 3,-5-7 1,7 1 9,-2-6 1,2 2 0,-2 3 1,3-3 6,-3 3 1,3-3 3,2-2 1,0-4-21,0-1 0,0 1 7,0 4 1,2 0-6,3 0 0,-3 1-23,3-1 0,-4-5-4,-1 1 0,5-1 13,0 6 0,0-1-6,-5 0 0,0 0 43,0 1 1,-2-1-34,-3 0 0,-3 1 54,-7-1 1,1 2-47,-1 3 1,-8-1-352,-6 6 352,-7 0 0,-2 18 0,2 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1:28.3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1 544 7569,'0'8'-287,"0"5"-368,0-3 619,0-3 565,0-1 4,0-6-345,6-6 0,2-9-73,7-10 1,0 3 113,-1-3 0,3-6-108,2-8 1,-2 3-51,2 2 0,-2-2 82,-3 1 0,1-4-279,0 5 1,-2 1-103,-3 9 0,1-2-105,-6 6 1,1 2-397,-1 8 729,-3-3 0,-2 18 0,-8-3 0</inkml:trace>
  <inkml:trace contextRef="#ctx0" brushRef="#br0" timeOffset="342">500 456 7569,'15'15'-399,"-2"-1"198,-3 1-94,-3 0 0,-7-1 272,0 1 0,0-5 274,0 0 0,-2-7-126,-3 2 0,-5 1 126,-9-1 1,-4 0-23,-7-5 0,4 0-125,-3 0 0,3 0 13,-9 0 1,6-6-69,4-4 0,-1-3 20,7-2 1,-4 0-87,8 1 11,-3-8 1,17 6 46,-4-3 1,5-3-11,5 3 1,11-3 0,13 3 0,4-4-84,11-6 1,3-1-19,12 1 0,-5 4 56,0 1 1,0-1-162,5-4 0,0 0 57,-1-1 0,-2 7-252,-7 4 1,-3 2 131,-17 3 1,-3 1 237,-11 3 0,-1 3 0,1 7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12:19:34.98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30 89 7569,'0'-15'0,"0"0"0,0 0 0,0 6-537,0-1 384,0 7 0,2-9 78,2 7 236,-2 0-163,5 5 0,-7 7-5,0 3 1,-2 6-21,-3 9 50,3-1 0,-9 14-24,6-4 0,0-1-7,5 6 1,-5-7 0,0 3 0,1-4 13,4-2 1,1-4-31,4-1 0,-2-4 30,7 4 0,-2-6-11,2 2 1,8-5 14,-3-6 0,4 3-1,1-7 0,-2 0-8,6-5 1,1-7 1,4-3 0,-4-8 15,-1-1 0,1-7-11,4 1 0,-6-3 7,-3-1 1,-2-1-7,1 1 0,-2 0 1,2-1 1,-7 1 12,-3-1 1,0 3-1,0 2 1,3 4 22,-7 6 0,1 7 199,-1 3-184,-3 4 0,4 9-24,-6 6 0,-5 14 3,0 11 0,-6 10 5,1 5 0,-8 5-48,-1 5 1,-7-2 22,1 6 0,-3 1-183,-1 5 0,-1-3 142,1-2 0,5-10-89,-1-10 0,2-5-51,-1-5 0,2-3 43,8-7 0,-1-6-298,0-3 90,7-4 327,2-8 0,6 4 0</inkml:trace>
  <inkml:trace contextRef="#ctx0" brushRef="#br0" timeOffset="322">1132 509 7569,'0'8'-54,"0"-1"0,-3-7 96,-7 0 0,-1 1-105,-14 4 0,1-2 147,-6 7-506,-5 0 267,3 5 1,-10-1-194,3 1 348,3 0 0,0 0 0,7-1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12:19:58.04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442 501 7569,'8'0'-708,"-1"0"992,-7 0-262,-14 0 0,10 0-85,-11 0 0,3 0 69,-2 0 0,-1-2-71,0-3 1,1 3-2,-1-3 0,-5 4 49,1 1 0,-6 0-129,6 0 0,-7 0 28,1 0 0,2 5 24,-1 0 0,1 4 10,-2-4 1,-1 0 10,7-5 1,-1 0 72,5 0 0,1 7 0,-1 1 0</inkml:trace>
  <inkml:trace contextRef="#ctx0" brushRef="#br0" timeOffset="256">383 309 7569,'2'14'-475,"3"-5"0,-4 4 751,4-3 1,-3-2-8,-2 2 1,-2 0-383,-3 5 0,2-1-193,-7 1 112,0 0 1,-4-1 84,-1 1 1,5 0-99,0 0 1,2-1 97,-2 1 1,-1 0 30,6-1 0,-5 6 78,5 0 0,0-1 0,5-4 0,0-7 0,0 12 0,0-4 0</inkml:trace>
  <inkml:trace contextRef="#ctx0" brushRef="#br0" timeOffset="561">442 780 7569,'8'0'0,"5"0"-194,-11 0-71,4 0-22,-6-7 290,-6-1 0,-1-7-62,-3 1 1,-3-1 63,4 0 1,-5-1-8,0-4 1,-3-2-16,-2-8 0,1-6 8,-7-3 1,1 1-4,-6-1 0,1 2 19,0-3 0,-1 1-156,1 10 0,4-4 89,1 9 0,6 3 60,-2 1 0,4-3 0,1 0 0</inkml:trace>
  <inkml:trace contextRef="#ctx0" brushRef="#br0" timeOffset="877">604 309 7428,'-15'0'0,"0"0"0,0 0-74,1 0 1,-6 2 10,1 3 1,-1-2 71,5 7 1,-4 0 2,-1 5 0,0-1-81,6 1 0,-6 1 43,1 4 1,-6 3-40,5 6 0,-6 2 8,2 3 1,-6-2 41,-4 2 1,5 2-148,-1-2 1,1 0-16,4-4 1,4-6 176,2 1 0,2-1 0,3 6 0</inkml:trace>
  <inkml:trace contextRef="#ctx0" brushRef="#br0" timeOffset="1449">1147 706 6828,'-14'5'-5,"-1"0"1,5 2-15,0-2 0,1-4 32,-6 4-11,0-3 0,1-2-31,-1 0 1,0 0 18,0 0 0,1-2-12,-1-3 0,5-3 40,0-7 1,1 1 6,-6-1 0,0-1 1,1-4 0,4-1 6,0-4 1,0-2-23,-5 2 1,6-3-2,-1-1 0,5-1-9,-5 1 0,7 1 18,-2 4 1,3-4-121,2 4 0,4-3 46,5 3 1,3-4 24,12 4 0,-4 1 25,4-2 0,-1 2-2,2-1 0,3-2-46,-4 6 0,4-4 1,1 4 1,-4 5-49,-1 6 0,-1 5 73,2-1 0,1 4-170,-7 1 198,7 6 0,-3 9 0,7 8 0</inkml:trace>
  <inkml:trace contextRef="#ctx0" brushRef="#br0" timeOffset="1691">1030 442 7238,'-15'0'-117,"0"0"0,4-5 366,-4 0 1,4 0-361,-9 5 0,2 0 66,-1 0 0,1 0-321,-7 0 366,7 7 0,-9 1 0,4 6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12:20:14.95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515 559 7195,'-14'0'-527,"-1"0"1,0 5 556,0 0 1,-6 0-17,-3-5 0,-6 0 77,-4 0 1,3 0-81,-3 0 0,-2 0-55,1 0 1,1-5-25,5 0 0,-1-6-11,1 1 0,6-1 79,4 1 0,-4-10 0,0 4 0</inkml:trace>
  <inkml:trace contextRef="#ctx0" brushRef="#br0" timeOffset="266">221 883 7569,'0'8'-54,"7"-1"102,-6-7 1,6-7 26,-7-3 1,0-9-174,0-6 0,0-3-20,0-1 97,-7-7 1,1-2-9,-4-6 0,2 0-191,3 0 1,3-6 146,-2-4 1,-3 3-77,2 2 1,0 10 148,5 5 0,7-4 0,1 0 0</inkml:trace>
  <inkml:trace contextRef="#ctx0" brushRef="#br0" timeOffset="631">1177 324 7569,'0'23'0,"0"-3"0,-2-4 47,-3-1 0,2 4-180,-7 1 1,5 5 109,-5-6 1,1 2-41,-6-1 0,0 1 6,1 4 1,-1-2 9,0-4 0,-1-3 10,-4 4 1,2-2-144,-6 2 1,6-6 140,-2 1 39,4 0 0,1-1 0,0 9 0</inkml:trace>
  <inkml:trace contextRef="#ctx0" brushRef="#br0" timeOffset="883">1221 927 7569,'0'-15'55,"0"1"1,0-3 81,0-2 1,-7-6 11,-3-9 0,-3-4 50,-1-6 0,-9-13-12,-7-7 0,-5-11-642,-10-3 1,-5-4 445,-4 9 1,23 32-1,0 2-269,-33-30 1,0-6 0,6 8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2T12:20:14.34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368 779 7297,'0'-14'-612,"0"-1"567,0 0 1,0-1 230,0-4 1,0-1-249,0-3 1,0-4 99,0 3 1,-4-7-94,-1-3 1,-5-1 51,5 2 0,-2 1-7,2-6 1,-1 0 6,-4-5 1,-1 5-3,6 0 0,-7 6 24,3-1 0,0 3-4,0 1 1,-1 7-18,-5 4 1,2 2 7,3 3 1,-3 4-13,3 0 1,2 7 5,-2-2 0,6 3-1,-6 2 0,5 2-1,-5 3 1,7-2-3,-2 7 1,-2 5 47,2 4 1,-1 7 2,1-1 1,3 4 19,-3 6 0,2 0-48,-2 5 0,4 5-28,-4-5 1,-2 5 20,2-5 0,-1 0 2,1 0 0,2-5-32,-7-5 0,2 4-89,-2 0 1,2-4 42,3-6 1,2-6-123,-7 2 1,6-4 7,0-1 1,2-5-16,2 0 193,0-7 0,0 3 0,0-6 0</inkml:trace>
  <inkml:trace contextRef="#ctx0" brushRef="#br0" timeOffset="279">339 441 7569,'8'0'-496,"-1"0"0,-9 2 476,-3 3 1,2-2 183,-7 7 1,0-7-111,-4 2 1,-3 2-54,-2-3 1,2 1-32,-2-5 0,-2 5-5,1 0 0,-5 0-20,6-5 1,-6 0-117,6 0 1,-6 0-189,6 0 359,-1 0 0,5 0 0,1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9T10:51:28.97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1 969 7569,'0'-15'-114,"0"1"0,0-3-171,0-2 1,0 1 227,0-7 1,0 1 56,0-6 0,0 1 0,0-1 0,0-4 0,0 0 0,0-5 0,0 4 0,0-5-6,0 0 0,0 3 0,0-2 0,0-1-9,0-4 0,0 5 12,0 0 1,1 0 25,4-5 0,-2 6 13,7 4 0,-2 3 5,2 1 0,2 7-14,-8 4 1,8 7 5,-2 3 1,-2 5-27,2-1 0,-6 10 3,6 5 0,0 5-29,5 4 0,-2 3 27,-3 2 0,3-1-5,-3-3 0,1-4 15,-1 4 0,3-4-2,-3-1 1,-4-6-10,-1 1 1,-2-2 2,2 2 0,-3 3-27,3-3 1,-4 3-1,-1 2 0,0 0-176,0-1 185,0 1-72,0 0 1,-1-2 17,-4-4 1,3 0-72,-3-4 26,-3-4 52,7 6 0,-8-7-33,4 0 5,4 0 519,-6 0-406,20 0 1,-8 0-15,10 0 0,-5-2-3,0-3 1,3 4 13,-4-4 0,0 3-6,0 2 1,0 2 10,0 3 1,3-2-19,-7 7 0,4-6-27,-4 6 0,5 0 22,-5 5 1,5 4 3,-5 1 1,1 4 38,-1-4 1,-3 6 81,3-1 1,-4 2-81,-1 3 1,-1 4 3,-4 0 1,2 1-53,-7-6 0,-2-4 47,-7-1 1,2-4-143,-2 4 0,-2-6-26,1 2 0,-5-4-109,6-1 0,-6-7 224,6-3 0,-1 3 0,5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9T10:51:29.92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412 823 6622,'-8'0'98,"-5"0"0,10 0-72,-7 0 1,5 0-62,-5 0 1,5 0 46,-4 0 1,4 0-6,-5 0 2,0 7 0,-5-5-13,1 2 1,-1-2 22,0-2 1,1 0 1,-1 0 1,-1 0-16,-4 0 1,4-5 8,-4 0 1,4-6-39,1 1 0,0-3 21,1-2 0,-1-4-5,0-1 0,0-6 3,1 1 1,4-1-5,0 2 1,5-4 11,-5 4 0,7-4-2,-2-2 1,4 1 73,1 0 0,0-1-68,0 1 0,6-5 49,4-1 1,5 1-47,4 5 1,3-6 2,2 1 0,4-2-28,-4 2 0,4 4-76,1 1 0,-1 1 52,-3 9 1,3 1-113,-4 8 1,-1 3 17,1 7 0,-6 5 84,2 0 0,-4 6 48,-1-1 0,6 10 0,2 3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9T10:57:17.84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15 765 6607,'0'-8'133,"7"1"148,-6 7-156,6 0 199,-7-6-132,0 4 7,0-5-65,0 1 0,0 3 50,0-7-12,0 0 1,2-6-60,2-4 1,-2 2 56,3-6 1,-2-1-61,2-4 0,-3-1-29,3 1 1,-2-5-16,2-1 0,-3-4-101,2 5 0,-2-2 50,-2 2 0,2 3-164,3-4 0,-4 4-134,4 2 1,-3-1 132,-2 1 1,0 1-214,0 4 0,0 2-116,0 8-305,0-1 784,0 7 0,0 1 0,0 7 0</inkml:trace>
  <inkml:trace contextRef="#ctx0" brushRef="#br0" timeOffset="1311">1 735 7569,'0'-8'353,"0"2"-213,6 6 127,-4 0 225,4 0-482,1 0 62,-6 0 288,6 0-285,-1 0 1,-2 0 56,6 0-79,-7 0 10,10 0 0,-10 0-55,7 0 1,-5 0 156,5 0-219,-7 0 181,10 0-168,-5 0 1,5-2 87,-3-3 1,3 3-32,-3-2 0,1 0 23,-1-1 1,3 2-7,-3-7 1,3 7 98,2-2 1,-1-1-90,1 1 1,-5-5 75,0 5 1,0-6-60,4 1 1,1 2-16,0-2 0,-2 0 26,-4-5 0,5 1-47,-5-1 1,4 0 33,2 1 0,0-1-5,0 0 0,-1-4 9,1-1 0,-5 0-11,0 6 1,-6-1 16,6 0 0,-5 1-15,5-1 1,-7 0-3,2 0 0,2 1 10,-2-1 1,1 0-23,-1 1 1,-3-1-3,2 0 1,-2 1-10,-2-1 1,2 5-65,3 0 1,-4 5 120,4-4-110,-3 5 57,-2-9 0,0 10-158,0-7 145,0 7-57,-7-10 1,6 10 23,-4-7 5,-3 7 0,4-9 5,-5 7 1,5-1 1,-1 1 2,-3 3 1,5-4-2,-7 6 1,5 0 2,-5 0-2,1-7 16,-6 5 0,0-4 19,1 6 0,4 0 4,0 0 1,5-2 82,-5-3 0,5 4-75,-4-4-9,5-3 1,-7 4-7,6-5 1,-2 4-81,2-5 79,4 7 0,-7-4-87,3 7 1,2-2-2,-7-2-27,6 2-26,-9-5 93,5 7 0,-2 0 22,1 0-38,-1 0 67,-5 0-51,0 0 114,1 0-31,-1 0 10,0 0-15,1 0-30,-1 0 4,0 7 1,5-5 8,1 2 3,5-2 1,-4-2 3,3 0-101,4 0 46,-12 0-12,11 0-26,-5 0 50,7 7 0,-1-6-22,-4 4 12,3-3-1036,-4-2 298,6 6-244,0-4 0,0 11 44,0-3 940,0-4 0,0 14 0,0-4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5:06.28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397 897 8232,'0'-10'105,"0"0"1,0-1-1,0-2 1,0-3 79,0-4 1,0 2-83,0-6 0,0-1-85,0-4 0,0-1 82,0 1 1,0-2-2,0-3 0,0 1-31,0-6 0,0-1 16,0-4 1,0 0-17,0 0 0,0 5 13,0 0 0,-2 4-93,-2-4 0,0 11-4,-5-1 0,4 5-80,-5-1 1,2 4 35,-2 6 0,-3 0-107,3 1 1,2 4-168,-2 0 261,0 7 56,-4-4-31,-1 7 0,5 7 93,0 3 0,5 4-82,-4 6 0,4 5 60,-5 9 1,5-2 38,-5 8 1,5 0-65,-5 9 0,6-1 21,-6 6 1,5-7-15,-5 2 0,2-3-4,-2-2 0,-3-5 3,3 0 0,2-1-106,-2 1 1,2-3 93,-2-7 1,-1-1-128,6-3 1,-5-4-77,5-6 1,-1-7 21,1-3-174,3-4 1,-4-7 95,6-4 1,0-10-416,0-4 682,0-4 0,6-1 0,2-1 0</inkml:trace>
  <inkml:trace contextRef="#ctx0" brushRef="#br0" timeOffset="284">353 530 7767,'-8'6'555,"-5"-4"-257,3 3 0,-3 1-73,-2-1 1,1 0-110,-1-5 1,-5 5 17,1 0 0,-1 0-82,5-5 1,-4 0-290,-1 0 1,-4 0 164,4 0 1,-4-2-1166,4-3 1237,0 3 0,-1-11 0,-2 5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5:08.63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1 530 7569,'8'0'-10,"-2"0"1,-6-2 308,0-3-242,0-3 1,0-7-240,0 1 0,0-1 183,0 0 1,0 1-44,0-1 0,0-1 71,0-4 17,0 4 0,5-10-51,0 6 0,2-6 38,-2 1 0,-2-2-73,7-3 1,-5 2 79,4 4 1,-1-2-48,2 6 1,3-4-10,-3 4 1,3 2-14,2 8 0,0-3-4,-1 3 0,3 4 33,2 1 0,-2-2 3,2 3 1,-2-1-8,-3 5 1,1 0 77,0 0 1,-1 1-70,1 4 0,-2-2 16,-3 7 1,1 0-12,-6 5 0,2-5 4,-2-1 1,-4 1 55,4 5 1,-3 0-50,-2-1 1,0 1 100,0 0 1,-2 1-95,-3 4 1,2-9-15,-7 4 0,0-4 24,-4 4 1,4-5-76,0-1 0,0-5 38,-4 1-81,-1-4 0,0-1-106,1 0 146,5 0 0,1-1-68,3-4 45,4 3-77,-6-11 98,14 11 1,1-9-7,7 6 0,4 0 3,1 5 1,-1 0 71,-4 0 1,5 0-14,-1 0 0,2 0 4,-1 0 1,-4 0 58,4 0 0,-4 5-86,-1 0 0,-2 6 96,-3-1 0,3 3-81,-3 2 0,-4 0 83,-1-1 0,2 1-50,-2 0 0,-1-1 72,-4 1 0,0 1-26,0 4 1,-4-2 14,-1 7 1,-7-7-32,2 1 0,-4-3-10,-6-1 0,2 3-151,-6-3 0,4 3 90,-4-8 0,1-4-118,-2-1 0,-3 2-128,4-3 1,1 1-586,-1-5 833,6 0 0,-4-6 0,8-2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5:09.12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515 354 7569,'8'0'-577,"-1"0"619,-7 0-35,-13 0 0,1 0 6,-12 0 0,1 0-5,-2 0 1,-7 0-18,2 0 0,-1 0 28,7 0 0,-9 0-165,4 0 0,-2 0 55,6 0 0,-1-5-186,7 0 1,-6 0 276,5 5 0,1 0 0,4 0 0</inkml:trace>
  <inkml:trace contextRef="#ctx0" brushRef="#br0" timeOffset="302">265 486 7569,'8'0'-403,"1"0"1,-6-2 244,2-3 0,0 2 128,-5-7 0,0 5 186,0-4 1,-2-1-51,-3-5 0,2-1-109,-7-4 0,2 2 15,-2-6 1,-1-1-7,6-4 1,-5-1-64,5 1 0,-5 0 74,5-1 1,-1 1-215,1-1 1,3 3-50,-3 2 246,-3-3 0,7 12 0,-6-5 0</inkml:trace>
  <inkml:trace contextRef="#ctx0" brushRef="#br0" timeOffset="700">500 574 7569,'9'0'-891,"-1"0"1026,-3 0-92,-4 0 0,6-2 57,-7-2 1,0-5-46,0-5 1,-2 4 53,-3 0 1,-1 0-65,-4-4 0,-3-1 16,3 0 0,-5-4-120,-4-1 1,2 0 68,-2 6 1,1-3-170,-2-2 0,4 2 51,-4-2 0,4 3-118,1 1 0,6-5-15,-1 1 1,2-1 240,-2 5 0,-3 1 0,5-1 0</inkml:trace>
  <inkml:trace contextRef="#ctx0" brushRef="#br0" timeOffset="959">559 1 7271,'0'15'-622,"0"-1"668,0 1 0,0 0 131,0-1 0,-8 6-63,-7 0 0,-6 6 26,-8-2 0,-2 2-45,-4-1 0,-1 1-91,-3-6 0,2-1 6,2-4 1,4 0-126,-3-1 1,0 1-159,4 0 1,-1-1 113,12 1 0,-6 0-120,6-1 0,1 1 279,8 0 0,-3 0 0,5-1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8:45.21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4092 0 7352,'0'8'-353,"-6"-1"469,-4-7 0,-5 0 52,-5 0 0,-4 0 144,-10 0 1,-6 0-103,-9 0 0,-8 0-15,-6 0 0,-13 0-2,3 0 0,-9 0-327,-6 0 1,37 0 0,-2 0 165,-10 0 1,-2 0 0,-3 0 0,-1 0-349,-1 0 1,-2 0 0,-7 0 0,-2 1 266,-5 2 1,0-1-1,5 0 1,-1 0 48,-1 2 0,-1 1 0,-3 0 1,0 0-48,-2 3 1,1-1 0,2-2-1,1 0-153,6 0 0,1 0 146,-1-1 0,1 1 0,6 0 0,2 0-32,3 0 0,2 0 0,3-3 0,1-1-115,2 1 1,1 1 0,0 0 0,1 1 75,3-2 1,1 1 0,-47 1-74,17-4 1,9 0 28,11 0 0,2 5 349,2 0 0,7 0-346,3-5 0,5 5 681,5 0 0,4 0-827,11-5 312,9 6 0,4-4 0,21 5 0</inkml:trace>
  <inkml:trace contextRef="#ctx0" brushRef="#br0" timeOffset="360">3107 279 7569,'8'9'-129,"-1"-3"0,-9-6 433,-3 0 1,-9-2-135,-11-2 1,-9 2 26,-5-3 0,-12-1 51,-8 1-130,-13 0 0,-16 5-261,-10 0 0,42 0 0,-2 0 208,2-1 1,-1 2-1,-10 1 1,-1 1-358,4-1 1,0 1 0,-8 0 0,-1 0 340,-3 0 1,0-1 0,2-1 0,-1 1-133,2 3 1,-1 0 0,1-1 0,-1 0 50,-2 1 0,0 0 0,5 1 1,2 1-188,5-2 0,1 0 1,2 1-1,1-1-17,-2 0 0,1 0 0,8 2 0,2-1-87,-42 4 1,16-2-9,13 2 331,4 0 0,4 3 0,4-3 0,6-2 0,4 3 0,3 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1:27.47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15 427 7332,'-1'13'-475,"-4"-3"714,3-3-45,-4-7 1107,6 0-1163,0-7 1,0 4-15,0-7 0,1 0-37,4-5 1,3-1 32,7-4 1,0 3-25,-1-8 1,6 1 27,0-6 0,4 1-132,-4-1 1,4 3-19,-4 2 0,-1 4-49,-4 6 1,-2 0-182,-3 1 139,3-1 26,-5 7 0,2 1 48,0 7 0,-7 7-139,2 3 0,-3 4 59,-2 6 0,0 3 35,0 6 1,0 1 58,0-1 1,0-3-30,0 4 1,0-9 81,0 8 0,5-9-84,-1-1 0,6-2 84,-5-3 1,7-1-66,-3-3 1,4-3 72,2-7 1,0-2-48,0-3 0,-1-5 97,1-9 0,0 1 52,-1-7 1,1 1-134,0-5 1,-1-1 99,1 1 0,0-1-36,0 1 1,-6 4-205,1 1 1,0 1 71,5-1 1,-2-3-356,-3 8 0,3 1 30,-4 8 392,-2-3 0,6 11 0,-5-4 0</inkml:trace>
  <inkml:trace contextRef="#ctx0" brushRef="#br0" timeOffset="433">1088 89 7228,'-8'8'-512,"-5"-1"655,5-7 1,-7 0-77,1 0 0,-1 1 126,0 4-157,1-3 1,-1 4-55,0-6 1,0 7 58,1 3 1,1-2-55,3 2 1,-3 0 59,3 4 0,3 3-72,3 2 0,2-3 48,2 4 0,0-2 36,0 2 1,11-4-32,4 4 1,10-4-7,-1-1 1,4-2 6,1-4 0,6 3-1,-1-7 0,5 0 53,-5-5 1,1-7-43,-6-3 0,5-3 125,1-1 0,-6-3-30,-5-2 1,-1-3 45,2-2 0,-4-4-100,-6 4 0,-7-2 18,-3 1 0,-4-1-96,-1 6 1,-13 1 93,-6 4 1,-7 2-220,-4 3 0,-6 4 54,-3 6 0,3 5-374,2-1 1,-2 8 18,2-2 424,-1 3 0,6 8 0,0 2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5:07.54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236 486 6381,'0'-15'373,"0"1"1,0-1-299,0 0 0,0 1 2,0-1 0,5-1-3,0-4 1,0 2 10,-5-7 0,0 1-13,0-5 0,0 4-111,0 1 1,0-1 69,0-4 0,0 4-53,0 1 0,0 6 65,0-2 0,0 4-317,0 1-70,0 0-106,0 1-67,0 5 138,0 3 379,0 6 0,-7 6 0,6 3 0,-6 5 0</inkml:trace>
  <inkml:trace contextRef="#ctx0" brushRef="#br0" timeOffset="259">339 163 7569,'15'0'-125,"-7"1"183,-3 4 186,-4-3-163,-1 4 18,-6-6 1,3 0-32,-7 0 1,-2 0-60,-7 0 0,2 0 64,-2 0 1,-4 0-132,-1 0 1,1 0 80,-2 0 0,7 0-57,-1 0 0,-3 0 43,3 0 0,-1 0-307,5 0 1,1 0 117,-1 0 0,5 0-691,0 0 871,1 0 0,1 7 0,1 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5:11.08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426 471 7569,'9'6'-1422,"-3"-2"1436,-6 5 79,0-5 1,0 4 204,0-3-188,0-4 0,-5 7-41,0-3 1,-1-3 190,1 3-190,-3 3 42,-14 0 0,1 5-24,-3-3 0,2-3-82,8-7 1,-7 0 51,-4 0 0,2 0-111,-1 0 0,-1 0 51,-4 0 1,4-2-11,1-3 0,4-1 30,-4-4 0,7-3-3,3 3 1,1-8-3,8-2 1,-5-1-3,5 2 1,0 1 33,5-7 0,7-4-26,2-6 1,4 1-27,2 5 1,6-1 5,4 1 0,1-1-4,-1 1 0,6 1-50,-7 4 0,7 3 61,-6 6 0,-4 0-164,-2 0 0,3 2 45,-3 4 0,1 0-246,-5 5 210,-1 2 0,1-5 149,0 7 0,-1 7 0,1 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5:12.12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456 1 6525,'-1'8'106,"-4"-3"0,-2-2-153,-3 2 1,-3-3 77,3 3 0,-7-4-4,-3-1 0,-1 2-20,1 3 1,-3-4 17,-6 4 1,4 2-30,1-2 0,-2 4 23,-9-4 1,4 2-193,-3-2 0,8-4 173,1 4 0,1 3 0,-5 1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5:12.69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74 632 7569,'9'8'-1240,"-3"-1"1222,-6-7 205,7-7 1,-6 4-132,4-7 1,-3 1-13,-2-6 0,5-5 30,0 1 1,1-2-29,-1 1 0,-2-3-22,7-6 0,-7-6 27,2 1 0,2-7-86,-2 2 0,0-2 11,-5 2 0,4-2-118,1 7 1,0 4 114,-5 6 0,0 6-95,0-2 1,-1 6-84,-4 4 1,1 3 34,-5 7 1,4 0 169,-5 0 0,7 0 0,-4 0 0</inkml:trace>
  <inkml:trace contextRef="#ctx0" brushRef="#br0" timeOffset="400">1 603 7569,'0'15'0,"0"-6"-453,0 1 320,0 0 12,6-2-79,-4 5 117,11-11 171,-11 4-63,4-6-18,1 0 1,-4 0-110,7 0 177,-7 0-115,10 0 1,-5 0 58,7 0 1,-5 0-29,0 0 1,4-6 33,6-4 1,4 2 0,-4-2 0,6-5 11,-1-4 1,1-2 7,-2 1 1,2 2 33,-6-6 1,1-1-50,-1-4 1,1-6 29,4 1 0,1-7-19,-7 2 0,1-2 37,-5 2 1,-1 3-69,1 7 0,-7-1-4,-3 1 0,2 6-33,-2 3 1,-1 4 93,-4 1-161,-6 1 0,-2 1 62,-7 3 1,-5 3-128,1 7 0,-7 0 78,1 0 1,1 5-128,-6 0 0,4 5 208,-8-5 0,-4 6 0,1-3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5:16.28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471 764 7569,'8'0'-567,"-2"0"1,-6 2 550,0 3 0,0-2 62,0 7 1,-6-2-19,-4 2 1,2 1 5,-2-6 1,-1 5-6,-9-5 0,4 0 3,-4-5 0,4 0 0,1 0 1,-1 0-5,-4 0 1,2-2-18,-6-3 0,4 4 21,-4-4 1,1-2-69,-2 2 0,-1-4 57,6 4 1,-4-7-52,4 2 1,-1 2 41,1-1 1,6-6-23,-1-5 0,2-6 3,8 2 0,0-4-6,5-2 1,0 1 4,0 0 1,0-6 5,0 1 1,0-2 0,0 2 1,5 3 0,0-4 0,6 4 0,-1 2 0,-2 0 0,2-1 0,5 2-64,5 4 1,1-2 34,-2 6 0,-1 1-5,7 4 0,-2 0-88,1 1 0,4-1 91,-4 0 1,3 5-104,-3 1 0,-1 4 47,-3-5 0,-4 7 87,3-2 0,-2 3 0,4 2 0,2 0 0</inkml:trace>
  <inkml:trace contextRef="#ctx0" brushRef="#br0" timeOffset="298">471 456 7569,'0'-8'-150,"-7"1"1,4 2-17,-7 0 154,7 0 1,-10 5-50,3 0 1,-5 0 106,-4 0 1,1 0-115,-7 0 1,6 0 88,-6 0 1,1 0-324,-6 0 302,-6 13 0,-1 4 0,-7 12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5:14.50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647 353 7569,'10'0'-602,"0"0"423,-7 0 1,5 0 92,-3 0 208,-3 0-112,4 0 99,1-7-18,-5 6-44,4-6 1,-7 7 5,-4 0 0,1 0-27,-5 0 1,-3 0 18,-7 0 0,2 0-75,-2 0 0,-3 0 66,3 0 1,-6 0-89,6 0 0,-6 0 79,6 0 0,-8 0-112,3 0 0,3 0 12,1 0 0,-1 0 24,1 0 1,-6 0-74,2 0 1,-4 0 51,-2 0 0,3 0-66,2 0 1,-3 2 46,4 3 1,1-4 88,-1 4 0,7-1 0,3 0 0,-1-2 0,7 5 0</inkml:trace>
  <inkml:trace contextRef="#ctx0" brushRef="#br0" timeOffset="371">353 588 7569,'0'15'0,"0"-5"-262,0-1-222,0 1 365,0-2 200,0 5-30,0-11 1,0 3 16,0-10 0,0-3-22,0-7 0,0-4 17,0-1 0,0-6-95,0 1 1,-1-7 28,-4-3 1,3-5-9,-3 0 0,4-2-1,1-2 1,0 1 37,0 4 1,0-2-144,0 7 0,0 0 69,0 4 0,0 7-125,0 4 1,-2 3-98,-3 1-20,4 7 290,-6 1 0,0 7 0,-1 0 0</inkml:trace>
  <inkml:trace contextRef="#ctx0" brushRef="#br0" timeOffset="753">574 618 7569,'6'14'-464,"-4"-6"0,6 4 327,-3-7 275,-3 0-6,4-5-44,-6-7 1,0 4 53,0-7-106,0 0 1,-1-4 32,-4-1 0,1 0-72,-5 0 0,-1-1 28,-5-4 1,0 4-62,1-3 0,-6-3 24,1 3 0,-1-1 43,5 5 0,-4 1-169,-1-1 1,0 0 82,6 1 1,-6-1-107,1 0 1,-6 1 28,5-1 1,-4 0-61,4 0 0,1 6 192,4-1 0,-6 0 0,-2-5 0</inkml:trace>
  <inkml:trace contextRef="#ctx0" brushRef="#br0" timeOffset="1085">750 74 7569,'15'0'0,"0"0"-665,-7 0 457,-2 0 0,-6 1 38,0 4 295,0 3 1,-6 7-2,-4 0-94,-3-1 1,-8 1 78,-4 0 0,-3 4-65,-1 1 1,0 0 23,-1-6 1,1 1-20,-1 0 0,-1 4-93,-3 1 0,5 0 100,-1-6 1,1 6-132,4-1 1,-4 1-4,-5-5 0,1 6-73,-6 3 0,5-1-20,-6 2 1,8-2 85,-3 1 1,6 2 84,5-6 0,2 0 0,8-6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5:34.35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308 323 6519,'-15'7'322,"5"-5"-148,0 3-129,1-4 1,-8 4-98,-2 0 0,2 6 90,-2-1 0,1 3 29,-2 2-185,4 0 41,-5-1 0,6 3 75,0 2 0,1-2 0,1 4 13,3 0 0,2-5 5,3 4 72,3-4-79,-5-1 1,14-2-9,3-3 1,5 3 115,4-3-108,4-4 0,6 1 142,1-7 0,-1 0-23,1 0 0,-1-2-28,0-3 0,-1-3-35,-3-7 1,1-1 16,-7-3 0,-1 1-62,-8-7 1,2 7 6,-8-2 0,1 4-51,-5 1 0,-1-4-578,-4-1 465,-10 1 149,-1 10 0,-10-2-67,6 6 0,-6 0-127,1 5 0,-2 0 23,-3 0 0,6 0-165,-1 0 0,7 2 324,-1 3 0,-4 9 0,0 9 0</inkml:trace>
  <inkml:trace contextRef="#ctx0" brushRef="#br0" timeOffset="1154">337 529 7569,'23'-6'-177,"3"2"181,-6-5 40,6-1 0,-3-6 25,6-4 0,5 2-185,1-7 108,6 1 0,-6-4 0,5 4 122,-6 4 0,0 0-204,-4 6 174,-4-4 53,-11 16-87,-7-11 1,-2 13 63,-6 0-186,-6 7 40,-2 14 0,-15 2 77,-7 6 1,-1 7-203,-8 3 193,0-3-171,1 7 0,-3-7 146,7 3 0,-5 3 0,5-3-102,1 4 0,0 1 58,-1 0-60,3 0 1,-11 5-1,2 2-32,-2 1 1,4-9-57,4 1-298,3-3 520,2-4-85,6-8 1,1-2 26,8-8 0,6-4-24,3-5 104,10-7 0,4-5-106,11-12 1,5-4 62,9-12 1,2 3-59,3-13 39,3 1 0,-6-3 215,4 2 0,0-2-196,-5 3 0,1-2-25,-2 2 1,-1 3 109,6 6-105,0 1 0,5 0 115,0-1-111,0 7 0,-6 2 0,-2 8 59,0 3-51,-12-3 6,10 12-17,-17-6 1,9 7-1,-6 0 21,-3 0 1,0 0-12,-2 0-6,-1 0 0,1 5 0,-2 1-11,-3 3 1,8-6 17,-4 2-24,4 3 0,-3-6 0,0 3 60,0-4 1,1-1-41,3 0 50,-2 0 1,9-1-1,-5-4-41,2-5 1,1-3 40,6-2-40,-7 0 3,5 1 0,-12-3 5,3-2 0,-2 2 25,-3-2-38,1 2 1,-2 3-1,-1-1-54,-3 0 74,-5 1-19,2-1 1,-7 7-3,-4 3 0,0 3-35,-10 2 0,2 0 3,-11 0 1,4 7-111,-5 3 131,8-4 0,-10 7-13,8-3 0,-1 5 7,5 4-3,7-2 1,-3 4-1,4-6-3,-1-1 0,5 1 30,-2 0-22,3 6 1,2-10 0,0 4 10,0-2-14,7 0 1,3-3 39,9 0 0,-1-2 0,7 2 41,1-5 0,7-4-64,1-1-3,0 0 1,0-1 105,1-4-100,-1-3 1,0-2 27,1 0 1,-6 0-7,-4-5-49,-1-6 1,5 5-1,1-4-6,-1 4 1,1 1 48,-1 1-17,-6-1 1,3 5-85,-6 0 77,-1 7 0,-4-4-18,0 7-5,-1 0-110,-5 0 123,-3 7 1,-6 1-3,0 7 1,0 0-95,0-1 82,0 1 1,-5 0 0,-1-1-83,-3 1 63,6 0 38,-3-1 1,6 1-14,0 0 1,1-5-1,4-1-42,5 3 62,3-6 1,2 3-3,-1-5 1,6-2 3,0 3 1,4-3 6,-4-2 0,6 0-12,-2 0 1,-1-2-9,2-3 1,-6 2 16,6-7 0,-7 5 0,1-5 1,-2 5-82,-3-4 66,1 5 1,-5-4-1,0 3 0,0 4 1,-1-6-3,1 7 1,-7 0 0,9 2 3,-7 3 1,1-4-6,-1 4 0,-2 2 5,7-2-4,-7 6 1,11-9 8,-5 3 1,9-4 28,2-1 1,6 0 4,-1 0 1,2 0-11,3 0 1,-6-1 36,1-4-50,-7 3-56,9-11 54,-10 5-3,11-7 0,-12 5 62,3 1 1,-4-1-55,-5-5 1,1 5 24,-6 0-22,0 1-4,-5-6 1,-1 5 5,-4 0-6,-10 7 2,-1-3 6,-12 6-109,5 0 0,-6 0 113,-1 0-230,1 0 1,-1 0-47,1 0-54,0 6 0,4-3 3,1 7 127,6-7 169,-4 10 0,1 2 0,-2 8 0</inkml:trace>
  <inkml:trace contextRef="#ctx0" brushRef="#br0" timeOffset="1717">2807 456 7569,'14'0'-70,"-4"0"63,0 0 0,-5 0 224,5 0-495,-7 0-189,3 0 470,-6 6 1,0 2-77,0 7 0,0 0 1,0 0 38,0-1 0,-1 1 69,-4 0-63,3 6 1,-4-5 0,7 4 27,4-4 1,-2-6-6,7 0 16,-6 0 1,9-2 19,-4-3-18,4 3 1,4-7 0,1 4 33,1-3 0,1-7-16,-5 0 1,4-6 0,1-1 4,-2-6 0,3 2-10,-1-4-5,6-2 1,-8 4 0,5-7 10,-2-1 0,5-2 124,-1-1-136,-4-1 1,6-1 102,-2-3-99,3 3 1,-4-5 31,1 7-44,-7-7 1,3 6 43,-6 1-70,-1 6 1,-4 5 2,0 3-73,-7-3 7,4 10 1,-7 2 16,0 6 1,-7 6 14,-3 9 1,-1 6-52,1 4 80,-9 2 1,9 3-25,-10-1 1,4 6-6,1-1 1,-1 7 10,-4-2 3,4-3 0,-5 1-1,6-2 1,0-4-20,1 3 124,-1-3-100,7-8 0,-4 3-3,7-6 1,0-1 116,5-4-108,0-7 0,2-1 81,3-7 0,3-2-70,7-3 61,6-3 0,2-13-37,6-4 49,1-3 1,4-1-46,0 0 24,1-1 0,-6 1 5,0-1 0,2-4-147,4 0 117,-4 0 0,5 6 25,-7 3-362,7-2 1,-5 10 319,3-2 0,4 2 0,0 3 0</inkml:trace>
  <inkml:trace contextRef="#ctx0" brushRef="#br0" timeOffset="1962">3777 470 7569,'6'15'-644,"-2"-2"139,5-3 548,-5 3 1,2-10 72,-6 7 1,0 0 3,0 5 1,0-6-66,0 1 0,-2 0-123,-2 5 0,-3-1-38,-3 1 57,-3 0 0,7 1 0,-6 0-184,2-1 1,7 3 232,-2-8 0,-3 3 0,0 2 0</inkml:trace>
  <inkml:trace contextRef="#ctx0" brushRef="#br0" timeOffset="2439">4174 617 7569,'21'7'-300,"-10"-4"0,4 5 590,-2-1-125,0-2-164,2-5 1,0-2 0,-2-3-7,-4-4 1,4-3 70,-3 2-18,-3-3 1,4 5-194,-6-7 231,0 7-12,-5-5-128,0 5 0,-2 0 112,-3 3-106,-9 3 1,-4 2 83,-7 0-35,1 0-196,1 0 198,-5 7 1,10-4-1,-5 7-20,2 1 0,2 2 7,4 2 7,0 0 1,0 1 0,2 2 28,4 2 0,-3 4-39,7-4 45,0-1 0,5 1 0,0 0-7,0-3 0,7 0 49,3-2 1,4-2-59,6-4 0,-2-2 47,6-7 0,1 0-23,4 0-25,1 0 0,-6 0 0,1-2-5,1-3 0,2 2-12,1-7 1,0 1-30,1-6 1,-1 0-13,1 0 1,-1 1-74,0-1 116,-6 0 1,5 6-1,-3 0-31,2 3 0,3-1 11,-1 2-4,-6 4 1,3-6-1,-5 7 3,2 0 0,-5 0-8,2 0 15,-4 7 0,-1-1 0,-2 7-14,-3 2 1,-4-4-1,-6 9-75,0-4 0,-6 4-243,-4 0 201,-3 6 1,-2-10 144,0 4 0,-6 3 0,-2-1 0</inkml:trace>
  <inkml:trace contextRef="#ctx0" brushRef="#br0" timeOffset="2653">4159 15 7569,'15'0'319,"-7"0"1,0 0 99,-3 0-93,-4 0-727,6 0 1,-9-5 47,-3 0 353,4 0 0,-12 5 0,5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5:29.53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0 648 7633,'0'-15'279,"0"0"1,0 0-191,0 1 1,5-1-88,0 0 1,1-1 101,-1-4-17,3 4-71,1-12 0,4 5-58,-4-6 0,0 0 125,0-1-255,-5 1 1,7-5-255,-6-1 1,2 1-1,-4 6 368,2 4 1,0-2-406,-5 6 463,0 0 0,6 6 0,2-1 0</inkml:trace>
  <inkml:trace contextRef="#ctx0" brushRef="#br0" timeOffset="273">397 427 7430,'-15'8'151,"5"-1"-142,1-7 1,-3 0-1,-6-2 57,-1-3 1,-3 4-124,3-4 1,2-2 61,-2 2 0,-2-1-155,1 1 1,-1 3 93,1-3 1,4-1-200,-4 1 255,10 0 0,-9-2 0,3-1 0</inkml:trace>
  <inkml:trace contextRef="#ctx0" brushRef="#br0" timeOffset="588">309 706 7569,'14'0'-840,"-5"0"1081,4 0-139,-12 0 0,11-1 139,-7-4 1,1-3-123,-1-7 1,-3 5 86,3 0-83,3-6-21,-7 0 1,11-7-30,-7 3 0,6-1 0,-3-5-61,1 1 1,2-1-27,-6-8 1,5 3 71,-5-3 1,6-2-636,-1 1 383,3 1 1,-3 5-106,-1-1 0,0 2 0,2 2 299,-1 2 0,0 6 0,4-3 0</inkml:trace>
  <inkml:trace contextRef="#ctx0" brushRef="#br0" timeOffset="1744">897 236 7220,'0'8'-466,"0"-1"615,0-1 1,-2-4 25,-3 3-127,4 3 1,-8-6 9,4 2 1,2 3 42,-7-2-17,7 6-107,-10-3 1,11 7 85,-2 0 0,-3 0-86,2-1 80,-6 1 0,9 1-157,-3 4 130,4-4 1,1 5-58,0-6 0,0 0 1,0 0 56,0-1 0,6-4-116,4 0 93,3 0 13,2-2-37,-1 5 0,1-10 0,0 5 32,-1-1 1,1-1-2,0-1 1,4-3-8,1 3 26,6-4 1,-8-2 20,7-4 1,-6-2-38,6-2 4,-1-4 1,1 4 22,-1-5-28,-6-1 1,3 0 24,-6 1 1,3-3-1,-2-1 37,-3-1-55,-1-1 0,3 5 24,-1 1-110,-6-1 82,6 7 1,-13-5-99,4 3 99,-3 3 1,-4-4-54,-3 6 0,-3 0 46,-7 5 1,-6 0-106,-3 0 0,1 7 25,-2 2-12,1 5 0,-1-5 56,1 1 0,6 0-10,-2 5 12,4 6 1,3-8 6,3 7 0,-2-7-9,8 6 0,-1-2 97,5-3-106,0 1 15,0 0 0,8-1 14,7 1 0,1-7 9,8-3-12,1-3 0,4 3 132,1 0-129,6-1 1,-5-4 47,3 0 0,-8 0 1,-1 0 35,1 0-60,1-6 0,3 3-2,-1-7 0,-4 0-58,-1-5 52,-6 1 1,10 4 0,-5 0-9,0-1 9,4-2 1,-10-1-75,2 5 68,4 2 0,-11 2-6,2 0-38,-2 0 34,3 5-7,-1 0-19,-6 0 0,4 2-30,-7 3 54,0-3-106,1 11 101,2-5 0,2 7-53,0-1 44,-7-6 1,5 5 10,-3-3-9,3 3 0,2 0 25,0-3 1,0 2-11,5-7 1,-6 1 15,1-1-24,6-3 0,1 4 9,2-6 1,-1 0-7,2 0 0,-2 0 27,6 0-24,-6-6 0,9 2-2,-8-5 18,1 5-15,-6-9 0,-1 10-2,-3-7 8,3 7-8,-4-4-28,-1 1 28,5 4 11,-12-4-9,6 6 0,-5 0 3,2 0-1,-2 0 0,5 6 0,-1 2 0,-3 5 0,7-1 4,2-2-5,-6-7 1,7 5 7,-3-3 0,3-2 40,2 7-21,0-7 0,-1 9-12,1-7 1,0 0-1,-1-5 6,1 0 1,5 0 31,-1 0-42,1 0 1,-5 0 15,-1 0 1,1-5 0,0-2 8,-1-1 42,-6-2-61,6 2 0,-8-5 97,4 3-96,-4 4 0,-6-7 11,0 3 1,-1 2 5,-4-2 0,-5 6-42,-10 0 0,-2-3-4,-8 2 0,-4 0-328,0 5 167,-1 0 80,6 0 0,4 0-273,1 0 0,6 2 0,-2 1 366,4 2 0,1 6 0,1-2 0</inkml:trace>
  <inkml:trace contextRef="#ctx0" brushRef="#br0" timeOffset="3686">2646 486 7569,'15'0'-285,"-6"-5"-261,1 0 1,-5 0 681,5 5 62,-7 0-41,4 0 0,-7 7-103,0 2 0,0 0 48,0 0-145,0 1 0,0 0 128,0 0-93,0 0 1,0 4-6,0 1 61,0 0-175,0-1 122,0 1 0,0 0 1,1-2-14,4-3 1,3-4 4,7-6 17,0 0 0,-4 5 2,4 0 1,-9 0 0,11-5 25,1 0 1,-4-5 36,6 0-64,-4-6 0,-1 4 160,0-3-152,-1-3 1,6 5 35,0-7 1,4 1-24,-4-1 0,4 0-4,-4 1 0,6-1 1,-5 2 0,5 1 18,-1 3 0,-6 0 4,6 0-8,-7 2-8,3 7-15,-6 0 1,-5 0 40,-1 0-15,1 0-117,-2 7 110,-1 1-111,-7 7 0,0-1 90,0 1 1,-2 0-170,-3-1 152,4 1 6,-6 0-22,1-7-30,4 5 1,-4-5 44,6 7 0,0-5-19,0-1 15,0 1 0,0 0-3,0 0-2,0 0 0,1-1 38,4 1 1,-2-7-45,7 2 160,0 4-147,-2-8 8,5 6 9,-5-7 0,7 0-7,0 0 0,-1 0 45,1 0 0,0-2-29,0-3-9,-1 4 23,1-13-23,0 6 0,-2-1 4,-3-1 0,3 2 0,-4-2 0,3-3-4,-2 3 0,1 2-3,-6-2 1,5 5 77,-5-5-56,6 7-7,-3-10-10,0 11 1,1-9-42,-5 6 6,-2 0 1,5 3-29,-7-2 50,0 2-7,0-5 7,6 7 44,-4 0 9,4 0-45,-6 7 0,0 1-19,0 7 0,-5-5 1,1-1-1,-1 1 25,-2-2-48,5 5 1,-6-6 17,3 3-8,4 3 15,-6-5-9,7 7 18,0-7 9,0 5-2,0-5 1,0 0-10,0 5 0,2-11 72,3 3-69,-4-4 1,12 1 26,-3 3 0,3-3 3,2 2 0,0-2 1,-1-2 0,1 0 1,0 0-12,0 0 0,-1-5 0,1-1 8,0-2 0,-1 3-3,1-5 0,0 5 6,-1-5-32,1 0 0,0 1 25,0-1 0,-6 2-44,1-2 34,0-3 1,0 11-22,0-3 28,-1-3-6,6 6-23,-7-4 30,-1 6-42,-1 0 32,-4 0-21,4 0 4,1 0 0,-5 0 0,4-2 8,-6-3-7,7 4 4,1-6 2,0 1-2,5 4 1,-10-11 0,7 3 0,-2 2 1,2-2 8,3 0 1,-5-4 12,7-1 36,-7 0 1,5 1 5,-3-1 0,3-1-17,2-4 1,0 2 9,-1-7 1,1 1-43,0-5 0,-1-1-4,1 1 1,-2-1-140,-3 1 66,3 0 0,-7 6 36,4 3 1,2-1-103,-7 1 1,-1 1 120,-4 4-46,0 0 0,0 5-33,0 1 19,0-1-9,-6-5 66,4 7-23,-11-5 1,10 11 33,-7-3 0,5 4-7,-5 1 1,2 1 36,-1 4-46,-5 3-15,6 14 19,-6-6 0,-1 12 0,0-2-2,1 7 1,-1 3-3,0 3 1,0 5 20,1 0 0,-1-2-16,0 2 0,1-1 20,-1-9 1,0 5-118,1-4 96,-1-1 2,7-5 1,-4-4-1,7-1-4,0-6 4,5 4 0,0-8 23,0 1-26,0-7 0,2 4-1,3-7 3,-3-1 1,11-5 8,-4-4 1,6-2-18,5-2 39,-4-5 1,5 8 0,-6-4 1,0-3-9,-1 3 1,1 4-14,0 1 0,-5-2 0,-1 2 101,3 2-82,1 2 0,-3 1 4,-1 0 0,-4 0-19,5 0-11,-7 6 28,11 2-72,-13 7 67,12 0-33,-11-1 1,6-4 24,-3 0-31,3-7 24,0 4-4,12-7 1,-15 0 219,9 0-217,4 0 1,-1 0-12,2 0 0,-2 0 4,-3 0 1,1-5-2,0 0 0,-1-7 18,1 3 0,-2 1 10,-3-2-34,3 0 22,-5-5 1,5 5-58,-3 1 1,3-1 51,-3-5 1,-2 5-107,2 1 95,-7 5-21,4-9 44,-7 12-49,0-6 16,0 20 9,0-10 10,0 17 1,0-12-2,0 7 0,0 0 1,0-1 1,5 1 32,0 0 1,6-1 2,-1 1-11,3 0 0,2-1 6,-1 1 0,1-5 9,0 0-31,-1-7 1,8 4 0,-4-7 82,6 0-78,-6 0-2,10 0 1,-10 0 14,6 0 1,-6-2 6,2-3 120,3 3-133,-7-11-18,5 5 0,-1-7 0,-1 2-8,-1 4 0,-1-5-89,-3 5 1,-4-4 119,0-2-60,-7 7 0,9-5-50,-7 3 92,0 3-66,-5-6 0,-7 12 31,-3-4-11,-9 3 0,1 2-5,-7 0 1,2 0-16,-1 0 32,3 7 0,1-4 19,0 7 1,1 0 0,6 4 7,3 1 1,-2-4 3,8 4 0,-1-7 0,5 10 82,0 0 0,0 0-30,0-3 41,6 0 0,4-1-86,10 1 1,4-5 36,10 0-29,4-1 0,1-1-45,0-3 0,5 2 68,5-2-506,-6 0 232,-1-5 109,-4 0-142,-1 0 1,4-2 261,-6-3 0,5-3 0,-2-7 0</inkml:trace>
  <inkml:trace contextRef="#ctx0" brushRef="#br0" timeOffset="3883">4968 162 7658,'-14'-4'321,"-1"-1"0,5 0-236,0 5 0,5 0-1251,-4 0 1166,5-7 0,-9 6 0,5-6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5:44.47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383 294 8396,'-2'9'710,"-3"-4"-564,4 3 1,-11-5-55,7 7 1,-6-7 238,1 2-270,-3 3 1,-3-5 115,-4 7-140,4-7 0,-5 4-205,6-7-188,0 0 220,0 0 101,1-7 1,4 4-198,0-7 140,7 1 24,-10-6 0,11 0 15,-3 0 0,5 1 20,5-1 0,3 0 109,7 1 1,5-1-70,-1 0 1,1 5 7,-5 1 1,4 5 26,1-1 0,-1-1 1,-4 1 35,0 2 131,-7 1-98,5 9-139,-5 1 53,0 0 1,-1 5 0,-7-3-14,0 3 1,-5 2-98,0-1 0,-6 6 62,1 0 1,-5 1-105,-5-2 0,3-1-5,-8 7 118,7-7 0,-8 3-27,6-6 0,-4 4 1,3 1-3,-2-2 0,3-2 16,-4-1 0,6 1 0,-2 2 39,4 2-43,1-1 7,7-4 0,-4 0-7,8 0 10,-1-1 1,5 1-210,0 0-3,6-7 0,4 3-91,10-6 1,-2 0 29,6-5-117,1 0 145,4 0 0,-6 0 266,5 0 0,-6 0 0,8 0 0</inkml:trace>
  <inkml:trace contextRef="#ctx0" brushRef="#br0" timeOffset="279">412 780 7170,'15'0'447,"0"-2"106,-1-3-445,1-3 18,0-7 1,4-1 80,1-4 0,4 2 104,-4-6 0,6-1-29,-1-4 0,2-1-87,3 1 0,-6 0-173,1-1 0,-7-1 57,1-3 1,-4 3-391,-5-3 1,-2-2-3,-3 1 1,-3 1-594,2 5 756,-2-1 1,-8 1-458,-4-1 387,-3 1 0,-2 5-673,0-1 893,-6 7 0,5-10 0,-6 5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5:40.32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1 809 6379,'0'-10'166,"0"0"0,1 1 9,4-6-97,-3-6 0,9-2 178,-6-7-172,6 1 0,-2 0-73,5-1 1,1-6 101,0-3 1,-1 3-315,1 2 1,0-2 82,0 2-64,-1-1 0,1 1-178,0 0 0,-1-1 114,1 6 246,0 6 0,-1-3 0,1 6 0,0 1 0,-1 4 0</inkml:trace>
  <inkml:trace contextRef="#ctx0" brushRef="#br0" timeOffset="206">559 250 7569,'15'15'-1377,"-1"0"1207,-5-7 235,-3 5 109,-6-11-68,0 11 0,-8-10 3,-7 7-68,1-7 8,-14 4 0,10-6-142,-7 4 0,-4-3 101,-5 3 0,-6-2-247,6 2 0,-5-4 83,5 4 0,-5-3 156,4-2 0,1 0 0,5 0 0,-1 6 0,1 3 0</inkml:trace>
  <inkml:trace contextRef="#ctx0" brushRef="#br0" timeOffset="505">368 765 7569,'8'0'-1537,"0"-5"1558,-3 0 1,-2-6 154,7 1 1,-2-8 208,2-2-233,3-6 0,-5-3-54,7-11 0,0 3 67,0-2-76,-1 0 0,-4-6-272,0 1 149,0 0 1,4 5 0,1 1-338,0 3 1,-1-5 158,1 6 0,-2 0 54,-3 4 1,3 6 157,-3-1 0,-2 9 0,2 1 0,0 1 0,4 5 0</inkml:trace>
  <inkml:trace contextRef="#ctx0" brushRef="#br0" timeOffset="963">1000 603 7569,'8'-2'-238,"-3"-2"0,-3 0-300,-2-5 1,0 4 604,0-5 0,-2 0-19,-3-5 1,-8 2-32,-6 3 0,-9-1 20,-2 6 1,1-5-57,-5 5 43,-4 1 0,7 4-110,-3 0 105,3 6 0,3 2-22,4 7 1,2 0 2,8-1 1,-1 1-68,0 0 80,0 6-16,7-5 1,2 6-3,6-8 0,0 6 1,0-1 1,8 1 2,7-5 0,6-1 0,8-1 37,1-3 0,1 2-34,3-7 0,4 0 105,6-5-102,-7 0 0,4 0 3,-7 0 1,1-5 2,-6 0 0,-6-7 17,-3 2-13,-4-3 0,-3-6 15,-3-1 1,1 1 14,-6 4 11,0-6 1,-7 4 120,-3-2-116,-3 2 1,-11 3 0,-3 1-424,0 3 1,-3-3-78,-4 3 439,-1 3 0,-1-1 0,-3 3 0,9 4 0,-9-6 0,11 7 0</inkml:trace>
  <inkml:trace contextRef="#ctx0" brushRef="#br0" timeOffset="1484">985 618 7569,'15'0'-918,"0"0"345,-7 0 573,5 0 0,-11 1 0,3 4 0,3-3 0,-7 11 0,4-3 0,-3-2 0,-2 2 0,5 0 0,0 4 0,1 1 0,-1 0 0,2-1-83,2 1 1,4-5 0,-3 0 1,3-7 92,2 2 1,1-3 1,4-2 0,-2 0-3,6 0 0,1 0 0,3-2 12,-4-3 0,2 2 20,-6-7-36,6 7 1,-10-10 66,4 3-63,-4 3 1,-1-4-23,0 6 0,-5-2 40,-1 2-28,-5 4-81,9-6-9,-12 7 89,6 0 1,-14 7 0,-1 1 0,-2 7 0,1-1 0,5 1 0,-1 0 0,4 0 0,1-1 0,0 1 0,6 6 0,2-5 0,7 4 0,6-4 0,2-6 0,7 0 0,-3-5-74,-2 5 76,9-7 1,-11 4 0,6-7 166,1 0-77,-7-7 0,1 4 53,1-7 1,-7 0-10,1-5 190,-2 1-277,-3-1 0,-1 0 15,-3 1 1,2-1 16,-8 0 46,1 1-121,2-1 0,-7 0 27,0 0 0,-2 6-102,-8-1 1,-1 5 166,-9-5-253,4 7 1,-7-4 65,4 7 1,1 0-402,-7 0 319,1 0 0,1 5 44,3 0 0,-1 5 127,1-5 0,1 6 0,4 4 0,0 8 0</inkml:trace>
  <inkml:trace contextRef="#ctx0" brushRef="#br0" timeOffset="2400">1867 765 7569,'15'0'-1606,"0"0"1606,-7 6-44,-2-4 1,-6 6 3,0-3 0,0-2 98,0 7-42,0-7-3,0 10 0,0-4 1,0 5 0,5-4-21,0 0 1,7-5 0,-3 3 28,4-1-36,2-3 1,5-4 17,-1 0 0,8 0-2,-3 0 1,4-6 2,1-4 1,1-3-1,-1-2 1,0-4 34,1-1 0,-1-6 1,-1 1 28,-4-2 39,4-3 1,-5-1-54,6-3 0,1-4 119,-1-6-14,1 0-125,6 0 0,-5 5 3,3 0 35,-3 6-70,-8-3 1,3 7 11,-6-1-34,-7 7 0,-2 2-198,-6 7 156,0-1-97,-5 7 144,0 1 0,-7 9-59,-2 3 0,-6 4 28,-5 11 1,4-2-8,-4 7 1,-1-1 0,1 5-40,1 7 66,-2-5 0,4 10-34,-2-6 0,-4 5 33,6-2 0,-4 1 26,7 0 0,-1-6 0,0 1 0,0-3 0,1-1 0,4-7 0,0-4 0,5 1 0,-5-6 0,7 4 0,-3-16 0,6 5 0,1-7-10,4 0 0,-2-7-6,7-3 1,0-3 53,5-1 0,-1-3-30,1-2 0,0 2 4,0-2 1,-1 7-4,1 2 4,0 7 1,-1-8 13,1 6-12,6 0-5,-4 5-3,4 0 1,-6 0 18,-1 0 1,-4 2-14,0 2 0,-7 0 7,2 6-62,-3-7 57,-2 10-4,0-5-67,-7 0 1,4 5 40,-7-3 0,0 3 15,-4 2 1,4-5-106,0-1 91,7-5 2,-10 9 2,4-5 75,1 7-78,2-1-4,-1-6 192,6-1-165,-6 0 0,9-6 48,3 4 0,3-3 0,6-2 61,1 0-86,0-7 1,0 6 10,-1-4 0,6-2-7,-1 2 1,3-5 36,-3 6-46,-2-1 0,9-2 6,-7-3 1,6-1-10,-6 1 0,6-3 5,-5 3-4,6-3 0,-5-2 0,3 1 1,3 1 7,-8 3 1,2-3 17,-1 3-30,-4 3 0,6 1 20,-8 6 0,1 0-41,0 0-5,-1 0 1,-1 2 30,-3 2 1,-3 5-172,-7 5 64,0 1 1,-5 6-98,0 4 175,-7-4 1,3 7-60,-11-4 1,4 6 40,-4 4 1,4-3-19,1 3 0,-1-3 5,-4-1 0,4 1-103,-4 3 104,-3-3 1,5 5-51,-6-7 1,6 1 81,-2-1 0,-2-6 0,5-2 0,-2-6 0,9 0 0,-3-1 0,5 1 0</inkml:trace>
  <inkml:trace contextRef="#ctx0" brushRef="#br0" timeOffset="2886">3264 721 6651,'27'0'-287,"-2"0"1,-4 0 286,-6 0 0,0 0-23,-1 0 1,1 0 13,0 0 25,-1 0 1,-1-7 8,-3-3 0,8 2 41,-3-2 0,3 1 58,-3-6-95,-1 0 0,1 1 244,0-1-225,-1-6-30,-5 4 0,4-4 0,-5 5 65,0-4-268,-2 10 212,-6-9 8,7 11 1,-5-2 0,1 2-166,-6 1 156,1 2 1,-16 7-48,3 3 1,-9 3 7,-1 7 1,-2-1-13,-3 1 1,6 5 18,-1-1 1,2 7-3,-1-1 0,3-4 6,6-1 1,2 1 2,3-2 1,2 1-8,3-5 22,3-1-19,-4 1 10,6-7-8,6 5 0,-1-11 0,10 3 1,-2-3 1,12-2 0,-1 0 0,5 0-1,1 0 0,-1-5 0,1 0 0,-1-5-19,0 5 19,-6-6 0,5 4 1,-3-3 0,-3 4 0,3 6 1,-6 0 12,6 0 0,-2 0 2,1 0 0,4 1 36,-3 4 0,-4 3-43,-2 7 20,-2 6-23,-3-4 1,0 10-14,-5-2 0,-2-2-1,-7 1 1,0-1-50,0 2 1,-7-4-220,-2-6 134,-5-1 0,-2 1 142,-3 0 0,2-7 0,-2-3 0,2-4 0,-4-7 0,-2-2 0</inkml:trace>
  <inkml:trace contextRef="#ctx0" brushRef="#br0" timeOffset="3055">3352 265 7569,'8'7'109,"-1"-6"-350,-1 6 115,-4-7-1052,4 0 1178,-6-7 0,0 6 0,0-6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1:36.2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1057 7569,'-8'0'-620,"-5"0"1,10-7 910,-7-3 0,7 1-139,-2-6 0,1 3 54,0-7 0,2 1 23,-3-2-150,3 4 0,2-10-51,0 6 1,2-6 7,3 2 1,-2-3-72,7 3 0,5-5 97,4-1 1,7 1-277,-1-6 1,8 0 51,1 0 1,2 1-177,-2 5 0,-3 1 68,3 3 0,9-1 270,1 7 0,10-1 0,-2 5 0</inkml:trace>
  <inkml:trace contextRef="#ctx0" brushRef="#br0" timeOffset="683">1044 748 7569,'8'0'166,"-1"0"-60,-7 0-83,0-6 0,-2 4 82,-3-3 1,2 2-38,-7-2 0,-5 3 70,-4-3 0,-6 4-188,6 1 0,-6 0 72,6 0 0,-6 6-97,5 4 1,-1 3-55,2 2 1,2-1 40,-2 1 0,4 5 21,5-1 1,-1 3 66,6-3 1,2-2-10,8 2 0,8-3-2,6-1 1,9-5 51,1 0 1,2-7-49,9 2 1,0-3 118,9-2 0,-4-5-99,-1 0 1,-7-7 172,-7 3 1,-3-5 14,-2 0 1,-4-1-2,-6 0 1,-5 1 3,-1-1 0,-5 0-101,1 1 0,-15-1-150,-5 0 0,-9 2 110,-1 3 0,-9 4-128,-5 6 1,1 0-63,-1 0 0,8 0-178,1 0 1,3 1-65,7 4 1,-5-1 130,6 5 1,4 0-5,5 0 1,5 4 101,-4-3 1,5-2 104,0 2 0,2-5-16,2 5 1,6-7 111,4 2 0,3 2-127,2-3 1,5 3 85,-1-2 0,7-3 68,-1 2 1,3 3-33,1-2 0,-1 1 62,-4-1 0,7-1-70,-6 5 1,4 0 88,-9 0 1,-1 4-107,-4-3 1,0 5 87,-1 4 0,-4-1-75,0 7 1,-7-5 6,2 4 0,-5 1-27,-5 4 0,-3 5 27,-7 1 1,-1 4-33,-3-5 0,1 5 21,-7-4 0,1 0-20,-6 0 0,1-4 16,-1 3 0,-1-3-65,-3-2 1,3-1-20,-3-3 0,8-4-123,1-6 0,2-7-261,-1-3 0,2-4 194,8-1 1,1-6 237,3-4 0,-3-16 0,5-5 0</inkml:trace>
  <inkml:trace contextRef="#ctx0" brushRef="#br0" timeOffset="1468">1544 954 7569,'6'15'-569,"-4"-1"390,3 1-143,3-7 376,0 5 0,7-11 198,0 3 0,-4-4-137,4-1 0,-4 0-30,9 0 0,-2-5 13,1 1 1,-1-8 34,7 2 1,-7-3-35,1-1 0,3-1 8,-3 0 0,2 0 18,-1 1 0,-4-6-6,4 1 0,-4-3 0,-1 3 1,-5 2-76,0-2 1,-7 2-99,2 3 0,-5 4-8,-5 0 115,-10 7 1,-13-4-156,-6 7 1,-5 2 92,5 3 1,-7 3-114,1 7 1,5-1 71,0 1 1,6 0-68,4 0 1,6 4 90,9 1 0,-1 1 15,6-1 1,0-4 1,5 4 0,1-4 10,4-1 0,7-1 4,12 1 1,2-2-23,14-3 0,4 1 118,5-6 1,6 0-60,-1-5 0,-2 0 64,2 0 0,-8 0-82,-2 0 0,-1-5 84,-9 0 1,2-6-67,-2 1 1,-5-3 85,1-2 1,-2 1-23,-9-1 1,2 0-47,-1 0 0,-9 1 10,4-1 0,-10 0-4,0 1 0,-3-1-93,-2 0 1,-2 5 12,-3 1 0,-5 4-66,-9-5 1,2 5 48,-2-5 1,-3 7-113,3-2 1,-6 3-37,6 2 1,-1 0 99,6 0 0,-1 2-9,0 3 1,2 3 21,3 7 1,-1 0-5,6-1 1,-2 1 5,2 0 0,4-1 58,-4 1 0,5 1-5,5 4 1,-2-4 16,7 4 1,5-9 49,4-1 1,7-5-85,-1 5 1,9-7 70,5 2 1,4-5-58,1-5 1,0 2 79,0-7 1,-5 0-67,0-4 1,-6-1 8,1 0 1,-7 0-53,-3 1 1,-6-4 46,2 3 0,-4-3-58,-1 8 0,-2 2 47,-3-2 5,3 7 0,-10-3-26,7 6 11,-7 6 1,3 2 12,-6 7 0,5 5-1,0-1 1,2 1 29,-2-6 0,1 1 6,4 0 0,5 0 33,-1-1 0,3-4-56,7 0 1,-3-5-8,9 5 0,-2-7 16,11 2 0,-3 1-286,8-1 0,-2 0 94,12-5 0,-6 0 175,1 0 0,-4 0 0,-1 0 0</inkml:trace>
  <inkml:trace contextRef="#ctx0" brushRef="#br0" timeOffset="8777">4087 954 6793,'0'-8'710,"1"0"-534,4 3 0,-2 1-45,7-5 1,-5-1 50,5-5 1,0 0-55,4 1 1,3-3 22,2-2 0,-1 1-19,7-7 1,-1 6-18,6-6 1,-1 1 26,1-6 0,1 6-149,3-1 0,-3 2 25,3-1 0,-4 3-84,-6 6 0,2 0 0,-6 1 1,-1 5 86,-4 4-166,0 4 130,-7 1 0,-1 6-89,-7 4 0,0 5 51,0 4 0,-7 4-151,-3 7 0,-3-1 49,-2 1 1,-4-1 96,-1 0 0,6-1 30,4-3 0,2 1 11,-2-7 0,-2-4 9,7-5 1,1-5-98,4 5 111,0-7 0,1 2-32,4-10 1,0-3 40,10-7 0,-4 0-36,9 1 1,1-6 86,-1 0 1,-1-4-44,-4 4 0,0-1 9,-1 1 1,6 4-3,-1-4 1,-4 9-22,-5 1 0,0 7 39,4-2 1,-4 3-35,0 2 1,-7 2 42,2 3 0,2 3-49,-2 7 1,0 4 1,-5 1 1,-2 1-30,-3-1 1,3-2 35,-3 6 0,2-6-94,-2 2 0,4-4 95,-4-1-221,3 0 191,2-1 1,2-5-86,3-5 0,3-4 69,7-4 0,-1-5 30,1-5 0,0-6-22,-1 0 0,6-1 8,0 2 1,-1 2 98,-4-2 1,4 2-101,1 3 0,0 5 207,-6 5-177,1-5 109,0 8-101,-1 1 0,-5 8-41,-5 7 1,3 1 18,-2 4 0,0-4-8,-5 4 0,0-4-2,0-1 1,5-6 20,0 1-34,6 0 1,-4 0 18,2 0 1,4-7-153,-3 2 136,3-4 7,2-1 1,0 0-8,-1 0 0,-4 0-6,0 0 29,0 0-19,5 0 0,-6 2 9,1 3 0,-5-3 6,5 2 0,-5 0 5,5 1-3,-7-4-2,10 12 0,-5-6 3,7 3 1,-5-2-10,-1-3 27,1-4 0,5 7-22,0-3 0,-1-3 71,1 3 0,0-3-36,-1-2 0,6 0 5,-1 0 1,3 0 14,-3 0 1,-1-5 11,7 0 0,-6-7 22,6 3 1,-6 0-49,6 0 1,-7-1 99,2-5 0,-4 0-85,-1 1 0,-1-3 101,1-2 0,0 2-50,-1-2 1,-5 2-25,-5 3 1,3-1-46,-2 0 0,-7 1 8,-8-1 1,-9 7-125,-6 3 0,-9 3 43,-5 2 1,-2 5-150,2 0 1,-2 6 54,7-1 1,-1 8-261,6 2 0,1-1-86,4-4 0,3 0-739,6 0 1213,0-1 0,0 7 0,1 2 0</inkml:trace>
  <inkml:trace contextRef="#ctx0" brushRef="#br0" timeOffset="9368">5880 689 7569,'0'15'36,"0"-7"72,0 5 1,0-10 26,0 7-209,0-6 92,0 9 0,-2-10-29,-3 7 1,4-5 116,-4 4-61,-3 1 1,6 5 14,-3 0 0,2-1-124,-2 1 1,3-5-32,-2 0 131,2-1 0,4 6-78,2 0 1,0-5 68,5-1 0,1-5-22,5 1 0,0-4 8,-1-1 0,1 0 34,0 0 1,1-6-30,4-4 1,-4-3-1,4-2 1,2-1 1,3-4 1,-2-3 5,1-6 1,-1 3 59,2-4 1,2 3-59,-2-13 0,1 8 115,-1-3 1,1-1-106,-7 2 1,6-2-69,-6 2 1,1 8 23,-5-4 0,-1 6-104,1-1 1,-5 6 50,0 9-28,-7-3-65,4 11 106,-7-4-124,0 19 1,-7 2 75,-3 9 0,-3 4 16,-2-4 1,1 9 70,-1 1 1,0 5 12,1-4 1,-6 4-26,0-5 1,1 1 7,4-6 1,2-1-8,3-4 1,-1 2-19,6-6 1,-5-5 77,5-6-50,0-5 0,7 2 32,3-6 1,3-1-9,7-4 1,6-5 63,3-10 0,4-3-48,2-6 0,-1-2 76,0-3 1,6 1 4,-1-6 0,0 0-77,-4-5 1,1 1-83,3 4 0,-1 0 93,6 9 0,-5-2-343,5 7 1,-4 4 46,4 1 249,-6 4 0,9 1 0,-4 1 0</inkml:trace>
  <inkml:trace contextRef="#ctx0" brushRef="#br0" timeOffset="10820">6894 586 7569,'-6'9'-728,"-2"4"1,-7-10 983,0 7 1,-4-1-150,-1 6 1,-5-2-11,6-3 1,-1 8-85,6-3 53,-1 3 1,0-4-52,0 1 0,1 1 0,-1 4 1,5-4 5,0 4 0,7-4 9,-2-1 0,4 0 6,1-1 1,6-5-16,4-5 1,10-2 13,4-2 1,5 0 19,6 0 1,2-6 4,7-4 1,5-8-13,0-2 0,0-8 6,-5-1 1,1-2-41,-1-8 0,-5 0 10,0-6 0,-1 1 7,1 0 0,3 0 8,-2 0 0,2-5 0,2 0 0,3 0-6,-2 5 1,-5 0 2,-10 0 1,-2 6-57,-4 4 0,-3 3 0,-6 1 0,-7 13-161,-3 2 155,-3 10 0,-4 0-43,-3 10 0,-5 3 59,-9 7 0,1 8-69,-7 6 1,-1 0 43,-8 6 1,3-3-22,-3 3 0,-4 2-25,-1 7 0,3 0-6,2 1 1,-2 4 56,1 0 1,6 4-3,4-4 0,7-1 64,-1-9 1,4 0-77,5-9 0,-1 1 73,6-12 1,0 1-91,5-5 80,0-7 1,2-2-30,3-6 1,-2-1 7,7-4 1,4-2 17,6-3 1,0-3-25,-6 4 1,6-5 16,-1 0 1,3 4-16,-3 0 0,-2 7 47,2-2 1,-2 3-45,-3 2 28,1 7 1,-5 1-12,0 7 0,-6-1 3,6 1 1,-6 0 8,0 0 0,5-1-15,0 1 1,0-5 59,0 0 1,1-6-55,5 6 0,4-6 4,1 0 0,1-2 3,-1-2 0,-2-6-21,6-4 1,1 2 29,4-2 0,-4-2 1,-1-7 0,-6 2 50,2-2 1,-4 2-60,-1 3 0,0-1 53,-1 0 1,-6 1-49,-3-1 1,2 0-24,-2 1 39,0-1 0,-5 5-91,0 0 1,-7 7 25,-3-2 0,-3 3-10,-1 2 1,-1 2-62,0 3 1,0 3 89,1 7 1,-1 0-46,0-1 0,2 1 29,3 0 1,-1-1 1,6 1 1,0 0 9,5-1 0,0 1 7,0 0-2,0 0 1,7-2 3,3-4 0,3 3 10,1-7 1,6 0-18,0-5 1,1 0 74,-2 0 0,4-2-70,7-3 0,-1-3 0,0-7 1,1 1 0,-1-1 1,1 0 1,-1 0 0,0-1-5,1-3 0,-6 2-1,1-2 0,-7 7-21,1 2 0,-4 5 32,-5-4-26,3 5 0,-7-1 12,4 10 0,-3 4-106,-7 5 1,-7 7 44,-3 4 1,-3 3-9,-1 1 0,-1 1 56,0-1 0,1 0-7,-1 1 0,7-7 0,3-4 9,3-2 1,4-9 50,3-3 1,3-4-63,7-1 0,6-1 47,3-4 0,2-5-19,-1-10 1,3 4 6,-4-4 1,-3 4-9,-1 1 1,-2 1 0,2-1 0,-4 5-2,4 0 0,-9 7-3,-1-2 1,-5 4 69,5 1-65,-7 0-34,3 0 0,-6 6 9,0 4 0,0 3-5,0 2 0,0-1 32,0 1-4,0 0 1,5-1 12,0 1 1,2-5-23,-2 0 1,-4-5 7,4 4 1,3-5-8,2 1 1,-2 1 40,2-1 0,0 0-2,5-5 0,-1 5 2,1 0 1,-5 0-26,-1-5 1,1 0-3,5 0 0,0 0 24,-1 0 1,-2 0-17,3 0 0,-4-2-14,9-3 0,-4 3 12,-1-2 1,-1-3 23,1 2 0,1-1 20,4 1 1,-4-2 2,4-3 0,1-3-45,-1 4 0,-1-5-1,-4 0 0,-5-1-9,0 0 1,-2 1 24,2-1 1,-4 5-62,-6 0 1,-6 5 53,-4-4 0,-15 5-84,-4-1 0,-12 5 14,-3 5 1,0 4-13,-5 5 0,5 1-33,5 0 1,3-1-138,6 1 0,2 5 135,4-1 1,3 1-5,6-5 98,7-1 0,-5 1 0,5 0 0</inkml:trace>
  <inkml:trace contextRef="#ctx0" brushRef="#br0" timeOffset="11120">9452 28 6279,'0'14'95,"0"1"1,0 0-6,0 0 0,-7 6 8,-2 3 0,-5 6-47,0 4 1,-7-1 27,-4 6 0,2 2-99,-1 8 0,-4 1 15,-2 4 1,-2 8-45,7-3 0,2 2 38,-1-8 0,6 3-110,-2-7 1,4-5-268,1-5 211,1-6-31,-1 3 208,7-13 0,-5-2 0,5-6 0</inkml:trace>
  <inkml:trace contextRef="#ctx0" brushRef="#br0" timeOffset="11462">9246 851 7569,'15'15'0,"-5"-1"-237,-1 1 187,-5 0 99,9-1 1,-5-4-90,7 0 1,-1-7 87,1 2 1,0-5-100,-1-5 1,1 2 28,0-7 0,-1-1 44,1-9 0,0 2 22,0-6 0,-2 6-4,-4-2 0,3-1-81,-7 1 0,0 6 70,-5 4 0,-9 2-119,-5-2 1,-7 3 64,-9 7 1,-1 12-11,-3 2 0,3 6 31,-4 0 0,6 3-10,5 6 1,2-3 66,8 3 1,1-7 109,3 7 1,3-3-60,7 4 1,4-8-78,5-2 0,9-4 152,17-1 0,2-2-63,7-3 1,2-3-162,3-7 1,-3 0-112,3 0 0,-5-2-569,-5-3 725,3 3 0,3-11 0,7 5 0</inkml:trace>
  <inkml:trace contextRef="#ctx0" brushRef="#br0" timeOffset="12718">1779 2159 7401,'18'0'-96,"-3"0"0,1-5 77,4 0 1,4-6 129,-4 1 1,7-5 229,3-4 0,-1-6 60,5-9-321,-2-4 1,-3-6 73,0 0 1,-6 2 83,-3 3 1,-4-2-264,-1 6 0,-7 1 63,-3 5 0,1 6-108,-1 3 0,0 4 55,-5 1 1,-1 7-85,-4 3 0,-3-1 32,-7 1 0,0 2-8,0 7 1,-1 5 37,-4 5 0,4 8-76,-3 2 1,-4 4 68,-2 1 1,-3 2 2,-1 4 0,5-3 42,-1 7 0,2-1-25,-1 1 0,2-3 55,8-7 1,-1 1-51,0-1 1,2-4 8,3-1 0,4-11-85,6 2 45,0-10 0,8 1-4,7-6 0,6-6 31,8-4 0,1-5 31,-1-4 1,1 1-40,-1-7 1,0 6 63,1-6 1,-6 6-60,1-6 0,-7 7 71,1-1 1,-2 7-22,-3 2 1,-4 7 39,0-2-20,-7 4 0,5 7-33,-3 4 1,-3 3-10,3 2 1,-3 1 10,-2 4 0,0-2-24,0 6 1,0-6 28,0 2 1,1-4-2,4-1 1,-2-2-19,7-3 1,-5-2-3,5-3 0,0-4-51,4 4 1,1-3 54,0-2 1,-1-2-20,1-3 1,0 2 15,-1-7 0,1 2-46,0-2 0,0-1 4,-1 6 0,-1-2-58,-3 2 51,-3 4-1,-1-6 37,-4 7 0,4 7-3,-6 3 1,0-2 45,0 2 1,2-1-49,3 6 1,3-5 62,7 0 1,1-7-52,4 2 1,-2 1 59,6-1 0,-1 0 2,2-5 0,2-5 9,-2 0 1,-4-4 49,-1 4 0,-4-7-50,-1 2 0,-1-3 89,1-1 0,-5-1-97,0 0 0,-5 5 269,4 1-284,-5-1 1,2-5 7,-6 0 0,-6 6-48,-4-1 0,-3 5 69,-2-5 0,0 7-214,1-2 0,-6-2 52,0 3 1,-1-1-261,2 5 0,2 6 128,-2 4 1,2-2-782,3 2 1006,6 0 0,-6 4 0,6 1 0</inkml:trace>
  <inkml:trace contextRef="#ctx0" brushRef="#br0" timeOffset="12961">2896 1895 7569,'8'6'-340,"-3"4"86,-3-4 266,-2 8 1,0-11 341,0 7-413,0-7 137,0 3-86,0 1-8,0 1 1,0 7-14,0-1 0,-2-4 50,-3 0 0,4 0-52,-4 5 0,3-1 44,2 1 1,0 0-121,0-1 1,0-4 95,0 0 0,7-5-396,2 5 407,-2-7 0,13 3 0,-4-6 0</inkml:trace>
  <inkml:trace contextRef="#ctx0" brushRef="#br0" timeOffset="13376">3264 1983 7569,'0'10'0,"0"-1"-76,0-5 602,0 2-445,-7-6 0,4 0-110,-7 0 0,0 0 86,-5 0 0,2 7-148,4 3 1,-4 3 46,3 1 1,2 1-17,-2 0 0,5-6 6,-5 1 1,7 0 69,-2 5-79,3-1 0,9 1 50,3 0 0,4-7 7,6-3 1,3-2 47,6 2 1,-1-3 7,-4 3 1,9-4-3,-4-1 0,4-6 10,-3-4 0,-3-2 59,-2 3 1,1-8-87,-6 8 0,-1-13 78,-4 8 0,-2-4-4,-3 3 37,-4 0 0,-6 1-67,0-1 1,-6 7-113,-4 3 0,-10 3-39,-4 2 0,-4 0-141,-1 0 1,4 2-260,1 3 0,1 3 238,-2 7 1,4-6 237,6 1 0,1 6 0,-1 7 0</inkml:trace>
  <inkml:trace contextRef="#ctx0" brushRef="#br0" timeOffset="14233">3572 2056 7569,'15'0'0,"-5"0"0,0 0 0,-6 0-294,6 0 182,-7 0 359,4 0-246,-7 7 1,0-4 19,0 7 0,-2-2-66,-3 2 0,4 3 49,-4-3 0,3-2-14,2 2 1,0-5-16,0 4 31,0-5 1,7 2-11,3-6 1,8 0 8,1 0 0,7 0 17,-1 0 0,8-6-14,1-4 0,2-8-7,-2-2 0,-3-6 18,3 2 0,-1-4-2,1-2 1,-1-5 42,6-5 1,-6-2 6,1-2 0,4 0 10,1 0 1,3-1-51,2 1 1,-4 5 48,-1 0 0,-13 6-32,-2-1 1,-6 5-255,-3 4 199,-7 4-100,-1 6 1,-19 14-21,-2 5 1,-11 14 115,1 7 0,-9 3-69,-1 1 1,-2 7 36,2 3 1,4-1 19,1 1 1,-1 0-17,6 5 0,1 0 69,-2 0 1,8-1-23,-3-4 0,8-3 3,3-7 1,1-1-25,-2-3 1,2-4-16,3-6 12,3-1-6,-5-5 7,7-3 0,2-8 12,3-2 0,2-5-1,2-5 0,4-3 0,-3-2 1,3 2 23,2-2 0,5 2 36,-1 3 1,2-1-55,-1 0 0,3 7 87,6 3 0,-4 4-75,-1 1 0,-1 0 82,2 0 1,-4 1-70,-6 4 0,-2 3 43,-4 7 1,-2 0-31,-7-1 0,-7 6-32,-2 0 1,-4-1-5,-2-4 0,0 0-7,0-1 1,-1 1-75,-3 0 1,7-1 56,-3 1 1,6-5-47,-1 0 1,-2-5 57,7 4 0,-4-4-12,4 5 23,0-7 0,7 4 9,2-7 0,0 0 7,5 0 0,3 0 9,8 0 0,-3-2 60,8-3 1,-2-1-52,1-4 0,4-3 50,-3 3 0,1-3-54,-2-2 0,4 6 27,-4-1 1,-1 0-37,2-5 1,-7 6-5,1-1 1,3 5-14,-3-5 6,1 7 1,-5-4 8,-1 7 23,1 0-88,-7 7 1,4 1 55,-8 7 0,1 4-115,-5 1 1,0 1 83,0-1 0,-5 1-5,1 3 1,-6 4 9,5-3 1,-2 2-1,2 3 1,-3-1-55,-6 1 1,-3 1 43,-2 3 1,-4-3-40,-7 3 1,1-3-5,0-1 1,-1-3-98,1-2 1,4-4 116,1-6 1,6-7 49,-2-3 0,4 3 0,1 0 0</inkml:trace>
  <inkml:trace contextRef="#ctx0" brushRef="#br0" timeOffset="14716">4836 2130 7569,'15'14'0,"-5"-5"-84,0-4 133,-1 3 1,6-7 38,0 4 1,-4-3-95,4-2 0,-4 0-81,9 0 1,-2-7 91,2-2 1,-4-5-10,3 0 1,3-1 95,-3 0 1,3 1 0,-3-1 0,-4 0-11,0 1 1,-2-1-98,-8 0 1,-1 5 51,-4 1 1,0 4-17,0-5 0,-1 7-79,-4-2 1,-5 3 66,-10 2 1,3 0-127,-8 0 0,2 7 74,-1 2 0,1 4-51,3 2 1,4 0 33,-4 0 0,4 1-29,1 3 1,2-1 101,3 7 1,-1-5-45,6 4 1,0-4 25,5 4 1,0-6-25,0 2 1,8-6 99,7-4 1,1 2-47,9-7 1,4-1 83,6-4 0,5-3-98,0-7 1,-5 4 50,0-14 1,-4 7-70,-2-6 0,1 2 30,-1 3 1,0-1-34,1 0 1,-6 2 30,1 3 0,-6 2-16,6 3 1,-7 4 5,1-4 0,-2 5-39,-3 5 1,-4-2 30,0 7 0,-7 1-103,2 9 0,-10-2-7,-4 6 0,-6-4-82,-5 4 0,4-6-447,-4 2 636,-3-4 0,7 5 0,-5 2 0</inkml:trace>
  <inkml:trace contextRef="#ctx0" brushRef="#br0" timeOffset="14926">4910 1659 7569,'6'15'0,"-4"0"0,5-7 0,-7 5 524,6-11 596,-4 4-1375,4-6 163,-6 0 1,0-6-1,0-3 1</inkml:trace>
  <inkml:trace contextRef="#ctx0" brushRef="#br0" timeOffset="15347">5718 2659 7569,'15'0'-288,"0"0"0,1-3 382,4-7 0,-4-3 307,4-17 0,1-2-176,-2-12 1,8-9-45,-3-5 0,-3-1-256,-1-5 79,-4-3 1,-3 5-175,-3-7 1,-3 6-732,-7-6 676,0 1 1,-7 1 0,-1 1-1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5:39.60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691 647 7268,'0'9'736,"0"-3"-234,0-6-403,0-13 0,0 3 0,2-9 50,2 2-70,5 3 0,0-1-61,1 0 0,0-4 154,5-1-380,-1 0 267,1-1 1,0 5-28,-1-4 1,0-1-1,-5 1 1,3 1 3,-7 4-165,0 0 113,-5 1 0,-2 6 0,-3 3 33,-5 3 0,-9 2-74,-6 0 59,-9 7 1,-9 2-165,-6 11 0,-1-2 45,1 6 0,-2-1-56,-3 2 1,-3 1 97,3-6 0,2 4-102,-2-4 1,8-1-39,2-4 1,2 0-504,7-1 718,8-6 0,-1 6 0,5-6 0</inkml:trace>
  <inkml:trace contextRef="#ctx0" brushRef="#br0" timeOffset="369">941 853 7569,'10'0'-527,"-1"0"641,1 0 0,5-6 38,0-4 1,1-5-9,4-4 1,-3 1 0,6-7 79,-1-1 0,4-7-45,-2-1-105,4-7 1,1 2 82,1-10 0,-2 3-439,-4-3 232,4 4 1,-12-3-167,4 4 0,-6-3-275,-4 8 0,-3-2-206,-7 1 452,0 5 0,-2 7 245,-3 3 0,-3 4 0,-7 6 0,1 1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5:50.20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1 470 7434,'0'9'500,"0"-3"-547,0-6 161,0 7 1,1-6 184,4 4-54,-3-3-149,11-2 0,-5 1 7,7 4 1,1-3-2,4 3 1,-2-3-98,6-2 0,2 0 31,9 0-39,-4 0 0,10 0 52,-7 0 0,0-7-4,-4-3 0,-8 2 51,-2-2-53,3 0-19,-7-4 1,1 1 61,-8 3-93,-5-3 0,2 5-4,-6-7 1,-6 5-2,-4 0 0,-3 5-52,-2-4-75,0 5 70,1-9 1,-6 12 1,0-4 38,-6-3 1,10 6-1,-4-3 9,4-3 1,3 5-29,3-7 75,4 0 1,7-5-24,4 1 0,5-1 35,10 0 72,-4 1 1,10-1-67,-6 0 0,-1 0-15,-4 1 173,0-1-159,-7 0 126,5 1-152,-12-1-25,6 0 77,-7 1-355,-7 5 175,-7 3 1,-4 1-19,-7 0 1,6 0-1,-6 5-127,-1 0 0,0 0-950,1 0 1205,4 0 0,0 7 0,-2 1 0</inkml:trace>
  <inkml:trace contextRef="#ctx0" brushRef="#br0" timeOffset="337">574 632 7569,'8'0'40,"5"-6"1,-5-3 64,7-5 1,0-1 28,-1 0 3,1-6 1,0 3-12,0-6 1,-1-3-13,1-7 1,0 3-120,-1-3 1,-5 1 35,-5-1 0,-2 3-208,-2-3 1,0 3-524,0 1 359,0 1 220,-6-1 1,-3 6 44,-5-1 76,-1 1 0,-6-6 0,-2 1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6:29.72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118 706 7569,'-2'8'-13,"-3"-3"0,2-3 180,-7-2 0,5 0 751,-5 0-680,1-7 1,-6-1-106,0-6 1,5-6 115,1 0-229,5 1 8,-9-2 1,12-2-123,-4-7 0,3 1-8,2 0 0,2-6-17,3 1 0,3-12-43,6 2 0,6-3-238,0 3 0,6 1 26,-2 4 0,6 3 374,4 7 0,-3-1 0,5 1 0</inkml:trace>
  <inkml:trace contextRef="#ctx0" brushRef="#br0" timeOffset="424">588 809 7068,'10'-5'679,"0"0"-462,-1-6 1,1-2-46,0-7 1,0-6-17,4 2 1,1-4-14,0-1 0,4-6-121,1 1-230,0-7 1,-6 4 322,1-8 0,-5 1-663,0 0 1,-7 5 595,2 0 1,-4 5 0,-2-4-534,-4 2 0,-3 2-153,-7 4 1,-6 3 637,-4 2 0,4-3 0,-7 12 0,5-5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6:31.00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442 1 6832,'-8'0'209,"-5"0"1,9 0-184,-6 0 61,1 6-80,-6-4 0,0 4 52,1-6 0,4 5-78,0 0 54,7 7 0,-9-9-4,7 7 0,-1-5-2,1 4 1,3-4-157,-3 5 165,4-7-73,1 10 0,0-4 48,0 5 1,0-4 0,0 0 2,0 1 1,5 2 91,0 2-95,6 0-5,-9-7 0,9 5 33,-6-3 0,0 3-24,-5 2 0,0-1 27,0 1-30,0-7 1,0 5 0,0-3 26,0 3 0,-7 2 33,-2-1-42,-5 8 0,-5-6 0,-1 4-66,2-4 53,2-8 0,1 4-172,1-8 169,-1 1 0,5-5-72,0 0 1,5 0 64,-4 0-3,5 0-20,-2 0-11,6 7-3,0-6 20,6 13 1,-2-11 32,5 7-33,1-7 1,0 10 135,0-3-129,-7-4 1,4 7 27,-7-3-25,0 3 1,-2 2 4,-3 0-12,-3-1 1,-7 1 7,1 0 0,-1-1 1,0 1 1,0 0-4,1 0 0,-1 4-4,0 1 8,1-7 0,4 0-15,0-3 1,5 3 16,-5 1 1,5-1 3,-4-3-11,5 3-28,-2-11 1,7 9-321,4-6 0,-1 5 255,5-5-38,1 0 0,7-5-389,2 0 520,4 0 0,6 0 0,1 0 0</inkml:trace>
  <inkml:trace contextRef="#ctx0" brushRef="#br0" timeOffset="749">545 839 7569,'0'9'-404,"0"1"0,1-7 677,4 2-25,-3 3-107,4-6 25,-6 5 268,0-7-268,7 0 140,-5 0 15,11 0-141,-5 0-108,6-7 28,1 5 0,0-6 23,0 3 0,-2 2-148,-4-7 116,5 7 1,-6-8 26,6 6 0,-4-7-107,0 2 0,0 2 69,4-1-152,-5-1 1,2 0 21,-6 0 0,5 5 18,-5-5-5,0 7 31,-5-10-15,0 5 1,-2-2-2,-3 0 1,3 5-9,-2-4 1,-3 4-1,2-5 1,-5 5-4,5-5 0,0 5 19,5-4-6,-6 5 52,4-9-45,-4 5 0,6-2 97,0 0 0,0 6-89,0-6 50,6 0 1,-2 0-39,5 0 1,-4 1 28,5-6-25,-7 7 1,10-5 7,-3 3 0,-2-3 0,1-2 22,-3 0-27,5 1 1,-7 1 16,6 3-32,-7-3 0,5 5 19,-3-7 1,-3 5-66,2 0 58,-2 0 0,-2 1-22,0-1 0,2 5 22,3-5-49,-4 0 17,6-4 1,-7-1-179,0 0 195,0 1 0,0 4-13,0 0 8,0 0 0,0 0-15,0 1 15,0-1 1,1-3-3,4 3 0,-1-3-263,5 3 1,-5 2 175,1-2-669,-4 0 0,-1-4 608,0-1 1,-1 5-557,-4 0 715,-4 0 0,-5-4 0,-1-1 0</inkml:trace>
  <inkml:trace contextRef="#ctx0" brushRef="#br0" timeOffset="2120">1735 750 7338,'0'8'323,"0"6"-48,0-13-252,0 6 97,-6-7 0,3 5 0,-7 0 1,-2-2-50,-1-2 1,-1-1 58,-1 0-3,0 0 1,-4 5-172,-1 0 46,-6 0 1,5-5-76,-4 0 0,-3 5 61,4 0 0,-4 0-55,-1-5 1,4 5 67,1 0 0,4 0-79,-4-5 1,6 0 105,-2 0-45,10 0 13,-3-7 1,10-1 160,-7-7-127,7 0-31,-4 7 1,7-5 97,0 3-91,0-9 1,7 2 100,3-2 1,-2 1-48,2-2 0,-6 2 36,6-6 1,-2 1-51,2-2 0,2-2-36,-7 2 1,4 1-16,-4-6 0,5 7-12,-5-11 1,5 6 88,-5-6-258,6 3 1,-3 3 76,7 4 1,-5-2 2,0 6 1,-2 0-2,1 6-137,5-1 174,-13 0-91,6 7 83,-1 2 16,-4 6 25,4 0-28,-6-7 0,2 5 108,3-2 0,-2 2-161,7 2 233,-7-7 0,10 6-54,-3-4-77,-3-3 1,6 6 0,-3-3 91,3 4 0,1-4-70,1 0 0,0-2-39,-1 2 0,1 4 57,0-4-361,0 3 0,4-3 321,1 0 1,-1 0-590,-4 5 1,5 0 470,-1 0 134,1 0 0,-5 7 0,-1 1 0</inkml:trace>
  <inkml:trace contextRef="#ctx0" brushRef="#br0" timeOffset="3083">2073 883 7569,'0'8'-645,"0"-2"1134,0-6-264,7 0 0,-4 0 62,7 0-124,0-6 1,4-1-9,1-3 1,0 2-39,0 3 1,-1 4 19,1-4 1,0 3 0,-1 2 0,6 0-114,0 0 0,-1-1 97,-4-4-162,0 3 32,-1-4 0,1 6 97,0 0-163,-1 0 0,1 0 140,0 0-204,-1-7 86,1 5 73,0-4 0,-5 4 16,-1-3-118,-5 4 0,4-6 89,-3 7-111,-4 0 66,6 0 20,-7-6 38,0 4-44,0-5 47,0 1-33,0 4 1,0-6 31,0 3-31,-7 4 11,6-13 1,-6 11-2,7-7 0,-5 1 0,0-6 1,1 5 12,4 0 1,1 1 1,4-6 0,-2-2-2,7-2-10,-7 3-1,10-6 0,-9 8-7,6-1 1,-6 0 8,6 1 1,-5-6 2,5 0 0,-2-1 0,4 3 4,-3-1 1,1-6-2,5 5 0,0-6 95,-1 2-100,1 3 1,-2-6-14,-3 8 0,3-2 30,-3 1-163,-4 4 136,1-6 1,-7 8-114,0-1 76,0 0-3,0 7 1,0-5-16,0 3 43,0 4-23,0-1 35,-7 1-22,6 4 0,-8-4 94,5 6-102,2-7 186,-5 5-162,7-4 1,-1 6 111,-4 0-93,3 0 17,-11 6 1,10-4-18,-7 3 1,5-3 0,-5-1 7,-1 4 0,3-3 16,-2 3-22,7-4 0,-10 1 1,3 1 25,-3 2-28,5 0 1,-5-5-2,3 0 0,-5 5 14,-5 0-90,4 0 0,-5-4 79,6 4-588,0-3 468,1 4 0,-1-6-253,0 0 24,1 0 0,-1 0 40,0 0 298,7 0 0,-5 0 0,5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6:35.36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368 765 7337,'0'9'-749,"0"1"1647,0-6 1375,0 2-2110,0-19-51,0 3 0,2-16 27,3 6 1,1-4-152,4 4 1,3-6 52,-3 2-50,-4-11 1,7 4 0,-4-3-187,-1 3 1,0 3-84,-3 4 0,-2-4 92,7 4-699,-7 2 578,4 1 0,-6 6-507,4 1 814,-3 6 0,11-6 0,-5 6 0</inkml:trace>
  <inkml:trace contextRef="#ctx0" brushRef="#br0" timeOffset="295">559 485 7569,'0'15'249,"0"0"-89,0-7 1,0 0 24,0-3-47,0-3 0,-2 4-28,-2-6 0,-5 0 0,-5 0 272,-1 0-238,0 0-17,-6 0 1,-2 0-1,-8 0 28,-3 0 0,3 0-37,-3 0 0,-2 0-56,1 0 58,1 0 0,0-6-271,-1-4 131,8-3 1,1-4-95,6-2 1,0 1 0,6-7 25,-1-1 0,2-3-110,3-5 0,4 3 52,6-4-180,0-2 1,0 6-39,0-4 1,1 4-509,4 2 613,10 0 0,3 4 259,6 1 0,7 6 0,7-4 0</inkml:trace>
  <inkml:trace contextRef="#ctx0" brushRef="#br0" timeOffset="747">721 956 7569,'14'0'-283,"-5"0"234,4-7 125,-12 6 0,12-12 0,-3 3 211,3-3 0,4-4-101,2-2 0,-2-4 93,2-7-124,4 1 0,-7-5 45,4-1 1,1-7-51,-1-2 0,-1 0-45,-4-5 1,-2 1-348,-3-1 152,-4 4 2,-6 1 0,0 3 1,-1 5-445,-4-2 1,-3 6-285,-7-3 1,-1 4 815,-4 2 0,-3-7 0,-6-2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5:45.69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442 515 7569,'8'0'-574,"-2"0"383,-6 0 435,7 0 136,-6 0-1,6 0 1,-18 0-206,-4 0 1,-5 0-28,1 0-57,2 7 1,-6-6-75,4 4 1,1-3 94,-7-2-241,7 7 88,-9-6 0,4 6 65,-7-7 1,1 0-132,0 0 0,4 0 61,1 0 1,4-2-99,-4-3 1,7 2 94,3-7 0,0 0 0,10-4-5,0-1 106,3-6 0,1 3-80,0-7 1,6 6 72,4-6 0,3 6-87,2-6 130,-1 7 1,1-10-92,0 4 0,1 1 63,4-2 1,-4 7-44,4-1 0,-2-2-36,1 1 34,-2 0 0,9 6-235,-7-1 0,7 0-62,-1 1-688,9 5 882,-3-4 1,17 7-41,-4-4 0,-3 2-115,-7 3 0,-5 3 244,-4-3 0,3 4 0,-6 1 0</inkml:trace>
  <inkml:trace contextRef="#ctx0" brushRef="#br0" timeOffset="204">559 207 7569,'-14'0'-663,"-6"6"632,0 4 1,-4-3 76,4-3 319,-6 5-309,3-8 0,-1 6 19,-1-7 1,2 0-111,-1 0 89,-4 0 1,10 0-194,-6 0 1,4 0 12,-4 0 1,1 0 0,-2 0 125,6 0 0,2 0 0,3 0 0</inkml:trace>
  <inkml:trace contextRef="#ctx0" brushRef="#br0" timeOffset="568">1324 368 6816,'-2'9'588,"-3"-5"-526,-3-2 0,-7 0 43,0 3 1,1-4-9,-1 4 1,0 2-54,1-2 0,-1 6 0,-1-1 16,-4 3 1,-1-3-124,-4-1 0,-1 6-139,7 5 108,-8-1 51,5-4 0,-6 0-215,3-1 147,4 1 0,1 0-99,1 0 1,-1-1-327,6 1 356,-1 0 1,5-7 179,0-3 0,7-4 0,-4-1 0</inkml:trace>
  <inkml:trace contextRef="#ctx0" brushRef="#br0" timeOffset="818">1147 633 7569,'5'10'-27,"0"0"302,0-7-80,1 3 104,-4-6 16,5 0-124,-7-6 0,0 3 99,0-7-130,-7 0 1,-1-5 40,-7 1-63,-6-8 0,5 6-30,-4-4 1,4-1-133,1 2 1,-5-6-421,1 5 1,-1-4 276,5 4 1,1-6-796,-1 2 654,0-4 0,1 3 0,1 1 308,3-2 0,-3-2 0,5-1 0</inkml:trace>
  <inkml:trace contextRef="#ctx0" brushRef="#br0" timeOffset="1698">1618 486 6971,'22'0'-523,"0"-2"790,-8-3 0,6 2 239,0-7-417,6 1 31,-3-6 1,6 0-17,0 0 0,-1-4-106,-3-1 1,1 1 192,-7 4-263,1 0-1,-5 1 175,-7 5-230,5 3 225,-12-1-137,6 6 1,-9-4 65,-3 10 1,-9 3-91,-11 7 1,-4 1 67,-5 3 0,-4 6 0,-6 8-43,0 1 0,0 7-4,0-2 0,0 3 44,-1 3 1,3-1-147,3 0 66,-10 6 1,10-4-115,-10 3-585,3-10 748,2 4 1,0-11-555,0 8 566,6-8 0,4-1 0,8-8-11,1-2 0,12-1-42,-2-5 105,10-1-31,-1-5 1,8-3 370,2-6 0,9-2-347,7-2 0,8-10 264,1-5 1,2-7-245,8 1 0,1-3 7,4-1 0,0 0 26,0-1-63,0 1-2,-6 0 1,2-6-69,-5 1 68,-1 0 1,0 6 17,1 3-87,-1-2 0,0 10 59,1-2 1,-1 9-4,-5 5 0,-1-2-9,-4 3 0,3-1-13,-8 5 14,1 0 0,-10 1 1,-1 4 0,-4-3-15,5 3 1,-5 1-5,5-1-58,-7 7 72,4-11 0,-1 12-37,2-11 39,7 11 1,0-11-1,-1 2 1,-4-2-19,0-2 49,0 0 0,5-2-36,-1-2 1,-1 0 97,-3-5-90,3 5 1,-5-7 26,7 6-22,0-7 0,-1 6 0,-1-5-8,-3 1 1,3 6 14,-3 0-30,3-5 1,-3 8 22,0-4 1,-5 3-3,4 2-1,-5 0-1,9 0 1,-5 0 1,7 0 40,-1 0-43,1 7 28,0-6 1,-1 11 4,1-7 0,5 0 13,-1-5 1,8 1 4,-3 4 1,-1-3 134,1 3-164,-6-4 0,10-2 61,-3-4-45,-4 3-8,7-11 0,-12 10 1,5-7 51,0-1-49,-4-2 1,2-2 78,-9 0 0,3 5-25,-3 1 0,-3-1 68,-3-5-108,-2 7 0,-2-5-28,0 3 0,-2 2-7,-2-2 1,-6 7-108,-10-2 51,-3-3 1,-6 6-135,-1-3 0,-4 4-7,0 1 0,-10 4-19,5 1 1,-6 5 121,11-5 0,0 6 87,4-1 0,1 3 0,0 2 0</inkml:trace>
  <inkml:trace contextRef="#ctx0" brushRef="#br0" timeOffset="2970">2676 515 7569,'23'0'-542,"-2"0"423,-6 0 134,6 0 0,-5 0 1,4 0 0,3-6-37,1-4 34,4-3 0,1 0 17,1 3 1,-1-3 17,1 3 0,4-1-8,0 1 0,0 2-18,-4 3 0,-2 3 57,-4-3-52,4 4 5,-12 1-12,-1 0 1,-4 1 0,-6 4-38,-1 5 1,-3-2-40,-1 2 1,-6 0-4,-4 5 1,-3 1 51,-2 3 0,5-2-7,0 2 0,1-2 0,-6-3 0,5-1-53,0-3 51,7 3 11,-3-4 1,7-1 6,4-3 0,5-4 15,9-1 23,-2 0-46,11 0 1,-6-6 1,8-4 1,-6 2 27,1-2 0,-7 2-22,1-2-2,-2-3 1,-3 10 1,1-7 0,-5 7-2,0-2 6,-7 3 4,10 2-7,-11 0 1,9 2-1,-6 3 0,0-2-8,-5 7 8,0-1 55,0 6 0,2-2-49,2-3-10,5 3 1,5-6 9,1 2 0,1-2 75,4-7-73,-4 0 12,6 0 0,-1 0 24,3 0-34,-3 0 0,6 0 83,-8 0-81,7-7 1,-8 4 19,7-7 1,-2 1 3,1-6 1,2-2 98,-6-2-110,6 3 2,-10-6 0,6 8 40,-8-1-44,-6 7 1,-1-5-47,-7 3 76,0 3-50,0-6 1,-7 12-79,-2-4 1,-4 3-54,-2 2 62,-6 0 0,3 0 1,-5 0-46,2 0 94,-6 7 1,11-4-18,-3 7 1,2 0 1,3 4 1,-1 1 2,0 0 1,2 1 4,3 4 0,-1-4 8,6 3 0,0-2 5,5-2 0,2-1 0,3 1-19,4 0 1,6-6 52,5 1 0,-2-7-49,6 2 29,1-3 0,2-2-1,-2 0 0,8-2 132,-4-3-139,-3 4 0,2-12 19,-4 3 0,-2-3 6,-3-2 0,2 1-12,-1-1-26,0 7 33,-12-5-12,5 11-27,-5-5 33,0 7-53,-1 0 15,-7 7 1,0 1 10,0 7 1,0 0 8,0-1-4,0 1 4,0-7-28,6-1 0,-3-2 24,7-1 5,0 1 0,5-5-16,-1 0 0,-4 0-19,0 0 50,0 0 1,0 0-2,-1 0 1,-4 0-26,5 0 90,-7 0 0,6 0-82,-4 0 32,-4 0 0,12 0-20,-3 0 1,-2 0 13,2 0 2,0 0 0,4 0 1,1 0 0,0 0 3,0 0-21,-1 0 15,1 0 20,0 0 1,4-1-21,1-4 31,-1 3-38,-4-11 0,1 5 14,4-7 34,-4 1-46,6-8 0,-3 1 1,1-5 44,-2 1 0,3-1 2,-1-8 0,4 1 52,-4-6-88,6 6 1,-8-7 30,6 5 0,-6-4-13,2 5 0,-2-5-130,1 4 45,-9 1 0,10 11 37,-10 4 0,-4 2-192,-1 3 103,-3 5-72,-2 3 82,-7 19 1,-6 3 36,-6 14-92,-1-1 0,0 2 97,1 3 0,-6-1-79,6 6 0,-6-6 43,6 1 1,-3 2-2,3-2 0,2 1 70,-2-6 1,7 1-12,3-1 0,4-6-88,-5-4 198,7-2-18,-4-3 159,7 1-154,0 0 134,7-7-205,-6-1 0,17-16 8,-3-5 1,4-1 41,1-5 1,3-3-6,6-1 0,7-2 46,3 1 0,4-2-70,1 2 1,0 4-1,2 0 43,3-1-293,-3 6 145,11-5 0,-13 6-67,0 0 1,-2 1-162,-7-1 0,-1 7 307,-5 3 0,1-3 0,-1 0 0</inkml:trace>
  <inkml:trace contextRef="#ctx0" brushRef="#br0" timeOffset="3365">5131 618 7569,'14'0'-192,"-4"0"49,0 0 1,0 0 139,4 0 1,1-1-57,0-4 1,-5-3 17,-1-7 1,0 0 107,0 0-172,-2 1 206,-7-1-109,0 7 1,-8 1 17,-7 7 0,-1 2-89,-9 3 0,2 3 67,-1 7 1,-2-1-7,6 1 1,1 5 21,4-1 1,0 3 2,0-3 0,7-3 23,3 4 0,4-4 8,1-1 1,1 0 58,4 0 0,5-6-33,10 1 0,3-7 0,6 2 10,0-3 0,1-2 77,-1 0-117,1 0 1,-1 0 15,0 0 0,-4 0 8,-1 0 0,1 2-67,4 2 0,2 0 0,4 6 24,4 1 1,3 2-23,2 2 1,9-1-86,5 1 105,-5 0 0,10 0-154,-9-1 0,3-1 141,2-3 0,6 10 0,2-4 0</inkml:trace>
  <inkml:trace contextRef="#ctx0" brushRef="#br0" timeOffset="6314">486 1691 7569,'8'0'-424,"-2"0"1,-1-1 832,0-4-290,0 3 821,-5-4-727,-6 6-127,-3 0 0,1 6-102,-5 2 1,5 7 113,-7 0 0,1 1-142,-1 4 0,0-2 76,1 6 0,-6 1-61,0 4 94,1 0-91,4 7 1,-5-3 5,1 6 0,-1-6 42,6 1 1,-1-3 6,0-1-8,0-1-52,1-6 43,-1 5 1,-1-12 2,-4 3 1,9-7-59,-4-2 65,4-7-51,-4 4 45,0-7-103,0-7 1,7-1 89,3-7 1,2 0-234,-2 1 219,4-8 1,-6 5-20,7-8-394,0 1 168,0 1-37,0-5 1,0 5-438,0-6 730,0 6 0,7-5 0,1 5 0</inkml:trace>
  <inkml:trace contextRef="#ctx0" brushRef="#br0" timeOffset="8715">647 2147 7569,'15'0'-1065,"0"0"1021,-1 0 1,-4-2 77,0-3 0,0 2 79,5-7 0,-1 5 0,1-4 29,0-3 1,-1-1 70,1-2-30,0 1 0,-2-1-81,-3 0 1,1 1-11,-6-1 0,0 5 51,-5 0-153,0 7 1,0-10 164,0 3-218,0 4 0,-8-2 100,-7 3 1,0 3-123,-4-3 1,-4 3 31,-2 2 1,2 2 36,-1 3 0,6-2-22,-2 7 0,-1 0-5,2 5 1,1-1-7,8 1 1,-3 5 21,3-1-59,3 1 58,1-6-2,6 1 0,0 0 0,0 0 0,2-2-7,2-4 111,5 4-91,12-11 0,-3 10 60,6-8-53,-6 1-3,10-5 0,-10 0 26,6 0-29,-6 0 8,10 0 1,-11 0 82,2 0 0,2 0-64,-1 0 1,4-6 0,-2-4 5,1-3 1,-4 3 39,6 0-47,-1 1 1,6-6 0,-1 0 1,0 2 0,1 2 20,-1 1-24,-6 7 1,3-6 2,-6 5 0,-1 2 13,-4-3-23,0 3-4,-7 2 0,3 2-5,-6 3-7,0-3 1,-5 11-4,0-4 0,0 0-36,0 0 21,0 1 1,-5 5 5,0 0 1,-1-1 2,1 1-26,3 0 0,-6-1 30,3 1 0,4-5-39,-4 0 40,3-1-3,2 0 5,0 4 0,2-7 11,3 4 5,3-3 1,11-3 18,1 1 0,1 0-38,-1-5 150,-4-6-134,12-2 0,-7-2 48,4 0 0,1 0-9,-7-5 1,7 1 0,-3-1-17,0 0 109,5-6 1,-7 5-73,4-4-30,2 4 1,-10 1 0,9 0 0,-5 1 14,2-1-9,-5 7 0,5-4-110,-4 8 123,-2-1-50,4 5 0,-6 0 2,-1 0 1,-4 1-18,0 4 1,-7-2-8,2 7 0,-3 0-9,-2 5 1,0-1 0,-2 1-97,-3 0 100,-3 0 1,-5-1-39,3 1-50,-3 0 101,5-1 0,-7 1 0,2 0-3,3-1 0,2-5 2,3-5 99,4 5-107,-6-8 0,7 6 66,0-7 0,7-2-56,3-3 0,3 2 29,1-7 0,3 2 0,1-3-13,1 1 0,6 2 8,-6-2-6,7-3 1,-4 10 6,2-7-7,-3 6 0,1-2 0,-6 6 1,4-2-1,-4-3 0,-1 4 0,-1-6 0,-4 9 0,0 3-16,-7-4 15,4 12-108,-7-4 98,0 5 0,-2 1-4,-3 0 0,4-5 3,-4-1 11,3 1 26,2 5-43,0-7 3,0-1 68,7-7-57,1 0 0,2 0 30,-1 0-11,1 0 1,5 0 14,0 0-28,-1 0 1,1-2 42,0-3-41,-1 3 1,1-4 8,0 6 158,-7 0-151,11 0 18,-15 0-15,22 0 1,-16 5-6,9 0 0,-2 0 3,-3-5 0,1 0-17,0 0 1,1 4 0,4 1 0,-4 0-5,4-5 1,-2-1 13,1-4 1,-3 1 48,4-5-52,-4 5 0,4-9 23,0 3 0,-1-3-20,-4-1 0,0-1 179,-1 0-177,1 1 1,0-3 123,-1-2-92,-5 2-42,4-4 0,-12 6-20,4 1 71,-3 6-144,-2-5 113,-7 11 0,4-5-33,-7 7 0,0 0-8,-4 0 1,-1 2-13,0 3 0,1 3 28,-1 7 1,0-1-60,0 1 0,1 0 49,-1 0-68,0-1 69,1 1 1,6 0-9,3-1-1,-4 1 0,8-5-6,-4 0 41,3-1 1,4 1-35,3 0 1,3-7 45,7 2-38,-1 3 1,3-6 4,2 3 0,-2-3 2,2-2 59,4 0-62,-7 0 4,6-7 0,-3 4 5,1-7 41,-1 7-43,3-10 0,-6 6-5,4-3 1,-2-3 5,1 3 1,-2 2-47,2-2 44,-3 1 1,1-1-12,2 0 0,-2 7-3,2-2 1,-7 2 10,-2-2-1,-1 3-2,0-4 1,-1 6-8,-3 0-31,-4 6 1,6 2-50,-7 7 38,0 0 1,0-1-5,0 1 1,0 0-4,0-1 39,0 1 0,0 0 7,0 0 1,5-6-1,0 1 0,6-7 15,-1 2 0,3-3 0,2-2 0,-1 0 0,1 0-6,0 0 0,4-2 19,1-3 0,-1-1 6,-4-4 0,0-3 4,0 3 0,-2 2 5,-4-2 0,3 5 24,-7-4-48,6 5 1,-8-4 30,7 3 2,-7 4 15,11-6-20,-13 7 25,12 0 2,-5 7-27,7 1 0,-5 5-23,0-3 0,0 1 1,4-6 0,-4 0-22,0-5 0,0 0 37,4 0-14,1 0 0,1 0-80,4 0 76,-4 0 1,10-7-69,-6-3 1,5-1 61,-6 1-15,1-3 1,-6 7 6,1-4 1,0-2-58,0 8 56,-7-8 0,3 9-45,-6-7 8,0 7 32,-5-4-162,0 7 140,0 13 3,0-3 0,0 11 0,0-6 31,0 0-16,0-1 0,2-1 23,2-3 1,5 3 7,5-3 1,-1-2 36,-3 2 0,5-7-70,0 2 156,-1-3-140,7 4 0,-6-4 9,0 3-25,6-3 23,-5-2 1,6-5 0,-9-2 4,-3-1 0,3 3-11,-4-5-3,4 1 11,-4 0 2,4-4 0,-10 10-12,7-7 10,0 0-45,-2 2 43,-2 2-118,-6 6 109,7 0-44,-6 0 42,6 6 1,-5-2-2,3 5 0,-2-1-4,7 2-3,-1 3 52,6-4 0,0 0-48,-1 1 1,6-7 64,0 2-59,6-3 0,-5-2 19,4 0 0,1 0 6,-7 0 0,3 0 197,-3 0-208,-3-7 0,6 4 26,-8-7-78,1 7 57,0-10 0,-2 5 3,-3-7 0,3 5-4,-4 1 0,0-1 6,0-5-11,-5 0 0,2 1-1,-6-1 0,-1 7-20,-4 3 0,-8-2 1,-9 2-35,0 2 1,-3 2-74,-4 1 0,-1 4 114,1 1-260,-1 7 154,1-4 1,5 7-7,-1-1 0,7 1-98,-1 0 1,2-1 104,2 1-12,7-7 19,-5 5 39,12-4 0,-4-1 104,10-3 1,3 1-1,8-1-126,4-2 216,-4-1 1,7-4 24,-3-3 24,-4 4-118,12-6 1,-7 2-1,3 0 14,-4 2 1,1 2 51,-1 1 1,-1 0-30,-4 0 0,-5 1-41,0 4 1,-5-2-123,4 7 106,-5 0 0,2 5 11,-6-1 0,0 3-49,0 2 0,0-1-8,0 7 1,-6-1 4,-4 6 1,2-1-15,-2 0 0,-5 6 3,-4-1 0,-6 7 0,4-4 5,-2 1 1,-2-2-200,-4-7 96,0 1 0,4-3-321,1-2 256,-1-4 1,1-8 22,-1-3 0,7 1-244,-1-6 395,2 0 0,3-5 0,-1 0 0</inkml:trace>
  <inkml:trace contextRef="#ctx0" brushRef="#br0" timeOffset="9238">4807 2132 7569,'8'0'-1114,"5"0"1211,-11 0 56,5 0-6,-1 0-24,-4 0 158,4 0-182,-6 7 1,2-6 61,3 4-48,-3-3 152,4-2-335,-6 6 156,0-4-105,0 11 0,-2-10 0,-1 7 84,-2 2 0,-5 1-51,6 1 1,-6-2 52,5 3-61,-7-11 1,9 21 13,-7-10-2,7 3 1,-10-4 5,3 1 1,4 0 13,1-1 64,3-5-80,-4 4 0,4-10 24,-3 7-37,3-7 1,1 4 5,-4-7 23,3 0 0,-4-7-2,6-3 1,0-8-10,0-1 1,-2-8-3,-3 3 0,4-4-57,-4-1 1,3-1 65,2 1-96,0 0 1,-2-6-224,-2 1 209,2 0 0,-5 9-703,7 1 371,0 6 408,0-10 0,-6 12 0,-2-6 0</inkml:trace>
  <inkml:trace contextRef="#ctx0" brushRef="#br0" timeOffset="10805">5248 2147 7569,'7'-8'-1252,"-6"1"1338,6 7-22,-7-6 0,5 2 139,0-5 27,0 5 89,-5-2-136,0 6 0,-5 6-52,0 4-153,-7 3 1,9 2-1,-7 0 89,-1-1 1,3 1-98,-2 0 10,7-1 1,-6 1 0,6 0 18,-2 0 45,0-1-63,5 1 0,7-7 1,3-1 37,3-1 0,2-4 1,-1 3-3,1-10-10,6-3 0,0-4 7,4-3 1,1 4-19,-6-9 15,6 4 1,-10 1-1,4 1 10,-4-1 0,-1 0-16,-1 1 1,1 1 4,0 3-36,-7-3 42,-2 11-156,-6-4 0,0 7 131,0 4 1,-6 3-56,-4 7 0,2 1 53,-2 4 1,5-4-6,-5 4 0,7-4 97,-2-1-45,4 0 0,1-1 16,0 1 1,6-7-1,4-1-25,3-1 16,8-4 0,-3 4-29,7-6 0,-2-5 1,3-1 10,-2-2 1,1-2 12,4-5-67,1 1 46,6-8 1,-5 4-12,3-6 5,-3 6 1,-2-10 37,1 4 1,-1-4-28,0-2 41,-6 1 1,5-5 9,-3-1 1,4 0-46,5 0 0,-3 4 89,4-3-89,-4 3 1,-7 1-115,1 1 121,-7 0-51,-4 6 1,-2-3-99,-7 6 0,0 0 105,-5 6 0,0 4-158,0 0 104,-7 7 1,-8-4-10,-9 7 0,1 2 28,-2 3 1,-4 8 0,-5 7 1,-1 6 1,6-2 0,0 6 4,-1 4 0,7-1 150,4 6-140,-4 0 1,7 5 65,-4 0 1,4 0-64,1 0 0,0-1 43,1-4 1,5-1-40,5-4 15,2-3 0,2 0 0,0-8 2,0-2 1,6-3 1,4-8 11,10 3 1,-2-12 0,5 4-7,-2-3 1,5-4-8,-2-3-1,4-3 1,2-1 0,-1-1-26,0-2 1,-6 1 3,-3 1 28,3-3 1,-12 6 0,4-2-6,-2 4 0,-5 3 2,2 2-64,-7 0-14,4 0 16,-7 7 0,0 1 60,0 7 1,1-2-25,4-4 97,-3 4-82,11-11 0,-5 10 59,7-8 0,1 3 67,4-2-103,-4-4 0,10 6 0,-5-7 40,2 0 0,-5-2-13,2-3 50,3-3 0,-12-5 0,4 2 13,-2 1 0,-2 0-31,-1-4-9,3-1 0,-9 0 1,4 0 6,-2 1 1,-1 4-145,-5 0 97,0 7 1,-6-4 0,-6 7-86,-6 0 1,0 0 117,-6 0-111,-1 0 1,-6 7-1,-1 3-185,-3 3 1,6 0-54,4-3-238,7 3 332,-3-5 0,6 5-108,1-3 155,6-4 153,1 1 0,7-6 0,0 6 0</inkml:trace>
  <inkml:trace contextRef="#ctx0" brushRef="#br0" timeOffset="11053">6909 1809 7569,'30'-25'-727,"-1"1"0,-6 6 825,-4-2 1,-2 4 87,-3 1 80,-5 7-257,-3-5 0,-1 10 3,0-7 172,0 7-166,-5-4 32,-7 7 1,4 5 82,-7 0 0,-1 11 19,-9-1-107,4 3-11,-5 3 0,1 2-60,1 6 1,-8 2 124,3 4-236,3-4 78,-7 11 1,5 1 95,-6 6 0,-1 0-231,1-5 1,4 0-2,1 0 0,6-5 15,-2 0 1,6-8 179,4-1 0,-3-1 0,5-6 0</inkml:trace>
  <inkml:trace contextRef="#ctx0" brushRef="#br0" timeOffset="11262">7144 2000 7569,'0'15'-512,"0"-1"351,0-5 1,-1 4 151,-4-4 0,3 0 38,-3 0 1,-3-1-37,-2 2 0,2 3 56,-2-3-184,1 3 147,-6 2-89,0 0 1,0-1-135,1 1 1,1-5 210,3 0 0,-3-1 0,5 6 0</inkml:trace>
  <inkml:trace contextRef="#ctx0" brushRef="#br0" timeOffset="12911">7335 2059 7569,'9'0'-323,"2"-2"-390,-6-3 883,0 4-42,-5-6-7,0 1-59,0 4 1,-2-5-56,-3 7 41,4 7 0,-12 1-43,3 7 0,-3-1-11,-2 1 0,2 0-46,3 0-15,-3-1 57,5 1 1,-2 0-3,0-1 0,7 1 25,-2 0 0,4-1-137,1 1 121,0 0 0,0-5-13,0-1 7,6-5 1,2 7 13,7-6 0,6 0 6,4-5 1,7-2 190,3-3-201,6-3 6,-4 0 113,1-5 1,2 3-102,-5-9 0,-1 2 133,-5-2-126,-6 2 0,3-4 46,-6-3 0,-5 2 73,-5 3 1,-7 2-115,2 3 1,-4 4-3,-1 0 1,-1 7-106,-4-2-42,-10 3 164,-8 2-176,-6 7 0,-1 1 61,1 7 0,0 4-99,-1 1-5,1 0 153,6-6 0,-3 1-216,6 0 196,1-1 1,4 1-10,0 0 2,7-1 0,0-4 14,3 0 0,3-5-34,-2 5 120,2-7 0,8 4-66,4-7 1,3 4 44,2 1 1,0 0-28,-1-5 183,8 7-198,-6-6 1,5 11 5,-6-7 140,0 6-63,-1-3 0,1 7-50,0 0 1,-6 4 7,1 1 0,-6 1 19,0-1 1,-2 3-15,-2 6 0,-2 0 36,-2 1-191,-5-1 146,-12 1 0,-2 4-129,-6 0 123,-1 7 0,-1-5-36,-3 3 0,1-3-2,-6-7 1,7 4-89,-3-3 1,4 1 80,2-12 1,6 1-39,3-6 12,4 1 22,1-7 0,7-8 24,3-9 0,5-6 13,5-5 21,3-3 1,14-6-2,2 0 0,-1-6 8,1 1 1,8-7 119,7 2 0,3-4-14,2-1 0,2-5-64,3 0 0,-2 0-30,7 5 1,-1 0-41,0 0 1,-4 2 8,-9 2 1,-3 0 43,-3 5 1,-2-4-142,2 5 1,-5 1 68,-4 9-84,-4-4 48,-6 12 0,-7-1-91,-3 7 127,3 7 1,-8-3-85,0 6 1,-2 6 62,-8 4-41,1 3 52,-6 2 0,0 4-15,1 1 1,-1 1-3,0-1 0,2 1-3,3 3 1,-1 3 0,6-8 1,-5 1 22,5-5 1,0-1-18,5 1 58,0 0 1,2-2-22,3-4 1,3-2 1,7-7 1,1 0-13,4 0 1,3-2 3,6-3 0,5-1 28,1-4 0,-1-3 5,-5 3 1,1-3-1,-1-1 0,0 4 3,1 0 0,-7 2 0,-4-2 1,-2-1-10,-3 6-38,-6-7 0,4 9 20,-7-7-11,0 7-73,-5-4-46,0 7 112,0 13-2,0-3 4,0 11 0,0-6-11,0 0 30,0-7 0,0 5-1,0-3 1,1 1-20,4-1 0,-1 2 11,5-8 0,-4 1 4,5-5 1,-5 0 14,5 0-21,-7 0 1,10 0 0,-3 0 11,3 0-11,2 0 1,-1-1-1,1-4 1,0 3-2,-1-3 0,-4 4 2,0 1 1,0-2 6,5-3 1,1 3-8,3-2 15,-2-5 0,11 6-9,-4-7-5,-3 7 0,5-10-4,-6 3 0,4 4 4,-4 1 0,0-2 0,-6 2 0,1-4-20,0 4 20,-1 0 0,-4 5-18,0 0-31,-7-7 46,10 6-173,-11-6 47,5 7 114,-20 0 1,8 5-18,-10 0 34,10 6 1,-2-3 82,7 7 0,7-2-100,3-3 0,3-2 105,2-3 1,4-3-88,1 3 0,1-4 48,-1-1-40,-4 0 1,5-5-18,-6 0 1,0-6-1,-1 1 49,1-3-46,-7-2 18,5 1 0,-10-1 12,7 0 77,-6 1-93,2-1 0,-6 5-10,0 0 23,0 1-78,-6-6 0,2 7 76,-6 3-57,-6 3 1,-2 2-93,-6 0 0,4 7 125,-4 2 0,1 5-173,-2 0 0,-1 1 54,6 0 0,-1 1-45,2 4 1,7-4 15,-2 3 71,2-2 1,4-2 37,3-1 1,5-6 52,5-3 0,3-3-51,7-2 1,6 0 60,4 0 0,-4 0 40,-2 0 0,3 0-39,-3 0 0,2-5 101,-1 0 0,-9 0 26,4 5-48,-3 0 0,2 2-57,1 3 0,-7 3 1,-1 7-11,-1-1 0,-4 8-8,3 2 1,-5 5 44,-5 6-27,3 2-7,-11 7 0,5 5 8,-7 0 1,-1 5 21,-4-5 9,-3 7 1,-6-10-39,0 3 0,-7-5-93,-3-5 0,1-3 95,-1-7 1,1-1-280,-1-4 0,3-2-60,7-8-157,6-5 205,-5-3 248,18-6 0,-9-6 0,11-3 0</inkml:trace>
  <inkml:trace contextRef="#ctx0" brushRef="#br0" timeOffset="13188">10040 1632 7354,'-24'30'-444,"-1"-1"1,1 7 353,-6 3 0,-4 5 283,0 5 0,-7 4-141,2 6 0,1 6-201,-1 3 0,0-1 119,-5 2 0,-7-2-174,-3 2 0,-3 1-10,-2-6 1,10-1-53,0-4 266,13-7 0,-6-1 0,12-7 0</inkml:trace>
  <inkml:trace contextRef="#ctx0" brushRef="#br0" timeOffset="13463">8967 1236 6786,'-8'0'213,"1"6"-125,1-4-304,4 11 109,-11-12 1,10 11-188,-7-7 1,5 1 293,-5-1 0,1 3 0,-6 7 0</inkml:trace>
  <inkml:trace contextRef="#ctx0" brushRef="#br0" timeOffset="14055">7747 1368 7334,'0'15'-27,"0"-1"0,0-4 191,0 0-243,0-7-1066,0 4 1145,-6-7 0,4-7 0,-5-1 0</inkml:trace>
  <inkml:trace contextRef="#ctx0" brushRef="#br0" timeOffset="15192">3822 1500 7572,'0'15'483,"0"-7"-554,0 5 1,-6-11-121,-4 3-156,4-4 1,-6-7 346,7-4 0,0-3 0,5-2 0</inkml:trace>
  <inkml:trace contextRef="#ctx0" brushRef="#br0" timeOffset="16037">1706 3117 6871,'-10'8'91,"0"-3"-29,0-3 1,-9-2-17,-1 0 1,1 0-12,4 0 1,0 0 17,0 0 1,1 5-38,-1 0 1,0 4 9,1-4-13,-1 7 0,2-4-17,3 7 18,-3-1 1,6 1 12,-2 0 1,-3-1 1,7 1 1,0 0 0,5-1 3,0 1 0,2-2 8,3-3-24,3 3 0,12-10 30,-1 7 0,7-7 39,-1 2-29,-4-3 0,7-2 10,-4 0 1,-2-7 12,-3-2 0,-2-4 8,-3-2 0,-1 0 50,-3 0-98,-3 1 0,-7-1-39,0 0 1,0 1 42,0-1 1,-7 0-23,-3 1 1,-3 0-108,-1 5-113,-1-4 0,0 6-37,1-3 0,4 2-228,0 3 1,7 2 462,-2-7 0,-3 7 0,-1-4 0</inkml:trace>
  <inkml:trace contextRef="#ctx0" brushRef="#br0" timeOffset="16287">2264 2705 7655,'15'0'-612,"-7"0"721,-1 0 0,-14 5-43,-3 0 1,-3 5 168,-1-5-187,-1 6 1,0-2 15,1 5 0,-6 6-43,0-1 1,-1 1-82,1-5 27,4 6 1,-10-3-206,6 6 168,-6 1 0,8-1 0,-5 1-345,2 1 248,-5-5 0,10 7-44,-4-3 0,5-3 211,6 3 0,-4-1 0,4 6 0</inkml:trace>
  <inkml:trace contextRef="#ctx0" brushRef="#br0" timeOffset="17783">2220 3205 7569,'0'8'-1182,"7"-1"948,-6-7 0,12 0 530,-3 0 1,3 0-4,2 0-119,0-7 1,4 4-92,1-7 1,-1 1 33,-4-6 1,5 0-18,-1 0 1,1 1 7,-5-1 1,-1 0-3,1 1-11,0-1 0,-1 0-81,1 1 154,0-1-223,-7 0 22,-1 0 1,-9 7 31,-3 3 0,-5 4-16,-9 1 0,1 0-32,-7 0 1,2 1 59,-1 4 1,-2-1-225,6 5 206,0 1 0,1 5-71,-1 0 1,1-1 44,4 1-24,0 6 1,2-3-14,3 7 1,-3-7 24,4 1 0,2 2 3,2-1 1,4 0 55,1-6-43,0 1 0,3-2 1,7-3 1,1 1 7,14-6 0,-1 0 97,5-5 1,7 0-121,4 0 79,2-6 1,4-3 2,3-5 0,1-1 10,4 0 1,-3-6 4,-7-3 0,0-3 127,0 3-83,-6-4 0,3 5 50,-7-6 1,7 0-13,-2-1-94,-3 1 1,0-1 140,-7 1-186,1 0 1,-8 4 12,-2 1 1,-9 6 20,-1-2-122,-6-3 1,0 8 106,-8 1 0,-1 1-85,-10 8 0,2 0 26,-12 5 0,6 6-5,-6 4 1,1 3 46,-6 2-61,1 0 47,0-1 1,4 6-3,1 0 1,4 6-4,-5-2 1,6-1-51,-6 2 0,7-1 23,-1 5 0,2-1-10,3-3 1,-6 3 7,1-4-50,-1 4 73,12 1 0,-5 1 21,3-1 0,3-5-58,3 1 150,2-7-110,2 3 1,0-6 0,2-2-3,2-3 1,5 1 19,5-6 0,6 0 44,-1-5 1,8-7-52,-3-2 1,4-4 156,1-2-143,1 0 0,1-1 35,3-4 0,-3 2-30,3-6 0,2 6 61,-1-2-59,-8 4 23,1 1 0,-13 5 32,-1 1-51,1 5 1,-12-2 20,7 6 0,-6 0-15,2 0-10,-12 6 0,2 2-101,-6 7 1,6 0 67,-6 0 0,2 1-10,-2 3 0,-2-2 31,7 2 0,-1 3-8,1-3-11,3 1 46,-4-5-36,12-1 0,-2-1 26,5-3 0,3-3-23,7-7 0,-1 0 32,7 0 1,-5 0 1,4 0 1,-1-7-5,1-3 1,3-1-1,-8-1 5,-1 3 1,2-1-1,-6-5 0,4 2 17,-8 3-27,3-3 0,0 10 10,-3-7 0,-3 7-15,-1-4 13,-4 7-24,4 7 2,-6 1 0,0 7-131,0-1 132,0 1 1,-5 0-11,1 0 0,-1-1-2,5 1 1,0-5 0,0 0 3,0-1 0,0 6 16,6-7 0,-3 0-17,7-3 0,0-3 22,5 3-19,-1-4 14,1-1 1,0 0 0,0 0 1,4 0-10,1 0-3,-1 0 4,-4 0 7,0 0 1,-1 0 2,1 0 1,0 0-14,0 0 0,-6 0 0,1 0 1,0 0-16,5 0 22,-1-6 1,1 4-26,0-4 19,-1 6 1,1 0-3,0 0 0,-1 0-2,1 0 0,0 1 2,0 4 0,-1-3-1,1 3 0,0-4 16,-1-1 1,1 0-15,0 0 40,6 7 1,-5-5-37,4 3 1,-4-4 34,-1-1 1,0 0 4,-1 0 0,1-1 24,0-4-56,-1 3 1,1-6 62,0 3 1,-5-2-42,-1-2-10,-5-4 1,7 9 115,-6-6-115,0 1 1,-5-1-42,0 0 0,-7 2 0,-2-2 1,-6 2-44,-5 3 79,4 3 1,-12-4-262,4 6 115,3 0 58,-7 0 1,10 0-298,-7 0 205,7 6 1,-8 3-131,7 5 0,-3 1 62,3 0 1,4-6-71,0 1-10,1 0 274,12 5 0,-3-2-131,10-3 286,3-4-107,13-6 1,-3 0 145,7 0 1,-1 0-99,6 0 1,-2 5 102,-4 0 0,7 0-40,-6-5 0,6 1-25,-7 4 0,2-3-30,-1 3 1,-2 1 9,-4-1 0,-2 7-1,2-2 0,-3 3-11,-1 1 1,-7 3 40,-3 2-67,-3 4 0,-2 2-15,0-1 0,-7 1-61,-2 4 0,-5 0 30,0 1 0,-3-1-10,-2 1 0,1-1-11,-7 0 1,6-1-226,-6-3 132,1-4 0,-6-3-166,1-3 0,0 1 77,-1-11 1,-4 0 205,0-5 0,-7-7 0,3-1 0</inkml:trace>
  <inkml:trace contextRef="#ctx0" brushRef="#br0" timeOffset="18010">3411 2764 7569,'0'15'721,"0"-7"-840,0-1-137,0-7-601,-7 0 857,6 0 0,-12-7 0,4-1 0</inkml:trace>
  <inkml:trace contextRef="#ctx0" brushRef="#br0" timeOffset="19829">5204 3661 6956,'-8'0'287,"-5"0"0,5 0 76,-7 0-326,0-7 1,6 1 59,-1-4 0,2-3 1,-4 3-25,2-3 0,5-2 0,-3-1 17,2-3 1,1 1-49,5-7 1,1 2-71,4-1 0,-1-4 92,5 3-218,1-2 0,3-3 76,-3 1 0,3-1-269,-3 1 1,8 6 146,2 4 0,-1-1-300,-4 5 1,4-3 499,1 9 0,6-5 0,-3 0 0</inkml:trace>
  <inkml:trace contextRef="#ctx0" brushRef="#br0" timeOffset="21853">5425 3543 6940,'8'0'-48,"5"0"0,-10 0 0,7 0 210,1 0 0,2 0-56,2 0 1,0-1-45,-1-4 1,3 2-3,2-7 1,-2 0-60,2-5 40,4 1 0,-6-1 0,2 0 20,-3 0 1,-1 1 56,0-1-64,0 0 1,-1-4 45,1-1-32,0 1-140,-1 4 116,-5-6 1,2 4-40,-6-2 0,0 2 22,-5 3 0,-7 1-109,-3 3 1,-4 3-76,-6 7 70,-3 0 1,-1 0 87,-1 0 0,2 2-231,-1 3 197,-4 3 22,5 7 0,0 4-23,4 1 0,-2 4 24,1-4-14,0 6 1,6-5-1,-1 5 0,0-1 0,5-7 8,1 2 0,5 1 5,0-2 0,2 3-7,2-3 0,0-2-4,0 2 7,0-9-34,6 3 30,3-5 4,5 0 1,6 4 29,-1-7 0,6 0-37,-5-5 1,6 0 65,-2 0 1,-1 0-58,2 0 1,-6 0 49,6 0 1,-7-5-24,1 0 0,-2-7 5,-3 3 1,1 0 11,0 0 0,-1 0-20,1 0 0,-5-3 7,0 7 3,-7-6-8,10 9-10,-11-4 10,4 6-116,-6 0 84,0 6 0,-5 2 1,0 7-59,2 0 0,-3-5 72,1-1 1,0 1-14,5 5-3,0 0 1,0-1 45,0 1-39,6 0 0,-2-6 33,5 1 0,1-7-38,5 2 52,0-3 1,-1 3 1,1 0 0,0 0 13,-1-5 1,1-5-1,0-2-12,-1-1 1,1-2-14,0-4 32,6-1 0,-5 0-19,4 1-32,-4 5 1,4-4 13,0 4 4,-7-5 0,0 1-23,-4 4 1,3 0-21,-2 5 5,-4 2 7,1-5 1,-4 7-65,7 0 80,-7 0 1,4 2-38,-7 3 0,0-2 12,0 7 1,0 0-4,0 4 0,0-4-16,0 0 2,0 0 18,0 5-50,0-1 56,0-6 0,0 1-15,0-5-18,0-2 29,0 5 1,6-9-6,4-3 1,1 2 38,-1-7 1,7 5-33,-8-5 8,14 1 1,-13-1 125,10 0-124,2 7 1,-5-4 68,2 7 1,-2 0-1,-3 0 85,1 0-136,0 0 0,-5 5 52,-1 0-48,-5 6 1,2-7-18,-6 5 0,2 0-1,3 0 0,-4 0 14,4-5 1,-3 0-6,-2 6 0,2-7-78,2 2 93,-2-4-79,11-1 60,-5 0 1,2 0-6,0 0 1,0 0-19,4 0 15,-5-6 40,4 4 1,-5-6 45,7 3-76,-1 3 51,1-11 1,0 10-1,-1-5 58,1 1-99,-7 3 0,5-1 16,-3 0 0,-2-7 0,2 4 0,1-2 21,3 1-28,-6-1 0,5-3 12,-3 3 0,3-3 1,1 3-7,1-3 19,0 5 0,-1-5-19,1 3 1,0-2 52,0 3 1,-6-4-50,1 3 0,0-2-14,5 3 1,-2-4-11,-4 3 0,5-5-5,-5-5 0,4 4-61,2-4 0,0-1 85,-1 2 1,0-3-50,-5 3 1,3 2-86,-7-2 0,0 7-57,-5 3-12,0-1 0,0 2 145,-7 1 1,-6 7-42,-7 0 33,-6 0-25,10 7 0,-12 1 10,4 7 0,-4 6-9,-1 3 0,4 4 54,1 1 0,4 2-47,-5 4 0,6-4 79,-6 3 0,7-3-66,-1-1 0,-2-1 18,1 0 0,2-1-28,8-3-13,-3 2 39,5-10 0,-5 9-16,3-7-44,4-6 60,-1 1 1,5-11-22,-3 7 1,4-7 1,2 3 0,3-7 53,1-4 0,11-3-29,-1-7 1,4 4 55,1-4 0,-2 5-66,6-5 1,-4 1 207,4 4-188,1-3 40,4-2 0,-1 7 9,-3 3 0,1 2-32,-7-2 32,7 3 1,-9-4-1,2 6-11,-2 0 1,-4 1 2,-3 4-25,3-3 1,-12 6 55,4-3-135,-3-3 67,-2 11 1,-7-10-49,-3 7 58,-3-7-61,-1 10 1,-1-10 57,0 7-106,1-7 92,-1 10-3,0-4 0,5-1-6,1-3 0,5-2 32,-1 2-35,4-4 31,1 6-4,0 0 1,1-6-9,4 4-1,4-3 18,5 4 1,1-4-1,0 3 65,-1-4 1,3 1-70,2 3 22,-2-3 0,4 4 0,-5-6-6,4 0 1,-4-2-1,5-1 17,1-2 1,-6-4 0,3 2-13,-2-1 1,2-2-1,3-5 91,0 1-87,-4-1-4,4 7-23,-1-5 0,-3 6 38,6-3-32,-6-3 1,5 12 0,-5-4-4,2 3 0,-1 2 37,-4 0-36,0 7 0,-1 1 2,1 7-34,-7 6 1,-1-5-162,-7 4 194,0 3-272,0-7 155,-7 12 0,-1-12 19,-7 4 47,7-4-856,-5-1 894,12-1 0,-6 1 0,7 0 0</inkml:trace>
  <inkml:trace contextRef="#ctx0" brushRef="#br0" timeOffset="22412">7938 3720 6524,'0'8'452,"2"-2"-149,3-6-126,3 0-98,7 0 1,-1 0 0,1 0 72,0 0 0,1 5-43,4 0-42,2 0 0,3-5 0,-1 0 47,3 0 0,-5 5 52,3 0-223,-7 0 0,5-5 1,-5 0 17,1 0 144,1 0-151,-5 0 1,-6 0-80,1 0-147,-7 0 118,4 6 0,-9-2-252,-3 5 339,-3 1-10,0 5 1,-3 0-1,4-2 69,-1-4 1,5 5-87,-2-5 123,3-2-124,2 6 79,0-5 1,7 0-1,3-3-19,3-3 1,1-2 218,1 0-180,6 0 1,-4-5 0,2-2 106,-2-1 1,-3-2-111,1-4 78,6-1 0,-5 0 0,4 1 55,-4-1 1,-6 0-22,0 1-1,0-1 1,-2 5-32,-3 0-6,-3 0-54,-2 2 24,0-5 1,-2 10 22,-3-7 0,-5 5-152,-9-5 144,2 7-275,-11-10 128,12 11 47,-12-4 0,10 1-116,-6 0 0,6-1-261,-2 1 1,4 3 416,1-3 0,1 4 0,-1 1 0</inkml:trace>
  <inkml:trace contextRef="#ctx0" brushRef="#br0" timeOffset="24179">8952 3676 6330,'15'0'-332,"0"0"489,-1-7 1,1 4 0,0-5 4,0 1 1,-1-4 18,1 1-153,0 3 1,-1-6 0,3 5 26,2 0 0,-2 0 9,2 3-54,-2 3 0,-4-6-23,-4 3 63,4 4 4,-4-6-39,5 7 1,-5 2 14,-5 3 0,-2-2 1,-2 7 9,0 1-59,0 2 1,-6 2-193,-4 0 200,-3-1 1,-2 3-212,0 2 107,1-3 0,0 6 105,5-8-14,-4 1 0,9-2-19,-5-3 113,5 3-115,-2-5 105,6 0 0,1 4-8,4-7 0,3 0 31,7-5-59,0 0 0,4 0 1,3 0 60,1 0 1,1-2 155,5-3-221,1 3 0,-1-6 1,1 3 12,-1-4 0,5 0 0,1 0 71,-3-3-44,-1-1 0,-3-2-26,-3 1 1,1-6-1,-7 1 57,-1 1-64,-1 1 4,-9 3 0,3 4-140,-6 0 141,0 0 0,-5 0-2,0 1 0,-2 5-171,-3-1 134,-3 4 0,-6 1 1,-3 0-47,-2 0 0,-4 0 66,-7 0-88,1 6 1,1 1 54,4 3-27,-4 3 34,12-5 1,-10 11-19,6 1 10,0 0 0,7-6-12,3 1 14,-3 0-3,12-1-2,-6 1 20,7 0 1,0 0 2,0-1-3,7 1 1,1-5 0,7-2 9,-1-2 1,6 4 8,0-5 1,6 0 4,-2-5 0,4-2 173,1-3-182,-6 4 0,3-12 0,-6 3 28,-2-3 1,3-2-19,-1 1 40,-1-1 0,-4 0 0,0-1-31,-1-4 0,1 4 0,0-4-10,0 4 1,4 1 11,1 1 0,-1-1 31,-4 0-89,0 0 0,1 6 53,4-1 1,-4 5 96,4-5-105,-4 7 0,-1-4 4,-1 7 7,1 0-61,-7 0-102,-1 0 35,-7 0 100,-13 0-7,9 7 0,-10-5-18,9 2 37,3-2 13,-4-2-10,6 7-14,0-6-5,-7 12 1,4-9 5,-7 5-5,0-5 0,0 9 0,1-4 1,-3 5 0,-1 0-42,-2 1 0,6 0 38,-1-1-47,0 1 46,-5 0 0,7-1-29,3 1 25,-3-7 1,6 5-28,-2-3-2,2-3 9,2 6 18,6-12 0,4 6 63,10-7 1,-2 0-64,6 0 1,-4 0 44,4 0 1,1-7 7,4-2 1,1 0-26,-1 0-19,-6-1 1,5-5 0,-4-1-3,4-4 0,1 2 22,1-6-33,-1-1 1,1 1-1,-1-1 36,0-1 15,-6-2 0,5-1-32,-3 0 15,2-7 0,3 5-12,-1-4-3,-6-2-72,5 6 0,-7-10 73,3 7 0,3-1-156,-8 6 94,1-1 0,-6 8 0,1 0 37,0 1 1,-5 10-25,-1-4 25,-5 4 40,9 2-74,-12 3 24,6 6 0,-14 6 1,-4 4-2,-7 3 0,-5 9-119,-6 2 122,6 4 0,-8 6 1,5 2-43,0 2 0,4-1 13,-2 2 40,6 4 1,-3-12-40,6 3 95,0-3-91,1-1 22,-1-1 1,0-5 16,0 1 1,7-7-4,3 2 1,-1-9 6,1-1-10,0-7 0,5 5 17,0-3 1,2-3-1,3 3 0,-2-5 53,7-5-62,-1 3 0,11-9-10,0 6 70,-1-7 1,-4 11 0,0-6-47,-1 1 0,-4 4 0,0-3-2,0 3 2,-2 2 1,0 2 6,-3 3-19,-3-3 0,4 11 19,-6-4-38,0 5 0,0 0 30,0 1 0,0-5-12,0 0 8,0-1-5,0-1 12,0 6-9,0-13 20,7 6-20,1-7 1,8-2 22,4-3 1,-4-3-2,4-7 1,1 1-1,0-3-7,2-2 1,-3 1-2,4-7 6,-6 7 1,8-9 0,-5 2 19,2-3 0,-3-1-25,4-1 0,-6-4-1,2 0 1,-4 0-6,-1 4 1,-2 1-3,-3-1 12,3 7-37,-11-4 0,6 12-26,-3 0 22,-4 1 30,6 12-4,-7-5 0,0 9-47,0 3 1,-2 5 35,-3 9-15,-3-2 0,-2 12 0,1-1-11,-3 5 1,-6 6-1,-1-5 0,-3 0 11,3-4 0,2-1-2,-2 1 0,2-3 35,3-2-28,-1 3 2,0-12 0,6 5 71,-1-6 0,6-5-84,0-1 120,2-5 1,4 2-47,2-6 1,6-1-9,10-4 0,-2 1 15,6-5 0,-4-1 8,4-5 1,-1-4-48,2-1 0,3 0 20,-4 6 1,2-6-89,-1 0 1,2 1 103,-2 4-337,3 0 182,1-6 0,-6 10-186,-3-4 0,-4 5-200,-1 0 494,-1 4 0,1-1 0,0-1 0</inkml:trace>
  <inkml:trace contextRef="#ctx0" brushRef="#br0" timeOffset="24463">10937 3676 6168,'10'8'35,"-2"-2"20,-2 1 0,6-6-16,-3 4 75,5-3 0,-5-2 1,1 0-83,2 0 1,1-2 46,1-3-22,1 4-15,6-6 0,-4 7 68,2 0-40,-2 0-57,-3 0 0,-1 7-19,-3 3 42,-3 3 0,-9 6-16,-3 1 1,2 6-5,-7-1 0,-1 2-103,-9 3 0,4-1 41,-4 1-72,4-1 0,1-5 1,2-1 40,3-1 1,-3-5-388,3-7 464,4 3 0,-14-4 0,4 5 0</inkml:trace>
  <inkml:trace contextRef="#ctx0" brushRef="#br0" timeOffset="24740">11348 4131 7569,'22'-14'-339,"0"-1"1,3 0 0,-2-1 410,-2-4 1,5-9 0,-3-10 23,0-4 1,-2 2 51,-6-3-103,0 3 0,-2-8 12,-4 10-7,-2 3 1,-7 2 0,0 0-285,0 1 1,-12 7-426,-2 1 484,-17 1 0,3-5 175,-16-1 0,3 1 0,-10-1 0</inkml:trace>
  <inkml:trace contextRef="#ctx0" brushRef="#br0" timeOffset="25220">6307 3044 7569,'-9'6'0,"1"-4"414,3 3-152,4-4-530,-6-1 1,33-6 0,7-2 0</inkml:trace>
  <inkml:trace contextRef="#ctx0" brushRef="#br0" timeOffset="26095">6997 898 7569,'-8'0'-948,"-5"0"888,3 0 217,-3 0 1,4-7 204,-1-3 0,6 0-199,0-4 0,2-4-54,2-12-73,0 1 1,6-2-69,4-3 68,3 3 0,7-10-60,0 6 0,6-4-112,-2 5 1,-1 0-438,1 4 411,-6 7 0,9-4-343,-8 2 264,7 4 241,-9 0 0,10 6 0,-4 0 0</inkml:trace>
  <inkml:trace contextRef="#ctx0" brushRef="#br0" timeOffset="37256">7365 559 7610,'8'0'310,"-1"-6"0,-1 3-97,4-7-84,-4 7-40,8-11 1,-6 8 0,6-5 141,1 1-321,0 6 1,-1-9-1,1 5 5,0 0 1,1-3 109,4 6-40,-4 0 0,5 5 0,-6 0 82,0 0-23,-7 0 1,5 0-37,-3 0 1,-4 1 27,-1 4-13,-3-3-88,-2 11 95,0-5-34,0 7 0,-2 0 0,-1-1 0,-4 1-11,-1 0 1,-2-1 0,-3 1 8,4 0 1,-4 0 7,3-1 1,2 1-5,-2 0 1,6-1-1,0 1 3,2 0 0,2-5 0,0-1 6,0 3-8,0-6 11,0 1 0,6-7 0,4 0-9,3 0 1,2 0-1,0 0 28,-1 0 0,1 0 0,0 0 1,0 0 17,-1 0 0,3-5 0,1-2-22,1-1 1,1 3-25,-6-4 1,1-1 18,0-5 0,0 2-48,-1 3 53,1-3 0,0 5 1,-1-7 31,1 1 0,0-1-27,-1 0 133,-5 0-147,4 1 1,-10 1 17,7 3-35,-7-3 0,4 5 60,-7-7-119,0 7 1,-2-4 38,-3 7 1,-3 1 0,-7 4 50,0 0-121,1 0 0,-1 0 27,0 0 17,1 0 0,-1 6 42,0 4 0,5-2 1,1 2 1,0 0-37,0 4 110,-4 1-84,11 0 0,-5-1 30,7 1 1,-4 0-25,-1 0 0,0-1 5,5 1 0,1 0 0,3-1-19,1 1 0,1-5 1,-1-2 15,5-1-42,-4-3 1,7-2 32,-3 3 9,3-3 1,2 4 0,0-8-10,-1-2 0,1 0 26,0-5 0,4-1-25,1-5 1,6 0 51,-1 1-47,2-1 1,-2 0 16,-1 1 1,1-1-1,4 0 8,1 0 0,-1 2 4,0 4 0,-6-5 47,-3 5-63,3 2 0,-7-4-7,4 6 1,-9-5 11,-1 5-9,0 0 13,-2 5-54,-2 0-23,-6 0 1,-1 5 0,-4 2 9,-5 1 1,2-3 37,-2 5 1,5-1-53,-5 6 0,2-5 25,-2 0 35,-3-1-10,5 6 0,0 0 0,2 0 43,-1-1-56,5 1 6,-4 0 42,6-1 0,0-4-55,0 0 46,0 0-21,0-2 1,6 3 12,4-6 1,0 0 12,5-5-8,-4 0 1,10-5-1,-6 0 0,5-6 4,-1 1 1,2-3 0,-3-2 26,2 1 0,5-6 3,-6 0 0,6-1-32,-6 2 1,7 2 45,-1-2 0,3-3-38,1 3 0,-1-7 97,-4 1-89,11-3 1,-11 4 0,10-1 25,-3-1 0,-3-1-100,-3-3 75,2 1 0,-10-1-79,2 1 0,-2 4 45,-3 1 0,-5 6 0,-3-2-148,1 4 107,-6 1 0,6 6-3,-7-1 19,-7 6 31,-1 4 1,-7 4-1,-1 7-9,-4 6 0,4-3-25,-3 6 14,-4 3 9,6 0 1,-9 6-19,7 0 29,-8 1 0,9-1-12,-6 1 1,6-1 15,-2 0 1,4-1-23,1-3 16,1 2 1,1-10-5,3 2 1,-2-2-27,7-3 16,1 1-30,4 0 3,0-1 23,0 1-45,0-7 58,0-1 0,1-7 12,4 0 0,-2 0-22,7 0 0,-5 0 6,5 0 0,0 0-17,4 0 49,-5 0-29,4 0 1,-5 0 19,6 0-17,-5 0 0,4 0 4,-3 0 0,1 1 29,-1 4-33,3-3 1,-10 9-3,7-6 22,-7 0 0,4 2-9,-7 3 1,1-2 1,4 2 1,-3-6 39,3 6 1,1-5-38,-1 5-4,7-7 55,-11 4-42,12-7 1,-5-7 2,7-3 0,0-3-8,0-1 0,1-6 11,4 0-5,-4-6-6,5 10 0,-6-12 12,-1 4 69,1 2 0,2-5 0,0 4-42,3 0 112,0-5-139,-6 5 1,1-4-22,0 2 0,-2-1-17,-3 6 6,3 1 1,-10 4 9,7 0 29,-7 1 1,4 4-176,-7 0 85,0 7 1,-2 13-171,-3 9 216,3 11 1,-11-8-64,4 8 1,-5-1 38,0 1 23,-1-1 0,0 5-16,1 1 1,-1 4 24,0-5-19,1 7 1,-1-10 16,0 3 1,5-3 2,1-1 1,0-6 31,0 1-43,-4-7 1,11-2-12,-3-6 60,3-7 2,2 4-21,7-20 0,1 1 0,7-12 41,-1-3 1,3 0-1,1-3 1,3 1 26,2 0 0,-4-1 0,4 1 86,-1-1-143,4 7 1,-8-3-160,6 7-25,1-1 185,4 5 1,-1 2-149,-4 4 0,4-3-477,-3 7 305,-4 0 0,0 5-605,-6 0 899,-1 0 0,1-6 0,0-2 0</inkml:trace>
  <inkml:trace contextRef="#ctx0" brushRef="#br0" timeOffset="37562">9188 648 7569,'6'8'-332,"-4"-2"-90,11 1 0,-10-6 666,7 4 1,0-5-27,4-5 13,1-3 0,0 0-183,-7-5 113,5 11 0,-5-4-82,7 6 0,0-5 23,-1 0 1,-4 0 10,0 5-47,0 7 6,4-6 1,-4 12-8,0-3 0,-5 3 0,3 2-117,-1 0 1,-3 1 64,-4 4 0,0-4-166,0 4 33,-6 2 0,3-5-99,-7 2 1,2-2 127,-2-3-584,-3 1 430,5-7 0,-2 4 245,0-7 0,0 0 0,-4-5 0</inkml:trace>
  <inkml:trace contextRef="#ctx0" brushRef="#br0" timeOffset="38366">9702 736 6677,'8'6'487,"4"-2"69,-7 5-217,6-5-101,-3 2-96,7 1 48,0-6-176,-1 6 0,-4-7 92,0 0 1,0 0-89,4 0 0,3 0 101,2 0-164,-2 0 0,9 0 0,-5 0 81,2 0 0,-4 0-104,6 0 0,-5 0 60,4 0 1,-6 0 25,2 0-221,-4 0 204,-8 0 1,-1 2-277,-7 2 209,0 5 1,-5 5-73,0 1 1,-7 0 89,3-1 0,0 1-39,0 0 47,5-7 1,-7 5 32,6-3 1,0-2-10,5 2 1,0-5 34,0 5 75,0-7-117,7 3 0,1-1 79,7 0 1,-1 0 0,1-5-38,0 0 0,1-2 12,4-3 0,-2 2 12,6-7 1,-6 2 8,2-2 1,-4-3 14,-1 4 1,-2-4 5,-4-2 0,3 0 35,-7 0 1,5 1-66,-6-1 1,6 0-13,-5 1 0,0-1-23,-5 0 1,0 1-187,0-1 87,-6 0 1,-3 2-183,-5 3 0,4-1-835,0 6 626,0-7 482,-4 11 0,-1-12 0,0 5 0</inkml:trace>
  <inkml:trace contextRef="#ctx0" brushRef="#br0" timeOffset="39949">10628 780 7569,'15'0'-609,"-1"0"587,1 0 1,0 0-1,0-2 249,-1-3-235,1-3 124,6-13-64,-4 5 0,4-6-35,-7 8 0,1-6 7,0 1 0,0-6 0,-1 4 47,1-2 0,0 0-28,-1-1 1,-4-3-112,0 8 0,-5-2 154,5 1-22,-7 4-162,3 1 1,-6 2 6,0 3 65,0 4 5,0-7 1,-6 11-17,-4-3 1,-3 8 29,-2 2-15,7 7 1,-5-4 12,3 6 1,-3 6 1,-1 0 0,-1 6 1,0-3-2,0-1 1,2 6 8,4-3 1,-4 3 8,3 1 1,-2 0-17,2 1 7,-3-1 1,10 5-5,-7 1 0,7-6-11,-2-4 11,4-7-2,1 3-26,0 0 0,1-5 35,4 4 0,3-10-9,7-5 1,0-4-1,-1-1 9,1 0 1,0 0 14,-1 0 1,1-1-5,0-4 0,1-3 1,1-7 59,-3 0-72,4 1 1,-10 4 61,7 0-57,-7 0 0,4 0 19,-7 1-2,-1 5-46,-4-9 42,0 12-138,0-6 123,0 20-29,0-10 0,0 17 19,0-10 0,0 3-2,0 2 0,0-1 3,0 1 0,0 0-10,0-1 4,0-6 30,7-1 0,-4-5-29,7 3 41,0-4 1,3 4-33,-3-10 0,3 2 7,-3-7-6,3 0 1,-4-3 21,1 3 0,-2-3-18,2 4 1,3-4 16,-3-2 1,-3 5-20,-2 0 0,1 5 2,-1-4 1,1 5-7,-1-1-6,-3 4-146,5 1 151,-7 6 0,0-2-11,0 5 8,0-5 1,1 7-6,4-6 25,-3 6-27,4-9-9,-6 11 26,0-5-21,0 7-9,7-7 22,1 5 0,2-11 0,0 4 7,1 1 0,-3-6-11,2 4 1,0-3-10,4-2 25,1 0-13,0 0 0,0-5 7,-1 0 1,1-5-7,0 6 0,-6-3 2,1 2 0,0 3 13,5-2-14,-7 2 3,5 2-1,-11 0-1,4 0 24,1 0 1,-6 0-22,6 0 75,-1 0 1,-2 0-83,5 0 0,0-2 10,0-3 1,4 2 0,-4-7-7,-1-1 15,5-2-2,-5-2-66,7 0 62,-7-6 1,5 3 9,-3-6-42,-4-1 1,7-3 50,-3 4 0,3-4-10,2 4 0,0-4 0,-2-1 34,-4-1-47,5 7 0,-11-3 0,5 7-37,-1 1 1,2 0 20,-4-2 1,0 9-2,-5-4 1,0 8-6,0-2-8,0 5-68,0-2 86,0 19 1,-5-2-39,0 14 0,-6-6 18,1 6 17,4-1 0,-8 6-9,5-1 0,1 1-9,-2-1 0,0 2 0,-3 2 8,3 1 0,-3 0-17,3-4 17,-3-1 14,5 0 0,-3-4-24,6-1 43,-7-6-28,11 4 0,-8-8-12,4 1 43,4-7 5,-6 5-14,7-11 0,5 3-14,0-10 0,7-2 136,-3-2-124,-2-5 0,4 6 3,-6-6 0,7-1-6,-3 0 0,0 5 0,-1 1 7,-2-3 1,4 4-1,-5-2 1,5 5 8,-5-4 44,6 5-46,-3-2 106,7 6-118,0 0 0,-5 0 1,-2 1-8,-2 4 1,-1 3 29,-5 7-97,0 0 81,0 0 1,-2 1-98,-2 3 92,2-2 0,-5 4-8,7-6 1,-4-6-3,-1 1 2,0 0-3,5-2-3,0 5 17,0-11 8,0 4 1,5-7-4,0-4 0,6-2 1,-1-4 47,3 1 0,-3 2-52,-1-2 0,1-3-8,5 3 1,0-3 15,-1-1-4,1 5 1,0-2-36,-1 6 0,1-5 6,0 5 1,4 1 0,1 4 4,-2 0 1,-2 1 13,-1 4 0,0 3 0,-1 7 0,-1 0-9,-3-1 6,-3 1 0,-7 0-1,0-1 0,0 6 0,0 0 0,-7 1 0,-3-2-108,-3-2 0,-1 4 103,-1-6 1,0-2-273,1-3 0,-1 1-89,0-6 366,0 6 0,1-9 0,-1 4 0</inkml:trace>
  <inkml:trace contextRef="#ctx0" brushRef="#br0" timeOffset="40440">12098 1412 7569,'15'-7'-344,"-1"-1"1,1-6 295,0-1 0,-5-1 154,-1-4-35,1-3 33,5-6 1,4-2 32,1-4-67,0-2 0,-4-7 21,4 0 1,-4-1-50,4 1 1,-4-1-1,-1-3-26,-1-1-240,-6-6 1,-1 9-5,-7-3 256,-7 10 1,-2-2-578,-11 7 241,-3-7 308,0 10 0,-4-12 0,4 6 0</inkml:trace>
  <inkml:trace contextRef="#ctx0" brushRef="#br0" timeOffset="40803">11231 104 7369,'0'8'1280,"0"-2"-667,0-6-318,-7 0-1062,6 0 376,-12-6 246,11 4 145,-11-4 0,5 6 0,-7 0 0</inkml:trace>
  <inkml:trace contextRef="#ctx0" brushRef="#br0" timeOffset="52840">912 4205 7569,'8'0'-93,"0"0"387,-3 0-123,-3-7-100,4 6 66,-6-6 1,-6 7-67,-4 0-92,4 0 155,-14 0 0,8 0-126,-12 0-10,6 0 0,-10 5 68,4 0 0,-9 6-111,-1-1 0,-7 8-152,2 2 145,-4 6 1,4-3-47,0 6 1,6 2 85,-1 3 0,5-3 9,4 4 1,-1 1-4,6-2 0,6 0 6,4-4 0,7-6-3,-2 1 0,3-2 2,2 1 0,2-3-13,3-6 1,4-2 2,11-3 1,-2 1 11,6-6 1,3 0 1,7-5 0,-1 0 114,6 0 0,-7 0-79,3 0 0,-4-6 4,-2-4 1,-4 2-31,-1-2 0,-8 0 112,-1-5 0,0 1-86,-5-1 1,-4 0-99,-1 0 0,-3 1-74,-2-1 1,-4 5 0,-4 2-322,-6 2-276,-4-6 463,3 11 0,-6-8-119,-4 4 97,4 4 290,0-6 0,-1 7 0,0 0 0</inkml:trace>
  <inkml:trace contextRef="#ctx0" brushRef="#br0" timeOffset="53685">897 4631 7569,'30'0'-955,"-1"-2"919,0-2 1,1 0 269,-1-6 0,1 1-111,-1-6 1,0 5 24,1 0 0,-2 1 26,-4-6-75,-3 0 8,-6 7 0,0-5-85,-7 11 1,0-4 191,-3 6-167,-3 0 31,-15 6 0,-1 2 55,-15 7-115,3 6 1,-5 1-45,-3 2 1,3 4 4,-4-4-2,4 4 0,-3 6 33,0 1 0,-1 1-68,6-2 0,-2-1 94,-3 6-233,3-6-565,-12 9 750,6-4-76,-8-1 0,6 4 0,2-5 7,1 1 1,2-4-34,4 1 38,7-9 0,2-4-7,6-6 0,6-5-26,-1-1 63,6-5 0,0 1 1,10-10-99,9-5 874,6-10-773,8-3 1,7-8 85,4-3 0,4 3-106,5-3 19,-4-4 140,6 7 0,-9-5-45,-2 7 1,-3-1-26,-2 1 1,-3 0-3,7-1 1,-6 6-14,1-1 1,-3 7 3,-1-1 0,-2 7-3,-4 2 14,4 1 0,-12 0 3,4 5 1,-9 2-8,-1 2 1,-5 0 18,5 0-31,-7 0 1,5 5 43,-3 0-19,-3 6 1,6-8 30,-3 7-39,-4-6-5,12 2 0,-4-6 11,5 0 0,3 0 12,2 0-27,-2-6 1,9-3 71,-7-5-75,7-8 0,-8 4 1,7-6 1,1-2 0,-3-2 33,1-1 0,1-1 0,4-1 6,1-3 0,-1 3 193,0-3-217,1 3 0,-1 1 57,1 1 1,-1-4-78,0 4 1,-4-4-12,-1 9 44,-6 2 0,4-4-33,-8 7 1,-6 4-193,-3 5 11,-3 7 105,-2-4 0,-7 14 32,-2 3 1,-4 9-149,-2 6 167,-6 2 0,3 3-23,-7-1 1,2 6-9,-1-1 1,1 5 74,3-5-55,4 7 1,-10-3-30,6 6 0,1-7 21,4-2 1,-5-4-60,1-2 0,1-1-90,8-4 33,-3-2 78,5-8-3,0 1 26,1 0 10,7-7 13,0-2 1,12-12-1,2-4 0,6-5 14,-1-4 0,6 1 139,9-7 1,-3 1-1,4-6 1,2 1-26,2 0-86,-3-1 0,7-1 18,-4-3 1,-1 8-134,1-4 1,-5 6-369,5-1 380,-6-2 1,3 9-607,-7-7 691,1 7 0,-1-3 0,0 6 0</inkml:trace>
  <inkml:trace contextRef="#ctx0" brushRef="#br0" timeOffset="55149">2117 4734 7569,'20'-2'-168,"0"-3"1,1 4-1,-3-6 145,1 1 1,6 2 242,-6-5 0,6 4 112,-6-5-185,1 0 1,-5-3-21,-1 3 1,0-3 3,-5 3 1,3-3 26,-7-1-196,0-1-25,-5 7 160,0-5-196,-7 11 1,-3-4 94,-9 6 0,-4 1-119,-7 4 1,1-2-18,0 7 0,4 2 91,1 7 1,6-2-15,-2 2 0,4-3-61,1-1 97,0 6-4,1-4 0,4 6-10,0-4 0,7-2 1,-2 2 93,3-3-85,2-7 1,2 4 79,3-4 0,0-2-22,9-2 1,-2-3 43,7-2-80,-2 0 0,2 0 66,1 0 0,6 0-26,-1 0 1,-3-7 160,3-3-176,-1 4 0,6-7 99,-1 3 0,1-3-53,-1-2 0,5-5 0,1 1 0,4-6-20,-5 6 1,2-7 8,-2 1 0,-3-4 27,4-6-90,-4 4 0,-4-9 1,0 5 48,-3 3 1,1 1-6,4 1 0,0 1 0,-1-1 46,-3 1-84,2 6 1,-10-3 5,2 6 1,-2-1-1,-4 3-16,-3-1 1,1-1-48,-6 5-96,6 1 112,-9-1-48,4 0-27,-6 1 113,-6 5 0,-2 3-33,-7 6 39,0 0 1,-4 6 14,-1 4 2,-6 3-32,3 8 1,-6 2-18,-1 7 21,1-1 0,4 2-2,1 3 1,-1-1-20,-4 6 1,5-4-5,-1 4 0,2 0 11,-1 5 1,-4 0 1,3 0 1,4-6 6,2-4 0,2-4 0,3-6 1,4 2-11,0-6 1,7-1-45,-2-4 1,3 0 45,2-1 1,12-4 20,2 0 1,6-7-21,0 2 0,2 2 151,8-2-141,-1 0 0,1-5 0,-3 0 114,-2 0 0,1 0-17,-6 0 0,4 0-29,-4 0 0,4-5-17,-4 0 1,4-7 7,-4 3 1,6-3-1,-2-1-29,4-2 16,-5 4 0,5-12-5,-4 3 0,4 2 26,2-6 0,-6 1-4,1-1 0,-6-4-4,6 3-29,-7-2 0,3-3 0,-5 2 0,0 4-60,-1 4 69,3-3 1,-11 7-26,2-3 0,3-3 27,-7 3 0,5-1-68,-5 5 0,1 2 57,-1 4 1,-3-5-8,2 5 1,-2 0 21,-2 0-1,0 5-32,0-2 1,-6 6 11,-4 0 0,-3 0-7,-2 0 1,0 0-5,1 0 1,-1 2 7,0 2 1,1 0 2,-1 5 1,2-4 18,3 5 1,-3-5-9,3 5 0,2 0-11,-2 4 0,0 3 2,-4 2 0,-1-1 4,0 7 0,-1-6-12,-4 6 0,4 4-6,-4 6 15,-2-1-63,5-5 1,-4 1 56,6-1 1,2-4-71,3-1 0,-1-6 53,6 2 2,-6-4-7,9-1 2,-5-1 3,7 1 15,0 0 1,0-5-4,0-1 1,2-4-19,3 5 28,3-7 1,2 9-17,0-7 0,0 1 18,4-1 0,1-3 9,0 3 0,-1-4 1,3-1-5,2 0 0,-2 0 25,2 0-35,-2-6 10,4 4 0,-3-11 21,6 3-29,-6 4 1,8-7 52,-6 3 0,0-3-20,-6-2 0,1 5 0,-2 0 57,-3-1-58,3-2 1,-7-2-17,4 1 0,-3 4-109,-7 0 109,0 7 0,0-5-111,0 3 110,0 3 0,-7-5-103,-3 7 0,-3 0 56,-1 0 1,-1 0-12,0 0 1,1 5-20,-1 0 1,0 7-9,0-2 0,1 3-50,-1 1 91,7 7 1,-5-4-1,5 2 1,-1-2 49,5-3-51,2 1 1,2 0 5,0 0 1,6-2 159,4-4-69,10 4 1,3-11-60,6 3 0,1-3 14,-1-2 0,0 0-3,1 0 1,-3-2 11,-2-3 1,3 2-58,-4-7 1,-1 7 51,2-2-1,-7 3 1,8 2 0,-7 0-18,-1 0 0,4 0-10,-3 0 0,6 0 0,-6 2 126,-1 3-116,-1-4 0,2 12-32,1-3 1,4-2-1,-4 2 0,6-5-232,-2 5 0,4-7-62,2 2-474,-1 3 0,-5-6 784,1 3 0,6-4 0,7-1 0</inkml:trace>
  <inkml:trace contextRef="#ctx0" brushRef="#br0" timeOffset="55932">4925 4234 7569,'0'15'-53,"-2"0"239,-3-1 1,-3 1-48,-7 0 1,-4 6-50,-1 3 0,-1 4 94,1 2-184,-2-1 101,-1 7 0,-3-3-42,6 6 1,-5 0-225,6 5 119,-7-6 0,3 2-149,-7-5 1,1 4-248,0-5 288,-1 1 1,6-4 78,-1 3 1,2-8-203,-1 3 0,3-9-32,6 0 24,7-4 32,1-8 253,7 5 0,0-11 0,0 4 0</inkml:trace>
  <inkml:trace contextRef="#ctx0" brushRef="#br0" timeOffset="56525">4910 4910 7308,'8'9'-404,"-1"-3"678,-1-6-178,-4 0-15,11-6 1,-10 2 25,7-6 0,5-1 23,4-9 0,6 2-26,-5-6 0,11-1 94,-2-4-106,4 0 1,-4-2 18,0-4 0,1-2 4,-1-7 0,-1 1-103,-4 4 1,3-2 68,-8 7-271,7 0 146,-9 4 1,9 7 87,-7 4 1,1 2-173,-5 3-53,-1 6 94,1 1 58,0 7 0,-5 7 0,-2 2-18,-2 4 0,4 9-17,-5 2 0,0 4 8,-5 1 0,-2 7 12,-3 3-75,-3 4 96,0-6 0,-5 4-32,3-6 0,-3 4-40,-2-5 59,1 0-16,6-11 0,-4 3 0,6-6-46,-3-2-17,6-2-27,-3-1 100,6-7 0,0-3 48,0-10-47,6-3 0,2-7 36,7 1 0,0-6 226,-1 0-175,1-6 0,0 10 113,-1-4 1,1-1-62,0 1 0,-2 1 259,-3 4-172,3 0 1,-13 2-85,0 4 1,-8 0-85,-12 5 1,-4 2 125,-11-3-408,4 3 266,-11 2 1,6 5 110,-3 0-112,3 0 1,1-3-110,1 3 0,0-4-538,4 4 309,1-3 193,0-2 0,6 5-688,3 0 833,4-1 0,8 3 0,1 1 0</inkml:trace>
  <inkml:trace contextRef="#ctx0" brushRef="#br0" timeOffset="56970">5880 4660 7569,'8'-6'-87,"6"3"1,-5-7-305,4-2 1,2-1 384,0-1 1,-1-6 424,1 0-210,0-6 0,0 5-150,-1-3 0,1-3-2,0 8 0,-6-1 60,1 6-196,-6-1 136,2 0 35,-6 7-158,0-5 34,-6 11 0,-3-4 11,-5 6 0,-1 6-1,0 4 32,1-3 1,4 6-1,0-2-4,-1 7 1,-1 0-4,2 7 1,-3-1 3,3 5 1,-3 3 0,-1 2 15,-1 3 1,-1 3 2,-4-1 0,2 0-45,-6 5 29,6 0 1,-10 0 0,5 0-187,-6 0 180,-1 7 0,-2 0 3,2 3-477,-3-4 463,11-6 0,-6-1-109,3-4 1,4-5 0,6-8-9,1-1-263,-1-14 6,0 9 8,1-12 373,23-18 0,-5 1 0</inkml:trace>
  <inkml:trace contextRef="#ctx0" brushRef="#br0" timeOffset="57508">5968 4866 7569,'15'-8'-557,"0"3"0,-4-1 535,4 1 0,-4-5 90,9 5 1,-4-6 327,-1 1-306,0-3 11,6-2 0,-5 2 14,4 3 18,-10-3-124,3 5 53,-12 0 0,8-4 78,-5 7-186,-2 1 90,5-3 1,-6 4 39,4-7-44,-3 7 0,9-10 14,-6 3 1,7-3 1,-3-2 0,4 0-24,2 1 1,-5-3-26,0-2 1,0 1-20,4-7 47,-6 7 0,4-3 34,-7 6-213,6 1 151,-9-1 1,9 0-16,-6 1 0,2 4 32,-2 0 1,-2 2 1,7-2 20,-7-3-35,3 11 61,-6-4-42,0 6 1,-6 13-43,-4 6 0,-1 1 12,1 0 0,-3 3-4,3 1 1,-3 2-24,-2-1 1,1 2-4,-1-2 1,0 3 14,0 1 1,1 0-6,-1 1 0,0-2-28,1-4 0,-1 2 34,0-6 1,5 4-71,1-4 50,-1 0 1,0-1 0,2 1-127,1-2 139,-4-2 1,9-1-290,-3-1 60,4-5-908,-6 4 985,6-12 173,-6 6 0,7-7 0,0 0 0</inkml:trace>
  <inkml:trace contextRef="#ctx0" brushRef="#br0" timeOffset="57741">6674 4572 7438,'15'0'-392,"-7"0"515,-2 0 261,-6 0-247,-13 0 1,4 0-37,-11 0 1,2 0-60,-2 0 0,4 2-119,-4 3 0,-1-2-2,2 7 0,-6-7-198,6 2 0,-8 2-513,3-3 790,3 8 0,-7-4 0,5 7 0</inkml:trace>
  <inkml:trace contextRef="#ctx0" brushRef="#br0" timeOffset="59550">6424 4807 7569,'21'0'0,"-3"0"-242,7 0 213,-7-6 60,3 4 1,-1-6-42,-1 3 0,6 2-20,-6-7 1,6 5 63,-6-5 1,3 7 14,-3-2 36,-2 4 1,4 1-27,-6 0-2,-7 0 0,3 1-5,-6 4 0,0 3-104,-5 7 0,0 0 75,0-1 1,-5 1-72,0 0 0,-6 4-6,1 1 1,2 0 82,-2-6-136,0 1 123,2 0-13,-5-1 0,11 1-8,-3 0-46,4 0 53,1-7-7,0-2 2,0 1 0,1-6 10,4 4 1,3 2 1,7-2 1,1 0 144,4-5-150,3 0-2,6-7 48,1-1 0,-3-2-37,-2 0 0,3 2 17,-4-2 33,4-3-34,1 5 14,-6-7-25,5 1 1,-7 4 23,4 0 11,3 0 0,-11-4 10,8-1 1,-7 0-67,2 1 37,-4-1 41,-1 7 23,-7-5-23,-2 4-177,-6 1 144,0 2-145,0 6 121,-6 0 1,-2 0 13,-7 0-53,0 0 1,-4 0-7,-1 0 1,0 6-124,6 4 152,-1-3-24,0 6 1,1-5-9,-1 7 1,0-1-4,0 1 0,6 5-5,-1-1 1,5 1 3,-5-6 10,7 1 1,-4 0 7,7 0 1,0-1 10,0 1 0,2-5-8,3 0-8,3-7 4,7 3 24,-1-6-24,1 0 5,0 0 0,4 0-10,1 0 139,0 0-121,1 0 1,-5-1 1,4-4 0,1-2-8,-1-3 52,-1-3 0,-4 5 5,0-6 1,4-6 46,1 0 0,6-4-64,-1 4 56,-4-6-62,13 3-6,-9-6 1,10-2 0,-5-2 17,-1-1-2,7 0-470,-5-2 451,5 5 0,-8-10 0,-2 5 5,-1-2 0,-7 7-18,1 2-46,-9-1 1,1 14-1,-4-2-16,1 7-85,-5-2 128,4 11 344,-7-5-388,0 7 65,-7 7-18,6 1 0,-12 9-20,3 2 0,-3-1 2,-2 7 1,-1-1-18,-4 5 1,2 6 14,-6-1 14,-1 0-107,-4 2-159,-1-5 265,1 5 1,0-6-114,-1-1 106,7 0 0,-3 1-3,7-1 0,-4-1-32,8-3 36,-3-4 0,12-7-27,-4 1 392,-3 0-372,11 0 3,-5-7 14,7-2 1,2-6-7,3 0 1,3-6 102,7-4-99,0-3 43,-1-2 0,1-4 0,0-1-18,-1 2 0,6 7 6,0 1 1,-1 2 9,-4-2 0,0 3-19,-1 7 2,1 0 80,0 0-77,-1 0 1,1 7 1,-7 1-4,-3 7 3,-3-1 0,-2 1-44,0 0 1,-5-1 48,0 1-93,0 0 85,-1 0-14,4-1 1,-6-1 31,3-3 63,3 3-88,-4-11-8,6 4 69,0-6-58,6 0 1,-3 0 0,7 0 68,2 0 1,1-1-63,1-4 1,1 2 3,0-7 1,0 5 62,-1-5-58,1 7 0,1-10 34,4 3 1,-4-3-30,4-2 1,-4-1 4,-1-4 1,0 2-9,-1-6 0,6 4 1,1-4-1,0-2 21,1-2-14,4-2-6,-3 1-4,6 0 1,0-6-1,1-1 16,-1-1 1,-4 2 0,-3-2-59,0 1 1,-3 2 13,-4 4 1,-2 7-143,-3 4 117,3 2-16,-11 9-8,4 2 51,-6 6 1,-6 6 0,-1 7-4,-3 7 0,-8 6-6,4-1 0,-6 4 16,0 5-10,4-3 0,-10 10-7,6-7 1,-4 6 7,4-6 1,-4 0-11,4-4 0,-4-1-15,4 0 1,-4 1-3,4-1 1,0 1 7,6-1 0,-1-1-3,0-4 0,5-2 0,1-8 41,5 1-30,-2-7-21,6-1 27,0-7 0,5-7 19,0-3 1,6-3 53,-1-1-67,3-1 1,2 2 33,-1 3 0,1-1 1,0 6-32,-1 1 46,8 3 1,-6 1-36,4 0-24,-4 0 19,-1 6 1,-2 2-1,-3 7-1,-6 0 0,-2 0 0,-2-1-11,0 1 16,0 0 0,0 4-4,0 1 0,0-1-6,0-4 9,0 0 59,0 0 1,0-1-60,0 1 1,0-5 66,0 0-64,7-7 1,-4 3 7,7-6 97,-1 0-95,6 0 0,1 0 16,4 0 0,-2 0 6,7 0 0,-6-1-24,6-4 0,-3 2 8,3-7 1,1 5-1,-6-5 1,4 5 3,-4-5 0,-1 1-20,-4-6 17,0 0-35,-7 0 1,3 1-1,-4-1 44,1 0-81,-5 1 1,4-1-171,-1 0 220,-4 1-5,5 5 1,-9 3-7,-3 6 0,2 0-17,-7 0 0,0 6-20,-4 4 30,-1 3 5,0 2 0,5 0 1,1 1-38,-3 4 56,-1-4 1,3 10-2,0-6 0,7-1 23,-2-4-42,-3 0 6,6-1 53,-4 1-52,6 0 0,6-2 1,4-3-1,3-6 17,2-2 31,6-2 0,-3 0 82,7 0 0,-2 0-80,1 0 1,5 0 7,1 0 1,1 0-98,8 0 70,0 7 11,5-6-114,7 12 1,1-9 71,7 5 1,-5-4-153,0 5-226,-7 0 230,10-2 0,-12 4 155,-1-8 0,6 14 0,-4-1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6:46.52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148 809 7569,'-8'0'161,"-5"0"45,5 0 69,-1 0-85,-4 0 0,5 0 85,-7 0-41,7-7-96,-5 5 0,5-11 45,-7 4 1,7-4-152,3-2 1,-1 0 60,1 0 1,0-1-55,5-3 0,6-3-4,4-2 1,5-4-120,5 4 1,2-9-280,8-1 300,-1-1 0,2 6 0,2 1-653,1 4 496,7-4 0,-3 10-227,6-7 1,-2 7 446,-3-1 0,4 2 0,-6 3 0</inkml:trace>
  <inkml:trace contextRef="#ctx0" brushRef="#br0" timeOffset="1516">633 720 7569,'15'0'-194,"-1"0"1,3 0 207,2 0 1,-1-6 177,7-4 0,1-5-106,8-4 0,2 1 24,3-7 1,4 6 26,-4-6 145,3 1-205,3-6 1,-6 1 49,0 0 1,-11-1 0,1 1 91,-1-1-174,0 1 1,-4 0 37,1-1 0,-9 2 0,0 2-117,-4 2 0,-9 4 24,2-4 1,-3 6-111,-2-2 0,-2 4-27,-3 1 93,-3 0 1,-7 6-67,0-1 0,1 7 59,-1-2 0,0 5-46,1 5 0,-3 8 26,-2 6 65,2 7 1,-5-8-1,4 7-83,-2 1 94,-6 2 0,9 1-7,-2 0 1,3 6 31,1-1-45,0 0 0,0-3-5,1 4 1,6-4 3,3 3 1,3-3-19,2-2-14,0 1 40,7-1 0,1-6-5,6-3 1,3-4-16,2-1 64,-2-7-46,4 5 1,0-11 39,4 3 0,-4-4-25,-1-1 0,2-6 30,3-4 1,-2-5 46,1-4 28,-6 2-101,10-11 0,-10 12 1,6-4 20,-6 4 1,4-3 1,-8-1 0,-4 5-44,0 5 45,-7 1-48,10 1-6,-11 1-46,4 7-70,-6 0 1,-4 7 112,-1 2-7,-7 4 0,9 7-7,-7 0 0,5-1-47,-5-4 63,7 0 57,-3-1-51,6 1 0,0 0-17,0-1 0,0 1 145,0 0-124,0-7 1,6-2 55,4-6 1,8 0-53,2 0 0,6-1 81,-2-4 0,4-3-15,1-7 1,6 0 60,-1 1-103,0-8 0,-4 6 92,-1-4-83,0 4 1,-6 1 25,-3 1 0,1 4 33,-1 0-55,-7 7 0,0-4 71,-3 7-177,-4 0 92,7 0 0,-11 2 1,3 3-96,-4 5 1,-1 3 104,0 1-126,0 1 1,0 0 94,0 0 0,0-1-6,0 1 0,0-5 12,0 0 1,2-7-19,3 2 0,-2 1 49,7-1 0,0-2-12,5-7 0,-1 0 10,1-6 0,0 2-36,-1-2 75,8-3 1,-11 7 0,4-4-31,-2 5 1,-5-1 4,2 1 1,-5 0-12,4 5 2,-5 0-12,9 0 0,-10 1 4,7 4 0,-5 2 30,4 3 0,-4-2-25,5-3 0,0-4-44,5 4 39,-1-3 0,1-2-32,0 0 26,6 0 1,-3-7-1,6-2 5,3-4 1,-5-7-3,3 0 0,-1-4 5,6 4-9,-7-6 1,3 3 140,-7-6-137,8-1 11,-11 8 0,12-6 1,-5 3 110,-1-2 0,6-3 47,-3 1-153,-4-1 0,5 1 0,-6 0-78,-2-1 0,-2 6 48,-1-1-277,-7 14 284,-2-9 1,-7 19-21,-4-4 1,-3 6-4,-7 9-159,-6 0 71,4 18 0,-10-6-109,2 8 183,4-1 0,-5 1 1,5-1-66,-2 0 0,5 1 12,-2-1 59,-3 1 1,7-1-1,-4 0-26,4 1 0,-4-2 20,1-4 0,-1 2-49,5-6 89,1-1-80,6-4 13,-5 0 3,11 0 66,-5-7 1,14-7-9,3-6 1,8-11 75,1 1 1,3-3-51,-3 4 0,-1-1 109,7 0 0,-7 1-100,1-1 0,2 7 75,-1 3 0,0-2-84,-6 2 1,1 1 14,0 4 1,-6 0-61,1 0 51,-6 6 0,7-3 1,-6 7-72,-2 2 2,-1-6 1,-2 7-83,0-3 49,0 3 0,0 2 46,0-1 0,-5 1-13,0 0 1,-5 0 15,5-1 1,0-4-2,5 0 1,0-5 51,0 5-41,0-7-2,0 3 0,7-6 200,3 0-191,3 0 1,1-5 44,1 1 0,1-8 1,4 2 1,-4 2-36,4-2 1,-4 2 11,-1-2 1,1-3-50,4 4 42,-4-5 1,6 5 16,-8-1-49,7 0 1,-4 0 17,2 0 1,3 6 8,-3-6 1,6 7 9,-6-2 0,1 3 0,-5 2 0,-1 2-31,1 3 1,0 3 19,-1 6 1,-5 1-11,-5 0 1,-2 6-7,-2 3-5,0-2 1,0 4-1,-2-5 19,-2 2 0,-3-5-253,-3 2 91,-3-4 0,5-1 1,-7-2 154,1-4 0,-1 4 0,0-4 0</inkml:trace>
  <inkml:trace contextRef="#ctx0" brushRef="#br0" timeOffset="2067">3455 691 7569,'15'0'-72,"0"0"1,-2 2-10,-4 3 73,5-4 1,-11 6 66,7-7 1,-1 0 0,6 0 1,0 0-1,-1 0 1,1 0 211,0 0-295,6 0 0,-5 0 75,4 0 1,-4 0 31,-1 0 1,0 0-69,-1 0 0,1 0-95,0 0 0,-2 1-29,-3 4 73,3-3 0,-5 6 1,5-3-42,-3 5-31,3-4 68,-5 7 0,0-4-13,-3 5 1,-3 1 10,-2 0 1,0-6-58,0 1 45,0 0 0,0 5 10,0-1 31,0-5-19,0 4-35,-7-12-6,6 12 178,-6-11-77,7 5 1,7-7-3,2 0 1,6-2 50,5-3 1,-2-3 0,6-7 92,2 0 1,-3 1-146,2-1 1,-2-1 50,1-4 0,-3 4 65,-6-4 50,0 4-79,-1 1 1,1 0-2,0 1-71,-7-7 1,-2 4 14,-6-2 0,-1 2-99,-4 3 1,0 4 72,-10 0 1,4 2-294,-9-2 163,-3 3 0,5 7 72,-6 0-626,6-6 434,-10 4 0,10-4-401,-6 6 621,6 0 0,-3 0 0,6 0 0</inkml:trace>
  <inkml:trace contextRef="#ctx0" brushRef="#br0" timeOffset="3684">4543 735 7569,'15'0'-509,"-1"0"379,1 0 1,-5 0 175,0 0 124,-1 0 0,6 0-108,0 0 1,0-1-8,-1-4 1,-2 1-36,2-5-24,-9-1 1,15-5 118,-10 0-272,3 1 208,8 5 0,-5-4-17,4 4 0,1 2 17,-1 2 1,4-1-123,-4 1 1,-1 0 76,-4 5-14,0 0 0,-2 1 34,-3 4-55,-4 4 1,-6 5 20,0 1 1,-5 1-130,0 4 141,-6-4-7,3 12-24,-7-12 1,0 7 19,1-3 0,-1-4-18,0 4 16,7-4 1,-5-1 1,3-1 0,4 1-2,1 0 1,3-5 31,2-1-5,0 1 0,2-2 20,3-3 0,3-1-40,7 0 79,-1-2 1,6 5-62,0-7 2,6 0 0,-10-5 7,4 0 1,-2-5 74,1 5-86,-3-6 0,11 3 21,-8-7 1,7 5-2,-1 0 1,-2 0 8,1-4 0,1-3-10,4-2 1,-6 2-8,-3-2 0,-4 3-12,-1 1-35,-7 0 0,3 0 55,-6 1 0,-2 4-110,-8 0 80,-3 7 1,-8-4-1,-2 7-11,-2 0 1,-4 0-29,4 0 43,-6 7-8,10-5 1,-10 11-1,6-4-1,2 4-72,2 2 32,1 0 36,0 0 1,6-1-5,-1 1-4,0 0 0,2-1-3,3 1 1,3 0 18,2-1 0,0 1-18,0 0 42,7 0-33,-6-1-1,13-6 0,-1 1-5,6-5 128,1-2-121,1 5-13,-5-7 18,12 0 0,-5 0 1,6 0 3,1 0 1,-4-5-1,3 0 0,-3-7 133,9 3-131,-4-4 1,-7-2 26,1 0 0,-6 0 4,6 1 0,-7-1-41,1 0 21,-2 1 11,-3-1-27,1 0 1,0 2-6,0 3-1,-7-3 0,3 10-23,-6-7-10,0 7-161,-5-4 191,0 21 1,-2-10-58,-3 11 1,-3-2 35,-6 7 7,-1-4-31,0 5 1,0-4 28,1 2 1,-1-2-1,0 2-20,1-2 0,6-3 109,3 1-88,-4 0 0,8-6-20,-4 1 138,3-6-112,2 2 134,7 1-126,1-6 1,7 6-2,-1-7 30,8 0 1,-6 0 7,4 0 0,1-5-23,-2 0 0,8-6 0,-6 2 11,3-5-5,4-1 0,-5 0 0,6-1-4,1-4 0,4 2-3,0-6 0,5-2 36,-4-9 0,6 3-33,-2-7 1,-2-1 49,3-4 1,-8 2-43,3 3 1,-4-4 7,-2 4 1,0-4-160,1-1 139,-7 7 1,-2 1 0,-6 8 30,-1 4-251,-6 2 223,-1 8-16,-7 6 0,-2 1-1,-3 7-31,-3 7 0,-8 6-4,-4 6 1,2 7 3,-6-1 13,-1 3 6,-4 1 0,0 7-28,-1 3 30,-6 4 1,4 1-27,-8 0-37,1 6-627,2-4 728,1 5 0,6-7 0,2-2-67,4-2 44,3-5 0,6-5-3,0-1 0,7-6 48,3-3-63,4-10 12,1 3 0,1-12 705,4 4-702,3-3 0,9-9 3,2-3 38,-2 4-35,10-14 0,-5 10 43,2-9 1,2 3-44,-6 1 0,1 2 77,-1 3-64,-4-3 4,12 11-9,-12-4 1,0 6-7,-6 0 1,-6 1 16,0 4 25,5 3-24,-8 7-28,6 0 0,-2-5 24,0-1-11,-1-5 0,3 7 2,3-6 33,3 0 1,2-5-31,-1 0 0,-4-2 20,0-3-12,0 4-1,4-12 126,1 5-130,0-7 0,-1-1 9,1-4 0,1 2 0,2-7 55,2-1 1,5-1-8,-6-3 1,7-4-38,-1 0 1,-2-2-1,1 1-40,1 4 1,2-10 7,-2 7 0,1 0-9,-6 4 0,4 3-201,-4 2 191,-1-3 1,-9 14-28,0-1-155,-7 0 178,4 14-4,-7-6 1,-7 19-77,-3 2 1,-9 12 47,-6 4-15,-2-1 36,4 14 0,-5-11 11,3 8 1,-2 0 4,-3 9 1,6-8 22,-1 3 0,7-4-43,-1-1 1,2-3 156,3-7-136,-1 0 0,2-4 37,3-1 1,4-10 37,6 0 65,0-9-51,0 2 0,6-9 11,4-3 1,11-5 0,7-8 3,5-1 16,7-7 1,3 1-64,6-9 0,6-2-74,-1-3 1,-8-2 84,-2 7 1,-10-1-140,1 6-22,-4 6 0,-2-3 1,-1 6-1,-4 4-545,-4 5 657,-10-3 0,3 13 0,-5-6 0</inkml:trace>
  <inkml:trace contextRef="#ctx0" brushRef="#br0" timeOffset="3934">6718 926 7569,'23'0'-694,"-3"0"0,-4 0 570,-1 0 0,0 0 124,-1 0 172,1 0 0,0 0-30,-1 0 0,1 0 2,0 0 0,-1 5-29,1 0-65,-7 6 0,-1-1 14,-7 10 1,0-2-129,0 6 92,-7 1-7,-1 4 1,-7 1-143,1-1 0,-6 0 62,1 1-208,-8-1 0,5-1-67,-8-4 334,1 4 0,-1-11 0,1 4 0</inkml:trace>
  <inkml:trace contextRef="#ctx0" brushRef="#br0" timeOffset="4345">6998 1544 7005,'27'-15'-339,"-2"-6"339,9-4 368,-3-3-186,-1-1 1,1-7-8,3-3 0,2-5-40,3-5 0,4-5-47,-4-10 1,-3 2-263,-2-6 0,-5-1 146,-4-5 1,-4 3 0,-8 2-42,-3 5 1,-5 5-283,-10 6 0,-3 2 351,-7 7 0,-13 0 0,-3 0 0</inkml:trace>
  <inkml:trace contextRef="#ctx0" brushRef="#br0" timeOffset="4955">2000 0 7569,'0'15'0,"0"-5"0,0-1 907,-7-5-179,6 2-316,-6-6-600,1 7-2186,4-6 2128,-4 6 246,6-7 0,-7-7 0,-1-1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7:01.51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133 765 6506,'0'8'790,"0"-1"-30,0-7-699,0-14 0,5 5-116,0-11 0,0-1 106,-5 1 0,0-4-63,0 4 1,5-6 0,0 2 1,1-4-13,-1-2 0,-3 1 17,3 0 1,1 1 12,-1 3 1,2-2 32,-2 2 0,-4-1-31,4 1 1,-2 4-91,2 6 1,-3 1 102,3-1-405,-4 7-186,-1-5-114,0 11 683,0-4 0,7 12 0,1 2 0</inkml:trace>
  <inkml:trace contextRef="#ctx0" brushRef="#br0" timeOffset="423">339 324 7467,'8'-2'111,"-3"-3"-48,-3-3 0,-2-7 9,0 1 0,0-6-84,0 1 1,0-3 5,0 3 0,0-2 56,0-4 1,0-1-73,0 6 1,0-1 68,0 1 0,-5 4-60,0-3 1,-2 7 96,2 2-91,4 7 0,-12-4 168,3 7-79,-3 0 0,-3 9-47,-4 5 1,4 3 5,-4 7 1,2-4-45,-2 4 0,3-1 47,-8 2 0,5 1-395,-4-7 1,1 1 350,-1-5 0,-4 6 0,5 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7:03.28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15 603 7569,'0'9'-714,"0"-1"956,0-3 202,0-4-124,-6 6-138,4-7 111,-5-7-157,7-1 0,0-7-47,0 1 0,2-1 25,3 0 0,-2-1 0,7-4-39,2-4-130,-6 3 0,7-5-4,-3 6 1,1-5 160,-1 6-266,3-7 0,-10 9 0,6-4 6,-3 0-107,6 11 1,-11-9 0,4 9-192,-3-3-413,4 4 869,-4 3 0,4 6 0,-6 0 0</inkml:trace>
  <inkml:trace contextRef="#ctx0" brushRef="#br0" timeOffset="317">15 383 7569,'0'8'-690,"0"0"414,0-3 138,7-3 457,1 4-20,0-6-214,5 0 0,-5 0 1,9 0 61,2 0 0,-2 0-7,2 0 1,4-5-39,1 1 0,-1-8 7,2 2 0,-1 2-20,6-2 1,-1 1-1,-1-5 40,-4 5 0,4-4-21,-3 3 0,-2-3-6,1-2 1,-6 0-55,2 1 0,-4-1 1,-1 0 32,-1 1-79,-5-1 1,-1 0-26,-3 0 9,-4 1 0,4 4 10,-10 0 0,-3 7-132,-7-2 1,-6 3-30,-3 2 0,-3 0 69,3 0 0,-9 0-237,4 0 0,1 0 0,5 2-149,2 3-316,-5-3 798,10 11 0,-12-5 0,5 6 0</inkml:trace>
  <inkml:trace contextRef="#ctx0" brushRef="#br0" timeOffset="808">794 398 6321,'0'8'-202,"-6"-2"0,2-6 233,-5 0 1,-1 0 163,-5 0 1,-4 5-66,-1 0 1,-5 5-95,6-5 0,-6 5-60,6-5 0,-6 6 32,6-1 0,-1 1 7,5-1 1,6 3-13,-1-3 1,6 3-22,0 2 0,2-1 20,2 1 1,0 0-11,0-1 1,11 1-9,4 0 1,10-2 14,-1-3 1,4 1 45,1-6 0,6 0-15,-1-5 1,5-2 3,-5-3 1,6 2 5,-6-7 1,0-1-1,-4-7 9,-1-2 1,-5 1 196,1 4-220,-7 0 1,-2 2 58,-6 3 0,-7-3-35,2 4 1,-3 0-2,-2 0 1,-8 5-45,-7-1 0,-5 4-118,-4 1 1,-9 0 174,4 0-466,3 0 1,-2 0 173,3 0 0,-1 5 230,2 0 0,-4 0 0,5-5 0</inkml:trace>
  <inkml:trace contextRef="#ctx0" brushRef="#br0" timeOffset="1091">941 501 7569,'15'6'0,"-5"-4"-184,0 3 1,-1-4-204,6-1 0,0 0 449,-1 0 0,3 0 14,2 0 0,3 0 5,2 0 1,4-5-6,-4 0 1,4 1 13,1 4 1,-1-5-20,-3 0 0,1 0-11,-7 5 0,6 0 55,-5 0-170,-1 0 53,-4 0 0,-5 5 17,-1 0 1,-4 6 0,5-1 1,-7 3-126,2 2 1,-3-1 28,-2 1 1,-2 1-14,-3 4 1,-8-4 0,-6 4-177,1-4 1,1-1 72,3 0 0,-1-2 196,0-4 0,1-2 0,-1 0 0,0 1 0</inkml:trace>
  <inkml:trace contextRef="#ctx0" brushRef="#br0" timeOffset="1368">1794 60 7569,'14'0'-746,"1"0"1,-5-5 783,0 0 1,-5 0 360,4 5-254,-5 0 20,2 0 0,-12 5-90,-4 0 0,-3 11 2,-2-1 0,5 9-24,1 1 0,-1 2 0,-5 3 36,0-1 1,-4 1-128,-1-1 1,1 0 49,4 1 1,0 1-198,0 3 111,1-3 1,1 4-210,3-11 1,-3 2 29,3-6 0,2 4-103,-2-4 356,7-1 0,-10-4 0,5 0 0</inkml:trace>
  <inkml:trace contextRef="#ctx0" brushRef="#br0" timeOffset="1556">2073 280 7569,'0'8'-1349,"0"-1"1422,0-7-191,-6 0 145,-9 0 0,-3 5-84,-7 0 0,1-1 0,-6-2 57,1 3 0,0-2 0,-1 7 0,1 0 0,-1 5 0</inkml:trace>
  <inkml:trace contextRef="#ctx0" brushRef="#br0" timeOffset="1968">2088 471 7569,'24'-5'0,"-1"-1"-230,-2-2 1,4-2-287,-6-5 0,6 0 516,-5 1 0,-1-1 0,-3-5 0,2-1-108,2-2 1,-2 5 114,-8-1 0,1 2 145,-6 3-87,0-1-25,-5 0 0,-2 7-14,-3 3 1,-3 4 4,-6 1 1,-3 0-28,-2 0 1,2 4-8,-2 1 1,2 7-71,3-2 90,-1 3-5,0 1 1,2 1-14,3 0 1,-3 1 9,4 4 0,-3 1-1,2 3 1,-1 4 21,6-3 1,-6 2 4,1 3 0,2 4 99,-2 0-119,0 7 1,-5-8 8,1 6 0,-1 0-1,0 5 0,-1-4 0,-2-3-91,-2-1 1,-4-2 88,4-4 0,-6-1-162,2 1 1,1-1 25,-2 0 1,6-1 114,-6-3 0,7 2 0,2-15 0,6 3 0,7-4 0,-10-3 0,5-1 0</inkml:trace>
  <inkml:trace contextRef="#ctx0" brushRef="#br0" timeOffset="2385">2588 412 7569,'6'9'-751,"-4"4"1007,4-12 0,-6 12-162,0-3-121,-6 3 0,2 2 29,-5 0 0,4-1 0,-5 1-18,-2 0 0,4-2-276,-1-3 68,5 3-377,-9-5 601,12 6 0,-6 1 0,7 0 0</inkml:trace>
  <inkml:trace contextRef="#ctx0" brushRef="#br0" timeOffset="2665">3102 368 7569,'15'0'-654,"-1"0"150,1 0 807,-7 0 39,-1 0 5,-7 0-236,-13 7 1,3 1-139,-10 7 77,-3-1 1,7 1-55,-3 0 0,-4 4 62,-2 1 0,2 0-97,-1-6 0,6 3-52,-2 2 0,-1-1-59,1 7 1,1-7 0,4 1-361,0-2 317,7-3 1,-5 1-46,3 0 238,4-1 0,-1 1 0,7 0 0</inkml:trace>
  <inkml:trace contextRef="#ctx0" brushRef="#br0" timeOffset="2907">3161 824 7569,'8'0'40,"-2"0"143,-6 0-27,0-7-174,0-1 134,-6-6 1,3-1-68,-7 0 1,0-4-26,-5-1 4,1-6 0,-1 8 0,-1-5 3,-4 2 0,2-4-7,-6 6 1,6-7-346,-2 1 0,-1 2 45,1-1-531,1 6 807,4-10 0,-6 12 0,-2-6 0</inkml:trace>
  <inkml:trace contextRef="#ctx0" brushRef="#br0" timeOffset="3132">2735 45 6929,'-9'-7'916,"3"6"-691,-1-12-320,6 11 81,-6-11-711,7 11 725,0-4 0,-6 6 0,-3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7:07.73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59 7569,'0'8'-1140,"0"5"1923,0-11-646,0 4-384,0-19-278,0 3 8,0-11 517,0 6 0,0 1 0,0-1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1:54.89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206 780 8021,'-14'-9'322,"-1"1"-200,0 3 0,-1 4 58,-4-4 1,4-3-40,-4-2 1,-1 2-4,2-2 0,1 0-107,8-5 0,-2 1 106,7-1 1,1-6-158,4-4 0,1-9 92,4-5 1,5-4-123,10-1 0,-1 0 77,11 0 0,-4-5-93,8 0 0,4 5-74,1 5 0,-2 6-161,2-1 1,-6 4-378,1 6 1,-3 3 677,-1 6 0,6 0 0,1 1 0</inkml:trace>
  <inkml:trace contextRef="#ctx0" brushRef="#br0" timeOffset="517">721 736 6433,'1'-20'1284,"4"0"-1001,4-6 0,5 2 36,1-11 1,1-2-138,4-7 0,-4 0-111,4 0 1,-4 1 68,-1 4 1,0-2-341,-1 7 1,-4-5 162,0 4 1,-5 8-758,5 7 225,-7-3-73,3 7-217,1-6 859,-6 14 0,6 2 0,-7 6 0</inkml:trace>
  <inkml:trace contextRef="#ctx0" brushRef="#br0" timeOffset="741">1309 192 7569,'-15'9'-168,"0"1"296,1-6 0,-1 4 41,0-3 1,-6-4-59,-3 4 0,-4-2-71,-2 2 0,6-3 4,-1 3 0,6-2-164,-6 2 1,6-3-597,-6 3 514,7 3 0,-3-7 202,6 4 0,1 3 0,-1 1 0</inkml:trace>
  <inkml:trace contextRef="#ctx0" brushRef="#br0" timeOffset="1111">1000 559 7569,'8'7'-323,"5"-4"-108,-3 7 0,-2-7 369,2 2 0,0-3 726,5-2-500,-1 0 1,1-5 35,0 0 0,-1-7-104,1 3 0,-5-5-8,0 0 1,-7-1 7,2 0 0,-3 6-41,-2-1-26,0 0 0,-2 0 19,-3 0 1,-5 7-89,-9-2 1,1 5 52,-7 5 0,7 3-109,-1 7 0,1 0 86,-2-1 1,9 3-19,-4 2 1,5-2-10,0 2 1,-1 2 86,6-1 0,0 5 4,5-6 1,7 6 2,2-6 0,9 1 11,2-5 1,8-2-76,1-4 1,2 3-14,8-7-760,7 0 529,6-5 0,9 0 251,2 0 0,-2 0 0,4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7:07.89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1 7569,'15'14'21,"-7"1"73,-2-7-681,-6-1 478,0-7 0,7-13 0,1-4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7:09.26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0 589 7001,'8'0'653,"-1"0"-478,-7 0 0,2-7-61,3-3 1,-2-3-30,7-1 0,-6-1-21,6 0 0,0-6-17,5-4 35,-1-2 0,3-8-80,2 1 0,-2-5 113,2 5-97,-2-1 1,-3 6-65,1 0 0,0-1 69,-1 1 1,6 4-82,0 1 1,-1 6-22,-4-2-20,0 4 109,6 1 1,-5 5-137,4 1 126,-4 5 0,-6-2-1,0 6-105,-7 0 99,10 6-52,-11 2 1,4 7-91,-6 0 1,0 6 60,0 4 0,-5 2-10,0 3 1,-4 4 46,4 0 0,-2 7 5,2-2 1,4 4-29,-4 1 24,3 0 1,-3-6 23,0-4 0,0-3 20,5-2-34,0 1 0,0-7 38,0-4 30,0-2 4,0-3-31,0-6 1,2-1 2,3-7 0,-2-7 54,7-2-67,-7-11 1,10 4 58,-3-4 1,-2-1-53,2 1 0,0-4 81,5 4 0,-6-4-72,1 4 1,-5 0 142,5 6-78,-7-1-24,4 0 0,-7 1 153,0-1-159,0 7 0,-7 0 238,-3 3-227,-9 3-6,2-4 39,-10 6 1,4 0 0,-7 0-18,1 0 1,0 0-7,-1 0 1,3 4-28,2 1 1,-3 0-81,4-5 0,1 0-33,-2 0 1,6 0-94,-6 0 1,7 5-207,-1 0 1,2 0 10,3-5 0,4 0 365,0 0 0,7 0 0,-4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7:14.23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1 529 7569,'0'8'-1189,"0"-1"1588,0-7 33,6 0-75,-4-7-235,4-1 51,-6-6-114,0-1 0,5 0 25,0 0 0,5 1 22,-5-1 0,1-5-105,-1 1 0,2-6 37,3 6 0,3-7-18,-4 1 1,0-3-59,0-1 0,1 1 87,5 4 0,0-4-116,-1 3 1,1 3 92,0-3 0,-4 7-66,4-1 1,-9 2 48,9 3 1,-3 4-193,2 0 133,1 7 15,0-4 1,-2 9-5,-4 3 0,3 3 19,-7 7 0,0 6-21,-5 3 0,0 4 19,0 1 1,0 6-17,0-1 0,0 5 17,0-4 0,0 0-67,0 0 1,-2-4 16,-3 3 1,4-3-8,-4-2 0,1-1 30,-1-3-10,4 3 22,-6-12 0,7 10 2,0-6 0,0 1-17,0-2 1,0-7-70,0 3 77,0-4 0,0-1 53,0 0-21,0-7 0,7-3 4,3-10 1,-2-3 11,2-2 1,-5-4-36,4-1 1,-4-4 74,5 4 1,-5-5-59,5 6 0,-7-6 87,2 6 1,1-6-72,-1 6 0,0-1 57,-5 5 0,2 1 29,3-1-41,-4 0 0,6 1 52,-7-1 0,0 5-41,0 0 14,0 7 0,-2-8-31,-3 6 1,4-2 263,-4 2-214,-3 4 1,0-8 88,-7 5 0,0 2-93,0-3 1,-4 2-37,-1-2 0,-1 2-131,1-7 0,4 5 53,-4-5 1,-1 5-414,2-5 0,-3 6 439,3-6 0,2 0 0,-4-5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7:16.12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30 529 7569,'0'15'-315,"0"0"53,0-7 606,-7 5-229,6-11 0,-11 3-12,7-10 0,0-3-30,5-7 0,0-5 17,0 1 1,7-9-52,3-1 0,3-3-87,2-7 1,-2 5 2,-4-5 0,4 6 60,-3-1 0,3-2-118,2 2 1,5-1 70,-1 6 0,2 4-21,-1 1 0,3 6 24,6-2 1,1 6-11,-1 4 0,-6 3 55,-3 7 1,1 0 5,-2 0 1,1 0 73,-5 0 0,-7 7-59,-3 3 1,-4 3-9,-1 1 0,0 8-6,0 2 0,-6-3 44,-4-1 0,-3 1-38,-2-1 1,-4 4 3,-1-4 1,1-2-44,4-8 32,0 3 0,0-12-97,1 4 0,4-3 101,0-2-160,7 0 1,-4-2 77,7-3 0,0 2-157,0-7 172,0 7 1,7-3 26,3 6 0,4 0 71,6 0 0,3 1-91,6 4 1,1-2 79,-1 7 0,0 0-59,1 5 1,4-1 178,0 1 0,-6-2-83,-8-3 1,1 3 76,-1-3 1,-7 3-18,-8 1 1,-4 1-34,-1 0 1,0 4-63,0 1 1,-6 0-6,-4-6 1,-5 1-77,-4 0 1,-4-1 54,-7 1 0,1-5-106,0 0 1,-1-7 68,1 2 0,4-3-463,1-2 1,6-7 477,-2-3 0,4-9 0,1-4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7:18.48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295 1 7569,'-2'8'132,"-3"-3"-10,-3 3 0,-7-6 1,-1 3-81,-4-4 0,4 4-86,-3 0 0,-3 0-117,3-5 0,-6 0-110,6 0 1,-1 0 168,5 0 1,1-5 101,-1 0 0,-6-6 0,-2 2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7:21.25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573 632 7569,'-6'15'-356,"-4"0"241,-3-1 0,-2-4 211,1 0 0,-8-2 0,-2 4 210,-4-3 0,-1-4-299,-1 5 1,-1-5 95,-3 5 1,3-7-143,-3 2 58,3-3 1,1-2-81,1 0 0,-1-2 98,1-3 1,6-3-75,4-7 1,-1-1 33,5-4 1,-1-3-1,11-6 6,2 0 1,1-1-3,2 1 8,7-7 0,6 3 79,6-6-73,8 6 1,-5-4 15,8 2 1,-1 4 24,1-3-48,-1-3 1,0 6 4,1-4 1,-2 4-47,-4 2 0,4 1-126,-4 4 0,-1 2-13,2 8 1,-2 1-575,1 3 746,-3 3 0,0 7 0,2 0 0</inkml:trace>
  <inkml:trace contextRef="#ctx0" brushRef="#br0" timeOffset="210">412 338 7569,'0'15'-187,"0"0"187,0-7 0,-7 3 315,-3-6 1,-3 2-1,-3-4-39,-4 2 1,2 0-124,-6-5 1,4 1-184,-4 4 28,6-3 0,-10 4-141,5-6 0,-6 0-295,-1 0 0,1-1 438,0-4 0,-7 3 0,-2-4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7:19.98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427 235 8088,'-15'0'314,"0"0"1,-1 0-161,-4 0 1,2 0 15,-6 0 1,1 0-100,-1 0 1,-4 0-101,3 0 0,2 0-39,-1 0 1,6 0-105,-2 0 1,-1 0-223,2 0-47,-1 0 0,5 2-234,1 3-229,5-3 904,3 4 0,-1-6 0,-1 0 0</inkml:trace>
  <inkml:trace contextRef="#ctx0" brushRef="#br0" timeOffset="226">147 456 7569,'0'15'-562,"0"-1"785,0-6 224,0 6 0,0-14-47,0 0-232,0-7-42,0-8 0,0-1-66,0-4 1,5 2 29,0-6 1,5-1-137,-5-4 0,6-5 105,-1-1 0,-3 1-98,-2 5 151,-4-1-247,-1 1 0,0 1-288,0 4 0,0-2 423,0 6 0,0-6 0,0 3 0</inkml:trace>
  <inkml:trace contextRef="#ctx0" brushRef="#br0" timeOffset="511">397 412 7569,'9'14'-324,"-3"1"49,-6-7 1161,-6 5-578,-3-11 0,-5 5-23,-1-7 1,-5-2 26,1-3 1,-2 2 0,3-5 206,-2 1-326,-6-4 0,9 2-108,-2-5 0,3-1-100,1 0 0,0 1-224,0-1 0,6 0 0,-1-1-373,-2-4 454,6 4 1,-2-5-229,3 6 0,3-5-344,-3 1 1,4-1 729,1 6 0,0-8 0,0 0 0</inkml:trace>
  <inkml:trace contextRef="#ctx0" brushRef="#br0" timeOffset="732">559 0 7543,'8'15'-25,"-3"0"646,-10-1-319,-3 1 0,-8 0-58,-4-1 1,-8 1-55,-6 0 0,-7 4-90,2 1 0,1 6 176,-1-1-208,7-4 1,-4 7-130,6-4 1,1 4-656,-1 1 535,8-6 0,-5 3-168,8-6 1,-1 4-766,6-4 1114,-1 0 0,0-6 0,0 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7:18.80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15 383 7569,'9'-7'-374,"2"-1"1,-6-6 383,-2-1 1,0-1-82,2-4 1,-3 2 78,3-7 1,-3 1-120,-2-5 1,0-2 102,0-4 1,1 9 7,4-3 0,-3 3 0,4-4 0</inkml:trace>
  <inkml:trace contextRef="#ctx0" brushRef="#br0" timeOffset="274">1 486 7569,'5'10'-190,"0"-1"179,6-5 0,-3 2 1,7-6 30,0 0 1,6-1 9,3-4 0,6-5 106,4-10 1,4 2-41,6-6 1,5-1 26,0-4 0,0 0-98,-5-1 1,-7 1 102,-2-1 0,-6 1-40,-5 0 0,-2-6-47,-8 1 1,-5 1-47,-5 9 0,-2-2-225,-2 6 1,-13 2 131,-7 8 0,-14 4-80,-10 6 1,-3 1 177,-12 4 0,-3 10 0,-12 8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7:16.42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397 265 7569,'-4'9'153,"-1"1"1,-7-5-119,2 5 1,-3-7 62,-1 2 0,-8-2-5,-2 2 1,1-3-203,-1 3 0,-6-4 73,-4-1 0,4 0-188,6 0 0,1 0 138,-1 0 0,-3-1 86,8-4 0,-1 3 0,6-4 0</inkml:trace>
  <inkml:trace contextRef="#ctx0" brushRef="#br0" timeOffset="224">133 500 7569,'15'8'-230,"-7"-1"169,5-7 0,-10-7 0,5-3 242,-1-3 1,-1-8-106,-1-4 1,-3-2-42,3-3 0,1-1 5,-1-3 0,2 1-4,-2-6 0,-4 6-250,4-1 0,-3 3 86,-2 2 1,-5 4 127,0 1 0,0 6 0,5-3 0</inkml:trace>
  <inkml:trace contextRef="#ctx0" brushRef="#br0" timeOffset="678">985 426 7309,'0'15'-478,"0"0"0,-1-2 636,-4-3 0,-3 1 113,-7-6 1,0 2-48,1-3 0,-1-2-77,0 3 1,-4-3-84,-1-2 1,-4-2-62,4-3 0,-1 2 59,1-7 1,4 2-76,-4-2 1,4-3 30,1 3 0,5-3-18,1-2 1,5 1 17,-1-1 1,4-5 7,1 1 1,6-6-50,4 6 1,-2-6 39,2 6 1,5-8-115,4 3 1,1 1 69,-5-1 1,1 1-206,4-2 1,-2 4-78,6 6 0,-1-1-360,1-4 669,4 11 0,-5-18 0,6 11 0</inkml:trace>
  <inkml:trace contextRef="#ctx0" brushRef="#br0" timeOffset="1328">324 515 6961,'0'8'399,"0"-2"1,0-7-228,0-4 6,0-3 1,-2-7-69,-3 0 1,2 0-54,-7 1 0,1-1-10,-6 0 1,-1 1-98,-4-1 1,4 2-145,-4 3 1,-1-3 78,1 3 0,1-3-333,4-2 0,0 1 50,0-1 398,1 0 0,6 1 0,1-1 0</inkml:trace>
  <inkml:trace contextRef="#ctx0" brushRef="#br0" timeOffset="1550">456 162 7569,'0'15'47,"0"-1"90,0 1 1,0 0 4,0-1 1,-1-4-72,-4 0 0,-3 0 59,-7 4 1,-1 1-113,-4 0 1,2-1-212,-7 1 171,1 0 1,-2 0-297,-4-1 0,4 1 211,-8 0 0,5-1-133,4 1 1,-3 0 239,4-1 0,3 1 0,-1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7:15.23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89 427 7281,'0'8'489,"0"-1"-532,0-20 0,0 8 65,0-10 1,0 9 38,0-4 1,0 5-15,0-5 1,0 5 111,0-5 1,5 5-107,0-4 1,0 4 38,-5-5 1,5 0-39,0-5 0,1-1 2,-1-3 0,-2 1-95,7-7 0,-7 6 73,2-6 0,2 2-140,-2-1 0,0 1 76,-5 3 1,1 4-262,4-4 0,-3 4-77,3 1 368,-4 7 0,-1-5 0,0 5 0</inkml:trace>
  <inkml:trace contextRef="#ctx0" brushRef="#br0" timeOffset="226">207 177 7569,'6'15'132,"-4"-5"71,3 0 1,-5-7-133,-5 2 1,-3-4 134,-7-1 1,0 0-310,1 0 1,-1 0 84,0 0 0,-1-5-8,-4 1 1,4-3 38,-4 2 0,4 2-637,1-7 624,7 7 0,-5-10 0,5 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1:56.86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354 927 7569,'6'-15'-318,"-4"5"-394,3 0 694,-4 0 1,1-4 307,3-1 0,-3 5 18,3 0-20,-4 1-143,-1-6 0,0 5 72,0 0-116,0 7 1,-1-3-4,-4 6 1,1 1-2,-5 4 0,4 3-18,-5 7 1,0 0-94,-5-1 1,6 6 56,-1 0 0,0 6-114,-5-2 0,1-1 48,-1 2 61,0-7 0,0 4-45,1-2 0,4-4-2,0 4-65,0-4 101,-4-1-55,-1-7 1,0-1 42,1-7 0,4-2-3,0-3 1,2-3-5,-2-7 0,-3 1 3,3-1 0,2-5-49,-2 1 1,5-3 41,-5 3 1,6 1-257,-6-7 0,6 7 80,0-1 1,2-2-827,2 1 998,0-6 0,0 3 0,0-6 0</inkml:trace>
  <inkml:trace contextRef="#ctx0" brushRef="#br0" timeOffset="967">589 956 7569,'15'0'-346,"-1"0"-387,1 0 547,0 0 1,-1 0 726,1 0-310,0-7 1,-2 4 35,-3-7 1,3 1-91,-3-6 0,1 5-14,-1 0 0,1 0-55,-6-4 1,0-1 69,-5 0-69,0 1 1,-7 1-91,-2 3 1,-6 2-101,-5 3 1,-2 3 114,-8-3 0,1 5-124,-1 5 0,3 3 39,2 7 0,-1 0-69,6-1 1,-1 3 71,2 2 0,7-1-34,-3 7 0,6-6 65,-1 6 0,3-7-7,7 1 0,0 3 45,0-3 1,12 1-51,2-5 1,11-6 104,-1 1 1,6-7-46,4 2 0,-1-3 84,6-2 0,-6 0-95,1 0 1,-1-2 64,1-3 0,-8-1-39,3-4 1,-7-3-4,2 3 1,-6-3 10,2-2 0,-4 6 38,-1-1-80,-1 0 1,-1-5 24,-3 1 1,2 4-10,-7 0 5,6 0 0,-9-4-32,3-1 1,-2 5 0,2 0 0,-4 5-7,4-4 0,-5 5-2,-5-1 1,-3-1-3,-6 1 0,-1 0-30,0 5 0,-4 2 43,-1 3 1,0-2-99,6 7 1,-6-1 22,0 6 0,1-2 26,4-3 1,0 6 13,1-6 1,4 10-14,0-10 0,7 8 14,-2-4 0,3-2 4,2 7 0,2-11 45,3 7 0,5-3-44,9 2 0,-2-1 32,2-3 1,4 2-25,2-8 1,-3 6 102,3-5 1,-5 0-38,4-5 1,-4 0 11,4 0 1,-1 0-40,1 0 1,4-6 7,-3-4 0,2 2-28,3-2 1,-1 2 20,1-2 1,-1-3 57,0 3 1,-1-2-59,-3 3 0,-2-4 21,-4 3 1,-2-3-22,2-2 0,-4 0 82,-5 1 0,3-3-24,-3-2 1,3 1-33,1-7 0,-4 6-17,0-6 1,0 1 20,4-6 1,-1 6-57,-3-1 0,3 1-1,-3-6 1,2 6-6,-3-1 0,3 7 5,-7-1 1,0 2-28,-5 3-281,0-1 244,0 0 0,-2 7-58,-3 3 1,-3 4 83,-7 1 0,0 1-44,1 4 0,-6 3 38,1 7 0,-1 0-2,5-1 0,-1 3 13,-4 2 0,4-1 8,-4 7 0,4-6 3,1 6 1,6-1-13,-1 6 1,2-1 39,-2 1 0,-2 4-41,7 0 1,1-3 75,4-1 0,0-9-9,0 8 0,0-7 5,0 2 0,6-6-21,4 2 0,-2-4 4,2-1 0,5-2-111,4-3 1,1 1 30,-6-6-80,1 6 1,0-7 76,0 5 1,-6-5 66,1 1 0,0 3 0,5 0 0</inkml:trace>
  <inkml:trace contextRef="#ctx0" brushRef="#br0" timeOffset="3401">2294 824 7569,'8'0'-651,"-1"0"902,-7 0-174,-7 6 0,4-3-5,-7 7 1,5 0-57,-5 5 58,7-1 0,-10 1-78,3 0 1,2 0 103,-2-1 0,1 1-137,-6 0 0,5 1 103,0 4 1,0-4-105,-4 4 1,-1-4 131,0-1-124,1-1 14,-1 1-30,0-7 5,1-1 1,4-7 52,0 0 1,7-7-37,-2-3 1,2-3 25,-2-1 1,3-3-102,-3-2 1,3 2 92,2-2 0,0-3-154,0 3 0,0-2 2,0 1 1,0 4 16,0-4 1,0-1-341,0 1 481,0 1 0,0-3 0,0 0 0</inkml:trace>
  <inkml:trace contextRef="#ctx0" brushRef="#br0" timeOffset="4495">2397 1000 7387,'10'0'-168,"0"0"306,-1 0 0,6 0-15,0 0 0,-1-5-162,1 0 1,0-6 26,0 1 0,4 2 71,1-2 1,-1 0-7,-4-4 1,0-1 16,-1 0 0,1-1-13,0-4 0,-5 4-9,-1-4 0,-4 6 12,5 4 0,-7-3 26,2 3-58,-3 3-64,-2-6 1,-8 12 30,-7-4 0,-1 5-11,-9 5 1,6 3 14,-6 7 0,2 1-84,-1 4 1,-2-4 59,6 3 1,0 3-77,6-3 0,-1 1 50,0-5 1,2 1 7,3 3 24,4-2 0,6 4-2,0-6 0,2-1 0,2 1 0,5-5 21,5 0 0,3-5 9,2 4 1,2-5-4,4 1 1,3-4 4,-4-1 1,6 0-7,4 0 1,-3 0 25,3 0 0,-3-1-7,-1-4 0,-3 1-4,-2-5 1,1 4 5,-6-5 0,4 5 10,-4-5 1,4 0 5,-4-4 0,-1-1 35,-4 0-35,0 1 0,-2-1 108,-3 0-91,-4 1-98,-6-1 100,0 0-103,0 0 1,-6 2 64,-4 4 1,0 2-56,-5 7 1,4 0 42,-9 0 1,4 2-102,1 3 1,-4-2-2,-1 7 1,1-1 14,4 6 1,5 0 36,0 0 1,2 1 6,-2 3 1,-1-2 9,6 2 1,-2-2-15,3-3 0,2 1 19,-3 0 1,3 0-46,2-1 65,7 1 0,6 0 4,7-1 0,-1-5 4,-4-5 0,6-2 14,4-2 0,1 0-35,-2 0 1,6 0 83,-1 0 0,0-6-74,6-4 1,2-3 69,3-2 0,2 0-56,2 1 0,0-8 46,0-2 1,-5-4-31,1-1 0,-3-7 11,2-3 0,2-4 30,-6-1 1,0-5-25,0 0 1,2-3-1,7 8 0,-6-7-11,-4 12 0,-3-5-95,-1 9 0,-7-2 62,-4 7 1,-4-1-151,-5 12 1,-4-1 53,-6 6 1,0 4-33,0 0 1,-6 7 95,-4-2 1,-8 5-22,-2 5 0,-1 3 75,1 7 1,-2 4-73,-8 1 1,1 7 80,-1 3 0,1 1-59,0 8 0,1-1 2,3 1 1,-2 8 30,2-3 1,4 5-4,1 0 0,-1 2-45,1 3 0,1 1 25,4-6 0,0-5-55,1-4 0,1-8 48,3 3 0,3-6-112,7-4 1,0-9 55,0-6 1,2-7 77,3 2 0,10-4 0,7-1 0</inkml:trace>
  <inkml:trace contextRef="#ctx0" brushRef="#br0" timeOffset="5043">3735 1088 7569,'6'8'-605,"-4"-1"643,11-7 1,-10 0 101,7 0 1,0-7-68,4-2 1,3-4-14,2-2 0,-2 0-12,2 0 0,4-1-99,2-3 1,-3 2 72,3-2 0,-5 2-94,4 3 0,-1 4-82,1 0 172,4 7 1,-7-4-68,4 7 0,1 0 53,-6 0 1,-6 2-23,-4 3 0,-7 3 17,2 7 0,-3 4-17,-2 1 0,-12 6 16,-2-2 1,-6-1-125,1 2 0,2-2 8,-2 1 1,1-1-70,-2-3 0,4-9 187,-4 4 0,4-4 0,1 4 0</inkml:trace>
  <inkml:trace contextRef="#ctx0" brushRef="#br0" timeOffset="6320">4293 941 7569,'20'-8'-344,"-1"3"339,7-3 1,-3-2-56,7-9 84,-1 2 1,2-15-54,3 2 0,-1-9 102,6 0 1,-6-2-34,1 2 0,-3-4 62,-1 4 1,-6-2-1,1 2 1,-7 3-8,1 7 0,-4 1-115,-5 4 1,-2-3-207,-3 8 233,-4-1 0,4 12-41,-10 3 0,1 4 70,-11 1 0,3 11-120,-7 4 1,-4 4 43,-2 1 1,3 3-54,-3 6 1,1 2 68,-6 3 0,1-1-26,-1 6 0,1-3 59,0 8 0,-1-3-29,1 8 0,-1 2 42,1-2 0,6 0-39,4-5 1,4-2 21,5-2 0,-1-5-11,6-5 1,1-6 18,9 1 0,-1-9-33,5-1 0,6-2 0,5-8 0,4 0 9,-4-5 0,6 0-5,-2 0 1,3-7-4,-3-3 0,2-3 6,-6-1 0,4-1 25,-4 0 1,-1-1-27,-4-4 1,0 4 30,0-4 1,-2 4-24,-4 1 0,5 1 82,-5-1 1,-2 5-66,-2 0 6,-4 1-27,-1 0 30,0 3-54,0 6 40,0 13 0,0-8-51,0 10 1,0-4 39,0 4 1,-1-1-2,-4 1 0,3 1-12,-3 4 1,4-9-3,1 4 1,0-3 31,0 2-21,0-6 0,6 4 14,4-7 1,3 0-12,2-5 0,-1-2 16,1-3 0,5 2-14,-1-7 1,3 0 74,-3-4 0,-2-1-40,2 0 1,2 0 3,-1 1 1,0-1 147,-6 0-158,1 1 0,-2-1-33,-3 0 43,3 7 0,-11 0-155,2 3 68,-2 3 0,-8 7-30,-4 10 1,-2 3 52,2-3 1,-3-1-94,4 1 93,2 0 1,-4-1-12,6 1-22,0 0 125,5 0-86,0-7 1,6-2 70,4-6 1,8 0-28,2 0 1,4 0 5,-4 0 0,4-6 23,-4-4 1,0 2-42,-6-2 1,1 5-2,0-5 0,-1 5 7,1-4 1,-2 4-26,-3-5 27,3 7 0,-6-6 14,2 5-43,-2 2 28,-7-5-66,0 7 14,-7 13 1,6-3 34,-4 10 0,-2-9-15,2-1 0,0 0 9,5 5 0,0-6 4,0 1 1,2-2 77,3 2 1,-2 2-81,7-8 62,0 1 0,5-5-37,-1 0-21,1 0 0,0-1 18,-1-4 1,-1-3-25,-3-7 0,3 0 23,-3 1 0,3-6 1,2 0 0,0-4 19,-1 4 1,1-6-3,0 2 1,1-9 52,4-1 0,-4-6-66,3 6 0,3-5 12,-3 5 1,3-1 0,-3 6 0,-3 0-102,4-1 0,-4 1 98,-1-1 0,0 8-152,0 2 0,-1 4 29,1 1 1,-5 2 73,0 3 1,-6-1-56,6 6 40,-7 0 1,6 5 54,-4 0 1,-4 1-51,4 4 1,-5 3-3,-5 7 1,2 0 5,-7 0 1,0 6-9,-4 3 0,-1 4 0,0 1 0,-1 3-9,-4 2 1,2-2 26,-6 8 0,6-1-15,-2 5 0,-1-2 23,1-2 1,1 0-22,4-5 0,-3-1 6,3-5 0,-3-4 10,9-1 1,1-7-2,-2-3-1,6 1-1,-2-13 99,6 4-96,6-19 0,3 2 69,5-14 0,3 2-57,2-1 0,-1-4 61,7 4 0,-1-4-45,6-1 1,-1-1-21,0 1 0,7 1-149,4 4 1,-3-3 55,2 8 0,-6-1 97,1 5 0,-3 1 0,-1-1 0</inkml:trace>
  <inkml:trace contextRef="#ctx0" brushRef="#br0" timeOffset="7256">5807 1118 7569,'15'0'-425,"-7"0"1,0 0 395,-3 0 1,-2 0 210,7 0 1,-5 0-111,5 0 1,-5-2-6,4-3 0,-5 2 3,1-7 0,1 5-3,-1-5 0,0 5-99,-5-4 135,7 5-160,-6-9 83,6 5 0,-14 0-81,-3 3 0,-3 3 51,-1 2 1,-1 0-49,0 0 0,-4 5 57,-1 0 0,0 7-106,6-3 0,-1 6 30,0 5 1,2-4 21,3 4 0,-1-2 30,6 1 0,0-2-5,5 2 1,0-2 44,0-3 1,0 1-47,0 0 0,7-6 68,3 1 1,8-6-56,1 0 1,6-2 32,-6-2 1,6-2 2,-6-2 1,7-5 4,-1-5 0,-2-1 2,1 0 1,-4-1-21,4-4 0,-6 4-7,2-4 0,-4 6 9,-1 4 1,-5-2-28,0 8 1,-7-3 33,2 2-42,3 3 23,-6 2 1,4 9-4,-6 5 0,0 6-91,0 0 0,0 1 87,0-2 1,0-2 3,0 2-12,0-2 0,2-4 58,3-3 0,-2-4-54,7-6 1,-1 0 22,6 0 0,5 0-15,-1 0 0,1-6-11,-5-4 1,-1 2 12,1-2 1,-5 5 2,0-5 0,-5 7-48,4-2 33,-5 3-6,2 2-69,1 7 86,-6 1 0,8 5 1,-5-3 0,0-2-11,5-3 3,-5-3 0,7 6 9,-6-3 1,6-4-10,-1 4 0,-2-2 18,2 2 1,0-3-3,5 3 0,-1 1 2,1-1 0,0 0 19,0-5 1,-1 0 5,1 0 0,0-1 6,-1-4 1,1 1-32,0-5 1,1 0 19,4 0 1,-4-6-13,4 0 1,-4 4 10,-1-9 0,-1 7 8,1-7 0,0 6-1,-1 4 0,0-3-8,-5 3 1,-1-1 34,-3 1-85,-3-3 1,3 11 43,-10-3 1,-5 5-5,-9 5 1,-6 3 1,-9 7 1,3 0-178,-4-1 0,3 1 54,-2 0 1,2 0-168,-2-1 270,3-6 0,8 5 0,2-4 0</inkml:trace>
  <inkml:trace contextRef="#ctx0" brushRef="#br0" timeOffset="7559">7204 427 7569,'0'10'-655,"0"-1"444,0 1 1,0 0 116,0 0 1,0 0 204,0 4 0,-7 8 143,-3 2-225,4-3 0,-7 9-39,3-1 0,-5 7 50,-5 8 1,3 2-46,-8 3 0,5 1 39,-4 4 1,1-3-175,-1-7 1,-3-1-12,8-4 1,-1-3-125,6-7 275,-1-6 0,0 5 0,0-5 0</inkml:trace>
  <inkml:trace contextRef="#ctx0" brushRef="#br0" timeOffset="7880">7071 1176 7569,'15'7'-340,"0"-5"325,-1 4 1,1-6 111,0 0 0,-2-1-41,-3-4 1,6-4-140,-6-5 1,6-3 86,-6-2 0,1 2-10,-1-2 0,-2 3 117,-3 1-186,-3 0 1,3 2 86,-10 3 0,-3 4-114,-7 6 1,-1 1 18,-4 4 0,2 0-34,-6 10 1,1-4 82,-2 9 1,-1-2-4,6 1 0,1-1 39,4 7 0,5-5-43,1 4 0,5-6 154,-1 2 1,10-4-79,5-1 0,10-1 90,4 1 1,4-5-86,1 0 1,2-5-14,4 4 1,-4-5-84,3 1 0,-1-4-166,1-1 1,-1-1 221,6-4 0,0-10 0,5-8 0</inkml:trace>
  <inkml:trace contextRef="#ctx0" brushRef="#br0" timeOffset="8188">5440 1 7657,'8'8'1149,"-2"-2"-1442,-6-6 1,0 0 0</inkml:trace>
  <inkml:trace contextRef="#ctx0" brushRef="#br0" timeOffset="9423">7894 1000 7382,'10'-2'145,"0"-2"1,-2-5-63,2-5 1,3-3-28,-3-2 0,4-4-114,6-7 139,-4-5 0,12 2-70,-3-6 1,2-1 62,3-4 1,-2 0 20,-4 0 0,4 0-31,-4 0 1,-2 6-87,-3 4 0,-4 0 87,-5 4 0,1 4-179,-6 12 0,0 4-51,-5 0 0,-2 7 118,-3-2 0,-3 16-42,-6 9 0,-8 8 69,-2 6 0,-9 3-81,-1 8 0,0 4 62,4 0 0,1 9 32,-1-4 0,3 7 7,2-7 1,2-4 12,4-1 1,7-5 47,-2-4 1,4-1-80,0-10 0,-2-3 72,8-11-55,-1-7 0,6-1-49,4-7 1,3-12 49,7-2 1,6-11-21,4 1 0,-2-4 10,1-2 0,1 6-4,4-1 1,0 7-44,1-1 1,-2 4 36,-4 5 1,2-1-13,-6 6 0,-1 0 12,-4 5 0,-7 2-26,-3 3 0,2 4 25,-2 11 0,0-2-7,-5 6 0,-5 1 0,0 3-31,1-4 92,-4 4 0,7-12-31,-4 4 1,3-4 1,2-1 0,2-5 97,3 0 0,3-7-102,7 2 1,4-5 29,1-5 0,1-3-13,-1-7 1,-4 0-23,4 1 0,-4-6 22,-1 0 1,-1 2-209,1 9 161,-7-4-14,5 11 9,-11-5 1,4 9 14,-6 3 1,0-2-3,0 7 1,0 0 1,0 4 0,0 1 59,0 0-4,0 0 1,7-2 9,3-4 0,3 3 49,1-7 1,3 0-53,2-5 1,4 0 71,7 0 0,-1-5-77,0 0 1,-4-7 27,-1 3 0,1-4-16,4-2 1,-4-1 32,-1-4 1,-6 4-21,2-4 0,-5 4-4,-6 1 1,3 0 1,-7 1 1,-2-1-5,-8 0 1,-5 2-96,-9 3 0,-9 4 89,-6 6 0,-6 0-258,6 0 0,-7 6 76,2 4 0,3 3-87,2 2 0,3 4 220,1 1 0,8 6 0,0-3 0</inkml:trace>
  <inkml:trace contextRef="#ctx0" brushRef="#br0" timeOffset="9954">8776 927 7569,'23'-7'-187,"-3"4"58,-10-7 0,1 5-37,-6-5-325,6 7 306,-9-10 53,5 11 198,-7-4-50,-7 12 1,4 2 46,-7 7 1,5 0-42,-5 0 1,2-1-17,-2 1 1,2 0-2,3-1 1,4 6 0,-4 0 0,3-1-6,2-4 1,0-5-5,0-1 0,7 0 1,2 0 0,6 3 11,5-7 0,-2 0 10,6-5 0,1-2-13,4-3 0,0-3 15,1-7 1,-2 1-13,-4-1 0,2 0 4,-6 0 0,-2 1 65,-8-1 1,3 0-44,-4 1-47,-2-1 0,1 2 48,-3 3-149,-3 4 126,4 6 1,-12 6-71,-4 4 1,3 8 58,2 1 0,-1 3-84,1-3 0,0-1 85,5 7 0,0-7-25,0 1 1,0-2 167,0-3-126,7-5 1,6-3 45,6-6 0,3 0-56,-3 0 0,-1-6 26,7-4 1,-6 0-13,6-5 0,-7 9-11,1-9 0,2-1 16,-1-4 0,-2 0-2,-8 6 1,1-1 37,-6 0 0,5 1-45,-5-1 0,0-1 130,-5-4-119,0 4 1,-12-4-115,-2 10 0,-12-1 74,-4 6 1,1 2-78,-6 8 1,4 3-109,2 6 195,0 8 0,-1 1 0,1 6 0</inkml:trace>
  <inkml:trace contextRef="#ctx0" brushRef="#br0" timeOffset="10828">9408 1000 7569,'0'15'-1460,"0"-1"1421,0 1 0,0-5 42,0 0 122,0 0 1,7 3-60,3-4 1,-2-2-3,2-7 0,-1 0-1,6 0 0,5 0 10,-1 0 0,1 0-78,-5 0 1,4-7 45,1-2 0,1-6-75,-1-5 0,-4 2 71,4-6 1,-4-2-51,-1-9 0,4-2 34,1-7 1,1-5-101,-1 0 1,-2-5 38,6 5 1,-4-5 20,4 5 0,-4-5 16,4 5 1,-6-2-6,2 2 0,-4 5-2,-1 0 0,-7 8 3,-3 12 1,-3 3-166,-2 6 165,0 7 0,-2 9-1,-3 14 1,-3 11 4,-7 9 1,1 4-2,-1-5 1,0 7-9,0-2 0,2 3-4,4 3 0,-4-1 33,3 0 1,-3 5-28,-2 0 1,2 5 3,3-5 0,-1 0 4,6-5 1,-5-7-3,5-2 1,-1-11 15,1-4-24,3-4 5,-5-8 0,7-3-1,0-10 1,0-3 1,5-7 1,0 1 1,5-1 9,-5 0 1,5 5-9,-5 1 0,6 1 7,-1-2 1,-2 2 24,2 3 0,0 3-29,4-3 1,1 3 45,0 2 1,4-1-35,1-4 157,0 3-132,-6-4 18,-6 12 0,-1 2-40,-7 7 0,0-5-4,0 0 1,-7 0-5,-2 4 0,0 1-7,0 0 1,0-1-17,0 1 0,-3 0 31,7-1 0,-4-4-22,4 0 0,-2-2 16,2 2-41,4 3 35,-6-5-17,7 7 37,0 0 0,2-6-21,3 1 1,-2-6 40,7 0 0,-5-2-36,4-2 0,1 0 61,5 0-48,0 0 0,4-6 7,1-4 0,-1-3-15,-4-2 0,0 0 1,-1 1 0,1-1-22,0 0 0,0-3 24,-1 3 1,1-1-44,0 11 1,-6-5 37,1 6 0,-7 0-26,2 9 0,-3 5-1,-2 10 0,-3 4-4,-7 10 0,-1 1 18,-14 9 0,5-3-2,-4 8 1,-1-2-4,-4 2 1,5-2 28,-1 7 1,1-6-72,-6 1 0,6-4 45,-1-1 0,6-6-150,-6-4 1,7 2 85,-2-1 1,9-8-260,1-7 328,7-4 0,-10-1 0,5 0 0</inkml:trace>
  <inkml:trace contextRef="#ctx0" brushRef="#br0" timeOffset="11299">10379 1088 7569,'13'-6'-688,"-4"-4"632,4 3 0,-9-6-17,6 4 0,-6-5 104,6 0 0,-7-1-8,2 0 1,-3 6-21,-2-1-20,0 0 1,0 0 51,0 0 1,-2 7 44,-3-2-44,-3 4 0,-6 5-34,-1 1 0,5 7-47,0-2 1,5-2-4,-4 2 1,4-1 21,-5 6 0,7 0-58,-2-1 0,3 3 84,2 2 0,0-2 0,0 4 0,0-6 103,0-1-99,0 1 0,7-2 57,2-3 0,0-4-50,0-6 0,1 0 18,5 0 0,0-6-13,-1-4 1,-4 2 1,0-2 0,0 0-18,4-4 0,1 1-1,0 3 0,0 2-23,-1 3 0,-4 3 32,0-3 1,0 4-3,4 1 0,-1 6-2,-3 4 0,2 5-13,-8 4 0,1-1-10,-5 7 1,0-1-3,0 6 1,-5-1-23,1 0 0,-8-1-7,2-3 0,-3 1 50,-1-7 0,-1 7 0,0-3 0</inkml:trace>
  <inkml:trace contextRef="#ctx0" brushRef="#br0" timeOffset="11532">10599 1573 7569,'21'-8'0,"-3"-7"-251,7 1 226,-7-7 0,8-11 58,-7-2 0,8-5-102,-3-10 0,4-3 94,1-7 1,-4-1-69,-1-4 1,-7 2 97,-3-7 0,-1 5-209,-8-4 0,-2 11-68,-7-2 1,-6 8 221,-10-3 0,-9 14 0,-9-3 0</inkml:trace>
  <inkml:trace contextRef="#ctx0" brushRef="#br0" timeOffset="11768">10158 206 7569,'15'7'592,"-1"1"-208,-5 0-215,4-1 1,-12-6-118,4 4-4,-3-3 1,-4 4-1008,-3-6 959,-3 0 0,-7 13 0,1 4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7:23.44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177 616 7402,'0'8'-2,"0"-1"591,0-7-392,0-14-101,0 5 1,0-13-7,0 8 1,0 4 14,0 0 1,0 0-55,0-4 1,5-6 50,0 0 0,1-4-101,-1 4 0,-3-6 5,3 2 1,1 1-62,-1-2 0,0 7-123,-5-1 0,5 2-54,0 3-389,0-1 226,-5 0-415,0 7 234,0 2 576,0 6 0,-7 6 0,-1 2 0</inkml:trace>
  <inkml:trace contextRef="#ctx0" brushRef="#br0" timeOffset="376">397 263 7259,'8'0'-393,"-1"7"444,-7-6 237,0 6 1,-2-17-223,-3 0 1,4-6 8,-4 6 1,3-3-32,2-2 0,0 1-3,0-1 1,0 0-66,0 0 78,-6 1 0,4-1-115,-3 0 0,4 1 99,1-1 0,0 0-53,0 1 1,-2 0 32,-3 5 0,3 1-85,-3 3 1,2 3 70,-2-3 1,-1 5-16,-4 5 0,-3 3 54,3 7 1,-3 1 5,-2 4 0,1 3 43,-1 6 0,0-4-71,1-1 1,-1 1-10,0 4 0,0-1 18,1-4 0,-6-1-86,1-3 0,-3-9 87,3 4 1,2-4-729,-2 4 697,-4-7 0,7 5 0,-6-5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7:31.00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1206 89 7569,'0'-8'-1323,"0"1"1018,0 1 353,0 4 154,7-11-177,-6 5 1,6-2 20,-7 0 0,2 7 17,3-2 53,-4-3-47,6 6 107,-7-4 316,0 6-507,0 13 0,0-3 66,0 9 1,0-1-77,0 2 0,-2 3 63,-3 6 0,4 0-23,-4 1 1,3-2-1,2-4 0,-2 5 0,-3 1 0,4-1-17,-4 6 0,3-3 23,2 3 0,-1-3-72,-4 7 66,3-6-3,-4 10 1,6-6-37,0 7 0,0-5 33,0 1 1,-5-6-39,0 5 0,0-6 29,5 1 0,0-3-60,0-2 0,0 1 56,0-1 0,0-4-5,0-1 1,0-6 25,0 2 0,0-2-26,0 1 1,0-2 54,0 2-50,0-9 1,0 3 0,0-3 26,0 3 0,0-3 16,0 0 0,0-5-32,0 4 1,0-4 91,0 5-75,0-7-21,0 10 1,0-9 29,0 5-64,0-5 62,0 9-95,-7-12 73,6 12 2,-6-11 1,7 6-1,0-3 1,-1-3 37,-4 3-39,3-4 213,-4-1-206,-1 0 10,5 0 69,-4 0-29,-1-6-5,-1-2 0,-5-2 25,3 0-47,-3 7 0,5-9-11,-7 7 0,1-1 10,-1 1 1,0 3-73,1-3 1,-1 2 60,0-2 0,-4 4-60,-1-4 1,-1 3 52,1 2 1,-3-5-33,-6 0 0,-1 0 12,1 5 0,0 0-6,-1 0 0,-4 0 17,0 0-9,-1 0 0,-1 0 0,7 0 36,0 0 0,-1 0-31,6 0 1,-4 5 0,-1 0 0,4 0 5,1-5 1,4 2 18,-5 3 1,7-4-34,-1 4 1,-2-3-1,1-2 0,-4 0-31,4 0 0,-5 0 15,6 0 0,-1 0-70,6 0 1,-1 0 73,0 0 1,2 1-28,3 4 0,-3-3-4,3 3 68,4-3-25,-7-2 10,11 0 0,-4 0-19,-1 0 43,6 0-3,-6 0 4,7-7 0,0 4 3,0-7 1,2-5-29,3-4 0,-2-7 2,7 1 0,-6-3-21,6-1 0,0-1 23,5 1 1,-1-7 1,1-3 0,0-7-5,0-8 0,-1 0 6,1-9 1,0 2-58,-1 3 1,1-1-103,0 0 0,-5 2 21,-1 3 1,-5-2-162,1 7 1,1-5-237,-1 5 1,0 0 517,-5 5 0,6 7 0,3 1 0</inkml:trace>
  <inkml:trace contextRef="#ctx0" brushRef="#br0" timeOffset="1554">824 780 6916,'0'8'581,"0"-2"33,0-6-506,-6 0 0,2 0-50,-5 0 0,-1 0 8,-5 0 1,-1 2-30,-4 3 1,2-3-111,-6 3 0,-1-4-74,-4-1 0,4 0 59,1 0 1,-1 0-44,-4 0 1,4 0-70,1 0 0,6 0-457,-2 0 300,4 0 357,1 0 0,1 7 0,-1 1 0</inkml:trace>
  <inkml:trace contextRef="#ctx0" brushRef="#br0" timeOffset="1869">618 1015 8079,'0'-15'412,"0"1"0,0-1-75,0 0 1,0-1-168,0-4 1,0 4 22,0-4 1,0-3-268,0-1 81,0 3 0,0-7-96,0 3 1,0-1-276,0 2 1,2-2 227,3 6 136,-3 1 0,11-3 0,-5-1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7:35.06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74 721 7856,'0'-15'561,"-5"0"-555,0 0 0,0 1 1,4-1 118,-4 0 1,3-1-166,-3-4 0,4 2 11,1-6 1,0-1-61,0-4 1,5 1-154,-1 4 160,1-4 1,-5 10-120,0-6 1,2 6-451,3-2 184,-3 4-79,4 1 546,-6 0 0,-6 7 0,-3 2 0</inkml:trace>
  <inkml:trace contextRef="#ctx0" brushRef="#br0" timeOffset="269">1 368 7569,'8'6'-391,"5"-4"1,-5 9 0,8-6 909,4-1-136,-4-3-184,5-1 165,1-6-207,-6-2 1,12-7-23,-4 0 0,4 0-48,1 1 1,2-6 40,4 1 0,-4-3 7,3 3-34,-3 2 0,-8-4 39,-3 6 0,-4-4-68,-1-1 37,-7 1-32,5 10 1,-12-4-69,4 4-2,-3 2 0,-5-4 0,-5 6-93,-7 1 0,-11-2-36,-4 1 1,-1 0-36,-8 5 0,5 5-100,-5 0 0,6 5-275,-1-5 0,8 4-518,1-4 1050,7 7 0,-10-4 0,5 7 0</inkml:trace>
  <inkml:trace contextRef="#ctx0" brushRef="#br0" timeOffset="697">471 559 7569,'8'0'-1619,"5"0"2280,-11 0-224,4 0-213,-19 0 0,-1 0-105,-11 0 0,-1 0-46,6 0 0,-4 0 1,3 0 8,-2 0 0,5 6-4,-2 4 1,5-2-7,6 2 0,-3 0-18,7 5 0,0-1-35,5 1 1,0 0-10,0-1 0,2 1-4,3 0 1,3-2-25,7-3 65,6 3-15,2-12 0,8 11-70,3-7 75,-3 0-9,12-5 8,-6 0 0,3-2 10,-1-3 0,-7 2 69,3-7 0,-11 2-63,-4-2 41,-4-3-32,-1 5 0,-7-7-70,-3 0 79,-3 7-66,-2-5 0,-12 7-119,-3-4 1,-4 3-321,-1 7 0,-3 0 187,-6 0 0,0-5-721,-1 1 642,7-1 0,-3 5 327,7 0 0,-8-7 0,5-1 0</inkml:trace>
  <inkml:trace contextRef="#ctx0" brushRef="#br0" timeOffset="956">574 618 7569,'15'0'0,"-1"0"0,1 0 0,0 5 65,-1-1-32,1 1 0,5-5 128,-1 0 0,2-5-37,-1 1 1,3-8-126,6 2 0,-3-3 263,4-1-327,-4-1 1,12 5 84,-4 0 0,-3 2 47,3-2 0,-8 4-13,-1 6 0,-7 0-12,1 0 0,-2 1-10,-3 4 1,-5 8 27,-5 7 0,-4 1-114,-4-1 0,-10-2-6,-5 6 1,-6-6-82,6 2 1,-6-4-308,6-1 1,-3-2 198,3-3 1,7 1 248,-2-6 0,2 0 0,-2-5 0</inkml:trace>
  <inkml:trace contextRef="#ctx0" brushRef="#br0" timeOffset="1251">1382 59 7569,'10'-13'-1132,"0"3"926,-7 4 1152,4 6 141,-7 0-873,0 6-99,0-4-28,0 11 0,-2-5 5,-3 7 0,2 4 29,-7 1 1,2 6-108,-2-1-57,-3 2 148,5 3-191,0 6 0,-5-4 106,3 8 1,-2-3-191,3 2 1,-4 4-79,3-4 0,-2-1-74,3 1 0,-5-7-419,5 3 1,2-11 497,2-4 91,-3-4 152,6-1 0,2 0 0,9-1 0</inkml:trace>
  <inkml:trace contextRef="#ctx0" brushRef="#br0" timeOffset="1430">1588 250 7569,'0'10'-119,"0"0"0,-2-7-426,-2 2 345,-5 3 1,0-6 327,-1 3 1,-5 1-76,-5-1 1,-1 2-310,2-2 0,2-2 256,-2 7 0,-4-7 0,0 3 0</inkml:trace>
  <inkml:trace contextRef="#ctx0" brushRef="#br0" timeOffset="1804">1544 471 7569,'29'-15'-62,"1"0"0,-6 1 215,1-1 1,-6-5-99,6 1 0,-1-7 10,6 1 0,-2-8-67,-4-1 0,2 0-7,-6 4 20,-1 1 0,-6 5 65,-3-1 1,2 7 62,-7-2-313,-1 4 99,-10 8 9,-2 1 0,-12 7-32,1 0 1,-3 12 70,3 3 1,-3 7 4,-2-2 0,-4 11-1,4-2 17,-4 11 1,3-8 43,1 8 1,-1 0-43,-4 9 1,5 4 0,-1 5 30,-1 1 0,0 0-1,1 0 0,-1 0-1,7-1 1,-8 3-55,3 3-77,-4-4 0,4 7 73,-1-3 1,2-11-96,-1 1 0,1-8 49,3-7 1,9-4-1,-4-11-289,2-4-242,7-4 610,-1-8 0,7 4 0</inkml:trace>
  <inkml:trace contextRef="#ctx0" brushRef="#br0" timeOffset="2049">1882 529 7293,'15'0'-137,"-7"0"625,-2 0-278,-6 0-160,-6 7 1,-2 1 8,-7 7 0,0 0-87,1-1 66,-8 8 1,6-6-177,-4 3 0,4-1 81,1 2 1,1-4-284,-1 4 0,5-4 20,0-1 320,7 0 0,-10-1 0,5 1 0</inkml:trace>
  <inkml:trace contextRef="#ctx0" brushRef="#br0" timeOffset="2305">2382 441 7569,'14'0'-759,"-5"0"863,-3 0 377,1 0-279,-6 0 0,4 2 41,-10 3-333,-9 3 176,-3 7 1,-10-1-125,2 1 29,-3 0 1,1 4 0,0 1 81,3-2 0,1 3-95,-1-1 1,-3 1-458,8-1 319,-1-4 0,6 5-340,-1-6 1,0 0 499,0-1 0,1 8 0,-1 0 0</inkml:trace>
  <inkml:trace contextRef="#ctx0" brushRef="#br0" timeOffset="2537">2323 853 7569,'8'0'266,"5"-7"-82,-11-1 0,3-8 23,-10-4 0,2 2-67,-7-6 0,0 4 0,-5-4 0,-1-1-50,-4-4 1,2 4-207,-6 1 0,6-1-626,-2-4 563,4 6 1,-4-3-454,1 6 0,-1 1 632,6 4 0,-1-6 0,0-2 0</inkml:trace>
  <inkml:trace contextRef="#ctx0" brushRef="#br0" timeOffset="2845">2602 823 7569,'0'9'-1166,"-5"-1"1025,0-3 688,1-4-817,4 6 137,0-20 133,0 3 0,0-11 0,0 6 0</inkml:trace>
  <inkml:trace contextRef="#ctx0" brushRef="#br0" timeOffset="3008">2705 500 7569,'8'0'-55,"-1"0"0,-7-2 160,0-2-203,0 2 116,0-5-841,0 1 508,0 4 315,0-4 0,0-1 0,0-1 0</inkml:trace>
  <inkml:trace contextRef="#ctx0" brushRef="#br0" timeOffset="3622">2984 794 7569,'9'2'-652,"-4"3"766,-4-4 195,-1 6 1,0-19 0,2-2-178,3-3 1,-2-4-37,7 1 0,0-4-97,4 4 81,1-6 1,5 3-5,-1-6 1,6-2-10,-6-3 0,6 3-133,-6-4 31,1 4 1,-5 8 11,-1 4 0,1-2 0,0 3-75,-1 5 0,1 0-47,0 8 60,0 0 1,4 5 25,1 0 0,-6 1 16,-4 4-21,0 3 1,0 9-20,0 2 1,-7 6 38,2 9 0,-4-1-3,-1 6 0,-1-1 42,-4 1-27,3-3 1,-9-2-37,6 0 100,0 1 1,0-8-68,0-2 1,0 1 111,5-6-96,0 6 0,0-10 0,0 4 9,0-4 1,0-6-68,0 0-3,0-7 51,0 10 0,0-13-5,0 0 0,2-7 42,3-7-33,-3-8 34,11 6 1,-7-10-7,4 6 1,3-4-27,-3 4 0,-4 1 152,-1 4 1,-2 0-42,2 1 0,-3 4 61,3 0 1,-5 5 95,-5-5-108,-3 7 0,-7-4-16,0 7 1,-4-4-22,-1-1-72,-6 0 1,8 5 30,-6 0 0,4-2-57,-4-3 0,6 4-152,-2-4 1,-3-2-200,-1 2-1,2 0 1,-4 0 49,7 1 300,-7-1 0,9 5 0,-4 0 0</inkml:trace>
  <inkml:trace contextRef="#ctx0" brushRef="#br0" timeOffset="3895">2485 0 9394,'-8'0'1341,"1"0"-1066,7 0-1463,-7 0 753,6 0 435,-12 7 0,11-6 0,-4 6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7:40.44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1 309 7569,'0'8'-94,"0"-1"250,0-1 363,0-4 484,0 4-890,0-19 0,0 3-12,0-9 0,5 7 86,0 3-165,6-1-3,-3-11 1,2 4-3,0-2 1,0 1 56,4-2 1,6 4-157,0-4-49,-1-3 169,-4 7 0,0-5-147,-1 6 1,6 2 36,-1 3 0,1-1-17,-5 6 1,-1-5-5,1 5 77,0 0 1,0 7-13,-1 3 0,-6 3 7,-3 7 0,2 1-102,-2 4 101,0 2 8,-5 8 0,0-1-40,0 1 0,0-1 55,0 0 0,5 1-2,-1-1 1,1 1 25,-5-1 0,0 0-46,0 1 1,0-6-36,0 1 42,0-7 4,0 3 0,0-6-102,0-1 1,0 1 94,0 0 1,-1-5-210,-4-1 85,3-5-21,-4 2 0,6-7 140,0-4 0,0-4-49,0-5 1,6-6 119,4 1 1,-2-6-72,2 5 1,-2 1 127,2 4 1,-2-1-75,-3-4 1,1 9 96,4-4 0,-2 4 74,-3-4-63,-3 0 196,11 1-236,-11-1 1,4 5 216,-6 0-200,0 7 0,-6-4 65,-4 7 0,-3-4-76,-2-1 0,-1 0 19,-4 5 0,-3 0-54,-6 0 1,1 0 0,4 0 1,-7 0-19,6 0 1,-6 0-18,7 0 1,1 0-254,-2 0 0,7 0 115,-1 0 0,2 0-664,3 0 1,-1 0 764,0 0 0,1 0 0,-1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7:42.27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16 486 7569,'0'10'-777,"0"-1"1448,0-5-66,0 2-439,-7-6 1,5-1-18,-3-4 1,4-4 0,1-5 1,0-6-73,0 1 1,0-8 63,0 3 0,6 1-121,4-1 0,-2-1 87,2-4 0,0-1-141,5 1 1,-1-1-33,1 1 1,0 1 6,-1 4 1,3 1-57,2 3 1,-1 4 95,7-4 1,-6 9-35,6 1 1,4 5 46,6-4 1,-1 5-135,-5-1 130,-6 4 1,3 1-1,-6 1-1,-2 4 10,-2 3 1,-3 7 3,-3 0 0,-5 1 32,-10 4 1,2-4-41,-7 4 0,-1-2 36,-9 1 1,4-6-28,-4 7 0,4-12-1,1 7 1,0-4-1,1 4 0,-1-7 0,0-3 0,5 1-86,1-1 86,5 0 2,-2-5-243,6 0 1,6-5 174,4 0 1,5 1 65,4 4 0,-1 0-47,7 0 1,1 0 68,8 0-35,-3 6 1,7 2 0,-7 7 30,-2 0 0,2-1 90,-11 1 0,0-5-69,-6 0 1,-6 1 96,-3 9 1,-3-9-72,-2 4 1,-2-4 9,-3 4 1,-4 5-27,-11-1 1,-3 1-53,-6-6 0,-7 1-74,-3 0 58,-10 0 1,3-6 0,-3 0-124,3-3 1,7-1 33,0-5 0,8 0-1030,1 0 1134,1-7 0,13-1 0,-6-6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7:44.25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500 412 7376,'-7'15'-482,"-1"-7"547,-7-3 1,-4 2 264,-1-3 1,-7 3-141,-3-2 1,4-3-30,-8 2 0,6-2-78,-6-2 1,3 0-24,1 0 1,6 0 45,-1 0 0,6-5-24,-6 0 1,7-6-71,-1 1 0,4 2 54,5-2 0,-3 0-118,3-4 1,4-1 90,1 0 1,3-4-70,2-1 1,0-5 12,0 6 46,7-7 0,1 8-43,7-7 1,1 6 44,3-6 0,-1 6-76,7-6 0,-1 7 70,6-1 0,4 2-327,0 2 1,7 6 129,-2-1 0,-1 5-422,1-5 1,-8 5 593,-1-5 0,6 7 0,-5-3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7:44.54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354 206 7569,'0'15'-838,"0"-6"782,0 1 0,-2-7 194,-3 2 1,-3 2 425,-7-2-308,-6 0 1,-2-4-207,-6 4 0,1-3 30,3 3 1,-2-4-208,2-1 1,-1 0 80,2 0 0,-3 0-666,8 0 712,-1-6 0,6-2 0,-1-7 0</inkml:trace>
  <inkml:trace contextRef="#ctx0" brushRef="#br0" timeOffset="318">530 456 7569,'8'0'69,"-1"-7"1,-2-3 35,0-9 1,-1 1-149,-4-7 1,5 1 53,0-6 1,5 6-106,-5-1 1,1 1-23,-1-5 1,-3 1-214,3 3 0,1-1-133,-1 7 462,0-1 0,2-1 0,1-2 0</inkml:trace>
  <inkml:trace contextRef="#ctx0" brushRef="#br0" timeOffset="610">486 412 7569,'10'5'-628,"0"-1"567,-7 1 0,10-5 350,-3 0 1,4 0-91,6 0 0,-2 0-39,6 0 0,1-6-20,4-4 0,7-3 21,3-2 0,-1-1-66,1-4 1,0 2-7,6-6 1,-10 4 18,-5-4-71,-1-1 0,-8-2-11,4 2 0,-9-1 49,-6 6 0,-7-4-132,2 4 0,-3 1 37,-2 4 1,-2 0-272,-3 0 0,-9 6 137,-11-1 1,-4 7-103,-6-2 1,-4 3-62,-10 2 317,-3 0 0,-7 7 0,0 1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7:42.99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295 485 8013,'0'-15'298,"0"1"1,0-1-146,0 0 0,0-1-3,0-4 1,0 2 32,0-6 1,1 4-240,4-4 1,-3 4-141,3-4 1,1 4 158,-1-4 1,2 6-310,-2-2 1,-4 4 149,4 1 0,-3 0-674,-2 1 599,6-1 1,-4 5-263,3 0 533,-3 7 0,-2-4 0,0 7 0</inkml:trace>
  <inkml:trace contextRef="#ctx0" brushRef="#br0" timeOffset="248">486 206 7569,'15'0'-846,"-1"6"1785,-6-4-559,-1 4 0,-9-6-48,-3 0 0,2 0-57,-7 0-16,1 0-122,-6 0 1,-1 0 53,-4 0 1,2 0-9,-7 0 1,6 0-172,-6 0 1,6 0 89,-6 0 0,6 0-93,-6 0 0,6 0 23,-6 0 1,5 0-443,-4 0 1,6 0-26,-2 0 0,-1 0-213,2 0 0,4 0-868,5 0 1516,7 0 0,-10 0 0,5 0 0</inkml:trace>
  <inkml:trace contextRef="#ctx0" brushRef="#br0" timeOffset="517">412 412 7569,'7'14'-33,"-5"-4"88,2 0 198,-2-7 108,-2 4-83,0-1-139,0-4 1,-5 3 51,0-10 1,-6 2-23,1-7 0,-3 5-105,-2-5 78,1 0 1,-1-4-85,0-1 1,5 0 24,1 0 1,0 1-173,0-1 1,-3-5 49,7 1 1,0-1-377,5 6 0,0-6 214,0 0 0,0 1-927,0 4 1128,0 0 0,0-6 0,0-2 0</inkml:trace>
  <inkml:trace contextRef="#ctx0" brushRef="#br0" timeOffset="757">633 0 7390,'8'8'-89,"-1"5"0,-9-6 356,-3 3 1,-5 1 415,-9-6 0,1 6-115,-7-1-407,1 3 0,-12 2-71,-3 0 0,3-1 62,1 1 0,3 1-263,-3 4 1,4-4 85,-3 4 1,3 1-342,2-1 1,-1 1 188,1-1 0,-1-4-494,1 3 0,6-2 225,4-3 1,2-4 445,2 0 0,7 0 0,2 5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7:41.35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133 382 7569,'0'-15'-47,"5"6"1,1-1 600,2-2 0,-4-6-323,0-1 1,-2-1-67,-2 6 0,5-6-264,0 0 1,0-4 93,-5 4 1,5-4-248,0 4 0,-1-1 152,-4 1 1,0 4-117,0-4 0,5 9-183,0 1-504,0 0 903,-5-4 0,7 6 0,1 1 0</inkml:trace>
  <inkml:trace contextRef="#ctx0" brushRef="#br0" timeOffset="206">353 44 7569,'13'7'0,"-3"2"0,1 0 48,-6 0 151,0-5 0,-5 4 146,0-3 1,0-2-163,0 7 1,-6-7 55,-4 2 0,-3-3-56,-2-2 1,-1 4-51,-4 1 1,4 0-22,-4-5 1,-1 2 70,1 3 1,-4-4-283,4 4 0,-4-3 111,4-2 0,-4 0-603,4 0 1,-4 0 323,4 0 0,0 0 267,6 0 0,-1 0 0,0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7:47.27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441 500 7569,'-6'9'-341,"4"-3"0,-10-4 396,8 3 1,-8-4 286,2 4 1,-4-3-169,-6-2 0,2 5-42,-6 0 1,1-1 36,-2-4-69,-3 7 0,11-5-64,-8 3 1,2-4 86,-1-1 0,1 0-166,3 0 1,4 0 109,-4 0 1,9-5-125,1 0 1,2-8 28,-2-1 0,-1-3 62,6-7 0,-5 3-100,5-9 1,0 4 48,5-8 0,0 3 41,0 1 0,12 1-13,2-1 0,6 1 40,-1 0 0,4 1-24,7 3 0,-1-1-49,1 7 1,1-1 46,3 5 1,3 1-209,7-1 1,1 5 60,-1 0 1,-5 7-246,0-2 1,-6 4-165,1 1 0,-8 0 215,-1 0 0,-7 0 316,1 0 0,-2 6 0,-3 2 0,1 7 0</inkml:trace>
  <inkml:trace contextRef="#ctx0" brushRef="#br0" timeOffset="206">573 221 7465,'-14'8'-63,"-1"-1"0,-1-7 224,-4 0 1,2 0 114,-6 0-255,-7 0 31,0 0 0,-7 0 99,4 0-98,3 0 1,-10 0-48,7 0 0,-1 0-193,6 0 0,1 0-714,4 0 901,-4 0 0,5 0 0,-6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2:10.7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103 868 7569,'-10'0'71,"0"0"1,1 0 199,-6 0 1,2-2-99,3-3 1,-3-3 8,3-7 0,4-6 43,1-4 1,3-4-14,2-5 0,2-4-147,3-6 0,8-5-159,6 0 1,12-2-172,-1 2 215,2 4 1,0-6-263,2 7 0,-3 0 164,3 0 1,4 0-996,1 0 924,10 0 1,3-1 0,7 1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7:45.91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560 221 7271,'-15'0'995,"0"0"-901,-6 7 1,3-6-53,-7 4 0,1-1 71,-5 0 0,4-2-186,1 3 0,4 1 70,-5-1 0,6 0-89,-6-5 0,7 5 92,-1 0 0,2 0-367,3-5 0,4 0-372,0 0 739,0 0 0,2 0 0,2 0 0</inkml:trace>
  <inkml:trace contextRef="#ctx0" brushRef="#br0" timeOffset="222">339 486 7569,'0'8'430,"0"-2"-20,0-6 0,-2-11-216,-2-4 1,0-3-75,-6 4 1,6-6 60,-6 0 0,6-6-237,0 2 0,2-2 80,2 1 0,0-3-273,0 4 0,0-4 145,0-1 1,0-1-475,0 1 0,2 1-658,2 4 1236,-2-4 0,11 12 0,-5-6 0</inkml:trace>
  <inkml:trace contextRef="#ctx0" brushRef="#br0" timeOffset="520">457 486 7362,'0'8'846,"0"-2"1,-2-7-668,-3-4 1,-3 2 22,-7-7 1,1 0-176,-1-5 1,0-1 93,0-4 0,6 4-227,-1-3 1,0-3 79,-5 3 0,6-6-353,-1 6 0,5-3 191,-5 3 0,7 2-510,-2-2 0,-2 2 698,2 3 0,1-7 0,4-2 0</inkml:trace>
  <inkml:trace contextRef="#ctx0" brushRef="#br0" timeOffset="745">574 1 7569,'0'14'-173,"0"1"0,0 0 165,0-1 1,-1-2 577,-4 3 0,-8-4-225,-7 9 0,-6-2-162,1 1 1,-2-1-167,-3 7 0,1-1 82,-1 6 0,1-1-74,0 0 1,-2 1 61,-4-1 0,4-1-305,-3-4 1,3 4 143,2-3 0,4-4-441,1-1 1,6-6-731,-2-4 1245,10 3 0,-3-11 0,5 4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7:49.17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368 633 7569,'0'8'-387,"6"-2"487,-4-6 573,4-6-565,-6-2 1,-1-7-53,-4 0 1,3 0 13,-3 1 0,4-6-84,1 1 1,0-3-12,0 3 83,0 2 1,0-6-114,0 4 1,0 1 60,0-7 1,0 7-154,0-1 0,0 3 41,0 1 1,0 0-528,0 0 315,0 1 318,6-1 0,-4 7 0,4 1 0</inkml:trace>
  <inkml:trace contextRef="#ctx0" brushRef="#br0" timeOffset="341">588 324 7569,'8'0'83,"-1"6"64,-1-4 47,-4 5-82,5-7 16,-7 0 0,-2-5-39,-3 0 1,3-7 61,-3 2 0,-1 2-119,1-1 0,-2-1 42,3-5 1,2 0-7,-3 1 0,-1-3 28,1-2 1,0 1 11,5-7 0,0 6-167,0-6 0,-5 6 80,0-6 0,-5 7-210,5-2 1,-8 6 80,-2 4 1,-1 3-2,-8 7 0,-3 2 59,-7 3 1,2 5-71,-8 9 0,8 9 58,-3 6 1,4-1-80,2-8 0,0 2-231,-1-2 1,-1-2-11,-3 1 382,9-6 0,-9 10 0,11-5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7:54.82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0 471 7569,'9'0'-518,"4"0"0,-10-5 816,7 0-121,-7-6 0,10 1-57,-3-10 0,0 2-93,4-6 0,-2-1 30,7-4 1,-2 0-18,-3-1 1,6 1-73,0-1 0,6 1 64,-2 0 0,-1 1-60,2 3 1,-6 4-42,6 6 1,-6 1 42,6-1 1,-6 2 7,6 3 0,-7 4 8,1 6 2,-2 0 1,-4 1-4,-3 4 1,1 3-6,-6 7 1,0 6 5,-5 4 1,0 4-56,0 5 1,0-1 53,0 6 0,-2-6-1,-3 1 0,4-3 22,-4-1 1,2-3-27,-2-2 0,3-4 50,-3-6-49,4 0 1,1-6 27,0 1-41,0-7 0,0-12 37,0-11 1,0-3-3,0 8 1,4 1 90,1-1 0,5 0-95,-5 1 1,0-1 238,-5 0-200,0 1 170,0-1-169,0 7 1,-2 1 44,-3 7 0,-3 0-59,-6 0 1,-6 0 2,0 0 1,-4 0-115,4 0 1,-6 0 72,2 0 0,1 0-341,-2 0 0,7 0 16,-1 0 334,2 0 0,3 0 0,-1 0 0</inkml:trace>
  <inkml:trace contextRef="#ctx0" brushRef="#br0" timeOffset="700">677 500 7569,'0'10'-146,"0"0"174,0-7 22,0 4 1,0-19-22,0-2 0,1-4 61,4 3 1,3-6-141,7-4 1,0-3 88,-1-1 0,6 0-112,0-1 0,4 1 59,-4-1 1,4 6-67,-4-1 1,6 8-3,-2-3 0,-1 4 30,2 1 1,-2 2 28,1 3 1,2 2-15,-6 3 0,-1 3 33,-4-3 0,-2 5-23,-3 5 0,1-1 80,-6 5-72,0 1 1,-5 5 18,0 0 0,0-1-6,0 1 0,0 0 23,0-1 1,0 1-22,0 0 1,-5-1 72,0 1 0,-6 0-51,1 0-14,-3-7 1,-2 3-35,1-6 1,4 0-22,0-5-44,0 0 1,1 0 15,-1 0 27,7 0 1,-4-2 11,7-3 0,0 4 26,7-6-1,1 7 1,6 0 48,1 0 0,0 7-47,-1 3 0,3-1 43,2 6 0,-2-8-31,2 7 0,-2-2 84,-3 2 0,1 1 19,0 0 1,-5 0-86,-1-1 1,-5 1 104,1 0 1,-4-1-55,-1 1 1,0 0-42,0-1 0,-5-4 23,0 0 0,-6 0-97,1 5 0,-3-6 54,-2 1 1,1-7-256,-1 2 0,-1 2-70,-4-2 1,-1 0 317,-4-5 0,-2 0 0,4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7:51.05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15 647 7569,'0'9'-649,"0"4"743,0-12 1,0 8 700,0-5-489,0-2-169,0 5 0,-5-9-156,0-3 105,0 3 1,5-11-38,0 4 0,0-5 59,0 0 0,5-3-185,0-2 1,6-2 114,-1-4 0,-2-3-133,2 4 0,-2-4-11,2-1 0,1 1-97,-6 3 1,5-2-178,-5 2 1,5 4 2,-5 1 1,0 4 376,-5 1 0,6 7 0,2 2 0</inkml:trace>
  <inkml:trace contextRef="#ctx0" brushRef="#br0" timeOffset="282">0 354 7569,'7'9'0,"2"1"0,4-2 84,2 2-6,0-3 0,0-3 441,-1 1-276,8 0 1,0-5-117,8 0 0,1 0 2,3 0 1,-3 0-92,3 0 0,2-6 125,-1-4 1,-1-3-125,-5-2 1,-4 1 101,-1-1 1,-11 0-56,2 0 1,-5 1 11,0-1 1,-4 0-103,-6 1 0,0 4-31,0 0 1,-1 2 69,-4-2 1,-5 2-163,-10 3 1,2 3 57,-6-3 0,-2 4-412,-9 1 1,3 0 225,-7 0 0,6 0-522,-1 0 0,3 0 777,1 0 0,1 0 0,-1 0 0</inkml:trace>
  <inkml:trace contextRef="#ctx0" brushRef="#br0" timeOffset="742">735 559 6347,'-21'0'1098,"4"0"-867,-2 0 0,1 0-95,-2 0 1,4 0-162,-4 0 0,2 0 189,-1 0-191,2 0 0,-4 5 59,7 0 1,4 7-79,0-3 0,7-1 19,-2 2 1,3 0-1,2 5 1,2-5 5,3-1 0,0 0-74,9 0 0,-1 3 105,12-7 1,-1 0-22,6-5 1,1 0 96,3 0 0,0 0-58,10 0 1,-8-7 113,9-3 1,-11-3-35,0-2 1,-8 1 53,-1-1 1,-12 0-68,1 1 1,-7-1 148,3 0-50,-7 1 0,-3-1-97,-10 0 0,-4 2-103,-6 3 1,-3 2-68,-6 3 1,-1 4-132,1-4 0,0 3-83,-1 2 1,6 0-253,-1 0 0,7 0 145,-1 0 0,2 0 394,3 0 0,-1 0 0,0 0 0</inkml:trace>
  <inkml:trace contextRef="#ctx0" brushRef="#br0" timeOffset="1000">867 500 7569,'23'0'0,"3"0"-217,-6 0 101,0 0 0,-6 0 181,1 0 1,5 0 182,-1 0 0,1-4 99,-6-1-203,1 0 1,0 0-42,0 0 1,4-5 4,1 5 1,-1 0-55,-4 5 1,5 0 46,-1 0 1,2 0-54,-1 0 1,-5 7 143,-1 3-233,1 3 1,-8 3 31,2 4 1,-2-4 23,-7 4 0,0-4-50,0-1 1,-2 1-152,-3 4 0,-3-4-183,-6 4 1,4-4 160,0-1 1,0-7-384,-4-3 0,0-2 591,5 2 0,-4-4 0,4 6 0</inkml:trace>
  <inkml:trace contextRef="#ctx0" brushRef="#br0" timeOffset="1275">1676 60 7569,'8'0'-6,"5"-7"0,-10 5 64,7-3 305,-7 4 113,4 1-346,-7 6 0,-5 3 21,0 5 1,-6 1-116,1 0 1,2 6-47,-2 3 1,0-1 70,-5 2 0,1 4-72,-1 5 0,0 6 65,1-6 1,-1 5-190,0-5 1,0 6-102,1-6 0,4 0-68,0-4 1,7-8-20,-2-2 0,-2-4-125,3-1 0,0-2 448,9-3 0,10-4 0,8-6 0</inkml:trace>
  <inkml:trace contextRef="#ctx0" brushRef="#br0" timeOffset="1458">1940 221 7569,'-1'13'126,"-4"-3"-63,-3 3 0,-7-10-226,0 7 0,1-5-105,-1 5 1,-1-7 502,-4 2 0,4 2-248,-4-2 0,-3-1-50,-1-4 1,1 0 49,-2 0 13,7 7 0,-9-5 0,4 4 0</inkml:trace>
  <inkml:trace contextRef="#ctx0" brushRef="#br0" timeOffset="1834">2087 442 7569,'30'-8'-734,"-7"1"0,-1 5 827,-2-3 0,-2-3 562,7-6 0,-7-6-341,1 0-177,-3-6 1,4 3-115,0-6 0,-2 5 69,-9-1 0,3 7-115,-7-2 1,-2 6 104,-8 4 0,-3-1-81,-7 6 1,-4 0-6,-1 5 0,-6 1-118,1 4 0,-2 5 93,-3 10 0,6-2-44,-1 6 0,7-4 34,-1 4 0,2 2 34,3 9 1,1-4 39,3 3 0,-2 2-39,7-2 1,-4 5 33,4-4 1,0 1-24,5-2 0,-2-3 5,-3 3 0,2 2-25,-7-2 1,0 7-4,-4-1 1,-3-3-114,-2 2 0,3-4 77,-4 4 0,4-7-231,1 3 1,2-6 68,3-4 0,-1-4 214,6-6 0,-7-1 0,4 1 0</inkml:trace>
  <inkml:trace contextRef="#ctx0" brushRef="#br0" timeOffset="2087">2499 471 7569,'8'0'17,"-1"0"24,-7 0 60,-13 0 1,4 7-27,-5 2 0,-1 4-3,5 2 0,-3 0-89,-2 0 1,6 4-64,-1 1 150,7-1 1,-9-4-183,7 0-89,-6 6 1,9-5-704,-3 4 904,4-10 0,1 3 0,0-5 0</inkml:trace>
  <inkml:trace contextRef="#ctx0" brushRef="#br0" timeOffset="2373">2911 442 7569,'8'0'-423,"-2"0"1028,-6 0-485,0 6 1,-1-3-11,-4 7 0,-3 0-157,-7 5 144,0-1 1,0 1-144,1 0 0,-1 0 91,0-1 1,-4 1-79,-1 0 1,-1-1-85,1 1 1,-1 0-158,-3-1 1,1 1 37,3 0 236,4 0 0,-5-1 0,6 1 0</inkml:trace>
  <inkml:trace contextRef="#ctx0" brushRef="#br0" timeOffset="2609">2955 750 7556,'8'7'373,"-3"-5"-329,-10 2 0,2-4 423,-7-4-330,0 2 1,-10-11 17,1 3 1,-3-3 39,3-2 0,3 1-185,-4-1 0,2-5 56,-2 1 1,4-6-340,-4 6 1,4-6 192,1 5 1,1-4-570,-1 4 0,2-4 649,3 4 0,-3-6 0,5 3 0</inkml:trace>
  <inkml:trace contextRef="#ctx0" brushRef="#br0" timeOffset="2885">3175 692 7569,'8'6'94,"-1"-4"7,-1 4-182,-4-6-666,4 0 575,-6-6 172,0 4 0,0-17 0,0 2 0</inkml:trace>
  <inkml:trace contextRef="#ctx0" brushRef="#br0" timeOffset="3034">3234 456 7569,'15'7'-526,"-7"-5"446,-2 4 75,-6-6 5,0-6 0,0-3 0,0-5 0</inkml:trace>
  <inkml:trace contextRef="#ctx0" brushRef="#br0" timeOffset="4867">2911 1 8822,'0'8'-1651,"0"-2"1581,0-6 1,0 7 0,0 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7:57.55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176 176 6857,'9'0'665,"-3"7"-446,-6-5 316,0 4-433,0 1-34,0-6 0,-2 12 44,-2-3 1,0 5-21,-6 4 1,6-1-35,-6 7 0,2 1 35,-2 8 1,-2 2-86,8 3 0,-6 2 27,5-6 0,-5 5-92,5 0 1,-1-3 82,1 2 0,1-6-20,-5 1 1,5 2-126,-1-1 1,-1-1 27,1-5 0,0 1-68,5-1 0,-5-1 76,0-4 1,-1 2 18,1-6 0,3 0-42,-3-6 114,-3-5-66,7-3 40,-6-6 1,7-2 51,0-2 0,7-5-56,2-5 1,4 1 119,2 3 0,-3-3-60,2 3 1,-2 2 113,7-2 0,4 2-77,2-2 0,9 2 60,5 3 1,-1 3-50,1-3-1,0-1-35,5 1 1,0-2-103,0 3 0,-3 2 104,3-3 1,-8-2-32,8 3 0,-3-6 18,3 5 0,0-7-50,0 3 0,1 0 28,-1 0 1,-5 4-57,0-5 1,-8 7 30,-2-2 1,-1 2-9,-8-2-200,-1 3 138,-4-5-228,-7 7 42,-1 0 98,-7 0 0,-2 5 28,-3 0 212,-3 0-208,-7-5 216,1 0-94,-1 0 103,7 0 1,1-6-39,7-4 0,0-3 49,0-2 1,2-1-88,3-4 1,-2 2 64,7-6 0,-2-1-23,2-4 0,3-2 70,-3-4 1,1-2 11,-1-7 0,1 3-78,-6-3 0,5 3-45,-5-8 1,0 5 52,-5 5 0,0-2-285,0 7 0,0 1 87,0 8 1,-5 4-320,0 7 1,-1-1-453,1 0 900,3 0 0,-11 1 0,5-1 0</inkml:trace>
  <inkml:trace contextRef="#ctx0" brushRef="#br0" timeOffset="410">632 735 6627,'-8'0'493,"0"0"-151,3 0 102,3 0-297,-4-7 0,6 4 16,0-7 0,0 5-144,0-4-20,0-1 0,0-5 16,0 0 0,5 1 80,-1-1 1,8 0-331,-2 1 0,-2-1 121,2 0 1,-5 1-418,4-1 0,-4 0 531,5 0 0,0 1 0,5-1 0</inkml:trace>
  <inkml:trace contextRef="#ctx0" brushRef="#br0" timeOffset="617">867 573 7569,'-6'8'-103,"-2"1"291,-7-4 1,-1-4 40,-4 4 0,-1-2-48,-4 2 1,-3-3 22,4 3 1,-4-4-59,-1-1 1,-1 5-129,1 0 0,4 0-118,1-5 0,4 0-153,-4 0 1,6 0-872,-2 0 1124,-3 0 0,7 7 0,-5 1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9:35.01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177 383 7569,'8'15'-947,"-1"-5"1409,-7-1-193,0 1 1,-2 0-126,-3 0 1,2-7-256,-7 2 1,0-2 10,-5 2 1,1-3 133,-1 3 1,0-5-79,1-5 1,-1-3 61,0-7 0,5 0-70,1 0 1,4-4 46,-5-1 1,7-4-24,-2 4 1,1-4 21,0 4 0,2-4-6,-3 4 0,3-1-91,2 1 0,0 9 96,0-4 0,0 4-59,0-4 0,5 5 45,0 0 0,7 0-64,-3-4 0,5 4 16,0 0 0,3 2-3,2-2 0,-1-1-6,7 6 1,-6-5-62,6 5 0,-1-5 139,6 5 0,12-6 0,4 3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9:35.33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294 1 7569,'7'8'-621,"-5"5"0,4-10 1215,-6 7-488,0-7 0,-2 4-27,-2-7-89,-5 0 4,-12 0 1,5 5 33,-4 0 1,-1-1-13,1-4 1,-6 5-181,2 0 1,-2 2 74,1-2 1,-1-2 88,6 7 0,-6 0 0,3 4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9:38.04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441 500 7569,'0'10'-656,"0"-1"482,-6-5 0,2 7 96,-6-6 0,1 6 128,-6-1 1,0-2-47,1 2 35,-8 0 0,6 3 18,-4-3 1,4 1-8,1-6 1,-4 2-37,-1-2 1,1-4 39,4 4 1,-1-3-99,-4-2 1,4 0 119,-4 0-125,4 0 0,1-2 56,0-3 1,2-3-9,3-7 1,-3 1-18,4-1 0,0-5 2,0 1 0,0-7-21,0 1 1,2-3 30,7-1 0,0-5 4,0-1 0,0 1-3,0 5 1,0-1 7,0 1 0,2 4-12,3 1 1,3 4-7,7-4 11,-1 6-4,1-3 1,1 6-2,4 0 0,1 1 1,4-1 1,2 0 2,-2 0 0,1 6-160,-2-1 156,4 7-3,-5-4 0,0 7-140,-3 0 0,-2 0 152,1 0 0,-3 7 0,6 1 0</inkml:trace>
  <inkml:trace contextRef="#ctx0" brushRef="#br0" timeOffset="242">470 250 6830,'-1'13'0,"-4"-2"0,-5-2 0,-5-3 0,-3-3 0,-3-1 0,-3-2 0,-6 0 0,-4 0 0,-2 0 0,-1 0-235,-1 0 1,4 0 234,-5 0 0,-1 0 0,-4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9:36.65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191 633 7569,'8'-7'-304,"-1"4"141,-7-7 1,5 0 105,0-5 0,0-6 22,-5-3 1,0-6 59,0-4 0,4 1-47,1-6 1,0 5 61,-5-5 0,0 6-94,0-1 1,0 8-12,0 1 1,0 7-86,0-2 0,0 4 63,0 1 87,0 1 0,7 6 0,1 1 0</inkml:trace>
  <inkml:trace contextRef="#ctx0" brushRef="#br0" timeOffset="237">382 221 6991,'8'6'0,"-3"4"0,-5 3 0,-5 0 0,-4-1 0,-4-4 0,-4 0 0,-1-1 0,-3-1 0,-2-2 0,-3-3 0,-2 1-160,-1 3 0,-1-4 86,1 4 1,-7 2 73,-3-2 0,3 6 0,0-3 0</inkml:trace>
  <inkml:trace contextRef="#ctx0" brushRef="#br0" timeOffset="488">382 515 6633,'-6'-15'103,"-2"1"-57,-7-1 0,0-1-107,0-4 0,1 4 59,-1-4 0,0-1-152,1 1 1,-1 1-38,0 4 191,1-6 0,-8-2 0,-1-7 0</inkml:trace>
  <inkml:trace contextRef="#ctx0" brushRef="#br0" timeOffset="744">353 0 7175,'15'0'0,"-2"2"0,-4 3 0,-4 5-292,-3 3 0,-4 2 338,-3-1 1,-3 6 0,-6-1 0,-1 3 17,0-3 0,0-1-17,1 7 1,-6-2-97,1 1 0,-3 4 88,3-4 0,1 3-127,-7-3 1,6 4 3,-6-4 1,2 7-76,-1-1 0,-4 2 159,4-7 0,2 3 0,1 1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9:35.84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45 660 7184,'8'0'-436,"-1"-7"1,-7-1 534,0-6 1,0-1-98,0 0 0,0 1 75,0-1 0,0-5-62,0 1 1,0-7-3,0 1 1,0-3-47,0-1 1,0 1 0,0 4 0,0-4-3,0 3 1,0 4-124,0 1 0,0 4-96,0 1 254,0 1 0,6-1 0,2 0 0</inkml:trace>
  <inkml:trace contextRef="#ctx0" brushRef="#br0" timeOffset="304">1 616 6861,'6'10'0,"4"0"0,3-1 0,2-1 0,0-4 0,-2-8 0,-2-5 0,1-4 0,2-2 0,4 0 0,2-1-102,1-4 0,-3 2 139,7-6 0,-1-2 3,5-9 1,-1 4-6,-3-3 0,1 1-6,-7-1 0,1-3 27,-5-8 0,-1 6-21,1 0 1,-5 1 20,0-1 1,-7 8-51,2 7 1,-5 11-10,-5-2 1,-5 10-29,-9 0 1,-6 5-104,-9 5 0,-5 10-54,-10 9 0,1-1 188,-6 2 0,0-1 0,-4 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2:11.7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249 30 7569,'8'0'-481,"0"0"705,-3 0-44,-3 0 0,4-2-163,-6-3 203,0 4-153,0-12 1,-6 11 35,-4-3 0,-3 3-123,-2 2 0,-5 0 122,1 0 0,-2 7-169,1 3 1,-1 0-89,-4 4 0,-1-2 78,7 7 0,-1-2 5,5-3 0,5 3 70,1 2 0,5-2 49,-1 2 0,7-2-59,8-3 0,5-4 79,9 0 1,4-5-69,-4 4 1,4-5 111,2 1 1,4-4-14,0-1 1,-1-5-14,-9 0 0,2-6 80,-6 1 1,1-3-68,-1-1 1,-9-1-28,4 0 1,-10 0 0,0 1 0,-4-1-235,-1 0 140,0 1 0,-8-1-69,-6 0 1,-1 5-303,-5 1 1,-1 5 166,1-1 1,-4 4-240,4 1 1,-1 0 181,1 0 1,6 1 283,-1 4 0,0-3 0,7 11 0,-6-5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9:33.79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427 183 7569,'6'14'0,"4"-5"3,-3 4 47,-1-4 101,-6-1-14,0-2 1,-1-6-261,-4 0 1,1 5 73,-5 0 1,-1 0-63,-5-5 0,0 0 72,1 0 0,-3-5-131,-2 0 0,2-1 74,-2 1 1,1 3-143,-2-3 1,4-1 237,-4 1 0,-2 0 0,-1 5 0</inkml:trace>
  <inkml:trace contextRef="#ctx0" brushRef="#br0" timeOffset="283">236 595 7512,'8'-7'-201,"0"4"137,-3-7 1,-3 6 104,3-6 1,-2-7-4,2-7 0,-4-4 85,4-1 0,-3-2-114,-2-4 0,0-2 19,0-7 1,0 5-36,0-1 1,0 8 20,0-3 1,0 1-140,0 5 1,0-2-101,0 11 0,-2 0 101,-3 6 0,2 6-382,-7 3 506,7-3 0,-10 12 0,5-2 0</inkml:trace>
  <inkml:trace contextRef="#ctx0" brushRef="#br0" timeOffset="595">442 477 7569,'13'10'-307,"-4"0"-407,-2-7 849,-7 4 212,0-7-308,-7-7 0,1 4 137,-4-7 0,-3-1-69,3-9 1,-3 4-79,-2-4 1,1-1 0,-1 1 0,-5-4-60,1 4 1,-1-4 9,6 4 0,-1-6-143,0 2 0,0 2-53,1 3 0,-1 2 76,0 3 1,6-1-27,-1 0 1,7 6-84,-2-1 249,3 6 0,2-2 0,13-1 0,3-1 0</inkml:trace>
  <inkml:trace contextRef="#ctx0" brushRef="#br0" timeOffset="821">427 22 7041,'13'1'0,"-3"4"0,-5 5 0,-4 3 0,-2 3 0,-4 4 0,-5 5 0,-5 2 0,-3 3 0,-3 1 0,0 1 0,-2 3 0,-2-1 0,-4 0 0,-5 1 0,-2-3 0,-2-1 0,2-3 0,0-3 0,4-4 0,1 0 0,8-5 0,2 6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9:32.59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427 191 7160,'8'0'-146,"-1"0"0,-6 0 325,4 0-67,-3 0 1,3 0-19,-10 0 0,-3 0-12,-7 0 1,0 0 1,0 0 1,-4 5-18,-1 0 0,-6 0-81,2-5 1,-4 5-46,-2 0 1,4 0 67,-3-5 1,8 0-201,-9 0 0,9 0 60,-3 0 1,6 0-172,-2 0 1,4 1 301,1 4 0,0-3 0,1 4 0</inkml:trace>
  <inkml:trace contextRef="#ctx0" brushRef="#br0" timeOffset="236">103 529 7378,'14'-1'0,"-3"-4"0,-3-5 0,-1-5 0,-2-4 0,-1-6 0,1-3 0,-1-3 0,-1-3 0,0-5 0,2-2 0,-2 0-96,-1 2 0,-2 6-12,0-1 1,0 3 84,0 2 23,0-1 0,-7 7 0,-1 2 0</inkml:trace>
  <inkml:trace contextRef="#ctx0" brushRef="#br0" timeOffset="836">662 515 7569,'8'0'-790,"5"0"834,-11-7 0,4-1 18,-6-7 0,0-1 3,0-4 1,0-3-109,0-6 0,5 0 53,0-1 0,0 1-67,-5-1 1,5 3 85,0 2 1,1-3-74,-1 4 1,-1 3 47,5 1 1,-4-1-16,5 1 1,0 1 6,5 4 0,-1 5 0,1 0 0,1 2 2,4-2 3,-4-3 1,12 12 1,-7-6-7,4 7 1,-4 0 5,-6 0 1,-1 2-4,1 3 1,-5 3 4,0 7 1,-7-1-1,2 1 0,-3 0 6,-2-1 0,0 6 1,0 0 1,0-1 23,0-4 0,-5 0-28,0-1 1,-7 1-8,2 0 0,2-7 9,-1-3 1,4 1-10,-5-1 0,5 0 23,-5-5-154,7 0 103,-10 0 1,11-2-9,-3-2 0,5 2 23,5-3 1,-2 3-3,7 2 1,0 0-19,5 0 1,-1 0 15,1 0 1,5 0 25,-1 0 0,6 2-15,-6 3 0,6-2 5,-5 7 0,-1-5 33,-4 5 0,-2-5 2,-3 4 1,1 1 92,-6 5 0,0 1-68,-5 4 1,-7 1 47,-2 4 0,-9 2-66,-2-2 1,-6-4-116,1-1 0,-2-6-56,-3-4 1,-1 2-384,-3-8 513,3 1 0,-5 2 0,7 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9:31.83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500 794 7151,'0'-14'-148,"0"-1"0,0 0 197,0 1 0,0-8 0,0-2-31,0-4 1,5-1 14,0-1 0,0-6 3,-5-3 0,0 0 57,0-5 0,0 1 4,0-10 0,0-5-9,0 0 1,-2 7-36,-2 12 0,-3 6-112,-3-1 0,-3 8 75,3 1 0,-8 14-96,-1 1 1,-6 7 27,6 3 0,-6 6 22,6 4 0,-8 15 18,3 4 0,1 10-11,-1 0 0,6 4 34,-2 1 1,4 5-17,1 0 0,2 0 24,3-5 0,-3-5-15,3 0 0,2 1-28,-2 4 1,7 0-10,-2 0 0,-1-5-80,1 0 1,0-1 49,5 1 0,0-3-125,0-7 1,-5-4-16,0-1 0,0-6 203,5 2 0,0-4 0,0-1 0</inkml:trace>
  <inkml:trace contextRef="#ctx0" brushRef="#br0" timeOffset="251">442 515 6859,'11'0'0,"-6"0"-105,-10 0 0,-8 2 438,-7 3-218,-2-4 0,-10 7-54,-2-3 0,3-3-40,-3 3 0,-2-3-111,2-2 1,-1 0-31,6 0 0,0 0-266,-1 0 386,7 0 0,-4 0 0,4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9:40.13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207 589 6330,'0'8'12,"0"-1"32,0-1-16,0-4 261,0 4 0,0-17-250,0-4 1,5-3 0,-1 3 0,3 1-32,-2-1 1,-3-5 1,2 1 1,0-6-68,1 6 0,-4-2 83,4 1 0,-3 4-158,-2-4 1,0 4 32,0 1-275,0 0 121,0 7 253,-7 2 0,6 6 0,-6 0 0</inkml:trace>
  <inkml:trace contextRef="#ctx0" brushRef="#br0" timeOffset="382">339 324 6403,'15'5'0,"-2"-2"-46,-3-4 0,-4-1 50,-6-8 196,0 7-11,0-3-104,0-1 0,-5 4-24,0-7 0,0 5-12,5-5 1,-5 0-90,1-4 0,-1-1 85,5 0 1,-5-4-112,0-1 1,0-6 91,5 2 0,-2 1-81,-3-2 0,4 7 1,-4-1 14,-3 2 0,4 4 21,-5 3-7,5 4 99,-9 6 0,5 6-79,-7 4 0,6 8 111,-1 2 1,0 6-94,-5-2 0,-4 4 3,-1 2 1,-1-1-63,1 0 1,-3-4-206,-6-1 252,0 1 0,-1 4 0,1 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9:52.49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1059 104 7569,'0'14'0,"0"1"-154,0 0 1,0 0-189,0-1 1,0 1 264,0 0 1,0 4 93,0 1 0,0 4 48,0-4 1,-5 6-43,0-1 1,0 9-40,5 5 1,-5 4 37,0 1 0,0 1-51,5 4 0,-1-1 35,-4 6 1,3-7-4,-3 2 0,4 2-26,1-2 0,0-2 26,0-8 0,0 4-25,0-4 1,0-3 18,0-2 0,0-3-6,0-1 1,-2-6 7,-3 1 0,3-8 0,-3 3 1,4-4 0,1-1 0,-7-7 0,4 4 28,-7-7-29,7 0 50,-10-5 0,10-5-44,-7 0 0,5-5 60,-5 5 1,5-5-4,-5 5-28,1-6 0,-6 4-5,0-2 1,5-3-4,1 7 1,4-5-22,-5 6 1,0-1 21,-5 5 0,1 0 70,-1 0-75,0 0 1,-4 0 20,-1 0 0,1 0-18,4 0 1,-1 0 36,-4 0 0,2 0-29,-7 0 0,6 0-2,-6 0 1,3 5-24,-3-1 0,-4 1 28,-1-5 0,1 0-61,-5 0 1,-2 0 47,1 0 1,-4 0-56,5 0 0,-1 0 45,6 0 1,0-5-24,-1 1 0,6-3-27,-1 2 0,7 3-53,-1-2-87,2 2 157,3-5 0,4 6-18,0-4-11,7 3-42,-4 2 74,7-6-61,0 4 41,0-4 9,0-1 27,0-1 0,0-7 2,0 0 1,0 1 18,0-1 1,0-6 6,0-4 1,0-2-10,0-3 0,0 1-15,0-1 1,2-6 16,3-3 1,-4-3-11,4-2 0,2-2 19,-2-3 1,5-5 5,-5-10 0,6-3 3,-1-6 1,-2 6-54,2 3 0,-2 5-65,2 6 0,-2 4-146,-3 9 1,-4 4-85,4 7 310,-3 6 0,-2 8 0,0 9 0</inkml:trace>
  <inkml:trace contextRef="#ctx0" brushRef="#br0" timeOffset="494">485 1177 7569,'0'-8'0,"2"1"-985,3 7 824,-3-6 1,4 2 0,-6-5 320,0-3 0,0-1-68,0-2 0,0 1-34,0-1 0,0-5-36,0 1 0,0-6-1,0 6 0,0-1-98,0 5 0,0 1 62,0-1 0,0 0-131,0 1 1,0-1-148,0 0 127,0 0 166,0 1 0,0-1 0,0 0 0</inkml:trace>
  <inkml:trace contextRef="#ctx0" brushRef="#br0" timeOffset="748">647 942 7237,'0'14'0,"0"1"0,-2-2 0,-2-1 0,-6-4 0,-5-2 0,-3-1 0,-2 0 0,3 0 0,0-2 0,1-1 0,-2-2 0,-2 0-26,2 0 0,-5 0-202,-1 0 139,-4 6 0,4-4-178,-1 3 1,2-3 266,-1-2 0,-4 0 0,5 0 0</inkml:trace>
  <inkml:trace contextRef="#ctx0" brushRef="#br0" timeOffset="1305">632 530 6918,'0'-10'-53,"0"0"0,0 6 86,0-6 0,-6 6-6,-4 0 0,2-3 18,-2 2 1,0 0-10,-4 5 1,-1-5-62,0 0 1,0 1 66,1 4 1,-6 0-107,1 0 0,-1 0 94,5 0 1,-4 0-153,-1 0 0,-1 0 78,1 0 1,4 0-148,-4 0 1,4 0-91,1 0 281,1 0 0,5-7 0,3-1 0</inkml:trace>
  <inkml:trace contextRef="#ctx0" brushRef="#br0" timeOffset="1729">456 721 7569,'0'-10'-258,"0"1"1,0 4 156,0-5 1,0 0 90,0-5 1,0-4-23,0-1 0,0-6 109,0 2 1,0-4-106,0-2 0,0 1 18,0 0 0,0-1 29,0 1 0,0 1-84,0 4 0,0-3 79,0 8 1,-2-1-303,-3 5 76,4 1 212,-6 6 0,7-5 0,0 4 0</inkml:trace>
  <inkml:trace contextRef="#ctx0" brushRef="#br0" timeOffset="2019">588 677 6352,'8'-6'124,"-3"-4"1,-3 2-88,-2-2 0,-7 2-16,-2-2 1,0-3 20,0 3 0,4-3-31,-5-2 0,0 2-32,-5 3 1,1-3-3,-1 3 0,2 2-95,3-2 1,-3 2 75,3-2 1,-3 2-146,-1 3 0,-1-1 187,0-4 0,0-3 0,1 5 0</inkml:trace>
  <inkml:trace contextRef="#ctx0" brushRef="#br0" timeOffset="2269">632 339 7569,'0'15'-467,"0"-1"348,-6 1 1,-2 0 207,-7-1-26,0 8 1,1-6-36,-1 4 1,-5 1 52,1-2 1,-7 3-103,1-3 1,-3-2 86,-1 2 0,-1-1-212,1 2 0,-5-4 69,-1 4 1,1-4 76,5-1 0,6 6 0,2 2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9:59.51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45 30 7569,'0'9'-168,"0"4"494,0-12-332,0 6 107,-7-7-469,5-7-250,-11-1 618,12-7 0,-12 1 0,5-1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9:59.76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15 7076,'13'-2'0,"-3"-3"0,-3 4 0,-7-6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0:01.63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0 7569,'0'10'258,"0"0"449,0-7-821,0 4 0,0-21 0,0-2 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0:00.44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1 559 7432,'5'-10'275,"-1"0"1,1 1-205,-5-6 0,5-1 47,0-4 1,7 2-77,-3-7 0,4 1-6,2-5 0,1-1 26,4 1 1,-2-6 23,7 1 0,-6 0-31,6 4 1,-6 1-108,6 0 1,-7 1 31,1 3 1,2 4-113,-1 6 0,0 1 15,-6-1 0,6 7-11,0 3 0,-1 3 77,-4 2 0,0 0-61,-1 0 62,1 0 1,-2 7 9,-3 3 1,-4 4-21,-6 6 0,0-2 18,0 6 0,0 3-33,0 7 1,-1-3 37,-4 3 1,3 4 74,-3 1 0,-1-1-36,1 1 0,-2-7 7,2 3 0,4-4 24,-4-2 0,3-6-71,2-3 94,0-4-70,0-8 3,0-1 0,5-9 12,0-3 0,5-8-2,-5-7 0,5-4 1,-6 4 1,6-1 0,-5 2 0,5 2 46,-5-2 1,0 2 6,-5 3 1,0-1 165,0 0-199,0 0 0,-2 6 33,-3-1 1,-1 5-19,-4-5 0,-3 7-68,3-2 1,-8 3 28,-2 2 1,1 0-73,4 0 0,-4-5-10,-1 1 1,0-1-158,6 5 0,-6 0-484,0 0 726,7 0 0,0 0 0,5 0 0</inkml:trace>
  <inkml:trace contextRef="#ctx0" brushRef="#br0" timeOffset="671">662 471 7569,'8'0'0,"-1"-2"-497,-7-3 294,0-3 0,0-7 366,0 1 0,5-3-8,0-2 1,1 1-60,-1-7 1,-2 2-61,7-1 0,0-4-7,5 4 0,-1-2-7,1 1 1,0-1 2,-1 6 1,1-4-33,0 4 1,1 1-8,4 4 0,-4 2-42,4 3 0,2-1 67,3 6 1,-2 0-43,1 5 0,-1 0 32,2 0 1,1 0-14,-7 0 0,6 0 42,-5 0 1,-1 0 2,-4 0 1,-7 1-29,-3 4 3,3 3 0,-6 7-28,3 0 1,-9 1 28,-1 4 0,-6-4-35,1 4 1,2-4 30,-2-1 0,5-2-40,-4-3 0,4 1-20,-5-6 0,5 5-81,-5-5-37,7 0 119,-10-5-6,11 0 34,-4 0 31,19 6 0,-5 2 8,7 7 0,-1-2 31,-4-3 0,3 3 3,2-3 1,0 4 45,-1 6 1,1-4-81,0 4 1,-1-4 80,1-1 0,-7 5-45,-3-1 3,-3 1 1,-2-6 21,0 1 0,-2 0-155,-3 0 114,-3 6 0,-7-10-80,1 4 1,-3-5-161,-2 0 0,2 1-555,-2-6 762,2 0 0,-4-5 0,-2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49:56.44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1 780 8069,'6'-15'895,"-2"5"-532,5 0 1,-4 0-308,5-4 0,-2-6 73,2 1 0,3-8-67,-3 3 1,-2-4 80,2-1 1,-7 1-258,2 3 0,2-2-14,-3 2 1,1 4-24,-5 1 0,0 4-1155,0 1 569,0 1-346,0-1 1083,-6 7 0,4 1 0,-4 7 0</inkml:trace>
  <inkml:trace contextRef="#ctx0" brushRef="#br0" timeOffset="282">15 530 7569,'7'14'87,"3"-1"0,5-3 0,2-3 0,5-2 0,1 0 0,3-2 0,1-2 0,3-1 1,-1 0-1,2-1 0,2-4 0,1-5 0,-3-3 0,-3-2 0,-5 1 0,-2-1 0,-3-1 1,-3-2-1,-4-2 0,-3 2 0,-1 2 1072,-4 1 0,-1 0-1102,-2 1 1,0-1-146,0 0 0,-2 1 69,-3-1 1,-3 0-570,-7 0 387,1 7 1,-6-3 0,-1 6-240,-2 2 1,0 1 212,-1 2 1,-2 0-596,6 0 1,-5 0 821,6 0 0,-1 7 0,6 1 0</inkml:trace>
  <inkml:trace contextRef="#ctx0" brushRef="#br0" timeOffset="709">839 574 6634,'-7'-8'396,"-3"3"-272,-3 3 0,-6 2-179,-1 0 102,-6 0 0,5 0-13,-4 0 1,-3 5-86,4 0 0,3 5 69,1-5 0,0 6 0,6-1 0,-4 3-78,8 2 0,-1-1 52,1 1 1,3-5-17,7 0 1,2-1 31,3 6 1,5-2 1,9-3 1,1 1 27,9-6 0,-6 5-8,11-5 0,-4 0 1,7-5 120,-1 0-71,-1 0 1,-11-2 36,1-3 1,-8 2-45,3-7 1,-4 0 114,-1-4 0,-7-1-45,-3 0 1,-3 1 0,-2-1 14,0 0 1,-2 1-166,-3-1 16,-3 7 0,-8-5 1,-2 4-403,-2 1 265,1 2 0,4 1-505,0 0 1,-4 0-147,-1 5 779,0 0 0,6 7 0,-1 1 0</inkml:trace>
  <inkml:trace contextRef="#ctx0" brushRef="#br0" timeOffset="958">883 618 8263,'14'0'0,"1"0"0,0 0 0,0 0 0,1-2 0,2-3 0,3-3 0,2 0 0,3 1 0,2 3 0,3-1 0,2 0 0,1 0 0,0 0 0,-1 2 0,-4 1 0,-6 2 0,-5 2 0,-3 1 0,-2 3 587,-3 3-699,-4-6 150,-6 10 0,0-5 1,0 7-103,0 0 1,-2-1 1,-2 1 0,0 0-63,-6-1 0,1 1-102,-6 0 0,-5-2 55,1-3 1,4 1-620,5-6 791,0 0 0,-4 1 0,-1 3 0</inkml:trace>
  <inkml:trace contextRef="#ctx0" brushRef="#br0" timeOffset="1219">1838 30 7001,'-6'15'659,"-4"-1"0,-3 6-573,-2-1 0,0 8-140,1-3 32,-1 4 1,-5 1 76,1 1 0,1-1-147,8 0 156,-3 7 1,5-5-512,-7 4 301,7 2 1,-4-6-370,8 4 0,-1-4 515,5-2 0,0 0 0,0 1 0</inkml:trace>
  <inkml:trace contextRef="#ctx0" brushRef="#br0" timeOffset="1445">1970 339 7797,'-14'0'0,"-3"1"0,-2 2 0,-4 2 0,-2-1 0,1-3 0,-2-1 0,-2 0 0,-1 0 0,-1 0 0</inkml:trace>
  <inkml:trace contextRef="#ctx0" brushRef="#br0" timeOffset="1775">2088 368 7783,'21'-2'0,"4"-4"0,3-7 0,1-7 0,0-1 0,1-2 0,1 0 0,1-3 0,1-2 0,-4-1 0,-4 1 0,-4 2 0,-4 3 0,-6 2 0,-6 3 0,-3 2 0,-4 1 0,-3 2 0,-5 3 0,-3 5 0,-2 3 0,-1 2 0,-2 0 0,-1 2-13,1 3 27,1-3 1,-2 16 0,-3-4-95,0 3 1,4 6 53,-2 1 1,2-1-4,-2 1 0,4 7-41,-4 9 61,4-4 1,1 8 17,1 0 0,4 1-5,0 9 0,2-5 2,-2 5 1,-1-5 73,6 5 0,-7-6-84,3 1 68,-4-4-57,-9-7 0,4 4-57,-6-3 1,-1-1-1,-4 0 6,0-2 1,4-2-11,1-5 1,6-1-103,-2-4 0,4-4-84,1-10-248,0 3 208,7-11 280,2 4 0,6-6 0,0 0 0</inkml:trace>
  <inkml:trace contextRef="#ctx0" brushRef="#br0" timeOffset="2141">2500 353 7569,'-7'15'-182,"5"0"1,-6-1 89,3 1 0,2 5 108,-7-1 1,2 2-26,-2-1 1,-1 1-31,6 4 0,-6-4-275,1-6 306,3 6 8,-6-5 0,12 6 0,-6-8 0</inkml:trace>
  <inkml:trace contextRef="#ctx0" brushRef="#br0" timeOffset="2399">2955 339 7569,'23'-2'3,"-3"-1"0,-4-2 0,-4 2 286,-8 1 1,-17 13-254,-16 4-107,3 3 0,-2-2-67,4 4 1,-4 3 82,-2 6 0,3-1-125,2-4 0,-1 4 94,6-3 1,1 2-1,4 1-129,0-3 0,1-4 215,-1-6 0,7-1 0,1 1 0</inkml:trace>
  <inkml:trace contextRef="#ctx0" brushRef="#br0" timeOffset="2625">2941 691 7524,'8'-6'0,"-3"-4"0,-4-3 455,-1-2 1,-1-1-205,-4-4 1,-2 2 7,-3-6 0,-3-1-199,4-4 1,-5 0 127,0-1 1,-1 1-590,0-1 0,1 3-44,-1 2 1,4-3 444,-4 4 0,3-4 0,-9-1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2:11.98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0 7569,'15'0'-520,"0"5"1,-1 0 570,1-2 173,-7-1 6,5 4 37,-4-4 0,0 9-87,1-6-88,-7 0 1,4-3-121,-7 3 166,0-4-71,6 6 25,-4-1 0,5-2-152,-7 5 120,6 1 1,-4 5-95,3 0 0,-4-1 76,-1 1 1,5 5-1,0-1 0,0 1 12,-5-6 0,0 3-11,0 2 1,0-2-77,0 2 0,-5-2 74,0-3 0,-5 3-46,6 2 1,-8-2 37,2 2 1,-3 4-121,-1 2 0,-3-3 53,-2 3 0,2-2-112,-2 1 1,2-2-183,3-8 1,1 1-95,3 0 422,-3-7 0,5 5 0,-7-5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5:44.33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133 970 7569,'8'7'-165,"-1"-6"219,-7 6 0,1-18 169,4-4 0,-3-5-34,3 1-109,3 2 1,-5-9 11,7 7 0,-5-6 21,5 6 0,-5-8-174,4 3 0,-5-2 62,1 1 1,1-1-80,-1 7 0,5-6 22,-5 5 0,5-4-366,-6 4 1,6 1 421,-5 4 0,7 0 0,-4 1 0</inkml:trace>
  <inkml:trace contextRef="#ctx0" brushRef="#br0" timeOffset="299">471 691 7569,'0'15'-298,"0"-1"81,0 1 472,0 0-102,-6 0 1,-3-2 37,-5-4 0,-6 3 109,1-7 0,-8 1-92,3-1 0,-4-3-50,-1 3 0,-1-4-103,1-1 0,1 0 17,4 0 0,-4-6-90,3-4 1,3-3 41,-3-2 1,10-1-98,-4-4 0,11-3 8,-7-6 0,5 0 104,0-1 0,4-4-247,6 0 1,0-6 78,0 6 1,0 0-243,0 4 1,0 3 140,0 2 1,1-1-169,4 6 1,-1 1 397,5 4 0,1 0 0,5 1 0</inkml:trace>
  <inkml:trace contextRef="#ctx0" brushRef="#br0" timeOffset="775">530 1308 7569,'15'0'-214,"-7"-6"0,5-2 1,-3-9 517,3-2 0,1-6 27,1-9 1,0-5-124,0-10 1,4-3 48,1-7 1,1-2-88,-1-2 0,-4-4-28,3-7 1,-7 1 23,-2-1 1,-7 7-180,2 3 0,-5 4-107,-5 1 1,-3 2-301,-7 3 0,-6 5-368,-4 10 1,-4-2 787,-5 7 0,3 0 0,-5 4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5:43.17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0 765 7569,'9'0'36,"-3"0"1553,-6 0-1172,7 0-300,-6 0 102,6 0-167,-1 0-146,2 0 1,7 0-54,0 0 1,0 0-19,-1 0 0,6 0 84,-1 0 0,6-6-47,-5-4 0,4-3-67,-4-2 1,1 0 69,-2 1 0,-2-1 66,2 0 1,-4 1-19,-5-1 1,1 0 110,-6 1 1,5-1-14,-5 0 1,0 0 72,-5 1 0,0 4-50,0 0 95,0 0 1,-5 1-56,0-1 1,-6 7-51,1-2 0,-2 1 98,3-1 0,-4 4-81,3-4 0,-3 3-41,-2 2 0,2-1-8,3-4 0,-1 1-10,6-5 0,-5 4 1,5-5 0,0 0-15,5-5 0,-5 1-12,0-1 0,0-1 39,5-4 1,2 4-17,3-4 1,-3 2 4,3-1 1,-4 2 0,-1-4-37,0 6 1,-1 7-5,-4 3 1,-4 4-43,-5 1 0,-3 0-137,-2 0 1,1 5-338,-7-1 1,2 8 561,-1-2 0,-4 3 0,5 1 0</inkml:trace>
  <inkml:trace contextRef="#ctx0" brushRef="#br0" timeOffset="329">441 795 7569,'20'-2'0,"0"-3"0,-1-3-1010,-4-7 758,0-6 0,-1 3 236,1-6 1,0-3 73,-1-7 1,3-5 522,2-10-376,-2 3 1,4-11 12,-6 3 1,-6 2-65,1-2 1,-7 12-291,2-3 1,-8 11 77,-2 0 0,-13 8-71,-1 1 1,-12 7 87,-4-1 0,-6 7-677,2 2 718,3 7 0,-6-10 0,4 5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5:41.99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177 265 7154,'0'8'-275,"-1"4"527,-4-7 0,1 5-124,-5-6 1,4 6-30,-5-5 0,0 5 82,-5-5-58,1 0-147,-1-5 0,0 0 97,1 0 1,-1 0-145,0 0 0,5-5 94,1 0 0,5-7-133,-1 3 0,4-4-9,1-2 1,0-5 24,0 1 1,1-1 43,4 5 0,3-4 2,7-1 0,5 1 35,-1 4 1,3 2-24,-3 3 0,-2 4 126,2 6 1,-3 0-72,-1 0 1,-5 8 156,0 6 1,-7 6-45,2 4 1,-3 4 51,-2-3 0,-2 7-33,-3 3 1,-3-1-29,-7-5 0,2 1-99,3-1 1,-8 1 61,4-1 1,-4-5-85,3 1 0,5-7 67,0 2 1,2-4-146,-2-1 0,-1-1 42,6 1 1,0-5-126,5 0 123,0-7 0,2 8-115,3-6 0,3 0-131,7-5 0,1 0 77,3 0 1,3-2-218,2-2 0,2-3-12,-6-3 434,6-3 0,-3 5 0,6-7 0</inkml:trace>
  <inkml:trace contextRef="#ctx0" brushRef="#br0" timeOffset="254">515 794 7569,'15'0'10,"0"0"52,-7 0 1,3-8-4,-6-6 1,5-4 32,-5-12 0,6 2 19,-1-11 1,1-2-11,-1-8 0,3 4 22,-3-4 0,2-2 37,-3 2 0,-2 0-35,-7 5 0,0 0-253,0 0 0,-7 1-141,-2 4 1,-6 3-175,-5 7 0,-4 7 443,-11 8 0,4 6 0,-4 8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5:40.71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515 750 7399,'0'15'-87,"0"0"340,0-7-92,0-2 475,0-6-566,0-13-3,0 3 1,0-13-26,0 4 0,2 1-99,2-7 1,0 3 86,6-3 0,-7-3-203,2 4 175,-4 3 0,4-6 8,0 8 1,0-6 6,-5 6 0,0 4 6,0 5 4,0 7-13,0-4 1,-6 21 173,-4 5 1,-5 9-88,-5 6 1,2-1 37,-6 6 1,-5-6-115,-6 1 1,-1 2-84,2-2 1,1-4-39,-6-6 1,2-1-227,-3 1 0,4 3-38,7-8 1,0 1 359,-1-5 0,1-1 0,-1 1 0</inkml:trace>
  <inkml:trace contextRef="#ctx0" brushRef="#br0" timeOffset="328">662 1029 7297,'29'-36'-611,"-1"-1"685,-3-7 0,2-7 388,-2-3 0,3-5-129,1-4 1,-6 1-99,-4-7 0,-2 2-146,-2-1 1,-7 2 58,-3 7 1,-10 7-426,-5 3 1,-5 8 179,-4 2 1,-9 8-893,-6 2 989,-7 6 0,3 8 0,-6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0:45.49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1 471 7569,'8'0'-351,"-2"0"-432,1 0 746,-6 0 334,6-7 1,-7-1-153,0-7 1,0 1 14,0-1 0,-5 0 92,0 1-224,0-1 1,5-5-14,0 1 0,0-7 29,0 1 1,0-3-15,0-1 1,0 4 26,0 1 1,5 4-109,0-4 0,2 6 50,-2-2 0,1 4-88,4 1 0,3 1 57,-3-1 0,4 5-13,6 0 1,-2 7-29,6-2 0,-6 3 57,2 2 1,3 0 6,1 0 1,-2 0-12,-3 0 0,-2 5 41,-3 0 1,-4 8-41,0 2 1,-7 0 102,2 4 0,-3-1-25,-2 2 1,0-4-20,0 4 0,0-4-27,0-1 1,-2-5 4,-3-1 0,2-4-49,-7 5 1,5-7 47,-5 2 1,5-3-114,-4-2 0,4 0 94,-5 0-46,7 0 1,-4-2-16,7-3-11,0 4 67,0-6 0,7 7 1,3 0 1,3 0 20,1 0 1,3 2-32,2 3 0,-2-2 120,2 7-111,-3 0 1,-1 3 47,0-3 0,0 6 92,-1-6 1,-4 11 128,0-6-239,-7 3 0,4-2 43,-7 3 0,0-2 8,0 2 0,-5 3-53,0-3 0,-11 6 46,1-6 1,-5-4-246,1-5 0,1-2 73,-7 2 0,1-4-772,-6-6 877,7 0 0,-4-6 0,4-2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0:47.61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383 323 7569,'8'0'-522,"-1"0"1232,-7 0-509,0 7-123,0-5 0,-2 9 27,-3-6 1,2 5-1,-7-5 0,0 6 62,-4-1-90,-1-4 1,-1 6-21,-4-7 1,4 5-6,-4-6 1,-3 6-78,-1-5 0,1 0 63,-2-5 1,6 0-107,-6 0 113,7 0 1,-5-2-40,4-2 1,4-5-73,0-5 1,1-6-69,4 0 143,3-6 1,1 3-29,6-6 1,0 5-6,0-1 1,6 1-70,4-6 0,3 2 85,2 4 0,5-2-99,-1 6 1,7-4 52,-1 4 1,1 2-70,-2 8 0,4-1 11,-3 6 0,-4 0-122,-1 5 0,-4 0-4,-1 0 0,-6 2 238,1 3 0,0 3 0,5 6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0:45.93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368 221 7569,'15'0'-205,"-5"0"-197,-1 0 369,-5 0 350,2 0 1,-12-5-280,-4 0 0,-3 0 53,-2 5 0,-1 0-8,-4 0 1,-3 0-119,-6 0 19,6 0 1,-5 0-133,4 0 1,1 2 63,-2 3 1,7-4-65,-1 4 0,-2-3 75,1-2 1,0 5-255,6 0 0,-1 0 327,0-5 0,7 6 0,2 2 0</inkml:trace>
  <inkml:trace contextRef="#ctx0" brushRef="#br0" timeOffset="277">221 530 7569,'10'0'-173,"0"0"0,-7 1-604,2 4 975,3-3-89,-6 4 25,4-12 0,-6-2-54,0-7 0,0 0 86,0 1 0,-1-8-77,-4-2 1,1 1-37,-5-2 1,5 1 46,-1-5 0,-1-2-132,1-4 0,-5 4 39,5-3 0,-4 3-41,4 1 0,0 6-234,5-1 0,-5 6-30,0-6-423,0 7 721,5-3 0,0 13 0,0 1 0</inkml:trace>
  <inkml:trace contextRef="#ctx0" brushRef="#br0" timeOffset="591">398 427 7569,'8'0'-1302,"-2"-7"1488,-6 6 99,0-12 26,0 11-233,0-11 0,-1 6 110,-4-3 0,-3-1-101,-7 6 1,0-5 15,0 5 1,1-4-63,-1 4 1,0-7-3,1 3 1,-3-3 2,-2 2 1,2-3-138,-2 3 1,2 2-99,3-2 0,4 6-55,0-6-412,0 0 442,-4-5 0,4 2 218,0 3 0,7-3 0,-4 5 0</inkml:trace>
  <inkml:trace contextRef="#ctx0" brushRef="#br0" timeOffset="794">398 30 7569,'14'0'-231,"-6"6"1,-1-1-418,-7 10 418,0-4 0,-7 11 548,-2-8 1,-6 6-88,-5 0 0,-3 4-49,-6-4 1,1 6-155,4-2 1,-4-1 0,3 2 1,-1-6-57,2 6 1,1-6-125,3 6 1,4-7-230,-4 1 0,-1-2 76,2-3 304,-1 1 0,5 0 0,1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0:44.58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441 147 7167,'0'8'303,"-7"-1"0,-6-2-107,-6 0 0,-7 0-155,1-5 0,-3 0-105,-1 0 0,0 0-5,-1 0 29,1 0 0,4-5-180,1 0 0,4 0 87,-4 5 0,4 0-409,-4 0 335,6 0 0,1 0 207,8 0 0,-1 6 0,-5 3 0</inkml:trace>
  <inkml:trace contextRef="#ctx0" brushRef="#br0" timeOffset="235">206 397 7569,'6'8'-1412,"-4"5"1453,5-11 0,-7-2 164,0-10 0,0-3 48,0-2-170,0 1 0,-5-6 0,-2 0 128,-1 2-149,5-4 1,-9 4 0,7-5-23,2 2 1,-3-6-41,1 3 0,0 1-55,5-1 0,-2 4-66,-3-5 0,4 6 121,-4-6 0,10 7 0,3-3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0:43.97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382 529 7569,'0'9'-806,"0"-3"1007,0-6 0,0-11-155,0-4 0,0 0-1,0 1 1,0 2-3,0-7 1,5 1 10,0-2 0,0 2 1,-5-6 0,0 4 23,0-5 1,0 1 6,0-5 0,0-1-3,0 1 0,0-1-76,0 1 1,0 0 56,0-1 1,-6 7-196,-4 4 168,3 2 1,-6 3-50,3-1-5,-3 7 1,-1 1 22,-1 7-13,0 0 0,2 2-25,3 3 35,-3 3 1,10 8-3,-7 4 1,5 1 4,-4 4 0,4 7-20,-5-2 19,0 2 1,0 4-43,0 4 0,1-3-5,-6 2 0,0 0 18,1 6 1,-1-1-9,0 0 1,2-5-108,3 0 121,-3-6 0,7 3-162,-4-7 0,-3-6 80,3-3 0,2-6-526,-2-4 627,7-3 0,-4-1 0,7 2 0</inkml:trace>
  <inkml:trace contextRef="#ctx0" brushRef="#br0" timeOffset="248">427 382 7569,'-15'9'-247,"0"4"1,-1-7 585,-4 4 1,-3 1-206,-6-6 0,-4 0-110,4-5 1,-4 5 13,9 0 0,-2 0-126,1-5 0,-1 0-33,6 0 1,1 0-216,4 0 0,0 0 336,1 0 0,-1-7 0,0-1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0:48.27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309 0 7509,'0'9'143,"0"-3"-112,-6 1 0,2-6-118,-5 4 1,-1-3 95,-5-2 0,0 0-17,1 0 0,-3 0 99,-2 0 0,1 0-208,-7 0 1,6 0-59,-6 0 0,6 0-259,-6 0 434,7 0 0,-10 6 0,6 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2:13.0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14 221 7569,'10'4'-73,"-1"1"50,1 0 1,5-5 338,0 0-140,-1 0 0,1-1-165,0-4-5,-1-3 1,1-7 47,0 0 0,0 0 43,-1 1 1,1-3-8,0-2 1,-6 2 34,1-2 1,-5 3-129,5 1 0,-7 5 225,2 0-292,-3 0 0,-4 2 92,-3 3 1,-3 4-50,-7 1 1,1 0 5,-1 0 0,-5 1-101,1 4 1,-1 3-25,5 7 1,-4 0 80,-1 0 0,1-1-32,4 1 0,0 0 56,1-1 0,4 1 7,0 0 0,7 4 44,-2 1 1,5 0-38,5-6 0,3 1 34,7 0 1,6-2-31,3-4 1,-1 3 108,2-7 0,-1 0-92,6-5 0,1 0 70,3 0 1,3-2-56,8-3 1,-1-3 75,0-7 0,-5 1 37,0-1 1,-6 0-57,1 1 0,-9-1 59,-6 0 0,2 0-48,-1 1 1,-2-3 5,-8-2 0,1 2-17,-6-2 0,0 3-139,-5 1 114,0 0 0,-2 2-159,-2 3 1,-6-1 48,-10 6 1,4 0-52,-4 5 0,-1 0 13,1 0 1,1 2 82,4 3 1,0 1-111,1 4 0,-1 8 92,0-3 1,7 3-35,3-4 1,-1 1 21,1 0 1,2 4-4,7 1 1,0-1 45,5-4 1,6 0-3,5 0 0,6-1 56,-2 1 0,-1-7-79,2-3 1,-1 1 111,6-1 1,-6 0-92,1-5 1,-2-6 63,1-4 0,-1-3-49,-4-2 1,-2 1 10,2-1 1,-2 0-38,-3 0 0,1 2-34,0 4 28,0-5 0,-1 13 19,1-4 31,-7 3-31,5 2 1,-6 2 36,3 3 0,-2-2-14,-3 7 0,1 0 5,4 4 1,3 1 4,-3 0 1,3-5-10,2-1 0,1 0-18,3 0 1,-1 3 13,7-7 1,-2 4-174,1-4 0,4 2 53,-3-2 0,2-4-552,3 4 665,-1-3 0,1 5 0,-1 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0:51.08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427 690 7569,'8'0'-997,"-2"2"987,-6 3 62,0-4 210,0 6-137,-6-1 0,2-4-62,-5 3 1,4-4 17,-5-1 1,5 0-22,-5 0 1,0 5 28,-4 0 0,4 0-18,0-5 0,0 0-102,-4 0 1,-1 0 62,0 0 0,-4 0-89,-1 0 0,-1 0-8,1 0 1,4 0 87,-4 0 1,-1-6-68,1-4 1,1-3 47,4-2 1,0 0 21,1 1 1,1-6-12,3 0 1,-2-1 2,8 2 0,-6 1-11,5-7 1,-5 2 3,5-1 1,0-4-27,5 4 0,0 1 27,0-2 1,0 2-27,0-1 0,2-2 22,3 6 0,-2-4-10,7 4 1,1-5 1,9 6 1,-2-1-2,6 6 0,-1-6-14,2 0 1,3 1-1,-4 4 1,-1 0-128,1 1 1,-4-1 79,4 0 0,-6 5-133,2 1 1,1 4-9,-1-5-9,-1 7 1,-5-2 90,-5 10 1,-1 3 120,-3 7 0,-3 6 0,5 2 0</inkml:trace>
  <inkml:trace contextRef="#ctx0" brushRef="#br0" timeOffset="195">368 367 7569,'-8'8'127,"-5"-2"0,4-6-115,-5 0 1,-1-1-92,0-4 62,1 3 0,-8-6-137,-2 3 0,1 4 97,-2-4 1,1 3-479,-5 2 535,-1 0 0,-6-7 0,-1-1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0:49.45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412 265 6912,'0'8'-168,"0"5"274,0-11 1,-1 4 14,-4-6 1,1 5 114,-5 0-177,-1 0 1,-5-5-60,0 0 0,-6 0 81,-3 0 0,-2 0-166,1 0 0,-3 0 50,4 0 1,-4 0-55,-1 0 0,-1 0 15,1 0 1,4 0 73,1 0 0,6-7 0,-3-1 0</inkml:trace>
  <inkml:trace contextRef="#ctx0" brushRef="#br0" timeOffset="286">192 529 7569,'8'-1'-316,"-3"-4"280,-4 3 0,4-11 34,0 3 1,0-3-57,-5-1 0,0-8 30,0-2 8,0 3 1,0-7 33,0 3 1,0-2 43,0-3 1,-5 1-155,0-1 1,0 6 97,5-1 0,-4 1-99,-1-5 0,0 4 60,5 1 1,-5 6-312,0-2 348,0 4 0,5 1 0,0 0 0</inkml:trace>
  <inkml:trace contextRef="#ctx0" brushRef="#br0" timeOffset="576">412 456 7340,'8'6'-574,"-1"-4"738,-7 5-85,0-7 0,-7 0 86,-2 0 0,-4-7-225,-2-3 105,-6-3 1,3-1-101,-7-1 0,1 0 61,-6 0 1,1-4-88,-1-1 1,6 1 73,-1 4 1,3 0-252,-3 1 0,4-1 258,6 0 0,0 0 0,1 1 0</inkml:trace>
  <inkml:trace contextRef="#ctx0" brushRef="#br0" timeOffset="801">412 88 7569,'8'7'0,"-1"-4"-239,-7 7 209,0 0 1,0 0 90,0-1 1,0 1 21,0 5 0,-7 1-145,-2 4 32,-11 3 1,2 5 62,-6-4 1,-1 4-101,-4-4 0,2 4-49,-2 1 1,8-4 53,-9-1 1,4-1-235,-3 2 1,0-2 295,-1-4 0,7-2 0,2 4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0:48.64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30 383 7569,'8'0'-828,"-1"-2"1044,-7-2-168,0 2 1,0-11-13,0 3 0,0-5-13,0-4 1,0 2-21,0-2 0,0-4 48,0-2 1,0 3-119,0-3 1,0 2 66,0-1 0,0 1-318,0 3 136,0 4 1,0-5-162,0 6 343,0 7 0,6 1 0,3 7 0</inkml:trace>
  <inkml:trace contextRef="#ctx0" brushRef="#br0" timeOffset="316">1 471 7569,'10'10'-91,"-1"0"0,-4-2-52,5 2 0,0-2 97,5-3 0,-1-3-62,1 2 1,1-2 102,4-2 1,1-6 24,4-4 0,1-5 31,-7-5 1,3 4-9,-3-4 0,-1-2 65,7-3-65,-7-3 0,3-1 46,-6 0 1,-1 4-32,1 1 0,-5-1-33,0-4 1,-7 4 32,2 1 1,1 1-80,-1-2 1,0-1 72,-5 7 1,-5-1-123,0 5 0,-6 2 9,1 3 0,-5 4-143,-4 6 0,1 0-132,-7 0 1,1 2 335,-6 2 0,1 5 0,0 5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1:03.32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383 618 5880,'0'8'188,"0"-1"-118,0-1-34,0-4 421,0 5-378,0-1 124,0-4 492,0 4-633,0-19 0,0 3 14,0-9-31,0 2 0,0-2-18,0-1 1,0-1-2,0 1 1,0-1 21,0-3-19,7-11 0,-6 16-16,4-11 0,-3 6 3,-2-1 0,0-1-79,0 7 0,0-1 56,0 5 0,0 1-98,0-1 0,0 5 26,0 0-555,0 7 403,0-3 1,-5 7 230,0 4 0,0 3 0,5 7 0</inkml:trace>
  <inkml:trace contextRef="#ctx0" brushRef="#br0" timeOffset="427">530 324 7569,'0'-8'-1111,"0"2"1142,0-1-3,0-1 30,0-7 1,0 0 9,0 1 0,-5-1-1,0 0 1,0 1-31,5-1 1,-1 0 101,-4 1 0,3-1-94,-3 0 0,2 0-5,-2 1 1,4-1 92,-4 0-254,-4 1 116,1-1 1,-2 2-12,1 3 0,4-1-101,-5 6 148,7 0-67,-10 5 36,11 6 0,-6-2 3,3 5 1,3 1 1,-3 5 1,2 0 25,-2-1 1,2 3 5,-7 2 1,-1 9 104,-9 6-68,4 7 0,-12-3-60,4 6 1,-4-2 5,-2-3 0,1 2-314,0-6 1,-6 4 49,1-5 244,0-6 0,4 0 0,1-6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1:06.45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1206 368 6356,'0'-8'183,"0"2"183,0 6 1,0 11-324,0 4 0,0 3-3,0-4 1,0 1-179,0 0 183,0 0-10,0 6 1,0-3-188,0 6 185,0 1-52,0-2 0,0 4-24,0-2 39,0 3 17,0 8 0,0-5-1,0 3 1,0 2 17,0-2 0,0 2 8,0-2 1,0-3-24,0 4 2,0-4-11,0-2 0,0-4 4,0-1 1,-2-4-14,-3 4 0,3-6-3,-2 2 1,0-4-11,-1-1 0,4-1-7,-4 1 0,2 0 11,-2 0 1,3-6-7,-3 1 1,2-5 43,-2 5-32,3-7-2,-4 4 137,6-1-128,0-4 4,-7 4 9,6-6 280,-6 0-262,7 7-3,0-5 63,0 4 3,-6-6-29,4 0 5,-5-6-48,1 4 1,-1-6 4,-2 3 0,-5 3 48,5-3-41,-4 4 0,-7 1 53,0 0-57,1 0 27,4 6 0,-1-4 15,-4 3 1,2-4-25,-6-1 1,-1 0 4,-4 0 1,1 0-14,4 0 0,-4 2-5,3 3 1,-7-2-106,-3 7 122,1-7-70,-2 10 1,-1-5 0,-8 7 1,1-5-8,0 0 0,0-2-8,0 2 1,2 1 11,2-6 0,1 5-12,10-5 1,-2 0-19,11-5 0,-4 0-7,4 0 0,0-7-33,6-3 0,4 2 62,0-2 1,2 5-149,-2-4-1,4 5 116,-1-9 0,6 10-107,-4-7 146,3 7-1,-5-10-31,6 11 162,-6-11 23,7 12-162,0-12 164,7 4-134,-6-5 0,6-1 88,-7 0-82,0 7 0,2-5 2,3 3 1,-4-8 0,4-1 1,-3-3-34,-2 3 35,0 3-3,0-12 0,1 5-13,4-7 15,-3-5 26,4 4 0,-6-12 5,0 4 0,5-9 0,0-1 0,5-6 5,-5 1 0,6-5-10,-1-4 0,2 1 8,-3-7 1,3 7-61,-7-2 0,1 10 48,-1 5 0,-3 12-304,3 7 132,-4 1 20,-1 13 0,0-6-160,0 8 20,0 5-265,0 3 135,0 6-143,7 0 533,-6 0 0,13 6 0,-6 3 0</inkml:trace>
  <inkml:trace contextRef="#ctx0" brushRef="#br0" timeOffset="1159">721 1000 7569,'8'0'31,"-2"0"-102,-6 0 153,-6 7 1,-2-5-95,-7 2 0,5-2 2,0-2 1,0 0 59,-4 0 0,-1 0-104,0 0 0,1 0 62,-1 0 1,0 0-71,1 0 1,-1 2 23,0 3 1,0-4-137,1 4 0,-1-3 32,0-2 1,1 5-370,-1 0 157,0-1 354,1-4 0,-1 0 0,0 0 0</inkml:trace>
  <inkml:trace contextRef="#ctx0" brushRef="#br0" timeOffset="1734">544 1265 7569,'7'8'-958,"-6"-1"1240,6-7-204,-7-7 0,0-1 13,0-7 0,0 5 46,0 1-90,0-1 0,0-6 29,0-4 0,1 4 2,4-4 1,-3-3-34,3-1 1,-3-2 29,-2 1 0,0-3-136,0 4 1,0 1 71,0-2 1,0 6-205,0-6 1,0 7-360,0-1-39,0 2 591,0 3 0,6-1 0,2 0 0</inkml:trace>
  <inkml:trace contextRef="#ctx0" brushRef="#br0" timeOffset="2293">632 633 6737,'0'-15'69,"0"5"-56,0 1 1,0-1-7,0-5 0,0 5 50,0 1 1,0-1-90,0-5 71,0 0 0,0 1-53,0-1 1,0 0-22,0 1 9,0-1 0,0 0-11,0 0 0,0 6-125,0-1 1,0 5-17,0-5 1,2 7-60,3-2 237,-3 3 0,4 2 0,-6 0 0</inkml:trace>
  <inkml:trace contextRef="#ctx0" brushRef="#br0" timeOffset="2606">779 486 7569,'0'8'-827,"0"5"848,0-11 284,0 4-208,-6-6 1,3 0 22,-7 0 0,5 0-39,-5 0 0,0 0 45,-4 0 1,-1 0-30,0 0 1,0 0-70,1 0 0,-1 5 12,0 0 0,-1 0-100,-4-5 1,4 0 37,-4 0 1,4 0-156,1 0 0,1 0-386,-1 0 206,0 0-84,1 0 441,-1-7 0,7-1 0,1-6 0</inkml:trace>
  <inkml:trace contextRef="#ctx0" brushRef="#br0" timeOffset="2952">765 589 6749,'-13'-2'365,"3"-3"-283,-3 4 1,5-6-12,-7 7 1,5-5 50,0 0-55,0-6 1,-4 4-100,-1-2 0,5-5 101,0 5 1,6-4-162,-6-2 1,2 0-68,-2 1 0,-2-1-69,7 0 0,-4 0-68,4 1 0,0 4-74,5 0 370,-7 7 0,6-10 0,-6 5 0</inkml:trace>
  <inkml:trace contextRef="#ctx0" brushRef="#br0" timeOffset="3294">779 324 7569,'9'0'-1381,"-3"0"1734,-6 0-172,0 7-29,0-6 28,-6 12 1,-3-4-79,-5 5 1,-6 1 60,0 0 1,1 4-90,4 1 0,0 0-12,1-6 0,-6 1-5,1 0 0,-3-1-29,3 1 1,2 0-116,-2-1 0,-2-1 93,1-3 1,0 3-83,6-3 0,-1-2 53,0 2 0,1-5-252,-1 5 1,5-7 84,0 2 0,2-2-437,-2 2 627,4-3 0,6 4 0,0-6 0</inkml:trace>
  <inkml:trace contextRef="#ctx0" brushRef="#br0" timeOffset="4111">1250 574 6976,'0'-8'149,"0"0"-105,0 3 1,0 2 5,0-7 1,0 5 16,0-5 1,0 0-15,0-4 0,0-1 7,0 0 1,0-1-7,0-4 0,0 2-63,0-6 1,0 4 3,0-4 0,0-1-8,0-4 0,0-5-1,0-1 1,5 1-11,0 5 1,-1 4-61,-4 1 0,0 6 85,0-2 0,0 4-169,0 1 1,0 5-69,0 0 56,0 7 1,0-5 14,0 3 165,0 3 0,-6-4 0,-2 6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1:13.38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1 750 7569,'8'0'-245,"0"-2"-31,-3-2 1,-4 0 379,4-6 1,-3 1-22,-2-6 1,5-5-40,0 1 0,0-6 11,-5 6 0,1-7 59,4 1 0,-3-3-61,3-1 0,-2-5 0,2-1 0,-3 1-54,2 5 1,-2 1-119,-2 3 1,0-1-137,0 7 1,0-1-42,0 5-334,0 1 630,0 5 0,0 3 0,0 6 0,0 0 0</inkml:trace>
  <inkml:trace contextRef="#ctx0" brushRef="#br0" timeOffset="257">30 412 7569,'7'15'-342,"-1"-6"-69,4 1 1,3-5 526,-3 5 0,3-7-35,2 2 0,-1-3 20,1-2 1,5-2-54,-1-3 1,6-3 93,-6-7 1,2-1-34,-1-4 0,-4 4-1,4-3 1,-4-3-72,-1 3 0,-2-6 16,-3 6 0,1-6-65,-6 6 0,0-3 45,-5 3 1,0 2-130,0-2 100,0 2 1,-2 4-68,-2 4 0,-5 2-3,-5 7 0,-3 0-155,-2 0 1,-6 0-146,-9 0 366,3 7 0,-12 1 0,6 6 0</inkml:trace>
  <inkml:trace contextRef="#ctx0" brushRef="#br0" timeOffset="793">721 603 7569,'8'0'-1496,"-1"0"1516,-7-6 0,-7 4 214,-3-3 0,2-2-22,-2 3 1,0-1-142,-4 5 0,-1 0-51,0 0 1,1 0-1,-1 0 0,0 0-41,1 0 0,-1 1 82,0 4-109,0 3 1,2 7 57,4 0 1,2-1-25,7 1 0,0-5 34,0 0-15,0 0 1,7 4 86,2 1 0,6-5-84,5 0 1,-2-7 71,6 2 1,1 1-58,4-1 1,0 0 83,1-5 1,-1-2-69,1-2 1,-1-5-25,0-5 0,-6-1 22,-3 0 1,-4 1-9,-1-1 0,-2 0 60,-3 0-47,-4 1 1,-6-1-66,0 0 1,0 6 52,0-1 0,-3 7-91,-7-2 1,0 3 78,-9 2 1,-4 0-202,-1 0 0,-1 2-65,-4 3 0,4-4-58,-4 4 1,1 2-238,8-3 156,-6 1 387,10 2 0,-5-5 0,6 4 0</inkml:trace>
  <inkml:trace contextRef="#ctx0" brushRef="#br0" timeOffset="1035">868 618 7569,'15'0'0,"-1"0"0,1 0-545,0 0 215,-1 0 294,1 0 0,0 0 222,-1 0 1,-4 0-277,0 0 121,0-7 0,5 4 18,-1-7 0,1 5-11,0-5 1,4 7-43,1-2 1,4 4 44,-4 1 0,4 0-20,-4 0 1,0 0 5,-6 0 1,1 6 0,0 4 1,-2 3-41,-3 2 0,-2-1-4,-3 1 0,-4 0-68,4 0 0,-3-1 56,-2 1 0,-5 0-203,0-1 1,-5-4-66,5 0 296,-6-7 0,3 10 0,-7-5 0</inkml:trace>
  <inkml:trace contextRef="#ctx0" brushRef="#br0" timeOffset="1335">1529 30 7569,'10'0'-864,"0"0"985,-7 0-79,4 0 1,-7 6-48,0 4 0,-2 3 43,-3 2 1,4 5 33,-4-1 0,1 7-36,-1-1 0,4 3-10,-4 1 1,3 7-23,2 3 0,-5 4-71,1 1 1,-1 5-119,5 0 0,-5 0 65,0-5 1,-5-2-107,5-3 0,0-3-82,5-6 308,0-1 0,0 0 0,0 1 0</inkml:trace>
  <inkml:trace contextRef="#ctx0" brushRef="#br0" timeOffset="1516">1706 339 7569,'14'0'-472,"-5"0"189,-3 0 121,-6 0 149,-6 6 1,-3-4-30,-5 3 0,-1-4-168,0-1 0,-4 5 210,-1 0 0,1 6 0,4-2 0</inkml:trace>
  <inkml:trace contextRef="#ctx0" brushRef="#br0" timeOffset="1902">1926 441 7569,'38'-14'-465,"-4"-1"1,-3 0 337,-2 1 0,-6-3 99,-3-2 0,-5 1 45,-6-7 0,3-1-25,-7-8 1,1 3 99,-1-4 1,-3 4-57,3 2 1,-4 1 82,-1 4 1,-1 3-100,-4 6 0,-3 2-17,-7 3 0,0 3-6,1 7 1,-6 0 4,0 0 0,-4 7-76,4 3 1,-4 8 91,4 1 0,1 6-50,4-6 0,0 8 27,0-3 0,1 10-7,-1 6 1,7 2 1,3 2 1,-2 7-20,3 3 0,-1 3 29,5 2 0,0-1 1,0 1 1,5 0 95,-1 0 0,1 4-60,-5 1 1,0 5 85,0-6 1,0 8-99,0-3 1,0-4-35,0-5 1,-5-2 48,1-8 0,-6-2-170,5-8 0,-5-4-130,5-11 36,-6-2 224,9-14 0,-4-2 0,6-6 0</inkml:trace>
  <inkml:trace contextRef="#ctx0" brushRef="#br0" timeOffset="2224">2264 500 7569,'0'15'0,"0"0"0,0 1 0,0 4 0,0-4-698,0 3 538,0-2 0,0-3 1,0 3 160,0 2 0,0-2-112,0 2 0,-5-7 53,0-2 58,1-1 0,-3 6 0,-1 0 0</inkml:trace>
  <inkml:trace contextRef="#ctx0" brushRef="#br0" timeOffset="2494">2882 397 7569,'8'7'-527,"-2"1"0,-7 7 543,-4-1 0,2 3 3,-7 2 1,0-2-24,-5 2 1,1 2 8,-1-1 1,-5 1-8,1-1 1,-1-4 2,5 4 0,-4-4-30,-1-1 1,1 4-117,4 1 0,0 0 133,0-6 12,1 1 0,-1 6 0,0 2 0</inkml:trace>
  <inkml:trace contextRef="#ctx0" brushRef="#br0" timeOffset="2716">2896 809 7569,'10'5'28,"0"0"59,-7 0 1,4-7-96,-7-3 1,-2-3 55,-3-7 1,-3-6-113,-7-4 0,6-2 74,-1-3 1,-5-4-78,-5 0 0,-4-6-48,4 6 1,-7-5-143,-3 5 1,-1-1 256,-8 6 0,0-7 0,-5-1 0</inkml:trace>
  <inkml:trace contextRef="#ctx0" brushRef="#br0" timeOffset="2895">2382 15 7569,'15'0'454,"-7"0"-770,-2 0 296,-6 0 0,-6-6 0,-2-3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1:19.29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30 0 7569,'0'8'724,"-6"5"-830,4-11 123,-4 5 0,4-7-171,-3 0 99,4 0-131,-6 0 75,7-7-152,0 5 67,0-4 196,0-1 0,0 6 0,0-6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1:19.45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0 7569,'0'15'-291,"0"0"37,0-7 441,0 5-1180,0-11 993,0 4 0,0-6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1:20.68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0 529 6964,'0'-15'319,"2"1"-221,3-1 0,2-1-2,2-4-35,4 4 0,-4-7 8,5 3 0,6-3 1,-1-6 1,3 0-9,-3-1 1,-2 1-1,4-1 81,0 1-101,-5 6 0,6-3 1,-8 6-72,1 3 1,0 0-11,-1 3 1,1-1 51,0 0 0,0 5-80,-1 1 38,1 5 0,0-4 1,-1 5-11,1-2 0,-5 0 35,0 5-8,-1 7 1,1 2-14,0 11 1,-7-4 0,2 4 1,-3 3-182,-2 1 193,0 4 0,0 3-30,0 3 1,0-6-3,0 6 0,0-11 59,0 7-39,0-11 0,-5 7 17,0-6 0,0 0 0,3-6-68,-2 1 52,2-7-1,-5 5 12,7-11 1,0 3 25,0-10 0,0-3-32,0-7 29,0 0-7,7 1 0,-4-1 26,7 0-35,-7 0 0,4 1 62,-7-1 0,0 5-55,0 0 110,0 1-66,0-6 1,-2 7 124,-3 3 1,-3 3 68,-7 2-199,-6 0 0,3 0-21,-6 0 1,-1 5 0,-4 2 34,-1 1 1,-4-5-85,0 2-43,0 3 120,4-6-189,1 4 0,4-1 64,1 0 1,6 0-245,-2-5 1,4 0-71,1 0-164,7 0 555,1 0 0,7-6 0,0-3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1:21.34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30 544 6998,'8'-1'339,"-3"-4"0,-2 3-220,2-3 1,-3-3-43,3-2 1,1 2 2,-1-2 1,5 1 47,-5-6-52,6 0 0,-2-1-71,5-4 1,1 2 92,0-6 0,-2 4-189,-3-4 64,3 6 0,-5-8 0,5 6-169,-3 2 0,1 2-74,-6 1-214,0 7 150,-5-5-65,0 11-123,0-4 522,-7 6 0,6 6 0,-12 2 0,4 7 0</inkml:trace>
  <inkml:trace contextRef="#ctx0" brushRef="#br0" timeOffset="597">1 574 7569,'8'0'-407,"5"0"430,-3 0 1,3 0-13,1 0 1,1 0 24,0 0 1,1 0 60,4 0 0,-2 0-71,6 0 54,-6 0 0,8-5 9,-6 0 1,1-1 26,-1 1 0,-2 1-37,6-5 1,-6 4-68,2-5 1,1 5 0,-1-5-4,-2-1 1,5 3-31,1-2 1,-1 2 80,1-2 1,-6-3-45,2 3 0,-9-1 57,-1 1-58,-7-3 1,4 9 32,-7-5 0,0 4-15,0-5 0,-2 5-36,-3-5 1,-3 7 0,-6-2 33,-1 3 0,0-3-106,0 1 0,6-1 99,-1 5 1,0-2-125,-5-3 41,1 4 1,4-6-62,0 7 107,7-7 1,-9 4-52,7-7 40,1 7 0,4-10-4,0 3 1,0-3 6,0-2 0,6 1 1,2-1-9,0 0 0,6-1 38,-5-4 0,4 4-1,2-3 0,-2 2 2,-3 3 0,3-1 197,-3 0-215,-4 0 87,1 1 11,-7-1-79,0 7 1,-3-4 10,-7 8 0,0-1 8,-10 5 0,2 0-127,-1 0 114,3 0 1,-11 1-276,8 4 0,-1-2 85,5 7 1,1-5-684,-1 5 441,0-7 415,1 10 0,-1-5 0,0 7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2:13.73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0 192 7569,'9'0'-198,"-1"0"-296,-3 0 600,3 0 11,7-7 0,-1-1-55,1-7 1,1 1 3,4-1 0,-4-1-36,4-4 0,1 4 32,-1-4 0,6 4-87,-2 1 0,4 2 73,1 3 1,-1 4-102,-3 6 0,1 0 58,-7 0 1,1 1-17,-5 4 0,-2 5-74,-3 10 0,-4-4 60,-6 3 0,0 4-148,0 2 0,-6-4 96,-4-1 1,-3 1-80,-2-2 0,0-1 156,1-8 0,-1 3 0,0-5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1:24.86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383 412 6451,'8'0'528,"-2"0"1301,-6 0-1714,-13 0 0,3 2-90,-9 3 1,1-3 26,-2 2 0,2 3-108,-6-2 0,4 1 5,-4-1 23,-1-3 0,2 4 29,4-6 1,-3 5 0,3 0 10,1-1 1,2-3-46,1-1 60,0-6-19,0 4 20,1-11 1,4 6-9,0-2 0,7-4 42,-2 3 1,3-5 8,2-5 1,2 2 6,3-6 0,5 1-55,9-1 1,4-6 0,7 2 27,-1-4 0,2 2-129,3 6 0,4 1 53,6-1-443,0-4 320,7 11 0,-6 1-657,4 6 541,-3 7 1,-10-8-147,-7 6 247,-6 0 1,-8 5-349,0 0 511,-7 0 0,-2 0 0,-6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1:27.71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30 486 7569,'0'8'-324,"0"0"1,-2-5 545,-3 2 13,4 0 218,-6-5-287,1 0 67,4 0-34,-4 0 0,7-6-88,4-4 0,-2-3-114,7-2 1,0 0 91,5 1 0,-1-8-72,1-2 1,5-4 16,-1-1 0,2-1-108,-1 1 1,1-5 13,4-1 0,-4 1 46,-6 5 1,-1-1-46,1 1 0,-2 6 62,-3 3 1,3 4 0,-3 1 0,-2 7 0,2 3 21,-7 4-21,10 1 0,-6 1 0,2 4 0,0 0-3,-4 10 0,-4-2 6,4 11 1,-3 1-41,-2 4 1,0 1 35,0-1 0,0 1-99,0-1 0,0 5 53,0 1 1,0-3-93,0-7 0,0 2 67,0-2 0,0-2-6,0 1 0,0-6 16,0 2 0,0-9-45,0-1-18,0-7 60,6 4 0,-3-9-84,7-3 0,-5-3 85,5-6 1,-2-1 103,2 0 0,3 0-51,-3 1 0,-4-1 101,-1 0 1,2 1 28,-2-1 0,0 5 47,-5 0 136,0 7-134,0-10-55,0 11 1,-7-9-43,-3 6 1,-3 0 56,-2 5 1,-1 0-60,-3 0 1,1 0-6,-7 0 0,7 0-97,-1 0 0,-3-2 56,3-2 1,-1 2-250,5-3 0,1 3 82,-1 2 1,0 0-825,1 0 964,5 0 0,-4-6 0,5-2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1:29.10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1 412 6891,'0'-14'245,"0"-1"0,0 0-105,0 0 1,0 1-65,0-1 1,0-6-70,0-4 1,5 4 72,0 1 0,6-1-93,-1 2 0,-2-6 87,2 6 0,0-1-137,4 5 1,1-4 29,0-1 1,-1 2-33,1 8 1,1-1-6,4 6 0,1-5 70,4 5 0,3-5-16,-4 6 1,4-1 8,1 5 1,-6 0 7,-3 0 1,-4 0-7,-1 0 1,-2 6 30,-3 4 0,-4-2-24,-6 2 0,0 0 3,0 4 0,0 1-6,0 0 1,0 0 4,0-1 1,-5-4-70,0 0 65,-6 0 1,4 4-99,-2 1 94,-5-7-4,13-1 1,-7-6-159,3 4 68,3-3-11,-4 4 21,6-6 57,6 0 1,2 0 68,7 0 0,0 5-59,-1 0 1,1 2 67,0-2 1,-1-2-54,1 7 1,0-5 113,0 4 0,-1-5 165,1 1-171,0 3 57,-1 0-114,-5 7 1,-3-1 37,-6 1 1,-6 0-15,-4-1 1,-8 1-62,-2 0 1,-8 0-23,-1-1 1,0 1-117,-6 0 1,-1-2-392,2-4 0,0 3 521,4-7 0,1 0 0,0-5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1:29.83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456 118 7569,'-14'15'-710,"-1"-1"1,-1-5 719,-4-5 0,2 3-64,-6-2 1,-1 5 265,-4-5 1,-1-1-77,1-4 0,0 5-110,-1 0 0,2 0-27,4-5 0,-2 5-102,6 0 0,1 0-17,4-5 0,5 1-215,0 4 335,0-3 0,2 11 0,2-5 0</inkml:trace>
  <inkml:trace contextRef="#ctx0" brushRef="#br0" timeOffset="266">162 485 6229,'0'-14'531,"0"-1"-259,0 0 0,0 1 105,0-1-304,0 0-40,0-6 1,5 0 26,0-4 0,0-1-108,-5 7 0,0-6 66,0 5 1,0-4-318,0 4 1,0-4 155,0 4 1,0 1 142,0 4 0,0 0 0,0 1 0</inkml:trace>
  <inkml:trace contextRef="#ctx0" brushRef="#br0" timeOffset="616">471 412 6673,'0'8'1158,"-2"-1"-817,-2-7 0,-5 0-155,-5 0 1,-6-2-54,1-3 1,-8 2-119,3-7 0,1 5 82,-1-5 1,1 5-148,-2-4 0,-1 0 81,6 0 0,1-4-192,4 3 0,-3 2 67,3-2 0,-3 5-224,9-5 1,1 2-48,-2-2 0,5-1 151,-5 6 0,7-7-252,-2 3 1,3 0 465,2 0 0,0 5 0,0-2 0</inkml:trace>
  <inkml:trace contextRef="#ctx0" brushRef="#br0" timeOffset="891">501 0 7569,'14'0'-309,"-6"0"610,-1 0 1,-7 2-102,0 3 1,0-2-23,0 7 0,-7-5-113,-2 5 0,-4-1 64,-2 6 1,0 0-92,0 0 1,-6-1-55,-3 1 0,-6 5 97,-4-1 1,3 6-132,-3-6 1,3 6 27,1-6 0,1 1-125,-1-5 0,3-1 62,2 1 1,4 0-59,6-1 1,1-1-209,-1-3 0,5 2-347,0-7 698,7 6 0,-10-3 0,5 7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1:28.12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412 191 7569,'0'8'12,"-7"-1"75,-3-7 0,-3 5-95,-1 0 1,-8 0 44,-2-5 0,-4 0-94,-1 0 0,3 0 91,-4 0 0,6 0-70,-6 0 0,3 0 120,7 0 1,0 0-303,6 0 0,-1 0-402,0 0 620,1 6 0,-1 2 0,0 7 0</inkml:trace>
  <inkml:trace contextRef="#ctx0" brushRef="#br0" timeOffset="243">118 427 7569,'10'0'-1028,"-1"0"1153,-5 0 1,4-2-38,-3-3 1,-4-3 209,4-7 1,2 0-105,-2 1 0,0-3-112,-5-2 0,1 1 22,4-7 0,-3 1-82,3-6 0,-4 6-46,-1-1 0,0 1-49,0-5 0,0 4-403,0 1 0,0 6 112,0-2 364,0 4 0,-6 1 0,-2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1:32.13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368 456 6446,'0'8'1384,"0"-1"-1231,0-7 0,-2 5 8,-3 0 1,2-1-24,-7-4 1,5 2 17,-4 3 1,4-3-53,-5 2 1,0 0 36,-5 1 1,1-4-80,-1 4 0,0-3 65,1-2 0,-6 0-161,0 0 0,-1 0 100,2 0 0,2 0-142,-2 0 0,2-5 45,3 0 0,-1-5-22,0 5 0,1-4 29,-1 4 1,5-7 38,0 2 0,7 2-25,-2-2 0,3 1 15,2-6 1,0-5 19,0 1 0,9-7-11,5 1 1,3 2 79,7-1-77,1-1-4,-2-4 1,4-1 7,-2 1 0,-2 0-136,1-1 0,1 7 83,4 4 1,-4 2-89,-1 3 1,-4 1 63,4 3 1,-6 3-456,2 7 233,-4 0-29,-1 0 0,-5 0-212,-1 0 1,-5 2-5,1 3 523,-4-3 0,6 11 0,1-5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1:32.67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353 1 6788,'-16'5'316,"-4"0"0,2-1-257,-6-4 0,4 0-90,-5 0 1,3 5 39,-3 0 1,-1 0-213,6-5 88,-6 0 0,10 0 0,-4 0-369,4 0 484,-5 0 0,4 0 0,-4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1:33.24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89 470 7569,'8'0'143,"-2"-1"-34,-6-4 1,5 2-31,0-7 0,0 0-58,-5-5 0,5-4-80,0-1 0,5-4 82,-5 4 1,1-4-13,-1 4 0,-3-5 53,3 6 0,-2-6-414,2 6 120,-4-1-402,6 5 431,-7 7 1,-2 2 200,-3 6 0,4 0 0,-6 0 0</inkml:trace>
  <inkml:trace contextRef="#ctx0" brushRef="#br0" timeOffset="307">1 485 7569,'14'8'-220,"1"-1"0,0-7 0,-1-2 424,1-3 0,1 2 24,4-7 0,-2 0-71,6-4 0,1-1-65,4 0 0,6 1 30,-1-1 0,2 0-22,-2 1 1,-3-3 26,4-2 1,-6 2-74,-5-2 0,3-3 69,-8 3 1,1-6-129,-6 6 1,1-7-1,0 1 1,-5 2 89,-1-1 0,-5 6-134,1-2 1,-5 4 57,-5 1 0,-10 5-271,-9 1 0,-4 4 117,-2-5 1,-1 7-353,-3-2 1,3 3 135,-3 2 0,3 0 361,1 0 0,1 0 0,-1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1:34.62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368 441 6978,'8'-6'556,"-1"-2"0,-6-7-381,4 0 1,-2-4-70,7-1 1,-7-1-61,2 1 1,2-3 61,-2-6 1,4 0-140,-4-1 38,0 1 1,-5 1-1,0 2-113,0 1 0,0 7-116,0-1 1,0 2 95,0 3 1,0 4-571,0 0 51,0 7 645,0-4 0,7 7 0,1 0 0</inkml:trace>
  <inkml:trace contextRef="#ctx0" brushRef="#br0" timeOffset="260">544 162 6214,'0'8'675,"0"-1"1,-6-7-429,-4 0 1,2-2-55,-2-3 0,0 4-85,-5-4-43,1 3 1,-1 2 0,0 0-56,1 0 0,-6 0 52,0 0 1,-6 0-190,2 0 0,3 0-119,1 0 0,-1 0-103,1 0 0,-4 0 117,4 0 1,0 0-192,6 0 423,6 0 0,-6 0 0,6 0 0</inkml:trace>
  <inkml:trace contextRef="#ctx0" brushRef="#br0" timeOffset="600">574 412 7177,'-15'0'414,"0"0"1,0-2-219,1-3 1,-1 2 73,0-7-214,1 7 0,-1-10 0,0 3 41,1-3 0,-1 0-50,0 3 1,1-3-87,-1 3 0,0-3-87,0-1 0,6-1 0,-1 2 0,-2 1-390,-1 3 1,4-1 272,-1-5 1,6 0-504,0 1 746,2-1 0,2 0 0,0 1 0</inkml:trace>
  <inkml:trace contextRef="#ctx0" brushRef="#br0" timeOffset="836">662 15 7569,'14'0'10,"-5"7"161,-3-6 125,-6 12 1,-8-9-94,-7 5 1,-1-4-136,-9 5 0,-4 0-47,-5 5 72,-1-1 1,1 1 0,-2 0-66,-1-1 0,2 6 3,-4 0 0,5 4-69,-5-4 0,1 1-46,-1-2 1,1-2-318,4 2 0,5-2 102,-1-3 299,7 1 0,2 0 0,-2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1:39.67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560 441 8388,'-15'0'280,"0"2"-220,0 3 0,1-4 36,-1 4 1,0-3-121,1-2 0,-8 5 39,-2 0 1,-4 0-4,-1-5 0,-1 5-5,1-1 0,0 1 0,-1-3 13,1 3 1,-1-4-62,1 4 61,6-3 1,-3-2-54,6 0 1,1 0 40,4 0 1,2-7-4,3-2 1,-1 1-12,6-2 1,0 0-5,5-5 1,0-4 5,0-1 0,6-4 0,4 2-1,3-1 1,2 1-13,0-3 17,-1-3 0,8 5-19,2-6 0,4 5-13,1-1 0,1 5-65,-1-4 1,2 6 48,3-2 1,-3 4-1,4 3-11,-4 3 0,-3-1-140,-4 6 0,2-5 40,-6 5 0,-1 0-209,-4 5 204,0 0 0,-5 0-464,-1 0 430,1 0 1,5 5 197,0 0 0,-1 6 0,1-2 0</inkml:trace>
  <inkml:trace contextRef="#ctx0" brushRef="#br0" timeOffset="217">604 206 7569,'-9'0'-1164,"3"0"1235,-1 7 0,-1-6 27,-6 4 0,-1-3 248,0-2 0,-4 0-182,-1 0 1,-6 0 39,1 0 1,-2 1-149,-3 4 1,-4-3-1,0 3-25,1-4 1,-3 1-132,2 3 0,1-3-106,8 2 1,-1-2-697,7-2 902,-7 0 0,9 7 0,-4 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2:15.0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0 574 7569,'15'0'-1006,"0"-7"945,0-2 0,1-1 245,3-5 0,-1 4-81,7-9 0,-5-3 11,4-1 1,-4-2-14,4 1 1,-4-3 4,4 4 1,-4-4-109,4-1-1,-6-1 0,4 7-41,-8 4 111,-6-4 1,-1 7-187,-7-4 0,-2 10 91,-3 5 0,-4 4-57,-11 1 0,2 6 77,-6 4 0,-1 5-66,-4 4 1,-1-1 20,1 7 1,4 1 30,1 8 1,6-3 35,-2 3 0,4 2-30,1-1 0,1 4 20,-1-5 0,2 7-19,3-2 1,3-3 34,7-2 0,0-7 3,0-3 0,0-6 7,0 2 0,7-6-18,3-4 1,8 2 3,1-8 1,6 1 10,-6-5 0,8-5-18,-3 1 1,-1-8 12,1 2 0,-1-3-10,2-1 0,3-1 0,-4 0 0,-1-1 0,1-4 0,-6 4-6,2-4 0,1 4-20,-1 1 1,-5 1 24,-6-1 0,-4 2-157,5 3 148,-7 4-101,4 6 80,-7 0-68,0 6 1,-5 2 64,0 7 0,-5 0-9,5-1 1,0 1 28,5 0 1,0-1-1,0 1 1,0 0 53,0-1 0,2-4-67,3 0 0,3-7 93,7 2 1,-1-3-78,1-2 0,5 0 62,-1 0 0,1-2-41,-5-3 0,-1 2-3,1-7 0,0 0 8,-1-4 0,0-1 3,-5 0 0,4 1 13,-3-1 1,2-5-3,-3 1-85,5-1 82,-6 6-98,0-1 0,0 7 86,-3 3-131,-3 3 1,2 9 68,-8 2 0,2 5-9,-3 0 0,-2 6 16,3-1 1,-6 3-2,5-3 1,0-2 49,5 2 1,0-3-47,0-1 1,0-5 58,0 0 1,2-7-50,3 2 0,-2 1 9,7-1 0,-1 0 10,6-5 1,1-5-6,4 0 1,-4-4 25,4 4 0,-4-7-29,-1 3 1,0-5 29,-1 0 1,1-1-29,0 0 0,-1 1 35,1-1 1,-5 0-28,0 1 1,-2 4 30,2 0-22,3 7 0,-10-9 19,7 7-20,-7 1-2,4 4 0,-2 1-64,-1 4 59,1 3 1,-5 7-40,0 0 1,0-1 32,0 1 1,0 0-47,0-1 0,0 1 45,0 0 0,7-5-10,3-1 0,-2-5 31,2 1 1,-1-4-30,6-1 0,5 0 46,-1 0 1,3-1-39,-3-4 1,-2-4 22,2-5 0,-3-3-14,-1-2 0,5 1-7,-1-7 1,1 3 20,-5-3 1,-1-3-16,1 4 1,1-4 96,4-1 0,1-6-89,4 1 1,2-5 65,-2 5 1,1-2-55,-1 1 0,1 4-53,-7-3 1,1 0 9,-5 4 1,-1-1-96,1 12 0,-7-1-18,-3 5 116,-3 7-44,-2 2 1,0 7 26,0 4 0,-7 8-59,-3 7 0,-3 11 48,-1-2 1,-3 6-47,-2-1 0,2 2 43,-2 3 1,1 3 8,-2-2 1,4 0 31,-4 0 0,4 2-38,1-3 0,1-1 46,-1 1 0,5-6-47,0 1 0,7-9 95,-2-6 1,3-3-90,2-1 76,0-7 0,2-8-23,3-9 1,5-11 0,9-5 1,-1-4 58,7-5 1,-1 3-71,6-4 1,1 4 57,3 2 1,-1 0-48,6-1 0,0 1-12,5-1 0,0 6 19,0-1 1,-4 7-333,-1-1 307,-7-4 0,11 7 0,-5-6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1:42.16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309 662 7182,'0'8'686,"0"-2"-68,0-6-569,0-13 1,0 4 7,0-11 1,0 2-7,0-2 1,0 2-13,0-6 0,0 4-67,0-4 0,5 1-21,0-2 1,0-2 57,-5 2 0,1-3-79,4-1 1,-3 5 54,3-1 0,-2 7-84,2-1 0,-3 2 85,2 2 0,0 1-194,1-1 0,-4 5-299,4 0-93,-3 7 409,-2-3 1,6 12-1,3 2 1</inkml:trace>
  <inkml:trace contextRef="#ctx0" brushRef="#br0" timeOffset="370">530 250 7569,'0'8'-1076,"0"-1"1367,0-7-120,-7 0 3,5-7-117,-4-1 1,1-7-2,0 1 1,0-1-4,5 0 1,0 1 8,0-1 0,0 0-3,0 1 1,0-1-48,0 0 0,0 0 22,0 1 0,0-1 6,0 0-50,0 1 0,-2 1 50,-2 3 1,0 3 54,-5 7 0,-1 0-59,-5 0 0,0 7 30,1 3 1,-6 8-27,0 1 1,-4 7 0,4-1 1,-6 3-14,2 1 1,-4-5-6,-1 1 1,-3-2-218,-2 1 1,8-1 76,-3-3 1,4-9-734,1 4 850,-4-4 0,12 4 0,-6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2:05.28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30 15 7569,'0'9'567,"0"-3"-86,0 1-455,0-6 273,-7 6-499,6-7-110,-12 0 0,11-2 25,-3-3 1,3 2 284,2-7 0,7 0 0,1-4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2:05.43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0 7569,'8'15'470,"-3"0"-167,-4-7 93,-1-2-370,0-6-213,7 0 0,-4-6 187,7-4 0,0-3 0,5-2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2:06.47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1 529 6610,'8'-1'339,"-3"-4"0,-4 2-250,-1-7-26,7 0 1,-4-5-1,5 1-23,-1-1 1,4 0 0,-1 0 0,3-4-3,2-1 1,1-6-32,4 2 0,-2-4 57,6-2 1,-4 3-111,4 2 0,-4-3 23,4 4 1,-6-2 21,2 1 1,1-1-7,-1 7 0,-1-1-81,-4 5 0,-2 1-4,-3-1 84,3 7 1,-5 1-29,7 7 14,0 0-10,-7 0 0,3 7 0,-6 4-26,-2 7-64,6-2 107,-8 6 1,6-3-11,-7 1 1,5 6-4,0-1 1,1-3 28,-1 3 0,-3-2-30,3 1 0,-4 2 31,-1-6-28,0 6 7,0-10 1,0 11-14,0-8-3,0 1-49,0-6 34,0 1 1,0 0 38,0-7-1,7-1 0,-4-14 9,7-3 1,-7 2 9,2-2 1,1 5 40,-1-4 0,2-1 3,-2-5 0,-4 5 12,4 0 0,-3 6-38,-2-6 101,0 0 1,0 0 125,0 0-222,0 7 0,-7-8 43,-2 6 1,-4-2 7,-2 2 0,-5 4-33,1-4 1,-7 3-1,1 2 32,-3 0 1,-1 0-218,-1 0 152,1 0 0,0 0 1,-1 0-134,1 0 1,4 0 41,1 0 1,6 5-168,-2 0 0,4 0-486,1-5 729,7 0 0,-5 6 0,5 3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2:01.35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162 868 7569,'0'14'-178,"-7"-6"493,6 5-192,-12-11 168,11 5-24,-5-14-86,7-1 1,0-7-45,0 1 0,0-1-51,0 0 0,7-4 40,3-1 1,1-6-153,-1 1 1,3 2 77,-3-1 1,3-1-331,2-4 191,-1 0 0,-4-1 0,-2 2-171,-1 4 1,-1-2-206,-1 6 0,-3 1-121,3 4-276,-4 0 860,-1 1 0,-6 5 0,-2 3 0</inkml:trace>
  <inkml:trace contextRef="#ctx0" brushRef="#br0" timeOffset="283">0 676 7323,'13'2'-53,"-3"3"1,5-3 280,-1 3 1,3-4-82,7-1 1,1-5-2,4 0 0,2-6-40,3 1 1,-1-3 27,6-2 0,-6 1-88,1-1 1,-3 0 87,-1 1 1,-3-6-9,-2 0 1,1-1-91,-6 2 0,4-4 81,-4-7 0,-1 6-165,-4-1 1,-5 2 94,0-1 1,-7 1-74,2 3 0,-10 4 91,-5-3 0,-9 9-239,-6 5 1,-3 3-310,-1 2 1,-2 0 243,-3 0 0,3 2-356,-4 3 0,9 3 595,2 7 0,-7-1 0,-7 1 0</inkml:trace>
  <inkml:trace contextRef="#ctx0" brushRef="#br0" timeOffset="775">750 603 7183,'-15'8'288,"0"-1"-190,1-7 1,-6 1-87,1 4 0,-3-2-5,3 7 1,2-2-69,-2 2 0,-2 3 69,1-3 1,2 3-81,8 2 1,-3 0 49,3-1 1,4 1-15,1 0 1,3-6 13,2 1 0,2-2-7,3 2 0,3-3 13,7-7 1,6 5 2,3 0 1,4-1 81,2-4 0,5-4-74,5-1 1,2-7 90,2 2 0,-1-3-76,-4-1 0,-8-1 167,-7 0 0,-1 5-92,2 1 0,-9-1 236,-6-5-145,-7 0 163,4 1-344,-7-1 1,-7 2 57,-3 3 0,-3 4-253,-1 6 0,-6-2 83,0-3 1,1 3-285,4-2 1,-4 2 139,-1 2 0,0 0-491,6 0 752,5 0 0,-4 0 0,5 0 0</inkml:trace>
  <inkml:trace contextRef="#ctx0" brushRef="#br0" timeOffset="1077">970 618 7569,'15'0'0,"0"0"0,-6 0-294,1 0 248,0 6 0,6-4 1,2 3 181,2-4 0,1-6-74,-1 1 1,-2-6-72,6 5 1,-4-5 3,4 5 1,-4-5 69,4 5 1,-1-4-100,2 4 0,1-5 92,-6 5 1,4-5-77,-4 5 0,6 0 50,-2 5 0,-2 0-105,-3 0 1,1 7 74,-6 3 0,-2 0 12,-12 4 0,0-1-37,0 12 0,-7-6 29,-2 6 1,-9-5-46,-2 4 1,-1-4 42,1 4 0,4-6-94,-4 2 1,4-6 81,1-4-437,0-3 445,1-7 0,6 6 0,1 2 0</inkml:trace>
  <inkml:trace contextRef="#ctx0" brushRef="#br0" timeOffset="1377">1882 103 7569,'9'0'-508,"1"0"127,-6 0 1124,2 0-713,-6 7 1,-5 1-15,0 7 0,-6 1-50,1 4 0,2-3 88,-2 8 0,0-5-118,-4 4 0,-1 1 102,0 4 0,0 0-84,1 1 1,-1-1 52,0 1 0,1-6-158,-1 1 0,5-6-43,0 6 0,7-7-209,-2 1 403,4-2 0,-6-3 0,-1 1 0</inkml:trace>
  <inkml:trace contextRef="#ctx0" brushRef="#br0" timeOffset="1584">2176 368 7470,'-15'6'583,"-5"-4"-609,1 3 1,-7-4 91,1-1 0,2 5-375,-1 0 0,-1 0 24,-4-5 0,1 0 285,4 0 0,-4 7 0,5 1 0</inkml:trace>
  <inkml:trace contextRef="#ctx0" brushRef="#br0" timeOffset="2061">2293 500 7569,'21'-6'0,"-4"-3"-88,2-5 0,-1-6-104,2 0 0,-2-6 319,6 2 0,-6 1-31,2-2 0,-9 3-101,-1-3 0,-2-1 55,2 6 0,-3 1-147,-7 4 121,0 0 0,-7 2-72,-3 4 0,-4 2-15,-6 7 0,2 7 66,-6 2 0,4 6-22,-4 5 1,4-2 19,-5 6 0,7 1-20,-1 4 0,3-1 15,1-4 1,5 7 29,0-6 1,0 6-25,-4-7 1,4 4 24,0 1 1,2 1-27,-2-1 1,-3 2 0,3 4 1,2-4-10,-2 3 0,1 3 14,-6 3 0,0 1-9,0-2 1,-4 6 6,-1-5 0,-1 4-101,1-10 1,4 5 84,-4-4 1,1-3-106,4-7 1,-3 1-13,8-7 0,4-4-301,1-5 107,3-7 322,2 4 0,7-14 0,1-1 0</inkml:trace>
  <inkml:trace contextRef="#ctx0" brushRef="#br0" timeOffset="2370">2617 500 7569,'0'8'-177,"-2"5"212,-3-3 0,3-2 171,-2 2-242,-5 0 0,3 5 67,-4-1 0,2-1-96,3-3 0,2 3-30,-7-3 0,5 1-171,-5-1-50,7 3 155,-4-5 161,7 1 0,0 4 0,0-5 0</inkml:trace>
  <inkml:trace contextRef="#ctx0" brushRef="#br0" timeOffset="2684">3087 368 7569,'0'14'-601,"0"-4"835,0 0 1,-2 0-70,-3 5 0,-1-1-203,-4 1 0,-3-4 31,3 4 1,-8-3-71,-1 7 0,-1-1 79,5 2 0,-1-4-9,-4 4 0,4-4-187,-3-1 1,7-1 50,2 1 0,2 0-136,-2-1 1,2-5 278,3-4 0,4 3 0,-6 0 0</inkml:trace>
  <inkml:trace contextRef="#ctx0" brushRef="#br0" timeOffset="2901">3102 765 7523,'-7'-9'284,"4"-4"-238,-7 4 0,0-4 42,-4-2 0,-1-5-81,0 1 0,-1-1-22,-4 5 1,4 1-137,-4-1 1,-1-5-194,1 1 1,1-2 180,4 1 0,0 4 163,1-4 0,-7 4 0,-2 1 0</inkml:trace>
  <inkml:trace contextRef="#ctx0" brushRef="#br0" timeOffset="3079">2822 0 7569,'-1'8'-202,"-4"-3"138,3-3-270,-4-2 115,-1 0 219,6 0 0,-6-7 0,7-1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2:07.25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0 559 7040,'0'-15'265,"0"1"0,0 2-249,0-2 1,0 2 1,2-9 0,1 6 17,2 0 0,7-4 39,-3-1 1,3-4-99,-2 4 1,3-4 6,-3 4 0,3-6 5,1 1 0,1 4-107,0 2 138,-1 2 0,1 3-28,0-1 0,1 0 0,2 0 7,2 1-49,-1 6 56,-4-5 1,5 11 4,-1-3-37,7 3 29,-9 2 1,4 0-5,-6 0-1,-1 0 1,-1 2 1,-3 3 1,-3 3 0,-7 2 0,0 0 0,0-1 0,0 6 0,-7 2 0,-3 2 0,1-3 0,-6 4 0,3-4 0,-7-1 0,3 0 0,1-2-35,0-3 1,0 1-3,1-6 0,4 5-69,0-5 84,7 0-123,-10-5 90,11 0 29,-4 0 1,12-5 15,4 0 1,3 0-17,2 5 0,-1 0 64,1 0 0,1 0-16,4 0 0,-2 5-30,7 0 1,-1 4 13,5-4 1,1 7-9,-1-2 0,-1-2 48,-4 2 1,-4-1-44,-10 6 1,-4 0 131,-6-1-85,0 1 1,0 0 0,-3 0 11,-7-1 1,-1 1-65,-14 0 1,6-1 30,-6 1 1,1 0-113,-6-1 60,1-5 1,6-3-1,2-4-65,0 3 0,4-4 34,-2 4 1,4-5-489,5-5 542,-3 4 0,12-12 0,-6 4 0</inkml:trace>
  <inkml:trace contextRef="#ctx0" brushRef="#br0" timeOffset="531">1176 441 7391,'0'9'15,"0"-3"1,-1-1 88,-4 0 1,2 1 36,-7-1 0,-2-3-58,-7 3 1,1 1-4,-7-1 0,1 5 9,-6-5 1,1 0-129,0-5 31,-1 6 1,6-4-1,1 3-11,2-3 0,-4-4 36,5-3 0,1 2-69,4-7 1,2 0 54,3-4 1,-1-1-30,6 0 0,0-1 29,5-4 0,3-1-2,7-4 0,0-2 3,10 2 0,4-3 5,5-1 0,2 1-79,9 4 75,-1-4 1,5 7-82,0-4 1,5 2-138,0 4 1,-6 7-185,-9-2 0,-8 4 46,-2 0 351,-12 4 0,14-1 0,-10-1 0</inkml:trace>
  <inkml:trace contextRef="#ctx0" brushRef="#br0" timeOffset="2177">1882 456 7569,'0'8'-512,"0"-1"1546,0-7-854,6-13-67,-4 3 0,5-11-16,-7 6 1,5 0-4,-1 1 0,6-1-123,-5 0 0,7-1 70,-3-4 1,3 2 0,-1-5-31,-1 2 1,-5 0-21,5 1 0,-5 4-176,4-3 1,-5 2-320,1 2 331,-4 1 1,-1 4-38,0 0 59,0 7-93,0-4 0,-6 7 1,-2 0-1</inkml:trace>
  <inkml:trace contextRef="#ctx0" brushRef="#br0" timeOffset="2446">2117 221 6746,'15'6'-411,"-5"-4"1053,-1 3 40,-5 3-547,2-6 0,-6 6 222,0-3-314,0-3 1,-1 4 13,-4-6 0,-4 0 33,-5 0 1,-1 2 16,0 3 0,-1-4-108,-4 4 1,4-3-58,-3-2 1,-3 0 100,3 0 0,-6 0-47,6 0-13,-8 0 0,5 0-177,-8 0 1,6 0 66,-1 0 0,6 0-249,-6 0 0,6 0-329,-6 0 705,7 0 0,-10 0 0,5 0 0</inkml:trace>
  <inkml:trace contextRef="#ctx0" brushRef="#br0" timeOffset="2845">2161 471 7569,'0'8'-258,"-5"0"316,0-3 1,-1-3-66,1 3 1,2-4-22,-7-1 120,0 0 1,0 0 154,0 0 10,1 0-154,-6 0 1,0-5 14,1 0 0,4-6-49,0 1 1,2 2-20,-2-2 0,-1 0-191,6-4 209,-7-1 0,9 0-126,-7 1 1,5-6-50,-4 0 0,4 1 0,-4 4-65,3 0 1,-6 1-261,3-1 276,-4 7 0,3-5-82,0 3 1,0 2-430,-4-2 667,-1 0 0,0-4 0,0-1 0</inkml:trace>
  <inkml:trace contextRef="#ctx0" brushRef="#br0" timeOffset="3195">2293 0 7569,'15'0'-901,"-7"0"1218,-1 0-64,-7 0-51,0 7-4,0-5 1,-8 6-113,-7-3 1,-1-2-1,-9 7 0,2 0 47,-1 4 0,-4-2 65,4 2 1,-4-5-128,-2 10 0,6-11-5,-1 7 1,1-2-55,-5 7 0,-3-4 1,-2 4-51,-5-4 1,0 4 49,-5-1 1,8 6-11,-8-6 0,8 6-119,-3-6 0,6 1-176,-1-5 173,9-1 1,4-1-277,6-3-266,0 3 322,7-11 340,2 4 0,6-6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2:31.70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0 530 7576,'10'-2'24,"0"-3"-9,0-3 0,0-7-19,-1 1 1,1-1-180,5 0 0,0 0 181,-1 1 0,1-1 63,0 0 0,-1 1 27,1-1 0,0 0-20,-1 1 1,1 4-85,0 0 1,1 2-7,4-2 0,-4-1 25,4 6 0,-4 0-69,-1 5 77,-7 0 0,3 1-41,-6 4 1,0 3 36,-5 7 0,-5 5-2,0-1 0,-6 6-5,1-6 1,2 6-2,-2-5 1,2 4 1,-2-4 1,2 4 4,3-4-72,3-1 72,-11-4-198,12-7 152,-6-1 1,7-9 36,0-3 1,7-3-20,3-7 0,-2-4 38,1-1 0,1 1-16,5 4 1,0 0 3,-1 0 0,1 6 19,0-1 0,-1 5 8,1-5 0,0 7 86,0-2 0,-1 3-53,1 2 0,0 0 83,-1 0 1,-4 0-70,0 0 0,-5 2-26,5 3 1,-7-2-146,2 7 143,-4-7 0,-1 10-165,0-3 141,0 3 0,0-3-41,0 0 0,0-5 38,0 4-103,0-5 78,0 9-125,0-12 49,0 6 0,7-7 94,3 0 0,3-5-31,2 0 0,1-1 83,4 1 0,-4 3-78,3-3 1,-2 4 32,-3 1 0,1-2-19,0-3 0,-5 3 81,-1-3-74,1 4 1,5 1-4,0 0 0,-6 1 23,1 4-4,0-3 48,5 11-53,-1-5 97,1 7-102,0 0 1,-5-2 45,-1-3 0,-4 1-36,5-6 1,-5 0 2,5-5 0,-5 0-59,5 0 1,-6 0 58,6 0 0,0-2-52,5-3 0,-1-3 39,1-7 0,-5 2 8,0 3 1,0-3-16,4 4 0,1-4 105,0-2 0,-2 0-45,-3 0 1,3 1 87,-4-1-79,-2 0 0,4 1 316,-6-1-354,0 7 30,-5-5 1,-6 11-95,-4-3 0,-3 4 50,-2 1 1,-1 1-86,-4 4 0,4-2 1,-4 7 1,4-2 18,1 2 1,5 3-20,1-3 59,5 3 0,-7-3-6,6 0 0,-2-1-1,3 6 1,2-5-11,-3 0 1,3-5-1,2 4 1,2-4-83,3 5 42,3-7 1,7 6-27,-1-5 67,1-2 0,1 5 26,4-7 0,-2 0-36,7 0 1,-6 0 46,6 0 0,-6-2-43,6-3 0,-2-3 25,1-7 1,4 4-14,-4-4 1,2 4 36,-1-9 0,3 2-10,-4-1 1,-1 1 2,2-7 1,-7 1 13,1-6 1,2 1 70,-1-1 0,-2 6-68,-8-1 1,3 1-13,-3-6 1,-2 8-77,2 2 0,-5-1 76,4 1 0,-5 1-97,0 4 1,-2 5 29,-2 0-191,0 7 169,0-4 14,0 21 1,-2-3 18,-2 13 1,0-4-117,-5 5 0,4-1 114,-5 5 0,5-4-96,-5-1 0,5-1 81,-5 2 1,6 3-7,-6-4 0,6-3 4,0-1 0,-3 1-13,2-1 0,-1 1 30,1-1-84,3-4 127,-4 5 1,6-11-83,0 0-15,0-7 0,6-1 46,4-7 1,3-7-3,2 3 1,1-5-60,4 0 0,2-1-2,8 0 0,1 1-530,3-1 632,4 0 0,12-6 0,3-2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2:28.78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192 427 7370,'15'0'-326,"-7"0"377,-2-6 11,-6-2 55,0-7-80,0 0-10,-6 7 1,-2 1 186,-7 7-32,0 0-134,1 0 0,-6 2 17,0 3 0,1 1-32,4 4 1,0 3-69,1-3 1,-1 3 54,0 2 1,7 0-66,3-1 1,-1 1-88,1 0 144,0-1-4,5 1 1,0 0-148,0 0 135,0-1 0,1-4-54,4 0 0,4-5 39,5 5 2,1-7 0,1 3-8,4-6 1,3 0 24,6 0 0,1-5-2,-1 1 0,2-8 104,3 2-47,-3-3 1,4-1-57,-11-1 166,-3 0-76,1 0 1,-11 1 20,4-1 1,-10 0-60,-1 1 0,-2 4-10,-2 0 0,-6 2-34,-4-2 0,-3-1-125,-2 6 0,-6 0-368,-4 5 319,4 0 1,-7 0-133,4 0 0,3 0 299,1 0 0,-3 6 0,0 3 0</inkml:trace>
  <inkml:trace contextRef="#ctx0" brushRef="#br0" timeOffset="1281">295 457 7447,'6'14'-304,"-4"1"0,6-2 304,-3-3 145,-3 3-130,4-5 1,-6 7-158,0 0 146,0-7 39,7 5 1,-4-5 4,7 7 0,-5-6-1,4 1 0,1-5 79,5 5 0,1-7-99,4 2-3,-4-3 1,5-2 39,-6 0-101,0 0 90,0-7-65,6 6 0,-5-13 10,4 5 0,1-4-8,-1-2 0,-1 0-16,-4 1 0,4-3 27,1-2 1,0 1-6,-6-7 1,6 1 60,0-6-53,6 7 2,-10-11 0,10 14 129,-6-9 4,6 3-84,-10-3 1,5-1 20,-6 1 1,0 1-45,0 3 0,-2-1 4,-4 7 0,-2-1-23,-7 5 1,0 1-16,0-1-127,0 0 160,-7 1-12,6 5 1,-17 3-126,3 6 123,-9 0-33,7 0 0,-10 6 6,2 4 0,2 3 5,-1 2 1,6 5 2,-2-1 1,5 2-2,6-1 0,-4-2 0,3 7 0,2-1-26,-2 5 27,7-6 1,-4 5 0,7-5-14,0 6 12,0 1 3,0-1 0,0-4-1,0-1 1,7-4-23,2 4 0,4-6-2,2 2 0,5-4 7,-1-1 0,7-5 0,-1-1 0,3-5 19,1 1-10,0-4-2,1-1 1,4 0-22,0 0 17,1 0 4,-6 0 38,1-6 0,-1-2-36,0-7 1,-1 0 187,-3 0-179,-4-6 0,-6 3 16,-1-6 1,1-1 7,0-4 1,-6-1 216,1 1-223,0 0 0,-2 4 16,-3 1 1,-2 1 5,2-2 1,-3-1-57,3 7 1,-4-3 47,-1 3 0,0 2-73,0-2 0,0 2 65,0 3 1,0 4 18,0 0-63,0 7 0,-6-4-15,-4 7 1,-3 0 124,-2 0 1,-4 7-70,-1 3 1,-6 4-15,2 6 1,-3-4 10,3 4 0,-2 1-64,6-1 60,1 6 1,4-8-17,0 6 1,0-1-12,1 2 0,4 1-58,0-7 70,7 8 1,-4-6-5,7 3 0,0 2 1,0-6 0,4 0-22,5-6 1,1 1 20,10 0-13,3-1 0,0-1-4,6-3 1,-1 2-29,-4-7 0,4 4-7,-4-4 0,-1 2 48,2-2-10,-7-4 0,8 6-18,-6-7 0,4 0-4,-4 0 1,6-2 65,-2-3 0,2-1-47,-1-4 0,1-3 227,-6 3-214,-1-3 0,1-2 18,-1 1 1,-4-1 3,-5 0 1,-5 1-1,5-1-7,-7 0 1,3 1-8,-6-1 0,0 5 26,0 0-47,0 0 26,0-4 0,0 4-8,0 0 1,0 5-13,0-5 10,0 7 1,-1-3 2,-4 6 0,2 0 44,-7 0-41,0 6 1,-10 2 0,1 7 0,-6 0 0,6-1 1,-1 1-3,5 0 1,1-2 2,-1-3 1,0 6-47,1-6 1,1 8 42,3-4 0,2 1-32,3 5 0,3-4 4,-3-1 0,2-5-34,-2-1-32,3 1 76,-4 5 0,7-2-2,4-3 1,-1-2-3,5-3 1,-4-4 38,5 4 0,0-1-15,5 1 1,-1-4 4,1 4 0,1-3 5,4-2 1,-2 0 7,6 0 0,1 0 20,4 0 0,-4 0 7,-1 0 0,1 0-9,4 0 1,-1 0-23,-4 0 0,3-2 38,-8-3 0,6 2-29,-6-7 0,6 5-4,-6-5 1,1 6 16,-5-6 0,-1 5-6,1-5 0,0 5-53,-1-5 1,1 7 64,0-2-92,0 4 65,-1 1 1,-1 1-39,-3 4 0,2-2 33,-8 7 0,1 0-74,-5 5 1,0-1 26,0 1 0,-1 0-100,-4-1 1,2 6-3,-7 0 0,-2-1 1,-6-4 137,-1 0 0,-7 6 0,3 2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2:27.15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280 779 7569,'0'8'58,"7"-1"94,-6-7 1,6-2-16,-7-3 0,1-1 73,4-4 0,-3-3 11,3 3-102,3-3-23,-6-2 1,6-1-38,-3-4-75,3 4 70,0-12 0,5 10-32,-3-6 1,-2 1-25,2-1 1,-2-3-166,2 8 0,1-2-208,-6 1 40,0 4 0,-5-6-408,0 8 347,0 6 28,0 1-105,0 1 473,0 4 0,-7-5 0,1 9 0,-4 3 0,-3 3 0,5 7 0</inkml:trace>
  <inkml:trace contextRef="#ctx0" brushRef="#br0" timeOffset="268">354 500 7569,'0'15'-323,"0"-6"-41,0 1 1,0-5 291,0 5 0,0-5 138,0 5 1,1-7 213,4 2-11,3-4-215,7-1 0,0 0 284,-1 0-277,8 0 1,-1-1 273,3-4-251,4 3 0,-10-11 5,6 3 0,1-4 2,4-6 1,-6 4 33,-3-4 1,-4 2-23,-1-1 0,0 2 19,-1-2-16,-6 2-13,6-4 0,-8 5-102,4-4-52,-4 4 68,-6 1-171,0 0 146,0 1 0,-6 4-133,-4 0 0,0 7-36,-4-2 1,2 3-219,-7 2 0,2 0-556,2 0 449,1 0 512,-1 7 0,-6 1 0,-2 7 0</inkml:trace>
  <inkml:trace contextRef="#ctx0" brushRef="#br0" timeOffset="759">883 603 7101,'-15'0'248,"0"-7"1,1 6-170,-1-4 0,0 3-41,0 2 0,1 2-67,-1 3 0,0-4 55,1 4 1,4 3 9,0 2 0,5-2-183,-5 2-30,7 0 99,-3 5-30,6-1 77,0 1 21,0 0 1,0-1-13,0 1 0,6-5 24,4 0 0,3-5 6,2 4 0,6-5 153,3 1-162,4-4 3,2-1 1,-1-1 72,0-4-56,1 3 19,-1-11 1,-1 5 71,-4-7 1,3-4-32,-8-1 0,-1 0 13,-8 6 1,-2-1-32,-3 0 0,-3 1 4,3-1 1,-5 5-42,-5 0 1,1 5-69,-5-4 1,-6 5-272,-5-1 148,1 4 81,-3 1 1,1 0-127,-3 0 1,2 0-115,8 0 1,-1 1 325,0 4 0,1-3 0,-1 4 0</inkml:trace>
  <inkml:trace contextRef="#ctx0" brushRef="#br0" timeOffset="1210">1059 618 7569,'20'0'0,"-1"0"0,1 0 19,-5 0 164,-1 0-104,7-7 1,-9 4-111,3-7 0,-4 5 41,4-5 0,-5 2-265,-1-2 241,-5-3 66,9 12 152,-12-6-141,6 7-16,-7 0 1,-2 7-22,-3 2 17,4 4 12,-12 9 0,3-4 9,-10 6 1,4 1-35,-4 4 1,-1 5 4,1 1 0,-4-1-16,4-5 0,-4 6-100,4-1 0,-1 0-143,1-4 100,4-1 56,-12 0 0,12 1-140,-4-1 158,4 1-7,8-8 1,-4 5-115,8-8 1,-1-4 15,5-5 70,0-7 1,1 3 60,4-6 0,5-6 3,10-4 0,-2-5 65,6-4-8,-6-4 1,8-5-86,-6 4 212,6-4-188,-3 5 26,0-6 0,4 4 6,-2 1 1,-4 6 14,-1-2 0,-4 4 7,-1 1 0,-1 2-2,1 3 0,-5-1 0,0 6 0,-5 0-18,4 5 1,-4-5-2,5 0 0,-5 0-29,5 5 32,-7 0-76,10 7 1,-5-6-115,7 4 0,0-1 61,-1 1 0,1-4 118,0 4 0,6 3 0,2 0 0</inkml:trace>
  <inkml:trace contextRef="#ctx0" brushRef="#br0" timeOffset="8847">1 985 8014,'0'-15'-77,"0"-1"447,0-4 0,0 2-117,0-6 0,1-7-106,4-8 1,-3-4-82,3-1 0,3-7-90,2-2 1,0 0-8,4-1 0,-2 1-206,7-6 1,4-2-51,2-2 1,14-9 41,5-7 0,16 7 1,1 7-1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2:38.31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544 368 7592,'0'8'309,"0"-1"1,-1-7-169,-4 0-48,-3 0 0,-7 0 39,0 0 0,1 0-99,-1 0 1,-6 0-11,-4 0 1,-3 0 69,-1 0 0,-2 0-153,-3 0 83,3 0-37,-5 0 0,6 0-62,1 0 1,-1 0-14,1 0 1,6 0-30,4 0 0,2 0-158,3 0-417,-1 0-132,0 0 278,7 0 547,1 0 0,7-7 0,0-1 0</inkml:trace>
  <inkml:trace contextRef="#ctx0" brushRef="#br0" timeOffset="278">236 618 7569,'8'0'-166,"-2"0"268,1 0 326,-5 0-122,4-6-76,-6 4 0,0-11-39,0 3 1,0-3 8,0-2 0,0 1 22,0-1 1,0-5-81,0 1 0,5-7-1,0 1 1,6-3 25,-1-1 0,3 4-105,2 1 1,-2-5-376,-3-6 179,3 1-107,-5 5 1,0-2-309,-3-4 0,2 4 61,-3-3 1,1 9 487,-5 6 0,7 2 0,1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8:49.46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0 896 8041,'15'0'330,"-5"-5"-232,0 0 32,-1-7 1,6 9 14,0-7 0,1-1-9,4-9 0,-2 2 34,6-6 1,6 4-2,4-4 1,7-6-33,-2-4 1,3-2 16,2 2 1,1 1 24,-1-6 1,-2 0-13,-3-5 0,-3-5-125,-6 0 0,-7 0-128,-4 5 0,-4-1 76,-5 1 1,1 7-155,-6 2 0,0 11 102,-5 4 1,0 4-66,0 1 0,-2 6 10,-3-1 0,-3 6-50,-7 0 0,4 4 117,-4 4 0,4 10-103,-9 5 1,-1 7 18,1-1 0,-6 7 54,2 3 1,-2 6 114,1-2 1,-3 2-72,4-2 1,1 3 33,-1-3 0,4-1-46,-5 1 0,3-5-37,-3 6 0,-1-8 49,6 3 1,1-6-95,4-4 1,0-4-24,1-7 0,6-4 23,3 0 88,3-7 1,2 2-48,0-10 0,2-3 186,3-7 1,3-1-100,6-3 0,8 2 60,2-2 0,1-3-14,4 3 0,-3-6 127,8 6 0,2-1-71,-1 5 0,4 2 50,-5 4 1,5 0-10,-4 4 0,-6 4-70,-4-4 1,-9 5-28,-1 5 0,-2-2 20,-8 7 0,4 0-127,-4 4 1,0 1 69,-5 0 1,-1 1-125,-4 4 1,-4-4-6,-5 4 1,-1-4 76,0-1 1,1-1-31,-1 1 0,0-2 33,1-3 0,-1 1 48,0-6 0,5 0-81,1-5-105,5 7 108,-9-6-25,12 6 96,-6-7 4,7 0-38,13 0 0,-5 2 79,7 2 1,0 0-65,-5 5 1,-2-5 180,1 1-153,1 3 0,5-2 88,0 4 1,-1-3-20,1-7 1,-5 0-58,0 0 0,-1 0 54,6 0 1,1 0-44,4 0 0,-4-2 28,4-3 0,3-3-12,1-7 1,4-1 79,2-4 0,1 2-36,3-6 0,-1 4 99,6-4 0,-2-1-3,3-4 1,0-5-63,-5-1 0,-1 1-13,-5 5 1,-1-6 1,-3 1 0,-3 0-173,-2 4 0,-9 3 68,4 2 1,-10-1-32,0 6 1,2 1 141,-3 4-287,1 0 1,-6 2 10,-4 3 1,-3 2 4,-7 3 1,0 4 85,1-4 0,-3 8 19,-2 2 1,1 8 9,-7 2 0,2 1-8,-1 9 1,-4-6-20,4 6 1,1 1-12,-2 8 1,6-3-8,-6 3 0,5-3 17,-4-1 0,6 1 12,-2 3 1,4-3 20,1 4 1,7-9-26,3-2 0,4-1 8,1 2 1,0-3-10,0-2 0,8-4-7,7 4 1,-1-4 15,6-1 1,3-5-31,1 0 1,-1-7 49,2 2 1,-3 1-27,3-1 1,3 0 109,-4-5 0,-1-2-100,2-2 0,-6 0 137,6-6 1,-7 1-73,1-6 1,-2 0 78,-3 1 0,-1 4-51,-3 0 1,2 5 34,-8-5-76,1 7 1,-3-4 39,3 7-76,-4 0 0,6 2 47,-7 3 1,0 3-272,0 7 196,-7 0 0,6-1-42,-4 1 1,3 0 33,2-1 65,0 1 0,7-2 47,3-3 0,3-2-75,1-3 0,1-3 127,0 3 1,4-4-70,1-1 0,0 0 81,-6 0 0,6-5-53,0 0 1,-1-6 87,-4 1 0,0-3-91,-1-2 0,1 1 115,0-1 0,-1-5 4,1 1 1,-7-1 14,-3 5-210,3 1 1,-8 1 62,0 3 1,-8-2-143,-12 8 1,3-1 51,-8 5 1,1 0-87,-6 0 0,1 0-54,-1 0 0,7 5-326,4-1 1,1 6-238,-2-5 1,4 7 749,-4-3 0,4 4 0,1 2 0</inkml:trace>
  <inkml:trace contextRef="#ctx0" brushRef="#br0" timeOffset="407">1691 719 7569,'8'0'-514,"5"0"0,-11 2 889,2 3-200,-2-4-11,-2 6-131,0-1 0,-2 1-11,-2 3 1,0 1-14,-5-6 1,5 7-7,-1-3 1,-1-1-106,1 2 136,0 0 1,5 5-4,0-1 1,0 1-1,0 0 0,7-5 5,2-1 1,1 0-13,5 0 1,-2 3 27,11-7 1,-4 0 6,4-5 0,-4 0 4,5 0 0,-7-2-31,1-3 1,-1-3-7,2-7 1,-4 1 0,4-1 1,-4-5 15,-1 1 0,4-7-61,1 1 0,-1 4 51,-4 1 1,0 4-26,0 1 0,4 0 34,1 1-52,-1 6 0,-4 1-1,0 7 1,-1 0-7,1 0 0,-7 7-130,-3 2 1,2 4 46,-2 2 0,0 5-100,-5-1 0,-2 6 47,-3-6 1,2 6-146,-7-5 1,0-1 297,-5-4 0,1 0 0,-1-1 0</inkml:trace>
  <inkml:trace contextRef="#ctx0" brushRef="#br0" timeOffset="809">2308 778 6792,'10'0'249,"0"0"1,-5-2-191,4-3 0,0 2 82,0-7 1,4 5-70,-3-4 0,3 1 22,2-2 1,0-2-23,-1 7 1,1-4-75,0 4 1,1-5 7,4 5 0,-4 0 58,4 5 0,-4 0-95,-1 0 1,-1 0 65,1 0-57,0 7 0,-2 1 40,-3 6 1,-4 3-156,-6 2 1,0-2 85,0 2 1,-1 3-174,-4-3 1,1 6-30,-5-6 1,4 1-193,-5-5 445,7-7 0,-10 5 0,4-5 0</inkml:trace>
  <inkml:trace contextRef="#ctx0" brushRef="#br0" timeOffset="1236">2911 749 7569,'14'0'-665,"1"0"476,0 0 0,0 0 347,-1 0 0,1 0-41,0 0 0,-1 0-35,1 0 0,-2-2 93,-3-3 0,3-1-85,-3-4 1,1-3 85,-1 3 0,3-2-70,-3 3 0,-4-4-30,-1 3 0,-3 2 49,-2-2 0,0 5-176,0-5 0,-3 7 32,-7-2 0,0 3-59,-10 2 0,-2 2 25,-3 3 1,2-2 79,-1 7 0,4 0-140,-4 4-16,6 1 113,-4 0 1,8-1-30,-1 1 0,2 5 27,3-1 1,2 6 23,3-6 1,3 3 33,-2-3 0,4-2 9,4 2 0,5-2-7,5-3 0,3 1-29,2 0 0,4-6-57,7 1 0,-1-5-55,0 5 1,6-7-187,-1 2 0,0-3 146,-4-2 139,-1 0 0,0-7 0,1-1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2:15.75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176 59 7569,'14'9'-594,"1"4"0,0-12 970,0 4-318,-1-3 0,-1-4 3,-3-3 0,2 2-8,-8-7 1,1 0-14,-5-4 1,5 4-17,0 0 21,0 7 0,-7-9-80,-3 7 0,-4 1 51,-11 4 1,2 1-76,-6 4 0,-1 3 42,-4 7 0,-1 1-87,1 4 0,4-2 59,1 6 0,8-4-15,1 4 1,2-4 50,8 5 0,-5-7 4,5 1 0,2-3 39,8-1 1,3-2-53,7-3 0,6-3 95,3-7 0,4 0-42,2 0 1,-1-7-3,0-3 0,1-3-12,-1-2 0,-4-4 11,-1-1 1,-6 1-51,2 4 1,-4 0 53,-1 1-56,0-1 1,-6 5 38,1 0-97,-7 7 79,4 3 1,-7 8-109,0 7 0,0 4 95,0 1 1,0 0-16,0-6 1,0 1 28,0 0 1,2-1 4,2 1 0,0-5 79,5 0 0,6-7-91,5 2 1,6-3 10,-2-2 1,-2 0 2,-3 0 0,2-5-20,-1 0 0,0-5 13,-6 5 0,-1-1-31,-3 1 15,3 3 5,-11-5-144,4 7 132,-6 0-26,0 7 1,2 0 32,3 2 0,-3 0 26,3-5 0,3-2-31,2 3 1,4 1 18,6-1 0,-4 0 35,4-5 0,1 0 7,-1 0 1,1 0 30,-2 0 1,-2 0-63,2 0 1,-2-1 31,-3-4 0,1 3-18,0-3 0,-1 2-19,1-2 1,-2 2 18,-3-7 1,1 5-15,-6-5 0,5 0 8,-5-4 1,0-1 1,-5 0 0,2 1 42,2-1 1,-2 5-43,3 0 0,-10 2-31,-5-2 1,-3-1 32,-1 6 0,-3 0-104,-2 5 1,1 7 62,-7 3 0,7 4-402,-1 6 420,-4-4 0,6 12 0,-4-5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2:32.25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1 603 7164,'0'9'310,"0"-3"0,2-6-198,2 0 1,-2-2 155,3-2-31,-3 2-171,4-11 1,1 10-7,2-7 0,5 2-6,-5-2 1,4-2-11,2 7 1,1-6-108,4 1 1,1-3 8,4-2 1,2 6 61,-2-1 1,3 0-35,1-5 0,-6 6 43,-3-1 1,-4 5-82,-1-5 97,-7 7 1,-2-5 53,-6 3 16,0 3-72,0-11 0,-1 10-87,-4-7 0,-3 5 80,-7-5 1,0 7-317,1-2 1,-6-1 128,0 1 1,-4-5-188,4 5 1,-1-6 349,1 1 0,4-3 0,-5-2 0</inkml:trace>
  <inkml:trace contextRef="#ctx0" brushRef="#br0" timeOffset="1987">706 486 7569,'7'8'-234,"-5"-2"0,6-6 417,-3 0 113,-4 0-208,12 0 0,-4-4-23,5-1 1,-4-7 38,0 2 0,0 2 6,4-2 0,6-1-62,0-9 0,-1 4 47,-4-4 0,4-2-19,1-3 0,1 2 60,-1-1-103,-4-1 0,4 1 29,-10-1 1,1 6-78,-6-6 0,5 7 5,-5-1 1,0 2-44,-5 3 1,0 4 43,0 0 0,0 5-211,0-5 176,0 7-24,-7-4 53,-1 7 1,-5 2-8,3 3 0,-1-2 12,6 7 28,-7 0 0,9 6-17,-7 4 1,5-4 5,-5 4 1,2 3 5,-2 1 1,-3 2-14,4-1 1,2 2 0,-6-4-5,3 7 0,2-1-32,-2 1 0,5-6-7,-4 1 0,4-3-49,-5 3 80,7-4 0,-4-6-236,7 0 184,0-1 29,0 1 0,0-5-53,0 0 46,0-7 0,7-3 0,2-10 1,4-3 89,2-2 0,0 1-44,0-1 1,1-1 8,3-4 1,-2 8 0,2-2 1,3 2-22,-3-2 0,1 4 166,-5 0-159,-7 7 49,5-4-16,-5 7 0,2 0-9,0 0-11,-7 0 0,5 0-47,-3 0 44,-4 0 0,8 5-19,-4 0 0,-2 5 17,7-5 1,-5 1-9,4-1 0,-4 2-2,5 3 25,-7 3 0,5-7-16,-3 4 81,-3 3-85,5-5 0,-7 2 5,0 0-19,0-7 1,1 5 29,4-3-46,-3-3 31,11 4 1,-10-6-5,7 0 0,-5 0-3,4 0 0,0-1 31,0-4-27,5-3 0,-11-6 13,7 5 1,-6-4 2,6 3 0,-5-3 53,5-2 0,-5 0-35,5 1 0,-5-1 122,4 0-138,-5 1 1,2-1 4,-6 0 1,5 5 22,0 1-34,0 5 0,-5-4 3,0 3 60,0 4-108,0-6 1,0 18 45,0 4 0,0-2-66,0-3 1,-2 0 56,-3 5 0,4-1-66,-4 1 59,3 0 0,1-1-101,-4 1 46,3-7-7,-5 5 23,7-5 25,0 1 1,7-1 30,3-3-30,3-4 1,2 6 25,-1-7 1,6 0 4,-1 0 0,3 0 26,-3 0 0,-1-5 10,7 0 0,-7 0-17,1 5-22,-2 0-3,-3-6 0,1 2 5,0-5-3,-1 5 0,1-7-9,0 6 0,-5-6 13,-1 1 1,0-3-39,0-2 0,3 5 26,-7 0 0,1 1-22,-1-6 0,-3 0 17,3 0 1,-4 1 1,-1-1 6,0 0-5,0 1-5,0-1 4,0 7 1,-3 1 18,-7 7 1,4 0 2,-14 0 0,7 7-20,-6 3 0,-3 3 0,3 1 1,-1 1-112,5 0 110,1-1 0,-1 1-42,0 0 0,5 1 35,1 4 0,5-4-46,0 4 42,2-4 0,2-6 1,0 0 4,0-1 0,6 5-2,4-5 1,3-2 4,2-7 1,6 0 37,4 0-39,2 0 1,-2-2 50,-1-3 0,1 2-39,4-7 1,-4 2 47,-1-2 0,-6-3-45,2 3 0,-4 2-14,-1-2 1,-2 6 0,-3-6 0,1 5-9,-6-5-12,7 7 0,-9-9-6,7 7 1,-5-4-1,4 4 0,-5-2 15,1 2-52,3 4 0,-5-11 33,7 7 8,-7 0 1,5 5-42,-3 0 10,-3 0 44,11 0 1,-12 2-14,4 3 1,-1 2 45,0 2 1,-2 4-57,3-3 75,-3 3-48,-2 2 0,0 0 12,0-1 1,0 1 3,0 0 0,-2-1 14,-3 1-23,3 0 4,-4 0-3,6-1 1,0 1 98,0 0-93,0-7-9,0 5 15,0-11-78,6 4 1,-2-6 15,6 0 0,-7-2-112,2-2 1,1 0 18,-1-6 0,0 6-490,-5-6 631,0 6 0,0-9 0,0 5 0</inkml:trace>
  <inkml:trace contextRef="#ctx0" brushRef="#br0" timeOffset="2345">1603 45 7951,'-5'-10'661,"0"0"-756,-6 7-478,9-10 199,-11 11 374,12-4 0,-13 6 0,6 0 0</inkml:trace>
  <inkml:trace contextRef="#ctx0" brushRef="#br0" timeOffset="2714">2279 662 7569,'8'0'-343,"5"0"0,-9 0 76,6 0 239,-7 0 36,3 0-432,-6-6 180,0-3 244,0 1 0,-6-5 0,-2 5 0</inkml:trace>
  <inkml:trace contextRef="#ctx0" brushRef="#br0" timeOffset="3014">2397 1059 7569,'21'-10'-888,"4"0"904,-4 1 0,0-11 289,-6 0 0,-1-7-156,1-3 0,-5-6 4,0-8 1,-2-6-66,2-4 0,1-3-3,-6-2 1,5 2-20,-5 3 0,-2-2-118,-8 7 0,2 0-151,-7 5 0,-5 0 203,-4 0 0,-14 0 0,2 0 0</inkml:trace>
  <inkml:trace contextRef="#ctx0" brushRef="#br0" timeOffset="10651">1618 1500 6921,'8'0'-242,"-2"2"466,-6 3 40,0-4-106,0 6-114,0-1 0,0-3 15,0 7-16,0 0 1,-4 5 4,-1-1 0,-5 3-64,5 2 0,-5-1 52,5 7 1,-5-2-87,6 1 1,-6 6 72,5-1 1,-5 0-61,5 6 0,-5 1 52,5-2 0,1 5 64,4-5 0,-5 7-36,0-2 0,0-3 2,5-1 0,0-4 26,0-2 1,0 1-39,0-1 0,0-6-50,0-4 1,-5 3 55,0-3 1,0 1-115,5-5 1,0-1 100,0 1 1,-1 0-108,-4-1 0,3 1 60,-3 0 1,2-5-25,-2-1 46,3 1 1,-6 0-24,3 0 46,4-7-33,-6 4 1,5-7 187,-2 0-164,2 0 207,-5 0-168,7-7 0,-5 4 66,1-7 22,-1 7-98,-2-10 1,4 11 44,-7-3 0,5 3-43,-5 2 1,5 0 13,-4 0 0,-1 0-11,-5 0 0,0 0-12,1 0 1,-3 0 8,-2 0 1,-4 2-8,-6 3 0,-2-2-48,-4 7 1,-4-5 55,-10 5 1,3-5-103,-3 4 0,-1-4 83,1 5 1,0-5-114,5 5 1,4-7 97,1 2 0,5 2-78,-5-3 0,6 6 30,-1-5 0,3 0-81,1-5 0,1 0 50,0 0 0,6 0 27,3 0 1,4-7-104,1-2 1,5 1 92,0-2 1,7 5-2,-2-5 1,4 0-4,1-4 0,0 4 90,0 0 0,-2 5-58,-3-5 26,3 7 90,-4-10 0,4 11-66,-3-3 0,4 2 60,-4-2-77,3 4 0,-3-13 54,0 5 1,1 1-21,4-2 0,1-5-1,4-5 1,-2-1-27,7 2 1,0 1-5,5-7 0,-6 1 49,1-6 0,5-4-36,5 0 0,1-7 137,-2 2 1,-1-10-73,7-5 1,-6-2 75,6 2 0,-5-3-61,4 3 1,-6 2-180,2-2 0,-4 7-23,-1-2 1,-2-2-141,-3 2 0,1 0-169,-6 5 1,0 8 175,-5 7 0,0 1-492,0 8 315,0 1 404,6 4 0,-4 7 0,4 1 0</inkml:trace>
  <inkml:trace contextRef="#ctx0" brushRef="#br0" timeOffset="11258">1265 2088 7074,'-15'8'567,"1"-3"1,-1-3-292,0-2 1,-6 0-102,-4 0 0,-2 5 27,-3-1 1,1 1-106,0-5-52,-1 0 1,1 2-312,-1 3 227,1-3 1,1 4-270,4-6 0,-2 0 308,6 0 0,0-6 0,6-3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2:47.24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1 626 7162,'0'10'-290,"0"0"377,0-7 1,0 5-28,0-3 279,0-3 759,0 4-998,0-19 0,5 8-104,0-10 1,1 2 54,-1-6 0,3 1-86,7-7 1,-2 1 58,-3-6 1,3 1-39,-3 0 0,8-6 29,1 1 0,6-7-10,-6 2 1,1-2-4,-5 2 0,4 1 21,1 4 1,-1 5-101,-4-1 0,-2 3 94,-3 7 0,3 2-186,-3 8 103,-4-3-11,7 11 30,-11 2 1,4 14-9,-6 5 0,0 9-28,0 1 1,0 2 44,0 9 1,0-3 49,0 2 0,0 4-41,0-4 0,0 2 7,0-2 1,0 2-11,0-7 0,0 0 34,0-4 0,0-6-67,0 1 0,0-7-66,0 1-61,0 4 118,0-6-58,0-3 1,0-9 74,0-10 0,2-3 15,3-7 0,-3-4-23,3-1 0,-2-1 67,2 1 0,-4 2-33,4-6 1,2 6 129,-2-2 162,0 4-169,-5 1 118,6 1-100,-4 5 345,4 3-215,-6 6 0,-6 0 21,-4 0 1,-3 5-92,-2 0 1,-1 1 19,-4-1 1,4-3-214,-4 3 0,-1 1 110,1-1 1,-1 0-446,2-5 0,2 0 214,-2 0 0,2-7-1081,3-2 1225,-1 2 0,0-6 0,1 5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2:47.92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221 427 7300,'0'8'-2,"0"-1"278,0-7 1,6 0 0,-4-7-52,3-3 1,-4-3-60,-1-1 0,0-3-55,0-2 1,5-3-78,0-2 0,5-4-19,-5 4 0,1-2-88,-1 1 1,-3-3-177,3 4 1,-4-2 121,-1 1 0,5-1-116,0 6 1,0 1-74,-5 4-587,0 0 903,0 7 0,-6 2 0,-3 6 0</inkml:trace>
  <inkml:trace contextRef="#ctx0" brushRef="#br0" timeOffset="234">397 148 7569,'10'10'0,"0"-1"-325,-7-5 60,3 2 142,-6 1 925,0-6-535,0 6 1,-6-7-27,-4 0 1,-10 1-116,-4 4 1,-4-3-13,-1 3 0,-1-2-174,1 2 1,-4-3 108,4 3 0,-7-4-514,11-1 1,-6 0 72,7 0 392,3 0 0,-7-6 0,5-2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2:49.28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0 618 7330,'0'8'-413,"0"-1"2194,0-7-1591,0-13-101,0 3 0,0-16-6,0 6 0,2-4-77,3 4 0,-2-11-63,7 2 1,-5-5 43,5-1 0,-5 4-426,4-3 296,-5 3 0,7 6-175,-6 1 1,0 6-704,-5-2 1021,6 4 0,-4 1 0,5 1 0</inkml:trace>
  <inkml:trace contextRef="#ctx0" brushRef="#br0" timeOffset="324">30 398 7569,'1'8'-100,"4"-3"164,-3-4 54,11-1 1,-5 0 35,7 0 0,0-1-1,-1-4 1,8-3 6,2-7 1,2 0-43,-1 1 0,7-6-131,-2 0 0,7-4-53,-2 4 74,-1-6 0,-5 8 58,1-6 0,-7 6-29,-4-2 1,-2 2 35,-3-1 1,-1 2 0,-3-2 1,1 2-192,-6 3 171,0-1 1,-5 5-39,0 0 1,-1 5-11,-4-4 0,-5 5-442,-10 0 297,4 2 1,-12 2-223,4 0 0,-9 5 361,-1 0 0,-7 13 0,3-2 0</inkml:trace>
  <inkml:trace contextRef="#ctx0" brushRef="#br0" timeOffset="1125">530 354 7569,'1'-9'-545,"4"5"226,-3 2 790,4 2 0,-7 6-345,-4 4-54,3-3 0,-11 6-14,3-3 0,2 3-67,-2 1 1,2 6-58,-2 0 125,-3-1 0,7-4-28,-4 0 0,-1-1-119,6 1 1,-5 0 69,5-1 0,0 1-122,5 0 0,0-5-89,0-1 209,0 1 1,7 3 4,2-3-2,4-3 0,7-7 16,0 0 1,4 0 1,-4 0 1,1-5 76,-1 0-86,-4-7 0,5 4 106,-6-6 0,-1-1-50,1 0 1,0 0 129,0 1-79,-7 6 0,3-5-57,-6 3 1,5 2 9,-5-2 0,1 6-31,-1 0 0,-3 0 12,3-1-41,-4 4-20,-1-6 1,0 19 33,0 2 0,0-1-106,0-3 0,-1-5 20,-4 5-138,3 0 64,-4 4 60,6 1 88,0 0 0,1-2-42,4-3 1,-2-4 53,7-6 1,-5 0-76,5 0 97,0 0-39,4 0 1,1 0 18,0 0 0,0-1-3,-1-4 0,3 1 45,2-5-57,-2-1 1,9-5 22,-7 0 1,6 2 2,-6 4 0,6-9 29,-6 3 1,3-3-44,-3 3 1,-2 1 3,2-1 1,-2 5 3,-3 0 1,1 2-22,0-2 1,-1 4 7,1 6-4,0 0 1,-2 1-4,-3 4 0,1 3 5,-6 7 0,0 0-5,-5 0 0,0 1 6,0 3 1,0-2-111,0 2 1,-5-2 65,0-3 0,-1 1-297,1 0 1,3-5 341,-3-1 0,-3-5 0,0 2 0</inkml:trace>
  <inkml:trace contextRef="#ctx0" brushRef="#br0" timeOffset="1676">1294 457 7569,'13'-10'-452,"-3"0"354,3 7 1,-5-10 89,7 3 1,-1-8 85,1-2 0,0-1 2,0 1 1,-1 2 24,1-6 1,5-1-4,-1-4 1,1 5-4,-6-1 0,1 5 1,0-4 1,-2 6-120,-3-2 82,-4 4 1,-1 6-79,0 0 55,0 1 0,-5-1-156,0 0 130,0 7 0,-7-4-56,-2 7 1,0 5 55,0 0 1,-1 7-104,-5-3 1,0 6 45,1 5 0,4-2-9,0 6 1,0-4-23,-4 4 1,4 1 54,0 4 0,2 0-30,-2 1 1,-1-1 20,6 1 1,-5 4 1,5 0 1,-6 1 1,1-6 0,2 4-5,-2-4 0,5 4-37,-5-9 0,7-1-3,-2 2 0,2-7-8,-2 1 1,3-7-3,-3-3 20,4-5 10,1 9 0,1-13 55,4 0 1,-2-7-5,7-8 0,-2 1 7,2-1 1,3 0-1,-3 1 0,3-1 7,2 0 0,0 5 73,-1 1 0,1 5-48,0-1 1,-1 4 9,1 1 0,0 0-29,-1 0 1,1 0 28,0 0 1,-2 1 3,-3 4-24,3 4 1,-7 5-9,4 1 0,-3-5 9,-7 0-850,6-1 456,-4 6 362,11-7 0,-5 5 0,7-5 0</inkml:trace>
  <inkml:trace contextRef="#ctx0" brushRef="#br0" timeOffset="1926">2117 471 6589,'-6'8'304,"4"-1"1,-13-2-100,1 0 1,-1 5-98,-5-6 1,2 6-176,-1-5 17,-4 7 1,-5-11-86,4 4 0,1-3 135,3-2 0,4 6 0,-5 2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2:53.73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1 574 7437,'5'-10'171,"0"0"0,1 1-74,-1-6 0,2-1-120,3-4 1,1 4 105,-6-4 1,6-1-47,-1 1 1,3-6 35,2 2 0,1 1-119,4-2 1,-4 1 5,4-6 0,-2 1 43,1 0 1,-2 1-55,2 3 1,-2-1 67,-3 7 1,1-1-48,0 5 0,4 2 39,1 3 1,-1-3-6,-4 4 0,5 2-1,-1 2 1,3-1-7,-3 1 0,-2 0-10,2 5 1,-3 0-1,-1 0 1,-5 0-43,0 0 1,-5 5 46,4 0-46,-5 6 0,2-3 35,-6 7 1,-6 0 7,-4-1 1,-3 6 9,-2-1 0,0 1-1,1-5 0,-1 1-9,0 4 0,1-4 4,-1 4 1,0-9-77,1-1 74,5-7 1,1 5-208,3-3 171,4-3-48,-6 4 24,7-6 100,7 0-4,1 0 0,7 2-52,-1 3 0,-4-2 55,0 7 0,0-5-42,4 5 0,4-5 23,-3 4 0,3-1-10,-8 2 0,-4 3 85,-1-3 0,-3 3-81,-2 2 0,-7 0 63,-2-1 1,-6 1-59,-5 0 0,2-1 13,-6 1 0,4 0-120,-4 0 0,6-6 71,-2 1 0,4-7-718,1 2 744,0-3 0,1-2 0,-1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2:55.68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177 0 7569,'0'8'-909,"0"-1"1283,0 0-172,0-6 0,0 7-145,0-3 0,-7-3 24,-3 3 0,-3-2-148,-2 2 0,-4-3 45,-1 2 0,1-2-105,4-2 1,0 0 126,1 0 0,-1 0 0,0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2:56.06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59 618 7569,'8'0'-64,"-1"0"0,-2-2-12,0-2 1,0 0 196,-5-5 0,0-1-65,0-5 0,4-1-133,1-4 1,0 2 85,-5-6 0,5 1-123,0-2 0,0-2 68,-5 2 1,2 2-85,3-1 1,-4 6 129,4-2 0,3 4 0,0 1 0</inkml:trace>
  <inkml:trace contextRef="#ctx0" brushRef="#br0" timeOffset="273">0 677 7569,'15'0'0,"5"0"-485,-1 0 398,7-7 1,-1-1 275,9-6 0,-1-6-83,6 0 1,7-6 166,8 2 0,0-4-139,4-1 0,-9-3-27,5-2 0,-11 2-46,-4-8 0,-13 11-15,-1-5 1,-7 11-3,-4-7 0,-6 11-218,-3-1 1,-3 4-16,-2 1 0,-3 2-6,-7 3 1,-8 4-124,-16 6 1,-10 0 46,-10 0 271,-4 0 0,-7 6 0,-2 2 0</inkml:trace>
  <inkml:trace contextRef="#ctx0" brushRef="#br0" timeOffset="908">1676 309 7569,'0'9'0,"-3"-1"-160,-7-3 0,-1-4-279,-14 4 1,5-3 317,-4-2 1,-2 0 325,-8 0 0,3 0-177,-4 0 1,6 0-83,4 0 0,-2 0-62,2 0 0,4 1 116,1 4 0,-3-3 0,1 5 0</inkml:trace>
  <inkml:trace contextRef="#ctx0" brushRef="#br0" timeOffset="1151">1426 574 6995,'0'8'93,"0"-1"89,-6-14 1,2-1-11,-5-7 1,5-4-91,-1-1 1,-1-6 23,1 1 0,0-2-273,5-3 111,0-6 0,5 4-348,0-7 0,6 6 101,-1-1 303,3-4 0,8 7 0,2-5 0</inkml:trace>
  <inkml:trace contextRef="#ctx0" brushRef="#br0" timeOffset="1860">1750 574 8011,'-10'-2'224,"0"-3"1,5-3-70,-5-6 1,-1-1-99,-9 0 0,-3 1 22,-6-1 1,0 0-182,-1 0 1,1-4-44,-1-1 0,1-4 60,0 4 0,4-4-42,1 4 1,6 0-56,-2 6 1,5-6-213,6 1 0,-3-1 394,7 5 0,-6 1 0,3-1 0</inkml:trace>
  <inkml:trace contextRef="#ctx0" brushRef="#br0" timeOffset="2124">1735 177 7569,'29'0'0,"-6"2"-31,-3 3 93,-10-4 229,-4 6-131,-6-1 1,-6-2-131,-4 5 0,-10-4 85,-4 5 1,-11 0-84,-4 5 1,-5-1 62,-5 1 0,2 6-121,-7 4 1,6-2 107,-1 1 1,4 1-217,1 4 0,0-1-94,-1-4 1,3 4-78,3-3 1,-2-4-9,7-2 0,-4 3 313,9-3 0,-4 1 0,10-5 0</inkml:trace>
  <inkml:trace contextRef="#ctx0" brushRef="#br0" timeOffset="2757">2529 501 6551,'0'8'435,"-7"5"0,-1-10-371,-7 7 0,1-7 34,-1 2 1,-5 2-65,1-3 0,-8 6 49,3-5 0,-2 0-87,1-5 0,-2 0 47,2 0 1,-3 5-97,-1 0 0,1 0 24,4-5 0,-2-5-37,6 0 1,0-7-22,6 3 0,1-4 89,3-2 0,-2-5-44,7 1 1,1-9 33,4-1 0,6-2 0,4-9 0,9 6-6,6-5 1,3 6-7,1-1 1,2 3-17,3 1 0,1 6-1,9-1 1,-2 7-84,12-1 0,-8 3 59,-2 1 0,-1 2-127,-9 3 1,0-1 41,-4 6 0,-8 0-13,-2 5 0,-5 1 159,-6 4 0,5 3 0,-6 7 0</inkml:trace>
  <inkml:trace contextRef="#ctx0" brushRef="#br0" timeOffset="2939">2573 309 7569,'-2'9'0,"-3"-4"0,-3-4 32,-7-1 30,-6 0 0,3 0 68,-6 0 0,-1 0-87,-4 0 0,-1 0-512,1 0 328,0 0 1,-6-5 140,1 0 0,-7-6 0,4 3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2:54.07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426 324 7341,'-6'8'-643,"-2"-1"746,-7-7 1,-6 5-26,-4 0 0,-2 0 123,-3-5 1,1 0-177,-1 0 0,1 0-66,0 0 1,1 0-4,3 0 1,-1 0-154,7 0 0,-1 0-387,5 0 584,7 0 0,-12 6 0,4 2 0</inkml:trace>
  <inkml:trace contextRef="#ctx0" brushRef="#br0" timeOffset="246">132 559 7569,'9'-6'-744,"-1"3"796,-3-7 0,-2-2 239,7-7 1,-7 1-173,2-7 0,1 1-32,-1-6 1,2 1-103,-2 0 0,-4-1 1,6 1-17,-7-1 1,0-2 61,0 2 0,-2-6-341,-3 12 1,4-5 40,-4 9 269,-3 0 0,6 6 0,-4-1 0</inkml:trace>
  <inkml:trace contextRef="#ctx0" brushRef="#br0" timeOffset="521">294 442 7569,'7'8'497,"-6"-1"-217,6-14-134,-7-1-100,-7-7 1,-1 2-28,-7 3 0,-4-3 86,-1 3 0,-1-1-154,1 1 0,4-3 33,-4 3 0,2-3-45,-1-1 1,7-3-117,-2-2 1,4 2-152,0-2 1,2 2-537,3 3 864,3-1 0,-4 0 0,6 1 0</inkml:trace>
  <inkml:trace contextRef="#ctx0" brushRef="#br0" timeOffset="779">544 1 7397,'0'15'-587,"0"-6"344,0 1 0,0-5 439,0 5 1,-5 0-82,0 4 1,-11 1 96,1 0 0,-4-1-62,-1 1 1,2 5-34,-6-1 1,-1 6-122,-4-6 1,1 3-4,3-3 1,-1-1-77,7 7 0,-6-6 95,6 6 1,-1-7-252,5 1 1,1-2 98,-1-3 0,2 1-268,3 0 408,3 0 0,1-1 0,-2 1 0</inkml:trace>
  <inkml:trace contextRef="#ctx0" brushRef="#br0" timeOffset="1310">1279 412 7279,'0'10'-281,"0"0"1,0-5 699,0 5 0,-2-5-226,-3 4 1,-3 0-108,-6 0 0,-3 4-71,-2-3 9,2-3 0,-10 6-54,2-3 1,-4-2 77,-6 2 0,3-5-102,-8 4 1,8-5 67,-2 0 1,4-4-69,6-4 1,-3-5 52,8-5 0,4-1-25,5 0 0,7-6 4,-2-3 0,10 1-6,5-2 1,10 1-76,4-6 0,5 1 95,6 0 0,-3 1-140,8 3 1,-6 4 78,5 6 0,-5 1-232,6-1 1,-6 5 300,5 0 0,-6 7 0,3-3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3:05.69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354 324 7185,'-9'7'237,"1"-4"-149,3 7 0,2-1-10,-7 6 0,7 0-50,-2 0 0,-1-1 61,1 1 1,-7 6-112,2 4 0,2 2 84,-1 3 0,4-1-73,-5 1 0,5 4 12,-5 0 1,2 7-7,-2-2 0,-1 2-3,6-2 1,-5 2 29,5-7 1,-5 6-74,5-6 1,-6 0 64,1-4 1,2-1-62,-2 0 1,2-1 1,-2-3 0,-1 2-5,6-2 1,-5-2 8,5 1 0,-5-6-9,6 2 1,-6 1-23,5-1 0,-5-1 44,5-4 0,-5 1-26,5 4 0,-1-9 13,1 4 0,3-4 10,-3 4 1,4-5-50,1 0 76,0-7 0,0 5 2,0-3 0,1-3 4,4 3 0,-1-4 84,5-1 1,-4 0-61,5 0 0,-5-1 69,5-4 1,-5 3-85,5-3 0,-6 2 76,6-2-56,0 3 1,5-9-17,-1 6 0,-4 0-6,0 5 0,5 0-3,4 0 0,1 0 1,-5 0 0,6 0 6,3 0 0,4 0 10,2 0 0,1 0-11,3 0 1,3 0 23,8 0 0,-1 0-19,0 0 1,0 0 16,0 0 0,0-11-53,0-4 0,5-3 40,0 3 1,2 1-96,-2-1 1,-4 5 82,4 0 0,-4 5-4,-6-4 1,-3 5-15,-7 0 1,-6 4-70,-3 4 1,-4-2 44,-1 3 105,-7 3-50,5 0 9,-12 0-18,6 6 3,-1-13-13,-4 6 3,5-7 1,-7-2-15,0-3 0,1 2 7,4-7 1,-3 0-4,3-4 1,-4-1 22,-1 0 1,0 4 2,0-4 1,0 4 40,0-9 0,0 2-54,0-2 0,2 2 55,3-6 1,-3-1-44,2-4 1,3-7 61,-2-3 0,6-5 3,-1-5 1,0-5 5,5-10 1,-9-3-39,9-6 1,-4 6 11,4 3 1,0 4-187,-1 1 1,-4 2 57,0 3 1,-2-2-228,2 7 1,1 2 118,-6 8 1,0 3-416,-5 6 585,0 8 0,-6 0 0,-3 8 0</inkml:trace>
  <inkml:trace contextRef="#ctx0" brushRef="#br0" timeOffset="377">883 1118 7569,'0'8'-876,"0"-2"1206,0-6-63,-7 0 1,-1 0-101,-7 0 1,-4 0-159,-1 0 1,-4 0 37,4 0 0,-6 0-159,1 0 1,-2 0 60,-3 0 51,1 0 0,0 0 0,-1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3:07.22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1 354 7419,'0'-15'103,"5"-1"-57,0-4 1,4 2-1,-4-6 1,5 4-21,-5-5 0,7 6-97,-3-6 0,-2 6-125,-2-6 121,3 7 0,-6-3-194,2 6 0,-2 1-92,-2-1-6,0 0 367,0 1 0,-6 5 0,-3 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2:16.02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353 59 7569,'15'-15'-1239,"0"1"1019,-7-1 240,5 7 13,-11 1 0,4 14 0,-6 3 1,0 4 2,0 6 1,-6 3 5,-4 6 1,-3 2-17,-2 3 1,-1-1 1,-4 6 0,2 2-138,-6 8 130,-1-3 0,-9 11-162,0-3 1,-6 5 92,6 4 0,0-4 49,4 0 0,1 0 0,0-7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3:07.46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0 338 7569,'15'0'-441,"0"0"1,0 0 665,-1 0-51,8 0 1,2-6 22,10-4 1,2-3-52,3-2 1,9-1-128,-4-4 1,3 2 94,-3-6 0,-1 4-22,-4-4 1,-3 4 15,-7-4 1,-6 6-97,-3-2 1,-5 4 35,-6 1 0,-2 5-61,-7 1 0,-2 0-9,-3 0 0,-4-3 88,-11 7 0,-6 0-265,-13 5 1,-1 0 93,-9 0 0,4 5-760,1 0 865,6 7 0,-11-4 0,3 6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3:07.97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147 1 6588,'8'0'794,"-1"0"-566,-7 0-176,0 6 0,-2-4 60,-3 3 0,2-3-187,-7-2 1,0 5 105,-4-1 1,-1 6-99,0-5 0,1 7 38,-1-3 1,5 4-135,0 2 109,1 0 1,-1 3 56,0-4 0,7 4-17,-2-8 0,3 3 3,2 2 1,5 0 13,0-1 0,6-4-9,-1 0 1,5-5 12,4 5 1,-1-7 29,7 2 1,-1-3 4,6-2 0,-1 0 75,1 0 0,-1 0-101,0 0 0,-1-7 99,-3-3 0,1 2-51,-7-2 0,-1 0 20,-8-4 1,-3-1-24,-7 0 1,0 6 17,0-1 0,-4 2-11,-5-2 0,-3-2-98,-12 7 1,4-4-48,-4 4 1,4 0-127,-4 5 0,1-5-269,-2 0 0,4 0 203,6 5 0,1 0 269,-1 0 0,0 0 0,0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3:08.23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0 7569,'15'7'-358,"-1"-6"253,1 6 1,5-7 147,-1 0 0,1 0 74,-6 0 0,3-5-72,2 0 0,-1 0-12,7 5 1,-7 0 3,1 0 0,-1 0-45,2 0 1,-4 0 45,4 0 9,-4 7 1,-3-4-65,-3 7 0,1 0 54,-6 4 0,0 1-100,-5 0 0,-5-1 87,0 1 0,-6 0-168,1 0 1,2-2-57,-2-4 200,0-2 0,-4-1 0,-1 3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3:08.48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177 0 7569,'8'0'-491,"-1"0"0,-7 2 1227,0 3-69,0-3-540,0 11 1,0-5 30,0 7 1,-5-1-159,0 1 0,-5 0 77,5-1 0,-6 6-144,1 0 1,-3 4 13,-2-4 1,1 6-30,-1-2 1,0 2-243,1-1 0,-1 3 154,0-4 1,5-3-611,1-1 780,5-4 0,-2 6 0,6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3:08.65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147 1 7569,'0'10'18,"0"0"36,0-7-136,-6 3 133,4 1 0,-11-6 7,3 4 0,-3-3-98,-2-2 1,1 0-49,-1 0 1,0 0 87,0 0 0,1 0 0,-1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3:09.02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324 279 7569,'37'-6'0,"1"-1"-236,-4-2 216,-3-11 0,5 10 119,-6-9 1,-1-3-90,0 3 0,1-7 78,-1 1 0,-11 4 3,-3 1 1,-5 4-122,-1 1 8,-2 1 1,-9 4-51,-3 0 1,-3 7 100,-6-2 1,-3 3-124,-2 2 1,-3 0 25,-2 0 0,-4 7-48,4 2 1,-2 5 65,1 0 0,-3 1-16,4 0 1,3-1 20,1 1 1,-1 1 9,1 4 1,1-2-8,4 6 0,2-4 11,3 5 0,-1-1 50,6 5 0,-5 1-45,5-1 1,0 2 60,5 4 1,0-4-53,0 3 1,0-3 41,0-2 1,-6 1-11,-4-1 1,-5 1 3,-5-1 1,2-1-12,-6-4 1,4 2-6,-4-6 0,4 4-90,-4-4 0,6 0 84,-2-6 1,5 1 2,6 0 0,-4-1 0,4 1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3:09.31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133 1 7569,'0'14'-114,"0"1"0,0-5 207,0 0 1,-5 0-115,0 4 1,-6 1-75,1 0 75,-3-1 0,3 6-29,1 0 1,-1-1 129,-5-4-334,0 6 0,6-6 253,-1-1 0,6 8 0,-2-6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3:09.57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192 0 6843,'8'0'-100,"-1"0"393,-7 0-150,0 7 0,-2 1-79,-3 7 24,-3-1 1,-7-2-146,1 2 1,-1-2 88,0 7 0,1-1-123,-1 2 0,0-4 95,0 4 0,2-2-204,4 1 1,-4-4 58,3 0 0,2 0-119,-2-6 260,7 4 0,-4 2 0,7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3:09.78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221 427 7377,'0'8'-283,"-1"3"136,-4-6 0,2 0 644,-7-5-269,0-6 0,-5-3-33,1-5 0,-1-3-113,0-2 0,1-4-80,-1-6 1,5-1 47,0 1 0,0-4-281,-4-6 0,-1 5 76,0-11 155,7 5 0,-5-4 0,5-1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3:09.99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15 0 7569,'0'9'-311,"0"-3"1,-6-6 0,-2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2:16.3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89 131 7569,'8'7'0,"5"-4"-467,-3 7 342,-4-7 0,7 3 114,-3-6 0,3-1 108,2-4 0,-5-5-80,0-10 1,-2 4-12,2-3 0,-4 2-5,-6 2 0,0 1-6,0-1 1,0 5-137,0 0 160,-6 7 1,-3-2-39,-5 10 0,-8 8 30,-2 7 1,1 6-97,-1-1 1,6 2 44,-2 3 0,4-1 19,1 0 0,2-4 0,3-1 0,4-4 34,6 5 0,1-7 9,4 1 0,10-7-32,9-3 0,4-4-165,2 5 0,-1-7 175,0 2 0,7-3 0,2-2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3:10.41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30 236 7569,'-8'10'0,"3"0"0,1-7-105,0 2 118,2-3 81,-5-2 1,7-7-37,0-3 0,0-3-118,0-2 0,2 1 97,3-1 1,-3 0-117,2 1 0,3-1-24,-2 0 1,5-1-121,-5-4 0,4 4-134,-4-4 218,7 4 139,-11 1 0,12 1 0,-4-1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3:10.76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398 221 7569,'8'8'-1258,"0"-2"1066,-3-6 605,-4 7-132,6-5 36,-7 4 1,5-7-116,0-4 1,0 1-107,-5-5 0,0 4-68,0-5 0,0 0 8,0-5 0,0 6-84,0-1 0,0 0 88,0-5 0,0 1-104,0-1 1,0 0 36,0 0 0,0-6 1,0 5-33,0-4 1,-5 9-133,0 1 0,-7 7 125,3-2 0,-6 3 38,-5 2 0,2 0 1,-6 0 1,-1 7 6,-4 3 0,-5 3 4,-1 1 1,1 1-62,5 0 1,1 4-74,3 1 0,-1-5 150,7-6 0,-7 8 0,3 6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3:13.74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455 398 7569,'0'8'-488,"-7"-1"0,-1-3 696,-7 1 0,0 0 116,1-5-265,-1 7 1,0-6 33,1 4 1,-6 2-19,0-2 0,-1 0-84,2-5 1,-3 1 79,-2 4 1,-4-3-74,4 3 0,-2-4 81,1-1 1,-1-5-149,6 1 1,1-8 23,4 2 0,2 2-37,3-2 0,-1-1 2,6-9 0,2 2 75,7-6 0,11 4-51,10-4 1,2-2 39,3-9 1,1 4-127,3-3 0,-3 5 21,3 4 0,4-1-65,1 6 0,4 1 186,1 4 0,0-6 0,0-2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3:14.09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221 426 7347,'8'0'-872,"-1"0"1171,-7 0-107,0-6 0,0-2-9,0-7 1,0-1-80,0-4 1,1-1-65,4-4 0,-3-2-70,3 2 0,1-3-121,-1-1 1,5 4 81,-5 1 0,5 4-226,-5-4 0,6 6 123,-1-2 1,-2 6 171,2 4 0,6-3 0,7 5 0</inkml:trace>
  <inkml:trace contextRef="#ctx0" brushRef="#br0" timeOffset="203">471 191 7569,'0'10'-201,"0"0"211,0-7 114,0 10 1,-3-6 31,-7 2 1,-7 3-51,-12-7-40,0 0 0,-6 0 12,1 0 1,-5 4-127,5-4 0,-1 2-161,6-2 0,1-4 126,4 4 0,-3-3-77,8-2 0,-6 0-12,6 0 172,6 0 0,0 0 0,4 0 0</inkml:trace>
  <inkml:trace contextRef="#ctx0" brushRef="#br0" timeOffset="496">530 456 7569,'8'0'-752,"-2"0"1360,-6 0-367,-6-7 0,-2 4-128,-7-7 1,-6 2-125,-4-2 1,-3-3 117,-1 3 0,0-3-165,-1-1 1,1-6-4,-1 0 1,1-1-15,0 2 1,6 1-14,3-7 0,4 6-229,1-6 0,7 7-359,3-2 676,3-2 0,2 5 0,0-4 0</inkml:trace>
  <inkml:trace contextRef="#ctx0" brushRef="#br0" timeOffset="727">618 0 7569,'8'7'-184,"-1"-6"0,-7 7 297,0-3 106,0-3 0,-2 9-46,-3-6 1,-5 7-94,-9-2 0,-1 3 98,-9 1 1,1 6-152,-11 0 1,4-1-13,-4-4 0,2 4-85,-3 1 0,3 1-201,2-1 1,6-4 180,0 4 0,1-4-339,8-1 0,1-5 46,4-1 383,0-5 0,1 9 0,-1-5 0</inkml:trace>
  <inkml:trace contextRef="#ctx0" brushRef="#br0" timeOffset="1101">1029 471 7259,'0'8'-356,"0"-2"485,7-6 1,-5-1-87,2-4 0,3-3 117,-2-7 0,0-5-109,-5 1 1,5-8-39,0 3 0,4-4-4,-4-1 0,5-1-119,-5 1 0,5 0-113,-5-1 0,0 6 80,-5-1 0,4 2-190,1-1 0,5 3 333,-5 6 0,7 0 0,-4 1 0</inkml:trace>
  <inkml:trace contextRef="#ctx0" brushRef="#br0" timeOffset="1311">1250 221 7569,'0'14'-198,"0"1"308,-7-7 1,-1-1 37,-7-7 1,-4 5-50,-1 0 1,-6-1-115,2-4 1,-4 0-254,-2 0 194,1 7 0,0-5-116,-1 2 0,6-2 45,-1-2 145,1 0 0,-6 7 0,1 1 0</inkml:trace>
  <inkml:trace contextRef="#ctx0" brushRef="#br0" timeOffset="2468">1632 500 6662,'8'0'725,"4"-7"-594,-7-2 1,4-6-6,-4-5-104,7 4 0,-6-12 8,4 4 0,3-4 5,-3-1 0,-2-1-129,2 1 1,-5 1 56,5 3 0,-7-1-233,2 7 0,-2-1 101,2 5 1,-4 6-161,4-1 0,-5 7 329,-5-2 0,-3 3 0,-6 2 0</inkml:trace>
  <inkml:trace contextRef="#ctx0" brushRef="#br0" timeOffset="2727">1500 500 7569,'14'0'0,"3"2"-280,2 2 273,-2-2 0,15 5 48,-2-7 1,7 0-16,-2 0 0,5 0 91,0 0-15,2-7 1,-3-1 12,1-7 0,-8-1-6,2-4 1,2 2-64,-1-6 1,-6 4 82,-4-4 0,-9 1-113,-1-2 0,-2-2 20,-8 2 0,-7 2 29,-8-1 1,-14 6-32,-6-2 0,-14 4-130,0 1 1,-5 5-37,0 1 0,-2 0-268,-2 0 0,-8 0 400,7 4 0,-6 4 0,8-6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3:12.60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339 530 6857,'15'-7'368,"-1"-1"-424,1-7 114,0-6 0,-1 3 8,1-6 0,5 4-3,-1-4 0,1 1-50,-6-2 1,6-3 56,0 4 0,4-2-109,-4 1 1,1-3 91,-1 4 0,-4 1-112,4-1 0,1 4 57,-2-4 1,6 6-115,-6-2 1,1 4 36,-5 1 0,-1 5-24,1 0 79,0 7-4,0-3 0,-2 7 42,-4 4 0,3 3-38,-7 7 1,5 0 60,-6-1 0,3 6-47,-2 0 0,-3 6 87,2-2 0,-2 4-58,-2 1 0,0 1 0,0-1 0,-2-1-19,-2-4 1,0 3-1,-6-8 0,6 6-45,-6-6 1,2 1 51,-2-5 0,-2-6-219,7 1 188,1-7-147,4 4 152,0-7 13,6-7 1,-3-1 76,7-6 0,0 4-94,5 0 1,-6 0 118,1-5 1,-6 6-100,0-1 217,5 0-179,-8-5 56,6 7 0,-14-3 6,-3 6 0,-3 0-6,-1 5 0,-8 0-116,-2 0 1,-9 0 81,-1 0 1,-5 0-176,4 0 0,3 5 97,7 0 1,-1 0-287,7-5 1,-6 0 38,5 0 268,7 0 0,0 6 0,5 2 0</inkml:trace>
  <inkml:trace contextRef="#ctx0" brushRef="#br0" timeOffset="746">1103 515 6182,'0'-10'60,"0"0"0,0 1 209,0-6 0,7-1-102,2-4 1,5 2-104,0-6 0,1 1-20,0-2 1,4-3-9,1 4 1,1 1-62,-1-1 0,-4 6 27,4-2 1,1 4 2,-2 1 1,8 5-25,-3 0 0,-1 7 32,1-2 1,1 4-1,3 1-29,-4 0 21,4 0 0,-12 1-11,4 4 1,-4-2 2,-1 7 1,-2 0 16,-3 5-11,-4-1 0,-6 1-14,0 0 14,0-1 1,-6 6-5,-4 0 1,-5-1-2,-4-4 1,2 0-20,-2-1 1,2-1-3,3-3 1,-1 2-27,0-7 0,6-1 32,-1-4-225,6 0 92,-2 0 130,12-6 1,3 4 1,5-3 0,1 4 51,0 1 1,-1 0-61,1 0 0,0 1 83,0 4 0,4 2-70,1 3 1,-1 3 120,-4-4-66,0 5 1,-2 0 79,-3 1 0,-4 0-95,-6-1 1,-2-1 9,-2-3 1,-3 3-59,-3-3 0,-8 1 50,4-1 1,-4 2-147,3-7 1,-5 4 84,1-4 0,-1 0-282,5-5 0,6 0 315,-1 0 0,7 0 0,-4 0 0</inkml:trace>
  <inkml:trace contextRef="#ctx0" brushRef="#br0" timeOffset="5015">1 618 7894,'0'-10'-125,"0"0"0,0 5-55,0-4 0,1 4 116,4-5 1,-1 5 63,5-5 0,1 0 0,5-4 0</inkml:trace>
  <inkml:trace contextRef="#ctx0" brushRef="#br0" timeOffset="5180">74 324 7569,'0'15'0,"0"-1"-162,-6-6-23,4-1 353,-11-7-280,11 0-239,-4 0 351,6-7 0,6-1 0,3-6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3:20.64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0 7569,'0'15'-351,"5"0"-43,0-1 0,2 7 580,-2 4-118,-4 9-17,6-3 0,-2 17-8,-1-4 20,1 3-48,-5 4 1,5 8 8,0 9 0,2 2-16,-2-1 0,-4 3-15,4-4 0,-2 11-274,2 4 0,-3 10 306,3 5 1,-4-1-32,-1 1 0,0-47 0,0 0 12,0 3 0,0 0 0,0 8 0,0 2-682,0 0 0,0-1 686,0 1 0,0 0-6,0 7 0,0 1 1,1-1-1,0 1-5,1 8 0,1 1 1,-2 4-1,1 0 8,3 3 1,0 1 0,-2 0 0,-1 1-2,3 5 1,0 1 0,-1-1 0,2 1-263,-2-27 0,1 0 0,0-1 1,3 32-1,1-1 275,-3-32 0,1 0 0,-1 0 0,0 6 0,0 0 1,0 0-715,2-3 1,0 0-1,1 1 703,-1 3 0,0 1 1,0 0-97,0-4 1,-1 0 0,1 1 0,1 0 0,1 1 0,-1-1 162,-1-2 1,1 0-1,-2 0-304,0 7 1,0 1 0,1-2 243,1-8 0,0-1 0,0 2 0,-1 9 0,-1 3 0,0-2 88,1-3 1,0-1-1,0 0-221,0 0 1,-1-1 0,-1 2 133,0 4 0,-2 0 0,1 0 0,0-3 1,-1-1-1,0 0 75,0 2 1,-1 0-1,0 1 1,1 3 0,0 1-1,-1-1-71,-1-4 0,0 0 1,-1 1-1,1 3 1,0 1-1,-1-2-24,-1-3 1,0-2 0,0 1-1,0 1 1,0 1 0,0 1-14,0 3 1,0 1 0,0-2 0,0-5 0,0-1 0,0 0 21,0 1 1,0-1-1,0 1 1,0 1-1,-1 0 1,0 0-15,0-1 1,0-1 0,-1 1 0,-1 2 0,1-1-1,-2 0 15,0-4 1,-1 0 0,0-1 0,0 1 0,0 0 0,0 0-75,0 2 0,0 1 0,0 0-54,0 0 0,0 0 0,1 0 113,1-5 1,0-1-1,0 1 1,0 6-1,-2 0 1,2 0-28,1-4 1,1-1-1,-1 0 1,-1 1-1,-1 0 1,1 0 134,1-2 1,1 0 0,-1 0-1,1-1 1,-1 0 0,0-1-109,2 0 0,1 0 0,-2 1 0,0 3 0,-1 0 1,1 0 29,-1-2 0,0 0 0,1 0-53,-1-1 1,0 1 0,1 0 26,0 1 0,2 1 0,-1-2 1,0 28-1,0-1 72,0-1 1,0 0-152,0-27 0,0 0 0,0 0 91,0 24 0,0-1 0,0-26 1,0 1-1,0-2 142,0 25 1,0-2-1,0 0 1,0-1-150,0-3 0,0 0 1,0-3-1,0-1 2,0-8 0,0-1 1,0-1-1,0 1-19,0-2 1,0 0-1,0-4 1,0-2 32,0-3 1,0-1 0,-1-2 0,0-1-250,-1-1 1,-1-1 117,-1-1 1,0 0-26,-4 41 1,-8-1-490,6-7 321,-7-7 308,9 0 0,-8-6 0,0 0 0,1 2 0,7-1 0,4 3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3:26.20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412 691 7569,'9'0'1542,"-3"0"-1267,-6 0-88,7 0 8,-6 0 0,7-4 151,-3-1-209,-3 0 1,4-2 33,-6-3 0,2 2 22,3-2 1,-3 1 57,3-6-114,3 0 1,-7-1-51,4-4 1,3-3 65,2-6 0,-2-7-23,2-3-151,0-4 54,-2-1 0,4 2-111,-8 3 53,1-4-119,-5 12 1,0-5-96,0 7 0,-1 1 102,-4 4-118,-3 2 149,-1 8 0,-4 1-14,4 3 0,-4-2 52,-2 8 0,0-1 89,0 5-130,1 0 80,-1 0 0,0 1 114,1 4 0,-1 3-100,0 7 1,-4 1 78,-1 4 0,0-2-80,6 6 0,-1 1 9,0 4 1,6 6 19,-1-1 1,0 7-14,-5-2 0,1 3-2,-1 2 0,0-1-46,0-4 0,1 2-3,-1-7 1,5-1 32,0-9 1,6 3-15,-6-8 4,7 1 12,-4-6-1,7-5 0,2-3-417,3-6 0,-2 0 434,7 0 0,-1 0 0,6 0 0</inkml:trace>
  <inkml:trace contextRef="#ctx0" brushRef="#br0" timeOffset="242">412 486 7569,'9'0'1026,"-3"0"-675,-19 0 1,3 0-74,-9 0 0,2 0 118,3 0-289,-8-7 17,6 6 1,-10-6 70,6 7 0,-4 0-83,4 0-115,-6 0-87,10 0 1,-12 2-248,3 3 0,3-2-107,-3 7 1,7-6-1275,-1 6 1718,2-6 0,2 9 0,1-5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3:28.21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1 412 9309,'8'-6'420,"-3"-4"1,-2-3-274,2-2 2,-3-6 1,9-2-171,-6-6 46,6 6 33,-2-5 0,0 5 5,1-6 1,0-1-192,5 1 0,-1 6-80,1 3 151,0-2 1,-1 7-131,1 0 1,5 0-73,-1 6 174,7 2 1,-3 1 0,7 6 20,-1 0 0,1 0 59,-1 0 0,-1 1 7,-4 4 1,-3-2 7,-6 7 1,-5 0-7,0 5 1,-7-1 11,2 1 0,-5 5-14,-5-1 0,-2 3 1,-6-5 13,-1 3 0,6 0 4,-12-6 0,7 1-5,-7 0 0,4-5-1,1-1 1,5-5-86,1 1 1,4-4 74,-5-1-203,7 0 48,-4 0 137,7-6 1,2 4-3,3-3 0,3 3-7,7 2 0,-1 0 85,1 0-84,0 0 0,-1 2 23,1 3 0,6-2-1,4 7 0,-2 0 1,0 5 132,-2-1-54,5-6 0,-11 6-18,-1-5 1,-6 4 106,-8 2 0,0 0-11,0-1 0,-1 1-121,-4 0 1,-5 0 14,-10-1-1,4 1 1,-12-2-238,4-3 117,3 3 1,-2-10-349,3 7 1,4-7-549,-4 2 757,4-3 209,8-2 0,1-7 0,7-1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3:29.91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221 294 7569,'15'7'-827,"-6"-6"1271,1 4-38,-7-3 209,4-2-300,0 0-180,-6 0 276,6 0-144,-14 6-154,-1-4 1,-7 5 5,1-7 0,-3 4-31,-2 1 1,2 0-6,-2-5 1,-3 0-182,3 0 52,-1 0 0,6 0-57,-1 0 41,0 0 1,2-1-105,3-4 202,-3-3 0,10-2-161,-7 0 142,7 0 0,-4-5-18,7 1 1,2-3-6,3-2 0,-2 1-95,7-7 0,5 3 95,4-3 1,3 2-8,-3 4-119,-3 2 47,12-4 0,-5 6 0,6 2-164,1 3 1,-1-1-501,1 6 499,-1 0 0,-6 5-130,-3 0-251,-4 0 336,-1 0 295,-7 0 0,11 0 0,-2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3:30.30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280 1 7371,'-4'8'440,"-5"-3"0,-1 1-452,-10-1 0,4 0-116,1-5 76,-6 7 53,5-6 1,-6 6-275,8-7 1,-6 0 69,1 0 1,-1 0-43,5 0 1,1 2 244,-1 2 0,0-2 0,0 5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2:17.50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30 632 7569,'14'-6'-155,"1"-2"99,0-7 0,-1-6 110,1-4 0,5-4-85,-1-5 0,7-2 78,-1-3 1,3-7-5,1 7 1,0-10-5,1 9 1,-6-4-9,1 10 1,-9-5 8,-1 5 1,-2 4-54,-8 6 0,0 11-77,-5-2-20,0 10 40,0-2 1,-2 9 82,-3 3 1,-5 10-31,-9 9 0,-4 6 15,-6 4 0,2 3-21,-2 8 1,1 5-14,-11 4 0,8 2-3,2-3 1,-1 10 34,6-5 0,3-2-1,1-7 0,5-5-6,5-5 0,-1-5-17,6-9-45,0-4 56,5-13 0,7-3-65,3-10 0,7-9 60,3-11 1,6-3 34,-1-1 1,2-4 7,3 4 1,-6-4-43,1 9 1,-7 3 23,1 1 0,-2 8-33,-3 3 70,1 5 0,-2 0-41,-3 8 0,-3 9 17,-7 7 0,0 6-12,0-1 1,0 1-8,0-2 1,0 4 19,0-3 1,4-3-16,1 3 0,7-7 48,-2 2 0,-2-9-44,2-1 1,-1-7 1,6 2 0,0-3 1,-1-2 1,1-2-17,0-3 1,-2-3 21,-3-7 0,3 0-30,-3 1 0,-2-1 10,2 0 1,-6 6-15,6-1 3,-6 7 14,2-4 1,-4 7 0,3 0 1,-4 2-2,4 3-21,-3 3 0,-2 6 20,0 1 1,0 0-11,0-1 0,0-4 12,0 0-1,6 0 1,2 0 6,7-1 0,0-5-10,0 1 1,1-4 19,3-1 1,-2-1-17,2-4 0,3 1 23,-3-5 0,1 4 13,-5-5 0,-1 5 67,1-5 0,0 0 27,-1-4 1,1-1-97,0 0 1,-1-1 120,1-4 1,-5 4-63,0-3 0,-7 1-12,2-2 1,-3 9-9,-2-4 0,-9 10-137,-5 0 1,-8 3-18,-7 2 0,-7 9-137,-3 5 0,3 6-32,2 4 0,4 4-69,6-3 320,-4-4 0,12 7 0,-6-6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3:33.49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471 500 7249,'0'8'635,"6"-1"-196,-4-7-109,4 0-109,-6 7-220,0-6 121,-6 6 0,-2-2-156,-7-1 30,-6 8 0,3-9 50,-7 7 1,1-5-120,-5 5 1,1-7-156,3 2 242,-3-4 1,6 4 0,-8 0 44,1-1-229,6-3 190,2-7-232,-1-3 208,6-5 1,-5-1-22,6 0 0,5 1-31,1-1 1,5 0 16,-1 1 33,4-8-18,1-1 1,1-1 8,4-1 0,5 1-26,10-5 16,3-7 0,6 5-33,0-4 38,-6 4 1,10-1-50,-4 2 0,9-2 28,-4 7-74,1 4 0,-6 0 3,0 6 1,1 7-254,-1 3 245,-6-3 0,-2 6-247,-6-3 0,0 4 367,-1 1 0,1 6 0,0 2 0</inkml:trace>
  <inkml:trace contextRef="#ctx0" brushRef="#br0" timeOffset="219">559 324 7716,'0'8'-238,"0"-1"208,0-7 1,-7 4 426,-2 1 0,-11 0-134,-4-5 1,-6 0-48,-4 0 1,1 0 12,-6 0-369,0 0 0,0 2 0,1 1-75,2 2 0,-3 0-245,5-5 1,-1 0-271,6 0 730,6 0 0,-5 7 0,5 1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3:31.74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500 309 7075,'-15'0'241,"0"0"0,-6 0 132,-3 0-298,-4 6 57,-2-4 0,1 4-95,0-6 30,-1 0 1,1 0-71,-1 0 1,6 5 0,1 0 0,2-1-142,3-3 0,2-1-441,1 0-575,0 0 1160,1 0 0,-1 0 0,0 0 0</inkml:trace>
  <inkml:trace contextRef="#ctx0" brushRef="#br0" timeOffset="273">338 515 7165,'-6'8'825,"-3"-2"-635,-5-6 0,4-6-37,0-4-46,0-3 0,0 3 1,2 0 102,2-1 1,-1-2-76,2-2-36,4 0 0,-6-4 0,9-1-97,3 2 0,-2-3 89,7 1 1,0-6-102,4 2 0,1-4-116,0-1 0,-6 1-235,1 3 1,-6-2-66,0 2 0,3 4 1,-2 0 70,-2-1 0,-1 11-352,-2-4 707,0 4 0,0 3 0,0 1 0</inkml:trace>
  <inkml:trace contextRef="#ctx0" brushRef="#br0" timeOffset="674">529 485 6770,'7'8'1137,"-6"-1"-405,6-7 373,-7 0-835,0-7 0,-7-1 28,-2-7-161,-5 1 1,-5-1 45,-1 0 0,-4 1-129,4-1-17,-6 7 1,5-10-254,-4 3 1,-1-3 191,7 3 0,-1 1-147,5-1 0,1 0-314,-1 1 1,0-1-402,0 0 0,2 5 60,4 1 530,-4-1-263,11 2 559,-5-5 0,1 11 0,-2-5 0</inkml:trace>
  <inkml:trace contextRef="#ctx0" brushRef="#br0" timeOffset="917">676 0 7569,'23'0'0,"-3"2"-23,-11 3 103,4-4 0,-11 7 328,3-3 1,-5-1-90,-5 5-11,-10-5-199,-1 9 1,-12-5-56,4 7 0,-6-1 0,-2 1 98,-3 0 0,-5 4-139,0 1 79,-9-1 0,4-2 0,-4 1-249,3 1 96,2 8 1,5-6-530,-1 3 0,8-1 307,-2-3 0,7-2-949,3 6 1232,6-6 0,-3 3 0,6-6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3:30.63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0 353 7569,'8'0'-777,"1"0"787,-4 0 260,-4 0 1,11-2-177,-8-2 0,3-3-29,-2-3 1,-3-8 23,2 4 1,3-4-44,-2 3 0,5-6-85,-5-4 1,4 2 7,-4-1-226,7 6 177,-11-10 1,6 10-89,-7-6 0,0 6-590,0-2 758,0 4 0,6 1 0,3 0 0</inkml:trace>
  <inkml:trace contextRef="#ctx0" brushRef="#br0" timeOffset="285">30 382 7569,'1'10'-391,"4"0"267,3-7 0,2 4 205,0-7 0,0 0 0,4 0 463,1 0 0,5-2-229,-1-3-178,1-3 0,0-2-52,-1 1 1,7-1 22,-1-5 0,4 0 0,4 1 0,1-1 126,-1 0-278,-2 1 0,3-3 126,0-2 1,-4 1-120,-6-7 1,-7 6 76,-3-6 0,-1 5-102,-8-4 23,0 6 1,-6-5-80,-4 4 0,-12 2-228,-12-2 0,-7 9-283,-8 5 0,-7 3 178,-3 2 1,2 0 450,-2 0 0,7 0 0,-4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3:28.60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573 192 7569,'9'0'3,"-3"0"534,-6 0 0,-13 2-384,-7 2 1,-1-2 1,-3 3 1,-1-3 130,-4-2-393,-7 6 122,5-4 1,-5 4-293,7-6 0,1 0 217,3 0 1,-1 5-827,7 0 613,-1 0 1,0-5 24,1 0-506,-1 0 754,12 0 0,-5 7 0,5 1 0</inkml:trace>
  <inkml:trace contextRef="#ctx0" brushRef="#br0" timeOffset="216">338 412 7264,'0'10'-254,"-1"0"441,-4 1-59,3-4 1,-6-1 241,3-6 1,2 0 159,-7 0-382,7 0 0,-9-6 23,7-4 0,-4-3-42,4-2 0,-2-4-94,2-1 1,4-6-99,-4 2 0,3 1 73,2-2 1,5 1-587,0-6 398,0 1 0,0-1-18,0 1-142,6 0 1,-9 6-11,3 3 348,-4-3 0,6 7 0,1-5 0</inkml:trace>
  <inkml:trace contextRef="#ctx0" brushRef="#br0" timeOffset="493">515 383 7569,'14'15'222,"-4"-2"-109,0-3 217,-7-4 1,2-6 0,-10 0 355,-5 0-549,-3 0 1,-6 0 183,-1 0-71,1-6-128,-3 4 1,4-11-1,-4 3 86,0-3-255,3-2 0,4 1-200,0-1 275,7-6 0,-5 4-189,3-2 0,4-3-393,1 3 1,2-2-902,-2 1 992,3 4 1,-5-6 67,7 8 1,5-1 394,0 0 0,13 7 0,-1 2 0</inkml:trace>
  <inkml:trace contextRef="#ctx0" brushRef="#br0" timeOffset="689">691 1 7569,'-6'14'401,"-4"1"15,-10 0-186,4 0 1,-14-1-49,1 1 1,-7 0 89,-8-1-178,0 8 0,1-6-124,4 4 0,-3-2 192,3 1-706,3 4 442,0 0 0,6 5-30,1-4 1,1-1-141,4 1 0,-3-6-987,8 2 587,-1-4 672,6-1 0,-1 0 0,0-1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3:27.34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441 279 7569,'-14'0'820,"-1"5"-563,0 0 1,-1 0 43,-4-5 1,2 0 0,-4 0-242,0 0 0,-4 0-17,2 0 1,-4 0 194,-1 0-724,6 0 365,-5-6 0,12 4-857,-4-3 551,-3 3 1,7 2-367,-4 0 568,10 0 225,-3 0 0,5-6 0,-7-2 0</inkml:trace>
  <inkml:trace contextRef="#ctx0" brushRef="#br0" timeOffset="225">147 441 7766,'0'8'1473,"0"-1"-938,0-7 1,5-12-224,0-2-190,7-11 1,-9 2-1,7-6-66,1 0-254,-4-1 1,6-1-288,-3-3 1,3 3 289,1-3 1,-4 2 0,-2 3-1458,-1 0 1652,4 6 0,-3-5 0,7 5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3:35.76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2279 0 7715,'0'8'591,"0"5"-456,0-5 0,0 7 30,0 0 0,0 0-22,0-1 1,0 3-38,0 2-9,-7-2 0,4 10 2,-7-2-65,7 3 1,-10 6 26,3 0 0,2 9 2,-2 1 1,5 0-48,-5 5 1,6-2 0,-5 1-59,3 1-20,1 0 0,0-5 74,0 0 0,0 1-174,5 4 196,0-3-54,0 11 0,-5-4-58,0 5 0,1-4 80,4 0-114,0-6 107,0 2 0,0-6-34,0 0 1,0-1 0,0-2 12,0-2 0,0-2-9,0 3 0,-2 0 2,-3-5 0,3 1 1,-2-2 0,0-3 21,-1 3-9,4-3 0,-7-8 11,3-3 0,1 1 0,-5-1 1,4-1-25,-5-4 167,7-7-3,-4 5-90,1-11 0,2 4-37,-6-6 128,7 0 19,-3 0 24,-1 0 15,6 0-119,-13-6 0,6 3 17,-6-7 0,-1 6-2,0 0 0,-1 0-13,-4-1 1,-3 4 0,-6-4 103,0 3-123,-1 2 1,-6 0-58,-3 0 1,-5 0 44,-5 0 1,-5 0-17,-10 0 20,4 0 1,-12 5-104,3 0 1,-2 6 63,-3-1 0,-4 3-1702,-1 2 1571,-12 6 1,9-4-98,-6 2 1,6-1 0,9 0-917,-1 2 834,7-1 119,-4-4 0,10 0-122,-3-1 217,11-5 8,2-3 0,13-1 145,4 0-161,3 0 0,8-7 582,4-3 0,9-3 0,3-7-455,1 1 1094,4-1-1033,-4-6 0,6 3 279,0-7 1,0 7-301,0-1 0,1-2 5,4 1-51,-3-6 0,4 3 0,-6-6 0,5-2-5,0-4 1,6-4 0,-1-10-9,3-5 7,9-3 0,0-8 34,8-4 1,6-4-1496,3-6 1537,3-3-83,-17 36 0,1-2 0,-1 0 0,1 1 11,1-2 0,0 0 0,-2-3 0,0 0 16,-2 3 1,-2 0-22,-1-4 0,-2 1 1,16-36-365,-9 0 145,-4 12 1,-8 18-93,-3 9 1,-2 5-380,-3 4 0,-4 11-272,4 9 945,-3 2 0,-2 31 0</inkml:trace>
  <inkml:trace contextRef="#ctx0" brushRef="#br0" timeOffset="410">1309 1382 7439,'8'0'386,"-2"6"-212,-12-4 1,-2 4 1,-7-6 1,-1 5-67,-4 0 1,-1 2-11,-4-2 0,-2-2-52,2 7 0,-3-7-139,-1 2 0,0-2-446,-1 2 1,1-3 323,-1 3 0,3-4 213,2-1 0,-3 0 0,5 0 0</inkml:trace>
  <inkml:trace contextRef="#ctx0" brushRef="#br0" timeOffset="815">1529 750 6921,'-10'8'71,"1"-3"1,-1-4 495,-5-1-302,-6 0 1,3 5 201,-7 0-318,1 0 0,-5-5-12,-1 0 1,1 0-132,-1 0 0,3 0-202,2 0 175,-3 7 0,10-6 0,-5 4-608,2-3 441,2-2 0,-1 0-494,0 0 0,-4 1 117,4 4 565,-6-3 0,10 11 0,-5-5 0</inkml:trace>
  <inkml:trace contextRef="#ctx0" brushRef="#br0" timeOffset="1157">1147 1102 7157,'8'-1'420,"-3"-4"-115,-3-5 1,-1-5-108,4-4-90,-3-4 0,9-2-67,-6 1 1,2 4 0,-4-4 49,2-2 0,5-2-124,-5-1 0,1 4-83,-1 1 1,-3 1-235,3-2 1,-4 4-748,-1 6 411,7 1 686,-6-1 0,6 7 0,-7 1 0</inkml:trace>
  <inkml:trace contextRef="#ctx0" brushRef="#br0" timeOffset="1451">1412 1117 7355,'8'2'-167,"-3"3"1,-2-4 7,2 4 119,-4-3 843,6-2 1,-18-7-545,-4-2 0,-3 0 0,2 0 80,-4-3 1,2-3-82,-6-4-136,6 3 1,-9-7 47,8 3 1,-6 2-189,6-6 0,-1 4 95,5-4 1,-3 6-407,4-2 1,-4-1 0,8-1-1055,-3 0 997,5 4 1,-4-4 93,7 8 0,1-1 292,4 0 0,0 1 0,0-1 0</inkml:trace>
  <inkml:trace contextRef="#ctx0" brushRef="#br0" timeOffset="1670">1588 588 7569,'0'10'-136,"0"0"1,-7-7 731,-2 2-316,-11 3 0,-8 0-82,-6 7 1,-12 0-71,2-1 1,-8 6 0,3 1-90,2 2-36,1-5 37,2 10-298,0-12 1,4 12 162,1-4 1,-5-1 0,-5 2-163,2 1 0,6-3 257,2 1 0,0 1 0,-6 4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3:41.76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163 544 7500,'0'8'543,"0"-1"-66,0-1-194,0-4 383,0 4 0,4-17-671,1-4 28,0-3 0,0 3-21,0 1 0,5-7 0,-4-2-148,3 0-137,-6-5 1,5 5 159,-3-6 1,-3 1-684,2 4 549,-2 2 0,-2 8-131,0-1 1,0 0-657,0 1 1044,0 5 0,0 3 0,0 6 0</inkml:trace>
  <inkml:trace contextRef="#ctx0" brushRef="#br0" timeOffset="340">368 323 7569,'10'0'19,"0"0"484,-7 0-164,4 0-144,-1-6 0,-4-2-121,3-7 18,-4 0 0,-1 1 1,0-1-35,0 0-5,0 1 0,0-3-106,0-2 42,-6 2 1,4-6 5,-3 4 0,-1 2-150,1-2 49,-6 3-45,9 1 1,-6 2 0,4 1 7,0 3 38,-1 5 1,0-4 40,0 3 1,-2 4 40,2-4-15,4 3 39,-12 2 0,9 7 1,-5 2-44,-3 4 231,-1 2-215,-8 6 1,3-3-24,-7 7-177,8-1 194,-11 6 25,5-7 0,-2 4-476,1-2 1,4 1 482,-4-2 0,-1 4 0,-4-5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3:38.52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118 824 7870,'0'-15'909,"0"-1"-808,0-4 1,2 2-119,3-7 1,-3 1 16,3-5 0,3-1-214,1 1 116,-2-1-363,6 1 1,-10 0 220,7-1 1,-7 6-577,2-1 429,3 7 387,-6 4 0,5-6 0,-7 4 0</inkml:trace>
  <inkml:trace contextRef="#ctx0" brushRef="#br0" timeOffset="251">1 588 7569,'6'9'0,"3"2"376,5-6-239,1 0 1,1-5 200,4 0 1,3-2-101,6-3 1,9-3-71,6-7 0,2-4 107,7-1-176,1-6 1,3 10-9,-3-4 1,-5 2 48,-9-1 1,-6 2 42,-10-2 1,-2 2-6,-8 3-82,-6-1 1,-1 0-162,-7 1 0,0-1 54,0 0 0,-8 0 199,-7 1-755,-6 6 135,-15 1 1,-2 7-79,-6 0 1,-1 0-1,-3 2-1069,-1 3 1579,-6-4 0,15 19 0,-2-4 0</inkml:trace>
  <inkml:trace contextRef="#ctx0" brushRef="#br0" timeOffset="656">853 603 7569,'0'-8'-86,"0"1"205,0 7-54,-6 0 0,-4 0 210,-10 0-91,4 0-247,-12 0 1,10 0-38,-6 0 106,6 7 0,-8-1 1,5 6 248,-2-2-407,5-1 141,-3 6 1,11 0-1,2 0-105,1-1 129,2 1 1,5 0-57,0-1 58,7 1 0,2-5 26,11 0 0,-2-5 1,7 4 1,-1-5 123,5 1-77,7-4 1,-5-1 3,4 0 0,-3-1 8,3-4 0,-9-2 48,3-3 1,-9-3-45,-1 3 0,-7-3 41,-2-1 0,-7-1-39,2 0 1,-4 1-159,-1-1 1,-6 5 86,-4 0 1,-8 2-377,-2-2 0,-4 4-62,4 6 0,-4 0-243,4 0 1,-4 0 258,4 0 386,1 0 0,4 6 0,0 2 0</inkml:trace>
  <inkml:trace contextRef="#ctx0" brushRef="#br0" timeOffset="909">956 662 7569,'23'0'-37,"-2"0"1,-6 0-159,0 0 0,1 0 854,4 0-250,-4 0-107,5-7-327,-6-1 1,5-7 105,-1 1-65,7-7 1,-8 4-124,7-2 160,-7 2 0,10 7-24,-4 1 1,2 5-1,0 0 46,-1 2 0,-6 2-26,6 0 0,-7 0-48,1 0 0,-9 6-15,-5 4 1,-3 8-86,-2 2 50,-13 6 1,3-3-185,-10 6 139,4-6 1,-4 3 30,1-6-274,-1 6 0,5-11 1,2 1-182,4-5 518,-4-7 0,11 2 0,-5-6 0</inkml:trace>
  <inkml:trace contextRef="#ctx0" brushRef="#br0" timeOffset="1158">1868 59 7569,'8'0'-1000,"5"0"1155,-5 0 483,0 0 0,-1 7-197,-7 3-351,-7 3 1,4 3-21,-7 4 1,0-2-117,-4 6 139,-1 1-163,-6 4 1,4 0 0,-4 2 72,0 4 1,3-3-78,-7 8 1,7-6-20,-1 5 0,-2 0-240,1 5 0,0-1-489,6-4 554,6-3 0,-4-8 268,7-4 0,0 4 0,5-5 0</inkml:trace>
  <inkml:trace contextRef="#ctx0" brushRef="#br0" timeOffset="1340">2044 324 6995,'0'15'-48,"0"-7"0,-7 0 253,-2-3-118,-11-4 1,4 8-217,-4-5 0,-3 0 1,-1 4-81,-4-2 209,-1-1 0,-1 8 0,1 4 0</inkml:trace>
  <inkml:trace contextRef="#ctx0" brushRef="#br0" timeOffset="1785">2206 588 7569,'37'-14'-327,"-2"-1"305,-4-6 0,-2 3 106,0-7 3,7 1 0,-10-7 0,4-2 77,-2-1 0,-6 0-49,3 4 1,-9 1-19,-1-1-63,0 7 0,-14 2 28,4 7 0,-3 4-107,-2 0 0,-8 7-61,-7-2 1,-1 5-11,-9 5-220,1 3 360,-6 7 1,1 1-45,-1 3 1,1-1-7,0 7 1,-1-1 5,1 6 0,4-1-11,1 1 1,4 1 42,-4 3 1,6-1-34,-2 6 0,4 0 43,1 5 0,5 0-33,1 0 1,5-5 4,-1 1 0,-1-3-15,1 2 0,-6 2-3,1-6 0,2 1-23,-2-2 0,0-3-80,-5 3 0,1 2 65,-1-2 0,2-1 0,1-7-111,3-1 1,5-7-277,-1 1 449,4-2 0,-6-9 0,-1-2 0</inkml:trace>
  <inkml:trace contextRef="#ctx0" brushRef="#br0" timeOffset="2049">2632 530 7131,'15'0'-184,"-1"0"573,-5 0 520,-3 0-765,-6 0 89,0 6-274,0 2 49,-6 14 0,2-6-74,-6 3 1,6 3 12,-6-3 0,5 6 0,-3-6-268,1-1 0,-3 4-87,5-3-133,-6 1 541,9-6 0,-4 1 0,6 0 0</inkml:trace>
  <inkml:trace contextRef="#ctx0" brushRef="#br0" timeOffset="2294">3191 515 7569,'9'0'-276,"1"0"540,-7 0 117,10 0-224,-11 0 1,5 2 13,-7 2-72,-7 5 1,4 0-17,-7 1 1,0 5-5,-4 4 0,-1 3-165,0-3 0,0-1 69,1 7 0,-1-7-167,0 1 0,1 3-545,-1-3 503,-6 1 1,9-7-90,-2-3-296,2 3 611,4-5 0,-5 7 0,5-1 0</inkml:trace>
  <inkml:trace contextRef="#ctx0" brushRef="#br0" timeOffset="2494">3249 912 7388,'9'1'-632,"-5"4"158,-2-3 1222,-2 4-493,-6-6 1,-1-6-15,-3-4 0,-3 0-108,3-4 1,-3 2-14,-1-7-5,-1-4-154,0 6 1,0-10-146,1 2 0,-3 2-16,-2-1 1,2-1-243,-2-4 0,1 1 442,-2 4 0,-3-4 0,-6 5 0</inkml:trace>
  <inkml:trace contextRef="#ctx0" brushRef="#br0" timeOffset="2703">2764 30 7569,'0'8'0,"-6"-1"-135,-2-7 0,-7-5-458,0 0 593,7-7 0,-5 4 0,5-7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3:43.41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15 74 7620,'0'8'127,"0"-1"1033,0-7-1075,-6 0-91,4 0 0,-4-2-267,6-3 0,0 2 7,0-7 1,0 5-117,0-4 1,1 4 0,2-5-433,2-1 814,0 4 0,2-6 0,1 5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3:43.53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15 15 7131,'-8'0'-120,"1"0"1,14-7 0,1-1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2:18.01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0 6476,'0'8'-106,"0"0"183,0-3 1,0-1-37,0 5 1,0-4 1,0 5 1,-2-5-70,-3 5 1,4 0 20,-4 4 1,3 1-10,2 0 0,0-1-21,0 1 1,2 3 52,3-3 1,3 3-51,6-8 0,6 1 35,0-1 0,4 1 1,-4-6 0,4 0-5,-4-5 0,1-2 10,-1-3 1,-4-3-8,4-6 1,-4-1 9,-1 0 0,-1 2 27,1 3 1,-5-3-32,0 3 1,-7 2-24,2-2 37,-4 7-131,-1-3 51,0 19 0,0-3 24,0 9 0,0-3-10,0-1 1,2-2 59,3-3 0,3-2-36,7-3 0,0-3 94,-1 3 0,7-4-53,4-1 1,-2-5 54,1 0 1,1-6-62,4 1 0,-6-1 31,-3 1 0,1-3 24,-2 3 0,-4-1 1,-5 1 0,-2-3 30,2 3 1,-4 2-64,-6-2 0,0 0 113,0-4 0,0-1-89,0 0 0,-8 5-96,-6 1 1,-8 0 95,-7 0 1,0 2-207,-1 7 1,1 2-60,-1 3 0,1 3-59,0 6 1,1 1 261,3 0 0,4 6 0,6 2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3:45.26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1 515 7569,'0'15'-1019,"0"-7"1667,0-1-136,0-7 0,1-10-452,4 0 1,-3-11 3,3 6 0,1-3 45,-1 3 1,7-6 5,-3-3 1,0 1 6,0-2 0,1-1-191,5-8 18,6 3 0,-5-10-143,4 7 128,-4-1 0,4 6-322,0 0 392,-1 6 0,1 2 1,-1 6-71,-1 0 0,0 2 43,2 3-88,-4 4 1,10 6 70,-6 0 0,0 0 1,-6 0-37,1 0 0,-5 6 15,0 4 1,-7 5 2,2 4 1,-4-1 15,-1 7 0,0 4-9,0 5 0,-5 2-25,1-1 181,-1-4-139,-2 5 1,5-9 18,-2-2 0,0 1 8,-1-6 1,4-1 12,-4-4 0,3-5-5,2 0 0,0-6 8,0 6 0,2-6-15,3 0 0,-2-8-4,7-6 1,0-3 92,4-2 1,1-1 8,0-4 0,-2 2 27,-3-6 1,3 6-101,-4-2 0,0-1 127,0 1 1,-5 1-36,1 4 0,-5 5-19,-5 0 0,-4 5 12,-5-4 0,-6 5 4,1-1 1,-8 4-102,3 1 0,-4 0 0,-1 1 0,-1 3-312,1 1 203,6-1 1,-3 1-179,6 0 0,-4 7 1,4-4-586,2 0 865,2 5 0,-5-5 0,-2 7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3:46.42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1 456 7948,'0'-15'39,"0"0"1,1 1 80,4-1 1,-2-1-118,7-4 1,0-3 2,5-6-2,-1-1 1,1 1-166,0 0 1,0-1 231,-1 1-81,1-1 1,1 8 0,4 2 0,-4 4-120,4 1 136,3 0 1,-5 2-14,6 3 1,-4-1-16,4 6 9,-6 0 1,3 5 5,-6 0 0,0 0 5,0 0 0,-2 2 15,-4 3 0,3-2 31,-7 7-38,0 0 0,-5 4-6,0 1 1,0 0-1,0-1 1,-5 3-1,-2 1-15,-1 1 3,-2 1 0,0-7-112,1-3-7,5 3-114,-9-12 150,12 12 6,-6-11-11,7 5 35,0-7-16,7 0 140,1 0 0,7 1-30,-1 4 1,1 3 91,0 7 0,-1-5-26,1 0 1,5-1-6,-1 6 69,1 0-137,-12-1 1,3 3 17,-6 2 1,0-2 15,-5 2 0,0-2 18,0-3-106,-6 1 1,-2-5-1,-7 0 41,0 1-27,0 2 0,1 0-218,-1-3 1,0-3 77,1-7 1,4 0 98,0 0 58,0 0 0,2-7 0,2-1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3:46.82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264 427 7569,'8'0'-697,"-2"0"449,-6 0 618,0 7-27,0-6-173,0 6 1,-1-2-63,-4 0 1,-3 1 105,-7-1-143,0-3 0,1 9 0,-1-4 56,0 1 0,1-5-66,-1 2 1,0-3-60,0-2 0,1 0-66,-1 0-67,0 0-73,1 0 237,-1-7 0,2-1 11,3-7 0,-1 0-103,6 1 0,-2-3 62,2-2 1,4 1-8,-4-7 1,5 1-5,5-6 0,1 1 7,4 0-120,3-1 59,2 1 0,1-1 56,4 1 0,-2 5-182,1-1 1,-1 7 56,7-1 0,-2 4-504,1 5 398,4-3 1,-10 11 236,6-3 0,1 4 0,4 1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3:49.90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59 500 7410,'15'0'-207,"-5"-7"347,0-2 1,-5-5-80,4 0 0,-4-7-92,5-4 0,-5-3 5,5-1 0,0-2 115,4-3-314,-6 3 0,4-10 265,-7 6-118,0 1 0,-4 6-176,4 4 0,-3 3 0,3 6 254,-4 0 0,-1 1 0,0-1 0</inkml:trace>
  <inkml:trace contextRef="#ctx0" brushRef="#br0" timeOffset="285">1 515 7569,'14'4'-905,"1"1"475,0 7 408,-1-11 0,6 6 314,0-7 1,6 0 92,-2 0-244,-3 0 0,7-7 56,-3-2 0,2-1-138,3-5 1,-1 4 0,1-11 153,-1 1-108,7 5-79,-12-12 0,11 5 20,-11-6 0,2-2 77,-1-3-142,-4 3 76,-6-5 1,-2 1-1,-3 1-90,-5 1-10,-4 9 1,-2-2-212,-4 6 1,-10 2 120,-10 8 1,-7-1-199,-2 6 150,-7 0 0,2 12 0,-7 2 181,2 5 0,-10 7 0,8 2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3:49.27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235 471 7601,'7'-8'3,"-6"-7"1,4 2-58,-3-5 0,3-8 76,0 1 0,1-2-45,-1-3 1,-2-1 0,6-1-104,-3-3 62,-1 1 1,-5 5-146,0-1 136,0 1 1,0 6-507,0 3 579,0 4 0,7 1 0,1 1 0</inkml:trace>
  <inkml:trace contextRef="#ctx0" brushRef="#br0" timeOffset="202">382 192 7250,'8'14'526,"-1"-5"-474,-7-3 81,-7 1 0,-1-6 25,-6 4 0,-3-3-141,-2-2 138,2 0-466,-4 0 242,0 0 0,3 0-41,-7 0 0,-1 0-112,-8 0 1,3 0-1,-5 0 222,0 0 0,5 0 0,-5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3:48.15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265 456 7498,'10'0'-35,"0"0"0,-6-1-193,6-4-14,-6-4 419,9-5 1,-10-1-42,7 0-123,-7-6 1,8-2 10,-6-6 1,5-1 9,-5 1-172,6 0 25,-9-1 0,5 1-116,-7-1 1,4 6 108,1-1 1,0 8-65,-5-3 1,0 4 183,0 1 0,7 0 0,1 1 0</inkml:trace>
  <inkml:trace contextRef="#ctx0" brushRef="#br0" timeOffset="199">574 177 7569,'0'15'-510,"0"-7"742,-7 5 1,-1-7-48,-7 4 0,-6-3-34,-3-7 0,-4 0 15,-2 0-292,-6 0 84,5 0 1,-6-2-41,3-3 0,2 2 58,-2-7 0,3 5-592,2-5 299,-1 7 190,1-3 0,0 6 127,-1 0 0,1-7 0,-1-1 0</inkml:trace>
  <inkml:trace contextRef="#ctx0" brushRef="#br0" timeOffset="483">485 515 7862,'-13'-15'293,"10"1"-340,-23-8 0,16 4 118,-9-6-492,2-1 432,-4-4 1,5 0-14,-4-1 0,-1-1-115,1-3 1,-1 4-20,1 1 1,4 0-212,-4 4 1,-1 4 346,2 1 0,-1-3 0,5 1 0</inkml:trace>
  <inkml:trace contextRef="#ctx0" brushRef="#br0" timeOffset="704">603 118 7569,'8'7'-151,"4"-4"-105,-7 7 290,-1-1 0,-4 1 228,0 0 0,-1 0-217,-4 5 65,-3-1 0,-14 3 111,-2 2-266,-4-2 1,-3 9 123,-3-7-75,-4 1 1,-6-4-137,0 4 1,2-4-238,2 4 0,0-6-51,5-4 1,1 3-227,5-3 646,-1-3 0,1 12 0,-1-2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3:55.25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1 633 7771,'0'8'519,"0"-2"1,0-7-495,0-4 0,2-3 78,3-7 0,-4 0 0,6 1 127,-1-1 0,-3-2-135,7-2-53,-6 3 1,9-7-36,-4 3 0,4 2 0,2-6 18,0-3 0,0 0-117,-1-3 0,6 1 135,-1 0 0,8-6 17,-3 1 0,4 0-629,1 4 381,1 1 0,-1 4-3,0 1 1,-1 6 38,-3-2 112,2 4 1,-10 6-22,2 0-47,-2 7 112,-3-3 0,0 7-76,-5 4 0,3 5 13,-7 9 21,0-2 0,-5 12-17,0 1 0,-5-1 8,0 5 0,-5 2-35,5-1 48,0-1 0,0-5-46,0 1 84,0-8-40,5 0 0,-1-3 38,-4 1 1,3-5-105,-3-6 195,4-5 44,1 2-45,6-6 0,-2-6 23,5-4-107,-5-3 0,7-2 21,-6 0 1,5 1 5,-5-1 0,1-5 3,-1 1 53,-3-1-51,4 6 31,-6-1 1,0 0 217,0 0-261,-6 1 0,-2 6 30,-7 3 25,0 3 1,-6 4 113,-4 3-280,-2 3 57,-3 6 0,-1-4 113,-3 0-352,3 0 183,-5-2 0,7 3 60,-1-6-519,1 7 0,1-11 58,3 4 483,-2-3 0,10 4 0,-4 3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3:56.53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0 471 7569,'0'8'0,"0"-1"0,0-19 0,0-3 0,0-3 0,0 4 0,2-6 0,3 1 387,-4-8-374,12 11 1,-4-12 89,5 4 0,1-4-69,0-1 1,1-6-127,4 1 0,-4 5-134,4 4 164,-4 1 0,3 1 0,1 5-125,-2 6 181,5-1 0,-5 10-17,6-7 0,-1 7-8,2-2 0,-2 3 27,-4 2 0,-4 7 0,1 3 6,-4 3 0,-9 2 15,2-1 1,-4 6 27,-1-1 1,-1 6-49,-4-5 0,-2 4 28,-2-4-27,-5 6 9,6-10-7,0 5 0,-5-8-7,3-3 1,2 2-6,-2-7-63,1 6 0,-1-9-102,0 2 57,7-2 100,-4-8 1,9 4-2,3-3 0,-2 2-6,7-2-4,0 3 134,4-4 0,1 6-88,0 0 0,1 6 65,4 4 0,-4-2 0,5 2 8,0 1 0,-4 3-3,2 0 0,-2 1 166,-3 0-116,-6-1 0,4 1-93,-7 0 0,0-1 0,-7 1 14,-3 0 1,-5 4-91,-9 1 0,1 0 7,-7-6 0,1 1-171,-6 0 0,1-5-632,0-1 578,-7-5 1,5 2 251,-4-6 0,-2 0 0,-1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4:01.94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148 618 6677,'0'-10'329,"0"0"0,4 5-92,1-5-105,0 1 1,-3-11-56,3 0 1,-2-6-98,7 2 0,-2-4 0,3-1-31,-1-1 8,-6 1 0,7-1-469,-6 1 384,6 0 0,-9 4 0,3 2 128,-4 2 0,6 1 0,1 6 0</inkml:trace>
  <inkml:trace contextRef="#ctx0" brushRef="#br0" timeOffset="331">471 250 7569,'15'7'-234,"-7"-6"577,5 6 395,-11-7-438,4 0-274,-19 0 0,3-5 170,-9 0-301,2-6 93,-4 9 0,5-11 174,-4 3-253,-3-3 0,7-2 79,-4 1 1,4-6-53,1 0 0,2-1 1,2 3-17,1-1 0,7-1-221,-2 5-208,3 1 74,-4-1 300,4 7 1,-6 1-52,3 7 147,-3 7 0,-9 3-94,-2 9 0,1 2 0,-8 6-64,-5-3 0,1 1 197,-4 4 0,3 0 0,2 1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4:00.14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485 265 7569,'9'0'-109,"-3"7"226,-6-6 1,-6 6 35,-4-7 1,-5 2-104,-4 2 0,-3-2-153,-2 3 0,-4-3-134,4-2 175,-4 0 1,-2 0-54,1 0 1,1 0-152,4 0 0,-4 0-131,3 0 397,-2 0 0,-9 0 0,-2 0 0</inkml:trace>
  <inkml:trace contextRef="#ctx0" brushRef="#br0" timeOffset="240">206 603 7569,'7'8'-53,"-6"-1"385,12-7-153,-11 0 1,5-7 95,-7-2-321,0-11 85,0-3 0,4-3 75,1-3 1,0 3-207,-5-9 0,5-1-14,0 2 0,2-5 81,-3 5 0,-2-1-548,3 6 371,3-1 0,-6 3 0,3 2 202,-4 6 0,-1-4 0,0 0 0</inkml:trace>
  <inkml:trace contextRef="#ctx0" brushRef="#br0" timeOffset="523">353 545 7569,'15'14'0,"-5"-6"-277,-1-3-67,-5-3 1985,2-2-1454,-12-7 0,-2-1-81,-7-6 0,-1-3 49,-4-2-129,4 2 0,-6-6-205,8 4-425,-1-4 442,0-6 0,1 1 90,-1 3 0,0-3-654,0 4 455,7 3 1,-3-5 270,6 6 0,-6-6 0,2 3 0</inkml:trace>
  <inkml:trace contextRef="#ctx0" brushRef="#br0" timeOffset="721">588 104 7569,'8'6'-403,"-1"-3"394,-7 7 1,-2-5 309,-3 5 0,-8 0-172,-6 4 0,-14 6-26,-1 0 1,0 4-23,-1-4 0,-1 4-138,2-4 0,0 6-11,4-2-103,-6 4 1,5-3 0,-5-1 62,1 2-620,3-5 352,-3 1 376,5-1 0,1-5 0,-1 6 0</inkml:trace>
  <inkml:trace contextRef="#ctx0" brushRef="#br0" timeOffset="1209">1294 442 7569,'8'0'-159,"5"6"405,-5-4 53,0 4-375,-1-6 231,-7 0 180,0 7-389,-7 1 61,-1 0 0,-13 5 0,-3-3 148,-4-3-63,-2 6 1,1-7-125,0 4 10,-1-3 0,1-3-52,-1 1 42,8 0 1,-5-5 0,8-1-1,-1-3-175,-1-1 233,5-6-209,-6 3 189,8-7 1,4 0-12,0 1 0,5-1-13,-5 0 2,7-6 36,-3 5-27,6-12 1,0 7-1,0-4 1,1-3 0,4 4 9,3-4 1,9-1 0,2-1 1,-1 1-51,7 0 0,-1 1-45,6 3 87,6-2 0,1 10-181,7-2 0,2 7 55,3 2 0,-3 7-295,3-2 241,-4 4 0,-12 1-252,-4 0 436,-9 6 0,-5 2 0,-2 7 0,-12 6 0,6 2 0</inkml:trace>
  <inkml:trace contextRef="#ctx0" brushRef="#br0" timeOffset="1377">1323 251 7569,'-5'9'0,"-1"-1"0,-2 1-42,-4-1-1,-1-5 144,-8 4 1,-2-2 93,-6-1 0,-2 1 103,-4-5-506,4 7 44,-11-6 1,11 6-130,-3-7 1,-2 0 59,1 0 1,-4 0 232,5 0 0,-7 7 0,3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2:18.92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1 791 7569,'8'0'-1050,"-2"0"1152,-6 0-115,7 0 0,-6 6 1,6 2 12,-7 7 0,-2 0-14,-3-1 34,4 1 1,-6 0-5,7-1 1,0 1 6,0 0-12,0-7 1,7 3-34,3-6 0,3 0 29,1-5 1,1 0-20,0 0 0,4-6 21,1-4 1,0-5-22,-6-4 0,6-4 17,-1-7 0,6-1-43,-5-3 0,1-2 28,-2-3 1,4-4-4,7 4 0,-1-5 23,0-5 1,1 3-17,-1-3 1,1 2 100,-1-2 1,-1 3-57,-4-3 0,-2 4-31,-8 1 1,1 4 11,0 1 0,-7 13-95,-3 2 51,-4 6-10,-1 9 1,-1 6 25,-4 13 1,-3 8 1,-7 16 1,-5 4-36,1 6 1,-6 5 24,6 0 0,-7 6-23,1-1 1,2 3 21,-1 2 1,4 2 27,-4 2 0,1-2-9,-2 2 1,4-7-1,6-2 1,2-13 9,3-2 0,2-13-27,3-6 18,4-11 0,-6-4-3,7-10 1,5-4 7,0-11 1,6-4-8,-1-11 0,8 3 4,2-8 0,4 3 6,-4-2 1,1 3 1,-1 6 1,3 7-13,6 4 1,-1 9 1,-4 5 1,4 4 66,-4 1 1,-2 1-62,-3 4 1,-9 3 31,-5 7 1,-3 6-23,-2 4 0,-2 2-14,-3 3 1,-3-1 15,-7 1 0,1-3-42,-1-2 0,2 1 0,3-6 0,-1-6 43,6-4-33,-7 0 0,9-2 15,-7-3-17,7-3 53,-4-2 1,19-5-36,2 0 0,3-2 37,-7 2 1,3 4-34,-4-4 1,9-3 45,2-2 0,1 2-14,-1-2 0,-4 2-14,4-2 0,-4-3-25,-1 3 1,4-3 22,1-2 1,0 1-82,-6-1 76,1 0 0,0 2-48,-1 3 1,-4 4 43,0 6-21,-7 0 5,10 0 1,-11 6-9,3 4 0,-3 3-5,-2 2 1,-5 1-2,0 4 0,-7 1-4,2 4 1,2 2 15,-1-2 0,-1 7-24,-5 3 0,0 1 18,1-2 0,-1 4 9,0 6 1,-6 0-14,-3 0 1,-4 6-52,-2 4 0,1-3-9,0-2 1,-1-8-7,1-2 1,-1-8-24,1-2 1,4-1 100,1-8 0,-1-1 0,-4-4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3:59.56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59 353 7569,'0'8'-518,"0"-3"757,0-10 1,5-3-156,0-7 0,1-4-153,-1-1-42,-3-6 0,11 3 153,-5 0 0,2-5 0,-2 5-348,-1 1 172,4-6 0,-8 10-643,7-7 777,-7 7 0,10-3 0,-4 6 0</inkml:trace>
  <inkml:trace contextRef="#ctx0" brushRef="#br0" timeOffset="275">0 397 7569,'0'8'-836,"7"-1"882,2-7 1,0 4 393,0 1 1,3-1-41,7-9-263,4 3 1,7-11-25,-1 3 0,7-3 1,3-3 35,4-4 1,6 4-132,0-4 0,1-1 144,-1 2-146,-9-8 0,-3 9 0,-14-6 84,-2-2 0,-1 5-34,-6 1 0,-5-1-81,-4 1 1,-4 1-142,-1 4 1,-6 0-436,-4 0 425,-3 1 1,-10 6-143,-6 3 0,-3 3-181,-7 2 1,2 0 488,-2 0 0,-4 0 0,6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3:58.96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353 398 7569,'8'0'-581,"-1"1"1248,-7 4-353,0-3 0,-7 5-78,-2-7-189,-5 0 94,0 6-44,-7-4 1,3 9 52,-7-6 0,2 2-64,-1-3-71,-4-2 92,12 5 1,-11-7-27,8 0-51,-1 0 0,1-2 19,-1-3 1,5 2-181,6-7 6,-1 0 0,0-4-49,0-1 0,7-5 78,-2 1 0,3-6 0,2 4-121,0-2 146,7-1 0,6-6-5,7 1 1,4 4-112,-4 1 1,6 1-4,-2-2 128,4-2-318,8 10 1,-3-4 114,6 6 1,0 6 264,5-1 0,7 6 0,1-2 0</inkml:trace>
  <inkml:trace contextRef="#ctx0" brushRef="#br0" timeOffset="228">853 192 7569,'6'8'-201,"-4"-1"586,5-7-4,-7 0-278,-13 0 0,-4 0-162,-12 0 63,6 0-239,-5 0 1,10 5 174,-6 0 0,6-1-415,-2-4 1,4 0 474,1 0 0,0 0 0,1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3:57.13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486 412 7015,'-5'-10'-118,"0"0"387,0 7-186,5-10 1,0 10-90,0-7 1,0 0 1,0-5 58,0 1 0,0-1-144,0 0 152,7-6-148,-6 5 132,12-12 0,-6 10-88,3-7 0,3 1-152,-3-6 1,1 6 30,-1-1 0,1 7 163,-6-1 0,13-4 0,-2 0 0</inkml:trace>
  <inkml:trace contextRef="#ctx0" brushRef="#br0" timeOffset="446">706 309 7591,'0'15'-807,"0"-7"882,0 5 387,0-12 1,2 6 103,3-7-437,-3-7 0,4 4 173,-6-7-139,0 7-172,0-10-30,0 5 143,0 0-134,0-5 1,0 9 9,0-5-75,0 5 158,0-2-179,0-1 165,0 6 1,0-6 42,0 0 14,0 6 358,0-6-403,-6 7 14,4 0-5,-11 0-11,5 0 0,-7 0-5,0 0 1,-4 0 82,-1 0-98,-6 0 0,1 0 32,-9 0-29,-3 0 1,-6 0-86,4 0 0,-4 0 115,4 0-37,-3 0 0,4 0-266,4 0 139,3 0 0,1 0-448,1 0 293,6 0 98,2 0-1114,6 0 1063,1 0-173,-1 0-283,0 0 350,7 0 0,8 0 306,10 0 0,3 0 0,2 0 0</inkml:trace>
  <inkml:trace contextRef="#ctx0" brushRef="#br0" timeOffset="748">692 412 6918,'0'14'-602,"0"-5"773,0 4 122,0-12 0,-2 6 148,-3-7 14,3 0-121,-11 0-188,5-7 0,-5 4 0,2-5 340,1 1-381,0-4 0,0 8 139,1-7-253,-1 0 127,-5-5 1,0 6-215,1-1 0,-4 0 121,3-5 1,-3 1-1,8-1-179,-3 0 99,5 0 0,-3 1-1205,6-1 745,0 0 0,3 1 515,-3-1 0,4 7 0,-6 1 0</inkml:trace>
  <inkml:trace contextRef="#ctx0" brushRef="#br0" timeOffset="1097">1015 88 7208,'8'0'663,"-1"0"-419,-7-6 1,-2 4-58,-3-3 0,2 2 100,-7-2-117,-6 3-37,-1-4 0,-10 8 66,2 2 1,-9 3-60,-5 3 1,1 8-68,-1-4 1,0 4 29,-5-3 0,-7 1-182,-3 4 0,-3-4-342,-2 4-486,0 3 879,1-7 0,9 7-849,0-3 721,13-4 0,-12 5-90,14-6 0,5 0 1,6-1-143,1 1 1,3-5-411,4 0 798,7-7 0,-5 10 0,5-5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3:55.67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221 426 7584,'8'9'342,"-1"-5"-282,-7-8 1,0-5 0,0-5-25,0-1 1,4-5 54,1 1 1,0-7-12,-5 1 1,2-3-184,3-1 0,-4 0 67,4-1 1,-1 1-597,1-1 431,-4 8 1,7-5-616,-3 8 816,-3-7 0,11 9 0,-5-4 0</inkml:trace>
  <inkml:trace contextRef="#ctx0" brushRef="#br0" timeOffset="192">471 162 7569,'0'15'-153,"0"-1"1,-7-1 0,-3-1 687,-3-2-279,-1-7 0,-8 3-148,-2-6 1,-4 5 0,-1 0 14,-1-2 0,-4-1-135,0-2 0,3 0-131,1 0 0,6 0-299,-6 0 1,3 0-534,7 0 975,1 0 0,-3 7 0,-1 1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4:11.87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15 7569,'0'15'-275,"0"0"-531,0-7 898,0-2-215,0-6 1,0-11 122,0-4 0,0-3 0,0 4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4:12.00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15 1 7569,'0'14'-1564,"0"1"1564,0-7 0,-7-1 0,-1-7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4:13.28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1 631 7569,'0'15'11,"0"-7"426,0 5-70,0-11 109,0 4 0,4-12-255,1-4 1,2-3-85,-2-2 0,3-6 0,7-3 1,1-4-8,4-2 0,-2-1-170,6-3-157,1 3 0,4-11 149,0 2 76,1 4 0,-1-1-419,1 3 269,-1 2 0,-5-3-172,1 5 181,-1 1 0,-1 1-205,-3 4 77,-4 2 108,-1 8 118,6-1 0,-4 7-83,2 3 0,-9 5 109,-5 5 0,3 3 0,-6 13 4,3 4 0,-4 4-55,-1 5 0,0-1-8,0 6 16,0 0 0,-5 1 60,0-1-48,0 0 1,5-1 24,0-4 1,0-3 0,0-2 0,0-1 15,0-3 0,0 1 1,0-7-27,0-1 1,5-6 14,0-3 1,2-5-2,-2 1 1,-4-5 4,4-5 1,2-3 130,-2-7-71,6 0 1,-4-6-29,2-4 0,3 3 7,-7-3 0,1 5 74,-1-4 1,-3 6-58,3-2-2,-4 4 1,-2 1 100,-4 1 1,-3 1-47,-7 3 0,-1-2 118,-4 7-175,-3 1 1,-6 4-150,-1 0 0,1 0-49,0 0 1,-2 0 0,0 0 0,-1 0-327,5 0 2,1 0 296,3 0 0,0 0-1032,3 0 1192,10 0 0,-9 6 0,11 2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4:08.82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15 838 7569,'0'8'805,"0"-1"-592,-7-7 1,6-2 37,-4-3 0,3-3-127,2-7 1,0 1-74,0-1 1,0-2 21,0-2 1,5-4-162,0-6 105,6-1 0,-7 2-387,5 4 278,1-4 0,0 5-445,0-6 0,-5 4 239,5 1 1,-7 6-879,2-2 1176,-4-2 0,6-1 0,1-7 0</inkml:trace>
  <inkml:trace contextRef="#ctx0" brushRef="#br0" timeOffset="279">0 544 7569,'15'6'-536,"0"-4"1,4 10 541,1-8 1,6 1 429,-2-5 0,11-1-133,4-4 0,0-2-118,5-3 1,-3-3 177,8 4-188,-10-4 0,-3-7-29,-7 0 1,-1 1-62,-3 4 1,-4-1-1,-6-2 1,-2-2 83,-3 2-111,-4 2 1,-6 1-122,0 0 1,-3 1-515,-7-1 426,0 7 1,-19-4-858,-1 8 0,-6-1 949,-8 5 0,-5 0-489,0 0 548,7 0 0,-7 13 0,3 3 0</inkml:trace>
  <inkml:trace contextRef="#ctx0" brushRef="#br0" timeOffset="709">1000 603 7569,'-15'0'0,"-1"5"-365,-4 0 199,4-1 91,-12-4 1,10 2 319,-7 3 1,1-3 16,-5 3-214,6-4 21,-5-1 1,10 5-27,-7 0 1,8 5 47,-3-5 0,5 6-132,5-1 99,-3 3 1,7 2-36,-4-1 1,3 1 0,7 0 25,0-1 0,2 1 0,3 0-192,5 0 172,9-1-180,4 1 169,7-7 1,1 4 31,3-8 0,4 1-13,6-5 1,5 0-1,-2-1 177,-5-4-9,3 3-42,-21-11 1,9 5-73,-14-7 1,-1 1-2,-8-1 0,-5 0 33,-10 0-204,-3 1 144,-7-1 0,-6 2-619,-3 3 275,-4-3 182,-8 11 1,5-9-946,-3 6 702,2-6 1,8 9 341,-1-3 0,8-3 0,-5 0 0</inkml:trace>
  <inkml:trace contextRef="#ctx0" brushRef="#br0" timeOffset="961">1117 735 7569,'23'0'-789,"3"0"441,-6 0 0,1-2 710,-1-2 0,-4 0-79,4-6 0,1 1-173,-2-6 0,3 0-17,-3 1 1,-1-1 8,7 0 1,-6 5-61,6 1 1,-2 5 0,3-1 1,-2 4 0,-4 1-26,4 0 0,-6 6 16,2 4 1,-10 3-15,-5 2 1,-4 4-90,-1 1 0,-11 6 68,-4-1 0,-9 1-115,-1-2 47,-3 4 0,1-12-357,2 4 0,4-9 44,6-1 382,1-7 0,-1 11 0,0-6 0</inkml:trace>
  <inkml:trace contextRef="#ctx0" brushRef="#br0" timeOffset="1271">2176 103 6979,'0'10'-401,"0"0"961,-7 6-263,-1 0-110,0 5 0,-10 1 0,3 1 84,-1-1-212,-1 6 1,3-5 63,-1 6-96,-6 1 0,4 4-87,-2 0 0,3 1-100,1-6 1,0 5 178,0 1 0,1 4 2,-1-5 1,2 1-25,3-6 0,-1 0 3,6 1 0,0-1 0,5 1 0</inkml:trace>
  <inkml:trace contextRef="#ctx0" brushRef="#br0" timeOffset="1434">2367 412 7569,'-7'8'-24,"-1"5"0,-7-11 90,1 2 1,-3 3-1,-2-2-13,-6-2 1,-4 0-253,-6 2 1,8-3-266,-8 3 0,13-4 464,-8-1 0,4 7 0,-3 1 0</inkml:trace>
  <inkml:trace contextRef="#ctx0" brushRef="#br0" timeOffset="1818">2617 515 7569,'29'-15'-103,"0"0"1,-4-6-398,-1-4 259,1 4 1,6-11-61,3 2 809,-3-3-353,-1 4 0,-9 0-45,-6-1 1,-2 3 0,-4 2-82,-4 5 0,-3 4-28,-2 1 0,-8 6-19,-7-1 1,-1 7-3,-9-2 1,1 10-11,-6 4 0,1 4 47,0 2 0,-1 6-140,1 4 102,-1 3 20,1 1 0,6 0-9,3 1 1,-1 6 38,2 3 0,-1-2 5,5 3 0,1 0 187,-1 9-217,0-3 0,2 6 13,3-3 1,-3-3 8,4 3 0,-5-3-12,0-2 0,-3 0 8,-2 0-43,3 0 0,-14 0-3,1 1 0,-2 4 44,-9 0 1,6 0-203,-5-5-5,6 0 1,2-12 0,8-4-380,2-5 566,2-3 0,4 1 0,0 2 0</inkml:trace>
  <inkml:trace contextRef="#ctx0" brushRef="#br0" timeOffset="2089">3058 397 7155,'0'15'-262,"-5"-1"515,0 1 0,-2-5-257,2 0 0,-3 1 99,-7 9 1,1-2-84,-1 6 0,0-4 0,1 4 131,-1 2-328,0 2 127,1-5 1,-1 3-270,0-6 1,2-1 78,3-4 248,-3 0 0,12 6 0,-6 2 0</inkml:trace>
  <inkml:trace contextRef="#ctx0" brushRef="#br0" timeOffset="2319">3587 412 7569,'14'0'-918,"1"0"1574,0 0-504,-7 0 72,-2 0-157,-6 6 0,-6 2 6,-4 7-167,-9 0 1,-4 1 70,-7 4 0,6 1-181,-1 3 0,1 4 0,-6-5-25,1 0-143,6 5 372,-5-12 0,12 12 0,-5-5 0</inkml:trace>
  <inkml:trace contextRef="#ctx0" brushRef="#br0" timeOffset="2565">3763 823 8048,'-15'-6'599,"1"-4"-469,-1-10 1,0 2 140,1-6-187,-8-1 1,4-4-260,-6 0 0,6-2-146,-2-4 1,-1 4 0,0-3-505,-2 3 825,5 1 0,-3-5 0,6-3 0</inkml:trace>
  <inkml:trace contextRef="#ctx0" brushRef="#br0" timeOffset="2749">3322 15 7569,'-2'8'-1030,"-2"-3"949,2-4 1,-6-1-287,3 0 367,3-6 0,-11-2 0,5-7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4:15.59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16 632 7569,'0'9'-674,"0"-1"861,0-3-26,0-4 1,0 7 161,0-3-72,0-3 614,0 5-425,-7-7-78,5 0-128,-4 0-173,6-7 1,0-1 28,0-7 1,0 0-129,0 1 1,0-6-112,0 1 150,6-8-4,3 5 0,4-13-82,-4 1 1,6-2 76,0 2 1,0 3-159,4-4 172,4-2 1,-7 6-172,4-3 1,-2 2 68,2 3 1,1 1 37,3 4 0,4 1 6,-3 3-47,2 4 66,9 1 0,-5 4-37,4 6 53,2-6-23,-6 9 0,3-5 42,-9 7 0,-2 2 0,-5 3-15,1 5 62,-6 3-78,1 1 1,-13 6 34,4 0 0,-3-1-25,-2-4 0,0 0 7,0-1 1,-5 6-12,0 0 76,-7-1-61,4-4 1,-2-5 30,1-1-34,-1 1 1,-5 3-114,0-3 117,1-3 1,4-7-192,0 0 135,7 0 3,-4 0-40,7-7 73,0 5 1,5-6 3,0 3 1,7 4 4,-3-4 1,0 3 109,0 2-113,1 0 0,5 2 0,0 3 84,-1 5 0,1-2-41,0 2 1,-1-1 71,1 6 1,-2 0-56,-3-1 0,1 1 0,-6 0 0,5 0 0,-5-1 212,-2 1-221,-1 0 0,-7 4 56,0 1 0,-8 4 189,-2-4-327,1 6 96,-14-10 1,10 6-12,-7-8 1,1-1 0,-6-1-140,1-2 0,5-7-524,-1 2 443,7-4 1,-8-1-290,6 0-11,1-6 276,4-2 211,7-7 0,8-6 0,8-2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4:15.96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515 456 7402,'0'15'-418,"0"-5"285,0-1 1,0-4 45,0 5 0,-5-5 529,0 5-242,-6 0 0,3-2 67,-7-3 0,0 3-101,1 2 1,-3-2 47,-2 2-119,2-7 0,-9 8-19,7-6 1,-6 0-1,5-5 0,-6 5-83,2 0 104,-4 0 1,0-7-54,4-3 0,-4 2-164,4-7 60,2 0 0,-1-4-49,4-1 1,7 0-138,-2 1 139,2-1 0,4 0 74,3 1 0,4-6-72,1 0 1,6 1 47,4 4-114,3-6 0,3 4 0,2-2-122,2 3 0,6-4-3,-2 0-211,4 1 507,-5 4 0,11 0 0,-3 1 0</inkml:trace>
  <inkml:trace contextRef="#ctx0" brushRef="#br0" timeOffset="1409">1044 603 7569,'0'15'-6,"7"-7"42,-6-1 1,8-7 186,-5 0-128,-2 0 1,5-2-49,-7-3 59,6-3 0,-4-8-122,3-4 1,-2 2 77,2-7 1,-4 6-89,4-6-3,-3 1 1,3-6 63,0 1 0,1 1-116,-1 4 1,-3-4-18,3 4 1,1 1-203,-1-2 0,2 7-557,-2-1 461,-4 2 396,6 3 0,-1-1 0,2 0 0</inkml:trace>
  <inkml:trace contextRef="#ctx0" brushRef="#br0" timeOffset="1617">1338 339 7569,'0'8'-518,"0"5"630,0-3 0,-1 1 319,-4-1-264,-4 3 1,-7-11-1,-3 4-44,-6 1 1,-3-6 156,-1 4-449,-1 3 144,-5-6-366,4 4 1,-5-6 460,6 0 1,6 0-209,-1 0 1,7 0-1,-3 0-186,0 0 0,4-4 324,-2-1 0,3 0 0,1 5 0</inkml:trace>
  <inkml:trace contextRef="#ctx0" brushRef="#br0" timeOffset="1873">1309 633 7569,'0'14'23,"0"-4"34,0 0 0,-2-7 79,-3 2-23,4-3 1,-12-2 0,1 0-43,-6 0 0,2-7 43,-4-3-463,-3-3 470,7-1-49,-5-8 1,6 4-69,0-6-6,1-1 1,-1-4-39,0 0 1,7-1-192,3 1 0,-1-1-273,1 1 1,0 4 34,5 1 469,0 6 0,0-10 0,0 5 0</inkml:trace>
  <inkml:trace contextRef="#ctx0" brushRef="#br0" timeOffset="2068">1426 118 7005,'0'21'-493,"-1"-3"1023,-4 7-237,-10-7 1,-9 8 55,-11-7-226,-2 8 1,-9-5-1,-1 8 1,-2-1 149,1 1-345,3-1 0,2 0-42,4 1 1,1-1-18,4 1 0,3-3-212,-3-2 0,3 1 165,1-6 178,1-1 0,6 2 0,2 2 0</inkml:trace>
  <inkml:trace contextRef="#ctx0" brushRef="#br0" timeOffset="2425">1853 603 7569,'0'8'-858,"0"-1"1040,0-7 0,0-13-154,0-7 1,0-1 6,0-4 1,0 1-26,0-5 1,5-1 0,1 1-36,2-1 1,-3 1-94,5 0 1,-5 4 9,5 1 0,-5 1-359,4-2 467,-5 4 0,9 6 0,-5 1 0</inkml:trace>
  <inkml:trace contextRef="#ctx0" brushRef="#br0" timeOffset="2866">2147 324 7460,'0'15'135,"0"-7"29,0 5 20,-7-5-131,5 0 84,-11-1 1,5-2-27,-6-1 1,-1 3 0,-1-4 103,-4 2-254,-3 0 1,-11 0 30,-1 0 1,-4 0-105,5-5 102,-7 0 10,10 0 0,-10 0-424,7 0 0,0 0 92,4 0-501,1 0 833,6 0 0,-5 0 0,5 0 0</inkml:trace>
  <inkml:trace contextRef="#ctx0" brushRef="#br0" timeOffset="3274">2264 603 7569,'8'8'-828,"-1"-1"1124,-7-7-235,6 0 1,-4-7 60,3-2-88,3-5 0,-6-2 15,3-3 1,3 1-17,2-7 0,-2 2-78,2-1 1,-2-4 29,2 3 1,1-1-108,-6 2 0,0-2-110,-5 6 0,1 0 1,3 6-3,1-1 0,0 0 234,-5 1 0,0 5 0,0 3 0</inkml:trace>
  <inkml:trace contextRef="#ctx0" brushRef="#br0" timeOffset="3589">2191 691 7569,'5'15'-806,"0"0"371,6-7 364,-9-2 0,11-6 249,-4 0 1,1 0-72,5 0 1,-4-1 0,11-4-11,-1-5 0,2-3 222,6-2-226,1 1 0,1-1 0,1-1 10,3-4 1,4 4 0,-5-6-36,-1 1 7,-2 5 0,-7-10-88,1 6 0,-7-6 150,1 2-203,-2 2 41,-3-5 0,-1 5 59,-3-2 0,2 1-77,-8 3 0,0 9 10,-9-4 0,0 5-126,-10 1 1,-4 2-392,-16 7 411,4 0 0,-16 0 0,1 0 0,-3 2-388,-1 3 527,1-4 0,5 12 0,-1-5 0</inkml:trace>
  <inkml:trace contextRef="#ctx0" brushRef="#br0" timeOffset="4174">3205 574 6952,'6'8'201,"-4"5"-48,5-11-65,-7 4 1,-2-1 9,-3 0 1,2 5-23,-7-5 0,0 1-16,-4-1 0,-1-2-70,0 7 1,0-7 111,1 2 0,-1-1-140,0 0 0,1-2 76,-1 3 0,0-5 0,1-3-50,-1-2-24,0-7 1,0 4-15,1-6 0,-1-1 60,0 0 0,6-1-5,-1-4 0,5 4 4,-5-4 0,7-1-39,-2 1 1,3-4 25,2 4 1,0-4 0,0 4 1,7-6 1,3 2 0,4-4-1,6-2 1,1 6-38,4-1 0,2 1 36,-2-5-282,3 6 258,1-5 16,7 12 1,-3-6-217,6 8 197,0-8 7,-1 6 0,2-3-313,-5 9 212,-7-3 0,-2 11 0,-5-3-388,2 3 512,-5 2 0,3 0 0,-6 0 0</inkml:trace>
  <inkml:trace contextRef="#ctx0" brushRef="#br0" timeOffset="4390">3396 294 6323,'-15'15'176,"7"0"-149,-5-7 0,5 3 182,-7-6 0,-4 2 1,-3-4 2,0 2-133,4 0 0,-10-5-9,3 0 0,2 0 0,-1 0-145,-2 0 1,-2 0-501,-1 0 397,-1 0 0,1 0 178,-1 0 0,1 6 0,0 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2:19.4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44 206 7569,'13'-9'-131,"-3"-1"0,3 2-125,-3-2 0,3-3 176,2 3 1,0-3 115,-1-2 1,1 1-55,0-1 1,-2 0 70,-4 0 0,3 1-56,-7-1 0,0 5 94,-5 0-163,0 7 0,-7-3 72,-3 6 1,-4 3-17,-6 7 1,2 0-83,-6 9 0,4 2 54,-4-1 0,6 4-16,-2-4 1,9 5 33,1-6 1,5 6 34,-5-6 0,7 1-35,-2-5 1,3-1 48,2 1 0,0 0-38,0-1 0,5-4 4,0 0 0,11-7 16,-1 2 0,3-3-10,-3-2 0,6-2 53,3-3 1,4-3-52,2-7 0,-1-4 49,0-1 1,1-4-42,-1 4 1,1-1 56,-1 1 1,-5 6-35,1-1 1,-5 2 0,4 8 0,-4 0-18,4 5 0,-6 0 11,2 0 0,-4 11 8,-1 4 0,-7 10-12,-3-1 1,-10 4-63,-5 1 1,-3 6 58,-2-1 1,1-6-16,-1-9 0,-6 4 0,-2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4:24.73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1720 30 6887,'2'-8'-693,"3"3"676,-4-4 299,6 8-226,-7-6 1065,0 7-1065,0 13 1,-2 2 12,-3 10 0,4 2-77,-4-2 1,-3 3 0,4 9-16,-5 7 1,4 4-1,-5 10 31,-2 8 0,1-1-8,1 4 0,-3-1-18,3 6-1138,-3-1 1165,-1 7 0,-1 2 4,0 6 0,0-6 1,1-4 19,-1-3-42,0-1-677,7-7 699,-5-8-96,5-2 1,-7-7 68,1 4 0,0-3 0,3-9-49,1-2 1,2-6 39,-2-10 0,-3-2-11,3-8 0,2-1 536,-2-3 1,6-3-566,-6-7 531,6 0 0,-7-2-452,6-3 168,-6-3 25,3-13-160,-7 4 1,2-4 21,3 6 0,-3-4-45,3-1 0,-3 1 7,-2 4 1,1 0 14,-1 1 1,-5 5-2,1 5 0,-6 2 16,6 2-22,-7 0-42,3 0 1,-8 3 5,-4 7 1,-2 0 8,-7 9 1,-5-1 0,0 2 0,-5-4-13,5 4 0,-5-4-4,5-1 1,2 0-41,7-1 1,-1-4 52,7 0 1,-7-7-76,2 2 1,-2-3 63,2-2 0,-2-5-92,7 0 0,0-7 26,4 3 0,3 0-11,2 0 0,4-1-72,6-5 120,0 7 1,2-5-34,4 3 48,2-3 0,5 3-1,-3 0 1,4 1 127,-4-6-141,3 0 0,2-4 34,0-1 0,0-1-29,0 1 1,2-3 51,3-6 0,-2 0 1,7-2 4,1-4 0,-1-2 6,5-7 1,-4-4 11,9-6 0,-2-1-43,1-14 1,-1 1 110,7-6 1,-5-3-17,4 4-1376,-6-10 1208,10 21 1,-12-17-2,4 11 1,-9 2-145,-1 3 0,-7 9-30,2 5 0,-3 9 239,-2 6 0,5 8 0,-1 1 0,0 3 0,-3 4 0,-1 5 0</inkml:trace>
  <inkml:trace contextRef="#ctx0" brushRef="#br0" timeOffset="415">912 1294 7569,'8'6'-283,"-2"-4"457,-6 11 0,-6-10-37,-4 7 1,-5-7-15,-4 2 1,-4 2-66,-7-2 0,1 1 1,0-2-46,-1 0 1,1 1-168,-1-5 1,3 0 78,2 0 0,-3 0-489,4 0 261,3 0 154,-7 0 149,12 7 0,-12-6 0,5 6 0</inkml:trace>
  <inkml:trace contextRef="#ctx0" brushRef="#br0" timeOffset="1241">1132 603 7086,'8'0'469,"-1"0"0,-9 0-346,-3 0 0,-3 0-32,-7 0 1,1 0 77,-1 0-195,0 0 25,-6 0 1,3 0 22,-6 0-49,-1 0 99,-4 0 0,1 0-141,3 0 0,-7 0 0,2 0-319,-1 0-160,0 0 352,8 0 1,-4 5-143,2 0-129,4 0-4,0 1 471,6-4 0,0 11 0,1-5 0</inkml:trace>
  <inkml:trace contextRef="#ctx0" brushRef="#br0" timeOffset="1516">882 882 7569,'10'0'0,"0"0"0,-7-1 0,2-4 0,-3 1 0,-1-5 0,4-3 0,-3-6 0,3-1 0,-2-7 0,2 1 0,-3-3 0,2-1 0,0-5 49,1-1 1,-4-6 124,4 2 0,2 2-522,-2-3 1,-1 9 180,-4 2 0,0 1-514,0 9 681,0-1 0,0 5 0,0 1 0</inkml:trace>
  <inkml:trace contextRef="#ctx0" brushRef="#br0" timeOffset="1816">1162 794 7569,'8'0'-814,"5"7"1389,-12-6-279,6 6-58,-7-7 41,0-7-185,-7 6 1,-1-11 25,-6 7 1,-1-1 0,-1 2 39,-4 0 1,4-6-152,-4 5 0,2-7 13,-2 3 1,4-4-73,-4-2 0,-1 0-381,2 0 266,-1 1 106,-1-1 0,4 0-396,-2 1 0,3-1 196,1 0 0,0 1-404,0-1 663,7 0 0,2 0 0,6 1 0</inkml:trace>
  <inkml:trace contextRef="#ctx0" brushRef="#br0" timeOffset="2013">1250 294 7569,'0'17'-44,"0"2"0,-2-1-88,-3 7 0,-3-7 844,-7 1-415,-6 4 0,-2-2-193,-6 4 1,-1 3 17,1-4 1,0-1-264,-1 1 0,-6-6 0,-1 4-123,-1-1 1,-4-5-745,3 4 1008,-4-4 0,-1 5 0,0 2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4:28.51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15 515 7014,'0'15'-28,"0"0"0,0-6 45,0 1 1,0-5 254,0 5 31,0-7 9,-7 10-122,6-11-59,-6 4 108,7-6 1,0-6-269,0-4 115,0-3-11,7-2 0,1-6-120,7-3 1,-1-4 29,1-2 1,1-6-107,4-3 168,-4 3-44,5-6 0,-6 9-4,0-6 0,4 6-14,1-1 1,5 0-83,-6 4 0,6-1-10,-6 12 0,1-1 55,-5 5 1,-1 7 35,1 3 1,0 4-22,-1 1 37,-6 0-22,6 6 0,-13 4 86,4 10-80,-3 3 0,-2 8 0,0 1 1,0 3 0,-5 4 14,0-5 0,0 5 29,5-4-32,0 5 1,0-10 7,0-1 1,0-1-15,0-8-78,0 6 78,0-10-38,0 5-7,0-13 53,0-1 0,5-9-3,0-3 1,5-4 208,-5-11-210,6 4 0,-9-6 1,2 8 64,-2-1 0,-2 0 1,0 1 1,-6 1 120,-4 3 0,-3-2-106,-2 7 1,-6 1 72,-4 4 1,2 0-96,-1 0 0,-1 0-45,-4 0 1,1 0-151,4 0 1,-2 0 98,6 0 1,-1 4-423,1 1 1,4 0 201,-4-5 0,4 0 263,1 0 0,1 0 0,-1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4:29.89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0 530 7243,'9'0'-620,"-3"0"687,1-7 0,-6-1 25,4-6 1,2-3 216,-2-2 1,6-4-42,-1-7-205,3-6 0,2 4-93,-1-7 0,1 6 65,0-1 1,-1 3-106,1 1 0,-2 1 0,-1 1-91,-3 3 1,1 4 116,5 7 0,0-1-131,-1 0 166,1 7-12,0-5 0,-1 11-2,1-3 0,0 4 13,0 1 1,-1 1 12,1 4 1,-2-1 16,-3 5 1,1 1 16,-6 5 1,0 0 132,-5-1-170,0 7 1,0-4 0,-2 4 39,-3 0 0,2-4-25,-7 2 0,6-2 6,-6-3-6,6 1-19,-2-7-1,-1 5-12,6-11-17,-6 4 16,7-12 1,0 3-5,0-7 0,2 6 18,3 0 0,-4-5 0,12 8 1,-3-4 23,3 3 0,2 2 3,0 0 0,1 7 4,4 3 0,-2 3 101,6 1-121,1-6 1,-1 10 47,1-3 1,-9 3 0,0-3 33,-4 0 0,-9 4 92,2 1-148,-3-1 0,-6 1-57,-6 0 0,1 1 69,-11-2 1,-1-2-135,1 2 1,-4-7 0,4-4 89,2-2 0,-3 1-362,1-2 1,1-4-12,4 4 0,5-5 372,0-5 0,7 4 0,-3-6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4:31.65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353 353 6914,'0'8'-350,"0"5"554,0-11 1,0 11 72,0-3-170,-7 3 1,-1 0-5,-6-3 0,-1-2 21,0-3-36,-6-4 0,3 11 62,-7-7-176,1-1 1,-1-4 90,1 0 1,4 0-65,-4 0 1,6-6-4,-2-4 0,4 2 36,1-2 0,1 0 1,1-4-16,3-1 0,3 0 16,7 1 1,2-3-10,3-2 1,3 2-35,7-2 33,-1-4 1,6 5-91,-1-7 0,8 6 100,-3-6-18,4 1 1,3 1-153,3 3 1,-3-1-160,4 2 160,-4-1 54,-2 5 1,-5 5-476,1 1 351,-7 5 1,3-2 203,-6 6 0,0-7 0,-1-1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4:31.94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280 1 7569,'0'15'-115,"0"-1"0,-2 1 0,-3 0 209,-5-1 1,-8 1-79,-1 0 0,-3-5-65,3-1 1,-2-5-164,-4 0 1,-3-2-404,4-2 615,-4 0 0,-1 0 0,-1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4:35.44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30 735 7364,'0'-14'994,"0"-1"-670,0 0-168,0 0-63,0 1 0,6-7-23,4-4 0,0-3-108,4-1 0,-2 0-115,7-1 100,-2 1 0,-3-1-271,1 1 1,0 0 187,0-1 0,-7 2 1,-3 4-458,-4 4-196,-1-3 387,0 7 402,-6 1 0,-2 2 0,-7 5 0</inkml:trace>
  <inkml:trace contextRef="#ctx0" brushRef="#br0" timeOffset="264">0 383 7569,'21'6'-266,"-4"-4"0,10 4 213,-2-6 0,4 0 377,6 0 1,9-1-96,10-4 0,8-8 0,0-7-51,-5 2 1,0 2 48,-8 1 0,-5-1-19,-5-4-41,-12 4 0,5-5 46,-12 6 1,-1 0-106,-4 0 0,-7 1 42,-3-1 0,-5 2-213,-5 3 1,-9-1-561,-11 6 361,-3 0 191,-14 5 1,-1 0-1035,-15 0 752,-4 6 1,-10 3-462,3 5 677,-3-6 0,12 12 1,-6-4-1</inkml:trace>
  <inkml:trace contextRef="#ctx0" brushRef="#br0" timeOffset="707">897 427 7569,'15'0'-310,"-7"0"-111,-2 0 1412,-6 0-779,-19 0 0,2 0-141,-12 0 0,-1 0 38,6 0 0,-2 0-52,1 0 0,-1 1-163,7 4 0,-3 3 142,3 7 1,2 0 55,-2-1 1,7 1-292,3 0 80,-1 6 9,2-5 1,1 10-29,7-6 0,2 1 66,3-1 1,3-4 34,7 4 0,6-9 88,3-1-77,11-7 1,2 6 71,7-5 0,2-2 1,0 3-77,-2-3 1,2-7 172,-12 0-59,0-7 1,-9 4 200,-1-7-164,-12 1 1,5-1 10,-12 0 1,0-4-21,-5-1 0,-6 1-72,-4 4 1,-5 0-113,-4 1 1,-4-1-591,-7 0 334,8 7 202,-6 1 0,2 3-872,-4-1 508,-2 0 490,15 5 0,-11 0 0,6 0 0</inkml:trace>
  <inkml:trace contextRef="#ctx0" brushRef="#br0" timeOffset="1056">1176 618 7569,'15'0'-299,"-1"0"1,1-5 372,0 0 1,0-5 202,-1 5 0,6-6-130,-1 1 0,6-3-16,-5-2 0,6-4 21,-2-1-47,4 0 1,0 6-94,-4-1-19,4 0 1,-7 2 54,4 3 1,1-1-95,-7 6 0,1 0 33,-5 5 1,-1 0-75,1 0 1,5 0-35,-1 0 1,1 2 43,-5 3 50,-1 3 18,1 7 1,-7 4-8,-3 1 0,-3 6 6,-2-2 1,-13 4-47,-7 2 0,-3-1 1,-6 0 1,3-4-440,-9-1 322,4-6 0,7 2-83,-1-10 255,14-4 0,-15 1 0,9 1 0</inkml:trace>
  <inkml:trace contextRef="#ctx0" brushRef="#br0" timeOffset="1300">2293 30 7569,'0'10'-238,"0"-1"171,0-5 0,0 9 171,0-4 1,-5 5 388,0 0-256,-6 1-218,3 0 0,-12 6 166,1 3-158,-1-2 0,-1 7-89,-4 0 1,-1 1-38,2 4 1,-4-1 126,3 1 0,3-3-373,-3 3 0,7-3 36,-2-1 1,4-1 308,1 1 0,7-1 0,2 0 0</inkml:trace>
  <inkml:trace contextRef="#ctx0" brushRef="#br0" timeOffset="1479">2484 280 7569,'0'9'0,"-1"0"-590,-4-3 323,-3 6 1,-12-9 230,0 7 55,-6-7 1,3 10-149,-6-3 1,-5 1 128,-1-1 0,-5 10 0,2-4 0</inkml:trace>
  <inkml:trace contextRef="#ctx0" brushRef="#br0" timeOffset="1849">2661 412 7342,'58'-21'-566,"-5"-2"568,-4-7 32,3 1-14,-6 0 1,3-6 83,-10 1 0,-10 1 58,-9 9 1,-5-2-144,-6 6 0,-2 1 5,-7 4 1,-3 7-80,-7 3 1,-6 3 43,-14 2 1,-1 2-13,-3 3 0,-2 3-88,-3 7 135,3 6-20,6-5 1,1 12-43,0-4 35,-1 4 0,2 2 0,4-1 0,-2 0-2,6 1 0,1 6 32,4 3 0,5 3 0,2 2-10,1 1 1,-2 3 3,4 1 1,-7 5-24,2-5 9,-3 0 0,-3 0 7,-4 0-198,-2 7-544,-14-10 680,5 11 0,-10-10-44,7 7 0,-2-7 0,1 2 1,6-4-138,-1-6 0,8-8 229,7-7 0,2-4 0,3 4 0,5 2 0,4 2 0</inkml:trace>
  <inkml:trace contextRef="#ctx0" brushRef="#br0" timeOffset="2260">3131 441 6838,'8'8'417,"-1"6"0,-7-6-297,0 6 1,-5 1-124,0 0 0,-6 1 17,1 4-51,-3-4 0,-2 10 0,0-5-172,1 2 0,-6-3 90,0 4 0,1-6-496,4 2 615,0-4 0,1-1 0,-1 0 0</inkml:trace>
  <inkml:trace contextRef="#ctx0" brushRef="#br0" timeOffset="2540">3704 353 7569,'0'8'-739,"0"5"652,0-11 0,-1 9 323,-4-6-68,3 7 1,-11-4-82,3 7 0,-3-6-9,-1 1 0,-3 2 1,-1 6-67,-1 1 1,-3 2 16,3-1 1,-2-2-134,-4 6 1,-3-4 31,4 5 0,1-6-175,-2 6 0,7-7 247,-1 1 0,-4 4 0,0 0 0</inkml:trace>
  <inkml:trace contextRef="#ctx0" brushRef="#br0" timeOffset="2809">3719 853 7493,'8'-7'-91,"-1"6"169,-7-6 1,5 6 109,0-4 0,-1 1-42,-4-5 0,-6 0 3,-4 0 0,-3-4 33,-2 3 1,-6-8-177,-3-2 0,-4-1 105,-2 1 1,1-3-308,0-6 131,6 0 1,-10-1-435,4 1 1,1 0 275,3-1 0,1 2 223,-5 4 0,-1-4 0,1 5 0</inkml:trace>
  <inkml:trace contextRef="#ctx0" brushRef="#br0" timeOffset="3036">3440 0 7569,'21'0'0,"-11"2"252,0 3 22,-7-3-174,-3 4 1,-7-1-277,-2 0 84,-5 0 0,0-5 92,-1 0 0,-6 0 0,-2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4:32.28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0 427 7569,'15'0'-854,"-7"0"747,5-6 1,-10-1 108,7-3 8,-7-3 0,9 0-33,-7-6 0,5-8 29,-6 3 0,6-4-141,-5-1 0,0-1 126,-5 1 1,0 0-249,0-1 257,0 7 0,7-5 0,1 6 0</inkml:trace>
  <inkml:trace contextRef="#ctx0" brushRef="#br0" timeOffset="325">15 545 7569,'5'9'-399,"0"1"0,6-6 302,-1 0 1,-2-2 93,2-2 1,0 0 226,4 0-139,1-6-45,0-3 0,4-7 21,1-4 1,6 2-19,-1-6 0,2 4-12,3-4 1,1-1-4,3-4 0,2-5-6,3-1 0,-3-4 172,-6 5-156,-8-7 1,0 10 0,-8-3-47,1 3 0,-7 3 57,-3 3 0,-5 4-112,-5 7 0,-11 5 15,-14 4 0,-9 4-152,-15 1 1,0 6-520,-9 4 719,-4 3 0,6 2 0,-4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4:30.39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559 177 7569,'0'10'-128,"0"0"143,-6-7 38,-3 10 0,-5-11-60,-1 2 21,-6 5 0,3-8 0,-5 4-4,2-3 0,-4-2 71,6 0 1,-6 0-361,6 0 70,-8 0 0,6-5-352,-3 0 465,-4 0 0,7 0 96,-4 0 0,-3 0 0,6 5 0</inkml:trace>
  <inkml:trace contextRef="#ctx0" brushRef="#br0" timeOffset="234">236 500 7569,'0'15'-774,"0"-7"859,0 5 146,0-11 374,0 4-536,0-19 0,0-1 0,0-12-103,0 1 0,0 1 20,0-6 1,0-1-145,0-3-99,0-4 0,-2-4-177,-3 3 441,4-4 1,-6 11-85,7-8 1,-5 9 76,0 2 0,0-1 0,5 8 0</inkml:trace>
  <inkml:trace contextRef="#ctx0" brushRef="#br0" timeOffset="508">486 515 7569,'14'7'-44,"-5"-6"184,-3 6 0,-8-7 66,-2 0 1,-5 0-143,-5 0 1,-3-7-61,-2-3 0,1-3 67,-7-1 1,6-3-296,-6-2 182,7 2 1,-5-5-1,4 2-294,-6-5 1,2 3 147,-1-3 0,-1 2-505,-4-1 693,6-4 0,-5 12 0,5-6 0</inkml:trace>
  <inkml:trace contextRef="#ctx0" brushRef="#br0" timeOffset="706">486 1 7569,'6'8'-361,"-4"5"-137,3-3 0,-10-2 912,-5 2-239,-3-1 1,-7 6 72,1 0 1,-7 4-92,1 1 1,2 1-144,-1-1 1,-1-2 34,-4 6 0,-1-1-101,1 2 0,0 1-236,-1-7 1,1 1 30,-1-5 1,3-1 256,2 1 0,-3 6 0,6 2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4:29.14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324 383 7569,'9'0'-86,"4"0"0,-12-7 341,4-3-81,3-3-152,-6-1 1,4-8 20,-6-2 1,5 1-2,0-2 0,0 1-302,-5-5 130,0 6-46,0-5 0,0 7-113,0-4 1,0 4 124,0 6 0,0 1-260,0-1 424,0 7 0,7 1 0,1 1 0,7-3 0</inkml:trace>
  <inkml:trace contextRef="#ctx0" brushRef="#br0" timeOffset="151">501 118 7569,'0'15'-249,"0"-1"-31,0 1 1,-2-5 635,-3 0-166,-3 0 1,-8 3-46,-4-4 0,2 3-14,-6-7 0,-2 5-119,-9-6 1,3 6 0,-6-5-37,2-2 0,-3-1-194,5-2 1,-1 0-302,6 0 1,-1 0 518,1 0 0,6 0 0,2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4:33.36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515 324 6781,'-16'0'215,"-4"0"0,2 0 0,-6 0-149,-2 0 1,-2 0-25,-2 0 1,6 0-81,-1 0 0,3 0-124,-3 0 0,-1 0-322,6 0 0,-4 0 484,4 0 0,1 0 0,4 0 0</inkml:trace>
  <inkml:trace contextRef="#ctx0" brushRef="#br0" timeOffset="225">207 603 7569,'8'9'128,"-2"-3"1,-6-12 100,0-4 1,5-8-47,0-2 0,2-6 1,-4 2-54,2-4 0,6-7-11,-1 1 0,-2-7-162,2 2 0,0-3 205,4-2-564,-5 6 1,-3-3 0,-6 7-128,0 1 0,0 4 529,0 4 0,-6-2 0,-3 4 0</inkml:trace>
  <inkml:trace contextRef="#ctx0" brushRef="#br0" timeOffset="492">383 574 7569,'10'13'-86,"-1"-3"159,-5-4 207,2-6 408,-6 0-359,0-6-216,-6-2 0,-2-7 158,-7 0-134,0 1 1,0-3-31,1-2 0,-1 2-109,0-2 1,1-3-477,-1 3 362,0-7 0,1 5-334,-1-4 0,0-1 1,1 6-4,-1 2-383,0-5 836,0 7 0,1-5 0,-1 6 0</inkml:trace>
  <inkml:trace contextRef="#ctx0" brushRef="#br0" timeOffset="698">706 30 7569,'5'23'0,"0"-3"-59,-7 2 111,1-5 1,-17 9 323,3-6 1,-14 6-170,-1-2 0,-14 2 1,-1 0-275,-6-1 0,-1-1-317,-2 6-401,-3-7 630,11 4 0,0-5-61,7 2 0,6-3 196,-1-6 1,-2 0 19,2-1 0,6 8 0,7 1 0</inkml:trace>
  <inkml:trace contextRef="#ctx0" brushRef="#br0" timeOffset="1138">1412 559 7569,'0'8'-1506,"0"-1"1506,0 0 0,-2-6-43,-3 4 146,-3 3 0,-7-6 0,1 4 198,-1 1-89,-6-5-137,-2 11-64,-6-12 0,-1 6 36,1-7 1,-6 0 0,1 0-71,1 0 0,2-2 56,2-3 1,0 2-159,-1-7 87,7 0 1,2-6 0,8-2 72,3-2 0,-1-4-92,6 4 52,0-6 0,12 3-55,2-6 0,6-5 54,5-1 1,7 1-172,8 5 165,6-7 1,-4 5-45,7-4 0,0 4-85,0 2 1,-4 6 19,-1 4 0,-7 2 121,3 3 0,-4 4 0,-2 0 0,1 7 0,-1-4 0,0 7 0</inkml:trace>
  <inkml:trace contextRef="#ctx0" brushRef="#br0" timeOffset="1328">1456 354 7110,'-15'14'-1032,"-4"-1"1032,-1-3 86,-6 3 194,3-11 33,-6 4-331,-7-6 0,-2 0 12,-6 0 0,-2 0 0,-1 0-335,-2 0 1,-2 0 340,2 0 0,4 0 0,-6-6 0,7-2 0</inkml:trace>
  <inkml:trace contextRef="#ctx0" brushRef="#br0" timeOffset="6134">1897 1177 7569,'6'8'-96,"-4"5"1,5-11 165,-7 4 547,0-6-396,6-6 1,-4-3-195,3-5 0,1-6-3,-1 0 0,5-6-162,-5 2 0,5-2-270,-6 1 1,3-3 224,-2 4 1,-3-4-268,2-1 250,-2-1 200,-2 8 0,7-6 0,1 5 0</inkml:trace>
  <inkml:trace contextRef="#ctx0" brushRef="#br0" timeOffset="6443">2147 971 7490,'0'8'-100,"0"-1"306,6-7-32,-4 0-16,4-7 1,-7-1 13,-4-7 1,3 0-121,-3 1 0,-1-1 51,1 0 1,0-4-40,5-1 0,0-1-123,0 1 1,0-1-85,0-3 1,0-3 92,0 8 0,0-6-193,0 6 106,0-7 0,0 9-109,0 3 187,0 1 0,-6 11 1,-6-3-15,-6 3 0,-5 9-104,-6 3 1,-2 11 104,-3 8 1,-6 2-240,-9 9 149,-3-1 1,-7 5-90,1 0 1,-1-6 0,0-3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2:19.62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7569,'15'8'0,"-6"3"79,1-6 0,-7 2 486,2-3-371,3-2 99,-6 5-943,5-7 597,-7 0 0,-7-7 0,-1-1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4:41.00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45 30 7569,'0'15'80,"0"0"0,-2-5 404,-2-1-189,2-5-20,-11 9-318,11-12-74,-11 6 153,12-14 1,-6-1-790,7-7 515,0 1 1,2-1 237,3 0 0,3 1 0,6-1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4:41.13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13 0 7569,'0'15'-41,"0"-7"-2,0 5 0,-1-11-59,-4 3 0,3-5-253,-3-5-304,10 3 659,-3-11 0,18 5 0,-4-7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4:41.79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15 466 7569,'0'14'19,"-6"1"92,4 0 225,-4-7-130,6-1 1,5-9-78,-1-3-65,8-3 1,-2-7-42,9 0 1,-2-4 0,4-2 31,0-2 1,-3 3-124,7-4 1,-6-1 93,6-4 1,-3-1-190,3 1-430,-4 0 615,0-1 0,-4 1 1,2-1 0,-1 6-123,2-1 31,-4 1 0,6 3-55,-8 6 0,1 2 43,0 8 0,-1-5 29,1 5 0,0 5-60,-1 5 74,-5 7 1,2 1-23,-6 6 0,0 6 7,-5-6 1,0 8-25,0-3 46,0 4 0,0 1-36,0 1 90,-7-1 1,4-5-51,-7 1 1,7-1 0,-2 6 4,3-1 0,2-4 73,0-1 0,0-4-75,0 4 0,0-6 145,0 2-130,0-10 0,2-2 47,3-3-20,3-4 1,7-1 3,-1-9 1,1-6-18,0-5 0,0 4 78,-1-4 0,1 4 1,-2 1 90,-3 1-156,-4-1 0,-6 5 54,0 0 0,-1 5 97,-4-4 1,-10 5-103,-9 0 0,-4 2 1,-2 2-40,1 0 0,-5 0-15,0 0 0,1 0-32,8 0 0,-2-5-139,2 0 0,4 0-486,1 5 404,4 0 1,1-5 239,1 0 0,-1-6 0,0 3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4:42.44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30 427 7569,'0'8'-482,"0"5"0,-5-10 941,0 7 0,-2-7-361,2 2 0,4-5 55,-4-5-250,3-3 180,2 0 1,0-10-9,0 3 1,0-3 6,0 4 0,7-6-124,2 0 1,5-6 81,0 2-22,1-4 1,5-1-68,-1-1 1,6 1-1,-4-1-56,2 1 0,-4 4 3,6 1 1,-6 8-9,6 1 1,-1 0 80,6 5 1,-1 4-35,1 1 74,-7 3-27,4 2 0,-10 0-15,2 0 0,-2 0 43,-3 0-35,1 7 0,-5-1 60,0 4 0,-7 3-40,2-3 0,-4 8 0,-2 2 16,-4-2 1,-3 0 8,-7 1-25,-6-2 1,4 4-20,-2-7 0,2 0-1,3-5 1,-1 3-77,0-7 0,6 4 68,-1-4-101,0 0-14,2-5 123,1 0 1,9-5-15,3 0 0,-2 1-19,7 4 87,0 0 0,4 0-68,1 0 1,1 0-27,4 0 149,-4 0 1,6 4-116,-8 1 111,7 7 0,-4-4-58,2 7 1,3-1 39,-3 1 0,-1 0 0,-6-1 5,-3 1 1,-5 5 70,1-1 1,-4 1 4,-1-5-108,0-1 1,-1 1-19,-4 0 1,-3-1-18,-7 1 1,0 0-74,0 0 0,-4-2 1,-1-4 86,2-4-350,2-3 1,1 3 149,1 0 0,5-2 184,4-8 0,-3-3 0,0-7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4:42.78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382 250 6802,'8'0'153,"-1"0"-61,-7 0 0,-2 5 3,-3 0 0,0 7 153,-9-3-148,2 4 6,-15 2-5,10 0-25,-11-1 0,6 1 6,-8 0 1,6-5-16,-1-1 0,2-5-106,-1 1 1,-2-4 89,6-1 0,-1 0-131,1 0-43,4-6 104,1-2 1,4-7 5,6 0 1,0-1-13,5-4 0,2 2-93,3-6 0,4 4-35,11-4-2,3-1 131,0 2 0,4-3-64,-2 7 1,3-3-85,1 3 0,0 2-197,1-2 212,-1 2 0,1 8 157,-1-1 0,0 0 0,1-5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4:43.12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207 485 7569,'8'2'-404,"-3"3"368,-4-4 0,1 6 229,3-7-145,-4 0 0,6-2 94,-7-3-99,6-3 1,-4-8 0,5-2-55,-1-2 1,2-6 48,7 2 0,-5-4-86,0-2 0,-1 1-55,6 0 1,-2-1-156,-3 1 0,3-1 75,-3 1 0,-2 4 183,2 1 0,6 6 0,7-3 0</inkml:trace>
  <inkml:trace contextRef="#ctx0" brushRef="#br0" timeOffset="192">603 206 7569,'9'14'-510,"-3"1"0,-6-5 179,0 0 833,0 0-232,0-2-115,0 5 34,-6-5 0,-9 0-93,-10-3 0,-2-2 1,-4 1 3,-4 0 1,-2 1-138,-7-5-57,6 0 146,-4 0 0,6 0-385,-4 0 213,5 0 0,0 0-330,1 0 0,0 0 450,4 0 0,1-6 0,-1-2 0</inkml:trace>
  <inkml:trace contextRef="#ctx0" brushRef="#br0" timeOffset="524">677 426 7569,'0'15'-1016,"-7"-5"895,-2 0 1,0-7 221,0 2 0,-1 1 13,-5-1 1,0 0 198,1-5 0,-6 0-29,1 0-86,-8-6-148,11-3 1,-10-5-69,6-1 1,-4 0 47,4 1-158,1-8 1,-1 6 67,0-4 0,1-2 1,4-3-275,0-3 0,1 4-77,-1-1 194,7 1 217,-5-6 0,5 8 0,-7 0 0</inkml:trace>
  <inkml:trace contextRef="#ctx0" brushRef="#br0" timeOffset="789">706 0 7569,'17'7'-600,"2"1"1,-12 6 777,3 1-120,-4-7 1,-8 5 0,-4-3 306,-9 3 0,-1 7-120,-9-1 1,-6 6-51,-8-6 1,-3 6-264,-2-5 146,0-1 0,-5 1-83,0-1 1,-2 1-1,4-5-73,-2-1 1,4 1-272,6 0 1,7-1 88,-3 1 1,6 0 259,4 0 0,-2-1 0,4 1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4:44.85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207 735 7361,'1'13'-511,"4"-3"531,-3-4 9,4-6 150,-6 0 0,2-6 1,1-4-123,2-3 0,0-3 57,-5-4-233,0 4 72,0-12 1,0 5 119,0-6-215,0-1 0,0 6 1,0-1-220,0-1 238,0-2 45,0 6 1,0-5 77,0 8 0,0-7 0,0 3 0</inkml:trace>
  <inkml:trace contextRef="#ctx0" brushRef="#br0" timeOffset="213">412 500 7569,'0'10'-391,"0"-1"0,0-4 377,0 5 1,-6-7 229,-4 2 1,-8 2-29,-1-2 1,-8 0-99,3-5 1,1 0-64,-1 0 44,6 0 0,-5 0-158,3 0 1,4 0 46,-4 0 0,-1-5 0,1-2-240,2-1 1,-3 3-412,2-5 691,-1 7 0,-1-10 0,-2 5 0</inkml:trace>
  <inkml:trace contextRef="#ctx0" brushRef="#br0" timeOffset="747">751 617 7569,'8'0'-1008,"-2"0"1085,1 0 0,-4-6-37,7-4 0,-7-3-19,2-2 1,2-6-60,-3-3 1,6-4-3,-5-2 0,0-1 28,-5-3-266,0 3 162,7-5 0,-6 12 116,4-1 0,-3 7 0,-2-3 0</inkml:trace>
  <inkml:trace contextRef="#ctx0" brushRef="#br0" timeOffset="1022">633 720 7569,'29'0'-367,"-6"0"1,3-1 157,-6-4 1,6 2 321,-1-7 0,2 0-129,3-5 0,-1-4 293,1-1-117,5-6-40,-4 10 1,5-12 13,-6 3 0,-1-2-22,1-3 1,-8 1-63,-2-1 0,-10 3-82,-5 2 79,-4-3 0,-9 12-151,-6-4 1,-9 6 0,-12 2 10,-4 3 1,2 5-40,-3-1 1,3 2 50,-2-2 81,3 4 0,0-6 0,-2 7 0</inkml:trace>
  <inkml:trace contextRef="#ctx0" brushRef="#br0" timeOffset="1536">1559 603 7443,'-2'13'-118,"-3"-3"0,2 1 177,-7-6 1,5 5-45,-4-5-48,-1 6 89,-5-9 0,5 9 20,1-6 1,-1 5-12,-5-5 1,0 1-88,1-1 0,-1-3-10,0 3 12,-6-4 0,5-1 139,-4 0-175,4-6 0,-4 3-3,1-7-67,-1-7 141,12 1 1,-4-10-1,8 6 0,-1-11-29,5 2 16,0-4 12,13 4 0,-2-5-2,14-1 1,-6-6-6,6 2 1,-1 3 4,6 2 0,-6 3-51,1 2 0,-1 4 46,5 1 1,1 6-136,-1-2 1,6 4 34,-1 1-133,-6 7 1,-1 1 61,-2 7 1,-4 0 163,-1 0 0,-4 0 0,-1 0 0</inkml:trace>
  <inkml:trace contextRef="#ctx0" brushRef="#br0" timeOffset="1728">1691 309 7569,'0'29'-423,"-6"-6"392,-4-3 1,-8-6-141,-2-4-1,1 3 230,-2-11 0,3 9 170,-7-6 0,5 2-183,-4-2 1,4-4-35,-4 4 1,4-3-284,-4-2 0,4 0 100,-4 0 1,-1 0 171,-4 0 0,-1 6 0,1 2 0</inkml:trace>
  <inkml:trace contextRef="#ctx0" brushRef="#br0" timeOffset="2079">2338 265 7569,'0'8'-1209,"0"-2"1184,0 1 0,-2-1-3,-2 4 0,-10 2 404,-5-7-155,-7 6-102,9-9 1,-10 4-108,2-6 0,-1 2-70,1 3 1,-1-4-127,7 4 0,-6-3 72,6-2 1,-6 0 111,6 0 0,-8 0 0,5 0 0</inkml:trace>
  <inkml:trace contextRef="#ctx0" brushRef="#br0" timeOffset="2388">2059 676 7569,'8'0'-1179,"0"0"1035,-3 0 1,-2 0 233,7 0 0,-7-6 229,2-4 0,-3-3-114,-2-2 1,5-1-46,0-4 1,0-4-93,-5-11 0,0 3-88,0-7 1,0 4 0,0-4 1,0 2-123,0-3 0,-2 0 22,-3 5 1,3 1-187,-3 5 1,-1 6 304,1 3 0,-6-3 0,2 0 0</inkml:trace>
  <inkml:trace contextRef="#ctx0" brushRef="#br0" timeOffset="2716">2294 617 7310,'8'15'-712,"-1"-5"1220,-7 0-20,0-7-369,0 4 5,-7-7-61,-1 0 0,-7 0 22,1 0 1,-3-2-5,-2-3 1,2-3-60,-2-7 1,-3 4-137,3-4 94,-1 4 1,6-11 0,-3 8-241,-2-1 1,2-1 112,-2-4 0,2 4-490,3-4 313,-8-3 324,6 7 0,1-12 0,9 5 0</inkml:trace>
  <inkml:trace contextRef="#ctx0" brushRef="#br0" timeOffset="2964">2441 0 7569,'8'8'-147,"-1"5"199,-7-4 0,-7 5 95,-3 1 3,-3 0 1,-8 6-113,-4 3-27,-9 4 0,6 2 66,-6-1 1,6 0-113,-6 1 1,3 4-68,2 0 0,1 5 0,2-3 136,1 2 0,1-5-165,-6 1 0,6-5-569,-1-4 480,1 3 0,-4-7 220,4 3 0,-4 4 0,5-5 0</inkml:trace>
  <inkml:trace contextRef="#ctx0" brushRef="#br0" timeOffset="4953">3073 470 6609,'-2'14'136,"-3"-5"0,2 3 109,-7-7 1,-4 6-202,-6-1 0,-6 3-64,1 2 0,-2-6 1,-3 0 90,1-3 0,0 4-257,-1-5 0,1 0-9,-1-5 1,6 0 194,-1 0 0,7 0 0,-3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5:50.18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353 971 7569,'15'0'0,"-5"5"0,-1 0 0,-4-1 408,5-4-133,-7 0-105,10-6 1,-4-4 22,5-10 0,-4 3-62,0-8-66,-7-6 1,10 0-18,-3-3 1,-2-2 84,2 1 0,-7-4-183,2 5 0,2-5 44,-2 4 0,-1-5-26,-4 0 1,0-2 8,0-2 0,0 6-206,0 4 0,-1 5-18,-4 4 1,-3-1-69,-7 6 1,-1 7-68,-4 8 1,-3 4 114,-6 1 0,-1 1 267,1 4 0,-7 3 0,-1 7 0</inkml:trace>
  <inkml:trace contextRef="#ctx0" brushRef="#br0" timeOffset="257">676 559 7569,'9'7'-172,"-5"2"87,-2 5 0,-4-5 716,-2 1-373,-11 0 0,-8 5-120,-6-1 1,-2 1-3,-4 0 0,-7-5-143,-7-1 0,-7-4 95,2 5 1,2-7-428,-2 2 1,9-2 188,0 2 1,3-3 149,8 3 0,-7-3 0,3-2 0</inkml:trace>
  <inkml:trace contextRef="#ctx0" brushRef="#br0" timeOffset="600">721 1235 7569,'29'-1'11,"0"-4"0,-4-5 68,-1-10 1,-4-3-5,4-6 0,-6-7 80,2-3 0,-4-5-91,-1-5 0,0 2 81,-1-7 0,-1-2-9,-3-8 0,-3-3-49,-7-6 1,0-1-101,0 1 1,-7 3-160,-3-4 1,-9 11 108,-6-6 0,-7 13 63,-3 7 0,-5 4 0,2 1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5:49.08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295 251 7569,'8'-7'-460,"-2"6"0,-6-8 387,0 5 238,7 2-22,-5-11 4,4 11 63,-6-11 0,0 10-4,0-7 91,0 7-68,0-4-4,-6 7 0,2 2-42,-5 3 0,-1 3 10,-5 7 0,0 1-81,1 4 1,-1 2-65,0 8 1,1-1 27,-1 1 1,0-1-136,0 0 1,-1 6-52,-4-1 1,4 0 76,-3-4 0,2-3-44,3-2 0,4 3 44,0-4 1,2 4-131,-2 1 1,-1-1-14,6-3 1,0 1-42,5-7 0,0 3 114,0-3 0,1-7-95,4 2 0,-1-4 58,5 0 1,1-3 34,5-7 0,0 0 83,-1 0 0,6-9-81,-1-5 0,1-3 107,-5-7 0,-2 1-36,-3-2 1,1-1 113,-6 7 0,0-6 6,-5 6 1,0-1-25,0 5 1,0 6-32,0-1 0,-2 6-23,-3 0 1,-3 2-255,-7 2 1,-4 0 243,-1 0 0,-6 6 0,3 3 0</inkml:trace>
  <inkml:trace contextRef="#ctx0" brushRef="#br0" timeOffset="336">442 971 7569,'14'-7'-296,"1"-2"185,0-4 0,-1-2 302,1 0-39,0-6 1,3-4 116,-3-9 0,3-3-95,-9-7 0,4-7-47,2-3 0,-5-8 4,0-2 0,-7-6-106,2 1 1,-4 9-91,-1 1 0,-6 7-255,-4 3 1,-5 2 159,-4 12 160,3 1 0,-12 11 0,5 2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5:47.85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398 442 6925,'8'0'-151,"-2"0"377,1 0 1,-5-2 51,3-3 42,-4 4 325,-1-6-453,-6 14 1,-1 1-75,-3 6 0,-4 1 44,-1 0 1,0 0-85,-4-1 1,2 1-95,3 0 1,-1-1 33,0 1 1,1 0 46,-1-1 1,2 1-219,3 0 0,-3-7 85,3-3 1,2-2-377,-2 2 312,7-3 0,-5 4-318,3-6 154,3 0-104,-4 0 238,19-6 139,-4 4 1,13-5-55,-8 7 1,-4 2 151,0 3 51,-7 3-113,10 7 1,-11 4 116,3 1 0,1 6-88,-1-1 0,0 2 113,-5 3 1,0-1 65,0 1 1,-1 1-69,-4 3 0,-3 2 36,-7 3 1,0 0-60,0-9 1,1 2-98,-1-7 0,-5-4-68,1-1 0,-1-4-195,6-1 0,-6-2-88,0-3 1,-1-4 317,1-6 0,4 0 0,-5 0 0</inkml:trace>
  <inkml:trace contextRef="#ctx0" brushRef="#br0" timeOffset="301">530 1427 7569,'15'0'-365,"-1"0"1,-4-2 811,0-3 1,-5-5-84,5-9 1,-2-12-16,2-14-189,3 1 1,-7-14 65,4-1 0,2-5-43,-8-4 1,6-13-338,-5-2 0,5-10 276,-7 42 1,-1-1-1,3-39-200,-5 3 1,-2 9-143,-3 1 0,-3 9-241,-7 5 0,-7 11 179,-8 4 1,-1 11-826,-8 9 1107,6 12 0,-4 11 0,9 6 0,5 0 0,2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2:20.3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1 809 7569,'14'-16'-69,"1"-4"112,6-3 0,-3-9 69,7-7 1,-2-7-70,1-13 0,2-5 55,-6 1 0,-2-8-138,-8 3 1,-4 1 186,-6-2-378,0 14 0,-6-9 0,-3 12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5:52.19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530 200 6512,'0'-9'526,"0"-4"-280,0 4-185,0-4 0,-5 3 1,-2 2 58,-1 1 1,-2 0-52,-4 3 1,-3 2-14,-2-3 1,-2 3-84,-4 2 1,-1 0 74,6 0 1,-4 0-140,4 0 61,1 0 0,4 5 0,0 2-32,1 1-69,5-5 123,3 10 0,6-4-10,0 5 0,5-4 41,0 0 1,11 0 11,-1 4 1,9 1-16,1 0 0,2-5-12,3-1 0,-2 1 25,-4 5-22,-3 0 0,-6-1 18,0 1 170,-1 6-179,-5-5 46,-3 12 0,-8-5 13,-2 6 1,-6 1-111,-10-1 57,-3 7 1,-13-5-12,-3 4 1,-3-6 0,-1-5-21,4-4 0,-2-4-37,7-1 1,0-5 37,4 0 0,2-7-10,4 2 0,3-5-31,6-5 1,2-3-6,3-7 0,4-5 56,6 1 0,6-7 4,4 1 1,10-4 210,4-5-223,4-4 1,5-6 21,6 0 0,-5 1 28,10 4-718,-3-3 704,3 4 1,-6 1-13,-4 2 1,-5-1-59,-4 2 1,-4 1-95,-6 9 1,-2 3-590,-3 6 135,-4 0 0,-8 2 584,-2 3 0,-13 14 0,3-1 0,-3-1 0,-2-2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5:52.55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1353 7569,'19'-5'-79,"1"0"1,1-8-118,-1-1 1,3-8 569,6-7 0,-1-7-55,-4-3 0,7-10 71,-6-5-264,12-10 0,-12 2-187,9-6 0,-4-7 236,-6-9 1,-9 7-144,-10-1 1,-4 13-1,-4-5-148,-7 3 1,-1 6-353,-14-3 0,1-3 468,-6-1 0,1 9 0,0 2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5:53.90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368 118 6419,'0'9'488,"0"-3"514,0-6-962,-7-6 13,-1 4 1,-7-10-179,0 8 172,1-1-61,-8 11 0,6-3-2,-3 7 1,2 0-12,3 5 0,4-1-14,0 1 1,2 0 3,-2 0 36,3 6 1,7-5 0,0 4 25,0-4 0,2-6 10,3 0 0,5-5 2,9 4-34,-2-5 1,10 2 58,-2-6 1,1-6 68,-1-4-72,2-3 1,-9-2 12,7 0 0,-7-1 1,1-4 0,-7 2 5,-2-6 0,-5 6-132,4-2 88,-5-2 1,2 5-134,-6-2 0,-6 2 60,-4 3 67,-3-1 1,-2 5-257,0 0 0,-4 7 18,-1-2 0,-1-1 42,1 1 1,4 0-224,-4 5 77,-3 0 1,7 5-65,-3 0 378,2 6 0,9-3 0,-3 2 0,6 0 0,0-7 0,5 10 0,0-5 0,0 2 0,0 0 0,6-5-3,4 5-49,3-1 1,2 1 139,0 0 1,-6-5-56,1 5 0,-2-5 231,2 4-149,3 1 0,-6 0 78,3 0 0,1 0-102,-6 4 1,5 1 0,-4 0 248,2-1-254,-4 1 0,7 0 32,-6-1 1,0 1 33,-5 0-113,0 6 0,5-5 30,0 4 0,0-4-26,-5-1 25,0 6 1,0-3-18,0 7 1,-5-6-76,0 6 1,-12-1 4,3 6 1,-9-1 71,3 1 0,-11-1-154,2 0 0,-4 1-73,4-1 1,-5-6-163,-1-3 0,3-6 10,7-4 0,2-3 326,4-7 0,2-7 0,-4-1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5:54.16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1103 7569,'16'-21'22,"3"-4"0,-1-9 180,7-5-65,-1-10 0,6-4-34,-1-5 38,1-8-354,-1 6 0,-6-17 372,-4 4 1,-9-9 52,-5 4-1592,-3-7-614,-9 9 1994,-7-4 0,-16 7 0,-7-1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5:55.00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0 588 7569,'9'-8'-1193,"4"-5"1340,-12 11 0,11-11-4,-7 3 0,6-3-46,-1-1 1,1-6 0,1-1 136,-3-2-180,1-1 1,0-1-76,0 1 0,-5-1 102,5-4 0,-2-1-207,1 1 0,3 1-51,-7 4 0,5-4-75,-5 3 0,1-2 56,-1-3-136,-3 7 332,11-4 0,-5 4 0,7-7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5:55.39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295 1 7033,'8'8'729,"-1"-2"-775,-14-6 0,-1 0 0,-7 0 57,1 0 1,-8 2 25,-2 3 0,1-2-9,-2 7 1,6-5 31,-6 5-118,7 0 1,-3 4 67,6 1 1,1 1-9,-1 4 1,2-4 0,2 5-14,1 1 26,6-6-1,-2 5 19,6 0-24,0-4 0,3 4 31,7-6 1,1-1 0,14 1 1,-4-5-20,9 0 55,-4-7 0,16 4 1,-3-7-9,4 0 0,-1-7 1,-3-3 1,-3-8 167,-6-1-198,-1-1 1,-6-1 56,-3-4-112,-4 4 65,-8-7 0,-1 10-163,-7-6 0,-4 6 37,-5-2 0,-3 4 0,-14 1-344,-5 1 1,0 4-239,-8 0 0,5 7 658,-6-2 0,1 3 0,-5 2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1T23:55:55.80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0 942 7569,'7'-15'-12,"3"0"1,3-6-1,2-5 1,1-7 361,4-6-179,-4-3 1,5-9-103,-6-3 0,-2-15-194,-3-4-314,3-4 0,-12 9 111,4-1 0,-5 4 328,-5-9 0,-3 4 0,-7-10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8T12:20:56.857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912 280 7569,'0'8'-143,"-7"3"44,-3-6 1,-4 5 89,-6-5 1,-4 2-150,-11-2 0,-4-4 117,-10 4 1,2 2 93,-7-3 0,0 1-101,-5-5 0,5 0 25,0 0 0,-1-1-116,-9-4 1,-1-2 138,-4-2 0,-3-5 0,5 6 0</inkml:trace>
  <inkml:trace contextRef="#ctx0" brushRef="#br0" timeOffset="481">706 706 7569,'23'-15'0,"-4"1"0,-1-1-394,2 0 293,-4-6 0,12-2 94,-3-6 60,2-7 1,3-2-34,-1-6 0,1 0-21,-1 0 1,7-2-38,3-3 1,-1 5 55,1 0 0,-5 2-75,5 7 0,-8 3 86,-1 7 0,-7 4-39,-9 6 0,-4 7-24,0 3 0,-10 4-10,-5 1 1,-6 11 15,-19 4 0,1 4-3,-15 1 1,3-10-20,-8 0 1,-3-7-214,-2-3 263,-10-13 0,-3-10 0,-6-15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8T12:20:54.414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176 309 7569,'7'15'-108,"-5"1"41,2 4 1,-2 3-66,-2 6 0,0 0 114,0 1 1,0 11 4,0 3 1,0 14 25,0 1 1,-2 5 24,-2 0 1,0 7-14,-5 8 0,4 11-249,-5-2 1,7-37 0,1 1 233,-3-1 1,0 1-1,3 4 1,-1 0-261,-2 1 0,0-1 0,3 3 1,1 0 228,-1 2 1,-1 0 0,0 1-1,0 0 23,0 2 0,1 0 0,-3-2 0,0 0-38,3-3 0,-1-1 0,-2 4 0,0 1 26,3 0 1,-1 1 0,1-5-1,0-1 0,1-1 0,2-1 0,-2 0 0,0-1 7,-2-1 0,1 0 0,1 5 0,0 0-2,-1-3 0,-1 0 1,2 1-1,-1-1-133,0-4 1,-1-1 0,2 0 0,-1 1 144,-3-1 0,0 1 1,3-1-1,1 1 3,-1-1 0,-1 0 0,-3 44-13,1-7 1,0-1 13,5-9 0,-5 1-57,0-6 0,0-6 28,5-3 0,0-7 250,0-8 1,2-3-239,3-17 1,-2 2 413,7-11 1,-5-1-415,4-4 0,-5-5 766,0 0-757,5-7 63,-8 4-135,12-1 31,-11-4 0,6 4 7,-3-6 7,-3 0 0,11 0 20,-3 0 1,-2-5-4,2 0 0,-1-4 5,6 4 0,0-5-12,-1 5 0,1-6 73,0 1 0,1 2-4,4-2 0,-4 7 11,4-2 0,3-2-20,1 2 1,-1 0 9,1 5 1,-4 0-26,4 0 1,1 5 4,4 0 1,-2 5-13,2-5 1,-1 0 7,11-5 1,2 0 6,8 0 1,3 0-32,7 0 0,6-5-8,4 0 1,-1-5-7,-4 5 0,1-5-5,-6 6 1,6-1-2,9 5 0,1 0-106,3 0 0,-2 0 22,2 0 0,-8 0 88,-1 0 1,-5 0-37,4 0 0,-4 5 38,4-1 0,-1 8 2,2-2 0,-4 3-12,-6 1 1,-7-4 0,-3 0 1,-3-5 6,-2 5 1,0-7 4,0 2 0,-1 1 12,-4-1 0,2 5-13,-7-5 1,5 5 17,-4-5 1,-3 0 98,-7-5 0,-4 5-101,-6-1 1,-1 1-11,1-5 2,0 0 0,-5 0-3,-1 0-1,-5 0 0,2-1-95,-6-4 1,0 2 81,0-7-19,0 0 0,0-5 7,0 1 1,0 4-4,0 0 1,-5 5 23,0-5 0,-1 5 6,1-4 23,3-1 1,-6-5 8,3 0 1,4-6 21,-4-3 1,3-4-51,2-2 1,0-7 84,0-7 0,0-8-20,0-12 0,0-8 11,0-6 1,5-14-265,0-1 1,-2 40 0,-1-2 217,-2-3 0,0-1 0,0-3 0,1 0-288,2-4 0,-1-1 0,-1-3 0,0 0 287,1-3 1,1-1 0,1-3 0,0 0-46,1-3 1,0-1 0,-1-11 0,0-1 28,1-2 1,0-1 0,-2 28 0,-1-1-1,1 0-257,0 0 0,1 1 0,-1-1 1,-1 2-1,1 0 0,-2-1 232,0-2 0,-1-1 0,-1 1 0,1-28 1,0 0-65,1-1 0,-2 2 0,-1 9 0,-1 3 12,1 6 0,0 1 1,-3 4-1,0 1-287,2-1 1,1 1 0,-1 7 0,1 2 344,2-3 0,0 1 0,-2 2 0,-1 1 0,0 1 0,1 1 0,0 1 0,1 0 0,0 0 0,0 0 0</inkml:trace>
  <inkml:trace contextRef="#ctx0" brushRef="#br0" timeOffset="884">1073 4175 7569,'-8'0'-515,"1"0"-86,7 0 594,13 0 0,-3 0 27,10 0 0,-4 0-19,-1 0 0,0 0 8,-1 0 0,3-5 14,2 0 1,-2-6-17,2 1 1,-1-3-18,2-2 1,-2-1-7,6-4 0,-1-1-6,2-4 1,2-2-17,-2 2 1,1-1-7,-2 2 0,-2 1 33,-8 3 0,-4 7-22,0-7 98,-7 7 1,4-8-58,-7 6 1,0 1 29,0-1 0,-7 2-16,-3 3 0,-8-1 9,-1 6 0,-7-2-10,1 2 0,-3 2 3,-1-7 0,1 5-43,4-4 0,-4-1 32,4-5 1,-3 0-21,3 1 0,3-6 0,6 1 0,2-6-19,3 5 0,-1-6 22,6 2 0,-2-4-3,2-1 0,4-7 8,-4-4 0,3-4-1,2-5 1,0 4 68,0-4 0,0 5-65,0 4 0,0 6 31,0 10 0,-5 2-23,0 8 1,-6 5 2,1 5 1,-3 4-11,-2 4 0,-1 6-1,-4 10 0,-2-2-4,-8 6 0,1-6 0,-1 4 0</inkml:trace>
  <inkml:trace contextRef="#ctx0" brushRef="#br0" timeOffset="1460">1117 2014 7569,'0'15'0,"5"-5"-61,0-1 1,0 6-117,-5 5 217,0-1-196,0-4 1,-7-2 107,-2-3-134,-5-4 115,-7-6 0,0-11 96,-4-4 1,4-9-114,7-1 0,-1-2 60,0-3 0,5-4-17,1 0 1,5-1 14,-1 6 0,4 4-8,1 1 0,1 6 30,4-2 0,3 9-2,7 1 1,5 7 90,-1-2 0,1 5-94,-5 5 0,-1 9 126,1 11 1,-7 4-66,-3 6 0,2 2 57,-2 7 0,-1 2-72,-4 3 0,-1-2 3,-4 7 0,2-6-2,-7 1 1,2-9-8,-2 0 0,-2-8-77,8 3 1,-6-9 75,5-2 1,-5-6-172,5 2 28,0-4 55,5-1 14,0 0 1,0-6-5,0 1 1,7-5 19,3 5 1,8-2-6,1 2 0,6 3 49,-6-3 0,7-2-40,-1 2 0,3-7 53,1 2 0,7-4-109,3-1 1,9-3 79,1-7 0,13-6 0,-2-13 0</inkml:trace>
  <inkml:trace contextRef="#ctx0" brushRef="#br0" timeOffset="1841">1132 1103 7569,'10'0'0,"-1"0"0,-5-7 9,1-3 53,-4-3 1,-1-3 13,0-4 0,0-2-216,0-8 0,0-6-329,0-3 286,-6-3 183,4 4 0,-11-11 0,5 3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8T12:20:51.004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103 1 7569,'5'29'-101,"0"1"0,-2 1 0,-1 3 0,-2 5-32,0 4 1,0 1 166,0 0 1,0 5-7,0 0 1,0 1-17,0-1 0,0-1-14,0 6 0,-2 4-52,-3 6 1,2 10-122,-7 4 1,5 10 153,1-37 0,-1 1 0,1 0 0,-1 1-185,1 0 0,-1 1 0,-1 0 0,0 0 188,4 5 1,-1 0 0,-2-3 0,1 0 13,1 3 1,1 0-1,-1-3 1,1-1-3,2-3 0,0-1 1,-1 0-1,0 1 1,-1-1 1,-1 1 0,2-1-1,1 1-129,-3-1 1,1 1 0,1-2 0,0 1 105,1 47 0,-5-2 16,0-3 1,0-1 7,5 6 0,0-8 4,0-2 1,0-2 1,0-7 0,0 7-5,0 2 1,0-6-2,0 1 1,0-9 4,0-10 0,5-2 4,0-13 1,0-2 180,-5-8 1,2-3-186,3-6 0,-2-1 368,7 0 0,-7-1-374,2-3 0,1 2 292,-1-2 0,7-2-288,-3 1 1,0-1 0,0 2 0,0 2-1,0-2 1,4-4 1,-3-1 0,2-4 52,-2-1-53,3-1 0,-5 1 1,6 0 25,1 0 1,0-2-16,0-4 1,4 3 1,1-7 0,1 6 16,-1-1 0,2-2 3,8 2 1,-2-7 2,-4 2 1,9 2 2,-4-2 0,4-1 8,-4-4 0,7 0-22,3 0 0,5 0 6,5 0 1,9 2 2,5 3 0,12-3 1,-1 2 0,4-2-269,1-2 0,4-6 255,10-4 0,-42 3 0,1 1-21,4-1 0,1-1 1,-2-2-1,1-1-206,0-1 1,0-1-1,-1 2 1,0-1 177,4 0 1,-1 0 0,-1 3-1,-1 0 35,3-1 1,0 0 0,-6 3-1,-2 0-53,42-3 0,-3 3 44,-2 7 1,-1 7-220,-4 3 1,2 4 215,-6 6 0,-8-4-2,-7 4 0,-3-5-2,-3-6 1,0 4 12,-5-3 0,3-2 235,-7 2 0,3-5-236,-8 5 0,2-5 407,-12 5 1,-4-5-410,-6 4 0,-6-4 245,2 5 0,-9-7-273,-1 2 18,-7-3-81,4-2 0,-12-7 81,0-3 0,-6-3-7,1-1 0,-3-3-26,-2-2 1,0 2 17,1-2 1,-1 1 51,0-2-42,1-3 1,-1-8 67,0-3-64,0-3 0,1-11 20,-1-6 0,5-6 5,0-14 1,6-7-709,-6-7 699,6 6 0,0 27 0,0-3 0,2 4 0,1-1 60,-1-3 1,-1 0 0,0-8 0,0-1-40,0 6 0,1 0 0,1-9 0,0 0-16,-1-1 0,-1-1 0,2-1 0,1-1-352,-1-4 1,2 0-1,-1-1 1,1 1 329,2-3 0,-1 0 0,-1 1 0,1 0-1,3 2 0,0-1 0,-2-1 1,-1 0-63,3 1 0,0 1 0,-3 6 0,-1 1 3,2 4 1,-1 1-1,-1 3 1,0 1 71,-1 5 0,0 1 0,0-2 0,0 0 0,0 1 0,0 0 0,0 1 0,0 1 0,0 1 0,0 0 0,0 0 0</inkml:trace>
  <inkml:trace contextRef="#ctx0" brushRef="#br0" timeOffset="559">1397 3896 7569,'8'-15'-196,"3"-1"-48,-6-4 0,2-3 242,-2-6 1,-4-8 14,4-8 0,2 0-109,-2-9 1,0 0 47,-5-5 1,-2 0-98,-3 1 0,2 5 145,-7 4 0,7 4 0,-4 0 0</inkml:trace>
  <inkml:trace contextRef="#ctx0" brushRef="#br0" timeOffset="1126">1382 2426 7217,'8'0'-811,"-1"0"1064,-7 0 1,-7-5-242,-3 0 0,2-6-13,-2 1 0,1 2-3,-6-2 0,0-1-1,1-9 0,4 4-12,0-4 1,0-3 50,-5-1-139,7-4 111,-5-1 1,7-1-38,-4 1 1,2-1 30,3 1 1,3 0-24,-3-1 0,4 1 19,1-1 0,0 3 0,0 2 0,0-1 7,0 6 0,6-4 0,4 4 1,5 6 60,4 4 0,-2 7-31,2-2 0,2 10 68,-1 4 0,0 11-50,-6 4 1,1 6 60,0 4 0,-7 10-65,-3 10 0,-4 5 11,-1 5 0,-6-2-45,-4 6 0,-3-6-13,-2 2 1,1-12-99,-1-8 1,0-6 70,1-9 0,4-6-131,0-3 81,7-4 58,-4-8 0,7-3 10,0-10 0,7-8 5,3-6 0,7-6-21,3 6 0,6-6 4,-1 5 0,2-4-12,3 4 1,4 1-3,0 4 1,2 0-104,-1 1 1,-4-1 137,3 0 0,4 1 0,-1-1 0</inkml:trace>
  <inkml:trace contextRef="#ctx0" brushRef="#br0" timeOffset="1748">809 1206 7569,'15'8'-255,"-1"5"0,-4-9 20,0 5 166,0-5 0,4 2 52,1-6 0,5 5-73,-1 0 0,2 0 135,-1-5 0,-4 0-3,4 0 0,1 0-102,-1 0 1,4 0 44,-4 0 0,1 0 24,-1 0 0,-4 0 20,4 0 0,-2-2 17,1-3 0,-2 0-30,2-9 0,2 1 3,-1-12 1,0 1-40,-6-6 0,1 1 45,0-1 0,-6 1-53,1 0 1,-6-1 31,0 1 1,-2-1-6,-2 1 0,-2 5 4,-2-1 1,-10 12 2,-5-2 0,-6 10-8,6 0 1,-7 10 2,1 5 1,-3 3-8,-1 2 0,4-2 12,1-3 1,-1 1-40,-4-6 1,5-2 31,-1-7 0,2-1-9,-1-10 1,2 2 6,8-12 0,-1-4 1,0-5 1,6-7 16,-1 2 1,5-4 1,-5-1 1,5-2-7,-5-3 1,1 9-8,-6-5 1,0 11-46,1 0 0,-1 9 15,0 6 0,0 9-3,1 5 0,-8 12 17,-2 7 12,3 14 0,-7 16 0,5 8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2:21.1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0 7569,'0'8'-221,"0"1"1275,0-5-672,0-2-533,0 5 151,-7-7 0,6-7 0,-6-1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8T12:21:00.018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706 44 7569,'-2'9'-27,"-2"-5"0,0 3 28,-6-2 0,6 0 41,-6-5 0,0 1-161,-5 4 0,-1-1 138,-4 5 0,4-4 39,-4 5 0,-2-2-83,-3 2 1,-3 3 61,-1-3 0,0 1-53,-1-1 0,1 3 15,-1-3 1,6-2-121,-1 2 1,7-5 61,-1 5 1,2-5-88,3 4 0,6-4 75,3 5 1,3-5 3,2 5 1,7-5 59,2 5 0,11-7-31,4 2 1,9 1 102,1-1 0,-1 7-54,-8-3 0,-4 4 72,-6 2 0,-1 1-54,1 4 1,-7 3 8,-3 6 1,-3 2 9,-2 4 1,-7 2 2,-3 7 0,-4-1-60,-6-4 1,-3 3 37,-6-2 1,-2-4-44,-4-2 1,4-5-5,-3-4 0,3-4-8,2-6 0,-1-1-9,1 1 1,4-7-9,1-3 0,6-3-50,-2-2 1,4-2 92,1-3 0,7-3 0,2-7 0</inkml:trace>
  <inkml:trace contextRef="#ctx0" brushRef="#br0" timeOffset="1432">971 618 7167,'9'-5'-564,"1"0"0,-6-2 828,0 2-230,-2 4 1,-4-6 2,-2 7 0,-5 0 4,-5 0 0,-6 2-14,0 3 1,-4 1-2,4 4 1,-6 3-15,2-3 1,3-2-8,1 2 0,-1 0-12,1 4 0,0 1 16,6 0 0,1 0-24,3-1 0,-2 1 40,8 0-49,-1-1 0,5 1 23,0 0 1,1-1-1,4 1 0,3-5 21,7 0 1,1-7 1,4 2 1,1-3-5,4-2 0,4 0-1,1 0 1,-1-7 63,5-3 0,4-3-23,1-2 1,-1-4 6,1-1 0,-2-6-12,3 2 1,2-11 4,-3-4 1,5-5 9,5-5 0,-1-2 0,6-2 0,-9-3 1,-1 7 0,-1 0-13,-9 5 1,-1 0-82,-9 0 0,2 6 75,-6 4 0,-2 4-117,-8 6 0,1 3 57,-6 6 1,2 7-31,-2 3-1,-4 3 0,4 2-11,-10 0 0,-3 7 18,-7 3 0,-6 8-71,-3 1 1,-4 12 65,-2-1 1,1 2 6,0-2 0,-4 4-4,4 0 1,-9 7 19,9-2 1,1 2-1,3-2 0,2 2 3,-1-7 0,3 2 10,6-1 1,0-4-33,1 3 0,1-5 18,3-4 0,-2 1 15,7-6 1,-4-1-10,4-4 0,0 0 4,5-1 1,1-4 9,4 0 1,4-7 0,5 2 0,1-3 38,0-2 0,-1 0 9,1 0 0,1 0-23,4 0 0,-2-7-14,6-3 1,-1-3-22,2-1 0,3-1 21,-4 0 1,2 2-30,-1 3 0,-4-1 22,-6 6 0,-1 0-3,1 5 1,-5 0-10,0 0 1,-5 2 3,4 3 0,-4-2-2,5 7 0,-5-5 9,5 4-50,-7 1 0,4 5 41,-7 0-33,0-1 31,0-5 1,-2 2-47,-3-6 22,3 6 1,-6-9-29,3 3-5,4-4-9,-6-1 95,20 0 0,2 0-43,9 0 1,-2-6 102,-8-4 1,6 0-58,0-4 1,1 2 69,-2-7 1,3 2-43,2 3 1,4-1 10,-4 0 1,4 5-17,2 1 0,-1 4-15,0-5 0,1 7-25,-1-2 0,-6 3-12,-3 2 0,-4 2-20,-1 3-37,-7 3 16,-2 13 0,-7-5 19,-4 4 0,1-4-71,-5-1 0,1 0 64,-2-1 0,-3-1-45,3-3 51,3 3 23,-6-5 9,12 1 12,-6-3 0,9-6 8,3 0 1,3-1 20,6-4 0,8-4 11,2-5 0,-1-1-12,2 0 0,-6 1-28,6-1 0,-6 0 24,6 1 1,-7 4-22,1 0 1,-4 5 0,-5-5 0,3 7 18,-3-2-89,-4 3 77,1 2-60,-7 0-129,6 0 54,-4 7 0,4 1 91,-6 7 1,0 0-32,0-1 26,0 1 20,0 0-1,0-1 0,5 1-16,0 0 0,5-5 8,-5-1 1,6-5 47,-1 1-12,3-4 0,7-2 38,-1-4 1,1 0-60,-5-10 1,4 4 72,1-9 0,4 4-35,-4 1 0,5 0 5,-6 1 0,1 1-19,-6 3 0,1-2-1,0 7 0,-2-6 23,-3 1-76,3 4 52,-12-1 0,8 2-106,-5 0 117,-2 0-80,11 5 20,-11 0 1,4 2-3,-6 3 1,0 3-34,0 7 1,-6 4-6,-4 1 0,2 6 53,-2-1 1,-1 2-8,-9 3 0,9 4 1,-4 0 1,2 2-10,-7-1 0,4 2-1,-4 7 1,2 7 10,-1 3 0,2 3 4,-2 2 0,-2-5-14,1 0 0,-5-7 1,6 2 1,-6 2 0,6-2-124,-7 0 61,9-12 0,-9 4-84,7-7 0,-6-1-21,5-9 189,1-2 0,4-14 0,0-2 0</inkml:trace>
  <inkml:trace contextRef="#ctx0" brushRef="#br0" timeOffset="1848">3043 765 7569,'15'6'-115,"0"-4"0,-1 4-43,1-6 160,6 0 0,-3-1 60,7-4 0,-2-8-73,1-7 1,5-6 84,1 2 0,-1-4-8,6-2 0,-4-6-96,-2-3 1,0 2 71,1-3 1,-2 1-105,-4-5 1,-3 5-11,-6 0 1,-5 6-29,0-1 0,-7 4 74,2 6 1,-4-2-80,-1 6 1,-1 6 52,-4 4 0,0 6 2,-10 0 1,2 12 38,-11 11 1,-1 6-32,-4 14 0,-1 2 81,1 8 1,0 10-19,-1 9 1,2 4-129,4 2 1,-4 4 92,4 0-958,2 1 977,1-6 0,2 6 4,-1-1 0,0 5-149,6-4 0,-1-6 119,0-4 0,1-1 35,-1 6 0,-1-5-63,-4-1 1,4-4 12,-4 4 1,-1-12-13,1-2 1,-4-13-19,4-7 1,-1-6-48,1-9 113,11-6 0,-9-13 0,0 0 0,6 0 0</inkml:trace>
  <inkml:trace contextRef="#ctx0" brushRef="#br0" timeOffset="2098">3146 221 7569,'0'15'-220,"0"-1"-216,-6 1 368,4-7 1,-6-1-3,3-7 0,2 0 78,-7 0 1,7-2-147,-2-3-54,-3 3 192,-1-11 0,1 5 0,2-6 0</inkml:trace>
  <inkml:trace contextRef="#ctx0" brushRef="#br0" timeOffset="2232">2602 30 7569,'0'23'-14,"0"-2"1,2-13 60,3-3 1,-2-5 191,7-5-239,-7-3 0,17-7 0,-4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8T12:21:04.512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104 603 7569,'1'14'-559,"4"1"385,-3-7 0,6 4 260,-3-7-51,-3 0 0,9 1 63,-6 4 0,1-2 93,-1 2 1,-3 0-136,3 4 0,-5 3 6,-5 2 1,2 4-94,-7 6 1,0-4 60,-5-1 1,-1 1-83,-4 4 1,9-4 13,-4-1 1,4-6-76,-4 2 1,5 1 57,1-1-77,5-1 1,-2-4 107,6 0 0,1-7-9,4-3 0,3-4 27,7-1 1,6-6-28,4-4 1,3-8 89,1-1 0,0-8-34,1 3 0,4-4 95,0-1 1,1 1-69,-6 4 0,-1-4 11,-4 3 0,3 2-42,-8-1 0,1 11 5,-6-2 1,-4 9-85,0-4 85,0 7 0,0-2-49,-1 10 1,-5 4-5,1 11 1,-4-2-96,-1 6 0,0-1 81,0 2 1,-5 1-11,0-7 0,-1 3 20,1-3 10,3-2 1,-6 4 26,3-6-55,4-7 6,-6-2 40,7-6 1,0-6-2,0-4 1,5-3 7,0-2 0,6 0 1,-1 1 1,3-4-8,2 3 0,0-3 5,-1 8 1,6 2 53,0-2 0,-1 7-54,-4-2 0,-5 4 17,-1 1-17,1 0 0,3 6-1,-3 4 0,-3-2-8,-7 2 1,5 0-2,-1 4 1,1 1-19,-5 0 0,0-1-8,0 1 0,0 0 29,0 0 1,2-6-9,3 1 1,-2-7 76,7 2-24,0-3 0,9-2 10,1 0 0,-1-5-20,-4 0 1,2-6 4,2 1 1,-3-3-16,4-2 0,-4 0-1,-1 1 0,0-1-37,-1 0 1,0 1 38,-5-1 0,3 0-32,-7 1 1,4-1 14,-4 0 1,5 0-5,-5 1 1,2 1 6,-2 3 1,-4-3 10,6 5-10,-1 0 1,-4 3-10,3 10 1,-4 3-40,-1 6 0,-1 6-7,-4 0 1,2 6 9,-7-2 0,7-1-10,-2 2 1,-2-7 20,2 1 0,0-3-6,5-1 0,0 0 22,0 0 6,0-1 31,0 1 1,7-7-26,3-3 0,3-3 9,1-2 1,1 0 25,0 0 1,-1-5 11,1 0 1,0-7-21,0 3 1,-1 0-3,1 0 1,-5-1-36,0-5 0,-1 5 25,6 1 1,-5 0-32,0 0 28,-1-4 0,6 9-55,0-6 40,0 7 0,-1-5-3,1 3 1,0 4-18,-1-4 0,1 3 1,0 2 1,4 0 18,1 0 0,0 5-4,-6 0 1,6 5 7,-1-6 0,1 6-8,-5-5 0,-1 2 58,1-2-39,0-4 1,0 6 4,-1-7 0,1 0-34,0 0 1,-1 0-5,1 0 1,-5-5 21,0 0 1,-1-6-3,6 1 1,-5 2 1,0-2 0,-5 0-5,4-5 0,-4-1 42,5-4 0,-7 4-22,2-4 0,2-1 6,-2 2 0,0-1-21,-5 5 1,0 5 1,0 1 0,0 4 1,0-5 1,-2 7-2,-3-2 0,2 3-22,-7 2 0,0 7 21,-4 3 0,-6 4-34,0 6 0,-6-2-5,2 6 0,1-4-3,-2 4 0,2-4 19,-1 4 0,3-4-5,6 5 1,5-6 14,0 6 1,7-7-1,-2 1 0,4-2 8,1-3 1,1-1 15,4-3 0,8 2 6,7-8 1,6 1 15,-2-5 1,4 0 8,2 0 1,-1 0-17,0 0 1,-1-5 7,-3 1 0,1-3 7,-7 2 1,6 2-3,-5-7 0,1 0-67,-2-4 1,-1 2 39,7-3 0,-6 4-7,6-9 0,-5-2-18,4-3 0,-4 2-4,4-1 1,-4-1-15,4-4 1,-6 6-1,2 3 1,-4 4 13,-1 1 0,-5 7 1,-1 3 17,-5 4 0,7 2-26,-6 4 0,-2 5-1,-8 10 1,2 1 4,-7 3 1,2 4-1,-2-3 0,-3 1 16,3-2 1,4-1-2,1-3-4,-3-4 1,6 5-1,-3-6 18,4-7 0,2-1 21,4-7 0,0 0 6,10 0 0,-4 0-1,9 0 0,-4-5 3,-1 0 1,0-7-35,-1 3 0,1-5 5,0 0 1,-5-1-40,-1 0 0,1 6 43,5-1 0,-2 0-52,-3-5 1,3-4 29,-3-1 1,3-1-6,1 1 0,1 2 6,0-6 1,-1-1 0,1-4 1,0-5 22,-1-1 1,1-4 2,0 5 1,1-5-16,4 4 0,-4-1 0,4 2 0,-4 3-10,-1-3 1,-1 8 2,1 1 1,0 9-3,0 1 1,-1 0 0,-4 14-3,0-4 0,-7 11-27,2 9 0,-5 3-69,-5 11 1,-3 2 47,-7 9 1,1 4 30,-1 0 0,0 0-28,0 5 0,2-3 22,4-2 0,-4 2-8,3 3 0,2-9 19,-2 4 0,5-9 13,-5-1 0,7-3 7,-2-2 0,2-6 3,-2-3 0,3-4 14,-3-1 0,4-5-39,1 0 50,0-7 0,1 3-36,4-6 1,-2-1 72,7-4 1,0-5-27,5-10 0,1-2 5,4-8 1,-2-4-21,6 0 1,1-6 6,4 6 1,5-7-66,1 2 0,5 3 57,0 2 0,2-2-27,2 2 0,7-7 0,1 3 0</inkml:trace>
  <inkml:trace contextRef="#ctx0" brushRef="#br0" timeOffset="850">3631 294 7569,'9'7'0,"4"-6"-903,-12 6 235,6-7 900,-7 0 1,-2 6-166,-3 4 0,-3-2 60,-7 2 1,-4 0-113,-1 5 0,-6-1 7,2 1 1,-9 0-43,-1-1 1,-2 1 47,1 0 0,4-5-55,-3-1 1,8-4-10,1 5 1,7-5-16,-1 5 0,7-7 24,3 2 1,5-2-14,-1 2 1,5-3 38,5 3 1,5-4-2,10-1 0,3 0 21,6 0 0,7 0-28,3 0 0,-3 2 27,-2 3 1,-4-2-18,-6 7 0,-2 0 2,-8 4 0,-1 3 22,-3 2 0,-3 4 0,-7 7 0,0 1-10,0 3 0,-7-3 3,-3 3 1,-4 2-24,-6-2 1,-1 1 14,-4-6 1,-3-1-85,4-4 0,-4 2 19,-1-6 1,-1-5-127,1-5 1,1-6 180,4 6 0,3-6 0,6 2 0</inkml:trace>
  <inkml:trace contextRef="#ctx0" brushRef="#br0" timeOffset="1142">3852 382 7569,'8'8'-2,"-1"-1"164,-7-7-334,0 6 1,0-2 66,0 6 1,0-1 154,0 6 1,-7 0-34,-3-1 1,-1 8-7,1 2 0,-8 6 9,3 4 1,-3-1-100,4 6 1,-8 5-60,-2 5 1,1 5 104,-1-5 1,6 5-83,-2-5 0,2-5 28,-2-5 1,4-6 86,-3 1 0,2-10 0,3-2 0</inkml:trace>
  <inkml:trace contextRef="#ctx0" brushRef="#br0" timeOffset="1364">4219 485 7569,'0'15'-185,"0"-5"-277,0-1 344,0-5 0,-6 4-121,-4-3 0,-5-4 325,-4 4 1,-6 2-75,-9-2 1,1 5-65,-6-6 1,0 1 10,-5-5 41,6 7 0,-4 1 0,4 7 0</inkml:trace>
  <inkml:trace contextRef="#ctx0" brushRef="#br0" timeOffset="1826">4249 794 7569,'0'14'0,"0"1"0,-5-5-134,0 0 0,-6-5-12,1 4 1,-3-4-10,-2 5 1,-1-5 109,-4 5 0,2-5 22,-6 5 1,-1-2 8,-4 2 1,4 3-8,1-4 1,1 9 10,-2 2 0,4 0-7,6-6 0,2 1-49,4 0 1,-3-1-7,7 1 51,0 0 0,13-5 2,7-1 0,6-5 51,9 1 1,4-5 3,0-5 0,6-4 10,-6-5 1,5 2 10,-5-2 1,-4 2 8,-6-7 0,-6 2-20,2 3 1,-4-1 5,-1 0 1,-2 0 11,-3 1 1,-4-1-14,-6 0 0,0 1-97,0-1 0,-1 2-33,-4 3 1,-3-3-113,-7 3 1,-6 4 190,-4 1 0,-3 3 0,-1 2 0</inkml:trace>
  <inkml:trace contextRef="#ctx0" brushRef="#br0" timeOffset="2067">4543 779 7569,'8'15'0,"0"-2"-613,-3-3 422,-3-4 0,4 1 100,-6 3 1,0-2 121,0 1 0,-6 1-32,-4 5 20,-3 0-37,-2-1 1,0 1-5,1 0 0,-1-1 22,0 1 0,1 0 0,-1 0 0</inkml:trace>
  <inkml:trace contextRef="#ctx0" brushRef="#br0" timeOffset="2973">4969 676 6492,'-15'5'103,"1"0"0,-6 2-76,0-3 1,1 5-6,4 5 0,-4 6-31,-1-1 1,-5 6-5,6-5 1,-1 6 4,6-2 1,-6-1-17,0 2 1,2-1-10,9 5 0,-4-6 36,3-3 0,3 1-6,2-1 1,4-1 0,1-4 0,6-5 7,4 0 1,5-7-7,4 2 0,4-4 2,7-1 1,-1-6 31,0-4 0,1-8-28,-1-1 1,1-3 43,-1 3 1,-5 1-40,1-7 1,-1 1 20,6-6 0,1-6-19,3-3 1,-1-10 0,6-5 0,5-4-12,5-6 1,0-1-147,-5-4 1,-1-3 121,-4 3 0,-8 6 28,-7 4 1,-7 8-21,-3 12 0,1 5 11,-5 9 0,-4 4-3,-1 6-22,-3 1-1,-2 6 18,0 1 0,-2 9 139,-3 3 1,-1 4-142,-4 11 1,-8 4 4,3 11 0,-2 2 12,2 7 0,-6 7-13,-4 3 1,-3 3 20,-1 2 0,-5 0-12,-1 0 0,-6 1 3,2 4 1,-2-2-146,2 6 0,3-7 116,7-2 0,6-9-18,3-11 25,4-3-22,1-13 1,7-10 20,3-13 1,5-11-5,5-9 1,3-11 15,7 2 1,1-6 123,4 1 0,-4 3-113,4-3 1,-2 4 4,2 6 1,1-2 21,3 6 0,2 2-35,-6 8 1,6-1 12,-1 6 0,2 0 11,3 5 1,-6 0 2,1 0 0,-9 2-14,-1 3 87,0 9-88,-14 3 1,6 12 29,-7 1 1,0-1 4,0 5 1,-7-3-23,-3-1 1,2-7 2,-2-4 1,1-3-43,-6-1 0,-5 0 27,1 0 1,-3-7-2,3-3 1,3-4-18,-4-1 0,4 0-8,1 0 1,0 0-25,1 0 0,-1 0-51,0 0 35,0 0 0,7 7 40,3 3 0,4 3 31,1 1 0,0 1 24,0 0 0,11 1 7,4 4 1,9-2-18,1 6 0,4-6 11,6 2 0,2-4-10,7-1 0,-5-5 3,1-1 1,-6-5-200,5 1 169,-6-4 0,16-1 0,-4 0 0</inkml:trace>
  <inkml:trace contextRef="#ctx0" brushRef="#br0" timeOffset="4911">280 118 7569,'0'14'-242,"0"1"-301,0 0 526,-7-1 0,4-5 263,-7-5 0,7 0-193,-2 1-40,-3-4 1,2 4-212,-4-10 1,3-3 197,7-7 0,7-6 0,1-2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8T12:21:08.030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163 1162 7569,'14'6'-503,"-5"-4"0,-1 5 472,-3-7 319,-4 0 0,4 0-186,-10 0-44,-3-7 1,-7-1-17,1-7 0,-6-1-74,0-4 0,1-3 57,4-6 1,-1-7-85,-4-3 0,9-4-1,-4-1 1,5-6 77,0-4 1,4-10-263,6-5 0,0-1 244,0 2 0,13 2 0,3 8 0</inkml:trace>
  <inkml:trace contextRef="#ctx0" brushRef="#br0" timeOffset="14009">177 912 6388,'15'0'-272,"0"-2"272,-1-3 1,0 2-1,-5-7 71,4 7-25,-11-10 6,5 11-8,-7-4-21,0-1 0,1 4 117,4-7-117,-3 7 1,11-10 31,-3 3 1,3 2-24,1-2 1,1 0-34,0-4 0,4-1 1,1 0 0,1 2-4,-1 3 0,-4-3 4,4 4 0,1 0-5,-1 0 0,1 4 3,-2-5 0,-2 7-3,2-2 0,3 3-11,-3 2 1,7 0 16,-1 0 1,3 2 14,1 3 1,0 3-18,1 6 1,-1 1 0,1 0 1,-6 0 7,1-1 1,-8 6-1,3-1 0,-10 6-2,-5-5 0,-4 6-1,-1-2 1,-11 4-7,-4 1 1,-11 6 3,-3-1 1,-2 7-119,-8-2 1,1-3 52,-1-2 0,3-4-294,6-6 356,1-9 0,0-2 0,-1-5 0</inkml:trace>
  <inkml:trace contextRef="#ctx0" brushRef="#br0" timeOffset="22976">1383 1015 6103,'0'8'-26,"0"5"119,0-11-41,0 11-22,0-12 1,0 8-4,0-5-5,0-2 18,-7 5 17,6-7-26,-6 0 0,7-7-4,0-3 1,0-4 9,0-6 1,0 2-23,0-6 0,0-1 3,0-4 1,0 4-19,0 1 0,0-1-6,0-4 0,0-1-28,0 1 1,0 0 44,0-1 1,-2 1-69,-3-1 0,4 1 56,-4 0 1,3-1-41,2 1 0,0 1-7,0 4-1,0 2 41,0 14 0,-5 3-1,0 10 1,-6 10 6,1 9 1,2 11-11,-2 4 0,0 3 34,-4 2 0,-1 0-30,0 1 0,1-3 32,-1-3 0,-1-3-43,-4-6 1,4-1-2,-4 0 1,2-11-86,-1-3 105,2-10 0,-4 1 0,6-6 0</inkml:trace>
  <inkml:trace contextRef="#ctx0" brushRef="#br0" timeOffset="23393">1515 1309 7569,'15'-15'-783,"-1"0"536,1 1 0,-4-1 141,4 0 1,-3-4 247,7-1 1,-2-6 51,-3 2-94,7-4 0,-3-7-19,7 1 0,-7-7 13,2 2 1,-3-10-103,3-5 1,-5-11 68,-1-9 0,0-6-429,-10-8 0,-2-2 286,-12-3 0,-13 3-163,5 44 1,-3-1 0,-3-1 0,-1 0 0,-1 0 0,0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8T12:21:41.117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1 397 7569,'14'8'289,"-5"-1"-129,4-7 0,-10-2-82,7-3 0,-7 2 58,2-7 1,-3 5-8,-2-5 0,4 5-90,1-4 169,0-1-146,2-5 1,1 5 23,7 1 1,-6 0-109,1 0 0,0-4 70,5 3 0,-5-3-133,-1-2 0,1-1 61,5-4 0,0 4-29,-1-4 1,1-1-21,0 1 0,-1-4 57,1 4 1,0 2-30,-1 8 1,1-1 42,0 6 1,0 0-4,-1 5 1,1 2-4,0 3 0,-1 5 8,1 9 0,0-1-24,-1 7 1,-4-1-17,0 5 1,-7 1-15,2-1 1,-3 1 39,-2-1 0,0 2-51,0 3 1,-5-3 42,0 4 1,-6-4-180,1-2 1,-5-6 55,-4-3 1,2-4-666,-2-1 810,2-1 0,3 1 0,-1 0 0</inkml:trace>
  <inkml:trace contextRef="#ctx0" brushRef="#br0" timeOffset="415">868 0 7435,'8'10'500,"-3"0"0,-3 1-381,-2 9 1,5 3 33,0 6 0,-1 2-97,-4 3 1,-4 2-134,-1 3 1,-2 4 87,2-4 0,4-1-855,-4 1 844,-3-6 0,6 9 0,-5-4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8T12:21:42.774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1 381 7828,'0'-10'328,"0"0"1,0 5-187,0-4 1,0 4-60,0-5 1,0 5 45,0-5 1,1 2-73,4-2 39,-3-3 0,11 5-99,-3-7 0,3 2-57,1 3 0,1-3 134,0 4 1,1-5-129,4 0 0,-2-1 69,6 0 0,-6 6-75,2-1 0,1 2 54,-1-2 0,4-2-49,-4 7 1,1 1 60,-2 4 0,-2 1-69,2 4 1,-2 3 66,-3 7 0,1 1-1,0 4 1,-2 3 83,-3 6 1,-2 1-86,-3-1 0,-4 5-158,4 1 0,-8-1 61,-2-5 0,-6-4-383,1-1 1,-3-6 181,-2 2 0,0-4-64,1-1 1,-1-5 359,0-1 0,1-5 0,-1 2 0</inkml:trace>
  <inkml:trace contextRef="#ctx0" brushRef="#br0" timeOffset="828">941 175 6378,'8'0'523,"-1"0"-444,0 0 1,-4 0-68,7 0 52,-7 0 0,5 5 41,-3 0 1,-3 1 159,2-1-123,-2-3-165,-2 11 1,-6-11 90,-4 3 1,-3-4-108,-2-1 0,0 0 64,1 0 0,-1-6-73,0-4 1,0-3 39,1-2 1,-4 0-180,3 1 210,-3-1-135,10 0 110,0-6 0,1 10 0,7-4-63,0 2 53,0 0 0,2 0 44,3 3 0,3 2-43,7 3 1,4 3 92,1-3 1,4 5-82,-4 5 1,4 0 101,-4 10 0,1-4 49,-1 9 0,-4 1-82,4-1 0,-9 6-26,-1-2 0,-5 6 9,5 4 0,-7-3-101,2 3 1,-3-3 102,-2-1 0,0-2-135,0-4 1,-5 2 60,0-6 1,-7-1-45,3-4 0,-5-5 40,0 0 0,-1-7 6,0 2 18,1 3 0,-1-6-12,0 3 27,7-4 0,-3 1-14,6 3 102,0-4-88,5 6 114,6-1-113,3-4 141,5 5 1,6-3-81,-1 1 1,8 5 71,-3-5 1,6 5-60,4-5 0,-3 6-45,3-1 0,2-2 70,-2 2-97,1-7 0,-4 4 1,1-7-91,3 0 1,-6 0-182,-4 0 1,-7 5 79,1 0 172,-9 6 0,3-3 0,-5 7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9T10:23:30.200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0 1177 7569,'0'23'-242,"0"-9"358,0-7 166,0-7 0,5-7-145,0-3 0,7-3 90,-3-1 0,4-1-60,2 0 1,0-1-116,0-4 0,6 4-6,3-4 0,4 2-111,1-1 1,7 3 6,4-4 1,2-1-143,2 1 0,-1 2-70,-4 8 1,-5-1-119,-9 6 117,-4 0 165,-6 5 0,-7 7-39,-3 2 0,-9 4 20,-1 2 1,-8 2-12,-1 2 1,-1-1 125,-5 7 0,4-7-76,1 1 1,1-3 122,-1-1 1,0-2-66,1-3 0,4 1 226,0-6-195,7 0 1,-4-6 87,7-4 1,2-3-29,3-7 1,4 0 135,11 0 1,-2 1-95,7-1 0,2 0-40,3 1 0,2 1-18,-7 3 1,-4-2 7,-1 7 1,-4 1 36,-1 4 1,-1 0-34,1 0 1,-7 1-83,-3 4 1,-2-2 2,2 7-200,-3-7 194,4 11 1,-6-11-49,0 7-93,0-7 57,0 10 93,0-11-67,0 4 101,7-6 1,1-2 5,7-2 0,0-3 6,-1-3 1,6-3-13,-1 3 1,8-1 4,-3 1 0,-3 4 10,-1 6 0,-2-5-23,2 0 0,-9 0 44,4 5 0,-4 5-36,4 0 1,-5 1-34,-1-1 0,0-2-8,0 7 0,4-5-84,-3 5 1,0-7 52,5 2 1,-4 2-15,9-3 1,1 6 67,-1-5 0,6 0-30,-2-5 0,4 5 59,1 0 1,-4 0-62,-1-5 1,1 5 161,4 0 1,-4-1 9,-1-4 0,-1 0-65,2 0 0,1-1-39,-7-4 0,6-2 5,-6-2 1,6-4-9,-5 3 0,4-2 5,-4 3 1,-1-5-16,-4 5 1,-2-4 1,-3-2 1,1 5-23,-6 0 1,-2 2-13,-8-2 0,-9 2 1,-11 3 1,-9 4-4,-5-4 0,-5 3-7,-5 2 0,10 2-72,-1 3 1,4-2 49,7 7 0,-2-5-40,11 4 1,1 1 53,4 5 0,5 1 20,0 4 0,7-4 17,-2 4 0,4 1 9,1-1 1,6-1-16,4-4 1,5 0 7,4-1 0,-1-1 59,7-3 1,4-3-62,5-7 0,2 0 96,-1 0 0,1-9-81,3-5 1,3-1 98,-3-5 0,-1-2-73,1-3 0,-6 2-6,1-1 1,-3-1 29,-1-4 0,-1-1 75,0 1 0,6 0 25,-1-1 0,5 1-104,-4-1 0,4 1 63,-5 0 1,0-1-44,-4 1 1,-6 1-90,1 4 0,-7-3 1,1 8 1,-4-6-87,-5 6 0,1-1 19,-6 6 1,0 4-337,-5 0 62,7 7 298,-6-4 1,4 9-91,-10 3 0,2 4 63,-7 11 1,-1-2-153,-9 6 1,2 3 50,-6 7 1,4-1-18,-5 6 0,1 0 58,-5 5 0,1-1 5,3-4 0,-1-2 134,7-2 0,-6-6-88,6 0 1,-1-1 149,5-8 1,2-1-81,3-4 149,-3-7-72,12-1 1,-6-11-21,7-5 0,13-3 64,7-12 0,8-2 147,6-9 0,10 3-42,10-8 1,11 1-93,9-5 1,-2 0-477,1 0 1,1 0 326,-6 0 1,4-2-699,1-3 719,7 3 0,-8-1 0,7 6 0,-1-3 0,-3-2 0,-3-3 0</inkml:trace>
  <inkml:trace contextRef="#ctx0" brushRef="#br0" timeOffset="1001">2705 971 7569,'36'0'-141,"0"0"-35,3 0 0,5-7 102,0-2 0,0-6 63,5-5 0,-1-4 273,1-11 0,3-2-17,7-7 0,0-7-116,-1-3 1,-4 2-55,0-2 0,-8 2 4,-2-2 1,-8 3-3,-12 7 1,-4 7-84,-10 2 1,-4 6-213,-6 4 0,-13 6 106,-6 9 0,-21 5-167,-9 10 1,-13 10 66,-6 9 0,-4 6-151,-2 4 1,6 4 135,-1 6 1,2 6 70,-1 4 1,-1 8 179,10 2-1,-3 1-74,8-1 1,5-5 75,5 0 0,13-9 45,12-11 0,4-3 139,5-6 1,4-7 22,6-4 0,3-4-4,7-5 0,6-5-75,13-10 1,9-4-54,6-5 0,2-3 72,8-2 1,-7 3-121,2-4 1,-3 2-104,-2-2 1,-7 6 61,-2-1 1,-4 0-77,-2 5 1,-6 2 47,-3-2 1,-4 7-222,-1-2 195,-1 4 0,-4 6-6,0-1 1,-7 10-93,2 0 1,-3 1 65,-2 5 0,-5 1 26,0-2 0,0 1 0,5-5 0,0-1 85,0 1 0,2-2-20,3-3 0,3 1 8,6-6 1,3 0-16,2-5 0,4 0 12,7 0 1,-1 0 20,0 0 0,1 0 67,-1 0 1,6-5-22,-1 0 0,-2-4-56,-7 4 0,3-5-21,-4 5 0,-1-5 0,2 5 1,-7-1-7,1 1 1,2 3-4,-1-3 0,4 4-6,-4 1 1,0-5 1,-6 0 0,1 0 9,0 5 1,-5 0-14,-1 0 1,-4 0 16,5 0-53,-7 0 11,10 0 1,-9 0-40,5 0 59,-5 0 1,4 2-7,-3 3 0,-2-4-6,7 4 0,-5-3-4,5-2 0,4 0 11,6 0 0,6 0-3,-1 0 1,2-2 40,3-3 0,-1 2 2,0-7 1,-4 7 86,-1-2 1,-6-3-64,2-2 1,-4-3 96,-1-2 1,0 0 52,-1 1 1,0-1 21,-5 0-172,-2 1 0,-7-1 25,0 0 1,-2 7-73,-3 3 0,-9 4 16,-11 1 1,-9 0-143,-5 0 1,-9 6-15,-1 4 0,-5-2-144,5 2 1,2-5-584,8 5 866,3-7 0,6 10 0,1-5 0</inkml:trace>
  <inkml:trace contextRef="#ctx0" brushRef="#br0" timeOffset="1430">4836 706 7569,'10'10'0,"0"0"-57,-7-7 198,4 4-260,-7-1 107,-7-4 0,-3 9 56,-9-6 1,-2 5-68,-4-5 1,-3 5-53,4-5 0,-4 4 93,-1-4 1,1 2 47,3-2 0,-1-2-4,7 7 1,-6-5-350,6 4 130,-1 1 0,5 5-3,1 0 1,4-1 49,0 1-24,7 0 1,-4-1 58,7 1 1,0-5 18,0 0 1,7-7 86,2 2 1,6-3-82,5-2 0,3 0 145,6 0 0,5 0-24,1 0 1,-1-2-28,-5-3 1,1-1 28,-1-4 1,-4-3 82,-1 3 0,-1-3 52,1-2 1,-2 0-85,-8 1 0,1-3-7,0-2 0,0 2-29,-1-2 1,-6 2-271,-3 3 2,-3-1 0,-15 7-102,-7 3 1,-21 5 281,-12 5 0,-5 3 0,-7 7 0</inkml:trace>
  <inkml:trace contextRef="#ctx0" brushRef="#br0" timeOffset="1730">5498 1 7569,'14'8'0,"1"-2"0,0-6-88,-7 0 159,-1 0-163,-1 0 200,-4 7 1,3 1-196,-10 7 1,1 0 69,-5-1 0,-1 6 26,-5-1 1,-4 8 29,-1-3 0,-8 5-81,-1 6 0,-1-3 62,-4 8 0,-3 4-31,-3 5 1,3 8-40,-2 2 0,1-1 71,-1 6 0,-2 0-148,7-5 1,4-1 85,6-13 0,6-5-336,-2-10 47,4-7 163,1-2 0,7-15 167,3-6 0,10-6 0,3-9 0</inkml:trace>
  <inkml:trace contextRef="#ctx0" brushRef="#br0" timeOffset="2089">5321 912 7569,'10'8'0,"0"-3"-814,0-3 546,-2-2 1,7 0 242,-1 0 1,3-2 26,7-3 0,-4-5 161,4-9 1,-1 3-79,2-4 0,-4 4 351,-6 1-322,-1 0 0,-4 2 35,0 3-115,-7 4 0,-4 6-68,-14 0 1,-13 11-59,-11 4 0,-4 3 36,-1-3 0,0-1-50,0 1 1,5 0 50,0-1 0,11 1-120,-1 0 1,9-1 18,0 1 0,11 0 70,4 0 0,3 1 58,2 4 0,2 1 79,3 3 1,9 4 126,11-4 1,9-2-57,5-3 0,10-2 64,5-3 1,2-5-15,-2-5 0,-2-2-295,-3-2 1,-8-2 122,3-2 0,-3-5 0,3-5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9T10:23:26.252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852 839 7569,'0'14'-228,"-7"1"0,4-7 298,-7-3 1,5-3 43,-4-2 1,-1 0-2,-5 0 0,0 0-19,1 0 0,-1 0-11,0 0 1,-6 0-123,-3 0 109,-4 0 1,-8 0-25,-3 0 0,-4 0-105,-1 0 0,-5-2-7,0-3 0,-5-1 56,5-4 1,0-8-56,5 3 1,5-4 47,0-1 0,11 2-14,-1-7 1,9 1 44,0-5 0,9-1 2,1 1 0,7-1 26,-2 1 0,16 1 12,9 4 1,8-2 141,6 6 0,10-1-94,10 1 1,3 4-62,2-4 0,-2 2-7,-3-1 0,6-3-189,-6-2 1,12-4-105,-7 4 1,-4-4 258,-6-2 0,-3 1 0,-2 0 0</inkml:trace>
  <inkml:trace contextRef="#ctx0" brushRef="#br0" timeOffset="250">720 383 7569,'6'0'-478,"-6"0"1,-11 0 494,-9 0 0,-8 0 50,-1 0 0,0-5 120,-6 0 1,3-1-61,-3 1 0,-4 1-21,-10-5 1,2 4-86,-7-5 0,2 2-114,-2-2 0,0-3 93,10 3 0,3-3 0,11-2 0</inkml:trace>
  <inkml:trace contextRef="#ctx0" brushRef="#br0" timeOffset="529">1616 500 7569,'-10'15'0,"1"0"0,4-2-61,-5-3 55,0 3 1,-5-7 107,1 4 1,-3 3-18,-2-3 1,1 3 3,-7 2 0,-4 1 5,-5 4 1,-6-6-262,6 1 1,-2 0-72,2-5 1,3 1-327,-3-1 564,9-4 0,-3 1 0,5 1 0</inkml:trace>
  <inkml:trace contextRef="#ctx0" brushRef="#br0" timeOffset="762">1807 883 7569,'-8'14'71,"2"-6"-61,-1-1 1,4-9 110,-7-3 1,5-4-110,-5-11 0,-1 2 28,-9-6 1,-9 4-97,-10-4 0,-5-1-65,-5-4 1,0-2-100,-10-4 1,10 3 117,-5-8-58,7 8 0,9-11 1,2 6-1</inkml:trace>
  <inkml:trace contextRef="#ctx0" brushRef="#br0" timeOffset="1146">2557 1 7569,'8'0'333,"-1"0"-230,-7 0 173,6 0-151,-4 0-69,4 0 166,-6 6-133,0 2 1,0 7-110,0 0 1,-6 4-80,-4 1 0,-3 6 63,-2-1 1,-1 4-157,-4 5 0,2-1-15,-6 6 0,4 0-18,-4 5 0,1-4 68,-2-1 1,-1-2-45,7 3 0,-4-6 30,8-10 0,-3-4-94,8-10 265,4 3 0,-7-5 0,5 7 0</inkml:trace>
  <inkml:trace contextRef="#ctx0" brushRef="#br0" timeOffset="1387">3013 192 7569,'-7'28'0,"-3"-4"0,2-4 16,-2-11 48,1 5 1,-8-13-3,-2 4 0,-4 2-9,-7-3 0,-1 1-163,-3-5 154,3 0 1,-10-1-172,7-4 1,-2 2 103,2-7 1,7 7-273,-2-2 0,5 3 42,-1 2 253,4 0 0,0 7 0,-2 1 0</inkml:trace>
  <inkml:trace contextRef="#ctx0" brushRef="#br0" timeOffset="2405">2939 574 7569,'15'8'-331,"-2"-3"463,-3-10 0,1 2-91,-6-7 0,2 5 54,-3-5 0,-2 1-126,3-6 1,-3 5-33,-2 0 1,-12 2 52,-2-2 0,-11 2-18,1 3 1,-6 4 44,-4-4 0,3 3-127,-4 2 1,4 0 75,2 0 1,5 7-112,-1 2 0,7 0 82,-2 0 0,6 1-100,4 5 0,3 4 66,7 1 1,0 1 37,0-1 0,14-4 66,5 4 0,9 1-39,6-1 0,2-6 4,3-4 0,4-2 19,-4 2 1,-1 2 75,1-8 0,-8 3 64,-2-2 1,-1-3-75,-8 2 0,1-2 123,-2-2 1,-2 0-36,2 0 1,4-5 51,2 0 0,-2-6-23,1 1 0,1-1-40,4 1 0,5-3-33,1 3 1,-1-3 7,-5-2 1,-4 5-99,-1 1 1,-4 4 49,4-5 1,-6 7-126,2-2 1,-4 3 68,-1 2 0,0 0-150,-1 0 58,-6 0 0,4 7-84,-7 2 0,0 4 50,-5 2 1,-2 1-87,-3 4 1,-1-4-149,-4 4 280,-3-4 0,6-1-104,-3 0-23,4-7 216,6-2-15,6-6 0,7-1 107,7-4 0,8-3-84,1-7 0,2-1 113,8-4 1,-4 4-23,4-4 0,-6-1-95,1 1 1,-3-4 32,-2 4 1,-1 6-22,-3 4 1,-4 6 51,-6 0-29,-1-5-35,1 8 0,-7 1-60,-3 10-75,-3 3 1,-2 1-11,0 1 1,-2 0 71,-3-1 1,4 1 19,-4 0 0,3-5-3,2-1 1,2-5 63,3 1 0,4 1-46,11-1 0,-2 0 14,6-5 1,-1-5 28,2 0 0,1-1 84,-7 1 1,6-2-7,-5-3 1,-1-3-45,-4 4 1,0 2 5,-1 2 1,1-1 9,0 1-66,-1 0 0,1 5 2,0 0 1,-1 0-10,1 0 1,0 1 8,0 4 0,1-1-7,3 5 0,-1-4-40,7 5 1,-5-7 43,4 2 1,1 2-61,4-2 1,0 0 50,1-5 0,-1 0-8,1 0 0,-6-5 47,1 0 0,-6-5 3,6 5 1,-3-6-6,3 1 0,1-3 67,-6-2 1,-1 0 31,-4 1 0,0-6-95,-1 0 1,-5 1-24,-5 4 0,-2 0 37,-2 1 1,-3 1-127,-7 3 1,-1-2 19,-14 8 0,2-1-78,-1 5 0,-4 6 101,3 4 0,3 0-85,-3 4 1,7 0 72,-1 10 0,2 1 1,3 4 0,0 0 102,5 1 0,2-1-89,7 1 0,8-3 104,7-2 0,6-4-4,9-6 0,6-7 93,3-3 1,10-4-201,5-1 1,9-8-176,6-6 211,3-8 0,8-14 0,1-1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8T12:30:18.86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45 1 7569,'0'14'0,"0"-4"-85,0 0 115,0-7-575,0 4 243,-7-7 302,-1 0 0,-7-7 0,1-1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8T12:30:18.86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413 544 7569,'0'10'0,"0"0"-426,0-7 331,0 10 0,-5-10-157,0 7 184,-7 0 1,9 0 53,-7 0 1,2-6 17,-2 6 1,-3-5 21,3 5 1,-3-7-5,-1 2 0,-3 2-10,-2-2 1,1-1 13,-7-4 1,6 0 6,-6 0 0,6 0 14,-6 0 0,7 0 6,-2 0 0,-1-1-9,2-4 1,1-3 0,8-7 1,-3-5-6,3 1 0,3-7 2,3 1 0,2-9 26,2-5-26,6-4-9,3-1 0,0 0-52,1 0 0,2 5 73,7 0-105,-2 6 75,4-3 0,-6 8-36,-1 4 0,7-2-79,4 6 1,-2 0 23,1 6 0,-4 4-135,4 0 0,-4 7 202,5-2 0,-8 3 0,5 2 0</inkml:trace>
  <inkml:trace contextRef="#ctx0" brushRef="#br0" timeOffset="1">310 382 7467,'-10'-8'-132,"0"3"0,5-1 184,-5 1 1,-1 0-143,-9 5 1,4 0-6,-4 0 1,4 0-102,1 0 0,-4 0 196,-1 0 0,-6 0 0,3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8T12:30:18.87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0 603 7569,'0'8'-870,"0"-1"733,0-7 247,0-13 1,0 3-54,0-10 1,0 4 2,0 1 0,5-6-2,0-3 0,5-1-8,-5-4 1,6 3 32,-1-9-140,3 11 103,-5-10 1,5 9-102,-3-9 0,8 3 91,2 1 1,-1 1-107,-4 0 1,0 1 58,0 3 1,4-1-5,1 7 1,-1 4-9,-4 5 1,5 2-3,-1-2 1,1 4-22,-5 6 0,-6 1-6,1 4 0,-5 3-104,5 7 130,-7 0 10,4 6 0,-7-5-74,0 4 0,0 1 39,0-1 103,0 6-80,0-10 0,-5 5 18,0-6 1,-5 0 73,5-1 1,-6 0-57,1-5 0,2 3 79,-2-7 1,0 0-27,-5-5-21,1 0 1,-1-2-36,0-3 26,7 3-60,-5-11 18,11 5 0,-6-5 33,3 3-176,4-3 153,-6 12 1,7-8-30,0 5 6,0 2 1,5-3 28,0 10 1,6-2-17,-1 7 0,-2 1 14,2 9-12,0-4 5,-2 12 1,4-10-1,-7 7 1,1-1 7,-1 5 0,-3 1 0,2-1 1,0-4-4,1-1 0,-4-6-1,4 2 0,-3-9-108,-2-1 1,1-7 20,4 2 87,-3-3 0,11-9 0,-5-1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9:04.88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147 1 7569,'0'8'-784,"0"5"1250,0-11-180,0 11 1,0-5-200,0 7 1,-1-1-54,-4 1 1,2 0-55,-7-1 0,5 6 68,-5 0 0,5 1-9,-5-2 0,5-2-68,-4 2 1,5 3 90,0-3 1,-3 2-170,2-1 0,-1-4 85,1 4 0,1-4-249,-5-1 0,5 0 86,-1-1 1,-1 1-150,1 0 334,0-1 0,-1 1 0,-3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2:34.07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1 721 7569,'8'0'524,"5"-5"-376,-3 0 1,1-6-23,-1 1 0,6-8-77,-6-2 64,6-6-15,-8 3 1,7-6-100,0-1 1,0-1 64,-1-3 0,1 1-147,0-6 0,-1 7 52,1-3 0,-5 4-275,0 2 1,-5-1-317,4 1 0,-5 5 96,0-1 526,-2 7 0,-2-3 0,0 6 0</inkml:trace>
  <inkml:trace contextRef="#ctx0" brushRef="#br0" timeOffset="350">250 309 7569,'22'-6'0,"1"2"-998,6-5 825,0-1 0,7-5 1,3-1 23,4-4 1,-1 4 148,-2-4 0,0-1 226,-5 1 0,-1-1-22,-5 2 1,-6 2-20,-3-2-108,-4 2 1,-6 4 42,0 4-154,-7-5 0,-3 13 92,-10-4 0,-11-2-164,-8 3 0,-7-1 41,-8 5 0,-7 5-246,-3-1 1,-3 6 19,-2-5 291,7 7 0,-5 2 0,4 9 0</inkml:trace>
  <inkml:trace contextRef="#ctx0" brushRef="#br0" timeOffset="874">838 397 6148,'7'-8'896,"-5"2"-695,4 6 1,-17 5-215,-4 0 0,-5 6 115,1-1 1,2 3-132,-2 2 0,2-1 68,3 1 0,1 0-94,3-1 0,-3 4 41,3-3-97,4 10 1,-1-16-28,7 11 0,2-4 134,3-1 1,3 0-51,6-1 0,3-4 28,2 0 0,3-7 113,2 2 1,4-3-74,-4-2 1,4 0 140,1 0 1,1-7-43,-1-3 1,1-3 46,-1-1 0,-6-1-29,-3 0 1,-4-3-39,-1 4 1,-7-9-87,-3 8 1,-4 2 78,-1 3 0,-6 2-191,-4-2 1,-5-1 42,-4 6 0,-3-2-234,-2 2 1,-2 4-31,6-4 1,-4 3-141,4 2 0,0 2 466,6 3 0,-7 3 0,-2 7 0</inkml:trace>
  <inkml:trace contextRef="#ctx0" brushRef="#br0" timeOffset="1491">1176 500 7569,'15'0'-1383,"0"-1"1277,0-4 1,-1 3 267,1-3 48,0 4 51,-1 1 0,-4 0-275,0 0 132,-7 0-183,4 0 1,-14 6 87,-3 4 0,-3 3-83,-1 2 1,-1-1 65,0 1 1,-4 0-54,-1 0 0,2 4 49,8 1 1,-1-1-276,6-4 5,0 0 238,5-1 0,7 0 32,2-5 0,11-2-40,4-7 1,-1 0 104,2 0 0,-1-7-55,6-2 0,-2-5 75,-4 0 1,4-3 0,-4-2 0,-1 2-27,2-2 1,-6 1-35,6-2 0,-6 9 9,6-4 1,-2 4-37,1-4 0,-1 2 37,-3 3 1,-2 2-30,6 3 1,-6 4 14,2-4 1,-4 3-18,-1 2 17,-1 0-33,1 0 1,-5 5 4,0 0 0,-7 6-38,2-1 0,-3 3 53,-2 2 1,0-1-49,0 1 1,-7 0 38,-3 0 0,-3-1-120,-2 1 0,6 0 59,-1-1 1,2-4-65,-2 0 0,2-2 2,3 2 61,3 3 35,-4-5 1,12 0 73,4-3 0,5-3 73,4-2 1,2-2-86,4-3 0,3-3 11,-4-7 0,4 1-15,1-1 0,-1 2 49,-3 3 0,1-3-40,-7 3 0,1-3-116,-5-1 118,-1 5-88,1 3 1,0 1 64,-1 0 0,-4 0-6,0 5 0,0 0-6,5 0 0,-1 0-41,1 0 38,0 7-1,-1 1 1,-4 7-7,0-1 0,-7 1 9,2 0 1,2-1-88,-2 1 1,-2 5 79,-8-1 1,-3 1-178,-7-5 0,2-1-115,3 1 292,-3 0 0,5-1 0,-7 1 0</inkml:trace>
  <inkml:trace contextRef="#ctx0" brushRef="#br0" timeOffset="2010">2455 559 7569,'15'5'-542,"0"0"0,-2 2 308,-3-3 1,3-2 139,-4 3 0,6-3 302,5-2 0,-4-2-58,4-3 0,-4 2-6,-1-7 1,-2 5-68,-3-5 1,3 0 13,-4-4 1,0 4-109,0 0 0,-4 5 127,5-5-88,-7 1 90,4-6-203,-7 0 1,-2 7 57,-3 3-105,-3-3 1,-7 6 35,1-2 0,-1 8 42,0 6 0,2 3 8,3 2 0,-3 0 18,4-1 0,-4 3 33,-2 2 1,0-1-34,0 7 0,6-6 41,-1 6 0,7-6-29,-2 6 0,3-7 66,2 2 1,7-3-11,2 3 0,6-8 7,5 2 1,-2-9 72,6 0 0,1-3-62,4-2 1,2-2 67,3-3 0,2-5-52,4-9 1,0 2-27,-5-2 1,1-2 12,-2 1 0,-3-1-53,3 1 0,-4 4 14,-6-4 0,2 4-154,-6 1 24,-1 7 136,-4 1-67,0 7 0,-5 7 39,-1 3 0,0 3 18,0 2 0,4-1-19,-3 1 1,8 1 31,2 4 1,1-4-23,-1 4 1,3-5 4,6-6 0,0 3-192,1-7 1,4 4-50,0-4 233,1 0 0,1 2 0,1 1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8T12:30:18.87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88 251 7142,'8'-8'-561,"-1"1"0,-5 7 584,3 0 1,-4 0 1,6 2 5,-7 3 1,0-2-16,0 7 1,0 0 9,0 4-21,0 1 1,-2 0-3,-3-1 0,2-6-7,-7-3 0,5-3-14,-5-2-21,1 0 46,-6 0 0,0-7-19,0-2 1,7-4 10,3-2 0,-1-5 0,1 1 1,0-1-3,5 5 0,0 1 0,0-1 0,0 0-4,0 1 3,0-1 0,2 2-13,3 3 0,-2 2 14,7 3 1,-5 3 5,4-3 0,-4 4-9,5 1 20,0 6-16,-2-4 1,3 11 0,-6-3 0,5 3 2,-5 2 0,0 6 2,-5 3 0,0 4 1,0 2 0,0-1-1,0 0 1,0 1-3,0-1 0,0-1 4,0-4 1,-2 4 1,-3-3 0,4-4 0,-4-2 1,-2 3 9,2-3 1,-4 1 1,4-5 0,-5-6-5,5 1 0,-1-5 22,1 5 19,3-7-30,-11 4-13,11-1 60,-4-4 3,6 4-36,0-6 0,5 2 2,0 3 0,6-3-29,-1 2 0,3-2 5,2-2 0,4 0-33,1 0 0,1 0 40,-1 0 0,2 0-144,8 0 0,-2 0 121,-4 0 0,10 0 0,-3 0 0</inkml:trace>
  <inkml:trace contextRef="#ctx0" brushRef="#br0" timeOffset="1">441 1000 7569,'15'-40'-100,"-1"-4"1,-2-1-96,3-13 0,-4 2 224,9-8 0,-9-4 92,-1-6 0,-7-6-450,2-8 0,-3 6 346,-2 4-323,-7-4 1,-1 14-1,-7-4 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8T12:30:18.880"/>
    </inkml:context>
    <inkml:brush xml:id="br0">
      <inkml:brushProperty name="width" value="0.17143" units="cm"/>
      <inkml:brushProperty name="height" value="0.17143" units="cm"/>
      <inkml:brushProperty name="color" value="#33CCFF"/>
    </inkml:brush>
    <inkml:brush xml:id="br1">
      <inkml:brushProperty name="width" value="0.22857" units="cm"/>
      <inkml:brushProperty name="height" value="0.22857" units="cm"/>
      <inkml:brushProperty name="color" value="#33CCFF"/>
    </inkml:brush>
  </inkml:definitions>
  <inkml:trace contextRef="#ctx0" brushRef="#br0">74 823 6601,'-8'-6'-30,"1"4"70,1-11 1,2 5-3,-6-7 0,7 0 10,-2 1 0,-1-3-7,1-2 0,-2-4-44,2-7 1,4 1 42,-4 0 0,3-1-50,2 1 1,0-5 0,0-1 1,7-6-5,3 2 0,-2 0-23,2-5 0,-1 5-125,6-5 0,0 4 99,-1 6 1,8 3-297,2-3 358,-3 3 0,14 1 0,-4 1 0</inkml:trace>
  <inkml:trace contextRef="#ctx0" brushRef="#br1" timeOffset="1">456 603 13953,'10'-2'-3827,"0"-3"3005,-7-3 0,8-8 457,-6-4 0,5 4 214,-5-4 0,1 2 73,-1-1 1,-1 2 24,5-2 1,-4-1 14,5 5 1,-2-3-313,2 9 0,3-3 359,-3 2 1,-2-1-14,2 6 1,5-2-8,4 3 0,1 2-12,-6-3 0,1 5 31,0 5 0,-5-2-13,-1 7 0,0 1 8,0 9 1,-2-2-3,-7 6 0,0-1-3,0 2 1,0 3-1,0-4 1,-5 2-45,0-1 0,-5-4-54,5-6-18,-6-1 1,3-1 117,-7-3 0,7-10 0,1-8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8T12:30:18.86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2130 647 6781,'-13'9'96,"4"1"1,-4-2-129,3 2 1,-3 3 24,-2-3 0,0 3-7,1 2 0,-3-5 24,-2-1 1,2 0-13,-2 0 1,1-2-17,-2-7 1,4 0-4,-4 0 0,9 0-9,1 0 0,2-2 26,-2-3 0,-1-4 60,6-11-55,0 4 23,5-12 1,0 3 4,0-9 0,6 1 0,4-6 0,0 5 3,5-5 0,-4-1-5,9-4 0,1 5 11,-2 0 0,6 6-58,-5-1 1,1-2 41,-2 2 0,-1 0-153,7 4 0,-6 6-2,6-1 0,-7 6 133,2-6 0,2 7 0,1-3 0</inkml:trace>
  <inkml:trace contextRef="#ctx0" brushRef="#br0" timeOffset="1">2101 397 7448,'-6'8'-173,"-3"-2"2,-5-6 0,-3 0 29,-2 0 1,-1 0 7,-9 0 134,3 0 0,-17-6 0,6-2 0</inkml:trace>
  <inkml:trace contextRef="#ctx0" brushRef="#br0" timeOffset="2">0 780 7233,'8'0'-582,"4"-7"661,-7-2 1,1-5 46,-1 0 0,-3-1-60,3 0 0,-4 1 35,-1-1 1,5-5-67,0 1 0,0-6-3,-5 6 1,5-7-3,0 1 0,4-3-74,-4-1 0,5-1 35,-5 1 1,5-4-128,-5 4 1,1-2-143,-1 11 1,-3 1-43,3 4 320,-4 0 0,6 1 0,1-1 0</inkml:trace>
  <inkml:trace contextRef="#ctx0" brushRef="#br0" timeOffset="3">353 721 7569,'0'8'-915,"1"-1"762,4-7 202,-3 0 1,6-2 24,-3-3 0,-2-5-7,7-9 0,-5-4 34,5-6 0,-2-1-45,2 1 0,3-2-5,-3-4 0,1 4-17,-1-3 0,3 5-84,-3 4 1,-2-1 3,2 6 1,-5-4 53,4 4 0,-4 6-103,5 4 97,-7 7-68,4-4-15,-1 7 1,-4 2 24,3 3 1,-3 3-101,-2 6 1,0 6 87,0 0 0,0 4-11,0-4 1,-2 6 59,-3-2 0,3-2-24,-2-3 1,4 2 80,4-1 0,0-2-55,6-8 1,-1 3 4,6-3 0,0-4 23,-1-1 1,1-3 16,0-2 0,0 0 7,-1 0 1,1-2 5,0-3 0,-1-5 47,1-9 1,0 1-77,-1-7 1,1 3-13,0-3 1,-5-3-26,-1 4 0,-4-4-93,5-1 1,-7 1 125,2 3-8,-3-2 0,4 4 0,3-7 0</inkml:trace>
  <inkml:trace contextRef="#ctx0" brushRef="#br0" timeOffset="4">956 765 7569,'8'0'-533,"5"0"1,-10-6 624,7-4 1,-5-3-27,5-2 0,-6-5-27,6 1 22,0-7-30,5-4 0,-5-1 16,-1-3 1,1 5-20,5 4 1,-5-3-74,-1 4 1,-5 1 92,1-2 0,1 8 4,-1-3-58,0 4 6,-5 1 0,0 0 0,0 0 0</inkml:trace>
  <inkml:trace contextRef="#ctx0" brushRef="#br0" timeOffset="5">1000 839 6813,'8'0'-661,"5"0"580,-3 0 1,3 0 117,1 0 0,8 0 15,2 0 1,-1-7-9,2-3 1,-1-3 78,5-1 1,2-1-66,4 0 0,-4 0 6,3 1 0,-3-3 13,-1-2 0,-6-4-34,0-6 0,-6-1 23,2 1 1,-4-2-6,-1-4 0,0 4-6,-1-3 0,-4 3-32,0 2 1,-7 6 2,2 3 0,-3 4-19,-2 1 1,-3 2-86,-7 3 1,0 4-96,-10 6-22,-2 0 190,-1 0 1,-13 0-196,-3 0 1,1 5-107,-1 0 306,0 6 0,-5-3 0,-1 7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8T12:30:18.87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1867 235 7569,'0'-8'-911,"6"-5"741,-4 11 243,11-11 168,-5 12-106,0-6-54,5 7-55,-11 0 1,4 7-95,-6 3 1,0 3 72,0 1 0,0 1-113,0 0 0,-1 1 101,-4 4 1,3-4-80,-3 4 0,4-4 28,1-1 0,0-1 37,0 1 1,0-5 33,0 0-28,0-7 20,0 10 0,6-11 0,4 2 0,3-2 7,2-2 1,0-5 2,-1 0 0,1-6 28,0 1 0,4-8 8,1-2 1,-1-1 42,-4 2 1,0 1-72,0-7 1,-1 6 16,1-6 1,0 5-8,-1-4 0,-4 1-117,0-1 110,-7-4-41,4 12 1,-7-11-192,0 8 206,0 6 0,0 0 0,0 5 0</inkml:trace>
  <inkml:trace contextRef="#ctx0" brushRef="#br0" timeOffset="1">2396 515 7569,'0'14'-488,"0"1"-54,0 0 0,0-6 595,0 1-76,0-6 1,-2 2 195,-3-6-125,4 0 0,-6-2 10,7-2 1,0-5-27,0-5 1,2-3 2,3-2 0,1-2 3,4-4 0,3-4 24,-3-1 1,-2 1-8,2-5 1,0 2-17,4 3 1,-4 1-15,0 4 0,0-4-11,4 4 0,-1-4-2,-3-2 0,7 8 7,-8 2 0,11 4-6,-10 1 1,9 0-17,-9 1 1,7 4-4,-8 0 1,4 7-32,2-2 0,-5 3 46,0 2 0,-5 0-115,4 0 21,-5 0 35,9 7 1,-12 1 18,4 7 1,-3 4-5,-2 1 1,0 1 15,0-1 0,-7-4 3,-2 3 1,0-4 15,0-5-25,-1 3 6,2-11 1,-5 4 22,3-6-2,-3 0 1,-2-1 5,0-4 1,6-2-26,-1-3 0,6-3-4,-9 5-1,12 0-3,-6-5 5,7 11 15,0-4 11,0 19-5,7-3 0,1 16-8,7-7 1,-6 3 2,1-3 0,0-1 3,5 7 0,-5-6 1,-1 6 1,-4-1 4,5 6 1,-7-1-10,2 0 0,-3 1 8,-2-1 1,5-4-6,0-1 1,0-6 0,-5 2 4,0-4-4,0-1 0,6-7 0,2-2 0</inkml:trace>
  <inkml:trace contextRef="#ctx0" brushRef="#br0" timeOffset="2">721 484 7066,'7'-8'-1006,"-6"-5"1006,4 3 0,-2-3 104,2-2 0,-3-4-45,3-1 1,-2-4 53,2 4 0,-3-6-159,3 1 1,-4-2 52,-1-3 1,5 1-324,0-1 316,0 8 0,1-13 0,3 4 0</inkml:trace>
  <inkml:trace contextRef="#ctx0" brushRef="#br0" timeOffset="3">1045 29 7569,'14'0'0,"1"0"-236,0 0 211,-1 0 1,-4 0-26,0 0 110,-7 0 85,4 0-210,-20 0 0,-2 4 14,-10 1 0,-2 0 111,2-5 1,-3 5-87,-1 0 1,0 2 16,-1-3 0,1-2-73,-1 3 1,6-2 28,-1 2 1,6-2-119,-6 7 1,2-2 94,-1 2 0,3 3-313,6-3 389,-6 3 0,4 2 0,-4-1 0</inkml:trace>
  <inkml:trace contextRef="#ctx0" brushRef="#br0" timeOffset="4">1309 205 6255,'-15'15'124,"6"-7"-110,-1-3 1,5 1-1,-5-1 1,5 7-8,-5-3 0,5 3-4,-4-2 1,5 3-36,0-4 1,2 4 49,2 2 0,0 0-41,0 0 12,0-1 0,2-1-9,2-3 1,5 2 1,5-8 1,3 1-4,2-5 1,2 0 14,4 0 0,3 0-1,-4 0 0,2-1 62,-1-4 0,1 2-57,-6-7 0,-1 0 122,-4-5 1,0-1-24,-1-4 1,-4 2-28,0-6 1,-2 4 18,2-4 0,-4 6 16,-6-2 0,-3 4-65,-7 1 0,-1 2-76,-14 3 0,-1 5-140,-8 10 89,3 3 40,-5 7 0,2 0-365,-1 0 412,1 6 0,-2 2 0,-1 6 0</inkml:trace>
  <inkml:trace contextRef="#ctx0" brushRef="#br0" timeOffset="5">323 529 7569,'8'2'-548,"-3"3"273,-3-4 177,-2 6 76,0 0 0,0-4 75,0 7 1,-2-7 1,-3 2 1,-1-2-31,-4 2 1,-3-3-11,3 2 1,-4 0-37,-6 1 1,4-4 64,-4 4 1,4-3-72,1-2 0,-5 0 42,1 0 0,-1 5 0,5 0 1,-4-1-10,-1-4 0,6 0 2,4 0 1,0-4 19,-5-1 0,5-7 0,1 2 0,5-8 133,0-1-126,2-7-14,2 3 0,0-7 108,0 1-92,0 0-41,0-1 0,6-4 9,4 0 0,-2-1-8,2 6 0,0 1-6,5 4 1,-1-2-10,1 6 1,0-5-100,-1 6 0,1-1-1,0 6 1,0 4 16,-1 0 0,3 7-273,2-2 374,-2 3 0,10 2 0,-4 0 0</inkml:trace>
  <inkml:trace contextRef="#ctx0" brushRef="#br0" timeOffset="6">264 353 7569,'-8'8'-239,"0"3"-29,3-6 0,2 0 114,-7-5 170,0 0 1,-4 0 113,-1 0 0,0 0-158,1 0 1,-1 0-124,0 0 1,5-5 163,1 0-13,-1 1 0,-5-3 0,0-1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8T12:30:18.882"/>
    </inkml:context>
    <inkml:brush xml:id="br0">
      <inkml:brushProperty name="width" value="0.17143" units="cm"/>
      <inkml:brushProperty name="height" value="0.17143" units="cm"/>
      <inkml:brushProperty name="color" value="#33CCFF"/>
    </inkml:brush>
    <inkml:brush xml:id="br1">
      <inkml:brushProperty name="width" value="0.22857" units="cm"/>
      <inkml:brushProperty name="height" value="0.22857" units="cm"/>
      <inkml:brushProperty name="color" value="#33CCFF"/>
    </inkml:brush>
  </inkml:definitions>
  <inkml:trace contextRef="#ctx0" brushRef="#br0">20357 6439 7569,'0'9'-305,"0"1"-451,0-7 1045,0 4 0,5-19-253,0-2 1,6-6-14,-1 1 0,3 1 17,2-7 1,-1 1-53,1-6 0,5 1-44,-1-1 1,3 1-140,-3 0 1,-4-1 194,0 1 0,6 6 0,-5 2 0</inkml:trace>
  <inkml:trace contextRef="#ctx0" brushRef="#br0" timeOffset="1">20489 6512 7569,'30'0'-450,"-1"0"1,4 0 375,-4 0 1,10-5 118,-4 0 0,2-11 41,7 1 0,-8-4 150,8-1 1,-5-3-84,1-6-100,-4 6 0,-14-3 47,-2 6 0,-10-4-22,-5 4 0,-5 0-96,-5 6 1,-10 4 86,-9 0 1,-6 5-190,-4-5 1,1 7 46,-6-2 0,5 2-232,-5-2 0,11 2 305,-2-7 0,4 7 0,-3-4 0</inkml:trace>
  <inkml:trace contextRef="#ctx0" brushRef="#br0" timeOffset="2">21062 6541 7569,'2'9'-599,"3"-5"225,-3-2 355,11-2 1,-10 0 282,7 0 1,-2-2-154,2-2 1,3-5-36,-3-5 1,3-8 19,1-2-36,8 3 0,-6-9 24,4 1 1,1 0-11,-2-6 0,6 4-120,-6 2 0,8-1 86,-3 1 0,-1 0-159,1-1 1,1 6 39,4-1 1,1 9-35,-1 1 1,-4 2 53,-1 8 0,-6 0-6,2 5 1,-4 2 6,-1 3 1,-7 3 6,-3 7 1,-4 4-33,-1 1 1,0 6 43,0-1 1,0 2-38,0 3 0,-1-2 35,-4-4 1,3 4 28,-3-4 0,4 2 21,1-1 0,0 1 4,0-6 1,0-6-3,0-4 1,0-5 46,0 5-25,0-7 1,1 4-36,4-7 1,-1-7 12,5-3 0,0-3-1,0-1 0,4-1-8,-3 0 1,-2 2-1,2 3 0,0-3 82,5 3 1,-1-1 37,1 1 0,-4-1-80,4 6 70,-3-7 0,9 6-71,-6-4 0,-7 2 184,-3 3-109,3 3 59,-7-4-110,-7 6 0,-12 5-4,-16 0 1,1 6-28,-6-1 1,-5-2-9,-5 2 0,1-7-87,9 2 0,-2-3 107,7-2 1,0 0-275,4 0 1,3 0 77,2 0 0,4-2-537,6-3 687,0 3 0,1-11 0,-1 5 0</inkml:trace>
  <inkml:trace contextRef="#ctx0" brushRef="#br0" timeOffset="3">21959 6541 7569,'8'0'-1070,"5"0"1116,-3 0 1,-2 0-8,2 0 1,-5-1 205,5-4 1,-5 2-39,5-7 0,-1-2-135,6-7 1,0 1-19,-1-7 1,1 6-9,0-6 1,4 1 2,1-6 0,0 6-84,-6-1 0,-1 6-37,-3-6 1,3 7 31,-3-1 1,1 1-77,-1-2 1,2 4 75,-7-4 0,4 9-112,-4 1 56,7 7-28,-11-10 0,6 18 52,-7-1 0,-2 9-74,-3 7 1,-3-2-24,-6 7 1,-6 4 63,0 5 1,1 1 84,4-6 0,7-1-41,3-4 0,3 2 122,2-6 0,0 0 23,0-6 0,7-6-90,3-3 1,9-3 202,6-2 1,9 0-61,5 0 1,2-12 101,-2-2 1,4-11-43,-4 1 1,-3-6-30,-2-4 0,-3 3-52,-1-3 1,-3 1-89,-2-1 0,1 3-9,-6-4 1,-1 4-164,-4 2 0,-5 0 52,-1-1 0,-5 6-286,1-1 378,-4 1 0,-1 1 0,0 2 0</inkml:trace>
  <inkml:trace contextRef="#ctx0" brushRef="#br0" timeOffset="4">4615 2867 7569,'8'-15'0,"1"0"-571,-5 1 412,-2-1 0,6-1 209,-3-4-5,-3 4 0,9-11 22,-6 8 0,7-7 6,-3 1 0,0-1-52,0 2 1,-4-9-8,5 4 0,0-4-22,5 3 0,-6 1 62,1 0 1,-2-2-175,2-4 0,2 4 16,-8-3 1,6 3-96,-5 2 0,5 4 199,-5 1 0,6 6 0,-3-4 0</inkml:trace>
  <inkml:trace contextRef="#ctx0" brushRef="#br0" timeOffset="5">4556 2896 7239,'9'-6'-916,"-3"4"930,1-5 6,1 7 1,7 0-3,-1 0 1,-4 0 5,0 0 0,0 0 15,4 0 1,1 0 1,0 0 1,-1 0-16,1 0 1,0 0-5,0 0 1,1-5-12,3 1 0,-2-6-3,2 5 1,-2-5-33,-3 5 1,1-5 46,0 5 1,0-4-31,-1 4 1,1-2 33,0 2 1,-6 2 25,1-7-40,0 0 1,5-4 0,-1-1 0,-4 0-5,0 1 1,-5-1 3,5 0 0,-5 1-28,4-1 0,-5 0 30,1 0 1,-4 6-38,-1-1 1,5 5-3,0-5-6,0 7-7,-12-4 17,-1 7 1,-5 2-10,3 3-3,-3-3-1,5 4-7,-7-6 50,7 0 1,2-6-1,6-4 1,0 2 2,0-2 0,0 0 27,0-5 0,0-1 6,0-4 1,5 4 17,0-4 0,6-1 6,-1 2 1,-2-8 49,2 3-97,0 3 15,-2-1 1,0 8-5,-3-1 1,-4 0 13,4 1 3,-3-1-71,-2 0 0,-2 2-11,-3 3 1,-1 2-15,-4 3 1,-3 4-127,3-4 1,-3 2-134,-2-2 0,1 3 304,-1-3 0,0 3 0,1 2 0</inkml:trace>
  <inkml:trace contextRef="#ctx0" brushRef="#br0" timeOffset="6">5615 2646 7569,'8'2'-395,"-3"3"334,-4-4-197,-1 6 284,0-1 0,-1-4 2,-4 3 0,2 1-3,-7-1 12,0 7 0,-5-6-9,1 4 0,4-2 1,0-3 1,0-3 5,-4 3 0,-1-4 41,0-1 1,2-1-38,3-4 1,-3-3 82,3-7-77,-3 0-4,-1 1 1,4-8 7,0-2 0,5 1-19,-5-2 0,7-1 2,-2-8 1,4 6-40,1-6 0,0 6-12,0-6 0,0 3-40,0 1 1,6 1 43,4 0 1,3-1-102,2 1 1,-1-1 2,1 1 0,5 1-54,-1 4 1,1-2-6,-5 6 0,4 1-288,1 4 460,-1 0 0,3 7 0,0 1 0</inkml:trace>
  <inkml:trace contextRef="#ctx0" brushRef="#br0" timeOffset="7">5600 2367 7569,'-8'0'-1245,"0"0"1282,3 0 1,2 0 15,-7 0 1,5 0-13,-5 0-22,0 0 0,-4 0-10,-1 0 0,-5 0-22,1 0 1,-1 0 12,5 0 0,-6 6 0,-2 3 0</inkml:trace>
  <inkml:trace contextRef="#ctx0" brushRef="#br0" timeOffset="8">6306 2132 6215,'8'0'504,"-2"0"-671,-6 0 203,0-7-29,0 6 25,0-6 1,-5 9-4,1 3 1,-8-2 8,2 7 0,-3-1-2,-1 6 0,-1 0-43,0-1 1,0 1 25,1 0 0,1 4 1,3 1 0,-6 5-25,6-6 1,-7 6-12,8-6 1,-4 6 7,-2-6 0,0 6-12,0-6 0,2 6-142,4-5 165,-4 6-8,11-10 1,-10 10-85,8-6 1,-1-1 26,5-4 0,0 0-8,0-1 1,0 1 23,0 0 1,6-5-6,4-1 0,3-4-25,2 5 70,-1-7-29,1 4 0,0-7 86,0 0 1,-1 0-88,1 0 0,0 2 88,-1 2 0,1-2-43,0 3 0,-1-3 4,1-2 0,0 0 1,0 0 0,-1 0 0,1 0 0,0-5 4,-1 0 0,1-7 0,0 3 0,-1-6 25,1-5 1,-5 4-32,0-4 0,-2 4 175,2 1-163,-4 1 12,1-1 0,-6 0 16,4 1 1,-3 4-47,-2 0 0,-2 7-1,-3-2 0,-3 3 49,-6 2-257,-1 0 217,0 0 1,-1 0-157,-4 0 0,4 0 43,-4 0 99,4 0 0,-5 7 0,-2 1 0</inkml:trace>
  <inkml:trace contextRef="#ctx0" brushRef="#br0" timeOffset="9">6600 2705 7569,'9'-7'-631,"1"-2"325,-7-4 275,11-2 1,-11-5 112,7 1 0,-5-7-59,4 1 1,-5-3 0,0-1 0,3 1-18,-2 4 0,1-4-103,-1 3 0,-3-1-48,3 2 145,-3 2 0,4 1 0,2-2 0</inkml:trace>
  <inkml:trace contextRef="#ctx0" brushRef="#br0" timeOffset="10">6864 2617 7569,'8'-7'-244,"5"6"-227,-11-12 358,11 4 1,-11-5 49,3-1 1,-2 0 79,2 1 0,-4-1 36,4 0 1,-1-4-7,1-1 1,-4-5-19,4 6 0,2-6-1,-3 6 1,6-6-23,-5 6 1,5-3 11,-5 3 1,5 3-101,-5-4 0,4 4 51,-4 1-68,7 0 1,-9 7 31,7 3-44,-7 3 0,4 11 34,-7 5 0,0 3-10,0 7 0,0 2 30,0 9 0,-5-4 57,0 3 0,0 0 0,5-4 0,-7 9 0,-1-8 0</inkml:trace>
  <inkml:trace contextRef="#ctx0" brushRef="#br0" timeOffset="11">7026 2587 7569,'6'9'-732,"4"-5"0,3-2 394,2-2 503,0-6-78,6-3 0,2-7-12,6-4 0,1-2 83,-1-8 0,4-1-115,-4-3 1,2 3-18,-11-3 1,-1-2-2,-4 1 1,-2-1-26,-3 2 0,3-4 0,-5-6 0</inkml:trace>
  <inkml:trace contextRef="#ctx0" brushRef="#br0" timeOffset="12">6644 1882 7569,'6'10'0,"4"-1"0,1-4-1273,-1 5 1273,3 0 0,-6 5 0,3-1 0,3-6 0,-5 6 0,7-6 0</inkml:trace>
  <inkml:trace contextRef="#ctx0" brushRef="#br0" timeOffset="13">5703 4057 7569,'0'15'-311,"0"0"459,0-7 46,0-2-130,0-6-167,6-13 160,-4 4-14,11-13 1,-3 3-81,10-1 1,-4-4 66,4 4 0,-3-1-14,3 1 1,-4 4-14,4-4 1,1-1-3,-1 1 1,6-1-7,-2 2 0,-1 2-2,2-2 0,-6-3-58,6 3 73,-7-1 9,3 5-210,-6 7 178,-7 2 2,5-1-4,-11 6 1,4 1-31,-6 9 1,0 4-3,0 2 0,0 2 30,0 2 1,-1-1-4,-4 7 1,1-6-9,-5 6 11,5-7 4,-9 9 1,12-10-14,-4 2 6,3-2 29,2-9 0,-1 3 1,-4-6-30,3 0 0,-5-7-4,7-2 0,5-6 39,0-10 1,7 2 0,-3-6 1,5-1 44,0-4-66,7 6 6,-4-5 0,6 7 65,-4-4-65,-2 4 27,10 6 0,-9 6 6,7-1 0,-7 7 24,1-2 1,-2 3-3,-3 2 1,-5 7-50,-5 2 0,3 6-1,-2 5 1,0-2-184,-5 6 193,0 1-4,0-2 1,-2 3-67,-3-7 62,4 7-15,-6-9 0,7 4-1,0-6 1,0-6-103,0 1 112,0-6 0,0 2 0</inkml:trace>
  <inkml:trace contextRef="#ctx0" brushRef="#br0" timeOffset="14">8070 3881 7569,'14'0'-386,"-4"0"-48,0 0 1,-5 5 527,5 0 18,-1 0 1,1-5 8,0 0 47,0 0-90,-2 0 99,-2 0 451,-6 0-584,-13 0 1,2 0-68,-14 0 78,7 0 0,-9 0-28,2 0 1,-7 0-112,-3 0 0,-11 0-5,2 0 1,-3 1 58,3 4 0,-5-3-157,0 3 79,0 3 1,6-7 19,4 4 0,3 2-122,7-2 0,6 0 210,3-5 0,4 0 0,1 0 0</inkml:trace>
  <inkml:trace contextRef="#ctx0" brushRef="#br0" timeOffset="15">7540 4116 7569,'-14'5'-47,"-1"0"0,-5 0 10,1-5 0,-2 0 146,1 0 1,-3 0 23,-6 0 1,-1-7-101,1-3-52,6-3 68,-5-8 1,10 3-77,-6-6 1,7-1 77,3-4 0,1-1-108,8 1 1,2 0 6,7-1 1,6-4-146,10 0 0,4-2 27,11 1 1,2 4-74,7-3 0,-5 3-56,1 2 108,5-7 59,1 5 1,6-5 129,-3 6-133,-3 7 1,5-4 0,-7 4 0</inkml:trace>
  <inkml:trace contextRef="#ctx0" brushRef="#br0" timeOffset="16">11818 2970 6737,'-15'-15'0</inkml:trace>
  <inkml:trace contextRef="#ctx0" brushRef="#br0" timeOffset="17">5776 5174 7425,'0'9'-171,"0"-3"199,0-6 9,7-13 1,-4 8 3,7-10 1,-2 9 6,2-4 0,3 2-9,-3-2 1,3-3-1,2 3 1,4 2-7,1-2 1,-1 2 2,-4-2 0,5-3-12,-1 3 0,6 2-166,-6-1 180,1 5-52,1-2 0,-4 1-1,2 0 0,-2 0 7,-3 5 0,1 0-5,0 0 0,-1 2-12,1 3 1,-2-2-1,-3 7 0,3-1 15,-3 6 0,-2 0-1,2 0 1,-7-1-184,2 1 175,-3 0-35,-2-1 0,-7 8-103,-3 2 0,-3-1 74,-2 1 0,-1 1-90,-3 4 1,1-4 50,-7-1 0,7-6 122,-2 2 0,-2-4 0,-1-1 0</inkml:trace>
  <inkml:trace contextRef="#ctx0" brushRef="#br0" timeOffset="18">6747 4983 7569,'-9'15'-859,"3"-5"834,6 0 1,-5-5 238,0 4 1,-1-5-128,1 0-147,3-2-8,-11-2-42,11 0 90,-4 0 0,1-2 0,0-2 0,0-5 18,5-5 0,5-1-9,0 0 1,6-4-3,-1-1 1,-2 1-5,2 4 1,0 0 6,5 0 9,-1 1 0,1 6 1,0-1 199,-1 4-189,1 4 41,-7-6 0,5 7 12,-3 0 0,-2 2-43,2 3 1,-5 1-2,5 4 0,-7 3-18,2-3 0,-3 5-1,-2 4 1,0-1-57,0 7 19,0-7 0,-7 10 46,-3-4-92,-3 4 76,-8 8 1,5-5-43,-4 3 1,-1-3 30,1-1 1,1-1-8,4 0 0,5-4 8,0-1 0,7-6 66,-2 2 0,4-9-61,1-1 0,1-5 34,4 5 1,5-7-56,9 2 1,-1-3-2,7-2 1,1-2-158,8-3 191,4-3 0,13-7 0,1 0 0</inkml:trace>
  <inkml:trace contextRef="#ctx0" brushRef="#br0" timeOffset="19">8261 5174 7224,'-10'0'170,"0"0"1,5 0-70,-5 0-50,1 0 0,-11 0-12,0 0 1,1 0-14,4 0 1,-1 0-13,-4 0 0,2 0-116,-6 0 1,4 0-235,-4 0 199,-1 0 26,2 0 1,-5 0 78,4 0 32,3 0 0,-7 0 0,5 0 0</inkml:trace>
  <inkml:trace contextRef="#ctx0" brushRef="#br0" timeOffset="20">7820 5351 7569,'-9'6'-349,"-4"-4"373,12 4 0,-12-4-48,3 3 0,-3-3 90,-2 3 1,-1-4 38,-4-1 1,4-1-29,-4-4 1,4 1-107,1-5 0,2-6 20,3-5 76,4-6 0,7-2 66,4-6-135,4-7 86,5 4-88,14-7 1,-2 0-78,13-1 0,2 1-18,8 0 0,-3 0-431,3 0 314,3 0 0,-6 0 0,5 0 0</inkml:trace>
  <inkml:trace contextRef="#ctx0" brushRef="#br0" timeOffset="21">9025 3807 7226,'0'9'-189,"0"-3"566,0-6-224,6 0-266,3 0 184,5-6 0,1-3 75,0-5-83,-1-1 1,3 0-21,2 1 0,3-1 43,2 0 0,4 0-111,-4 1 75,4-1 0,-3 5-26,-1 0 0,-1 7-13,2-2 0,1 4 10,-7 1 0,1 1-75,-5 4 0,-1 3-91,1 7 62,-7 0 1,0-1 0,-3 1 1,-3 5 37,3-1 1,-4 8-128,-1-3 1,-5-1 70,1 1 0,-6-6-59,5 2 0,-7 3-35,3 1 194,-4-2 0,-2 5 0,0-4 0</inkml:trace>
  <inkml:trace contextRef="#ctx0" brushRef="#br0" timeOffset="22">9878 3910 7569,'-7'8'-494,"5"-1"579,-4-14 0,7-2 227,4-11 0,-1 2-208,5-6 0,-4-6-131,5-4 1,-2 0-61,2 4 151,3-6 1,-10 5-774,7-3 709,-7 3 0,11 2 0,-6-1 0</inkml:trace>
  <inkml:trace contextRef="#ctx0" brushRef="#br0" timeOffset="23">10245 3896 7569,'-2'21'-167,"-3"-6"83,4-1 1,-6-11 226,7 7 302,0-6-702,0 2 1,0-17-212,0-4 468,7-3 0,1 3 0,7 1 0</inkml:trace>
  <inkml:trace contextRef="#ctx0" brushRef="#br0" timeOffset="24">10848 3837 7569,'0'8'-173,"0"-2"141,0-6 205,6 0-265,-4 0 72,11 0 1,-5-4 120,7-1 1,-1-7-30,1 2 0,0-3 0,0-1 0,1-1-27,3 0 1,-1 1-18,7-1 0,-5 0 4,4 0 1,-1 1-66,1-1 1,3 7 54,-8 3 1,6-2-89,-6 3 1,6-1-104,-6 5 180,1 0 1,0 6-62,-1 4 1,-4 3 47,-5 2 0,-7 1-149,2 4 1,-4 3 76,-1 6 1,-6-5-98,-4 1 1,-3-2 69,-2 1 0,1 2-106,-1-6 0,0 5 207,1-6 0,-1 1 0,0-6 0</inkml:trace>
  <inkml:trace contextRef="#ctx0" brushRef="#br0" timeOffset="25">11715 3587 7569,'0'10'-473,"0"0"178,0-7 311,0 10 253,0-5 1,0 7-178,0-1 0,-2-1-39,-3-3 1,2 3-17,-7-3 1,0 8-84,-4 2 0,1 1 0,3-1 16,-10 2 0,14 3-19,-14-1 0,12-6-172,-7 2 0,4 1-387,-4-1 608,7-1 0,1-4 0,7 0 0</inkml:trace>
  <inkml:trace contextRef="#ctx0" brushRef="#br0" timeOffset="26">12171 3866 7351,'0'8'-584,"-2"-1"588,-3-7 34,-3 0 0,-8 0-2,-4 0 1,4 0-29,-4 0 0,-1 0 0,1 0 0,1 0-97,4 0 104,0 0 1,0 0-20,1 0 1,4-5-18,0 0-2,7-6 1,-4 2 25,7-5 1,0 4-12,0 0 0,7 0 6,3-4 0,3-1 80,1 0 0,3-4-35,2-1 1,-1-4 73,7 4 0,-6-5 2,6 6 1,-7-7-72,2 1 1,-4-1-43,-1 2 1,-7-2 102,-3 6-196,-4 0 0,-1 6 75,0-1 1,-8 7-257,-7 3 1,1 3 267,-6 2 0,-3-6 0,0-2 0</inkml:trace>
  <inkml:trace contextRef="#ctx0" brushRef="#br0" timeOffset="27">12582 3719 7569,'15'-6'-550,"-5"4"590,-1-3 86,-5-3 0,7 5 88,-6-7-26,0 7-123,-5-10 0,-7 11-125,-2-3 1,-6-2-42,-5 3 49,-3-1 0,-1 10-37,-1-1 0,3 8 23,-3-2 1,-1 3-67,6 1 0,1-2 71,4 3 0,2-4 31,3 9 0,4-4-9,6-1 1,0-1 57,0 1 0,6 0 1,4-1 1,5-4 109,4 0 1,3-5-73,2 5 0,5-7-37,1 2 0,-1-3-176,5-2 0,2 0-24,-1 0 179,6-7 0,-10 5 0,5-4 0</inkml:trace>
  <inkml:trace contextRef="#ctx0" brushRef="#br0" timeOffset="28">13067 4175 6523,'-8'-7'-69,"-3"-1"325,6-7 0,-7-6-92,2-3 1,-1-6 47,1-4 0,-3 1-174,3-6-9,4 0 0,-1-7-87,7-3 1,0 4 91,0-4 1,7 4-214,3 6 0,8-2 82,1 7 0,7-5-162,-1 5 259,3-7 0,8 3 0,1-6 0</inkml:trace>
  <inkml:trace contextRef="#ctx0" brushRef="#br0" timeOffset="29">13391 4087 7569,'16'0'-1074,"4"0"1040,-4 0 0,7-2 223,-4-3 1,-1-3-56,7-7 1,-6-1-5,6-4 1,-7 2 5,1-6 1,3-2 22,-3-9 0,1-2-50,-5-7 1,-1 0 1,1 0 0,-7-1-426,-3 1 230,-3-6 0,-2-2-355,0-7 0,-7 0 102,-3 0 227,-9-6 0,-11 11 0,-7-3 0</inkml:trace>
  <inkml:trace contextRef="#ctx0" brushRef="#br0" timeOffset="30">9157 5189 6847,'5'-10'159,"0"1"0,6 4-109,-1-5 0,3 0 166,2-5-102,0-6 0,4 5 26,1-4-65,0-3-34,-6 7 1,6-5 32,-1 6 0,1 0-23,-5 1 1,-1 1-82,1 3 0,5-2 63,-1 7 0,1-4-112,-5 4 0,-1 0-83,1 5 176,-7 0 1,5 1-41,-3 4 0,1-1-66,-1 5 1,-3 1-22,-7 5 1,0 0 92,0-1 0,0 6-147,0 0 0,-7 4 59,-3-4 1,-1 4-61,1-4 0,-1-1 133,6-4 0,-5 0-45,5-1 163,0-5-102,5-3 0,2-6 134,3 0 0,3-6-87,7-4 1,6-8 58,3-2 0,6-4-68,4 4 0,-3-4 134,3 4 1,2 0-23,-1 6 43,-1-1-135,-11 0 0,3 7 45,-6 3-75,-1-3 32,-4 6 0,-5-2-84,-1 8 0,-5 0 89,1 6 0,1-1-144,-1 6 1,0 0 75,-5-1 1,0 1-87,0 0 0,-5 0 61,0-1 1,-1 1-261,1 0 257,3-1 1,-6-1-70,3-3 193,3-3-119,-4-7 0,8 0 115,2 0 0,0-5-97,5 0 0,-4-5 185,5 5-107,0-6 1,3 8 24,-3-7-65,3 6 0,-10-2 135,7 6-114,-7 0-20,10 0 0,-9 5 43,5 0-115,-5 6 82,9-3 1,-7 2-42,4 0 1,3-7 54,-3 2 1,-2-3 3,2-2 0,0-2-3,4-3 1,1-1 42,0-4-39,-1-3 0,0 5 13,-5-7 1,4 0-39,-3 1 0,-2 4 26,2 0-42,-7 0 0,6-3-9,-4 3 0,-4-3-75,4 3 101,-3 4-31,-2-1-9,6 1 17,-4 4-7,4-4 0,-6 6 3,0 6 0,-5 2-1,1 7 0,-6 0-36,5-1 0,-2-4-6,2 0 0,2 0-138,-7 5 173,7-7 0,-3 5-37,6-3 23,0-4 1,1 6 19,4-8 0,3 1-27,7-5 1,1 0 102,4 0 1,-2 0-34,6 0 1,3 0 120,7 0 1,-3-5-93,3 1 0,-3-8 18,-1 2 0,-1-3-48,0-1 1,-4-1 22,-1 0-18,-6 0 0,4 1 20,-8-1 0,1 5-21,0 0 0,-6 2-1,1-2-102,-6-3 107,2 5-47,-6 0 0,-2 2-3,-2 6 1,-5 0-126,-5 0 144,-1 0 0,-1 0-59,-4 0 0,2 0-14,-6 0 0,6 1 34,-2 4 1,2-2-13,-2 7 0,4-5-154,-4 5 169,11 0 0,-3-1-80,7 1 52,-6 0 0,9 5 43,-3-1 1,5-1-28,5-3 0,3 3 68,7-3 1,1-2-62,4 2 0,-4-7 88,4 2 0,1-1-42,-1 0 1,4-2 70,-4 3 1,1-3-39,-1-2 1,1-5-33,4 0 0,2-5 50,-2 5 1,-2-6-41,1 1 1,-4 2-3,4-2 0,-6 0 6,2-5 0,-4 2-58,-1 4 28,0-5-25,-1 6 36,-6 0 1,4 0-52,-7 3 52,0 3-19,-5-4-18,0 19 0,-5-8-6,0 10 1,-5-4-27,5 4 1,-5-1-7,5 1 0,-4 0-150,4 0 171,-7-1 3,11 1 0,-6 0-11,7-1 0,0-4 76,0 0 0,0-5-103,0 5 85,7-7 1,6 3-34,6-6 0,7-6 101,-1-4 1,1 2-25,-1-2 0,1 0 134,-7-4-152,7 5 1,-9-4 104,2 4-117,-2 2 1,-3-6 7,1 3-5,-7 4 0,5-3-9,-3 5 0,-2 0 4,2-5-7,-7 5 0,6-2 0,-5 6-187,-2 0 188,5 0-52,-14 6 0,4 2-101,-7 7 1,7 0 30,-2 0 0,-2-1 73,2 1 1,1-5 1,4 0-57,0-1 98,0 6 2,0 0 19,0-7 0,6-2 21,4-6 0,-2-4-52,2-1 1,5-7 104,4 2 1,1 2-92,-6-2 1,1 1 80,0-6 0,0 5-71,-1 0 1,1 2 44,0-2 0,-6-1-38,1 6 1,-5-2 12,5 3-44,-7 2 1,5-5 13,-3 7-23,-3 0 0,4 2-10,-6 3 1,0 3-40,0 7-74,-6 0 0,3-1 92,-7 1 1,7 0-80,-2-1 0,3-4 62,2 0 31,0-7 0,0 5 25,0-3 1,7-3-45,2 3 0,4-4 116,2-1 0,5 0-52,-1 0 0,6-1 112,-6-4 1,6 3-82,-6-3 0,6 4 33,-5 1 1,-1-5-41,-4 0 1,0-5 3,-1 5 0,1-6-30,0 1 0,-6-1 18,1 1 0,-2-3-24,2 3 1,2-3 17,-7-2 0,4 5-64,-4 1 1,2 4 64,-2-5-76,-4 7 65,12-4-20,-11 7 9,5 0 1,-3 2-13,1 3 0,0-2 11,-5 7 1,5-5-46,0 4 1,0-4 42,-5 5 0,5-5-46,0 5 41,6-7 0,-3 8-6,7-6 0,0 0 21,-1-5 0,1 0 1,0 0 0,1 0 37,4 0 1,-2 0-49,6 0 0,1-5 63,4 0 0,-1-4-45,-4 4 1,4-2 16,-3 2 0,1 2-16,-2-7 0,2 7-4,-6-2 1,-5-1 16,-5 1-21,-1 0 0,1 3-17,0-3 0,-7 2 28,2-7-43,-3 7 0,-1-9 40,4 8-79,-3-8 69,4 4-72,-6-7 52,0 7 1,-6 2-1,-4 6 0,-8 0-43,-1 0 1,-8 0 41,3 0 1,-2 1-45,1 4 1,-1 3 35,7 7 1,-1-2 15,5-3 0,1 3-18,-1-3 0,5 3 44,0 1 0,7 1-5,-2 0 0,5-5 5,5-1 0,10 1 47,9 5 1,6 1-65,4 4 1,3-4 115,8 4 1,-1-4-56,0-1 0,6-5-216,4-1 1,3-5 149,2 1 0,0-4 0,0-1 0</inkml:trace>
  <inkml:trace contextRef="#ctx0" brushRef="#br0" timeOffset="31">10862 4542 7569,'-9'15'144,"-1"0"-144,6-7-256,-2 5-455,6-11 436,0 4 275,6-6 0,9-6 0,8-3 0</inkml:trace>
  <inkml:trace contextRef="#ctx0" brushRef="#br0" timeOffset="32">13920 4557 7569,'6'-8'-71,"-4"1"-101,4 7 623,-6 0 1,-13 7-308,-6 3-135,-7-4 1,-4 9 57,1 0 0,4-1-129,1 6 1,-1-4 21,-4-1 0,4 5 121,1-1-132,6 1 1,-3-10-289,6-1 57,0 1-126,1 5 184,6 0 182,1-7-15,14-2 1,-3-1 134,11 0-119,-3 6 0,15-9 109,-2 3 1,3 3-107,1 2 0,-5-2 81,1 2 0,-2 0-48,1 4 0,-2-2 113,-8 3 0,-6-4-86,-3 9 1,-5 2 6,-5 3 0,-4 3-23,-11 1 0,-3 1-2,-6-1 0,-1 5-114,1 1 1,-5-1 70,-1-5 1,1-4-134,5-1 0,6-12-89,3-3 261,4-5 0,8-17 0,1-4 0</inkml:trace>
  <inkml:trace contextRef="#ctx0" brushRef="#br0" timeOffset="33">14214 4557 7569,'8'0'-375,"-2"0"0,-6 2 1081,0 3-582,0-4-153,0 12 119,0-5 1,-1 7-110,-4 0 89,-3 0 1,-7 6-103,0 3 1,1 4 72,-1 1 1,-1 6-116,-4-1 29,4 7 1,-10-5-1,6 3 0,-5 2-171,6-7 0,-1 5-311,6-4 341,-1-1 1,7-10-225,3 1 410,3-14 0,2 9 0,0-12 0</inkml:trace>
  <inkml:trace contextRef="#ctx0" brushRef="#br0" timeOffset="34">14522 4645 7569,'9'15'49,"-3"-7"181,-6 5-135,0-5 0,0 7-40,0 0 1,-6-5 219,-4-1-433,-10 1 141,4-2 1,-12 4-58,4-7 1,-4 4-219,-2-4 0,6 0 160,-1-5 132,1 0 0,-5 7 0,-1 1 0</inkml:trace>
  <inkml:trace contextRef="#ctx0" brushRef="#br0" timeOffset="35">14478 5072 7569,'15'0'-460,"0"-7"0,-7 4 422,-3-7 299,-4 7 0,-7-6-203,-4 5 1,-10 2-46,-4-3 0,1 3-54,-1 2 9,-1 0 0,-4 5-63,-1 0 1,1 2 38,0-2 33,-1-4 0,2 11-4,4-7 0,3 6-7,6-1 1,5 3-126,0 2 0,7-1 101,-2 1 0,5 0-5,5-1 0,8 6-17,7 0 46,12-1 0,-7-4 78,9 0 1,-1-6-82,1 1 0,-4-7 100,-1 2 0,4-3-50,-9-2 1,2-5 78,-6 0 1,-5-6-87,-1 1 0,-1-5 145,-8-4 1,5 2-73,-5-2 1,0 2-35,-5 3 1,-7-1-239,-3 0 0,-3 1 193,-1-1 0,-8 0 0,0 1 0</inkml:trace>
  <inkml:trace contextRef="#ctx0" brushRef="#br0" timeOffset="36">14596 5042 6850,'0'8'-215,"0"5"1,0-9 184,0 5 65,0 1 1,-5 0 6,0 0 1,0 0 8,5 4 1,-1-2-79,-4 2 0,3-2 69,-3 7 1,4-2-115,1-2 1,0-1 30,0 1 41,0 0 0,6 6 0,2 2 0</inkml:trace>
  <inkml:trace contextRef="#ctx0" brushRef="#br0" timeOffset="37">15066 4939 7569,'0'8'-1158,"0"-1"1870,0-7-612,-6 0-79,-2 0 1,-7 0 1,0 0 1,0 0 15,1 0 1,1 6 4,3 4 0,-3-2-110,3 2 112,-3 0-62,5 5 1,-4-1 9,7 1 0,-4 0-3,4 0 1,0 4-6,5 1 1,0-1 5,0-4 0,0 0-3,0-1 1,2-4-1,2 0 1,5-5 1,5 5 0,1-7-2,0 2 10,-1-3 0,1-2-12,0 0 0,-1 0 11,1 0 0,5-5 3,-1 0 0,8-7-4,-3 2 1,4-9 28,1-6 0,2 3-27,3-3 1,-1 1 78,6-6 1,-6-1-64,1-3 108,4 3-481,-7-5 415,5 0 0,-12-2 102,1-6 1,-6 0-109,6 0 0,-9-3 13,-1 3 1,0-2-62,-6 12 1,0-1-10,0 6 0,-5 1 28,1 4 86,3 2 1,-7 13-273,4-1 166,-3 6 0,-2 0-21,0 8 1,-5 5 0,0 5 1,-6 6-104,1 0 0,-3 11 98,-2-2 1,-4 10-114,-1 0 0,-6 10 101,1 5 1,-2-1-65,-3 0 0,1-5 43,-1 1 1,1-3-15,0-2 1,6-2 55,3-3 1,0-3-92,6-6 37,-4-1-24,16-6 146,-4-8 0,14-12-86,7-13 0,1-1 90,8-14 1,-4 6-37,4-6 1,1 2 90,4-1 0,1-2-4,-1 6 1,-1 0-57,-4 6 1,3 4 22,-8 0 1,6 7-38,-6-2 1,2-2 0,-1 2 1,-4 1 11,4 4 1,-9 1-77,-1 4 0,-6-2 15,0 7 1,-2 0-11,-2 5 1,-6-1-41,-4 1 0,-8 0 66,-2-1 1,-1 1-31,1 0 0,2-2 18,-6-3 0,4-2-70,-4-3 0,1-4 66,-2 4 1,-1-3-47,7-2 1,-1 0 12,5 0 0,6 0-57,-1 0 216,6 0-166,-2 0 97,19 6 0,-3-2-62,9 6 1,4-1 75,2 6 1,1-2-55,-2-3 1,-1 1 3,-3-6 0,-4 7-7,4-3 0,-4-2-3,-1-2 1,0 1-3,-1-1 0,1 7 0,0-4 0</inkml:trace>
  <inkml:trace contextRef="#ctx0" brushRef="#br0" timeOffset="38">16095 5395 7359,'-8'0'-263,"0"-5"445,3 0 1,-2-6-57,-2 1 1,-3-5-18,7-4 1,-4-4-30,4-7 0,0-1 7,5-3 0,0-4 5,0-6 1,6-5-5,4 0 1,5 0-150,4 5 36,-2 7 0,9-9-388,-7 7 0,8-7 413,-3 7 0,4-4 0,1-1 0</inkml:trace>
  <inkml:trace contextRef="#ctx0" brushRef="#br0" timeOffset="39">16301 5189 7569,'10'-10'-1025,"0"1"869,-7 5 282,10-9-80,-5 5 1,7-8 27,-1-4 0,3 2 0,2-6 0,-1 4-34,7-4 0,-6 1-3,6-2 0,-5 2-89,4 4 92,1 2 1,-3-2-18,-2 9 1,-4-1-158,-1 6 36,0 0 1,-2 6 58,-3 4 1,-4 5-97,-6 10 0,-6-2 62,-4 6 1,-3 1-47,-2 4 0,0 4 89,1-4 0,1 4-1,3-9 1,-2-3 9,7-1-69,1-4 132,4-7 1,0-5-72,0-8 0,6-5 81,4-5 1,8-6-62,1 1 0,1-6 74,-5 5 0,-1 1-42,1 4 1,0 0 0,0 1 1,-1 6-11,1 3 28,0 3-34,-7 2 0,5 0 2,-3 0 1,-4 2 4,-1 3 1,2 3-30,-2 6 0,-1 1 34,-4 0-128,7 0 1,-4-1 106,7 1 1,-7-7 0,10 5 0,-4-5 0</inkml:trace>
  <inkml:trace contextRef="#ctx0" brushRef="#br0" timeOffset="40">16962 5336 7569,'15'-21'-606,"6"5"0,-3-17 326,7 3 1052,-7-2-451,10-4 1,-6-2 161,8-6-256,-1-6 0,-4 4-263,-1-3 0,-12-3 74,-3-2 1,-7-3-881,-7-2 599,-3 0 0,-20 0 1,-3 0-1</inkml:trace>
  <inkml:trace contextRef="#ctx0" brushRef="#br0" timeOffset="41">6188 6424 6583,'8'8'346,"-1"5"-255,-7-11 29,0 11-16,0-12-10,0 6-24,0-1-26,-7-4 1,4 6 16,-7-3 1,0-3-25,-4 3 1,-1-4-63,0-1 0,-4 0 51,-1 0 0,-4 0-89,4 0 1,-5 0-85,6 0 172,-1 0-12,-1-6 0,5 3-118,-4-7 89,4 0-1,1 2 1,2-5-11,3 3 1,4-3 29,6-2 1,0-1 1,0-4 0,11 2 32,4-6 0,8 4 94,-4-4 1,12-1 67,-1-4-165,2-1-12,-2 7 1,-2-4-41,-4 2 48,-3-3 1,-6 6 15,0 2-13,-1 4 0,-5 1-39,-5 0-3,-2 1 0,-4 0-20,-2 5 0,-5 2-3,-5 7 0,-8 0-215,-2 0 116,-10 0 51,3 0 1,-12 2-461,4 3 540,3-4 0,-6 12 0,4-4 0</inkml:trace>
  <inkml:trace contextRef="#ctx0" brushRef="#br0" timeOffset="42">6791 6292 7349,'-8'6'55,"-6"-4"18,5 3 0,-4-2-74,-2 2 0,0-4 32,1 4 1,-1-1-111,0 0 1,2 0-41,3 6 36,-3-7 45,5 10 1,-2-5-101,0 7-35,7-1 148,-10 1 1,11 0-18,-2 0 0,2-1 8,2 1 1,6 5-10,4-1 0,8 2 42,2-1 1,6-9 81,-2 4 0,4-5 89,2 0 13,-1-4-170,0-6 1,1-1 181,-1-4 4,1-3-102,-1-7 0,-1 0 13,-4 0 1,-3-4 10,-6-1 0,0-1 10,0 1 1,-7 4-51,-3-4 0,-10-1-1,-5 2 0,-3-6-163,-2 6 32,-6-1 1,-2 5 157,-6 1-553,-1-1 319,1 7 0,4-4-683,1 7 387,6 0 423,-10 5 0,12 0 0,-5 0 0</inkml:trace>
  <inkml:trace contextRef="#ctx0" brushRef="#br0" timeOffset="43">7746 6439 6534,'10'8'-42,"0"-3"379,-7-4 93,4-1 0,-19 5-356,-3 0 1,-9 2-11,-1-3 1,-2 0-78,-3 6 0,1-7 43,-1 2 1,1-4-100,0-1 1,4 0-76,1 0 54,6 0 1,-4 0 119,8 0-220,-1 0 197,7-6-22,1-2 0,7-2 3,0 0 1,0 0 21,0-4 0,4-3 7,5-2 0,1 2 0,10-2 0,3-4 11,1-2 0,-1 2-397,2-1 177,-1 6 192,-1-3 0,5 0 0,-5-2 0</inkml:trace>
  <inkml:trace contextRef="#ctx0" brushRef="#br0" timeOffset="44">10701 6086 7569,'8'0'-423,"-2"0"418,-6 0 11,-6 6 0,3-4-5,-7 3 1,0 1 126,-5-1-90,1 7 0,-6-9-67,0 7 1,1-5 59,4 4 0,0-4 3,1 5 0,-6-5-119,0 5 34,-6 0 1,5 4-12,-3 1 1,-3 0 2,8-1 34,-7 1 0,9 0-18,-2 0 0,2 1 12,3 3 0,1-2-4,3 2 0,-2-7-25,8-2-7,-1-1 40,5 6 10,6 0 0,2-7 12,7-3 1,1 1-15,4-1 1,-2 5 24,6-5 1,-1 2-26,2-3 0,3-2 5,-4 3 0,-1-2 3,1 2 0,-4-3 28,5 3 0,-7-4 8,1-1 1,2 0 2,-1 0 1,1 0 46,-1 0 1,-4-6-72,4-4 1,-4 2 198,-1-2-142,-1 0 0,0-4 34,-5-1 1,-2 5-50,-7 0 1,0 5-33,0-4 1,-2 4-4,-3-5 0,-3 5-9,-7-5 0,-4 7-103,-1-2 1,-4-2 76,4 3 0,-1-3-77,1 2 1,2 3 40,-6-2 0,6 0 60,-2-1 0,4 4 0,1-6 0</inkml:trace>
  <inkml:trace contextRef="#ctx0" brushRef="#br0" timeOffset="45">8128 6556 7569,'0'8'-313,"0"-1"19,0-7 310,7-7 0,-4-1 36,7-7 0,0-1 0,4-4 1,3 3-1,2-8 1,-1 5 10,7-4 1,-1 1-6,6-1 0,-1-4-39,0 3 49,1 4 2,-1-7-140,1 5 46,-1 1 0,0-1 20,1 3 1,-2 9-91,-4-4 0,2 5 70,-6 0 1,-1 4-17,-4 6 1,0 0-2,0 0 1,-6 6-91,1 4 1,-7 5-84,2 4 177,-3-2 0,-2 11-180,0-4 179,0 4 1,-2 1 21,-3 1 0,4-3 0,-4-2 1,-2 3-65,2-4 254,1-3-208,4 1 0,-5-13-33,0 1 129,0-7-94,5 11 18,0-13-9,0 6 22,-7-7-18,6-7 4,-6-1 29,7-7-27,0 1 0,0-6 37,0 0 0,2-4 4,3 4 1,-2-4-45,7 4 153,-7 1-62,4 4 0,-6 2 182,4 3-219,-3-3-16,4 11 207,-6-4-142,0 6 1,-6 5-17,-4 0 1,-5 4 6,-4-4-115,-4 7 85,0-11 1,-10 6 34,4-7-178,-4 0 53,4 0 0,-1 0-338,1 0 183,0 0 197,-1-7 0,1-1 0,-1-6 0</inkml:trace>
  <inkml:trace contextRef="#ctx0" brushRef="#br0" timeOffset="46">9040 6527 7569,'0'14'-1164,"0"-5"1041,0-3 815,0-6-631,6 0 0,2-6 62,7-4-36,0-3-20,-7-2 0,8 0 10,-6 1 1,11-1 3,-6 0 1,3-1-93,-3-4 1,-1 4 133,1-4-110,6-3 1,-3 6-83,7-8 0,-7 7 73,1-2 0,-2 6-142,-3 4 0,-4-1-83,0 6 163,-7 0 0,4 6-7,-7 4 1,0-1 9,0 5 1,0 3-10,0 7 1,0-2-7,0 2 0,0 3-6,0-3 1,0 2 110,0-1-103,0-4 57,6 6 1,2-9 70,7-4 1,0-2 62,0-7 0,6 0-38,3 0 0,-1-7 82,2-2 0,-1-6-37,6-5 0,-1 2 2,0-6 0,-4 1-46,-1-2 0,-4-2 14,4 2 0,-6 2-149,2-1 1,1 4-206,-1-4 1,-1 6 253,-4-2 0,6-3 0,2 0 0</inkml:trace>
  <inkml:trace contextRef="#ctx0" brushRef="#br0" timeOffset="47">14963 6365 6749,'15'-8'556,"-5"-4"-436,0 8 1,-1-8-36,6 2 0,0-3-21,0-1 0,4 0-8,1 5 0,6-4-11,-2 3 17,4-3 4,2 5 1,4-1-96,0 5-67,7 2 101,-17-5 1,9 7-78,-13 0 0,-1 0 64,-4 0-68,-7 7 0,-1 1 34,-7 7 1,0 4-109,0 1 1,-7 0-11,-3-6 69,-3 7 1,-6-4 19,-1 2 0,1-2-9,4-3 0,0 1-343,0 0 423,1-7 0,-1 5 0,0-5 0</inkml:trace>
  <inkml:trace contextRef="#ctx0" brushRef="#br0" timeOffset="48">15728 6439 7569,'0'8'-59,"6"-2"149,-4-6 0,9-1 25,-6-4 0,7 0 16,-3-10-89,-2 4 0,6-12 172,-3 3-406,3-3 149,2-6-142,-1 0 0,1-1-499,0 1 684,-1-1 0,1 1 0,0 0 0</inkml:trace>
  <inkml:trace contextRef="#ctx0" brushRef="#br0" timeOffset="49">16213 6365 7569,'-8'2'-71,"3"3"31,3-4-43,2 6 0,-6-7 0,-3 0 0</inkml:trace>
  <inkml:trace contextRef="#ctx0" brushRef="#br0" timeOffset="50">16551 6277 7569,'0'15'-490,"6"-7"0,-2 3 435,5-6 1,-4 5 429,5-5-94,0 0-125,5 1 1,-1-4-112,1 3 1,0-4 39,-1-1 0,3-1-102,2-4 0,-2-2 61,2-3 0,-2-3-73,-3 4 1,1-4 92,0-2 1,-1 0-46,1 0 1,-5 1 24,0-1-5,-7 0 0,4 1-79,-7-1 72,0 7 1,0 0-81,0 3 0,-7 3 72,-3-3 1,0 4-148,-4 1 0,2 1 77,-7 4 1,1 2-92,-2 2 1,4 4 39,-4-3 0,4 3 28,1 2 1,5 5-10,1-1 0,0 6 20,0-6 1,2 7 73,7-1 1,0-2-68,0 1 0,7-1 112,2 2 1,4 1-95,2-7 0,5 1 101,-1-5 0,6-7-30,-6-3 1,6 1 3,-5-1 1,6-2-12,-2-7 0,-1-5-18,2-5 0,-1-6 41,5 1 1,1-6-38,-1 5 1,2-4 26,4 4 1,-4-4-17,3 4 0,-3 1-16,-2 4 1,-4 5-15,-1 0 0,-6 7-2,2-2 1,-9 4-135,-1 1 146,-7 6 1,4 4-107,-7 9 1,-2-1 86,-3 7 1,2-5-115,-7 4 0,2-4 50,-2 4 1,-1-6 57,6 2 0,0-4 9,5-1 8,0-7 1,2-2 78,3-6 1,3-1-99,7-4 1,-1-3 91,1-7 0,5 0-68,-1 1 1,1-1 23,-6 0 0,1 2-12,0 3 1,-5 2 56,-1 3-63,1 4 1,5-6 0,0 7 1,-6 0-32,1 0 0,-7 2 31,2 3 0,2-2-105,-2 7 97,0 0 1,0 4-57,0 1 0,-1 0 43,-4-1 0,0-4-57,0 0 45,0 0 5,7-2 47,1-2-44,7-6 0,0-4 42,-1-1 0,1-7-32,0 2 1,-1 2 17,1-2 0,0 6-12,-1-6 0,1 6 42,0 0-39,6 2 0,-5 2-1,4 0 1,-9 0 5,-1 0 1,-5 5-6,5 0 1,-5 1-2,5-1 0,-7-3 1,10 4-2,-3-6 0,3 0 2,1 0 0,3 0 19,2 0 0,-2 0 13,2 0 1,3 0 4,-3 0 0,6-1-6,-6-4 1,1 3-14,-5-3 1,-1-1 70,1 1 1,0-5-64,-1 5 0,1-6-16,0 1 1,-5 2 19,-1-2 1,0 5-19,0-5 0,3 5-11,-7-4 1,1 5-8,-1-1 0,-3 2-14,3-2 56,-4 4-62,-1-6 32,-6 14 0,-2 1-73,-7 6 0,5 1 45,0 0 0,0 0-38,-4-1 1,-1 6 10,0-1 1,1 8-7,-1-3 1,-5 4-4,1 1 1,-7 6 21,1-1 1,-3 0-38,-1-4 1,0-3 34,-1-2 1,-4 3-20,0-4 0,6-1 16,8 1 0,-1-6 17,1 2 1,2-9-2,9-1 18,2-7 147,7 4-164,0-7 0,7-7 109,2-2 1,5-4-50,0-2 0,6-5 36,-1 1 0,12-7-53,-1 1 1,4 2 17,0-1 1,-3-1 29,4-4 1,1-1-3,-2 1 0,0 0-46,-4-1 0,-1 1 15,0-1 0,-4 8-82,-1 2 0,-4 4 77,5 1 1,-7 5-118,1 0 1,-3 7 111,-1-2-195,0 4 132,0 1-14,-1 6 25,-6 2 0,-1 7-12,-7 0 53,6-7-45,-4 5 44,11-5 1,-10 2-7,7 0 6,-6-7 0,9 3 0,-10-1 25,7 0-23,-1 0 1,6-10-13,0 0 0,1-6 76,4 1 1,-2-5-68,6-4 1,-4-2 88,4-4 1,-6-3-75,2 4 1,1-6 91,-1-4 0,-1 3-70,-4-3 1,5 1 1,-1-1 1,1 3-64,-5-4 1,-6 4 57,1 2 1,-5 1-75,5 4 0,-7 3 104,2 6-328,-3 7 61,-2 1 124,0 20 1,-5 4-6,0 12 0,-7 0-121,3 1 0,-4 4 61,-2 0 0,0 6 68,0-6 0,6 0-1,-1-4 1,2 4-14,-2 0 1,-2-4 33,8-6 1,-6-1 24,5 1 0,0-2 0,5-8 61,0-6 0,3-3-46,7-10 0,0-4 129,9-11 1,-1 0-44,2-9 0,3 1 49,6-11 1,2 6-51,4-1 0,-1 3-42,10 2 1,-3-1-25,8 1 1,-3 1-66,-2 4 0,0-2 125,0 6-80,0-6 0,-7 9 0,-1-4 0</inkml:trace>
  <inkml:trace contextRef="#ctx0" brushRef="#br0" timeOffset="51">19182 6615 7569,'0'8'-244,"0"-1"331,0-7-21,-7 0 0,4-7-134,-7-3 1,7-4 79,-2-6 1,-1 4-299,1-4 1,0-1 285,5 1 0,-7-6 0,-1 3 0</inkml:trace>
  <inkml:trace contextRef="#ctx0" brushRef="#br0" timeOffset="52">19520 6321 7569,'8'15'0,"-1"-6"-252,-7 1 175,0-7 1,0 11 191,0-5 1,-2 4 217,-3 2 0,-5 0-201,-9 0-116,-11 6 1,-2-3-32,-7 6 0,-2 2 87,-8 9 0,1-8-84,-5 8 1,-1-8 99,-5 8 1,7 1 1,3-2 0,3 2-14,2-2 0,1 4-67,4 6 1,3-5-67,7 0 0,-1-6-26,1 1 1,6-4 57,3-6 1,6-3 24,4-6 0,-3 0 0,5-1 0</inkml:trace>
  <inkml:trace contextRef="#ctx0" brushRef="#br0" timeOffset="53">11906 6380 7243,'2'8'-96,"3"-3"-10,-4-4 283,6-1-98,-1 0 1,-3-6 22,7-4-61,0-3 1,5 2 15,-1-4 1,1 3 37,0-7 1,4 3-5,1 1 1,0-1-18,-6-4 1,6 4 1,0-4 0,-1 9-138,-4 1-19,0 0 183,-1 2-273,1-5 107,0 11 0,-6-4-72,1 6 71,-6 0 0,7 1 21,-6 4 0,5 3-157,-5 7 1,1 1 124,-1 4 1,-3-2-79,3 6 1,1-1 151,-1 2-46,0 2 0,1-10 23,4 2 1,3 1 88,2-5 0,0 1 53,-1-11 0,6 0 32,0-5-113,-1 0 0,-4-7 78,0-3 1,-1-3-35,1-1 1,0-6 76,-1 1 0,1-6-215,0 5 101,-1-6 0,1 10 49,0-4-485,-7-2 211,5 5-51,-11-4 1,6 11-336,-3 0 568,-4 1 0,6 0 0,-7 3 0</inkml:trace>
  <inkml:trace contextRef="#ctx0" brushRef="#br0" timeOffset="54">12861 6439 6542,'9'0'500,"-1"-2"-340,-3-3 0,-2-3-67,7-7 0,0 0-8,4 1 1,1-3 56,0-2-112,-1 2 1,1-10-58,0 2 0,-1 4-61,1 1-68,-7-2 92,5 5 0,-6-4-497,3 6 251,3 1 310,-12-1 0,12 0 0,-4 0 0</inkml:trace>
  <inkml:trace contextRef="#ctx0" brushRef="#br0" timeOffset="55">13420 6424 7569,'8'15'-1236,"5"-1"1517,-11-6-123,4 5 1,-6-9 132,0 6-221,-6-7 0,3 3-5,-7-6 0,0 5-95,-5 0 1,1 0 65,-1-5 1,-1 0-74,-4 0 0,4 0-110,-4 0 182,4-7 0,1 4-53,0-7 0,5 6 35,1-6 0,1 0-69,-2-5 0,-2 5 54,7 1-16,0-1 1,5-5-6,0 0 1,0 6 13,0-1 1,5-2-2,0-7 1,7 2 156,-2-2-150,3 3 1,8-6 18,3-2 1,-1 1 3,2-2 1,-1 6-47,6-6 1,4 2 37,0-1 1,2-2-176,-2 6 1,-3-4 99,4 4 1,-6 1-173,-4 4 1,-4 0-86,-6 0 316,-1 7 0,1-5 0,0 5 0</inkml:trace>
  <inkml:trace contextRef="#ctx0" brushRef="#br0" timeOffset="56">13582 6174 7569,'-5'10'0,"0"0"-509,0-7 169,5 3 118,0-6 484,-7 0-152,-1 0 1,-6 0-8,-1 0-250,0 0-1,0 0 148,1 0 0,-1-6 0,0-2 0</inkml:trace>
  <inkml:trace contextRef="#ctx0" brushRef="#br0" timeOffset="57">13905 6439 7569,'7'14'-1235,"-6"-6"1571,6-1-213,-7-7 0,5-7-90,0-2 0,-1-6 6,-4-5 0,5 2-21,0-6 1,7 1-5,-3-2 0,5-1-332,0 7 160,1-7 158,6 9 0,2-10 0,6 4 0</inkml:trace>
  <inkml:trace contextRef="#ctx0" brushRef="#br0" timeOffset="58">14375 6130 7024,'9'0'12,"-3"0"643,-6 0-432,-19 6-89,7-4 1,-22 5 0,9-7-195,-9 0 60,3 0 1,-12 0-15,4 0 0,-8 0-155,-2 0 1,5 0-560,5 0 728,6 0 0,-3-7 0,7-1 0</inkml:trace>
  <inkml:trace contextRef="#ctx0" brushRef="#br0" timeOffset="59">13523 7776 7569,'0'8'-920,"0"5"1119,0-11 85,0 5-216,0-1 0,0-3 125,0 7-127,0-7 0,-2 6 21,-3-5 1,0 3-31,-9 3 0,2 3 33,-7-3 1,-4 4-144,-2 6 0,-1-4 8,2 4 1,-4 1-90,3-1 1,4-1-64,2-4 1,-3 0 80,3-1 0,1 1-78,8 0 0,-3-2-123,3-3-15,4-4 332,-1-6 0,7 7 0,0 1 0</inkml:trace>
  <inkml:trace contextRef="#ctx0" brushRef="#br0" timeOffset="60">13464 8129 7569,'0'8'-1133,"0"-1"2127,0-7-849,-6-7 1,-3-1-56,-5-7 0,-1 1 7,0-1 0,1-2-152,-1-2 1,0-2 85,0-4 0,-1-3-297,-3 4 1,7-4 63,-3-1 202,4 6 0,-4-5 0,1 5 0</inkml:trace>
  <inkml:trace contextRef="#ctx0" brushRef="#br0" timeOffset="61">13685 8305 7569,'14'0'-727,"-4"-6"797,0-4 1,-5 0 295,5-5 0,-1 2-201,6-11 0,-5 4-28,0-4 1,-1-1 76,6-4-154,0-7 0,-7 5-36,-3-3 1,-3 4 72,-2 6 0,-2-4-349,-3 3 0,-5-2 158,-9-3 0,2 6-388,-2-1 0,-3 7 482,3-1 0,-7-4 0,3 0 0</inkml:trace>
  <inkml:trace contextRef="#ctx0" brushRef="#br0" timeOffset="62">6306 9246 6621,'-9'7'390,"1"-6"-324,3 4 0,-3 2 8,-6-2 1,-1 1-77,0-1 49,0-3 0,1 9 26,-1-6-33,0 0 1,-1 0-1,-4 0-37,-4-2 1,-2-1-3,1-2 1,-2 0-20,2 0 0,-3-7 8,-1-3 1,4-8-7,1-1 1,11-7 23,-2 1 1,10-9-5,0-5 0,4-2-26,1 1 1,6-2 28,4 3 0,10 3-44,4 2 0,4-2-10,1 1 0,2 1-106,4 5 0,-4 4 83,3 1 0,-3 1-133,-2-2 1,-4-1 202,-1 7 0,1-1 0,4 5 0</inkml:trace>
  <inkml:trace contextRef="#ctx0" brushRef="#br0" timeOffset="63">6217 8923 7569,'0'14'0,"0"1"0,0-5-355,0 0 162,0-7 249,0 10 0,-6-10 150,-4 7-185,4-7 1,-7 4 14,3-7 1,-5 0 24,-5 0 1,2 0-69,-6 0 1,-1-2 120,-4-3-542,6-3 428,-5-7 0,12-6 0,-5-2 0</inkml:trace>
  <inkml:trace contextRef="#ctx0" brushRef="#br0" timeOffset="64">9422 9128 6338,'8'9'-136,"-1"-3"374,-1-6-201,-4 0 0,6 0 64,-3 0-50,-4 0 88,6 0-75,-14 7-209,-1-6 172,-6 12 0,-3-4 27,-2 5-168,2-6 134,-11 5 0,7-11-117,-3 3 114,-4-3-11,12-2 1,-6 0-79,8 0 70,-1 0-7,0-7 5,7-1 1,2-7 1,6-6-1,0-3 28,6-4-26,9-2 0,1-4-3,4 0 60,3 6-54,-7 0 1,5 7 154,-6-3-150,0 2 3,-1 1 1,-1 10 120,-3-4-114,-3 10-49,-1-8 16,-4 11 1,3-4-1,-10 6 0,-3 0-10,-7 0 0,-1 0 38,-4 0-295,4 0 119,-12 0 164,12 0 0,-12 6 0,5 2 0</inkml:trace>
  <inkml:trace contextRef="#ctx0" brushRef="#br0" timeOffset="65">9922 8834 6555,'-15'0'-79,"0"0"1,1 5 98,-1 0 1,-5 7-20,1-2 0,-3-2-10,3 1 0,2 3 12,-2 8 1,3-3-5,1 8 0,0-5-89,0 4 102,7 1-26,-5 4 0,12-1-1,-4-4 0,3 2 14,2-6-104,0 0 102,0-6 1,0 1-16,0 0 1,7-2-4,2-3 1,9-2-7,2-3 17,6-4-3,-10 6 1,12-14 11,-3-3 0,2-8 61,3-1 1,-2-7-8,-4 1 1,-3-7-13,-6-3 0,0-4 76,-1 5 1,-5-1-56,-5 6 1,-2 0 5,-2-1 0,-2 7-45,-2 4 1,-5 9-3,-5 5 1,-8 3-308,-2 2 286,-10 7 0,-4 1 0,-6 7 0</inkml:trace>
  <inkml:trace contextRef="#ctx0" brushRef="#br0" timeOffset="66">11127 9173 7382,'6'-15'-589,"-2"-1"786,6-4 1,-6-1-47,6-4 1,-5-1 61,5 6 1,-5-4-86,5 4 1,-7-4 6,2 4 0,-4-4-92,-1 4 1,5 1-93,0 4 1,0 0 39,-5 0 1,0 6 56,0-1 0,0 5-321,0-5 81,0 7 42,0-4 0,5 9 19,0 3 0,0 5-35,-5 9 0,0-1 92,0 7 0,5-6 41,0 6 1,4-2 64,-4 1 0,7-3-48,-2-6 1,3 0 66,1 0 1,3-2-73,2-4 0,-1-2 178,7-7 0,-6-7 30,6-2 1,-6-11 43,6-4 1,-2-4-102,1-2 1,-1-1 57,-3-3 0,-6 3-40,1-3 1,-2 3-42,-8 1 1,0 1-380,-5-1 0,0 3 158,0 2 1,0-1-130,0 6 0,-2 1 243,-3 4 0,-9 0 0,-9 1 0</inkml:trace>
  <inkml:trace contextRef="#ctx0" brushRef="#br0" timeOffset="67">12303 8717 6898,'-15'0'332,"-4"5"-301,-1 0 0,-1 6-72,1-1 78,4-4 0,-12 8-98,4-5 0,1 4 102,-2 2 1,2 5-98,-1-1 1,-2 6 38,6-6 0,-4 8-150,4-3 1,0 4 48,6 1 0,1 1-27,3-1 0,-2 0 70,7 1 0,1-6-12,4 1 0,0-7 20,0 1 0,6-2 67,4-3 0,8 1-6,1 0 0,8-2 6,-3-3 0,4-4 104,1-6 1,6 0 1,-1 0 0,7 0 68,-2 0 0,-2-6 28,3-4 1,-8-8-101,3-2 0,-9-4 37,-2 4 1,-7-4-32,-3 4 1,-1-4-76,-8 4 0,2-5 141,-2 6-190,-4-1-2,-1 6 1,-9 0-84,-11 5 1,2 2-161,-7 7 1,1 0-40,-5 0 300,-1 0 0,1 0 0,-1 0 0</inkml:trace>
  <inkml:trace contextRef="#ctx0" brushRef="#br0" timeOffset="68">10480 9143 7569,'0'10'-132,"0"0"0,-1-2-396,-4 2 543,3-4 1,-6-1 240,3 0 1,3 2-187,-3-3 1,-3-2 2,-2 3 1,-3-2-27,-1 2 0,-1-3-105,0 3 1,1-4 82,-1-1 1,0 0-127,0 0 0,1 0 3,-1 0 119,7 0 1,-5-6-41,3-4 0,2 2 22,-2-2 1,7 0 52,-2-4 1,-2-1-47,2 0 0,1-1 42,4-4 0,0 2-21,0-6 1,4 4-12,1-4 1,2 1-107,-2-2 0,-2-1-336,7 7 422,0-8 0,11 5 0,2-8 0</inkml:trace>
  <inkml:trace contextRef="#ctx0" brushRef="#br0" timeOffset="69">10627 9290 6931,'0'-15'401,"0"1"0,5-1-331,0 0 15,6 1 1,-4-6-4,3 0 0,3-6 6,-3 2 1,-2-4-128,2-1 0,-1 1 86,6 3 0,-5-1-109,0 7 1,-1-3 68,6 3 0,-5 3-49,0-4 0,-5 4 48,4 1 1,1 0-119,5 0 1,-2 6 2,-3-1 1,8 7 64,-4-2 1,4-2-21,-3 2 0,0 0 39,0 5 0,-1 7-73,1 3 1,-5 4 62,0 6 1,-2-2-54,1 6 1,3-4 26,-7 5 1,5-3-2,-5 3 1,-1 1 23,-4-6 1,0 6-5,0-2 0,0-2 99,0-3 0,0-3-138,0-1 199,0-7-155,0 5 125,-6-11-46,4 5 0,-4-14 54,6-3-60,0-3 1,0-2 2,0 1 1,5-1 81,0 0 0,1 1-53,-1-1 0,-3 0 66,2 1 0,-2 4-45,-2 0 0,5 5 193,0-5-109,0 7-11,-5-10 51,0 11 112,0-4-242,-7 6 0,-1 0-39,-7 0 0,6 0 30,-1 0 0,0 0-89,-5 0 1,1 0 34,-1 0 1,-5 0-14,1 0 0,-1 0-108,5 0 1,-4 1-17,-1 4-627,1-3 301,4 4 443,7-6 0,-5 7 0,5 1 0</inkml:trace>
  <inkml:trace contextRef="#ctx0" brushRef="#br0" timeOffset="70">13273 7262 7569,'0'9'-582,"0"1"506,0-6-79,0 2 251,0 1 26,0-6 186,0 6-234,-7-7 1,-1 0-5,-6 0 0,-1 0 2,0 0 1,0-7-128,1-3 18,6-3 0,-5-1-70,3-1 1,2-5 99,-2 1 1,7-7-86,-2 1 1,3-1 35,2 2 1,2-3-376,3 8 431,3-7 0,13 3 0,2-7 0</inkml:trace>
  <inkml:trace contextRef="#ctx0" brushRef="#br0" timeOffset="71">8466 6924 7569,'0'8'-811,"0"-2"957,-6 1 276,4-6 1,-6 11-260,3-7 0,2 0-62,-7-5 0,5 5-22,-5-1 1,1 3-125,-6-2 0,0-2-42,0 7 60,-6-7 1,3 10-51,-6-3 0,-1 3 98,-4 2 0,1 1-226,4 4 1,-4-2 71,3 6 0,4-6-199,2 2 0,2-2 332,3 1 0,-1-2 0,0 4 0</inkml:trace>
  <inkml:trace contextRef="#ctx0" brushRef="#br0" timeOffset="72">8408 7232 7117,'0'8'537,"0"-1"1,0-9-159,0-3 1,-2 1-98,-3-11 0,-8 3-103,-7-7 1,-6-2-22,2 1 0,-9-6 11,-1 1 1,0-2-88,4-3 0,2 1-181,4-1 1,-2-4-617,6 0 1,2-5 154,8 4 560,4-6 0,6 10 0,0-4 0</inkml:trace>
  <inkml:trace contextRef="#ctx0" brushRef="#br0" timeOffset="73">9613 7100 7569,'8'0'-20,"5"0"91,-11 0 1052,4 0-915,-19 0 0,3 5-15,-9 0 0,3 0-10,1-5 1,0 0-132,0 0 0,-1 1 24,-4 4 0,-1-3-72,-3 3 0,-4-2-55,3 2 1,-2-3-228,-3 2 1,1 3 13,0-2 0,-1 5-195,1-5 1,1 4-768,3-4 1226,-2 0 0,10 2 0,-4 1 0</inkml:trace>
  <inkml:trace contextRef="#ctx0" brushRef="#br0" timeOffset="74">9363 7320 7569,'-15'0'-458,"7"0"0,-5 0 757,3 0-89,4 0 0,-7-1 105,3-4-154,-3-3 0,-2-7-50,0 0 0,1-4 41,-1-1 1,2-4-125,3 4 1,-1-6 75,6 1 1,0-1-234,5 2 0,0-6-162,0 1 0,11 0-177,4-6 0,10 4-266,-1 2 734,10-1 0,-3-5 0,5-3 0</inkml:trace>
  <inkml:trace contextRef="#ctx0" brushRef="#br0" timeOffset="75">9951 6997 7569,'0'8'-1037,"0"-1"1913,0-7-789,7-7 0,-4 1 2,7-4 0,-6-2-2,6 8 1,-5-6-53,5 5 0,-5-5 49,5 5-125,-1-6 0,6 4-9,0-3 0,-5 4 57,-1 6 0,1 0-91,5 0 1,-5 0 101,0 0 0,-2 2-97,2 2 1,-4 6 69,-6 10 1,-2-2-142,-2 6 0,-6-1-6,-10 2 0,2 2-32,-6-2 0,4 1 67,-4-1 1,6 1 44,-2-7 0,4 1-87,1-5 0,0-1 163,1 1 0,-1 0 0,0-1 0</inkml:trace>
  <inkml:trace contextRef="#ctx0" brushRef="#br0" timeOffset="76">10289 7173 6469,'0'-14'261,"0"-1"-153,0 0 0,2-1-34,3-4 1,-2 2-76,7-6 1,-5 4 6,4-4 1,-4 1-125,5-1 0,-5-3-340,5 8 458,-7-1 0,10-1 0,-5-2 0</inkml:trace>
  <inkml:trace contextRef="#ctx0" brushRef="#br0" timeOffset="77">7981 7835 6685,'13'-2'251,"-3"-3"0,3-1-117,-3-4 1,1-3-39,-1 3 0,3-1-1,-3 1-30,3-3 0,2 6-6,0-2 1,-1-3 18,1 7 0,5-5 1,-1 6 0,6-1 2,-6 5 0,7 0-11,-1 0 1,3 0 2,1 0 1,0 0-85,1 0 1,-7 1 36,-4 4 1,-2-2-142,-3 7-116,1 0 202,0 11 1,-7-4-120,-3 2 1,-4-2 35,-1-3 0,-6 6-37,-4-1 1,-3 1 56,-2-5 0,-4-1-65,-1 1 0,-6 0 73,2 0 1,-3-6-167,3 1 0,-2-7-207,6 2 457,1-3 0,4 4 0,0 3 0</inkml:trace>
  <inkml:trace contextRef="#ctx0" brushRef="#br0" timeOffset="78">8834 7717 7119,'8'-6'-349,"5"4"1,-10-4 671,7 6-324,-7 0 1,6 0 174,-5 0-204,-2 0 0,5 1 177,-7 4-68,0-3 34,0 4-61,-7 1 1,4-5-28,-7 2 1,0 3 24,-4-2 0,4 0-105,0-5 1,0 0 96,-5 0 0,6 0-103,-1 0 1,5 0 54,-5 0 1,5-2-120,-5-3 120,7-3 0,-3-7-10,6 1 1,0-1 4,0 0 0,1 5 1,4 1 0,2 4 47,3-5 1,3 7-40,-4-2 1,4 3 102,2 2 1,5 0-54,-1 0 0,3 2 12,-3 3 0,-2 1-36,2 4 0,-4 3 1,-5-3 1,-4 3-27,-6 2 0,0-1 38,0 1 0,-1 0-84,-4-1 1,-5 6 61,-10 0 1,4 1-17,-4-2 0,4-2 5,1 2 1,2-7-25,3-2 16,-3-1-2,5 0-26,0-3 40,1-6-19,7 0 6,14 0 0,-3 0 2,13 0 1,3 0-103,7 0 1,3 0 22,8 0 81,-1 0 0,6 7 0,3 1 0</inkml:trace>
  <inkml:trace contextRef="#ctx0" brushRef="#br0" timeOffset="79">9510 7835 7352,'-8'10'848,"3"0"-489,-3-7-179,6 3 0,-6-4-110,3 3 226,3-3-70,-4 4-284,-1-6-630,6 0 551,-6 0 1,9-5 136,3 0 0,9-13 0,9 2 0</inkml:trace>
  <inkml:trace contextRef="#ctx0" brushRef="#br0" timeOffset="80">10039 7850 6032,'0'8'574,"0"-2"52,0-6-615,7 0 43,-6 0 0,12 0-12,-3 0 1,-2 0 3,2 0 0,0 0-11,5 0 0,1-1 31,4-4 0,-2 2-6,6-7 0,-1 5-25,1-5 1,3 5 17,-8-5 0,6 2-86,-6-2 0,1-1 76,-5 6 1,-2-1-152,-4 1 162,5 3-147,-13-5 75,6 7 0,-7 2-10,0 3 0,-2-2-72,-3 7 0,0 0 85,-9 5 0,2-1-70,-7 1 0,-3 5 59,3-1 1,-7 2-66,1-1 0,2-4 52,-1 4 1,6-4-45,-2-1 1,-1 0 34,1-1 1,1-4 7,4 0 0,5 0 13,0 4 1,5-4-21,-4 0 1,4-5 163,-5 5-188,7-7 179,-4 4-92,7-7 12,0-7 1,7 4 2,3-7 0,-2 5 51,1-5 0,1 2-73,5-2 1,-5-3 36,0 3 1,1-3-27,9-1 1,-4 1 95,4 3 0,2-8-78,3 3 1,-2-3-8,1 3 1,1 1-27,4-1 1,-1 2-9,-4 3 1,3-1-31,-8 6 1,1 0 76,-6 5-41,1 0 19,0 0-31,0 0 1,-6 5 12,1 0 1,-7 1-31,2-1 36,-3-3-135,4 4 126,-4-6 0,6 5-39,-3 0 0,-2 0 23,7-5-41,-6 7 25,9-6 39,-5 12 0,2-11-36,-1 3 30,-5-4 0,4-1 1,-3 0 1,-2 0 5,7 0 0,-5 0 78,4 0 1,-4-1-82,5-4 0,0 2 117,5-7 0,-2 5-100,-3-5 0,7 2 38,-2-2 1,3-3-27,-3 3 1,0-1-32,-1 1 0,-4-1 32,0 6-22,0-7 0,-1 11-102,1-4 118,-6 3-100,2 2 0,-6 7-46,0 2 0,0 0 31,0 0 35,0 1 1,0 5 27,0 0 1,0-6 1,0 1 0,0-5 16,0 5 0,5-5-27,0 5 0,6-7 70,-1 2 1,3-2-57,2 2 0,0-3 96,-1 2 1,6-2-81,-1-2 0,1-2 98,-5-2 0,-1 0 3,1-5 0,0-1-24,0-5 0,-1 5-31,1 0 1,-2 1-2,-3-6 0,1 5-58,-6 0 0,5 5 108,-5-4-207,0 5 95,1-2-16,-4 6-18,4 0-157,-6 6 119,0 3 1,0 5 69,0 1 1,-1-5-92,-4 0 75,3-1 0,-4 6 0,6 0 1,0-5 22,0-1 1,0-4-6,0 5 24,0-7 1,1 9 9,4-7 0,-1 0 66,5-5 0,1 0-54,5 0 1,1-2 70,4-3 1,-4 2-51,4-7 0,-2 5 23,1-5 1,-2 2-27,2-2 1,2-3 10,-1 3 1,0 2-56,-6-2 1,6 6 40,-1-6 1,3 6-92,-3 0 0,-2 2 71,2 2 1,-2 0-68,-3 0 1,1 6 55,0 4 0,-6-2-87,1 2 1,-2 0 68,2 5-65,3-1 1,-11 1-48,3 0-31,-4 0 1,-1-6-73,0 1 1,-1-7-100,-4 2 320,3-3 0,-11 4 0,5 3 0</inkml:trace>
  <inkml:trace contextRef="#ctx0" brushRef="#br0" timeOffset="81">11877 7850 7569,'0'14'-132,"6"1"235,-4-7 0,6-1-24,-3-7 0,-2 0-121,7 0 1,-5-2 54,5-3 0,-1-8-68,6-6 1,0-3 86,-1 3 0,3-3-42,2-2 1,-2-2 43,2 6 0,-2-1-108,-3 1 1,1 4 87,0-4-1,-1 4 0,-4 3-72,0 3 98,-7-3-90,4 12 64,-14-6 1,-1 14-108,-7 2 1,1 4 61,-1 2 1,0 0-10,1 0 1,-1-1-66,0 1 1,1 1 75,-1 4 1,5-2-87,0 6 0,0-1 69,-4 2 0,1 2-14,3-2 1,-3 1 7,3-1 0,4-3 57,1-2 1,-2-4 2,2 4 7,0-4 0,5-6-30,0 0 17,0-7 0,0 2 73,0-10 1,5 2-79,0-7 0,7 0 77,-3-4 1,3-1-63,-2 0 0,3 1 14,-4-1 1,4 2 8,2 3 1,0-1-1,0 6 1,4-5-7,1 5 0,1 0 0,-1 5 1,-4 2-4,4 3 0,-3-2 0,3 7 0,-4-1-12,4 6 0,-9-2 10,-1-3 1,0 3-89,5-3 1,-5-2-9,-1 2 0,1-7 73,5 2 0,6 3 0,2 0 0</inkml:trace>
  <inkml:trace contextRef="#ctx0" brushRef="#br0" timeOffset="82">12729 8085 6556,'-8'0'282,"-5"0"1,5 0-149,-7 0 1,5-7-66,0-3 0,1 1 28,-6-6 1,5 4-90,0-9 1,2-1 36,-2 1 0,4-6-74,6 1 0,0-2-69,0-3 1,0 1 40,0 0 0,6 4-227,4 1 1,8 4 34,2-5 249,6 7 0,3-9 0,9 4 0</inkml:trace>
  <inkml:trace contextRef="#ctx0" brushRef="#br0" timeOffset="83">10701 7144 6689,'6'-15'0,"2"1"0</inkml:trace>
  <inkml:trace contextRef="#ctx0" brushRef="#br0" timeOffset="84">11186 7115 7193,'0'14'-428,"0"-5"1,0-1 617,0-3-67,6-4 0,2 6-51,7-7-26,-7 0 1,5 0 19,-3 0 1,-2 0 0,2 0 0,2-5-10,7 0 0,-3-6 8,4 1 1,1-3-25,-1-2 1,6 0 16,-1 1 0,-3-1-68,3 0 1,-7 0 3,1 1 0,-4-1-20,-5 0-3,3 7 54,-11-5 0,-2 12-101,-10-4 1,-3 10 47,-2 4 0,-1 6-108,-4 5 1,-1-2 67,-4 6 0,-2-4-64,2 4 0,2 1 19,-1 4 0,1 2 30,-2 3 0,-2-3 12,2 4 1,2-4 6,-1-2 0,-1-1-7,-4-4 0,0 3-2,-1-8 0,6 1 54,-1-6 0,7 1 19,-1 0 11,2-7 20,9-1 0,3-7 57,10 0 0,5-12 60,9-3 0,4-6-94,7-3 0,-1-1 52,1-9 1,4 3-25,0 1 0,0 1-8,-4 0 1,-1-1-10,1 1 0,1 1 23,3 4 0,-3 2-68,3 8 0,-3-1-9,-1 0 1,-6 7-66,1 3 0,-7 2 91,1-2 1,-2 3-117,-3-2 1,-4 4 101,0 4 0,-5-2-150,5 3 0,-6 3 25,6 2-5,-6 3 1,2 2 63,-6-1 1,5 1-12,0 0 1,1-5 110,-1-1-97,-3-5 1,11 2 100,-3-6 1,3 0-54,2 0 0,-2-6 90,-4-4 1,5-2-93,-5 3 0,4-4 41,2 3 0,-5-2-23,0 3 7,-1-5-66,0 6 64,4 0-72,-12 2 44,6 6 1,-5 0-165,2 0 156,-2 6 0,5 2-51,-7 7 1,1 0 47,4-1 1,-2-4-2,7 0 1,-5 0 13,5 4 1,1-5-23,9-4 0,-2 1 121,6-1 1,-1 0-67,2-5 1,2 0 83,-2 0 1,-2 0-53,1 0 0,-4-5 68,4 0 0,-6-5-69,2 5 1,-4-6 3,-1 1 1,-2-3-16,-3-2 0,3 1 3,-3-1 0,-2 0-35,2 1 1,-7-1 87,2 0-127,-3 0 1,-9 1 63,-3-1 1,-4 7-112,-6 3 0,-3 2 50,-6-2 1,-6 3-79,1-3 1,0 4-123,4 1 1,1 1 63,0 4 0,6-3-445,3 3 593,4 3 0,1 0 0,0 7 0</inkml:trace>
  <inkml:trace contextRef="#ctx0" brushRef="#br0" timeOffset="85">12215 7026 7569,'14'0'-541,"1"0"1,0 0 472,-1 0 1,6 0 153,0 0 0,1 0-29,-2 0 132,-2 0-78,4-6 0,-1 3-59,-1-7 4,1 7 0,-5-10 1,-1 3 0,1 2 10,0-2 0,-6 2-27,1-2 0,-2 2 83,2 3-159,3 3 89,-11-4 0,4 7-112,-6 4 1,0 3 7,0 7 0,-8 1-73,-6 4 0,-3 4 27,-7 11 1,-6-3 78,-4 8 1,-12-3-118,2 2 0,-8 2 49,3-7 1,-2 1-19,2-6 0,5 1 37,0-1 0,2-5 8,7 1 1,6-7 47,4 2 0,12-9 11,-1-1 128,9-7-164,-2 4 0,14-9 76,3-3 0,4-5-55,6-9 0,3 1 137,6-7 1,1 2-75,-1-1 0,7-2 40,3 6 0,-1-6-56,1 1 1,-6 3-4,1-3 1,2 5-18,-2-4 0,0 6 19,-4-2 0,-1 4-48,1 1 0,-1 2 36,0 4 1,-4 0-29,-1 4 1,-4 4 19,4-4 0,-6 3-78,2 2 43,3 0 0,-8 7-6,-1 3 0,-1 3-28,-8 1 1,0-4 47,-5 0 1,0 0-164,0 4 153,7-5 1,-4 2 19,7-6 0,6 0 0,7-5 0</inkml:trace>
  <inkml:trace contextRef="#ctx0" brushRef="#br0" timeOffset="86">13596 7394 7569,'15'0'-478,"0"0"0,-1 0 674,1 0 1,0-7 265,0-2-256,-1-4 1,1-2 82,0 0 0,-2 0-119,-3 1 1,1-1 69,-6 0 0,5-4-71,-5-1 1,4-6-24,-4 2 1,0-1 44,-5-4 1,0 3-310,0-9 0,0-2-22,0-3 1,-6 3 139,-4-2 0,-10 6 0,-3-3 0</inkml:trace>
  <inkml:trace contextRef="#ctx0" brushRef="#br0" timeOffset="87">6673 9143 7569,'8'0'-13,"5"0"0,-11-1 80,3-4 1,3-10 1,-5-3 13,7-7 0,-5-1-218,5-8 1,-7 3 73,2-3 0,-2-2-150,2 1 0,-3 1-319,3 5 531,-4-1 0,-1 1 0,0 0 0</inkml:trace>
  <inkml:trace contextRef="#ctx0" brushRef="#br0" timeOffset="88">6996 9173 7569,'9'-7'-515,"4"5"380,-12-11 0,11 5 171,-7-7 54,6 1-35,-9-1 0,9 0 19,-6 1 1,2-1-25,-2 0 0,-4-1-72,4-4 0,2 2 51,-3-6 1,6-1-98,-5-4 1,2 6 11,-2 4-81,-4-4 155,6 6 1,-6-2-267,4 9 108,-3 3 98,4 7 1,-6 2-39,0 3 1,0 10-21,0 9 0,2 1 51,3 4 41,-3-3-26,4 10 1,-1-7 76,0 1 1,6-1-76,-1 1 0,3-7 145,2-4-138,0 4 11,-1-7 1,1 4 118,0-10 11,-1-4-77,1 1 1,0-6 6,0 4 1,-1-8 11,1-2 1,-5-11 76,0 1 0,-2-8 86,2 4-181,3-7 4,-12 3 1,7-7-67,-3 1 71,-3-1-72,4 1 0,-6 0-123,0-1 1,0 3 105,0 2 40,0 4 0,-6 6 0,-2 0 0</inkml:trace>
  <inkml:trace contextRef="#ctx0" brushRef="#br0" timeOffset="89">7629 9173 7299,'14'0'-606,"-4"0"404,0 0 83,-7 0 106,10 0 1,-6-7 104,3-3 0,3-4 194,-4-6 1,4 2-85,2-7 0,-5 1-123,0-5 0,-5-1-169,4 1 0,-5 1 50,1 4 0,1-4-63,-1 3 0,0 2 12,-5-1 1,-5 4 90,0-4 0,-6 6 0,3-3 0</inkml:trace>
  <inkml:trace contextRef="#ctx0" brushRef="#br0" timeOffset="90">7584 9202 7569,'30'0'-735,"-7"0"521,4 0 0,-2-2 150,9-3 0,-1 2 167,6-7 1,-5 5-134,6-4 78,-8-1-12,4-5 0,-6-1 40,-1-4-29,-6 4-1,-2-5 87,-6-1-96,0 6 1,-1-10 49,1 6 104,-7-6-153,5 3 1,-10-1 46,7-1-34,-7 7 3,4-9 1,-7 9-92,0-7 98,0 7-12,0-3 0,-7 11-230,-2 0 80,-4 1-22,-2 0 1,-6 3-67,-4 6 0,-3 0 33,-1 0 0,-2 0 156,-3 0 0,3 6 0,-5 3 0</inkml:trace>
  <inkml:trace contextRef="#ctx0" brushRef="#br1" timeOffset="91">8613 9158 14674,'9'15'-4665,"-3"-7"3576,-6 5 484,0-5 460,0 0 0,-6-1 65,-4-7 0,-3 0 35,-2 0 0,4 0 11,-4 0 0,3 0-337,-7 0 0,2-5 403,3 0 1,-6-5-117,1 5 117,-1-6-14,-1 3 1,4-7-120,-2 0 124,2-6-37,3-2 0,1-6 3,3-1 0,3-1 9,7-3 1,0 1-2,0-6 1,5 6-4,0-1 0,7 3 1,-3 2 1,6-1-64,5 1 68,3 6-2,-1 2 0,6 6-180,-3 0-9,9 1 190,-3-1 0,12 0 0,-6 1 0</inkml:trace>
  <inkml:trace contextRef="#ctx0" brushRef="#br0" timeOffset="92">8657 8864 7569,'0'19'-49,"0"1"0,0-5-57,0-5 183,-6-1 1,-2 0-116,-7-5 1,0-2-149,1-2 135,-8 0 58,0-6 0,-8 2-302,1-6 295,-7 1 0,-2-13 0,-6 0 0</inkml:trace>
  <inkml:trace contextRef="#ctx0" brushRef="#br0" timeOffset="93">6849 8496 7827,'0'-14'406,"0"-1"1,0 5-377,0 0 1,-4 1-120,-1-6 0,-7 2-174,2 3 0,2-1-836,-2 6 1099,7-7 0,-10 11 0,5-6 0</inkml:trace>
  <inkml:trace contextRef="#ctx0" brushRef="#br0" timeOffset="13060">471 368 7300,'8'-1'-357,"-3"-4"639,-4 3 1,-2-4 39,-4 6 1,1 0-244,-5 0 1,-1 0-13,-5 0 1,4 0-13,-4 0 0,4 6 15,-9 4 1,2 3-104,-2 2 1,2 1 64,-6 4 1,-1 1-66,-4 3 1,0 9 68,-1-4 0,-2 2-141,2-6 0,-1 3 29,12-4 0,-4 2-85,8-1 1,-3 1 53,8-6 1,4 1 66,1-2 0,3-2 26,2 2 0,7-4-30,2-5 1,6 1 63,5-6 0,3 0-52,6-5 1,2 0 78,3 0 1,-3-6-48,4-4 0,-4-3 5,-2-2 0,-4 0 40,-1 1 0,-6-1 5,2 0 1,-4 7 143,-1 3-177,-7 3 1,-2 6 0,-6 6 1,0 1 8,0 13 1,-6 8-138,-4 7 0,-3 2 47,-2-2 1,2 8 29,3-3 0,-3-1 19,4-4 1,0-2-9,0 3 1,4 0 41,-5-5 1,0 1-47,-5-2 1,1-3 85,-1 3 0,0 4-62,1 1 0,-3-1-67,-2 1 0,2-6-11,-2 1 0,1 0-134,-2-5 1,9-2-458,-4-13 671,10 1 0,-8-7 0,5-1 0</inkml:trace>
  <inkml:trace contextRef="#ctx0" brushRef="#br0" timeOffset="15562">647 765 7569,'15'0'-405,"-1"0"1,-4 0 362,0 0 1,-5 2 376,5 3-138,-7-4 169,10 6-391,-5-7 84,7 0 1,-5 0 13,-1 0 0,1 0-15,5 0 1,0-5-15,-1 0 1,6-5 33,0 5 1,-1-6 91,-4 1-110,0-3 1,-2-2-11,-4 1 0,-2 4 76,-7 0 13,0 0-183,0 2 1,-7 2 58,-2 6 1,-6 1-65,-5 4 1,-3 3 47,-6 7 0,0 0-136,-1-1 1,2 6 79,4 0 0,3 4-56,6-4 0,0 1 27,1-1 1,5-3 32,5 8 1,2-5 44,2 4 1,0-6-37,0 2 1,6-4 89,4-1 1,10-1-80,4 1 0,4-5 88,2 0 1,4-7-56,0 2 0,4-4 94,-9-1 0,4-4-16,-9-1 1,-1-7-18,2 2 0,-7-8 46,1-1 0,2-7-74,-1 1 1,6-3-7,-1-1 1,-3 0 20,3-1 1,-5-4-69,4 0 1,-6-1 57,2 6 1,1-5-85,-2-1 1,1 1 35,-5 5 0,-1 4-7,1 1 0,-2-1-18,-3-4 1,3-1 36,-3 1 0,-2 6-55,2 4 0,-7 1 49,2-2 1,-2 9-72,2-4 50,-3 3-141,4-2 84,-6 6 31,0 1 1,-5 9 34,1 3 0,-8 3-14,2 6 0,-3 8-66,-1 2 1,-6 6 61,0 4 1,-4 2-84,4 3 1,1-1 69,4-4 1,0-3-42,1 3 0,-1 2 45,0-2 1,2 2-13,3-1 0,-1-4 95,6 3 1,-5-5-91,5-4 1,0 1 116,5-6 1,0-1-121,0-4 110,7-7 1,6-1-66,7-7 0,4-2 93,-4-3 0,6-3-36,-2-7 1,4 0 3,1 1 1,1-1 9,-1 0 1,-1 1-41,-3-1 0,2-5 61,-2 1 0,-2-6-46,1 6 0,-4-6-40,4 6 0,-6-6 47,2 5 1,-4 1-97,-1 4 0,0 0 48,-1 1-7,1-1 1,0 7 20,-1 3 0,1 3-3,0 2 0,-1 0 15,1 0-18,0 7 1,0 1-12,-1 7 0,1-5 18,0-1 0,-6 1-24,1 5 0,-5-5-12,5-1 8,-7 1 0,4 5-17,-7 0 0,0-6 28,0 1 0,0 0-22,0 5 19,0-1 0,-2 1-9,-3 0 1,2-2 4,-7-3 1,7 3 9,-2-3 1,2-2-41,-2 2 0,3-7 54,-4 10-33,6-11 28,0 11-16,6-12 0,2 6 20,7-7 0,0 0-18,-1 0 1,1 0 10,0 0 1,4 0 14,1 0 0,0 0 5,-6 0 1,6-7 52,0-3 1,1-3-67,-2-1 0,-2-1 88,2 0 1,-1-4-75,2-1 0,-5-1-3,-1 1 1,1 4-7,-5-4 1,-2 4-6,2 1 0,-7 5 40,2 1-12,-3 5 47,4-2-65,-4 6 1,4 2-101,-6 2 0,-1 3 92,-4 3 0,3 8-99,-3-4 1,-1 6-4,1 0 1,-5-2 18,5 6 1,-2-4 14,3 4 1,2-4-4,-3 4 0,3-6 22,2 2 0,0-4-16,0-1 1,0 0 100,0-1 0,2-6-109,3-3 170,3-3-121,7-2 42,0-7 1,-1 3 7,1-11 0,5 3-8,-1-7 0,1 1 4,-6-2 1,1 4 22,0-4 0,0 4-41,-1 1 1,-4 2 45,0 3-17,0-3 14,4 5-35,1 0 1,-5 1-72,0 7 39,-7 0 1,5 0-20,-3 0-177,-3 0 201,4 7 0,-1 1-88,0 7 0,0-5 71,-5-1 0,1 0-4,4 0 0,-3 5 16,3-5 0,1-1 0,-1 2 0,5-5-12,-5 5 18,6-7 0,-2 9 1,5-7 0,1-1 4,0-4 1,-1 0 13,1 0 1,0-1-24,-1-4 1,1-3 70,0-7 0,0 0-66,-1 1 1,-1-3 50,-3-2 0,3 2-18,-3-2 0,-2-2 45,2 1-64,0 0 1,3 6 34,-3-1 51,-4 7-49,1 1-75,-6 7 0,6 7 41,-7 3 0,0 3-97,0 1 1,0 1 21,0 0 1,-5 1 23,0 4 0,0-4-41,5 4 1,0-4 25,0-1 22,0-1 0,0 1-47,0 0 165,7-7-77,1-2 0,7-6 9,-1 0 1,1-1 6,0-4 1,-1-3 4,1-7 1,0 0 0,-1 1 1,0-1-22,-5 0 0,4 5 28,-3 1 1,3-1-24,2-5 1,0 0-1,-1 1 0,1-3-9,0-2 0,-1 1-1,1-7 1,5 1-10,-1-6 0,7-1-6,-1-3 1,-2-3 39,1-7 1,-4-5-25,4 0 0,-6 0-7,2 4 1,-4 6 6,-1 0 1,-5 8 1,0 2 0,-7-1-14,2 6 1,-4 2-1,-1 3 0,0 7-41,0 3-8,0 5-16,0-2 0,-6 14-13,-4 7 1,-3 1 58,-2 9 1,1 6-45,-1 8 0,-1 5 14,-4 5 0,2 3-10,-6 7 0,4-2 1,-5-3 1,3 3 20,-3-3 0,-1-3 23,6-2 1,1-9-26,4 0 0,0-9 36,1-2 1,1-6-66,3-8 118,3-1-65,1-5 5,4-3 38,9-26 1,2 7 5,11-16 1,-2 5 52,2-1 1,-2-1-81,6 6 1,1 1 42,4 4 0,5 0-26,1 1 1,-1-1 3,-5 0 1,-1 7-3,-3 3 0,-4 3 27,-7 2-44,-5 0 1,2 2 7,-6 3-48,0 3 0,-5 7 43,0 0 0,-5-6-45,0 1 0,-6-5 39,1 5 0,2-7-21,-2 2 1,0-3-42,-5-2-2,1 6 39,-1-4 1,2 6-5,3-3 1,-1-2 20,6 7 0,0-5-10,5 5 0,0-5 24,0 4 1,1 1-26,4 5 1,2-5 64,3-1 0,3 0-10,-3 0 0,4 3 10,6-7 1,-4 0-33,4-5 1,-4 0 4,-1 0 1,0 0-15,-1 0 1,-4 0 8,0 0 1,0 0 27,4 0-25,1-7 0,0-1-52,-1-7 1,1-1 38,0-4 0,-5 2-4,-1-6 1,1-1 74,5-4 1,0-2-66,-1-3 0,1-4 106,0-6 0,-1-5-94,1 0 1,0-7-45,0 3 0,-1 4 52,1 4 1,-2 5-63,-3 10 1,1-1-21,-6 12 9,0 6 0,-5 8-8,0 10 1,0 9-9,0 11 0,-7 4-70,-2 5 0,-4 4 55,-2 6 1,5 5-23,0 0 1,2 0 47,-2-5 1,-1-1 13,6-4 1,-2 3-7,3-2 1,2-5 2,-3 0 1,3-4 28,2-2 0,0 1 13,0-1 1,0-6 46,0-4 1,2-9-69,3-5 0,-2-3 89,7-2 0,1-3-44,9-7 1,-2-2 86,7-12 1,-1-1-21,5-4 1,1-1-33,-1 1 1,6 0-18,-1-1 1,7 1 9,-2-1 1,3 6-132,2-1 0,7 1 113,3-5 0,3-2-372,2-4 1,-2 9 36,-3-3 291,-3 3 0,-7 3 0,0 2 0</inkml:trace>
  <inkml:trace contextRef="#ctx0" brushRef="#br0" timeOffset="15857">2984 163 6918,'-8'0'1193,"1"0"-937,7 0-492,0-7 1,0 4 235,0-7 0,7 0 0,1-5 0</inkml:trace>
  <inkml:trace contextRef="#ctx0" brushRef="#br0" timeOffset="16785">5071 927 7569,'0'15'-582,"0"-6"981,0 1-7,0-7-1662,0 4 1270,0-20 0,7 3 0,1-11 0</inkml:trace>
  <inkml:trace contextRef="#ctx0" brushRef="#br0" timeOffset="16975">5160 574 7359,'-5'10'0,"-2"-2"-660,-1-1 660,11-3 0,-1-4 0,13 0 0</inkml:trace>
  <inkml:trace contextRef="#ctx0" brushRef="#br0" timeOffset="21446">6291 368 7569,'10'0'-1130,"0"0"1061,-7-6 0,5 4 243,-3-3 0,-3 2-74,3-2 0,-2 3 17,2-2 0,-3 0 81,3-1-78,-4 4 192,-1-6-115,0 1-62,0 4 0,-6-4-36,-4 6 1,-3 0-41,-2 0 1,-1 0 40,-4 0 0,-3 6-72,-6 4 0,-1 3 29,1 2 1,5-1-121,-1 1 0,2 5-20,-1-1 1,-2 1 29,6-5 1,0-1-49,6 1 0,1 0 17,3-1-168,-3 1 223,5 0 0,-1-6 37,5 1 0,8-6-28,6 0 1,3 3 7,2-2 1,5 1 47,-1-1 1,7-3-51,-1 3 1,-2 1 91,1-1 1,-6 5-45,2-5 0,-4 6 49,-1-1 1,-7 5-64,-3 5 1,-4-1-46,-1 11 1,-11-4 0,-4 8 0,-9 4-102,-1 1 0,-7 2 12,-3-2 1,1 0 97,5-10 1,1 2-175,3-11 0,4-2-48,6-8 238,7-4 0,8-12 0,8-2 0</inkml:trace>
  <inkml:trace contextRef="#ctx0" brushRef="#br0" timeOffset="21686">6732 207 7566,'0'14'0,"0"1"0,0 0 0,0-1 0,0 1 584,0 0 1,-5 4-436,1 1 0,-8 8-175,2 1 0,-3 2-59,-1 8 1,-6-1 66,0 1 0,-6 7-191,2-7 0,-4 8 88,-1-2 1,1-3-273,3 2 1,-1-1 159,7-9 0,4 3 233,5-7 0,7 3 0,-4-11 0</inkml:trace>
  <inkml:trace contextRef="#ctx0" brushRef="#br0" timeOffset="21887">7070 618 7569,'-16'10'-163,"-4"0"0,3-5 178,-8 4 0,1-4 300,-6 5 1,-1-5-269,-3 5 0,3-5 8,-4 5 1,9-6-353,2 6 1,4-5 296,-4 5 0,6 0 0,-3 4 0</inkml:trace>
  <inkml:trace contextRef="#ctx0" brushRef="#br0" timeOffset="22298">7085 1000 7569,'21'0'0,"-4"0"8,2 0 1,-2-1 143,-3-4 1,-4 3-112,0-3 0,-5-3-13,5-2 1,-7 2 190,2-2-191,-4 1 0,-2-4 65,-4 3 0,0-2-129,-10 7 0,4-4 57,-9 4 0,-1 0-96,1 5 0,-6 0 35,2 0 0,1 6-112,-2 4 1,7 3-4,-1 2 0,4 0 98,5-1 1,-1 3-54,6 2 1,0-2 64,5 2 0,7 2 72,2-1 0,13 0-70,7-6 0,2-4 134,8 0 0,5-7-71,5 2 1,-4-3 110,-6-2 0,-7-7-12,3-3 1,-6-3 64,-4-1 1,-4-1-78,-7 0 1,0-4-40,-5-1 1,-2-5 13,-7 6 1,-7-1-2,-2 6 1,-11-1-173,-5 0 1,-2 5 63,-3 1 0,1 5-405,0-1 0,-1 4 432,1 1 0,-1 0 0,1 0 0</inkml:trace>
  <inkml:trace contextRef="#ctx0" brushRef="#br0" timeOffset="22528">7453 839 7541,'9'5'0,"1"-1"0,0 1-8,-2 2-85,-1 1 162,-1 7 1,-4-1-118,3 1 1,-4 2 40,-1 2 0,-1-3-25,-4 4 0,3 1 73,-3-1 1,-1 4-456,1-4 113,0 0 1,5-6 300,0 1 0,0 0 0,0-1 0</inkml:trace>
  <inkml:trace contextRef="#ctx0" brushRef="#br0" timeOffset="23273">7967 824 7551,'-10'15'0,"2"-1"8,2 1-24,-6 0 1,4-2 91,-7-3 1,5 1-52,1-6 1,-1 2 93,-5-3 0,5-2-179,1 3 0,4 1 49,-5-1 1,5 2-188,-5-2 153,0 3 1,1 7-81,-1-1 0,7 1-158,-2 0 155,3-1 1,4 1 137,3 0 1,3-2-54,6-3 0,6-4 95,0-6 0,6 0-85,-2 0 0,4-1 156,1-4 1,-4-8 12,-1-7 1,6-6 34,4 1 1,2-2-100,-2-3 1,4-4 8,6 0 1,0-12-37,0 2 0,0-4 23,0 4 0,-1-6 7,-4-4 1,2-8-20,-7-2 0,-6-3-37,-9 8 0,-2 4 27,-2 11 1,-6 1-122,1 4 1,-7 10 80,2 9 1,-3 9-87,-2 1 0,-7 8-17,-2 2 1,-4 8 96,-2 12 1,-6 4-178,-4 11 1,-3 9 88,-1 10 0,-2 3-24,-3 2 0,3-5 59,-4 0 0,-1-6-21,2 6 0,0-6-10,4 1 0,3-4 18,2 0 1,2-8 35,4-3 0,7-4-37,-3-6 0,11-2 82,-1-8-109,3 1 152,2-7 1,2-3-50,3-10 0,3-8 9,6-7 0,1-4 4,0 4 0,6-6 15,4 2 0,-3 3 72,3 1 0,4-1-54,6 1 1,4 0 70,-5 6 0,2-1-87,-2 0 0,-8 6-11,4-1 0,-11 7 17,1-2 1,-10 5 0,-5 5 1,-4 3-92,-1 6 0,-6 8 76,-4 2 1,-5 4-45,-4 1 0,2-1 32,-2-3 0,-2 1-102,1-7 1,0 6 81,6-6 1,-1-1-34,0-8 0,2 3 28,3-3-19,-3-3 11,12-1 11,-6-6 42,7 0-41,13-6 1,-3 4 4,10-3 1,3 3-3,1 2 1,4 0-91,1 0 0,6 0 9,-1 0 1,5 0-129,-5 0 1,6 0-249,-6 0 456,7 0 0,-4 0 0,7 0 0</inkml:trace>
  <inkml:trace contextRef="#ctx0" brushRef="#br0" timeOffset="23922">9202 897 7569,'0'15'0,"0"0"0,-5 0 55,0-1 44,-6 1 0,7 6 0,-6 2 156,-1 0 0,-2 5-229,-2-4 0,-4 2 49,-1-1 0,-4 1-303,4-6 1,0-1 159,6-4 0,4-2 68,0-3 0,0 3 0,-4-5 0</inkml:trace>
  <inkml:trace contextRef="#ctx0" brushRef="#br0" timeOffset="25407">9657 912 7569,'9'0'-278,"4"0"191,-5 0 96,0 0 73,12 0 0,-11 0 34,11 0 0,1 0-33,-1 0 4,-1 0 0,-4-6-9,0-4 1,4 2 8,1-2 1,0-2-91,-6-7 1,1 3 90,0-4 1,-5-1-79,-1 1 1,-4-1 60,5 1 0,-7 4-104,2-4 1,-3 4 59,-2 1 1,-8 5-18,-7 1 1,0 5-114,-4 0 1,-4 2 81,-2 2 0,2 2-138,-1 2 1,1 5 87,-1 5 0,-3 1-62,8 0 1,-1 1 45,6 4 0,4-2 72,0 6 0,7-4-4,-2 4 0,3-4 13,2 4 1,7-4 8,2 4 1,5-6-36,0 2 0,7-4 79,4-1 1,-2-5-58,1 0 0,-1-7 57,2 2 0,7-4-46,-2-1 0,2-6 102,-2-4 1,-1-5-63,1-4 0,4-4 71,0-7 1,7 1-76,-2 0 1,-3-1-2,-2 1 1,-2 1-18,-3 4 1,-1 2 31,-4 8 0,-3 1-79,-6 3 0,-5 3 57,0 7 1,-7 2-74,2 3 1,-3 8 18,-2 6 1,0 8-95,0-3 0,-5-1 25,0 1 1,-2-1 74,2 2 0,4 1-64,-4-6 50,3-1 1,2-4 20,0 0-25,0-7 1,2-3 57,3-10 0,1-3-15,4-7 0,3 0 11,-3 0 1,3 1 29,2-1 0,-1 0-50,1 1 1,0 1 30,-1 3 1,1-2-26,0 7 0,-1 1 16,1 4 0,-5 0-11,0 0 0,-5 1-6,4 4 1,-5-2-6,1 7 0,1 0-1,-1 5 0,2-1-19,-2 1 1,-4-5 21,4 0 1,3-2-4,2 2 0,-2-4-2,2-6 6,0 0 1,4 0-4,1 0 1,0-5 5,0 0 0,4-4-3,1 4 0,-1-5 1,-4 5 0,0-5 0,-1 5 1,1 0-2,0 5 21,0 0 1,-1 0-20,1 0 0,-5 0 10,0 0 0,-6 0-8,6 0 0,-5 5-6,5 0 0,-5 0 2,5-5 1,-1-2-2,6-2 0,-2 0 20,-3-6 1,5 1-16,-1-6 0,1 0 89,5 1 0,-4-1-82,-1 0 1,4 2 107,1 3 1,0-1-63,-6 6 140,1 0-171,0-1 0,-6 4 5,1-3 1,-6 10-15,0 5 0,-8 8-73,-6 1 0,-5 7 20,-5-1 0,2 8 49,-6 1 0,-1 8-107,-4 2 1,0 1 48,-1 4 1,1-4-66,-1-1 1,1 0 58,0 1 1,1-8-8,3-3 1,3-7 33,2-3 0,9-11-46,-4 2 100,10-10-61,5 1 0,15-19 39,9-6 1,4-8-31,1-2 0,6-2 108,-1-3 1,0 1-4,-4-6 1,-1 5-22,0-6 1,1 8 37,-1-3 0,1 1-72,-1 5 1,0-4-33,1 9 1,-6 2 38,1 3 0,-7 4-67,1 5 1,-7-1 57,-2 6 1,-6 0-58,6 5 16,-6 0 1,4 0-11,-3 0 1,-4 2-61,4 3 0,-2-4 76,2 4 0,-1 2-17,5-3 11,-5 8 1,7-9 25,-6 7 0,1-7-26,-1 2 0,-1-3 32,5-2 0,-4-2-19,5-3 0,0-3 4,5-7 0,-1-1 10,1-4 0,5-2-11,-1-8 1,1 2-1,-5 4 1,-1-9-2,1 4 1,0-5 76,-1-1 0,1-1-70,0-3 1,-1-3 23,1 2 0,3 3-47,-3-2 1,3 8-2,-8 1 0,-2 7 10,2 9 17,-7 6 1,3 3-29,-6 10 1,0 4 16,0 11 1,-6 4-111,-4 11 1,-1 2 49,1 7 0,-3 1-84,3-1 0,-3-5 80,-2 0 1,0 0-20,1 5 0,-1-5 46,0 1 1,6-6-20,-1 5 1,5-6 28,-5 1 0,7-9-79,-2-6 202,3-2-100,2-9 1,5-10 101,0-13 0,11-6-50,-1-8 0,8-7 105,-3-3 1,7 1 13,3-1 1,1 6-129,8-1 1,2 3-150,8 1 1,1 1 57,4 0 1,2 6 52,-7 3 0,0 4 0,-5 1 0</inkml:trace>
  <inkml:trace contextRef="#ctx0" brushRef="#br0" timeOffset="25809">12156 986 7569,'0'14'0,"0"1"-572,0 0 304,0-7 0,0 0 325,0-3 910,0-3-514,-6 4-344,-2-12 1,-2-4-48,0-10 1,5 4 1,-5-4 1,7 2-167,-2-1 1,2 2 130,-2-2 1,3 2-408,-3 3 1,4-1-634,1 0 1011,0 7 0,0-11 0,0 2 0</inkml:trace>
  <inkml:trace contextRef="#ctx0" brushRef="#br0" timeOffset="26072">12391 736 7572,'0'14'0,"0"1"58,0 0 1,0-5 61,0-1 30,0 1 0,0 5-110,0 0 0,-1-1 89,-4 1 0,-3 1-142,-7 4 0,-6 5 45,-4 9 0,-6 3-91,-8 7 1,0 5-26,-10 0 0,-8 2 0,-2-2 1,-3-2-40,3 7 1,7-5 75,3 5 1,3-1-300,2 0 0,6-4 346,4-9 0,-3 2 0,-1-4 0</inkml:trace>
  <inkml:trace contextRef="#ctx0" brushRef="#br0" timeOffset="27900">13126 1044 7569,'0'15'-626,"0"0"0,-1-5 928,-4-1 0,2 1-94,-7 5 0,5 0-79,-5-1 1,0 1-82,-4 0 0,-1-1-107,0 1 1,1 0 100,-1 0 1,0-2-210,0-4 1,2 4-45,4-3 0,-3-2-229,7 2 440,0-6 0,-1 9 0,-2-5 0</inkml:trace>
  <inkml:trace contextRef="#ctx0" brushRef="#br0" timeOffset="28959">13641 824 7569,'10'0'-846,"-1"0"186,-5 0 660,9 0 286,-5 0-106,7 0 0,-1 0-9,1 0 0,0 0 12,-1 0 0,8-7 105,2-2-241,4 2 0,3-11 20,3 3 0,2-4-10,3-1 0,2-1-50,-6-3 0,-3 2 88,-7 8 0,-1-1-199,-9 0 116,3 7-8,-16 1 0,-4 16-18,-13 5 1,-8 9-81,-11 12 0,-5 2-56,-10 7 1,1 7 90,-5 3 0,0 3-173,-1 2 0,4-1 193,6 1 1,0-5-150,0 0 0,1-7 56,4 2 1,-4-3-30,4-2 0,-2 0 125,2 0 0,5-6-3,9-4 1,6-9 159,9-6-142,3-2 1,14-11 75,3-6 0,11-13-50,8-11 0,2-6 16,9-4 0,-1 1-21,5-6 1,-2 0 70,-2-5 1,2 5-29,-3-1 1,4-2 80,1-2 1,0-8-32,0 8 1,7-5-63,3 0 1,-4 4 22,-1 1 1,-5 7-12,-5 7 1,-8 8 59,-6 2 1,-12 10-14,2 5-77,-10 4 0,1 2-5,-6 4 0,0 3-13,0 7 1,-1 1-52,-4 4 1,1-4 69,-5 4 0,5 1-80,-1-1 1,-1-1 66,1-4-64,0 0 45,5-1 6,7-5 0,6-9 10,6-10 0,1-8 3,-5-2 1,4-4 43,1 4 1,4-4-46,-4 4 1,4-3 47,-4 8 1,0-6-29,-6 11 64,1-6-52,0 8-11,-7 0-43,-2 1 4,-6 14 0,0 1-41,0 7 0,0-6 62,0 1 1,-1 0-101,-4 5 1,3-6 46,-3 1 0,4 0-8,1 5 1,6-1 19,4 1 1,3-5 88,2 0 1,1-2 45,4 2 1,-2-4-68,6-6 1,-6 0 81,2 0 0,1-6-55,-1-4 0,1-5 17,-2-4 1,-2 2-27,2-2 1,-4 1 17,-5-2 1,3 4-13,-3-4 1,-4 9-116,-1 1 0,-2 7 84,2-2-94,-3 3 1,3 4-13,-10 3 1,2-2 50,-7 7 1,5 4-63,-5 6 0,5 0 72,-5-6 0,6 1-24,-6 0-16,6 6 82,-2 2 1,6 0-26,0-4 1,0-7 9,0-2 0,2-7 21,2 2 0,5-4-33,5-1 0,3-1 79,2-4 0,-1-3-69,7-7 0,-6-5 103,6 1 1,-7-1-91,1 5 0,-1-2 34,2 2 0,-2-3-45,6 8 0,-1-1 26,2 1 0,1 3-58,-6 7 1,-1 0 51,-4 0 1,0 7-63,-1 3 0,-4 3 45,0 1 0,-7 3-82,2 2 0,-3-1 39,-2 7 0,-2-6-82,-3 6 1,2-6 1,-7 6 1,5-12-16,-5 2 130,7-4 0,-10 4 0,5 0 0</inkml:trace>
  <inkml:trace contextRef="#ctx0" brushRef="#br0" timeOffset="29418">15258 839 7569,'29'0'-29,"1"0"1,-1-2 0,0-3 0,-1-5 0,-2-3 0,-1-3 509,1-4 1,2-7-292,1-8 1,0-1-36,1 2 0,-6 1-134,1-6 0,-2 0 69,1-5 0,-3 1-137,-6 4 1,-2-2-50,-3 7 0,1 5-224,-6 4 122,0 7 0,-11-1 66,-4 9 0,-3 5-15,-2 10 1,-4 5 92,-1 9 1,-6 6-23,1 9 0,-1 5 37,2 10 1,-2 2-1,6 3 0,-5 3 55,6-3 1,-2 3-57,1 2 1,2 1 54,-6 4 1,6-7-42,-2 7 1,4-12 38,1 7 1,0-17-36,1-3 0,5-7 81,5-8-64,2-9 0,10-10 3,7-10 0,1-10 22,9-9 1,-1-9-26,5-1 1,-1-7 2,-3 2 0,1 3 7,-7 1 1,8 6 155,-3 4 0,-3 6-89,-1 9 0,1-1 31,-1 6 0,-1 0-65,-4 5 1,-5 6 13,0 4 1,-5 5-155,4 4 0,-5 3 91,1 2 0,-2 2-343,2-6 1,-2 4 353,7-4 0,6 0 0,7-6 0</inkml:trace>
  <inkml:trace contextRef="#ctx0" brushRef="#br0" timeOffset="29651">16199 1015 7569,'0'15'-130,"0"-1"52,0 1 0,0-5 0,0 0-434,0 1 0,0 2 760,0 2 0,-2 0-101,-3-1 1,-5 1-153,-9 0 1,2 4-2,-2 1 1,-3 1-467,3-1 472,-1-4 0,-1 12 0,-2-5 0</inkml:trace>
  <inkml:trace contextRef="#ctx0" brushRef="#br0" timeOffset="30927">16816 956 7325,'8'-6'-61,"5"4"12,-5-11 132,7 5 0,0-2-73,-1 0 0,6 2 99,0-2 0,6-3-63,-2 3 0,2-1 45,-1 1 1,1-3-74,-6 3 0,4 2-6,-4-2 1,-1 7-9,-4-2 0,-5 4-22,0 1 64,-7 0 0,3 1-108,-6 4 1,-6 10 94,-4 9 0,-16 11-119,-8 4 1,-7 10 99,-3 5 1,0-4-81,-1-1 0,-4 4-49,0 0 0,1-2-40,3-2 1,-4 3-53,0 2 1,-4-3 63,4-2 1,1-5 55,9-5 0,10-5 7,9-9 0,10-9 119,5-6 0,7-13-73,8-2 0,8-20 110,16-9 1,4-7-70,6-3 0,-2 0 76,-3 0 1,2 0 15,-7 0 0,7 0-83,-2 0 1,-1 4 96,1 1 0,0 2-83,5-3 1,1 0-12,-1 5 0,-2 3 16,-3 7 1,2 4-4,-7 6 1,-4 7 79,-6 3 0,-11 4-115,2 1 0,-8 6-77,2 4 0,-5 5 93,1 4 1,-4-1-47,-1 7 1,0-7 32,0 1 0,0-2-36,0-3 16,0 1 19,0-7 0,2-1 8,3-7 0,3-12 6,7-2 0,-1-11 16,1 1 1,1-4-29,4-2 1,-4 6 2,4-1 0,-4 7 2,-1-1 0,0 4 3,-1 5 1,1-1-2,0 6 1,-5 0-18,-1 5 1,-5 2 13,1 3 0,-4 3-92,-1 6 0,0 1 23,0 0 0,5 0 50,0-1 1,0 1 25,-5 0 0,6-6-31,4 1 1,8-6 100,2 0 1,4-2-61,-4-2 0,6 0 37,-2 0 1,3 0-49,-3 0 1,2-2 111,-6-2 1,4 0-34,-4-6 0,0 6-46,-6-6 0,-4 2-5,0-2 0,-7-3 5,2 3 1,-3-3 16,-2-2 1,0 5-17,0 1 1,-4 0-112,-5 0 0,-3-3 45,-12 7 0,-1 0-5,-4 5 0,-1 0-121,1 0 1,0 2 44,-1 3 0,6 3-100,-1 7 1,7-1 42,-1 1 0,2-3-32,3 2 0,5-2 32,4 7 1,4-7 202,1-2-93,0-1 1,3 0 117,7-5 1,1-2 37,14-2 0,-1 0-102,6 0 1,-1-6 191,1-4 0,-1-3-63,0-2 1,1 0 68,-1 1 0,-1-1-77,-4 0 1,3 0-44,-8 1 1,6-1 9,-6 0 0,2 1-103,-1-1 0,-9 2-41,4 3 168,-3 4-116,-4 6 1,-2 3 31,-6 7 0,-6 6-99,-4 13 0,-3 2 88,-2 4 0,-6 1-68,-4 3 0,-1 3 18,2-3 1,-9-1-4,4 1 0,-9-1-77,4 1 0,-5 2 53,4-7 1,1 5-39,5-4 0,-1-1 62,1-5 0,6 1-29,3-1 1,6-6-40,4-3 102,-3-11 0,13-2-3,0-7 1,3-7 9,12-2 0,-2-11 71,11-4 0,3-9-94,7-1 0,2-2 106,3 1 0,8 4-54,-3-3 0,4 3 38,-4 2 0,0-1-51,0 1 0,-5 1-17,1 3 0,-8-1 42,2 7 1,-9 6-22,-5 8 1,-4 3-10,-1 2 0,-6 2 11,1 3 1,-7 3-119,2 7 1,-1-1 64,1 1 0,-4 0-284,4-1 0,2-4 128,-2 0 0,6-7 177,-1 2 0,9 3 0,4 0 0</inkml:trace>
  <inkml:trace contextRef="#ctx0" brushRef="#br0" timeOffset="31160">18786 1044 7569,'0'15'-729,"0"0"0,0 0 696,0-1 0,0 1 57,0 0 1,0-1 254,0 1 1,-7 0-92,-3-1 1,-1 6-277,1 0 1,-3-1 110,3-4-23,-3 6 0,-2-4 0,1 4 0</inkml:trace>
  <inkml:trace contextRef="#ctx0" brushRef="#br0" timeOffset="31744">19359 1089 7569,'15'0'0,"-6"0"-522,1 0 392,0 0 0,5-5 0,-1-2 322,1-1 0,0 3-14,-1-5 0,8-4-102,2-6 1,-1-1-80,2 1 0,-1 4 80,5-4 0,1 4-90,-1 1 1,-4 2 74,-1 3 0,-1-1-115,2 6 1,1-5 20,-7 5 0,1 0-27,-5 5 1,-2 7-15,-4 3 1,3 3 72,-7 1 0,0 8-115,-5 2 0,0 4 64,0 1 1,-7 1-157,-3-1 0,-3-1-63,-1-4 270,-1-2 0,0-1 0,1 2 0</inkml:trace>
  <inkml:trace contextRef="#ctx0" brushRef="#br0" timeOffset="32062">20153 868 7569,'9'0'0,"1"0"0,-5 0-548,5 0 408,-7 0 1,5 0 103,-3 0 193,-3 0-170,4 0 109,-6 7-95,0 1 47,0 6 0,-5 6-86,1 0 0,-8 6 90,2-2 0,2-1-68,-2 2 0,5-2 49,-4 1 1,5 4-102,0-4 1,-3-2 85,2-3 0,0-3-279,5-1 88,0 0 173,0 0 0,0-1 0,0 1 0</inkml:trace>
  <inkml:trace contextRef="#ctx0" brushRef="#br0" timeOffset="32463">20682 1177 7569,'13'10'-683,"-3"-1"171,-4-5 824,1 2 80,-6 1-342,6-6 1,-9 11 24,-3-7-167,-3 0 76,-13 1 0,5-4 72,-4 3 1,4-4-112,1-1 1,5 0 45,0 0-148,7 0 149,-3 0 0,6-6-15,0-4 1,0-3 28,0-2 0,1-1 4,4-4 0,2 2 6,2-6 0,4 4-14,-3-4 1,3 4 5,2-4 0,0-1-2,-1-4 1,-4 6 37,0 3 1,-5-1-35,5 1 1,-7 1 65,2 4 0,-3 5-94,-2 0 1,-7 7-1,-3-2 0,-4 4-248,-6 1 0,4 0-72,-4 0 338,-3 0 0,7 0 0,-5 0 0</inkml:trace>
  <inkml:trace contextRef="#ctx0" brushRef="#br0" timeOffset="32818">21035 1133 7364,'22'5'-396,"-2"-1"0,-4 1 350,-1-5 1,0 0 262,-1 0 0,1-1-137,0-4 0,-5-2 12,-1-3 1,-4-3-98,5 4 57,-7 2 1,4-1-85,-7 3 1,-2 3 96,-3-3 0,-4 7-124,-11 8 1,-3 0 105,-6 9 0,-1-2-149,1-3 1,-2 6 61,-3 0 0,4-1-45,1-4 1,6 0 42,8-1 0,1 1 28,-1 0 1,7-1 18,3 1 0,3 1-30,2 4 1,12-7 95,2 7 1,12-12-79,4 7 0,4-11 109,5 1 1,2-3-85,-7-2 1,7 0-73,-2 0 1,2-2-53,-2-3 0,4 4 106,-4-4 0,4-3 0,1 0 0</inkml:trace>
  <inkml:trace contextRef="#ctx0" brushRef="#br0" timeOffset="33061">20505 721 7569,'-14'0'-519,"6"0"959,1 0-404,7 0 1,0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8T12:30:52.87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44 1 7250,'-14'5'0,"1"1"-181,3 2 227,3-4 0,7 2-309,0-6 164,7 0 1,1-5 98,7 0 0,6-6 0,2 3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8T12:30:53.07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1 7569,'0'10'-271,"0"-1"0,0-4 194,0 5 373,0-7 51,0 4-245,0-1 129,0-4-1058,0 5 827,7-20 0,1 3 0,7-12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8T12:30:53.26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1 7563,'8'0'458,"-2"0"-592,-6 0-61,7 0 152,-5 0 43,4 0 0,1 0 0,1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9T10:30:50.13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221 148 7366,'-5'10'90,"0"0"0,-6 1 64,1 9 0,-3-4-50,-2 4 1,1 2-14,-1 3 1,0 4-106,1 6 0,4 2-31,0 7 1,0 0 68,-5 0 0,6 1-140,-1-1 1,5-4 51,-5 5 0,7-10-139,-2 10 0,-2-9 39,3 3 1,-1-7-79,5 3 1,5-6-142,-1-4 383,8-4 0,3-6 0,7-1 0</inkml:trace>
  <inkml:trace contextRef="#ctx0" brushRef="#br0" timeOffset="359">500 16 7569,'15'0'-331,"-5"0"-52,0 0 1,-2-2 581,2-3 1,-2 4 188,-3-4-139,-4 3-150,12 2 0,-11 7 3,3 2 1,-3 6-3,-2 5 1,0 4 53,0 10 1,0 6-95,0 9 0,0 13 51,0 16 0,-7 4-382,-3 11 0,1-43 0,-1 1 289,-2 0 0,-1 1 1,-3 6-1,-1 0-170,0-2 1,0 1 0,0-1 0,0-1 28,2-6 1,0 0 122,-2-1 0,-1-2 0,-20 36 0,-6-2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9T10:31:00.5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23372 2441 7569,'0'-8'-248,"-2"1"23,-3 7 160,4-7 56,-6 6-212,1-6 133,4 7 0,-6 0 132,3 0 0,3 2-28,-3 3 21,-3-4 0,0 8-34,-7-4 0,1-4 2,-1 4 1,-1-3 11,-4-2 1,2 0 13,-6 0 0,-3 0 3,-7 0 0,3 0 20,-3 0 1,-2 0-28,2 0 1,-6 0-2,6 0 0,-2 0 4,2 0 1,3 0-7,-3 0 1,-2-2 25,1-3 0,-6 4 5,2-4 0,-8 3-7,-2 2 1,-7 0 3,3 0 0,0-2 1,-1-3 0,5 4-13,-5-4 0,7 3-67,-2 2 0,2-5 71,-2 1 1,-4-6-47,-5 5 0,-1-2 54,0 2 0,0 2 2,0-7 1,6 5-38,-1-4 0,6 5 2,-1-1 1,-8-3 0,-2-2 1,-4 2 8,-1-1 1,-1 4-47,-4-5 0,4 2 48,6-2 1,5-2-76,0 8 1,-1-6 65,-9 5 1,2-5-4,-7 5 0,4-1 13,-9 1 1,16 3 4,-6-3 1,7 4-44,-2 1 0,-1 0 24,-4 0 0,-3 0-18,-7 0 1,1-5 23,-1 0 0,7 0-65,4 5 0,2 0 29,3 0 0,-8-5-8,-2 0 0,-6-2 25,-4 3 0,4 2-118,1-3 1,4 3 186,5 2 1,2-4-70,-6-1 1,-2 0 17,-9 5 1,4 0-8,-3 0 0,9 0-11,5 0 1,4 0-9,1 0 0,-5 0-3,1 0 0,-11 0-3,6 0 0,-8 0-7,8 0 0,4 0-1,5 0 1,-1 0 11,1 0 0,-1-5 5,-9 0 0,2 0-3,-1 5 1,-3-2 11,8-2 1,-1 2 3,5-3 1,2 3 2,3 2 0,-8 0-5,3 0 1,-4 0 1,-1 0 1,-1 0-16,-4 0 0,4 0 9,6 0 1,0-1-15,0-4 0,-6 2 14,-4-7 0,-4 5-19,-6-5 0,6 5 10,-1-5 0,7 5-1,9-4 0,-8 4 10,-2-5 0,-6 2 2,-4-2 0,4-1 2,1 6 1,-4-5-9,8 5 0,-4-5 3,9 5 0,-11-1 0,2 1 0,-9 3-32,4-3 1,-4 2 29,8-2 0,-1 3-1,12-2 1,-12 2-25,1 2 0,-4 0-7,-1 0 1,6 0 35,-1 0 1,7 0-15,8 0 0,-6 0 29,-3 0 0,-3 0-24,3 0 0,-9 5 43,3 0 0,4 0-23,7-5 1,2 1 1,2 4 0,-1-3-20,-4 3 1,-4 1 0,-11-1 1,7 0-16,-6-5 1,13 0 19,-4 0 1,0 0-20,1 0 1,-6 0 12,-4 0 0,1 0 18,-6 0 1,8 0 5,1 0 1,6 0 5,4 0 1,-8 0-29,-6 0 1,-6 0 1,6 0 0,-2 0-71,2 0 0,7 0 71,-2 0 1,-4 0-19,-6 0 1,1 0 8,-1 0 0,1 0-175,-1 0 1,1 0 182,4 0 1,-5 0 6,-11 0 1,1 0-9,0 0 1,2 0 4,12 0 0,-7 0-8,-2 0 1,-5 5 10,-5 0 0,3 1 0,7-1 0,8-1-5,-4 5 0,3 1 91,-17 5 0,5 0-95,-5-1 1,11-2 3,-1 2 0,-2-2-16,-3 7 1,41-12 0,-1-2 22,2 0 0,-1 0 1,-44 3-3,3 2 0,0 3-3,42-8 0,-1-1 0,0 1 0,0-1 12,-2 1 0,0-1 0,3-1 0,0-1-15,-3 3 0,1 0 0,-45 0-173,44 0 1,0 0 0,-1-3 0,0-1 152,-1 1 1,0 1-1,-3 0 1,2 1-8,-41 0 1,45-1 0,0-1 17,1-1 1,1-2 0,-5 1 0,-1 0-4,-2 0 1,0 0 0,2 0 0,0 0 25,5 0 1,1 0 0,-2 0 0,0 0-24,-3 0 1,-1 0 0,2 1 0,-1 0 7,-2 1 1,-1 1 0,3-2 0,1-1 4,3 3 1,1-1-1,-2 0 1,0-2 3,-4 0 0,1 0 0,3 0 1,0 0-12,-4 0 1,1 0 0,3 0-1,0 0 2,2 0 0,-1 0 0,-2 0 0,0 0-15,0 0 0,0 0 1,-1 0-1,-1 0-3,5 0 1,-1 0-1,2 1 1,-1 0-54,-42 4 0,-3-4 62,45 2 1,-1-1 0,0 0 0,1-1-4,-1 2 0,1-1 0,-45 2-7,3 5 1,3-1 10,2 2 1,-5 3-21,-1-3 1,3 3 6,8 2 0,1 0-47,4-1 0,-2 4-206,-4-3 0,-1 3 194,7-8 0,0 3 41,4 2 0,7-2 130,3-4 1,-1 4-97,1-3 0,-6-2 112,2 2 1,-3-5-69,3 5 0,-2-5-33,6 5 1,2-1-23,8 6 1,-7-2 3,8-3 0,-8 1-79,7-6 0,-1 7 248,1-2 1,3-2-192,7 1 0,2-4 335,2 5 1,4-7-315,7 2 0,-2 2 197,-3-2 1,1 5-223,-6-6 1,-2 6 64,-8-5 1,2 5-89,-7-5 1,6 5 5,-1-5 0,0 1 14,5-1 0,-3-3 56,8 3 0,3-4-14,2-1 0,-2-1 99,1-4 0,-1 1-40,2-5 1,-2-6 90,-3-5 0,-2-1-113,7 1 0,-2-2 11,2-8 1,1 1-85,-6-1 1,8-1 75,1-3 0,1 1-4,4-6 1,4 0 13,2-5 1,2 5 43,3 0 0,-1-2-88,0-8 1,0 3 4,1-3 1,4 5-29,0 5 0,7-4-5,-2 4 1,3 1-56,2-1 0,0 0 54,0-5 0,0 0-35,0 0 0,7 0 45,3 0 0,-2-1-17,2 1 0,-1 7 28,6 3 1,0 2 8,0 3 1,1 0-8,3-1 1,-2 6-7,2-1 1,-1 7-32,2-1 0,-2 2 32,6 3 0,-4-3-29,5-2 0,-6 2 26,6-2 0,-2 4-1,1 5 1,-3-3 1,-6 3 1,1-3 3,4-1 0,-4 1-2,4 3 0,-4-3-6,-1 3 1,0 2-19,-1-2 1,1 5 21,0-5 0,4 5 24,1-4 0,-1 5 27,-4-1 1,0-1 6,0 1 0,-1-2-48,1 3 0,5 2 7,-1-3 0,1 2-12,-6-2 1,3 3 0,2-3 0,3-1-4,2 1 0,5-2 15,1 2 0,-1 2-20,6-7 0,2 1 4,2-6 1,4 2 44,1 3 1,0-3-30,0 3 1,-5-3 4,0-2 1,1 1 36,4-1 0,5 2-38,0 3 0,11-3-34,-1 3 1,3 2 34,-3-2 0,5 1-25,-1-6 1,-2 0-1,-3 0 1,0 1-4,10-1 1,2 0-196,9 1 1,1-1 205,3 0 1,-6-1-8,-4-4 1,-2 4-2,7-4 1,4 4 0,1 1 0,4-1 7,1-4 1,-5 4-11,0-4 1,2-1 7,8 2 0,4-1-2,-46 13 0,1-1 1,44-11-358,-3-1 0,3 1 357,2 4 0,-46 7 0,-1 1 3,3 0 0,0-1 0,-3 2 0,-1-1-2,48-2 0,-45 0 0,1 1 0,44-2 0,-43 2 1,1 0-1,0 3 0,0 0 1,1 0-1,1-1-1,-2 1 1,0 0 0,3-1 0,0-1 0,0 2 0,-1 0 0,1 1 1,0 0-2,2-1 1,1 0 0,-3 3 0,1 1-2,-2-1 0,1-1 0,4 0 0,0 0-1,3 0 1,0 1 0,-5-2 0,-1 1-6,1 0 1,1 1-1,1 1 1,1 1-246,2-3 0,0 1 0,5 1 0,-1 0 232,-1 1 0,-1 0 1,-3 0-1,-1-2 17,0 0 1,0 0 0,0 1-1,2 0-3,7-2 0,1 1 1,-5 1-1,-1 0 7,1 1 0,0 0 1,-1 0-1,1 0 1,4 1 1,1-2 0,-3-1 0,0-1-2,-5 1 0,0 0 1,8-1-1,1 1 2,-4 1 0,0 2 0,1-1 0,0 0-1,1 0 0,1 0 0,-2 0 0,1 0-2,3 0 1,0 0-1,-2 0 1,0 0 1,3 0 0,-2 0 1,-3 0-1,-2 0-1,4 0 1,-1 0 0,4 0 0,0 0-1,6 0 0,1 0 0,0 0 0,0 1-1,-5 2 1,-1-1-1,-3-1 1,0 0 9,5 1 1,1 1 0,0-2 0,0 1-10,3 1 0,-1-1 1,-3-1-1,0 0 0,1 1 1,0 0 0,-2 2-1,0 1-284,-3 0 1,0-1-1,-2 0 1,0-1 284,5-1 0,-1 1 1,-2 0-1,-1 0-45,-2 0 0,0-1 0,3 2 0,0-1 40,0 0 0,0-1 0,0-1 1,0-1-12,-2 3 0,-1-1 0,2-1 1,0 0 11,-1-1 0,-1 0 0,3 0 0,0 0-2,-2 0 1,-1 0 0,1 0-1,-1 0 14,4 0 0,-2 0 0,-6 0 0,-1 0 3,-2 0 0,1 0 1,2 0-1,2 0-13,3 0 1,-1 0 0,-4 0-1,-1 0-72,-4 0 0,0 0 0,-1-2 0,1-1 28,0 1 0,-1-1 1,4 0-1,0 1 43,0 2 0,-1 0 0,0 0 0,0-1-5,-2-2 1,-1 1-1,2 1 1,1 0 0,2-1 0,1-1 1,0 2-1,-1 0-76,-4 1 1,0 0-1,4 0 1,1 0 78,2 0 0,0 0 0,-3 0 0,0 0 6,-5 0 1,1 0-1,2 3 1,-1-1 11,-4 1 0,0-1 1,3 2-1,0-1-17,-1 0 0,1-1 0,-2-2 0,0 1 39,-3 1 0,0 1 0,2 1 1,2-1-36,0-1 1,1 1-1,0 2 1,0-1 1,-3-1 0,0-1 1,1 3-1,0 0-1,-3-2 1,0-1-1,2 3 1,2 1-1,3 0 1,0-2-1,-5 0 1,-1 0-4,-1 1 1,0 0 0,-2 0 0,0 0-1,2 2 1,0 1 0,1-3-1,0 0 0,-1 0 0,0-1 0,-1-1 0,0-1 2,-4 3 0,0 0 0,1-2 0,1-1 109,3 3 1,-1 0 0,-2-3 0,0 1-111,-2 2 0,-1-1 0,0-1 0,-1-1-4,-1 3 1,1 0 0,2-2 0,1-1 1,2 3 1,-1 0 0,-3-3-1,0 1 0,45 7 0,-46-6 1,1 1-15,40 10 1,-44-10 0,1 0 99,48 5 0,-3-5-138,3 4 0,-8-4 38,-12 5 1,1-7 9,9 2 0,-7 2-12,13-2 0,-19 1 43,3-1 0,-11-3 385,2 3 1,-7 1-399,1-1 1,-1 5-6,2-5 1,-2 5 8,7-6 0,-7 6-48,2-5 1,-11 7 453,-4-3 0,-1 0-427,1 0 0,-2-4 357,7 5 0,-5 0-357,5 5 1,0-6 273,5 1 0,-7 0-260,-3 5 1,-3-1 74,-2 1 0,-5 0-69,0-1 0,-5 6-13,6 0 0,-6-1 5,5-4 1,-5 0-16,6-1 1,-1 6 11,5 0 1,-5 1-13,0-2 0,-4-1 7,4 7 1,-7-6-4,3 6 1,-4-2 10,-2 1 1,1 4 0,-1-3 1,-5-3 43,1 3 0,-2-6-45,1 6 1,-2-7 28,-8 2 1,-1-4-22,-3-1 1,2 4-28,-8 1 0,3-1 11,-2-4 0,-3 1-3,2 4 1,-2-4-1,-2 4 1,0-4-5,0-1 0,5 1 3,0 4 1,0-4 1,-5 4 1,1-4 27,4-1 1,-3 1-23,3 4 0,-4-2 7,-1 6 1,2-4 6,3 4 0,-3-4 3,3 4 1,-4-4 13,-1 5 1,2-6 3,3 6 1,-4-7 48,4 1 0,-3-2-64,-2-3 0,0 1 6,0 0 1,0-1 4,0 1 0,-2-2-64,-3-3 0,2 1 26,-7-6 0,5 7-6,-4-3 1,5 0 17,-1 0 1,-1-4-9,1 5 0,-2-2 52,3 2 0,0 3-44,-6-3 1,7 3-2,-2 2 1,-1-1 8,1 1 0,-5 0-3,5 0 1,0-1 2,5 1 1,-5 0 0,0-1 0,1 1 24,4 0 0,-5-1-2,0 1 1,0-5 37,5 0-54,-7 0 1,4 4-44,-7 1 1,5-5 46,-4 0 0,4-6-59,-5 6 1,5-7 41,-5 2-9,7 4-14,-10-1 1,10 2-15,-7-1 37,7-5 0,-6 4-9,4-3-3,4-4 1,-7 6 8,3-7 53,3 0-963,-4 0 709,6 6 1,-2-2-26,-3 5 1,2-4-482,-7 5 699,0 0 0,-11 11 0,-2 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2:39.40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0 618 7569,'10'0'-440,"0"0"397,0 0 1,0-2-1,-1-1 204,3-2 0,1-2-102,2 2 1,4 2 52,1-7 1,6 0-42,-1-4 0,-3-1 25,3 0 1,-2-4-15,1-1 0,4-6 10,-3 2 1,7-4-42,2-2 0,6-1 25,-6-3 1,5 1-19,-5-6 0,6 2-73,-6-3 0,-6 5 58,-9 5 0,-4 2-218,-5 4 1,-4 3 72,-6 6 1,-8 7 20,-7 3 0,-6 3 18,-8 2 0,-5 8-54,-1 7 1,-4 6 4,5 9 1,-1 1 53,6 3 0,0 2-20,-1 3 0,6 2 16,-1-7 0,6 7 114,-6-2 1,7 2-95,-1-2 0,2 2 102,3-7 0,1 6-71,3-6 0,-2 5 5,7-5 1,0 1 24,5-6 0,2-1-2,3-4 0,3-2 6,7-8 0,0-4-18,-1 0 1,1-7 48,0 2 0,-1-3-50,1-2 0,0-5 91,-1 0 0,8-11-23,2 1 1,-1-3 10,2 3 0,-3-4-60,3-1 0,1 0 18,-6 6 0,-1-1-110,-4 0 153,0 1-187,-1 6 125,1 1 1,-7 9-92,-3 3 1,-3 4 29,-2 11 0,-7-2-87,-3 6 1,2-4 75,-2 4 0,7-4-3,-2 5 1,-1-7 39,1 1 1,0-3-25,5-1 0,6-2 72,4-3 0,3-2-72,2-3 1,1-3 81,4 3 1,-2-5-30,6-5 1,-4 1 10,5-5 1,-6-3 15,6-7 1,-2 1 6,1-7 0,2 6 63,-6-6 0,-1 5-92,-4-4 0,-2 6-5,-3-2 0,1 9 57,-6 1-75,7 7 1,-11-4 1,7 14-3,-3 3 0,-3 3-78,3 1 1,-2 6 52,2 0 0,-3 1-58,3-1 0,-4-3 71,-1 8 0,0-7-25,0 2 1,0-9-14,0-1-16,0 0 41,0 4 13,7-6 0,-4-1 42,7-7 1,0-5-44,4 0 0,-1-6 41,-3 1 0,3-3-34,-3-2 0,3 5 31,2 1 0,0 5-26,-1-1 0,-4-1 56,0 1 1,0 0-48,4 5 1,-4 0 14,0 0 3,0 0-12,4 7 1,-1-4-27,-3 7 32,3-7-38,-4 10 25,5-11 0,1 9 5,0-6 0,1 0 3,4-5 0,-2 0 2,6 0 0,-4-2 24,4-3 1,-1-3-30,1-7 1,4 1 53,-3-1 1,-2-6-47,1-4 1,1-2 37,4-3 0,0-4-29,1 0 1,1-7 87,3 2 1,-1-4-13,6-1 1,-5 0-23,5 0 1,-1-2-100,1-3 0,-4 3 71,-11-3 1,2 5-70,-6 5 1,-6 3 63,-4 7 0,-6 6-292,0 3 169,-2 4-26,-2 8 1,-5 9 52,0 14 0,-8 3 3,-1 11 0,-6-1-69,-5 11 0,-2-1 78,2 1 0,-3 5-86,-1 0 0,0 0 80,-1 5 0,1-1-10,-1 1 0,3-3-5,2 3 1,-1-4 29,6-1 0,6-3-40,4-6 0,2-3 89,-2-12 89,3-1-182,7-10 88,0-3 0,2-8-36,3-2 1,-2 0 91,7-6 1,0 1-83,4-6 0,6 0 110,0 1 1,6 1-61,-2 3 1,-1-3 84,2 3 0,1-2-79,8 3 0,-4-3-3,-1 7 0,0 0-36,-4 5 0,-4 0 36,-1 0 0,-4 0-64,-1 0 1,-7 7 48,-3 3 1,-4 3-99,-1 1 0,0 1 4,0 0 0,-1 0 23,-4-1 0,-3 6-54,-7-1 0,0 1 43,1-5 1,-1-1-84,0 1 0,5 0 90,1 0 0,4-6 18,-5 1-15,7-7-41,-4 4 143,7-7 0,7 0-63,2 0 0,4-7 83,2-2 0,2-4 49,2-2-131,-3 0 0,7-4 1,-5-1 103,2 2 1,4 2-43,-4 1 0,4 2-29,-4 3 0,6 4 7,-1 6 1,2 1-68,3 4 0,-2 3 22,-4 7 0,7 5-12,-6-1 0,-1 2-8,-9-1 0,-2-4 32,-3 4 1,-4 1-52,-6-1 1,-1-1 34,-4-4 0,-5-2-171,-10-3 0,2 1 184,-6-6 0,-1 7 0,-4-4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2:39.58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9 0 7569,'-8'0'1099,"14"0"-1099,-3 0 0,17 7 0,-12 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2:37.16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397 44 7569,'15'0'21,"0"0"213,-7-6 542,5 4-520,-5-4-236,0 6 25,-1 0 1,-9 0 93,-3 0 0,-3 6-163,-7 4 0,1 3 65,-1 2 1,0 1-101,1 4 0,-6-2 77,0 6 1,-1 1-101,1 4 0,4 0 66,-3 1 0,1-1-22,-2 1 1,4-3-50,-4-2 1,4 1 48,1-6 1,5-1-93,0-4 102,1-7 6,-6-1 1,0-7 0,5-7 103,1-3 1,5-9-40,-1-6 1,2-4-23,-2-6 0,4 3-97,-4-7 0,-2 4 90,2-4 0,-4 6-308,4-1 0,-2 5 125,2 4 0,4-1 169,-4 6 0,-3 1 0,-1 4 0</inkml:trace>
  <inkml:trace contextRef="#ctx0" brushRef="#br0" timeOffset="394">809 44 7569,'10'-1'0,"-1"-4"-484,-5 3 290,2-11 485,-6 11 0,-1-4-286,-4 6 1,-3 0 72,-7 0 0,-6 0-115,-4 0 1,-1 6 98,1 4 1,-2 3-66,2 2 0,4 0 63,1-1 0,4 1-35,1 0 1,1 1-14,-1 4 1,7-4-75,3 4 1,3 1 21,2-2 1,3 1 57,7-5 0,2-5 0,12-1 0,6-5-8,4 1 1,5-4 93,-5-1 0,6 0-16,-6 0 0,0-6 58,-4-4 1,-8-8-46,-2-2 1,-4-1 21,-1 1 0,0 2 35,-1-6 1,-5 4-35,-4-4 1,-4 6-216,-1-2 0,-8 4 63,-7 1 0,-6 2-309,-8 3 0,-1 4 157,1 6 0,-2 0-761,-3 0 941,3 0 0,-12 13 0,6 3 0</inkml:trace>
  <inkml:trace contextRef="#ctx0" brushRef="#br0" timeOffset="727">956 74 7569,'14'0'0,"1"0"0,0 0 0,-5 0-440,-1 0 238,-5 0 1,7 6 379,-6 4 0,0-2 78,-5 2-247,0 0 0,-5 4-14,0 1 0,0 0 39,5 0 0,-5-1-35,0 1 1,1 0 32,4-1 0,1 1-17,4 0 1,3-5 17,7-1 0,1-5 0,4 1 0,-2-4 22,6-1 0,-1-1-26,2-4 1,3 1-35,-4-5 0,2 0 35,-1 0 0,-4-3-66,-6 7 1,-1-5 58,1 6 0,0-3-98,-1 2 79,1 4 1,0-6 0,-1 7-15,1 0-52,0 7 1,4 1 54,1 6 0,1-1-272,-1-3 0,-2 3-102,6-3 381,1-3 0,11 12 0,1-2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2:44.29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0 720 7569,'10'2'-698,"0"3"540,0-3 1,-1 4-1,1-6 421,2 0 0,1 0-61,1 0 1,3-1-118,2-4 1,-2-4 19,2-5-78,4-1 0,-7 0 0,6-1 23,-1-4 1,-3 9-4,6-4 1,-4 4-81,4-4 0,-6 7 53,2 3 1,1 4-29,-1 1 1,-1 0-16,-4 0 0,-2 6 27,-3 4 1,-3 3-86,-7 2 0,-2-1 86,-3 1 1,-3 5-75,-7-1 0,-4 2 61,-1-1 0,0-4-211,6 4 191,-1 3 0,5-7 11,0 4 21,1-4 1,0-1-39,4-1 115,4-5 1,2-3-93,4-6 0,4 0 124,5 0-109,1 0 1,6 0-1,4-1 76,2-4-66,3 3 1,-1-5 104,1 7-104,-1-6 1,2 4 95,3-3-91,-3-3 0,5 5 1,-6-7 78,-1-1 1,1-2-65,-1-2 0,-5-5 104,1 1 0,-7-2-89,1 1 0,-2 4 5,-2-4 0,-1 4 8,1 1 1,-7 0-71,-3 1-110,-3-1 54,-2 7 0,-2-4 35,-3 7 0,-3 1 1,-7 4-41,1 0 0,-3 1-45,-2 4 0,1 3 83,-7 7 0,6 0-83,-6-1 88,7 8 0,-3-6 0,6 5 6,0 0 0,1-3 11,-1 7 1,2-7-23,3 1 1,4-2 97,6-3-82,0-5 0,3 2 1,5-4 73,7 1-67,3-5 1,3 3-1,2-6 73,0 0 0,4 0-46,-2 0 1,-2-1 5,1-4 0,-4-3 49,4-7-67,-6 0 0,8 6 0,-4-1 22,1-2 1,1-6-11,5-1 1,-4 1 17,-1 8-25,1-3 1,-1 5 0,-1-5 36,-1 3-25,4 3-13,-10 1 1,10 4 32,-6-3-44,-1-3 1,-4 7-1,0-4 15,-1 3 0,1 0-32,0-3 1,-5 4 45,-1-4-43,1 3 22,-2 2 0,1-5-35,-4 1 30,-4-1-24,-7 11 0,-9-3-111,-10 7 128,-2 0 0,9 0 0,-7 0-93,-1 1 1,3 0 78,-1-1 0,4 3-98,-4-3 1,6 3 75,-2 2 1,4 0-12,1-1 1,5 1 35,0 0 0,7-1 3,-2 1 0,4-5 58,1 0 1,6-7-79,4 2 1,10-4 8,4-1 1,4 0 7,1 0 1,2 0 139,4 0 0,2-4-65,7-1 1,-6-7 54,-4 2-102,4-3 0,-7-1 0,3-1 18,-3 0 0,0-6 39,3-3 0,1 1-46,9-2 1,-3-4 125,8-5-131,3-7 0,-2 3 0,4-8 20,-5-3 0,-5 4-2,-4-4 1,0 3-76,-5 2 1,-3 1 25,-7 4 1,1 3-90,-6 7 0,-1 1-30,-4 4 129,-7 2 0,4 8-218,-8-1 61,1 7 83,-5 1 47,-6 7 0,-2 7 0,-7 4-6,0 7 0,-4 0-11,-1 7 0,-6 1-39,1 8 19,-2-3 0,-3 13 1,1 0-17,-1 9 0,1-3 36,0-1 1,-2-1-9,-4 1 1,9-9 94,-3 4-76,3-9 0,3-1 1,3-9 37,4-6 1,8-3-14,3-1 19,3 0 85,2 0-106,7-7 0,2-3 1,9-9 65,2-1 1,6-6-61,-1 1 1,-4-1 34,-1 1 1,1-1-14,-2 6 1,1 0 7,-5 5 0,-6 0 5,1 0 1,-7 0 1,9 6-65,-7 4 0,0 3 46,-5 2 1,0 0-42,0-1 0,-5 1 32,0 0 1,0-6-1,5 1 0,0-5-5,0 5 3,7-7-6,1 4 0,6-7 145,1 0-137,0-7 0,-4-1 21,4-7 0,-4 1-12,9-1 1,-4-1 43,-1-4 1,5 2-37,-1-6 0,6 4 68,-6-5 1,9-4-62,1-5 1,1-2 62,4 2 1,-3-4-60,-1-6 0,-1 5 7,0 0 0,-6 6-79,-3-1 1,-5 4 77,-6 6 0,3 2-214,-7 8 128,0-1-101,-5 7 141,0 1-117,-7 20 1,-1 2 10,-7 10 0,-1 2 28,-4-2 1,2 9-15,-6 5 68,-1 4 0,1 1 1,-1 0-29,-1 0 0,0-5 2,2 1 1,-3-8 173,8 2-150,-1-3 1,6-1 0,-1-2 90,0-4 1,5-4-28,1-10 7,5 3 175,-2-12-213,6-1 1,8-8 0,5-7 90,5 1 0,10-8-71,1-2 1,2-2 151,8 1 1,1-2-42,4 2 1,5-3 19,0-1 1,0 0-164,-5-1 1,-7 6-141,-2-1 1,0 7-307,0-1 1,-7 4 101,-9 5 357,-3 4 0,-1-1 0,0-1 0</inkml:trace>
  <inkml:trace contextRef="#ctx0" brushRef="#br0" timeOffset="261">2558 779 7569,'13'8'-339,"-3"-1"1,17-5 0,-4 1 525,0 2 1,3 0 41,-6-5 0,6 0-132,-1 0 1,2 0-2,3 0 0,-6 0-4,1 0 0,-7 5-94,1-1 1,-2 6 64,-3-5 0,-1 7-109,-3-3 0,-5 6 76,-10 5 0,-5-2-359,-9 6 245,-4 7 1,-11 0 0,-2 4 83,-2-4 0,-8 5 0,-6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2:41.65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0 427 7177,'13'-2'511,"-3"-3"0,3-3-244,-3-7 0,5 1-94,4-1 1,-2-6 29,2-4 0,2 2-55,-1-1 1,5 4-5,-6-4 0,6 6-178,-6-2 1,7-1 140,-1 1 0,-2 1-186,1 4 1,-1 5 49,2 0 1,-3 5-71,-2-4 0,-4 5 18,4 0 0,-9 2 7,-1 2 0,-5 2-9,5 2 0,-7 5 62,2 5 0,-3 1-131,-2 0 0,-7 1 75,-3 4 0,2-4-40,-2 4 0,2-4 65,-2-1 1,-1-1 5,6 1 1,0-5-70,5 0 77,0-7-20,0 10 42,0-11 1,2 2 28,3-8 0,3-3-42,7-3 1,-1-3 103,1 3 1,0-1-51,-1 1 0,6-3 71,0 3 1,-1-1-45,-4 1 0,5-1-15,-1 6 0,1-5-30,-6 5 1,-4 0 16,0 5 0,-5 0-33,5 0 28,-7 0 0,8 2-29,-6 3 0,0-2 16,-5 7 0,0-5-47,0 4 35,7 1 1,-6 5 1,11-5-2,-7-1 1,6-5 7,-1 1-5,3-4 1,2-1 1,-1 0 1,1 0 62,0 0 0,0-1-58,-1-4 1,1 1 39,0-5 0,-1 4-1,1-5 0,1 2 75,4-2 0,-2-3 31,6 3 1,1-3-105,4-2 0,-6 1-40,-3-1 0,1 0 49,-1 1 1,-1 1-170,-4 3 132,0-3-291,-7 11 23,-2-5 185,-6 7 1,-8 2-97,-7 3 1,1 3 56,-6 7 1,-1 0 2,1-1 0,1 6 28,4-1 1,5 1 101,0-5 1,6-5-106,-6-1 130,6 1 1,-2 0-7,6 0 1,6-7-31,4 2 1,10-3-1,4-2 1,4 0-17,2 0 1,1 0 96,3 0 0,-3-7-53,3-3 0,-3-1 69,-1 1 1,-6-3-51,1 3 0,-7-3 136,1-2 1,-4 1-71,-5-1 0,1 0-38,-6 1 0,0-1-185,-5 0 0,0 5 112,0 1 1,-2 4-101,-3-5 1,-3 7 72,-6-2 0,-1 3-323,0 2 0,0 0 132,1 0 1,-1 0-412,0 0 1,1 5 609,-1 0 0,0 6 0,1-3 0</inkml:trace>
  <inkml:trace contextRef="#ctx0" brushRef="#br0" timeOffset="526">1544 0 7569,'14'0'-438,"1"0"190,0 0 1,-1 2 831,1 3-368,-7-3 1,-1 6-127,-7-3 1,0-2-87,0 7 0,0-5-7,0 4 0,-5-4 0,0 5 0,-6 0-13,1 5-30,3-1 1,-4 1 73,6 0 1,0-1-103,5 1 1,0-5 28,0 0 0,7-2 24,2 2 0,4 1 18,2-6 1,6 0-12,4-5 1,3 0 47,1 0 1,0 0-44,1 0 1,-1-7 46,1-2 1,-1-5-38,0 0 1,-1 1 19,-3 3 0,1-3 1,-7 3-54,1-3 7,-5 5-9,-7-5-84,-2 11 110,-6 2 1,0 8-120,0 7 1,-4 0 100,-1-1 0,0 1 18,5 0 1,0-1-27,0 1 1,5 0 123,0 0 0,6-1-76,-1 1 1,8-7 92,1-3 1,3 2 25,-3-3 1,-1 1-64,7-5 1,-6-6 6,6-4 1,-6-3-24,6-2 1,-7 1 83,1-1 1,3-1-38,-3-4 1,-1 4 50,-8-4 0,1 4-6,-6 1-100,0-6 0,-13 4-95,-7-2 0,-6 4 82,-8 5 0,-1 4-241,1 6 0,0 0 78,-1 0 0,6 0-31,-1 0 1,6 6 7,-6 4 0,7-2-550,-2 2 287,4 0 416,1 5 0,1-1 0,-1 1 0</inkml:trace>
  <inkml:trace contextRef="#ctx0" brushRef="#br0" timeOffset="885">2308 103 7569,'23'0'0,"-3"0"0,-4-1-439,-1-4 300,-1 3 0,1-9 0,0 6 306,-1 2 1,1-4-15,0 2 1,-7-1-78,-3 1-19,3 3-33,-6-5 1,3 12-75,-10 0 1,1 7 81,-5-2 1,-1 3-110,-5 1 0,2 3 17,3 2 24,-3-2 0,11 4 25,-2-7 1,2 1-5,2 0 0,0-7 1,8-1 2,7-7 1,1 0 12,9 0 0,-1-2-7,6-3 0,-1 2 19,0-7 1,1 0-17,-1-5 1,-4 1 66,-1-1-65,-6 0 0,8 1 0,-6 1 28,-2 3 0,0 3 11,1 7 1,-7 0 5,2 0 1,-2 0 11,3 0-45,-7 7 0,-2 1 1,-4 8-55,3 4 0,-4-4 65,4 4 1,-3 1-193,-2-1 1,0-1 169,0-4 0,7 6 0,1 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2:51.13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0 758 7569,'0'15'-1288,"2"-2"1214,3-3 407,-3 3 1,11-6-154,-4 2 1,4 3-37,2-7 1,0 0-38,0-5 0,4 0-43,1 0 0,6-7 21,-2-3 0,-1-3 28,2-2 1,-1-1-15,6-3 0,-1-1 14,0-9 1,-1 2-3,-3-7 1,7-2 5,-2 2 0,2-7 5,-2 2 1,-1 1-15,1-1 1,-1 6-62,0-1 0,-7-2-108,-8 2 0,-5 5 73,-9 4 1,0 7-148,0-2 0,-7 9 104,-3 1 0,-3 7-48,-2-2 0,-4 3 11,-1 2 1,-6 7-99,2 3 0,1 4-9,-2 6 70,1-4 1,1 12 43,3-3 0,-1 2-6,1 3 1,-4 1 75,4 3 0,-6-1-61,2 6 0,1-5 52,-2 6 0,7-1-43,-1 5 1,4-7 13,5-2 1,-1-4 7,6-2 1,2-6 7,8-3 1,4-9-98,11-1 81,-4-7 2,12 4 1,-5-14-2,6-3 1,1 0-8,-1-4 1,-1 2 64,-4-7 0,3 1-58,-8-2 0,2 4 19,-1-4 0,-5 9-39,-1 1 48,1 7 68,-7-10-83,0 11 7,-1 2 1,-7 8-69,0 7 1,0 1 61,0 4 0,0-2-16,0 6 1,2-4 7,2 4 1,5-6 41,5 2 1,1-4-3,0-1 1,1-2 3,4-3 1,-4-4 13,4-6 0,1 0-40,-2 0 1,6 0 73,-5 0 0,-1-1-32,-4-4-41,6-3 0,-5-5 21,4 3 0,-4-2-49,-1 7 1,-5-4 42,0 4 1,-5 0-42,4 5 1,-4 0 18,5 0 0,-5 0 6,5 0-22,0 6 1,4 3 18,1 5 0,-2-4 10,-3 0 0,3-2-8,-3 2 0,3 1 26,1-6 0,1 5 28,0-5 1,1 0 6,4-5 1,-4 0 25,4 0 0,1 0-61,-2 0 0,6 0 54,-5 0 1,-1-7-41,-4-3 1,0 2 21,-1-2 1,-4 1-14,0-6 1,-2 0 184,2 1-164,-4-1-29,-6-6 0,0 4 13,0-2 1,-1 1 12,-4-2 0,-5 4 4,-10-4 0,-2 4 13,-8 1 0,-4 7 32,0 3 1,-2 5 31,1 5 1,6 5 36,0 9 1,1-1-294,8 7 1,1-6 112,4 6 0,0-1 0,1 6 0</inkml:trace>
  <inkml:trace contextRef="#ctx0" brushRef="#br0" timeOffset="532">1529 567 7569,'8'0'-770,"-1"0"910,-7 7-84,0-6 9,-7 13-81,-1-6 36,-7 6 1,6 1-5,-1 0 1,5 1 8,-5 4 1,7-4-1,-2 4 0,3-4 2,2-1 0,0-1-51,0 1 0,7 0 24,3-1 1,3 1-72,1 0 1,6-5 13,0-1 1,4-5 55,-4 1 0,6-4-6,-2-1 0,2 0-3,-1 0 0,1-6 20,-6-4 1,-1-5-27,-4-4 0,5 2 80,-1-2 1,-4 2-63,-5 3 0,-2-1-12,2 0 1,-2 2-64,-3 3-16,-4 4 50,6 6 1,-7 2 25,0 2 1,0 5-21,0 5 0,1 1 9,4 0 1,-1 4 21,5 1 0,1-5 23,5-6 1,0 0 8,-1 0 0,8 3 25,2-7 0,4 0-9,1-5 0,-3 0 45,4 0 1,-6-2-72,6-3 0,-3 2 12,-7-7 0,0 2 0,-6-2 1,1-1 87,0 6-83,-7-7 0,3 4 18,-6-7 0,2 6-19,-2-1 0,-4 5 1,4-5 1,-3 5 25,-2-5-27,-7 1 0,1-6-92,-4 0 1,-3 2 87,3 3 0,-8 4-166,-1 6 0,-9 0 91,-2 0 0,1 1-389,-5 4 205,3 4 63,1 5 1,2 1 163,4 0 0,-4 6 0,5 2 0</inkml:trace>
  <inkml:trace contextRef="#ctx0" brushRef="#br0" timeOffset="1335">2308 685 7569,'8'6'-464,"-1"-2"1,-7 5 600,0 3-90,0 1 0,0 2 1,0-1 0,0-4-31,0 0 19,6 0 0,-2 3 13,5-3 1,-2 1-15,8-6 1,-4 0-20,9-5 1,3 0 21,1 0 0,5-7 25,6-2 1,1-6-28,3-5 0,3 2 7,-2-6 0,2-6-56,2-4 1,-5-5 46,0 5 0,-6-7 9,1 2 1,-3-4-15,-1-1 1,4 0 45,0 0 1,6 0-48,-6 0 0,-1 0 92,-9-1 1,-3 8-110,-6 3 0,-7 4-121,-3 6 6,-3 2 0,-4 9 80,-3 4 1,-8 10-77,-6 14 0,-8 8 90,3 11 0,-2 2-124,1 3 1,-1 7 82,7-7 1,-8 12-74,3-7 0,1 5 88,-1 0 1,1-2 4,-2 7 1,-3-5 69,4 5 1,-4-8-84,-1-2 0,6-8 80,3-12 1,6-3-79,4-6 20,3-7 1,7-3 12,0-10 0,7-4 29,3-11 1,4-3-11,6-6 1,1-1-23,4 1 1,1 1 63,-7 4 0,1 2-58,-5 8 1,4 1 65,1 3 1,1 3-52,-1 7 0,-4 0 79,4 0 0,-9 2-62,-1 3 0,-7 3-59,2 7 53,-3-1-46,-2 8 1,0-6 43,0 4 1,-5 1-25,0-2 1,-5 1 17,5-5 1,-1-2-97,1-3 81,3 3 0,-4-10-21,6 7 23,0-7-2,0 3 1,6-6 79,4 0 0,3 0 7,2 0 1,4 0-73,1 0 1,4 0 48,-4 0 0,1-4-29,-1-1 0,-4-2-11,4 2 1,1-1 13,-1-4 1,-1-5-65,-4 1 61,6-1-27,-5-6 0,7 1-27,-3 0 1,-2-4 4,6 4 0,-6-4 27,2 4 0,-4 2-42,-1 8 0,0-1 36,-1 6 0,1 0-13,0 5 1,-2 2 8,-3 3 1,1 5-4,-6 9 0,0 4-9,-5 6 1,-2 6-2,-3-1 1,-3 7-69,-7-2 0,-6 3 72,-3 3 0,-9-1-45,-1 0 0,-2-5 34,2 0 1,-4-1-79,-6 1 1,5-1 66,-1-4 1,8-8-105,-2 3 1,7-11 9,3-3 125,6-7 0,-3-1 0,6 1 0</inkml:trace>
  <inkml:trace contextRef="#ctx0" brushRef="#br0" timeOffset="1810">3646 802 7569,'14'5'-227,"1"0"0,0 0 148,0-5 1,4 0 82,1 0 0,4-6 64,-4-4 1,6-5 43,-2-4 1,3 1-101,-3-7 1,-1 1 84,-3-6 1,-4 6 18,3-1 0,-7 7-46,-2-1 0,-7 2 5,2 3 0,-5 1-131,-5 3 1,-3 2 82,-7 3 1,-6 3-121,-4-3 0,-1 4 43,2 1 1,-7 4-22,6 1 0,-4 7 56,9-2 1,1 3-96,4 1 1,0 6 41,1 0 1,0 6-10,5-2 1,2 4 77,7 1 0,0-1-36,0-3 1,7 1 87,2-7 1,11 1-77,5-5 0,4-6 155,5 1 0,4-7-88,6 2 1,-3-5-19,3-5 1,-10-3 14,5-6 0,-6-6 15,-4 0 0,-6 1-76,-3 4 0,-4 0 50,-1 1 0,0 1-62,-1 3 1,1 3 49,0 7 1,-1 0-52,1 0 0,-7 7 37,-3 3 0,-3 9-13,-2 6 0,-7 2 7,-3 3 0,-3-2-79,-1-4 1,-1 2-149,0-6 0,1-1-65,-1-4 294,0-7 0,1 5 0,-1-4 0</inkml:trace>
  <inkml:trace contextRef="#ctx0" brushRef="#br0" timeOffset="2008">3910 200 7374,'-6'-8'246,"4"1"296,-11 7 1,5 0-191,-7 0 1,5 0-412,1 0 0,-1 0-46,-5 0 105,0 0 0,-6 7 0,-2 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2:48.19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529 749 7569,'0'8'28,"0"-2"1,0-4 583,0 3-550,0-3 1,-1 4 71,-4-6 0,-3 0-62,-7 0 1,-1 0 1,-4 0 1,-3 0-18,-6 0 0,-1 5-87,1 0 0,-2 5 83,-3-5 0,1 4-135,-6-4 0,6 2 82,-1-2 0,8-4-109,1 4 0,6-3 81,-6-2 0,9-2-117,1-3 0,2 2 47,8-7 1,0 1 31,5-6 0,0-6 116,0-4 0,7 2-97,3-1 1,8-2 202,1-9 1,7 3-62,-1-8 0,3 8 10,1-2 0,2-2-34,3 1 0,-1 6-120,6 4 1,0 3-1,5-3 1,-1-1-175,-4 6 0,-3 1 11,-7 4 0,-6 5-71,-3 0-643,-4 7 926,-1-3 0,-7 12 0,-1 2 0</inkml:trace>
  <inkml:trace contextRef="#ctx0" brushRef="#br0" timeOffset="190">515 440 7569,'-15'7'-414,"-1"-1"498,-4 4 1,4-3 173,-4-7 0,-3 4-30,-1 1-257,-4 0 102,-1-5 1,4 0-56,1 0 0,4 0-142,-5 0 0,8 0-601,-3 0 725,4 7 0,1-6 0,0 6 0</inkml:trace>
  <inkml:trace contextRef="#ctx0" brushRef="#br0" timeOffset="1653">706 646 7569,'0'15'0,"5"-6"-231,0 1-28,-1-7 0,-2 4 478,3-7 0,-2 0-17,7 0 0,-5 0-81,5 0 1,0-7-18,4-2 1,6-4 54,-1-2 1,3 0-54,-3 0 0,3-4 9,2-1 1,-1 1-56,-4 4 1,-2 2 56,2 3 1,-2-1-77,-3 6 102,1 0-185,0 5 1,-7 6 67,-3 4 1,-3 8-135,-2 2 0,-2 1-27,-3-1 0,2 1 9,-7 3 1,0-1-3,-5-3 0,6-4 12,-1 4-7,7-4 28,-4-1 88,7-7 0,2-2-44,3-6 1,3 0 74,6 0 1,6-6-4,0-4 0,4-5 7,-4-4 0,4 3 47,-4-4 1,-1 8-79,-4 3 0,0 1 87,0-2 0,-6 2-73,1 3 0,-5 3 40,5-3 1,-5 3-23,5 2 0,-6 5-15,6 0 1,-6 7-26,0-2 4,5 3 0,-3 1-22,4 1 0,1-5 40,-6 0 0,7-6-31,-3 6 1,5-6 19,0 0 1,1-2-6,0-2 0,6 0 0,3 0 1,4-6 26,2-4 1,-1-3 11,0-2 0,2 0 5,4 1 1,-4-3 73,3-2 1,-1-4-94,1-7 0,-3-1 260,3-3-249,-3-3 2,-1-1 1,4-5 86,0 4 0,-1-2-51,-9 2 0,3 2-160,-8 2 1,-1 9 51,-8-3 1,1 9-125,-6 1 12,0 2 1,-6 4 76,-4 3 1,-4 4 45,-5 6 0,-6 2-21,1 2 0,-3 5-41,3 5 51,2 8-31,-4-6 0,2 10 1,-1-6 1,0 7 6,6 3 1,-6-1-13,0 5 1,1-1 22,4 1 1,-4-1-6,-1 6 1,0-6-18,6 1 1,-1-3 9,0-1 0,1-3 52,-1-2 0,2-4-104,3-6 169,-3 0-78,11-7 1,-3-3 2,10-10 1,5-3 67,10-7 0,-4-5-72,4 1 0,1-1 32,-1 5 0,-1-3-20,-4 4 0,4-4 91,1 8 1,0 3-81,-6 3 1,6 2 123,-1 2 0,6 0-46,-5 0 1,-1 2 21,-4 2-119,0 5 55,-1 12 0,-6 0-117,-3 4 1,-3-4 104,-2-7 0,0-4-115,0 0 87,-7 0-94,6 5 83,-6-1-12,7-6 105,0-1-86,0-7 1,7 0 101,3 0 1,8 0-86,1 0 1,1 2 56,-6 3 1,6-4-43,0 4 1,4-3 30,-4-2 0,4 0-2,-4 0 1,4 0 0,-4 0 0,4 0-12,-4 0 1,5 0-3,-6 0 1,6-5 39,-6 0 0,2-7-42,-1 3 0,-4-4 52,4-2 0,-4 0-43,-1 0 1,0-4 56,-1-1 1,-4 1-54,0 4 0,-5-5-4,5 1 1,-7 4-110,2 5 0,-5 2 116,-5-2 1,-3 4-110,-7 6 1,-6 1 47,-4 4 0,-2 4-101,-3 5 0,1 1 60,-1 0 1,3 4-63,2 1 0,-1 4 78,6-4 1,3 1 3,7-1 1,-2-4 13,7 4 1,0-4-23,5-1 1,0-1 43,0 1 0,7-5-31,3 0 0,9-5 32,6 4 0,3-5-22,1 1 1,0-4 43,1-1 1,-2 0-5,-4 0 0,2-1 4,-6-4 0,-1 1 81,-4-5 0,5-1-102,-1-5 0,7 0 33,-1 1 0,3-6-15,1 0 0,5-6 25,1 2 1,7-10-18,2-6 0,-3 1 10,8-5 0,-11 8-2,6-8 1,-10 3-12,0-3 1,-3 5-68,-1 0 1,-1 6 62,1-1 1,-8 3-111,-2 1 1,-5 7 43,-5 4-127,-4 3 156,-6 1 1,-2 7-70,-2 3 1,-9 15-27,-7 4 1,-6 6 66,1-1 1,2 3-19,-1 2 0,4 4 11,-4-4 1,-1 9-18,-4 1 1,1 7 18,4-2 0,-4 4-3,3 1 0,-1 2 8,2 3 1,4-5 41,10 0 0,4-3 44,6-12 0,3 2-47,7-11 1,6-1 75,14-4 1,1-5-88,3 0 1,-1-7-180,6 2 0,-7-4-47,3-1 236,-4-6 0,-2-2 0,1-7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2:47.03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294 177 6884,'8'0'33,"-1"0"0,-9 5 138,-3 0 1,-3 5-43,-6-5 0,4 5-41,0-6 1,-2 6-78,-7-5 1,3 5 70,-4-5 0,4 1-115,1-1 1,-1-3 61,-4 3 1,9-4-162,-4-1 47,3 0 45,-2 0-49,6-6 1,1-2 43,7-7 1,5 0 15,0 1 1,11-1 10,-1 0 0,4 2 22,1 3 0,-2 2-19,7 3 0,-6 4 112,6-4 1,-7 3 49,1 2 0,-4 7-94,-5 2 0,1 6-33,-6 5 1,-3-2 18,-12 6 0,-2 2-92,-12 9 0,4-3 92,-4 7 1,-1-6-109,-4 1 1,4-3 3,1-1 1,4-6 9,-4 1 1,7-6 34,3 6 1,-1-7-9,5 2 0,4-9 100,1-1-89,3 0 1,4-2 24,3-3 0,3-4-14,7-1 1,6 0-43,3 0 1,11-6 3,4-4 0,3-3-450,2-2 494,1-6 0,5 5 0,2-6 0</inkml:trace>
  <inkml:trace contextRef="#ctx0" brushRef="#br0" timeOffset="230">618 648 7569,'9'0'-218,"1"0"1,0-7 205,5-3 1,1-9 7,4-6 0,-2-3 366,6-1 1,-4-7-74,4-3 0,-4-9-129,4-1 0,-11-4-266,2 4 1,-10 0-303,0 5 0,-5-1 408,-5 1 0,-10 7 0,-8 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2:45.98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442 926 7569,'0'8'-379,"0"-1"1128,0-7 1,0-12-636,0-2 1,6-6-40,4 0 1,-2 2 1,2-6 1,0-1-94,5-4 0,-1-5 56,1-1 0,-5 1-115,-1 5 0,-5 6 83,1 3 0,1 4-148,-1 1 124,0 1 0,-7 5-26,-3 5 0,-4 8 35,-11 6 1,2 10-2,-6 4 0,-3 4-89,-7 1 1,2 6 56,-8-1 1,1 0-115,-5-4 1,6-6 77,4 1 1,-2-2-152,2 1 1,1-3 35,9-6 1,-2 0 190,6-1 0,0 1 0,6 0 0</inkml:trace>
  <inkml:trace contextRef="#ctx0" brushRef="#br0" timeOffset="257">618 1029 7569,'15'-7'-295,"-7"-1"1,5-6 0,-3-3 614,3-2 1,6-4-28,1-7 1,1-6-90,-1-3 0,-2-5-25,6-5 0,-4-5 50,4-9 0,-6 0-125,2-5 1,0 6-122,-6-2 0,3-1-569,-12 1 1,-2 0 585,-8 6 0,-3-1 0,-7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9:05.20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618 1 7043,'8'0'526,"5"0"-444,-11 0 1,5 1 171,-7 4-201,0-3 1,-7 11 67,-3-3 1,2 3-58,-2 1 1,0 1 49,-4 0 1,-1 1-115,0 4-12,-6-4 0,5 10 0,-4-6-41,4-2 1,1-2 19,1-1 0,-1-1 44,0 1 1,0-7-42,1-3 1,-3-3 53,-2-2 0,1 0-16,-7 0 0,2-7-3,-1-3 0,-4-3-82,4-1 1,-4-6-386,-1 0 318,-1-6 0,1 10 0,1-5 144,3 0 0,-2 4 0,4-4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2:55.45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1 706 7569,'8'0'0,"5"0"-372,-3 0 233,3-7 1,2-1-1,1-6 474,4-1 1,-2 0-108,6 0 0,-6 1-77,2-1 1,1 5-75,-1 0 0,-1 2 60,-4-2-54,0-3 1,-1 12 58,1-4-99,-7 3 0,0 7 28,-3 0 0,-3 6-131,3-1 1,-4 3-61,-1 2 1,-1 0 110,-4-1 0,3 6-42,-3 0 1,-3 1 55,-2-2 1,2-2-109,-2 2 1,5 3 42,-4-3 0,4 1-170,-5-6 157,7 1 0,-4 0-115,7 0 182,0-7 0,7 3 7,2-6 0,6 0 122,5-5 0,3 0-93,6 0 0,0-7 46,1-2 0,1 0-23,3 0 0,-3-1 122,3-5 0,2-1-71,-1-4 0,-1 4 68,-5-4 0,-4 2-88,-1-1 0,-6 1 4,2-7 0,-5 7-116,-6-1 0,3 2 96,-7 3 0,0-1-146,-5 0 0,0 6 84,0-1 1,-7 5-77,-3-5 1,-9 7 61,-6-2 0,-3 3-128,-1 2 1,3 2 52,-3 3 1,7 3-47,-7 7 0,4 1 126,1 4 1,3-2-41,6 6 0,0-4 88,1 4 0,5-4-81,5 4 1,2-6 103,2 2 1,2-4-82,2-1 0,11-5 32,10-1 0,2-4 1,3 5 1,-1-7-16,1 2 1,4-3-2,0-2 0,0-2-2,-4-3 1,-2 2 85,-4-7 0,4 0-79,-4-4 1,6-1 55,4 0 0,-1-4-45,6-1 0,0-6 78,5 2 0,2-6-40,3-4 0,2 3 8,3-3 1,-4-2 62,-6 1 1,-5-6-76,1 2 0,-8-2-106,3 2 0,-6-2 104,-4 7 0,1-5-147,-7 5 1,-4-1 6,-5 6 0,-7 1-81,2 4 1,-5 2 30,-5 8 1,-3 1 19,-7 3 85,0 3 0,-6 7 0,-2 2-51,0 3 0,-4 8 45,2 7 0,2 6-29,-1-2 0,-2 9 37,-9 1 1,4 5-21,-3-4 1,3 4 13,2-5 1,-1 7 11,1-2 1,-1-1-10,1 1 1,8-5 7,6 5 0,2-6-16,8 1 1,0-3-10,5-1 1,2-2 13,3-4 1,8 2-10,6-6 0,3-1 4,-3-4 1,4-5 86,7 0 1,-1-7 29,0 2 0,1-5-100,-1-5 1,2 2 126,3-7 0,-4-2-103,-1-7 0,1 3 119,-6-4 1,-3 2-97,-1-2 0,-4 4 69,-1-4 1,0 4-49,-1 1 0,-5 1 45,-5-1 0,3 5-66,-2 0-9,0 1 0,-7-4-66,-3 3 0,-5 2 84,-9 3 0,1 3-99,-7-3 0,6 4 47,-6 1 1,7 1-56,-1 4 0,2 3 58,3 7 1,-1 0-14,0-1 1,1 1-11,-1 0 1,2 4-6,3 1 0,4 6 30,6-1 1,0-3-10,0 3 1,3-6 42,7 6 1,-1-12-36,11 2 1,1-4 42,-1 4 1,6-7 0,-2-3 1,4-3 7,2-2 0,-6 0 16,1 0 0,-1-2-40,6-3 0,-1-3 81,0-7 1,1 0-70,-1 1 1,1-7 80,-1-4 0,0 2-67,1-1 0,-3 1 22,-2-2 0,1-1-11,-6 7 1,-1-6-116,-4 6-18,0-1 115,-1 5 1,-5 5-55,-5 1 56,-2 5-77,-2-2 1,-2 17-81,-2 4 1,0 3 22,-5-3 0,4-1 32,-5 1 0,5 5-20,-5-1 0,2 2 47,-2-1 1,-1-4-35,6 4 1,-5 1 21,5-1 1,0-1 23,5-4-19,0 0 9,7-1 1,-2-4 71,9 0 1,-2-5-26,7 5 0,-1-7 11,2 2 0,-4-3 73,4-2 1,1 0-63,-1 0 1,-1-2 49,-4-3 0,1 2-66,4-7 0,-4 0 50,4-5 0,-4-4-38,-1-1 0,1 1 28,4 4 1,-4-5-5,4 1-35,-4-1 10,-1 6 0,1-1-57,4 0 1,-6 5 57,1 1 0,0 5-77,-5-1 0,3 4 68,1 1 0,1 0-96,0 0 0,-4 0 78,4 0 0,-4 5-11,9 0 0,-4 4-3,-1-4 1,0 5-78,-1-5 15,1 6-3,0-2-1,-7 5 30,-2 1-38,-6 0 0,-1-1 60,-4 1 1,-3 0-34,-7-1 1,-1 1 25,-4 0 0,4-1 14,-4 1 0,4 0-9,1 0 1,0-1-45,1 1 122,6 0 1,-1-2-111,5-3 133,2 3 0,2-7-48,10 4 0,9-4 84,6-6 0,-2 0-7,1 0 145,1 0-222,4 0 1,2 0 53,3 0 1,-3-1 2,4-4 1,-4-2-9,-2-2 0,1-4-5,-1 3 0,-5-3 28,1-2 1,-7-5-33,2 1 0,-4-1 62,-1 5 1,-7 1-56,-3-1 1,-5-1-93,-5-4 1,-10 5 4,-9 1 0,-4 1-83,-2 8 1,-4-2-89,0 2 1,-1 4 69,6-4 1,0 8-61,-1 2 0,6 6 40,-1-1 0,7 3-266,-1 2 1,4 0 406,5-1 0,-3 8 0,5 0 0</inkml:trace>
  <inkml:trace contextRef="#ctx0" brushRef="#br0" timeOffset="803">2970 838 7569,'15'-6'-934,"-5"4"926,-1-3 0,1 2 203,5-2 72,-7 3-129,-1-4-53,-7 6 36,0 6-149,0 2 0,0 7 76,0 0 0,0-5-157,0-1 135,0 1 1,1 5-76,4 0 0,-2-7 60,7-3 1,5-4-10,5-1 1,1 0 15,-2 0-13,4-6 0,7-2 1,-3-7-6,-2 0 1,3-4 6,-4-1 1,-1-1 33,2 1 0,-8 4-29,3-4 0,-4 6 49,-1 4 1,5-2-43,-1 7 1,-4 1 31,-5 4 0,-2 6-51,2 4 1,-4 3 1,-6 2 1,0 6-93,0 3 1,-1-2 102,-4-3 0,-2 2-27,-3-1 1,-1 0 13,6-6 0,0-4-34,5 0 13,0-7 36,0 4 1,8-14 5,7-3 0,0-4 72,4-6-89,4 4 1,0-4-1,5 9 57,-4 1 0,3 7-46,-8-2 0,2 3 9,-1 2 1,-4 0 1,4 0 1,-9 0-3,-1 0 0,-5 5-25,5 0 1,-7 6-3,2-1 1,-3-2-73,-2 2 0,0 0 81,0 5 1,0-6-54,0 1 43,0-6 0,6 2 1,4-6 1,-2 0-8,2 0 1,1 0 12,9 0-11,-4-6 1,5-3 140,-6-5-134,0-1 1,0-6 79,-1-4 0,6 1-65,-1-6 0,6 4 163,-5-8-109,6-4 0,-3 2 0,4-4 79,-2 0 0,1 8-92,-6-3 0,4 4-45,-4 2 1,-6 6-6,-4 4 1,-5 2-229,5 3-17,-7 5 200,4-4 1,-14 13-68,-3 0 0,-3 7 78,-1 8 0,-1-1-93,0 1 1,0 6 65,1 4 1,-1 2-51,0 3 0,1-1 70,-1 1 1,0 4 1,1 0 0,4 1 37,0-6 0,7 0-57,-2 1 0,3-7 163,2-4-106,0-3 1,2-7 109,3-4-69,3-4 0,8-2 0,2-4 96,2-5 1,6-3-22,-2-2 0,9-5-40,1 1 1,6-7-74,-6 1 24,7 4 1,-5 0 0,3 6-107,-5 0 1,2 6 69,-2-1 1,1 7 5,-6-2 0,0-4 0,1 1 0</inkml:trace>
  <inkml:trace contextRef="#ctx0" brushRef="#br0" timeOffset="3792">7027 941 7114,'-8'7'-46,"0"-6"360,3 4-199,3-3 0,-6-2 0,3 0 55,-5 0 0,2 0-96,-2 0 1,1 0 118,-6 0 1,-1 0-64,-4 0 1,-3 0-36,-6 0 1,-1 0-33,1 0 0,-5 0-72,-1 0 0,-4 5-75,5 0 32,0-1 0,9-4 32,1 0 1,6 0 0,-2 0-83,4 0 1,1-4 6,0-1 1,7-7 70,3 2 1,-1 2-152,1-2 145,0 1 1,5-6 0,0 0 20,0 1 0,0-1 49,0 0 0,5-1-65,0-4 0,4 2 153,-4-6-78,7-1 0,-4 1 0,7-1 79,-1-1 1,1 0-66,0 2 1,4-4 24,1 3 0,4-2-73,-4-3 17,6 1 0,-8 4 0,7 2-71,1 2 0,-3-3 84,1 4 1,-1 0-103,1 6 1,3-1 3,-8 0 0,2 2 17,-1 3 0,-2-1 31,6 6 0,-6-1-37,2 1 1,-4 3-45,-1-3-22,0 4 0,-1-4-163,1 0 124,-7 0 1,5 5-124,-3 0 0,3-5 85,2 0 0,0 0-488,-1 5 672,-5 0 0,4 0 0,-5 0 0</inkml:trace>
  <inkml:trace contextRef="#ctx0" brushRef="#br0" timeOffset="4221">7424 956 7569,'-15'0'-15,"1"0"139,-1 0 0,0-7 0,2-3 118,3-3 1,-1-3-156,6-4 0,-5-2 102,5-8 1,0-6-174,5-3 25,7-3 0,3-2 1,8 1-173,1 4 0,7-2 25,-1 7 0,3-1-28,1 6 0,2 6-580,3 4 526,-3-4 0,10 8 0,-6-1 188,-3 4 0,6 2 0,-1-4 0</inkml:trace>
  <inkml:trace contextRef="#ctx0" brushRef="#br0" timeOffset="4822">8056 1088 6813,'10'-5'-55,"0"0"1,-1-6 386,6 1 0,1-3-78,4-2 0,-2-4 147,7-1-293,-8-6 0,11 1 17,-3-9 0,-4 1 2,-1-6 1,-4 2-143,-1-2 0,-6-2 0,0 5-494,-3-2 414,-1 6 0,-5-4 0,0 6-333,0 1 327,0-1 1,-7 6 0,-1 1-747,0 2 847,-5 1 0,-2-1 0,-7-2 0</inkml:trace>
  <inkml:trace contextRef="#ctx0" brushRef="#br0" timeOffset="5230">8703 1073 7569,'-7'9'0,"6"-3"0,-12-1-566,3 0 395,3 0 1,-1-5-1,3-2 378,-5-3 1,2-3 141,-2-7-254,7 1 1,-3-8 0,6-2-22,0-4 0,0-3-11,0-3 1,8-4-91,6-6 0,3 0-79,7 0 1,1 2-145,4 2 1,1 4 162,-1 7 0,0 1 87,1 4 0,6-4 0,1 5 0</inkml:trace>
  <inkml:trace contextRef="#ctx0" brushRef="#br0" timeOffset="5564">9070 1206 7569,'18'0'-141,"-3"0"0,-4-5 0,6-2 88,2-1 0,-1-2 90,7-4 0,-1-8 2,6-2 32,-1-4 1,0-6 0,1-1 59,-1 3 0,-1-6-27,-3-1 1,-4-3-76,-7-3 1,0 1-236,-5 0 154,-2 0 0,-7 2 0,0 3-371,0 4 1,-7 4 422,-2 2 0,-11-1 0,-3 1 0</inkml:trace>
  <inkml:trace contextRef="#ctx0" brushRef="#br0" timeOffset="6473">9644 1235 7569,'0'8'-329,"6"-1"216,-4-7 0,6 0 209,-3 0 1,-2 0 71,7 0 0,0-2-88,4-3 0,1 4-2,0-4 1,-1 3 181,1 2-209,0 0 1,4 0 0,3 0 58,1 0 1,-4 0-57,6 0 0,-7 0 29,1 0 1,-2 0-92,-3 0-9,1-6 1,0 4 68,-1-3-109,1 3 0,0-3-67,-1 1-90,-5-8 221,-3 11 0,-1-8-86,0 4 62,0 4-15,-5-6 6,0 1 27,0 4-28,0-4 50,-7-1-29,6 5 1,-6-6-7,7 3 15,0 4 0,0-12-4,0 3 0,0-3 34,0-2 1,5 0-35,0 1 0,6-3 88,-1-2-84,3 2 1,2-10 0,0 2 95,-1-3 0,1-3-79,0-3 1,-1-2 5,1-3 0,0-4-173,-1 4 162,-5 3 0,2-4 0,-4 4-118,1-2 0,-5 5 61,2-1 1,-2 10-64,2 4 1,-3-1-28,3 1 32,-4 1 176,-1 4-169,0 0 134,0 7 0,-1 1-69,-4 7 0,1 0 113,-5 0-94,-1 0 0,-5 0 33,0 0 0,6 2-23,-1 3 1,0-3 46,-5 2-31,-6-2 0,0 3 0,-5 0 30,1-2 0,-4-1-40,-5-2 0,-1 0 5,6 0 1,-4 0-161,4 0-1,-4 0 55,9 0 1,2 0 93,3 0 0,3 0 0,1 0 0</inkml:trace>
  <inkml:trace contextRef="#ctx0" brushRef="#br0" timeOffset="8403">10849 1000 7398,'-7'15'-664,"6"-1"864,-4 1 1,2-5-41,-2 0 1,3-1 76,-3 6 0,-1-5-67,1 0 1,-5-1-93,5 6 0,-6 0-10,1 0 1,-3-1-120,-2 1 1,0 5-159,1-1 1,-6 6 130,0-6 0,-4 2-128,4-1 0,-1 1 34,1 4 172,4-4 0,-5-6 0,6-1 0</inkml:trace>
  <inkml:trace contextRef="#ctx0" brushRef="#br0" timeOffset="9151">11643 1132 7569,'0'8'0,"0"-1"91,-7-1 17,-1-4 0,-2 9 1,0-6 9,-1-1-101,4-3 0,-6 4 0,3 0 68,-3-2 1,-1-1-25,-1-2 0,-5 5 51,1 0 1,-2 0-195,1-5 64,-3 0 1,-1 0 0,1 0-48,2 0 1,-4 0 54,5 0 0,-4-5-99,4 0 0,1-5-136,4 5 135,0-6 1,6 7 84,-1-5 1,6-1-6,0-5 0,2 0 29,2 1 1,2-1-1,2 0 1,5-4 10,5-1 1,1-4 6,0 4 0,1-8 9,4-1 1,-4-2 172,4-8-187,-4-1-5,-1 3 0,-1-10 128,1 2-121,-7 5 0,10-3 0,-3 4-84,1-3 0,1-1 94,-3 4 0,1 3-134,0 7 98,-7-1 1,5 2 0,-5 4-141,0 4 0,4 4 142,-7 1 1,1 7-23,-1 3 1,-2 4 117,7 1 1,-5 0-71,5 0 0,0 0 121,4 0 0,1 0-77,0 0 0,-1 0 27,1 0 0,5 0-54,-1 0 0,7-2 21,-1-3 0,3 3-118,1-3 0,0 2 68,1-2 1,-2 4-388,-4-4 251,4-3 1,-7 4 131,4-5 0,2 5 0,-4-2 0</inkml:trace>
  <inkml:trace contextRef="#ctx0" brushRef="#br0" timeOffset="11102">11922 1088 7569,'-8'0'-83,"1"-6"0,6 2 0,-3-6 119,-1-1 0,0-4 61,5-4 1,0-4-156,0-7 0,0 1-51,0 0 1,7-7 140,3-3 0,5-4-82,4-1 0,-1 0 115,7 0 1,-3 6-290,3 4 1,1 3 14,-6 2 209,6 6 0,-3-5 0,6 5 0</inkml:trace>
  <inkml:trace contextRef="#ctx0" brushRef="#br0" timeOffset="11494">12363 1073 7569,'23'-6'-971,"3"-4"1079,-7-10 0,9 2-27,2-6 1,-1-5 122,5-6 1,2-7-92,-1-2 1,2-5-138,-7-5 0,-4 3 77,-12 7 1,-6 0-293,-3 0 1,-5 6 60,-5 4 178,-3 3 0,-13 2 0,-2-1 0</inkml:trace>
  <inkml:trace contextRef="#ctx0" brushRef="#br0" timeOffset="12350">12995 1176 7569,'-15'0'-281,"7"0"0,2-6 444,6-4 1,0-8-1,0-2 1,0-6-56,0 2 0,6-6 36,4-4 0,3-4-31,2-6 0,4-1-178,1-4 1,4-2-135,-4-3 186,6 4 0,-3 5 1,6 3-306,1 3 0,-3 3 133,-2 6 0,1 8 185,-6 2 0,12-3 0,-1 0 0</inkml:trace>
  <inkml:trace contextRef="#ctx0" brushRef="#br0" timeOffset="14227">13451 1353 7569,'14'0'-274,"1"0"1,-2-2 0,0-1 351,2-2 1,-4-8 162,9-2 0,3-1-72,1-9 0,1 1 112,4-6-202,-3 1 1,10-7 0,-6-3 47,-1-4 0,0-1-65,1 0 1,-6-6-118,1-4 1,-12-4-366,2 0 316,-11-1 0,3 5 0,-7 2-153,0 1 1,-8 2 121,-7 5 1,-1 6 134,-9 4 0,1 3 0,-6 2 0</inkml:trace>
  <inkml:trace contextRef="#ctx0" brushRef="#br0" timeOffset="15086">14465 1103 7569,'0'11'63,"0"4"24,0-4 1,-5 11 0,-2-8 142,-1 1 0,-2 6-47,-4 4 1,-6 7-40,1 3-50,-14 5 0,12-7 1,-12 6-180,0 2-195,1-5 0,-1 3-250,4-9 1,-4 2 529,8-7 0,-2 3 0,-3 1 0</inkml:trace>
  <inkml:trace contextRef="#ctx0" brushRef="#br0" timeOffset="17339">15200 1235 7569,'0'15'0,"0"-5"-218,0-1 180,0-5 1,-2 4 214,-3-3 0,2-4-91,-7 4 1,5-2-27,-5 2 1,1-3-55,-6 3 0,0-3 70,1-2 0,-3 0-76,-2 0 1,1 0 85,-7 0 0,7 0-161,-1 0 1,1 0 63,-2 0 0,4-2-61,-4-3 0,5 2-7,6-7 0,-4 5 85,3-5 1,3 5-40,2-4 1,-1-1 31,1-5 1,0 4-5,5-4 0,0 4 3,0-9 1,0 2 0,0-2 0,2 2-1,3-6 0,-2 4 129,7-4-121,-1-1 38,6-4 1,-5-1-34,0 1 0,-1 0 47,6-1 1,0-4-39,0 0 0,-1-2-34,1 1 0,0 4 36,-1-3 0,1 5-135,0 4 1,-1-1 40,1 7 1,0-1 30,0 5 1,1 1-13,4-1 0,-4 2 26,3 3 0,-2-3 26,-3 3 1,6 2-40,0-2 1,-1 2 78,-4-2 0,5-1-60,-1 6 1,7-5-50,-1 5 0,3-5 60,1 5 1,0-1-243,1 1 1,-1 3 115,1-4 0,-3 6-28,-2 0 164,3 0 0,-12-7 0,5-1 0</inkml:trace>
  <inkml:trace contextRef="#ctx0" brushRef="#br0" timeOffset="17837">15626 1191 7569,'-15'7'-280,"-6"-6"0,5 6 0,-4-9 676,4-3 0,1-3-142,0-7 0,1-1-95,-1-4 0,7-3-213,3-6 1,3-7 50,2-3 0,7-4-105,3-1 0,9-1 66,6-4 0,4 3-349,5-3 0,-1 5 391,6 5 0,1 3 0,4 6 0</inkml:trace>
  <inkml:trace contextRef="#ctx0" brushRef="#br0" timeOffset="18213">15920 1220 7569,'0'9'-672,"0"-3"0,7-6 856,2 0 1,0 0-10,0 0 1,1-6-46,5-4 0,0-8-58,-1-2 1,1-4-21,0 4 0,-1-6-26,1 1 1,1-4 20,4-5 0,-5 3-166,-1-4 1,-1-2 36,-8-2 0,0-2-229,-5 2 1,-1-2 310,-4 6 0,-10-5 0,-8 2 0</inkml:trace>
  <inkml:trace contextRef="#ctx0" brushRef="#br0" timeOffset="18607">16464 1338 7569,'-16'0'-295,"-4"0"240,4-7 1,-6-1-1,8-8 188,-1-4 0,2-3-48,3-6 1,4-2-121,6-3 0,0-4 2,0-6 0,6 2-80,4 2 0,5 0-37,4 5 1,-1 1 105,7 5 1,-2-1-393,1 1 436,4 6 0,-12-5 0,5 5 0</inkml:trace>
  <inkml:trace contextRef="#ctx0" brushRef="#br0" timeOffset="18996">16626 1382 7569,'9'0'-94,"1"0"1,-5 0-49,5 0 1,0-2 104,4-2 0,1 0 98,0-6 1,1-4-61,4-6 0,-2-6 55,6 2 1,-1-4 0,2-2 1,2 1 24,-2 0 0,-4-6-34,-1 1 1,-4-5-30,-1 4 0,-2-4-110,-3 5 1,-4-7-190,-6 2 1,0-4 123,0-1 0,-2 7 156,-2 3 0,-11 3 0,-8 1 0</inkml:trace>
  <inkml:trace contextRef="#ctx0" brushRef="#br0" timeOffset="19382">17022 1441 7147,'10'0'-79,"0"0"0,0-2 158,5-3 0,-1-4-112,1-11 1,1-3 91,4-6 1,-4-2-43,4-4 0,1-2 43,-1-7 1,-1 4 4,-4 1 1,-5 2-147,0-2 0,-7-2 43,2 6 0,-5-5-236,-5 0 1,-3 3 55,-7-2 218,0 6 0,1-10 0,-1 6 0</inkml:trace>
  <inkml:trace contextRef="#ctx0" brushRef="#br0" timeOffset="20173">17375 1529 7268,'15'-2'181,"0"-2"0,-1-3-163,1-3 0,0-3-11,-1 3 1,6 2 84,0-2 0,4 1-93,-4-6 0,6 5 81,-2 0 1,-1 2-114,2-2 0,-1-3 61,6 3 1,-6-1-75,1 1 1,-6-3 32,6 3 1,-7-1 19,1 1 1,-7-1-56,-2 6 0,-6-5 67,6 5-164,-7-6 139,4 2 1,-7 0-1,0-1 1,-2 5-1,-3-5 1,4 5 6,-4-5 0,-2 6-7,3-6 0,-6 0 12,5-5 1,-2 5-9,2 1 1,4-1 2,-4-5 1,3 0 10,2 1-12,0-7 0,0 4 1,0-9-1,0 6 0,5-6 0,0 2 0,6-4 3,-1-1 0,-2-2-3,2-4 1,0-2 27,5-7 0,-5 1-30,-1 4 1,-5-2 4,0 7 1,3-5-107,-2 4 0,0 6 101,-5 5 0,-5 6-144,0-2 1,-6 5 72,1 5 0,2-1-74,-2 6 1,0 0 50,-5 5 0,6 0-239,-1 0-91,0 0 426,-5 0 0,1 0 0,-1 0 0</inkml:trace>
  <inkml:trace contextRef="#ctx0" brushRef="#br0" timeOffset="20691">18272 1485 7569,'-7'21'0,"-1"-4"0,-7 9-548,1-7 383,-1 7 1,-6-8 93,-4 7 1,-2-2 22,-3 1 0,1-3 48,-1-6 0,-6 0 0,-1 0 0</inkml:trace>
  <inkml:trace contextRef="#ctx0" brushRef="#br0" timeOffset="24083">6410 2132 7569,'0'8'-456,"0"-2"0,-2-6 631,-3 0 1,2 0-100,-7 0 0,5 0-4,-5 0 1,6 2-5,-6 3 1,0-3 2,-5 2 0,1-2-3,-1-2 0,-5 0-48,1 0 0,-7 0 27,1 0 1,-3 0-82,-1 0 0,-1 0-10,1 0 1,1 0 83,4 0 0,-2 0-55,6 0 1,0 0 36,6 0 1,1-2-34,3-2 1,-2 0 20,8-5 0,-6-1-19,5-5 45,0 0 0,5-1 1,0-4 1,0 4 90,0-4 1,0 2-101,0-1 1,0 1 72,0-7 0,6 6-59,4-6 0,-2 2 58,2-1 0,0-2-44,5 6 0,4-6-14,1 2 0,0 1-9,-6-2 1,1 6-77,0-6 0,4 7-27,1-1 0,-1 2 62,-4 3 1,5-1-46,-1 0 1,6 5 56,-6 1 1,6 0-53,-5 0 1,4-3 38,-4 7 0,-1-5-76,-4 6 1,0-1 33,-1 5 0,1 0-58,0 0-262,-1 0 166,1 0-163,0 0 1,0 1 108,-1 4 0,-4-3 259,0 3 0,6 3 0,7 0 0</inkml:trace>
  <inkml:trace contextRef="#ctx0" brushRef="#br0" timeOffset="24550">6865 2073 7569,'-8'6'-427,"-5"-4"0,3 3 646,-3-3 1,-1-2 11,-1 0 1,5-2-12,0-3 0,1 2-91,-6-7 0,2-5-1,3-4 0,-1-7-74,6 1 0,0-3 72,5-1 1,1 0-190,4-1 1,5 1 75,10-1 1,3 1-378,6 0 0,0 6 166,1 3 0,-1-1 198,0 1 0,7 1 0,2 4 0</inkml:trace>
  <inkml:trace contextRef="#ctx0" brushRef="#br0" timeOffset="25017">7145 2220 7569,'8'0'-389,"5"0"521,-3 0 0,3 0 16,1 0 0,1-8 18,0-7 0,4 0-22,1-4-49,6-4 0,-3-2 0,5-7 33,-4-3 0,2-1 9,-6 2 0,3 2-226,-8-8 0,1 6-94,-11-5 0,0 6-159,-5-1 0,-2 3 28,-3 1 0,-8 6 314,-6-1 0,-8 7 0,5-3 0</inkml:trace>
  <inkml:trace contextRef="#ctx0" brushRef="#br0" timeOffset="26709">7924 2235 6990,'-8'-7'439,"-1"4"-306,5-7 1,2 0-5,-3-4 1,3-1 53,2 0-103,0 0 0,0-6 0,0-3-54,0-4 0,7-3 79,3-3 1,4 1-351,6-6 0,0 6-103,9-1 1,-1 3 347,11 1 0,0-6 0,5-1 0</inkml:trace>
  <inkml:trace contextRef="#ctx0" brushRef="#br0" timeOffset="27161">8291 2293 7569,'0'9'-1471,"2"-3"1734,3-6 70,3 0-114,7 0 0,-1-2-65,1-2 0,0-5 22,-1-5 0,3-1-30,2 0 1,-1-6 119,7-3 0,-6-4-60,6-2 0,-1 1-55,6 0 0,-6-6-200,1 1 1,-7-2 69,1 2 0,-4 3-402,-5-4 0,-2 6 219,-3 5 0,-3-4-864,2 3 1026,-2 4 0,-8 0 0,-3 6 0</inkml:trace>
  <inkml:trace contextRef="#ctx0" brushRef="#br0" timeOffset="27560">8879 2314 7569,'10'0'0,"0"0"0,0 0 0,4 0 0,1-2 0,0-3 0,-1-8 0,1-6 0,5-2 0,-1 1 0,7-3 0,-1-6 0,-2-7 0,1-3 0,-1-4 0,2-1 0,-4 2-241,-6 2 1,-2-2 189,-4 3 1,-2 1 141,-7-1 0,-2 8-91,-3 1 0,-3 1 0,-6 6 0</inkml:trace>
  <inkml:trace contextRef="#ctx0" brushRef="#br0" timeOffset="35543">4837 935 9392,'10'-1'323,"0"-4"-1209,1-5 631,2-3 1,0 3 0,-1 2 254,-3 1 0,-5-4 0,2 3 0</inkml:trace>
  <inkml:trace contextRef="#ctx0" brushRef="#br0" timeOffset="35723">4984 538 7569,'0'15'752,"0"0"0,0-5-60,0-1-27,0-5-1130,0 2 160,6-19 0,-4 2 305,3-14 0,3 7 0,0-3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0:09.70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0 662 7569,'22'-8'0,"-6"-5"0,12 3-142,-4-10 160,4 4 0,6-13 0,2 1 102,2-5 1,1-6 59,5 5 0,-6-7-136,-4 2 1,0 3 58,-4 1 1,1-1-73,-12 2 1,-1 0-146,-8 4 1,1 6 81,-6-1 1,0 7-80,-5-1 111,0 3 0,-6 2-159,-4 5 0,-5 2-5,-4 7 1,-1 7-5,-9 2 0,3 6 51,-9 5 1,-1 3 50,2 6 0,0 0 65,4 1 1,3 4-58,2 0 1,4 2 108,6-1 1,0 2-91,1 7 1,6-5 37,3 1 1,3-3-24,2 2 0,11-3 80,4-6 0,10-1 26,-1 1 0,4-8-84,1-2 0,6-5 100,-1-5 0,0 1-54,-4-6 0,4 0 90,0-5 1,-1-2-101,-9-3 0,4 2 53,-3-7 1,-4 0-36,-2-4 1,-2-1-48,-3 0 0,1 1-203,0-1 126,0 0 0,-1-1-69,1-4 1,-5 4-1,0-4-310,1 4 451,-4 1 0,12 1 0,-3-1 0</inkml:trace>
  <inkml:trace contextRef="#ctx0" brushRef="#br0" timeOffset="331">1088 853 7569,'20'-5'-687,"-1"0"515,1-13 0,-4 7 1,2-14 522,2-1 0,6-3-82,-2-6 1,3-4-167,-3-10 1,2 2-151,-6-7 1,-1 7 106,-4-2 1,-2 3-236,-3 2 1,-3 0 87,-7 0 0,-2 4-242,-3 1 0,-5 5 329,-9-5 0,-4 0 0,-7-6 0</inkml:trace>
  <inkml:trace contextRef="#ctx0" brushRef="#br0" timeOffset="2024">735 588 6564,'9'0'960,"4"0"-843,-4 0 0,4-5 17,2 1 0,2-8-100,2 2 1,-1 2 49,7-2 0,-7 1-6,1-6 1,2 2-135,-1 3 1,1-3 47,-1 3 0,-4 2-396,4-2 0,-4 5 404,-1-5 0,6 1 0,2-6 0</inkml:trace>
  <inkml:trace contextRef="#ctx0" brushRef="#br0" timeOffset="-145834.73">1882 512 7569,'0'15'-97,"0"6"1,0-5-192,0 4 258,0-4 10,0-1 192,0-7-58,0-1-79,0-21 0,2 5-13,2-11 0,-2-1 6,3 1 0,-2-6-114,2 2 1,-2-4-78,7-2 0,-7 6 60,2-1 1,2 3-78,-2-3 1,0-1 55,-5 6 0,0 1-74,0 4 1,0 0 197,0 1 0,0-1 0,0 0 0,6 7 0,2 2 0</inkml:trace>
  <inkml:trace contextRef="#ctx0" brushRef="#br0" timeOffset="-145631.73">2000 321 7569,'6'15'0,"4"-1"0,3-1-111,2-3 188,-7 3 33,5-5 0,-10 2-48,7 0 28,-7-7 0,-3 4-111,-10-7 1,-3 1-129,-1 4 126,-8-3 0,0 4-44,-8-6 1,6 0-171,-1 0 1,2 0 13,-1 0 0,-2 0 35,6 0 1,-4-4 8,4-1 1,-5-5 178,6 5 0,-1-6 0,-1 2 0,-2-5 0</inkml:trace>
  <inkml:trace contextRef="#ctx0" brushRef="#br0" timeOffset="-145373.73">2088 777 7569,'-15'0'-386,"0"0"-129,1 0 1,-3-2 723,-2-3 1,2-3-87,-2-7 1,-2 0-69,1 1 0,0-8-67,6-2 0,1-4-44,3-1 1,-3-1-19,3 1 1,3-2-126,2-3 1,-1 3 146,1-4 52,0 11 0,-1-10 0,-3 3 0</inkml:trace>
  <inkml:trace contextRef="#ctx0" brushRef="#br0" timeOffset="-145160.73">2102 203 7569,'0'15'-192,"0"0"1,-6-1-321,-4 1 1,-5 1 764,-4 4 0,-4-2-102,-6 6 0,-6-4-87,1 5 1,0-6-76,4 6 0,-4-6-195,0 6 1,-1-6-20,6 6 0,0-7 225,-1 1 0,1 4 0,-1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0:28.08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1 824 6856,'19'0'-534,"1"0"619,-2 0 1,3-2 32,-1-3 0,1-3 21,-2-6 1,4-1-58,7 0 0,-6-4 27,1-1 1,-6-6-8,6 1 1,-1-2 2,6-3 0,1 1-62,3-1 0,-3-1 44,3-3 0,-3 3-73,-1-3 0,-6 3 76,1 1 0,-7 1-128,1-1 1,-4 1 62,-5 0 0,-4 6-80,-6 3 0,-1 1-78,-4 4 1,-3-3 41,-7 8 1,-5 4-36,1 1 1,-7 5 105,1 5 1,2 3-80,-1 6 1,-1 8 40,-4 2 0,-1 4 36,1 1 1,5 6-24,-1-1 1,7 5 51,-1-5 0,2 6-17,2-6 0,6 7 1,-1-2 0,7-1 33,-2 1 1,3-7-42,2 3 0,7-4-59,2-2 1,6-3 58,5-6 1,3 3-13,6-13 0,0-1 6,1-9 0,-1 0 96,1 0 0,-1 0-27,0 0 0,-4-1 47,-1-4 0,1-3 80,4-7-168,-6 0 15,5-6 0,-5 0 95,6-4 1,-4-2-31,-1 2 1,-6-1-83,2 1 1,-4-1 51,-1 7 1,4-6-118,1 6 1,0-1-85,-6 5 1,1 2 95,0 3 0,-1-1-132,1 6 0,1-5 44,4 5 0,1 0-35,4 5 1,2-1 68,-2-4 104,3 3 0,8-4 0,1 6 0</inkml:trace>
  <inkml:trace contextRef="#ctx0" brushRef="#br0" timeOffset="392">1250 1015 7569,'15'-8'-355,"-1"-5"0,1 5 0,1-9 542,4-2 0,-2-6 62,7-9 1,-8 0-4,3-10 1,1 1-115,-1-11 1,6 5-11,-1-5 0,-3 0-77,3-4 0,-7 4 72,1 0 0,-4 0-418,-5-5 1,-2 5 109,-3 0 191,-3 0 0,-2-4 0,-8-1 0</inkml:trace>
  <inkml:trace contextRef="#ctx0" brushRef="#br0" timeOffset="-165702.73">2514 483 7569,'0'8'0,"-1"0"-739,-4-3 200,3-3 604,-5 4 53,7-6-33,0-6-52,-6 4 0,-2-9 18,-7 6 1,-1-5-60,-4 5 0,2-5 13,-6 5 1,1-4-51,-2 4 0,-2-5 4,2 5 0,-1 0-17,1 5 0,-2-5-126,2 0 1,4 0 134,1 5 49,-3 0 0,7 7 0,-5 1 0</inkml:trace>
  <inkml:trace contextRef="#ctx0" brushRef="#br0" timeOffset="-165423.73">2161 865 7078,'9'-6'-219,"-3"-3"0,-6-10 266,0-1 0,5-6 178,0 2 0,0-6-175,-5-4-27,0 3 1,5-10-40,0 7 0,-1-7-8,-4 2 1,0 1-159,0-1 1,0 6 67,0-1 1,0 3-72,0 2 1,0-1 19,0 1 0,0 1 165,0 3 0,-4-1 0,-1 7 0,-7-1 0,4 5 0</inkml:trace>
  <inkml:trace contextRef="#ctx0" brushRef="#br0" timeOffset="-165170.73">2338 703 7619,'-13'-6'213,"3"-4"1,-5-3-44,0-2 1,4-6-181,-9-3 1,7 1-127,-6-2 0,2 1-158,3-6 1,-1 4 82,0-3 1,1 8-334,-1-9 544,0 4 0,1-3 0,-1-1 0</inkml:trace>
  <inkml:trace contextRef="#ctx0" brushRef="#br0" timeOffset="-164953.73">2426 71 7569,'15'15'-364,"-2"0"-112,-3-1 1,1 1 301,-6 0 0,0 0 257,-5-1 0,-7 6 381,-3-1-236,-3 8-115,-8-11 1,-3 12-121,-11-4 0,3-1 14,-8 2 0,1-1-145,-5 5 1,5 1 10,0-1 0,6-4-73,-1-1 0,3-1 96,1 2 104,1-4 0,6 0 0,2 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4:50.89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207 457 7333,'5'-15'-331,"-1"0"1,6 1 700,-5-1 0,7-6-368,-3-4 0,0-3 28,0-1 0,-5-5-236,1-1 0,1 1 70,-1 5 0,0-1-116,-5 1 1,0 1 251,0 4 0,-7-4 0,-1 5 0</inkml:trace>
  <inkml:trace contextRef="#ctx0" brushRef="#br0" timeOffset="233">412 60 7569,'-6'14'-96,"4"1"-47,-3 0 0,4-5 86,1-1 1,-7-4-128,-3 5 0,2-2 349,-2 2 0,-1-3-51,-9-7 1,2 0-177,-6 0 0,-1 0 73,-4 0 1,0 0-80,-1 0 0,1-7-29,-1-3 1,1-3 96,0-1 0,-1-1 0,1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4:50.11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353 515 7569,'0'-8'-1115,"0"-5"922,0 3 1,0-4 92,0-6 0,5-3 161,0-6 0,5 4 57,-5 1 1,2-1 97,-3-4-168,-2-1 1,5 1-73,-7 0 1,0-1-30,0 1 0,0 1-165,0 4 1,0-3 217,0 8 0,0-7 0,0 3 0</inkml:trace>
  <inkml:trace contextRef="#ctx0" brushRef="#br0" timeOffset="216">545 207 7569,'-7'14'-627,"-1"1"0,-8-2 541,-4-3 0,0-2 287,-9-3 1,1-3-31,-11 3-108,-7-4 1,1-1-147,-4 0 0,4 0-4,6 0 0,-2-1 87,7-4 0,-7-4 0,4-5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4:49.26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324 353 7569,'-6'8'-396,"2"-1"-129,-5-7 0,4 0 636,-5 0 0,5 0-35,-5 0 0,0 0-16,-4 0 1,-1 0-100,0 0 0,1-2-29,-1-3 0,-1 2-26,-4-7 0,2 7-9,-7-2 0,6 3 29,-6 2 74,7 0 0,-9-6 0,4-3 0</inkml:trace>
  <inkml:trace contextRef="#ctx0" brushRef="#br0" timeOffset="265">177 647 7569,'0'-15'-145,"0"-1"-39,0-4 1,0-3 249,0-6 1,0-2 232,0-3 1,0-4-192,0-6 0,0 0-133,0 0 0,0-5-302,0 0 0,-1 0 56,-4 5 271,3 6 0,-11-4 0,5 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4:48.36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265 485 6451,'0'-15'364,"0"-1"-243,0-4 1,2 3 42,3-8 0,-4 5-45,4-4-84,3-1 0,-6 1-37,3-1 0,1 1-85,-1-5 0,2-1-78,-2 1 0,-4 4 49,4 1 0,2 4-24,-2-4 0,-1 6 42,-4-2 1,0 9-327,0 1 424,0 7 0,0-4 0,0 7 0</inkml:trace>
  <inkml:trace contextRef="#ctx0" brushRef="#br0" timeOffset="220">471 221 7569,'0'8'-1244,"-7"-2"1266,6-6 50,-12 0 0,3 0 171,-10 0 1,2 0-41,-6 0 1,-1 0-189,-4 0 1,-2 0 28,-4 0 0,4 0-156,-3 0 0,3-1 53,2-4 1,1 1-234,3-5 0,-1 5 292,7-1 0,-1-3 0,5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49:53.935"/>
    </inkml:context>
    <inkml:brush xml:id="br0">
      <inkml:brushProperty name="width" value="0.17143" units="cm"/>
      <inkml:brushProperty name="height" value="0.17143" units="cm"/>
      <inkml:brushProperty name="color" value="#33CCFF"/>
    </inkml:brush>
    <inkml:brush xml:id="br1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1 912 7569,'0'8'-512,"6"-2"1,-2-6 378,5 0 359,-5 0 0,9 0-60,-3 0 1,1-1-86,-1-4 1,3 2 3,-3-7 0,8 5-11,1-5 0,2 0 10,-1-4 1,-2-1 23,6 0 1,1-1 28,4-4 0,1 2-14,-1-6-63,1-1 1,-1-6-64,0-3 0,1 1 85,-1-6 0,-1 2-51,-4-3 0,4-2 34,-3 3 1,-4-4-94,-1-1 0,-4 2 80,-1 3 1,-7-2-124,-3 6 0,1 6 39,-1 5 1,-2 7-117,-8 3 1,2 4 13,-7 5 0,-4 3 111,-6-3 1,0 10-49,6 5 0,-6 3 27,1 2 0,-6 6 41,5 3 1,-1 4-40,2 2 0,1 1 35,-7 3 0,7-3-16,-1 3 1,2 2 6,3-1 0,4 0-23,0 0 0,7-4 12,-2 3 1,3 2-40,2-2 1,0 1-10,0-6 0,0 5-11,0 1 0,5-1 45,0-5 0,5 1 53,-5-1 1,6-6-45,-1-3 0,3-4 46,2-1 0,-6-7 26,1-3 1,0-4-72,5-1 1,-1 0 42,1 0 0,0-1-22,0-4 1,-1-3 96,1-7 0,1 0-80,4 0 1,-4-4 103,4-1 0,-4-4-58,-1 4 1,1-1 5,4 1 0,-4 4-12,4-4 1,-4 4-9,-1 1 1,4 1-11,1-1 1,6 2 8,-1 3 1,2 2-39,3 3 0,-6 3 34,1-2 1,4 2-171,5 2 1,-1 0-25,-8 0 0,1 0 160,-7 0 0,7 0 0,-3 0 0</inkml:trace>
  <inkml:trace contextRef="#ctx0" brushRef="#br0" timeOffset="465">1133 1206 7569,'9'-10'-278,"1"0"245,0 7 1,0-10 5,0 3 0,-1-3 162,6-2 0,0-6 36,0-3 1,1-4 18,3-2 1,3-6 18,2-3 1,4-10-102,-4-5 0,3-3-131,-3-2 1,-1 2 100,-3 3 1,-9-3-131,4 3 1,-4-5-564,4-4 443,-7 2 0,-2-4-286,-6 6 0,0 5 458,0 0 0,0 7 0,0-4 0</inkml:trace>
  <inkml:trace contextRef="#ctx0" brushRef="#br0" timeOffset="6612">3044 765 7569,'0'8'-1136,"0"0"1115,0-3 1,-7-3 338,-3 3 0,-3-2-246,-2 2-96,-6-4 0,0 6 15,-4-7 0,-2 0 72,2 0 1,-1 0-9,2 0 1,-3 0-1,8 0 0,-1-2-10,6-3 1,0 2 11,5-7 1,-3 1-18,7-6 1,0 0-15,5 0 0,2-4 5,3-1 0,5-6-74,9 2 0,4-4 83,7-2 1,4 3-168,0 2 0,5-8 44,-4 4 1,4 1-152,-5 4 0,5 6 62,-4-2 1,4 4-103,-5 1 274,0 7 0,2-5 0,2 5 0</inkml:trace>
  <inkml:trace contextRef="#ctx0" brushRef="#br0" timeOffset="8088">4631 588 7569,'2'9'-265,"3"-5"-25,-4-2 1,4-2 221,-10 0 1,-3 0 112,-7 0 0,1 5-50,-1 0 1,-1 0-10,-4-5 0,4 5-7,-4 0 35,4 6 0,6-8-62,0 7 59,0 0 1,1 5-44,-1-1 0,6 1 31,0 0 0,2-1-91,2 1 87,0 0 0,6 0 0,4-1 1,3-1-4,2-3 0,5-2 62,-1-3 1,7-3 50,-1 3 0,3-5-99,1-5 0,0 1 51,1-5 1,-7-1-36,-4-5 0,2 1 120,-1-1 0,-2-5-52,-8 1 1,1-3 52,-6 3 1,0 2-120,-5-2 1,0-2 3,0 1 0,-13 5-147,-7 6 1,-7 5 59,-8-1 0,-1 4-231,-3 1 1,-2 1 30,7 4 259,-7-3 0,10 17 0,-5-2 0</inkml:trace>
  <inkml:trace contextRef="#ctx0" brushRef="#br0" timeOffset="8379">5043 162 7569,'0'-8'-174,"6"1"0,-4 6-194,3-4 0,-2 3 241,2-3 249,-4 4-79,6 7 1,-9 2 17,-3 7 1,2-3-9,-7 2 1,5-1-8,-4 12 0,4-6 5,-5 6 1,2 4-47,-2 6 0,-3-1-6,3-5 1,2 6-137,-2-1 55,0 0 0,-3 1-36,4-1 0,-3 0 69,7-4 1,-5-6 48,5 1 0,-6-8 0,3 5 0</inkml:trace>
  <inkml:trace contextRef="#ctx0" brushRef="#br0" timeOffset="8899">5175 1073 7569,'21'-14'0,"4"-1"0,-3-8-317,3-6 270,-1-7 1,6-10 0,-1-3 364,1-5-249,-1-3 0,-1 0 0,-4 1-117,-4 3 1,-10 4-473,-5-5 381,-4 6 0,-9-2 139,-7 6 0,-12-7 0,-11-1 0</inkml:trace>
  <inkml:trace contextRef="#ctx0" brushRef="#br0" timeOffset="9514">2661 1088 7398,'0'-10'-2,"0"1"96,0-3 0,-1-1 32,-4-2 1,2-4-114,-7-1 1,5-6 61,-5 2 1,7-6-92,-2-4 1,-2 1 70,2-6 0,1 0 0,4-5 0,1-5-131,4 0 0,10-7 63,9 2 0,7-11-265,8-9 1,2 3-1463,13-3 1740,7 1 0,-1 12 0,5-4 0</inkml:trace>
  <inkml:trace contextRef="#ctx0" brushRef="#br1" timeOffset="65812">6145 1235 7800,'-15'0'108,"1"0"0,-6-5 18,0 0-132,-6 0 1,2 5 85,-11 0 0,4-1-102,-3-4 1,3 3 91,2-3 1,-1 4-82,1 1 0,1 0 52,4 0 0,-2 0-97,6 0 1,5 0 9,5 0 0,6 0-2,-6 0-62,6 0 63,-2 0 1,19 0 122,7 0 1,1 0-79,3 0 0,1 0 55,4 0 0,1 0 39,-1 0 0,5 0-71,1 0 0,1 0 68,-2 0 1,-1 0-51,6 0 0,-7 0-20,3 0 1,-9 0 25,-2 0 1,-4 0-10,4 0 0,-11 0 32,2 0 30,-10 0-79,8 0 1,-18 0-2,0 0 0,-13 5-78,-6 0 0,-6 1 53,-4-1 0,-3-2-90,-7 7 1,1-7 59,4 2 1,-2 2-85,7-2 1,-1 4 90,6-4 0,6 5-59,4-5 1,2 2 61,3-2 0,4-4 6,0 4 0,7-2 4,-2 2 0,5-3-15,5 3 1,3-4 27,7-1 0,6 0-21,3 0 0,9 0 62,1 0 1,2 0-23,-2 0 1,-1 0 64,6 0 1,-4 0 8,4 0 1,-7 0-80,3 0 1,-6-5 67,-4 1 0,1-1-52,-7 5 1,-1-2 117,-8-3-69,3 4 17,-11-6-100,4 7 1,-12 5-7,-4 0 1,-10 5-64,-4-6 0,-5 8 59,-6-2 0,-1-4-70,-3-1 0,-8 2 48,3-2 1,-4 1-75,4-1 0,5-3 49,0 3 0,8-4-78,1-1 0,3 0-40,7 0-184,0 0 367,6 0 0,6 0 0,1 0 0</inkml:trace>
  <inkml:trace contextRef="#ctx0" brushRef="#br0" timeOffset="-128543.73">2000 806 7569,'6'8'-110,"-4"-1"211,11-7 61,-11 0-187,11-7 0,-7-1 111,4-7 0,-2 1-135,-3-1 1,-3-5 139,3 1-187,3-7 1,-6 4 5,2-2 0,3-9-141,-2 4 0,0-4 27,-5 4 1,5-1 81,0 1 0,-1 4 122,-4 1 0,7-1 0,1-4 0</inkml:trace>
  <inkml:trace contextRef="#ctx0" brushRef="#br0" timeOffset="-128343.73">2220 453 7569,'0'15'0,"2"0"2,3-1 137,-3 1 0,6-2-54,-3-3 51,-4 3 1,4-11-263,-10 2 0,-3 3 95,-7-2 0,-6 0 1,-3-5 1,-6 1 72,-4 4 1,1-3 49,-6 3 0,5-4-327,-5-1 1,6 0 233,-1 0 0,3-6 0,1-2 0</inkml:trace>
  <inkml:trace contextRef="#ctx0" brushRef="#br0" timeOffset="-128081.73">2162 879 7569,'4'10'0,"1"0"-275,0-7 172,-5 4 1,-1-9 383,-4-3-110,-3-9 0,-7-4-116,0-7 0,0 1-159,1-6 1,-7-1 90,-4-3 0,4 3-120,1-3 0,-1 1-267,1-1 0,-4 3 64,4-4 336,1 4 0,4 2 0,0-1 0</inkml:trace>
  <inkml:trace contextRef="#ctx0" brushRef="#br0" timeOffset="-127876.73">2235 203 7569,'23'7'-768,"3"1"659,-6 7 284,-7-1 1,-7 1-66,-6 0 0,0 1-49,0 4 0,-3-2-42,-7 6 1,-3-4-104,-16 4 0,-1 1 52,-14 4 0,3 1-120,-8-1 1,-1-5-29,1 1 1,0-1 179,5 6 0,0-1 0,-1 1 0</inkml:trace>
  <inkml:trace contextRef="#ctx0" brushRef="#br0" timeOffset="-125222.73">3837 659 7569,'-8'0'-192,"-5"0"1,5 0 192,-7 0 0,5 0 36,1 0 1,-3 0-44,-7 0 1,1 0-123,-7 0 0,5-5-281,-4 0 189,-1 0 220,-4 5 0,-7 0 0,-1 0 0</inkml:trace>
  <inkml:trace contextRef="#ctx0" brushRef="#br0" timeOffset="-124975.73">3587 953 7569,'0'-15'573,"0"-1"-455,0-4 0,0-3-99,0-6 1,-6-2 109,-4-3-233,4-4 0,-8-11-100,5 0 0,-4-1-190,-2 1 0,0 1 394,0-6 0,-6 0 0,-2-4 0</inkml:trace>
  <inkml:trace contextRef="#ctx0" brushRef="#br0" timeOffset="-123068.73">3514 556 7200,'0'10'-980,"0"0"1039,0-7-11,0 10 46,6-11-175,-4 11 122,5-12 0,-6 6-168,4-7 100,-3 0 1,4 2-265,-6 2 252,0-2 0,0 6-69,0-3 126,0-3-55,0 11 37,0-12 1,0 8 89,0-4-13,0-4-18,0 6 158,7-7-103,-6 0 166,6 0-59,0 0-114,-6 0 1620,6 0-1595,-20 0-144,3 0 0,-11 0 49,6 0 0,5 0-73,0 0 1,-1 5 49,-9-1 1,4 1-18,-4-5 1,4 0-15,1 0 1,-4 0 32,-1 0 0,4 0-56,1 0 1,4 5 44,-9 0 0,9 0-23,1-5 0,0 0 13,-5 0-1,1 0-34,-1 0-2,0 0-66,0 0 1,6 0 14,-1 0-130,7 0-88,-4 0 1,7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0:13.66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354 441 7569,'-7'15'-183,"5"-7"0,-9 0 1,4-5 314,-1 2 1,-1 5-13,-6-5 1,0 0-103,0-5 1,-4 0 83,-1 0 1,-1 0-122,1 0 1,2 0 18,-6 0 1,4 0 30,-4 0 1,6-2 3,-2-3 0,4-1 18,1-4 1,5-3-20,1 3 1,5-3 10,-1-2 1,4-6 18,1-3 1,8-4-12,7-1 1,1-1-30,9 1 0,1-6-35,8 1 1,-3 2-127,3 7 1,2-3-263,-1 4 1,-1 3 47,-5 1 351,1 4 0,6 1 0,1 0 0</inkml:trace>
  <inkml:trace contextRef="#ctx0" brushRef="#br0" timeOffset="-144140.73">1074 556 7109,'5'-15'-15,"0"0"1,1 1 3,-1-1 1,-3-5 39,3 1 1,-4-7-191,-1 1 1,2-3 104,3-1 1,-4 1-325,4 4 380,-3-4 0,-2 5 0,0-6 0</inkml:trace>
  <inkml:trace contextRef="#ctx0" brushRef="#br0" timeOffset="-143932.73">1236 262 7569,'0'15'0,"0"-1"0,-2-4 33,-3 0 1,-3-5 137,-7 5 0,-6-7-119,-4 2 1,-4 1 33,-5-1 1,1 0-345,-6-5 0,0 0 168,-5 0 1,-9-5-615,-5 0 704,-1-6 0,-7 3 0,8-7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49:25.79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0 824 6891,'9'0'-557,"4"0"753,-4 0 0,0 0-154,0 0 0,1-2-12,5-3 0,0-3 33,-1-7 1,6-6 6,0-3 1,6 1 92,-2-2-120,-3 1 1,6-6 91,-8 1 0,6-5-68,-6-1 1,1-1 13,-5 2 0,-1 3 0,1-3 1,0-2-73,-1 2 1,-1-1 66,-3 6 1,2 4-161,-7 1 1,-1 6 26,-4-2 0,0 9-195,0 1 20,0 7 217,-6-4 1,-2 14-41,-7 3 1,0 3 23,1 1 1,1 6-41,3 0 0,-3 6 37,3-2 0,-3 4-53,-2 1 0,2 1 63,3-1 1,-1 1 1,6-1 1,-5 2 59,5 3 0,0-3-73,5 4 0,0-4 76,0-2 0,0-4-63,0-1 0,0-4-11,0 4 0,7-6 24,3 2 1,3-9 22,1-1 0,1-7-12,0 2 1,4 2-13,1-2 0,0-1 64,-6-4 1,6 0-61,0 0 0,4-4 79,-4-1 1,4-2-54,-4 2 0,4-1 3,-4-4 1,1-3 7,-1 3 0,-4-3 24,4-2 1,-4 1-9,-1-1 1,-1 0-10,1 0 0,1 1-7,4-1 0,-7 2-2,7 3 0,-12-3-38,6 3 0,0 4 42,5 1 0,-3 2-165,4-2 1,-2 3-53,2-3 1,-4 4-415,4 1 598,2 0 0,1 0 0,7 0 0</inkml:trace>
  <inkml:trace contextRef="#ctx0" brushRef="#br0" timeOffset="6916">1044 1132 7569,'8'-6'-814,"5"-2"836,-3-7 1,3-6 293,2-4 0,4-4-133,1-5 1,6-4 66,-1-6 1,-2-7-60,1-3-93,-6-3 1,3 3-293,-6 0 144,-7 7 1,4-4-89,-8 7 0,1 2-558,-5 3 696,0 3 0,0 0 0,0-2 0</inkml:trace>
  <inkml:trace contextRef="#ctx0" brushRef="#br0" timeOffset="2683">2970 765 6400,'0'8'513,"0"-1"323,0-7-733,-7 0 0,4 0-21,-7 0 0,-1 5-95,-9-1 1,2 6 69,-6-5 0,4 5-105,-5-5 1,-1 5 71,-8-5 0,3 4-38,-3-4 0,3 0 30,1-5 1,3 0-65,2 0 0,1-1 63,9-4 0,-2-10-84,13-10 0,-1-4 63,5-5 1,8-4-2,7-6 0,6 0 18,8 0 0,7 0-10,3 0 0,-1 6-126,1 4 1,-10 3 72,6 1 0,-12 3-57,6 2 1,-3-1 80,4 6 1,-6 1 27,1 4 0,-1 0 0,5 1 0</inkml:trace>
  <inkml:trace contextRef="#ctx0" brushRef="#br0" timeOffset="4427">4219 515 7569,'8'0'-985,"-1"-6"874,-7 4 291,0-5-141,-7 7 1,-1 0-32,-7 0 1,1 5-6,-1 0 0,0 7-5,1-3 0,-1 4-12,0 2 1,2 0-78,3 0 107,-3-1 0,12 1-31,-4 0 1,3 4 18,2 1 1,0-1-29,0-4 1,0 0 20,0 0 0,7-6-2,2 1 1,5-7 3,0 2 1,6-3 27,-1-2 0,8 0 48,-3 0 1,4-7-69,1-2 1,2-6 93,4-5 1,-9 2-52,3-6 1,-9 6 56,-1-2 0,-2 2-65,-3-1 1,-6 2 93,-3-2 0,-3-2-38,-2 1 1,-8 0-66,-7 6 1,-6 4 38,-9 0 1,-4 7-247,0-2 0,-7 3-108,2 2 1,3 2 281,2 3 0,3 3 0,1 7 0</inkml:trace>
  <inkml:trace contextRef="#ctx0" brushRef="#br0" timeOffset="4711">4631 59 7569,'0'15'-348,"-5"5"-328,0-1 616,-7 1 0,9 1 122,-7 4 0,5 2-20,-4 3 0,-1 4-3,-5 0 0,5 2-32,1-1 1,-1-3-8,-5 7 1,0-1-6,1 1 0,1 4-108,3-4 0,-2 2-160,7-2 130,1-3 143,-3-7 0,5 1 0,-4-1 0</inkml:trace>
  <inkml:trace contextRef="#ctx0" brushRef="#br0" timeOffset="5330">4675 1044 7569,'8'-14'-122,"5"-1"39,-3 0 1,3-6 198,2-4 1,-1-6 16,1-8 1,0-2-3,-1-13 0,1 1 12,0-6 1,-1-2-136,1-2-9,0 9 0,-7-15-192,-3 10 1,-3-1 104,-2 6 88,-7-3 0,-8 5 0,-8-7 0</inkml:trace>
  <inkml:trace contextRef="#ctx0" brushRef="#br0" timeOffset="6111">2308 1015 7360,'0'8'246,"-1"-1"-61,-4-7 0,1-2-32,-5-3 0,5-3-37,-1-7-54,4-6 1,-4-4 23,0-9 0,0-7 55,5-13 1,2-1-168,3-14 1,-2 7 86,7-2 1,0-1-449,4 1 1,3-4 115,2 4 144,-3 0 1,19 6 0,-4-1 0</inkml:trace>
  <inkml:trace contextRef="#ctx0" brushRef="#br0" timeOffset="9525">5042 1030 7107,'0'8'-12,"7"-2"189,-6-6-133,12 0 185,-11 0-10,11 0-84,-5 0 0,7 0 2,0 0 0,-1 0-69,1 0 0,1 0-1,4 0 1,-2 0-33,7 0 1,-6 0 60,6 0 0,-7 0-75,1 0 0,2 2 65,-1 3 0,0-4-132,-6 4 1,1-3 61,0-2 0,-2 2-125,-3 2-61,3-2 191,-5 5 1,2-7-90,-1 0 81,-5 0-108,2 0 118,-12-7 1,4-1 6,-3-7 1,4 1-16,1-1 0,0 0 5,0 0 0,0-1-5,0-3 0,0 1 6,0-7 0,1 1 15,4-6 1,-3-1-19,3-3 1,1 1 36,-1-6 0,2 1-35,-3-1 0,-2-2 26,3 7 0,2-5-43,-3 5 1,3-6-5,-2 6 0,-4 0-63,4 4 0,2 1 83,-2 0 0,0 1-52,-5 3 1,5-2 36,0 2 1,-1 4-67,-4 1 0,2 4 32,3 1-2,-3 0 1,4 6 12,-6-1 14,0 7 38,0-4-23,0 1-9,0 4 1,0-6 1,0 3 1,-2 3-5,-2-3 2,2-3 1,-5 5 13,7-7-14,0 7 51,0-4 0,-4 6-42,-1-4 60,0 3-34,5-4-20,-7 6 0,6 0 21,-6 0-11,7 6 106,0-4-80,0 4 7,0 1-10,0-6 10,0 6-37,0 0 28,0-6-42,-7 12 38,6-11-14,-6 4 9,7-6 1,-6 7-9,4-5-7,-11 4 0,5-4-12,-7 3 0,1-4-1,-1 4 0,0 2-51,0-2 0,1 1 54,-1-1 1,0-3-165,1 3 0,-6-2 92,0 2 0,-6-4-995,2 4 1051,3-10 0,-7-3 0,5-7 0</inkml:trace>
  <inkml:trace contextRef="#ctx0" brushRef="#br0" timeOffset="-99055.73">1764 880 7569,'9'0'435,"-1"0"-410,-3 0 49,-4-7 0,11-1-177,-7-7 1,-1-1-43,-4-4 1,5 4-69,0-4 1,2-1 161,-2 2 1,-4-3-83,4 3 1,-3 2-274,-2-2 190,6 2-21,-4-4 237,5 5 0,-1-5 0,2 6 0</inkml:trace>
  <inkml:trace contextRef="#ctx0" brushRef="#br0" timeOffset="-98840.73">1970 644 7569,'7'15'0,"-6"0"-98,4 0 0,2-6-147,-2 1 0,0 0 356,-5 5 1,0-6 81,0 1-143,0-7 1,-7 4-1,-3-7 0,-8 2-87,-1 3 1,-7-4 14,1 4 1,-3-3-103,-1-2 1,-1 0 12,1 0 0,0 0-127,-1 0 0,6 0-172,-1 0 410,7 0 0,-3-7 0,6-1 0</inkml:trace>
  <inkml:trace contextRef="#ctx0" brushRef="#br0" timeOffset="-98581.73">2044 1027 6948,'-7'-9'9,"4"-4"154,-7 4 1,0-1-79,-4-5 0,-1 2 8,0-12 0,-1 6-126,-4-6 0,2 1 57,-6-5 1,1-1-177,-2 1 0,-1-6 67,7 1 0,-1 1-507,5 9 592,1-4 0,-8 5 0,0-6 0</inkml:trace>
  <inkml:trace contextRef="#ctx0" brushRef="#br0" timeOffset="-98360.73">2102 497 7569,'7'22'0,"-5"-4"-117,2 6 0,-2-4-187,-2 4 0,-8-4 267,-7 4 1,-1 1 148,-9 4 1,-4 1-199,-5-1 1,-7-1 84,2-4 0,-4 4-141,-1-3 0,2 2 75,2 3 0,3-6 67,3 1 0,3-1 0,-5 6 0</inkml:trace>
  <inkml:trace contextRef="#ctx0" brushRef="#br0" timeOffset="-97852.73">3322 865 7569,'0'10'0,"0"0"0,2-7-796,3 2 514,-3-4 98,4-1 388,1 0-119,-6 0 1,6-6 91,-7-4 1,1 0-80,4-5 0,-3 4-31,3-9 0,-3 2-28,-2-1 1,0 3-107,0-4 0,-2-3-148,-3-1 1,3 1 112,-3-2 0,4 6-139,1-6 0,0 6-103,0-6 344,0 7 0,0-10 0,0 5 0</inkml:trace>
  <inkml:trace contextRef="#ctx0" brushRef="#br0" timeOffset="-97667.73">3543 659 7569,'0'15'0,"-2"0"-737,-3-1 427,-3-6 0,-2 4 350,1-7 1,-3 1 163,-7-1 0,-3-3 10,-2 3-233,-4-4 0,0-1-121,-6 0 1,0 0 139,4 0 0,-6 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9:08.06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295 588 6781,'0'-8'257,"-2"1"-202,-3 7 1,-3 0 25,-7 0 0,-1 0-98,-4 0 1,2 0 14,-6 0 1,6 2-44,-2 3 1,-1-2 11,2 7 0,-1-2 65,5 2 0,1 3-84,-1-3 1,2-2 63,3 2 0,-1 0-70,6 4 0,0-4 60,5 0 1,0 0-33,0 4 1,0-4 14,0 0 1,6-7-5,4 2 0,3 2 34,2-2 0,1-1-25,4-4 1,3 0 138,6 0 0,-4-4-77,-1-1 0,-1-7 130,1 2 1,3-3-77,-8-1 0,6-1 35,-6 0 1,1-1-60,-5-4 1,-7 4-16,-3-4 1,-4 9-196,-1 1 0,-1 2 71,-4-2 0,-3 2-621,-7 3 678,-6 3 0,-2-4 0,-7 6 0</inkml:trace>
  <inkml:trace contextRef="#ctx0" brushRef="#br0" timeOffset="308">868 0 7569,'8'0'-38,"-1"0"0,-7 2 189,0 3 1,0-2-117,0 7 1,-7-1 67,-3 6 1,-3 0-53,-1 0 1,-1 4 92,0 1 1,-1 4-178,-4-4 1,4 6 40,-4-2 1,2 9-96,-1 1 0,2 7-166,-2-2 0,3-3 127,1-1 1,0-4-275,0-2 0,1 1 56,-1-1 344,7-6 0,-5 5 0,5-6 0</inkml:trace>
  <inkml:trace contextRef="#ctx0" brushRef="#br0" timeOffset="951">1030 485 7248,'0'8'-46,"-2"4"120,-3-7 1,2 4 188,-7-4-242,0 7 1,-4-4 82,-1 7 0,5-1-51,0 1 0,1 0 43,-6-1 1,5 1-147,0 0 1,5 0-62,-4-1 1,5 1 115,-1 0 1,4-1-131,1 1 0,1-5 92,4 0 1,3-7 3,7 2 1,1-4 13,4-1 1,-2 0 0,7 0 1,-6 0-11,6 0 0,-3-6 106,3-4 1,1-3 0,-6-2 0,4 1-16,-4-1 1,-1 0-25,-4 1 0,0-1-8,0 0 1,-2 5-93,-4 1 85,4-1 1,-9 2-43,5 3 45,-5 3-257,2 2 63,-6 7 1,-1 1 26,-4 6 0,3 1 93,-3 0 0,2 0-32,-2-1 1,3 1 19,-2 0 0,2-6 102,2 1-91,0 0 12,0 5 17,6-1 1,3-5 79,5-5 1,1-2 18,0-2 0,-1 0-48,1 0 1,1-6 115,4-4 20,-4-3-156,12-2 1,-5 0 90,6 1 1,1-3-64,-1-2 0,1 2 2,-1-2 0,0 7 21,1 3 1,4 0-4,0 0 1,1 2-52,-6 7 1,-6 0 34,-3 0 1,1 0-82,-2 0 0,-4 7 69,-5 2 0,-7 4-127,2 2 0,-3 1 67,-2 4 1,-2-2-195,-3 7 0,2-6-53,-7 6 0,-1-6-250,-9 6 521,4-7 0,-6 3 0,8-6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5:01.31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310 427 7524,'0'-15'196,"0"5"-281,0 0 0,0-1 52,0-9 0,0 4-51,0-4 0,0-2 57,0-3 0,0 2-126,0-1 0,0 1-36,0-2 1,-5-2 61,0 2 1,0 2-27,5-1 0,0 4 153,0-4 0,-7 6 0,-1-4 0</inkml:trace>
  <inkml:trace contextRef="#ctx0" brushRef="#br0" timeOffset="226">442 118 7569,'0'10'-192,"0"0"200,0-7 1,-7 10 44,-2-3 8,-11-4 1,2 2 55,-6-3 0,4-3-125,-5 3 0,1-3-65,-5-2 0,-1 0 62,1 0 0,-1 0-234,1 0 1,-7 0 244,-3 0 0,3-7 0,0-1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8T11:57:39.399"/>
    </inkml:context>
    <inkml:brush xml:id="br0">
      <inkml:brushProperty name="height" value="0.053" units="cm"/>
      <inkml:brushProperty name="color" value="#FF0000"/>
    </inkml:brush>
  </inkml:definitions>
  <inkml:trace contextRef="#ctx0" brushRef="#br0">4776 11100 7682,'-12'0'108,"-1"0"0,1 0 1,-1 0-1,1 1 1,0 2-1,-1 3 1,1-1-1,-2 2 1,-1 0-1,-3 4 1,-3 3-1,-5 4 51,-6 1 0,-3-2 0,-3 2 0,1 0 0,0-1 0,0 1 0,1 1 0,1 2 1,5 1-1,3 2 0,3 0-111,1 0 1,3-1 0,1 3 0,1 0 0,3 3 0,1 2 0,2 3 0,1 0 0,2 3-1,4-3-110,-1-1 1,5 5 0,-2-1 0,5 0 0,3 1-1,2-3 1,3-2 0,1-2-7,1-2 1,5-5 0,-1-6-1,1-1 1,1-4 0,1-3-1,2-3 1,-2 0 0,-1-1 0,-3-1-447,-1-1 1,-2-3-1,1 3 1,-1-1-1,-1 2-623,-3 1 1137,-2-4 0,-17 8 0,-3-4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7:54:18.904"/>
    </inkml:context>
    <inkml:brush xml:id="br0">
      <inkml:brushProperty name="width" value="0.17143" units="cm"/>
      <inkml:brushProperty name="height" value="0.17143" units="cm"/>
      <inkml:brushProperty name="color" value="#33CCFF"/>
    </inkml:brush>
    <inkml:brush xml:id="br1">
      <inkml:brushProperty name="width" value="0" units="cm"/>
      <inkml:brushProperty name="height" value="0" units="cm"/>
      <inkml:brushProperty name="color" value="#33CCFF"/>
    </inkml:brush>
    <inkml:brush xml:id="br2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9202 897 6611,'5'-15'531,"0"0"-356,0-6 0,-3 3 24,2-6 1,0 2-93,6-7 1,-7 3-125,2-8 1,1 3 77,-1 1 1,2 1-138,-2-1 0,-4 1-73,4 0 1,2 4-88,-2 1 0,-1 6-492,-4-2 493,0 4 1,0 6 234,0 0 0,0 7 0,0-4 0</inkml:trace>
  <inkml:trace contextRef="#ctx0" brushRef="#br0" timeOffset="243">9364 573 7569,'15'0'0,"-6"0"-338,1 0 207,-7 0 327,4 0 1,-9 5-103,-3 0 1,-8 2-85,-6-2 0,-7-2 52,1 7 0,-3-5-159,-1 4 1,0 0-5,-1 0 1,1 3 110,-1-7 1,1 4-126,0-4 0,-1 2-4,1-2 0,-1-4 119,1 4 0,6 4 0,2-1 0</inkml:trace>
  <inkml:trace contextRef="#ctx0" brushRef="#br0" timeOffset="-909">8247 838 7569,'14'0'-680,"1"0"350,-7-7 255,5 6 0,-9-6 216,5 7-78,-5 0 166,9 0-125,-12-6 237,6 4-95,-7-4-162,0 6 0,-7 0-9,-2 0 0,-4 4 24,-2 1 1,-6 2-121,-4-2 1,-3-2 97,-1 7 1,0-7-94,-1 2 0,6-3 40,-1-2 1,6 0-26,-6 0 1,7 0 79,-1 0-138,2 0 0,4-7 74,3-3 1,-1 2-2,6-2 1,0-1 110,5-9 1,5 2-101,0-6 0,8-2 17,2-9 0,3 3-6,11-7 0,-3 6-184,8-1 0,4 3 67,1 1 1,4 6-82,1-1 0,-2 7-141,-3-1 0,2 4 303,-6 5 0,5-3 0,-2 5 0</inkml:trace>
  <inkml:trace contextRef="#ctx0" brushRef="#br0" timeOffset="3753">7688 1088 6253,'2'8'153,"3"-3"83,-4-3 48,6-2 29,-1 0-243,-4 0 0,5-2 75,-7-3 0,0 2-34,0-7 1,-2 5 88,-3-5 0,3 0-59,-2-4 1,0-1 58,-1 0 1,4-4-62,-4-1 0,3-8-125,2-1 1,2-2 78,3-8 1,3 3-139,7-8 1,-1 1-68,1-11 0,5 2 59,-1-2 1,7-1-104,-1 6 0,1-5 62,-2 5 0,4 5-830,-3 5 924,9-1 0,4 3 0,6 1 0</inkml:trace>
  <inkml:trace contextRef="#ctx0" brushRef="#br0" timeOffset="802">10055 603 7569,'14'-15'-1205,"1"7"1594,-7-5-209,-1 5 29,-7-7-174,0 0 0,-7 5-7,-2 1 1,-5 5 22,0 0-52,6 2 30,-12 2 38,4 0 1,-7 2-133,3 2 1,4 0 95,1 5 0,5 3-92,1 8 0,4-4 78,-5 3 0,7-1-57,-2 2 0,3-2 33,2 6 0,0-6-3,0 2 1,2-4 50,3-1 1,3-2-38,6-3 0,3 1 49,2-6 0,4 0-44,7-5 1,-1 0 99,0 0 0,1-5-84,-1 0 0,-4-8 68,-1-1 1,-1-1-36,2-5 1,-4 4-8,-6 1 1,-6-4 14,1-1 0,-7 0 5,2 6 1,-5-1-138,-5 0 0,-4 2 69,-11 4 0,-3-3-82,-6 7 1,-1 0 58,1 5 0,-5 2-277,-1 3 0,3-2 50,7 7 0,-1-2-436,6 2 683,1 3 0,-2-5 0,-2 7 0</inkml:trace>
  <inkml:trace contextRef="#ctx0" brushRef="#br0" timeOffset="1084">10275 338 7569,'30'-28'0,"-1"4"0,-1-4-394,-4 4 330,4 2 1,-12-4 44,4 7 0,-4-6-40,-1 6 75,0-1 107,-7 12-94,5-5 1,-11 13 47,3 0 0,-5 6-118,-5 9 1,1 1 106,-5 4 0,0 3-112,0 6 1,-4 1 83,3-1 1,-3 0-35,-2 1 0,0 4-3,1 0 0,-1 6-5,0-6 0,5 5-58,1-5 0,-1 6 75,-5-6 1,2 0-176,3-4 0,-1-3 25,6-2-217,0-4 62,5-6 292,0-7 0,7-2 0,1-6 0</inkml:trace>
  <inkml:trace contextRef="#ctx0" brushRef="#br0" timeOffset="1401">10510 1014 7569,'14'-14'-167,"-5"-1"0,9 0-524,-3 1 698,9-8 1,-4-7 282,9-10 1,-1-5-125,11-5 1,-4-10 78,4-10 0,-1-1-164,1 1 0,0-1-85,-10 7 1,-3 0-59,-11 10 1,-5 2-234,0 7 0,-7 6-82,2 4 377,-17 9 0,3 4 0,-13 7 0</inkml:trace>
  <inkml:trace contextRef="#ctx0" brushRef="#br0" timeOffset="2818">10849 1132 7286,'14'0'-300,"1"0"0,0 0 660,-1 0 1,1 0-227,0 0-54,-1 0 1,3 5-102,2 0 1,-1 0 120,7-5 0,-6 5 18,6-1 1,-1 6-31,6-5 0,-1 0-151,1-5 1,1 5 39,3 0 1,-3 0-59,3-5 1,-3 0 23,-1 0 0,-6 0 76,1 0 1,-7 0-41,1 0 1,-7 0 27,-3 0 0,-5-2-46,1-3 42,-4 4-60,-1-6 1,-1 2 12,-4 0 1,-3-1-10,-7 1 1,3 3 5,-2-3 0,7 2-9,-7-2 1,2 2 60,-3-7 0,7 5-37,3-5 0,4 1 65,1-6 0,0 0-57,0 0 0,1-4 46,4-1 1,0-6-28,10 2 0,-4-6 116,9-4 0,-2 1 32,1-6 0,-1 0-86,7-5 0,-7-5 73,1 0 1,3-7-79,-3 2 1,1 2-94,-5-2 1,-2 7 92,-4-2 0,3 0-141,-7 5 1,5-2 69,-6 12 1,1-5-105,-5 4 0,0 7 51,0 9 1,0 7-9,0 3 77,0 5-35,-6-2 1,-2 12 72,-7 4 0,-5 3-58,1 2 0,-6 0 59,6-1 0,-7 1-38,1 0 0,-3 4-186,-1 1 1,-1-5 46,1-6 141,0 1 0,-7 5 0,-2 0 0</inkml:trace>
  <inkml:trace contextRef="#ctx0" brushRef="#br0" timeOffset="-10313">2779 970 7569,'0'8'-693,"0"6"748,0-13 361,0 6-256,6-7-37,-4 0 162,4 0 0,-17 0-334,-4 0 1,-3 5 86,4-1 1,-1 1-92,0-5 0,-4 5 14,-1 0 1,-6 0-55,1-5 1,3 2 56,-3 3 0,5-4 23,-4 4 1,6-3-9,-2-2 1,-1-2-4,2-3 1,4 2-4,5-7 0,0 5-12,-4-5 51,5 1 0,-2-6-12,6 0 1,0 1 3,5-1 0,0-1 50,0-4 1,2 2-60,3-7 0,3 1 98,7-5 1,-1-1-87,1 1 0,5-6 126,-1 1 1,7-7-59,-1 2 0,-2-2 78,1 2 0,1-2-86,4 7 0,-1 1-3,-4 9 1,2-2 15,-6 6 1,5-4-14,-6 4 1,1 0-123,-6 6 1,6 1 67,0 3 0,1-2-126,-2 8 0,-1-6 84,7 5 0,-2 0 38,1 5 1,2 0-277,-6 0 1,5 0-855,-6 0 1121,7 0 0,-9 6 0,4 3 0</inkml:trace>
  <inkml:trace contextRef="#ctx0" brushRef="#br0" timeOffset="-9739">3617 720 7569,'6'-8'0,"-3"-3"-789,7 6 260,-7-7 571,4 4-35,0-6 338,-6-1-166,6 0-72,-7 0 1,-2 2-52,-3 4 1,2-3 81,-7 7 0,0 0-69,-4 5 0,-1-1-33,0-4 0,0 3 13,1-3 0,-1 5-95,0 5 0,-4 3-43,-1 7 0,-4 0 74,4-1 0,1 6-41,4 0 0,0-1 61,0-4 1,7 5-26,3-1 1,4 1 3,1-6 0,0 1 5,0 0 1,1 0-3,4-1 1,5-1 0,10-3 1,-2 2 38,6-8 0,-4 1-4,4-5 1,-4 0 82,4 0 0,-1-1-60,2-4 0,1-3 140,-7-7 0,1 0-88,-5 1 1,-1-1-56,1 0 1,-7-4-24,-3-1-9,-3 0 1,-4 6-214,-3-1 1,-3 5 70,-7 0 0,-4 5-171,-1-4 0,-4 5 101,4 0 1,-1 2-131,1 2 0,4-5 331,-4 0 0,4 0 0,1 5 0</inkml:trace>
  <inkml:trace contextRef="#ctx0" brushRef="#br0" timeOffset="-9579">3543 720 7569,'5'10'-366,"0"0"332,6 0 0,-7 3-169,5-3 171,1 3 1,5-5 16,0 7 1,-1-6 105,1 1 1,0-2-181,-1 2 0,8-2 94,2-3 0,4-2-82,1 7 0,2-6 80,4 0 1,-3 3-346,7-2 342,-6 0 0,10 1 0,-6 2 0</inkml:trace>
  <inkml:trace contextRef="#ctx0" brushRef="#br0" timeOffset="11641">3234 1294 7569,'-8'0'-88,"2"0"0,1-2 127,0-3 1,0-3 38,5-7 0,0-1-136,0-4 1,0-3 34,0-6-50,0 0 136,0-1 0,0 1-68,0-1 1,7-4 21,2 0 1,4-9-29,2-1 0,6-1 29,4-9 0,4-7-10,6-7 1,-4 1-29,3-2 0,-8 4-5,-2 1 1,-1 0-209,2 10 1,-2 4-12,-4 1 1,-1 3 243,7 2 0,6-7 0,6-1 0</inkml:trace>
  <inkml:trace contextRef="#ctx0" brushRef="#br0" timeOffset="-7840">5366 853 7569,'1'-8'-602,"4"3"438,-3 3 0,6 2 342,-3 0-27,-3 0 0,6-5-39,-3 0 0,1-1 2,4 1 1,3-2-48,-3-3 1,3-3 47,2 4 1,-1-9 3,1-2 1,0-1-7,-1 1 1,6-3 0,0-6 0,4-2-59,-4-3 1,4 1 52,-4-6 1,4 6-162,-4-1 0,0-2 89,-6 2 1,-4 1-104,0 8 0,-7-1 75,2 7 0,-3-1-174,-2 5 1,-7 7-1,-3 3 0,-9 4-16,-6 1 1,-3 6 123,-1 4 1,1 3-12,4 2 0,-4 6 91,4 3 1,2-1-74,3 2 1,2-1 112,3 6 1,1-1-77,3 1 1,-2-1 10,7 0 1,-1 1 3,1-1 1,3 0 7,-2 1 1,4-1-13,4 1 1,3-7-5,3-4 1,3 2 15,-3-1 0,8-2-15,1-8 0,1 3 55,-6-3 1,1-4-53,0-1 1,0-3 82,-1-2 0,1 0-43,0 0 0,4-7 4,1-3 1,-1 2 30,-4-2 0,1 1-37,4-6 1,-4 0-63,4 0 0,-4 6 59,-1-1 0,1 0-66,4-5 1,-4 1 51,4-1 0,-4 5-79,-1 0 0,0 5 66,-1-4 0,1 5-207,0 0 0,-1 2-18,1 2 0,0 0 220,0 0 0,-1 0 0,1 0 0</inkml:trace>
  <inkml:trace contextRef="#ctx0" brushRef="#br0" timeOffset="-7052">6953 779 7610,'0'-10'151,"0"1"1,0 4-63,0-5 2,0 7 1,0-10-13,0 3 0,5-3-85,0-2 0,0 0-46,-5 1 1,5-3 24,0-2 0,5 2-205,-6-2 1,3-3 105,-2 3 0,-2-1-252,7 6 1,-7-6 51,2 0 326,3 7 0,-6-6 0,4 2 0</inkml:trace>
  <inkml:trace contextRef="#ctx0" brushRef="#br0" timeOffset="-6819">7144 515 7569,'9'6'64,"-3"2"115,-6 0 229,0 6-216,0-6 1,-2 0-119,-2-3 86,-5-4 1,-5 4-160,-1 0 0,-6 0 107,-4-5 0,2 5-79,-1 0 1,1 0 70,-1-5 0,-4 0-421,3 0 0,2 0 177,-1 0 0,6-5-868,-2 0 1012,4-6 0,-5 2 0,-2-5 0</inkml:trace>
  <inkml:trace contextRef="#ctx0" brushRef="#br0" timeOffset="5286">7144 764 6676,'9'7'442,"-3"-5"-218,-6 4 608,0-6-564,-6 0-185,-3 0 1,0 0-101,-1 0 0,-2-5 73,-7 0 1,2-1-132,-2 1 0,-2-2 104,1-2 0,-1-4-119,1 3 1,4-8 30,-4-2 1,4-4-46,1 4 1,5-1 7,1 1 0,0-1-156,0-3 1,2 1-195,7 3 1,0 4 445,0-4 0,0-3 0,0 0 0</inkml:trace>
  <inkml:trace contextRef="#ctx0" brushRef="#br0" timeOffset="5578">7321 279 7569,'0'15'-120,"-5"0"-26,0 0 201,-6-1 0,2 1 41,-5 0-57,-8 6 0,-5-5 100,-8 4 0,-4 1-4,5-1 1,-7 4-101,2-4 0,-4 6 68,-1-2 0,7 4-142,2 1 1,4-1 93,2-3 1,1 3-415,4-4 1,-2-3 358,6-1 0,0 3 0,6 0 0</inkml:trace>
  <inkml:trace contextRef="#ctx0" brushRef="#br0" timeOffset="10824">6027 1073 7569,'15'-15'-702,"0"1"352,-1-7 335,1 4 1,5-11 257,-1 4 0,9-5-105,1-6 0,2-9 105,9-10 0,-1-5-166,5-4 1,-8-3-208,-7-2 0,-6 3-81,-8 6 1,-7 11 126,-3 4 1,-5 5-61,-5 0 1,-8 5 143,-7 9 0,-12-3 0,1 5 0</inkml:trace>
  <inkml:trace contextRef="#ctx0" brushRef="#br0" timeOffset="10031">4690 1014 7390,'8'-14'-337,"-2"-1"298,-6 0 0,0-1 27,0-4 1,2 4 69,3-4 1,-4-2-114,4-3 0,-3-3 63,-2-1 1,2-1-116,3 1-24,-4 0 147,6-1 1,-7-4-110,0 0 1,0-1 17,0 6 1,0 4-120,0 1 0,0 6 194,0-2 0,0 4 0,0 1 0</inkml:trace>
  <inkml:trace contextRef="#ctx0" brushRef="#br0" timeOffset="10320">4895 662 7569,'0'8'-564,"0"-2"268,-6-6 260,4 0 1,-11 0 182,3 0 1,-3 0-139,-1 0 1,-8 0 2,-2 0 1,-1 0-53,-4 0 0,3 0-2,-8 0 0,-4 0-124,-1 0 0,-2 0 105,2 0 1,-2 0-135,7 0 1,-1 0 133,6 0 61,6 0 0,2-6 0,6-2 0</inkml:trace>
  <inkml:trace contextRef="#ctx0" brushRef="#br0" timeOffset="78620">21270 4438 7569,'8'0'-1073,"-1"0"937,-1-6 178,3-2-67,-1-7 1,0 5 38,-3 0 0,-4 5 52,4-4-50,-3 5 0,0-7 145,3 6-31,-4 0 1728,6 5-1794,-20 0 1,3 5 3,-10 0 1,4 0-14,1-5 1,0 0-24,1 0 0,-1 5 44,0 0 0,6-1-94,-1-4 0,2-1 40,-2-4 0,-2 2-62,7-7 0,1 0 54,4-5 0,0-1-83,0-4 39,6 4 0,2-10 1,7 6 43,0 2 1,-1-3 58,1 2 1,5-1-58,-1 5 1,1 5 38,-5 1 0,-1 5-31,1 0 0,-2 4 99,-3 4 1,1 0-78,-6 5 1,0 6 43,-5 5 0,-2 6-185,-2-2 70,-5 4 1,-7 2 0,-2-1-85,-2 0 0,-6 1 31,2-1 1,1 1-47,-2-1 1,3-5 97,-3 1 0,-1-2-19,6 1 1,1 2 28,4-6 1,0 0 4,1-6 0,6 1 149,3 0-108,3-1 41,2 1 1,8-7-66,7-3 1,1-3-115,9-2 1,-1-2 71,6-3 0,4 2-128,0-7 1,-1 2-166,-9-2 0,4-3 329,-3 3 0,2-3 0,3-1 0</inkml:trace>
  <inkml:trace contextRef="#ctx0" brushRef="#br0" timeOffset="79004">21432 4909 7569,'0'8'-1032,"6"3"1142,4-6 0,-2 0-18,2-5 1,0-6 229,5-4 0,-1-3-22,1-2 1,5-5 9,-1 1 1,7-11-89,-1 6 1,3-14 110,1 4 0,-1-2 10,-4-3 0,4-2-109,-3-8 1,1 3-280,-2-3 1,-3-5 102,-6-4 0,-2 0-159,-3 0 0,-3-1-234,-7 5 1,-2 5-435,-3 5 0,-3 1 769,-7 9 0,-13 0 0,-3 4 0</inkml:trace>
  <inkml:trace contextRef="#ctx0" brushRef="#br0" timeOffset="83665">22872 4144 7569,'-8'0'-924,"0"-1"1180,3-4 0,2 3 0,-7-3 0,0-1-94,-4 1 0,2 0-72,-3 5 1,7 0-5,-11 0 1,6 0-128,-7 0 1,4 0 84,1 0 1,0 2-137,1 2 0,-1 3 54,0 3 0,5 3-18,1-3 17,-1 3 0,2 1 1,1 1-84,1 0 1,4-1 117,-3 1 1,3 0-4,2 0 0,2-2 166,3-4-165,-3 5 1,11-6 0,-4 6 65,5 1 0,0 0-46,1-1 1,-5-4 88,-1 0 0,0 0-74,0 5-7,-2-1 1,-9 1-1,-3 0-24,-4-1 0,-6 3-11,-5 2 0,2-1-197,-6 7 1,-1-6 69,-4 6 1,1-9-231,4-1 0,-2-2 370,6-8 0,0 6 0,6-3 0</inkml:trace>
  <inkml:trace contextRef="#ctx0" brushRef="#br0" timeOffset="84901">22916 4409 7569,'15'0'-515,"0"0"354,0-7 1,-1 4 354,1-7 1,6 0-1,4-4 44,2-1 0,-2-6-23,-1-4 0,-4 2-89,5-1 1,-7-1 35,1-4 0,-3 5-179,-1-1 0,0 7 94,0-1 0,-6 2-28,1 3 97,-7-1-283,4 0 76,-7 7 0,-7 1 1,-4 7-106,-7 0 0,0 7 41,-6 3 0,4 3 70,-5 2 0,6 1-100,-6 3 134,1 4 0,-1 2 0,3-1-39,0 2 1,1 2 21,1 2 1,4-1 29,-3 0 0,4 1 8,5-1 0,-1-1 13,6-4 0,0 3 78,5-8 0,3 2-100,7-1 0,0-9 32,9 4 1,4-5-20,2 0 0,2-2-39,3-3 1,-6-4 39,1 4 0,-1-5-10,6-5 0,-6 2 3,1-7 1,-6 1-3,6-6-2,-7 0 0,3 0 214,-6 1-204,-1-1 80,1 0 0,-2 1-46,-3-1-46,-4 7 7,-6-5 3,0 11-133,0-4 73,0 19 0,0-4 47,0 11 1,-4-4-81,-1-1 1,0 0 62,5-1 1,0 1 24,0 0 1,0-5-41,0-1 23,6 1 1,2 3 14,7-3 0,5-3 7,-1-7 1,1 0 23,-5 0 1,6-2-38,3-3 1,3-3 45,-3-7 0,4 1-39,-4-1 1,-2 0 97,-3 0 0,2 1-45,-1-1 0,-2 0 9,-8 1 1,1 4-43,-6 0-5,6 7-24,-9-4 62,5 7-204,-7 0 129,0 7 1,-5 1-22,0 7 0,-5-1 6,5 1 0,-5 0-10,5-1 0,-1 0-17,1-5 1,3 4 38,-3-3 0,4-2 8,1 2 0,1-2-12,4 2 0,2-2 56,3-3 1,3-3-52,-3 3 1,3-4 88,1-1 0,1 0-76,0 0 1,-1-5 55,1 1 0,-5-6-6,0 5 1,-2-7 10,2 3 0,3-3 17,-3 2 0,-2-1-43,2 6 0,-6-5-4,6 5 0,-5-4 37,5 4-68,-7 0 1,4 3 52,-7-3-52,6 4 0,-4-4-8,3 10 1,-4-2-7,-1 7 0,-1-1-89,-4 6 1,3-5 104,-3 0 0,-1 0-15,1 4 0,0-4-31,5 0 98,0 0-32,7 4 0,1-5 1,6-5 0,1-2 21,0-2 0,0 0 10,-1 0 0,6 0-1,-1 0 1,3-6-27,-3-4 0,-1-3 52,7-2 0,-6 0-6,6 1 1,-7-3 2,1-2 0,3 1-29,-3-7 1,7 1 106,-1-6 0,-4 1-80,-1-1 1,1-1 6,-2-3 0,1 3-105,-5-3 1,-1 1 87,1-1 0,-2 8-117,-3-4 1,-2 11 150,-3-1-380,-3 10 237,4-3 0,-6 13-27,0 0 0,-1 7-52,-4 8 0,1 6 56,-5 3 0,1 4-62,-2 1 1,-3 6 52,3-1 0,-3 5 3,-2-5 1,0 1 15,1-6 1,-3 4 40,-2-4 0,7 4-59,-2-9 0,4-2 124,0-3 0,-1-2-90,6-3 154,0-6-51,5-1 1,8-10-70,7-7 0,-1-2 143,6-12 0,3 1-80,1-1 1,-1-4-13,2 3 0,-6-2-10,6-3 1,-6 2-90,6 4 0,1-2-12,8 6 0,4 1-163,6 4 1,-2 2 244,-2 3 0,9-3 0,-4 5 0</inkml:trace>
  <inkml:trace contextRef="#ctx0" brushRef="#br0" timeOffset="130051">23916 3894 7033,'0'9'289,"0"-3"-331,0-6 1,-7 0 0,-1 0-1</inkml:trace>
  <inkml:trace contextRef="#ctx0" brushRef="#br0" timeOffset="212822">23284 5776 6210,'0'-8'-194,"0"1"448,0 7-220,6-6 50,-4 4-35,5-5 1016,-7 1-117,0 4-203,0-4-666,-7 6 1,-1 0 65,-7 0 0,1 0-140,-1 0 79,0 0 0,-1 0 1,-2 0 51,-2 0 1,-6 0-59,2 0 0,-4-2 24,-2-3 1,1 4-112,0-4 0,1 1 75,3 0 1,-1 2-89,7-3 1,-6 2 54,6-2 0,-1 3-81,5-3-87,1 4 212,-1-6-171,7 6 75,1-6 6,7 7 1,2-5-15,3 0 0,5 0-8,9 5 0,-1 0 27,7 0 1,-1 0-107,5 0 1,1 0 98,-1 0-2,1 0 1,-1 2-1,0 3 0,-4-4 0,-1 4 1,-6-3 0,2 0 6,-4 3-11,6-4 4,-6 6 0,5-7-19,-6 0 27,0 0 0,-6 1 0,1 3-23,2 0-6,1 1-6,1-5-11,-5 0 27,-3 0-18,-6 7 0,0-4-42,0 7 4,0-7 34,0 10 1,0-5 18,0 7 1,-5-5-47,0 0-1,0 0-4,5 4 36,0 1 9,0 0 1,7-2 80,3-3 1,3-4-73,1-6 0,6 0 84,0 0 0,6-2-72,-2-2 1,2-5 182,-1-5-93,3-1 1,-5 0 0,6 1-12,0-1 1,-1 0 74,-3 0 0,-4 1-93,-6-1 1,-6 2 274,1 3-106,-7-3-40,4 5 0,-15-5-48,-7 3 0,-6 2 57,-9 3 1,-5 3-120,-5-2 0,3 2-84,-2 2 0,1 0-24,-1 0 35,3 0 0,8 0 0,2 0-926,1 0 498,7-7-1319,-3 6 1756,13-12 0,2 11 0,6-4 0</inkml:trace>
  <inkml:trace contextRef="#ctx0" brushRef="#br0" timeOffset="214376">24195 5835 6655,'10'0'441,"0"0"-148,-7 0 1,10 0-5,-3 0 1,3 0 25,2 0-222,-1-7 0,1 4 69,0-7 1,0 2-12,-1-2 1,1-3 29,0 3 0,4-3-24,1-2 1,1-1-41,-1-3 1,-4 1-8,4-7 0,1 1-2,-2-6 0,1 6-31,-5-1 1,-1 6-114,1-6 0,-7 7-17,-3-1 0,-3 2 16,-2 3-21,0 5 1,-12-2 0,-4 6 25,-5 2 1,1 3-53,-4 5 0,1 3-46,-2 7 123,-2-1 0,9 1-32,-7 0 1,2 1 0,-3 2-47,2 2 57,6-1 0,-5 2 0,5 2-19,-2 0 1,2 3 90,9-6-64,-5 6 0,13-5 15,-4 4 1,3 2-26,2-2 1,7-2 1,3 1 1,4-6 9,6 2 1,4 1 0,9-1-9,1-2 1,-3-4-94,-1-4 101,-11 3 0,16-11 13,-11 3 1,4-4-27,1-1 0,7-1 63,4-4 0,-3 2-14,2-7 1,-4 0 8,4-5 0,-7 1-6,3-1 1,-9 0 77,-2 0 0,-6 1-44,2-1 1,-4 0-33,-1 1 0,-5-1 17,0 0 1,-7 5-9,2 1 1,-5 1-53,-5-2 1,-3 3 25,-7 7 1,-6-5-11,-4 0 0,-3 0-3,-1 5 0,1 0-3,4 0 1,-4 2-20,4 3 1,2-2-3,3 7 1,4-5 24,5 5 1,-1 0-1,6 4 0,-5 1-16,5 0 0,0 4-19,5 1 0,2-1-2,3-4 1,5 0 12,9 0 1,-1-1-6,7 1 1,1 0 18,8-1 1,-3-5 0,3-5 0,2 3 32,-1-2 0,-1 0-27,-5-5 1,1-5 3,-1 0 0,1-6 11,-1 1 1,-5 2 6,1-2 0,-7 0-4,2-5 0,-1 1 1,-3 1 10,-2 3 0,-3-3-18,4 4-6,-7 1 9,-2-5-172,-6 12 115,0-6 10,-6 7 0,4 2-8,-3 3 1,-1 3 0,1 6 0,-5 1-8,5 0 0,0 0 69,5-1 1,0 1-12,0 0 1,2-1 3,3 1 1,-2 0-4,7-1 1,5 0 6,4-5 1,7-2-13,-1-7 0,4 0 8,5 0 0,-3 0 61,4 0 0,1-7-61,-2-2 1,-5-5 88,-4 0 0,-7-1-41,1 0 0,-2 6 6,-2-1 1,-2 0 48,-4-5-52,4 1 1,-6-1-35,3 0 1,-4 5-3,-6 1 1,0 4-106,0-5 153,0 7-75,0-10 1,0 9-19,0-6 1,-6 7-5,-4-2-1,2 4-2,-2 1 0,-1 0-73,-9 0 0,4 1 44,-4 4 1,-1-2-90,1 7 1,-6-5-18,2 5 1,1-5 64,-2 5 1,7-5-250,-1 4 154,-4-5 1,6 7-359,-2-6 77,9 0 178,4-5 0,7 0 301,4 0 0,3-5 0,7 0 0,0 0 0,6-1 0,2-3 0</inkml:trace>
  <inkml:trace contextRef="#ctx0" brushRef="#br0" timeOffset="-213941.73">25210 5908 7438,'8'0'36,"5"0"1,-10-5 24,7 0 0,-5-6 88,5 1 1,-2-3-29,2-2 1,-4 1 90,-6-1-219,7 0 0,-6 1 129,4-1-157,-3 0 0,-4 2 40,-3 3 1,2-1-2,-7 6 1,5-2-79,-5 3 1,6 2 52,-6-3 1,5 3-4,-5 2 1,5 2 54,-5 3-26,7-3 1,-8 11-9,6-4 1,-5 4 3,5 2 0,-5 0-2,5 0 0,-4 1 1,2 2 0,-1 1 0,5 1 3,-2-5 1,-2-1-2,2 1-17,0 0 8,5 0-1,0-1-10,0 1 0,7-7-1,3-3 1,-2 2 17,2-3 0,1 1 0,7-5-4,2 0 1,6-5 15,-2 1-15,4-1 1,3-2 35,3-3 0,-1 2-9,6-2 1,-4 2 5,4-2 1,-12-3 33,3 4 1,-11-3 9,1 2 1,-5-3-19,-5 3 0,1 2 5,-6-2 0,1 2-68,-1-1 1,-3-5 43,3 5 0,-3 0-65,-2 0 0,4 4 58,1-5-13,0 7-23,-5-4-15,0 1 17,0 4 0,-6 0 0,-4 9-23,-3 1 1,-2 0 6,0 2 1,-1 3-33,-4-3 23,4 3 0,-5 2 6,6-1 1,1 1-6,-1 0 1,2-1 3,3 1 1,-1 0 0,4 0-13,-1-1 1,5 1 66,-2 0-48,3-7 1,2 5 41,0-3 1,2-2-40,3 2 0,3-7 37,6 2 0,1 1-15,0-1 0,1 0 4,4-5 1,1 0 12,3 0 1,3-1 3,-8-4 1,6 1-16,-6-5 1,6 0-1,-6-2 42,-1 1 1,-1 0-5,-3-4 1,1-1 5,0 0 0,-2 1 8,-3-1 1,3 0 84,-3 0-123,-4 1 1,1-3-25,-7-2 1,0 7 0,0-2 1,-2 4-14,-3 0 0,-5-1-101,-9 6 1,1 0-2,-7 5 0,6 0 63,-6 0 0,6 2-317,-6 2 1,7 0 22,-2 5 1,-1 1-81,2 5 0,-1-2 165,5-3 0,6 3 257,-1-3 0,0 9 0,-5 4 0</inkml:trace>
  <inkml:trace contextRef="#ctx0" brushRef="#br0" timeOffset="-213684.73">25709 5938 7229,'15'-7'-766,"-5"5"985,0-2 1,-5 2 156,4 2-335,-5 0 1,4 0 43,-3 0 1,-4 6-9,4 4 1,-3 3-13,-2 2 1,0 1-25,0 4 1,0 3 50,0 6 1,-5 1 7,0-1 1,-5-5-40,5 1 1,-6-1-16,1 6 0,2-1-62,-2 1 0,-1 1 48,-9 3 0,2 2-78,-6 3 1,-7 4 71,-9-4 0,-2 2-21,-2-2 1,0 2-67,0-7 0,1-6-165,4-9 1,3-9-255,7-5 1,1-3 479,3-2 0,-2-13 0,4-4 0</inkml:trace>
  <inkml:trace contextRef="#ctx0" brushRef="#br0" timeOffset="-212964.73">26371 6099 7569,'0'8'-276,"0"-1"77,0-7-321,0-13 237,0 10 283,0-17 0,6 12 0,2-7 0</inkml:trace>
  <inkml:trace contextRef="#ctx0" brushRef="#br0" timeOffset="-212565.73">26665 5541 7569,'1'-8'0,"4"3"-46,-3 3 122,4 2 1,-17 0-115,-4 0 1,2-2 40,3-3 0,2 2-69,-2-7 1,-1 6 60,6-6 1,0 0 0,5-6-25,0-4 1,0 4-74,0-4 99,7 4 1,1-4-68,7 1 1,-1 1 56,1 8 1,1-3-8,4 3 0,-2 2 41,6-2 1,-4 7 6,5-2 1,-3 3 11,3 2 1,-4 0 104,-6 0 1,-5 2-70,-1 3 0,-5 3 12,1 7 0,-4 1-37,-1 3 0,-6-1 0,-4 7 0,-3-1-27,-2 6 1,0-1-16,1 1 0,-6-1-19,1 0 0,-3-4-5,3-1 0,1-1 0,-5 3-24,2-1 0,1-7-311,5 1 67,1-2 283,-1-3 0,0 1 0,1 0 0</inkml:trace>
  <inkml:trace contextRef="#ctx0" brushRef="#br0" timeOffset="-211227.73">27135 5996 6706,'0'9'784,"0"-3"-646,0-6 28,7 0 27,-6 0-80,12 0 1,-4-5 17,5 0-62,1 0 0,0 4 1,-1-3-78,1 0 1,1-6-100,4 5 0,-2-7 122,6 3 0,-1 0-114,2 0 1,-4 5 34,-6 0 0,-1 0-133,1-1 185,0 4 1,-7-4-35,-3 10 1,-4-2-33,-1 7 1,0 0-7,0 4 0,-6 1-5,-4 0 1,2-1 46,-2 1 1,7 5 44,-2-1 0,-1-4-87,1-5 180,0 0-123,11 4 1,-2-6 0,7-3 64,5-3 1,1-4-58,7-3 0,-4-3 105,4-6-67,-6-1 1,10 0 0,-5 0 130,0 1 0,3-6 17,-7 1 0,6-1-84,-6 5 0,1 2 181,-5 3-94,-1-3 1,0 5 175,-5-7-248,4 7 0,-11-5-87,3 3 1,-3 2-112,-2-2 183,-7 7 0,-1-10-169,-7 3 0,0 2 15,1-2 1,4 5-324,0-4 0,2 4-39,-2-5 1,-1 5 432,6-5 0,-7 0 0,4-4 0</inkml:trace>
  <inkml:trace contextRef="#ctx0" brushRef="#br0" timeOffset="-210828.73">28296 6158 7569,'0'8'-1132,"0"0"1218,0-3-41,0-3 1,0 3 163,0-10 1,0-3-82,0-7 1,0-1 78,0-4 1,2-3 149,3-6-210,-3-1 0,11-1 0,-5-1 43,0-3 0,5-5-58,-3 0 0,-2 5-268,2 0 0,-5-1-65,4 2 0,-4 0-103,5 4 0,-7 3 138,2 2-958,3-3 1124,-6 12 0,11-5 0,-5 6 0</inkml:trace>
  <inkml:trace contextRef="#ctx0" brushRef="#br0" timeOffset="-210618.73">28767 5702 7569,'0'15'-266,"0"-7"1,0 0 363,0-3 0,-2-3 254,-3 3 0,0-4-383,-9-1 0,1 0 15,-12 0 1,2 0-1,-1 0 0,-4 0 51,3 0 0,-2 0-395,-3 0 0,2 0 71,4 0 289,-4 0 0,12-6 0,-5-2 0</inkml:trace>
  <inkml:trace contextRef="#ctx0" brushRef="#br0" timeOffset="-210261.73">28796 6040 7569,'15'0'-426,"-5"0"-61,-1 0 1,-4-1 562,5-4 1,-7 2 1,2-7 1,-1 2 84,0-2 1,-2-3-101,3 3 0,-3 2 79,-2-2-104,0 7 1,-7-9 0,-3 7-60,-3 2 0,-8 2 14,-4 1 1,3 0 73,-3 0 0,6 1-143,-6 4 47,7-3 1,-3 11-1,8-3-40,3 3 1,-1 3 65,6 4 0,0-4-25,5 4 1,0 1 22,0-2 0,6 6 2,4-6 1,8 3 5,2-3 0,6-4-5,-2 0 0,-1-1 4,2-4-3,-1 3 1,6-5-82,-1-3 1,2-3 0,2-2 81,1 0 0,7 0 0,-4 0 0</inkml:trace>
  <inkml:trace contextRef="#ctx0" brushRef="#br0" timeOffset="-209817.73">29810 5864 6426,'0'8'-243,"0"0"520,0-3-161,0-3 0,0 6 0,-1-3-28,-4 5 1,-3-2-20,-7 2 1,0 1 16,1 9 1,-1-2-52,0 6 1,0-4 1,1 4 0,-1-1-156,0 2 156,1 3 1,1-11-1,1 6-32,2-1 0,7-8 73,-2-4-202,-3-7 142,6 4 1,-9-9-28,6-3 1,0-9 12,5-11 0,0-3-9,0-1-45,0 0 1,-5-1-1,0-1-32,2-3 1,1 4-230,2 1 0,-4 1 125,-1 9 1,0-1 185,5 5 0,0 1 0,0-1 0</inkml:trace>
  <inkml:trace contextRef="#ctx0" brushRef="#br0" timeOffset="-208918.73">29869 6055 7569,'23'10'-506,"-3"0"1,-2-2 0,0 3 539,1-1 1,1-7 59,-6 2 0,1-3 36,0-2-90,6 0 0,-5 0 0,6-2 70,-1-3 0,0-3-23,4-6 0,-3 2-23,-2-3 1,-4 9 73,4-9 0,-5 4-68,-6-4 1,5-1 24,-5-4 0,3 4-4,-2-4 1,-2 4-121,-3 1 0,-4 5-27,4 1 47,-10-1 1,-3 2 0,-7 1-25,1 1 0,-6 4 63,1-3 1,-6 5-147,5 5 0,-1 1 62,2 4 1,2 5-38,-2 0 1,2 1 58,3 8 0,4-4-10,0 5 0,2-1 29,-2 5 1,2-1 1,3-3 0,3 3 41,-3-4 1,5-3-50,5-1 1,4-5 24,5-6 0,3 3-14,2-7 0,4 1 98,6-1-92,1-3 0,-1 4 0,2-6 114,4 0 0,0-6-70,5-4 1,2-3 8,-3-2 0,-1-1-8,1-4-24,-6 4 1,3-10-1,-9 6 50,-2 2 1,-4-3-37,-6 1 0,0-1-12,-1 2 1,-1 2-10,-3-2 1,-3 2-7,-7 3 0,0-1-32,0 0 10,0 0 0,-2 1-67,-3-1 0,-3 7 55,-7 3 0,-1 3-84,-4 2 0,2 0 92,-6 0 1,6 7 0,-2 3-5,4 3 0,1 1 21,1 1 0,-1 5-25,0-1 0,5 6 1,2-4 52,2 2 1,1-3-1,5 4 1,0-6-36,0 2 1,1 1 29,4-2 1,4-4-22,5-5 0,3-5 8,2 5 1,2-7-10,4 2 1,3-4 53,-4-1 0,-1 0 1,1 0-48,-6-6 0,10 3 14,-3-7 0,-2 0 2,1-5 1,1 1-1,4-1 0,0 0-1,1 1 0,-1-1 2,1 0 0,1-4 4,3-1 1,-3-6-6,3 1 1,2-2-2,-2-3 1,1-4 53,-6 0-33,1-7 1,-1 3 9,0-6 1,-4 0-22,-1 0 0,-6-5-75,2 0 0,-4 0 71,-1 5 0,-2 6-187,-3 4 0,-4 5-141,-6 4 151,0 4 0,-1 13 107,-4 3 1,-3 5-2,-7 5 0,-1 4 40,-4 11 1,2 5-59,-6 9 0,-1 5 54,-4 10 1,-1 3-35,1 7 1,-1-5 91,1 0 1,-2 0-43,-3 5 0,8-1-2,-4 1 1,11 0-3,-1 0 1,10-5-1,5 0 0,4-12 14,1 2 0,6-10-23,4 1 0,5-11-160,4-4 1,3-5 95,2-6 1,4-1 69,-4-3 0,4-3 0,1 5 0</inkml:trace>
  <inkml:trace contextRef="#ctx0" brushRef="#br0" timeOffset="-207457.73">24416 7261 7195,'8'0'414,"0"-5"-415,-3 0 0,-3-2 111,3 2-70,3 4 1,0-11 28,7 7 51,-1-6-132,8 9 0,-9-9 55,6 6 0,-6 0-4,7 5 1,-4 0 0,-1 0 0,1 0-4,4 0 1,-4 0-58,4 0 0,-6 7 61,-4 2 0,2 0-91,-7 0 0,-1 1 79,-4 5 1,0 0-126,0-1 0,-1 1 65,-4 0 0,-3-1-129,-7 1 1,2 5 85,3-1 0,-3-1-76,3-8 1,-1 3-436,1-3 192,-3-4 394,11 1 0,-11-1 0,5 3 0</inkml:trace>
  <inkml:trace contextRef="#ctx0" brushRef="#br0" timeOffset="-206116.73">25048 7246 7569,'15'0'-277,"-1"0"1,1 0 368,0 0 6,-1 0 0,3-2-145,2-3 1,-7-3 124,2-7 0,3 1-75,2-1 1,1-1 77,-5-4 1,-1 4-25,1-4 1,0 4 0,-1 1 1,-4 0-30,0 1 0,-5 1-6,5 3 1,-7-3 30,2 3-34,-3 3 1,-2-1-3,0 3 0,-7 4-106,-3-4 1,-3 3-46,-2 2 142,1 7 0,-3 1-33,-2 7 0,2-1-77,-2 1 1,3 5 52,1-1 0,-3 7 28,3-1 0,-3 3-22,8 1 0,-3-4 17,-1-1 1,5-1 10,5 1 0,-3 2 7,2-6 1,0 5 1,5-6 12,0 1-20,7-6 0,1 0 34,7-5 0,4-2-31,1-7 0,6-2 74,-2-3 1,4 2-66,2-7 0,-1 0 95,0-4 0,6-1-57,-1 0 0,0-4 9,-4-1 1,-1 1-29,1 4 1,-6 0 11,1 1 1,-12 0-64,1 5 1,-4-4 87,0 3-126,3 3 1,-11-1 31,2 3-12,-2 4-55,-2-6 57,0 20 1,-2-5 32,-2 7 1,2 0-34,-3-6 1,2 5 26,-2 0 0,3 1 14,-3 0 1,4-1-16,1 1 0,1-5 11,4 0-8,-3-1 6,11 6 14,-5 0 1,7-7-15,0-3 0,-6-4 65,1-1 1,-5 0-59,5 0 0,0 0 49,4 0 0,-4-6-42,0-4 0,0-3 95,4-2 1,1 1-28,0-1 1,-2 0-39,-3 1 0,3-1-41,-3 0 1,-2 2 37,1 3 0,-5 2-34,1 3 19,3 4-10,-7-6-5,6 7-6,-7 0 0,0 7-84,0 2 1,-2 0 56,-3 0 0,2 3-55,-7 7 1,7-2 70,-2 2 0,2-2-43,-2-3 1,3 1 28,-2 0 0,2-1 63,2 1 0,2-5-67,2 0 0,0-5 80,5 4 0,3-5-63,8 1 1,-3-4 33,8-1 0,-5-6 87,4-4 1,-1-3-98,1-2 0,3 5 92,-8 1 0,2-1-77,-1-5 1,-4 0 59,4 1 0,-9 4-48,-1 0 0,-5 5 1,5-5 0,-5 7 40,5-2-136,-7-3 85,3 6-14,-6-4-184,0 6 174,0 13 1,0-3-57,0 9 0,0-2 39,0-3 0,0 1-2,0 0 1,0-5 35,0-1 0,7 1-29,3 5 0,-2-5 16,2-1 1,-1-5-28,6 1 49,0-4 0,0-1-27,-1 0 1,1-1 22,0-4 0,4-3 16,1-7 1,-1 0 66,-4 0 0,1-1 20,4-3 1,-4 1-99,4-7 1,-2 2 109,2-1 1,-4-4-56,4 3 0,1 3-29,-2-3 1,6 2 12,-6-1 0,3-2-85,-3 6 0,-7-4 87,2 4 0,-2 0-126,3 6 1,-6-4-91,1 3 1,-2-3 114,2 8 0,-2 2-147,-3-2 144,-3 7 5,4-4 7,-6 7 1,0 7-62,0 3 1,-1 4 23,-4 6 0,-3-2-56,-7 7 1,0-1 22,1 5 0,-1 1 45,0-1 0,0 1-3,1-1 0,-1 5-6,0 1 0,7-1 85,3-5 0,4-1-47,1-3 0,0 1 145,0-7-77,0 1-38,6-5 0,2-7 34,7-3 1,-5-10-39,0-5 1,-1-3 95,6-2 1,5-6-87,-1-4 0,3 3 117,-3-3 0,2 1-105,4-6 1,1 6-90,-6-1 1,6 6-3,-2-6 0,4 7-163,1-1 1,1 1-135,-1-2 364,7 10 0,8-16 0,9 10 0</inkml:trace>
  <inkml:trace contextRef="#ctx0" brushRef="#br0" timeOffset="-205860.73">26356 6834 7721,'0'8'346,"0"-1"-450,0-1 148,0-4-44,0 5 0,7-1 0,1 2 0</inkml:trace>
  <inkml:trace contextRef="#ctx0" brushRef="#br0" timeOffset="-204420.73">27091 7378 7569,'0'8'-120,"0"-1"481,0-7-465,7 0 174,-6-7 1,11 4-4,-7-7 1,6 2 16,-1-2 0,3-3-17,2 3 1,1-4-27,3-6 0,-1 4 21,7-4 1,-1-3-6,6-1 0,-1-4 15,1-1 1,4-2-2,0-4 0,-1 8 7,-9-8-30,4 7 1,-12-6-80,4 10 1,-5 1 97,-5 3-305,3 4 101,-12-5 41,6 12 0,-14 5 53,-3 8 0,-4 5-15,-6 5 0,-1 3 26,-4 2 1,-2 2-20,2 4 0,-3 3-25,-1-4 0,0 4-3,-1 1 1,1 1 77,-1-1 0,6 1-35,-1-1 1,7 5 68,-1 1 1,3-1-70,1-5 1,2-4-10,3-1 0,2-7-34,3-3 2,3 1 29,-4-13 1,7 4-7,4-6 0,-1-5 18,5 0 0,1-4-17,5 4 1,0-7 22,-1 2 1,1 2-24,0-2 1,-1 6 139,1-6 0,0 7-43,-1-2 1,3-2-36,2 2 1,-2 0 10,2 5 1,-2 0-25,-3 0 0,-1 7 8,-3 3 1,2-2-5,-7 2 1,-1-1 12,-4 6 0,5 0-13,0-1 0,0 1 10,-5 0 1,0-5-9,0-1 1,2-5 4,3 1 0,-2 1 13,7-1 0,-5 0-16,4-5 1,1-2 22,5-3 0,-2 2-20,-3-7 1,3 5 13,-3-4 1,1 4-12,-1-5 1,3 2-3,-3-2 0,-4 2-7,-1 3-5,3 3-6,-6-4 17,4 6 0,-6 1-38,0 4 0,0-1 34,0 5-36,0 1 1,0 5 29,0 0 0,5-1-2,0 1 0,7-5 3,-2 0 1,-2-6-1,1 6 1,6-6 75,5 0 0,1-2-75,-1-2 1,-2 0 97,6 0 0,-1-6-80,1-4 1,3 2 53,-8-2 1,6 0-44,-6-5 1,1 1 91,-5-1 1,-1 0-66,1 0 0,-2-4 6,-3-1 1,-2 1 203,-3 4-208,-3 0 0,-2 1-117,-10-1 0,-10 7 122,-4 3 1,-4 3-234,-2 2 0,-4 0 65,0 0 0,0 7-274,4 3 0,1 3 5,-1 1 375,8 8 0,-6 0 0,5 8 0</inkml:trace>
  <inkml:trace contextRef="#ctx0" brushRef="#br0" timeOffset="-203879.73">28032 7216 7569,'14'2'-671,"1"3"251,-7-3 512,-1 4-13,-1-6-136,-4 7 0,5-4 90,-7 7 1,-5-5-100,0 4 1,-5 1 83,5 5 1,-5 0-4,5-1 1,-1 1 16,1 0 1,3 1 0,-3 4 0,4-4 3,1 4 0,1-6-1,4-4 1,3 3 41,7-3 0,0-4-49,0-1 1,-1-1-3,1 1 1,5-4 9,-1 4 1,1-5-59,-6-5 1,1 2 51,0-7 1,-5 5-19,-1-5 0,0 1 10,0-6 1,4 2-5,-3 3 0,-3-3-46,-2 3 1,-2 2 53,2-2-182,-3 7 169,4-10-92,-6 11 1,0 7-30,0 10 0,0 3 100,0-4 0,0 1-23,0 0 1,0 0 51,0-1 1,5 1-49,0 0 0,6-7 131,-1-3 0,5-4-68,4-1 0,-1 0 71,7 0 0,-2-1-49,1-4 0,4 2 65,-4-7 0,3 0-26,-3-5 0,2 1-47,-6-1 0,-1-1 42,-4-4 0,0 4 29,0-4 47,-1 4-105,-6 1 1,-3 2-105,-10 3 1,-4 4 3,-11 6 0,-3 0-79,-6 0 0,-1 6-214,1 4 1,-5 1 156,-1-1 1,1 3-531,5-3 703,6 3 0,-5 2 0,5-1 0</inkml:trace>
  <inkml:trace contextRef="#ctx0" brushRef="#br0" timeOffset="-202896.73">28679 7305 7569,'9'0'-195,"1"0"-97,-7 0 196,4 6-83,-7-4 175,0 11 0,0-10-80,0 7 1,0-5 87,0 5-11,0-1 1,0 6 40,0 0 0,0-5 25,0-1-24,0 1-21,6 5 0,3-2 21,5-3 1,-4-2-12,0-3 0,1-4-42,9 4 0,-4-3 42,4-2 1,-2-2 1,1-3 0,-2-3-5,2-6 0,4-1 22,2 0 1,-2-6-13,1-4 1,-1-2 2,1-3 1,4-1 19,-3-3 0,2 1-24,3-6 0,4 5 71,0-5 1,1-1-61,-6-4 0,1 0-18,-1 0 1,-1 5 23,-4 0 0,-7 8-153,-8 1 1,-5 3 47,1 7 1,1 5-142,-1 5 156,0 7 29,-12 10 0,-1 3-10,-7 9 1,6 4-10,-1 1 1,-2 4-19,-7 2 0,3 4 4,-4 0 1,-3 2 2,-1-2 1,1 4 57,-2 6 1,2-5-39,-1 1 1,-2-1 48,6 5 1,-4-5-51,4 0 1,2-11 69,8 1-74,-3-9 9,5 1 18,0-13-8,1-8 1,9-8 9,3-7 1,-2 1-2,7-1 0,-5 2 17,5 3 1,-1-3-23,6 3 0,0 4 59,-1 1 0,1-2-51,0 2 0,0 1 60,-1 4 1,6 0-51,-1 0 0,3 0-6,-3 0 1,-2 0 15,2 0 0,-2 0 0,-3 0 1,-4 4-16,0 1 0,-7 7 12,2-2 1,-3-2-42,-2 2 1,0-1 76,0 6-27,0 0 0,-2-2-19,-3-3 1,2 1 18,-7-6 0,5 2-9,-5-3 0,5 0 21,-4 5-56,-1-5 0,-5 7 35,0-6 1,1 5-80,-1-5 84,0 6-93,1-3 65,-1 1-13,7 4 39,1-12-27,7 6 7,0-7-4,7 0 1,1 0 81,7 0 0,-1 0-72,1 0 1,1-5 82,4 0 1,-2-6-37,6 1 1,-4 2 7,5-2 0,-3 0-35,3-5 1,3 1-3,-4-1 1,2 5 13,-1 0 0,1 2-1,-6-2 0,-1-1 35,-4 6-4,0 0-40,-7 5 0,5 0 1,-13 2-101,0 3 0,-2 8 59,-8 6 1,2 6-78,-2-6 1,-3 8 40,4-3 1,-5 4 35,0 1 1,-6 7 10,1 3 0,-8 2-18,3-2 0,-5 9 9,-6-4 1,-2 3-48,-7-3 1,-1 0-78,1 0 1,5-8-101,0-6 1,6-2 62,-1-9 1,8-4-110,1-5 0,7-7-109,-1 2 388,9-4 0,-3-1 0,5 0 0</inkml:trace>
  <inkml:trace contextRef="#ctx0" brushRef="#br0" timeOffset="-202324.73">29766 7422 7569,'15'-8'-84,"0"3"1,-6-1-12,1 1 0,0-5 120,5 5 0,-1-6-9,1 1 1,-5 2 5,0-2 0,0 2 87,4-2 0,-4-3-128,0 3 1,0-1 78,4 1 1,-4-3-99,0 3 0,-5-2 184,5 3-245,-7-4-7,3 4 82,-6 1 0,-1 2-14,-4 6 1,-3 0 52,-7 0 0,-5 5-37,1 0 1,-1 6 21,6-1 0,-1-2-52,0 2 0,0 0 45,1 4 0,4-1 0,0-3 0,7 5-5,-2-1 1,-2 1 3,3 5 1,-1-4 14,5-1 1,0 4-15,0 1 1,0 0 37,0-6 1,1 1-14,4 0 0,3-2 4,7-3 0,0 1-18,-1-6 1,1 0 55,0-5 1,0 0-2,-1 0 0,6 0-38,-1 0 0,1-5 20,-5 0 0,-1-6-16,1 1 1,0-3-6,0-2 0,-1 0 8,1 1 0,0-1-50,-1 0 1,1 0 52,0 1 1,-1 6-2,1 3 1,1 3-59,4 2 1,-2 2 43,7 3 0,-8 3-40,3 6 1,-5 1 31,-5 0 1,-4 4-60,-6 1 1,0 5 51,0-6 1,-2 2-161,-2-1 1,-5-4-3,-5 4 1,-1-5-115,0-6 0,1 3 275,-1-7 0,0 0 0,1-5 0</inkml:trace>
  <inkml:trace contextRef="#ctx0" brushRef="#br0" timeOffset="-202124.73">29884 6922 7569,'15'9'312,"-7"4"630,-3-4-418,-4-2-132,-1 0-218,0-1-261,0-4 1,-6 4-1211,-4-6 1297,-3 0 0,-8 0 0,-2 0 0</inkml:trace>
  <inkml:trace contextRef="#ctx0" brushRef="#br0" timeOffset="-192016.73">24724 4526 6635,'7'9'684,"-5"-3"-530,4-6 0,-4 0-76,3 0 0,-2 0 68,7 0-61,-7 0 1,10 0 9,-3 0 1,3-5 21,2 0 1,4-6 12,1 1 0,6-8-32,-2-1 0,-1-6-38,2 5 0,-1-11 5,6 2 0,-1-5 11,1-1 1,-1 3-6,0-7 1,-6 1-6,-3-1 0,-4 3-20,-1 7 0,-2 6-111,-3 3 17,3 4 85,-12 1-110,6 7 0,-14 1 5,-2 7 0,-4 7 52,-2 3 0,-5 3-56,1 1 1,-3 6 61,3 0 1,2 6-33,-2-2 0,3 4-14,1 1 1,-5-2-6,1 2 0,-3-3-2,3 8 1,1-3 31,-7-1 0,6-2 6,-6-4 1,6 4-12,-6-4 1,7-2 17,-1-3 0,4 2-18,5-1 1,-1-5-12,6-6 1,-2-5 11,2 1-2,4-4-27,-6-1 1,19 0 92,2 0 0,4-6-54,-3-4 1,0 2 59,-1-2 1,1 5-53,0-5 1,4 7 24,1-2 0,1-1-37,-1 1 10,-4 0 1,5 5-3,-6 0 9,0 0 3,-1 6 1,0 2-5,-5 7 1,-2 0 24,-7 0 0,5-6-35,0 1 109,0 0-78,1 5-3,2-1 1,7-5 13,0-5 0,-6-2-15,1-2 1,0 0 31,5 0 0,-1-2-29,1-2 1,5 0 57,-1-6 0,1 2-49,-5-1 1,-1-5 29,1 5 1,-2 0-42,-3 0 3,3 5-89,-5-9 114,0 12-237,5-6 202,-11 7 0,5 7-71,-7 3 1,0-2 45,0 1 1,0 1-3,0 5 1,1-5 67,4 0 1,-2-6-65,7 6 1,0-6 101,5 0 0,1 3-88,4-2 1,-4 0 76,3-5 1,3 0-57,-3 0 1,6-2 33,-6-3 0,3 4-5,-3-4 1,-2-3 2,2-2 0,-7-2-14,-3 3 1,0-5 1,0 5 1,-2-4 31,-7-2-33,6 0 0,-4 0-59,3 1 1,-3 4 53,-2 0 1,-7 5-87,-3-5 0,-4 7 75,-6-2 0,-1 4-165,-4 1 1,-3 0-53,4 0 0,-4 5 77,-1-1 0,1 6 127,4-5 0,-4 7 0,5-4 0</inkml:trace>
  <inkml:trace contextRef="#ctx0" brushRef="#br0" timeOffset="-191716.73">25783 4365 7569,'15'0'-1137,"-1"6"779,-6-4 146,5 4 128,-11-6 216,11 0 113,-11 0 535,4 0-673,-12 7 0,2 1-69,-5 7 0,1-4-99,-2 4 1,-3-4 94,3 9 0,-2-2-97,3 2 1,-3-4 52,7 4 0,-1-4-161,1-1 1,3-1-217,-3 1 171,4-7 1,2 4 215,4-8 0,3 1 0,7-5 0</inkml:trace>
  <inkml:trace contextRef="#ctx0" brushRef="#br0" timeOffset="-191030.73">26180 4379 7569,'8'0'-865,"-2"0"1142,-6 0 0,-6 5-194,-4 0 0,-3 7-106,-2-2 0,1-2 92,-1 1 1,0 1-121,0 5 1,6 0-38,-1-1 1,2 1 85,-2 0 0,3-1-33,7 1 0,-5 0 42,1 0 1,-1-1-99,5 1 1,1-5 76,4 0 1,-2-7-9,7 2 1,0 1-5,5-1 1,-1 0 7,1-5 0,2-5 19,2 0 1,-3-5 5,4 6 0,1-8 75,-1 2 1,1 2-85,-1-2 1,-9 1 76,4-6 0,-5 5-61,-1 0 0,3 5 79,-7-4 1,5 4-11,-6-5 15,1 7-163,2-10 130,-5 11-99,4-5 1,-8 7 54,-2 0 1,0 5-54,-6 0 0,6 7 40,-6-3 1,7 0-29,-2 0 18,-4 1 1,8 5-3,-4 0 18,3-1 0,2 1-12,0 0 1,0-6-5,0 1 0,5-5 5,0 5 0,7-7-6,-3 2 0,-1-3 6,2-2 0,0 0 7,5 0 1,-1 0 9,1 0 1,0 0 1,0 0 0,-1-5 14,1 0 1,-2-6 71,-3 1 0,3-8-25,-3-2 1,-2 1-51,2 4 0,-7 0-26,2 0 1,1 1 39,-1-1 1,0 0-72,-5 1 1,-5 4 54,0 0 0,-11 7-29,1-2 0,-9-2 0,-1 2 1,-2 1-3,-3 4 0,1 4-186,-1 1 0,6 2 59,-1-2 1,1 1-139,-6 4 0,6 2 52,-1-8 1,8 8 17,-3-2 1,8-2 53,3 2 0,4-7-32,-5 2 132,7 3 41,-4 0 0,9 2 0,3 0 0,-2-5 0,7 4 0,0-5 0,4 2 0</inkml:trace>
  <inkml:trace contextRef="#ctx0" brushRef="#br0" timeOffset="-190874.73">26312 4571 7569,'0'9'-1317,"0"1"997,0-7 190,0 4 130,7-7 0,1 0 0,6 0 0</inkml:trace>
  <inkml:trace contextRef="#ctx0" brushRef="#br0" timeOffset="-189772.73">26547 4556 7569,'8'-7'-189,"0"6"-137,-3-4 519,-3 3-8,11 2-156,-11 0 178,4 0-283,-6 7 33,0-6 0,-5 12 118,0-3 0,-1 3-135,1 2 1,3 0-18,-3-1 0,4-4 74,1 0-63,0 0 70,0 4 0,6-5-10,4-4 1,3-4 9,2-1 0,1-5-6,4 0 0,3-6 4,6 1 0,-3-5 61,4-4 0,-4 3 2,8-4 0,-3-3-29,-1-1 0,-3 1 22,-2-2 0,3-1-30,-4-8 0,2 3 45,-1-4 1,2-1-38,-2 2 1,-4-5-25,-1 5 0,-1-1-14,-4 6 1,3 1 32,-8 4 1,-4 3-127,-1 6 133,3 7-233,-6-5 199,-2 11 1,-8 0-77,-7 7 1,2 7 55,3-3 0,-6 5-41,6 0 0,-9 7 33,9 4 0,-8 4 10,3 6 1,0-3-11,-4 7 1,3-1 0,1 1 0,2 7 3,3-7 0,-3 5 19,3-9 0,-1-1 4,1-5 1,-3-1-19,3-3 0,2 1-87,-2-7 50,7 1-6,-10-12 57,11-1 0,-3-9-16,10-3 1,-2-3 18,7-7 1,-2 0-27,2 1 0,3-4 63,-3 3 0,-2-3-25,2 8 0,0-1 6,4 1 0,1-1 9,0 6 1,0 0 1,-1 5 0,3 0 2,2 0 0,-3 0 35,4 0-6,-4 0-41,-1 6 0,-7 3-20,-3 5 0,-3 1 20,-2 0 1,0-6-130,0 1 118,-7 0 0,4 0-49,-7 0 0,7-5-11,-2 4 39,3-5-2,2 2 35,7-6 1,1 0-26,7 0 0,0 0 68,-1 0 0,7-1-38,4-4 0,1 1 5,-1-5 1,2 0 1,-2 0 0,-2-4-14,1 3 0,-6 2-9,2-2 14,3 0 0,-7-3-52,4 3 1,-9-1 59,-1 6-57,0 0 0,4 7 25,1 2 1,-5 5-5,0 5 1,-6 3-7,6 2 0,-5-1-2,5 7 1,-7 1 6,2 8 1,-3-3 1,-2 3 0,0 2 3,0-1 0,0-1-2,0-5 0,-5-4-111,0-1 1,-6-6 102,1 2 0,2-5-430,-2-6 183,0-2 1,-5-7-64,1 0 319,5-7 0,-4-1 0,5-6 0</inkml:trace>
  <inkml:trace contextRef="#ctx0" brushRef="#br0" timeOffset="-189121.73">27708 4688 7569,'15'2'-694,"0"3"477,-1-4 0,0 7 173,-5-3 0,4-3 295,-3 3 0,3-3-142,2-2 1,0-5 14,-1 0-130,1-7 72,0 4 1,1-8-2,4-4 1,-4 2 2,4-6 0,-4 6-18,-1-2 0,-2-1 34,-3 1-122,3 1 42,-12 4-11,6 0 1,-11 7-1,-5 3 1,-3 4-7,-12 1 0,-1 1-6,-4 4 1,-1 2-4,1 3 1,1 6 17,4-6 0,1 11-6,3-6 1,4 3-1,-4-4 0,9 6 3,1-1 0,7 3 6,-2-3-1,-3-2 1,6 9 3,-3-7 0,4 1-4,1-5 1,6-2 43,4-3 1,3 1-40,2-6 0,4 5 88,1-5 0,4-1-53,-4-4 1,6 0-20,-1 0 1,-2-4 10,1-1 0,-4-7-4,4 2 1,-6 2-26,2-2 1,-2 1 25,1-6 0,-2 0-58,2 1 0,-2-1 28,-3 0 0,3 2-7,2 3 1,-7-3 3,2 3 1,-2-1 0,2 1 1,-4-3 46,0 3-40,-7 4 1,9-2-9,-7 3 10,0 3-204,-5-4 217,0 19-39,0-10 26,0 17-15,0-12 19,0 6 0,4-4-7,1 0 1,5-5-40,-5 5 25,6-1 0,-2 6-3,5 0 1,-1-5 2,-3-1 1,3 3 2,-3 7 1,-3-2-29,-2 2 1,-4-1 27,-1 2 0,-1-2-66,-4 6 1,1-6 57,-5 2 1,-1-5-178,-5-5 1,0-4-68,1-6 262,-1 0 0,0 0 0,1 0 0</inkml:trace>
  <inkml:trace contextRef="#ctx0" brushRef="#br0" timeOffset="-188924.73">27899 3997 7569,'15'8'-802,"-7"-1"1474,-1 0-567,-7-6-443,0 6 265,-7-7 73,-1 0 0,-13 6 0,-2 2 0</inkml:trace>
  <inkml:trace contextRef="#ctx0" brushRef="#br0" timeOffset="-188097.73">26327 4512 7126,'-8'-7'114,"-1"6"-115,4-4-22,4 3 76,-12-4 0,5 4 2,-7-3 0,0 3 13,0 2-52,1 0 1,-1 5-41,0 0 0,1 5 65,-1-5 1,0 6-55,1-1 0,5 3 49,5 2 0,-3 0-60,2-1 1,0 1 47,5 0 1,0-6-83,0 1 88,0 0 1,2 5-20,3-1 1,3-5 9,7-4 0,-1-2-6,1 2 0,0-4 26,-1 4 1,3-3-21,2-2 0,-2 0 20,2 0 0,-1 0 17,2 0 1,-4-2 9,4-3 0,-2-3 30,1-7 0,-2 1-59,2-1 1,-2 0 33,-3 1 0,-4-3-23,0-2 0,-5 2 10,5-2 1,-7 2-2,2 3 1,-4-1-17,-1 0 1,-1 2 11,-4 4 0,-8-3-115,-7 7 0,-6 0-1,2 5 1,-4 0 92,-2 0 0,6 0-196,-1 0 0,1 2 50,-6 3 0,6 1-255,-1 4 1,8 3 116,-3-3 0,4 3 252,1 2 0,0 6 0,0 2 0</inkml:trace>
  <inkml:trace contextRef="#ctx0" brushRef="#br0" timeOffset="-187564.73">26532 4659 6094,'9'0'345,"-3"0"0,-6-2-139,0-3 0,5-3 44,0-7 0,0 6-105,-5-1 1,0-2 92,0-7 1,5 2-66,0-2 1,1 1-4,-1-2 0,-3 4-208,3-4 1,-2 4 131,2 1 0,-4 1-113,4-1 150,3 0-525,-6 7 181,11-5-278,-11 11 0,4-3 29,-6 10 462,-6 3 0,-2 14 0,-7 1 0</inkml:trace>
  <inkml:trace contextRef="#ctx0" brushRef="#br0" timeOffset="67357">23828 764 7569,'-10'1'551,"0"4"-13,7-3-654,-10 4-260,11-6 250,-4 0 1,6 7 0,0 1 0</inkml:trace>
  <inkml:trace contextRef="#ctx0" brushRef="#br0" timeOffset="65589">22534 1675 7569,'0'15'-513,"0"-7"925,0-2 1109,0-6-1349,7-13 0,-6 3 8,4-9 1,2 2 0,-1 1 278,3-3-251,0 2 1,1-11-52,0 4 0,0-4-1,5-1 0,-1-1-32,1 1 1,0 0-164,-1-1 0,1 2-44,0 4 1,-2 3-34,-3 6 1,1 0-310,-6 1 166,6 5-38,-9 3 199,11 6 0,-11 6-73,3 4 1,1 5 88,-1 5 1,0-3 14,-5 8 1,0-1 98,0 6 1,0-6-59,0 1 1,5-6 39,0 6 0,4-7-6,-4 2 1,7-6 7,-2-4 0,3 1-15,1-6 1,6 0 28,0-5-36,6-6 0,-8-4 90,6-10-83,-6 4 0,8-10 69,-6 6 1,-1-4-91,-4 4 0,5-6 1,-1 2 0,-4 2-50,-5 3 1,-2-3-120,2 3 0,1-1-120,-6 6 0,5 4-792,-5 0 1100,0 7 0,1-10 0,2 4 0</inkml:trace>
  <inkml:trace contextRef="#ctx0" brushRef="#br0" timeOffset="65840">23343 1322 7569,'5'10'-96,"0"0"-183,-1-1 237,-4 0 293,0 4 0,0-5-26,0 7 1,0-6-124,0 1 1,-4 0-107,-1 5 1,-2-6 0,4 1-10,-2 2 1,0 1-198,5 1 136,0-5 0,0 4-884,0-4 958,0-2 0,0 6 0,0-5 0</inkml:trace>
  <inkml:trace contextRef="#ctx0" brushRef="#br0" timeOffset="67008">23696 1469 7569,'9'5'-37,"1"0"0,-5 0-49,5-5 0,0 0 407,4 0-157,1-7 1,-5 1-54,0-4 1,-2-3 165,2 3-45,3-3 0,-10-2 201,7 1-244,-7-1-176,4 7 81,-7-5 0,-2 11-121,-3-3 0,-3 3 37,-7 2 0,-1 0-89,-4 0 0,4 7 12,-4 3 1,4-2-4,1 2 1,1 0 53,-1 4 1,0 6-78,0-1 1,6 1 78,-1-5 1,7 1-5,-2 4 1,3-4 91,2 4 1,2-6-83,3-4 1,3 3 76,6-3 0,6-2-35,0 2 1,1-7-1,-3 2 9,1-3 1,6-2 43,-5 0-68,6 0 1,-8-7 34,6-3 0,-6-3-21,2-1 1,3-1 49,1 0 0,-1-4-32,1-1 0,-6-1 7,2 1 0,-4 4-37,-1-4 0,0 6-5,-1 4 0,-4-2-35,0 7-29,-7-6 95,4 9-121,-7-4-235,0 6 0,0 11 112,0 4 1,-5 3 103,0-3 0,-2 4-6,3 1 1,2-1 37,-3-4 1,3 0 75,2 0 0,2-1-54,3 1 1,-2-5 86,7 0 1,0-7-26,5 2 0,1-4-48,3-1 0,-2 0 93,2 0 1,-1-1-38,2-4 0,1 2 63,4-7 0,-2 0-31,-4-5 0,-3 1 2,4-1 1,-4 2 0,-1 3 0,-5-3 12,0 3 0,-5 2-34,4-2 41,-5 7-72,2-10-2,1 11-15,-6-4-28,6 6 1,-7 1 0,0 4-40,0 5 1,-5-2-120,0 2 82,0 0 0,4 4 14,-4 1 1,3 0 53,-3 0 1,3-1 62,2 1 0,0-5-44,0 0 1,2-2 0,3 2 0,-2-2 28,7-3 1,-5-4 0,5 4 79,1-3 113,2-2-197,2 0 0,1-5 44,4 0 0,-4-6-5,4 1 0,-4 2 4,-1-2 1,-2 0-23,-3-5 1,3 2 35,-3 3-36,3-3 0,0 5 33,-3-7-130,3 7 104,-12 2-92,6 6-159,-7 0 162,0 6 0,0 2-14,0 7 0,0-5-8,0 0 39,0 0 1,1 4 10,4 1 1,-3-5-4,3 0 1,3-2 65,2 2 0,-2-2-100,2-3 87,0-4 0,4 6-19,1-7 1,0 0 25,-1 0 0,1 0-17,0 0 1,-1-5 203,1 0-210,-7-6 0,5 7 48,-3-6-36,3 1 1,2-6-1,0 0 1,-6 1-13,1-1 0,-2 5-5,2 0 0,3 0-5,-3-4 0,-2 4 3,2 0-39,0 0 40,5 2 1,-6-3-16,1 6 20,0 0-2,5 5 1,-1 5-4,1 0 3,-7 6-15,5-3 1,-6 2-15,3 0-11,3-7 0,-5 4-6,7-7 1,-6 0-41,1 0 0,2 0 8,7 0 0,-2 0-120,2 0 1,2 0 106,-1 0 0,4 0-119,-4 0 1,5 0-45,-6 0 1,1 0 251,-6 0 0,1 0 0,0 0 0</inkml:trace>
  <inkml:trace contextRef="#ctx0" brushRef="#br0" timeOffset="64206">21696 1675 7569,'0'8'319,"0"-1"-3,-6-7-42,4 0-118,-4 0 0,4-5 137,-3 0-74,4 0 38,-6 5-111,1-7 1,2-1-1,-6-7 1,7 1 127,-2-1 1,4-1-271,1-4-396,0-3 0,6-6 874,4-1 7,3 1 1,3-5-401,4-1 1,-4-4-2,4 5 0,-4 1-44,-1 9 1,-7 3-254,-3 6 36,3 0 104,-6 7 0,-2 3 24,-10 10 1,-10 8-43,-4 7 1,-10 7-118,-6 3 0,-2-1 56,-2 6 0,-5 0-183,0 0-371,0-1 234,11-5 1,-3-1 155,7-3 0,0 1-972,4-7 1284,1 8 0,6-11 0,2 5 0</inkml:trace>
  <inkml:trace contextRef="#ctx0" brushRef="#br0" timeOffset="64564">21888 1895 7482,'0'9'625,"6"-3"-303,-4-6 0,11-6-109,-3-4 0,1-10-3,-1-4 1,3-9-5,-3-1 1,4-12-12,6 2 0,-4-10-108,4 0 0,-4-3-168,-1-2 1,-2 5-618,-3 0 0,1 0 431,-6-4 1,0 4-1159,-5 0 1425,0 6 0,-6-2 0,-3 6 0</inkml:trace>
  <inkml:trace contextRef="#ctx0" brushRef="#br0" timeOffset="70693">26150 1484 7569,'0'-15'-694,"0"5"892,0 0 1,-5 1 157,0-6-239,-6 0 1,3 2-42,-7 3 1,-1-1 25,-4 6 1,2 0-110,-6 5 1,6 0 98,-2 0 1,-1 7-154,1 3 1,1 3 45,4 1 0,2 1 18,3 0 0,-1-1 18,6 1 1,0 0 11,5-1 0,0 1-38,0 0 0,2-2 26,3-3 1,3 1-51,6-6 1,8 0 53,2-5 0,4 0-1,1 0 1,1 0 40,-1 0 1,0-7-44,1-2 0,-7-4 114,-4-2 1,3-5-103,-3 1 1,1-1 102,-6 5-108,-5 1 1,-1-1-1,-5 0 28,2 1 1,0 4 2,-5 0 1,-5 5-244,0-5 0,-6 7-454,1-2 476,-3 3 1,-2 2-1,0 0-187,1 0 0,-1 7 106,0 3 0,2-2 77,3 2 1,-1-5-52,6 4-19,0 1 235,5 5 0,7-2 0,3-3 0,3-4 36,1-6 0,6 0 113,-1 0 0,3 0 237,-3 0-244,-2 0 1,4-1-13,-6-4 1,-1-2 0,1-4 36,0 1 0,-2 5-26,-3-5-62,3 7 0,-10-8 61,7 6-95,-7 0-1,3 5 1,-7 6-78,-4 4 26,3 10 0,-12 3 1,1 6 37,-5 0 0,-9 2 1,3 4 0,-5 2-53,-6 7 0,3 5-131,-8 0 166,1 0 0,-3-4 1,3-3-31,4-3 0,1 0-13,5-9 1,-3 2-50,13-7 1,-1-4 66,6-1 0,4-4-212,0-1 187,7-7 0,-2-3-47,10-10 0,3-3 41,7-7 1,6-8 202,3-6-167,11-1 0,2-7 0,7 3 106,0-6 0,0 3-60,1-2 1,-1 1-37,0-1 1,-7-2 224,-2 7-214,-4-1 1,-4 13-1,0 2 95,-3 4 0,-6 6-66,2 0 1,1 7 7,-2-2 0,-1 5-168,-8 5 140,3 3 0,-5 2 0,7 0-81,0 1 1,-5 2 45,-1 2 0,0-1-9,0 1 0,4-5 3,-3 0 1,3-5-2,2 4 1,-4-5 2,4 1 0,-3-4 58,7-1 0,-1-6-16,2-4 0,-2-3-25,6-2 1,-4 0 46,4 1-42,-6-1 0,8 0 0,-6 1 79,-2-1 1,-2 0-69,-1 1 0,0 0 132,-1 5-101,-5-4 1,4 4 127,-4-5-281,-2-1 143,0 0 0,-9 6-160,-3-1 76,3 7 0,-12-4 0,1 7-92,-5 0 0,-2 0 30,5 0 0,1 2-24,-1 3 0,0 3 101,1 6 0,0 1-17,5 0 0,-3 1-22,7 4 1,0-4-7,5 4 1,0 1 105,0-2 0,2 3-39,3-3 1,3-2 121,7 2 0,1-7-73,4-3 0,-2-5 55,6 1 0,-1-4-95,2-1 1,2-1 224,-2-4-208,-4-3 1,7-12-1,-4 0 20,4 2 1,2-3 5,-1 2 1,-5-6-8,1 5 1,-7 2-124,1 9 109,4-4 0,-11 9 0,2-4-61,0 2 1,-6 1 51,2 5 0,-7 1-46,2 4 1,-4 3-124,-1 7 154,0 0 0,0 0 0,0-1-51,0 1 0,0 0 41,0-1 0,0-4-31,0 0 25,0 0 0,5 0-13,0-1 23,7-5 1,-4 2 3,6-6 0,1 0 23,0 0 1,-1-1-32,1-4 1,-5 3 25,0-3 1,0 2-20,4-2 0,-4 3 12,0-3-11,0 4 1,-1 2 15,1 4-13,-6 3 1,7 2 0,-6 0 11,-2 1 0,-1 3-9,-2 0 0,6 1 13,-4 0-15,11-7 1,-10-2-1,7-6 47,2 0 0,-4-5-43,1 1 1,1-8 39,5 2 1,-2-4 12,-3-6 0,3 4 8,-3-4 1,3-1-3,1 1 1,1 1-27,0 4 0,-2 0-6,-3 1 0,3 0 24,-3 5-4,-4-4 41,1 11-132,-7-5 1,0 9 19,0 3 0,-2 2-48,-3 2 25,-3 4 0,-2-4 0,0 5-30,-1 1 0,4 0-39,3-1 0,-3 1 84,2 0 0,0-1-125,5 1 124,-6 0 0,4 0 0,-3-1 33,3 1 0,4-5-50,3 0 0,-2-2 77,7 2 1,0-4-3,5-6-46,6 0 0,-5 0 1,5-2 68,1-2 0,-4-5-59,6-5 1,-1-1 65,1 0 1,-1 1-48,-3-1 30,-4 0 1,10-1 0,-6-1-26,-2 3 1,-2-4 17,-1 8 1,0-3-31,-1-2 0,1 7 27,0 3-5,-7 4 15,5 1-68,-5 0 1,2 1 35,0 4 0,-7 3-124,2 7 100,3 0 1,-6-1 0,3 1-36,-4 0 1,1-5-94,3-1 110,-4 1-94,6 5 69,-7-7-43,0-1 69,6-7 0,3-7 59,5-3 1,-4-3 44,0-2-94,0 1 1,4-1 41,1 0 1,-2 6-43,-3-1 57,3 6-38,-5-2 0,5 8-17,-3 2 0,-3 5 17,-7 5 1,0-4-3,0 0 0,0 0-1,0 4 1,5 1 8,-1 0-5,1-7 0,2 3 1,1-4-4,0 1 1,5-5 31,-3 2 0,8-3-30,2-2 1,-1-2 113,-4-3-108,0-3 0,4-2 0,1 1 67,-2-3 1,-2-1-64,-1-2 0,-2 6 4,-3-1 1,3 5-54,-3-5 80,-4 7-77,7-4 49,-11 7 0,4 2-116,-6 3 0,0-2 105,0 7-24,7 0 1,-6 4 0,4 1 26,-3 0 1,5-2-31,2-3 25,4 3 1,2-7-14,0 4 1,0-3 32,-1-7 0,6 0-25,-1 0 1,1-2 63,-5-3 0,-1-1-53,1-4 0,-2-3 162,-3 3-140,3-3 1,-6-2-1,4 0 57,-1 1 0,-5-1 58,4 0-120,-5 7 1,2-5 0,-6 3 34,0-3-26,0 5 0,0 0 1,-1 5-83,-4-2 0,-3 0 87,-7 5 1,-5 0-148,1 0 1,-1 5 19,5 0 1,1 6-63,-1-1 0,5 1-81,0-1 159,1 10 0,0-10-6,5 9 0,2-3 20,2-1 1,0-5 71,0 0 0,0-5-77,0 4 0,6-5 105,4 1 1,3-4-9,2-1 0,0 0 61,-1 0 0,3 2-25,2 3 0,-2-4-64,2 4 0,2 2 15,-1-2 0,-2 6-6,-8-1 1,1 5 2,-6 4-4,0-2 0,-5 10 0,0-4-23,0 0 0,-6 5 0,-4-4 1,-8 4-7,-2 2 0,-1 4 2,1 0 1,-1 0 13,-3-4 1,-4-2-68,3-4 1,3 2 59,-3-6 1,2-1-96,-1-4 1,1-2 75,3-3 0,4-3-39,-4-7 62,4 0 1,3-7-4,3-3 1,5-9 89,10-6 1,5 1-64,9-6 0,-1 2 124,7-11 0,-2 7-73,1-3 1,4-1 71,-3 2 1,2-2-53,3 2 0,-1 3 127,1-4-174,5 4 0,3 2 0,4 1 50,-2 4 1,0-2-127,-5 6 0,-1 0 93,-5 6 1,1 4-108,-1 0 27,-6 7 1,-2-9 0,-6 8-200,0 0 179,-1 3 0,0 2-55,-5 4 1,3 3 0,-7 7 0,0 0 24,-5-1 1,0 3 5,0 2 1,0-1 19,0 7 1,-2-2-97,-3 1 0,-3-1 85,-7-3 1,0 1-138,1 3 0,-1-2-18,0-8 210,1 1 0,-1 0 0,0-1 0</inkml:trace>
  <inkml:trace contextRef="#ctx0" brushRef="#br0" timeOffset="71613">29649 1543 7569,'21'-7'-253,"-5"5"1,5-11 0,-4 2 145,2-7 1,-1 0 85,7-7 0,-2-4 288,1-5 0,4-7-16,-4 2 1,-1-9-116,2-1 1,-7-5-90,1 5 0,-4 2-92,-5 8 1,1 0 68,-6 9-119,0-2 1,-11 17 0,-4 0 1,-3 7 116,-2 8 0,0 8-130,1 7 1,-6 8 40,0 11 1,-4 4-160,4 6 197,-6 0 0,5 7 1,-5 1-17,1 0 0,6 4 40,-6-7 1,6 6 13,-6-1 1,7 2 83,-1-3-109,2 5 0,4-13 0,2 1 22,1-10 0,7-3-19,-2-14 69,3 1-47,2-12-13,0-1 0,7-11 0,2-6 1,5-1 2,0-13 0,3-1-2,2-4 1,-2 4 2,2 1 0,2 6-3,-1-2 0,0 4 0,-6 1 1,1 7-2,0 3 3,-1 3 1,-1 9-1,-3 3 0,-3 3 3,-7 1-3,6 1 0,-4 5 0,3-1 0,-4-1 0,-1 4 0,0-3 1,0 1-2,0-6 1,5 1 1,0 0-1,0 0 0,0-6 0,0 1 1,6-7-1,-1 2 0,-2-3 0,2-2 0,0 0 56,5 0-55,-1 0 1,1-5 0,0 0 117,-1 2-110,1-5 0,-5 6 17,0-3 0,-2 2 15,2-2 11,3 3-3,-5-4-25,7 6 1,-6 5-5,1 0-6,0 0 0,0-4 10,0 4 0,-1-3 1,6 3 5,0-4 0,4-1 23,1 0 0,1-1-28,-1-4 1,-4-3 191,4-7-195,3 0 0,-7 0 1,2 1 128,-7-1 1,1-5 36,-7 1 1,5-6-89,-6 6 0,0-1-99,-9 5 57,-3 1 0,-9 4 0,-2 2-92,-6 1 1,-3 2-53,-1 5 0,0 5-153,-1 0 0,2 7 9,4-3 1,-2 4-204,6 2 1,1 5-326,4-1 758,7 1 0,-5 1 0,5 2 0</inkml:trace>
  <inkml:trace contextRef="#ctx0" brushRef="#br0" timeOffset="72188">30501 1616 7569,'0'-8'-1270,"0"1"1582,0 7-308,-6 0 1,2 7 0,-4 3 78,2 3 1,1 1-66,5 1 0,-5 5 133,0-1-138,0 7 0,5-9 18,0 2 0,0 3-36,0-3 0,0-4-2,0-5 0,0-5 0,2 3-227,3-2 36,-4-1-165,6-5 363,-1 0 0,3 0 0,5 0 0</inkml:trace>
  <inkml:trace contextRef="#ctx0" brushRef="#br0" timeOffset="72627">30780 1616 7569,'9'0'-258,"-3"-6"346,-6 4-95,0-5 77,-6 7 0,-3 2-83,-5 3-39,-1 3 1,5 7-1,0-1 58,-1 1 0,3 5-43,-2-1 0,5 3 65,-5-3 1,7-2-179,-2 2 159,4-3 0,1 4 0,0 0-45,0-2 0,0-7 30,0-1 1,1-5 1,4 5 183,3-7-174,7 3 0,0-7 20,-1-4 1,1-3 0,0-7 3,-1 0 1,1-4-7,0-1 1,0-6 35,-1 1 0,-1-1 5,-3 2 0,2 1 88,-8 3-113,1 11 0,-5-16-103,0 10 0,-6 4 62,-4 6 1,-3 3-210,-2 2 0,1 7 72,-1 3 0,0 3-99,0 1 85,1 8 0,-1-6 153,7 5 0,-5 0 0,5 2 0</inkml:trace>
  <inkml:trace contextRef="#ctx0" brushRef="#br0" timeOffset="73580">30854 1734 7569,'0'14'-1312,"2"-4"1247,3 0 1,-4 0 264,4 4-158,-3 1 45,4 0-50,2 0 1,7-7 48,0-3-57,-1-4 1,6-1 0,0-1 29,-2-4 1,3-3-18,-2-7 1,6-1-37,-5-4 22,6-3 0,-5-6-45,3-1 1,4-1 54,-3-3 0,2 1 0,1-6 21,-3-2 0,2-1 85,-2-2-119,-4-7 1,7 4 55,-4-7 0,-1-5 0,0-5 20,-2 2 1,-1 2-91,-5 1 1,-7 7-34,-3 3 1,-4 14-133,-1 6 1,0 9-43,0 1 125,0 9 1,-1 4 47,-4 6 0,-3 13 0,-5 6-31,3 7 1,-3 10-6,3 3 0,-3 10 3,-2 5 1,1 2 22,-1-2 7,7 3 1,-5-5 77,3 7 0,-3-5-44,-2 0 0,0-2 0,1 2 1,-1-3-7,0-7 0,5-2 3,1-3 0,0-4 25,0-11-32,2-3 5,7-12 1,0-9-1,2-12-2,3-6 1,-2-5 86,7-6 1,0-5 28,4-1-106,1 1 0,0 9 1,-1 3-34,1 0 44,0 3-7,-1 4 1,1 5-61,0 0 0,0 7 50,-1-2 0,1 4-7,0 1 1,-2 6 18,-3 4 0,1 3-5,-6 2 0,0 4 9,-5 1-21,0 6 1,-7-3 2,-3 6 0,2-4 0,-2-2 5,-1-2 0,3 3-13,-2-4 0,2 0 7,-2-6 0,2 1-5,3 0 1,2-5 0,-7-1-8,7-5 6,-4 9 4,7-12 0,0 7-18,0-3-3,0-3 41,0 11 1,0-10-24,0 7 214,0-7-200,0 4 119,7-1-121,1-4 0,7 5 3,-1-7 1,-4 0-1,0 0 0,0 0 0,4 0 14,1 0 0,0-2-24,-1-3 12,1-3 0,0-7 0,0 1 12,-1-1-10,1-6 0,0 3 0,-1-7 24,1-1 0,0 0 31,-1 1-56,1-2 0,0 10 0,-2-2-30,-3 2 1,3 4 37,-3 3 0,-2-1-40,2 6 39,-7 0-32,3 5 0,-6 2-1,0 3 1,0 3-14,0 7 1,0 1-7,0 4 0,-5 1-102,1 3 124,-8 4 1,9-5-36,-7 6 1,5 1 7,-5-1 1,7 1 0,-2-1-57,4 0 1,-4 1 61,0-1 0,-5 2-85,5 3 83,-6 4 1,2 6 0,-5 2-62,-1 3 56,0 3 1,-4 7 12,-1 0 0,-1-5-65,1 0 0,4-9-1,-4-1 1,4-3-43,1-11 0,1-4 131,-1-12 0,7 1 0,1 0 0</inkml:trace>
  <inkml:trace contextRef="#ctx0" brushRef="#br0" timeOffset="73929">31942 1807 7569,'6'15'-483,"2"-7"0,2-1 554,0-7 128,0 0 0,5-2-181,-1-3 0,-4-5 50,0-9 0,-5 1-51,5-7 1,-7 1 1,8-1 0,-6 1-12,-2-2 1,4 3-18,-2-2 0,0 7 56,-5-1 0,5 2-129,0 3 102,-1-1 1,-10 7-39,-4 3 0,-3 10 32,-2 4 1,-1 11-29,-4 5 1,2 7-20,-6 3 39,6 5 1,-3-4-1,8 5 88,3-2 1,-2-4-82,8 4 0,-1-8 65,5-2 0,0-6-44,0-8 1,8-2 9,6-3 0,6 1-59,5-6 1,2 0-99,-2-5 0,1-5-553,-2 0 302,4-6 365,-5 3 0,7-7 0,-1 0 0</inkml:trace>
  <inkml:trace contextRef="#ctx0" brushRef="#br0" timeOffset="74102">32133 1146 7569,'15'-8'-44,"-7"-6"36,-2 13 80,-6-6-72,0 7 0,-6 7 0,-2 1 0</inkml:trace>
  <inkml:trace contextRef="#ctx0" brushRef="#br0" timeOffset="75160">23181 3012 7702,'10'0'507,"0"0"-366,-1 0 0,6 0 12,0 0 0,4-4-15,1-1 1,6 0-6,-1 5 1,9-5-141,5 0 91,4 0 0,1 5-116,0 0 1,-7 0 77,-2 0 0,-6 0-89,-4 0 104,-4 0-96,-13 7 0,-3 1 62,-10 6 0,0 1-210,-10 0 1,4 0-21,-9-1 0,4 1-27,1 0 0,1-2-176,-1-3 176,7 3 229,1-12 0,9 6-64,3-7 1,5 0 178,9 0 1,4-7-58,6-3 0,1 2 61,-1-2 0,6 1 67,-1-6 0,-2 0 21,-7 1 1,1 4 163,-6 0-96,-1 0-193,-4-5 1,0 1 147,-1-1 1,-1 5-57,-3 0 1,-3 1-20,-7-6 0,0 0-72,0 1 1,-7-1-5,-3 0 1,-9 0 10,-6 1 0,-2 1-78,-3 3 1,2-2-346,4 8 0,-7-1 163,6 5 1,-4-2-678,9-3 1,6 4 847,4-4 0,0 3 0,-5 2 0</inkml:trace>
  <inkml:trace contextRef="#ctx0" brushRef="#br0" timeOffset="75694">24519 3248 7569,'0'8'227,"0"5"163,0-11-136,0 4 1,5-12-114,-1-4 1,3-3 62,-2-2 0,-2-5-11,7 1 1,-2-6-141,2 6 0,1-7 66,-6 1 1,7-3-137,-2-1 1,-2 1 101,1 4 1,-4-3-585,5 8 0,-2-6 271,2 6 0,-3 4-1096,-7 5 1324,0 0 0,6 2 0,2 2 0</inkml:trace>
  <inkml:trace contextRef="#ctx0" brushRef="#br0" timeOffset="75954">24592 3012 7569,'15'0'-337,"0"0"284,-1 0 0,3 0 0,2 0 412,6 0 1,2 0-51,3 0 0,1 0-110,3 0 0,2-1-20,3-4 1,-3-3-1,-6-7 1,-3 0-43,-2 1 1,1-1 43,-6 0 1,-6-1-106,-4-4 0,-7 4 312,2-4-493,-3 4 1,-4 1 71,-3 1 1,-4 1-201,-11 3 0,-4 3 38,-11 7 0,4-5-37,-3 0 1,-2 1-500,2 4 0,-6 1 24,6 4 707,0-3 0,4 11 0,1-5 0</inkml:trace>
  <inkml:trace contextRef="#ctx0" brushRef="#br0" timeOffset="76661">25165 3027 7569,'9'0'-815,"-3"0"1230,-6 0-328,0 7 0,-1-4-37,-4 7 1,1-2-13,-5 2 0,5 3 26,-1-3-114,-3 3 0,5 1 158,-7 1-147,7 0 1,-4-1 75,7 1 1,0-5-45,0 0 0,2-2 55,3 2 9,3 3 1,8-12-6,4 4 0,-4-3 72,4-2 1,1-2-74,-1-3 0,6 2-4,-2-7 1,-1 1 10,2-6 0,-6 0-5,6 0 1,-7 1-50,1-1 1,-2 2 49,-3 3 1,-4-3-121,0 3 0,-5 4 89,5 1-26,-7-3-92,4 6 114,-1-4-236,-4 6 197,4 0-218,-6 6 223,0-4-9,0 11 1,-5-5-112,0 7 1,-4-1 66,4 1 1,-2-2-10,2-3 0,4 3 14,-4-3-27,-3 3 97,6 2 0,-3-6 1,10 0-35,5-3 0,3-1 99,2-5 0,1 0-102,3 0 0,-1 0 139,7 0 0,-5-2-19,4-3 0,-4-3 45,4-6 0,-6-1-72,2 0 1,1 5-29,-1 1 0,1-1-14,-2-5 1,-1 5 24,7 0 0,-6 7-52,6-2 1,-6 4 47,6 1 1,-2 1-89,1 4 0,-2-2-12,-8 7 1,-1 0 66,-3 5 0,2 4-154,-8 1 0,1 0 87,-5-6 1,-6 1-163,-4 0 0,2-1 56,-2 1 1,5-2-278,-5-3 441,7-4 0,-10 1 0,5 1 0</inkml:trace>
  <inkml:trace contextRef="#ctx0" brushRef="#br0" timeOffset="77193">26327 3130 7569,'14'-2'-677,"1"-2"339,0 2 661,-1-11 1,-2 5-24,3-7 0,-2-1-104,11-4 0,-4 0-18,4-9 1,-1 3-21,2-8 1,2 3 27,-2 1 0,-2-1-142,1-3 0,-7 8-28,-3-4 1,-1 9-153,-8-3 0,0 6-126,-5-2 150,0 4-91,-6 1 0,-3 7 63,-5 3 0,-1 3 17,0 2 1,-4 8 44,-1 7 1,-1 1 66,1 9 1,4-1-55,-4 6 0,-1 1 20,2 3 1,-6 4 24,5 6 1,-1 0-10,2 0 0,2 0-10,-2 0 0,2 0 5,3 0 0,-1-6 46,0-4 0,5-3-52,1-1 1,5-2 83,0-4 1,2-3-29,2-6 1,2-2-31,2-3 1,5-4 35,5-6 0,1 0-27,0 0 0,4-6 52,1-4 1,6-8-47,-2-2 0,-2 1 61,-3 4 0,3 0-52,-3 1 1,1 4 50,-6 0-25,1 7 1,0-4 2,0 7 1,-6 5-17,1 0 0,-5 7 3,5-3 0,-5 9-63,5 2 1,-1 4 53,6-4 0,5 0-77,-1-6 0,7 6 68,-1 0 1,4-2-9,6-9 0,9 4 0,8-4 0</inkml:trace>
  <inkml:trace contextRef="#ctx0" brushRef="#br0" timeOffset="-167968.73">28223 1043 7124,'10'0'-818,"-1"0"1005,-5 0 0,4 0 363,-3 0-224,-4 0-307,6 0 43,-1-7 1,-4-1-25,3-7 0,-3 1-10,-2-1 40,0 0 1,-2 1-341,-3-1 143,3 0-286,-4 7 415,-1-5 0,-1 5 0,-6-7 0</inkml:trace>
  <inkml:trace contextRef="#ctx0" brushRef="#br0" timeOffset="-136539.73">20962 11655 7569,'0'8'526,"0"-1"-53,0-7-115,6 0 132,-4 0-151,11 0 122,-5 0-321,7 0 1,-1 0 11,1 0 0,5 0-101,-1 0 0,6 0 69,-6 0 0,7 0-12,-1 0-47,-4 0 0,5-5 0,-6-1-58,-2-3-13,-2 0 0,-1-1 0,0 0-66,-1-1 18,1-2 0,-2-2-64,-3 0 128,-4 7-69,-6-5 1,0 10-88,0-7 153,-6 7 1,-2-9-160,-7 7 146,0 0 1,1 4-147,-1-4 1,0 3-83,0-3 190,1-3 1,4 5 74,0-7-65,7 0 0,-4-4 44,7-1 0,2 0 0,1 0-24,2 1 1,7-3 138,-3-2-50,4-4 1,-3 0 0,0 3 1,-2-1-18,2 2 1,-3-1 5,-7 5 1,0 1-61,0-1 0,-2 5 1,-3 0 0,-3 7 0,-7-2-411,0 4 184,-6 1 105,5 0 1,-7 0-521,3 0 1,4 4 37,-3 1 602,2 7 0,2-4 0,1 7 0</inkml:trace>
  <inkml:trace contextRef="#ctx0" brushRef="#br0" timeOffset="-136224.73">21564 11832 7569,'10'0'10,"0"0"1,-5 0 165,4 0 1,1-2 312,5-3 0,0-8-40,-1-6 0,6-13-133,0 3 0,4-10-42,-4 0 0,4-4-79,-4-1 0,-2 0-96,-8 0-93,3 0-135,-12 0 1,6 1-699,-7 4 706,-7-10-1615,-1 16 1736,-7-16 0,-6 18 0,-2-5 0</inkml:trace>
  <inkml:trace contextRef="#ctx0" brushRef="#br0" timeOffset="91303">23210 8811 7108,'0'9'108,"0"-3"1,-1-6 24,-4 0 0,2 0 98,-7 0 1,5 0-124,-5 0 0,0 0-1,-4 0 1,-1-5-45,0 0 25,1 0 0,-6 5-86,0 0 0,-6-5 81,2 1 0,-4-1-200,-1 5 1,-2 0 58,-4 0 1,9 0-328,-3 0 1,4 0 191,1 0 0,2 0-153,8 0 0,1 1 346,3 4 0,-3 3 0,5 7 0</inkml:trace>
  <inkml:trace contextRef="#ctx0" brushRef="#br0" timeOffset="91621">23108 9002 7569,'8'0'-934,"0"0"1215,-3 0-74,-4 0 0,11-1 71,-7-4 1,6 2-50,-1-7 1,3 5-156,2-5 1,1 5 80,4-5 0,-2 1-61,6-6 0,1 5 52,4 0 1,0 1-94,1-6 1,4 0 14,0 0 1,6 1-77,-6-1 0,-5 5 34,-4 0 0,-12 6 66,2-6 0,-6 5-102,1-5 1,-5 7 44,-10-2 1,-14 2-64,-11-2 0,-14 3-27,0-3 1,-10-1-70,0 1 0,4-5-68,1 5 0,9-6-211,6 1 0,10-3-824,4-2 1227,4 0 0,1-6 0,0-2 0</inkml:trace>
  <inkml:trace contextRef="#ctx0" brushRef="#br0" timeOffset="91980">23945 9076 7569,'0'8'-1514,"0"-1"1514,0-7 22,7 0 1,1-2 203,7-3 1,-5-5 43,-1-9 1,1 1-55,5-7 0,0 6 159,-1-6 1,3-1-240,2-8 1,-2-4 17,2-6 1,-4 2-125,-5 2 1,3 0-289,-3 5 0,-4 1-74,-1 5 0,-3 1-1000,-2 3 1332,0 4 0,0 6 0,0 1 0</inkml:trace>
  <inkml:trace contextRef="#ctx0" brushRef="#br0" timeOffset="92237">24136 8708 7569,'22'7'0,"-6"-5"-230,4 3 1,-2-4-287,1-1 0,-1 0 1082,7 0-269,-1 0 0,6-6-22,-1-4 1,-1-3-102,-4-2 1,4-1 68,-3-4 0,-4 4-51,-2-4 1,-2-1-24,-3 1 1,-5-1 23,-5 2 1,-2 2-276,-2-2 0,-3 2-351,-7 3 0,-1-1 290,-14 0 0,1 7 96,-6 3 1,1 3 23,-1 2 0,1 2 23,0 3 0,-1 3 0,1 7 0</inkml:trace>
  <inkml:trace contextRef="#ctx0" brushRef="#br0" timeOffset="93061">24769 8841 5963,'-12'0'0,"-3"0"0,4 0-75,-9 0 0,-1 5 111,2 0 0,-3 4 6,3-4 1,2 7-21,-2-2 0,2-2 1,3 1 0,4 1-42,0 5 31,7 0 0,-4-1-14,7 1 1,4 0 17,5-1 0,3 0 21,12-5 0,1 3 8,4-7 0,2 4 69,4-4 0,1 0-35,3-5 0,2 0 11,-7 0 1,0-6 30,-4-4 0,-8-3-56,-2-2 1,0 0 91,-6 1 1,3-6-52,-12 1 0,-1-1-109,-4 5 1,-1 1 46,-4-1 1,-8 5-101,-7 0 1,-8 7 78,-1-2 1,-2 3-338,-8 2 0,6 0-123,-1 0 0,3 5 255,1 0 1,8 7 181,2-2 0,5-2 0,5 1 0,-3 1 0,18 3 0,0-3 0,8 2 0,7-8 0,4 1 0,11-5 0,-3 0 0,8 0 0,-8 0-9,3 0 1,-9 0 18,-2 0 0,-4-6 178,4-4 1,-4-3-55,4-2 0,-6 1 10,2-1 1,1 0-78,-1 0 0,1 1-104,-1-1 1,-9 0 126,4 1-185,-4 6 49,4-6 108,-7 13-64,-1-6 1,-7 14-22,0 3 22,-7 3 0,-1 6-26,-7 1 1,-6 6 28,-4-1 0,-2 2-58,-3 3 1,2-1 42,4 0 1,-9 2-48,4 4 1,-4-4 43,4 3-220,-7 4 219,5-1 0,-12 7-44,4 0 0,2-1 3,-3-4 21,14-3 19,-8-7 1,19-1-70,1-3 93,-1-4 1,15-13-70,0-3 83,6-3-44,16-9 1,5-8 59,8-9 1,6-4-65,-2-1 5,3-1 121,2-6 0,-1 5-67,-4-3 1,3 3 34,-2 2 1,2 1-57,2 3 0,7 9 98,3 6 0,-4 7-7,-1-2-33,-3 3-68,-15 2 1,2 0-57,-14 0 0,-6 7 56,-8 3 0,-3 4-382,-2 6 175,0-4 103,0-1 1,0-2 103,0-3 0,7 3 0,1 2 0</inkml:trace>
  <inkml:trace contextRef="#ctx0" brushRef="#br0" timeOffset="94464">26209 9091 7735,'15'0'703,"-2"-2"-543,-3-3 0,3 2-8,-4-7 0,5 0 11,0-4 0,1-1 8,0 0 1,-1 0 4,1 1-53,0-1 0,-1-5-97,1 1 0,0-2 90,0 1 0,-7 4-188,-3-4 1,-4 4 38,-1 1-90,0 0 1,-1 7 34,-4 3 1,-8 4-77,-7 1 1,-6 6-36,1 4 0,4 3 16,2 2 1,-3 4 46,3 1 1,-1 4 50,5-4 1,6 1 64,-1-1 1,5-2-63,-5 6 0,7-6 131,-2 2 1,5-4-67,5-1 1,-2-5 111,7 0 1,0-2-20,4 2 0,8-4-35,2-6 1,-1 0-1,2 0 1,-1-2-31,5-2 1,1-5-6,-1-5 1,-1-1-6,-3 0 0,1 1-3,-7-1 0,6 5 9,-6 0 1,-4 7-59,-5-2 0,-5-1 17,5 1 27,-7 0-46,3 11 1,-6 2 38,0 7 1,0-5 3,0 0 0,5 0-5,0 4 1,2 1 0,-2 0 1,3-6-1,6 1 0,1-5-55,0 5 1,1-7-156,4 2 0,-2-3 65,6-2 1,1 0-316,4 0 1,1 0 473,-1 0 0,7-13 0,1-4 0</inkml:trace>
  <inkml:trace contextRef="#ctx0" brushRef="#br0" timeOffset="94846">27797 8885 7569,'14'-7'0,"-4"4"-245,0-7-278,0 7 747,4-10-166,-5 11 1,2-6 202,-6 3-180,0 4 1,-5-4 166,0 10-153,0 3 1,-7 6-50,-3 1 1,-3 5 22,-1-1 0,-1 3-9,0-3 1,1 2-8,-1 4 1,-1 3-63,-4-4 1,7-1-29,-7 2 1,12-7 87,-7 1 1,4-3-63,-4-1 0,5-2 45,1-3 0,4-3-170,-5-7 118,7 0 1,-9-2-55,7-3 0,-1-5 70,1-9 1,3-3-63,-3-2 1,4-4-100,1 4 0,-5-4 45,0-2 0,-2 1-205,3 0 1,2 1 95,-3 3 0,-2-1 227,3 7 0,-8-1 0,4 5 0</inkml:trace>
  <inkml:trace contextRef="#ctx0" brushRef="#br0" timeOffset="95691">28061 9032 7569,'7'8'0,"-4"-1"-596,7-7 224,0 0 369,4 0 1,6-7 297,-1-3 1,1-3-105,-5-2 1,-1 1-80,1-1 1,-2 0-6,-3 1 0,3-1-36,-3 0 0,-2 1-80,2-1-64,-7 0 32,4 0 0,-9 7 44,-3 3 1,-3 4-112,-7 1 1,-4 0 7,-1 0 1,0 6 64,6 4 0,-6 8-118,1 2 0,-1 1 62,5-2 0,5 3 6,1 2 1,4 2 61,-5-6 0,7 4 11,-2-4 1,3 0 3,2-6 0,0 1 12,0 0 0,7-2 79,2-3 1,6-2-103,5-3 0,1-4 81,4 4 0,2-10-58,-2-4 0,3-1 89,1-5 1,0 4-44,1-9 0,-1-1 50,1 1 0,-3-1-77,-2 1 0,1 4-2,-6-4 1,6-1-59,-2 2 0,-3 4 71,-1 5 0,1 5-74,-1-5 1,-1 7 75,-4-2-51,0 4 1,-5 7 15,-1 4 0,-5 3-97,1 2 1,-5 4 60,-5 1 0,1 4-4,-5-4 1,0 1 31,0-1 1,-4-4-6,3 4 1,3-9 28,2-1 0,4-5-52,1 5 65,0-7 1,1 3-41,4-6 1,3 0 21,7 0 0,1-6-11,4-4 0,-4-3 100,4-2 1,1 6-34,-1-1 0,-1 0-47,-4-5 1,0 1 4,0-1 0,-6 2 0,1 3 0,-5-1-75,5 6 26,-7-7-12,4 11-49,-7-6 1,-5 18 33,0 4 0,0 3 32,5-3 0,0 0 14,0-1 1,0 1-36,0 0 97,6-1 0,7 1-35,7 0 1,6-7 71,-1-3 0,1-4-32,-2-1 1,4-1 6,-3-4 0,-3 0 7,3-10 1,-7 4-35,2-9 0,-4 2 38,-1-1 0,3 1-18,-4-7 0,4 7 25,-8-1 0,-2-3-33,2 3 1,-7 4-19,2 5 0,-5 5-78,-5-4 0,-9 5 56,-11 0 0,-3 4-216,-1 4 0,-1 0 75,1 5 1,0 1-38,-1 5 0,3-2 24,2-3 1,4 3-237,6-3 1,0 1 95,1-1 1,6-2 278,3-3 0,-4-3 0,8 11 0,-6-5 0</inkml:trace>
  <inkml:trace contextRef="#ctx0" brushRef="#br0" timeOffset="95896">28972 9032 7569,'22'0'-1181,"-4"0"1100,6 0 1,-6 0 264,2 0 0,1 0-80,-1 0 1,-1 1 291,-4 4-304,0 4 0,-2 5-60,-4 1 0,0-4 6,-4 4 1,-4-3 4,4 7 1,-3 4-86,-2 1 1,-5-1 77,0 2 0,-7-1-24,3 6 0,0 1 15,0 3 0,-3-3-6,-7 3 0,2-3-66,-2-1 1,-3-1-56,3 1 0,-7-1-51,1 0 0,-3-6 28,-1-3 1,5-4-105,-1-1 0,5-7 46,-4-3 181,6-3 0,-3-9 0,6-1 0</inkml:trace>
  <inkml:trace contextRef="#ctx0" brushRef="#br0" timeOffset="96916">29384 9076 7569,'10'0'-329,"0"0"292,-7 0 0,10 0 37,-3 0 1,3 0-50,2 0 0,-1 0 118,1 0 0,0-2 7,-1-3 0,6-3-69,0-6 1,-1-1 61,-4 0 1,4 0-13,1 1 0,-2-1 20,-8 0 1,1 1-22,-6-1 1,0 5-32,-5 0 1,0 5-123,0-4 0,-8 5 4,-7 0 1,-1 2 79,-9 2 1,2 2-17,-1 2 1,-2 0-36,6 5 0,1 1-2,4 5 0,0 0 12,1-1 1,4 1 17,0 0 1,7 4 38,-2 1-24,3 0 1,2-4 36,0 3 0,0-2-35,0 2 1,7-4 81,2-5 1,5 1-72,0-6 0,7 0 55,4-5 0,3 0-43,1 0 1,2 0 61,3 0 1,-1-6-38,6-4 0,-1-3 7,1-2 1,-3-5 33,-7 1 0,-1-6-43,-3 6 0,2-7 77,-2 1 1,1-4-70,-1-6 0,4-1 94,0-3 0,1-8-79,4 3 0,-1-4 16,1 4 1,-3 2-6,3 3 0,-9 1-94,-6 4 0,-2 8-62,-2-4 0,-7 11 79,-3-1 1,-4 9-107,-1 1 0,-6 7 46,-4-2 1,-10 3 24,-4 2 1,-4 7 9,-1 2 0,-2 6-34,-4 5 1,4 7 19,-3 8 1,5 6-13,4-2 0,-1 3-29,6 2 1,-1 5 48,1 0 1,6 5 69,-1-5 1,0-5-70,6-4 0,2-3 85,2 2 0,4-8-80,1-6 0,6-7 88,4 1 0,3-4-31,2-5 0,4 1 3,1-6 1,6 0 5,-2-5 0,-1-6-22,2-4 0,-2-3 4,1-2 0,2 0-5,-6 1 0,0-1-1,-6 0 0,1 5-12,0 1 2,-1-1 0,-1 0 5,-3 0-2,-3 7-31,-1-4 30,-4 7-12,4 7 1,-6 1 12,0 7 0,-4 0-44,-1-1 1,0 1 35,5 0 0,0-1 1,0 1 1,0 0 12,0-1 1,6-4-5,4 0 44,3-7 1,7 4-47,-1-7 0,3-2 42,-3-3 0,-3-3-33,4-7 1,1-1 21,-1-3 1,-1 2-15,-4-2 1,0 2 45,0 3 0,-2-1-52,-4 0 11,5 0 0,-11 7 2,7 3 13,-7 4-56,3 1 0,-6 6 11,0 4 1,0 3-6,0 2 1,-5 1 20,1 4 0,-1-4-33,5 4 1,0 1 16,0-1 1,0 6-5,0-2 1,0 2 21,0-1 1,0 3-17,0-4 0,-2 4 13,-3 1 0,-3 2-8,-7 4 1,-1-3-1,-4 7 0,2-4 3,-6 4 1,-2-5-114,-9 5 0,4-4 0,-3 4 0,-2-8 89,2-2 0,1-1-346,9-8 374,3-1 0,-1-4 0,-1 0 0</inkml:trace>
  <inkml:trace contextRef="#ctx0" brushRef="#br0" timeOffset="97650">30869 9017 7569,'9'-5'-524,"1"0"0,0-1 561,5 1 1,-1-3 14,1-7 1,2-6 4,2-4 1,-1-2 20,7-3 1,-6-1-2,6-3 1,-6-4 67,6-6-89,-7 7 1,5-6 7,-4 4 1,-2-4-18,2-1 0,-3 5-61,-1 0 0,0 8 37,0 2 1,-6 2-114,1 13 120,-7-4-52,4 16 1,-7 2 40,0 10 1,-7 10-92,-2 4 0,-1 4 36,-5 1 1,4 9-9,-9 6 1,2 2-80,-1 7 1,-4 8 104,-7 8 0,-4 1 16,0-2 1,-6-2-30,6-8 0,-5 6 57,5 0 1,-1-5-57,6-5 0,6-14 100,4 0-97,2-8 43,2-9 0,7-10-15,3-13 1,10-18 3,5-11 1,8-9 61,2 4 0,6-5-64,-2 4 1,7-4 24,-1 5 0,2 0-19,-7 4 1,3 7-15,1 4 0,0 9 17,1 5 1,-6 3-25,1 2 0,-7 0 42,1 0 0,-4 7-3,-5 3 0,1 4 44,-6 6 0,0-4-58,-5 4 1,-1 1-23,-4-1 0,-4 4 30,-5-4 1,-1 0-41,0-6 0,1 6 37,-1-1 0,-5-1-14,1-8 1,-1 3-22,5-3 0,1-3 28,-1-2-20,0 3 12,1-7-55,5 6 95,3-7 26,6 0-53,13 0 0,-3 0 7,9 0 0,-2 5-15,-3 0 1,1 6 106,0-1 1,0 3-96,-1 2 1,6 4 13,-1 1 1,1-1-1,-5-4 1,-2 1-62,-3 4 0,3-5-81,-4-1-254,5 1-485,0-7 847,-6 0 0,-1-1 0,-7-7 0</inkml:trace>
  <inkml:trace contextRef="#ctx0" brushRef="#br0" timeOffset="97940">31001 8385 6956,'8'0'1563,"-1"0"-1890,-7 0-106,-7 7-55,-1-6 488,-7 6 0,1-1 0,-1 2 0</inkml:trace>
  <inkml:trace contextRef="#ctx0" brushRef="#br0" timeOffset="98063">30883 8400 7569,'-14'14'381,"-1"0"-220,0-5 1,2 0 114,3-5-32,-3-2-170,5 5-74,-7-7 0,1-7 0,-1-1 0</inkml:trace>
  <inkml:trace contextRef="#ctx0" brushRef="#br0" timeOffset="120896">24372 10443 7608,'-15'0'412,"0"0"1,5 0-279,1 0 0,-1 0 17,-5 0 1,-6 0-105,-4 0 0,-2 0 77,-3 0 0,-1 5-146,-3 0 1,3 0 79,-3-5 1,1 0-107,-1 0 1,8 0-30,-4 0 0,11 0-34,-1 0 0,9-2 99,1-3 0,6 2-140,0-7 1,2 0 39,2-4 0,8-1 80,7 0 1,6 0-224,8 1 0,6-1-85,-1 0 0,5 1-76,-4-1 0,4 0 416,-5 1 0,0-1 0,-4 0 0</inkml:trace>
  <inkml:trace contextRef="#ctx0" brushRef="#br0" timeOffset="121271">24372 10678 7569,'1'8'-899,"4"-3"337,-3-3 690,11-2 14,-5 0 0,7-2 0,-1-3 1,1 2-24,0-7 0,4-1-12,1-9 1,5 4 31,-6-4 1,1 4 18,-6 1 0,6-1-48,0-4 0,-6 4 1,-4-4 0,-5 4-29,5 1 0,-7 1-18,2-1 0,-3 0-131,-2 1 0,-2-1 66,-3 0 1,-3 2-305,-7 3 1,1-3 141,-1 3 0,0 2-414,0-2 0,1 6 577,-1-6 0,7 7 0,1-4 0</inkml:trace>
  <inkml:trace contextRef="#ctx0" brushRef="#br0" timeOffset="121714">25268 10399 7569,'15'5'-428,"0"0"-521,-1 0 1041,-5-5 1,-3-2-23,-6-3 0,0 2-27,0-7 0,-6 5 28,-4-5 0,-10 7-74,-4-2 1,-4 3 27,-1 2 0,1 0-72,3 0 0,-1 5-10,7 0 1,-6 7 90,5-2 1,6 3 41,4 1-61,7 1 0,-4 5 21,7-1 1,2 1-19,3-6 1,3 0 20,7-5 0,4 8-9,1-8 1,8 8 6,1-7 1,0-4 66,6-1 0,1-3-68,-2-2 0,0 0 121,-4 0 0,-3-7-108,-2-3 1,1-8 99,-6-1 1,-6-2-48,-4 1 1,-7 2 34,2-7 0,-3 6-85,-2-6 1,-7 7 14,-3-1 1,-4 4-185,-6 5 1,-3-1 62,-6 6 0,0 0-352,-1 5 0,6 0 200,-1 0 0,7 2-299,-1 3 1,2 1 504,3 4 0,5 3 0,4-3 0,-3 3 0,0 2 0</inkml:trace>
  <inkml:trace contextRef="#ctx0" brushRef="#br0" timeOffset="122456">25518 10399 7569,'15'0'-1549,"-7"0"1693,5 0-88,-11 0 461,4 0-370,-6 6-148,0 3 1,-5 5 28,1 1 0,-1-5-63,5 0 1,0-1-27,0 6 1,0-5 129,0 0-106,0-1 1,1 5 49,4-5 0,-2 3-8,7-7 6,0 0 1,5-5 3,-1 0 0,1-7 2,0-3 0,4-3 4,1-2 1,0 1-22,-6-1 1,6 0 14,-1 1 0,1 1-30,-5 3 1,-1-2 37,1 7-52,0 1 31,0 4 0,-6 6-3,1 4 0,-7 3-8,2 2 0,-3 1-2,-2 4 0,0-4 9,0 4 1,0-4-1,0-1 1,2-1 65,3 1 0,-2-7-61,7-3 1,-1-3 5,6-2 1,0 0-2,-1 0 1,1-7-15,0-3 0,-2 2 9,-3-2 0,3 1-162,-5-6 157,0 7 0,0 1-111,-3 7 98,-3 0 1,6 2-30,-3 3 1,-3-2 38,2 7 1,3 0 4,-2 4 0,6-1-4,-1-3 0,-2 2 2,2-8 105,0 8 0,5-6-105,-1 4 0,1-3 64,0-7 1,-1 0-46,1 0 1,0 0-7,-1 0 0,-4-2-8,0-3 0,-2 2-8,2-7 4,3 7-7,-5-4 1,5 6-7,-3-4 1,-2 3 16,-3-3 1,-2 4-8,7 1 1,-5 0 1,5 0 1,0 0 27,4 0 1,1 0 11,0 0 0,0 0 5,-1 0 0,7 0 5,4 0 1,-2-2 5,1-3 0,-1 2 54,2-7 0,1 2-73,-7-2 1,1-3 103,-5 3 1,-2-3-56,-3-2 0,1 1 84,-6-1-102,0 0 0,-7 1-98,-3-1 0,-4 7 16,-11 3 0,2-2-98,-7 2 1,1 1-86,-5 4 0,4 4 54,1 1 1,4 7-270,-5-2 1,7-2 154,-1 2 0,7-1 259,3 6 0,0-5 0,0 0 0,-4-1 0,4 6 0</inkml:trace>
  <inkml:trace contextRef="#ctx0" brushRef="#br0" timeOffset="122721">27106 9973 7569,'29'-30'-746,"-6"7"1,3 4 745,-6 9 0,-7-3 0,0 11 0,-12-11 0,6 12 0,-7-6 0,-2 17-29,-3 0 1,-1 11 90,-4-6 1,-8 4 38,3 1 1,-4 3-71,-1 6 1,2 5-50,-6 1 1,-1 5 28,-4 0 0,4 2-102,1 2 1,1-5 48,-1 1 1,-3-3-123,8 2 0,-1-3 164,6-6 0,0-1 0,5 0 0,-4-6 0,4-1 0</inkml:trace>
  <inkml:trace contextRef="#ctx0" brushRef="#br0" timeOffset="123184">27018 10428 7569,'4'23'-198,"1"-3"0,7-9-241,-2-1 0,-2-7 657,2 2 0,-1-3 1,6-2 1,0 0-176,-1 0 1,6-2 91,0-3 1,-1-3-78,-4-7 1,0-1 54,-1-4 0,1 4-94,0-3 0,-7 2-56,-3 2 1,-4 6 122,-1-1-54,0 0 0,-8 2-152,-6 3 0,-3 3-20,-7 2 1,1 0 98,-2 0 1,-1 7-90,7 3 1,-6 3 44,6 1 0,-1 6 19,5 0 1,2 1 19,3-1 0,-1-3-4,6 8 1,0-7 93,5 2 0,2-4-86,3-1 1,4-1 130,11 1 1,-2-5-71,7 0 1,-1-7 87,5 2 0,6-4-23,-1-1 1,5-6-20,-4-4 0,-1-3-37,-5-2 0,-1 5 7,-4 1 1,3-1-67,-8-5 1,-1 5 98,-8 1-234,3 5 1,-10-2-72,7 6-277,-7 0 265,4 0 0,-7 6 248,0 4 0,2 3 0,2 2 0,-2 0 0,6-1 0,-3 1 0,-2 0 0,7-1 0,-5-4 0,5 0 0,0-7 0,11 10 0,2-5 0</inkml:trace>
  <inkml:trace contextRef="#ctx0" brushRef="#br0" timeOffset="123695">28370 10781 7001,'0'8'-296,"-2"-1"673,-3-7 0,-3 1-289,-7 4 0,1-3 1,-3 4-46,-2-6 0,2 0-167,-2 0 1,-2 0-178,1 0 0,0 0 173,6 0 1,4 0-401,0 0 528,0 0 0,2 0 0,2 0 0</inkml:trace>
  <inkml:trace contextRef="#ctx0" brushRef="#br0" timeOffset="123888">28414 10516 7569,'0'15'-7,"2"-5"95,2 0 7,-2-7 99,5 4 1,-14-6-247,-3 4 1,-9-3 68,-6 3 0,2-4-360,-1-1 0,-1 0 104,-4 0 0,1 0 239,4 0 0,-4-6 0,5-2 0</inkml:trace>
  <inkml:trace contextRef="#ctx0" brushRef="#br0" timeOffset="124390">28811 10693 7569,'15'0'-527,"-1"0"1,1 0 459,0 0 1,-1-2 48,1-3 1,0-3 211,-1-7 0,8-4-53,2-1 1,-1-6-61,1 2 0,1-4 12,4-2 0,-4 1 5,-1 0 1,-6-4-50,2 4 0,-4-2-21,-1 11 1,-7-5-205,-3 6 185,-3-1 0,-4 7-73,-3 3 1,2 4 45,-7 6 0,0 0-86,-4 0 1,-6 8 2,0 7 1,1 1 15,4 9 1,-1-6 32,-4 6 0,4 1 2,-4 8 0,4-1 93,1 6 1,0-1-79,1 1 1,-3 8 79,-2-3 1,3 4-68,-4-4 1,4 0 31,1 0 1,-5 5-3,1 0 1,-7 1 5,1-1 1,2 4-81,-1 6 1,1-6 25,-2 1 0,-1-8-87,7-2 1,-1-11 62,5-9 1,6-11-181,-1 2 244,6-10 0,4-5 0,9-8 0</inkml:trace>
  <inkml:trace contextRef="#ctx0" brushRef="#br0" timeOffset="124774">29311 10708 6683,'9'0'-361,"1"0"0,-5 0 602,5 0 0,-7-2 52,2-3-52,3-3-322,-6-7 152,4 0 1,-7 7-40,-4 3 0,2 4-9,-7 1 0,-5 1-23,-5 4 0,1 3 63,4 7 1,-4 0-113,-1 0 1,0 4 49,6 1 0,-1 1-71,0-1 0,1-2 53,-1 6 0,7-6-1,3 2 1,3-4 8,2-1 1,2-2 0,3-3 0,5 1 24,9-6 0,-1 0-16,7-5 0,-1-2 61,5-3 0,1-3-56,-1-7 0,-4-1 68,-1-4 0,-1 4-1,2-4 1,-9 3 15,-6-3 0,-2 4-35,2-4 1,-4 4-13,-6 1 1,0 0-176,0 1 0,-1 4 59,-4 0 1,-8 7-285,-7-2 0,-4 3 118,4 2 1,-5 0 240,6 0 0,-7 13 0,3 4 0</inkml:trace>
  <inkml:trace contextRef="#ctx0" brushRef="#br0" timeOffset="125599">29752 10590 7569,'8'6'-1257,"-2"-4"1399,-6 11 1,0-10-58,0 7 1,-6-5 2,-4 5 0,2-4-106,-2 9 1,0-3 37,-5 7 1,1-2-15,-1-3 0,0 6 10,1-1 0,-1 6-8,0-5 0,5 4-65,1-4 0,5-1 85,-1-4 1,4 0-43,1-1 1,0-4 25,0 0 0,0-5-53,0 5 0,8-7 45,7 2 0,1-5-20,9-5 1,-1 2 35,5-7 0,1 0-16,-1-5 1,1-1 72,-1-4 1,-4 2-70,-1-6 1,-6 6 77,2-2 1,-4 2-69,-1-1 0,-6 4 43,1 0-29,-7 1 0,6 7-49,-4-3 7,-4 4 0,6 7-12,-7 4 0,-5 4-70,0 5 1,-5 3 59,5 2 0,-6-2-55,1 2 0,3-3 68,3-1 0,-3 0-3,2 0 1,0-1-10,5 1 4,0 0 23,0-1 0,2-5 15,3-5 1,-2-2 18,7-2 0,0-2-38,4-2 1,3 0 46,2-6 0,-2 1-37,2-6 63,-2 0 1,-3 1-27,1-1 0,0 0 6,-1 0 0,1 1-10,0-1 1,1-6 4,4-4 1,-2 1 47,6-6 0,-4 4-49,4-8 0,1 1 61,4-1 1,-1 1-57,-4-6 1,4 5 9,-3-5 1,-2 6-57,1-1 0,-8 4-106,-1 6 1,0 3-66,-5 6 130,-4 0-39,1 7 63,-7 1-91,-7 27 0,-1-7 70,-7 17 1,0-3-30,1 8 0,-3-3 20,-2 7 1,-2 1 1,-4 4 0,-1 0 19,6 0 1,-4-2 0,4-2 1,1 0 38,4-5 0,2-3-49,3-7 1,-1 1 43,6-6 1,0-6-66,5-4 121,0-7 1,2 4 6,2-7 0,10-7 81,5-2 1,7-6-88,-1-5 1,7 2 94,3-6 0,4 4-143,-5-4 1,0 4 39,-4-4 1,-1 6-152,1-2 1,4 0 98,0 6 0,2-4-130,-1 8 1,2-1-96,7 1 1,-1 2 220,-4 3 0,10-3 0,-3-7 0</inkml:trace>
  <inkml:trace contextRef="#ctx0" brushRef="#br0" timeOffset="-134810.73">22902 11817 8433,'-15'2'314,"0"3"0,-6-2-144,-3 7 0,-4-5-37,-2 4 1,1-4 26,0 5 0,-1-5-89,1 5 0,4-7-52,1 2-16,-1-3 1,1-2 20,-1 0 1,7 0-1,-1 0-68,3 0 1,2-7-60,5-3 0,-3-9 47,7-6 1,0 1-60,5-6 90,7 4 1,3-12 0,8 6-49,1-2 1,7-6 60,-1 6 1,3-5-9,1 5 1,2-6 56,3 6-45,-3 0 0,10 4 0,-5 1-285,2 0 176,1 6 0,-1 1-227,-4 8 0,-3 1 0,-3 3-447,-4 5 300,4-3 491,-12 6 0,12 9 0,-5 9 0</inkml:trace>
  <inkml:trace contextRef="#ctx0" brushRef="#br0" timeOffset="-134625.73">22946 11479 7569,'-20'6'0,"1"4"0,-7 2 159,1-3-10,-3 5 1,-1-11-44,-1 7 0,6-7 0,-1 2-622,-1-4 0,5-1 9,2 0 507,2 0 0,3 0 0,-1 0 0</inkml:trace>
  <inkml:trace contextRef="#ctx0" brushRef="#br0" timeOffset="-133810.731">23269 11611 7359,'-6'15'445,"4"-5"-514,-3 0 131,-3-1 0,5 6 1,-5 0 25,1-1 1,-3 1 111,5 0-134,0 6 0,5-5 0,0 6 76,0-1 0,0-5-51,0 4 1,2-4-132,3-1 28,3-7 1,7 3-1,0-4-25,-1 1 1,3-5 3,2 2 0,-2-5 17,2-5 1,2-3-8,-1-6 37,6-1 1,-8-5 0,5-1 27,-2-2 0,4 5-34,-6-1 1,1 2-26,-5 3 46,-1-1-64,1 7 25,-7 1 0,-1 9-63,-7 3 0,0 3 16,0 7 1,0 1 46,0 3 0,0-2 17,0 2 0,1 3-25,4-3 1,-2-1 46,7-8 0,0 1-43,5-6 1,-1 2 168,1-2-128,0-4 0,0 4 10,-1-10 1,1 2-86,0-7 60,-1 1 1,-4-5-1,-2 3-109,-1 1 39,4 7 1,-9-5-24,3 3-21,-4 3-6,6-4 65,-5 6 0,4 6 7,-6 4 0,0-2 1,0 2 32,0 1 0,0-2-67,0 0 182,7 1-128,-6 5 0,11-5 122,-7 0 1,6-6-86,-1 6 1,3-7 44,2 2 0,-6 2-51,1-2 1,0 0 1,5-5-11,-1 0 0,3 0-3,2 0 1,-2-5-7,2 0 1,3 0-1,-1 5 6,2 0-1,-4-5 36,6 0-35,-7 0 0,3 5 86,-6 0 1,4-5-76,1 1 0,-1-1 77,-4 5 0,0 0-51,-1 0 0,-4-7 8,0-3 0,-2 2-6,2-2 1,1 5 0,-4-4 26,1-3 1,-5-1 117,2-2-90,-3 1 0,-2-1-135,0 0 1,-7 6 92,-2-1 1,-11 6-2,-4 0 0,-11 2-441,-4 2 0,3 0 1,2 2-394,3 2 0,3 0 780,4 6 0,-4-1 0,5 6 0</inkml:trace>
  <inkml:trace contextRef="#ctx0" brushRef="#br0" timeOffset="-133524.731">24739 11317 7569,'7'-8'-699,"1"-5"1,2 6 1007,-1-2 5,-5 2-238,2 7 1,-7 0 101,-4 0 0,1 7-70,-5 2 1,-3 6 38,-7 5-75,2-4 1,-6 12-66,4-4 1,1 6 8,-7 4 1,6-1-79,-6 6 0,6-2 61,-6 3 1,7 2-137,-1-3 0,2 2-117,3-2 174,-1-3 1,0-1-115,0-1 1,6-5 193,-1-4 0,7-1 0,-4 6 0</inkml:trace>
  <inkml:trace contextRef="#ctx0" brushRef="#br0" timeOffset="-133235.731">24695 11846 7569,'23'0'-248,"-7"0"-411,-6 0 549,0 0 1,5 0 574,-1 0-257,-6 0 1,4-1-65,-7-4 1,1-3-87,-1-7 0,-3 5 0,3 0 25,-4-1 1,-2 0-64,-4 1 30,-3-3 1,-7 11-61,0-3 1,-6 4 0,-2 2-64,0 4 1,0 3-40,4 7 1,3 5-67,-4-1 178,4 7 0,3-3 0,1 7 147,2-1-101,7 0 0,-4-4 0,9-2 137,3-2 0,8 0-20,7-1 1,11-9-93,-2 4 1,10-9-38,1 4 0,-1-7-34,5 2-193,-3-3 1,9-4-779,-6-3 971,-6 4 0,-2-12 0,-7 5 0</inkml:trace>
  <inkml:trace contextRef="#ctx0" brushRef="#br0" timeOffset="-133012.731">23813 11273 7569,'-8'15'568,"-5"-7"-319,11-1-1560,-4-1 1311,6-4 0,6 4 0,2-6 0</inkml:trace>
  <inkml:trace contextRef="#ctx0" brushRef="#br0" timeOffset="-131993.731">25680 11964 7435,'-7'8'1163,"6"5"-782,-6-11-14,7 4 444,0-6-628,7 0 1,1 0-81,7 0 1,-1 0 60,1 0 1,1 0-151,4 0 0,0-1 48,9-4 1,-3-2 34,8-2-80,4-5 0,-7 6 0,3-6-31,-3-1 0,-3 0 28,-3 1 1,-4-1 48,-7 0 1,0 0 8,-5 1-27,-2-1 0,-7 5 0,0 0-84,0-1 1,-12 3 59,-2-2 1,-16 7-144,1-2 1,-9 3 16,4 2 0,-5 0-93,5 0 0,-1 2 27,6 3 0,6 3 117,3 7 1,-1-1-79,2 1 1,4 0 44,5-1 1,5 6 107,-5 0 0,7-1-77,-2-4 1,4 5 128,1-1 1,6 1-18,4-6 0,8 1 66,2 0 1,7-1-41,3 1 0,1-5-41,8 0 1,0-7 68,5 2 1,-3-3-75,3-2 1,-8-2 158,8-3-163,-3 3 1,-2-11 0,-1 4 56,-2-5 1,-2-5-58,-5-1 0,-4-1 2,-1 1 1,-6 4 18,2-3 1,-4 1 0,-1-2 1,-5 5-651,0 1 1,-7-1 297,2 5 0,-4 2-191,-1-2 0,-6 5-78,-4-5 0,-3 7 567,-2-2 0,1-3 0,-1 0 0</inkml:trace>
  <inkml:trace contextRef="#ctx0" brushRef="#br0" timeOffset="-131707.731">26518 12184 7569,'6'9'155,"-4"-3"258,4-6 144,1 0-183,-5 0-225,4-6 0,-4-3 337,3-5-116,-4-1-190,6 0 1,-9 1 56,-3-1 1,2-1-43,-7-4 0,0 4-158,-4-4 0,-6-1 109,1 1 1,-6-4 48,5 4 0,-1-4-487,2 4 1,2-6 177,-2 1 1,2-1-866,3 2 518,-1 3 270,7-1 1,-4 6-1270,7-4 1460,-6 4 0,9 1 0,-4 1 0</inkml:trace>
  <inkml:trace contextRef="#ctx0" brushRef="#br0" timeOffset="-130567.73">26738 12096 7569,'15'0'0,"-5"-5"351,0 0-163,6-6 1,0 1 0,4-8 214,-4-1-281,5-7 0,-3 3 1,5-7 29,-2 1 1,1 1-3,-3 4 1,-4-2-104,0 6 1,-1-5-239,-4 6 154,-3 6-139,-1 0 66,-6 11-40,-6 15 1,-2 0 10,-7 17 0,-6 2-8,-4 7 0,1-1 110,-6 1 1,4 0-81,-8 5 1,-2-4 62,2-1 0,-6 0-2,6 5 0,-5 0 68,5 0 1,-1-4-73,6-1 0,6-5 130,3 5 0,4-8-106,1-1 1,2-7 126,3-9-127,4 1-24,6-7 1,6-8 71,4-10 1,8-6-3,2-8 0,8-1 70,1-9-89,0-4 1,14 2-1,-4-5 167,4 2 1,1 0-95,0-5 1,-2 1 68,-3 4 1,-3-2-86,-6 7 0,-1 1 25,1 9 1,-3-2-131,-2 6 1,1 6 100,-6 4 0,-1 6-41,-4 0 0,0 2 33,-1 2 0,1 2-50,0 2 0,-6 5-3,1 5 0,-7 1-60,2 0 1,2-1 90,-2 1 0,0 0-121,-5-1 1,5 1 87,0 0 0,1-5-30,-1-1 20,-3-5 1,11 2-22,-4-6 58,5 0-22,7-6 1,-5-2 0,4-9 21,-4-2-16,5 2 0,-4-10 0,9 5 99,-7-2 0,1-2 44,-5 6-131,6 1 1,-5 4 0,4 0 144,-4 0-4,-1 7-125,-1 2 0,1 6 74,0 0 0,-5 1-28,-1 4-100,-5 3 65,9 7 1,-12 0 13,4 0 1,-3 1-49,-2 3 0,-2-1 6,-3 7 0,-3-7-82,-6 1 1,4 3-23,0-3 1,5-1 97,-5-8 0,7 3-34,-2-3 0,3-2 18,2 2 1,0-5 44,0 5-44,0-7 0,2 5 32,3-3 1,3-3 25,7 2-44,0-2 1,6-2 0,-3 0 111,6 0 0,-4-2-99,4-2 0,1 0 90,4-6 1,2 6-71,4-6 0,-4 0 58,3-5 0,-8 1 0,-1-1 0,-7 0 9,1 0 1,-3 1 101,-1-1-119,0-6 1,-2 5 0,-3-4-32,-5 4 1,-4 1 24,-1 0 0,-6 5-142,-4 1 0,-8 5 93,-2-1 0,-1 4-150,2 1 1,1 1 45,-7 4 0,7 4-83,-1 5 64,2 1 1,2 0 0,2-1-28,4 1 1,-3 1 65,7 4 0,0-4 7,5 4 1,0-4 53,0-1-39,7 0 1,-2-1 0,8 1 62,3 0 0,9-2-61,-1-3 0,4 1 92,1-6 1,1 0 30,-1-5-95,1 0 0,-1-2 0,-1-3 25,-4-5 1,4-3-21,-4-1 0,-1-6 12,2 0 0,-2-4-9,1 4 0,2 1 1,-6 4 1,4 0-6,-4 1 1,5 4-1,-6 0 0,1 7-168,-6-2 164,8 3 0,-8 9-132,1 3 1,-7 3 73,-8 1 1,0 3-272,0 2 132,-6 4 87,4 0 0,-11 0-398,3-3 327,-3-4 0,-2 5 0,1-8 189,-1-3 0,0 3 0,1-5 0</inkml:trace>
  <inkml:trace contextRef="#ctx0" brushRef="#br0" timeOffset="-130259.73">28546 12052 7569,'8'7'-727,"5"1"408,-11 0 1,11-1 540,-3-7 10,3 0 0,2-2 0,-1-3 45,1-5 1,0 2-130,0-2 0,-1 0-87,1-4 1,0 1 278,-1 3-261,1-3 0,0 6-54,-1-2 1,1 0 54,0 4 1,0 4-141,-1-4 0,1 5-5,0 5 48,-7 3 1,5 7 0,-3-1-127,3 1 158,-5 0 0,-2 1 0,-6 4-70,0 4 1,-1-3 15,-4-1 0,2 1-163,-7-1 0,2-1 115,-2-4 0,-2 0-601,8 0 688,-8-7 0,10-2 0,-4-6 0</inkml:trace>
  <inkml:trace contextRef="#ctx0" brushRef="#br0" timeOffset="-130051.73">29237 11817 7569,'7'8'0,"-6"5"-309,4-3 148,-3-3 457,4 6 1,-4-5-89,3 7 0,-5-1-190,-5 1 0,2-5-71,-7 0 18,0-1 1,-5 6 1,1 0 1,1 1 0,1 2-272,2 2-6,1-1 1,-4-4 60,3 0 249,-3-7 0,11 5 0,-5-5 0</inkml:trace>
  <inkml:trace contextRef="#ctx0" brushRef="#br0" timeOffset="-129704.73">29384 12052 7569,'15'7'0,"-1"-4"63,1 7 14,-7-7 1,5 4 53,-3-7 1,3-2 250,2-3-430,0-3 0,-1-2 0,1 0 112,0-1 0,-2-2-110,-3-2 1,1 0 45,-6 1-57,0 6 221,1-6-189,-4 6 1,3-6 34,-10-1 0,-3 7-138,-7 3 40,-6 3 0,3 2-4,-7 0 0,1 2 0,-4 3 0,4 5 1,-2-1 19,6 6 0,-1-2 118,1 12-72,10-7 0,-8 9 0,13-2 149,2 3-45,2-6 1,2 6 11,4-3 1,10-2-11,9 1 0,1-6 47,4 2 0,-6-9-124,11-1 1,-6-7 0,6 2-2,-3-3 1,-1-2-711,-1 0 471,1-7 1,-3-1 236,-2-7 0,3 1 0,-5-1 0</inkml:trace>
  <inkml:trace contextRef="#ctx0" brushRef="#br0" timeOffset="-129535.73">29369 11582 7569,'-6'-8'-51,"4"-5"1,-6 11 391,3-3-210,4-3 0,-8 6-131,4-3 0,4-3 0,-6 0 0</inkml:trace>
  <inkml:trace contextRef="#ctx0" brushRef="#br0" timeOffset="-128723.73">30340 12082 7569,'8'0'-1516,"0"0"1929,-3 0 1,-2 0-85,7 0 1,-5 1 12,5 4 0,-1-3-67,6 3 1,0-4-125,-1-1 1,3 0-47,2 0 1,3-1 36,2-4 0,4-3-152,-4-7-39,4 0 107,-5 0 1,-2-4-102,-6-1 1,-2-6-47,-3 2 87,3 2 0,-12 0 1,4 4-52,-3-2 1,-2 0 36,0 6 1,-7 1-111,-2 3 1,-6-2 0,-5 8 1,-1-1 69,-3 5 0,-2 5 30,6-1 0,-5 14-132,6 2 0,-1 4 103,6 1 1,-1 3-11,0-4 0,7 4 112,3 1 1,3-1-65,2-3 1,2 1 129,3-7 1,5 1-80,9-5 0,-1-2 123,7-3-150,-1-4 1,6-6 0,-1 0 18,0 0 0,-1 0-17,-3 0 0,1-10-4,-7 0 0,1-11-78,-5 7 0,-1-4 80,1 3 1,0 5-112,0 0 1,-2 5 78,-4-4 27,5 5 1,-6-2 37,6 6 0,1 6 5,0 4 1,1 3 34,4 2 0,-1 0-77,11-1 1,-3 1 84,13 0 0,1-2-51,7-3 0,-2 1-187,3-6 1,2 5 70,-2-5 0,8-1-888,2-4 966,6 0 0,15 0 0,2 0 0</inkml:trace>
  <inkml:trace contextRef="#ctx0" brushRef="#br0" timeOffset="-127917.73">22564 13037 7569,'8'-6'86,"5"4"1,-5-10 40,7 8 1,-2-8 78,-3 2 1,4 2-117,1-2 1,0 2 88,4-2 1,-1-1 22,2 6 0,-2-5-76,6 5 0,1-1-192,4 1 0,-4 3 19,-1-3 0,1 4 103,4 1 1,-6 1-100,-3 4 1,-6-1 89,-4 5 0,-3 3-128,-7 7 1,-8-2 80,-7 2 0,-3 4-78,-12 2 32,4-4 1,-10 5-1,9-5-158,2 2 0,-1-10-268,6 2 0,1-9-80,4 4 552,7-7 0,-5 4 0,5-7 0</inkml:trace>
  <inkml:trace contextRef="#ctx0" brushRef="#br0" timeOffset="-127676.73">23328 12420 7569,'8'1'-929,"-3"4"1398,3-3-319,-6 11 0,4-5 248,-6 7 0,-1-1-151,-4 1 0,-3 0-196,-7 0 12,0 6 1,1 2-1,-1 6 50,0 0 0,1 2-63,-1 4 0,0-3-77,0 8 0,1-6-209,-1 5 1,0-1 117,1 1 1,4 2-132,0-7 0,7 0 110,-2-4 0,3-6 139,2 1 0,0-7 0,0 3 0</inkml:trace>
  <inkml:trace contextRef="#ctx0" brushRef="#br0" timeOffset="-127497.73">23607 12655 7569,'0'15'249,"-6"-1"0,3-6 0,-7-3 183,-2-3-248,-7 4-47,-4-4 1,-7 5-200,1-7 0,0 0 117,-1 0 1,1 0-152,-1 0 1,6 5-1096,-1-1 1191,7 8 0,-9-4 0,4 7 0</inkml:trace>
  <inkml:trace contextRef="#ctx0" brushRef="#br0" timeOffset="-127116.73">23622 13081 7569,'8'-15'478,"-1"1"-238,-7-1 1,0 0-107,0 1 1,-7 4 48,-3 0 1,-4 5-134,-6-5 0,2 7-2,-6-2 1,6 4-124,-2 1 1,-1 1-58,1 4 0,1 3 120,4 7 0,2 0-126,3-1 1,-1 1 23,6 0 1,0-1-14,5 1 0,0 5 67,0-1 1,11-1 1,4-8 1,5 3 6,-1-3 0,4-4 136,6-1-92,7-3 0,-5-2 1,4-2 116,-4-3 0,-3-3 50,-4-6 1,2-3-91,-6-2 1,-6 1 100,-4-7 1,-5 6-34,5-6 1,-7 6-181,2-6 0,-10 7 115,-5-2 0,-3 4-193,-1 1 0,-8 6-943,-2-1 521,-4 7 542,5-4 0,-11 14 0,3 1 0</inkml:trace>
  <inkml:trace contextRef="#ctx0" brushRef="#br0" timeOffset="-125965.73">23813 12949 7569,'7'8'-484,"-6"-1"831,12-1-246,-11-4-35,5 4 0,-7 1-79,0 3 1,0 3 65,0 1 0,0 3 9,0 2 1,0-1 14,0 7 25,0-7 0,0 3 0,0-6 37,0-1 1,4 1-44,1 0 0,7-5-120,-2-1 1,4-5 72,6 0 0,-4-2-55,4-2 1,1 0 73,-1 0 0,4-6-106,-4-4 0,-2 2 38,-9-2 1,5 0 8,-5-5 0,4-4 32,2-1 0,0-1 158,0 1 1,4 2-165,1-6 0,-1 4 27,-4-4 0,1 6-48,4-2 0,-4 5 41,4 6 1,-4-4 2,-1 3 1,0 3-16,-1 2 0,1 4 34,0 1-38,-1-7 37,1 6-104,-7-6 0,-1 9 66,-7 3 1,-2-4-109,-3 4 1,-3 3 40,-7 2-134,-6-3 78,5 6 1,-10-7 76,6 4 0,-1 3-59,1-3 0,4 3-1,-4 2 0,4-6-11,1 1 0,2 0-6,3 5 0,-1-1 32,6 1 0,0-5 74,5 0 1,0 0-71,0 4 1,7-4 119,3 0-93,3-7 0,8 4 0,2-7 27,0 0 1,4 0 21,-2 0 0,3 0 1,1 0 1,0-9 58,1-5 1,-1-1-45,1-5 0,-1-2 65,0-3 1,7-1-83,4 1 1,-3-2 91,2 2 1,0-7-35,6-3 1,-1-1 7,0 2 1,-7 3 2,-2-3 1,-4-2 0,-2 1 0,-6 1-91,-3 5 0,-6 4 65,-4 1 1,1 6-302,-6-2 122,0 4 19,-5 8-67,0-5 1,-1 11 33,-4-3 1,1 3-39,-5 2 113,-1 7 0,-5 1 1,0 9-78,1 2 1,-1-1-37,0 7 1,-4-1 96,-1 5 0,-4 1-146,4-1 163,-6 7 0,5-3 1,-5 6-40,1 2 15,1-5 8,-6 6 0,6-11 43,-1 4 1,7 1-67,-1-2 40,2 0 1,3-6 0,1-4-17,3-4 0,2-5-49,3-6 63,3-2-4,-5-7 34,7 0 1,7-7-7,3-2 0,5-9-31,4-2 0,-1-6 143,7 1 0,-1 3-26,5-3 1,6 6 76,-1-6 0,7 7-41,-2-2 0,-1 9-75,1 1 1,-6 2 35,1-2 1,-8 4 23,-2 6 61,-6 0-118,4 0 1,-14 6-4,-3 4 0,-4 3-41,-1 2 0,-5 0 46,1-1 1,-8-4-46,2 0 41,-3 0 0,-1 4-52,-1 1 0,0-5 43,0 0 0,6-7-42,-1 2 1,5-2 19,-5 2 2,7-3 0,-4 6-26,7-3 30,0-4-53,0 12 44,0-4 47,0 5 0,2-1-41,3-3 1,-2 2 117,7-8 0,-5 6-14,5-5 159,-1 7-224,6-11 0,-5 7 77,0-3-53,0-3 44,4 4-244,-6-6 220,-1 0-149,-7 0 1,5 2 28,0 3-114,0-3-15,-5 4-345,0 1 153,0-6 249,0 6 1,6-7 0,2 0 0</inkml:trace>
  <inkml:trace contextRef="#ctx0" brushRef="#br0" timeOffset="-123754.73">26077 13228 7248,'8'0'443,"-2"0"0,-7 0-306,-4 0 0,2 0 37,-7 0 0,-5 0-3,-4 0 1,-8 0-232,3 0 0,-4 5 74,-1 0 0,-6 0-24,1-5 1,2 0 47,7 0 0,-1-5-369,6 0 1,-4-2 156,4 3 1,1 0-751,4-5 567,0-1 0,2-5-180,3 0 537,4 7 0,12-5 0,3 5 0</inkml:trace>
  <inkml:trace contextRef="#ctx0" brushRef="#br0" timeOffset="-123556.73">26091 13037 7569,'9'0'-154,"-3"0"240,-6 0 87,-13 0-104,3 0 1,-17 0-1,4 0 16,0 0 0,-5 5 0,4 0-106,-4 0 118,-2-5 0,6 0-187,-1 0 0,7 0 84,-1 0 1,3-2-306,1-3 1,2 2 43,3-7 267,-3 7 0,11-10 0,-4 5 0</inkml:trace>
  <inkml:trace contextRef="#ctx0" brushRef="#br0" timeOffset="-123229.73">25900 12625 7569,'0'9'-541,"0"4"1058,0-12-243,0 12 0,0-9-189,0 5 1,0-4 6,0 5 1,0-5-176,0 5 122,-6 0 0,4 4-24,-3 1 1,-1 1-25,1 4 0,-2 3 41,2 6 1,-1 1-99,-4-1 1,-3 7 94,3 3 0,2 5-100,-2 5 0,2-3 59,-2 3 1,-3-8-81,3-2 0,2-1 49,-1 1 0,5-8-139,-1-7 1,4-6-322,1 2-39,0-4 542,0-8 0,0-1 0,0-7 0</inkml:trace>
  <inkml:trace contextRef="#ctx0" brushRef="#br0" timeOffset="-121920.73">26400 13140 7569,'10'8'-558,"0"-3"315,0-3 1,6-2 528,3 0 1,-1-2-44,7-3 1,-1-3-117,6-7 1,-1-1-2,1-4 1,4-1-39,0-3 0,2-4 73,-2 3 0,-2-4-69,2-5 1,-3 3 110,-2-4 0,-4 4-71,-1 2 0,-7 1-113,-3 4 1,-1-3-137,-8 8 0,0 4 54,-5 5-82,0 1 1,-11-1 45,-4 0 1,-5 7-45,1-2 1,1 5 61,-7 5 1,1 3-7,-6 7 1,1-1-5,0 1 0,1 5-18,3-1 0,-2 7 53,2-1 1,4 3-11,1 1 1,6 0 124,4 1 1,-2-1-110,7 1 1,1-1 89,4 0 1,1 1-77,4-1 0,3-6 50,7-3 0,1-4-30,4-1 0,3-2 8,6-4 1,1 3 32,-1-7 1,-1 0-35,-4-5 1,4 0 48,-4 0 1,-1 0-50,2 0 1,-6-2 115,6-3 1,-7-1-102,1-4 0,-2-3 212,-2 3-181,6-3 1,-5-3 0,4-2 63,-4-2 1,-1-4-56,-1 4 1,-1-1 26,-3 1 1,2 4-27,-7-4 7,6 4 0,-9 1-98,3 0 0,-10 2 45,-5 4 1,-3-3-104,-2 7 0,-4 0 29,-1 5 0,-5 0-43,6 0 1,-6 2 72,6 3 0,4-2 12,5 7 0,0 5 24,-4 4 1,4 2-52,0-1 67,7-4 1,-4 11 0,7-8-13,0-1 1,0 3 51,0-1 1,8 0-59,7-6 0,2-1 71,7-3-59,1-3 0,4-2 0,0-1 2,1 0 0,-1-3 60,1-1 0,-1 0-59,0 0 1,-4-1 54,-1-4-53,1 3 1,4-11 0,1 3 17,-1-3 0,-4-1-22,-1-1 0,-1 0 0,1 0 0,-2-1 142,-8-3-133,1 2 0,-2-4 0,-3 6 175,-5 1-161,3-1 1,-6 0-57,2 0 1,-4 2 25,-4 4 0,0-3 2,-6 7 1,-4 0-9,-6 5 1,-1 0-78,1 0 1,2 0-33,-6 0 1,6 7 99,-2 3 0,4-2-79,1 2 1,1-1 56,-1 6 0,5 0-31,0 0 1,5 4 28,-4 1 1,5 1 47,-1-1-23,4-4 1,2 10 0,4-6-1,5-2 1,3-2 64,2-1 1,5-6-70,-1 1 0,7-5 94,-1 5 0,-4-7-47,-1 2 0,1-3 30,-2-2 1,1-5-42,-5 0 0,1-5 32,4 5 1,-4-6-80,4 1 42,-4-3 1,-6-2 0,-1 1 22,3-1-26,1 0 1,0 0 20,-3 1-33,3 6 1,-10-4-2,7 7-91,-7 0 43,4 5 1,-9 2-3,-3 3 0,2 3-7,-7 7 0,7-1 42,-2 1 1,-2 0-6,3 0 0,-1-1 18,5 1 1,0 0-66,0-1 152,6 1-53,2 0 1,12-5 0,0-2 38,-2-2 0,4-1-32,3-5 0,3 0 13,1 0 0,-4-5 81,-1 0-113,1-6 1,-3 3 0,0-7 50,-1 0 1,-6-4-36,-1-1 1,1 1 14,-5 4 1,-2 0 14,2 0 0,-7 1 71,2-1-149,-3 0 0,-11 2-4,-5 3 1,-8 2-234,-7 3 151,0 4 1,-1-6-62,1 7 1,-1 5 0,1 2-140,0 1 1,6-3-105,3 5 1,4-2 6,1 2 401,0 3 0,1-5 0,-1 6 0</inkml:trace>
  <inkml:trace contextRef="#ctx0" brushRef="#br0" timeOffset="-121688.73">28002 13066 7569,'22'2'-728,"-8"3"546,-6 3 0,-3 2 0,0 0 269,-1 1 1,-3 7 17,-1 2 1,-5-1-41,0-4 0,-1 5-3,1-1 0,2 6 107,-7-6-110,7 7-4,-10-9 0,9 9 25,-6-6 1,2 6-52,-2-2 1,-7 4 41,2 1 1,-8 1-117,3-1 0,-7 2 57,-3 3 0,1-3-321,-5 4 154,-4-4 66,7-2 1,-5-6 88,7-3 0,-1-4 0,1-1 0</inkml:trace>
  <inkml:trace contextRef="#ctx0" brushRef="#br0" timeOffset="-118468.73">22887 14081 7569,'-8'1'-367,"3"4"231,3-3 0,1 4 508,-4-6-93,3 0 734,-4 0-908,19 0 0,-3-5-39,9 1 1,-3-1 36,-1 5 1,6 0-125,4 0 0,-2 0 76,1 0 1,6 0-120,4 0 0,-5 0 40,-4 0 0,-7 0-77,1 0 78,-2 6 0,-4-3 47,-3 7-172,-4-6 83,-6 9-254,0-5 242,-6 6 0,2 0-53,-5-5 100,5-2 7,-2-7 151,6 0-163,13-7 1,-3 4 101,9-7 1,-1 0-73,2-4 1,-2 4 143,6 0 1,-6 2 18,2-2 0,1-3 27,-1 3 0,-1 2-24,-4-2 1,0 5-51,-1-4 1,-1 4 32,-3-5 0,-3 5 58,-7-5-214,0 0 0,-7-3 104,-3 4 1,-4-4-121,-6 3 0,2 2 64,-6-2 1,4 5-478,-4-5 0,7 5-1233,3-5 1674,-1 7 0,7-10 0,-7 5 0</inkml:trace>
  <inkml:trace contextRef="#ctx0" brushRef="#br0" timeOffset="-118138.73">23945 14257 7467,'-6'8'-288,"4"-3"556,-3-10 1,4-3-63,1-7 0,0-1 81,0-4 1,1-2-58,4-8 1,-1-1-8,5-3 1,1 1-87,5-6 0,-2 6-154,-3-1 1,3-2-117,-3 2 0,-2-2-178,2 2 0,-6 7-377,6-2 0,-7 9 16,2 1 672,4 2 0,-8 3 0,6-1 0</inkml:trace>
  <inkml:trace contextRef="#ctx0" brushRef="#br0" timeOffset="-117938.73">24416 13845 7569,'14'7'-184,"-5"-4"-289,-4 7 1080,-4-7-335,-7 10 0,-7-11-201,-7 3 0,-5-3 45,6-2 0,-12 0-154,1 0 1,-2 0 26,2 0 1,-4 0-61,0 0 0,4 0-71,6 0 0,1 0 142,-1 0 0,2 0 0,8 0 0</inkml:trace>
  <inkml:trace contextRef="#ctx0" brushRef="#br0" timeOffset="-117568.73">24342 14154 7569,'15'0'0,"0"0"-677,-1 0 386,1 0 0,0-1 530,-1-4 1,1 1-28,0-5 0,0 0 51,-1 0 0,-4-3 99,0 7-254,-7-6 1,4 3-102,-7-7 1,0 5 57,0 0 0,-7 7-83,-3-2 1,-3-1 129,-1 1 1,-3 0-229,-2 5 1,2 0 34,-2 0 1,2 6-43,3 4 1,-1-2-16,0 2 0,1 0 118,-1 5 0,7 1 21,3 4 1,3-4-25,2 4 0,7 1 56,3-2 1,4 3-51,6-3 0,3-2 31,6 2 0,-4-4-64,-1-5 0,1 1-92,4-6 0,5 0-158,1-5 300,5 0 0,5-7 0,7-1 0</inkml:trace>
  <inkml:trace contextRef="#ctx0" brushRef="#br0" timeOffset="-116988.73">25592 14022 7569,'8'0'131,"-2"2"323,-6 2-41,0-2-382,-6 11 1,-1-5-94,-2 7 1,-5 0 162,5-1 1,-4 1-128,-2 0 1,0 1 90,1 4 1,-1-4-87,0 4 1,5-4 42,1-1 1,-1-2-44,-5-3 1,5 1 37,0-6 0,6 5-86,-6-5 0,5-1-7,-5-4 1,5-1 87,-5-4 0,2-3-95,-2-7 1,-1-5 81,6 1 0,-5-6-200,5 6 1,-4-6 58,4 6 1,-5-6-291,5 6 0,0-3 432,5 3 0,-6 2 0,-3-4 0</inkml:trace>
  <inkml:trace contextRef="#ctx0" brushRef="#br0" timeOffset="-116109.73">25783 14198 7569,'10'8'-269,"-1"-3"287,1-3 1,5-2 44,0 0 0,-1-2 61,1-3 1,5 2-68,-1-7 1,1 1 75,-6-6 1,1 0-107,0 0 1,-2 1 60,-3-1 36,3 0-207,-12 1 115,6-1 1,-10 2-113,-7 3 1,0 4 85,-9 6 0,1 0-119,-2 0 0,2 0 79,-7 0 0,8 1-31,-3 4 0,4 3 15,1 7 0,0-5-11,1 0 0,0 1 33,5 9 0,-3-4-3,7 4 0,0-4 64,5-1 0,0-1-59,0 1 0,7 0 88,3-1 1,4 1-73,6 0 0,-2-5 41,7-1 0,-1-5-17,5 1 1,6-4 6,-1-1 1,2-1 20,-2-4 0,-3 1-30,4-5 1,-4-1 61,-2-5 1,0 0-54,1 1 1,-6-3 83,1-2 0,-7 2-78,1-2 1,-2 2 65,-3 3 1,-1-1-64,-3 0 0,2 1 29,-7-1-52,-1 0 36,-4 1 0,-1 1-98,-4 3 1,-3 2 51,-7 3 1,0 3-106,1-3 0,-1 3 60,0 2 1,1 5-94,-1 0 1,0 7 111,0-4 1,2 7-71,4-1 1,-3 1 45,7 0 0,-5 1 5,6 4 0,-1-4 22,5 4 1,1-3-24,4 3 1,3-7 82,7 7 1,5-12-71,-1 7 0,3-6 103,-3 1 1,2-2-36,4-3 0,3-3 7,-4 3 1,2-4 44,-1-1 0,2-1-77,-2-4 1,3 2 132,1-7-115,-6 7-13,5-10 1,-7 4 41,4-5 0,1 2-19,-7-2 1,6 2 186,-6-8-177,1 4 30,-5-5 1,4 3 23,1-7 1,-1 3-117,-4-3 75,0-3-15,0 5 0,-1-6-117,1 0 1,-5-1 77,0 1 0,-7 4-132,2 1 0,-4 6-42,-1-2 13,0 4 107,0 1 10,-6 7-7,-2 2 0,-7 12 16,0 4 1,-4 3-11,-1 2 0,0 1 35,6 4 0,-7-2-25,-4 6 0,2 1 1,-1 4 12,6 0 0,-4 1 0,3-1 45,-1 1 1,2-1-50,8 0 1,-1 1-4,6-1 1,2 1 34,8-1 1,0 0-26,9 1 1,-1-2 0,12-4 0,-1 2 2,6-6 1,4-6-516,0-4 527,7-6 0,3 2 0,9-6 0</inkml:trace>
  <inkml:trace contextRef="#ctx0" brushRef="#br0" timeOffset="-115337.73">27782 14095 7569,'8'0'-433,"-1"0"0,-7-1 1012,0-4-545,0 3 1,-2-4 79,-3 6 0,2 0-33,-7 0 1,0 1 15,-5 4 1,1-2-108,-1 7 1,0 0 0,1 5 1,-1-1-81,0 1 1,2 0-23,3 0 0,-1 1 83,6 3 1,-1-2-70,1 2 0,3-7 81,-3-2 1,5-5 7,5 4 0,3-5-15,7 1 0,0-4 26,-1-1 1,3-1-23,2-4 0,-1-4 109,7-5 1,-2-1-63,1 0 0,-1 1 72,-3-1 0,-4 0 27,3 1 1,-7-1-93,-2 0 0,-7 0-93,2 1 0,-5-1 93,-5 0 1,-3 6-233,-7-1 1,-1 7 69,-4-2 0,-3 3-57,-6 2 0,4 0 184,1 0 0,-1 13 0,-4 3 0</inkml:trace>
  <inkml:trace contextRef="#ctx0" brushRef="#br0" timeOffset="-113298.73">27811 14184 7569,'30'0'-444,"-1"0"320,0-7 1,-4 4 0,-2-5 329,-2 1 0,4-4-18,-6 1 0,1 2-156,-6-2 1,1 2 4,0-2 0,-5-2 10,-1 8 17,-5-1 0,1 5 2,-10 0 1,-3 6-112,-7 4 0,-6 10 64,-4 4 0,-9 4-63,-5 1 1,-4 6 30,-1-1 0,-3 10-33,3-5 1,-4 7 29,9-7 0,1 2-5,-1-2 0,5 2-71,-5-7 1,6 1 50,-1-6 0,4-6-56,6-4 1,8-2 48,6-3-25,7-5 0,-1-5 31,14-8 1,8-6 24,16-10 0,-1-3 106,6-6-123,-6-7 6,9 5 1,-4-10 76,6 7 1,0-7-67,0 2 0,0-2 101,0 2 1,0 0-85,1 9 1,-8-1 14,-3 12 0,-3-1 28,-1 5 0,-7 7 54,-4 3-35,-2 4-27,-3 1 1,-4 6-47,0 4 1,-7-2 31,2 2 1,-3 0-69,-2 4 1,5 1 61,0 0 1,1-5-43,-1-1 0,-3-4 33,3 5-15,3-7 0,0 4 2,7-7 1,-2-2 2,-4-3 0,4 2 56,-3-7 1,5 0-52,5-4 1,-7-1 116,6 0 1,-11-1-103,7-4 1,-3 4 26,2-4-15,1 4 1,-7 1 105,-3 1-102,-3 6-40,-2-5 0,-2 9 42,-3-6 1,-3 7-77,-7-2 1,1 4 59,-1 1 1,0 0-94,0 0 0,1 6 74,-1 4 1,5-2-66,0 2 1,6 0 52,-6 4 0,6 1-5,0 0 0,2 0-6,2-1 18,0 7-5,0-4 0,2 4 9,2-6 1,0-5-14,6-1 1,4-4 33,6 5 0,4-7-25,-4 2 0,6-5 21,-1-5 0,2-3-17,3-7 1,-1 1 8,1-1 0,-1-5-6,0 1 0,-4-2 0,-1 1 1,-6 4 2,2-4-4,-4 4 0,-1 1 0,-7 5 0,-3 0 27,3 7 0,-6 3-23,3 10 0,-9-2-76,0 2 0,-6 1 8,5 9 1,-5-4 52,5 4 0,0-4 11,5-1 0,0 0-17,0-1 0,0-4 31,0 0 1,0-5-34,0 5 1,7-7 21,3 2 1,-2-5-15,2-5 0,-1 2 27,6-7 1,0 0-19,-1-5 0,1 2-2,0 3 1,-2-3-17,-3 4 11,3 2 26,-5 1 0,2 6-26,0 0 37,-7 0 1,3 6-29,-6 4 1,0-2 6,0 2-4,0 0 1,0 4 6,0 1 130,7-7-120,1-1-26,7-7 1,-1 0 16,1 0 0,0-2-23,0-3 1,-6-1 12,1-4 1,0-3-5,5 3 1,-2-3 21,-4-2 1,5 5-15,-5 1 1,4-1 94,2-5 0,-2 0-90,-3 1 1,3 4 45,-3 0 1,-2 2-5,2-2-72,-7-3 0,5 10 82,-3-7-155,-3 7 0,3-2 9,-10 10 1,1-2 49,-5 7 1,4 0-18,-5 4 0,2 6 23,-2 0 1,-1-1-17,6-4 1,-5 0 11,5-1 0,0 1 29,5 0 1,0-1-31,0 1 1,2-5 51,3 0 0,3-7 4,6 2 1,3-4-40,2-1 0,-1-1 37,7-4 0,-1-3-29,6-7 0,-6-5 25,1 1 1,-6-1-20,6 6 0,-7-1 20,1 0 0,-2 2-15,-3 3 1,1-1-1,0 6 1,-7-2 61,-3 3-53,3 2-62,-6-5 0,4 14 53,-6 3 1,0 3-94,0 1 85,0 1 1,0 0-17,0 0 1,0-6 19,0 1-23,0 0-28,0 5 36,7-7 1,1-2-16,7-6 1,-6-1 18,1-4 0,0 2 43,5-7-54,-1 6 36,1-9 0,-5 7-21,0-4 3,-7 4 31,4 6-32,-1 0 26,-4 0-16,4 6-68,-6 2 62,7 7 0,-4-2 5,7-3 1,-5 1 27,5-6 0,-1 0 4,6-5 1,0 0 26,-1 0 0,1 0-53,0 0 0,0-2-9,-1-2 0,1 0 20,0-6 0,-1 2-33,1-2 0,-5-1 31,0 6 1,-2-1-52,2 1 1,3 3 27,-4-3 1,0 4-5,0 1 0,-4 0 4,5 0 0,0 0 2,5 0 0,-6 4 3,1 1 0,0 0-2,5-5 0,-1 5 38,1 0 1,0 0-34,0-5 37,-1 0 1,1-7-34,0-2 0,-2 0 0,-4 0 0,3-1 69,-7-5 1,0 5-62,-5 1 0,0-1 79,0-5 1,-4 5-64,-5 0 0,-1 7-29,-10-2 0,-1 4 28,1 1 0,-4 0-136,4 0 1,-4 0 0,4 0 1,-4 6-95,4 4 1,1 1-48,4-1 0,2 3-93,3-3-35,-3 3 374,11 2 0,-4 0 0,12-2 0,4-4 0,3-2 0,2-7 0,1 0-5,4 0 0,-4 0-39,4 0 1,-4 0 194,-1 0 0,-1 0-35,1 0 1,-5-2 161,0-3-190,0 4 1,3-4 34,-4 10 1,-2 3-53,-7 7 0,0 4-71,0 1 1,-7 6 43,-2-2 0,-4 4-4,-2 2 1,-1 4-78,-4 0 64,4 1 1,-11-6 0,6 0-5,-2 1 0,-1-1 9,-6 1 0,1-8-42,0-2 1,1 0 37,3-6 0,3 3-53,2-12 0,4-1 47,-4-4 1,10-6-56,5-4 1,-1-5 38,1-4 0,2-4 2,7-6 1,6-2 16,10-4 0,4 3-19,11-8 1,4 1 52,10-5 1,-2 2-46,7 2 1,-6 0 170,1 5-7,-4 1-162,-1 5 1,0 1 10,1 3 1,4-1-106,0 7 0,0-1 72,-5 5 0,-4 7-4,-5 3 0,-3-1 33,-12 1 0,0 0-70,-6 5 1,-6 2 39,-3 2 0,-3 5-120,-2 5 0,-7 1 2,-2 0 0,-9 1-74,-2 4 0,-6-4-22,1 4 0,-1-4-87,2-1 308,-4-1 0,12 1 0,-5 0 0</inkml:trace>
  <inkml:trace contextRef="#ctx0" brushRef="#br0" timeOffset="-112448.73">30707 13978 7569,'15'-2'-370,"-1"-3"277,1-3 0,0-8 1,1-4 337,4-4 1,-2-6-45,6-4 1,-4 1-103,4-6 0,-4 0-141,4-5 0,-6 5 80,2-1 1,-9 8-247,-1-3 1,-5 6 89,5 5 1,-7 2-75,2 8 0,-10 1 36,-5 3 0,-3 3-21,-1 7 0,-3 7 48,-2 3 1,2 8 49,-2 1 1,2 12 36,3-1 1,-1 9 41,0 0 0,-1 10 0,-4 5 0,4-2 0,-4 2 0,4-2 4,1 2 0,6-3-35,-1-7 0,2 0 171,-2 0 1,-2-6-41,7-4 1,-4-10 18,4-4-88,0-4 4,5-1 0,2-13-32,2-7 1,5-8 25,5-7 1,-1-3-65,-3-6 1,3 4 43,-3 1 1,3 1-25,2-1 1,-1 2 8,1 8 1,-5 1-5,0 3 14,-7-3 0,5 11 1,-3-3 1,-3 10-5,3 5 1,-4 3 1,-1 2 1,-1 1-7,-4 4 4,3-4-3,-11 12 1,11-10 0,-2 6 0,2-6 48,2 2 0,0-4 3,0-1 1,0-6-54,0 1 1,2-6 15,2 0 1,0-2-24,5-2 0,0-2 23,0-2 1,5 0-41,-5-6 38,4 1 0,2-6-9,0 0 1,-5 7 12,-1 3 1,-4-1 20,5 1-46,-7 0 28,4 5-32,-7 0 21,0 6 1,2-2-52,2 5 47,5 1 1,5 5 45,1 0 0,0-6-5,-1 1 1,6-6 4,0 0 1,6-2 61,-2-2 0,2 0-47,-1 0 1,3-6-56,-4-4 1,-3-3 33,-1-2 1,-5 0 15,-6 1 0,4-1-14,-3 0 0,-3 0 98,-2 1 0,-4-1-93,-1 0 1,0 1-4,0-1 1,-6 5-95,-4 0 0,-5 7 102,-4-2 0,-1 4-274,-9 1 1,3 1 81,-9 4 0,9 3-521,2 7 658,-1 0 0,-4 6 0,-1 2 0</inkml:trace>
  <inkml:trace contextRef="#ctx0" brushRef="#br0" timeOffset="-111959.73">31310 14037 7569,'8'-7'-327,"5"5"197,-5-11 171,7 12-59,-7-6 1,-2 9 67,-6 3 0,-6 3-134,-4 7 1,2 4-41,-2 1 1,2 1 113,-2-1 0,-1-4-35,6 4 0,0-4 60,5-1-30,0-1 16,0 1 0,6-7 2,4-3 1,3-3 1,2-2 0,0-2-4,-1-3 1,6-3 98,0-7-94,-1 1 0,-4-1 0,0-1-16,-1-4 0,1 4 21,0-4 0,-5 5-183,-1 6 175,-5-5-132,2 13 104,-6-6-26,-6 20 1,2 2 44,-5 10 0,5-3-19,-1-2 0,4-4 95,1 4 1,0-4-85,0-1 0,1-5 129,4 0 1,3-7-63,7 2 0,5-4 56,-1-1 1,6-6-75,-6-4 1,6-3-51,-5-2 1,4-4 49,-4-1 1,4-4-8,-4 4 0,-1 0 61,-4 6 0,-5-6-65,0 0 1,-5 1 104,4 4 1,-5 5-52,0 1 1,-4 5-110,-4-1 0,-11 4 82,-10 1 1,-2 0-163,-3 0 0,1 6-76,-1 4 0,1 3-98,0 2 0,1-2 285,3-3 0,-2 9 0,4-2 0</inkml:trace>
  <inkml:trace contextRef="#ctx0" brushRef="#br0" timeOffset="-111091.73">31707 14037 7569,'14'0'-471,"-4"0"1,0 0 280,1 0 0,-3-5 418,2 0-106,-7 0 5,11 5 0,-11 2 4,7 2-69,-7 5 1,3 5-19,-6 1 0,0 5-132,0-1 136,7 1 0,-4-6-73,7 1 63,-7-7-172,10 5 154,-4-11 0,5 3-98,1-10 1,0-3 72,-1-7 0,1-1-52,0-4 0,-1-3 43,1-6 0,1 0-16,4-1 0,-4-6 27,4-3 1,-2-3 0,2-3 1,2-5 16,8-4 1,-1-2-28,1 3 0,-1-3 113,0 7 1,1-5-59,-1 5 1,1 0 99,-1 5 0,-6 6-66,-4 4 1,-4 10-106,-5 4 0,-4 4 26,-6 1-10,0 7 0,-1 8-9,-4 10 0,-3 9-12,-7 6 0,0 3-31,1 1 0,-6 5 52,0 1 0,-4 5-44,4 0 1,-6 4 31,2 5 1,1 3 1,-2 7 1,7-5-2,-1-1 0,1-5 46,-2 1 1,4-5-35,-4-5 1,9-3 4,1-7 1,2-1-21,-2-3 1,4-9 4,6-6 14,0-7-13,0 4 23,0-20 0,1 3-22,4-10 1,2-1 0,2 1 1,5 1 44,-5 4-36,4 7 1,2-5 1,-5 6 10,0-2 0,0-3-10,4 7 1,1 0 10,0 5-10,-1 0 2,-6 0 0,4 7 6,-7 3 1,0 3-6,-5 1 1,-7 1 19,-3 0 0,2 4 3,-2 1 1,1 0 2,-6-6 0,5 1 79,0 0-92,7-1 6,-10 1-26,11 0 23,-11-1 1,12-4-55,-4 0 53,-3-7 6,6 4-27,-5-1 27,7-4 0,2 5 9,3-7 49,3 0 0,7-2-64,0-3 0,-1-3 25,1-7 0,-2 5-14,-3 1 0,3-1-17,-3-5 1,3 0 20,1 1 1,1-1-23,0 0 0,1 5 18,4 1 0,-4 4-6,4-5 0,-4 7 1,-1-2 0,-1 3 13,1 2 38,-7 0-50,5 7 1,-11 1-109,3 7 1,-5 6 66,-5 3 0,2-1-47,-7 2 0,-5 4 59,-4 5 1,-8 7-1,3-2 1,-4 4 5,-1 1 1,-1-5-21,1 0 1,0-6-64,-1 1 1,1-3 66,-1-1 1,8-7-209,2-4 0,4-2 228,1-3 0,0 1 0,1 0 0</inkml:trace>
  <inkml:trace contextRef="#ctx0" brushRef="#br0" timeOffset="-110549.73">32530 14110 6670,'9'0'243,"1"0"-302,-6-6 1,7-3 94,-6-5 0,1-1-65,-1 0 1,-1-1 41,5-4 1,-5 4-3,1-4 1,1 4-31,-1 1 37,0 1-101,-5-1 91,0 7-40,0 1 34,0 20 0,0-1-27,0 12 1,-5-4 6,0 4 1,-5-1-1,5 2 0,-4 1 14,4-7 0,-2 6-5,2-5 0,4-1 18,-4-4 0,3-5-23,2-1 49,0-5 0,2 2-38,3-6 1,3 0 101,6 0 0,1-6-115,0-4 0,-5 2 0,-1-2 1,0 5 50,0-5 1,5 2-25,-5-2 1,4-1-6,2 6 0,-5-6 8,0 1 0,-1 2 32,6-2 1,0 0-33,0-5 1,-6 5-20,1 1 1,-5 4-6,5-5 1,-5 7 1,5-2-85,-7 3 95,10 2 1,-7 2-61,4 3 0,-2 3 49,-3 7 0,-3 6-42,3 3 0,-4 4 31,-1 1 0,-4 2-11,-1 4 7,-7-4 10,4 5 0,-7-7-7,1 1 1,-1-3-348,0-2 368,1-4 0,-1 0 0,0 2 0</inkml:trace>
  <inkml:trace contextRef="#ctx0" brushRef="#br0" timeOffset="-110301.73">32809 13640 6936,'8'-8'331,"-1"-1"703,-7 4-1032,0 4-585,0-6 583,-7 7 0,-1 7 0,-7 1 0</inkml:trace>
  <inkml:trace contextRef="#ctx0" brushRef="#br0" timeOffset="-109651.73">29443 13449 7569,'0'14'577,"0"-6"140,0-1-838,0-7 0,-7-7 0,-1-1 1</inkml:trace>
  <inkml:trace contextRef="#ctx0" brushRef="#br0" timeOffset="-103544.73">2308 2425 7569,'0'8'39,"0"-1"515,0-7 1,0-11-446,0-4 1,5-3-30,0 3 0,5-4 91,-5-1 0,6-6-118,-1 1 0,-2 2-4,2-1 0,-7 1-3,2-1 1,-2-3-116,2 8 0,-3-6 26,3 6 0,-2-6 53,2 6 1,-3-1-223,3 5 0,-4 1 43,-1-1 0,0 0-244,0 1 1,5 4 5,0 0 407,6 0 0,-2-4 0,5-1 0</inkml:trace>
  <inkml:trace contextRef="#ctx0" brushRef="#br0" timeOffset="-103052.73">2735 1940 6454,'-9'0'453,"1"0"-306,3 0-101,4-6 0,-6-2 37,7-7 0,0 3-24,0-2 0,0 6-12,0-12 1,0 10 15,0-9 1,0 10-11,0-5 1,0 2 9,0-2 0,0-1-56,0 0 1,0 5 9,0 1-14,0-1 0,0 0-15,0 0 1,-1 7 41,-4-2 1,-3 3 11,-7 2 0,0 0-19,0 0 0,-1 0 8,-3 0 1,-3 7-23,-2 3 1,-4-2-1,4 2 1,-4-1-43,-2 6 0,-2 0-4,2 0 1,-7-1-163,7 1 1,3 5 59,2-1 0,1 2-205,-6-1 0,1-4 5,-1 4 339,8-4 0,-6 5 0,5 2 0</inkml:trace>
  <inkml:trace contextRef="#ctx0" brushRef="#br0" timeOffset="-96673.73">14450 632 7569,'8'0'0,"3"-2"0,-6-3 59,0 4 139,-5-6 227,7 1-308,-6 4 1,6-6 344,-7 3-79,0 3 51,0-4 1,-5 17-420,0 4 0,-1 3 63,1-3 1,3 4-119,-3 1 1,-1 6 86,1-1 1,-5-3-67,5 3 0,-5-1-1,5 6 0,-4 1 71,4 3 0,-5-3-92,5 3 0,-5-3 42,5-1 1,-5 4-53,6 0 1,-3 6 70,2-6 1,-1 10-121,-4-5 106,-3 7 1,9-8-1,-5 6-107,-3 0 1,4-5-1,-2 0 0,5-1 82,-4 1 1,0-2 10,0-2 1,0-4-20,4 3 0,4-8 24,-4-1 0,3-6-25,2 6 0,0-7 22,0 1 1,0-2-10,0-3 0,0 1 6,0 0 0,0 0-8,0-1 0,0 1 2,0 0 1,0-6 8,0 1 1,0 0-12,0 5 1,0-6-48,0 1 31,0 0 9,0 5 26,0-1 5,0-5 29,0-3-54,7-6 57,-6 0-45,13 0 123,-6 0-113,6 0 0,-4 0 0,0 0 54,1 0-12,3 0 0,5 0 6,1 0 0,1 0 123,-1 0-153,2-6 0,8 2 0,1-4 128,3 2 1,4-4-103,6 5 0,6-5 39,4 5-32,-3 0-20,6-1 0,-3-2 21,10-7 1,9 0-28,10 1 1,11-1-437,4 0 0,-2 1 344,2-1 1,-7-5 114,2 1-84,4-1 0,-9 5 1,0 1-20,-8-1 0,-11 0-86,-5 1 1,-6 4 89,-4 0 0,2 2-362,-7-2 267,-7 3 0,-6 3 1,-8-1-457,-4 1 1,-4 1-393,-10-2 990,3 4 0,-7-9 0,-4-7 0</inkml:trace>
  <inkml:trace contextRef="#ctx0" brushRef="#br0" timeOffset="-95748.73">16464 1793 6634,'8'0'224,"0"-5"0,-5-1-16,2-2 0,0-2-60,-5-5 0,5 0-8,0 1 0,5-8 178,-6-2-182,1-4 1,2-1-1,1-2 141,0-4 1,5-2-140,-3-7 1,3-8 13,2-7 0,0-2-45,-1-7 1,1-1-97,0-4 1,-2-1 102,-3 1 1,1-1-293,-6 1 1,1 2-11,-1 8 0,-3 1 115,3 13 1,-4 6-312,-1 9 0,5 5 145,0 4 0,0 4-817,-5 6 505,0 7 551,0 1 0,-6 20 0,-3 4 0</inkml:trace>
  <inkml:trace contextRef="#ctx0" brushRef="#br0" timeOffset="-94690.73">15596 1617 7413,'0'8'-39,"0"-1"470,0-7-386,-6 0 50,-2 0 0,-2 0 95,0 0-75,7 6 8,-10-4-155,5 4 120,-7 1 0,5-4-35,0 7 0,0-5 0,-6 3 40,-3-2 1,1 4-116,-7-5 1,5 5 72,-4-5 0,4 5-124,-4-5 110,6-1 0,-8-4 0,6 0-87,2 0 1,2 0 23,1 0 1,2-1 24,3-4 1,4 2 102,6-7-92,0 0 1,0 0 0,0 0 88,0-1 1,1-2-71,4-2 1,2-1 75,3-4 0,3 4-52,-4-4 0,0 4 7,0 1 0,-4 1-21,5-1 0,-5 0 4,5 1 1,-5-1-73,5 0 1,-6-1 71,6-4 0,-5 4-100,5-4 1,-5 4 85,5 1 1,-2 1-76,2-1 1,1 0 56,-6 0 1,1 6-65,-1-1 54,-3 0 0,9 0-6,-6 0 1,2 7-1,-4-3-23,2-1 0,0 4 24,-5-7-104,6 7 100,-4-10 0,6 9-21,-3-5 1,-3 4 13,3-5 1,-2 7-69,2-2 105,-3-3-41,4 6 0,-1-6 12,0 3-21,0 3 147,1-4-127,-4 6 131,4 0-108,1 0 98,-5 0 98,4 0-49,-6 6-131,0-4 0,2 9 98,3-6-50,-4 0 148,6-5-19,-1 0-124,3 0 1,5 0 8,1 0 1,0 0-88,-1 0 33,1 0 1,0-1 0,-1-3-129,1-1 1,0 0 36,0 5 0,-6 0-141,1 0 1,-5 0-872,5 0 1064,-7 0 0,4 0 0,-7 0 0</inkml:trace>
  <inkml:trace contextRef="#ctx0" brushRef="#br0" timeOffset="-92549.73">2617 3916 7569,'0'8'-950,"0"-1"1148,0-7-82,0 6 0,-1-4 73,-4 3 1,1-3-145,-5-2 0,-1 4 25,-5 1 0,5 2-18,1-2 1,-1-4-20,-5 4 0,0-3-19,1-2 1,-1 0 3,0 0 0,5 0-13,1 0 1,-1 0-30,-5 0-40,0 0 0,1 0 95,-1 0-212,0 0 147,1-7 0,1-1-15,3-6 1,3-1 33,7 0 1,-1 2-4,-4 3 1,3-3 1,-3 3-6,4-3 0,1-1 78,0-1-71,0 7 0,0-5 55,0 5 1,0-7-38,0 0 4,0 0 1,0 1 1,0-1-4,0 0 0,0 1 31,0-1 1,0 5-26,0 0 77,0 1 0,1-4-74,4 3 1,-3-3 71,3 3 0,-2 2-58,2-2 1,-2 0 2,7-5 1,-5 1 6,5-1 0,-6 0 13,6 1 0,0-1 3,5 0 1,-1-1 1,1-4 0,0 4 49,0-4 0,1 2-63,4-1 0,-3 2 39,8-2 0,-1 2-27,6 3 1,-1-1-92,1 0 0,-3 2 46,-2 4 1,1-3-112,-6 7 0,-1 0-712,-4 5 582,0 0 0,-1 0 232,1 0 0,0-6 0,-1-2 0</inkml:trace>
  <inkml:trace contextRef="#ctx0" brushRef="#br0" timeOffset="-92000.73">3220 3828 7569,'0'10'-417,"0"0"-636,0-7 1631,0 3-397,-7-6 0,4-5 119,-7 1 1,5-8-109,-4 2 0,4-3-47,-5-1 1,5-6-123,-5 0 0,7-4 55,-2 4 0,2-6-157,-2 2 0,3-4 99,-3-2 1,4 6-111,1-1 1,5-4 17,0-5 1,6-1-373,-1 6 1,4 0 443,6-1 0,3 1 0,6-1 0</inkml:trace>
  <inkml:trace contextRef="#ctx0" brushRef="#br0" timeOffset="-83744.73">3205 4857 6363,'0'8'671,"0"-1"448,0-7-1022,0-13 0,0 3-106,0-10 1,0-1 91,0 1 0,0-6-114,0 2 1,0-4 50,0-1 1,0 4-133,0 1 1,0 1-218,0-2 1,0 2 137,0 4 1,0 7 190,0-2 0,-6 2 0,-2-3 0</inkml:trace>
  <inkml:trace contextRef="#ctx0" brushRef="#br0" timeOffset="-83391.73">3396 4431 7569,'0'8'-23,"0"5"81,0-12 0,0 8 41,0-4-54,0-4 0,-1 6 71,-4-7 0,3-2-122,-3-3 0,-1 2 52,1-7 0,-5 0 78,5-4 1,-5-6-139,5 0 0,-1-1 72,1 2 1,3 2-221,-3-2 72,-3-4 1,5 6-30,-7-2 1,5 9 36,-4 5 0,4 4 81,-5 1 1,0 1 75,-5 4 0,1 3-83,-1 7 1,-5 5 12,1-1 0,-3 7-4,3-1 0,1 1 61,-7-2 0,7-2-126,-1-8 0,3 1-238,1 0 302,0-1 0,0-5 0,1-3 0</inkml:trace>
  <inkml:trace contextRef="#ctx0" brushRef="#br1" timeOffset="-29641">7497 3446 19856,'0'7'-283,"7"1"0,-5 0 0,2-2 0,-4-1 283,-4 0 0,-5 5 0,-5-5 0,-1 6 0,-6-3 0,-2 7 0</inkml:trace>
  <inkml:trace contextRef="#ctx0" brushRef="#br0" timeOffset="-87843.73">7982 3769 7569,'0'8'-1023,"0"-1"1041,0-7 1,-6 5 160,-4 0 0,-5 0-80,-4-5 0,1 0-18,-7 0 0,2 0-24,-1 0 1,-4 0-1,4 0 0,-2-2 9,1-3 0,-1 2-8,6-7 0,1 0-44,4-5 1,0 1 52,1-1 1,5 0-59,5 1 1,2-1 37,2 0 1,0-4-38,0-1 1,2-6-22,2 1 1,10 3-11,5-3 1,7 1 14,-1-6 1,4 6-88,5-1 1,4 1-232,6-6 0,-5 7 30,1 4 294,-8 2 0,11 3 0,-6-1 0</inkml:trace>
  <inkml:trace contextRef="#ctx0" brushRef="#br0" timeOffset="-87468.73">8453 3843 7569,'6'8'-1111,"-2"-2"1422,5-6-93,-5 0-65,2 0 1,-1-6-77,0-4 1,0-3 65,-5-2 1,0-6-96,0-3 1,0 1-73,0-2 1,0 2 3,0-1 1,0-2-168,0 6 1,-2-1-170,-3 1 0,4 4 82,-4-4 274,3 11 0,2-5 0,0 6 0</inkml:trace>
  <inkml:trace contextRef="#ctx0" brushRef="#br0" timeOffset="-87278.73">8629 3681 7569,'-8'0'-876,"-5"0"890,3 0 0,-3-5 301,-2 0 0,-4 0-209,-1 5 0,-6-5-106,2 0 1,-4 1 10,-2 4 0,1 0-131,0 0 0,4 0-494,1 0 329,6 0 285,-10 0 0,12 6 0,-6 2 0</inkml:trace>
  <inkml:trace contextRef="#ctx0" brushRef="#br0" timeOffset="-86845.73">9055 3637 7569,'9'0'-1225,"-3"0"1447,-6 0 0,-11 0-205,-4 0 0,-3 0 23,3 0 0,1 2-55,-1 2 1,-5 5 47,1 5 1,4 1-67,5 0 1,2 4 46,-2 1 0,4 1-7,6-1 1,0-4-22,0 4 0,0-2-9,0 1 1,6-4-9,4 0 1,5-2 29,4-8 1,-1-1 11,7-4 0,1-4-13,8-1 0,-3-12 101,4 3 0,1-6-81,-2 0 0,-1 2 5,-9-6 1,-3 6 41,-6-2 1,-5-1 11,0 2 0,-7-1 15,2 5 0,-4 1-41,-1-1 0,0 0-73,0 0 0,-6 6 64,-4-1 0,-10 7-258,-4-2 0,-1 3 75,-4 2 0,3 5 141,-8 0 0,3 13 0,1-2 0</inkml:trace>
  <inkml:trace contextRef="#ctx0" brushRef="#br0" timeOffset="-86546.73">9379 3255 7569,'0'-23'-462,"5"0"-74,0 3 1,0 4 590,-5-4-46,6 4 154,-4 1-124,4 7 201,-6 2-205,0 19 0,0 3 41,0 14 1,0-1-44,0 0 0,0 7 1,0 3 1,-1 6-59,-4 4 0,3 1 64,-3 4 1,-1 2-123,1-7 0,-5 4 67,5-4 1,-5 0-94,5-4 1,0-6 60,5 0 0,0-11 47,0 1 0,-6-3 0,-2 4 0</inkml:trace>
  <inkml:trace contextRef="#ctx0" brushRef="#br0" timeOffset="-86319.73">9555 4019 7569,'13'-6'-907,"-3"-4"680,3-3 0,-5-7 1,7-1 172,0-2 1,4-8 254,1-8 1,0-4-67,-6-1 1,3-6-18,2-4 0,-3-4-89,4 0 1,-5-6-1,-5 0 1,-2 1-3,-3 4 1,-5 2-639,0 3 611,-7-3 0,-8 11 0,1-5 0</inkml:trace>
  <inkml:trace contextRef="#ctx0" brushRef="#br0" timeOffset="-85861.73">7350 4004 7569,'0'-14'125,"0"-1"1,0-1-1,0-6 21,0-7 0,0-9 17,0-11 0,5-4-146,0-11 0,5-3 74,-5-7 0,6-4-515,-1 0 1,5-2 11,4 1 1,4 4 0,7-5 0</inkml:trace>
  <inkml:trace contextRef="#ctx0" brushRef="#br0" timeOffset="-84677.73">9996 4004 7569,'0'15'-143,"0"-7"283,0-1 538,0-7-397,7 0-159,1 0 0,7 0-20,-1 0 1,6-2 12,-1-3 0,3 4-71,-3-4 0,3 1-41,2 0 1,9 0 55,-4-6 0,4 6-98,-4-6 1,7 0 74,3-5 0,-3 5-48,-1 1 0,-4 0 56,-2 0 1,-6-3 6,-4 7 0,-4-1-57,-5 1 5,3 3-63,-11-4 124,4 6-416,-6 0 276,0-7 58,-6 6 0,-1-8 23,-3 5-7,-3 2 1,5-10 11,-7 8 0,2-8 40,4 2 0,-5 2-50,5-2 1,-3 1 30,2-6 1,-3-1-20,4-4 1,0 4 20,0-4 0,5 2-20,-1-2 0,2-2 35,-2-8 0,4 1-27,-4-1 0,3-6-6,2-3 1,7 2 42,2-3 0,4 0-36,2-9 1,0 5 1,0-1 0,-1 1 1,1 5 1,5 2-19,-1-3 1,1 8 16,-6-3 0,1 4 2,0 2 0,-5 5-39,-1-1 1,-5 7-33,1-2-135,-4 4 114,-1 1-205,0 1 208,-6 6 0,-1-1 18,-3 4 0,-3 4 4,4-4 0,-5 3 13,0 2 0,-1 0 25,0 0 0,-1 0 3,-4 0 1,4 0 39,-3 0 0,2 5-79,2 0 27,1 0 0,-1 0 3,0 0 1,1 0-135,-1-5 0,0 0 77,1 0 0,-1 0-154,0 0 1,-4 0 223,-1 0 0,-6 6 0,3 2 0</inkml:trace>
  <inkml:trace contextRef="#ctx0" brushRef="#br0" timeOffset="-88977.73">6704 3857 7569,'8'0'-718,"-2"0"1,-1-6 768,0-4 1,2-3 168,-2-2 0,-4-6-68,4-3 1,-3 1-160,-2-2 0,0 1 94,0-6 0,0 1-177,0-1 1,0 6-258,0-1 1,0 3 208,0-3 1,0 2 137,0 4 0,0 2 0,6-4 0,2 6 0</inkml:trace>
  <inkml:trace contextRef="#ctx0" brushRef="#br0" timeOffset="-88748.73">6939 3607 7569,'0'9'-963,"0"-3"948,0-6 0,-7 0 168,-3 0 0,-3-1-56,-1-4 0,-6 3-68,0-3 1,-6 2 62,2-2 0,-4 3-170,-1-3 0,-1 4-171,1 1 1,4 0 131,1 0 1,1 0-106,-1 0 1,1 1 221,3 4 0,4 3 0,-5 7 0</inkml:trace>
  <inkml:trace contextRef="#ctx0" brushRef="#br0" timeOffset="-88498.73">6939 3843 7569,'8'14'-925,"-2"-5"767,-6-3 296,0-6-41,-6-6 1,-2-3 121,-7-5-149,0-8 0,6 4-82,-1-6 1,-5 4 87,-5-4 0,1 1-254,4-1 0,5-4 73,1 3 1,0 2 104,0-1 0,-4-1 0,4-4 0</inkml:trace>
  <inkml:trace contextRef="#ctx0" brushRef="#br0" timeOffset="-88304.73">7042 3446 7569,'8'14'-612,"-2"1"1,-12-2 567,-4-3 1,-5 8 269,-4-3 0,-4 4-140,-7 1 1,1-4 4,0 4 0,-1 1-31,1-1 0,-5 1-107,-1-1 1,1-4-234,5 3 173,-1-2 0,6-3-352,-1 1 459,7 0 0,-3 0 0,6-1 0</inkml:trace>
  <inkml:trace contextRef="#ctx0" brushRef="#br0" timeOffset="-89955.73">5146 3652 7569,'8'0'-961,"5"0"1128,-3 0 1,-2 0 33,2 0 0,-1-5-104,6 0 1,-2-7-18,-3 3 1,3-6-18,-3-5 0,3 2-3,1-6 1,1-1 21,0-4 0,0-1 22,-1 1 1,-4-5-24,0-1 0,-5 6-33,5 5 0,-7 1 33,2-2 0,-4 4-168,-1 6 1,-5 5 21,1 1 0,-8 5-73,2 0 1,-3 2 10,-1 2 1,-1 2 82,0 2 1,-4 9-63,-1 7 1,0 5 65,6-6 0,-1 12-34,0-1 1,2 4 22,3 0 1,-1-1-4,6 6 1,-5-1 14,5 1 0,1-2-5,4-2 1,0-9 152,0 3-147,0-3 9,0-3 1,6-2 123,4-6 0,3-7-71,2-3 0,6-3 84,3-2 1,-1 0-61,2 0 0,-6-8 45,6-7 1,-2 0-30,1-4 1,2-3 14,-6 3 1,-1-6-89,-4 6 59,0-7-13,0 9 0,-1-2-90,1 9 1,-5-3 84,0 3 0,-6 2-118,6-2 0,-5 7 96,5-2 1,-5 3-172,5 2 0,-1-5-15,6 0 0,0 1-145,0 4 0,4 0 321,1 0 0,12 0 0,-1 0 0</inkml:trace>
  <inkml:trace contextRef="#ctx0" brushRef="#br0" timeOffset="-89302.73">5895 3931 7569,'15'0'5,"0"0"63,-1 0 0,-4 0 1,0 0 52,1 0 1,4-8-21,5-7 1,-4-1-54,4-9 0,1-4 129,-2-6 0,1-5-128,-5 0 0,-1-2 68,1-2 0,0-3-80,-1 2 0,-4-7-42,0 8 1,-5-3 35,5 3 1,-7 6-379,2 4 1,-3 4 168,-2 6 1,0 3-701,0 6 878,0 7 0,-7 1 0,-1 7 0</inkml:trace>
  <inkml:trace contextRef="#ctx0" brushRef="#br0" timeOffset="-91339.73">3940 3593 7569,'0'-8'-691,"0"-1"1214,0 5-455,-6 2 1,-3-6 22,-5 3 1,-1 3-42,0-3 0,1 4 41,-1 1 0,-1 1-113,-4 4 0,5-2 66,1 7 1,-1-2-88,5 2 1,-1 3 23,1-3 0,2-2-47,3 2 0,3 0 18,-3 5 1,4-1 57,1 1 1,0-5-39,0 0 0,1-2 30,4 2 1,-2 3-48,7-4 0,0-2 41,5-2 0,-1-4-3,1-1 0,5 0 31,-1 0 0,6 0 1,-6 0 1,8-6 42,-3-4 0,-3-3-61,-1-2 0,-4-4 62,-1-1 1,-2 1-50,-3 4 1,-2-5 56,-3 1-34,-3-1-13,4 5 1,-6 1-29,0-1 1,-6 2-28,-4 3 1,-5 2-119,-5 3 0,2 3-132,-6-2 1,4 2 103,-4 2 0,4 2-200,-4 2 0,6 0 371,-2 5 0,4-5 0,1 15 0,0-2 0</inkml:trace>
  <inkml:trace contextRef="#ctx0" brushRef="#br0" timeOffset="-91172.73">3823 3578 7569,'14'7'-554,"1"-6"0,0 7 501,-1-3 0,1-1 300,0 5 1,4-5-196,1 1 0,0 3-10,-6 2 1,1-2-77,0 1 19,-1-5 0,1 9 46,0-3 1,-1-2 12,1 2 1,0-2-80,0 2 1,-1-2 71,1-3 0,5-4-202,-1 4 0,2-3-58,-1-2 223,-4 0 0,19-7 0,-4-1 0</inkml:trace>
  <inkml:trace contextRef="#ctx0" brushRef="#br0" timeOffset="-90899.73">4631 3740 7569,'10'0'0,"0"0"-250,-7 0 185,10-7 1,-11 4 155,3-7 1,-2 5 50,2-5 1,-4 1-39,4-6 0,-3 0 14,-2 1 0,1-1-28,4 0 0,-3-6-57,3-4 1,-3 3-204,-2-3 235,0 1 0,0-1-351,0 1 0,-2 6 135,-3-2 1,3 4 150,-3 1 0,-3 0 0,0 1 0</inkml:trace>
  <inkml:trace contextRef="#ctx0" brushRef="#br0" timeOffset="-90674.73">4822 3534 7569,'0'8'132,"0"-1"0,-2-2 57,-2-1 0,-6 1-63,-10-5 1,-1 0-122,-4 0 1,-2 0-47,2 0 0,2 0 50,-1 0 0,1 0-349,-2 0 0,-1 0 205,7 0 1,-1-5 134,5 1 0,1-8 0,-1 4 0</inkml:trace>
  <inkml:trace contextRef="#ctx0" brushRef="#br0" timeOffset="-81100.73">15523 3768 7783,'0'8'602,"0"-1"1,-2-6-457,-3 4 1,2-3 11,-7 3 0,-1 1-3,-9-1 1,-3 5-32,-6-5 0,1 5 27,4-5 0,-9-1-79,4-4 1,-4 0 24,4 0 1,-1 0-7,1 0 0,1-1-106,4-4 0,2-3 82,8-7 0,1-1-22,3-4 0,-2-3 38,7-6 1,2-1-29,8 1 1,5 0 14,10-1 0,2-1 15,8-3 1,6 3-47,3-3 1,3 3-69,2 1 1,-1 6-137,-4-1 1,2 7 75,-7-1 1,-1 4-359,-9 5 0,3-1 205,-8 6 1,1 0-1338,-6 5 645,1 0 934,0 0 0,0 0 0,-1 0 0</inkml:trace>
  <inkml:trace contextRef="#ctx0" brushRef="#br0" timeOffset="-77454.73">15391 4959 8011,'-8'0'419,"-1"0"-274,4 0 1,-3 0-47,-6 0 0,-1 0-10,0 0 0,0 0 4,1 0 1,-3 0-26,-2 0 0,-2 1-97,-4 4 1,-1-3-46,6 3 0,-4-4 92,4-1 0,-6 0-130,2 0 0,-2 0 86,1 0 0,-1 0-77,6 0 1,1 0 62,4 0 0,0-5-5,1 0 0,4-1 5,0 1 24,7-3 1,-4-7 65,7 0-67,0 1 1,0-1 169,0 0-151,0 1 0,2-1 100,3 0 0,-4 5-48,4 1 0,-1 4 7,0-5 0,-2 0-38,3-5 0,-3 1-1,-2-1 0,4 0-19,1 1 0,2-6 33,-2 1 0,-4-8-82,4 3 1,4 1 65,0-1 0,-1 1-103,2-2 1,-5-1 84,5 6 0,-2-4-83,2 4 0,3 2 55,-3 9 1,-4-5-25,-1 5-21,3 2 49,1-6 1,0 11-1,1-2 0,-5 2-30,5 2 28,-7 0 0,5 0 5,-3 0 1,-2-5-135,7 0 100,-6 0 1,7 4-7,-6-4 1,1 3-45,-1-3 24,-3 4 151,4 1-154,1 0 103,-5 0 30,4 0-12,-6 6 1,2-3 56,3 7 100,-4-7-164,6 4 12,-1-7 0,-2 0-18,5 0 1,-4 0 58,5 0 1,-5 0-53,5 0 1,0 5 36,4 0 1,6 0-11,0-5 1,4 5 1,-4-1 1,4 3-63,-4-2 1,4-4-9,-4 4 1,-1 2-184,-4-2 0,-2 1-54,-3-1-858,3-3 1103,-5 4 0,7-6 0,0 0 0</inkml:trace>
  <inkml:trace contextRef="#ctx0" brushRef="#br0" timeOffset="-75846.73">16361 3048 7397,'0'14'416,"0"1"-344,0 0 1,0 1 58,0 4 1,0-2-24,0 6 1,-5 2 10,0 9 1,-2 2-84,3 7 0,2 5 57,-3 0 1,-1 5-130,1-5 1,0 8 75,5 2 0,-5 2-96,0 7 0,-2 2 63,2 9 0,2-4-34,-7 3 0,6-4 23,-6-6 1,5 9-246,-5-3 0,7 2 175,-2-2 1,-2-2 65,2-4 0,-1-2-49,1-8 0,3 0 40,-3-4 0,-1 1-38,1-6 0,-5-2 32,5-7 1,-1 2-14,1-3 0,2-8 9,-7-1 1,7-6 10,-2 1 1,3-9 162,2-6 1,-5-5-203,0 5 35,0-7-5,5 3 1,0-4 68,0 3-61,0-3 0,-5 11 52,1-4 0,-1 0-4,5 0 0,0-4 5,0 5 0,0-5 66,0 5-77,0-7 253,0 4-52,-7-7-161,5 0 207,-4 0-131,-1 0-92,-1 0 1,-6 0 12,-1 0 0,-5 0 7,1 0 0,-8 0-37,3 0 0,-9 0 28,-1 0 0,-7-5-6,2 0 0,-3 0-23,-3 5 1,-4 0-1,0 0 1,-6 0 36,1 0 0,-10 0-20,-4 0 1,-16-2-75,-4-3 1,-2 4-62,7-4 0,3 2 94,7-2 1,-11 3 28,1-3 1,-4-1-95,14 1 1,-7 0 20,11 5 1,6-5-9,9 0 0,6 0-66,-1 5 1,10 0 60,5 0 1,3-5 47,1 0 1,8 0-25,2 5 1,9-5-141,1 1 100,6-1 178,-2-2 0,8 5-109,2-2 1,0 2 5,6 2 0,-6 0 26,6 0 0,-2-2-62,2-3 41,3 4 1,-6-7-33,3 3 18,3 3 1,-10-9-2,7 6 11,-7-7-8,10 4 0,-10-7-1,7 1 1,-7-1 113,2 0 0,2 1-109,-2-1 1,5-5 100,-6 1 1,6-6-46,-5 6 0,5-12 41,-5 1 1,6-4-54,-1 0 1,3-6 80,2-9 1,1-4-30,4-11 1,-4-5-130,4-9 1,1 1 150,-1-6 0,4 4-312,-4-4 0,4 0 252,-4-5 1,1-4 25,-1 4 1,-2-2-114,6 12 1,1-1 72,4 6 0,0-6-255,1 1 1,-3 6 172,-2 9 1,1 9 23,-6 5 1,-1 8-43,-4 2 0,0 6 186,-1-1 1,1 4-206,0 6 0,-2-4 336,-3 3 0,1-2-478,-6-3 1,2 6 217,-3-1 1,-2 7-652,3-1 380,-3 2 1,-2 8-672,0-1-520,0 7 1455,0-4 0,0 7 0</inkml:trace>
  <inkml:trace contextRef="#ctx0" brushRef="#br0" timeOffset="-71342.73">2603 7047 7288,'0'8'-3,"0"-1"1232,0-7-1010,-7 6-116,5-4 0,-6 6 11,3-3 1,2-2-72,-7 7 1,5-7 116,-4 2-126,5 3 0,-9-4-81,3 5 1,2-5-36,-2 1 29,1 3 0,-6-7 32,0 4 1,1 2 45,-1-2 1,0 5-90,0-6 0,1 1 35,-1-5 0,-5 2-43,1 3 0,-1-3 60,6 2 1,-1-2-123,0-2 92,0 0 1,2-2-5,4-2 0,0 2-48,5-3 44,2-3-14,-5 0-11,1-7 88,4 0 0,-6 2-21,3 3 6,4-3 32,-6 5 0,7-7 8,0 1 0,0 4 177,0 0-207,7 0 1,-6-4 85,4-1 1,2 0-68,-3 1 1,3-6 6,-2 0 1,-2 1 5,7 4 0,-5-5-69,5 1 0,-5-2 25,4 1 1,-5 2-9,1-6 1,1 6-22,-1-2 0,0-1 39,-5 1 1,5 1-55,0 4 0,1-5 46,-1 1 0,-3-1-75,3 5 1,-2-4 66,2-1 0,-4 1-10,4 4 1,2 0-28,-2 0 1,0 1-9,-5-1 0,1 2-66,4 3 62,-3-3 0,4 10-23,-6-7 2,0 7 80,0-10 0,0 9-27,0-5 0,0 4-22,0-5 27,7 7-34,-5-10 75,11 5 1,-10-2-38,7 0 1,-5 5 28,4-5 0,-4 7-27,5-2 1,-5-1 33,5 1 0,-5-2-21,4 2 1,-4 4 23,5-4 31,-7 3 5,11 2 37,-13 0-87,12 0 1,-10 0 132,7 0-99,-6-7 47,9 6-30,-5-6-21,6 7 0,1-5-28,0 1 1,-5-1-2,-1 5 1,1 0-83,5 0 0,0 0 57,-1 0 0,1 0-128,0 0 0,1 5 36,4-1 109,-4 1 0,12-5 0,-5 0 0</inkml:trace>
  <inkml:trace contextRef="#ctx0" brushRef="#br0" timeOffset="-70799.73">3279 7003 7261,'-10'0'-786,"0"0"1010,0 0 1,-4-7-112,-1-2 0,0 0 117,1 0 0,4-1-170,0-5 1,2 0 25,-2 1 1,2-7 23,3-4-40,3-3 0,-4-1-80,6-1 0,1-5 68,4-5 0,3-2-147,7-2 0,0 0 85,0 0 0,4 4-96,1 1 0,11 2-34,-2-3 134,10 5 0,5-1 0,9-2 0</inkml:trace>
  <inkml:trace contextRef="#ctx0" brushRef="#br0" timeOffset="-66450.73">4072 6724 7569,'-14'5'-618,"-1"-1"297,7 1 187,-5-5 1,5 0 189,-7 0 17,0 0 1,1 2-71,-1 3 0,5-3 1,0 2 0,0 0-20,-4 1 0,4-4 19,0 4 0,5 3-8,-5 2 0,7-2 38,-2 2 0,-1-5 68,1 5 0,0-5-55,5 4 1,0-4 215,0 5-200,7 0 1,2 3-18,11-3 0,-2 1 56,6-6 0,-4 5-36,4-5 0,1 0-84,4-5 0,6 0 64,-1 0 1,0-2-17,-4-3 0,-1 2 33,0-7 1,-6 2 4,-3-2 0,-5-3-7,-6 3 0,3-3-15,-7-1 1,5-1 10,-6 0 1,1 0-2,-5 1 0,0-1-99,0 0 1,0 4 55,0-4 0,-6 9-100,-4-9 0,-3 4-72,-2-4 1,1 2 47,-1 3 0,0-1-96,0 6 0,-1-5 45,-3 5 1,2 0-57,-2 5 1,2 2 36,3 3 0,-1 3-163,0 6 345,0 1 0,2 0 0,4 0 0,2-6 0,7 1 0,0-5 0,0 5 0,7-7-46,2 2 0,4-3 46,2-2 0,0 0 126,0 0 0,4 0-94,1 0 1,-1 1 139,-4 4 0,0-3 17,-1 3 0,0-2-91,-5 2 1,3-2-3,-7 7 0,4-5-11,-4 5 0,5-5-82,-5 4 1,5 1 76,-5 5 0,5 0-109,-6-1 1,8-4 44,-2 0 0,-2-2-68,2 2 1,-1 3-36,6-3 1,0-4-89,0-1 0,1-3 175,3-2 0,-2 6 0,4 2 0</inkml:trace>
  <inkml:trace contextRef="#ctx0" brushRef="#br0" timeOffset="-66099.73">5028 6959 7094,'8'-7'443,"-1"-1"-327,-7-7 0,5 1 9,-1-1 0,1-5-94,-5 1 1,5-2 61,0 1 1,0 4-188,-5-4 0,0-1 72,0 1 1,0 1-298,0 4 1,0-5 21,0 1 1,0-1 296,0 5 0,7 1 0,1-1 0</inkml:trace>
  <inkml:trace contextRef="#ctx0" brushRef="#br0" timeOffset="-65874.73">5190 6724 6854,'-15'0'223,"0"0"1,1 0-203,-1 0 0,-5 0 3,1 0 1,-6 0 1,6 0 0,-3 1-24,3 4 0,2-3-99,-2 3 1,2-4-105,3-1 201,-1 0 0,0 0 0,1 0 0</inkml:trace>
  <inkml:trace contextRef="#ctx0" brushRef="#br0" timeOffset="-48063.73">2455 8118 7569,'0'9'-782,"0"-3"607,0-6 401,7 0 40,-6 0 0,7-5-163,-3 0 0,-3-1-43,3 1 1,1 2 63,-1-7-65,7 0 1,-4-5-69,6 1 60,1-1 1,-3 0-19,2 1 0,-2-6 23,7 0 0,-2 1-84,-3 4 0,1 0 77,0 1 1,-1 4-122,1 0 1,-5 5 129,0-5-120,-7 7 53,4-3 0,-7 7-1,0 4 0,-7 3-54,-3 7 0,2 0 65,-2-1 0,-4 3-46,-6 2 1,0 4 37,6 7 0,-6-6-86,0 1 0,-1-1 67,2 5 1,2 1-101,-2-1 1,-3 6 60,3-1 0,-2 0-78,1-4 0,2-1-23,-6 0 0,6 1 97,-2-1 1,4-1 107,1-4 0,2-2-189,3-8 189,4-5-105,6-3 1,1-8 170,4-2 1,8-5-41,7-5 0,-1-6 55,-4 0 1,5-6 5,-1 2 0,3-2-98,-3 1 1,-3-3 36,4 4 1,-2-2-28,2 1 0,-4-1-5,4 7 1,1-6 9,-2 5 0,6 1-41,-6 4 1,1 0-6,-5 1 1,1 4-12,4 0-21,-4 7 1,5-4 60,-6 7-94,0 0 1,-1 5 70,1 0 1,-5 5-121,0-5 1,-5 5 98,4-5 1,-4 4-25,5-4 0,-5 0 14,5-5 0,-5 5-16,4 0 0,-4 0 70,5-5 0,0 0-54,5 0 0,-1-5 62,1 0 0,-5-1-47,0 1 1,-1-2 73,6-3 1,-5-1-62,0 6 1,-7-2 24,2 3-17,3 2 5,-6-5-22,4 7 17,-6 0-67,0 7 1,0-4 54,0 7 1,0-5-33,0 5 1,5-5 22,0 4 1,6-4 19,-1 5 0,-2-7-20,2 2 1,2-3 59,7-2 1,-2 0-15,2 0 1,-1 0-34,2 0 1,-4-5 73,4 0 0,1-5-58,-1 5 0,-1-4 126,-4 4-111,0-7 0,-2 9 28,-4-7 1,4 2-12,-3-2 1,-2-3 8,2 3 1,-5 2-13,5-2 0,-2 1-7,2-6 1,-4 0-29,-6 0 0,5 6 29,0-1 1,-2 7-93,-7-2 1,-1 3 45,-10 2 1,2 0-11,-12 0 1,1 2-8,-5 3 1,1 3-86,3 6 0,-1-4-114,7 0 1,-6-2 60,5 2 1,1 1-514,4-6 675,0 7 0,1-4 0,-1 7 0</inkml:trace>
  <inkml:trace contextRef="#ctx0" brushRef="#br0" timeOffset="-47587.73">3381 7986 7569,'21'0'-616,"4"0"308,-4-6 284,7 4 1,-7-6 201,3 3 0,4-3-67,-3-7 0,-4 0 1,-1 1 0,1-1-67,-2 0 0,-4 1 2,-5-1 0,-7 5-71,2 0-23,3 7 72,-6-4 100,4 7-176,-12 7 1,-4 6 46,-10 7 0,2 6-59,-6-2 1,0 9 70,-6 1 0,-4 2-36,0-2 0,-6-2 9,6 2 1,-4 2 0,9-2 1,-4 0-87,9-4 0,-2-1 94,1 1 1,-1-1-69,7 0 0,-1 1 54,5-1 0,1-4-74,-1-1 0,5-8 17,0-1-62,7 0 39,-4-13 89,7 4 0,7-12-38,3-4 0,3-8 105,2-2 1,4-6 76,1 2 1,6-3-98,-2 3 1,4-4 48,2 4 0,4-3-76,0 3 1,0-2 130,-4 6 0,4 1-93,0 4 0,1 0-44,-6 1 1,-6 5 40,-3 4 0,-4-1 24,-1 1-97,-1 0 62,1 12 1,-2 1-87,-3 7 0,1-6 73,-6 1 0,5 0-44,-5 5 1,5-6-23,-5 1 1,8-6-241,1 0 290,1 5 0,13-8 0,-5 6 0</inkml:trace>
  <inkml:trace contextRef="#ctx0" brushRef="#br0" timeOffset="-47266.73">4204 8251 6764,'-10'0'-54,"1"0"1,4 0 396,-5 0-190,0 0 0,0-7 19,0-3 0,2 1-85,-1-6-1,-3 3 72,7-7 0,-5-4-59,5-1 1,1-4-112,4-2 1,0-4-16,0 0 1,1-2-80,4 2 0,3 3-306,7-4 1,1 4 204,4 2 0,3 6 207,6 3 0,7-3 0,2 1 0</inkml:trace>
  <inkml:trace contextRef="#ctx0" brushRef="#br0" timeOffset="-46964.73">4439 8295 7569,'15'0'0,"0"0"0,-1-2-431,1-3 272,0 4 0,6-14 229,4 0 1,-3-1 269,3-9 0,-1 1-156,6-5 0,-1-7 28,1-4 1,-6-2-86,1-2-37,-14 0 0,2 5-130,-13-1 1,0 8 104,0-3 1,-2 4-824,-2 2 758,-11 0 0,-8-1 0,-6 1 0</inkml:trace>
  <inkml:trace contextRef="#ctx0" brushRef="#br0" timeOffset="-41143.73">7938 1705 6897,'0'15'180,"0"-1"0,-2-1-209,-2-3 87,2 3 0,-6-4-171,3 5 0,2 1 62,-7 0 0,5-6 51,-5 1 0,0 0 0,-4 5 0</inkml:trace>
  <inkml:trace contextRef="#ctx0" brushRef="#br0" timeOffset="-40584.73">8129 1646 7268,'15'0'-864,"-5"0"894,0 0 0,-6 5 144,6 0 14,-7 6-150,4-9 6,0 11 1,-6-5-36,4 7 0,-3 0 32,-2-1 1,-5 1-109,0 0 0,-7 0 62,3-1 0,-6 1-391,-5 0 396,4-1 0,-5 8 0,6 0 0</inkml:trace>
  <inkml:trace contextRef="#ctx0" brushRef="#br0" timeOffset="-38965.73">8173 2587 7569,'17'-7'-13,"2"-2"0,-2-9 49,2-2 0,-1-6 96,2 1 1,-2-2-37,6-3 1,-1-6-55,2-3-28,2 3 1,-9-6 97,7 3 0,-7-6-133,1-4 0,-4-1-216,-5-4 0,-2-3 180,-3 3 1,-3 2-781,2-2 837,-2 0 0,-8 2 0,-3 1 0</inkml:trace>
  <inkml:trace contextRef="#ctx0" brushRef="#br0" timeOffset="-41577.73">7233 2440 6460,'8'0'23,"-2"0"151,-6 0 24,7 0 10,-6 0 1169,6 0-1324,-20 0 0,3 0-102,-10 0 0,4 0 36,1 0 1,1 5-3,-1 0 0,-5 0-22,1-5 0,-6 5 53,6-1 0,-1 1-97,5-5 1,-4 0 44,-1 0 1,1 0-43,4 0 58,0 0 0,1-1 11,-1-4 0,7-3 7,3-7 1,3 0 5,2 1 0,0-1 47,0 0 0,0 0-56,0 1 1,2-1 22,3 0 0,-2 6-13,7-1 1,-7 0 36,2-5 1,3 1-32,2-1 0,-2 0 31,2 0 0,-5 1-10,5-1 0,-1-1 5,6-4 0,0 4-36,-1-4 0,1-3-3,0-1 1,1-4-13,4-1 1,-2 1 27,6 3 1,-6-2-20,2 2 1,-4 4 11,-1 1 1,-2 4-27,-3 1 0,3 6 17,-3-1-41,-4 6-4,7-2 20,-11 6 0,9 2-91,-6 2 92,0-2-151,-5 11 129,7-11-39,-6 4 1,7-6 49,-3 0 1,-1 0 11,5 0 1,1 0 35,5 0 0,-5 0-35,-1 0 0,6 0-187,5 0 1,-1 0 107,-4 0 1,0 5 102,-1 0 0,1 7 0,0-4 0</inkml:trace>
  <inkml:trace contextRef="#ctx0" brushRef="#br0" timeOffset="-40125.73">7188 1573 7569,'0'10'-171,"0"-1"1,-4-4-165,-1 5 1,0-5 429,5 5-8,-7-7-39,6 10 0,-11-10 6,7 7-102,-6-7 0,8 9 19,-7-7 1,5 5-200,-5-6 228,7 1 0,-10 2 0,5 1 0</inkml:trace>
  <inkml:trace contextRef="#ctx0" brushRef="#br0" timeOffset="-39902.73">7027 1470 7569,'8'6'-566,"-2"-4"1094,1 11-422,-5-5 0,3 5-104,-10-3 0,1 3 1,-5-3 1,-1 1-159,-5-1 1,5 3 34,0-3 1,1 3-381,-6 2 500,0 0 0,1-1 0,-1 1 0</inkml:trace>
  <inkml:trace contextRef="#ctx0" brushRef="#br0" timeOffset="-39466.73">6674 2602 7569,'-2'-10'0,"-3"0"0,2 0-51,-7-4 0,7-3-25,-2-2 1,-1-4 154,1-7 28,0-6 0,3-3-67,-3-10 0,4 4 62,-4-4 1,3-4-34,2-1 0,0-9 47,0-6 1,0 2-359,0-1 0,7 10 99,3 0 143,3 2 0,14 4 0,4 1 0</inkml:trace>
  <inkml:trace contextRef="#ctx0" brushRef="#br0" timeOffset="-43362.73">3749 2308 6590,'8'0'198,"0"0"11,-3 0 192,-3 0-211,11 0-104,-5 0 0,7 0-33,-1 0 1,1-5 41,0 0 1,4-7-31,1 3 1,1-4 25,-1-2 0,3 0-105,6 0 1,0 1 103,1-1 1,-6 0-116,1 1 1,-2-1 22,1 0 0,-3 5 22,-6 1 0,-5 4-137,0-5 171,-7 7-80,4-4 0,-9 14 38,-3 3 0,-3 3-86,-7 1 0,-1 3 79,-4 2 1,-3 4-138,-6 6 1,-2 1 20,-3-1 0,-4 1-72,-6-1 1,0 5 54,0 1 0,0 4 61,0-5 1,1 5-121,4-4 0,3-1 53,7-5 0,1-4 8,3-1 0,4-6 5,6 2 1,6-5 142,-1-6-31,7 4 77,-4-11 1,9 3 36,3-10 1,4-3-88,11-7 0,-4-4 35,4-1 1,3-6-50,1 1 0,9-2 117,1-3 0,2 1-63,-2-1 0,4 1 13,6 0 1,-5 1-40,0 3 1,-4-1-7,4 7 0,-6-3-65,1 3 1,-3 3 65,-2-4 0,-6 8-61,-3 3 1,-4 5 46,-1 0 1,0 2-16,-1 2 1,-4 0 12,0 0 0,-7 0 1,4 2-15,-7 2 1,1 3-2,4 3-2,-3 3 0,6-7 11,-3 4 0,-2-2-11,7-3 0,-5-3 9,5 3 0,-1-4 47,6-1 0,0 0-47,0 0 0,-1-1 61,1-4 0,5-3-11,-1-7 1,6 0 10,-6 1 0,6-1 28,-6 0 0,3-1-53,-3-4 0,-7 9 80,2-4-72,-2 4 0,-2-2-106,-1 3 144,-5 3-109,2 7 58,-6 0-125,-6 7 1,2 1 55,-5 7 0,4-6-172,-5 1 190,7 0 0,-4 5-34,7-1 0,0 1 21,0 0 1,0-5 38,0-1 0,0 1-23,0 5 0,7-5 9,2 0 0,4-7 12,2 2 1,0 1-22,0-1 1,-1 0 39,1-5 1,0-2-32,-1-2 1,1 0 82,0-6 0,4 1-74,1-6 1,0 2 107,-6 3 1,1-3 2,0 3-52,-1-3 0,-1 3 62,-3 1-39,-3 5-46,-1-2 51,-4 6-115,4 0-53,-6 6 1,0-2 60,0 5 1,-4-4-73,-1 5 1,-2-2-20,2 2 0,4 3 82,-4-3 1,1 1-20,-1-1 0,4 3-9,-4-3-27,3 3 5,2 2 101,0-1-54,0-5 23,0-3 0,2-6 36,3 0 1,3 0-47,7 0 1,-1-5 117,1 0 1,5-6-106,-1 1 0,6-3 87,-6-2 0,8 1-71,-3-1 0,4 0 42,1 1 1,1 4-18,-1 0 0,5 0 4,1-5 0,-6 6-18,-5-1 1,-6 7 9,2-2 1,-4 3-75,-1 2 1,-5 0 62,0 0 1,-5 0-91,4 0 0,-5 7 78,1 2 1,1 0-61,-1 0 1,0 1 0,-5 5 1,0 0-12,0-1 0,0 1-65,0 0 0,-2-2 91,-3-3 1,2 3-374,-7-4 186,0 4 219,-4 2 0,-1 0 0,0 0 0</inkml:trace>
  <inkml:trace contextRef="#ctx0" brushRef="#br0" timeOffset="-42586.73">5660 2205 7569,'14'0'-353,"1"0"1,0 0 594,0 0-78,-1-7 0,1-1-71,0-7 1,-1-1-11,1-4 1,5 2-19,-1-6 0,2-1 19,-1-4 1,-4 0 37,4-1 1,-4 1-79,-1 0 0,-5 6-3,0 3 1,-7 4-56,2 1 1,-4 5 147,-1 0-202,0 7 0,-1-3 68,-4 6 0,2 0-90,-7 0 0,0 5 56,-5-1 1,1 13-74,-1-3 1,-5 6 84,1 0 1,-1 3-48,5 6 1,-4 0 20,-1 1 1,-1 4-4,1 0 0,4 1-13,-4-6 0,4 0 30,1 1 0,1-1-56,-1 1 0,2-6 45,3 1 0,-1-7 61,6 1 1,0-3-107,5-1 189,0-7-109,0-1 0,6-10 5,4-7 0,3 0 34,2-10 1,5 4-41,-1 1 1,2-4 18,-1-1 1,-4 2-11,4 8 0,1-1 13,-1 6 0,-1-5-16,-4 5 1,0 0 42,0 5 0,-2 2-33,-4 3 1,4-2 4,-3 7 1,-2 0-15,2 5 1,-5-1 8,5 1 0,0 0 2,4-1 0,-4-4-3,0 0 1,0-2-6,5 2 0,-1-4 3,1-6 1,0 0-132,-1 0 0,1 0 129,0 0 0,6 7 0,2 1 0</inkml:trace>
  <inkml:trace contextRef="#ctx0" brushRef="#br0" timeOffset="-34850.73">7056 5562 7258,'-8'0'-283,"-5"0"505,12 0-119,-13-6 1,8-2-8,-4-7 1,2 0 2,3 1 0,3-6 78,-2 0 0,2-6-77,2 2 0,0-6 68,0-4 1,0-3-95,0-8 1,6 1-85,4 0 0,3 2-84,2 3 0,0-2 60,-1 6 1,6 1-269,0 5 0,6 1 134,-2 4 0,4 2-110,1 8 1,-1-1 277,-3 0 0,2 7 0,-4 1 0</inkml:trace>
  <inkml:trace contextRef="#ctx0" brushRef="#br0" timeOffset="-34298.73">7953 5474 7386,'-10'-1'-52,"0"-4"0,7 1 147,-2-5 1,-3 4 72,-2-5 0,2 5-12,-2-5 1,2 0-65,-2-4-42,-3-1 1,12-5-17,-4 1 1,3-7 100,2 1 1,2-3-176,3-1 1,0 1 93,9 4 1,-2-4-166,7 4 0,-1 2 2,2 3 1,-4-1-22,4 5 1,1-6-70,-1 11 0,4-6-535,-4 6 734,-1 4 0,3-7 0,0 4 0</inkml:trace>
  <inkml:trace contextRef="#ctx0" brushRef="#br0" timeOffset="-33154.73">8056 4563 7569,'0'15'-877,"0"-1"868,0 1 1,-5 0 266,0-1 1,-6 1-201,1 0 1,-2 4-89,3 1 0,-4 0-73,3-6 0,-3 1 91,-2 0 0,0-6-111,1 1 0,4-5 123,0 5 0,7-7 0,-4 4 0</inkml:trace>
  <inkml:trace contextRef="#ctx0" brushRef="#br0" timeOffset="-32963.73">7924 4592 7569,'0'15'0,"0"0"-190,0-1 231,0 1 36,0 0 0,-2 0-82,-3-1 0,-5-4 90,-9 0 0,1-2-153,-7 2 1,7 3-497,-1-3 305,-4-4 259,6 7 0,-4-5 0,7 7 0</inkml:trace>
  <inkml:trace contextRef="#ctx0" brushRef="#br0" timeOffset="-33814.73">8688 4798 6661,'0'8'346,"0"0"-299,0-3 1,-2 3 5,-3 7 0,2-5-126,-7 0 1,5 0 82,-4 4 0,-1 1-418,-5 0 408,0-1 0,1 8 0,-1 0 0</inkml:trace>
  <inkml:trace contextRef="#ctx0" brushRef="#br0" timeOffset="-33605.73">8659 4666 7286,'0'10'105,"0"-1"1,-5-4-16,0 5 0,-5-5-137,5 5 1,-5 0-133,5 4 110,-6 1 1,4-5-128,-2 0 0,-4-1 196,3 6 0,-3 0 0,-2-1 0</inkml:trace>
  <inkml:trace contextRef="#ctx0" brushRef="#br0" timeOffset="-37868.73">4072 5357 7569,'-6'8'-980,"4"-2"1357,-4-6-303,-1 0 10,6 0 65,-6-6 18,7-2 93,0-7-219,0 0 1,0 5 45,0 1 0,5-1 84,0-5-87,0 0 1,1 1 8,4-1 0,2-1-8,-3-4 0,4 2 3,-3-6 1,3-1-87,2-4 0,0 1-128,-1 4 0,1-4-240,0 3 246,-1 4 1,1-5-408,0 6 1,-5 1 526,-1 4 0,1 0 0,5 1 0</inkml:trace>
  <inkml:trace contextRef="#ctx0" brushRef="#br0" timeOffset="-36084.73">4322 4901 6280,'9'0'214,"-3"0"125,-6 0-274,0 7 1,0-4-10,0 7 1,0-6 63,0 6-69,0 0 0,0 5-8,0-1 1,0 1 4,0 0 0,0-4-30,0 4 1,-5-4-6,0 9 1,0-2 14,5 2 1,-1 2-11,-4 8 0,2-1-138,-7 1 141,6 6 0,-7-5-89,6 3 1,-5 2 79,5-2 1,-4 0-86,4-4 0,-7-1 68,3 1 0,0-1-81,0 0 1,4 1 66,-5-1 0,5-4-20,-5-1 1,2-4 14,-2 4 1,2-6-6,3 2 1,4-9 55,-4-1 0,3-5-67,2 5 92,0-7-75,0 4 10,7-7 1,-4-2 38,7-3 0,-2 2 2,2-7 1,3 0 32,-4-4 0,4-1-56,2 0 1,-2 0 27,-3 1 0,3-3-20,-3-2 0,3 1-3,2-7 1,-6 6 2,1-6 1,0 6-3,5-6 1,-1 2 28,1-1 1,5-4-4,-1 4 1,1 2-21,-5 3 1,-2 2 30,-3 3-19,3-1 0,-7 5-6,4 0 0,-2 7-7,-3-2 8,-3 4 1,9 2-89,-6 4 43,0 3 0,-4 7-92,4 0 1,-3-6-14,3 1 1,-3 0 103,-2 5 0,1-5-28,4-1 1,-2-4 11,7 5 0,0-7 68,5 2 1,-1-3-67,1-2 1,5 0 41,-1 0 0,2 0 10,-1 0 1,-4-7 105,4-2 1,-4 0-79,-1 0 1,0-1 97,-1-5 0,-1 5-99,-3 0 1,-2 1-4,-3-6 0,-3 5-71,3 0 1,-3 5 103,-2-4-209,0 5-328,0-2 457,0 19-5,6-3 0,-3 9-70,7-9 44,-7 3 1,6-6 4,-5 3 0,-2 3 0,10-10-14,-8 7 66,8-7 1,-9 3-64,7-6 104,0 0 0,4-1-72,1-4 0,-5-3 112,0-7 0,0 0-14,4 1 1,1-1 48,0 0 0,-2-4-63,-4-1 1,5 0-22,-5 6 1,0 1 78,0 3-70,-5-3 0,4 11-109,-3-3 71,-4 4-19,6 1-5,-7 6 0,0-3-80,0 7 0,-2 0-155,-3 5 181,4-1 0,-6 1-32,7 0 0,0 0 23,0-1-20,0 1 0,2 0 32,3-1 0,-2-5 60,7-5 0,0 3 18,4-2 1,1 0-60,0-5 1,4 0 114,1 0 0,4-5-99,-4 0 1,1-6 74,-1 1 0,3 2 0,4-2-45,-2-2 38,3-1 1,-10 3-34,6 1 0,-1 1 32,1-2 1,3-2-48,-8 7 1,1-4 20,-6 4 0,1 0-49,0 5 1,-5 0 42,-1 0 1,-4 0-81,5 0 0,-7 6 67,2 4 1,-3 3-163,-2 2 1,0 0 89,0-1 1,0 1-67,0 0 1,-5-1-160,0 1 0,-1 0 293,1-1 0,3 1 0,-4 0 0</inkml:trace>
  <inkml:trace contextRef="#ctx0" brushRef="#br0" timeOffset="-35450.73">5822 5298 7569,'8'0'-1198,"5"-5"1126,-3 0 1,-2-5 173,2 5 0,-1-6 3,6 1 0,0-3 106,0-2 0,-1 1-52,1-1-80,0 0 0,1-4 29,4-1 0,-4-4-16,4 4 0,1-5-7,-2 6 0,1-7 6,-5 1 1,4-3-70,1-1 0,-2 0 75,-8-1 0,3 1-102,-4-1 1,0 1 29,0 0 1,-5 6-108,1 3 1,-4-1-44,-1 1 1,0 6 41,0 4 0,-1 7 20,-4-2 0,1 3 46,-5 2 1,4 8 11,-5 7 0,0 5-22,-5 4 0,1 5-85,-1 1 0,-5 1 54,1 8 1,-7-5-6,1 6-1,2-6-68,-1 5 0,4 0 56,-4 5 1,1-1-86,-2-4 0,4 2 50,6-7 0,-3 5 30,4-4 0,-3-6-25,13-4 1,-1-12 148,5 1 1,1-9-37,4 0 1,3-3-30,7-2 0,6-4 41,4-5 0,-2-1 106,1-10 1,1-1 49,4 1 1,0 1-100,1 4 1,-2 5 53,-4 1 1,2 5-79,-6-1 0,-1 4 62,-4 1-101,0 6 0,-2 2-8,-3 7 0,1 5-15,-6-1 0,2 1 43,-3-5 1,-2 4-100,3 1 1,2-1 44,-3-4 0,6-5-166,-5 0 1,7-7 186,-3 2 0,17 3 0,6 0 0</inkml:trace>
  <inkml:trace contextRef="#ctx0" brushRef="#br0" timeOffset="-32204.73">9011 5592 7569,'15'0'-110,"0"0"1,4-7-315,1-2 429,6-11 1,-8-3 168,7-6 1,-1-7-51,5-3 1,6-10 100,-1-5 0,-5-2-105,-4 2 1,-7-1 4,2 6 1,-9 0-112,-1 5 0,-7 1-150,2 4 0,-3 1-482,-2 4 447,-7 3 0,-1-10 171,-7 7 0,0-7 0,1 4 0</inkml:trace>
  <inkml:trace contextRef="#ctx0" brushRef="#br0" timeOffset="-26433.73">5645 8207 7569,'8'0'-32,"-2"0"0,-4 0 116,3 0 1,-2 0-78,7 0 1,-2-7 108,2-3 0,3 2-161,-3-2 0,-2 1 59,2-6 0,-5 0 77,4 0 1,-5 1-86,1-1 93,-4 0-222,-1 1 154,0-1-74,-6 0 0,-2 7-102,-7 3 183,7 4-130,-5 1 0,4 0 55,-5 0 0,4 4-45,0 1 0,5 7 73,-5-2 0,6 4-113,-6 6 0,5-4 82,-5 4 0,7-2 29,-2 1 1,3-2 16,2 2 0,0-1 11,0 2 1,0-9 26,0 4 0,7-4-59,3 4 1,3-7 58,1-3 1,1-3-43,0-2 0,1 0 8,4 0 0,-2 0-2,6 0 1,-4-7 25,4-2 1,1-3-26,4 2 1,-4-3-2,-1 3 1,-6-1-18,2 1 0,-4 2 18,-1 3 1,-5 3-31,-1-2 25,-5 2 1,2 4-1,-6 2 0,5 0-20,0 6 0,1-1-54,-1 6 0,-1-2 31,5-3 1,-4 3 26,5-3 0,0-2-53,5 2 0,4-7 43,1 2 1,1-3-153,-1-2 0,1 0 27,3 0 147,11 0 0,-4-7 0,13-1 0</inkml:trace>
  <inkml:trace contextRef="#ctx0" brushRef="#br0" timeOffset="-26018.73">7085 8016 7002,'-10'14'26,"1"1"15,5 0 1,-7-1-2,6 1 1,-6 0 13,1-1 1,2 6-31,-2 0 0,2 1 21,-2-2 1,-2-2 22,7 2-49,-6-2 0,8-3 23,-7 1-26,7-7 1,-5-1 5,3-7-61,3 0 0,-9-2 61,6-3 1,-2-3-37,2-7 0,-1 1 27,-4-1 1,-2-1-69,8-4 0,-6 2 19,5-6 1,-5 4-93,5-4 1,-5 1-164,5-2 1,1-1 290,4 6 0,0-6 0,0 3 0</inkml:trace>
  <inkml:trace contextRef="#ctx0" brushRef="#br0" timeOffset="-25219.73">7232 8118 7569,'15'7'-546,"0"-5"1,-6 4 471,1-6 1,0 0 246,5 0 0,-1-5-92,1 0 1,0-6 64,-1 1-97,-5 4 1,4-7 24,-4 3 0,-2-3-68,-2-2 0,1 0 54,-1 1 1,0 4-119,-5 0 79,0 0 1,-1-3-34,-4 3 1,1 4 43,-5 6 0,-1 0-135,-5 0 0,-4 1 56,-1 4 1,0 3 30,6 7 1,-1 0-128,0 0 0,1-1 61,-1 1 1,2 5 28,3-1 1,3 1 16,7-6 1,0 1 28,0 0 0,0 0-29,0-1 1,12 1 43,3 0 1,9-6 12,1 1 1,2-5 7,3 5 0,-1-7 57,1 2 1,-1-3-89,0-2 1,-4-2 103,-1-3 0,1-3-83,4-7 0,-4 1 37,-1-1 0,-4 2-25,4 3 0,-4-6-24,4 6 0,-1-6 18,2 6 1,-4 2-2,-6-2 1,-1 7-8,1-2 0,-5 3-3,0 2 1,-7 2-45,2 3 0,1-2 45,-1 7 1,0-1-73,-5 6 1,0-5 64,0 0 0,2-2-61,3 2 1,-2 1 36,7-6 1,0 5-7,4-5 0,1 0 12,0-5 0,-1 0 3,1 0 1,0 0 16,0 0 1,-1-2-21,1-3 0,0-1 25,-1-4 0,1-2-19,0 7 1,-5-4 13,-1 4 0,-1-2-10,2 2 0,-2 4 6,-3-4-4,-3 3-2,5 2 0,-1 0 0,-4 7 0,11-4-26,-3 7 0,-2-7 23,2 2 1,-1-3 2,6-2 1,0 4 24,-1 1 0,1 0 3,0-5 1,0 0 56,-1 0 1,6-1-76,-1-4 1,6 3 36,-6-3 1,1-3-26,-5-2 0,-1 2 59,1-2 1,-2 0-47,-3-4 0,1 4-8,-6 0 1,0 0 5,-5-4 1,0 4-9,0 0 1,-6 2-47,-4-2 1,-10-1 49,-4 6 1,-6 0-131,-4 5 0,3 0 74,-3 0 1,4 5-101,6 0 1,-2 6 67,6-1 0,2-2-521,8 2 580,-3 0 0,5 11 0,-6 2 0</inkml:trace>
  <inkml:trace contextRef="#ctx0" brushRef="#br0" timeOffset="-24993.73">8437 8104 7569,'15'0'-1145,"-5"5"1217,0 0 1,-7 6-9,2-1 1,-3 3-24,-2 2 0,-2 4 17,-3 1 1,3 1 27,-2-1 1,-3 1-23,2 3 0,0 4-3,5-3 0,0 2 20,0 3 1,-1-2-17,-4-4 1,-2 4-104,-3-4 0,-8 4 97,4 1 1,-11-1-177,1-3 0,-4 1 49,-1-7 1,4 1-258,1-5 1,6-7 324,-2-3 0,4-4 0,1-1 0</inkml:trace>
  <inkml:trace contextRef="#ctx0" brushRef="#br0" timeOffset="-23932.73">8643 8133 7569,'10'5'-192,"0"0"235,0 6 1,4-9-65,1 3 0,-5-3-10,0-2 0,-1 0-7,6 0 0,0-2 48,0-3 1,-1-3 72,1-7 1,0 0-38,-1 1 1,-1-1 38,-3 0 1,2-4-46,-7-1 0,4 1-1,-4 4 1,0 0-74,-5 0 71,0 1-85,0-1 0,-6 7-9,-4 3 0,2 3 78,-2 2 1,0 2-125,-5 3 0,1-2 103,-1 7 1,2 0-85,3 4 1,-1 1 67,6 0 0,-5 1-35,5 4 1,-1-4 24,1 4 0,3 1-4,-3-1 1,3-1 42,2-4 1,2 0-39,3-1 0,-2-4 58,7 0 0,2-7-63,7 2 40,-3-3 1,14-2-1,-1 0 0,2-7-5,8-3 0,-1-3 2,1-1 0,-3-1 67,-6 0-73,5-6 0,-3-2 82,2-6 0,-3-2-74,-2-4 0,1-1 66,-1-3 0,-4-2-49,-1 7 0,-6-2 32,2 2 1,-4 3-23,-1-3 0,-6 4-60,1 6 1,-6-3-68,0 8 1,-2-1 110,-2 6 1,-2 1-82,-3 3 1,-3-2 59,-6 7 0,2 0-88,-2 5 0,2 7 66,-8 3 1,4 5-48,1 4 1,-4-1 13,-1 7 0,1-1 0,4 5 0,0 6 8,1-1 1,-1 5-2,0-4 0,2 4 12,3-5 0,4 5-2,6-4 1,0-1-4,0-5-6,0-6 16,6-2 0,2-6 22,7 0 1,5-1-30,-1 1 1,3-5 53,-3 0 0,-2-7-53,2 2 159,-3-3-138,6-2 1,-6 0 77,4 0 1,-6-7-72,-4-3 1,3 2 57,-3-2 1,1 0-46,-1-4 1,2-1 19,-7 0 1,4 1 11,-4-1-39,0 0 0,-3 2 4,3 3-4,-4 4-9,6 6 1,-9 1 16,-3 4 0,4 4-47,-4 5 1,-2 1 36,2 0-8,0-1 8,5 1 0,2-2 5,3-3 0,3 1 1,7-6 0,0 0 3,-1-5 21,7 0 0,-4 0 3,2 0 0,3 0-22,-3 0 67,1 0 0,-5-5-60,-1 0 0,1-6 42,0 1 0,-6 2-32,1-2 0,0 0 3,5-4 0,-5-1-9,-1 0 1,-4 5 3,5 1 1,-7 4-83,2-5 98,-3 7-25,4-4-2,-4 7 0,3 5-31,-10 0 1,2 6 25,-7-1 0,7 3-92,-2 2 89,-3 0 1,6-1-75,-3 1 70,3-7 1,2 5-15,0-3 1,0 3 7,0 2 0,0 0-26,0-1 1,7 1 25,3 0 1,3-1 0,2 1 0,-6 0 4,1-1 0,-2 1 3,2 0 0,-2 0 14,-3-1 0,-3 3-22,3 2 1,-5-1-7,-5 7 1,-3-1 6,-7 6-1,-6-1 20,4 0 1,-12 6-14,0-1 1,-2 5 6,-9-5 1,8-4-11,-3-6 1,4-6-117,2-3 1,1-4-273,4-6 393,2 0 0,8-18 0,-1-3 0</inkml:trace>
  <inkml:trace contextRef="#ctx0" brushRef="#br0" timeOffset="-23292.73">10084 8001 7569,'14'-10'-486,"1"0"0,-2 0 463,-3-4 0,5-3 257,-1-2 1,1 1-50,5-7-120,3 1 0,-7-6 21,4 1 1,1-5-72,-2-1 1,6 0-63,-6 0 0,1 4 69,-5-3 1,-2 3-116,-3 1 1,1 3 90,-6 2 1,0 4-213,-5 6 168,0 1 1,-7 5 6,-2 5 1,-5 4 16,0 4 1,-1 10 29,0 5 1,-4 7-27,-1-1 0,1 2 3,4 3 1,-5 6-36,1 3 1,-1-1 39,5 1 0,1-3-14,-1 8 0,0-8 9,1 8 1,-1-3-6,0 3 0,0-5-2,1 0 1,1-11 43,3 1 0,2-11-88,3-3 9,3 0 26,-4-14 0,6-1 17,0-9 0,6-5 28,4 0 1,3-6-30,2 1 1,-1-6 31,1 5 1,5 1-40,-1 4 28,8 0 0,-3 2-1,10 4 1,-3 2 92,4 7-97,2 0 1,-7 2 85,-1 3 1,-3 3-76,-11 6 0,1 3 9,-11 2 0,0-2 1,-5 2 1,-2 3-14,-3-3 0,-3 6-2,-6-6 0,-3 1-2,-2-5 0,2-2 3,-2-4 0,2 3-45,3-7 26,-1 0-5,0-5 32,1 0 3,-1 0 63,7 0 27,1 0-80,20 0 1,-6 5-32,12-1 1,-6 3 12,7-2 0,-2 1-31,2 4 1,1 3 35,3-3 1,9-2-162,-4 2 1,-1-5 44,-3 5 0,-7-7 100,1 2 0,-2-3 0,-3-2 0</inkml:trace>
  <inkml:trace contextRef="#ctx0" brushRef="#br0" timeOffset="-23026.73">9922 7457 7421,'0'8'424,"0"-1"-307,0-7-230,-6 0 0,2 0-441,-5 0 270,5 0 284,-2 0 0,-1 6 0,-1 2 0</inkml:trace>
  <inkml:trace contextRef="#ctx0" brushRef="#br0" timeOffset="-22869.73">9584 7428 7569,'0'14'-195,"0"1"0,0-5-271,0 0 319,0-7 0,2 3 147,3-6 0,3-6 0,6-2 0</inkml:trace>
  <inkml:trace contextRef="#ctx0" brushRef="#br0" timeOffset="-19996.73">10995 8074 6487,'8'7'-380,"5"-5"401,-3 2 0,3-2 170,2-2 1,0-5-93,-1 0 0,1-1-21,0 1 0,4 2-14,1-7 0,0 6 81,-6 0-94,1 2-22,0-5 0,-1 6-53,1-4 1,0 3 67,-1 2 0,-4 0-54,0 0 1,-5 7 41,5 3 0,-7-2-128,2 2 1,-3-1 59,-2 6 0,-5 0-104,0-1 0,-7 1 38,2 0 1,2 0 30,-1-1 1,5 1 25,-1 0 0,-1-6-46,1 1 184,0-6-136,5 2 1,2-6 56,3 0 1,3-2-35,6-2 1,3 0 151,2-6 0,-1 1-32,7-6 0,-1 0 77,6 1 0,-3 0-25,-2 5 1,1-4-99,-6 3 1,-1 2 41,-4-2 0,-2 0-18,-3-5 0,-2 6 63,-3-1-69,-3 0 1,4-5-5,-6 1 0,-2-1-15,-2 0 0,-5 5-4,-5 1 0,-1-1-90,0-5 1,-4 2 93,-1 3 0,-4-1-237,4 6 0,-4-5 70,4 5 1,0-5-277,6 5 1,1-1 33,3 1 356,3 3 0,1-11 0,-2 5 0</inkml:trace>
  <inkml:trace contextRef="#ctx0" brushRef="#br2" timeOffset="-17445.73">12200 7839 7291,'-14'0'86,"-1"0"-115,0 0 107,1 0 1,-1 0-87,0 0 0,1 5 64,-1 0 0,0 6-112,0-1 0,1 3 85,-1 2 0,5 5-102,0-1 0,6 6 22,-6-6 0,7 6 31,-2-6 0,3 3 23,2-3 1,2-2-3,3 2 0,3-3-7,6-1 1,6-5 6,0 0 1,6-2 86,-2 2 1,4-4-77,1-6 1,1 0 81,-1 0 0,5-5-68,1 0 0,-1-11 109,-5 1 1,-1-9-17,-3-1 1,1-2 44,-7-3 0,-1-6-65,-8-3 0,2 3-19,-7 2 0,-1 5-79,-4 4 1,0-1 84,0 6 1,-8 2-274,-6 9 0,-3-3 76,-7 7 0,-1 0-393,-4 5 1,1 0 503,4 0 0,-4 7 0,5 1 0</inkml:trace>
  <inkml:trace contextRef="#ctx0" brushRef="#br2" timeOffset="-17096.73">12539 8236 6817,'14'-16'416,"1"-4"1,-2-3-256,-3-6 1,8-2-57,-4-3 1,4-4-15,-3-6 0,0 0-70,0 0 0,-1 4 49,1 1 0,0 5-194,-1-5 0,1 8-99,0 1 1,-2 3 16,-3 7 1,1 0-476,-6 6 166,0-1 515,-5 7 0,0 1 0,0 7 0</inkml:trace>
  <inkml:trace contextRef="#ctx0" brushRef="#br2" timeOffset="-16762.73">12906 8118 7569,'8'9'44,"-1"4"2,-7-12 82,0 6-123,-7-7 1,-1 0 81,-7 0 1,-6 0-57,-3 0 0,-3 0 62,3 0 0,-2 0-86,6 0 0,1-2 115,4-3 1,0-1-185,1-4 1,5-3-14,4 3 0,7-5 30,8-4 1,3-1 113,16-9 1,6 3-41,14-9 1,5 3 28,9-3 1,-6 4-25,7-3 0,-7 3-267,7 2 1,3-6 234,2 1 1,2 0-141,3 4 0,-14 3-73,-6 2 1,-15 4-348,-9 6 558,-7 0 0,-17 4 0,1 0 0,1-1 0,0 2 0</inkml:trace>
  <inkml:trace contextRef="#ctx0" brushRef="#br0" timeOffset="-12919.734">15449 8118 7569,'8'0'-749,"-1"0"1227,-7 0 1,-7 5-358,-3 0 1,-4 2 0,-6-2 0,4-4-4,-4 4 0,-3 2 70,-1-2-168,2 0 58,-5-5 1,9 0-18,-7 0 1,6 0-85,-6 0 1,7 0 64,-1 0 1,2 0-20,3 0 1,-1 0 0,0 0 1,0 0-121,1 0 0,-1 0-3,0 0 39,7 0 1,-5 4-12,3 1 0,2 0 64,-2-5 1,5 0-21,-4 0 1,5 0 12,-9-6 3,12-2 1,-6-7 9,7 0 1,0-4-7,0-1 0,0-1 2,0 1 0,2-1 13,3-4 0,-2-2-13,7 2 1,-7-1 11,2 2 0,1-4-11,-1 3 0,5 2 2,-5-1 1,7-1 0,-3-4 1,3 1-1,-2 4 0,3-4 2,-4 3 0,3 3 0,-2-3 1,3 7-1,-3-1 1,3-3-3,1 3 1,-4-1-37,0 5 1,0 1 32,4-1 1,-4 0-24,0 1 0,-5 5 19,5 5 1,-7 0-1,2-1 3,3 4 1,-6-4-9,3 10 5,3 3 1,-7 7-2,4-1 0,2 1 29,-2 0 0,4-6-26,-4 1 97,7-6 0,-4 7-86,7-6 1,1 0 9,4-5 1,-2-5-3,6 0 0,-4-5-31,4 5 1,1-6-11,4 1 1,0 2 37,1-2 0,-1 7-128,1-2 1,-7 3 64,-4 2 1,-3 0-633,-1 0 685,-7 0 0,5 7 0,-4 1 0</inkml:trace>
  <inkml:trace contextRef="#ctx0" brushRef="#br0" timeOffset="-11646.734">16375 6825 7569,'15'0'0,"-6"0"-917,1 0 537,-6 0 183,9 0 308,-12 0 256,6 0 1,-7 6-127,0 4-203,0-3 0,-5 8 41,0-1 0,-5 3-7,5 7 1,-6-4-79,1 4 0,-1 6 75,1 4 1,-3 7-109,3-2 1,-3 8 54,-2 2 1,2 12-92,3-3 1,-3 0 95,3-4 1,-1-1-39,1 6 1,-3-5-10,3 0 1,-3-2 32,-1 2 1,4 2-14,0-7 1,5 5 11,-5-5 1,5-5-106,-4-5 1,5-6 67,-1 1 1,4-3-7,1-2 1,-5-4 27,0-1 1,0-6-1,5 2 1,-2-4 92,-2-1 1,2 0-111,-3-1 44,-3 1 1,1-5-22,-2 0 20,2-7 12,0 10-80,6-11 136,-6 11-76,7-12 195,0 12-181,0-11 151,0 11-118,-6-11-15,4 4-4,-4-6 0,4 0 45,-3 0 43,3 0-90,-4-6 0,4 4 34,-3-3 0,4 2 12,-4-2 10,-3 3 1,0-4 27,-7 6-47,0 0 0,0 0-24,1 0 0,-1 0 49,0 0 37,1 0-73,-8 0 0,1 0 43,-3 0 1,2 0-40,8 0 1,-6 0 4,1 0 1,-8 0-8,3 0 0,-4 0-3,-1 0 0,-7 1 4,-3 4 1,-10-3-44,-5 3 1,-5 1 66,-5-1 1,4 0-30,-4-5 0,5 0-13,5 0 1,4 0 13,6 0 0,0 0-109,-1 0 1,1 0 97,0 0 0,2 0-104,3 0 0,-2-5 17,7 0 1,-6 0-41,6 5 0,1 0 36,9 0 1,-2 0-66,6 0-34,1 0 93,4 0-25,0 0 8,7 0-8,1 0 13,7-6 77,0 4-67,0-4 27,7-1 1,-5 4 20,2-7 1,3 5-42,-2-5 21,0 7 4,-5-10 1,0 10 28,0-7-42,6 7 55,-4-10 0,9 5 1,-6-7 1,2 0 5,-2 0 1,1-4 61,4-1 1,3-6-84,-3 2 1,3-6 55,2-4 1,1-4-43,4-6 0,-2 0 57,6 0 1,-4-5-46,4 0 0,-4-6 120,4 1 0,-1-4-37,2 0 0,2-3-59,-2-2 1,1-4-114,-1-7 1,1 9 112,-7 6 1,1 2-105,-5 8 0,-6 5 55,1 5 1,-5 11-133,5-2 0,-7 11 33,2-1 0,2 9-152,-3 1 129,1 0 0,-3 2-284,3 3-292,-3-3 168,4 6 96,-6-4 1,0 4-269,0-3-65,0 4 756,0-6 0,-6 7 0,-3 0 0</inkml:trace>
  <inkml:trace contextRef="#ctx0" brushRef="#br0" timeOffset="142988.27">16361 14627 6405,'8'0'169,"5"-1"-39,-3-4 0,3 2 15,1-7 1,1 5-91,0-5 0,0 2 78,-1-2 0,6-6-74,-1 6 0,6-8 69,-5 3 1,6 1-47,-2-6 0,-1 2-3,2-1 1,-7-3 58,1-2-86,4-4 0,-7 5 0,4-6 59,-4-1 0,-1 1-25,0 0 1,-7 1-110,-3 3 1,-4 4 163,-1 6-200,0 1 1,-8 6 33,-6 3 0,-8 3-41,-7 2 1,-1 7-80,1 2 1,-2 4 87,-3 2 1,3 5-91,-4-1 1,4 7 67,2-1 0,1 3 23,4 1 0,2 0 1,8 1 0,1-2 91,3-4 1,-2 2-34,8-6 0,-1-1 11,5-4 1,5 0 36,-1 0 1,13-1-62,-2 1 0,9-7-5,1-3 0,1 2 13,-2-3 1,4 1 3,-4-5 1,4 0-9,2 0 0,-3 0 8,-2 0 0,3 0 36,-4 0-42,4 0 0,1-1 0,-1-3 50,-3 0 1,1-8-45,-7 2 1,1 2 41,-5-2 0,-1 1-32,1-6 1,0 2 15,-1 3 1,-4-3-14,0 3 1,-7-3 0,2-2 1,2 6-17,-2-1 0,-1 5 15,-4-5 0,-4 5-34,-1-5 0,-7 7 28,2-2 1,-3 2-94,-1-2 1,-1 3 51,0-2 0,1 2-79,-1 2 0,0 5 50,0 0 1,1 6-13,-1-1 1,5 3 57,0 2 0,6-1 3,-6 1 1,7 0 29,-2-1-53,3 1 8,2-7 1,2 5 88,3-3 0,3 2-74,6-3 0,3 3 78,2-7 1,-2 5-36,2-6 1,4 1 1,2-5 1,1 0-9,-2 0 0,4 0-11,-4 0 0,4-1 9,2-4 0,-3 2-8,-2-7 1,3 2 2,-4-2 1,-3-3-2,-1 3 0,-4 2 1,-1-2 0,0 2 21,-1-2-11,-5-3 25,4 11-21,-12-4-150,6 6 42,-20 0 0,8 6-100,-10 4 1,10-2 102,0 2 1,2-2 59,-2 2 5,4 3 11,-6-5 0,14 2 79,2 0 0,6-7-95,5 2 0,-2-3 112,6-2 1,-4 0-89,4 0 0,-1-2 54,2-3 1,-4 2-44,-6-7 0,-1 2 7,1-2 0,0-3 3,-1 3 1,1 2-8,0-2 0,-5 2-15,-1-2 0,-5-3-2,0 3 0,0 2-31,1-2 40,-4 7 1,-1-8-43,-10 6 1,-3 0 33,-1 5 1,-8 0-146,-2 0 1,1 0 81,-1 0 0,-1 5-243,-4 0 0,4 0-44,1-5 1,6 5 340,-2-1 0,-3 8 0,0-4 0</inkml:trace>
  <inkml:trace contextRef="#ctx0" brushRef="#br0" timeOffset="143264.27">17537 14451 7569,'22'0'0,"-2"0"0,-8 5-435,-3 0 355,1 6 1,-2-7 0,-3 5 112,-3 3 1,3-4 43,0 2 0,0 1-122,-5 9 1,-5-4 64,0 4 1,-2-2-3,2 1 0,2-1 67,-7 7 0,5-6-37,-4 6 1,4-6-2,-5 6-23,0-7 1,-5 8 0,1-5-69,-1 2 1,0-5 84,1 2 1,-6-4-233,0-1 0,-6-7-483,2-3 674,2-4 0,-5-1 0,4 0 0</inkml:trace>
  <inkml:trace contextRef="#ctx0" brushRef="#br0" timeOffset="143541.27">17728 14554 7569,'14'10'0,"1"0"0,-5-6-583,0 6 542,0-6 1,4 2 0,3-6 150,2 0 1,-3-6 43,4-4 1,1-3-67,-1-2 1,4-5 13,-4 1 1,-2-1-51,-8 5 1,1-4 5,-6-1 0,0 1-3,-5 4 1,-2 0-106,-3 1 1,-4 4 44,-11 0 1,-4 7 40,-11-2 1,4 3-156,-3 2 1,3 7 37,2 3 1,6 3-63,3 1 140,4 8-21,1-6 1,2 7 12,3-4 0,4 3 19,6 2 1,6 2 184,4-6-177,10 6 0,2-10 1,9 4 2,4-4 1,2-3-126,7-3 0,0-3 84,1-7 1,-1 0-667,0 0 688,-7-7 0,6-1 0,-6-7 0</inkml:trace>
  <inkml:trace contextRef="#ctx0" brushRef="#br0" timeOffset="143863.27">18389 14569 7242,'10'8'68,"0"-3"0,0-4 24,4-1 0,-4 0-60,0 0 1,0-1 2,4-4 0,1 2 49,0-7 1,-1 0-110,1-5 1,5 1 83,-1-1 0,6 5-112,-6 0 1,3 2 73,-3-2 0,-1-1-45,7 6 0,-6-2-143,6 3 180,-7 2 1,8-5 0,-6 7-61,-2 0 1,-7 2 55,-1 3 0,-7 3-99,2 7 0,-3-1 18,-2 1-89,-7 0 71,-1 6 0,-5-5 60,3 4 1,-3-4-160,3-1 1,2-7-306,-2-3 494,7 3 0,-4-6 0,7 4 0</inkml:trace>
  <inkml:trace contextRef="#ctx0" brushRef="#br0" timeOffset="144129.27">19242 13893 7569,'10'-9'-584,"-1"4"444,-5 4 1,4 1 721,-3 0-414,-4 0-59,6 0 1,-7 6-45,0 4 1,-7 5 35,-3 4 1,-3 4-104,-1 7 1,-8 6 102,-2 3 0,1 3-160,-1 2 0,1 7-119,-2 3 1,2 1 99,4-1 1,7-3-133,-2-7 1,4-6 59,0-4 0,-1-10-291,6-4 191,0-4 250,5-7 0,6 4 0,3-5 0</inkml:trace>
  <inkml:trace contextRef="#ctx0" brushRef="#br0" timeOffset="144340.27">19433 14084 7569,'0'8'-194,"0"-2"1,0-4 270,0 3 1,-12-2-51,-2 7 1,-11-5-394,1 5 215,-4-7 0,-1 10 151,-1-3 0,1 3 0,-1 2 0</inkml:trace>
  <inkml:trace contextRef="#ctx0" brushRef="#br0" timeOffset="144673.27">19433 14525 7569,'8'-2'-661,"-3"-3"486,-3 3 0,2-11 395,1 4 0,0-5-216,-5 0 0,-5 4 87,0 0 0,-6 2-83,1-2 40,-3 4 0,-3 6 0,-2 0-76,-2 0-85,-6 0 152,10 0 0,-5 6-92,6 4 0,2 3-94,3 2 106,-3-1 1,10 1-1,-6 0-73,3 0 1,1-1 98,5 1 0,7 0 9,2-1 0,6-1-23,5-3 25,-4 3 1,10-11-1,-5 3 32,2-4 1,-5-1 14,2 0 0,-4-1-17,-1-4 1,1 0 89,4-10 0,-9 4-21,4-9 0,-5 2-60,-1-1 0,-2 2-65,-7-2 0,-2 1 64,-3-2 1,-3 6-371,-6-1 201,-1 0 0,-5 12 135,1-7 0,-7 7 0,3-4 0</inkml:trace>
  <inkml:trace contextRef="#ctx0" brushRef="#br0" timeOffset="144897.27">19550 14378 7569,'9'0'-782,"-3"6"736,-6 2 1,0 7 0,0 0 39,0-1 1,-2 1 37,-2 0 0,2 1 24,-3 4 1,3-4-161,2 4 134,0-4 1,0-1 0,0-1-105,0 1 1,2-5 0,3 0 73,-3-7 0,17 3 0,-3-6 0</inkml:trace>
  <inkml:trace contextRef="#ctx0" brushRef="#br0" timeOffset="145571.27">19962 14333 7569,'-7'9'-985,"6"-3"1085,-6-6 1,1 0 25,-4 0 0,-3 5-131,-2 0 1,0 5 49,1-5 1,2 8-72,-2 1 52,9 1 1,-15 8 0,10-5-70,-3 2 1,-1 4 77,-1-4 0,7 4-101,3-4 0,-2 4 89,2-4-40,0-1 0,7-4 26,3 0 1,5-7 0,8-3-3,1-3 0,8-2 55,-3 0 0,-1-2-55,1-3 0,1-3 40,4-7 0,-4-1-25,-1-4 1,-4 2 30,4-6 0,-4-1-26,4-4 1,1-2 123,4-3-119,-6 3 1,10-17-1,-4 4 19,2-2 1,5 2 48,-1 5 0,-1-3-57,-5 2 1,-4 3-126,-1-2 113,-6 6 1,2-1 0,-9 8-108,-1 1 1,-7 5 62,2-4 0,-3 6-118,-2-2 0,0 9-109,0 1 221,-7 7 0,4-4-3,-7 7 1,0 2-22,-4 3 1,4 8 52,0 7 0,-1 6-61,-9-2 0,2 10 6,-6 6 0,4-1 36,-4 5 0,1-3-2,-2 8 0,-1 3 75,6 2-79,-6-3 1,10-1 14,-4-6 1,9-6 0,1-4-8,-1-3 1,3-8-9,-2-3 0,6-4 6,0-1-101,2-7 104,2-2-44,0-6 1,6-1 0,4-4 59,3-5 0,4-3-34,2-2 0,-2 1 145,2-1-132,-2 0 0,2 7 0,1 3 32,-2 3 0,-7 2-24,-1 0 1,-2 2 12,2 3 0,-4 3 1,-6 7 1,0 1 0,0 4 0,0-2 37,0 6 0,0-6-41,0 2 0,0 1 60,0-1 1,0-6-56,0-4 1,2-5-100,3 5 1,-2-7 101,7 2 0,0-5-131,5-5 1,1 2 114,3-7 0,-2 0 0,4-4 0</inkml:trace>
  <inkml:trace contextRef="#ctx0" brushRef="#br0" timeOffset="145940.27">20991 14569 7569,'8'-10'-553,"-3"0"1,-2 7 732,2-2-46,-3-3-69,4 0 0,-6-2 63,0 0-135,-6 7 1,-2-4 62,-7 7 1,-5 0-124,1 0 102,-1 0 0,5 5 0,1 2-64,-1 1 0,0 2-22,1 4 1,1 1 75,3 0 1,-2-1-63,7 1 1,-1-3 46,1 2 1,3-7-18,-3 7 1,4-2 8,1 3 0,1-6 11,4 1 1,4-7-12,5 2 10,1-3 0,0-2 0,1-2-12,4-3 0,-4-3 4,3-6 1,-2-3-81,-2-2 80,6 2-1,-5-4 1,0 5-131,-6-4 0,-7 4 74,2-4 0,2 4-144,-2 1 197,-7 7 0,-6-5 0,-7 5 0</inkml:trace>
  <inkml:trace contextRef="#ctx0" brushRef="#br0" timeOffset="146482.27">21314 13657 7569,'0'15'-435,"0"0"374,0-1 1,0 1 0,0 0 153,0 0 0,0 1-26,0 3 1,-5-2 25,0 2 1,-4 4-42,4 2-1,-7 3 1,4-4-1,-5 1-38,3 1 0,-3 1-45,3 3 29,-3-1 0,-1 1 0,-1-3-22,0-2 1,2 1 29,3-6-28,-3-1 0,10-6 57,-7-3-120,7-3 1,-4-9 44,7-3 0,0-8 9,0-7 35,0 1 1,0-2-1,0-4 17,0-3 0,0 1-11,0 2 1,-1-3-13,-4 4 1,-2-2-64,-2 1 1,-4-1 63,3 6 0,-2-4-107,3 4 103,-5-6 0,13 10 1,-4-4-26,3 4 0,2 1 27,0 1 0,0-1 0,0 0 0,7 5 86,3 1 0,3 5-57,1-1 1,3 4 93,2 1 1,-1-2-103,7-3 1,-2 4 10,1-4 0,4-2-22,-4 2 0,-1-5 2,2 6 0,-6-6-80,6 5 0,-7-5-306,1 5 378,-2-6 0,4 3 0,2-7 0</inkml:trace>
  <inkml:trace contextRef="#ctx0" brushRef="#br0" timeOffset="147084.27">20329 14598 6336,'-6'8'109,"4"-1"1,-11-2 48,3 0 1,-3-1-108,-1-4 1,-1 5-85,0 0 1,1 0-9,-1-5 0,0 0-247,0 0 288,1 0 0,-1-6 0,0-3 0</inkml:trace>
  <inkml:trace contextRef="#ctx0" brushRef="#br0" timeOffset="-65292.73">5601 6782 7569,'10'0'0,"0"0"0,-2-1-132,2-4 0,3 2 170,-3-7 1,-2 5-57,2-5 1,-1-1 37,6-9 1,0 2 51,-1-6 0,1-1-14,0-4 0,0-6 35,-1 1 1,1-2-6,0 2 1,-1 8 1,1-4 1,-7 6-121,-3-1 1,-3 4 82,-2 7 0,-2 0-118,-3 5 0,-9-3-74,-11 7 1,2 2 127,-1 8 1,-1-2-82,-4 7 1,1 6 85,4 9 0,-3-2-102,8 1 0,-1 2 39,5 9 0,1-4 22,-1 3 1,2 2-13,3-2 0,-1 0-10,6-4 1,0-2-14,5-4 1,0 2 2,0-6 0,7 1 30,2-1 1,4-6 45,2 1 0,5 0-74,-1-5 1,1 1 397,-5-1 1,4-2-319,1-3 0,-1-3 55,-4 2 1,1-2-68,4-2 1,-4 0 48,4 0 1,1-5-38,-1 0 0,-1-5 72,-4 6 1,0-6-61,-1 5 0,-4-5 25,0 5 0,-5-1-18,5 1 0,-7 1 13,2-5-10,3 5 1,0-4-14,7 3 0,-5 4-1,0-4 1,-1 3-2,6 2 0,0 0-33,-1 0 0,3 0 36,2 0 1,-2 0-151,2 0 0,-1 0 45,2 0 1,-4 0 91,4 0 0,3 7 0,0 1 0</inkml:trace>
  <inkml:trace contextRef="#ctx0" brushRef="#br0" timeOffset="-64513.73">7100 6988 7332,'0'-14'97,"0"-1"1,0-5-39,0 1 0,5-7 70,0 1 1,5-8-142,-5-1 0,5 0 81,-5 4 0,1-4-127,-1 0 0,-2-1-89,7 6 1,-5 1-125,5 4 0,-5 1-413,5 3 684,-7 4 0,16-5 0,-2 6 0</inkml:trace>
  <inkml:trace contextRef="#ctx0" brushRef="#br0" timeOffset="-64292.73">7380 6680 7569,'0'14'0,"-5"-4"-38,0 0 1,-2-7 24,3 2 6,-5 3 1,-2-6-7,-4 3 1,2-4 99,-11-1 0,-1 0-112,-4 0 0,-1-1 74,1-4 1,0 2-110,-1-7 1,6 7 61,-1-2 1,2-2-142,-1 2 1,3-5-141,6 5 184,0-6 1,2 8 94,3-7 0,-3 7 0,5-4 0</inkml:trace>
  <inkml:trace contextRef="#ctx0" brushRef="#br0" timeOffset="-63998.73">7424 6797 7308,'0'8'-270,"0"-1"350,0-7 0,-7 0 9,-2 0 0,-6 0 63,-5 0-98,4-7 0,-12 4-11,4-7 1,-4 2 0,-2-2 1,3-3-92,2 3 0,-3-3 106,4-1 1,3-1-131,1 0 1,5-1 63,6-4 1,-3 4-265,7-4 1,0 2 12,5-1 0,0 3-308,0-4 566,7 4 0,8-6 0,7-1 0</inkml:trace>
  <inkml:trace contextRef="#ctx0" brushRef="#br0" timeOffset="-63388.73">7777 7106 7569,'0'8'-751,"-7"-1"1,4-7 859,-7 0 1,5 0-48,-5 0 0,2-7 132,-2-3 0,-3-3 158,4-2-325,-5-6 1,0 3 133,-1-6 0,5-1-104,0-4 1,7-5 37,-2-1 0,4-6-9,1 2 0,6-3-82,4-2 0,5-7 38,4-3 1,4 4-174,7 1 0,-1 0-12,0 4 0,6 0 3,-1 10 0,7 1-511,-2 5 651,3 6 0,3-5 0,-1 5 0</inkml:trace>
  <inkml:trace contextRef="#ctx0" brushRef="#br0" timeOffset="-57602.73">8453 6885 6982,'0'9'-140,"0"-3"0,-2-1 520,-3 0 0,-3 0-152,-7-5 1,1 1 7,-1 4-168,0-3 0,-4 4 25,-1-6 0,-1 0-67,1 0 1,2 0 70,-6 0 1,6 0-117,-2 0 1,4 0 107,1 0 1,2-1-106,3-4 1,-1-3 67,6-7 1,0-1-101,5-4 0,0 2 35,0-6 0,7-1-15,2-4 0,6-6-80,5 1 1,1 0 72,3 4 0,11-4-136,-1 0 1,2 1 45,3 9 1,0 2-283,5 8 0,1 1 15,-1 3 392,-7 3 0,6 1 0,-6-2 0</inkml:trace>
  <inkml:trace contextRef="#ctx0" brushRef="#br0" timeOffset="-57303.73">8967 6959 6694,'0'-15'101,"2"0"295,3 1 0,-2-7-225,7-4 0,-7-1-64,2 1 0,-2-2-89,2 2 0,-3-3-3,3-1 0,-2 4-164,2 1 0,-3 4 22,2-4 1,3 6-172,-2-2 1,6 6 297,-1 4 0,3-3 0,2 5 0</inkml:trace>
  <inkml:trace contextRef="#ctx0" brushRef="#br0" timeOffset="-57094.73">9261 6694 7257,'-6'10'-189,"-4"0"1,-3-5 139,-2 5 0,-6-7 162,-4 2 1,-7 1 225,-3-1 1,-4 0-152,5-5 1,-5 0-149,4 0 0,3 0-141,7 0 1,-1 0 12,7 0 1,-1 0-215,5 0 1,5-5 301,1 0 0,5 0 0,-2 5 0</inkml:trace>
  <inkml:trace contextRef="#ctx0" brushRef="#br0" timeOffset="-56659.73">9526 6724 7569,'23'0'-172,"-4"0"-93,-2 0 289,-9 0 0,0 0-20,-3 0 34,-4 0 1,6-2 11,-7-3 1,-2 4 57,-3-4 0,-3 3-96,-6 2 0,4 0 47,0 0 1,-5 0-108,-4 0 0,-1 0 90,5 0 0,1 5-123,-1 0 1,5 6-8,0-1 1,6 3 91,-6 2 0,6-5-97,0-1 0,2 1 96,2 5 0,2 0-21,2-1 1,5 1 7,5 0 1,6-6 5,0 1 0,6-6 25,-2 0 1,10-2 6,6-2 0,0 0 18,0 0 0,1-2 9,-7-2 0,-2-5 56,-7-5 1,-4-1-51,-6 0 1,-2-1 86,-3-4 1,-4 4-100,-6-4 1,-6-1 20,-4 2 1,-10-1-2,-4 5 1,-6 2-95,-4 3 0,2-1-65,-8 6 1,8-5-60,-3 5 1,9 0-291,2 5 0,6 2 73,-2 3 366,4 3 0,1 7 0,0 0 0</inkml:trace>
  <inkml:trace contextRef="#ctx0" brushRef="#br0" timeOffset="-56345.73">10128 6165 7086,'9'0'-316,"-3"2"342,-6 3 1,0 3 38,0 7 0,-5-1-28,0 1 1,-4 0-18,4-1 0,-7 8 29,2 2 1,2 4-6,-2 1 0,2 2-73,-1 4 72,-5 2 0,8 2-84,-4 0 1,-1 1 50,6 4 1,-5-5-175,5 0 1,-1-8 56,1-1 0,3-1-47,-3-4 0,5-4 154,5-2 0,3-2 0,7-3 0</inkml:trace>
  <inkml:trace contextRef="#ctx0" brushRef="#br0" timeOffset="-56044.73">10084 7223 7569,'9'-6'-748,"4"-2"744,-4-7 1,4-6 204,2-4 1,2-4-93,2-5 0,-1-1-9,7-9 1,-1 8 209,5-8-223,1-3 0,-6 1-36,1-3 0,-7 2 53,1-2 1,-4 1-288,-5-6 1,1 7 95,-6-2 1,0 3-281,-5 2 1,-1 7 26,-4 2 340,3 4 0,-18 9 0,4 0 0</inkml:trace>
  <inkml:trace contextRef="#ctx0" brushRef="#br0" timeOffset="-55201.73">10525 7312 7427,'9'0'-17,"-3"0"0,1 0 81,2 0 0,0 0 60,0 0 0,1 0-78,5 0 0,0 0 65,-1 0 0,3 0-9,2 0 1,-1 0-31,7 0 1,-1 0-22,6 0 1,-1-2 10,0-3 1,6 3-92,-1-2 1,2 0-28,-2-1 1,-1 4 76,6-4 0,-6-2-43,1 2 1,-5 1 50,-4 4 0,-4 0-86,-6 0 1,-5-5 5,-1 0-131,-5 0 139,2 5 1,-7 0-2,-4 0 0,1-2-7,-5-3 1,4 4 28,-5-4 0,0-2-4,-5 2 0,6-4-3,-1 4 0,5-5 32,-5 5 0,5-6-30,-5 1 0,7-3 63,-2-2 0,4-1-11,1-4 0,5-1 3,-1-4 0,8-4 75,-2-1 0,3-1-95,1-8 1,4 2 76,-3-2 1,8-4-64,-8 4 1,-2-4 5,-3-1 0,-1-5 8,6 0 0,0 0-66,-1 5 0,-1 5 21,-3 0 0,3 4-9,-3-4 0,2 7-37,-3-3 0,4 6 58,-3 4 0,-2-1-32,2 7 1,-5-1 20,5 5 1,-7 1 9,2-1-17,-3 7 17,-2 1 7,0 7 1,-8 2 4,-7 3 1,-1 3-9,-9 7 0,5-1-4,-4 1 1,-1 0-32,-4 0 1,5-2 29,-1-4 0,1 3-157,-6-7 0,6 0 91,-1-5 0,2 0-287,-1 0 0,-2 0 352,6 0 0,-6 0 0,3 0 0</inkml:trace>
  <inkml:trace contextRef="#ctx0" brushRef="#br0" timeOffset="201737.27">6292 7115 6555,'15'0'218,"-6"-5"1,1-1 0,2-2 101,1-4 0,0 4-161,-4-2 0,6 0-14,0-4 0,0-6 56,4 1-99,-2-1 0,2-1 4,1-4 1,-1-3 11,-4-1 1,5-2-21,-1-3 1,1-4-73,-5-6 1,-1 5-211,1 0 111,-7-1 1,4 1-116,-8 0 1,1 6 96,-5-1 1,-1 8-393,-4 1 0,-3 8 198,-7-3 0,-5 5 285,1 5 0,-7-3 0,3 5 0</inkml:trace>
  <inkml:trace contextRef="#ctx0" brushRef="#br0" timeOffset="209895.27">7380 6468 7569,'9'0'-763,"1"0"715,-7 0 118,4 0 59,-1 0-137,-4 0 369,5 0 1,-17 2-240,0 3 1,-6-2-109,6 7 1,-5 0 61,-4 5 1,1-1-99,-7 1 0,6 1 52,-6 4 1,1-4-77,-6 4 0,6 1 52,-1-1 0,2 4-64,-1-4 0,3 4 72,6-4 0,0-1-23,0-4 0,1 0 11,-1 0 9,0-1 1,1-1-48,-1-3 1,5 2 39,0-8 0,5 1-334,-4-5 197,5 0-61,-9 0 1,12 2 78,-4 3 0,2-3-338,-2 2 101,3-2 352,-5-2 0,1 0 0,-2 0 0</inkml:trace>
  <inkml:trace contextRef="#ctx0" brushRef="#br0" timeOffset="210809.27">6218 7630 6888,'2'-15'311,"3"0"-236,-3 7-98,4-5 0,-6 5 82,0-7 0,2 5-97,3 1 0,-4-1 51,4-5 1,-2 0-76,2 1 1,-3-1 39,3 0 1,-4 1-151,-1-1 1,2 0-184,3 1 52,-3-1 303,4 0 0,-6 0 0,0 1 0</inkml:trace>
  <inkml:trace contextRef="#ctx0" brushRef="#br0" timeOffset="211296.27">6439 7395 6742,'0'8'98,"0"-2"25,0-6-82,0-13 1,-2 8 0,-3-9 1,4 7-6,-4-3 0,-2 5 54,2-4-90,-6-1 1,8-5 37,-7 0 0,7 6-31,-2-1 1,1 5 14,-1-5 1,4 5-6,-4-5 1,3 5-42,2-4 66,-6 5-85,-2-2 57,-7 6 0,0 0-14,1 0 1,4 0 11,0 0 0,2 1-20,-2 4 1,-3-1 8,3 5 0,-3-4-2,-2 5 0,1-5-68,-1 5 1,0 0 68,1 4 1,-8-4-115,-2 0 0,1 0 59,-2 4 1,3-4-390,-3 0 443,-3-7 0,12 10 0,-5-4 0</inkml:trace>
  <inkml:trace contextRef="#ctx0" brushRef="#br0" timeOffset="-198189.46">442 796 6821,'0'8'-72,"0"-2"454,0-6-138,0 7-72,0-5-22,0 4 13,-7-6 60,5 0-177,-4 0 0,6-6 52,0-4 1,5-3-90,0-2 1,6 0 4,-1 1 0,-2-3-57,2-2 1,-5 1-8,5-7 0,-2 6 51,2-6 1,1 7-80,-6-2 0,0-1 95,-5 2 1,5 4-113,0 5 99,-1 0-26,-4 2-12,0 2 0,-1 7-4,-4 4 1,-3 8-93,-7 7 1,-6 1 109,-4-1 0,-7 1-117,-3 3 0,-5 3 90,0-8 1,-2 2-175,-2-1 0,5-4 91,-1 4 0,8-5-312,-3-6 442,4 4 0,2-4 0,0 5 0</inkml:trace>
  <inkml:trace contextRef="#ctx0" brushRef="#br0" timeOffset="-197892.46">647 1222 7569,'17'-20'123,"2"1"74,-2-14 0,12 0 96,0-16 1,2-5-91,9-9 0,-8 1 23,3-7 0,-6 4-95,-4-9 0,-4-2-394,-7-13 1,-5 8 583,-4 2-527,-4 4 1,-7 8 0,-3 2 0</inkml:trace>
  <inkml:trace contextRef="#ctx0" brushRef="#br0" timeOffset="-196665.46">427 3500 7569,'0'8'-436,"-7"6"407,6-13 0,-7 11 239,3-8 6,3 8-163,-11-10 0,6 6-82,-2-3 10,-4-4 6,4 6 1,0-7-35,-1 0 0,5 0 65,-5 0-163,0-7 161,-4-1 1,1-2-73,3 0 0,3 6 56,7-6 0,0 5-21,0-5 13,0 7 1,0-5 3,0 3 1,2 3 70,3-3-66,3 4 0,7 1 51,-1 0 0,1 0-43,0 0 0,-1 0 38,1 0 0,-5 0-13,0 0-7,-7 6 1,8 2-17,-6 7 1,0 0-3,-5-1 1,-6 6-48,-4 0 1,-3 4 50,-2-4 1,0 6-85,1-2 74,-1-2 0,0 4-17,1-7 0,-1 2-5,0-1 1,2-4-1,3 4 0,-3-4-28,3-1-5,4 0 44,-1-1 0,7 1 1,0 0 1,2-5-6,3-1 1,-2 0 47,7 0 1,0 3-46,5-7 0,-1 1 75,1-1 1,0-3-113,-1 3 1,6-4 0,0-1 1,4 0-62,-4 0 0,1 0-183,-2 0 1,-2-1 288,2-4 0,4-3 0,0-7 0</inkml:trace>
  <inkml:trace contextRef="#ctx0" brushRef="#br0" timeOffset="-196405.46">515 4206 7569,'7'23'-462,"-6"4"0,6-10 454,-7 2 1,5-7 597,0-2-393,6-7 0,-3 3-29,7-6 1,-5-1-29,-1-4 0,6-5 62,5-10 0,4-9-5,-4-10 1,6-4-85,-1-1 1,1-5-75,-2 0 1,2-5-61,-6 5 0,-2-6-215,-8 1 1,1-8 141,-6-2-963,0-6 857,-5 10 1,0-6 0,0 7 0</inkml:trace>
  <inkml:trace contextRef="#ctx0" brushRef="#br0" timeOffset="-195341.46">295 7087 7569,'-9'6'-980,"3"-4"844,6 5 267,0-7 355,0 6-282,0-4 202,0 4-358,6-6 0,-4 2-84,3 3 0,3-4 166,2 4-173,3-3 1,2-2 102,-1 0 1,6 0-48,0 0 0,-1 0 14,-4 0 1,0 0 35,-1 0 1,1 0-44,0 0 0,-1-2 3,1-3 1,0 2-54,-1-7 0,-4 5 65,0-4 0,-5 4-117,5-5 1,-7 5 62,2-5 1,-3 5-166,-2-4 135,0 5 0,-2-4-22,-3 3 0,2 4 38,-7-4 0,2 1 3,-2 0 1,-3 2 0,3-3 1,2 2-3,-2-2 0,5 2 54,-5-7 1,7 5-68,-2-5 128,4 0 1,1-4-95,0-1 1,0 0 151,0 0 0,0-4-37,0-1 0,0 1 44,0 4 1,5 0-135,-1 1 0,1-1 32,-5 0 0,0 0-50,0 1 68,0-1 1,-6 0-202,-4 1 0,0-1 38,-4 0 0,0 2-186,-10 3 1,4-3 8,-4 4 0,1 2 275,-1 2 0,-11-3 0,4 0 0</inkml:trace>
  <inkml:trace contextRef="#ctx0" brushRef="#br0" timeOffset="-195047.46">647 7307 7024,'10'0'-404,"0"0"423,0-6 1,0 3 149,-1-7 0,3-5 223,7-5 0,-2-11-8,2 2 1,3-10-91,-3 0 0,6-5-228,-6-5 0,6-5 117,-6-10 1,-1-3-561,-8-7 1,3 1-936,-3-1 1312,-3 1 0,-1-1 0,-6 1 0</inkml:trace>
  <inkml:trace contextRef="#ctx0" brushRef="#br0" timeOffset="3324.27">15155 9866 7277,'-9'6'145,"-4"-4"1,10 6 24,-7-3 1,5-4-21,-4 4 1,4-3 11,-5-2 0,0 0 45,-5 0 1,-4 2-60,-1 2 1,-1-2 23,1 3 1,2-3-9,-6-2 0,4 0-120,-4 0 1,6 0 92,-2 0 0,4-7-178,1-3 1,7-3-21,3-1 0,-1-6 16,1 0 1,0-6-4,5 2 1,6-4 82,4-1 1,10-6-65,4 1 1,6-5 41,4 4 0,3-4-62,8 5 0,-1 0 64,0 4 1,5 6-301,0-1 0,-5 7-254,-5-1 0,-11 4 234,1 5 1,-9-1-297,-1 6 0,-7 0 601,-2 5 0,-1 6 0,6 3 0</inkml:trace>
  <inkml:trace contextRef="#ctx0" brushRef="#br0" timeOffset="5184.269">15022 10718 6835,'0'8'1071,"0"-1"-560,0-7-381,-6 0 1,-2 1 119,-7 4-161,0-3 0,-4 6 29,-1-3 1,0-3-48,6 3 0,-6-4-97,1-1 0,-6 5 72,5 0 1,-1 0-106,2-5 0,2 0 67,-2 0 0,-3 0-118,3 0 1,-1 0 77,6 0 0,-1 0-75,0 0 1,0 0 29,1 0 0,4-2-6,0-3 33,7 4-2,-4-6 98,7 1-92,0 4 114,0-11-87,0 11 68,0-4-50,0-1 1,5 4 57,0-7-5,0 7 0,-5-5-47,0 3 1,5 2 33,0-7 0,1 2-27,-1-2 0,-3-3 27,3 3 1,1-3-22,-1-2 0,5 0 12,-5 1 1,5-1-8,-5 0 0,4 1-3,-4-1 1,0 0-23,-5 1 1,5-6 20,0 0 1,0 1-54,-5 4 1,0 0 59,0 1-102,0-1 81,0 0 0,0 1-80,0-1 1,0 5 63,0 0 0,0 5-5,0-4 0,0 4-26,0-5 0,0 5 24,0-5 0,2 7-122,2-2 119,-2-3 1,5 5-14,-7-7 0,1 7 8,4-2 1,-3 1-15,3-1 15,-4 4 1,-1-6 22,0 1 12,0 4 577,0-4-563,7 19-13,-6-10 15,6 10 6,-7-13 2,0 0-11,7 0 68,-6 0-74,12 0 0,-9 0 38,5 0 1,-4 0-21,5 0 1,-5 0-2,5 0 1,0 0-19,4 0 1,-4 0 14,0 0 0,0 0-8,4 0 0,1 0 3,0 0 0,4 0-59,1 0 1,1 0 51,-1 0 1,-2 0-135,6 0 1,-6 0-32,2 0 0,-9 0-124,-1 0 1,-5 0-1078,5 0 707,-7 0 640,3 0 0,1 0 0,1 0 0</inkml:trace>
  <inkml:trace contextRef="#ctx0" brushRef="#br0" timeOffset="6575.269">15948 9189 7569,'0'9'-700,"0"-3"1,-1-1 866,-4 0-69,3 6 1,-6-4 81,3 3 0,3 3-1,-2-4 1,0 3-95,-1-2 1,4 3 29,-4-3 0,3 3-26,2 1 1,-1 3 42,-4 2 1,1-1-8,-5 7 0,4-1-130,-5 6 0,5 1 105,-5 3 0,5-1-153,-4 6 1,4 0 16,-5 5 0,7 5-69,-2 0 0,-2 7 21,2-2 0,0-7 56,5 2 1,0-5-42,0 10 0,0-7 49,0 2 0,-1-6-32,-4 1 1,2-3 22,-7 8 1,5-4-17,-5-1 1,7-1 7,-2-4 0,-2-3 0,2-7 1,1 1 14,4-1 0,0-4-5,0-1 1,0-6 63,0 2-54,0-4 0,-2-3 0,-1-1 9,-2-3-12,0 1 0,3 3 44,-3-3 0,4-2 19,-4-3-53,3-3 32,2 4-26,0 1 3,0-5-2,0 11 19,0-5-17,7 0 0,-6-2 90,6 1-70,-7-5 7,6 4 26,-4-6 191,5 0-189,-7 7 0,-2-6 12,-3 4 14,3-3 39,-4-2-4,-1 0-35,6 0 1,-7 0 11,3 0 28,3 0-21,-5 0-30,1 0 1,3 0-2,-7 0 0,5 0 77,-5 0-74,0 0 0,-4 5-15,-1 0 0,0 0-28,1-5 1,-3 4 31,-2 1 0,2 0-77,-2-5 1,-3 2 69,3 3 0,-7-4-78,1 4 0,-3-1 33,-1 0 0,-2-2-2,-3 3 0,-4 2-16,-6-3 0,-2 6 29,-3-5 1,-3 5-18,-7-5 1,5 6 11,1-1 0,5-3-22,-1-2 1,3 1 20,2-1 1,0 5-35,0-5 1,-5 0 8,0-5 0,-5 4-3,5 1 1,0 0-21,5-5 0,2 0 32,2 0 1,5 0-50,5 0 0,2 5 41,4 0 1,3 0 3,6-5 1,0 0-11,1 0 0,4 0 2,0 0 1,5 0 4,-5 0 6,7 0 0,-5 0 37,3 0-49,3 0-59,-4 0 61,-1 0 11,6 0-16,-6-7 21,7-1 1,2-6 44,3-1 0,-2 5 6,7 0 0,-5 0 25,4-4 0,-4-1-64,5 0 0,-5-4 53,5-1 0,-7-1-38,2 1 0,1-1 39,-1-3 0,7-4-35,-2 3 0,-2-2-3,2-3 1,1-6-7,9-3 1,-4-5 11,4-5 0,-3 2 63,3-7 1,-4 0-61,4-5 0,1 5 112,-1 0 0,-1 5-100,-4-5 0,-2 7-88,-3-2 0,-2 3 63,-3 2 0,-3-5-153,3 0 1,-4 2 60,-1 8 1,0-2-35,0 6 1,0 1 78,0 5 1,0-6-11,0 1 1,0 1 30,0 9 1,5-9-35,0 4 0,5-4 70,-5 4 1,6 1-49,-1 4 1,-4-4-91,-1 3 0,2 2 60,-2-1 0,1 6-265,-1-2-45,-3 4 161,4 1-384,1 1 96,-5 5-315,4 3 170,-6 6 624,0 6 0,0 9 0,0 8 0</inkml:trace>
  <inkml:trace contextRef="#ctx0" brushRef="#br0" timeOffset="-5070.73">6997 9720 6501,'8'-6'110,"1"-2"125,-5-7 1,0-5-97,5 1 0,0-6-87,0 6 0,3-6-64,-7 6 0,5-3 61,-6 3 0,3 3-303,-2-4 1,-3 8-55,2 3 308,-2-1 0,5-5 0,1 0 0</inkml:trace>
  <inkml:trace contextRef="#ctx0" brushRef="#br0" timeOffset="-4840.73">7262 9544 7569,'6'15'0,"-4"-1"-4,4 1 79,-12 0 0,-2-7 0,-7-3 165,0-3 1,-6-2-103,-3 0 1,1 4-8,-2 1 1,1 0-116,-6-5 0,3 0 98,2 0 1,-1 0-243,6 0 1,-4 0 67,4 0 0,1 0-250,4 0 201,0-6 1,2 2 108,3-5 0,-3-1 0,5-5 0</inkml:trace>
  <inkml:trace contextRef="#ctx0" brushRef="#br0" timeOffset="-4582.73">7335 9779 7565,'-14'0'211,"-1"0"24,0 0 1,-1-1-53,-4-4 1,-1-2-145,-3-3 1,-4-3 32,3 4 1,4-5-167,1 0 1,4-6-290,1 1 1,2-6 238,4 5 0,2-6-131,7 2 0,0-4 275,0-1 0,7-1 0,1 1 0</inkml:trace>
  <inkml:trace contextRef="#ctx0" brushRef="#br0" timeOffset="-4366.73">7379 9353 7569,'0'15'-79,"0"-1"1,-5 1-129,1 0 0,-13-1 485,3 1 0,-11 5-43,1-1 1,-9 6-147,-1-6 1,-7 6 0,2-5 0,-4 6-32,-1-2 1,2 4-38,2 1 1,4-4-96,7-1 1,4-6-66,1 2 1,6 0-232,-2-6 1,11 4 369,4-8 0,-3-3 0,-1-1 0</inkml:trace>
  <inkml:trace contextRef="#ctx0" brushRef="#br0" timeOffset="-6934.73">4778 9853 7569,'-7'-8'-931,"5"-5"907,-2 3 0,2-5 251,2-5 0,0-2-112,0-8-65,0 1 0,0-1-77,0 1 1,0 0 49,0-1 0,0 1-156,0-1 1,0 8 110,0 2 1,0 4-209,0 1 1,0 5 229,0 0 0,0 7 0,0-4 0</inkml:trace>
  <inkml:trace contextRef="#ctx0" brushRef="#br0" timeOffset="-6739.73">4983 9529 6833,'-6'13'-43,"-4"-3"0,-3-2 389,-2-3-199,-6-3 1,-2 9-112,-6-6 1,-5 0-38,-1-5 0,-1 0-228,2 0 1,3 0-56,-3 0 284,-4 0 0,7 7 0,-5 1 0</inkml:trace>
  <inkml:trace contextRef="#ctx0" brushRef="#br0" timeOffset="-6158.73">5175 9765 7569,'14'0'-232,"1"0"214,0 0 0,-1-2 189,1-3-213,6-3 0,-4-7 82,2 0 1,2-4-29,-1-1 0,4-6 70,-4 2 1,1-4-29,-1-2 0,-4 1-31,4 0 1,-4-1 83,-1 1 0,-5 1-125,-1 4 0,-5-3 76,1 8 1,-4-6-245,-1 6 171,0-1 0,-1 7-121,-4 3 1,1 4-21,-5 6 1,-1 0 85,-5 0 1,2 1 24,3 4 0,-3 3-1,3 7 0,-3 0 33,-1 0 0,4 6-23,0 3 0,2-1 36,-2 2 0,-1-1-18,6 6 0,-5-1-23,5 0 0,-5 1 24,5-1 0,0-1-4,5-4 28,0 4 0,5-11-5,0 2 0,7-3-37,-2-1 101,3 0-78,8 0 1,-5-7-7,4-3 31,3 3 1,-5-7-16,6 4 1,-6-5 194,2-5-185,-4 4 1,4-12 224,-1 3-218,1 3 16,1-6 31,-5 5 0,7-2-26,-3 1 0,-4 0 87,4 0-64,-4-4-52,-1 4 0,-2 0-2,-3-1 0,1 5 20,-6-5-19,6 7 1,-7-9-199,5 7 87,-5 1 0,9-1-221,-3 0 1,3-2 325,1 2 0,8 4 0,0-6 0</inkml:trace>
  <inkml:trace contextRef="#ctx0" brushRef="#br0" timeOffset="-5883.73">5924 10014 7569,'15'0'-342,"0"0"0,-1-1 351,1-4 1,0-3 171,-1-7 1,6-6-51,0-4-84,-1-2 1,1-9 1,-1-4 0,1-2 11,-5-2 0,-1 0-50,1 0 0,-2 1 53,-3 4 1,1-2-184,-6 7 0,0-5 102,-5 4 1,-1 1-349,-4 5 1,-4 1 365,-5 3 0,-1-2 0,0 4 0</inkml:trace>
  <inkml:trace contextRef="#ctx0" brushRef="#br0" timeOffset="-7375.73">3881 9588 5963,'0'-8'426,"-2"-3"-375,-3 6 0,-3 0-1,-6 5 1,-1 0 80,0 0 1,-4 1 67,-1 4-167,-6 3 0,10 2-5,-4 0 0,2 0 33,-2 5 0,4-1-132,-4 1 117,4 0 1,3-1-104,3 1 1,-1 0 84,6-1 0,0 1-48,5 0 0,2 0 0,3-1 1,-1 1 0,11 0 1,-3-6 7,7 1 0,4-6 9,2 0 1,-1-2 22,5-2 0,-2 0-19,7 0 1,2-6 104,-2-4 0,-1-3-95,-9-2 0,2 0 43,-6 1 1,-5-1-33,-6 0 0,-5-4 2,1-1 1,-4 0-35,-1 6 1,-6 4 40,-4 0 1,-3 0-192,-2-4 0,-6 4 55,-4 0 0,3 7-165,-3-2 0,7-2 87,-1 2 0,2 0 183,2 5 0,1 0 0,-1 0 0</inkml:trace>
  <inkml:trace contextRef="#ctx0" brushRef="#br0" timeOffset="-7205.73">3881 9676 7569,'15'2'-169,"-1"3"0,-1-2-172,-3 7 0,3-7 249,-3 2 0,3 2 139,2-2-2,0-1 1,4 1-100,1 0 1,-1 5 16,-4-5 1,5 5-29,-1-5 1,2 4 95,-1-4-31,-4 7 0,12-4 0,-5 7 0</inkml:trace>
  <inkml:trace contextRef="#ctx0" brushRef="#br0" timeOffset="-8548.734">2470 9853 6951,'0'8'-610,"0"-2"1926,0-6-1098,-7 7-69,6-5-105,-12 4 1,4-1 37,-5 0 0,-1 1-102,0-1 1,1-3 12,-1 3 1,-6 3 28,-4 2 0,2-4-72,-1-1 1,1 2 42,-1-2 1,-3 0-50,8-5 1,-1 0 61,5 0 0,1 0-33,-1 0 1,2-2 24,3-3 1,-1 2-61,6-7 0,0 5 55,5-5-3,0 1 6,0-6-5,0 0 0,0 0 21,0 1 0,0 4-20,0 0 0,0 0 69,0-4 0,0-1-59,0 0 0,5-4 40,0-1 0,5-1-38,-6 1 1,8 2-3,-2-6 1,-2 6-13,2-2 1,-1-1 19,6 1 0,-5-4-13,0 4 1,0 1 10,4 4 0,1-5-55,0 1 1,1-1 42,4 5 1,-4 2-58,4 4 0,1-4 25,-2 3 0,1-2-2,-5 3 1,4-3 31,1 7 1,-1-5-15,-4 5 1,5-4-10,-1 4 1,6-2 4,-6 2 0,8 4-13,-3-4 0,-1 3 17,1 2 1,-1 0-56,2 0 0,1 0-18,-6 0 1,-1 0-114,-4 0 1,-2 2-372,-3 3 577,3-4 0,-12 12 0,6-4 0</inkml:trace>
  <inkml:trace contextRef="#ctx0" brushRef="#br0" timeOffset="-8056.73">3102 9882 6600,'-8'0'116,"-5"0"0,5-5 17,-7 0 1,5-4-78,0 4 1,2-7 56,-2 2 0,-1-4-69,6-6 0,-5 2 6,5-6 1,0-1-86,5-4 0,7-2 95,3-4 1,3 4-133,1-3 1,1 3 60,0 2 0,1 4-237,4 1 1,-2 4-66,6-4 313,1 6 0,4-4 0,1 8 0</inkml:trace>
  <inkml:trace contextRef="#ctx0" brushRef="#br0" timeOffset="-3780.73">8467 9853 7569,'-15'6'-437,"1"-4"1,-1 3 645,0-4 0,1-2 22,-1-4 1,-5 2-88,1-7 1,-1 0-26,5-5 0,2-6 7,4-3 0,-3 1-105,7-2 1,0 1 86,5-6 1,0 1-218,0 0 1,2-1 72,3 1 0,5-1-113,9 1 0,-1 0 45,7-1 1,4 2-48,5 4 0,1-2-473,-6 6 624,7 7 0,2 0 0,6 5 0</inkml:trace>
  <inkml:trace contextRef="#ctx0" brushRef="#br0" timeOffset="-3055.73">9040 9912 7569,'9'0'-313,"-3"0"0,-1-7 1,1-3 549,3-3 0,-4-8-149,4-4 0,-4 3-47,5-3 1,-2 1-80,2-6 0,-2 6 75,-3-1 0,-2 6-129,7-6 1,-7 7 74,2-2 1,2 4 16,-2 1 0,6 1 0,-3-1 0</inkml:trace>
  <inkml:trace contextRef="#ctx0" brushRef="#br0" timeOffset="-2848.73">9320 9618 7569,'0'9'0,"0"1"-263,0-7 167,0 4 0,-2-2 337,-3 0 1,-5 0-47,-9-5 1,-4 5-103,-7-1 0,-1 1-124,-3-5 0,3 2 69,-3 3 0,-2-3-304,2 2 0,-1-2 153,6-2 1,4 0 112,1 0 0,-1 7 0,-4 1 0</inkml:trace>
  <inkml:trace contextRef="#ctx0" brushRef="#br0" timeOffset="-2422.73">9731 9573 6987,'8'0'-102,"-1"0"144,-20 0 1,-2 2 18,-9 3 1,-2-2-127,6 7 0,-1 0 8,1 5 0,4-1 27,-4 1 0,9 0-21,1-1 0,2 3 64,-2 2 0,3-2-39,7 2 0,0-1 19,0 2 1,7-9-11,3 4 1,9-5 8,6 0 0,3 1 8,1-6 1,5 0 37,1-5 0,9-2 7,-5-3 0,0-3 62,-9-7 1,-8 1-58,-2-1 1,-9-5 91,-1 1 0,-7-1-65,2 5 1,-5 1 59,-5-1 0,1-5-60,-11 1 1,2-1-76,-12 6 0,2 0-15,-1 5 1,-4-3-128,4 7 1,-2 0-233,1 5 1,-1 0 371,6 0 0,-6 7 0,3 1 0</inkml:trace>
  <inkml:trace contextRef="#ctx0" brushRef="#br0" timeOffset="-2045.73">10128 9059 7569,'0'15'-306,"0"-6"-27,0 1 0,0 2 414,0 7 0,0-1-8,0 7 1,-2-1 1,-2 6 1,0-1 0,-6 0 0,2 1-17,-1-1 0,-5 2 19,5 4 1,0-4-137,0 3 1,-1 2 13,-5-2 0,5 5-72,1-4 0,4-1-165,-5-5 1,5 1-46,-5-1 326,7-6 0,-4 11 0,7-3 0</inkml:trace>
  <inkml:trace contextRef="#ctx0" brushRef="#br0" timeOffset="-1822.73">10099 9985 7569,'24'-15'0,"1"1"0,-6-8-289,6-2 268,-1-10 1,7-4 0,2-8 74,1-3 1,1 2 35,-6-7 0,0 0-165,1-5 0,-7 5 18,-4 1 0,-9 0-119,-5-1 0,-5-1-4,-5 6 1,-5-3 179,-9 8 0,-11-4 0,-7 11 0</inkml:trace>
  <inkml:trace contextRef="#ctx0" brushRef="#br0" timeOffset="-1272.73">7850 10029 6761,'0'-21'944,"0"3"-780,0-7 1,0-1-41,0-8 0,6 1-199,4-6 1,0-2 94,5-8 1,1 2-130,8-7 1,4 2 69,-3-2 0,7-2 39,3 7 0,-1-6 0,-5 3 0</inkml:trace>
  <inkml:trace contextRef="#ctx0" brushRef="#br0" timeOffset="-51.731">10598 10073 7569,'-8'10'-186,"3"0"495,4-7 721,1 4-990,6-7 0,-2 0 10,5 0 0,1 0-106,5 0 1,1-2 0,4-3 1,-2 3 75,6-2 0,2 2-56,9 2 0,-3-5 77,8 0 1,-3-5-106,2 5 1,-1-6 32,-4 1 0,-3 2-13,3-2 1,-4 0 37,-6-4 1,3-1-14,-8 0 1,1 1 16,-6-1 0,-4 0-1,0 1 0,-7-1 10,2 0 1,2 0-9,-2 1 0,0 4 1,-5 0 0,0 5-1,0-5 0,-2 6 1,-3-6 0,3 5 0,-3-5-1,-3 0 1,7-4-3,-4-1 1,-2 0 2,2 0 0,0 1 98,5-1-96,7 0-1,-5-6 1,11 3 65,-4-6 1,1 1-57,5-2 1,-7-2 39,12 2 0,-7-1-18,6 1 0,-2-2 6,-3 2 0,1-3-55,0-1 0,0 4 43,-1 1 0,-4 1-112,0-1 0,-7-3 100,2 8 0,-3-1-117,-2 6 1,0-1 58,0 0 0,-2 5-28,-3 1 0,2 4 38,-7-5 9,0 7 1,-4-4 46,-1 7 0,0-2-50,0-2 1,1 2 60,-1-3 0,-1 3-45,-4 2 1,2 2-4,-6 3 0,4-2 11,-4 7 1,-3-7-203,-7 2 1,3 2-289,-3-2 1,-2-1 54,2-4 437,-7 0 0,10-6 0,-5-2 0</inkml:trace>
  <inkml:trace contextRef="#ctx0" brushRef="#br0" timeOffset="1464.27">7791 10793 7108,'0'-8'329,"0"-5"0,0 5-147,0-7-67,0 1 1,2-1-15,2 0 0,0-4-66,6-1 0,-6-1 57,6 1 0,-5 4-159,5-4 1,-7 4-258,2 1 1,-2-3 172,2 4 1,-3-4-100,3 8 1,-4-3 249,-1-2 0,7 0 0,1 1 0</inkml:trace>
  <inkml:trace contextRef="#ctx0" brushRef="#br0" timeOffset="1872.27">8041 10529 7054,'0'-15'543,"0"1"-454,0-1 1,0 0-24,0 0 1,-5 1-33,0-1 1,0 5-7,5 0 0,-5 1-104,0-6 97,0 0 0,4 2-134,-4 3 99,3 4 20,-11 6 0,5 1-7,-7 4 0,1 8 2,-1 7 0,0 5 5,1-6 0,-8 7 5,-2-1 0,-4-2-10,-1 1 0,-1-4 13,1 4 1,-1-6-132,1 2 1,1-6 74,4-4 1,-2 2-260,6-7 0,0-1 301,6-4 0,-1 7 0,0 1 0</inkml:trace>
  <inkml:trace contextRef="#ctx0" brushRef="#br0" timeOffset="9104.27">2279 10955 7569,'0'8'-813,"0"-1"984,0-7-97,6 0 44,-4 0 0,9-2-30,-6-3 34,7 4 1,-4-11-32,7 7 1,-6-6 2,1 1 1,0-3-44,5-2 0,1 4 21,4-4 1,-2 4-25,6-9 1,-4 4 18,4 1 1,-6 0-24,2 1 0,-4 4 15,-1 0 0,-1 2-99,1-2 0,-5 2-12,0 3 23,-7 4-18,4-6-23,-7 7 0,-2 7 81,-3 2-123,-3 4 1,-12 7 64,1 0 0,-1 4-26,5-4 1,-4 6 2,-1-2 0,-4 6-12,4 4 1,-6-1-29,1 6 0,-1-2 50,2 3 0,-9-4-59,4-7 56,3 0 16,-2 1 0,5-2-57,-6-4 1,4-3 41,1-6 0,6 0-19,-2-1 0,4 1-13,1 0 11,7-7 171,1 5-123,7-11 92,0 4 1,7-11-58,3 0 0,3-6 148,1 1 0,6-3-84,0-2 1,6 1 60,-2-1 1,2-5-32,-1 1 1,3-2-39,-4 1 1,4 2-9,1-7 0,-4 6 4,-1-6 0,-1 1-74,2-6 1,2 6 68,-2-1 0,-2 8-110,1-3 1,-4 0 84,4 6 0,-6-4-70,2 8 0,-4 2 58,-1-2 0,0 7-38,-1-2 1,-4 3 16,0 2 6,0 0 0,0 0-1,-1 0 5,1 0 0,3 2 1,-3 3 0,3-4 0,-5 12 0,7-9-77,0 5 0,-1-5 47,1 1 1,0-2-5,-1 2 1,6-4 39,0 4 0,-1-3-22,-4-2 1,0 0 69,-1 0 0,-4-5-84,0 0 65,0-6 1,4 2 53,1-5-31,-7-1 0,0 0-42,-3 1 1,-3 4 26,3 0-64,-3 7 42,-2-10 10,0 11-82,0-4 78,0-1-49,0 5 20,0-4-1,0 19 0,0-8 1,0 10 1,0-4-41,0 4 1,0-6 39,0 1 0,0 0-48,0 5 0,0-5 40,0-1 1,0-4 0,0 5 0,6-7-5,4 2 0,3-3 23,2-2 0,-1 0-4,1 0 1,5-7 1,-1-2 0,2 0 15,-1 0 1,-4-1 71,4-5 0,1 2 38,-1 3 1,-1-3-101,-4 3 1,-5 2 98,0-2-91,0 1 0,3-1-43,-4 0 1,0 7 3,-5-2 1,-2 2-14,3-2 41,-3 3-291,-2-5 264,0 21-8,0-11 0,0 16-111,0-9 1,0-2 69,0 2 1,0 0-8,0 5 1,0-6-13,0 1-11,0 0 37,0 5 0,6-1 0,2-5 82,7-4-70,0-4 0,-1-1 73,1 0 0,1 0-27,4 0 0,-4-5 2,4 0 1,-4-6 73,-1 1 1,-5 2-86,0-2 175,-1 0-142,6-4 23,0-1-27,-1 0 0,-4 2 52,0 3-70,-7-3 1,9 10 1,-7-7 0,6 7-20,-1-2 1,-2 2 22,2-2 1,0 3-44,4-3 1,1 4 35,0 1 1,-1 1-46,1 4 0,0-1 54,0 5-66,-1 1 1,-1 5 9,-3 0 0,-3-6-74,-7 1 0,0 0-173,0 5 205,0-1 0,-7 1-112,-3 0 0,2-2-24,-2-3-299,7 3 140,-10-12 366,11 6 0,-4-7 0,6 0 0</inkml:trace>
  <inkml:trace contextRef="#ctx0" brushRef="#br0" timeOffset="9877.27">4234 10808 7569,'10'0'0,"-1"0"0,1-6 0,5-3 0,0-5 0,-6 4 0,1 0 0,0-1 65,5-9 1,-6 2 92,1-6 1,0 4-40,5-4 1,-1 4-22,1-5 0,-2 3-3,-3-3 1,1-1-141,-6 6 1,0 1 134,-5 4-251,0 0 89,0 1-35,0 6 1,-1 1 62,-4 7 1,-3 2-44,-7 3 1,5-2 23,0 7 0,0 1 19,-4 9 1,4-4 3,0 4 1,2 2 14,-2 3 0,-3-2-56,3 1 1,-3 1 48,-1 4 1,4 1-89,0-1 88,0 0 3,-5 1 0,1-1-16,-1 1 0,5-6 38,0 1 1,6-3 4,-6 3 0,6-9-62,0-6 163,2 0-118,2-2 0,2-1-23,2-7 1,5 0 23,5 0 0,1-7 49,0-3 0,-1-3-42,1-2 1,0 1 32,0-1 0,-1 0-16,1 1 1,0 1 0,-1 3 1,1 3 80,0 7 0,-5-5-78,-1 0 17,1 1 1,0 5-12,0 4 0,-7-2-13,2 7 0,-3-5 17,-2 5 1,1-2-144,4 2 93,-3 3 1,9-5-92,-6 7 1,6-7-84,-1-3 1,5-4-67,5-1 270,-4 0 0,12 0 0,-5 0 0</inkml:trace>
  <inkml:trace contextRef="#ctx0" brushRef="#br0" timeOffset="10535.27">5586 10970 7569,'0'8'-1000,"0"-1"1309,0-1-37,0-4-136,0 4 10,-6-6-81,-3 7 0,-5-6 28,-1 4 0,0-3-73,1-2 0,-6 0 62,0 0 0,1 0-112,4 0 1,0-5 98,1 0 0,1-6-70,3 1 1,-2-3 36,7-2 0,1 0-8,4 1 1,1-6 32,4 1 0,5-6-21,10 5 0,-3-4-96,8 4 0,-2-4 91,1 4 0,4-1-260,-3 1 0,-3 4 77,3-3 0,-1-3-228,6 3 1,-2-1 102,-4 5 1,2 2 272,-6 4 0,6-5 0,-3 6 0</inkml:trace>
  <inkml:trace contextRef="#ctx0" brushRef="#br0" timeOffset="10928.27">6203 10397 7569,'0'8'-492,"0"5"1,0-10 451,0 7 1,-1-5 142,-4 5 0,3-5-87,-3 4 1,4-4 5,1 5-112,-7 0 36,-1 5 1,-2-1-103,0 1 1,7-5 155,-2 0 0,-3-1 0,0 6 0</inkml:trace>
  <inkml:trace contextRef="#ctx0" brushRef="#br0" timeOffset="11220.27">6159 10176 7569,'0'10'-704,"0"0"440,0-7 1,0 10 403,0-3 0,-5-2 42,1 2 0,-3-5-178,2 5 1,2-2 16,-7 1 0,5 3-121,-5-7 1,5 5-337,-4-5 436,-1 6 0,-5-3 0,0 7 0</inkml:trace>
  <inkml:trace contextRef="#ctx0" brushRef="#br0" timeOffset="11703.27">5586 10250 7569,'0'14'0,"0"1"-530,0 0 427,0-1 1,-2-4 0,-1 0 137,-2 1 1,-1 3-61,1 0 1,2 1 70,-7 0 0,5-6-163,-5 1 0,5-2 54,-5 2 0,5-3 63,-4-7 0,5 6 0,-2 2 0</inkml:trace>
  <inkml:trace contextRef="#ctx0" brushRef="#br0" timeOffset="11911.27">5513 10191 7569,'-9'10'0,"5"-1"-523,2 1 432,-5 5 1,6-5-1,-6 0 174,1 1 0,-1-3-195,-3 2 1,-3 0 86,3 4 0,-3-4-404,-1 0 429,-1 0 0,-6 5 0,-2-1 0</inkml:trace>
  <inkml:trace contextRef="#ctx0" brushRef="#br0" timeOffset="12303.27">5116 11146 7569,'-15'-6'-26,"7"-2"0,-4-7 1,8-1 53,0-4 0,3-3 34,1-6 1,0-2-58,0-4 1,5 3-54,-1-8 0,6 3 102,-5-2 0,7-2-233,-3 7 0,4-2 88,2 1 1,1 4 90,4-3 0,3-4 0,6 1 0</inkml:trace>
  <inkml:trace contextRef="#ctx0" brushRef="#br0" timeOffset="12722.27">6321 11117 7569,'21'-15'0,"-3"-1"-460,7-4 320,-1-3 1,2-8-1,2-3 293,3-5 1,3-4-16,1-1 0,-4 0-3,3 0 1,-9 0-216,-6 0 1,-4 0 78,-5 0 1,-4 0-569,-6 0 569,0-1 0,-6 1 0,-2 0 0</inkml:trace>
  <inkml:trace contextRef="#ctx0" brushRef="#br0" timeOffset="14198.27">2440 12293 7569,'-6'8'-497,"4"0"565,-3-3-52,-3-3 0,2 6 112,-4-3 1,-3-4-144,3 4 1,-3-3 68,-2-2 0,1 0-83,-1 0 0,0 0 27,0 0 1,-1 0-60,-3 0 1,-3 2 12,-2 2 1,-4-2 45,4 3 0,-3-3-73,3-2 0,-2 0 80,6 0 1,-4 0-244,4 0 179,1 0 0,4 0-71,0 0 1,7-2 116,3-3 0,-1 2 3,1-7 1,0 5 185,5-5-214,0 7-4,0-10 143,0 5 1,0-7-64,0 0 1,0 1 45,0-1 1,0 0-55,0 1 1,5-1 65,0 0 1,4-1-60,-4-4 1,7 2-2,-3-6 1,5 4-67,0-4 0,-4 4 65,0-4 1,0 6-70,4-2 1,3-1 55,2 1 0,-2 1-52,2 4 1,-3 0 38,-1 1 1,2 0 20,2 5 0,-1-4 0,7 3 1,-6 2 3,6-2 1,-7 5-26,1-5 1,2 7 7,-1-2 1,0 3-35,-6 2 1,3-5 35,2 1 0,-2-1-78,2 5 0,4-5 67,2 0 1,-4-5-146,-2 5 1,3-1 21,-3 1 1,6 1-223,-6-5 337,1 5 0,1-9 0,2 5 0</inkml:trace>
  <inkml:trace contextRef="#ctx0" brushRef="#br0" timeOffset="14708.27">3102 12278 7569,'-8'0'-794,"1"0"1158,1 0-161,-2 0 1,-2-6-131,0-4 1,7-3 23,-2-2 1,3 0 3,2 1 0,0-6-61,0 0 0,0-4 57,0 4 0,0-6-176,0 2 0,7-4 54,2-1 1,5-1-308,0 1 0,3 4 146,2 1 1,2-1-487,4-4 672,3-1 0,1 8 0,9 0 0</inkml:trace>
  <inkml:trace contextRef="#ctx0" brushRef="#br0" timeOffset="15165.27">3910 11940 7569,'-14'0'-214,"-1"0"0,0 0 0,1 0 339,-1 0 0,-5 0-149,1 0 0,-3 0 52,3 0 1,3 0-67,-4 0 0,4 5 49,1 0 1,0 5-25,0-5 1,1 6 48,-1-1 1,0 3-106,1 2 0,4-1 30,0 1 1,7 0-11,-2-1 1,3-4 38,2 0 0,0 0 1,0 4 1,7-5 62,3-5 1,9 3-60,6-2 1,-2 0 123,1-5 1,1 0-69,4 0 0,-1-7 51,-4-3 1,2 2-39,-6-1 1,0-1 77,-6-5 0,-1 0-50,-3 1-24,3-1 0,-11 0-95,3 1 1,-5-1 46,-5 0 0,-3 5-155,-7 1 0,0 0 40,1 0 0,-1-3-249,0 7 1,5-5-278,1 6 621,-1-1 0,-5-2 0,0-1 0</inkml:trace>
  <inkml:trace contextRef="#ctx0" brushRef="#br0" timeOffset="15378.27">3866 11999 7569,'8'8'-1125,"6"3"1220,-5-6 1,-1 5-131,2-5 1,0 5 85,5-5 1,4 6-68,1-1 1,0-2 53,-6 2 0,6-2-100,-1 2 0,1 1 54,-5-6 1,-1 5 7,1-5 0,6 0 0,2-5 0</inkml:trace>
  <inkml:trace contextRef="#ctx0" brushRef="#br0" timeOffset="15689.27">4734 12146 6701,'0'-10'524,"0"0"0,0 0-498,0-4 1,0-6 90,0 1 0,1-1-176,4 5 1,-2-4-54,7-1 1,-2-1-148,2 1 1,2 4-195,-8-4 453,8 4 0,-4 1 0,7 1 0</inkml:trace>
  <inkml:trace contextRef="#ctx0" brushRef="#br0" timeOffset="15887.27">4954 11955 7569,'-8'8'-382,"-7"3"0,2-6 653,-5-2 1,-10 4-249,-1-2 0,0 0 25,-6-5 0,-1 0-88,2 0 1,0 0 114,4 0 1,6 0-76,-1 0 0,1 0 0,-6 0 0</inkml:trace>
  <inkml:trace contextRef="#ctx0" brushRef="#br0" timeOffset="16479.27">5219 12058 7569,'8'0'-223,"5"0"333,-3 0 1,-1 0-31,6 0 0,-3-7 56,7-3 0,-1-3-141,2-1 1,-2-3 120,6-2 1,-4 1-11,4-7 0,-1 6-27,2-6 1,-4 1-1,-6-6 1,-1 2-98,1 4 1,-5 1 24,0 3 1,-7 4-130,2-4 0,-5 6-214,-5 4 228,3-3 1,-12 10 6,-1-7 1,0 7-51,-4-2 0,-3 3 36,3 2 0,-3 7 43,3 2 1,3 4 19,-4 2 0,4 5-22,1-1 0,0 6 70,0-6 0,2 6-37,4-5 1,-3 4 16,7-4 1,-5 4 40,6-4 0,-1 4-55,5-4 1,3 1 80,7-1 0,0-4-71,9 4 1,2-4 36,-1-1 1,4-1 0,-4 1 0,5-2 73,-6-3 0,6-2-53,-6-3 1,1-3 71,-5 2 0,-1-2 4,1-2 1,0 0-73,-1 0 1,1-5 48,0 0 0,-1-6-40,1 1 0,0 0 12,0-4-20,-1 9 0,6-20 0,-1 10-2,-1-1 0,-1 5-36,-3 1 1,1 2-11,0-2 0,0 2-244,-1 3 218,1 3 0,0-4-232,-1 6 1,-4 0 71,0 0 1,0 0-94,4 0 0,1 5 292,0 0 0,0 6 0,-1-3 0</inkml:trace>
  <inkml:trace contextRef="#ctx0" brushRef="#br0" timeOffset="17115.27">6174 12278 7569,'8'0'-194,"5"0"0,-6-2 0,4-2 327,-1-6 1,0-5-21,5-5 0,1-2-19,3-8 1,-2 1-56,2-1 0,3 1 62,-3 0 1,1-2-120,-5-4 0,-1 4 100,1-3 0,-2 8-178,-3 1 1,1 1-94,-6-6 0,0 6-84,-5-1 0,0 6-136,0-6 409,0 7 0,-7-3 0,-1 6 0</inkml:trace>
  <inkml:trace contextRef="#ctx0" brushRef="#br0" timeOffset="17463.27">6938 12337 7569,'15'8'-543,"-7"-1"574,5-7 0,-6-2 102,3-3 1,-2-3-16,-3-7 1,-2-6-13,7-4 0,-7 3 24,2-3-113,-3 1 1,-1-6-70,4 1 1,-3 1 84,3 4 1,-5-3-150,-5 8 1,3-7 47,-3 1 1,-1 4-207,1 1 0,0 2 110,5-1 1,0 2 163,0-2 0,0 3 0,0 1 0</inkml:trace>
  <inkml:trace contextRef="#ctx0" brushRef="#br0" timeOffset="17738.27">7203 11911 7569,'0'8'-647,"0"-2"818,0-6-65,-7 0 1,4 2-18,-7 3 0,1-4 117,-6 4-112,-6-3-12,4 5 1,-10-6-89,2 4 0,-3 2 37,-1-2 1,4 1-111,1-1 0,4-3-136,-4 2 0,6-2 76,-2-2 0,2 0-197,-1 0 1,2 0 335,-2 0 0,2 0 0,3 0 0</inkml:trace>
  <inkml:trace contextRef="#ctx0" brushRef="#br0" timeOffset="18039.27">7291 12190 7569,'0'15'-582,"0"-1"363,0 1 0,-1-7 269,-4-3 0,1-3 13,-5-2 1,-1 0 101,-5 0 0,0-7-107,1-3 0,-3-4-90,-2-6 1,2 2 42,-2-6 1,2-1-87,3-4 1,-1 1-23,0 3 0,2-2 78,4 2 0,-5-3-210,5-1 1,-3 1 228,2 4 0,-3-4 0,5 5 0</inkml:trace>
  <inkml:trace contextRef="#ctx0" brushRef="#br0" timeOffset="18232.27">7482 11675 7569,'-8'22'0,"-5"-4"-635,3 6 381,-9-6 1,1 8 128,-7-6 0,-6 4 266,-8-4 1,-4 4-79,-1-4 1,-5 5 109,0-6 1,0 6-166,5-6 1,7 6 5,2-6 0,4 6-317,2-6 145,0 8 158,-1-11 0,7 12 0,2-5 0</inkml:trace>
  <inkml:trace contextRef="#ctx0" brushRef="#br0" timeOffset="19066.27">8261 12087 7569,'0'8'-318,"0"5"1,-1-11 522,-4 3 1,-3 1-15,-7-1 0,5 2-144,0-2 37,-6-4 1,-5 6-59,-4-7 0,4 0-43,6 0 1,1 0 68,-1 0 0,5 0-62,0 0 1,5-7 71,-4-3 1,5-3-166,-1-1 1,4-6 72,1 1 1,6-6-102,4 5 1,3-6 6,2 2 1,1 1-67,4-2 1,3 6-102,6-6 0,2 7 54,3-1 0,-1 2 237,6 3 0,1-1 0,4 0 0</inkml:trace>
  <inkml:trace contextRef="#ctx0" brushRef="#br0" timeOffset="19366.27">8864 12175 6729,'8'-14'477,"5"-3"-253,-3-2 1,1 1-219,-1-7 0,3 1 38,-3-6 1,-2 1-22,2-1 1,-5 6-221,5-1 1,-7 3 95,2-3 0,-3 2-494,-2 4 595,0 9 0,6-16 0,2 9 0</inkml:trace>
  <inkml:trace contextRef="#ctx0" brushRef="#br0" timeOffset="19564.27">9158 11955 7569,'-7'14'-905,"-1"-1"1066,-6-3 1,4-3-44,0-7 1,-1 0-13,-9 0 0,2 0-34,-7 0 1,6 0-21,-6 0 1,6 0 20,-6 0 1,6 0-199,-6 0 1,7-2-104,-1-3 0,7 2 228,2-7 0,1 7 0,-6-4 0</inkml:trace>
  <inkml:trace contextRef="#ctx0" brushRef="#br0" timeOffset="19999.27">9481 11808 6694,'-14'1'168,"-1"4"0,5-3-103,0 3 1,1-2-102,-6 2 0,0 1 91,0 4 0,6 3-144,-1-3 97,0 3 1,-3 2-63,3 0 0,4-1 16,6 1 1,0 0-15,0-1 1,1 1 1,4 0 0,5-2 36,10-3 1,-2 1 9,6-6 0,1 5-13,4-5 0,0 0 111,1-5 1,-1 0-102,1 0 0,-6 0 121,1 0 0,-12-7-60,1-3 1,-4-3 64,0-1 1,-4-1 18,-6 0 1,0 0-87,0 1 1,-1-3-47,-4-2 0,-3 2 63,-7-2 0,-1 3-208,-4 1 1,4 2 51,-4 3 0,-1-1-464,1 6 551,1 0 0,4-2 0,0-1 0</inkml:trace>
  <inkml:trace contextRef="#ctx0" brushRef="#br0" timeOffset="20267.27">9864 11573 7569,'8'-7'-640,"5"-1"469,-5-7 1,0 5 276,-3 1 0,-2 5 67,2-1-108,-3 4 0,4 2-7,-6 4 0,-5 8 11,1 7 0,-8 6-68,2-1 0,2 4 63,-2 5 0,2-3-108,-2 4 1,-3 1 4,3-2 1,2 5 16,-1-5 1,0 1-166,0-6 0,0 0 49,4 1 0,4-6-257,-4 1 395,3-7 0,2 10 0,0-6 0</inkml:trace>
  <inkml:trace contextRef="#ctx0" brushRef="#br0" timeOffset="20500.27">10025 12190 7569,'15'0'0,"0"-7"0,-1-2 0,6-9-419,-1-2 306,8-6 1,-3 1 0,9-9 335,1-5 1,2-4-43,-2-1 1,-4 0-107,-1 0 0,-1-2-203,-9-3 0,-5 4 68,-10-4 1,-4 8-291,-4 2 1,-13 6 63,-12-1 286,-1 3 0,-19 8 0,4 2 0</inkml:trace>
  <inkml:trace contextRef="#ctx0" brushRef="#br0" timeOffset="20952.27">7938 12396 7569,'-8'-7'-106,"1"6"1,7-13 0,0 5 482,0-4 1,2-9-97,3-2 0,-2-6-215,7-4 1,3-2-101,2-3 1,7-2 62,-7 7 1,3-5-218,-3 4 0,0-5 108,-1 0 1,1 3-92,0-2 0,6-1-86,3-4 257,4 0 0,15-6 0,2-3 0</inkml:trace>
  <inkml:trace contextRef="#ctx0" brushRef="#br0" timeOffset="21784.27">10422 12381 7569,'-10'0'0,"0"0"0,6 0-550,-6 0 186,7 0 708,-4-7-30,7 6-208,7-6 1,1 7-55,6 0 0,6-1 44,0-4 0,6 3-40,-2-3 1,-1 4 43,2 1 1,-3 0-118,3 0 0,3-5 9,-4 0 0,-1 0-63,2 5 1,-7 0 0,1 0 1,-1-5 93,2 0 0,-4-5-73,4 5 1,-4-4 65,-1 4-132,-1-7 108,1 4-34,0-7 26,-7 7-44,-2-5 27,-6 12-2,0-6 7,0 0 45,-6 6-37,4-12 22,-4 5 1,6-7-5,0 0 0,5-1 43,0-4 0,6 2 74,-1-6 1,3-1-107,2-4 1,4-2 106,1-3 0,6 1-56,-2-6 1,4-7 38,2-8 1,-6-3-41,1-2 0,-6 7-94,6 3 0,-7-2 85,1 2 1,-4 5-132,-5 5 0,3 11 8,-3-1 1,-2 4 25,2 1 0,-7-2-72,2 6 1,-2 5 50,2 6 0,-4 4-34,4-5 4,-3 7 175,-2-4-76,-7 7 0,-1 2 6,-6 3 1,-3 1 23,-2 4 1,-4 3-42,-7-3 1,-6 3 11,-3 2 1,-5-6-2,-5 1 0,-1-2-174,-4 2 0,3-3 99,7-7 1,6 0 72,4 0 0,3 0 0,2 0 0</inkml:trace>
  <inkml:trace contextRef="#ctx0" brushRef="#br0" timeOffset="26554.27">4601 13336 6952,'0'9'-252,"0"-3"721,0 1-334,0-6 1,2 6-58,3-7 0,-2 0-49,7 0 0,1-7 45,9-3 0,-2 2-26,6-1 1,-6-1 38,2-5 1,-4 0-97,-1 1 0,-7 4 61,-3 0-23,3 0 1,-6 0-122,3 1 95,-10 5 1,-8-2-64,-7 6 1,-1 0 73,1 0 0,-1 0-119,-3 0 0,-3 1-1,8 4 0,-6 2 31,6 3 0,-1 3 25,5-3 1,1 3-7,-1 1 1,2 1 1,3 0 0,4-1 8,6 1 0,0-5 59,0 0 1,8 0-56,7 4 0,1-6 100,8-3 0,2 2-41,9-2 1,-3 0 10,8-5 0,-8 0-2,3 0 0,1-5 65,-2 0 1,-6-7-85,-9 3 1,-2 0 7,-3 0 0,1-1-10,0-5 1,-2 5 13,-4 1 0,0 5-59,-4-1 52,-4 4 1,7 1-62,-3 0 22,-3 0 1,6 1-7,-3 4 1,-2 2-32,7 3 57,-7 3 0,10-5 1,-3 2-123,10-1 1,3-4 68,6 5 1,2-7-184,3 2 243,4-3 0,13-2 0,1 0 0</inkml:trace>
  <inkml:trace contextRef="#ctx0" brushRef="#br0" timeOffset="26910.27">5954 13248 7569,'14'0'-1270,"-4"0"1504,0 0 153,-7-6-198,10 4-162,-11-4 0,4 7 65,-6 4 0,-6-2-167,-4 7 146,3 0-19,-6 5 1,5-1-98,-6 1 0,-1 5 47,0-1 0,0 1-15,1-5 0,4-1 8,0 1 1,2 0-11,-2-1 1,4 1-12,6 0 47,0-7-59,0-2 92,0-6-51,-7-13 1,4-1 31,-7-11 1,5-1-51,-5 6 0,2-6-2,-2 2 0,-3 1-95,4-2 1,-5 1 71,0-5 0,4 4 40,0 1 0,0 6 0,-4-4 0</inkml:trace>
  <inkml:trace contextRef="#ctx0" brushRef="#br0" timeOffset="27723.27">6071 13278 7569,'15'1'-680,"0"4"510,-1-3 0,1 4 0,0-6 214,-1 0 1,1 0 69,0 0 0,-1-1-24,1-4 1,0-2 55,0-3-86,-1-3 0,1 7 56,0-4 7,-7-3-212,-2 5 142,-6-7 1,0 5-67,0 1 0,-6 5-11,-4-1 1,-3 4-6,-2 1 1,1 0-48,-1 0 0,-5 5 40,1 0 1,-1 6-40,5-1 0,1 3 56,-1 2 1,0-1-40,1 1 1,4 0 34,0-1 0,7 6-4,-2 0 0,3-1 5,2-4 0,2 0 3,3-1 0,3-1 48,7-3 1,1-2-49,3-3 1,4-3 121,7 3-115,-1-4 7,1-1 0,-1-5 86,0 1 0,1-8-75,-1 2 0,1-3 25,-1-1 0,-5-1-25,1 0 1,-7-4-3,1-1 0,-1 0-3,2 6 0,-9 4 12,4 0 0,-3 7-30,2-2 1,-4-2 26,0 2 34,-7 1-42,4 10 1,-7 2-88,0 7 0,-7 0 52,-3-1 1,4 3-8,1 2 1,-2-7 43,3 2-36,-1-2 29,5 3 1,1-7-23,4-3 1,3-4 84,7-1-67,0 0 3,-1-6 0,3 4 93,2-3 1,-2-3-76,2-2 1,-2 2 2,-3-2 1,1 7-21,0-2 15,-7-3 5,5 6-30,-5-4 1,2 6 31,0 0-34,-7 0 14,3 0 0,-1 1-35,0 4 1,2-1 31,-2 5 1,-2-5-1,7 0 1,0 3 36,4-2 1,1 0-37,0-5 1,4 0 140,1 0-133,6 0 0,-3 0 1,1-2 55,1-3 1,-1-3-34,6-7 1,-2 1 8,-4-1 1,-3 0 6,-6 1 0,-5-1 4,0 0 1,-7 5 29,2 1-47,-4-1 0,-2-3-24,-4 3 33,-3 3-17,-14 7 1,-2 0-170,-10 0 1,1 2 98,-6 3 0,6-2-157,-1 7 0,4-2 6,6 2 1,-2 3 6,6-3 0,1 1-50,4-1 241,7 3 0,-5-5 0,4 7 0</inkml:trace>
  <inkml:trace contextRef="#ctx0" brushRef="#br0" timeOffset="27937.27">6953 13336 7569,'23'0'-364,"3"-4"-46,-6-1 1,4 0 221,-4 5 210,-1 0 234,-4 0-223,0 0 1,-7 1 29,-3 4-27,-4 3 1,-1 9-37,0 2 1,-4-2 36,-1 2 0,-5-1 3,5 2 1,-5 3-38,5 6 1,-6-1 24,1-4 1,-3 4-37,-2-3 1,1 2 31,-1 3 0,-5-2-115,1-4 0,-6-3 37,6-6 1,-3-2-122,3-3 0,2-4 175,-2-6 0,2 0 0,3 0 0</inkml:trace>
  <inkml:trace contextRef="#ctx0" brushRef="#br0" timeOffset="28915.27">7409 13292 7569,'8'7'-373,"5"-6"-47,-3 4 1,-2-3 317,2-2 0,-5 0 358,4 0-192,1 0 1,5-5-21,0 0 1,-1-11 31,1 1 1,0-3-30,-1 4 0,1-3 23,0-2 1,-5 2-15,-1-2 1,-4 4-96,5 5 1,-7-3 58,2 3 1,-5 4-5,-5 1 0,-4 3-76,-11 2 0,4 2 82,-4 3 0,-1 1-102,1 4 0,-4 3 80,4-3 0,1 3-66,4 2 0,2 4 48,3 1 1,-1 0 1,6-6 1,-5 1 13,5 0 0,0-1-13,5 1 0,2 0 25,3-1 1,3-4-23,6 0 1,1-7 25,0 2 1,6-3-18,4-2 0,2 0 45,3 0 0,1-5-39,3 0 1,-1-6 0,6 1 0,-6-3 52,1-2 1,-3 0-50,-2 1 1,1-3 52,-1-2 1,-1 1-41,-4-7 0,7 1 32,-6-6 0,6-1-30,-7-3 1,-1-2 31,2-3 1,-7-2-41,1 7 0,-7 1-1,-2 9 0,-7-3-97,2 8 0,-4 4 122,-1 5-105,0 7 0,-6-3 68,-4 6 1,2 6-40,-2 4 1,-5 3 19,-4 2 1,-1 6-58,6 3 50,-1 4 0,0 2 1,-1 1-25,-4 3 0,4-3-9,-4 3 0,4-3 31,1-1 1,5-1-20,1 0 1,5-4 12,-1-1 0,4-6 21,1 2 1,1-4-20,4-1 1,4-7 29,5-3 1,6 2-5,-1-2 0,3-1 6,-3-4 0,-2-1 62,2-4 1,-2-3-74,-3-7 1,1 5 87,0 0 0,-1 1-68,1-6 30,0 0-13,-1 1-35,-5 5 1,-1 3-9,-3 6-11,-4 0-42,6 6 1,-7 3 60,0 5 1,0-4 1,0 0 0,0-5-23,0 5 39,0-7 1,1 8-23,4-6 1,0 0 79,10-5 1,-2-2-70,12-3 0,4-3 80,5-6 1,1 4-53,-6 0 1,0 0-9,1-4 0,-1 0-2,0 5 0,-1-3 8,-3 7 0,-4 0-13,-6 5 1,-1 0 31,1 0 11,0 0-54,-7 0 0,5 0-127,-11 0 146,4 0-53,-12 7 0,4-4 35,-3 7 1,-1-5-43,1 5 1,-5 0 17,5 4 1,-5 1 9,5 0 0,-5 1 11,6 4 1,-8-2 1,2 6 1,2-4 12,-2 4 1,2-4-20,-2 4 1,-3 1 14,4 4 0,-5-4-12,0-1 1,-6 2-9,1 9 0,-8-4 9,3 3 1,-4-8-43,-1-1 1,1-6-6,4 6 1,1-12-9,3 1 0,4-9-102,-4 0 0,4-3 25,1-2 133,7-7 0,1-1 0,7-7 0</inkml:trace>
  <inkml:trace contextRef="#ctx0" brushRef="#br0" timeOffset="29529.27">8776 13189 7569,'23'-8'-576,"4"-5"0,-10 10 377,2-7 208,-2 7 0,-3-10 61,1 3 1,0 2 21,-1-2 1,1 0 7,0-4 1,0-6-53,-1 0 1,1-4 20,0 4 1,-1-6-18,1 2 1,0-4-59,-1-2 1,1 6 10,0-1 0,-2 6-10,-3-6 0,1 7-46,-6-1 0,5 2 108,-5 3-79,0-1 0,0 5 36,-1 0-50,1 7 1,-10-2 31,1 10 1,-8 5-6,2 10 1,-3-2 6,-1 6 0,-1 1 1,0 4 1,-6 5-32,-4 1 0,3 5 28,-3 0 1,7-3-26,-2 2 0,-1-1 22,2 1 1,-1-1 2,5-4 1,1-8-7,-1 4 0,0-9-6,1 3 1,5-11-13,5 2-30,2-10 44,2 1-3,0-6 25,0-13 1,6 2 5,4-14 0,3 7-23,2-1 1,1-2 21,4 1 1,-4 0-19,4 6 0,-2-1 17,1 0 0,3 6-11,2-1 0,2 5 6,-6-5 1,-1 7-5,-4-2 0,0 5-2,0 5 1,-2-2 6,-4 7 0,-2 0-6,-7 4 1,-2 1 16,-3 0 0,2 4-16,-7 1 0,1 0 34,-6-6 1,0 1-31,0 0 1,6-1 49,-1 1 4,0 0 7,-5-1-72,1 1 1,4-7 42,0-3-50,7 3 0,-4-4 41,7 5 1,0 1-20,0 5 1,0 0-17,0-1 1,2-4 4,3 0 0,-2-2-2,7 2 0,0-2-16,4-3 0,3-3-3,2 2 0,-1-4-186,7-4 0,-2 0 207,1-5 0,4-1 0,-5-5 0</inkml:trace>
  <inkml:trace contextRef="#ctx0" brushRef="#br0" timeOffset="29780.27">8908 12734 6541,'0'-8'261,"0"-1"-119,0 5-79,-6 2 1,2-10-21,-6 8 1,6-1 12,-6 5 0,5 0-149,-5 0 1,7-2 85,-2-3 1,2 4-340,-2-4 346,3 3 0,-11 2 0,5 0 0</inkml:trace>
  <inkml:trace contextRef="#ctx0" brushRef="#br0" timeOffset="29967.27">8673 12631 7569,'0'15'70,"0"-7"322,0 5-334,0-12-69,0 6 11,-7-14 0,6-7 0,-6-9 0</inkml:trace>
  <inkml:trace contextRef="#ctx0" brushRef="#br0" timeOffset="25470.27">2191 13278 7569,'0'8'-232,"0"0"310,0-3 1,1-4 85,4 4 0,-2-3-107,7-2 0,0 0 45,5 0 1,-1 0-97,1 0 0,0-7-10,-1-2 1,3 1 76,2-2 0,-2 0-81,2-5 0,3 1 41,-3-1 1,1 0-72,-6 0 0,1 2 47,0 4 0,-2-4-82,-3 3 0,1 2 105,-6-2 1,2 6-137,-2 0 86,-4 2 1,4 2-3,-10 0 1,-3 6-74,-7 4 1,-1 5 81,-4 5 0,-1-2-119,-3 6 0,-9 1 62,4 4 0,-4 0-70,3 1 0,-4 1 67,0 3 0,-5-3-28,4 3 1,1-3 29,5-1 0,-1-1-8,1 1 1,4-3 52,1-2 0,6-2-39,-2-4 0,6-7 164,4 2-201,3-9 161,7 2 1,2-7-52,3 0 1,3-7 5,7-2 1,6-4 14,3-2 0,6-6 86,4-4 1,-1-3-30,6-1 0,0 0-68,5-1 1,-5 1 56,1-1 1,-3 6-38,2-1 1,2 1-53,-6-6 1,4 8 6,-5 2 1,0 4-18,-4 1 0,-7 7-60,-4 3 0,-2 3 91,-3 2-88,-6 0 69,5 7 1,-11 1-26,3 7 0,-3-1 17,-2 1 0,0-5-29,0 0 1,5-5 22,-1 4 36,8-5 1,-4 2-21,7-6 1,-1 0-2,1 0 0,5 0 26,-1 0 0,7-2-26,-1-2 1,1-5 22,-1-5 0,1 4-16,-7 0 1,1 5 8,-5-5-7,-1 7 1,-1-5 1,-3 3 0,-2 3 1,-3-2 1,-3 2-4,4 8 1,-1 3-1,0 5 0,2-4 0,-2 0 0,-2-5 0,7 5 0,0-2 43,4 2 1,-2-4 6,2-6 0,-2 0 7,7 0 1,-1 0 51,2 0 1,-2 0-77,6 0 1,-1-5 34,2 0 0,-4-4-27,-6 4 1,-1-2 101,1 2-46,0 4-91,0-13 0,-2 11 38,-4-7 1,0 6-1,-5-6 1,-2 5 20,3-5 13,3 0-71,-6-4 1,1 0 28,-13 5 0,-1 2-67,-14 7 0,-1-5 58,-8 0 1,3 0-158,-3 5 1,3 2-85,1 3 0,7-3-98,4 3 1,2 1 311,3-1 0,-1 6 0,0-2 0</inkml:trace>
  <inkml:trace contextRef="#ctx0" brushRef="#br0" timeOffset="25977.27">3469 13204 7569,'15'0'-591,"0"0"1,0 0 509,-1 0 0,1 0 261,0 0 1,-1-1-124,1-4 1,0 3-3,-1-3 1,1 2 30,0-2 1,-5 3 5,-1-3 0,-4 4 60,5 1-55,-7 0-7,4 0-51,-7 6 1,-5-2-74,0 5 1,-8 1 60,-2 5 0,-1 1-75,-9 4 1,1-2 48,-5 6 0,-1-4-22,1 4 0,-2 1 4,-4 4 1,3 1-73,-7-1 1,6 0-31,-1 1 0,3-1 65,1 1 0,2-3-109,4-2 1,3 3 123,6-12 0,0 4-47,1-11 1,5 4-22,5-3 68,2-3 10,2-1 1,6-7 6,4-4 1,8-3 61,2-7 1,4-5-39,-4 1 0,11-7 97,-2 1 1,9-3-62,-4-1 1,7 0 68,-2-1 1,4 1-88,1-1 0,-7 7 85,-2 4 1,-4 3-68,-2 1 0,-6 5 1,-3 0 1,-4 7 7,-1-2 33,-7 3-127,5 9 0,-12 1 74,4 7 1,-1-2-118,1-3 1,-4 3 59,4-3 1,-2 1-141,2-1 1,3-2 169,7-3 0,6-4 0,2 6 0</inkml:trace>
  <inkml:trace contextRef="#ctx0" brushRef="#br0" timeOffset="32057.27">9775 13204 7569,'0'8'-1142,"0"5"1412,0-11-33,0 5 0,7-7-135,3 0-35,3 0 1,6 0-19,1 0 1,0 0 3,-6 0 1,6 0-23,-1 0 0,8 0 25,-3 0 1,4-2-91,1-3 0,1 3 38,-1-3 0,-1 4-117,-4 1 107,4 0 1,-13 1-122,-1 4 1,-5 4 19,-9 5 1,-5 1-69,0 0 1,-7-1 96,3 1 0,-5 0 21,0-1 1,6 1 64,3 0 1,3-5-139,2-1 169,0-5 1,2 2-60,3-6 1,9-1 102,11-4 1,-2 1 0,1-5 1,2-1 81,9-5 1,-4 0 2,3 1 0,-5-1-79,-4 0 0,-2 2 11,-4 3 1,-7-3 35,2 4-8,-2-4 0,1-2-32,-3 0 1,-4 5-57,-6 1 1,-6 0 5,-4 0 0,-5-4-73,-4 3 0,-4 2-226,-7-2 1,6 0 128,-1-5 0,7 1 123,-1-1 0,2-6 0,3-2 0</inkml:trace>
  <inkml:trace contextRef="#ctx0" brushRef="#br2" timeOffset="33851.27">10995 13219 7569,'9'6'-230,"4"-4"1,-5 9-287,6-6 0,-4 0 516,0-5 0,0 0 0,5 0-47,-1 0 0,-4 0 64,0 0 1,0 0 65,4 0 0,-4-5-59,0 0 1,-5-4 131,5 4 0,-5-5 275,4 5-200,-5-6-40,2 2 0,-6 0-95,0-1 1,-2 7-1,-2-2 1,0 3 14,-5 2 0,-3 0-128,-8 0 0,4 0 25,-3 0 1,-4 0 11,-2 0 1,2 7-117,-1 2 0,4 4 78,-4 2 0,6 0-105,-2 0 0,4 1 67,1 3 1,0-2-60,1 2 1,6-2 83,3-3 0,3 1-3,2 0 1,7 0 18,2-1 0,11-1 9,4-3 1,11 2 16,4-8 1,2 1-35,-2-5 1,2-1 160,-7-4 0,0 2-41,-4-7 0,-2-5 74,-4-5 0,-1-4-35,-3 4 1,-4-6 2,3 2 0,-7 1-64,-2-2 0,-7 7-43,2-1 1,-10 2-150,-5 3 0,-9-1 72,-6 0 0,-4 7-131,-6 3 1,-2 4-94,-7 1 269,0 0 0,0 0 0,-1 0 0</inkml:trace>
  <inkml:trace contextRef="#ctx0" brushRef="#br2" timeOffset="34181.27">11671 13454 7569,'0'15'-476,"0"-7"352,0-2 1,2-6 293,3 0 0,-2-6-32,7-4 0,0-8-50,5-1 1,-1-8-109,1 3 1,0-9 95,-1-1 1,-4 0-238,0 4 1,-2 1 72,2-1 0,-4 1-215,-6 0 1,0 6 302,0 3 0,0-3 0,0 0 0</inkml:trace>
  <inkml:trace contextRef="#ctx0" brushRef="#br2" timeOffset="34492.27">12024 13410 7569,'0'8'-953,"-1"-1"1096,-4-7 0,0 0-15,-10 0 0,2 0 112,-11 0-14,-1 0-165,-4-7 0,-1 4 8,1-7 1,6 5 3,3-5 1,-1 2-80,2-2 0,6-3-28,8 3 1,3-3 65,2-1 0,8-1-62,7 0 0,8-4 65,11-1 1,4-4-119,6 4 0,6-1 64,4 1 0,5 4-152,5-4 1,3-1 52,6 1 0,-6-4-46,-3 4 0,-15-4-58,-5 4 1,-11-1 221,-4 1 0,-6 4 0,-8-5 0</inkml:trace>
  <inkml:trace contextRef="#ctx0" brushRef="#br0" timeOffset="38146.27">14259 13322 6466,'-7'8'64,"5"-2"67,-4-6 0,4 5-25,-3 0 105,4 0-124,-12-5 1,9 0-18,-5 0 1,4 0 74,-5 0-81,0 0 0,-5 0 10,1 0-8,-1 0 1,0 0-92,1 0 0,-1 0 65,0 0 1,-4 0-14,-1 0 0,-5 0 13,6 0 1,-6 0-3,6 0 0,-6 0-16,6 0 0,-1 0-11,5 0-21,1 0-148,-1-6-308,7-3 247,-5 1 194,11-5 1,-4 10-37,6-7-14,0 7 3,0-10 20,0 11 33,0-11 0,0 10 11,0-7 0,0 5 154,0-5 1,4 5-24,1-4 1,0-1-90,-5-5 1,0 5 96,0 1-116,7-1 2,-6-11 0,11 4 9,-7-2 0,5-3 2,-6 3 0,8-6 5,-2 6 0,-2-6-3,2 6 0,-1-8-12,6 3 1,0 3 7,0 1 1,1-1 22,3 1 1,-1-1-34,7 1 1,-1 4 11,6-4 0,-2 4-40,-4 1 0,2 2 38,-6 4 1,4-3-10,-4 7 0,4-5 28,-4 6-31,0-1 24,-6 5-73,1 0-20,0 6 0,-5-3 71,-1 7-58,-5-6 43,9 9 0,-5-7-7,7 4 0,-1-2 1,1-3 0,1-3-61,4 3 0,-4-2-45,4 2 1,-4-4 0,-1 4 0,0-3-276,-1-2 386,1 0 0,0-7 0,-1-1 0</inkml:trace>
  <inkml:trace contextRef="#ctx0" brushRef="#br0" timeOffset="39212.27">15214 12146 7022,'2'8'-242,"1"-1"267,2-1 0,0-3 81,-5 7 0,0-5-55,0 5 0,0 1 40,0 9 1,-5-2-51,0 6 0,-7 1 7,3 4 0,0 2-11,0 4 0,1-3-83,-2 7 0,-3 1 67,3 4 1,2 0-88,-2 0 1,2 5 61,-2 0 0,-2 11-77,8-1 1,-6 3 82,5-3 0,-5-5-111,5 0 0,0-9 69,5 0 0,0-3 18,0-8 1,0 1 28,0-6 1,0-4-29,0-1 0,0-6 46,0 2 0,0-4-38,0-1 0,-1-6 24,-4 1 0,3-5-21,-3 5 0,2-7-8,-2 2 24,3-3 1,-6-2-12,3 0 13,4 0-13,-6 6 0,6-4 129,-4 3-123,3-4 1,-5 1 116,7 3-28,0-3 13,0 4 18,0 1-61,-6-6 68,4 6-52,-4-7-23,-1 0 34,6 0-36,-12 0 1,6 1-17,-3 4 0,-3-3 4,3 3 0,-3-2 0,-1 2 1,-8-3-4,-2 3 0,-6 3 18,-4 2 1,-8-2-17,-7 2 0,-5-6 2,5 6 0,-7-2 5,2 2 1,-4 2-44,-6-7 1,-5 6-5,-9-1 0,-2-2-3,-3 2 1,7-7-86,8 2-596,6 3 702,3-6 0,8 4-46,7-6 0,0 0 35,0 0 0,2 0-13,2 0 1,0-5 5,5 0 1,6-1-44,4 1 1,7 2-40,-1-7 309,2 7 1,4-6-305,4 5 0,0 2 14,5-3 18,2-3 0,-5 5 4,7-7 0,0 5 128,0-5-128,0 0 0,0-9 75,0-1 0,2 1-51,3 4 1,-2-2 133,7-2 0,-5-2 120,5-4-69,-1-3-148,0 6 1,4-13 88,-3 1 1,4-7-64,6 2 1,-4 0 4,4-5 1,1-2 4,-1-8 0,6-8-56,-2 3 0,2-3-71,-1 3 1,1 0-178,-6 1 0,4 5-119,-4 4 0,-1 5 138,-4 5 1,0 0 230,-1 10 0,1-4 0,0 10 0</inkml:trace>
  <inkml:trace contextRef="#ctx0" brushRef="#br0" timeOffset="99146.27">9863 12755 8750,'10'-5'41,"0"0"0,-7-6 130,2 1-176,3-3 1,-1-2 37,3 0 1,-2 1-79,-3-1 1,-4 0 10,4 1 1,-3-1-64,-2 0 1,1 1 140,4-1-261,-3 0 0,4 0-181,-6 1 0,0-1 173,0 0 1,0 6-298,0-1 324,7 0 0,-5-5 198,3 1 0,-4 5 0,-1-4 0,0 5 0</inkml:trace>
  <inkml:trace contextRef="#ctx0" brushRef="#br0" timeOffset="99598.27">10054 12564 7569,'0'8'-1069,"0"-1"1569,0-1-278,0-4 109,0 4-258,7-19 1,-5 8 20,2-9 1,-2 2 11,-2-3 0,2 6-68,3-1 0,-4 0-2,4-5 0,-3 6-76,-2-1 69,0 0 1,0 0-60,0 0 103,0 7-162,0-3 79,-7 6 1,-1 0-12,-7 0 0,1 0 26,-1 0 0,0 4-4,1 1 0,-1 7 7,0-2 0,0-2-1,1 2 1,-1-6 1,0 6 0,-1-2 1,-4 2 1,3 2 21,-8-7 1,1 6 4,-6-1 1,1-4-369,-1-1 1,1 3 330,0 2 0,-7 3 0,-2 2 0</inkml:trace>
  <inkml:trace contextRef="#ctx0" brushRef="#br0" timeOffset="101605.27">2264 14387 6970,'-2'8'537,"-3"-3"-185,4-4-244,-12-1 0,4 5 19,-5 0 1,-1 0-22,0-5 0,-4 5-82,-1 0 1,-4 0 97,4-5 1,-6 1-227,1 4 1,-2-3-50,-3 3 0,1-4-60,0-1 1,-1 0 53,1 0 1,4 0 85,1 0 0,4 0-79,-4 0 0,11 0-94,-2 0 257,3-6 1,-1 3-186,4-7 259,2 0 0,7-5 2,0 1 1,0-1 84,0 0 1,5 0 5,0 1 1,5 4-86,-5 0 1,1 0-5,-1-4 0,-3-1-34,2 0 1,3 1 23,-2-1 0,1 0-7,-1 0 1,-1 1-10,5-1 1,-4 0 14,5 1 1,-5-1-11,5 0 0,-2 5-125,2 1 0,3-1 117,-3-5 1,3 0-129,1 1 0,-1 4 107,-3 0 1,3 2-39,-3-2 0,8-3 18,2 3 0,-1 2-48,-4-2 0,0 2 22,-1-2 1,6-1-5,0 6 0,-1-6 1,-4 1 1,1 2 16,4-2 0,-4 5-28,4-5 1,-2 5 23,1-5 1,-2 6-11,2-6 0,-2 5 6,-3-5 0,1 5-5,0-5-45,-1 7 0,1-3-58,0 6-281,-7-7 91,5 5-151,-11-4 1,4 7 449,-6 4 0,0 4 0,0 5 0</inkml:trace>
  <inkml:trace contextRef="#ctx0" brushRef="#br0" timeOffset="102187.27">3058 14107 6740,'-9'0'-681,"-4"0"976,5-6-260,-6 4 1,-1-4 69,0 6 0,0-5-54,1 0 0,-3 0-26,-2 5 0,2 0-19,-2 0 1,-2 0 5,1 0 0,0 5-17,6 0 1,-1 6-15,0-1 0,1-2-20,-1 2 0,2 0 69,3 4-63,-3 1 1,11 0 31,-3-1 0,4 1-2,1 0 0,8-5 23,7-1 0,1-4 81,9 5 0,-6-7-43,6 2 0,-1-3 9,6-2 1,-3 0 74,-2 0 0,1-2-56,-6-3 0,-1 2 75,-4-7 1,-2 1-116,-3-6 1,1 0-12,-6 0 1,5 6 43,-5-1 1,0 0-269,-5-5-1,0 1 0,-2-1-95,-3 0 1,2 5-6,-7 1 0,2 4 290,-2-5 0,-3 7 0,5-4 0</inkml:trace>
  <inkml:trace contextRef="#ctx0" brushRef="#br0" timeOffset="102404.27">2984 14107 7569,'2'15'-636,"3"0"568,-4-1 0,12-1-107,-3-3 0,3 3 138,2-3 1,0-2 35,-1 2 1,1-5 49,0 5-105,-1-7 76,1 10 0,5-11-22,-1 3 1,1 1-10,-5-1 1,4 0-132,1-5 59,-1 0 1,1 5 82,0 0 0,6 0 0,-3-5 0</inkml:trace>
  <inkml:trace contextRef="#ctx0" brushRef="#br0" timeOffset="102723.27">3748 14269 6759,'2'-13'224,"3"3"0,-3-5-161,3 1 0,3-1 13,2-5 1,-2 2-128,1-1 0,-4 2 74,5-2 0,-5 1-106,5-2 0,-5 4-149,5-4 1,-7 4 79,2 1 1,1 1-139,-1-1 290,7 0 0,-4 1 0,6-1 0</inkml:trace>
  <inkml:trace contextRef="#ctx0" brushRef="#br0" timeOffset="102973.27">3954 14078 7569,'8'6'-1109,"1"-4"1076,-4 3 713,-4 3-335,6-6-147,-7 11-175,0-12 1,-7 6 102,-3-7 0,-3 0-209,-1 0 1,-6 0 67,0 0 1,-6 0-169,2 0 0,-2 0 83,1 0 0,-1-5-186,6 0 1,1-1-16,4 1 301,0 3 0,1-11 0,-1 5 0</inkml:trace>
  <inkml:trace contextRef="#ctx0" brushRef="#br0" timeOffset="103541.27">4307 14122 7569,'8'0'-1234,"5"0"1144,-3 0 0,6-2 261,-1-3 0,5 4-62,-6-4 0,1-2 90,5 2 0,-7-1-152,1 1 20,-9 3 0,15-11-53,-10 4 0,1 0 66,-1 0 0,1 4-188,-6-5 172,0 0-162,-5-5 1,-1 1 36,-4-1 1,-3 7-28,-7 3 0,0-2 45,0 2 1,1-1-100,-1 1 1,-1 3 54,-4-3 0,4 4 42,-4 1 0,4 6-41,1 4 1,0 0 29,1 5 1,-1-4-25,0 9 0,6-4 29,-1-1 0,5 1 70,-5 4 1,7-4-42,-2 4 1,3 1 13,2-2 1,2 6 67,3-5 1,1-1-86,4-4 1,8 0 127,-3-1 0,4 1-56,1 0 1,-2-6 110,6 1 0,-4-7-74,5 2 1,-6-3 55,6-2 1,-6 0-35,6 0 0,-6 0-27,6 0 0,-7-2-32,1-3 0,3-1 28,-3-4 0,1-1-121,-5 6 0,-1-7 66,1 3 0,0 0-95,-1 0 1,-4 4 40,0-5-55,-7 7 0,5-9-84,-3 7 64,-3 0-247,4 5 268,1 0 1,-4 0-43,7 0 0,0 0 29,5 0 101,-1 7 0,7-5 0,2 4 0</inkml:trace>
  <inkml:trace contextRef="#ctx0" brushRef="#br0" timeOffset="103813.27">5057 14298 7569,'8'-6'0,"5"4"-619,-3-3 545,3-3 0,2 0 226,-1-7 1,1 1-77,0-1 1,-1-5-2,1 1 1,-5-3-39,0 3 1,-7 2-102,2-2 0,1-2-1,-1 1 0,-2-6-164,-7 1 1,-5 3-54,-5-3 193,-8 7 1,0-10 88,-8 4 0,-6 3 0,-1-1 0</inkml:trace>
  <inkml:trace contextRef="#ctx0" brushRef="#br0" timeOffset="104355.27">2573 14357 7349,'-9'0'58,"-4"0"217,12 0-175,-6 0 0,7-6-30,0-4 0,0-3-69,0-2 0,2-5 36,3 1 1,-2-7-91,7 1 0,-5-1-246,4 2 185,1-4 1,5 5-75,0-6 0,1-1 65,4 1 1,-2-1 122,6 1 0,1-7 0,4-2 0</inkml:trace>
  <inkml:trace contextRef="#ctx0" brushRef="#br0" timeOffset="105124.27">5777 14313 7475,'8'0'194,"4"-2"-155,-8-3 1,3 2 59,-2-7 0,-3 1-121,2-6 1,3 0 124,-2 1 1,5-1-89,-5 0 0,-1 0-79,-4 1 25,7-1 0,-5-5-91,3 1 1,1-1 35,-1 6 1,0-6-222,-5 0 1,5 1 124,0 4 1,0 0-294,-5 1 483,0 5 0,0-4 0,0 5 0</inkml:trace>
  <inkml:trace contextRef="#ctx0" brushRef="#br0" timeOffset="105347.27">5997 14063 7569,'15'7'-70,"-5"-6"358,0 4 121,-7-3 457,4-2-822,-27 0 0,9 0-164,-14 0 0,2 0 107,4 0 0,-8 0-264,3 0 1,1-5 135,-1 0 0,4 0-94,-5 5 0,7 0-167,-1 0 402,3 0 0,1 0 0,0 0 0</inkml:trace>
  <inkml:trace contextRef="#ctx0" brushRef="#br0" timeOffset="105608.27">6056 14181 7569,'0'14'0,"-1"-4"-217,-4 0 139,3-7 293,-4 10-52,6-11 19,-7 5 63,5-7-164,-4 0 21,-1-7 0,1-1-134,-4-7 0,-1 0 74,6 1 1,-7-1-146,2 0 0,-1-1-92,1-4 0,-3 4-108,3-4 0,2 3 22,-2-3 1,7 4-9,-2-4 289,4-3 0,-6 7 0,-1-5 0</inkml:trace>
  <inkml:trace contextRef="#ctx0" brushRef="#br0" timeOffset="105856.27">6189 13754 7569,'8'15'-191,"3"-5"-142,-6 0 365,0-7 1,-5 10 118,0-3 1,-2-2-18,-3 2 0,-3-2 6,-6 2 0,-8 3-3,-2-3 0,-1 3-18,-4 1 1,1 1-27,-11 0 0,0 4 11,-5 1 0,0 1-294,-1-1 129,8-4 0,1 7-249,7-3 1,-1-4 170,1 4 1,6 1-236,3-2 0,4 1 142,1-5 0,7-5 232,3-1 0,-3 1 0,0 5 0</inkml:trace>
  <inkml:trace contextRef="#ctx0" brushRef="#br0" timeOffset="106550.27">6615 14284 7569,'-8'0'-289,"-5"0"350,4 0-81,-5 0 137,-1 0 1,0-2-128,1-3 0,5 2 19,5-7-4,-5 0 1,8-4 19,-4-1 1,3 0 61,2 0 0,0 1-155,0-1 0,7-1 56,3-4 1,4 4-142,6-4 0,1-1 46,4 1 1,7-6-442,-2 2 548,2 2 0,-2-5 0,-1 4 0</inkml:trace>
  <inkml:trace contextRef="#ctx0" brushRef="#br0" timeOffset="106993.27">7394 14210 7364,'0'8'125,"-7"-1"1,4-7-77,-7 0 36,0 0 1,-6 5-124,-3 0 0,2 0 91,-2-5 0,-3 0-111,3 0 0,-6 0 49,6 0 0,-1-5-33,5 0 0,6-7 21,-1 2 1,7-3 0,-4-6 38,7-1 0,2 1 4,3 4 0,8-5-34,6 1 0,7-2 25,-1 1 1,3 4-217,1-4 1,0-1 67,1 1 1,-6 1-184,1 4 1,-6 2 317,6 3 0,-1-3 0,6 5 0</inkml:trace>
  <inkml:trace contextRef="#ctx0" brushRef="#br0" timeOffset="107493.27">7967 14210 7473,'8'-15'116,"-1"6"-153,-7-1 0,0 0-198,0-5 179,0 7 0,0-5-161,0 3 1,1-3 116,4-1 1,-3 4 99,3 0 0,3 0 0,0-5 0</inkml:trace>
  <inkml:trace contextRef="#ctx0" brushRef="#br0" timeOffset="107717.27">8144 14122 7569,'-2'13'33,"-3"-3"91,3-4 35,-11 1 0,5-6-27,-7 4 0,-4-3 5,-1-2 1,-1 0-108,1 0 0,2 0-276,-6 0 163,-1 0 0,-2-2-222,2-3 1,-1 4 193,6-4 0,-4-2-519,4 3 630,1-1 0,4-2 0,0-1 0</inkml:trace>
  <inkml:trace contextRef="#ctx0" brushRef="#br0" timeOffset="108170.27">8629 14019 7569,'-10'2'-494,"0"3"340,7-4 1,-10 7 79,3-3 1,-3-3 98,-2 3 0,4-2-117,-4 2 95,10-3 0,-15 6-88,11-3 0,-4-2 78,-2 7 1,5-5-81,0 4 1,7-4 67,-2 5 1,3-5-93,2 5 82,0 0 0,2 4-4,3 1 0,8-5 90,7 0 0,4-2-86,-4 2 1,4-2 190,-4-3 1,6-4-53,-1 4 1,-4-3 44,-2-2 1,-2-2 21,-3-3-29,1-3 0,-2-7-59,-3 1 0,-4-1 71,-6 0 1,-1 1-190,-4-1 1,-3 5 76,-7 0 0,-5 2-224,1-2 1,-6-1 64,6 6 0,-2-5-495,1 5 606,4-6 0,-6 9 0,8-4 0</inkml:trace>
  <inkml:trace contextRef="#ctx0" brushRef="#br0" timeOffset="108476.27">8996 13843 7569,'0'-9'-1195,"0"3"1227,7 6 1,-6 2 111,4 2 43,-3-2-38,-2 11-33,0-5 0,0 7-27,0 0 0,0-1-69,0 1 0,-5 0-54,0 0 0,-6 4 72,1 1 1,2 6-203,-2-2 0,0 3 65,-5-3 1,5 4-28,1-4 1,0 2-58,0-1 183,2 3 0,1-12 0,-3 5 0</inkml:trace>
  <inkml:trace contextRef="#ctx0" brushRef="#br0" timeOffset="108743.27">9187 14387 7569,'15'-15'-174,"0"0"177,-1 0 1,3-1 107,2-4 0,-6 3-87,7-8 0,-7 1 30,7-6 1,-9 2-155,-1 4 1,-2-2-215,2 6 232,-4-6 1,-4 8-73,3-6 0,-4 6 115,4-2 39,-3-3 0,-9 7 0,-1-5 0</inkml:trace>
  <inkml:trace contextRef="#ctx0" brushRef="#br0" timeOffset="109560.27">9658 14313 7131,'14'7'152,"1"-6"0,0 6-71,-1-7 0,-2 0-23,2 0 1,-7 0-15,8 0 0,-2-5-2,6 0 0,-2-2-69,2 2 1,-2 2 47,-3-7 1,1 6-30,0-6 0,-6 6 49,1 0 1,-5 0-187,5-1 176,-7 4-126,10-6 31,-11 1-143,4 4 58,-6-4 121,0 6-26,0-7 39,0 5 1,-1-4-47,-4 6 136,3-7-72,-11 6 6,12-12 0,-11 4 40,7-5 1,0-1-50,5 0 0,0 1 120,0-1 1,5-1-110,0-4 1,7 2 102,-3-6 1,4-1-83,2-4 0,5-1 43,-1 1 1,1-1-37,-5 1 0,-1 1 14,1 4 0,0-4-97,-1 4 0,-5 2 83,-4 3 0,1 2-127,-1 3 1,-2 4 62,-8 0 0,-3 5-72,-7-5 0,-1 7 86,-3-2 0,1 4-153,-7 1 1,1 0 2,-6 0 1,6 4 1,-1 1 1,1 5-239,-6-5 397,1 0 0,6 1 0,2 3 0</inkml:trace>
  <inkml:trace contextRef="#ctx0" brushRef="#br0" timeOffset="113697.27">1559 15241 6313,'10'0'394,"-1"0"1,1-2-266,5-3 0,0 4-109,-1-4 51,7-3 1,-4 4 5,2-5 0,-2 4 14,-3-5 0,-4 5-107,0-5 1,-2 5 201,2-4-233,3 5 0,-11-4 68,3 3-125,-4 4 90,-1-6-87,-6 7 1,-2 2 4,-7 3 0,0 3-55,0 6 1,-4 1 21,-1 0 0,-6-1 83,2 1 0,-4 5-6,-2-1 0,3 3-12,2-3 1,-3-1 88,4 7 0,-4-7-81,-1 1 0,1 2 100,3-1 1,4 0-4,7-6 1,-1-4 5,0 0 13,7 0-68,1-2 14,7-2 1,7-6-4,3 0 1,8-1 70,1-4 1,7-3-42,-1-7 0,3 0 7,1 1 0,1-1-7,-1 0 1,0-1 4,1-4 0,-3 4-28,-2-4 0,-4 4 17,-6 1 0,0 6-84,-1-1 78,1 0 0,0-3-63,-1 3 57,-5 4-181,4-1 96,-12 5-17,12-4 40,-11 12 0,9-2 4,-6 5 52,0-5-32,2 9 0,-4-10 44,7 7 0,-5-7-32,5 2 8,-1-3 0,6-2 43,0 0 1,-1 0 7,1 0 1,0 0-7,0 0 1,-1 0-33,1 0 0,0-5-31,-1 0 1,-1-2 36,-3 2 0,3 4-106,-3-4 0,1 2 22,-1-2 1,-2 3-165,-3-3 195,-3 4 1,6 1-61,-3 0 88,-3 0 1,6 1-36,-3 4 0,-2-2 93,7 7 1,-5-5-85,4 5 0,1-7 142,5 2 0,0 2-13,-1-3 0,1 1 72,0-5 0,4 0-20,1 0 1,1 0-62,-1 0 1,-4 0 129,4 0-141,-4 0 0,-1-5 249,-1 1-188,-5-8 1,2 4-152,-6-7 192,0 7-236,-5-5 1,-7 7 0,-2-4 1,-6 3-72,-5 7 0,2-5-176,-6 0 1,4 0 145,-4 5 0,4-4-59,-4-1 1,6 0-130,-2 5 348,4 0 0,1 6 0,0 2 0</inkml:trace>
  <inkml:trace contextRef="#ctx0" brushRef="#br0" timeOffset="114179.27">2367 15226 7569,'10'0'-461,"0"0"0,0-1 418,4-4 1,1 3 193,0-3 0,-1-2 0,1 0 71,0-1-169,-1-4 1,1 8 35,0-6 1,-2 6-7,-3-6 0,1 5-192,-6-5 218,6 7-199,-9-4 128,5 1-162,-7 4 105,0-4-124,-7 12 0,-1 2 48,-7 7 0,1-5-58,-1 0 1,0-1 64,0 6 1,1 0 37,-1-1 0,0 1-32,1 0 0,-3 4 17,-2 1 0,1 5 39,-7-6 0,6 2-36,-6-1 1,7-9 99,-1 4 1,7-3-139,2 2 211,7-6-32,-3 5 0,7-11-62,4 3 0,3-8 45,7-2 1,0-5-57,-1 5 1,1-6 171,0 1 1,1-3-88,4-2 0,-4 0-36,4 1 0,-4-1-26,-1 0 1,1 1-11,4-1 0,-4 2-45,4 3 1,-4-3 44,-1 3 0,-1 2-79,1-2 1,1 7 46,4-2 1,-4 3-51,4 2 0,-4 0 55,-1 0 1,4 0-124,1 0 1,0 0 51,-6 0 0,1 2-59,0 3 1,-5-2 137,-1 7 0,8 0 0,6 5 0</inkml:trace>
  <inkml:trace contextRef="#ctx0" brushRef="#br0" timeOffset="115872.27">3337 15214 6878,'10'0'374,"0"0"-216,1 0 1,2 0-76,2 0 0,-3 0 104,2 0-108,-2-6 1,15-2-46,-2-7 24,-10 7 0,4-4-92,-9 8 1,-2-6 93,2 5-239,-7-7 154,4 4-105,-7-6 0,-7 5 38,-3 4 1,-3 4-71,-1 1 0,-3 0 52,-2 0 0,1 0 15,-7 0 1,6 1 5,-6 4 1,7 2 18,-1 3 1,2 3 73,3-3 0,-1 3-65,0 1 0,7 1 95,3 0 0,4-1-15,1 1 1,0 0 23,0 0 0,1-6 19,4 1 0,8-2-69,7 2 0,6-2 130,-2-3 1,4-3-64,2 3 1,-1-4 58,0-1 0,-4 0-43,-1 0 0,-1-1 1,2-4 0,-4 2-22,-6-7 1,-1 5-151,1-5 70,0 7 1,-1-9-79,1 7 1,-5-1 13,0 1 1,-5 3 82,4-3 1,-4 4-179,5 1 1,-5 0 33,5 0 1,0 0-100,4 0 1,1 0 248,0 0 0,6 0 0,2 0 0</inkml:trace>
  <inkml:trace contextRef="#ctx0" brushRef="#br0" timeOffset="116356.27">4778 15053 7363,'-8'6'87,"-5"2"0,4 6 9,-5-5 0,-1 3-72,0-7 1,1 6 1,-1-1 53,0-4 0,2 7-129,3-3 0,-3 2 93,4-2 0,0 3-135,0-4 1,4 0 82,-5 0 1,5-4-63,-5 5 0,5-5 11,-5 5 0,6-7 10,-6 2 27,6-3 14,-9-2 0,10 0 34,-7 0 1,5-2-29,-4-3 0,4 2 83,-5-7 0,5 0-72,-5-5 1,5 1 54,-4-1 1,0-1-88,0-4 0,-4 4-96,3-4 0,2-1 14,-2 1 0,5 1-170,-5 4 1,7 0 275,-2 1 0,-3 5 0,0 3 0</inkml:trace>
  <inkml:trace contextRef="#ctx0" brushRef="#br0" timeOffset="117181.27">4881 15200 7569,'10'0'0,"-1"0"0,1 0-159,5 0 151,0 0 1,-2-2-195,-4-3 177,4 4 1,-4-8-3,5 5 1,-4 2 120,0-3 0,-5-2 21,5 3 71,-7-8-239,3 10 99,-6-11 0,-1 12-140,-4-4 0,-3 3-14,-7 2 0,0 0 99,1 0 0,-6 0-120,0 0 0,1 2 62,4 3 1,0-2-56,1 7 0,1-5 73,3 5 1,-3-6-84,3 6 28,3 0 90,1 5 0,6-5 19,0-1 0,2-4 5,2 5 0,5-7 9,5 2 0,1 2-39,0-2 1,4 0 122,1-5 1,0 0-64,-6 0 1,3 0 102,2 0 0,-3 0-33,4 0 1,-2-7-21,2-3 1,-4 2-77,4-2 1,1 2 2,-2-2 1,3-3-82,-3 3 0,-7 2 98,2-2 1,-2 7-76,2-2 1,-4 2 50,0-2 1,-5 3-253,5-2 192,-7 2 0,5 7-10,-3 0 0,-3 6-13,3-1 1,-2 3 40,2 2 1,-4-5 12,4-1 0,-3 1-13,-2 5 1,5-5 53,0-1 0,6-5-49,-1 1 1,3-4 35,2-1 1,-1 0-31,1 0 0,0-1 113,0-4 0,-1-2 34,1-3 1,0-3-82,-1 4 1,1 0-6,0 0 1,-5 4-11,-1-5 0,-5 5-69,1-5 94,3 7-188,-7-4 21,6 7 30,-7 0-14,0 7 41,0 1 1,2 5 35,2-3-9,-2 3 1,11-6 144,-3 2-136,3-2 1,2-7 141,-1 0 1,1 0-36,0 0 1,-5 0 36,-1 0 0,0-2-56,0-3 0,4-1-16,-3-4 0,-2 2 44,2 3 1,-5 2 25,5-7-9,-7 0 5,4-5-206,-7 1 1,0 4-18,0 0 0,-7 7-128,-3-2 0,2 3-97,-2 2 0,-1 0 147,-9 0 0,4 0 182,-4 0 0,4 7 0,1 1 0</inkml:trace>
  <inkml:trace contextRef="#ctx0" brushRef="#br0" timeOffset="117414.27">5616 15214 7569,'14'0'0,"1"0"0,0 0 0,-5-4-83,-1-1 205,-5 0-187,9 5 175,-5 0-51,0 0 0,-1 1-79,-7 4 1,0-1-100,0 5 161,0 1 0,0 5-109,0 0 0,-5-1 69,0 1 0,-7 0-51,3-1 1,0 1 11,0 0 0,-1-1-116,-5 1 1,5-2-65,0-3 0,1 3 75,-6-3 0,0-4 142,1-1 0,-1 3 0,0 1 0</inkml:trace>
  <inkml:trace contextRef="#ctx0" brushRef="#br0" timeOffset="118390.27">5924 15244 7569,'15'0'-396,"0"0"-50,-1 0 0,1-2 626,0-3-125,0 4 1,-2-7-21,-4 3 0,4 1 29,-3-5 1,-2 4 22,2-5 1,-2 5-13,2-5 0,-2 5 3,-3-5 0,-3 6 59,3-6-166,-4 6 0,-2-4 9,-4 3 1,-3 4-70,-7-4 1,0 3-14,1 2 1,-3 0 67,-2 0 0,2 0-169,-2 0 148,2 7 1,3-1-9,-1 4 1,5 3 16,0-3 1,7-2-130,-2 2 147,4 0 0,1 4 0,0 1 1,1-5 75,4 0 1,5-5-80,10 4 0,-2-4 138,6 5 0,-4-7-76,4 2 1,-4-3 92,4-2 0,-4 0-65,4 0 0,-6-7 25,2-2 0,-2-4 6,1-2 1,-1 0 15,7 0 0,-5-1 45,4-3 1,-4 1-87,4-7 1,-4 7-56,4-2 0,-6-1 62,2 2 1,-6-3-124,-4 3 1,2 2 66,-7-2 1,1 4-138,-1 5 0,-3-3 1,3 4 1,-5 2 112,-5 2-96,-3 3 1,-7 2 68,0 0 1,-4 4-24,-1 6 1,0-1 19,6 11 0,-1 1-43,0-1 0,1 4 39,-1-4 0,0 4-114,0-4 0,2 4 103,4-4 0,-3 5-10,7-6 1,0 1-21,5-6 1,0 1-51,0 0 160,0 0 1,7-7-74,3-3 1,3-4 134,1-1 0,1 0-90,0 0 1,0 0 130,-1 0 1,1-6-40,0-4 1,-1 2 27,1-2 0,0 5-77,-1-5 0,1 7-4,0-2 1,-5-1 42,-1 1-40,1 0 1,0 0-159,0 0 171,-7 0-201,4 5 70,-7 7 1,0-4 14,0 7 1,0-5 41,0 4 1,0-4-18,0 5 46,6-7 1,2 5-30,7-3 1,0-3 22,-1 3 0,6-5-18,0-5 1,-1 3 120,-4-3 1,1-3-3,4-1 0,-4 0-86,4 0 0,-4 5 157,-1-1-145,0-3 0,-1 2 16,1-4 1,-5 3-8,-1 7 0,-5-1-120,1-4 157,3 3-107,-7-4-19,6 6-22,-7 0-5,0 6 0,0-3 72,0 7 1,-2-5-8,-3 5 1,4-5-4,-4 5 1,-2-1 5,2 6 1,-1-5-6,1 0 1,3 0-9,-2 4 1,-3 1-41,2 0 0,-6-1 49,1 1 1,2 0-126,-2-1 0,0 1 65,-5 0 1,-4-5-64,-1-1 1,1-4 134,4 5 0,0 0 0,1 5 0</inkml:trace>
  <inkml:trace contextRef="#ctx0" brushRef="#br0" timeOffset="119072.27">6953 15200 7569,'15'0'0,"0"-5"-128,-1 0 1,-2-2-330,3 3 425,-11 2 0,16-6 45,-10 3 1,5-2 73,4-3 1,-3-3 4,4 4 0,-4 0-40,-1 0 1,-5 0-11,0 0 0,-1-4 3,6 3 0,-5 2-5,0-2 0,-7 5-129,2-5 35,3 7 0,-6-5 54,3 3-254,-4 3 121,-1-11 115,0 11-52,0-4 57,-6 6 1,-2 6-8,-7 4 0,2 0 5,3 5 0,-5-4-5,1 9 1,-1-2-77,-5 1 1,-1-2 75,1 2 0,1-1-12,4 2 0,0-4 4,1 4 0,-1-4-29,0-1 61,1 0 4,-1-1-3,7-6-36,1-1 123,7-7 1,7-2-55,3-3 0,3 2 61,1-7 0,-2 2-47,3-2 0,-4-3 50,9 4 1,-4 0-77,-1 0 0,1 5-1,4-1 0,-4-1-1,3 1 1,3 0-10,-3 5 1,6 0-13,-6 0 0,1 5 24,-5 0 0,-6 6-137,1-1 124,-6 3 1,2 2-103,-6 0 1,-6-2 11,-4-4 0,-3 3 27,-2-7 0,5 5 52,0-6 1,1 3-24,-6-2 0,5-4 5,0 4 1,5-3-31,-4-2 42,5 0-22,-9-7 45,12 6-8,-6-6-6,7 1 0,2 4 37,3-3 1,-2 4-47,7 1 1,-5 0 15,4 0-10,1 6 1,5 2-107,0 7 0,-1-5 65,1 0 1,1-5 37,4 4 0,3 1 0,6 5 0</inkml:trace>
  <inkml:trace contextRef="#ctx0" brushRef="#br0" timeOffset="122244.27">14420 14597 7325,'7'8'128,"-5"5"48,4-11 1,-4 9 110,3-6-220,-4 0 1,6-3 64,-7 3-98,0-4-20,0 6-47,0-1 0,0 3 79,0 5 0,0 1-70,0 0 0,0-1 62,0 1 1,-5 1-106,0 4 0,0-2 44,5 6 1,-5-4-33,0 5 1,0-7-1,5 1 1,-1-1 51,-4 2-22,3-4 1,-4 5 17,6-6 0,0-5 14,0 0-22,-7-7 14,6 10-15,-6-11 37,7 4 768,0-6-594,-7 0-107,6 0-13,-12 0 1,10 0-24,-7 0 0,5 0 38,-5 0-37,0 0 0,-4 0-38,-1 0 1,-5 0 19,1 0 0,-12 0-7,1 0 0,-9 5-45,0 0 1,1 0 48,-1-5 0,-5 5-61,-5 0 0,0 4 52,5-4 1,5 2-85,-1-2 1,1-2 20,-5 7 1,0-5-7,0 4 0,2-5 19,2 1 0,-2 1-4,3-1 0,3 0-27,1-5 0,6 0 10,5 0-66,-4 0 47,11 0-13,-4 0 81,13 0 0,3-2 65,10-3 1,-2-1-42,7-4 1,0-3 102,5 3 1,-1-3-70,1-2 0,0 1-37,-1-1 1,-4 0 1,0 1 0,0 4 26,4 0 1,-4 0 4,0-4 0,0-1-20,5 0 1,-6 0 151,1 1 0,0-1 47,5 0 0,-6 1-121,1-1 1,0 0 33,5 1 0,-5-1-48,-1 0 0,0-1-105,0-4 1,4 4 81,-3-4 0,-2 4-97,2 1 0,-2 1-64,2-1 0,2 0-235,-8 0 0,6 6-135,-5-1 0,2 5-924,-2-5 1379,-4 7 0,12-10 0,-5 5 0</inkml:trace>
  <inkml:trace contextRef="#ctx0" brushRef="#br0" timeOffset="127336.27">7791 15259 7569,'0'8'-135,"-5"0"-89,0-3 115,0-4 94,-1 6 120,-2-7 0,-7 0-37,0 0 1,6 0 20,-1 0 1,0 0-49,-5 0 0,5 0 44,1 0 1,-1 0-195,-5 0 4,0 0 0,1 0-13,-1 0 1,5 0-232,0 0 124,7 0 225,-3 0 0,-1 6 0,-1 3 0</inkml:trace>
  <inkml:trace contextRef="#ctx0" brushRef="#br0" timeOffset="127662.27">7865 15332 7145,'14'0'-762,"1"0"752,-7 0 1,5 0 250,-3 0 0,-2 0-9,2 0-1,0 0 0,5 0-25,-1 0-42,-6 0-49,5 0 110,-4 0-233,5 0 0,-4-2 113,0-3 1,-7 2-99,2-7 1,2 6 82,-2-6-84,-1 0 39,3-5 1,-5 1 2,2-1 1,-2 5-60,-2 0 57,-6 0 1,-3-4-96,-5-1 0,-1 2 56,0 3 0,1-3-283,-1 3 1,0 2 43,1-2 232,-1 1 0,7-6 0,1 0 0</inkml:trace>
  <inkml:trace contextRef="#ctx0" brushRef="#br2" timeOffset="129864.27">8526 15273 6812,'8'-6'-65,"-1"4"147,-1-11 0,-4 10 99,3-7 2,3 7 47,-6-10 21,11 11-59,-12-5-9,6 1-155,-7 4 134,0-4-179,-7 6 0,-1 0 179,-7 0-173,1 0 1,-1 0 72,0 0 0,6 0-130,-1 0 0,5 0 30,-5 0 1,5 0-100,-5 0 103,7 6 1,-8 2-10,6 7 1,-5-5-29,5 0 1,0 0 60,5 4 0,0-4-39,0 0 31,0 0 0,2 3 17,3-4 0,5-2-22,9-7 1,-1 0 96,7 0 0,-6 0 2,6 0 0,-6-5 93,6 0 1,-7-6 19,1 1 0,-4-3-84,-5-2 1,3 1 91,-3-1 0,-4 0-70,-1 0 1,-2 1-107,2-1 0,-3 0 85,3 1 0,-4-1-114,-1 0 0,-1 5-66,-4 1 1,2 4-383,-7-5-240,7 7 1,-10-4 695,3 7 0,-3 0 0,-2 0 0</inkml:trace>
  <inkml:trace contextRef="#ctx0" brushRef="#br2" timeOffset="130254.27">8864 15347 7569,'0'8'-308,"2"-2"-278,3-6 698,-4 0 295,6 0-296,-7-6 0,0 3 52,0-7 0,1 5-77,4-5 1,-3 0 22,3-4 0,1-3-37,-1-2 0,5 2-74,-5-2 1,5 1-183,-5-2 1,5 4 87,-6-4 1,1 9-411,-5 1 0,0 5 506,0-5 0,0 7 0,0-3 0</inkml:trace>
  <inkml:trace contextRef="#ctx0" brushRef="#br2" timeOffset="130606.27">9246 15332 7569,'-6'8'-630,"4"5"1,-6-11 997,3 3-180,-3-4 0,-7-1 27,1 0 1,-1-4 89,0-1-276,-6-7 1,5 6 130,-4-4-170,4-3-67,1 5 161,7-7-62,1 0 0,9 2 6,3 3 0,3-1-110,7 6 0,1-5 102,4 5 0,-2-6-76,6 1 0,-1 2 4,1-2 0,4 0-112,-3-4 0,1 4-753,-2 0 917,-2 0 0,-1-4 0,2-1 0</inkml:trace>
  <inkml:trace contextRef="#ctx0" brushRef="#br0" timeOffset="140555.27">14935 14803 7427,'-8'0'293,"1"0"43,7 0 1,12 0-306,2 0 0,4 0 35,-3 0 1,5 0-29,-1 0 1,6 0 16,-6 0 1,7 0-63,-1 0 0,8-5 53,1 0 1,0 0-110,-4 5 1,-8 0 100,-2 0 0,-4-5-201,-1 0 14,0 0 149,-7 5 0,-2 2-111,-6 3 0,-1-2 89,-4 7 1,-3 0-107,-7 5 0,0-1 53,1 1 1,4-5 38,0 0 0,5-1 25,-5 6 17,7 0 1,-2-1 47,10 1 0,3-7-53,7-3 0,1-3 67,4-2 0,3 0-69,6 0 1,1-7 130,-1-2 0,0 0-57,1 0 0,-1-1 59,1-5 0,-8 0-48,-2 1 1,-4 4 9,-1 0 1,0 0 31,-1-4 1,0 4-62,-5 0 1,3 5-11,-7-5 0,0 5 21,-5-4 1,0 4-23,0-5 1,0 5 15,0-5 1,0 5-41,0-5 0,-2 2-8,-3-1 0,2-3-9,-7 7 1,0-1-111,-5 1 0,1 3 81,-1-3 0,5-1-731,0 1 313,1 0-927,-6 5 1361,7 0 0,8-7 0,8-1 0</inkml:trace>
  <inkml:trace contextRef="#ctx0" brushRef="#br0" timeOffset="-194263.46">589 10011 7899,'0'-15'171,"0"1"1,0-1-99,0 0 1,0-4-100,0-1 0,4-6 95,1 1 0,0-2-75,-5-3 1,0 2-314,0 4 180,0-4 1,2 5-265,3-6 1,-4 4 172,4 1 0,-1 6 230,1-2 0,3-3 0,6 1 0</inkml:trace>
  <inkml:trace contextRef="#ctx0" brushRef="#br0" timeOffset="-193988.46">750 9599 7569,'0'15'-108,"-1"-2"217,-4-3 1,1 1-100,-5-6 1,2 5 238,-8-5-365,4 6 116,-10-9 1,0 9-25,-4-6 1,-3 2 72,-1-2 0,-2-4 3,-3 4 0,-4-3-14,-6-2 0,1 0-44,4 0 1,-2-7 106,7-2-249,0-4 71,-2-2 1,10-6 11,-4-4 1,12 2-183,4-1 0,6-1-317,8-4 341,0-1 223,13 1 0,3 0 0,13-1 0</inkml:trace>
  <inkml:trace contextRef="#ctx0" brushRef="#br0" timeOffset="-193646.46">750 10217 7569,'8'-7'0,"6"4"223,-5-7-86,4 0 1,4-9 410,2-1-286,4-13 1,2 7 7,-1-13 1,-1-5-35,2-5 1,1-6-176,-7 1 1,1-4 73,-5 0 0,-1 4-473,1 0 1,-5-7 276,0-7 1,-7 1-1279,2-2 1065,-4 1 1,6-12-1,1-2 1</inkml:trace>
  <inkml:trace contextRef="#ctx0" brushRef="#br0" timeOffset="-192613.46">559 11687 7768,'-6'8'310,"4"-2"0,-6-6-178,3 0 1,2 2-9,-7 3 1,0-3 7,-5 2 0,1 3-190,-1-2 0,-5 5-105,1-5 1,-7 4-133,1-4 1,-3 5 131,-1-5 1,1 5 33,4-5 0,1 4-8,3-4 59,4 7 67,-5-4 1,8 2-90,3 0 153,3-7 0,9 8-79,3-6 1,3 5 118,7-5 0,1 6-30,4-1 0,3-2 42,6 2 1,0 0 0,1 5 1,-1-1-74,1 1 0,-8 0-10,-2-1 1,-4 1 18,-1 0 0,-2-1-26,-3 1 0,-4 0 24,-6 0 0,-1-1-119,-4 1 1,-8 5 70,-7-1 0,-6 6-72,2-6 0,-4 6-63,-2-6 1,1 1 77,0-5 1,-1-1-167,1 1 0,1-2 52,4-3 0,2-4 179,8-6 0,-8 7 0,0 1 0</inkml:trace>
  <inkml:trace contextRef="#ctx0" brushRef="#br0" timeOffset="-192329.46">530 12495 7569,'0'8'-854,"6"-1"1088,2-7 0,7-8 36,0-7 0,1-6 205,4-9 1,3-6-117,6-3 0,2-5-9,3-5 0,-3 2-427,4-7 94,-11 0 0,2-5-527,-6 0 1,-2-6 358,-8-4 0,-5-1-1447,-10 2 1598,-3-4 0,-14 11 0,-1-4 0</inkml:trace>
  <inkml:trace contextRef="#ctx0" brushRef="#br0" timeOffset="-191129.46">559 13730 7784,'-15'0'56,"1"0"1,-1 5-46,0 0 1,-1 4 57,-4-4 1,2 7-11,-6-2 1,0-2 4,-6 2 0,1-2-146,-1 1 1,-1 5-9,-3-5 1,3 3 90,-3-2 1,8 3-79,1-4 1,7 5 59,-2 0 1,4 1-80,1 0 0,2-1 86,4 1 0,-3 0-29,7-1 0,0 1 19,5 0 1,5 4-24,0 1 0,7 5 19,-3-6 1,4 1 12,2-6 1,1 6 56,4 0 1,-4-6-60,4-4 1,-2-2 129,2 2 1,-4-3-71,3-7 0,-7 0 54,-2 0 1,-5-2-72,4-3 0,-5 2-42,1-7 0,-4 0 16,-1-4 1,-1 4-8,-4 0 0,-5 0-229,-10-5 0,-4-4 71,-11-1 0,4 1 161,-3 4 0,-3 0 0,-1 1 0</inkml:trace>
  <inkml:trace contextRef="#ctx0" brushRef="#br0" timeOffset="-190651.46">515 14406 7569,'15'-8'-121,"-1"-5"0,1 5 544,0-7-172,0-6 1,4-2-4,1-7 1,1 1-25,-1 0 1,-2-2-114,6-4 1,-6 3 71,2-8 1,-6 1-374,-4-5 0,-3 2 167,-7 2 0,-2-7-554,-3 3 0,-5-5 102,-9 0 475,2 3 0,-17-4 0,3 6 0</inkml:trace>
  <inkml:trace contextRef="#ctx0" brushRef="#br0" timeOffset="-181562.46">9746 14847 7286,'0'8'-320,"0"5"478,-6-11 65,4 4-52,-5 1-25,1-5 50,4 4 2,-4-6 230,6 0-197,0-6-191,0-3 1,0-5 0,0-1 1,5 0-114,0 1 131,-1-1 0,-4 0-241,0 0 0,5 6 67,0-1 0,0 0-197,-5-5 1,0 6 119,0-1 1,0 5-234,0-5 0,0 5 1,0-5 424,0 7 0,-6-10 0,-3 5 0</inkml:trace>
  <inkml:trace contextRef="#ctx0" brushRef="#br0" timeOffset="-181015.46">9908 14729 7307,'0'-9'52,"0"-1"-77,0 7 155,0-11-28,0 6-3,0-6-77,0-1 0,0 0 23,0 0 0,0 6-14,0-1 1,-5 5 3,0-5 0,-2 5-2,3-5 1,2 6-6,-3-6 0,2 5 6,-2-5-23,3 7 1,-4-5-3,6 3 35,-7 3-6,6-4 12,-13 6-7,13 0-18,-12 0 1,10 0-12,-7 0 9,6 0 1,-9 0 14,4 0 1,0 4-16,0 1 1,-1 2 0,-5-2 1,5-2-11,1 7 1,-1-2 7,-5 2 1,0 3-89,1-3 0,-1-2 84,0 2 1,1-2-318,-1 2 192,0 3 1,0-7-183,1 4 1,4-3-40,0-7 0,5 4 328,-5 1 0,1 0 0,-6-5 0</inkml:trace>
  <inkml:trace contextRef="#ctx0" brushRef="#br0" timeOffset="-132662.46">21579 796 6746,'8'0'22,"-1"0"39,-7 0 0,-7-5 72,-3 0-22,4 0 25,-7 5-47,4 0 0,-4 2-37,4 2 0,-4-2 12,3 3 1,-3 2-2,-2-3 1,0 3-43,1-2 0,-1-2 17,0 7 1,0-5-2,1 5 1,-1-2-11,0 2 0,-1 3-9,-4-4 0,2 5-11,-6 0 0,6-4 29,-2 0 1,-2 0-74,-3 4 1,-3 1 64,-1 0 1,-1-5-33,1-1 0,0 1 3,-1 5 1,1 1-7,0 4 1,-1-4 9,1 4 0,4-4-4,1-1 1,6 1 46,-2 4 0,4-4-37,1 4 0,5-4 54,1-1 0,0-1-42,0 1 0,-3 5 4,7-1 1,-5 2 2,6-1 1,-6-4 5,5 4 0,0 3-25,5 1 1,-5 4-7,0 2 1,0-1-35,5 0 1,0 2 43,0 4 0,-5 1-40,0 3 1,1 3 33,4-3 0,0 4-23,0 1 0,-5-5 13,0 0 0,0 1-1,5 4 0,0 0 3,0 0 0,0 0 1,0 0 0,0 7 0,0 3 0,-5 1 0,0-1 0,0 3 66,5-3 0,-5 2-60,0-3 1,-4 3-5,4-7 0,-7 7-2,2-3 1,-3 6-1,-1 5 1,-1-9-34,0 4 1,1-3-8,-1 3 1,2-1 30,3 1 1,-1-2 3,6-3 0,-5 8 59,5-3 1,-2 3-65,3-3 0,2 0 74,-3 0 1,3-1-44,2 1 1,-5 0 9,1 0 0,-6 1-23,5 4 0,-7-2 2,3 7 0,0-7-29,0 1 1,4-2 30,-5-2 0,5-1-19,-5 1 0,7 5 11,-2-1 0,-1 8-15,1-3 0,-2-1 37,2 2 1,4-7 2,-4 2 0,-2 1-11,2-1 1,-5 4 4,6-4 1,-6 5-6,5-6 0,-7 6-3,3-5 0,-3-1-29,2-4 1,-3-2 28,4-3 0,0 8-20,0-3 1,4 8 3,-5-3 1,5-1-5,-5-4 0,5 0 19,-5 0 0,7-1 1,-2 1 1,2-5 82,-2 0 0,3 0-51,-2 5 0,2 0 3,2-1 0,-2-5-16,-3-4 1,4-4 2,-4-1 1,3 1 0,2-1 1,0 0-2,0 0 1,0 0-42,0 0 1,-5 0-5,0 0 0,1 0-35,4 0 0,0-1 57,0-4 0,-5 4-42,0-4 0,0-2 33,5 3 0,0-3-2,0 2 1,-5 4-7,0-4 1,0 3-1,5 2 1,-5 1 3,0-1 1,0-5 0,5 0 0,-4 0-6,-1 5 1,0-4 5,5-1 1,0 0-7,0 5 0,0-5 4,0 0 0,-5 6-3,0 4 0,0 1 4,5-1 0,0-1-1,0 5 1,0-5 7,0 1 1,0-3-8,0-2 1,-5-5 3,0 0 1,0 5-6,5 5 1,-1 2 0,-4-2 1,3 1-1,-3 4 1,4-1-2,1-4 1,-2-4-1,-3 4 1,4-8-1,-4-2 0,3 0-1,2 6 1,0-1 0,0 0 1,0-5-4,0 0 1,0 0 2,0 5 0,0-1-13,0-4 0,0 4 12,0-4 1,0-2-2,0 3 0,0-6-10,0 5 0,0-5-2,0 6 1,-5-1 5,0 5 0,0 0-2,5 0 1,0-3 11,0 3 1,-5-8-9,0 8 0,1-8 10,4 3 0,0-5-8,0 6 0,0-8 10,0 3 1,0-4-7,0-2 0,0 0 1,0 1 0,0 4-4,0 0 0,0 1 0,0-6 0,0 0 3,0 1 1,0 4-3,0 0 1,0 1-6,0-6 0,0-1 5,0-4 0,0 4 3,0-3 1,0-2-2,0 1 0,0-1 0,0 1 1,0 4-2,0-3 1,0 1 1,0-2 0,0 4 14,0-3 1,0 2-15,0 3 1,4-1-2,1 1 1,0-1 1,-5 0 1,0-4-2,0-1 1,0 1-2,0 4 0,0-1-1,0-3 1,5 1 0,0-7 0,0 6-1,-5-6 0,0 3 0,0-3 0,2-3 1,3 4 0,-4-2-9,4 2 0,-2-4-1,2 4 0,-3-4-3,3-1 1,1 4 4,-1 1 0,2 1-1,-2-1 0,-4-4 7,4 4 0,2 1 1,-2-2 1,4 3 42,-4-3 0,2-2-44,-2 2 1,-2-4 26,7-5 1,-5 3-20,4-3 0,-4 1 15,5-1 0,-2 3-15,2-3 1,3-2 0,-3 2 0,3-6 22,2 6 0,-5-5-17,-1 5 1,1-5-15,5 5 0,0-7 12,-1 2 1,6 1 0,-1-1 0,1 0-1,-5-5 0,4 0 19,1 0 0,1 0-22,-1 0 0,-4 0 0,4 0 0,-2 0 4,1 0 0,-2-1-2,2-4 1,2 3-23,-1-3 0,0-1 24,-6 1 0,3-5-25,2 5 1,-7 0 15,2 5 0,-2-2-2,3-2 0,-1 2 6,1-3 0,0 3-1,-1 2 0,1 0-3,0 0 0,-1 0 1,1 0 1,5 0-7,-1 0 1,6 0 6,-6 0 0,8 5-8,-3 0 0,4 0 3,1-5 1,-1 0-1,-4 0 0,4 2 0,-3 3 0,2-2-1,3 7 1,-2-7 1,-4 2 0,2-2-1,-6 2 1,4-2 2,-4 7 1,0-5-3,-6 5 0,1-2 70,0 2 0,-1 4-59,1 1 1,0 0 1,-1 4 1,-4-2-6,0-3 0,-2 3 0,2 2 1,1-2-17,-6 2 0,7-2 19,-2-3 0,-2 3-15,2 2 1,-6-2 7,6 2 0,-5 2-6,5-1 1,-2 1-2,2-1 1,3-2 0,-3 6 0,-2-6 1,2 2 1,-2 1-1,2-1 0,3 4 1,-3-4 0,1 4-1,-1-4 0,3 4-1,-3-4 0,-2 6 2,2-1 0,-2-2-1,2 1 1,3 1-1,-4 4 1,3-5 0,-2 1 0,3-1 0,-3 6 0,-2-1 0,2 1 0,-6 4 0,6 0 0,-5 1 0,5-6 0,-5 0 0,5 1 0,-7-3 0,2-2 0,1 6 0,-1-6 0,0 6 0,-5-7 0,5 4 11,0 1 1,0 1 12,-5-1 0,1-4 3,4-1 1,-3 1-14,3 4 0,-3 5 3,-2 0 0,0 1-15,0-6 0,1-4 12,4-1 0,-3-1 8,3 2 1,-4 1-11,-1-7 0,0 1-3,0-5 0,5 4 4,0 1 1,0-1 0,-5-4 1,0 0-27,0-1 1,0 1 22,0 0 0,0 0-3,0-1 1,0-4-1,0 0 1,0 0-2,0 4 1,5-4 9,0 0-28,0 0 1,-5 4 18,0 1 0,5-5 9,-1 0 8,1 0 0,-3 4 1,3 1 1,-3-5 46,2 0 1,3-6-60,-2 6 0,1-2 27,-1 2 1,-1 2-2,5-7 1,-4 4-2,5-4 0,-2 2-6,2-2 0,3-4 2,-3 4 1,3-2-55,2 2 1,4-3 44,1 3 0,6-3-23,-2-2 0,4 0 18,2 0 0,6 0-20,3 0 0,3-2 15,2-3 0,0 0 13,1-10 0,-1 4-10,0-9 1,0 4-4,0 1 1,0 1-23,0-1 1,5 0 22,0 1 0,-2 0-90,-7 5 0,-1-3 51,-10 7 1,2-1-97,-11 1 0,-1 3-467,-4-3-12,-7 4 0,4-1 597,-7-3 0,0-3 0,-5-7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8T11:57:39.420"/>
    </inkml:context>
    <inkml:brush xml:id="br0">
      <inkml:brushProperty name="height" value="0.053" units="cm"/>
      <inkml:brushProperty name="color" value="#FF0000"/>
    </inkml:brush>
  </inkml:definitions>
  <inkml:trace contextRef="#ctx0" brushRef="#br0">23111 10976 7569,'4'8'145,"-2"-1"0,-8-1 1,-9-3-1,-8-2 0,-6-1 1,-6 0-1,-3-1 0,-5-2 1,-1-4-1,-2-3 1,-1-4-1,-2-1 0,-8-3 1,-5-1-174,-4 0 1,31 9 0,0 2-1,-31-3 1,2 1 0,5 3 0,5 2-1,2 2 1,1 2 0,0 1 0,3 0-1,-1 0-673,1 0 1,4 5-1,4 3 701,6 3 0,3 2 0,6-1 0</inkml:trace>
  <inkml:trace contextRef="#ctx0" brushRef="#br0" timeOffset="1">23272 10852 7569,'18'7'5,"-4"3"1,3-6 0,-3 0 0,-3-1 0,-5-5 0,-6-7 0,-5-9 0,-3-7 0,-1-4-1,-2-6 1,-4-4 1,-5-7 0,0-6 1,-2-5-1,-3-3 0,11 26 1,-1-1-1,-1-2 0,-1-1 1,-1-1-1,-1 0 0,-1 0 1,-1 1-1,-1-1 1,0 0-1,-2 1 0,1-1 19,-1 0 0,0 0 0,-1-3 0,1 1 0,1 2 0,-1 1 0,2 1 0,0 1 0,0 1 0,0 2 0,1 2 0,-2 2 1,0 1-1,-1 2 0,-23-20 0,2 8-18,4 5 1,6 8-1,5 10 1,2 4 0,6 4-1,3 1 1,4 5-1,2 4 64,5 5 0,-2 4 0,5 4 0,-2 1 0,-1 3 0,-1 2 0,3 1 0,-1 3 0,1 3-50,1 4 0,-5 9 0,3 5 0,-1 6 0,0 8 0,-1 5 0,1 3 0,4-33 0,0 1-31,-1 1 0,0 1 0,-1 2 0,0 0 1,-2 2-1,-1 2 0,-1-1 0,-1 1 0,1 0 1,-2 0-1,1-2 0,-1 1 0,1-2 0,-1 0 1,-2-1-1,0 0 0,0 0 0,-1 0-148,0-2 1,0 0-1,2-4 1,1-1 0,-7 27-1,1-10 1,2-10-1,4-8 1,2-8 0,4-7 156,0-4 0,2-7 0,4-2 0</inkml:trace>
  <inkml:trace contextRef="#ctx0" brushRef="#br0" timeOffset="2">22404 10939 7569,'33'-4'175,"-2"-2"0,-5-1 0,-8-2 0,-6-1 1,-5 0-1,0 4 0,-2-1 0,2 1 0,-1-1 1,1 2-176,0-1 0,6-3 0,7 2 0</inkml:trace>
  <inkml:trace contextRef="#ctx0" brushRef="#br0" timeOffset="3">22677 10331 7569,'0'-23'64,"0"-3"1,-3-13 0,-6-2-1,-12-6 1,-9-7 0,11 22-1,-1-2 1,-2-6 0,-1-1-65,-4-7 0,0-2 0,0-6 0,0-1 0,-1-3 0,1 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0:01.47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0 735 7816,'15'-6'238,"0"-4"1,-6-3-108,1-2 1,-6 1-2,0-1 1,3 0 12,-2 1 0,0-6-164,-5 0 0,0-1 72,0 2 0,0-4-126,0-7 0,5 1 84,0-1 0,-1 1-82,-4 0 1,0-1-81,0 1 1,0 1-186,0 4 1,-4-3-215,-1 8 0,0-2 552,5 1 0,-7 4 0,-1-6 0</inkml:trace>
  <inkml:trace contextRef="#ctx0" brushRef="#br0" timeOffset="336">485 427 7569,'-9'0'182,"-1"0"0,0 0-33,-5 0 1,-1 0-24,-4 0 0,2 0-175,-6 0 58,-1 0 0,-2 0-263,2 0 0,-1 1 176,6 4 1,-4-3-129,4 3 1,1-4-34,4-1 239,0 0 0,1 0 0,-1 0 0</inkml:trace>
  <inkml:trace contextRef="#ctx0" brushRef="#br0" timeOffset="644">441 721 7440,'0'-15'-44,"0"0"1,0-4 176,0-1 0,2-8 64,3-1 1,-4 0-10,4-6 1,3-2-52,2-2-51,-3-4 1,4-1-201,-6 0 0,7 0 91,-3 0 1,0 4-292,0 1 1,-1 8 139,2 2 0,3 1-682,-3 8 856,-3 1 0,6 4 0,-5 1 0</inkml:trace>
  <inkml:trace contextRef="#ctx0" brushRef="#br0" timeOffset="1395">809 500 6466,'10'0'-128,"-1"0"1,-4 0 347,5 0-100,-7 0 0,5-5 122,-3 0-180,-3-6 1,9 8-33,-6-7 90,0 0-213,-5-5 141,0 1 0,-1 4-109,-4 0 1,-3 7 57,-7-2 0,0 3-11,0 2 1,-1 0-26,-4 0 1,4 5-61,-3 0 0,2 7 25,3-3 0,-1 4 49,0 2 0,5 0 24,1 0 0,5-1-25,-1 1 1,4 0 51,1-1 0,0-4-3,0 0 0,6-2-35,4 2 1,3 1 17,2-6 1,1 5-7,4-5 0,3 5 71,6-5 0,-4 0-63,-1-5 0,-1 0 89,1 0 1,3-2-81,-8-3 0,6 2 81,-6-7 1,6 0-36,-6-5 1,1 6 4,-5-1 1,-1-5 15,1-4 1,0-1-37,-1 5 0,1-4-12,0-1 0,-1-4 24,1 4 0,0-6-113,0 1 1,1-2 95,4-3 1,-4 1-107,3-1 0,-2 6 49,-3-1 1,1 7-5,0-1 0,0 2-85,-1 3 0,-4 4 17,0 0-131,-7 7 160,10-4-76,-11 7 92,4 7 1,-6 6-96,0 7 0,-6 1 27,-4-2 1,-3 4-14,-2 7 1,1-1 39,-1 0 0,0 3-2,0 2 1,1-3 94,-1 3 1,0 2-69,1-2 1,4-4 74,0-6 0,7-1-18,-2 2 0,3 1-66,2-7 112,0 1 0,2-7 81,3-3 1,0-4 88,9-6 1,-1-6-59,12-4 0,1-5 73,8-4 0,-1 1-94,6-7 1,0 1-179,6-6 0,-1 6 149,0-1 0,-5 6-776,0-6 668,-6 7 0,9-3 0,-4 6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0:16.11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74 7569,'0'8'-463,"0"-1"1,0-9 454,0-3 0,0-3-256,0-7 264,0 0 0,0-6 0,0-2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0:16.24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59 1 7569,'0'10'0,"0"-1"-216,0-5 154,-6 2 0,2-6-279,-6 0 341,1 0 0,-6-6 0,0-2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0:22.19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545 15 6497,'0'-8'-170,"0"1"430,0 7 130,-7 0-219,-1 7 1,-7-1-67,0 4 1,1 2-5,-1-7 0,-1 6-40,-4-1 1,2-2-1,-6 2 0,1 0-9,-2 4 0,-2-4-5,2 0 1,-1 0-25,1 4 0,-1-4-99,7 0 0,-1 0-83,5 4 95,1-5 0,4 2-125,0-6 182,7 6-31,-4-9 27,7 11 0,2-11 9,3 3 0,3-2-4,7 2 1,-1-4 2,1 4 1,0-1-15,-1 1 0,1-4 13,0 4 0,-5 2-21,-1-3 19,1 8 1,3-4-26,-3 7 0,-3-1 21,-7 1 1,0 0-29,0 0 0,0-1 25,0 1 1,0 0 0,0-1 1,-5 1 11,0 0 1,-5-1-18,5 1 1,-6-2 36,1-3 0,-3 3-31,-2-3 1,-1 3-67,-4 2 1,2-1 67,-6 1 1,4-2-141,-4-3 0,6 1 11,-2-6 138,4 0 0,-5 2 0,-2 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0:20.34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280 397 6910,'0'8'-376,"0"-1"1452,0-7-886,0-13-125,0 3 1,0-11 5,0 6 0,0 1 10,0-1 1,0-2-96,0-2 0,0-4 87,0-6 1,0 1-166,0 3 0,0-1 28,0 7 0,5-6-230,-1 6 1,1-1-318,-5 5 244,0 1 367,0-1 0,0 0 0,0 0 0</inkml:trace>
  <inkml:trace contextRef="#ctx0" brushRef="#br0" timeOffset="268">515 192 7469,'-15'0'29,"7"0"0,-10 1 58,3 4 1,-4-3-73,-1 3 0,-3-4-66,-6-1 1,1 5 91,4 0 1,-4 2-147,3-3 0,-4 0 37,-5 6 0,3-6-44,-4 6 1,4-7-49,2 2 160,6 4 0,-5-1 0,5 6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0:24.39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265 60 6275,'-5'-10'-84,"1"0"0,-3 7 169,2-2 0,2-2 7,-7 2-30,0 1 1,-4-1 14,-1 0 17,0 0 15,0 5-91,1 6 1,6-2 3,3 5 1,3-4 47,2 5-72,0 0 0,0 5 31,0-1 0,2-4-16,3 0 9,3 0 0,10 4-44,-4 1 1,9-2 0,-8-1-3,1-3 30,1 1 1,2 5 14,1 0 1,-1-1-14,-4 1 0,0 1 36,0 4 0,-2-4-33,-4 4 1,3-4-21,-7-1 1,0 0 22,-5-1 0,0 1-14,0 0 1,-2-1-6,-3 1 1,2 0-6,-7 0 1,0-1-18,-4 1 0,-1 0 28,0-1 0,-1 1-29,-4 0 1,-3-5 21,-6-1 0,0 0 6,-1 0 0,2-2-6,4-7 1,-2 0 10,6 0 1,1 0-8,4 0 0,0-5 1,0 0 1,7-6 35,3 1 1,4-3-35,1-2 0,8 0 120,7 1 0,1-1-106,8 0 1,3-4 91,7-1 1,2-1 7,3 1 1,4 2-16,-4-6 1,-2 4-21,2-4 0,-1 1 2,1-2 1,-3-1-21,-6 7 0,-1-6 8,0 5 0,-1-4-86,-3 4 0,-6 1 84,-9 4 0,1 0-146,-6 1 86,0-1 1,-13 0-131,-7 1 0,-6 5-168,-8 5 1,-2 2 109,-4 2 1,3 0-161,-7 0 1,6 0-8,-1 0 347,3 0 0,1 0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9:06.38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74 545 7569,'-15'4'-281,"1"1"215,6 0 0,-1-5 355,5 0 1,0 0 247,-6 0-358,7 0 108,-3 0-201,6-6 1,6-2 51,4-7 0,-2-2-1,2-2 1,1 1-116,9-7 1,-4 6 58,4-6 1,-4 1-266,-1-6 0,1 1 120,4 0 0,-4-1-355,4 1 0,-9 4 19,-1 1 1,-2 6-587,2-2 986,3 10 0,-5-3 0,7 5 0</inkml:trace>
  <inkml:trace contextRef="#ctx0" brushRef="#br0" timeOffset="390">442 530 7847,'-9'0'411,"1"-5"-343,3 0-66,4-6 1,-11 2 79,7-5 0,-1 4-125,1 0 0,3 0 102,-3-4 1,4-1-84,1 0 0,0 5-12,0 1 1,0-1-214,0-5 227,0 0 1,6 1-108,4-1 0,-2 0 83,2 1 0,5-1 26,4 0 0,3-1 83,-3-4 0,4 2-80,7-6 1,4 6 55,0-2 1,7-1-38,-2 1 0,-1 1-209,1 4 1,-6 0-89,1 1 0,-3 4 295,-2 0 0,1 0 0,-1-4 0</inkml:trace>
  <inkml:trace contextRef="#ctx0" brushRef="#br0" timeOffset="876">1044 412 7191,'0'-14'370,"0"5"1,-6-2-186,-4 6 1,-3 0-197,-2 5 0,0 0-86,1 0 1,-3 0 123,-2 0 1,3 2-152,-4 3 1,4-2 56,1 7 0,0-2-101,1 2 0,4 3 43,0-3 0,5 3-18,-5 1 0,7 1 50,-2 0 1,5-5 41,5-1 1,0 1 95,10 5 0,-4-5-65,9-1 0,2-5 144,3 1 1,-2-4-39,1-1 1,2 0 108,9 0 0,-4-6-34,3-4 0,-9 2 14,-6-2 1,2 0-49,-1-5 0,-5 1-47,-6-1 1,-5 0-81,1 1 0,-4-1 95,-1 0 1,-6 5-285,-4 1 1,-3 4 103,-2-5 1,-1 7-369,-4-2 1,4 3 32,-4 2 420,4 0 0,1 0 0,1 0 0</inkml:trace>
  <inkml:trace contextRef="#ctx0" brushRef="#br0" timeOffset="1217">1177 456 6260,'9'5'-69,"1"0"1,-5 0 75,5-5 1,-5 5 342,5 0-261,-1 0 0,6-4-38,0 4 0,-5-3 6,-1 3 0,-5-2 44,1 2-112,3-3 0,0 9 62,7-6 1,-6 0-61,1-5 1,0 1 45,5 4 1,-1-3-30,1 3 1,1-3 83,4-2 0,-2 0-62,6 0 1,-6-2 32,2-3 1,-2 3-27,2-3 0,-4-1-92,4 1 98,-4 0 1,-1 5-94,-1 0 1,1 0 78,0 0 1,-6 2-96,1 3 1,0 1-7,5 4 1,-1 3 63,1-3 1,1-2-170,4 2 0,3-5 19,6 5 158,7-7 0,8 3 0,9-6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0:21.27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1116 0 7201,'-2'9'-990,"-2"-5"1334,2 5-280,-11-1 1,5 2 3,-7-1 1,5 0 14,0 0-40,1 4 0,-6-6 18,0 3 1,-4 3-5,-1-3 1,-1 3-44,1 1 1,4 1 44,-4 0 1,-1 4-68,1 1 0,-6 4 55,2-4 1,1 6-74,-2-1 1,1 2 45,-5 3 1,-1-1-5,1 1 1,-6-1-96,1 0 0,-5 6 93,5-1 1,-6 7-90,6-2 0,-5 4 71,5 1 1,-6 0-113,6 0 1,0-2 92,4-2 1,1 0-87,0-5 1,4-1 63,1-5 0,6-4-3,-2-1 1,4-4 46,1 4 0,2-11-79,3 2 45,-3-3 4,11-4 0,-2-3-299,8-10 330,5-3 0,12-14 0,2 0 0</inkml:trace>
  <inkml:trace contextRef="#ctx0" brushRef="#br0" timeOffset="2057">2454 1088 7569,'-8'0'-505,"1"0"1,5 0 642,-3 0 1,2 0 2,-7 0 0,5-5 18,-4 0 1,4-1-32,-5 1 1,0 2 11,-5-7 1,6 5-7,-1-5 0,0 2-4,-5-2 1,1-3 9,-1 3-35,0-3 0,-1-3-96,-4-4 1,4 2 104,-4-6 1,-1 4-159,2-4 1,-8-6 78,3-4 0,1-2-145,-1 2 1,4-2 54,-4-3 0,-3 1-36,-7 4 0,3-4 13,-3-6 0,3 5-93,1 0 1,1 4 32,0-4 1,1 5 52,3-5 0,-1 6-63,7-1 1,-1-2 77,5 2 0,1 1-2,-1 8 0,-1 4-12,-4 6 1,4 1-69,-4-1 71,4 7 0,1 1-12,0 7 1,5 0 92,1 0 0,-1 0 0,-5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0:27.15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1 103 7569,'0'9'-1068,"0"4"1553,0-12-246,0 6-204,6-7 1,3 0 6,5 0 0,1 0-6,0 0 0,-6 0 13,1 0 1,5-2-11,5-3 1,1 4-36,-2-4 0,4 3-8,7 2 1,-6 0-123,1 0 147,-1 0 1,-1 0-42,-3 0 1,-1 2 37,-4 3 1,1-2-172,-11 7 119,7-1 1,-11 6-90,4 0 0,-3 0 59,-2-1 1,1 1-13,4 0 1,-1-6 40,5 1 1,-4-5 2,5 5 1,1-7 69,9 2 0,-2-3-75,7-2 1,-1 0 79,5 0 0,-4-7-53,-1-3 0,-4 2 162,5-2 0,-8 2-53,3-2 1,-4-3 39,-1 4 1,-5-3 13,0 2-67,0-3 1,3 5-18,-4-7 0,0 7 63,-5 3-126,-2-3 0,3 2 53,-10-4 0,-3-2-14,-7 8 0,1-3 2,-1 2 0,-2 2-107,-2-7 0,1 7 48,-7-2 0,7-2-220,-1 2-76,-4-6 0,7 8 308,-4-7 0,10 0 0,4-5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0:30.55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177 574 7569,'10'0'-601,"0"0"413,-7 0 0,10-5 166,-3 0 0,3-2 286,2 2 0,1 4 202,4-4-379,-4-3 1,10 1-35,-6-3 1,6-1 69,-2 6 0,-3-5-118,-1 5 1,1-5 65,-1 6 0,0-6-63,-6 5 1,1-2 164,0 2-300,-7 4 97,-2-6 0,-6 9-55,0 3 1,-8 3-30,-7 7 0,-1 1 74,-8 4 0,-1-2-83,-4 6 1,-2 5 101,-4 6 0,3 6-105,-7-2 0,6-2 30,-1 3 1,-2-3 15,1 2 1,3 2-74,7-7 1,-1 6 84,6-6 0,1-1 49,4-9 1,2-3-129,3-6 228,4 0-145,6-7 0,1-3 118,4-10 0,3-3-50,7-7 0,6-1 120,4-4 0,-2-1-33,1-4 1,6-7-40,4 2 0,7-2 80,-2 2 0,-1 1-52,1-1 1,-2 1-34,2 0 1,-3-1 9,-6 1 0,-2 4-43,-4 1 0,2 8 35,-6 1 1,-1 2-60,-4 8 0,0 0-43,0 5 81,-1 0 1,-1 2-45,-3 2 30,3 5 1,-10 5-79,7 1 78,-7 0 0,4-1-204,-7 1 166,0 0 0,2-2-108,3-3 95,-4-4 0,7-6-2,-3 0 0,3 0 83,7 0-59,0-6 0,1-7 0,2-7 37,2 2 0,6-3-40,-2 1 0,4-4 73,1 4 1,1 1-61,-1 4 0,-1 0 48,-3 0 0,-3 7-3,-2 3-17,-4 4 0,6 2-25,-8 4 1,-6 3 10,-3 7 1,-3 0-18,-2 0 1,0 1 14,0 3 1,0-2-13,0 2 14,0-2-28,0-3-101,0 1 65,0-7-79,0-1 103,0-7 32,7 0 0,-1-2-24,4-3 0,3 4 44,-3-4 0,-2 2-37,2-2 3,-1 3 33,6-5 1,0 9-25,0 3 1,-6 2-9,1 2 0,0 3 9,5-7 11,-1 6-13,8-9 0,-6 4 175,4-6-162,-4 0 0,-1 0 5,-1 0 0,-4-5-7,0 0 9,0-6 1,4 9-27,1-3 0,0 4 36,-1 1-2,1 0-17,0 0 0,0 1 1,-1 3 42,1 1 0,0 1-29,-1-1 0,1-3 5,0 3 0,-1-4-5,1-1 1,5 0-2,-1 0 1,3 0 11,-3 0 0,-3-6-9,4-4 0,-4 2 26,-1-2 1,0 0-27,0-5 1,-6 1 48,1-1 1,-7 0-5,2 1 0,2 4 7,-2 0 0,0 0-31,-5-4 0,-2 4 3,-3 0 1,-3 7-114,-7-2 1,-8 3 105,-6 2 1,-7 0-102,-8 0 1,1 2 50,4 3 0,-2 1-218,7 4 1,-3 3 40,7-3 0,2-2-384,9 2 572,9 0 0,-10 4 0,12 1 0</inkml:trace>
  <inkml:trace contextRef="#ctx0" brushRef="#br0" timeOffset="1643">2073 441 7569,'20'-6'-722,"0"-4"534,6-3 0,-5-2 0,5 0 226,-1 1 0,-1-6 70,5 1 0,-4-8-29,-1 3 1,-1 1-61,2-1 0,1-1 25,-7-4 1,1-1-31,-5 1 0,-2 6 23,-3 3 1,1 4-44,-6 1 0,0 1 85,-5-1-129,0 7 1,-2 1 37,-3 7 1,-4 2-4,-11 3 0,2 5-47,-7 9 1,6-1 64,-6 7 1,3-6-38,-3 6 0,-3-1 24,4 6 0,-2-1-47,1 0 1,-3 6 39,4-1 1,-2 5-42,1-4 0,4 4 29,6-5 0,-3 5 0,4-4 1,-3-1 54,12-5 0,1-1-50,4-3 1,0-3 50,0-2 1,6-9-42,4 4 0,8-10 22,1 0 0,8-3-11,-3-2 1,-1 0 77,1 0 1,-1-7-68,2-3 1,3-3 48,-4-2 1,-3 1-57,-1-1 0,1 0 14,-1 1 1,-6-1-32,-4 0 1,-2 5 29,2 1 0,3 5-47,-3-1 39,-3 4 0,1 1-13,-3 0 1,-4 1 3,4 4 1,-2-1-5,2 5 1,-1-4 4,5 5 0,-4-5 2,5 5 0,-5-7 10,5 2 0,-5-3-10,4-2 1,1 0 45,5 0 0,-5 0-37,0 0 15,-1 0 1,6-2-13,0-3 1,-5 3 2,-1-2 0,1-5-1,5 0 1,0 0-1,-1 0 0,6-1 37,-1-5 1,6 0-33,-5 1 1,6-1 7,-2 0 0,4 1-10,1-1 1,1-5 15,-1 1 1,1-6 0,-1 6 0,-1-3 1,-4 3 1,-3 3 3,-6-4 0,0-1-14,0 1 1,-2 0-48,-4 6 0,0 4 81,-5 0-92,-2 7 0,3-4 49,-10 7 1,2 0-45,-7 0 1,0 0 10,-4 0 1,-3 5-2,-2 0 0,2 7-20,-2-3 0,-3 4 32,3 2 1,-6 0-23,6 0 1,-7 4 17,1 1 0,2 8-59,-1 1 1,4 0 50,-4 6 1,6 1-40,-2-2 0,4 0 47,1-4 1,2-1 1,3 0 1,4-4 55,6-1-67,0-6 0,8 2 43,7-10 0,1 1-34,8-6 1,1 0 30,4-5 1,1 0-21,-1 0 0,5 0 73,1 0 1,-1 0-35,-5 0 1,-1 0 5,-3 0 1,1 0 3,-7 0 1,1-5-26,-5 0 0,4-6-13,1 1 1,-1-3 16,-4-2 1,0-1-52,0-4 47,-1 4-7,-6-5 1,5 1 49,-3 0-53,-3 1 3,-1 4-41,-6 0 0,0 1 0,-1 4 35,-4 0 1,-3 7-30,-7-2 0,-5 5 25,1 5 1,-1-2-27,5 7 1,1 0 19,-1 4 0,5 1-49,0 0 41,1 0 5,0-1-10,-4 7 1,12-4-1,-4 4-31,3 0 1,2-4 32,0 2 1,0-2-18,0-3 1,5-4 10,0 0 0,11-5 20,-1 5 0,3-7-19,-3 2 0,6-4 30,3-1 0,-1 0-10,2 0 0,-1 0 3,6 0 0,-3-5 38,-2 1-49,3-14 4,-5 14 0,9-20 7,-2 9 1,2-3-5,-7 3 0,1-4 29,-2-1-29,4-6 1,-11 10 1,2-5 42,-9 6-16,3 0 0,-10 2-8,7 3-32,-7-3 1,2 12 16,-10-4 1,-3 3-10,-6 2 0,-3 0 11,-2 0 0,2 0-49,-2 0 0,-3 7 43,3 2 1,-1 4-61,6 2 0,-1 0 21,0 0 0,2 1-7,3 3 0,-1 3 11,6 2 1,0 2 10,5-6 1,0 0 9,0-6 0,2 1-11,3 0 0,4-6 9,11 1 1,-2-6-10,6 0 0,1-2 46,4-2 0,1-2-23,-1-2 0,1 0 3,-1-6 1,-5 1 27,1-6 0,-7-1-36,1-4 1,3 4 32,-3-4 1,1 4-28,-5 1 0,-1 0-7,1 1 1,-5 1 17,0 3-16,-1 3-1,0 1-1,4 4 1,-12 2-35,4 10 1,-3 3 34,-2 2 1,0-1-11,0 1 0,1 0 6,4-1 1,-3 1-34,3 0 23,-4 0-18,-1-1-15,7 1 37,1-7 0,7-6 17,0-7 1,-1-7-17,1 3 1,0-4 19,-1-2 0,1 0-19,0 0 1,4 2 93,1 4-87,0-4 0,-6 11 0,1-3 59,0 3 1,-6 4-28,1 3 0,-2 3 2,2 7 0,2-1-28,-7 1 0,6 0 14,-1 0 1,3-1 35,2 1 1,-4-5-32,4 0 1,-4-6-81,9 6 81,3-6-11,-7 2 1,12-1-177,-4 0 1,10 0-599,6-5 761,15 0 0,-1 6 0,11 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0:28.09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250 1 7346,'-6'14'49,"-2"-5"1,-7 2 69,0-6 1,1 5-29,-1-5 1,0 6-31,1-1 1,-1-2-156,0 2 0,0 0 105,1 4 0,-1 1 19,0 0 1,2-6-76,3 1 1,-1 0 62,6 5 0,-5-1-46,5 1 16,1 0 1,5 0-13,4-1 1,-2-1-25,7-3 50,6-3 1,1-2 31,2-1 1,4 1-32,2-5 1,3-6 93,1-4 1,0-3-52,1-2 0,-6 1 77,1-1 0,-7-1-55,1-4 0,-4 4 41,-5-4 1,-2 2-34,-3-2 1,-4 4 6,4-4 1,-3 4-166,-2 1 1,-7 6 92,-2-1 0,-4 5-230,-2-5 0,0 7 74,1-2 0,-6 3-217,0 2 0,1 2 120,4 3 0,2-2-16,3 7 1,-1-5-100,6 5 357,-7-1 0,11 6 0,-12-7 0,5-1 0</inkml:trace>
  <inkml:trace contextRef="#ctx0" brushRef="#br0" timeOffset="217">250 118 7569,'9'8'-220,"2"5"58,-6-3 0,1 3 134,-1 2 1,-1 1-39,5 4 1,-5-2 224,1 6-234,3 1 135,-7 4 0,8 1-30,-5-1 0,-2 1-1,3-1 0,-3 0-5,-2 1 22,0-1 0,-2 1-35,-3-1 0,-3 0 37,-7 1 1,1-1-59,-1 1 1,-5-1 50,1 0 0,-6-1-127,6-3 1,-6-4 68,5-6 0,1-2-211,4-4 1,0-2-98,1-7 325,6-7 0,-5-1 0,4-6 0</inkml:trace>
  <inkml:trace contextRef="#ctx0" brushRef="#br0" timeOffset="1001">559 206 7569,'15'9'-294,"0"4"353,-1-5 0,1 2-12,0-1 1,-1-5 42,1 1-55,-7-4 1,5-1-29,-3 0 1,3 0 62,2 0 1,4 0-72,1 0 0,1-5 109,-1 0 1,-4-6-113,4 1 0,1-3 73,-1-2 1,-1 1-53,-4-1 0,0-1 40,-1-4 0,1 4 61,0-4-164,-7-3 1,3 7 94,-6-4 0,-2 9-103,-7 1 1,-6 7 55,-10-2 0,-3 3-114,-6 2 1,-1 5 75,1 0 1,5 7-96,-1-3 0,5 4 60,-4 2 0,6 0-15,-2 0 1,6-1 36,4 1 0,-1 0-1,6-1 1,0 1 44,5 0 0,0-1-44,0 1 0,6 0 99,4 0 1,8-1-79,2 1 0,7-5 111,3 0 0,6-7 24,8 2 1,2-4-66,3-1 0,3-6 45,7-4 1,-6-3-65,1-2 0,-11-4 34,1-1 1,-11 0-16,-4 6 0,-1-6 50,-9 1 0,1-1-41,-5 5 1,-1-4 6,1-1 0,-7 0-62,-3 6-3,-3-1 1,-4 2-46,-3 3 0,-5 4 49,-9 6 1,-2 0-125,-4 0 1,-3 0 44,4 0 1,-2 6-19,1 4 1,-1 3 47,6 2 0,3-1-71,7 1 1,-2 0 44,7 0 1,0 4 10,5 1 0,2-4 44,3-1 1,5-9-36,9 9 0,4-5 91,7 0 0,-1 1-44,0-6 0,6 0 73,-1-5 1,2 0-30,-2 0 0,-3-2-16,4-3 0,-4 2 56,-2-7 0,0 0-65,1-4 0,-1-1 8,1 0 0,-7 6 0,-4-1 1,2 2-32,-1-2 0,-5-2 41,-6 7-125,1 1 107,-2 4-76,-1 0 1,-7 6 31,0 4 1,0-2 5,0 2 12,0 0 1,2 4-2,2 1 0,0-5 35,6 0 0,-6-7-33,6 2 0,0-4 102,5-1 1,4 0-55,1 0 1,1 0 70,-1 0 1,-2 0-74,6 0 0,1 0-1,4 0 1,5 0-60,1 0 0,6 5 61,-2 0 1,3 2-608,2-2 577,0-4 0,7 12 0,1-4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0:34.31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221 412 7569,'-6'8'-533,"-3"5"1,-7-11 573,-3 3-40,2-4 1,-4-1 3,6 0 0,1 0-153,-1 0 0,-5 0 93,1 0 0,4 0 55,5 0 0,0 7 0,-4 1 0</inkml:trace>
  <inkml:trace contextRef="#ctx0" brushRef="#br0" timeOffset="235">280 206 7569,'-8'7'-10,"-5"-6"0,5 6 0,-7-7-82,0 0 0,-1 0-70,-4 0 0,4 0 101,-4 0 0,4 0-164,1 0 1,1 0 224,-1 0 0,0 0 0,0 0 0</inkml:trace>
  <inkml:trace contextRef="#ctx0" brushRef="#br0" timeOffset="1520">1177 500 7380,'0'-15'320,"5"1"-227,-1-1 0,3 5-39,-2 0 1,1-1 9,4-9 1,3 4-1,-3-4 1,3-2 20,2-3 0,-5-3-85,-1-1 0,1 1-57,5 4 1,-2-4 66,-3 3 0,1 2-34,-6-1 0,5 11 83,-5-2-124,0 4 1,-5 1 23,0 0-10,0 7 0,-8 1 2,-7 7 0,-1 7-2,-9-3 1,-6 9-16,-8 2 0,-4 4-3,-1-4 0,0 5-157,0-6 142,0 7 1,5-9-1,1 2-87,2-2 0,7-3 82,4 1 1,7-2 88,-1-3 0,2 3 0,3-5 0</inkml:trace>
  <inkml:trace contextRef="#ctx0" brushRef="#br0" timeOffset="2348">1765 588 6695,'-9'0'713,"3"0"-384,6 0 1,2 5-217,2 0-45,-2 0 0,11-5 0,-3 0-96,3 0 93,2 0 0,1 0 0,2 0-105,2 0 0,4 0 58,-4 0 1,6 0-75,-2 0 1,-1-5 26,2 0 1,-7-6 21,1 1 0,-2-3-14,-3-2 0,-1 5-14,-3 1 1,-2-1-18,-3-5 0,-3 0 46,3 1 1,-5 4-94,-5 0 1,-3 5 85,-7-5 0,-1 5-58,-4-4 1,4 5 44,-4-1 1,4-3-86,1-1 93,0 2 0,6-4 0,0 4-25,3-1 67,1-2-56,5-5 6,0 1 0,2-1 121,3 0 1,3-4-67,6-1 1,3-4 108,2 4 7,-2-6-127,4 3 1,-2-2 97,1 1 0,0 6 96,-6-2-168,-5 4 1,2 1-135,-6 1 124,0 6 0,-7-4 0,-3 7-31,-5 2 0,-3 1 35,-1 2 1,-6 2-210,0 3 1,-1-2 49,2 7 1,2-5-462,-2 5 582,2-7 0,-4 10 0,-2-5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0:40.23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295 0 7569,'8'0'-503,"5"0"679,-12 0-7,6 0-117,-20 0 1,8 2 4,-10 3 1,-1-2 2,-4 7 0,-4 0-101,4 4 1,-6 1 94,2 0 1,1-2-103,-2-3 0,7 3 49,-1-4 0,2 3-195,3-2 129,-1 3-80,0-5 78,7 0-1,2 5 9,6-11 31,6 4 0,4-6 49,9 0 1,-2 0-42,2 0 0,3 2 49,-3 3 1,1-4-39,-5 4 0,-1 2 129,1-2-125,0 6 15,-7-3 1,-2 7 2,-6 0 0,0-1-17,0 1 0,-6 6 1,-4 4 0,-5-2-37,-4 1 0,2 1 42,-2 4 1,-2-6-159,1-3 0,0-1 22,6-4 134,-1 3 0,0-10 0,1 7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0:40.65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104 618 7569,'0'-8'-458,"5"-5"0,1 5 369,2-1 0,-3-4 273,5 4 1,-5-4-92,5-2 1,-5-5 150,4 1 1,0-1-108,0 5 1,0-4 23,-4-1 0,-2-1-57,7 1 1,-7 4-140,2-4 1,-4 4-13,-1 1 1,0 1-111,0-1 1,0 0-258,0 1 1,0 4 84,0 0 329,0 7 0,0-10 0,0 4 0</inkml:trace>
  <inkml:trace contextRef="#ctx0" brushRef="#br0" timeOffset="217">412 280 7569,'0'15'-25,"0"-1"1,0-4 118,0 0 0,-6-5 30,-4 5 0,-9-7-150,-6 2 1,-3-2 53,-1 2 1,-1-3-36,1 3 1,-5-4-48,-1-1 0,6 0-161,5 0 1,1 0-498,-2 0 712,4 0 0,0-6 0,-2-3 0</inkml:trace>
  <inkml:trace contextRef="#ctx0" brushRef="#br0" timeOffset="842">883 133 6977,'-15'8'43,"5"4"-41,1-8 1,4 8-48,-5-2 1,7-2 92,-2 2 1,-2-5-167,2 4 167,0 1-68,5 5 0,0-5 24,0-1 0,2-5-36,3 1 1,3 1 25,7-1 0,1 2-2,4-2 0,3-4 12,6 4 1,-5-3-6,1-2 0,-2 5 14,1-1 1,-2 6-12,-8-5 0,-1 7 53,-3-3 0,2 4-48,-8 2 1,1 0-4,-5 0 1,-1-1-4,-4 1 0,-3 6-1,-7 4 1,-6-2-15,-4 1 1,-3 1 20,-1 4 1,0-5-22,-1 1 1,1-9 15,-1-1 0,6-2-13,-1-8 1,7 0 5,-1-5-4,3-7 0,7-1 7,4-7 1,4-4-1,1-1 0,11-4 64,4 4 0,11-11-59,4 2 0,5-6 109,10 1 0,-1 3-58,0-3 1,0-4 73,0-1 0,-7 1-51,-2-1 1,-4 7-5,-2-3 0,-6 4-60,-3 2 1,-11 6-13,-4 3 0,-3 4-68,-2 1 0,-7 7 63,-2 3 0,-13 4-244,-7 1 0,-2 6 11,-8 4 236,0 3 0,-12 8 0,-1 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1:09.35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118 530 7569,'0'10'-505,"0"0"350,0-7 0,2 3 335,2-6 115,-2 0-127,5 0-13,-1 0-64,-4-6 0,4 3-12,-6-7 0,2 7 89,3-2-63,-3-3 1,4 4 94,-6-6-68,7 1 11,-6-6-68,12 0 0,-9-4 6,5-1 1,-4-1 8,5 1 0,-5 2 82,5-6-81,0 6-22,-2-10 0,3 7-46,-6-4 1,2-2 72,-3 2 0,0 2-135,6-1 0,-7-1 69,2-4 0,-4 6-86,-1 3 0,0 4-116,0 1 0,-1 2 61,-4 3 1,-3 4-83,-7 6 1,-1 2 41,-4 2 1,4 5-171,-4 5 1,-1 6 65,1 0 0,-4-1-9,4-4 1,1 0-130,4-1 393,0 7 0,-6-4 0,-2 4 0</inkml:trace>
  <inkml:trace contextRef="#ctx0" brushRef="#br0" timeOffset="256">456 354 7569,'8'0'-787,"-1"0"1009,-7 0 1,-13 5-53,-7-1 0,-6 3 95,-3-2 0,-1-3-98,1 2 0,-1-2-108,1-2 1,0 0-19,-1 0 0,2 0-117,4 0 0,-4 0-43,4 0 1,2-2-205,3-2 0,-1 0 323,5-6 0,-2 1 0,8-6 0</inkml:trace>
  <inkml:trace contextRef="#ctx0" brushRef="#br0" timeOffset="609">853 530 7569,'8'0'-190,"5"-6"1,-10-3 443,7-5 0,-7-8-10,2-2 1,2 1-96,-2-1 1,5 1-164,-5-2 1,-1-1 79,-4 6 0,5-4-324,0 4 145,0 1-578,-5 4 36,0 0-94,0 7 749,0 2 0,-6 6 0,-3 0 0</inkml:trace>
  <inkml:trace contextRef="#ctx0" brushRef="#br0" timeOffset="832">1103 310 7569,'0'8'-196,"0"-2"0,-2-6 0,-3 0 433,-5 0 0,-4 0-54,-6 0 1,2 5-71,-6 0 1,-1 5-97,-4-5 0,1 0 90,4-5 0,-4 1-94,3 4 1,2-3 48,-1 3 1,4-4-296,-4-1 1,6 0-56,-2 0 0,4 2 288,1 3 0,1-3 0,-1 4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1:18.18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104 456 7569,'-8'8'-1124,"1"-1"1419,7-7 1,0-7-159,0-2 1,2 0-32,3 0 1,-4-1 17,4-5 1,2 0-41,-2 1 0,-1-3-25,-4-2 0,5 2 26,0-2 0,0 1-107,-5-2 0,5 2 62,0-6 0,0 4-62,-5-4 0,5-1-151,0-4 0,1 6 62,-1 3 1,-3-1-266,3 2 0,-4 4 33,-1 5 343,0 0 0,7 2 0,1 2 0</inkml:trace>
  <inkml:trace contextRef="#ctx0" brushRef="#br0" timeOffset="309">295 236 6356,'-15'0'291,"0"0"1,1 0-85,-1 0 1,0 0-123,1 0 0,-1 0-60,0 0 0,-1 0-13,-4 0 0,4 0-118,-4 0 0,4 0 66,1 0 0,1 0-603,-1 0 643,0 0 0,1 0 0,-1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1:19.99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1367 1 6248,'-1'8'131,"-4"-3"0,3-2-27,-3 2 1,2-3 95,-2 2-125,-3 5 1,-7-1-12,1 6 0,-6 1 7,0 0 0,-6 1-23,2 4 1,-4-2 28,-1 6 1,-1 1-81,1 4 0,-6 2 33,1 3 0,-5-1-79,5 6 1,-14 5-21,-1 5 0,-3 5 97,-7-5 0,4 4-74,-9-9 0,4 8-56,1-8 0,7-1 88,3-4 1,8-5 5,1 5 0,8-6-2,-2 1 1,-2-3-63,1-1 1,1-3 66,5-2 0,-1 1-107,1-6 1,6-1 56,3-4 0,9-7-74,1-3-106,7 3 235,-4-6 0,14 4 0,1-6 0</inkml:trace>
  <inkml:trace contextRef="#ctx0" brushRef="#br0" timeOffset="2335">1573 206 7569,'0'9'-794,"0"-1"742,0-3 0,2-4 171,3 4-58,-4 3 0,6-4-54,-7 5 0,1-4 49,4 5 1,-3-5 15,3 5 1,1-5 31,-1 5-44,0-1 0,0 6-5,0 0 1,5-5-48,-5-1 0,1 1 41,-1 5 1,-2 0-114,7-1 0,-2 1 64,2 0 1,3 4-8,-3 1 0,3 4 19,2-4 1,-5 6 0,-1-1 0,3-3 39,7 3 1,-2-5-37,2 4 0,-2-1-18,-3 1 1,3 4 23,2-3 1,-1-2 13,7 1-8,-7-6-27,3 10 1,-1-10 4,-1 6 0,6 1-32,-6 4 1,6-4 35,-6-1 1,1 1-51,-5 4 1,-1 0 42,1 1 0,0-1-36,-1 1 33,1-1-3,0 0 1,0-4-2,-1-1 1,1-1 0,0 2 1,-6-2-1,1-4 0,0-2-25,5 2 1,-5-7 20,-1-3-83,1 1 0,0 3 77,0-3 1,-5 1-327,4-6 77,-5 0 262,9-5 0,-5 0 0,7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29:11.80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0 985 7569,'2'8'-342,"3"-3"259,-4-3 0,7-2 206,-3 0 1,3 0-23,7 0 0,0 0 75,0 0 1,-1 0-40,1 0 0,6-2-3,4-3 0,-3 2 40,3-7 0,-2 1-47,1-6 1,4 0-43,-3 0 0,1-1 52,-2-4 0,2 4-123,-6-3 1,0-3 100,-6 3 1,1-6-168,0 6 0,-7-1-47,-3 5 1,-4 1-210,-1-1 213,0 0 1,-6 7 64,-4 3 0,-10 4-125,-4 1 1,1 6 14,-1 4 1,-1 3 1,-4 2 1,4-1 63,1 1 1,4 5-11,-4-1 21,6 1 9,-4 1 0,8-3 105,-1 7 0,5-8-7,0 3 0,7 1-85,-2-1 0,4 0 59,1-6 1,6-1-42,4-3 0,5 2 75,4-8 0,4 1-58,6-5 0,1 0 113,-1 0 23,1 0-92,-1-6 1,0-2 87,1-7 0,-6 0-14,1 1 0,-2-3-72,1-2 0,4 1-2,-3-7 0,-3 7 18,3-1 1,-2 2-4,1 3 0,4-1-29,-3 0 1,-4 2-4,-2 3 0,3 2-30,-3 3 1,1 4-9,-6-4 1,0 5-33,-5 5 0,3-2 65,-7 7 0,0-1-146,-5 6 1,1 5 80,4-1 0,-3 1-66,3-5 0,-4-1 52,-1 1 1,0-5-11,0 0 1,2-2 4,3 2 1,-2-4-8,7-6 1,0 0 87,4 0-69,-5 0 16,4 0 1,-5-2 97,6-2 0,1 0-96,0-5 0,0-1 97,-1-5 1,1 5-80,0 0 0,-2 6 115,-3-6 1,3 6-66,-4 0 0,0 2 13,0 2 0,-4 0 80,5 0 0,-5 2-95,5 2 0,-7 0-31,2 6 39,3-1 0,-1 6-71,2 0 0,0-2 63,-5-3 1,0 1-70,6-6 1,-6 1 32,6-1 1,0-3-5,5 3 1,-1-3-5,1-2 19,6-7-7,-4 5 0,10-11 77,-2 3 0,-2-1-67,1 1 1,1-3 85,4 3 1,6-4-74,-1-6 1,0 2 90,-4-6 0,-1 4-58,0-4 0,1-3 5,-1-7 1,-4 3-72,-1-3 0,1 3 56,4 1 0,-6 3-50,-4 2 1,-2-1 44,-3 6 0,1-1-117,0 2-18,-7 9 116,5-10-226,-11 12-1,4-7 46,-6 7 173,0-5 1,-1 13-42,-4 0 0,-2 2-39,-3 7 1,-8 6 35,4 5 0,-4 6-35,3-2 0,0 4 33,1 2 0,-6 1-34,0 3 0,-1 3 50,2 8 0,2-3-7,-2-3 0,-2-3-14,1-6 0,-1 2-1,1-2 1,4 1-29,-4-12 1,5 1 31,6-5 1,-3-6-32,7 1-17,0-7 36,5 4 63,7-20 0,6 3 110,7-10 0,1 2 3,-2-1 0,-2 3-73,2-4 0,3 4 76,-3 1 1,1 5-91,-5 0 0,-1 7 106,1-2 0,4 4-81,1 1 1,5 0 13,-6 0 1,6 0-28,-6 0 1,1 1 3,-5 4 1,-1-2-161,1 7 156,-7 0 1,-1 5-116,-7-1 1,-2 1 54,-3 0 1,2-5-141,-7-1 1,0 1 83,-4 5 0,-1-5-4,0-1 0,2-4-2,3 5 0,-3-7-74,3 2 103,4-3 1,-2-2-54,3 0 175,3 0-147,-4 0 265,6 6-170,6-4 0,1 6 22,3-3 0,3-2-20,-4 7 1,4-5 4,2 5 0,5-5 74,-1 5 0,3-2-84,-3 2 0,-1-2 48,7-3 1,-2-4-45,1 4 0,-1-3 15,-3-2 0,-3 0 4,8 0 0,-7-5-28,2 0 0,1-6 38,-2 1 0,1-3-16,-5-2 0,-1 0 59,1 1 1,0-1-60,-1 0 0,1-1 6,0-4 1,-2 9-3,-3-4 1,-2 4-44,-3-4 0,-4 5 105,4 0-243,-3 7 81,-2-10 1,-2 11-86,-3-2 0,-3 2 23,-6 2 0,-1 2 53,0 2 0,0 0-51,1 6 0,-1-1 66,0 6 1,1 0-9,-1-1 1,5 1-2,0 0 1,2 4 21,-2 1 0,2 0 11,3-6 1,4-4 12,-4 0 0,3 0 59,2 4 1,7-5-83,3-5 1,3 3 96,1-2 1,6 0-79,-1-5 1,6 0 47,-5 0 1,4-2-37,-4-3 0,4-1 64,-4-4 1,6-5-49,-2 1 1,-1-1 0,2-5 0,-1 2 72,6-1 1,4-3-66,0-2 0,5-5 98,-4-1 0,10-1-88,0-8 1,2-5 85,-3-5 1,-5-2-124,0 2 1,-6 2-5,1-7 0,-3 8-125,-1 2 1,-7 7 55,-4 7 0,-7 2-26,-2 4 1,-7 3-6,2 6-77,-4 0 1,-2 7 17,-4 3 1,0 4 112,-10 1 1,4 6-42,-9 4 0,-1 8 77,1 1 0,1 8-33,4-3 1,-5 5 22,1 6 0,-2-3 47,1 8 0,2-1-71,-6 5 1,4 0 32,-5 0 1,7 0-19,-1 0 0,3-1 79,1-4 1,7 2-73,3-7 1,3 0 52,2-4 0,2-2 12,3-4 0,4 2-47,11-6 0,-2-1-59,7-4 1,-8-7 58,3-3 1,-2-3-216,2-2 1,-4 0 228,4 0 0,-4 0 0,-1 0 0</inkml:trace>
  <inkml:trace contextRef="#ctx0" brushRef="#br0" timeOffset="511">3146 1632 7134,'-15'0'594,"0"0"1,-6-5-370,-4 0 0,-6 0-42,-8 5 0,-3 0 73,-17 0 1,-6 0-80,-19 0 1,1 0-339,-10 0 0,0 0 152,-5 0 1,43 0-1,-3 0-176,-7 0 1,-2 0 0,1 0-1,0 0 101,-3 0 1,0 0 0,1 2 0,-1 1 50,-2 0 1,0-1 0,-1 1 0,0-1-83,-1-2 1,-1 0 0,-1 2 0,0 1 47,6-1 0,1 1 1,2 2-1,1 0-2,1-3 1,1 0-1,8 3 1,2 0-238,-45 0 1,8 7 118,7-3 0,10 4-43,9 2 1,10-5 93,5 0 0,6-5 24,9 4 0,6-5-302,14 1 414,-1-4 0</inkml:trace>
  <inkml:trace contextRef="#ctx0" brushRef="#br0" timeOffset="1677">4116 779 7569,'-15'0'27,"0"2"0,1 1 141,-1 2 1,0 0-113,1-5 1,-3 0 70,-2 0 1,2 0-176,-2 0 1,-3 5 110,3 0 1,-1 5-147,6-5 0,-1 6 106,0-1 0,2-2-96,3 2 1,-1 0-149,6 4 236,-6 1 0,9 0-25,-3-1 0,5-4 6,5 0 0,3-2 78,7 2 1,6 1-69,4-6 0,2 0 104,3-5 1,-1 0-89,0 0 1,6-1 117,-1-4 0,0-3-53,-4-7 1,-7-2 93,-4-2 1,-2 3-11,-3-4 1,1 2-58,0-2 0,-7 4-81,-3-4 0,-4 4 73,-1 1 0,0 1-206,0-1 0,-6 2 72,-4 3 1,-8-1-354,-2 6 0,-1 0-70,2 5 1,2 0 450,-2 0 0,2 6 0,3 3 0</inkml:trace>
  <inkml:trace contextRef="#ctx0" brushRef="#br0" timeOffset="2278">4351 677 7569,'13'1'65,"-3"4"33,-4-3 0,-1 6 118,0-3-312,0-4 119,-5 12-124,0-4 104,0 5 0,-6 1-23,-4 0 1,3-1 63,2 1 1,-1 0-83,1 0 0,0-6 23,5 1 0,0 0 42,0 5 0,0-1 2,0 1 0,0 0-2,0-1 1,6-4 44,4 0 0,3-5-40,2 5 1,1-7 31,4 2 1,3-3-28,6-2 1,1-2 35,-1-3 1,0-3-15,1-7 0,4 0 7,0 1 0,-4-1-5,-6 0 0,-1 1-11,2-1 0,-4 5-77,-6 0 0,-6 2 73,1-2 0,-7 2-88,2 3 1,-1 4 114,1-4-246,-4 3-212,6 2 321,-14 7 0,4-1-48,-7 4 0,7 3 42,-2-3 1,3-2-32,2 2-21,0 0 166,0 4 0,7-1-108,3-3 1,4-2 138,6-3 1,-4-3-5,4 3 0,3-4 79,1-1 0,4-1-5,1-4 1,1 2-70,-1-7 1,1 5 71,-1-5 0,-1 0-54,-4-4 0,-1 4 49,-3 0 0,-9 0-48,4-4 0,-9-1 110,4 0 0,-7 5-3,2 1-145,-3-1-72,-9-5-51,-1 7 0,-13 1 101,-3 7 0,-6 0-190,-4 0 1,3 2 56,-3 3 1,-1-2-287,6 7 0,-2-2 172,11 2 1,-4 3-158,4-3 1,2-2-518,8 2 886,-3 0 0,5 4 0,-7 1 0</inkml:trace>
  <inkml:trace contextRef="#ctx0" brushRef="#br0" timeOffset="2638">5159 824 7569,'30'-7'-289,"-7"5"1,0-6 0,-6 5 507,3-2 1,0-5 10,-6 5 1,-1-1-216,-3 1 85,3 3 0,-9-4-95,5 6-48,-5 0 121,2 0-92,-6 6 1,-5-2 75,0 5 1,-4 1-119,4 5 1,-5-5 38,5-1 0,-5 1-90,5 5 96,0 0 0,5-1-1,0 1 0,2-2 4,3-3 0,5-4 7,9-6 1,-1 0 18,7 0 0,-6 0-17,6 0 0,-2-1 60,1-4 0,4-3-56,-4-7 1,-1 2 146,2 3 0,-6-3-79,6 3 1,-5 2 71,4-2 1,-6 7-7,2-2 1,1 4-77,-2 1 1,3 1-80,-3 4 0,-1 3 94,7 7 0,-6-5-141,6 0 0,-1-1 68,6 6 0,4-5-87,0 0-55,7-7 148,-10 3 1,12-6-729,-4 0 717,3 0 0,9-6 0,1-2 0</inkml:trace>
  <inkml:trace contextRef="#ctx0" brushRef="#br0" timeOffset="5773">7129 912 7569,'0'8'-46,"0"-2"278,0-6-42,7 0 1,-4 0-121,7 0 0,-5 0 236,4 0-156,1 0 0,5 0-147,0 0 97,6-6 0,-3 3 1,5-7-31,-2-2 1,3-1 44,-4-1 0,6-1-59,-1 0 0,1-1 25,-2-4 0,2 2-10,-6-6 0,4 6-13,-4-2 1,-5 9-152,-5 1 56,-7 0 182,10 2-309,-11 2 148,-9 19 1,-4 3-149,-14 13 0,5-4 37,-4-1 0,-1 1-61,-4 4 0,-2 2 71,-3 4 1,1-4-51,-6 3 1,0-1-55,-5 1 1,4-3 115,1 3 1,2 4-25,-3 1 0,0-3 21,5-2 1,6-3 78,4-1 1,7-3-73,-1-2 0,9-4 239,5-6-171,-3-7 0,8-2 129,0-6 1,6-6 85,9-4 0,0-5-83,0-4 1,6 1 63,3-7 1,4 1-83,1-6 1,6 1 27,-1 0 0,2-1-45,-2 1 1,4 0-41,6-1 0,-6 2 13,-4 4 0,-3-2-84,-2 6 1,1-4-28,-1 4 1,-1-4 103,-4 4 0,2 2-158,-6 8 130,0-3 1,-6 11 0,-4-6-42,0 3 33,0 4 1,0-6 2,-1 7-1,-5 7-15,2-6 0,-4 11-2,3-7 0,-4 6-21,4-1 1,-2-2 31,2 2 0,-3-5-4,3 5 1,3-7 2,-6 3 1,11-6-5,-3 0 1,3 0-2,1 0 0,6 0 77,0 0 0,4-1-70,-4-4 1,4-3 67,-4-7 1,1 2-19,-1 3 0,-4-8 179,3 3-144,-2-2 1,-2 2-37,-1 0 1,-6 5-98,-3 1 132,3 5-183,-6-9 122,5 12-52,-7-6-23,0 7-56,0 13 108,0-3 1,0 11-72,0-6 66,0 0 0,0-1 23,0 1 1,1-5 21,4 0-43,-3-7 1,6 8 11,-3-6 0,3 5-6,7-5 0,-5 0 22,-1-5 0,1 0-15,5 0 1,0 0 41,-1 0 0,1-2-41,0-3 1,-1 2 111,1-7 0,0 0-29,-1-4 0,1 4 47,0 0 0,1 0 28,4-4 1,-4-1-103,4 0 1,-9 0 6,-1 1 0,0 1 20,4 3 0,-4-2-91,0 8 13,-7-1-74,4-2 3,-1 5 39,-4-4-70,4 6 1,-6 6 60,0 4 0,0-2-105,0 2 0,-4 0 13,-1 5-16,-7-1 0,6 1 96,-4 0 1,3 0-19,7-1 0,0 1-10,0 0 37,0-1 0,2-1 68,3-3 0,-2-2-42,7-3 0,5-3 88,4 3 1,3-4-63,-3-1 1,-1-1 91,7-4 0,-1-3-101,5-7 1,-1 0 254,-3 1-223,3-1 0,-7-1 5,3-4 0,2 2 1,-4-6 108,0-3 0,3 0-99,4-3 0,6-4-16,-1 0 0,2-2 23,-2 1 1,2 3-114,3-7 0,2 4 103,-7-4 1,1 6-155,-6-1 1,-1 3-158,-4 2 198,4-1 0,-13 1 1,0 1-159,-9 4 76,2 2-119,-6 8 163,-2 5 0,-10 5 125,-10 8 0,3 5-99,-8 5 0,5 3 39,-4 2 0,4-1-28,-4 7 1,1-1-4,-2 6 1,-2 4 15,2 0 0,2 2 11,-1-2 0,4-2-55,-4 2 34,6 3 17,-3 1 1,6 1 15,0 0-11,7-6 1,-3 3 0,6-8 63,1-4 1,3 2-17,1-6 8,0 0 1,5-11 63,0 1-96,13-7 4,-9 4 0,13-7 75,-8 0 0,3-5-67,2 0 0,-1-6 64,7 1 1,-2 2-33,1-2 0,4 0 5,-4-5 1,-1 1-5,2-1 1,-2 2 6,1 3 0,-3-3-15,-6 3 0,0 2 28,-1-2 32,1 7-33,0-3-79,-1 6 0,-1 1 52,-3 4 1,2-2-29,-7 7 1,4 0-15,-4 5 1,5-6-32,-5 1 32,6 0 1,-2 0 17,5 0 0,1-7 152,0 2-151,-1-4 1,6-7 0,1-4 101,2-3 0,2-3-80,4-4 0,2-1 71,3-4 0,-1-2 3,6 2-65,-13-3 0,9 4 0,-11-1 66,4-1 1,0 0-50,-4 2 1,2-4-48,-6 3 0,-1 2-1,-4-1 1,0 1-9,0-1 0,-2-3 48,-4 8 0,3-1-96,-7 6 0,0 4 4,-5 0 0,0 5 58,0-5 1,-2 7-106,-3-2 1,2 3 83,-7 2 1,0 2-2,-4 3 0,-3 3-2,-2 7 0,2 1 21,-2 4-19,-4-4-1,7 12 1,-11-5-15,8 6 0,-2 1 8,1-1 0,2 0 1,-6 1 0,6 6-22,-2 3 1,-1 2 23,1-2 0,1 2 32,4-7 1,2 2-35,3-2 1,-1-8 24,6 4 1,0-11-41,5 1 23,0-4 0,1-3 10,4-3 1,3-3-3,7-7 1,0 0 10,0 0 0,6 0-16,3 0 0,-1-5 12,2 0 1,-1-7-12,5 3 1,1-4 122,-1-2 0,-4 0-106,-1 1 0,-4-1 122,4 0-109,-6 0 0,4 1 0,-8 1 70,1 3 55,0-3-81,-1 5-116,1-1 109,-7 3-52,-1 6-151,-7 0-99,0 6 238,-7 3 1,6 5 0,-6 1-85,1 0 0,2-1 60,-6 1 1,6-2 3,-6-3 1,7 3-10,-2-3 0,1 1-5,-1-1 1,4 3-23,-4-3 54,3-4-7,2 8 10,0-13 81,0 6-86,7-7 0,-4 0 0,7 0 69,1 0 0,-3 0-62,2 0 0,0 0 129,5 0-77,-1 0 0,3-5 0,1-2 19,1-1 0,1-2-40,-5-4 1,4-1 42,1 0 1,4 1 143,-4-1-184,0-6 1,1 4-1,2-4 47,0 0 1,4 4-28,-2-2 1,-2 1 2,1-2 0,-6 6 40,2-1-47,3 0 0,-7 9 15,4-4-17,-4 3-33,-1 7 74,-1 0-144,-6 0 0,-1 2 81,-7 3 1,0-2-109,0 7-18,-7 0 106,-1 11 0,-11-5-166,-1 4 131,-6-4 0,5-1 0,-5 1-10,1 4 0,1-4-41,-6 4 0,6-4 49,-1-1 1,7 1-5,-1 4 14,2-4 0,7 5 0,2-6 55,2 0 0,1-5 8,5-1-13,0 1 0,2 0 47,2 0-75,11-7 1,8 4 0,6-7 71,1 0 0,1-5-58,3 0 1,-3-7-185,3 2-9,-3 4 101,-1-7 0,-1 6-135,1-2 1,-6-5 137,1 5 1,-7-4 77,1-2 0,-2 0 0,-3 1 0</inkml:trace>
  <inkml:trace contextRef="#ctx0" brushRef="#br0" timeOffset="5997">10466 191 7847,'-7'-8'915,"4"2"-572,-7 6 0,5-5-303,-5 0 130,7 0-170,-10 5 0,5 0 0,-7 0 0</inkml:trace>
  <inkml:trace contextRef="#ctx0" brushRef="#br0" timeOffset="7899">11480 838 7569,'15'-6'247,"-6"2"1,1-5-10,2-3 0,1-1-55,1-2 1,6-1-122,0-4-30,6-2 0,-8-6 0,5 2-30,-2 1 0,-2 2-95,-4-1 1,0 3 99,0 6 1,-1 0-43,1 1 0,0 5 25,-1 4 0,-4-1-66,0 1 0,-5 0 90,5 5 0,-7 2-58,2 3 0,-4 3-167,-1 7 209,0 6 1,0 2 0,-1 6-96,-4 0 1,-3 1 81,-7-1 1,0 4-28,1-4 1,4 2 14,0-11 0,5 0-51,-5-6 0,7-6-196,-3-1 230,6-7 0,1-8 75,4-7-18,3 0 1,7-11 0,0 5-32,-1-2 1,1 4 96,0-6 1,-1 7-101,1-2 1,-2 4 136,-3 1-68,3 7 1,-5 2-1,5 4 161,-3-3-147,3 4 56,-5 1 1,1 8-208,-5 6 125,5 1-6,-8 0 1,6-5-156,-7-1 1,0 1 90,0 5 1,0-5-180,0 0 75,0-7 62,0 10 50,6-12 0,-2 6 4,5-7 1,1-5 61,5 0 1,-2-6-63,-3 1 0,4-3 65,1-2 1,0 1-50,4-1 1,-2 5 26,-3 0 1,6 5-20,0-4 0,-6 5 124,-4-1-109,0 4 1,5 7 19,-1 4 0,-5 3-22,-5 2 0,3 0 1,-2-1 1,1-1-49,-1-3 46,-3 3 1,11-5 1,-10 2-15,7 0 1,0-7 11,5 2 1,-1-3-7,1-2 1,0 0 137,-1 0-93,1 0 0,5 0 0,-1 0 67,-1 0 1,-1-5-56,-3 0 0,1-5-5,0 5 0,-1-5-11,1 6 1,0-8-7,-1 2 1,3 2 24,2-2 0,-4 1-21,0-6 1,-1 0 39,-4 0-51,-3 7 1,4-5 25,-6 3 1,0 2 0,-5-2 15,0-1 1,0 3-132,0-2 0,-7 7 105,-2-2 1,-4 3-182,-2 2 156,0 0 0,1 0 0,-1 0-147,0 0 1,0 5-5,1 0 1,4 6 1,0-1 1,5 3 24,-5 2 66,7 6 0,-5-4 1,5 2 57,-2-2 1,0 2-67,5 1 1,2-1 117,2-4 0,5-5-38,5 0-4,1-1 0,0 0 0,-1-3-8,1 1 1,1-6 8,4 4 1,-4-3-19,4-2 0,1 0 0,-1 0 1,4-2 23,-4-3 0,4-3-23,-4-7 0,0-1 36,-6-4 0,6-2-36,0-8 0,1 1 167,-2-1-153,-2 1 1,9-2-1,-7-2 61,-1-1 0,-1 0 52,-3 4 1,1 1-89,0 0 0,-2-1-89,-3 1 0,3-1 93,-3 1 1,-4 6-228,-1 3 106,3-2 1,-6 10-257,3-3 90,-4 11 123,-1-3 0,0 18-5,0 4 0,-1 3 44,-4-3 0,1 6-105,-5 4 1,1-3 60,-2 3 11,-3-1 0,6 6 0,-4-1-4,1 1 0,2 1 40,-2 3 0,-2-3 19,8 3 0,-6-3 85,5-1 0,0-7 5,5-4 0,0-2-61,0-3 1,2-6 30,3-3 1,-2-3-31,7-2 0,-1-7 70,6-2-59,6-11 1,-4-1 0,4-5 138,0 1 0,2 1-85,6-6 1,7 1-27,4-1 1,4-1-689,5-3 479,3 3 0,2 0 0,-2 7 180,-1-3 0,-2 0 0,-5-3 0</inkml:trace>
  <inkml:trace contextRef="#ctx0" brushRef="#br0" timeOffset="8857">13464 662 7569,'15'0'-308,"0"0"1,-5 0 117,-1 0 1,3-2 0,6-1 639,1-2 0,3-11-128,-3 1 1,-1-9-38,7-1 1,-6-3-82,6-1 0,-6-1 50,6 1 0,-7-5-97,1-1 1,3-4 27,-3 5 0,6-2-92,-6 2 0,-1 4-102,-8 1 1,2 1-36,-8 9 1,1-1 74,-5 5 0,-1 7-336,-4 3 206,-10 4 0,-1 4-119,-4 7 0,-3 1 63,-1 14 1,1-1 26,-2 5 1,7 1-1,-3-1-18,0 1 0,5 4 50,-4 0 1,-1 5 113,1-4-65,1 6 1,4-5 0,0 4 14,1 0 0,0-8-57,5 2 126,2 4 1,7-12 0,0 2-36,0-5 0,7-8 70,2-6 1,6-5 4,5 0-80,-4-2 0,10-13 11,-6-4 1,4-3-2,-4 3 1,0-4-5,-6-1 0,-4 1 1,0 5-2,1 5 1,-4-4-4,-2 3 0,3 3-2,-6 1 0,4 7-107,-6 4 0,0 5 102,0 10 0,0-4-73,0 4 0,0-2 77,0 1 1,0-3-7,0 4-17,0-4 0,2-3 102,3-3 0,3 2-95,6-7 1,1 0 105,0-5 1,4-2 49,1-3-85,6 3 1,-3-11-1,6 3-12,1-3 1,-1 0 4,1 4 1,-1-3-13,0 7 0,1-5 30,-1 6 0,-4-6 4,-1 5 1,-6-2-34,2 2 1,-4 4 36,-1-4 1,-5-2-38,-1 2 0,-5-1-2,1 1 1,1 2-53,-1-7 1,0 5 63,-5-5 1,2 7-137,2-2 142,-2-3-35,5 6 7,-7-4-15,0 6 0,0 11-8,0 4 1,0 3-40,0-3 49,0-1 0,0 1 0,0 0-24,0-1 0,5 1 21,-1 0 0,8-1 107,-2 1 0,3-5-56,1 0 0,1-7 20,0 2 1,0 1 15,-1-1-70,1 0 1,0-5-1,1 0 27,4 0 1,-4 0-2,3 0 0,-2-5 3,-3 0-23,1-6 1,0 4-1,0-4-44,-1 1 0,-1 0 38,-3-4 1,3-1 87,-3 0-60,-3 1 1,4-1-1,-6 0 14,-2 1 1,-1-1-85,-2 0 60,0 0 0,-7 2-141,-3 4 68,-9 2 1,-6 7-1,-7 0-49,-3 0 1,1 2 44,5 3 0,-1-2-418,1 7 190,0-1-620,6 6 613,1 0 1,8 0 0,-1-2 271,0-4 0,1 4 0,-1-4 0</inkml:trace>
  <inkml:trace contextRef="#ctx0" brushRef="#br0" timeOffset="9345">14949 574 7144,'0'-9'649,"-2"3"-504,-3 6 1,-3 0 6,-6 0 1,-1 0-112,0 0 38,0 0 0,1 0 1,-1 2-42,0 2 0,1 5 25,-1 5 1,0 1-130,1 0 122,-1-1 1,2 3 0,3 1-99,5 1 1,3 3 13,2-3 0,0-3 24,0 4 0,2-8 6,3-3 13,10-5 1,3 7 0,6-6-11,2-2 1,2-3 15,1-5 1,1 2 21,-1-7 1,-4-1-3,-1-9 0,-1 2-1,2-6 1,-4 6-14,-6-2 1,-2-1 102,-4 1 1,3-4 65,-7 4 0,0 1-93,-5 4 1,-7 2-192,-3 3 1,-3-1 58,-1 6 0,-3 0-415,-2 5 0,1 0 188,-7 0 1,7 0-1008,-1 0 1263,2 0 0,3 6 0,-1 3 0</inkml:trace>
  <inkml:trace contextRef="#ctx0" brushRef="#br0" timeOffset="9641">15449 0 7569,'0'15'0,"-2"-5"-457,-3 0 355,-3 6 1,-7 2-1,1 6 185,-1 3 1,-1 0-21,-4 3 0,2-1 37,-6 1 0,4 4 26,-5 0-80,7 7 1,-3-5 0,5 6-73,-4 2 1,4-4 49,-4 4 0,9-2-104,1-7 0,5-3-120,-5-7 1,7-4 199,-2-6 0,4-1 0,1 1 0</inkml:trace>
  <inkml:trace contextRef="#ctx0" brushRef="#br0" timeOffset="10181">15287 647 7569,'10'0'-914,"0"0"777,-1 0 0,1 0 322,0 0 0,0 0-16,5 0 0,1 0-67,3 0 1,3 0-45,2 0 0,4-5 271,-4 0-280,-2 0 1,4 4-1,-5-2 47,2-2 1,-5 0-40,1 5 0,-4 6 26,-5 4 0,1 3-131,-6 2 36,0 0 0,-5-1 1,0 3-92,0 2 0,-1-1-7,-4 7 0,-3-7-7,-7 1 1,0-1-328,0 2 193,-6-10 251,-2 9 0,-6-11 0,0 7 0</inkml:trace>
  <inkml:trace contextRef="#ctx0" brushRef="#br0" timeOffset="11374">14479 588 5761,'8'0'176,"-2"0"-49,1 0-106,-6 0 163,6 0 9,0-6-116,-6 4 162,6-4-16,-7 6 1,-7 0-130,-3 0 1,2-5-7,-2 0 1,1 0-12,-6 5 0,0 0 18,1 0-46,-1 0 1,0 0-1,0 0 48,1 0 0,-6 2-28,1 2 1,-1 0-46,5 6 1,-4-6-11,-1 6 1,0 0-8,6 5 1,-4-5 19,3-1 0,-3 1-16,8 5 1,2 0-62,-2-1 1,7 1 44,-2 0 0,4-6-87,1 1 1,0 0 49,0 5 0,1-5-69,4-1 106,3-5-11,7 9 0,0-12 33,-1 4 20,8 3 0,-6-6 0,3 3-14,-2-3 1,-1-2 24,4 0 1,-4 0-42,4 0 0,1 0 165,-1 0-157,6 0 0,-3-5 0,6-2 32,0-1 1,1-2-3,-1-5 1,0 6 2,1-1 0,-2 0 158,-4-5-182,4 1 1,-7-3 0,4-1 63,-6-1 0,-2-1-36,-3 5 1,-1 6 56,-3-1-29,-3 0-267,-7 2 108,0-5 0,-8 11 115,-7-3 0,-6 4-385,-9 1 0,-1 0 349,-3 0 0,-4 6 0,-6 2 0</inkml:trace>
  <inkml:trace contextRef="#ctx0" brushRef="#br0" timeOffset="13569">10833 1529 7569,'-14'0'-130,"-6"0"0,-1 0 136,-2 0 0,-7 5 140,-4 0 1,-8 0 2,-2-5 0,-10 0-50,-15 0 0,-9 0-497,-20 0 1,-2 0 449,44 0 0,-1 0 0,-2 0 1,-2 0-158,-5 0 0,-1 0 0,-5 0 0,-1 0 81,-5-1 0,-1 2 1,-3 1-1,-1 2-361,-5 1 0,0 0 0,1 1 0,1 1 336,-2 0 0,-1 1 0,-2 2 0,-1 1-1,6 1 1,1 1 0,1 0 0,0 1 45,-4 1 1,-1 0 0,-3 0 0,0-1-19,-2 1 0,1 0 0,8-1 0,2 1 14,4 0 0,1-1 1,3 0-1,0 0-246,1-2 0,1 1 0,7 0 1,3 0 182,9-3 0,0-1 0,2 2 0,1 0 121,-42 8 1,2-7-188,8 2 1,9-4 43,10 0 1,11 1 285,4-6 1,9 0-278,6-5 1,10 2 1130,4 3-1047,4 3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1:20.75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1 618 7569,'0'8'-734,"0"-1"1083,0-7 0,4-7-290,1-3 0,5-3 16,-5-1 0,6-1-15,-1 0 1,5 0-13,5 1 0,-2-6-8,6 1 1,-1-6 9,1 5 0,4-4 0,-3 4 0,1-6 5,-2 2 0,-1 1-24,-3-2 1,-4 6 16,4-6 1,-6 6-77,-4-6 0,2 7 115,-7-1-133,-1 2 0,-4 3 25,0-1 0,-1 5-10,-4 0 0,-3 5-82,-7-4 0,-1 4 69,-4-5 0,4 7-128,-4-2 0,-3-2 45,-1 2 0,1-5-65,-2 6 0,7-6 61,-1 5 0,3-2 131,1 2 0,-6-3 0,-2-6 0</inkml:trace>
  <inkml:trace contextRef="#ctx0" brushRef="#br0" timeOffset="326">353 353 7569,'-9'2'-285,"-1"3"223,6-3 1,-9 4 106,4-6 0,-4 0-7,-2 0 1,0 0 49,0 0 0,-4 0-122,-1 0 0,-4-5 88,4 0 1,-4-5-142,4 6 1,0-6 17,6 5 0,-1-5-280,0 5 349,1-6 0,-1 3 0,0-7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1:23.27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250 383 7569,'0'8'-971,"0"-1"1104,0-1 1,-2-4 97,-2 3-81,2-4 270,-5-1-343,7-6 1,0-2-56,0-7 1,0-1 53,0-4 1,2 2-104,3-7 0,1 3 33,4-3 0,-2-1-96,-3 6 1,-1-4-28,5 4 0,-5 1 32,1 4 1,-4 0-563,-1 1 313,0 5 334,0 3 0,0 6 0,0 0 0</inkml:trace>
  <inkml:trace contextRef="#ctx0" brushRef="#br0" timeOffset="256">382 280 7569,'9'0'-141,"-3"6"238,-6-4 0,0 6 184,0-3-269,0-3 1,-6 4 11,-4-6-4,-3 0 0,-7 0-35,1 0 1,-8 0 75,3 0 1,1 0-113,-1 0 1,6 0 62,-2 0 1,-1-1-228,1-4 0,1 3 89,4-3 0,0-1-173,0 1 299,7-7 0,-5 4 0,5-6 0</inkml:trace>
  <inkml:trace contextRef="#ctx0" brushRef="#br0" timeOffset="584">529 1 6926,'-1'8'-332,"-4"-3"466,-3-4 1,-12 4-27,1 0 1,-8 7-30,3-3 0,-4 4-3,-1 2 0,-1 1-32,1 4 0,0-4 25,-1 4 1,2 1-101,4-1 1,-2 4 96,6-4 1,1 4-146,4-4 0,0 5-6,0-6 1,1 1-82,-1-6 1,0 6-118,1 0 1,4-2-45,0-9 327,7 4 0,-4-4 0,7 5 0</inkml:trace>
  <inkml:trace contextRef="#ctx0" brushRef="#br0" timeOffset="882">309 500 7506,'0'-9'227,"0"-1"1,0-2-217,0-7 0,-2 2 77,-3-2 1,2-4-44,-7-1 1,1 1 70,-6-2 0,0 1-171,0-6 0,-1 6-45,-4-1 0,4 6-112,-3-6 1,-3 2-47,3-1 0,-2-2 258,1 6 0,4-6 0,-6 3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1:32.49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294 427 7569,'0'8'-283,"0"-1"850,0-7-447,0-13 1,0 3 11,0-10 0,5 4-7,0 1 1,2 0 1,-2 1 0,-4-6-58,4 1 0,2-1-91,-2 5 0,1 1-36,-1-1 1,-3 0 34,3 1 0,-2-1-362,2 0 256,-4 0 1,8 2-555,-5 4 419,-2-5 1,6 8-388,-3-4 651,-3 4 0,11-1 0,-5-1 0</inkml:trace>
  <inkml:trace contextRef="#ctx0" brushRef="#br0" timeOffset="294">559 295 7569,'15'0'-226,"-7"0"1,0 5 625,-3-1-255,-3 1 0,2-5 114,-8 0-145,-5 0 0,-5 0-24,-1 0 0,-5 0 1,1 0 0,-7 0-19,1 0 0,-7 0-93,-3 0 0,1 0 83,5 0 1,-1-5-154,1 1 0,-1-1 95,1 5 0,4 0-95,1 0 1,6 0-72,-2 0 0,9 0-494,1 0-302,0 0 520,2-7 438,2 6 0,6-6 0,0 7 0</inkml:trace>
  <inkml:trace contextRef="#ctx0" brushRef="#br0" timeOffset="575">471 412 7569,'-7'15'-301,"6"-7"1,-8-1 749,5-7-286,2 0 1,-6-2-45,3-3 0,3 2-98,-3-7 0,-1 0 31,1-4 1,-5-1-17,5 0 0,-5-1-46,6-4 0,-6 4 100,5-4 0,-5-1-245,5 2 0,-1-3 53,1 3 0,3-3-212,-3-2 0,4 1 115,1 3 0,0 3 199,0-8 0,0 7 0,0-3 0</inkml:trace>
  <inkml:trace contextRef="#ctx0" brushRef="#br0" timeOffset="828">721 1 7569,'8'10'-551,"-3"-1"344,-4 1 1,-1 0 386,0 0 1,-1 0 43,-4 4 1,-3-4-23,-7 0 0,-5-5-96,1 5 1,-14-1 3,-1 6 1,-7 0-120,-3-1 1,-5 3 121,0 2 0,-5-2-177,5 2 0,0-2 50,5-3 1,6 3-48,4 2 0,5-2-15,4 2 1,-1-3-440,6-1-214,1 0 729,11 0 0,-5-1 0,4 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1:36.75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1397 1 7338,'-14'5'188,"-1"0"1,0 5-77,0-6 0,1 8-31,-1-2 1,-1 3-19,-4 1 0,-1-2-17,-4 3 0,-2-4-19,2 9 1,-4-2 7,-6 1 1,4 4-68,-3 6 0,-2 6 13,2-1 0,-12 12 55,2-2 0,-11 5-242,-4 0 0,-2-2 218,-7 7 1,6-7-88,-2 2 0,10-4 74,5-6 0,8 3-34,2-3 0,6-1-8,-1 1 0,3-6 32,2 1 0,-1-3-20,1-1 0,-1-6 18,1 1 0,6-7-13,4 1 264,2-3-438,3-1 151,5-7-355,3-1 173,12-7 15,3 0 1,0-2 215,1-3 0,6 4 0,7-6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1:38.15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250 309 7074,'0'9'-829,"0"-3"1330,0-6 0,0-11-380,0-4 0,5-3-47,0 3 1,5-4 7,-5-1 0,1-1-117,-1 1 1,-3 2 101,3-6 1,-4 6-182,-1-2 0,5 4 2,0 1-5,0 1 0,-5-1-328,0 0 445,0 7 0,6-5 0,3 5 0</inkml:trace>
  <inkml:trace contextRef="#ctx0" brushRef="#br0" timeOffset="224">456 148 7131,'0'10'-408,"-2"-2"312,-3-2 1,2 1 265,-7-2 1,0-4-39,-4 4 0,-1 2 73,0-2-94,-6 0 0,3-5-71,-6 0 0,1 0-1,-2 0 1,-7 0-41,2 0 0,-2 0-107,2 0 1,1-2-534,-1-3 641,1 3 0,0-11 0,-1 5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1:39.53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1244 1 7455,'-7'14'182,"1"-4"-73,-4 0 1,-5 0-22,1 4 0,-1 1-29,-5 0 1,-3 1 36,-1 4 0,-4 3-125,-1 6 1,-6 0 76,1 1 1,-12 4-74,2 0 1,-10 12-21,0-2 0,-1 8 56,1-3 0,3 0-59,7-4 0,2 4 65,3 0 1,1 0-51,4-5 0,-1 0 40,-9 0 0,8 5-32,-8 0 0,4 0 25,-5-5 1,6-2-45,0-2 1,11-4-62,-1-7 1,11-6 76,3-4-421,1-9 287,12-3 0,2-9 162,10-3 0,16-3 0,5-7 0</inkml:trace>
  <inkml:trace contextRef="#ctx0" brushRef="#br0" timeOffset="2726">1464 118 6694,'0'8'389,"0"-1"-260,0-1-67,0 3 1,0 5 4,0 1 0,0 0-33,0-1 1,0 3 33,0 2 0,0 4-5,0 7 1,7-1 3,3 0 0,-2 2 0,2 4 0,-1 2-23,6 7 0,0 0 20,-1 1 0,0-6-73,-5 0 1,4-1 61,-3 1 1,3 3 0,2-3 0,-5 4-3,0 1 1,-2 0-28,2 0 0,-2 5 9,-3 0 1,-4-2-2,4-7 0,-3 1-84,-2-7 1,0 0 86,0-4 1,0-8-208,0-2 128,0 3-229,0-7 152,0 5-447,0-12 53,6-3 292,-4-12 1,4-3 222,-6-5 0,7-1 0,1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1:41.09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118 427 7569,'-1'10'-333,"-4"0"-395,3-7 596,-4 10 448,6-11 596,0 4-844,0-19 1,1 3 45,4-9 1,0 2-33,10 3 0,-4-3-38,9-2 0,-4 1 6,-1-7 0,0 3-5,-1-3 0,-1-1-15,-3 6 0,3-4 36,-3 4 0,-3-4-118,-3 4 0,3 0 93,-2 6 1,0-1-99,-5 0 0,-2 6 84,-3-1 0,-3 5-105,-7-5 0,-1 7 53,-4-2 1,2 3 23,-6 2 0,-1 0-545,-4 0 1,1-5 218,4 0 0,3 1 327,6 4 0,-6-7 0,-2-1 0</inkml:trace>
  <inkml:trace contextRef="#ctx0" brushRef="#br0" timeOffset="351">412 324 7298,'-14'8'-406,"-1"-1"0,0-7 641,1 0 0,-3 0-42,-2 0 0,2 0-116,-2 0 0,-3-5 5,3 0 0,-6-6-105,6 1 1,-1 2 56,5-2 1,1 5-331,-1-5 49,0 0 0,2-4 247,4-1 0,2 0 0,7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1:45.93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251 353 6483,'-8'-6'234,"-5"4"0,9-4-185,-5 6 0,0-2 4,0-3 1,-4 4-40,3-4 0,-3 3 29,-2 2 1,0 5 4,1 0-7,-1 6 1,0-3-82,0 7 0,2 0 68,4 0 1,-3-1-45,7 1 0,-5 0-20,6-1 1,-6 6 47,5 0 1,0-1-63,5-4 50,0 0 1,0-1-11,0 1 0,7-2 8,2-3 0,4 1-1,2-6 1,1 0 12,4-5 0,3 0 1,6 0 1,1-6 33,-1-4 0,0-3-38,1-2 0,-7 0 89,-4 1 1,-2-6-77,-3 0 0,-1 1 42,-3 4 0,-3 0-32,-7 1 0,0-1-67,0 0 0,0 5-18,0 1 1,-7 1-141,-3-2 0,-8-2-3,-1 7 1,-6 0-43,6 5 240,-7 0 0,3 0 0,-7 0 0</inkml:trace>
  <inkml:trace contextRef="#ctx0" brushRef="#br0" timeOffset="408">427 383 7569,'21'0'0,"-4"-2"-643,2-3 418,4-3 0,-5-7 156,7 1 0,-6-6 289,6 1 0,-7-8-122,1 3 1,-2 1-30,-3-1 1,0 1 4,-5-2 1,3-1 66,-7 6 0,4-4-151,-4 4 100,0 1-120,2 4 0,-7 2 56,0 3 1,-2 4-100,-8 6 0,-4 0 101,-6 0 1,-1 6-130,1 4 1,-1 5 62,-4 4 0,-2-1-33,2 7 0,2-6 47,-1 6 1,6-1-86,-2 6 0,4 4 113,1 0 1,1 6-38,-1-6 1,2 7 64,3-2 1,3 3-61,7 2 0,0 1 24,0-1 0,2 0-11,3 0 0,3 0 13,7 0 1,0 0-8,-1 0 0,-6 2-2,-3 3 0,-5-2 7,-5 7 0,-8-6-9,-6 1 0,-7-4-78,1-1 1,-1-6 72,1-4 0,-2-9-153,2-6 1,2-2 170,-1-3 0,6-5 0,-3-3 0</inkml:trace>
  <inkml:trace contextRef="#ctx0" brushRef="#br0" timeOffset="648">751 692 7401,'-7'8'-642,"-1"-2"741,-7-6 1,-1 5 218,-4 0 0,-4 0-213,-10-5 1,-4 0-47,-6 0 1,-2 2-28,-3 2 0,2-2-1,-7 3 0,6 2-62,0-3 1,7 3-309,1-2 339,14-3 0,-8 11 0,11-5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2:00.99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1683 0 7569,'-36'23'-139,"5"-2"1,-4-8 9,4-3 0,-3 2 248,0-7 0,-9 1 33,-1-1-167,-7-3 97,-14 4 1,1-6-44,-9 0 1,9 0-115,-4 0 1,6 0 18,3 0 0,-5 0 65,0 0 0,1 5-136,4 0 0,2 2 90,3-3 0,0 0-112,10 5 0,0-5 73,14 1 1,-1 1-5,12-1 0,4 2-30,5-2 44,7-4 1,0 6 77,12-7 1,5 1-63,15 4 0,7-3 164,18 3 0,6-4-88,14-1 0,9 5 112,0 0 0,9 0-316,-4-5 0,8 0 250,-42 0 0,0 0 0,1 0 1,1 0-20,3 0 0,0 0 1,-8 0-1,-1 0 38,48 0 0,-13 0 18,-2 0 1,-6 0-34,-18 0 1,-12 0-29,-17 0 25,-8 0 0,-18 2-111,-14 3 0,-26-2 99,-28 7 0,-11-2-171,-3 2 1,-19 1-217,-1-6 0,43 0 1,-1 1 254,0 0 1,0-2 0,2 0 0,1-1-64,-45 2 1,4 1 142,10-1 0,4 5-135,2-5 1,5 5 7,4-6 1,10 6 46,10-5 1,12 2-75,7-2 157,7-4 0,17 6 401,6-7 0,16 0-420,18 0 1,12 0 104,18 0 0,9 0-77,11 0 1,-3 0 107,3 0 0,-1 0-124,5 0 0,7-2-170,3-3 1,0 4 283,-5-4 0,-10 3-37,-9 2 0,-6 0-60,6 0 0,-11 0 80,-14 0-98,-13 0 0,-24 0 43,-17 0 1,-24 7-142,-25 2 1,-17 0 75,-12 0 0,-12-4-142,44 0 1,-1 0-1,-1-3 1,-1-1 155,-3 2 1,1-1 0,4-1 0,1 0-104,-42-1 1,5 0 81,5 0 1,1 0-16,3 0 1,11 0 1,-1 0 1,15-2-8,10-3 0,8 4 7,12-4-2,3-3 1,14 1 492,7-3 1,15-3-490,14 3 1,17 2 114,18-2 0,7 7 63,13-2 0,2-1-60,-2 1 0,4 0 74,5 5 1,3-5-101,-44 3 0,-1-1 0,37-7 21,-9 5 1,-25-4 49,-20 4-151,-10 0 0,-45 5 54,-23 0 1,-42 0-117,28 0 0,-2 0 1,1 2-1,0 1-183,-2-1 0,0 1 1,-2 2-1,0-1 184,-3-1 1,0-1 0,-3 1 0,1-1 84,6-1 0,1-2 0,2 1 0,1 0 0,-40 0 0,1 0 0,-2 0 0,46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4T18:12:10.75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45 677 7569,'-7'14'-230,"-1"1"332,0 0 0,0-7 467,3-3-443,3-4-128,-4-1 61,19 0 1,-3 0 12,9 0 1,3 0-12,-3 0 1,9 0-2,1 0 0,2-1-40,9-4 0,-1 3 45,5-3 1,2 2-52,3-2 0,-9 4-6,5-4 1,-16 3 2,0 2-153,-9 0 124,1 0-119,-13 0 0,-1 7 47,-7 2 1,-7 0-36,-2 0 1,-5 6 7,0 5 0,-1-1-34,0-4 0,7 0 112,3-1 0,4-4 64,1 0 45,0-7 1,8 4-76,7-7 1,4 0 124,6 0 0,2-5-31,-2 0 0,-2-6 65,1 1 0,1-3 3,4-2 0,-6-5-66,-3 1 1,-4-1 22,-1 5 1,-1 1 22,1-1 0,-5 0-21,0 1 1,-7-1-27,2 0 1,1 1-3,-1-1 0,0-5 1,-5 1 1,-6-1-136,-4 5 0,-3 6 79,-2-1 1,-1 2-323,-4-2 1,4-2-229,-4 7-79,4 1 596,1 4 0,0-7 0,1-1 0</inkml:trace>
  <inkml:trace contextRef="#ctx0" brushRef="#br0" timeOffset="498">1882 559 6024,'-9'0'183,"-1"0"1,0 0-95,-5 0 1,-4 2 174,-1 3-222,1-4 0,-1 6 19,0-7 1,-4 5-5,4 0 0,-4 4-83,4-4 0,1 7 101,4-2 0,0 3-112,0 1-1,7 1 78,3 0 1,4-1-21,1 1 1,1 0 14,4-1 1,10 1-5,9 0 0,4 0 21,2-1 0,4-1 1,0-3 1,1-3 43,-6-7 1,-1 0-50,-4 0 1,2 0 58,-6 0 1,0-7-53,-6-3 0,-1-3 24,-3-1 0,1-6-50,-6 0 0,0 1-1,-5 4 0,-1 0-29,-4 1 1,-3-1-119,-7 0 1,0 2-216,1 3 1,-1-1 151,0 6 0,0-5-297,1 5 0,4 0 264,0 5 1,5 0 214,-5 0 0,7 0 0,-10 7 0,5 1 0</inkml:trace>
  <inkml:trace contextRef="#ctx0" brushRef="#br0" timeOffset="1123">1897 647 7569,'15'7'-1491,"0"-6"1453,-1 4 1,3-5 20,2-5 0,2 2 354,4-7-179,3 1 0,-6-4-26,8 3 1,4-3-29,0 3 1,1 2-52,-6-2 1,-1 7 42,-4-2 1,-2 3 41,-8 2-76,1 0 0,-5 5-64,0 0 0,-7 6 30,2-1 1,-4 3-103,-1 2 0,-4 0 29,-1-1 1,0 3 42,5 2 1,-5-6-71,0 7 1,0-12 85,5 7 0,0-9-82,0 4 0,7-7 58,2 2 0,0-3-19,0-2 0,3-2 17,7-3 1,-2-3-3,2-7 0,-2 2-3,-3 4 0,-4-4-15,0 3 47,0 3 0,0-4-40,-1 6 59,-5 0 1,4 5-47,-3 0 32,-4 7 0,7 1-16,-3 6 1,-3-4 8,3 0-11,3 0 1,0 4 5,7 1-12,0-7 1,-1 4 6,1-7 1,5 0-18,-1-5 0,1 0 14,-5 0 1,4 0-17,1 0 0,-1 0 11,-4 0 0,0 0-2,-1 0 0,-4 0-20,0 0 0,-5 0-34,5 0 48,0 0 1,3 1 0,-4 4 1,3-2 17,-7 7 0,6-5-7,-1 5 0,-2-2 3,2 2 1,0 1-12,4-6 1,1 5 60,0-5 0,1 0-50,4-5 0,-2 0 87,6 0 1,-6 0-54,2 0 0,1 0-18,-1 0 1,-2-2 59,-9-3 0,4 2-46,-3-7 1,2 5 59,-3-5 1,5 6-30,-5-6 0,0 2 7,0-2 0,-1-3-23,2 3 0,-2-2-7,-3 3 1,-3-4-86,3 3 1,-5-2 86,-5 3 1,-3-3-85,-7 7 0,-4-1 75,-1 1 1,-6 3-235,1-3 0,2 4-73,-1 1 0,6 1-51,-2 4 0,-1-2 78,2 7 0,-1-5 247,5 5 0,1 0 0,-1 4 0</inkml:trace>
  <inkml:trace contextRef="#ctx0" brushRef="#br0" timeOffset="1377">3205 721 7569,'15'0'-729,"0"0"1,-5 0 548,-1 0 409,1 6 1,-2 2 15,-3 7-187,3-7 0,-6 5-31,3-3 0,-2 8 52,2 2 1,-3 1-33,3-1 0,-4-2 24,-1 6 0,0-4-68,0 4 0,0-1 68,0 2 0,-6 2-121,-4-2 1,-3 3 24,-2 1 0,-1 0 23,-4 1 1,4 1-125,-4 3 1,-3-6 84,-1 6 0,1-11-156,-1 6 0,1-9 49,-2 0 1,4-11-118,6-4 265,1-3 0,-1-2 0,0 0 0</inkml:trace>
  <inkml:trace contextRef="#ctx0" brushRef="#br0" timeOffset="2004">3499 809 7569,'10'5'-918,"0"0"631,0 0 1,0-4 286,-1 4 0,1-3 0,5 3 0,-1-4-53,1-1 0,0-1 6,0-4 1,4 2 268,1-7-106,6 0 0,-10-6-86,4-4 0,1 2 121,-1-6 1,-1 6-37,-4-2 1,0 2-49,-1-2 0,-1 4-84,-3-3 0,-3 7 159,-7 2-155,0 0 1,-7 2 65,-3 3 0,-8 4-160,-1 1 1,-2 0 36,1 0 1,4 6-1,-4 4 1,4 3-198,1 2 248,0 0 0,1 1-6,-1 4 1,2-4 7,3 3 1,4-2 16,6-3 1,0 1 4,0 0 0,6-2 22,4-3-36,3 3 1,3-12 38,4 4 0,-2 2-33,6-2 0,-4 0 80,4-5 1,-6 0-73,2 0 1,1-5 33,-1 0 1,1-5-37,-1 5 0,-4-6 2,4 1 1,-4 2-17,-1-2 0,-1 2-3,1-2 0,-5-1-62,0 6 85,-7 0-195,3 5 160,-6 0-57,0 6 0,0 2 64,0 7 0,0 0 0,0 0 1,7-1 13,3 1 1,3 0 9,2-1 1,1-1 69,3-3 0,-1 2-89,7-7 1,-1-1 59,6-4 0,-1 0-39,1 0 1,-6-6 104,1-4 0,-7-3-60,1-2 0,-2-1 6,-3-4 0,-4 2 15,0-6 1,-5 4 1,5-4 1,-7 6-107,2-2 1,-5 4 73,-5 1 1,0 2-111,-10 3 0,2 2 102,-11 3 1,-2 4-132,-9-4 1,4 10-28,-3 5 1,-2-2-117,2 1 1,4 1 66,6 5 172,6 0 0,-10 6 0,5 2 0</inkml:trace>
  <inkml:trace contextRef="#ctx0" brushRef="#br0" timeOffset="2263">4852 236 7569,'14'-8'-1491,"1"-6"1491,0 6 0,-5 0 0,-1 3 0,-5 4 0,0 2 0,-8 4 0,-5 5-116,-5 10 1,-6-3 134,1 8 0,-8-4 5,3 9 1,-4-8-35,-1 13 0,-1-7 0,1 6 0,0 2-60,-1-2 1,1 2 76,-1-2 0,6-3-39,-1 4 32,7-4 0,-3 5 0,6 1 0</inkml:trace>
  <inkml:trace contextRef="#ctx0" brushRef="#br0" timeOffset="2897">4793 838 7159,'15'0'-922,"-1"0"736,1 0 1,0 0 128,-1 0 1,-4-5 226,0 1 1,0-6-85,4 5 0,-1-7-19,-3 3 1,2-4-41,-7-2 1,4 0-1,-4 0 1,0 6-42,-5-1 0,0 0-5,0-5 1,-1 6-115,-4-1 0,-5 7 99,-10-2 0,2 3-57,-6 2 0,6 0 91,-2 0 0,2 2 0,-1 3 0,4-2 0,0 7 0,1 4 0,4 6 0,3-1 0,2-4 0,4 5 0,1-1 0,0 1 0,0-5 0,8-1 0,7 1 0,1-2 0,8-3 0,1 1-13,4-6 1,1 0 2,-1-5 1,1 0 64,-1 0 1,-5-6 7,1-4 0,-2-8-16,1-2 0,-1-6-18,-3 2 1,1-4 19,3-2 1,4-4-13,-3 0 1,4-2 42,5 2 0,-3 1-36,4-6 1,-4 6-30,-2-1 1,-4 3-14,-1 1 1,1 1-13,4 0 0,-6 4-60,-3 1 1,-4 6 92,-1-2 1,-6 4-70,1 1 1,-7 5 61,2 0-173,-3 7 140,-2 10 0,-2 2-99,-3 11 0,-3 1 22,-6-1 1,-1 6 9,0-1 0,-4 4 84,-1 5 0,-5-1 0,6 6 0,-7-5 0,1 6 0,4-3 0,1 2 0,-1 2 0,2-7 0,4 1 0,5-6 0,2-6 0,-2-3 0,4-4 0,6-1 0,6-9 0,4-6 0,8-6 0,1-9 0,8-6 88,-3-4 1,6-4-47,4-5 1,-3 3 50,3-4 0,2-1-84,-2 2 0,2 1 6,-1 9 0,2-2-51,7 6 0,7-4-226,3 4 262,9 0 0,-2 6 0,4-1 0</inkml:trace>
  <inkml:trace contextRef="#ctx0" brushRef="#br0" timeOffset="6149">5719 853 7383,'10'0'-240,"-1"0"1,-4 0 225,5 0 1,-5 0 153,5 0-38,0 0 1,4-2 7,1-2 1,0 2-26,-1-3 0,-4-2 5,0 3 0,0-6-17,5 5 1,-2-2-14,-4 2 0,3 2-55,-7-7 163,6 7-223,-9-10 86,4 11 1,-7-4-79,-4 6 0,-3-5 3,-7 0 1,0 0 21,1 5 1,-6 0-31,0 0 1,1 2 60,4 3 1,-5-4-86,1 4 0,-1 3 63,6 2 1,4-2-51,0 2 0,2 0 41,-2 5 1,-1-1 24,6 1 0,-2 0-4,2-1 0,4 1 3,-4 0 1,5 0 16,5-1 0,-2-4 7,7 0 1,-1-2 1,6 2 1,0 1-25,0-6 1,6 0 33,3-5 0,-1 0 1,2 0 1,4 0 1,5 0 0,2-6 5,-1-4 0,1-3 5,3-2 1,-2-1 0,-2-4 0,-4 4-23,3-4 1,-3 2-13,-2-1 0,-4 2 15,-1-2 1,-4 7-24,4 2 0,-6 2 26,2-2 0,-4 4-45,-1 6 1,0 0 25,-1 0-11,1 0 0,-5 1-38,0 4 1,-7 4 45,2 5 0,-3 1-105,-2 0 0,-2-1 92,-3 1 1,2 0-87,-7-1 0,5 1 54,-5 0-1,7 0 0,-4-1-1,7 1 0,0-5-46,0 0 52,0-7 1,7 8 0,3-6 1,3 0 46,2-5 0,-1 0-42,1 0 0,5 0 54,-1 0 0,6-6-49,-6-4 0,7-3 109,-1-2 1,-2 2-72,1 3 1,-6-3 9,2 3 0,1-3 31,-1-2 0,-1 2-20,-4 4-17,0-4 1,-1 11 0,1-3 0,-5-2-50,0 3 1,-6-1 22,6 5 1,-6 1-7,0 4 0,3-2-59,-2 7 24,0 0 0,0 5-6,0-1 1,-1 1 39,-4 0 1,0 0-42,0-1 1,0 1 28,0 0 0,0-6-39,0 1-37,0-6 35,0 2 0,7-8 49,3-2 1,-2-5 39,2-5 1,1-1-51,9 0 0,-4 5 25,4 1 1,-4-1-22,-1-5 1,-1 7 67,1 3 0,0-1-23,0 1 0,-6 0 6,1 5 1,-5 0-9,5 0-16,-7 6 1,4 2-50,-7 7 0,0 0 55,0 0-32,0-1 0,0 1 22,0 0-13,0-7 0,1 3-27,4-6 1,-2 0-40,7-5 56,0 0 0,5-2-1,-1-2 1,1-5 8,0-5 1,4 4-23,1 0 39,0 0 0,-6-3-35,1 3 44,0-3 0,-1 12-24,1-4 0,-5 3 41,0 2 0,-5 0-24,4 0 1,-5 7 2,1 2 1,-4 0-9,-1 0 7,7 1-15,-6 5 9,12 0 0,-9-2 2,6-3 1,-6-4-8,6-6-1,0 0 0,5 0 1,-1 0 1,-4 0 0,0 0 0,0-5-4,5 0 0,-6-6 5,1 1 0,0 2 8,5-2 1,-1 0-10,1-4 1,0-1 41,-1 0 0,1 0-40,0 1 0,-5-1-3,-1 0-22,1 1 1,3-1-4,-3 0 0,-2 7-15,-3 3 0,-3 2 38,3-2-7,-4 3 0,-1-3-14,0 10-18,0 4 0,-5 5 25,1 1 1,-3 0 2,2-1 1,3 1-5,-2 0 0,2-1 4,2 1 0,0-5 0,0 0-15,0 0-46,0 4 56,6 1 1,3-7 19,5-3 1,1-3 4,0-2 0,-1-2 0,1-3 0,1 2 5,4-7 1,-2-5 5,7-4 0,-6-1-2,6 5 0,-7-4-15,1-1 0,2 1 1,-1 4 1,0 0 2,-6 1 1,-1 4 41,-3 0-9,3 7-19,-5-4 0,1 14-19,-5 3 0,-2 3 0,-2 1 0,0 1-95,0 0 1,0-1 94,0 1 0,0 0-94,0-1 72,0 1-46,0 0 0,0-5 20,0-1-14,0-5 36,0 2 0,7-11 3,2 0 0,0-4 54,0 4 1,0-7-53,0 3 0,4-3 54,-3 2 0,3-1-47,2 6 1,-5 0 105,0 5-50,-1-6 14,6 4-52,0 2 1,-5 8 15,-1 7-27,-5-1 1,2 1 15,-6 0 1,5-5-32,0-1 29,6-5 0,-4 4-12,3-3 1,3-4 17,-3 4 0,3-3-1,1-2 0,3 0 1,2 0 0,-2-2 1,2-3 0,2 4 17,-1-4 0,1-2 2,-1 2 0,-2-4 25,6 4 1,-4-5-39,4 5 1,-6-6 2,2 1 0,-4-2-1,-1 3 1,0-4-1,-1 3 1,0 2 3,-5-2 0,0 2-31,-5-2 0,-2-3-41,3 3 77,-3 3-36,-2-6 0,-7 12 13,-3-4 1,-3 3-57,-2 2 0,-6 0 9,-3 0 1,3 5-6,1 0 1,-1 6 27,1-1 1,-1 3-3,1 2 1,6 0-13,-1-1 1,0 1 11,5 0 1,4-1 4,1 1 0,3 0-8,2 0 0,0-1 24,0 1 0,7-5 1,3 0 1,4-7 1,6 2 0,3 1 31,6-1 0,-4 0-42,-1-5 0,1-2 58,4-2 1,0-3-49,1-3 1,-1-3 52,1 3 0,-6-1-43,1 1 1,-2-3 25,1 3 1,4-3 2,-4-2 1,-2 1 4,-3-1 0,2 0-16,-1 1 0,0-1 4,-6 0 1,-1 1 52,-3-1-25,3 0-125,-11 0 35,4 1 0,-7 4-8,-4 0 0,-5 7 13,-10-2 0,4 5-87,-4 5 0,4-2 79,1 7 1,-1 0-14,-3 4 0,7 1-14,-3 0 0,4 4 20,-4 1 1,5 5 17,1-6 0,5 2-21,-1-1 0,4-4 79,1 4 0,0-4-38,0-1 0,1-2 10,4-3 1,5-2 23,10-3 0,-2-3-44,6 2 0,-4-2 49,4-2 1,1-2-38,4-2 1,1 0-1,-1-6 1,5 1 3,1-6 0,4-5-8,-5 1 0,0-1 0,-4 5 1,-2-4-4,-4-1 1,4 1 6,-4 4 1,-1 5 10,2 0 1,-7 5-23,1-4 1,-2 5 11,-3 0-5,1 8 0,-7 5 4,-3 5 0,-3 3-69,-2 2 0,0-2 30,0 2 1,-5-1-7,0 2 1,-7-4 30,3 4 0,2-9-17,2-1 52,4 0-58,1 4 48,0-5 1,6-3-29,4-6 1,5 0 54,4 0 1,4 0-12,7 0 0,-1 0 2,0 0 0,1-5-4,-1 0 0,-4-6 8,-1 1 0,-4 2-47,4-2 1,-6 5 26,2-5 0,-9 7-36,-1-2 0,-5 4 46,5 1-151,-7-7 19,3 5 73,-6 9 0,0 3-9,0 9 1,0-7 49,0-2 0,0-6-50,0 6 69,0 0 0,7 3-44,3-3 1,-2-4 36,2-6 1,1 5 5,9 0 0,-4 0 8,4-5 0,-2 0-27,1 0 0,-1-5 4,7 0 0,-6-6 60,6 1 0,-7 2-56,1-2 1,3 0 98,-3-4 0,1-1-88,-5 0 1,-1 1 58,1-1 0,-2 0-70,-3 0-17,-4 1 0,-7 1-1,-4 3 1,-5 3-7,-10 7 0,-2 2-45,-8 3 0,1 3 68,-1 7-1,1-1-169,0 1 0,1 0 36,3 0 1,4-2-40,6-4 0,6 4 80,-1-3 0,7-2-2,-2 2 0,3-5 5,2 5 42,0-7 0,7 4 71,2-7 1,9-2-62,2-3 1,4 2 67,-4-7 0,6-1-37,-1-9 0,4 2 124,5-6 0,-3 4-36,4-4 0,2-1 20,2-4 1,-1-6 16,1 1 0,0-7-84,5 2 0,-4-5 61,-1-5 0,-2 2-43,3-7 0,0 5-4,-5-5 0,4 6 0,-5-1 0,1-1-60,-6 1 0,0 6 11,1 9 0,-7 5-100,-4 4 1,-7 10 70,-3 11 0,-4 2-19,5 2 0,-8 8-107,-2 7 0,-8 13 81,-12 11 1,2 5-84,-6 5 1,-1-3 106,-4 3 1,-1 3-12,1 2 0,1-2 11,4 2 1,-4 0 0,3 5 1,4-2-89,1-3 1,-1-4 69,2-6 1,-1-6-114,5-4 0,2-9 63,3-6 0,-1-2-232,6-3 334,-6-5 0,9 4 0,-4-5 0</inkml:trace>
  <inkml:trace contextRef="#ctx0" brushRef="#br0" timeOffset="6519">8659 30 7594,'0'-8'453,"0"1"1,0 6-522,0-4 0,-2 3-237,-3-3 0,2 4 153,-7 1 1,5 4 151,-5 1 0,1 7 0,-6-4 0</inkml:trace>
  <inkml:trace contextRef="#ctx0" brushRef="#br0" timeOffset="8038">1280 2220 7305,'-8'0'246,"-5"0"0,9-2-120,-6-2 1,7-5 6,-2-5 0,-1-1-154,1 0 104,0-6 1,5 0-12,0-4 0,0-2-21,0 2 0,5-8-136,0-1 0,6 0 59,-1 4 0,5 3-273,4 2 0,-1-3 125,7 4 1,-1 3-629,6 1 802,-1 4 0,7 1 0,2 0 0</inkml:trace>
  <inkml:trace contextRef="#ctx0" brushRef="#br0" timeOffset="8313">1794 2191 7569,'0'8'-116,"0"-2"504,0-6 0,0-11-280,0-4 1,5-8 35,0 4 0,6-7-112,-1 1 1,3-3 55,2-1 0,0-5-125,-1-1 1,1-4-90,0 5 0,0 0-103,-1 4 0,1 2-322,0 4 1,-2-2 82,-4 6 468,5 1 0,-6 4 0,6 0 0</inkml:trace>
  <inkml:trace contextRef="#ctx0" brushRef="#br0" timeOffset="8520">2294 1794 7569,'8'0'-528,"-1"0"969,-7 0 1,-13 0-351,-7 0 1,-6 0-32,-4 0 1,1 5-115,0 0 1,-1 0 0,1-5 1,-1 4-222,1 1 0,5 0 54,-1-5 1,7 5 219,-1 0 0,2 6 0,3-2 0</inkml:trace>
  <inkml:trace contextRef="#ctx0" brushRef="#br0" timeOffset="9981">2132 2132 7569,'23'0'-249,"0"0"-220,-3 0 428,-4 0 0,7 0 80,-4 0 0,-2-2 24,2-3 0,-2-1 10,-3-4 0,1-3-38,0 3 1,-5-3 27,-1-2-78,-5 1 54,2-1 0,-6 5-25,0 0 1,-6 7-5,-4-2 1,-5 4-80,-4 1 1,1 0 92,-7 0 1,2 1-135,-1 4 0,1 3 74,3 7 0,4 0-37,-4-1 0,4 1 52,1 0 0,5-1-31,1 1 1,5 0 87,0 0-66,2-1 0,8 1 69,4 0 1,8-2-57,2-3 0,6-4 96,-2-6 0,9 0-77,1 0 0,6 0 50,-6 0 0,5-2-24,-5-2 1,6-6 3,-6-10 0,2 2 25,-2-6 1,-3 6-30,3-2 1,-3-1-8,-1 1 0,-7 6 6,-4 4 0,-2 5-1,-3-5 0,1 7-16,0-2-7,-1 3 1,-5 9 19,-4 3 0,1 3-72,-1 1 1,0 3 22,-5 2 1,-2-2-6,-3 2 0,4-2-61,-4-3 0,3 1-1,2 0 43,0-1 19,0-5 1,7-3 43,2-6 0,6 0-15,5 0 0,-4-6 10,4-4 1,1-3-3,-1-2 1,1 0 14,-2 1-5,-2-1-16,4 0 0,-8 5 83,-3 1-80,-4 5 1,-1-1 33,0 10 1,0-1-26,-5 5 0,0-4 1,0 5 0,5-5-13,0 5 0,5-5 26,-5 4-38,6-5 0,-3 7 21,7-6 0,-5 0-19,-1-5 11,1 0 1,5 0-12,0 0 1,-1 0 10,1 0 0,0-5 17,-1 0 0,1-6 66,0 1 1,4 2-76,1-2 0,1 0 34,-1-5 0,3 6-24,6-1 0,-1 0 48,-4-5 0,6 2-40,-1 4 1,1-5 15,4 5 1,-5 0-9,-4 0 1,3 5-2,-4 0 0,-3 0-57,-1-1 1,-4 4 51,-1-4 0,-2 5-62,-3 5 1,-2 1 53,-3 4 0,-4 3-82,4-3 1,-5 3 16,-5 2 1,-4 4-10,-11 1 0,4-1 26,-4-4 1,-3 5-8,-1-1 0,-2 1-35,1-5 1,-1-2 35,6-3 1,-4 3-10,4-4 1,6-2-27,4-2 17,7-4 47,-4-1 1,18 0 6,4 0 0,5-4 6,-1-1 0,-1 0 29,7 5 1,-6-5-47,6 0 1,-7 0 92,1 5 1,-2 0-78,-3 0 1,-4 0 44,0 0 1,-5 0-33,5 0 0,-7 2-23,2 3 1,-2-4-24,2 4 28,-3-3 1,6-2-111,-3 0 111,-4 6 1,8-4-15,-4 3 1,-2-4 3,7-1 1,-6 0-1,6 0 1,-5 0-4,5 0 0,0 0 38,4 0 0,1 0-32,0 0 0,0-1 63,-1-4 0,1-2 34,0-2 0,1-4-78,4 3 1,-4-3 52,4-2 1,-4 5-40,-1 0 0,-1 1 4,1-6 1,0 2 0,-1 3 1,-1 2-59,-3 3 1,-2 3 15,-3-3-17,-3 4-106,4 1 0,-6 6 122,0 4 1,-4-2-103,-1 2 1,-5 0 36,5 5 26,-6-1 1,4 1-52,-3 0-18,-3-1 175,11 1-96,-4 0 0,12-7 72,4-3 1,3-4-63,2-1 0,1 0 85,4 0 1,-2 0-68,6 0 0,-4-4 99,5-1 0,-7-7-31,1 2 1,-1 2-46,2-2 0,-9 1 8,4-6 1,-4 5 31,4 0 74,0 1 1,-6-4-79,1 3 0,-6 2-184,0 3 130,-2 3-90,-2-5 49,0 21 1,-2-10 11,-2 11 1,0-3 20,-6 2 0,7 3-30,-2 2 0,-1-2 23,1 2 1,-2-1-11,2 2 0,-1 1 6,-4 3 0,-3 4-69,3-3 0,-8 2 35,-1 3 0,-7 1-5,1 3 0,-3-1 20,-1 6 0,-2-5 3,-3 6 1,-2-3-16,-4 2 1,0-3 5,5-6 0,-4-6-36,5 1 0,-1-7 11,6 1 73,6-9 0,-5 3 0,6-5 0</inkml:trace>
  <inkml:trace contextRef="#ctx0" brushRef="#br0" timeOffset="11051">4646 1764 7523,'-8'0'-56,"-5"0"-304,11 0 212,-11 0-319,11 0 467,-11 0 0,5-6 0,-7-2 0</inkml:trace>
  <inkml:trace contextRef="#ctx0" brushRef="#br0" timeOffset="11186">4411 1676 7569,'-9'7'0,"-2"-4"-29,6 7 116,0-7 98,5 4-368,0-1 292,0-4-109,0 4 0,0-6 0</inkml:trace>
  <inkml:trace contextRef="#ctx0" brushRef="#br0" timeOffset="11945">5528 1838 7569,'0'10'-451,"0"-1"0,0-4 599,0 5-54,0 0 0,0 5 6,0-1 0,1 1 3,4 0 0,-1-1 1,5 1 1,-4 5 25,5-1-66,-7 8 1,9-6 21,-7 3 0,4 2-50,-4-6 1,5 6-11,-5-1 0,0-3-1,-5 3 1,0-5-103,0 4 1,-7-1 80,-2 1 0,-6 3-151,-5-8 1,2 7 43,-6-1 0,-2-4-110,-9-1 1,4-6 8,-3-4 1,3-3-8,2-7 1,4 0 210,1 0 0,6-13 0,-4-4 0</inkml:trace>
  <inkml:trace contextRef="#ctx0" brushRef="#br0" timeOffset="12279">5675 2044 7569,'13'6'0,"-3"4"0,3 1-314,-4-1 302,-2 3 0,6-11 77,-3 3 0,-2-4 87,2-1 0,0 0 19,4 0 0,1-6-19,0-4 0,-1-3 0,1-2 0,0-1 19,0-4 1,-1 4-20,1-3 0,-2 1-290,-3-2 1,1 4-402,-6-4 0,0 9 237,-5 1 237,0 0 1,-8 2-34,-7 3 1,-1 3 85,-9 2 0,2 0-68,-1 0 0,-2 7 46,6 3 0,1 3-8,4 1 0,0 3 28,1 2 1,4 4 2,0 7 0,7-6-18,-2 1 1,8-3 112,2 3 0,11-4-36,-1-6 0,11 0-48,4-1 1,4-4-96,5 0 1,8-7 101,-3 2 0,9-5-575,-4-5 568,0 4 0,-5-13 0,0 6 0</inkml:trace>
  <inkml:trace contextRef="#ctx0" brushRef="#br0" timeOffset="12497">5763 1515 7569,'-8'0'-589,"1"0"519,7 0 1,13 0 0,4 0 0</inkml:trace>
  <inkml:trace contextRef="#ctx0" brushRef="#br0" timeOffset="13349">6748 1985 7569,'14'0'0,"1"0"-261,0 0 0,0-5 103,-1 0 0,6-6 343,-1 1 1,3-8-84,-3-2 0,-1-6-26,7 2 1,-6-4-45,6-1 0,-2-1 25,1 1 0,2-1-81,-6 1 1,0 0 71,-6-1 1,-1 6-135,-3-1 1,-3 7 25,-7-1 1,0 2-85,0 3 0,-7 5 111,-3 4 1,-8 4-17,-1 1 1,-2 0-19,1 0 0,4 6-15,-4 4 0,-1 8 45,1 2 0,1 6 3,4-2 1,0 4 37,0 2 1,1 1-42,-1 3 0,-1-1 91,-4 6 0,9-5-76,-4 5 1,4-6 59,-4 1 1,7-3-39,3-1 1,3-6 16,2 1-6,0-7 1,2 1-12,3-9 0,-2-4-71,7-6 1,0 0 65,4 0 0,-1-6-8,-3-4 0,3-3-1,-3-2 0,3 1 38,2-1 0,-1 0-37,1 1 0,0-1 31,0 0 0,-1 7-15,1 3 1,-5 3-5,0 2 0,-6 0 30,6 0 1,-6 7-24,0 3 1,-2 3-10,-2 2 1,0 4 6,0 1 1,0-1-5,0-4 0,5 0 29,0-1-11,6 1 0,-3-2-12,7-3 0,0-3 0,0-7 0,4 0 21,1 0 1,1 0-19,-1 0 1,-4-5-1,4 0 1,-4-5 2,-1 5 0,-6-1-36,1 1 13,-7 3 1,6-5 21,-5 7-29,-2 0 1,5 2 19,-7 3 1,0-2-14,0 7 0,5-5 10,-1 5 0,8-5-1,-2 4 0,3-5-2,1 1 1,3-2 18,2 2 1,-2-4 30,2 4 0,-2-3 6,-3-2 0,1 0 21,0 0 1,-1-5-55,1 0 1,0-5 60,0 5 1,-6-4-50,1 4 0,-2-7 70,2 3 1,3 0-58,-3 0 0,-2-1 58,2-5 1,-7 0-49,2 1 1,-3-1 3,-2 0 0,-2 1-100,-3-1 0,2 7 62,-7 3 0,-5-2-156,-4 2 0,-2 2-46,1 8 0,2-2-70,-6 7 1,6 0 56,-2 5 0,-1-1 195,1 1 0,1 6 0,4 2 0</inkml:trace>
  <inkml:trace contextRef="#ctx0" brushRef="#br0" timeOffset="13844">7600 1970 7569,'9'7'-1460,"4"-6"1140,-12 12 466,6-11 0,-7 6-35,0-3 0,0-2-97,0 7 1,0-5-7,0 5 0,0-5-11,0 5 1,0-1 3,0 6 1,0-5-2,0 0 1,6-5 11,4 4 0,3-5-12,2 1 0,1-4 23,4-1 1,-4 0-20,4 0 1,-4 0 5,-1 0 0,-1-5-12,1 0 0,0-4 8,0 4 1,-1-7-5,1 2 1,-2 2 2,-3-2 0,1 6-7,-6-6-40,7 7 17,-11-4 1,7 7-16,-3 0 34,-3 0 1,4 2 8,-6 3 0,2 1-11,3 4 0,1 3 36,4-3 0,8-4-33,-3-1 1,3-3 120,-3-2 1,4 0-99,1 0 1,1 0 8,-1 0 0,-4-2 53,4-3 1,-4 2-53,-1-7 0,-1 0 15,1-4 0,-5 1-7,0 3 1,-5-3 48,4 3-9,-5-3-83,2-2 37,-6 0 1,-6 7-60,-4 3 1,-3-1 32,-2 1 0,-1 0-5,-4 5 0,2 2-160,-6 3 1,4-2 92,-4 7 1,6-5-337,-2 4 404,4-5 0,-6 15 0,0-2 0</inkml:trace>
  <inkml:trace contextRef="#ctx0" brushRef="#br0" timeOffset="14683">8218 1911 7120,'1'9'-184,"4"-5"26,-3 5 227,4-8-70,-6 12 0,0-9 88,0 5 0,0-4-172,0 5 0,0-5 22,0 5 12,0 0 0,0 4 3,0 1 0,7-5 74,3 0 0,3-7-52,2 2 1,1-4 27,3-1 1,-1 0-14,7 0 1,-1-1 12,6-4 0,-1-3 1,1-7 1,-1-5 0,0 1 0,1-6 0,-1 6 1,-4-7 2,-1 1 0,1-3-1,4-1 0,-4 0 97,-1-1 1,-4-4-94,4 0 1,-6-1 102,2 6 1,-4-1-85,-1 1 1,-1 5-43,1-1 46,-7 7 12,5-3-85,-11 13 1,3 1 62,-10 7 1,-3 8-62,-7 7 0,5 1 43,1 9 0,-1-6-41,-5 6 0,0-1-4,1 6 0,-6-1 1,0 1 1,1 4 5,4 0 1,-4 2-8,-1-2 0,-1-3-17,1 4 0,4-4 32,-4-2 1,6-1-37,4-4 1,-2-2 25,7-8 0,-1-1 69,1-3-35,3-3 1,-3-7 9,10 0 0,3-7 30,7-3 1,0-4 7,0-6 0,-1 2 7,1-6 0,5 6-47,-1-2 1,1 4 12,-6 1 1,1 2-2,0 3 0,0-1-10,-1 6 0,1 0 45,0 5-30,6 0 1,-5 2 17,4 3 1,-10 3-30,-5 6 0,-4 1-34,-1 0 1,0-1 37,0 1 1,-5 2-37,0 2 0,-4-3 46,4 4-63,-7-4 12,4-1-14,0 0 21,1-7 7,7-2 81,0-6-74,7 0 1,3-4 68,9-1 0,-2-7-60,2 2 1,2-1 37,-1 1 1,5-3-21,-6 3 1,1-1 3,-6 1 1,1-1-25,0 6-2,6-7 0,-5 6-27,4-4 1,-4-1 37,-1 6 1,-5 0-56,0 5 46,-1 0 0,5 6-23,-5 4 0,-2 5-1,-7 4 0,0 4-3,0 7 1,-2-1 18,-3 0 0,-3 1 0,-7-1 0,-1 6 8,-3-1 0,-3 3-12,-2-7 1,1 7-41,3-7 0,2-2 39,-6-4 0,6-6-167,-2 2 0,4-4-139,1-1 315,1-7 0,-1-2 0,0-6 0</inkml:trace>
  <inkml:trace contextRef="#ctx0" brushRef="#br0" timeOffset="15158">9335 2029 7418,'15'0'-208,"-6"0"171,1 0 0,-5 0-114,5 0 0,0 0-59,4 0 257,-6-7 1,6 1-47,-5-4 1,3-3 57,-2 3 1,3-3-4,-4-2 1,5 1-4,0-1 1,-1 0 0,-3 1 0,3-1-20,-3 0 1,-2 1-3,2-1-50,-7 0-15,4 1-49,-7 5 0,-2 3 62,-3 6 0,-3 6-78,-7 4 1,1 3 52,-1 2 1,2 1-28,3 4 0,-3-2 39,3 6 0,-1-1-8,1 2 0,-1 1 19,6-7 0,0 1 4,5-5 1,0-1 55,0 1 1,0-5-64,0 0 1,1-7 80,4 2-69,3-4 0,12-1 36,0 0 0,1-4-14,-2-1 1,3-7 4,2 2 0,4 2-5,-4-2 0,7 2 3,-1-1 0,3-5 3,-9 5 0,4 2-9,1 2 0,-6 4-6,-3 1 0,1 0 7,-1 0 0,-6 6 1,-4 4 0,-7 5-17,2 4 1,-5-1-2,-5 7 0,-5-6-24,-9 6 1,1-7-78,-7 1 1,1 1-60,-5-5 170,6 3 0,-12-10 0,4 6 0</inkml:trace>
  <inkml:trace contextRef="#ctx0" brushRef="#br0" timeOffset="15322">9614 1515 7569,'0'14'-114,"0"1"0,-5-5-190,0 0 1,-6-6 142,1 6 132,-3-7 1,-2 9 28,1-7 0,-8 6 0,0-3 0</inkml:trace>
  <inkml:trace contextRef="#ctx0" brushRef="#br0" timeOffset="16008">3249 3161 7245,'-14'0'44,"4"0"-15,0 0 0,0 0 136,-4 0 1,-3 1-235,-2 4 1,1-3-16,-7 3 0,6-2-5,-6 2 0,6 2-10,-6 2 1,5 4 106,-4-3 0,6 3-68,-2 2 1,4 5 70,1-1 0,7 1-40,3-5 1,5-1 28,5 1 0,5 0 6,10-1 1,2-4 46,8 0 0,-1-7 9,1 2 0,4-3 49,0-2 0,5 0-85,-4 0 0,-1-7 136,-5-3 1,-4-3-74,-1-1 1,-7-1 50,-3 0 1,0-4-61,-10-1 1,1 0-75,-5 6 1,-8 4-22,-7 0 1,-1 2-144,-8-2 1,-1 2-188,-4 3 0,4 3 162,1-2 1,4 2-193,-4 2 1,6 2 374,-2 2 0,-3 5 0,0 5 0</inkml:trace>
  <inkml:trace contextRef="#ctx0" brushRef="#br0" timeOffset="16264">3205 3264 7569,'15'0'-1101,"-5"0"1027,0 0 480,-1 6-169,6-4-141,-7 11 0,4-10-67,-7 7 1,4-5 56,-4 5 1,2-5-59,-2 4 1,-4 1 47,4 5 0,2 0-71,-2-1 0,0 1 15,-5 0 0,5-1-16,-1 1 0,1 5-43,-5-1 1,0 1 45,0-5 0,0 4-70,0 1 1,-6-1 50,-4-4 0,-3 5-130,-2-1 0,-4 1 84,-1-5 0,-4-1-51,4 1 0,-1 0 36,1-1 1,4-5-150,-4-5 1,4-2 221,1-2 0,0 7 0,1 1 0</inkml:trace>
  <inkml:trace contextRef="#ctx0" brushRef="#br0" timeOffset="18636">3587 3411 7569,'10'8'-639,"0"-3"547,0-4 0,5-1 219,-1 0 1,1-1-55,0-4 0,-1 2-3,1-7 0,0 2 9,-1-2 1,6-3-1,0 3 0,-1-3-13,-4-2 0,0 1 4,-1-1 0,-4 0-71,0 0-11,-7 1-19,4-1 88,-7 0 0,-7 6-128,-3-1 0,-3 6 59,-1 0 0,-1 4-86,0 4 0,1 0 52,-1 6 0,0-2-46,0 1 0,2 5 52,4-5 0,-3 4 3,7 2 1,-5 0 5,6 0 1,-1-1-3,5 1 1,0-5 23,0 0 1,6-1-21,4 6 1,-2-5 65,2 0 0,0-6-32,4 6 1,1-6 2,0 0 0,4-2 14,1-2 0,1 0-28,-1 0 1,1-5 98,4 0 0,2-6-87,-2 1 0,3-3 112,1-2 1,5 1-96,1-1 0,-1-5 71,-5 1 0,6-7-29,-1 1 0,4-3 19,-9-1 1,4 0-61,-9-1 1,-1 6-3,1-1 1,-6 2-87,2-1 0,-9-2 65,-1 6 0,-2 0-128,2 6 0,-3-1 40,-7 0 1,0 6-134,0-1 156,0 6 0,-2-2-32,-3 6 49,-3 0 1,-7 2 1,1 2 1,-1 5-22,0 5 0,-4 6 18,-1 0 0,-1 4-42,1-4 0,4 6 43,-4-2 1,4-1-28,1 2 1,2-6 20,3 6 1,-1-6 49,6 6 0,0-6-34,5 6 1,7-7 5,2 1 0,5-4 89,0-5 1,3 1-91,2-6 1,-2 0 95,2-5 0,2 0-75,-1 0 0,0 0 60,-6 0 1,1-5-17,0 0 0,-1-6 2,1 1 0,0 2 3,-1-2 1,1 2-26,0-2 0,0-1 20,-1 6 0,1-5-14,0 5 0,-1-5 13,1 6-8,0-8 0,-1 10-45,1-2 0,0 0 38,0-1 0,-1 4-43,1-4 0,0 3-16,-1 2 1,6 0 43,0 0 1,-1 2-31,-4 3 24,0-4 1,-1 11 0,1-7 0,0 5-4,-1-6 1,1 6 11,0-5 0,-1 0-10,1-5 1,0 0 10,0 0 1,-1 0 9,1 0 4,0 0 80,-1 0-89,1 0 13,0-7 13,-7 6 1,5-6-13,-11 7-26,4 0 1,-16 7-14,1 3 0,-8 3 19,7 1 0,2 1-14,-2 0 1,1-5 10,-6-1 0,5 1-5,0 5 0,7-5 2,-2 0-26,-3-1 25,6 6 0,-4 0 3,12-7 0,3 3-3,5-6 1,1 0 54,0-5 0,4 0-51,1 0 1,-1-5 77,-4 0 0,1-4-60,4 4 1,-4-7 5,4 2 1,-2-3 82,2-1 0,-3-1-77,8 0 1,-5 1 48,4-1 1,-6 0-40,2 0 0,1 1 12,-2-1 43,1 0-203,-5 1 181,-7 5-154,-2 3 17,-6 6 70,-6 6 1,4-2-99,-3 6 1,-3-2 46,-2 1 1,4 5-161,1-5 177,-3 4 0,1 2-73,-2 0 0,0 0 43,4-1 1,4-4-53,-4 0 116,3 0 1,7 4-56,0 1 0,7-7 54,-3-3 1,4-3-43,2-2 0,5 0 100,-1 0 0,1 0-48,-5 0 1,4-5 72,1 0 1,1-7-40,-1 3 0,-4-4 6,4-2 1,-6 0 8,-4 1 1,3-1-37,-3 0 0,-2 5-51,2 1 0,-7 4 78,2-5-58,-3 7 43,4-4-54,-4 7 0,4 2-33,-6 3-60,-6 3 1,-1 6-7,-2 1 43,2 0 0,2 0 18,0-1 22,0 1 0,5 0 47,0-1-79,0-6 65,0 6 1,7-13 5,3 4 8,3-3 0,6-4 7,1-3 1,-1 2-29,-4-7 1,1 0 73,4-4 1,-4 4-62,4 0 39,-4 0 0,-1-3-37,0 3 1,-5-1 68,-1 6-40,-5 0-35,9 5-67,-12 0 95,6 0-123,-7 7 0,0 1 89,0 7 1,0-6-145,0 1 108,0 0 15,6 5 1,3-2 4,5-4 0,1-2 5,0-7 1,1 5 10,4 0 0,-2 0-17,6-5 1,-1-7 50,1-3 0,4 2-41,-3-2 0,-2 1 103,1-6 1,-4-5-93,4 1 1,-4-7 113,4 1 0,-1-3-58,2-1 1,2 0 69,-2-1 1,1 1-134,-2-1 1,3 1 50,-8 0 1,6 1-51,-6 3 0,1-1 51,-5 7 1,-2-6-162,-4 5 1,3 1 33,-7 4 1,0 5-47,-5 1 0,0 4 13,0-5-11,0 7 119,0-4 1,-7 9-19,-3 3 1,2-2 47,-2 7 0,1 1-53,-6 9 0,0 1 13,1 3 0,-6 4 3,0-3 0,-1 2-85,1 3 0,4 4 60,-3 0 1,-3 6-8,3-6 0,-1 2 5,5-2 0,1-3 4,-1 3 0,0-9-35,1-5 0,4-4 26,0-1 0,7-6-13,-2 1 20,3-7 1,2 2 34,0-10 0,2-3 19,3-6 1,8-3 5,6-2 0,1 2 47,-5-2 1,-1 1-49,1-2 1,5 9 76,-1-4 0,1 10-84,-5 0 1,4 4 86,1 1 1,-1 0-87,-4 0 1,-2 1 35,-3 4-15,3 3 1,-11 7-73,3 0 0,-4-1-7,-1 1 0,-6 0 59,-4 0 1,2-6-56,-2 1 1,0 0 36,-5 5 1,6-6-50,-1 1-7,7-7-1,-11 4 50,13-7 1,-6 2-5,7 3 5,0-4-14,0 6 20,7-7-11,1 6 1,7-3 31,-1 7 1,3-6-27,2 0 0,-2 3 93,2-2 0,-2 0-53,-3-5 1,1 0 4,0 0 0,-1-2 1,1-3 0,5-3-21,-1-7 1,7-1 39,-1-4 1,-2 3-29,1-8 1,1 1 95,4-6 0,-4 1-87,-1-1 0,-6 1 14,2 0 1,-4-1-58,-1 1 0,-1 4-2,1 1 1,-5 6-77,0-2 1,-7 4 68,2 1 0,-3 5-175,-2 1 103,0 5 37,0-2 13,-7 19 1,-1 1-64,-7 11 1,0 1 59,1-6 1,-1 6-68,0-2 1,1 4-44,-1 2 1,0-1 96,1 0 1,-6 1-71,0-1 0,2-1 50,9-4 1,-3-2 109,7-8 0,0 1-178,5 0 148,0-7 0,2-2-15,3-6 1,10 0 115,9 0 0,-1-6 16,1-4 0,-1-5-73,2-4 1,1 1-8,-6-7 1,6 7-19,-2-1 1,11-2-214,4 1 0,-2 0 181,2 6 0,7-1 0,6 0 0</inkml:trace>
  <inkml:trace contextRef="#ctx0" brushRef="#br0" timeOffset="18886">7189 3587 7569,'8'-6'0,"5"2"-642,-3-6 496,9 1 69,-2-6 0,10-1 267,-2-4 1,3-4-101,1-11 0,1 3 77,-1-8 1,-6 1-96,-4-5 0,-2 0-200,-3 0 0,0 0-75,-5 0 1,-2 5-318,-7-1 520,-7 8 0,-1-11 0,-7 6 0</inkml:trace>
  <inkml:trace contextRef="#ctx0" brushRef="#br0" timeOffset="19286">6160 2852 7569,'-8'-6'-103,"-5"4"1,4-5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70F82-EB6C-442F-BD1C-2DB38DD87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91EBD1A-BF69-4B89-BC3D-CA7597F41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B779280-8851-42FD-BD1F-D92C880F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03F1-CDAB-40C1-9C25-281F13B75956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CCF1F0C-72D0-4DF0-BAEB-1D7EC510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CBE0D38-B44A-431F-A399-6B5F0649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AE5-5ABF-4CAE-8B3C-FF9550FF45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7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12583-104B-4811-A3A0-9C4D4D06D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5E14611-FBE0-4A01-9980-F6209EC7B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DEB2FBA-43F2-44F7-9F3A-60CC33B8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03F1-CDAB-40C1-9C25-281F13B75956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5DD1268-EBEF-498D-9BE7-20ADB45B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391F1F-97F7-42A5-91CB-68A2162D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AE5-5ABF-4CAE-8B3C-FF9550FF45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7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11B95FD-A302-4A85-B5A6-5C1A7AF4E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042C721-7C80-4EEE-9C82-06F843B5D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CE479F-BB94-418D-96E3-F6ECE5A7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03F1-CDAB-40C1-9C25-281F13B75956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A8DAB36-6F09-4E0C-8DFE-1DF7A5DD4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B1CD1F9-E738-4F52-A93C-8BF53390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AE5-5ABF-4CAE-8B3C-FF9550FF45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7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29707-7149-49FA-BEA7-76BD12E8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109DC8-E6F1-4ED8-A53C-0A892DF2A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E56F29-F671-4886-A90C-8E8DDD34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03F1-CDAB-40C1-9C25-281F13B75956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98510E1-8064-4A34-B148-CE07C4DB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E704C9-4F08-4F0A-9840-E4B25B22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AE5-5ABF-4CAE-8B3C-FF9550FF45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1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2200AA-3C73-42AA-83C6-BE23D110A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C095611-B71D-4CE0-BB4C-5732149F0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01A25BF-C040-4DF8-9B7D-9B81F1AA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03F1-CDAB-40C1-9C25-281F13B75956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C162133-EB15-40C2-A1D0-A5F93786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B7B3660-19D3-4619-8199-4AFFE0E5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AE5-5ABF-4CAE-8B3C-FF9550FF45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0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366BC1-866B-4547-8421-ED47167F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D590B5-7A8A-47B2-A126-C33602311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1426054-9B35-4632-990E-DBC698908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9CA7888-25F4-48D7-A5B3-CF9A0CA1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03F1-CDAB-40C1-9C25-281F13B75956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6973978-4886-498D-8A16-885E4ECA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565F287-6D40-462D-B475-B495726B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AE5-5ABF-4CAE-8B3C-FF9550FF45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0A267-FF49-46AE-86D7-714BCFF0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F9950FC-923C-445E-91BA-B1600E324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A9D2430-27A8-4A50-A225-AA8B68058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3FFC908-6D8D-4946-A1D6-40B9313E1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11C732A-0163-4179-A642-4CBE7FC8F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D9002C5-F353-4002-AF05-476BCAE9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03F1-CDAB-40C1-9C25-281F13B75956}" type="datetimeFigureOut">
              <a:rPr lang="en-US" smtClean="0"/>
              <a:t>5/8/19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CD87BEB-5FCA-417D-9568-C4BB9C13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5E8E8EB-0989-4D6F-A6FE-02308901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AE5-5ABF-4CAE-8B3C-FF9550FF45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3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0F8D1-8D56-486C-B144-62286479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EF5F624-63F5-46B2-9CFC-4DCCF3D5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03F1-CDAB-40C1-9C25-281F13B75956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917C77A-222F-41C1-A1DC-D1AFE029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54E6087-DC15-4F6D-9921-1ACD457D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AE5-5ABF-4CAE-8B3C-FF9550FF45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4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CC3D862-F33F-4BE6-BCD0-36C56961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03F1-CDAB-40C1-9C25-281F13B75956}" type="datetimeFigureOut">
              <a:rPr lang="en-US" smtClean="0"/>
              <a:t>5/8/19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FEF2226-A6C8-47AD-9388-7F57DFC7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5C4E26E-EDE1-47B1-9988-CC479995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AE5-5ABF-4CAE-8B3C-FF9550FF45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8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95ECA-0555-4454-B684-CB1B953E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627564-7912-436B-9A09-69662EBBC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C2930D2-D38B-4CCF-BA78-1EC003209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DFC7555-4205-4BED-9E9F-64BB2D73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03F1-CDAB-40C1-9C25-281F13B75956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9A43D40-D5AC-4783-A28F-D1050040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6E8F54E-C68A-4FB8-B7B3-4092A3E4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AE5-5ABF-4CAE-8B3C-FF9550FF45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7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C8E2B-7D4E-4FE0-BB9F-6F985A62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1CFD22F-08F7-4D9D-BBA5-1D2C9D081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261CF0E-40E0-45EA-A456-0CA99BB52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9497D64-6CBC-4BD3-B184-BAFD5581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03F1-CDAB-40C1-9C25-281F13B75956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0D2DB5E-2F75-497E-A135-75FCD93D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E011329-8BA3-468F-A3D7-1AB5D910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AE5-5ABF-4CAE-8B3C-FF9550FF45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9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518F4CF-0D6E-4F8E-B141-D236D996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BF333D9-27D8-427B-ABBE-D40A9DAE1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2C91420-188E-400A-9973-88B048351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103F1-CDAB-40C1-9C25-281F13B75956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2A95447-4889-4C88-BF13-C83FC6300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422869D-5896-4D24-B6F4-FB16239A7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A8AE5-5ABF-4CAE-8B3C-FF9550FF45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2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.xml"/><Relationship Id="rId117" Type="http://schemas.openxmlformats.org/officeDocument/2006/relationships/image" Target="../media/image76.png"/><Relationship Id="rId21" Type="http://schemas.openxmlformats.org/officeDocument/2006/relationships/image" Target="../media/image28.png"/><Relationship Id="rId42" Type="http://schemas.openxmlformats.org/officeDocument/2006/relationships/customXml" Target="../ink/ink30.xml"/><Relationship Id="rId47" Type="http://schemas.openxmlformats.org/officeDocument/2006/relationships/image" Target="../media/image41.png"/><Relationship Id="rId63" Type="http://schemas.openxmlformats.org/officeDocument/2006/relationships/image" Target="../media/image49.png"/><Relationship Id="rId68" Type="http://schemas.openxmlformats.org/officeDocument/2006/relationships/customXml" Target="../ink/ink43.xml"/><Relationship Id="rId84" Type="http://schemas.openxmlformats.org/officeDocument/2006/relationships/customXml" Target="../ink/ink51.xml"/><Relationship Id="rId89" Type="http://schemas.openxmlformats.org/officeDocument/2006/relationships/image" Target="../media/image62.png"/><Relationship Id="rId112" Type="http://schemas.openxmlformats.org/officeDocument/2006/relationships/customXml" Target="../ink/ink65.xml"/><Relationship Id="rId16" Type="http://schemas.openxmlformats.org/officeDocument/2006/relationships/customXml" Target="../ink/ink17.xml"/><Relationship Id="rId107" Type="http://schemas.openxmlformats.org/officeDocument/2006/relationships/image" Target="../media/image71.png"/><Relationship Id="rId11" Type="http://schemas.openxmlformats.org/officeDocument/2006/relationships/image" Target="../media/image23.png"/><Relationship Id="rId32" Type="http://schemas.openxmlformats.org/officeDocument/2006/relationships/customXml" Target="../ink/ink25.xml"/><Relationship Id="rId37" Type="http://schemas.openxmlformats.org/officeDocument/2006/relationships/image" Target="../media/image36.png"/><Relationship Id="rId53" Type="http://schemas.openxmlformats.org/officeDocument/2006/relationships/image" Target="../media/image44.png"/><Relationship Id="rId58" Type="http://schemas.openxmlformats.org/officeDocument/2006/relationships/customXml" Target="../ink/ink38.xml"/><Relationship Id="rId74" Type="http://schemas.openxmlformats.org/officeDocument/2006/relationships/customXml" Target="../ink/ink46.xml"/><Relationship Id="rId79" Type="http://schemas.openxmlformats.org/officeDocument/2006/relationships/image" Target="../media/image57.png"/><Relationship Id="rId102" Type="http://schemas.openxmlformats.org/officeDocument/2006/relationships/customXml" Target="../ink/ink60.xml"/><Relationship Id="rId123" Type="http://schemas.openxmlformats.org/officeDocument/2006/relationships/image" Target="../media/image79.png"/><Relationship Id="rId5" Type="http://schemas.openxmlformats.org/officeDocument/2006/relationships/image" Target="../media/image20.png"/><Relationship Id="rId90" Type="http://schemas.openxmlformats.org/officeDocument/2006/relationships/customXml" Target="../ink/ink54.xml"/><Relationship Id="rId95" Type="http://schemas.openxmlformats.org/officeDocument/2006/relationships/image" Target="../media/image65.png"/><Relationship Id="rId22" Type="http://schemas.openxmlformats.org/officeDocument/2006/relationships/customXml" Target="../ink/ink20.xml"/><Relationship Id="rId27" Type="http://schemas.openxmlformats.org/officeDocument/2006/relationships/image" Target="../media/image31.png"/><Relationship Id="rId43" Type="http://schemas.openxmlformats.org/officeDocument/2006/relationships/image" Target="../media/image39.png"/><Relationship Id="rId48" Type="http://schemas.openxmlformats.org/officeDocument/2006/relationships/customXml" Target="../ink/ink33.xml"/><Relationship Id="rId64" Type="http://schemas.openxmlformats.org/officeDocument/2006/relationships/customXml" Target="../ink/ink41.xml"/><Relationship Id="rId69" Type="http://schemas.openxmlformats.org/officeDocument/2006/relationships/image" Target="../media/image52.png"/><Relationship Id="rId113" Type="http://schemas.openxmlformats.org/officeDocument/2006/relationships/image" Target="../media/image74.png"/><Relationship Id="rId118" Type="http://schemas.openxmlformats.org/officeDocument/2006/relationships/customXml" Target="../ink/ink68.xml"/><Relationship Id="rId80" Type="http://schemas.openxmlformats.org/officeDocument/2006/relationships/customXml" Target="../ink/ink49.xml"/><Relationship Id="rId85" Type="http://schemas.openxmlformats.org/officeDocument/2006/relationships/image" Target="../media/image60.png"/><Relationship Id="rId12" Type="http://schemas.openxmlformats.org/officeDocument/2006/relationships/customXml" Target="../ink/ink15.xml"/><Relationship Id="rId17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customXml" Target="../ink/ink28.xml"/><Relationship Id="rId59" Type="http://schemas.openxmlformats.org/officeDocument/2006/relationships/image" Target="../media/image47.png"/><Relationship Id="rId103" Type="http://schemas.openxmlformats.org/officeDocument/2006/relationships/image" Target="../media/image69.png"/><Relationship Id="rId108" Type="http://schemas.openxmlformats.org/officeDocument/2006/relationships/customXml" Target="../ink/ink63.xml"/><Relationship Id="rId124" Type="http://schemas.openxmlformats.org/officeDocument/2006/relationships/customXml" Target="../ink/ink71.xml"/><Relationship Id="rId54" Type="http://schemas.openxmlformats.org/officeDocument/2006/relationships/customXml" Target="../ink/ink36.xml"/><Relationship Id="rId70" Type="http://schemas.openxmlformats.org/officeDocument/2006/relationships/customXml" Target="../ink/ink44.xml"/><Relationship Id="rId75" Type="http://schemas.openxmlformats.org/officeDocument/2006/relationships/image" Target="../media/image55.png"/><Relationship Id="rId91" Type="http://schemas.openxmlformats.org/officeDocument/2006/relationships/image" Target="../media/image63.png"/><Relationship Id="rId96" Type="http://schemas.openxmlformats.org/officeDocument/2006/relationships/customXml" Target="../ink/ink5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23" Type="http://schemas.openxmlformats.org/officeDocument/2006/relationships/image" Target="../media/image29.png"/><Relationship Id="rId28" Type="http://schemas.openxmlformats.org/officeDocument/2006/relationships/customXml" Target="../ink/ink23.xml"/><Relationship Id="rId49" Type="http://schemas.openxmlformats.org/officeDocument/2006/relationships/image" Target="../media/image42.png"/><Relationship Id="rId114" Type="http://schemas.openxmlformats.org/officeDocument/2006/relationships/customXml" Target="../ink/ink66.xml"/><Relationship Id="rId119" Type="http://schemas.openxmlformats.org/officeDocument/2006/relationships/image" Target="../media/image77.png"/><Relationship Id="rId44" Type="http://schemas.openxmlformats.org/officeDocument/2006/relationships/customXml" Target="../ink/ink31.xml"/><Relationship Id="rId60" Type="http://schemas.openxmlformats.org/officeDocument/2006/relationships/customXml" Target="../ink/ink39.xml"/><Relationship Id="rId65" Type="http://schemas.openxmlformats.org/officeDocument/2006/relationships/image" Target="../media/image50.png"/><Relationship Id="rId81" Type="http://schemas.openxmlformats.org/officeDocument/2006/relationships/image" Target="../media/image58.png"/><Relationship Id="rId86" Type="http://schemas.openxmlformats.org/officeDocument/2006/relationships/customXml" Target="../ink/ink52.xml"/><Relationship Id="rId13" Type="http://schemas.openxmlformats.org/officeDocument/2006/relationships/image" Target="../media/image24.png"/><Relationship Id="rId18" Type="http://schemas.openxmlformats.org/officeDocument/2006/relationships/customXml" Target="../ink/ink18.xml"/><Relationship Id="rId39" Type="http://schemas.openxmlformats.org/officeDocument/2006/relationships/image" Target="../media/image37.png"/><Relationship Id="rId109" Type="http://schemas.openxmlformats.org/officeDocument/2006/relationships/image" Target="../media/image72.png"/><Relationship Id="rId34" Type="http://schemas.openxmlformats.org/officeDocument/2006/relationships/customXml" Target="../ink/ink26.xml"/><Relationship Id="rId50" Type="http://schemas.openxmlformats.org/officeDocument/2006/relationships/customXml" Target="../ink/ink34.xml"/><Relationship Id="rId55" Type="http://schemas.openxmlformats.org/officeDocument/2006/relationships/image" Target="../media/image45.png"/><Relationship Id="rId76" Type="http://schemas.openxmlformats.org/officeDocument/2006/relationships/customXml" Target="../ink/ink47.xml"/><Relationship Id="rId97" Type="http://schemas.openxmlformats.org/officeDocument/2006/relationships/image" Target="../media/image66.png"/><Relationship Id="rId104" Type="http://schemas.openxmlformats.org/officeDocument/2006/relationships/customXml" Target="../ink/ink61.xml"/><Relationship Id="rId120" Type="http://schemas.openxmlformats.org/officeDocument/2006/relationships/customXml" Target="../ink/ink69.xml"/><Relationship Id="rId125" Type="http://schemas.openxmlformats.org/officeDocument/2006/relationships/image" Target="../media/image80.png"/><Relationship Id="rId7" Type="http://schemas.openxmlformats.org/officeDocument/2006/relationships/image" Target="../media/image21.png"/><Relationship Id="rId71" Type="http://schemas.openxmlformats.org/officeDocument/2006/relationships/image" Target="../media/image53.png"/><Relationship Id="rId92" Type="http://schemas.openxmlformats.org/officeDocument/2006/relationships/customXml" Target="../ink/ink55.xml"/><Relationship Id="rId2" Type="http://schemas.openxmlformats.org/officeDocument/2006/relationships/customXml" Target="../ink/ink10.xml"/><Relationship Id="rId29" Type="http://schemas.openxmlformats.org/officeDocument/2006/relationships/image" Target="../media/image32.png"/><Relationship Id="rId24" Type="http://schemas.openxmlformats.org/officeDocument/2006/relationships/customXml" Target="../ink/ink21.xml"/><Relationship Id="rId40" Type="http://schemas.openxmlformats.org/officeDocument/2006/relationships/customXml" Target="../ink/ink29.xml"/><Relationship Id="rId45" Type="http://schemas.openxmlformats.org/officeDocument/2006/relationships/image" Target="../media/image40.png"/><Relationship Id="rId66" Type="http://schemas.openxmlformats.org/officeDocument/2006/relationships/customXml" Target="../ink/ink42.xml"/><Relationship Id="rId87" Type="http://schemas.openxmlformats.org/officeDocument/2006/relationships/image" Target="../media/image61.png"/><Relationship Id="rId110" Type="http://schemas.openxmlformats.org/officeDocument/2006/relationships/customXml" Target="../ink/ink64.xml"/><Relationship Id="rId115" Type="http://schemas.openxmlformats.org/officeDocument/2006/relationships/image" Target="../media/image75.png"/><Relationship Id="rId61" Type="http://schemas.openxmlformats.org/officeDocument/2006/relationships/image" Target="../media/image48.png"/><Relationship Id="rId82" Type="http://schemas.openxmlformats.org/officeDocument/2006/relationships/customXml" Target="../ink/ink50.xml"/><Relationship Id="rId19" Type="http://schemas.openxmlformats.org/officeDocument/2006/relationships/image" Target="../media/image27.png"/><Relationship Id="rId14" Type="http://schemas.openxmlformats.org/officeDocument/2006/relationships/customXml" Target="../ink/ink16.xml"/><Relationship Id="rId30" Type="http://schemas.openxmlformats.org/officeDocument/2006/relationships/customXml" Target="../ink/ink24.xml"/><Relationship Id="rId35" Type="http://schemas.openxmlformats.org/officeDocument/2006/relationships/image" Target="../media/image35.png"/><Relationship Id="rId56" Type="http://schemas.openxmlformats.org/officeDocument/2006/relationships/customXml" Target="../ink/ink37.xml"/><Relationship Id="rId77" Type="http://schemas.openxmlformats.org/officeDocument/2006/relationships/image" Target="../media/image56.png"/><Relationship Id="rId100" Type="http://schemas.openxmlformats.org/officeDocument/2006/relationships/customXml" Target="../ink/ink59.xml"/><Relationship Id="rId105" Type="http://schemas.openxmlformats.org/officeDocument/2006/relationships/image" Target="../media/image70.png"/><Relationship Id="rId8" Type="http://schemas.openxmlformats.org/officeDocument/2006/relationships/customXml" Target="../ink/ink13.xml"/><Relationship Id="rId51" Type="http://schemas.openxmlformats.org/officeDocument/2006/relationships/image" Target="../media/image43.png"/><Relationship Id="rId72" Type="http://schemas.openxmlformats.org/officeDocument/2006/relationships/customXml" Target="../ink/ink45.xml"/><Relationship Id="rId93" Type="http://schemas.openxmlformats.org/officeDocument/2006/relationships/image" Target="../media/image64.png"/><Relationship Id="rId98" Type="http://schemas.openxmlformats.org/officeDocument/2006/relationships/customXml" Target="../ink/ink58.xml"/><Relationship Id="rId121" Type="http://schemas.openxmlformats.org/officeDocument/2006/relationships/image" Target="../media/image78.png"/><Relationship Id="rId3" Type="http://schemas.openxmlformats.org/officeDocument/2006/relationships/image" Target="../media/image19.png"/><Relationship Id="rId25" Type="http://schemas.openxmlformats.org/officeDocument/2006/relationships/image" Target="../media/image30.png"/><Relationship Id="rId46" Type="http://schemas.openxmlformats.org/officeDocument/2006/relationships/customXml" Target="../ink/ink32.xml"/><Relationship Id="rId67" Type="http://schemas.openxmlformats.org/officeDocument/2006/relationships/image" Target="../media/image51.png"/><Relationship Id="rId116" Type="http://schemas.openxmlformats.org/officeDocument/2006/relationships/customXml" Target="../ink/ink67.xml"/><Relationship Id="rId20" Type="http://schemas.openxmlformats.org/officeDocument/2006/relationships/customXml" Target="../ink/ink19.xml"/><Relationship Id="rId41" Type="http://schemas.openxmlformats.org/officeDocument/2006/relationships/image" Target="../media/image38.png"/><Relationship Id="rId62" Type="http://schemas.openxmlformats.org/officeDocument/2006/relationships/customXml" Target="../ink/ink40.xml"/><Relationship Id="rId83" Type="http://schemas.openxmlformats.org/officeDocument/2006/relationships/image" Target="../media/image59.png"/><Relationship Id="rId88" Type="http://schemas.openxmlformats.org/officeDocument/2006/relationships/customXml" Target="../ink/ink53.xml"/><Relationship Id="rId111" Type="http://schemas.openxmlformats.org/officeDocument/2006/relationships/image" Target="../media/image73.png"/><Relationship Id="rId15" Type="http://schemas.openxmlformats.org/officeDocument/2006/relationships/image" Target="../media/image25.png"/><Relationship Id="rId36" Type="http://schemas.openxmlformats.org/officeDocument/2006/relationships/customXml" Target="../ink/ink27.xml"/><Relationship Id="rId57" Type="http://schemas.openxmlformats.org/officeDocument/2006/relationships/image" Target="../media/image46.png"/><Relationship Id="rId106" Type="http://schemas.openxmlformats.org/officeDocument/2006/relationships/customXml" Target="../ink/ink62.xml"/><Relationship Id="rId10" Type="http://schemas.openxmlformats.org/officeDocument/2006/relationships/customXml" Target="../ink/ink14.xml"/><Relationship Id="rId31" Type="http://schemas.openxmlformats.org/officeDocument/2006/relationships/image" Target="../media/image33.png"/><Relationship Id="rId52" Type="http://schemas.openxmlformats.org/officeDocument/2006/relationships/customXml" Target="../ink/ink35.xml"/><Relationship Id="rId73" Type="http://schemas.openxmlformats.org/officeDocument/2006/relationships/image" Target="../media/image54.png"/><Relationship Id="rId78" Type="http://schemas.openxmlformats.org/officeDocument/2006/relationships/customXml" Target="../ink/ink48.xml"/><Relationship Id="rId94" Type="http://schemas.openxmlformats.org/officeDocument/2006/relationships/customXml" Target="../ink/ink56.xml"/><Relationship Id="rId99" Type="http://schemas.openxmlformats.org/officeDocument/2006/relationships/image" Target="../media/image67.png"/><Relationship Id="rId101" Type="http://schemas.openxmlformats.org/officeDocument/2006/relationships/image" Target="../media/image68.png"/><Relationship Id="rId122" Type="http://schemas.openxmlformats.org/officeDocument/2006/relationships/customXml" Target="../ink/ink70.xml"/><Relationship Id="rId4" Type="http://schemas.openxmlformats.org/officeDocument/2006/relationships/customXml" Target="../ink/ink11.xml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1.png"/><Relationship Id="rId2" Type="http://schemas.openxmlformats.org/officeDocument/2006/relationships/customXml" Target="../ink/ink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customXml" Target="../ink/ink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6.xml"/><Relationship Id="rId21" Type="http://schemas.openxmlformats.org/officeDocument/2006/relationships/image" Target="../media/image91.png"/><Relationship Id="rId42" Type="http://schemas.openxmlformats.org/officeDocument/2006/relationships/customXml" Target="../ink/ink94.xml"/><Relationship Id="rId47" Type="http://schemas.openxmlformats.org/officeDocument/2006/relationships/image" Target="../media/image104.png"/><Relationship Id="rId63" Type="http://schemas.openxmlformats.org/officeDocument/2006/relationships/image" Target="../media/image112.png"/><Relationship Id="rId68" Type="http://schemas.openxmlformats.org/officeDocument/2006/relationships/customXml" Target="../ink/ink107.xml"/><Relationship Id="rId2" Type="http://schemas.openxmlformats.org/officeDocument/2006/relationships/customXml" Target="../ink/ink74.xml"/><Relationship Id="rId16" Type="http://schemas.openxmlformats.org/officeDocument/2006/relationships/customXml" Target="../ink/ink81.xml"/><Relationship Id="rId29" Type="http://schemas.openxmlformats.org/officeDocument/2006/relationships/image" Target="../media/image95.png"/><Relationship Id="rId11" Type="http://schemas.openxmlformats.org/officeDocument/2006/relationships/image" Target="../media/image86.png"/><Relationship Id="rId24" Type="http://schemas.openxmlformats.org/officeDocument/2006/relationships/customXml" Target="../ink/ink85.xml"/><Relationship Id="rId32" Type="http://schemas.openxmlformats.org/officeDocument/2006/relationships/customXml" Target="../ink/ink89.xml"/><Relationship Id="rId37" Type="http://schemas.openxmlformats.org/officeDocument/2006/relationships/image" Target="../media/image99.png"/><Relationship Id="rId40" Type="http://schemas.openxmlformats.org/officeDocument/2006/relationships/customXml" Target="../ink/ink93.xml"/><Relationship Id="rId45" Type="http://schemas.openxmlformats.org/officeDocument/2006/relationships/image" Target="../media/image103.png"/><Relationship Id="rId53" Type="http://schemas.openxmlformats.org/officeDocument/2006/relationships/image" Target="../media/image107.png"/><Relationship Id="rId58" Type="http://schemas.openxmlformats.org/officeDocument/2006/relationships/customXml" Target="../ink/ink102.xml"/><Relationship Id="rId66" Type="http://schemas.openxmlformats.org/officeDocument/2006/relationships/customXml" Target="../ink/ink106.xml"/><Relationship Id="rId74" Type="http://schemas.openxmlformats.org/officeDocument/2006/relationships/customXml" Target="../ink/ink110.xml"/><Relationship Id="rId5" Type="http://schemas.openxmlformats.org/officeDocument/2006/relationships/image" Target="../media/image83.png"/><Relationship Id="rId61" Type="http://schemas.openxmlformats.org/officeDocument/2006/relationships/image" Target="../media/image111.png"/><Relationship Id="rId19" Type="http://schemas.openxmlformats.org/officeDocument/2006/relationships/image" Target="../media/image90.png"/><Relationship Id="rId14" Type="http://schemas.openxmlformats.org/officeDocument/2006/relationships/customXml" Target="../ink/ink80.xml"/><Relationship Id="rId22" Type="http://schemas.openxmlformats.org/officeDocument/2006/relationships/customXml" Target="../ink/ink84.xml"/><Relationship Id="rId27" Type="http://schemas.openxmlformats.org/officeDocument/2006/relationships/image" Target="../media/image94.png"/><Relationship Id="rId30" Type="http://schemas.openxmlformats.org/officeDocument/2006/relationships/customXml" Target="../ink/ink88.xml"/><Relationship Id="rId35" Type="http://schemas.openxmlformats.org/officeDocument/2006/relationships/image" Target="../media/image98.png"/><Relationship Id="rId43" Type="http://schemas.openxmlformats.org/officeDocument/2006/relationships/image" Target="../media/image102.png"/><Relationship Id="rId48" Type="http://schemas.openxmlformats.org/officeDocument/2006/relationships/customXml" Target="../ink/ink97.xml"/><Relationship Id="rId56" Type="http://schemas.openxmlformats.org/officeDocument/2006/relationships/customXml" Target="../ink/ink101.xml"/><Relationship Id="rId64" Type="http://schemas.openxmlformats.org/officeDocument/2006/relationships/customXml" Target="../ink/ink105.xml"/><Relationship Id="rId69" Type="http://schemas.openxmlformats.org/officeDocument/2006/relationships/image" Target="../media/image115.png"/><Relationship Id="rId8" Type="http://schemas.openxmlformats.org/officeDocument/2006/relationships/customXml" Target="../ink/ink77.xml"/><Relationship Id="rId51" Type="http://schemas.openxmlformats.org/officeDocument/2006/relationships/image" Target="../media/image106.png"/><Relationship Id="rId72" Type="http://schemas.openxmlformats.org/officeDocument/2006/relationships/customXml" Target="../ink/ink109.xml"/><Relationship Id="rId3" Type="http://schemas.openxmlformats.org/officeDocument/2006/relationships/image" Target="../media/image821.png"/><Relationship Id="rId12" Type="http://schemas.openxmlformats.org/officeDocument/2006/relationships/customXml" Target="../ink/ink79.xml"/><Relationship Id="rId17" Type="http://schemas.openxmlformats.org/officeDocument/2006/relationships/image" Target="../media/image89.png"/><Relationship Id="rId25" Type="http://schemas.openxmlformats.org/officeDocument/2006/relationships/image" Target="../media/image93.png"/><Relationship Id="rId33" Type="http://schemas.openxmlformats.org/officeDocument/2006/relationships/image" Target="../media/image97.png"/><Relationship Id="rId38" Type="http://schemas.openxmlformats.org/officeDocument/2006/relationships/customXml" Target="../ink/ink92.xml"/><Relationship Id="rId46" Type="http://schemas.openxmlformats.org/officeDocument/2006/relationships/customXml" Target="../ink/ink96.xml"/><Relationship Id="rId59" Type="http://schemas.openxmlformats.org/officeDocument/2006/relationships/image" Target="../media/image110.png"/><Relationship Id="rId67" Type="http://schemas.openxmlformats.org/officeDocument/2006/relationships/image" Target="../media/image114.png"/><Relationship Id="rId20" Type="http://schemas.openxmlformats.org/officeDocument/2006/relationships/customXml" Target="../ink/ink83.xml"/><Relationship Id="rId41" Type="http://schemas.openxmlformats.org/officeDocument/2006/relationships/image" Target="../media/image101.png"/><Relationship Id="rId54" Type="http://schemas.openxmlformats.org/officeDocument/2006/relationships/customXml" Target="../ink/ink100.xml"/><Relationship Id="rId62" Type="http://schemas.openxmlformats.org/officeDocument/2006/relationships/customXml" Target="../ink/ink104.xml"/><Relationship Id="rId70" Type="http://schemas.openxmlformats.org/officeDocument/2006/relationships/customXml" Target="../ink/ink108.xml"/><Relationship Id="rId75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6.xml"/><Relationship Id="rId15" Type="http://schemas.openxmlformats.org/officeDocument/2006/relationships/image" Target="../media/image88.png"/><Relationship Id="rId23" Type="http://schemas.openxmlformats.org/officeDocument/2006/relationships/image" Target="../media/image92.png"/><Relationship Id="rId28" Type="http://schemas.openxmlformats.org/officeDocument/2006/relationships/customXml" Target="../ink/ink87.xml"/><Relationship Id="rId36" Type="http://schemas.openxmlformats.org/officeDocument/2006/relationships/customXml" Target="../ink/ink91.xml"/><Relationship Id="rId49" Type="http://schemas.openxmlformats.org/officeDocument/2006/relationships/image" Target="../media/image105.png"/><Relationship Id="rId57" Type="http://schemas.openxmlformats.org/officeDocument/2006/relationships/image" Target="../media/image109.png"/><Relationship Id="rId10" Type="http://schemas.openxmlformats.org/officeDocument/2006/relationships/customXml" Target="../ink/ink78.xml"/><Relationship Id="rId31" Type="http://schemas.openxmlformats.org/officeDocument/2006/relationships/image" Target="../media/image96.png"/><Relationship Id="rId44" Type="http://schemas.openxmlformats.org/officeDocument/2006/relationships/customXml" Target="../ink/ink95.xml"/><Relationship Id="rId52" Type="http://schemas.openxmlformats.org/officeDocument/2006/relationships/customXml" Target="../ink/ink99.xml"/><Relationship Id="rId60" Type="http://schemas.openxmlformats.org/officeDocument/2006/relationships/customXml" Target="../ink/ink103.xml"/><Relationship Id="rId65" Type="http://schemas.openxmlformats.org/officeDocument/2006/relationships/image" Target="../media/image113.png"/><Relationship Id="rId73" Type="http://schemas.openxmlformats.org/officeDocument/2006/relationships/image" Target="../media/image117.png"/><Relationship Id="rId4" Type="http://schemas.openxmlformats.org/officeDocument/2006/relationships/customXml" Target="../ink/ink75.xml"/><Relationship Id="rId9" Type="http://schemas.openxmlformats.org/officeDocument/2006/relationships/image" Target="../media/image85.png"/><Relationship Id="rId13" Type="http://schemas.openxmlformats.org/officeDocument/2006/relationships/image" Target="../media/image87.png"/><Relationship Id="rId18" Type="http://schemas.openxmlformats.org/officeDocument/2006/relationships/customXml" Target="../ink/ink82.xml"/><Relationship Id="rId39" Type="http://schemas.openxmlformats.org/officeDocument/2006/relationships/image" Target="../media/image100.png"/><Relationship Id="rId34" Type="http://schemas.openxmlformats.org/officeDocument/2006/relationships/customXml" Target="../ink/ink90.xml"/><Relationship Id="rId50" Type="http://schemas.openxmlformats.org/officeDocument/2006/relationships/customXml" Target="../ink/ink98.xml"/><Relationship Id="rId55" Type="http://schemas.openxmlformats.org/officeDocument/2006/relationships/image" Target="../media/image108.png"/><Relationship Id="rId7" Type="http://schemas.openxmlformats.org/officeDocument/2006/relationships/image" Target="../media/image84.png"/><Relationship Id="rId71" Type="http://schemas.openxmlformats.org/officeDocument/2006/relationships/image" Target="../media/image116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6.png"/><Relationship Id="rId21" Type="http://schemas.openxmlformats.org/officeDocument/2006/relationships/image" Target="../media/image128.png"/><Relationship Id="rId42" Type="http://schemas.openxmlformats.org/officeDocument/2006/relationships/customXml" Target="../ink/ink131.xml"/><Relationship Id="rId63" Type="http://schemas.openxmlformats.org/officeDocument/2006/relationships/image" Target="../media/image149.png"/><Relationship Id="rId84" Type="http://schemas.openxmlformats.org/officeDocument/2006/relationships/customXml" Target="../ink/ink152.xml"/><Relationship Id="rId138" Type="http://schemas.openxmlformats.org/officeDocument/2006/relationships/customXml" Target="../ink/ink179.xml"/><Relationship Id="rId159" Type="http://schemas.openxmlformats.org/officeDocument/2006/relationships/image" Target="../media/image197.png"/><Relationship Id="rId170" Type="http://schemas.openxmlformats.org/officeDocument/2006/relationships/customXml" Target="../ink/ink195.xml"/><Relationship Id="rId107" Type="http://schemas.openxmlformats.org/officeDocument/2006/relationships/image" Target="../media/image171.png"/><Relationship Id="rId11" Type="http://schemas.openxmlformats.org/officeDocument/2006/relationships/image" Target="../media/image123.png"/><Relationship Id="rId32" Type="http://schemas.openxmlformats.org/officeDocument/2006/relationships/customXml" Target="../ink/ink126.xml"/><Relationship Id="rId53" Type="http://schemas.openxmlformats.org/officeDocument/2006/relationships/image" Target="../media/image144.png"/><Relationship Id="rId74" Type="http://schemas.openxmlformats.org/officeDocument/2006/relationships/customXml" Target="../ink/ink147.xml"/><Relationship Id="rId128" Type="http://schemas.openxmlformats.org/officeDocument/2006/relationships/customXml" Target="../ink/ink174.xml"/><Relationship Id="rId149" Type="http://schemas.openxmlformats.org/officeDocument/2006/relationships/image" Target="../media/image192.png"/><Relationship Id="rId5" Type="http://schemas.openxmlformats.org/officeDocument/2006/relationships/image" Target="../media/image120.png"/><Relationship Id="rId95" Type="http://schemas.openxmlformats.org/officeDocument/2006/relationships/image" Target="../media/image165.png"/><Relationship Id="rId160" Type="http://schemas.openxmlformats.org/officeDocument/2006/relationships/customXml" Target="../ink/ink190.xml"/><Relationship Id="rId181" Type="http://schemas.openxmlformats.org/officeDocument/2006/relationships/image" Target="../media/image208.png"/><Relationship Id="rId22" Type="http://schemas.openxmlformats.org/officeDocument/2006/relationships/customXml" Target="../ink/ink121.xml"/><Relationship Id="rId43" Type="http://schemas.openxmlformats.org/officeDocument/2006/relationships/image" Target="../media/image139.png"/><Relationship Id="rId64" Type="http://schemas.openxmlformats.org/officeDocument/2006/relationships/customXml" Target="../ink/ink142.xml"/><Relationship Id="rId118" Type="http://schemas.openxmlformats.org/officeDocument/2006/relationships/customXml" Target="../ink/ink169.xml"/><Relationship Id="rId139" Type="http://schemas.openxmlformats.org/officeDocument/2006/relationships/image" Target="../media/image187.png"/><Relationship Id="rId85" Type="http://schemas.openxmlformats.org/officeDocument/2006/relationships/image" Target="../media/image160.png"/><Relationship Id="rId150" Type="http://schemas.openxmlformats.org/officeDocument/2006/relationships/customXml" Target="../ink/ink185.xml"/><Relationship Id="rId171" Type="http://schemas.openxmlformats.org/officeDocument/2006/relationships/image" Target="../media/image203.png"/><Relationship Id="rId12" Type="http://schemas.openxmlformats.org/officeDocument/2006/relationships/customXml" Target="../ink/ink116.xml"/><Relationship Id="rId33" Type="http://schemas.openxmlformats.org/officeDocument/2006/relationships/image" Target="../media/image134.png"/><Relationship Id="rId108" Type="http://schemas.openxmlformats.org/officeDocument/2006/relationships/customXml" Target="../ink/ink164.xml"/><Relationship Id="rId129" Type="http://schemas.openxmlformats.org/officeDocument/2006/relationships/image" Target="../media/image182.png"/><Relationship Id="rId54" Type="http://schemas.openxmlformats.org/officeDocument/2006/relationships/customXml" Target="../ink/ink137.xml"/><Relationship Id="rId75" Type="http://schemas.openxmlformats.org/officeDocument/2006/relationships/image" Target="../media/image155.png"/><Relationship Id="rId96" Type="http://schemas.openxmlformats.org/officeDocument/2006/relationships/customXml" Target="../ink/ink158.xml"/><Relationship Id="rId140" Type="http://schemas.openxmlformats.org/officeDocument/2006/relationships/customXml" Target="../ink/ink180.xml"/><Relationship Id="rId161" Type="http://schemas.openxmlformats.org/officeDocument/2006/relationships/image" Target="../media/image198.png"/><Relationship Id="rId182" Type="http://schemas.openxmlformats.org/officeDocument/2006/relationships/customXml" Target="../ink/ink201.xml"/><Relationship Id="rId6" Type="http://schemas.openxmlformats.org/officeDocument/2006/relationships/customXml" Target="../ink/ink113.xml"/><Relationship Id="rId23" Type="http://schemas.openxmlformats.org/officeDocument/2006/relationships/image" Target="../media/image129.png"/><Relationship Id="rId119" Type="http://schemas.openxmlformats.org/officeDocument/2006/relationships/image" Target="../media/image177.png"/><Relationship Id="rId44" Type="http://schemas.openxmlformats.org/officeDocument/2006/relationships/customXml" Target="../ink/ink132.xml"/><Relationship Id="rId65" Type="http://schemas.openxmlformats.org/officeDocument/2006/relationships/image" Target="../media/image150.png"/><Relationship Id="rId86" Type="http://schemas.openxmlformats.org/officeDocument/2006/relationships/customXml" Target="../ink/ink153.xml"/><Relationship Id="rId130" Type="http://schemas.openxmlformats.org/officeDocument/2006/relationships/customXml" Target="../ink/ink175.xml"/><Relationship Id="rId151" Type="http://schemas.openxmlformats.org/officeDocument/2006/relationships/image" Target="../media/image193.png"/><Relationship Id="rId172" Type="http://schemas.openxmlformats.org/officeDocument/2006/relationships/customXml" Target="../ink/ink196.xml"/><Relationship Id="rId13" Type="http://schemas.openxmlformats.org/officeDocument/2006/relationships/image" Target="../media/image124.png"/><Relationship Id="rId18" Type="http://schemas.openxmlformats.org/officeDocument/2006/relationships/customXml" Target="../ink/ink119.xml"/><Relationship Id="rId39" Type="http://schemas.openxmlformats.org/officeDocument/2006/relationships/image" Target="../media/image137.png"/><Relationship Id="rId109" Type="http://schemas.openxmlformats.org/officeDocument/2006/relationships/image" Target="../media/image172.png"/><Relationship Id="rId34" Type="http://schemas.openxmlformats.org/officeDocument/2006/relationships/customXml" Target="../ink/ink127.xml"/><Relationship Id="rId50" Type="http://schemas.openxmlformats.org/officeDocument/2006/relationships/customXml" Target="../ink/ink135.xml"/><Relationship Id="rId55" Type="http://schemas.openxmlformats.org/officeDocument/2006/relationships/image" Target="../media/image145.png"/><Relationship Id="rId76" Type="http://schemas.openxmlformats.org/officeDocument/2006/relationships/customXml" Target="../ink/ink148.xml"/><Relationship Id="rId97" Type="http://schemas.openxmlformats.org/officeDocument/2006/relationships/image" Target="../media/image166.png"/><Relationship Id="rId104" Type="http://schemas.openxmlformats.org/officeDocument/2006/relationships/customXml" Target="../ink/ink162.xml"/><Relationship Id="rId120" Type="http://schemas.openxmlformats.org/officeDocument/2006/relationships/customXml" Target="../ink/ink170.xml"/><Relationship Id="rId125" Type="http://schemas.openxmlformats.org/officeDocument/2006/relationships/image" Target="../media/image180.png"/><Relationship Id="rId141" Type="http://schemas.openxmlformats.org/officeDocument/2006/relationships/image" Target="../media/image188.png"/><Relationship Id="rId146" Type="http://schemas.openxmlformats.org/officeDocument/2006/relationships/customXml" Target="../ink/ink183.xml"/><Relationship Id="rId167" Type="http://schemas.openxmlformats.org/officeDocument/2006/relationships/image" Target="../media/image201.png"/><Relationship Id="rId7" Type="http://schemas.openxmlformats.org/officeDocument/2006/relationships/image" Target="../media/image121.png"/><Relationship Id="rId71" Type="http://schemas.openxmlformats.org/officeDocument/2006/relationships/image" Target="../media/image153.png"/><Relationship Id="rId92" Type="http://schemas.openxmlformats.org/officeDocument/2006/relationships/customXml" Target="../ink/ink156.xml"/><Relationship Id="rId162" Type="http://schemas.openxmlformats.org/officeDocument/2006/relationships/customXml" Target="../ink/ink191.xml"/><Relationship Id="rId183" Type="http://schemas.openxmlformats.org/officeDocument/2006/relationships/image" Target="../media/image209.png"/><Relationship Id="rId2" Type="http://schemas.openxmlformats.org/officeDocument/2006/relationships/customXml" Target="../ink/ink111.xml"/><Relationship Id="rId29" Type="http://schemas.openxmlformats.org/officeDocument/2006/relationships/image" Target="../media/image132.png"/><Relationship Id="rId24" Type="http://schemas.openxmlformats.org/officeDocument/2006/relationships/customXml" Target="../ink/ink122.xml"/><Relationship Id="rId40" Type="http://schemas.openxmlformats.org/officeDocument/2006/relationships/customXml" Target="../ink/ink130.xml"/><Relationship Id="rId45" Type="http://schemas.openxmlformats.org/officeDocument/2006/relationships/image" Target="../media/image140.png"/><Relationship Id="rId66" Type="http://schemas.openxmlformats.org/officeDocument/2006/relationships/customXml" Target="../ink/ink143.xml"/><Relationship Id="rId87" Type="http://schemas.openxmlformats.org/officeDocument/2006/relationships/image" Target="../media/image161.png"/><Relationship Id="rId110" Type="http://schemas.openxmlformats.org/officeDocument/2006/relationships/customXml" Target="../ink/ink165.xml"/><Relationship Id="rId115" Type="http://schemas.openxmlformats.org/officeDocument/2006/relationships/image" Target="../media/image175.png"/><Relationship Id="rId131" Type="http://schemas.openxmlformats.org/officeDocument/2006/relationships/image" Target="../media/image183.png"/><Relationship Id="rId136" Type="http://schemas.openxmlformats.org/officeDocument/2006/relationships/customXml" Target="../ink/ink178.xml"/><Relationship Id="rId157" Type="http://schemas.openxmlformats.org/officeDocument/2006/relationships/image" Target="../media/image196.png"/><Relationship Id="rId178" Type="http://schemas.openxmlformats.org/officeDocument/2006/relationships/customXml" Target="../ink/ink199.xml"/><Relationship Id="rId61" Type="http://schemas.openxmlformats.org/officeDocument/2006/relationships/image" Target="../media/image148.png"/><Relationship Id="rId82" Type="http://schemas.openxmlformats.org/officeDocument/2006/relationships/customXml" Target="../ink/ink151.xml"/><Relationship Id="rId152" Type="http://schemas.openxmlformats.org/officeDocument/2006/relationships/customXml" Target="../ink/ink186.xml"/><Relationship Id="rId173" Type="http://schemas.openxmlformats.org/officeDocument/2006/relationships/image" Target="../media/image204.png"/><Relationship Id="rId19" Type="http://schemas.openxmlformats.org/officeDocument/2006/relationships/image" Target="../media/image127.png"/><Relationship Id="rId14" Type="http://schemas.openxmlformats.org/officeDocument/2006/relationships/customXml" Target="../ink/ink117.xml"/><Relationship Id="rId30" Type="http://schemas.openxmlformats.org/officeDocument/2006/relationships/customXml" Target="../ink/ink125.xml"/><Relationship Id="rId35" Type="http://schemas.openxmlformats.org/officeDocument/2006/relationships/image" Target="../media/image135.png"/><Relationship Id="rId56" Type="http://schemas.openxmlformats.org/officeDocument/2006/relationships/customXml" Target="../ink/ink138.xml"/><Relationship Id="rId77" Type="http://schemas.openxmlformats.org/officeDocument/2006/relationships/image" Target="../media/image156.png"/><Relationship Id="rId100" Type="http://schemas.openxmlformats.org/officeDocument/2006/relationships/customXml" Target="../ink/ink160.xml"/><Relationship Id="rId105" Type="http://schemas.openxmlformats.org/officeDocument/2006/relationships/image" Target="../media/image170.png"/><Relationship Id="rId126" Type="http://schemas.openxmlformats.org/officeDocument/2006/relationships/customXml" Target="../ink/ink173.xml"/><Relationship Id="rId147" Type="http://schemas.openxmlformats.org/officeDocument/2006/relationships/image" Target="../media/image191.png"/><Relationship Id="rId168" Type="http://schemas.openxmlformats.org/officeDocument/2006/relationships/customXml" Target="../ink/ink194.xml"/><Relationship Id="rId8" Type="http://schemas.openxmlformats.org/officeDocument/2006/relationships/customXml" Target="../ink/ink114.xml"/><Relationship Id="rId51" Type="http://schemas.openxmlformats.org/officeDocument/2006/relationships/image" Target="../media/image143.png"/><Relationship Id="rId72" Type="http://schemas.openxmlformats.org/officeDocument/2006/relationships/customXml" Target="../ink/ink146.xml"/><Relationship Id="rId93" Type="http://schemas.openxmlformats.org/officeDocument/2006/relationships/image" Target="../media/image164.png"/><Relationship Id="rId98" Type="http://schemas.openxmlformats.org/officeDocument/2006/relationships/customXml" Target="../ink/ink159.xml"/><Relationship Id="rId121" Type="http://schemas.openxmlformats.org/officeDocument/2006/relationships/image" Target="../media/image178.png"/><Relationship Id="rId142" Type="http://schemas.openxmlformats.org/officeDocument/2006/relationships/customXml" Target="../ink/ink181.xml"/><Relationship Id="rId163" Type="http://schemas.openxmlformats.org/officeDocument/2006/relationships/image" Target="../media/image199.png"/><Relationship Id="rId184" Type="http://schemas.openxmlformats.org/officeDocument/2006/relationships/customXml" Target="../ink/ink202.xml"/><Relationship Id="rId3" Type="http://schemas.openxmlformats.org/officeDocument/2006/relationships/image" Target="../media/image119.png"/><Relationship Id="rId25" Type="http://schemas.openxmlformats.org/officeDocument/2006/relationships/image" Target="../media/image130.png"/><Relationship Id="rId46" Type="http://schemas.openxmlformats.org/officeDocument/2006/relationships/customXml" Target="../ink/ink133.xml"/><Relationship Id="rId67" Type="http://schemas.openxmlformats.org/officeDocument/2006/relationships/image" Target="../media/image151.png"/><Relationship Id="rId116" Type="http://schemas.openxmlformats.org/officeDocument/2006/relationships/customXml" Target="../ink/ink168.xml"/><Relationship Id="rId137" Type="http://schemas.openxmlformats.org/officeDocument/2006/relationships/image" Target="../media/image186.png"/><Relationship Id="rId158" Type="http://schemas.openxmlformats.org/officeDocument/2006/relationships/customXml" Target="../ink/ink189.xml"/><Relationship Id="rId20" Type="http://schemas.openxmlformats.org/officeDocument/2006/relationships/customXml" Target="../ink/ink120.xml"/><Relationship Id="rId41" Type="http://schemas.openxmlformats.org/officeDocument/2006/relationships/image" Target="../media/image138.png"/><Relationship Id="rId62" Type="http://schemas.openxmlformats.org/officeDocument/2006/relationships/customXml" Target="../ink/ink141.xml"/><Relationship Id="rId83" Type="http://schemas.openxmlformats.org/officeDocument/2006/relationships/image" Target="../media/image159.png"/><Relationship Id="rId88" Type="http://schemas.openxmlformats.org/officeDocument/2006/relationships/customXml" Target="../ink/ink154.xml"/><Relationship Id="rId111" Type="http://schemas.openxmlformats.org/officeDocument/2006/relationships/image" Target="../media/image173.png"/><Relationship Id="rId132" Type="http://schemas.openxmlformats.org/officeDocument/2006/relationships/customXml" Target="../ink/ink176.xml"/><Relationship Id="rId153" Type="http://schemas.openxmlformats.org/officeDocument/2006/relationships/image" Target="../media/image194.png"/><Relationship Id="rId174" Type="http://schemas.openxmlformats.org/officeDocument/2006/relationships/customXml" Target="../ink/ink197.xml"/><Relationship Id="rId179" Type="http://schemas.openxmlformats.org/officeDocument/2006/relationships/image" Target="../media/image207.png"/><Relationship Id="rId15" Type="http://schemas.openxmlformats.org/officeDocument/2006/relationships/image" Target="../media/image125.png"/><Relationship Id="rId36" Type="http://schemas.openxmlformats.org/officeDocument/2006/relationships/customXml" Target="../ink/ink128.xml"/><Relationship Id="rId57" Type="http://schemas.openxmlformats.org/officeDocument/2006/relationships/image" Target="../media/image146.png"/><Relationship Id="rId106" Type="http://schemas.openxmlformats.org/officeDocument/2006/relationships/customXml" Target="../ink/ink163.xml"/><Relationship Id="rId127" Type="http://schemas.openxmlformats.org/officeDocument/2006/relationships/image" Target="../media/image181.png"/><Relationship Id="rId10" Type="http://schemas.openxmlformats.org/officeDocument/2006/relationships/customXml" Target="../ink/ink115.xml"/><Relationship Id="rId31" Type="http://schemas.openxmlformats.org/officeDocument/2006/relationships/image" Target="../media/image133.png"/><Relationship Id="rId52" Type="http://schemas.openxmlformats.org/officeDocument/2006/relationships/customXml" Target="../ink/ink136.xml"/><Relationship Id="rId73" Type="http://schemas.openxmlformats.org/officeDocument/2006/relationships/image" Target="../media/image154.png"/><Relationship Id="rId78" Type="http://schemas.openxmlformats.org/officeDocument/2006/relationships/customXml" Target="../ink/ink149.xml"/><Relationship Id="rId94" Type="http://schemas.openxmlformats.org/officeDocument/2006/relationships/customXml" Target="../ink/ink157.xml"/><Relationship Id="rId99" Type="http://schemas.openxmlformats.org/officeDocument/2006/relationships/image" Target="../media/image167.png"/><Relationship Id="rId101" Type="http://schemas.openxmlformats.org/officeDocument/2006/relationships/image" Target="../media/image168.png"/><Relationship Id="rId122" Type="http://schemas.openxmlformats.org/officeDocument/2006/relationships/customXml" Target="../ink/ink171.xml"/><Relationship Id="rId143" Type="http://schemas.openxmlformats.org/officeDocument/2006/relationships/image" Target="../media/image189.png"/><Relationship Id="rId148" Type="http://schemas.openxmlformats.org/officeDocument/2006/relationships/customXml" Target="../ink/ink184.xml"/><Relationship Id="rId164" Type="http://schemas.openxmlformats.org/officeDocument/2006/relationships/customXml" Target="../ink/ink192.xml"/><Relationship Id="rId169" Type="http://schemas.openxmlformats.org/officeDocument/2006/relationships/image" Target="../media/image202.png"/><Relationship Id="rId185" Type="http://schemas.openxmlformats.org/officeDocument/2006/relationships/image" Target="../media/image210.png"/><Relationship Id="rId4" Type="http://schemas.openxmlformats.org/officeDocument/2006/relationships/customXml" Target="../ink/ink112.xml"/><Relationship Id="rId9" Type="http://schemas.openxmlformats.org/officeDocument/2006/relationships/image" Target="../media/image122.png"/><Relationship Id="rId180" Type="http://schemas.openxmlformats.org/officeDocument/2006/relationships/customXml" Target="../ink/ink200.xml"/><Relationship Id="rId26" Type="http://schemas.openxmlformats.org/officeDocument/2006/relationships/customXml" Target="../ink/ink123.xml"/><Relationship Id="rId47" Type="http://schemas.openxmlformats.org/officeDocument/2006/relationships/image" Target="../media/image141.png"/><Relationship Id="rId68" Type="http://schemas.openxmlformats.org/officeDocument/2006/relationships/customXml" Target="../ink/ink144.xml"/><Relationship Id="rId89" Type="http://schemas.openxmlformats.org/officeDocument/2006/relationships/image" Target="../media/image162.png"/><Relationship Id="rId112" Type="http://schemas.openxmlformats.org/officeDocument/2006/relationships/customXml" Target="../ink/ink166.xml"/><Relationship Id="rId133" Type="http://schemas.openxmlformats.org/officeDocument/2006/relationships/image" Target="../media/image184.png"/><Relationship Id="rId154" Type="http://schemas.openxmlformats.org/officeDocument/2006/relationships/customXml" Target="../ink/ink187.xml"/><Relationship Id="rId175" Type="http://schemas.openxmlformats.org/officeDocument/2006/relationships/image" Target="../media/image205.png"/><Relationship Id="rId16" Type="http://schemas.openxmlformats.org/officeDocument/2006/relationships/customXml" Target="../ink/ink118.xml"/><Relationship Id="rId37" Type="http://schemas.openxmlformats.org/officeDocument/2006/relationships/image" Target="../media/image136.png"/><Relationship Id="rId58" Type="http://schemas.openxmlformats.org/officeDocument/2006/relationships/customXml" Target="../ink/ink139.xml"/><Relationship Id="rId79" Type="http://schemas.openxmlformats.org/officeDocument/2006/relationships/image" Target="../media/image157.png"/><Relationship Id="rId102" Type="http://schemas.openxmlformats.org/officeDocument/2006/relationships/customXml" Target="../ink/ink161.xml"/><Relationship Id="rId123" Type="http://schemas.openxmlformats.org/officeDocument/2006/relationships/image" Target="../media/image179.png"/><Relationship Id="rId144" Type="http://schemas.openxmlformats.org/officeDocument/2006/relationships/customXml" Target="../ink/ink182.xml"/><Relationship Id="rId90" Type="http://schemas.openxmlformats.org/officeDocument/2006/relationships/customXml" Target="../ink/ink155.xml"/><Relationship Id="rId165" Type="http://schemas.openxmlformats.org/officeDocument/2006/relationships/image" Target="../media/image200.png"/><Relationship Id="rId27" Type="http://schemas.openxmlformats.org/officeDocument/2006/relationships/image" Target="../media/image131.png"/><Relationship Id="rId48" Type="http://schemas.openxmlformats.org/officeDocument/2006/relationships/customXml" Target="../ink/ink134.xml"/><Relationship Id="rId69" Type="http://schemas.openxmlformats.org/officeDocument/2006/relationships/image" Target="../media/image152.png"/><Relationship Id="rId113" Type="http://schemas.openxmlformats.org/officeDocument/2006/relationships/image" Target="../media/image174.png"/><Relationship Id="rId134" Type="http://schemas.openxmlformats.org/officeDocument/2006/relationships/customXml" Target="../ink/ink177.xml"/><Relationship Id="rId80" Type="http://schemas.openxmlformats.org/officeDocument/2006/relationships/customXml" Target="../ink/ink150.xml"/><Relationship Id="rId155" Type="http://schemas.openxmlformats.org/officeDocument/2006/relationships/image" Target="../media/image195.png"/><Relationship Id="rId176" Type="http://schemas.openxmlformats.org/officeDocument/2006/relationships/customXml" Target="../ink/ink198.xml"/><Relationship Id="rId17" Type="http://schemas.openxmlformats.org/officeDocument/2006/relationships/image" Target="../media/image126.png"/><Relationship Id="rId38" Type="http://schemas.openxmlformats.org/officeDocument/2006/relationships/customXml" Target="../ink/ink129.xml"/><Relationship Id="rId59" Type="http://schemas.openxmlformats.org/officeDocument/2006/relationships/image" Target="../media/image147.png"/><Relationship Id="rId103" Type="http://schemas.openxmlformats.org/officeDocument/2006/relationships/image" Target="../media/image169.png"/><Relationship Id="rId124" Type="http://schemas.openxmlformats.org/officeDocument/2006/relationships/customXml" Target="../ink/ink172.xml"/><Relationship Id="rId70" Type="http://schemas.openxmlformats.org/officeDocument/2006/relationships/customXml" Target="../ink/ink145.xml"/><Relationship Id="rId91" Type="http://schemas.openxmlformats.org/officeDocument/2006/relationships/image" Target="../media/image163.png"/><Relationship Id="rId145" Type="http://schemas.openxmlformats.org/officeDocument/2006/relationships/image" Target="../media/image190.png"/><Relationship Id="rId166" Type="http://schemas.openxmlformats.org/officeDocument/2006/relationships/customXml" Target="../ink/ink193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24.xml"/><Relationship Id="rId49" Type="http://schemas.openxmlformats.org/officeDocument/2006/relationships/image" Target="../media/image142.png"/><Relationship Id="rId114" Type="http://schemas.openxmlformats.org/officeDocument/2006/relationships/customXml" Target="../ink/ink167.xml"/><Relationship Id="rId60" Type="http://schemas.openxmlformats.org/officeDocument/2006/relationships/customXml" Target="../ink/ink140.xml"/><Relationship Id="rId81" Type="http://schemas.openxmlformats.org/officeDocument/2006/relationships/image" Target="../media/image158.png"/><Relationship Id="rId135" Type="http://schemas.openxmlformats.org/officeDocument/2006/relationships/image" Target="../media/image185.png"/><Relationship Id="rId156" Type="http://schemas.openxmlformats.org/officeDocument/2006/relationships/customXml" Target="../ink/ink188.xml"/><Relationship Id="rId177" Type="http://schemas.openxmlformats.org/officeDocument/2006/relationships/image" Target="../media/image20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90.png"/><Relationship Id="rId21" Type="http://schemas.openxmlformats.org/officeDocument/2006/relationships/image" Target="../media/image2110.png"/><Relationship Id="rId42" Type="http://schemas.openxmlformats.org/officeDocument/2006/relationships/customXml" Target="../ink/ink223.xml"/><Relationship Id="rId63" Type="http://schemas.openxmlformats.org/officeDocument/2006/relationships/image" Target="../media/image420.png"/><Relationship Id="rId84" Type="http://schemas.openxmlformats.org/officeDocument/2006/relationships/customXml" Target="../ink/ink244.xml"/><Relationship Id="rId138" Type="http://schemas.openxmlformats.org/officeDocument/2006/relationships/customXml" Target="../ink/ink269.xml"/><Relationship Id="rId159" Type="http://schemas.openxmlformats.org/officeDocument/2006/relationships/image" Target="../media/image900.png"/><Relationship Id="rId170" Type="http://schemas.openxmlformats.org/officeDocument/2006/relationships/customXml" Target="../ink/ink284.xml"/><Relationship Id="rId107" Type="http://schemas.openxmlformats.org/officeDocument/2006/relationships/image" Target="../media/image640.png"/><Relationship Id="rId11" Type="http://schemas.openxmlformats.org/officeDocument/2006/relationships/image" Target="../media/image1610.png"/><Relationship Id="rId32" Type="http://schemas.openxmlformats.org/officeDocument/2006/relationships/customXml" Target="../ink/ink218.xml"/><Relationship Id="rId53" Type="http://schemas.openxmlformats.org/officeDocument/2006/relationships/image" Target="../media/image370.png"/><Relationship Id="rId74" Type="http://schemas.openxmlformats.org/officeDocument/2006/relationships/customXml" Target="../ink/ink239.xml"/><Relationship Id="rId128" Type="http://schemas.openxmlformats.org/officeDocument/2006/relationships/customXml" Target="../ink/ink264.xml"/><Relationship Id="rId149" Type="http://schemas.openxmlformats.org/officeDocument/2006/relationships/image" Target="../media/image850.png"/><Relationship Id="rId5" Type="http://schemas.openxmlformats.org/officeDocument/2006/relationships/image" Target="../media/image1310.png"/><Relationship Id="rId160" Type="http://schemas.openxmlformats.org/officeDocument/2006/relationships/customXml" Target="../ink/ink279.xml"/><Relationship Id="rId181" Type="http://schemas.openxmlformats.org/officeDocument/2006/relationships/image" Target="../media/image1010.png"/><Relationship Id="rId22" Type="http://schemas.openxmlformats.org/officeDocument/2006/relationships/customXml" Target="../ink/ink213.xml"/><Relationship Id="rId43" Type="http://schemas.openxmlformats.org/officeDocument/2006/relationships/image" Target="../media/image320.png"/><Relationship Id="rId64" Type="http://schemas.openxmlformats.org/officeDocument/2006/relationships/customXml" Target="../ink/ink234.xml"/><Relationship Id="rId118" Type="http://schemas.openxmlformats.org/officeDocument/2006/relationships/customXml" Target="../ink/ink259.xml"/><Relationship Id="rId139" Type="http://schemas.openxmlformats.org/officeDocument/2006/relationships/image" Target="../media/image800.png"/><Relationship Id="rId85" Type="http://schemas.openxmlformats.org/officeDocument/2006/relationships/image" Target="../media/image530.png"/><Relationship Id="rId150" Type="http://schemas.openxmlformats.org/officeDocument/2006/relationships/customXml" Target="../ink/ink275.xml"/><Relationship Id="rId171" Type="http://schemas.openxmlformats.org/officeDocument/2006/relationships/image" Target="../media/image960.png"/><Relationship Id="rId12" Type="http://schemas.openxmlformats.org/officeDocument/2006/relationships/customXml" Target="../ink/ink208.xml"/><Relationship Id="rId33" Type="http://schemas.openxmlformats.org/officeDocument/2006/relationships/image" Target="../media/image2710.png"/><Relationship Id="rId108" Type="http://schemas.openxmlformats.org/officeDocument/2006/relationships/customXml" Target="../ink/ink254.xml"/><Relationship Id="rId129" Type="http://schemas.openxmlformats.org/officeDocument/2006/relationships/image" Target="../media/image750.png"/><Relationship Id="rId54" Type="http://schemas.openxmlformats.org/officeDocument/2006/relationships/customXml" Target="../ink/ink229.xml"/><Relationship Id="rId75" Type="http://schemas.openxmlformats.org/officeDocument/2006/relationships/image" Target="../media/image480.png"/><Relationship Id="rId140" Type="http://schemas.openxmlformats.org/officeDocument/2006/relationships/customXml" Target="../ink/ink270.xml"/><Relationship Id="rId161" Type="http://schemas.openxmlformats.org/officeDocument/2006/relationships/image" Target="../media/image910.png"/><Relationship Id="rId182" Type="http://schemas.openxmlformats.org/officeDocument/2006/relationships/customXml" Target="../ink/ink287.xml"/><Relationship Id="rId6" Type="http://schemas.openxmlformats.org/officeDocument/2006/relationships/customXml" Target="../ink/ink205.xml"/><Relationship Id="rId23" Type="http://schemas.openxmlformats.org/officeDocument/2006/relationships/image" Target="../media/image2210.png"/><Relationship Id="rId119" Type="http://schemas.openxmlformats.org/officeDocument/2006/relationships/image" Target="../media/image700.png"/><Relationship Id="rId44" Type="http://schemas.openxmlformats.org/officeDocument/2006/relationships/customXml" Target="../ink/ink224.xml"/><Relationship Id="rId65" Type="http://schemas.openxmlformats.org/officeDocument/2006/relationships/image" Target="../media/image430.png"/><Relationship Id="rId86" Type="http://schemas.openxmlformats.org/officeDocument/2006/relationships/customXml" Target="../ink/ink245.xml"/><Relationship Id="rId130" Type="http://schemas.openxmlformats.org/officeDocument/2006/relationships/customXml" Target="../ink/ink265.xml"/><Relationship Id="rId151" Type="http://schemas.openxmlformats.org/officeDocument/2006/relationships/image" Target="../media/image860.png"/><Relationship Id="rId172" Type="http://schemas.openxmlformats.org/officeDocument/2006/relationships/customXml" Target="../ink/ink285.xml"/><Relationship Id="rId193" Type="http://schemas.openxmlformats.org/officeDocument/2006/relationships/image" Target="../media/image215.png"/><Relationship Id="rId13" Type="http://schemas.openxmlformats.org/officeDocument/2006/relationships/image" Target="../media/image1710.png"/><Relationship Id="rId18" Type="http://schemas.openxmlformats.org/officeDocument/2006/relationships/customXml" Target="../ink/ink211.xml"/><Relationship Id="rId39" Type="http://schemas.openxmlformats.org/officeDocument/2006/relationships/image" Target="../media/image305.png"/><Relationship Id="rId109" Type="http://schemas.openxmlformats.org/officeDocument/2006/relationships/image" Target="../media/image650.png"/><Relationship Id="rId34" Type="http://schemas.openxmlformats.org/officeDocument/2006/relationships/customXml" Target="../ink/ink219.xml"/><Relationship Id="rId50" Type="http://schemas.openxmlformats.org/officeDocument/2006/relationships/customXml" Target="../ink/ink227.xml"/><Relationship Id="rId55" Type="http://schemas.openxmlformats.org/officeDocument/2006/relationships/image" Target="../media/image380.png"/><Relationship Id="rId76" Type="http://schemas.openxmlformats.org/officeDocument/2006/relationships/customXml" Target="../ink/ink240.xml"/><Relationship Id="rId97" Type="http://schemas.openxmlformats.org/officeDocument/2006/relationships/image" Target="../media/image590.png"/><Relationship Id="rId104" Type="http://schemas.openxmlformats.org/officeDocument/2006/relationships/customXml" Target="../ink/ink252.xml"/><Relationship Id="rId120" Type="http://schemas.openxmlformats.org/officeDocument/2006/relationships/customXml" Target="../ink/ink260.xml"/><Relationship Id="rId125" Type="http://schemas.openxmlformats.org/officeDocument/2006/relationships/image" Target="../media/image730.png"/><Relationship Id="rId141" Type="http://schemas.openxmlformats.org/officeDocument/2006/relationships/image" Target="../media/image810.png"/><Relationship Id="rId146" Type="http://schemas.openxmlformats.org/officeDocument/2006/relationships/customXml" Target="../ink/ink273.xml"/><Relationship Id="rId167" Type="http://schemas.openxmlformats.org/officeDocument/2006/relationships/image" Target="../media/image940.png"/><Relationship Id="rId188" Type="http://schemas.openxmlformats.org/officeDocument/2006/relationships/customXml" Target="../ink/ink290.xml"/><Relationship Id="rId7" Type="http://schemas.openxmlformats.org/officeDocument/2006/relationships/image" Target="../media/image1410.png"/><Relationship Id="rId71" Type="http://schemas.openxmlformats.org/officeDocument/2006/relationships/image" Target="../media/image460.png"/><Relationship Id="rId92" Type="http://schemas.openxmlformats.org/officeDocument/2006/relationships/customXml" Target="../ink/ink248.xml"/><Relationship Id="rId162" Type="http://schemas.openxmlformats.org/officeDocument/2006/relationships/customXml" Target="../ink/ink280.xml"/><Relationship Id="rId183" Type="http://schemas.openxmlformats.org/officeDocument/2006/relationships/image" Target="../media/image1020.png"/><Relationship Id="rId2" Type="http://schemas.openxmlformats.org/officeDocument/2006/relationships/customXml" Target="../ink/ink203.xml"/><Relationship Id="rId29" Type="http://schemas.openxmlformats.org/officeDocument/2006/relationships/image" Target="../media/image2510.png"/><Relationship Id="rId24" Type="http://schemas.openxmlformats.org/officeDocument/2006/relationships/customXml" Target="../ink/ink214.xml"/><Relationship Id="rId40" Type="http://schemas.openxmlformats.org/officeDocument/2006/relationships/customXml" Target="../ink/ink222.xml"/><Relationship Id="rId45" Type="http://schemas.openxmlformats.org/officeDocument/2006/relationships/image" Target="../media/image330.png"/><Relationship Id="rId66" Type="http://schemas.openxmlformats.org/officeDocument/2006/relationships/customXml" Target="../ink/ink235.xml"/><Relationship Id="rId87" Type="http://schemas.openxmlformats.org/officeDocument/2006/relationships/image" Target="../media/image540.png"/><Relationship Id="rId110" Type="http://schemas.openxmlformats.org/officeDocument/2006/relationships/customXml" Target="../ink/ink255.xml"/><Relationship Id="rId115" Type="http://schemas.openxmlformats.org/officeDocument/2006/relationships/image" Target="../media/image680.png"/><Relationship Id="rId131" Type="http://schemas.openxmlformats.org/officeDocument/2006/relationships/image" Target="../media/image760.png"/><Relationship Id="rId136" Type="http://schemas.openxmlformats.org/officeDocument/2006/relationships/customXml" Target="../ink/ink268.xml"/><Relationship Id="rId61" Type="http://schemas.openxmlformats.org/officeDocument/2006/relationships/image" Target="../media/image410.png"/><Relationship Id="rId82" Type="http://schemas.openxmlformats.org/officeDocument/2006/relationships/customXml" Target="../ink/ink243.xml"/><Relationship Id="rId152" Type="http://schemas.openxmlformats.org/officeDocument/2006/relationships/customXml" Target="../ink/ink276.xml"/><Relationship Id="rId194" Type="http://schemas.openxmlformats.org/officeDocument/2006/relationships/customXml" Target="../ink/ink292.xml"/><Relationship Id="rId199" Type="http://schemas.openxmlformats.org/officeDocument/2006/relationships/image" Target="../media/image214.png"/><Relationship Id="rId203" Type="http://schemas.openxmlformats.org/officeDocument/2006/relationships/image" Target="../media/image219.png"/><Relationship Id="rId19" Type="http://schemas.openxmlformats.org/officeDocument/2006/relationships/image" Target="../media/image2010.png"/><Relationship Id="rId14" Type="http://schemas.openxmlformats.org/officeDocument/2006/relationships/customXml" Target="../ink/ink209.xml"/><Relationship Id="rId30" Type="http://schemas.openxmlformats.org/officeDocument/2006/relationships/customXml" Target="../ink/ink217.xml"/><Relationship Id="rId35" Type="http://schemas.openxmlformats.org/officeDocument/2006/relationships/image" Target="../media/image2810.png"/><Relationship Id="rId56" Type="http://schemas.openxmlformats.org/officeDocument/2006/relationships/customXml" Target="../ink/ink230.xml"/><Relationship Id="rId77" Type="http://schemas.openxmlformats.org/officeDocument/2006/relationships/image" Target="../media/image490.png"/><Relationship Id="rId100" Type="http://schemas.openxmlformats.org/officeDocument/2006/relationships/customXml" Target="../ink/ink250.xml"/><Relationship Id="rId105" Type="http://schemas.openxmlformats.org/officeDocument/2006/relationships/image" Target="../media/image630.png"/><Relationship Id="rId126" Type="http://schemas.openxmlformats.org/officeDocument/2006/relationships/customXml" Target="../ink/ink263.xml"/><Relationship Id="rId147" Type="http://schemas.openxmlformats.org/officeDocument/2006/relationships/image" Target="../media/image840.png"/><Relationship Id="rId168" Type="http://schemas.openxmlformats.org/officeDocument/2006/relationships/customXml" Target="../ink/ink283.xml"/><Relationship Id="rId8" Type="http://schemas.openxmlformats.org/officeDocument/2006/relationships/customXml" Target="../ink/ink206.xml"/><Relationship Id="rId51" Type="http://schemas.openxmlformats.org/officeDocument/2006/relationships/image" Target="../media/image360.png"/><Relationship Id="rId72" Type="http://schemas.openxmlformats.org/officeDocument/2006/relationships/customXml" Target="../ink/ink238.xml"/><Relationship Id="rId98" Type="http://schemas.openxmlformats.org/officeDocument/2006/relationships/customXml" Target="../ink/ink249.xml"/><Relationship Id="rId121" Type="http://schemas.openxmlformats.org/officeDocument/2006/relationships/image" Target="../media/image710.png"/><Relationship Id="rId142" Type="http://schemas.openxmlformats.org/officeDocument/2006/relationships/customXml" Target="../ink/ink271.xml"/><Relationship Id="rId163" Type="http://schemas.openxmlformats.org/officeDocument/2006/relationships/image" Target="../media/image920.png"/><Relationship Id="rId184" Type="http://schemas.openxmlformats.org/officeDocument/2006/relationships/customXml" Target="../ink/ink288.xml"/><Relationship Id="rId189" Type="http://schemas.openxmlformats.org/officeDocument/2006/relationships/image" Target="../media/image213.png"/><Relationship Id="rId3" Type="http://schemas.openxmlformats.org/officeDocument/2006/relationships/image" Target="../media/image1210.png"/><Relationship Id="rId25" Type="http://schemas.openxmlformats.org/officeDocument/2006/relationships/image" Target="../media/image2310.png"/><Relationship Id="rId46" Type="http://schemas.openxmlformats.org/officeDocument/2006/relationships/customXml" Target="../ink/ink225.xml"/><Relationship Id="rId67" Type="http://schemas.openxmlformats.org/officeDocument/2006/relationships/image" Target="../media/image440.png"/><Relationship Id="rId116" Type="http://schemas.openxmlformats.org/officeDocument/2006/relationships/customXml" Target="../ink/ink258.xml"/><Relationship Id="rId137" Type="http://schemas.openxmlformats.org/officeDocument/2006/relationships/image" Target="../media/image790.png"/><Relationship Id="rId20" Type="http://schemas.openxmlformats.org/officeDocument/2006/relationships/customXml" Target="../ink/ink212.xml"/><Relationship Id="rId41" Type="http://schemas.openxmlformats.org/officeDocument/2006/relationships/image" Target="../media/image310.png"/><Relationship Id="rId62" Type="http://schemas.openxmlformats.org/officeDocument/2006/relationships/customXml" Target="../ink/ink233.xml"/><Relationship Id="rId83" Type="http://schemas.openxmlformats.org/officeDocument/2006/relationships/image" Target="../media/image520.png"/><Relationship Id="rId88" Type="http://schemas.openxmlformats.org/officeDocument/2006/relationships/customXml" Target="../ink/ink246.xml"/><Relationship Id="rId111" Type="http://schemas.openxmlformats.org/officeDocument/2006/relationships/image" Target="../media/image660.png"/><Relationship Id="rId132" Type="http://schemas.openxmlformats.org/officeDocument/2006/relationships/customXml" Target="../ink/ink266.xml"/><Relationship Id="rId153" Type="http://schemas.openxmlformats.org/officeDocument/2006/relationships/image" Target="../media/image870.png"/><Relationship Id="rId179" Type="http://schemas.openxmlformats.org/officeDocument/2006/relationships/image" Target="../media/image1000.png"/><Relationship Id="rId195" Type="http://schemas.openxmlformats.org/officeDocument/2006/relationships/image" Target="../media/image216.png"/><Relationship Id="rId190" Type="http://schemas.openxmlformats.org/officeDocument/2006/relationships/customXml" Target="../ink/ink291.xml"/><Relationship Id="rId15" Type="http://schemas.openxmlformats.org/officeDocument/2006/relationships/image" Target="../media/image1810.png"/><Relationship Id="rId36" Type="http://schemas.openxmlformats.org/officeDocument/2006/relationships/customXml" Target="../ink/ink220.xml"/><Relationship Id="rId57" Type="http://schemas.openxmlformats.org/officeDocument/2006/relationships/image" Target="../media/image390.png"/><Relationship Id="rId106" Type="http://schemas.openxmlformats.org/officeDocument/2006/relationships/customXml" Target="../ink/ink253.xml"/><Relationship Id="rId127" Type="http://schemas.openxmlformats.org/officeDocument/2006/relationships/image" Target="../media/image740.png"/><Relationship Id="rId10" Type="http://schemas.openxmlformats.org/officeDocument/2006/relationships/customXml" Target="../ink/ink207.xml"/><Relationship Id="rId31" Type="http://schemas.openxmlformats.org/officeDocument/2006/relationships/image" Target="../media/image2610.png"/><Relationship Id="rId52" Type="http://schemas.openxmlformats.org/officeDocument/2006/relationships/customXml" Target="../ink/ink228.xml"/><Relationship Id="rId73" Type="http://schemas.openxmlformats.org/officeDocument/2006/relationships/image" Target="../media/image470.png"/><Relationship Id="rId78" Type="http://schemas.openxmlformats.org/officeDocument/2006/relationships/customXml" Target="../ink/ink241.xml"/><Relationship Id="rId99" Type="http://schemas.openxmlformats.org/officeDocument/2006/relationships/image" Target="../media/image600.png"/><Relationship Id="rId101" Type="http://schemas.openxmlformats.org/officeDocument/2006/relationships/image" Target="../media/image610.png"/><Relationship Id="rId122" Type="http://schemas.openxmlformats.org/officeDocument/2006/relationships/customXml" Target="../ink/ink261.xml"/><Relationship Id="rId143" Type="http://schemas.openxmlformats.org/officeDocument/2006/relationships/image" Target="../media/image820.png"/><Relationship Id="rId148" Type="http://schemas.openxmlformats.org/officeDocument/2006/relationships/customXml" Target="../ink/ink274.xml"/><Relationship Id="rId164" Type="http://schemas.openxmlformats.org/officeDocument/2006/relationships/customXml" Target="../ink/ink281.xml"/><Relationship Id="rId169" Type="http://schemas.openxmlformats.org/officeDocument/2006/relationships/image" Target="../media/image950.png"/><Relationship Id="rId185" Type="http://schemas.openxmlformats.org/officeDocument/2006/relationships/image" Target="../media/image1030.png"/><Relationship Id="rId4" Type="http://schemas.openxmlformats.org/officeDocument/2006/relationships/customXml" Target="../ink/ink204.xml"/><Relationship Id="rId9" Type="http://schemas.openxmlformats.org/officeDocument/2006/relationships/image" Target="../media/image1510.png"/><Relationship Id="rId180" Type="http://schemas.openxmlformats.org/officeDocument/2006/relationships/customXml" Target="../ink/ink286.xml"/><Relationship Id="rId26" Type="http://schemas.openxmlformats.org/officeDocument/2006/relationships/customXml" Target="../ink/ink215.xml"/><Relationship Id="rId47" Type="http://schemas.openxmlformats.org/officeDocument/2006/relationships/image" Target="../media/image340.png"/><Relationship Id="rId68" Type="http://schemas.openxmlformats.org/officeDocument/2006/relationships/customXml" Target="../ink/ink236.xml"/><Relationship Id="rId89" Type="http://schemas.openxmlformats.org/officeDocument/2006/relationships/image" Target="../media/image550.png"/><Relationship Id="rId112" Type="http://schemas.openxmlformats.org/officeDocument/2006/relationships/customXml" Target="../ink/ink256.xml"/><Relationship Id="rId133" Type="http://schemas.openxmlformats.org/officeDocument/2006/relationships/image" Target="../media/image770.png"/><Relationship Id="rId154" Type="http://schemas.openxmlformats.org/officeDocument/2006/relationships/customXml" Target="../ink/ink277.xml"/><Relationship Id="rId196" Type="http://schemas.openxmlformats.org/officeDocument/2006/relationships/customXml" Target="../ink/ink293.xml"/><Relationship Id="rId200" Type="http://schemas.openxmlformats.org/officeDocument/2006/relationships/customXml" Target="../ink/ink295.xml"/><Relationship Id="rId16" Type="http://schemas.openxmlformats.org/officeDocument/2006/relationships/customXml" Target="../ink/ink210.xml"/><Relationship Id="rId37" Type="http://schemas.openxmlformats.org/officeDocument/2006/relationships/image" Target="../media/image2910.png"/><Relationship Id="rId58" Type="http://schemas.openxmlformats.org/officeDocument/2006/relationships/customXml" Target="../ink/ink231.xml"/><Relationship Id="rId79" Type="http://schemas.openxmlformats.org/officeDocument/2006/relationships/image" Target="../media/image500.png"/><Relationship Id="rId102" Type="http://schemas.openxmlformats.org/officeDocument/2006/relationships/customXml" Target="../ink/ink251.xml"/><Relationship Id="rId123" Type="http://schemas.openxmlformats.org/officeDocument/2006/relationships/image" Target="../media/image720.png"/><Relationship Id="rId144" Type="http://schemas.openxmlformats.org/officeDocument/2006/relationships/customXml" Target="../ink/ink272.xml"/><Relationship Id="rId90" Type="http://schemas.openxmlformats.org/officeDocument/2006/relationships/customXml" Target="../ink/ink247.xml"/><Relationship Id="rId165" Type="http://schemas.openxmlformats.org/officeDocument/2006/relationships/image" Target="../media/image930.png"/><Relationship Id="rId186" Type="http://schemas.openxmlformats.org/officeDocument/2006/relationships/customXml" Target="../ink/ink289.xml"/><Relationship Id="rId27" Type="http://schemas.openxmlformats.org/officeDocument/2006/relationships/image" Target="../media/image2410.png"/><Relationship Id="rId48" Type="http://schemas.openxmlformats.org/officeDocument/2006/relationships/customXml" Target="../ink/ink226.xml"/><Relationship Id="rId69" Type="http://schemas.openxmlformats.org/officeDocument/2006/relationships/image" Target="../media/image212.png"/><Relationship Id="rId113" Type="http://schemas.openxmlformats.org/officeDocument/2006/relationships/image" Target="../media/image670.png"/><Relationship Id="rId134" Type="http://schemas.openxmlformats.org/officeDocument/2006/relationships/customXml" Target="../ink/ink267.xml"/><Relationship Id="rId80" Type="http://schemas.openxmlformats.org/officeDocument/2006/relationships/customXml" Target="../ink/ink242.xml"/><Relationship Id="rId155" Type="http://schemas.openxmlformats.org/officeDocument/2006/relationships/image" Target="../media/image880.png"/><Relationship Id="rId197" Type="http://schemas.openxmlformats.org/officeDocument/2006/relationships/image" Target="../media/image217.png"/><Relationship Id="rId201" Type="http://schemas.openxmlformats.org/officeDocument/2006/relationships/image" Target="../media/image218.png"/><Relationship Id="rId17" Type="http://schemas.openxmlformats.org/officeDocument/2006/relationships/image" Target="../media/image1910.png"/><Relationship Id="rId38" Type="http://schemas.openxmlformats.org/officeDocument/2006/relationships/customXml" Target="../ink/ink221.xml"/><Relationship Id="rId59" Type="http://schemas.openxmlformats.org/officeDocument/2006/relationships/image" Target="../media/image400.png"/><Relationship Id="rId103" Type="http://schemas.openxmlformats.org/officeDocument/2006/relationships/image" Target="../media/image620.png"/><Relationship Id="rId124" Type="http://schemas.openxmlformats.org/officeDocument/2006/relationships/customXml" Target="../ink/ink262.xml"/><Relationship Id="rId70" Type="http://schemas.openxmlformats.org/officeDocument/2006/relationships/customXml" Target="../ink/ink237.xml"/><Relationship Id="rId91" Type="http://schemas.openxmlformats.org/officeDocument/2006/relationships/image" Target="../media/image560.png"/><Relationship Id="rId145" Type="http://schemas.openxmlformats.org/officeDocument/2006/relationships/image" Target="../media/image830.png"/><Relationship Id="rId166" Type="http://schemas.openxmlformats.org/officeDocument/2006/relationships/customXml" Target="../ink/ink282.xml"/><Relationship Id="rId187" Type="http://schemas.openxmlformats.org/officeDocument/2006/relationships/image" Target="../media/image2121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16.xml"/><Relationship Id="rId49" Type="http://schemas.openxmlformats.org/officeDocument/2006/relationships/image" Target="../media/image350.png"/><Relationship Id="rId114" Type="http://schemas.openxmlformats.org/officeDocument/2006/relationships/customXml" Target="../ink/ink257.xml"/><Relationship Id="rId60" Type="http://schemas.openxmlformats.org/officeDocument/2006/relationships/customXml" Target="../ink/ink232.xml"/><Relationship Id="rId81" Type="http://schemas.openxmlformats.org/officeDocument/2006/relationships/image" Target="../media/image510.png"/><Relationship Id="rId135" Type="http://schemas.openxmlformats.org/officeDocument/2006/relationships/image" Target="../media/image780.png"/><Relationship Id="rId156" Type="http://schemas.openxmlformats.org/officeDocument/2006/relationships/customXml" Target="../ink/ink278.xml"/><Relationship Id="rId198" Type="http://schemas.openxmlformats.org/officeDocument/2006/relationships/customXml" Target="../ink/ink294.xml"/><Relationship Id="rId202" Type="http://schemas.openxmlformats.org/officeDocument/2006/relationships/customXml" Target="../ink/ink29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20.png"/><Relationship Id="rId21" Type="http://schemas.openxmlformats.org/officeDocument/2006/relationships/image" Target="../media/image1140.png"/><Relationship Id="rId42" Type="http://schemas.openxmlformats.org/officeDocument/2006/relationships/customXml" Target="../ink/ink317.xml"/><Relationship Id="rId63" Type="http://schemas.openxmlformats.org/officeDocument/2006/relationships/image" Target="../media/image1350.png"/><Relationship Id="rId84" Type="http://schemas.openxmlformats.org/officeDocument/2006/relationships/customXml" Target="../ink/ink338.xml"/><Relationship Id="rId16" Type="http://schemas.openxmlformats.org/officeDocument/2006/relationships/customXml" Target="../ink/ink304.xml"/><Relationship Id="rId107" Type="http://schemas.openxmlformats.org/officeDocument/2006/relationships/image" Target="../media/image1570.png"/><Relationship Id="rId11" Type="http://schemas.openxmlformats.org/officeDocument/2006/relationships/image" Target="../media/image1090.png"/><Relationship Id="rId32" Type="http://schemas.openxmlformats.org/officeDocument/2006/relationships/customXml" Target="../ink/ink312.xml"/><Relationship Id="rId37" Type="http://schemas.openxmlformats.org/officeDocument/2006/relationships/image" Target="../media/image1220.png"/><Relationship Id="rId53" Type="http://schemas.openxmlformats.org/officeDocument/2006/relationships/image" Target="../media/image1300.png"/><Relationship Id="rId58" Type="http://schemas.openxmlformats.org/officeDocument/2006/relationships/customXml" Target="../ink/ink325.xml"/><Relationship Id="rId74" Type="http://schemas.openxmlformats.org/officeDocument/2006/relationships/customXml" Target="../ink/ink333.xml"/><Relationship Id="rId79" Type="http://schemas.openxmlformats.org/officeDocument/2006/relationships/image" Target="../media/image1430.png"/><Relationship Id="rId102" Type="http://schemas.openxmlformats.org/officeDocument/2006/relationships/customXml" Target="../ink/ink347.xml"/><Relationship Id="rId123" Type="http://schemas.openxmlformats.org/officeDocument/2006/relationships/image" Target="../media/image1650.png"/><Relationship Id="rId128" Type="http://schemas.openxmlformats.org/officeDocument/2006/relationships/customXml" Target="../ink/ink360.xml"/><Relationship Id="rId5" Type="http://schemas.openxmlformats.org/officeDocument/2006/relationships/image" Target="../media/image1060.png"/><Relationship Id="rId90" Type="http://schemas.openxmlformats.org/officeDocument/2006/relationships/customXml" Target="../ink/ink341.xml"/><Relationship Id="rId95" Type="http://schemas.openxmlformats.org/officeDocument/2006/relationships/image" Target="../media/image1511.png"/><Relationship Id="rId22" Type="http://schemas.openxmlformats.org/officeDocument/2006/relationships/customXml" Target="../ink/ink307.xml"/><Relationship Id="rId27" Type="http://schemas.openxmlformats.org/officeDocument/2006/relationships/image" Target="../media/image1170.png"/><Relationship Id="rId43" Type="http://schemas.openxmlformats.org/officeDocument/2006/relationships/image" Target="../media/image1250.png"/><Relationship Id="rId48" Type="http://schemas.openxmlformats.org/officeDocument/2006/relationships/customXml" Target="../ink/ink320.xml"/><Relationship Id="rId64" Type="http://schemas.openxmlformats.org/officeDocument/2006/relationships/customXml" Target="../ink/ink328.xml"/><Relationship Id="rId69" Type="http://schemas.openxmlformats.org/officeDocument/2006/relationships/image" Target="../media/image1380.png"/><Relationship Id="rId113" Type="http://schemas.openxmlformats.org/officeDocument/2006/relationships/image" Target="../media/image1600.png"/><Relationship Id="rId118" Type="http://schemas.openxmlformats.org/officeDocument/2006/relationships/customXml" Target="../ink/ink355.xml"/><Relationship Id="rId134" Type="http://schemas.openxmlformats.org/officeDocument/2006/relationships/customXml" Target="../ink/ink363.xml"/><Relationship Id="rId80" Type="http://schemas.openxmlformats.org/officeDocument/2006/relationships/customXml" Target="../ink/ink336.xml"/><Relationship Id="rId85" Type="http://schemas.openxmlformats.org/officeDocument/2006/relationships/image" Target="../media/image1460.png"/><Relationship Id="rId12" Type="http://schemas.openxmlformats.org/officeDocument/2006/relationships/customXml" Target="../ink/ink302.xml"/><Relationship Id="rId17" Type="http://schemas.openxmlformats.org/officeDocument/2006/relationships/image" Target="../media/image1120.png"/><Relationship Id="rId33" Type="http://schemas.openxmlformats.org/officeDocument/2006/relationships/image" Target="../media/image1200.png"/><Relationship Id="rId38" Type="http://schemas.openxmlformats.org/officeDocument/2006/relationships/customXml" Target="../ink/ink315.xml"/><Relationship Id="rId59" Type="http://schemas.openxmlformats.org/officeDocument/2006/relationships/image" Target="../media/image1330.png"/><Relationship Id="rId103" Type="http://schemas.openxmlformats.org/officeDocument/2006/relationships/image" Target="../media/image1550.png"/><Relationship Id="rId108" Type="http://schemas.openxmlformats.org/officeDocument/2006/relationships/customXml" Target="../ink/ink350.xml"/><Relationship Id="rId124" Type="http://schemas.openxmlformats.org/officeDocument/2006/relationships/customXml" Target="../ink/ink358.xml"/><Relationship Id="rId129" Type="http://schemas.openxmlformats.org/officeDocument/2006/relationships/image" Target="../media/image1680.png"/><Relationship Id="rId54" Type="http://schemas.openxmlformats.org/officeDocument/2006/relationships/customXml" Target="../ink/ink323.xml"/><Relationship Id="rId70" Type="http://schemas.openxmlformats.org/officeDocument/2006/relationships/customXml" Target="../ink/ink331.xml"/><Relationship Id="rId75" Type="http://schemas.openxmlformats.org/officeDocument/2006/relationships/image" Target="../media/image1411.png"/><Relationship Id="rId91" Type="http://schemas.openxmlformats.org/officeDocument/2006/relationships/image" Target="../media/image1490.png"/><Relationship Id="rId96" Type="http://schemas.openxmlformats.org/officeDocument/2006/relationships/customXml" Target="../ink/ink3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9.xml"/><Relationship Id="rId23" Type="http://schemas.openxmlformats.org/officeDocument/2006/relationships/image" Target="../media/image1150.png"/><Relationship Id="rId28" Type="http://schemas.openxmlformats.org/officeDocument/2006/relationships/customXml" Target="../ink/ink310.xml"/><Relationship Id="rId49" Type="http://schemas.openxmlformats.org/officeDocument/2006/relationships/image" Target="../media/image1280.png"/><Relationship Id="rId114" Type="http://schemas.openxmlformats.org/officeDocument/2006/relationships/customXml" Target="../ink/ink353.xml"/><Relationship Id="rId119" Type="http://schemas.openxmlformats.org/officeDocument/2006/relationships/image" Target="../media/image1630.png"/><Relationship Id="rId44" Type="http://schemas.openxmlformats.org/officeDocument/2006/relationships/customXml" Target="../ink/ink318.xml"/><Relationship Id="rId60" Type="http://schemas.openxmlformats.org/officeDocument/2006/relationships/customXml" Target="../ink/ink326.xml"/><Relationship Id="rId65" Type="http://schemas.openxmlformats.org/officeDocument/2006/relationships/image" Target="../media/image1360.png"/><Relationship Id="rId81" Type="http://schemas.openxmlformats.org/officeDocument/2006/relationships/image" Target="../media/image1440.png"/><Relationship Id="rId86" Type="http://schemas.openxmlformats.org/officeDocument/2006/relationships/customXml" Target="../ink/ink339.xml"/><Relationship Id="rId130" Type="http://schemas.openxmlformats.org/officeDocument/2006/relationships/customXml" Target="../ink/ink361.xml"/><Relationship Id="rId135" Type="http://schemas.openxmlformats.org/officeDocument/2006/relationships/image" Target="../media/image1711.png"/><Relationship Id="rId13" Type="http://schemas.openxmlformats.org/officeDocument/2006/relationships/image" Target="../media/image1100.png"/><Relationship Id="rId18" Type="http://schemas.openxmlformats.org/officeDocument/2006/relationships/customXml" Target="../ink/ink305.xml"/><Relationship Id="rId39" Type="http://schemas.openxmlformats.org/officeDocument/2006/relationships/image" Target="../media/image1230.png"/><Relationship Id="rId109" Type="http://schemas.openxmlformats.org/officeDocument/2006/relationships/image" Target="../media/image1580.png"/><Relationship Id="rId34" Type="http://schemas.openxmlformats.org/officeDocument/2006/relationships/customXml" Target="../ink/ink313.xml"/><Relationship Id="rId50" Type="http://schemas.openxmlformats.org/officeDocument/2006/relationships/customXml" Target="../ink/ink321.xml"/><Relationship Id="rId55" Type="http://schemas.openxmlformats.org/officeDocument/2006/relationships/image" Target="../media/image1311.png"/><Relationship Id="rId76" Type="http://schemas.openxmlformats.org/officeDocument/2006/relationships/customXml" Target="../ink/ink334.xml"/><Relationship Id="rId97" Type="http://schemas.openxmlformats.org/officeDocument/2006/relationships/image" Target="../media/image1520.png"/><Relationship Id="rId104" Type="http://schemas.openxmlformats.org/officeDocument/2006/relationships/customXml" Target="../ink/ink348.xml"/><Relationship Id="rId120" Type="http://schemas.openxmlformats.org/officeDocument/2006/relationships/customXml" Target="../ink/ink356.xml"/><Relationship Id="rId125" Type="http://schemas.openxmlformats.org/officeDocument/2006/relationships/image" Target="../media/image1660.png"/><Relationship Id="rId7" Type="http://schemas.openxmlformats.org/officeDocument/2006/relationships/image" Target="../media/image1070.png"/><Relationship Id="rId71" Type="http://schemas.openxmlformats.org/officeDocument/2006/relationships/image" Target="../media/image1390.png"/><Relationship Id="rId92" Type="http://schemas.openxmlformats.org/officeDocument/2006/relationships/customXml" Target="../ink/ink342.xml"/><Relationship Id="rId2" Type="http://schemas.openxmlformats.org/officeDocument/2006/relationships/customXml" Target="../ink/ink297.xml"/><Relationship Id="rId29" Type="http://schemas.openxmlformats.org/officeDocument/2006/relationships/image" Target="../media/image1180.png"/><Relationship Id="rId24" Type="http://schemas.openxmlformats.org/officeDocument/2006/relationships/customXml" Target="../ink/ink308.xml"/><Relationship Id="rId40" Type="http://schemas.openxmlformats.org/officeDocument/2006/relationships/customXml" Target="../ink/ink316.xml"/><Relationship Id="rId45" Type="http://schemas.openxmlformats.org/officeDocument/2006/relationships/image" Target="../media/image1260.png"/><Relationship Id="rId66" Type="http://schemas.openxmlformats.org/officeDocument/2006/relationships/customXml" Target="../ink/ink329.xml"/><Relationship Id="rId87" Type="http://schemas.openxmlformats.org/officeDocument/2006/relationships/image" Target="../media/image1470.png"/><Relationship Id="rId110" Type="http://schemas.openxmlformats.org/officeDocument/2006/relationships/customXml" Target="../ink/ink351.xml"/><Relationship Id="rId115" Type="http://schemas.openxmlformats.org/officeDocument/2006/relationships/image" Target="../media/image1611.png"/><Relationship Id="rId131" Type="http://schemas.openxmlformats.org/officeDocument/2006/relationships/image" Target="../media/image1690.png"/><Relationship Id="rId61" Type="http://schemas.openxmlformats.org/officeDocument/2006/relationships/image" Target="../media/image1340.png"/><Relationship Id="rId82" Type="http://schemas.openxmlformats.org/officeDocument/2006/relationships/customXml" Target="../ink/ink337.xml"/><Relationship Id="rId19" Type="http://schemas.openxmlformats.org/officeDocument/2006/relationships/image" Target="../media/image1130.png"/><Relationship Id="rId14" Type="http://schemas.openxmlformats.org/officeDocument/2006/relationships/customXml" Target="../ink/ink303.xml"/><Relationship Id="rId30" Type="http://schemas.openxmlformats.org/officeDocument/2006/relationships/customXml" Target="../ink/ink311.xml"/><Relationship Id="rId35" Type="http://schemas.openxmlformats.org/officeDocument/2006/relationships/image" Target="../media/image1211.png"/><Relationship Id="rId56" Type="http://schemas.openxmlformats.org/officeDocument/2006/relationships/customXml" Target="../ink/ink324.xml"/><Relationship Id="rId77" Type="http://schemas.openxmlformats.org/officeDocument/2006/relationships/image" Target="../media/image1420.png"/><Relationship Id="rId100" Type="http://schemas.openxmlformats.org/officeDocument/2006/relationships/customXml" Target="../ink/ink346.xml"/><Relationship Id="rId105" Type="http://schemas.openxmlformats.org/officeDocument/2006/relationships/image" Target="../media/image1560.png"/><Relationship Id="rId126" Type="http://schemas.openxmlformats.org/officeDocument/2006/relationships/customXml" Target="../ink/ink359.xml"/><Relationship Id="rId8" Type="http://schemas.openxmlformats.org/officeDocument/2006/relationships/customXml" Target="../ink/ink300.xml"/><Relationship Id="rId51" Type="http://schemas.openxmlformats.org/officeDocument/2006/relationships/image" Target="../media/image1290.png"/><Relationship Id="rId72" Type="http://schemas.openxmlformats.org/officeDocument/2006/relationships/customXml" Target="../ink/ink332.xml"/><Relationship Id="rId93" Type="http://schemas.openxmlformats.org/officeDocument/2006/relationships/image" Target="../media/image1500.png"/><Relationship Id="rId98" Type="http://schemas.openxmlformats.org/officeDocument/2006/relationships/customXml" Target="../ink/ink345.xml"/><Relationship Id="rId121" Type="http://schemas.openxmlformats.org/officeDocument/2006/relationships/image" Target="../media/image1640.png"/><Relationship Id="rId3" Type="http://schemas.openxmlformats.org/officeDocument/2006/relationships/image" Target="../media/image1050.png"/><Relationship Id="rId25" Type="http://schemas.openxmlformats.org/officeDocument/2006/relationships/image" Target="../media/image1160.png"/><Relationship Id="rId46" Type="http://schemas.openxmlformats.org/officeDocument/2006/relationships/customXml" Target="../ink/ink319.xml"/><Relationship Id="rId67" Type="http://schemas.openxmlformats.org/officeDocument/2006/relationships/image" Target="../media/image1370.png"/><Relationship Id="rId116" Type="http://schemas.openxmlformats.org/officeDocument/2006/relationships/customXml" Target="../ink/ink354.xml"/><Relationship Id="rId20" Type="http://schemas.openxmlformats.org/officeDocument/2006/relationships/customXml" Target="../ink/ink306.xml"/><Relationship Id="rId41" Type="http://schemas.openxmlformats.org/officeDocument/2006/relationships/image" Target="../media/image1240.png"/><Relationship Id="rId62" Type="http://schemas.openxmlformats.org/officeDocument/2006/relationships/customXml" Target="../ink/ink327.xml"/><Relationship Id="rId83" Type="http://schemas.openxmlformats.org/officeDocument/2006/relationships/image" Target="../media/image1450.png"/><Relationship Id="rId88" Type="http://schemas.openxmlformats.org/officeDocument/2006/relationships/customXml" Target="../ink/ink340.xml"/><Relationship Id="rId111" Type="http://schemas.openxmlformats.org/officeDocument/2006/relationships/image" Target="../media/image1590.png"/><Relationship Id="rId132" Type="http://schemas.openxmlformats.org/officeDocument/2006/relationships/customXml" Target="../ink/ink362.xml"/><Relationship Id="rId15" Type="http://schemas.openxmlformats.org/officeDocument/2006/relationships/image" Target="../media/image1110.png"/><Relationship Id="rId36" Type="http://schemas.openxmlformats.org/officeDocument/2006/relationships/customXml" Target="../ink/ink314.xml"/><Relationship Id="rId57" Type="http://schemas.openxmlformats.org/officeDocument/2006/relationships/image" Target="../media/image1320.png"/><Relationship Id="rId106" Type="http://schemas.openxmlformats.org/officeDocument/2006/relationships/customXml" Target="../ink/ink349.xml"/><Relationship Id="rId127" Type="http://schemas.openxmlformats.org/officeDocument/2006/relationships/image" Target="../media/image1670.png"/><Relationship Id="rId10" Type="http://schemas.openxmlformats.org/officeDocument/2006/relationships/customXml" Target="../ink/ink301.xml"/><Relationship Id="rId31" Type="http://schemas.openxmlformats.org/officeDocument/2006/relationships/image" Target="../media/image1190.png"/><Relationship Id="rId52" Type="http://schemas.openxmlformats.org/officeDocument/2006/relationships/customXml" Target="../ink/ink322.xml"/><Relationship Id="rId73" Type="http://schemas.openxmlformats.org/officeDocument/2006/relationships/image" Target="../media/image1400.png"/><Relationship Id="rId78" Type="http://schemas.openxmlformats.org/officeDocument/2006/relationships/customXml" Target="../ink/ink335.xml"/><Relationship Id="rId94" Type="http://schemas.openxmlformats.org/officeDocument/2006/relationships/customXml" Target="../ink/ink343.xml"/><Relationship Id="rId99" Type="http://schemas.openxmlformats.org/officeDocument/2006/relationships/image" Target="../media/image1530.png"/><Relationship Id="rId101" Type="http://schemas.openxmlformats.org/officeDocument/2006/relationships/image" Target="../media/image1540.png"/><Relationship Id="rId122" Type="http://schemas.openxmlformats.org/officeDocument/2006/relationships/customXml" Target="../ink/ink357.xml"/><Relationship Id="rId4" Type="http://schemas.openxmlformats.org/officeDocument/2006/relationships/customXml" Target="../ink/ink298.xml"/><Relationship Id="rId9" Type="http://schemas.openxmlformats.org/officeDocument/2006/relationships/image" Target="../media/image1080.png"/><Relationship Id="rId26" Type="http://schemas.openxmlformats.org/officeDocument/2006/relationships/customXml" Target="../ink/ink309.xml"/><Relationship Id="rId47" Type="http://schemas.openxmlformats.org/officeDocument/2006/relationships/image" Target="../media/image1270.png"/><Relationship Id="rId68" Type="http://schemas.openxmlformats.org/officeDocument/2006/relationships/customXml" Target="../ink/ink330.xml"/><Relationship Id="rId89" Type="http://schemas.openxmlformats.org/officeDocument/2006/relationships/image" Target="../media/image1480.png"/><Relationship Id="rId112" Type="http://schemas.openxmlformats.org/officeDocument/2006/relationships/customXml" Target="../ink/ink352.xml"/><Relationship Id="rId133" Type="http://schemas.openxmlformats.org/officeDocument/2006/relationships/image" Target="../media/image1700.png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9.png"/><Relationship Id="rId21" Type="http://schemas.openxmlformats.org/officeDocument/2006/relationships/image" Target="../media/image1811.png"/><Relationship Id="rId42" Type="http://schemas.openxmlformats.org/officeDocument/2006/relationships/customXml" Target="../ink/ink384.xml"/><Relationship Id="rId63" Type="http://schemas.openxmlformats.org/officeDocument/2006/relationships/image" Target="../media/image2020.png"/><Relationship Id="rId84" Type="http://schemas.openxmlformats.org/officeDocument/2006/relationships/customXml" Target="../ink/ink405.xml"/><Relationship Id="rId138" Type="http://schemas.openxmlformats.org/officeDocument/2006/relationships/customXml" Target="../ink/ink432.xml"/><Relationship Id="rId159" Type="http://schemas.openxmlformats.org/officeDocument/2006/relationships/image" Target="../media/image250.png"/><Relationship Id="rId170" Type="http://schemas.openxmlformats.org/officeDocument/2006/relationships/customXml" Target="../ink/ink448.xml"/><Relationship Id="rId191" Type="http://schemas.openxmlformats.org/officeDocument/2006/relationships/image" Target="../media/image266.png"/><Relationship Id="rId205" Type="http://schemas.openxmlformats.org/officeDocument/2006/relationships/image" Target="../media/image273.png"/><Relationship Id="rId226" Type="http://schemas.openxmlformats.org/officeDocument/2006/relationships/customXml" Target="../ink/ink476.xml"/><Relationship Id="rId247" Type="http://schemas.openxmlformats.org/officeDocument/2006/relationships/image" Target="../media/image294.png"/><Relationship Id="rId107" Type="http://schemas.openxmlformats.org/officeDocument/2006/relationships/image" Target="../media/image224.png"/><Relationship Id="rId11" Type="http://schemas.openxmlformats.org/officeDocument/2006/relationships/image" Target="../media/image1760.png"/><Relationship Id="rId32" Type="http://schemas.openxmlformats.org/officeDocument/2006/relationships/customXml" Target="../ink/ink379.xml"/><Relationship Id="rId53" Type="http://schemas.openxmlformats.org/officeDocument/2006/relationships/image" Target="../media/image1970.png"/><Relationship Id="rId74" Type="http://schemas.openxmlformats.org/officeDocument/2006/relationships/customXml" Target="../ink/ink400.xml"/><Relationship Id="rId128" Type="http://schemas.openxmlformats.org/officeDocument/2006/relationships/customXml" Target="../ink/ink427.xml"/><Relationship Id="rId149" Type="http://schemas.openxmlformats.org/officeDocument/2006/relationships/image" Target="../media/image245.png"/><Relationship Id="rId5" Type="http://schemas.openxmlformats.org/officeDocument/2006/relationships/image" Target="../media/image1730.png"/><Relationship Id="rId95" Type="http://schemas.openxmlformats.org/officeDocument/2006/relationships/image" Target="../media/image2180.png"/><Relationship Id="rId160" Type="http://schemas.openxmlformats.org/officeDocument/2006/relationships/customXml" Target="../ink/ink443.xml"/><Relationship Id="rId181" Type="http://schemas.openxmlformats.org/officeDocument/2006/relationships/image" Target="../media/image261.png"/><Relationship Id="rId216" Type="http://schemas.openxmlformats.org/officeDocument/2006/relationships/customXml" Target="../ink/ink471.xml"/><Relationship Id="rId237" Type="http://schemas.openxmlformats.org/officeDocument/2006/relationships/image" Target="../media/image289.png"/><Relationship Id="rId22" Type="http://schemas.openxmlformats.org/officeDocument/2006/relationships/customXml" Target="../ink/ink374.xml"/><Relationship Id="rId43" Type="http://schemas.openxmlformats.org/officeDocument/2006/relationships/image" Target="../media/image1920.png"/><Relationship Id="rId64" Type="http://schemas.openxmlformats.org/officeDocument/2006/relationships/customXml" Target="../ink/ink395.xml"/><Relationship Id="rId118" Type="http://schemas.openxmlformats.org/officeDocument/2006/relationships/customXml" Target="../ink/ink422.xml"/><Relationship Id="rId139" Type="http://schemas.openxmlformats.org/officeDocument/2006/relationships/image" Target="../media/image240.png"/><Relationship Id="rId85" Type="http://schemas.openxmlformats.org/officeDocument/2006/relationships/image" Target="../media/image2130.png"/><Relationship Id="rId150" Type="http://schemas.openxmlformats.org/officeDocument/2006/relationships/customXml" Target="../ink/ink438.xml"/><Relationship Id="rId171" Type="http://schemas.openxmlformats.org/officeDocument/2006/relationships/image" Target="../media/image256.png"/><Relationship Id="rId192" Type="http://schemas.openxmlformats.org/officeDocument/2006/relationships/customXml" Target="../ink/ink459.xml"/><Relationship Id="rId206" Type="http://schemas.openxmlformats.org/officeDocument/2006/relationships/customXml" Target="../ink/ink466.xml"/><Relationship Id="rId227" Type="http://schemas.openxmlformats.org/officeDocument/2006/relationships/image" Target="../media/image284.png"/><Relationship Id="rId12" Type="http://schemas.openxmlformats.org/officeDocument/2006/relationships/customXml" Target="../ink/ink369.xml"/><Relationship Id="rId33" Type="http://schemas.openxmlformats.org/officeDocument/2006/relationships/image" Target="../media/image1870.png"/><Relationship Id="rId108" Type="http://schemas.openxmlformats.org/officeDocument/2006/relationships/customXml" Target="../ink/ink417.xml"/><Relationship Id="rId129" Type="http://schemas.openxmlformats.org/officeDocument/2006/relationships/image" Target="../media/image235.png"/><Relationship Id="rId54" Type="http://schemas.openxmlformats.org/officeDocument/2006/relationships/customXml" Target="../ink/ink390.xml"/><Relationship Id="rId75" Type="http://schemas.openxmlformats.org/officeDocument/2006/relationships/image" Target="../media/image2080.png"/><Relationship Id="rId96" Type="http://schemas.openxmlformats.org/officeDocument/2006/relationships/customXml" Target="../ink/ink411.xml"/><Relationship Id="rId140" Type="http://schemas.openxmlformats.org/officeDocument/2006/relationships/customXml" Target="../ink/ink433.xml"/><Relationship Id="rId161" Type="http://schemas.openxmlformats.org/officeDocument/2006/relationships/image" Target="../media/image251.png"/><Relationship Id="rId182" Type="http://schemas.openxmlformats.org/officeDocument/2006/relationships/customXml" Target="../ink/ink454.xml"/><Relationship Id="rId217" Type="http://schemas.openxmlformats.org/officeDocument/2006/relationships/image" Target="../media/image279.png"/><Relationship Id="rId6" Type="http://schemas.openxmlformats.org/officeDocument/2006/relationships/customXml" Target="../ink/ink366.xml"/><Relationship Id="rId238" Type="http://schemas.openxmlformats.org/officeDocument/2006/relationships/customXml" Target="../ink/ink482.xml"/><Relationship Id="rId23" Type="http://schemas.openxmlformats.org/officeDocument/2006/relationships/image" Target="../media/image1820.png"/><Relationship Id="rId119" Type="http://schemas.openxmlformats.org/officeDocument/2006/relationships/image" Target="../media/image230.png"/><Relationship Id="rId44" Type="http://schemas.openxmlformats.org/officeDocument/2006/relationships/customXml" Target="../ink/ink385.xml"/><Relationship Id="rId65" Type="http://schemas.openxmlformats.org/officeDocument/2006/relationships/image" Target="../media/image2030.png"/><Relationship Id="rId86" Type="http://schemas.openxmlformats.org/officeDocument/2006/relationships/customXml" Target="../ink/ink406.xml"/><Relationship Id="rId130" Type="http://schemas.openxmlformats.org/officeDocument/2006/relationships/customXml" Target="../ink/ink428.xml"/><Relationship Id="rId151" Type="http://schemas.openxmlformats.org/officeDocument/2006/relationships/image" Target="../media/image246.png"/><Relationship Id="rId172" Type="http://schemas.openxmlformats.org/officeDocument/2006/relationships/customXml" Target="../ink/ink449.xml"/><Relationship Id="rId193" Type="http://schemas.openxmlformats.org/officeDocument/2006/relationships/image" Target="../media/image267.png"/><Relationship Id="rId207" Type="http://schemas.openxmlformats.org/officeDocument/2006/relationships/image" Target="../media/image274.png"/><Relationship Id="rId228" Type="http://schemas.openxmlformats.org/officeDocument/2006/relationships/customXml" Target="../ink/ink477.xml"/><Relationship Id="rId13" Type="http://schemas.openxmlformats.org/officeDocument/2006/relationships/image" Target="../media/image1770.png"/><Relationship Id="rId109" Type="http://schemas.openxmlformats.org/officeDocument/2006/relationships/image" Target="../media/image225.png"/><Relationship Id="rId34" Type="http://schemas.openxmlformats.org/officeDocument/2006/relationships/customXml" Target="../ink/ink380.xml"/><Relationship Id="rId55" Type="http://schemas.openxmlformats.org/officeDocument/2006/relationships/image" Target="../media/image1980.png"/><Relationship Id="rId76" Type="http://schemas.openxmlformats.org/officeDocument/2006/relationships/customXml" Target="../ink/ink401.xml"/><Relationship Id="rId97" Type="http://schemas.openxmlformats.org/officeDocument/2006/relationships/image" Target="../media/image2190.png"/><Relationship Id="rId120" Type="http://schemas.openxmlformats.org/officeDocument/2006/relationships/customXml" Target="../ink/ink423.xml"/><Relationship Id="rId141" Type="http://schemas.openxmlformats.org/officeDocument/2006/relationships/image" Target="../media/image241.png"/><Relationship Id="rId7" Type="http://schemas.openxmlformats.org/officeDocument/2006/relationships/image" Target="../media/image1740.png"/><Relationship Id="rId162" Type="http://schemas.openxmlformats.org/officeDocument/2006/relationships/customXml" Target="../ink/ink444.xml"/><Relationship Id="rId183" Type="http://schemas.openxmlformats.org/officeDocument/2006/relationships/image" Target="../media/image262.png"/><Relationship Id="rId218" Type="http://schemas.openxmlformats.org/officeDocument/2006/relationships/customXml" Target="../ink/ink472.xml"/><Relationship Id="rId239" Type="http://schemas.openxmlformats.org/officeDocument/2006/relationships/image" Target="../media/image290.png"/><Relationship Id="rId24" Type="http://schemas.openxmlformats.org/officeDocument/2006/relationships/customXml" Target="../ink/ink375.xml"/><Relationship Id="rId45" Type="http://schemas.openxmlformats.org/officeDocument/2006/relationships/image" Target="../media/image1930.png"/><Relationship Id="rId66" Type="http://schemas.openxmlformats.org/officeDocument/2006/relationships/customXml" Target="../ink/ink396.xml"/><Relationship Id="rId87" Type="http://schemas.openxmlformats.org/officeDocument/2006/relationships/image" Target="../media/image2140.png"/><Relationship Id="rId110" Type="http://schemas.openxmlformats.org/officeDocument/2006/relationships/customXml" Target="../ink/ink418.xml"/><Relationship Id="rId131" Type="http://schemas.openxmlformats.org/officeDocument/2006/relationships/image" Target="../media/image236.png"/><Relationship Id="rId152" Type="http://schemas.openxmlformats.org/officeDocument/2006/relationships/customXml" Target="../ink/ink439.xml"/><Relationship Id="rId173" Type="http://schemas.openxmlformats.org/officeDocument/2006/relationships/image" Target="../media/image257.png"/><Relationship Id="rId194" Type="http://schemas.openxmlformats.org/officeDocument/2006/relationships/customXml" Target="../ink/ink460.xml"/><Relationship Id="rId208" Type="http://schemas.openxmlformats.org/officeDocument/2006/relationships/customXml" Target="../ink/ink467.xml"/><Relationship Id="rId229" Type="http://schemas.openxmlformats.org/officeDocument/2006/relationships/image" Target="../media/image285.png"/><Relationship Id="rId240" Type="http://schemas.openxmlformats.org/officeDocument/2006/relationships/customXml" Target="../ink/ink483.xml"/><Relationship Id="rId14" Type="http://schemas.openxmlformats.org/officeDocument/2006/relationships/customXml" Target="../ink/ink370.xml"/><Relationship Id="rId35" Type="http://schemas.openxmlformats.org/officeDocument/2006/relationships/image" Target="../media/image1880.png"/><Relationship Id="rId56" Type="http://schemas.openxmlformats.org/officeDocument/2006/relationships/customXml" Target="../ink/ink391.xml"/><Relationship Id="rId77" Type="http://schemas.openxmlformats.org/officeDocument/2006/relationships/image" Target="../media/image2090.png"/><Relationship Id="rId100" Type="http://schemas.openxmlformats.org/officeDocument/2006/relationships/customXml" Target="../ink/ink413.xml"/><Relationship Id="rId8" Type="http://schemas.openxmlformats.org/officeDocument/2006/relationships/customXml" Target="../ink/ink367.xml"/><Relationship Id="rId98" Type="http://schemas.openxmlformats.org/officeDocument/2006/relationships/customXml" Target="../ink/ink412.xml"/><Relationship Id="rId121" Type="http://schemas.openxmlformats.org/officeDocument/2006/relationships/image" Target="../media/image231.png"/><Relationship Id="rId142" Type="http://schemas.openxmlformats.org/officeDocument/2006/relationships/customXml" Target="../ink/ink434.xml"/><Relationship Id="rId163" Type="http://schemas.openxmlformats.org/officeDocument/2006/relationships/image" Target="../media/image252.png"/><Relationship Id="rId184" Type="http://schemas.openxmlformats.org/officeDocument/2006/relationships/customXml" Target="../ink/ink455.xml"/><Relationship Id="rId219" Type="http://schemas.openxmlformats.org/officeDocument/2006/relationships/image" Target="../media/image280.png"/><Relationship Id="rId230" Type="http://schemas.openxmlformats.org/officeDocument/2006/relationships/customXml" Target="../ink/ink478.xml"/><Relationship Id="rId25" Type="http://schemas.openxmlformats.org/officeDocument/2006/relationships/image" Target="../media/image1830.png"/><Relationship Id="rId46" Type="http://schemas.openxmlformats.org/officeDocument/2006/relationships/customXml" Target="../ink/ink386.xml"/><Relationship Id="rId67" Type="http://schemas.openxmlformats.org/officeDocument/2006/relationships/image" Target="../media/image2040.png"/><Relationship Id="rId88" Type="http://schemas.openxmlformats.org/officeDocument/2006/relationships/customXml" Target="../ink/ink407.xml"/><Relationship Id="rId111" Type="http://schemas.openxmlformats.org/officeDocument/2006/relationships/image" Target="../media/image226.png"/><Relationship Id="rId132" Type="http://schemas.openxmlformats.org/officeDocument/2006/relationships/customXml" Target="../ink/ink429.xml"/><Relationship Id="rId153" Type="http://schemas.openxmlformats.org/officeDocument/2006/relationships/image" Target="../media/image247.png"/><Relationship Id="rId174" Type="http://schemas.openxmlformats.org/officeDocument/2006/relationships/customXml" Target="../ink/ink450.xml"/><Relationship Id="rId195" Type="http://schemas.openxmlformats.org/officeDocument/2006/relationships/image" Target="../media/image268.png"/><Relationship Id="rId209" Type="http://schemas.openxmlformats.org/officeDocument/2006/relationships/image" Target="../media/image275.png"/><Relationship Id="rId220" Type="http://schemas.openxmlformats.org/officeDocument/2006/relationships/customXml" Target="../ink/ink473.xml"/><Relationship Id="rId241" Type="http://schemas.openxmlformats.org/officeDocument/2006/relationships/image" Target="../media/image291.png"/><Relationship Id="rId15" Type="http://schemas.openxmlformats.org/officeDocument/2006/relationships/image" Target="../media/image1780.png"/><Relationship Id="rId36" Type="http://schemas.openxmlformats.org/officeDocument/2006/relationships/customXml" Target="../ink/ink381.xml"/><Relationship Id="rId57" Type="http://schemas.openxmlformats.org/officeDocument/2006/relationships/image" Target="../media/image1990.png"/><Relationship Id="rId10" Type="http://schemas.openxmlformats.org/officeDocument/2006/relationships/customXml" Target="../ink/ink368.xml"/><Relationship Id="rId31" Type="http://schemas.openxmlformats.org/officeDocument/2006/relationships/image" Target="../media/image1860.png"/><Relationship Id="rId52" Type="http://schemas.openxmlformats.org/officeDocument/2006/relationships/customXml" Target="../ink/ink389.xml"/><Relationship Id="rId73" Type="http://schemas.openxmlformats.org/officeDocument/2006/relationships/image" Target="../media/image2070.png"/><Relationship Id="rId78" Type="http://schemas.openxmlformats.org/officeDocument/2006/relationships/customXml" Target="../ink/ink402.xml"/><Relationship Id="rId94" Type="http://schemas.openxmlformats.org/officeDocument/2006/relationships/customXml" Target="../ink/ink410.xml"/><Relationship Id="rId99" Type="http://schemas.openxmlformats.org/officeDocument/2006/relationships/image" Target="../media/image2200.png"/><Relationship Id="rId101" Type="http://schemas.openxmlformats.org/officeDocument/2006/relationships/image" Target="../media/image221.png"/><Relationship Id="rId122" Type="http://schemas.openxmlformats.org/officeDocument/2006/relationships/customXml" Target="../ink/ink424.xml"/><Relationship Id="rId143" Type="http://schemas.openxmlformats.org/officeDocument/2006/relationships/image" Target="../media/image242.png"/><Relationship Id="rId148" Type="http://schemas.openxmlformats.org/officeDocument/2006/relationships/customXml" Target="../ink/ink437.xml"/><Relationship Id="rId164" Type="http://schemas.openxmlformats.org/officeDocument/2006/relationships/customXml" Target="../ink/ink445.xml"/><Relationship Id="rId169" Type="http://schemas.openxmlformats.org/officeDocument/2006/relationships/image" Target="../media/image255.png"/><Relationship Id="rId185" Type="http://schemas.openxmlformats.org/officeDocument/2006/relationships/image" Target="../media/image263.png"/><Relationship Id="rId4" Type="http://schemas.openxmlformats.org/officeDocument/2006/relationships/customXml" Target="../ink/ink365.xml"/><Relationship Id="rId9" Type="http://schemas.openxmlformats.org/officeDocument/2006/relationships/image" Target="../media/image1750.png"/><Relationship Id="rId180" Type="http://schemas.openxmlformats.org/officeDocument/2006/relationships/customXml" Target="../ink/ink453.xml"/><Relationship Id="rId210" Type="http://schemas.openxmlformats.org/officeDocument/2006/relationships/customXml" Target="../ink/ink468.xml"/><Relationship Id="rId215" Type="http://schemas.openxmlformats.org/officeDocument/2006/relationships/image" Target="../media/image278.png"/><Relationship Id="rId236" Type="http://schemas.openxmlformats.org/officeDocument/2006/relationships/customXml" Target="../ink/ink481.xml"/><Relationship Id="rId26" Type="http://schemas.openxmlformats.org/officeDocument/2006/relationships/customXml" Target="../ink/ink376.xml"/><Relationship Id="rId231" Type="http://schemas.openxmlformats.org/officeDocument/2006/relationships/image" Target="../media/image286.png"/><Relationship Id="rId47" Type="http://schemas.openxmlformats.org/officeDocument/2006/relationships/image" Target="../media/image1940.png"/><Relationship Id="rId68" Type="http://schemas.openxmlformats.org/officeDocument/2006/relationships/customXml" Target="../ink/ink397.xml"/><Relationship Id="rId89" Type="http://schemas.openxmlformats.org/officeDocument/2006/relationships/image" Target="../media/image2150.png"/><Relationship Id="rId112" Type="http://schemas.openxmlformats.org/officeDocument/2006/relationships/customXml" Target="../ink/ink419.xml"/><Relationship Id="rId133" Type="http://schemas.openxmlformats.org/officeDocument/2006/relationships/image" Target="../media/image237.png"/><Relationship Id="rId154" Type="http://schemas.openxmlformats.org/officeDocument/2006/relationships/customXml" Target="../ink/ink440.xml"/><Relationship Id="rId175" Type="http://schemas.openxmlformats.org/officeDocument/2006/relationships/image" Target="../media/image258.png"/><Relationship Id="rId196" Type="http://schemas.openxmlformats.org/officeDocument/2006/relationships/customXml" Target="../ink/ink461.xml"/><Relationship Id="rId200" Type="http://schemas.openxmlformats.org/officeDocument/2006/relationships/customXml" Target="../ink/ink463.xml"/><Relationship Id="rId16" Type="http://schemas.openxmlformats.org/officeDocument/2006/relationships/customXml" Target="../ink/ink371.xml"/><Relationship Id="rId221" Type="http://schemas.openxmlformats.org/officeDocument/2006/relationships/image" Target="../media/image281.png"/><Relationship Id="rId242" Type="http://schemas.openxmlformats.org/officeDocument/2006/relationships/customXml" Target="../ink/ink484.xml"/><Relationship Id="rId37" Type="http://schemas.openxmlformats.org/officeDocument/2006/relationships/image" Target="../media/image1890.png"/><Relationship Id="rId58" Type="http://schemas.openxmlformats.org/officeDocument/2006/relationships/customXml" Target="../ink/ink392.xml"/><Relationship Id="rId79" Type="http://schemas.openxmlformats.org/officeDocument/2006/relationships/image" Target="../media/image2100.png"/><Relationship Id="rId102" Type="http://schemas.openxmlformats.org/officeDocument/2006/relationships/customXml" Target="../ink/ink414.xml"/><Relationship Id="rId123" Type="http://schemas.openxmlformats.org/officeDocument/2006/relationships/image" Target="../media/image232.png"/><Relationship Id="rId144" Type="http://schemas.openxmlformats.org/officeDocument/2006/relationships/customXml" Target="../ink/ink435.xml"/><Relationship Id="rId90" Type="http://schemas.openxmlformats.org/officeDocument/2006/relationships/customXml" Target="../ink/ink408.xml"/><Relationship Id="rId165" Type="http://schemas.openxmlformats.org/officeDocument/2006/relationships/image" Target="../media/image253.png"/><Relationship Id="rId186" Type="http://schemas.openxmlformats.org/officeDocument/2006/relationships/customXml" Target="../ink/ink456.xml"/><Relationship Id="rId211" Type="http://schemas.openxmlformats.org/officeDocument/2006/relationships/image" Target="../media/image276.png"/><Relationship Id="rId232" Type="http://schemas.openxmlformats.org/officeDocument/2006/relationships/customXml" Target="../ink/ink479.xml"/><Relationship Id="rId27" Type="http://schemas.openxmlformats.org/officeDocument/2006/relationships/image" Target="../media/image1840.png"/><Relationship Id="rId48" Type="http://schemas.openxmlformats.org/officeDocument/2006/relationships/customXml" Target="../ink/ink387.xml"/><Relationship Id="rId69" Type="http://schemas.openxmlformats.org/officeDocument/2006/relationships/image" Target="../media/image2050.png"/><Relationship Id="rId113" Type="http://schemas.openxmlformats.org/officeDocument/2006/relationships/image" Target="../media/image227.png"/><Relationship Id="rId134" Type="http://schemas.openxmlformats.org/officeDocument/2006/relationships/customXml" Target="../ink/ink430.xml"/><Relationship Id="rId80" Type="http://schemas.openxmlformats.org/officeDocument/2006/relationships/customXml" Target="../ink/ink403.xml"/><Relationship Id="rId155" Type="http://schemas.openxmlformats.org/officeDocument/2006/relationships/image" Target="../media/image248.png"/><Relationship Id="rId176" Type="http://schemas.openxmlformats.org/officeDocument/2006/relationships/customXml" Target="../ink/ink451.xml"/><Relationship Id="rId197" Type="http://schemas.openxmlformats.org/officeDocument/2006/relationships/image" Target="../media/image269.png"/><Relationship Id="rId201" Type="http://schemas.openxmlformats.org/officeDocument/2006/relationships/image" Target="../media/image271.png"/><Relationship Id="rId222" Type="http://schemas.openxmlformats.org/officeDocument/2006/relationships/customXml" Target="../ink/ink474.xml"/><Relationship Id="rId243" Type="http://schemas.openxmlformats.org/officeDocument/2006/relationships/image" Target="../media/image292.png"/><Relationship Id="rId17" Type="http://schemas.openxmlformats.org/officeDocument/2006/relationships/image" Target="../media/image1790.png"/><Relationship Id="rId38" Type="http://schemas.openxmlformats.org/officeDocument/2006/relationships/customXml" Target="../ink/ink382.xml"/><Relationship Id="rId59" Type="http://schemas.openxmlformats.org/officeDocument/2006/relationships/image" Target="../media/image2000.png"/><Relationship Id="rId103" Type="http://schemas.openxmlformats.org/officeDocument/2006/relationships/image" Target="../media/image222.png"/><Relationship Id="rId124" Type="http://schemas.openxmlformats.org/officeDocument/2006/relationships/customXml" Target="../ink/ink425.xml"/><Relationship Id="rId70" Type="http://schemas.openxmlformats.org/officeDocument/2006/relationships/customXml" Target="../ink/ink398.xml"/><Relationship Id="rId91" Type="http://schemas.openxmlformats.org/officeDocument/2006/relationships/image" Target="../media/image2160.png"/><Relationship Id="rId145" Type="http://schemas.openxmlformats.org/officeDocument/2006/relationships/image" Target="../media/image243.png"/><Relationship Id="rId166" Type="http://schemas.openxmlformats.org/officeDocument/2006/relationships/customXml" Target="../ink/ink446.xml"/><Relationship Id="rId187" Type="http://schemas.openxmlformats.org/officeDocument/2006/relationships/image" Target="../media/image26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69.xml"/><Relationship Id="rId233" Type="http://schemas.openxmlformats.org/officeDocument/2006/relationships/image" Target="../media/image287.png"/><Relationship Id="rId28" Type="http://schemas.openxmlformats.org/officeDocument/2006/relationships/customXml" Target="../ink/ink377.xml"/><Relationship Id="rId49" Type="http://schemas.openxmlformats.org/officeDocument/2006/relationships/image" Target="../media/image1950.png"/><Relationship Id="rId114" Type="http://schemas.openxmlformats.org/officeDocument/2006/relationships/customXml" Target="../ink/ink420.xml"/><Relationship Id="rId60" Type="http://schemas.openxmlformats.org/officeDocument/2006/relationships/customXml" Target="../ink/ink393.xml"/><Relationship Id="rId81" Type="http://schemas.openxmlformats.org/officeDocument/2006/relationships/image" Target="../media/image2111.png"/><Relationship Id="rId135" Type="http://schemas.openxmlformats.org/officeDocument/2006/relationships/image" Target="../media/image238.png"/><Relationship Id="rId156" Type="http://schemas.openxmlformats.org/officeDocument/2006/relationships/customXml" Target="../ink/ink441.xml"/><Relationship Id="rId177" Type="http://schemas.openxmlformats.org/officeDocument/2006/relationships/image" Target="../media/image259.png"/><Relationship Id="rId198" Type="http://schemas.openxmlformats.org/officeDocument/2006/relationships/customXml" Target="../ink/ink462.xml"/><Relationship Id="rId202" Type="http://schemas.openxmlformats.org/officeDocument/2006/relationships/customXml" Target="../ink/ink464.xml"/><Relationship Id="rId223" Type="http://schemas.openxmlformats.org/officeDocument/2006/relationships/image" Target="../media/image282.png"/><Relationship Id="rId244" Type="http://schemas.openxmlformats.org/officeDocument/2006/relationships/customXml" Target="../ink/ink485.xml"/><Relationship Id="rId18" Type="http://schemas.openxmlformats.org/officeDocument/2006/relationships/customXml" Target="../ink/ink372.xml"/><Relationship Id="rId39" Type="http://schemas.openxmlformats.org/officeDocument/2006/relationships/image" Target="../media/image1900.png"/><Relationship Id="rId50" Type="http://schemas.openxmlformats.org/officeDocument/2006/relationships/customXml" Target="../ink/ink388.xml"/><Relationship Id="rId104" Type="http://schemas.openxmlformats.org/officeDocument/2006/relationships/customXml" Target="../ink/ink415.xml"/><Relationship Id="rId125" Type="http://schemas.openxmlformats.org/officeDocument/2006/relationships/image" Target="../media/image233.png"/><Relationship Id="rId146" Type="http://schemas.openxmlformats.org/officeDocument/2006/relationships/customXml" Target="../ink/ink436.xml"/><Relationship Id="rId167" Type="http://schemas.openxmlformats.org/officeDocument/2006/relationships/image" Target="../media/image254.png"/><Relationship Id="rId188" Type="http://schemas.openxmlformats.org/officeDocument/2006/relationships/customXml" Target="../ink/ink457.xml"/><Relationship Id="rId71" Type="http://schemas.openxmlformats.org/officeDocument/2006/relationships/image" Target="../media/image2060.png"/><Relationship Id="rId92" Type="http://schemas.openxmlformats.org/officeDocument/2006/relationships/customXml" Target="../ink/ink409.xml"/><Relationship Id="rId213" Type="http://schemas.openxmlformats.org/officeDocument/2006/relationships/image" Target="../media/image277.png"/><Relationship Id="rId234" Type="http://schemas.openxmlformats.org/officeDocument/2006/relationships/customXml" Target="../ink/ink480.xml"/><Relationship Id="rId2" Type="http://schemas.openxmlformats.org/officeDocument/2006/relationships/customXml" Target="../ink/ink364.xml"/><Relationship Id="rId29" Type="http://schemas.openxmlformats.org/officeDocument/2006/relationships/image" Target="../media/image1850.png"/><Relationship Id="rId40" Type="http://schemas.openxmlformats.org/officeDocument/2006/relationships/customXml" Target="../ink/ink383.xml"/><Relationship Id="rId115" Type="http://schemas.openxmlformats.org/officeDocument/2006/relationships/image" Target="../media/image228.png"/><Relationship Id="rId136" Type="http://schemas.openxmlformats.org/officeDocument/2006/relationships/customXml" Target="../ink/ink431.xml"/><Relationship Id="rId157" Type="http://schemas.openxmlformats.org/officeDocument/2006/relationships/image" Target="../media/image249.png"/><Relationship Id="rId178" Type="http://schemas.openxmlformats.org/officeDocument/2006/relationships/customXml" Target="../ink/ink452.xml"/><Relationship Id="rId61" Type="http://schemas.openxmlformats.org/officeDocument/2006/relationships/image" Target="../media/image2011.png"/><Relationship Id="rId82" Type="http://schemas.openxmlformats.org/officeDocument/2006/relationships/customXml" Target="../ink/ink404.xml"/><Relationship Id="rId199" Type="http://schemas.openxmlformats.org/officeDocument/2006/relationships/image" Target="../media/image270.png"/><Relationship Id="rId203" Type="http://schemas.openxmlformats.org/officeDocument/2006/relationships/image" Target="../media/image272.png"/><Relationship Id="rId19" Type="http://schemas.openxmlformats.org/officeDocument/2006/relationships/image" Target="../media/image1800.png"/><Relationship Id="rId224" Type="http://schemas.openxmlformats.org/officeDocument/2006/relationships/customXml" Target="../ink/ink475.xml"/><Relationship Id="rId245" Type="http://schemas.openxmlformats.org/officeDocument/2006/relationships/image" Target="../media/image293.png"/><Relationship Id="rId30" Type="http://schemas.openxmlformats.org/officeDocument/2006/relationships/customXml" Target="../ink/ink378.xml"/><Relationship Id="rId105" Type="http://schemas.openxmlformats.org/officeDocument/2006/relationships/image" Target="../media/image223.png"/><Relationship Id="rId126" Type="http://schemas.openxmlformats.org/officeDocument/2006/relationships/customXml" Target="../ink/ink426.xml"/><Relationship Id="rId147" Type="http://schemas.openxmlformats.org/officeDocument/2006/relationships/image" Target="../media/image244.png"/><Relationship Id="rId168" Type="http://schemas.openxmlformats.org/officeDocument/2006/relationships/customXml" Target="../ink/ink447.xml"/><Relationship Id="rId51" Type="http://schemas.openxmlformats.org/officeDocument/2006/relationships/image" Target="../media/image1960.png"/><Relationship Id="rId72" Type="http://schemas.openxmlformats.org/officeDocument/2006/relationships/customXml" Target="../ink/ink399.xml"/><Relationship Id="rId93" Type="http://schemas.openxmlformats.org/officeDocument/2006/relationships/image" Target="../media/image2170.png"/><Relationship Id="rId189" Type="http://schemas.openxmlformats.org/officeDocument/2006/relationships/image" Target="../media/image265.png"/><Relationship Id="rId3" Type="http://schemas.openxmlformats.org/officeDocument/2006/relationships/image" Target="../media/image1720.png"/><Relationship Id="rId214" Type="http://schemas.openxmlformats.org/officeDocument/2006/relationships/customXml" Target="../ink/ink470.xml"/><Relationship Id="rId235" Type="http://schemas.openxmlformats.org/officeDocument/2006/relationships/image" Target="../media/image288.png"/><Relationship Id="rId116" Type="http://schemas.openxmlformats.org/officeDocument/2006/relationships/customXml" Target="../ink/ink421.xml"/><Relationship Id="rId137" Type="http://schemas.openxmlformats.org/officeDocument/2006/relationships/image" Target="../media/image239.png"/><Relationship Id="rId158" Type="http://schemas.openxmlformats.org/officeDocument/2006/relationships/customXml" Target="../ink/ink442.xml"/><Relationship Id="rId20" Type="http://schemas.openxmlformats.org/officeDocument/2006/relationships/customXml" Target="../ink/ink373.xml"/><Relationship Id="rId41" Type="http://schemas.openxmlformats.org/officeDocument/2006/relationships/image" Target="../media/image1911.png"/><Relationship Id="rId62" Type="http://schemas.openxmlformats.org/officeDocument/2006/relationships/customXml" Target="../ink/ink394.xml"/><Relationship Id="rId83" Type="http://schemas.openxmlformats.org/officeDocument/2006/relationships/image" Target="../media/image2120.png"/><Relationship Id="rId179" Type="http://schemas.openxmlformats.org/officeDocument/2006/relationships/image" Target="../media/image260.png"/><Relationship Id="rId190" Type="http://schemas.openxmlformats.org/officeDocument/2006/relationships/customXml" Target="../ink/ink458.xml"/><Relationship Id="rId204" Type="http://schemas.openxmlformats.org/officeDocument/2006/relationships/customXml" Target="../ink/ink465.xml"/><Relationship Id="rId225" Type="http://schemas.openxmlformats.org/officeDocument/2006/relationships/image" Target="../media/image283.png"/><Relationship Id="rId246" Type="http://schemas.openxmlformats.org/officeDocument/2006/relationships/customXml" Target="../ink/ink486.xml"/><Relationship Id="rId106" Type="http://schemas.openxmlformats.org/officeDocument/2006/relationships/customXml" Target="../ink/ink416.xml"/><Relationship Id="rId127" Type="http://schemas.openxmlformats.org/officeDocument/2006/relationships/image" Target="../media/image2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0.xml"/><Relationship Id="rId13" Type="http://schemas.openxmlformats.org/officeDocument/2006/relationships/image" Target="../media/image312.png"/><Relationship Id="rId18" Type="http://schemas.openxmlformats.org/officeDocument/2006/relationships/customXml" Target="../ink/ink495.xml"/><Relationship Id="rId3" Type="http://schemas.openxmlformats.org/officeDocument/2006/relationships/image" Target="../media/image306.png"/><Relationship Id="rId21" Type="http://schemas.openxmlformats.org/officeDocument/2006/relationships/image" Target="../media/image316.png"/><Relationship Id="rId7" Type="http://schemas.openxmlformats.org/officeDocument/2006/relationships/image" Target="../media/image308.png"/><Relationship Id="rId12" Type="http://schemas.openxmlformats.org/officeDocument/2006/relationships/customXml" Target="../ink/ink492.xml"/><Relationship Id="rId17" Type="http://schemas.openxmlformats.org/officeDocument/2006/relationships/image" Target="../media/image314.png"/><Relationship Id="rId2" Type="http://schemas.openxmlformats.org/officeDocument/2006/relationships/customXml" Target="../ink/ink487.xml"/><Relationship Id="rId16" Type="http://schemas.openxmlformats.org/officeDocument/2006/relationships/customXml" Target="../ink/ink494.xml"/><Relationship Id="rId20" Type="http://schemas.openxmlformats.org/officeDocument/2006/relationships/customXml" Target="../ink/ink49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9.xml"/><Relationship Id="rId11" Type="http://schemas.openxmlformats.org/officeDocument/2006/relationships/image" Target="../media/image311.png"/><Relationship Id="rId5" Type="http://schemas.openxmlformats.org/officeDocument/2006/relationships/image" Target="../media/image307.png"/><Relationship Id="rId15" Type="http://schemas.openxmlformats.org/officeDocument/2006/relationships/image" Target="../media/image313.png"/><Relationship Id="rId10" Type="http://schemas.openxmlformats.org/officeDocument/2006/relationships/customXml" Target="../ink/ink491.xml"/><Relationship Id="rId19" Type="http://schemas.openxmlformats.org/officeDocument/2006/relationships/image" Target="../media/image315.png"/><Relationship Id="rId4" Type="http://schemas.openxmlformats.org/officeDocument/2006/relationships/customXml" Target="../ink/ink488.xml"/><Relationship Id="rId9" Type="http://schemas.openxmlformats.org/officeDocument/2006/relationships/image" Target="../media/image309.png"/><Relationship Id="rId14" Type="http://schemas.openxmlformats.org/officeDocument/2006/relationships/customXml" Target="../ink/ink49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0.xml"/><Relationship Id="rId13" Type="http://schemas.openxmlformats.org/officeDocument/2006/relationships/image" Target="../media/image321.png"/><Relationship Id="rId18" Type="http://schemas.openxmlformats.org/officeDocument/2006/relationships/customXml" Target="../ink/ink505.xml"/><Relationship Id="rId26" Type="http://schemas.openxmlformats.org/officeDocument/2006/relationships/customXml" Target="../ink/ink509.xml"/><Relationship Id="rId3" Type="http://schemas.openxmlformats.org/officeDocument/2006/relationships/image" Target="../media/image3150.png"/><Relationship Id="rId21" Type="http://schemas.openxmlformats.org/officeDocument/2006/relationships/image" Target="../media/image325.png"/><Relationship Id="rId7" Type="http://schemas.openxmlformats.org/officeDocument/2006/relationships/image" Target="../media/image317.png"/><Relationship Id="rId12" Type="http://schemas.openxmlformats.org/officeDocument/2006/relationships/customXml" Target="../ink/ink502.xml"/><Relationship Id="rId17" Type="http://schemas.openxmlformats.org/officeDocument/2006/relationships/image" Target="../media/image323.png"/><Relationship Id="rId25" Type="http://schemas.openxmlformats.org/officeDocument/2006/relationships/image" Target="../media/image327.png"/><Relationship Id="rId2" Type="http://schemas.openxmlformats.org/officeDocument/2006/relationships/customXml" Target="../ink/ink497.xml"/><Relationship Id="rId16" Type="http://schemas.openxmlformats.org/officeDocument/2006/relationships/customXml" Target="../ink/ink504.xml"/><Relationship Id="rId20" Type="http://schemas.openxmlformats.org/officeDocument/2006/relationships/customXml" Target="../ink/ink50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9.xml"/><Relationship Id="rId11" Type="http://schemas.openxmlformats.org/officeDocument/2006/relationships/image" Target="../media/image319.png"/><Relationship Id="rId24" Type="http://schemas.openxmlformats.org/officeDocument/2006/relationships/customXml" Target="../ink/ink508.xml"/><Relationship Id="rId5" Type="http://schemas.openxmlformats.org/officeDocument/2006/relationships/image" Target="../media/image3160.png"/><Relationship Id="rId15" Type="http://schemas.openxmlformats.org/officeDocument/2006/relationships/image" Target="../media/image322.png"/><Relationship Id="rId23" Type="http://schemas.openxmlformats.org/officeDocument/2006/relationships/image" Target="../media/image326.png"/><Relationship Id="rId10" Type="http://schemas.openxmlformats.org/officeDocument/2006/relationships/customXml" Target="../ink/ink501.xml"/><Relationship Id="rId19" Type="http://schemas.openxmlformats.org/officeDocument/2006/relationships/image" Target="../media/image324.png"/><Relationship Id="rId4" Type="http://schemas.openxmlformats.org/officeDocument/2006/relationships/customXml" Target="../ink/ink498.xml"/><Relationship Id="rId9" Type="http://schemas.openxmlformats.org/officeDocument/2006/relationships/image" Target="../media/image318.png"/><Relationship Id="rId14" Type="http://schemas.openxmlformats.org/officeDocument/2006/relationships/customXml" Target="../ink/ink503.xml"/><Relationship Id="rId22" Type="http://schemas.openxmlformats.org/officeDocument/2006/relationships/customXml" Target="../ink/ink507.xml"/><Relationship Id="rId27" Type="http://schemas.openxmlformats.org/officeDocument/2006/relationships/image" Target="../media/image3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4.png"/><Relationship Id="rId18" Type="http://schemas.openxmlformats.org/officeDocument/2006/relationships/customXml" Target="../ink/ink9.xml"/><Relationship Id="rId3" Type="http://schemas.openxmlformats.org/officeDocument/2006/relationships/image" Target="../media/image911.png"/><Relationship Id="rId7" Type="http://schemas.openxmlformats.org/officeDocument/2006/relationships/image" Target="../media/image11.png"/><Relationship Id="rId12" Type="http://schemas.openxmlformats.org/officeDocument/2006/relationships/customXml" Target="../ink/ink6.xml"/><Relationship Id="rId17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customXml" Target="../ink/ink5.xml"/><Relationship Id="rId19" Type="http://schemas.openxmlformats.org/officeDocument/2006/relationships/image" Target="../media/image17.png"/><Relationship Id="rId4" Type="http://schemas.openxmlformats.org/officeDocument/2006/relationships/customXml" Target="../ink/ink2.xml"/><Relationship Id="rId9" Type="http://schemas.openxmlformats.org/officeDocument/2006/relationships/image" Target="../media/image12.png"/><Relationship Id="rId1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96965-54E6-408B-9C50-86BF0DB0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Stapels</a:t>
            </a:r>
            <a:r>
              <a:rPr lang="en-US" sz="6600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(stacks)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16B1B4-6F67-40D4-8C68-44FB74F02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Specificatie</a:t>
            </a:r>
            <a:endParaRPr lang="en-US" dirty="0">
              <a:solidFill>
                <a:schemeClr val="accent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nl-BE" dirty="0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Implementatie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Voorbeeld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Toepassingen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lvl="1"/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Controle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van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haakjes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Infix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naar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postfix</a:t>
            </a:r>
          </a:p>
          <a:p>
            <a:pPr lvl="1"/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Berekenen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postfix-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uitdrukkingen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lvl="1"/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Oefeningen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5640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8F701846-F490-488E-96D0-E01527B8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Controle</a:t>
            </a:r>
            <a:r>
              <a:rPr lang="en-US" sz="6600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van </a:t>
            </a:r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haakjes</a:t>
            </a:r>
            <a:endParaRPr lang="en-US" sz="6600" dirty="0">
              <a:solidFill>
                <a:schemeClr val="accent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Inkt 33">
                <a:extLst>
                  <a:ext uri="{FF2B5EF4-FFF2-40B4-BE49-F238E27FC236}">
                    <a16:creationId xmlns:a16="http://schemas.microsoft.com/office/drawing/2014/main" id="{8B2EADF7-1BE3-444A-AD91-58CD04C08A2C}"/>
                  </a:ext>
                </a:extLst>
              </p14:cNvPr>
              <p14:cNvContentPartPr/>
              <p14:nvPr/>
            </p14:nvContentPartPr>
            <p14:xfrm>
              <a:off x="1206373" y="1597973"/>
              <a:ext cx="640440" cy="418320"/>
            </p14:xfrm>
          </p:contentPart>
        </mc:Choice>
        <mc:Fallback xmlns="">
          <p:pic>
            <p:nvPicPr>
              <p:cNvPr id="31" name="Inkt 33">
                <a:extLst>
                  <a:ext uri="{FF2B5EF4-FFF2-40B4-BE49-F238E27FC236}">
                    <a16:creationId xmlns:a16="http://schemas.microsoft.com/office/drawing/2014/main" id="{8B2EADF7-1BE3-444A-AD91-58CD04C08A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5790" y="1567373"/>
                <a:ext cx="701606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Inkt 42">
                <a:extLst>
                  <a:ext uri="{FF2B5EF4-FFF2-40B4-BE49-F238E27FC236}">
                    <a16:creationId xmlns:a16="http://schemas.microsoft.com/office/drawing/2014/main" id="{71796143-225E-9549-9334-8998E74D412A}"/>
                  </a:ext>
                </a:extLst>
              </p14:cNvPr>
              <p14:cNvContentPartPr/>
              <p14:nvPr/>
            </p14:nvContentPartPr>
            <p14:xfrm>
              <a:off x="1232653" y="2523893"/>
              <a:ext cx="624960" cy="376200"/>
            </p14:xfrm>
          </p:contentPart>
        </mc:Choice>
        <mc:Fallback xmlns="">
          <p:pic>
            <p:nvPicPr>
              <p:cNvPr id="42" name="Inkt 42">
                <a:extLst>
                  <a:ext uri="{FF2B5EF4-FFF2-40B4-BE49-F238E27FC236}">
                    <a16:creationId xmlns:a16="http://schemas.microsoft.com/office/drawing/2014/main" id="{71796143-225E-9549-9334-8998E74D41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2035" y="2493293"/>
                <a:ext cx="686555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3" name="Inkt 54">
                <a:extLst>
                  <a:ext uri="{FF2B5EF4-FFF2-40B4-BE49-F238E27FC236}">
                    <a16:creationId xmlns:a16="http://schemas.microsoft.com/office/drawing/2014/main" id="{DFDCEE2F-3DDB-F54F-A761-7AFAEC092BE3}"/>
                  </a:ext>
                </a:extLst>
              </p14:cNvPr>
              <p14:cNvContentPartPr/>
              <p14:nvPr/>
            </p14:nvContentPartPr>
            <p14:xfrm>
              <a:off x="1968493" y="2688053"/>
              <a:ext cx="264960" cy="132840"/>
            </p14:xfrm>
          </p:contentPart>
        </mc:Choice>
        <mc:Fallback xmlns="">
          <p:pic>
            <p:nvPicPr>
              <p:cNvPr id="53" name="Inkt 54">
                <a:extLst>
                  <a:ext uri="{FF2B5EF4-FFF2-40B4-BE49-F238E27FC236}">
                    <a16:creationId xmlns:a16="http://schemas.microsoft.com/office/drawing/2014/main" id="{DFDCEE2F-3DDB-F54F-A761-7AFAEC092B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7533" y="2657370"/>
                <a:ext cx="326160" cy="1945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Inkt 80">
                <a:extLst>
                  <a:ext uri="{FF2B5EF4-FFF2-40B4-BE49-F238E27FC236}">
                    <a16:creationId xmlns:a16="http://schemas.microsoft.com/office/drawing/2014/main" id="{E18840AA-F9F7-324E-9947-F63BCCACD429}"/>
                  </a:ext>
                </a:extLst>
              </p14:cNvPr>
              <p14:cNvContentPartPr/>
              <p14:nvPr/>
            </p14:nvContentPartPr>
            <p14:xfrm>
              <a:off x="1163893" y="3201413"/>
              <a:ext cx="714960" cy="428760"/>
            </p14:xfrm>
          </p:contentPart>
        </mc:Choice>
        <mc:Fallback xmlns="">
          <p:pic>
            <p:nvPicPr>
              <p:cNvPr id="79" name="Inkt 80">
                <a:extLst>
                  <a:ext uri="{FF2B5EF4-FFF2-40B4-BE49-F238E27FC236}">
                    <a16:creationId xmlns:a16="http://schemas.microsoft.com/office/drawing/2014/main" id="{E18840AA-F9F7-324E-9947-F63BCCACD42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33278" y="3170479"/>
                <a:ext cx="776551" cy="489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9" name="Inkt 101">
                <a:extLst>
                  <a:ext uri="{FF2B5EF4-FFF2-40B4-BE49-F238E27FC236}">
                    <a16:creationId xmlns:a16="http://schemas.microsoft.com/office/drawing/2014/main" id="{9771FA1E-1074-8C49-BEDE-D60458832A09}"/>
                  </a:ext>
                </a:extLst>
              </p14:cNvPr>
              <p14:cNvContentPartPr/>
              <p14:nvPr/>
            </p14:nvContentPartPr>
            <p14:xfrm>
              <a:off x="4249453" y="3238493"/>
              <a:ext cx="672120" cy="481680"/>
            </p14:xfrm>
          </p:contentPart>
        </mc:Choice>
        <mc:Fallback xmlns="">
          <p:pic>
            <p:nvPicPr>
              <p:cNvPr id="99" name="Inkt 101">
                <a:extLst>
                  <a:ext uri="{FF2B5EF4-FFF2-40B4-BE49-F238E27FC236}">
                    <a16:creationId xmlns:a16="http://schemas.microsoft.com/office/drawing/2014/main" id="{9771FA1E-1074-8C49-BEDE-D60458832A0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18837" y="3207556"/>
                <a:ext cx="733713" cy="5428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1" name="Inkt 103">
                <a:extLst>
                  <a:ext uri="{FF2B5EF4-FFF2-40B4-BE49-F238E27FC236}">
                    <a16:creationId xmlns:a16="http://schemas.microsoft.com/office/drawing/2014/main" id="{673824D2-4043-2540-918B-F848D5939D51}"/>
                  </a:ext>
                </a:extLst>
              </p14:cNvPr>
              <p14:cNvContentPartPr/>
              <p14:nvPr/>
            </p14:nvContentPartPr>
            <p14:xfrm>
              <a:off x="3391933" y="3328133"/>
              <a:ext cx="111600" cy="259560"/>
            </p14:xfrm>
          </p:contentPart>
        </mc:Choice>
        <mc:Fallback xmlns="">
          <p:pic>
            <p:nvPicPr>
              <p:cNvPr id="101" name="Inkt 103">
                <a:extLst>
                  <a:ext uri="{FF2B5EF4-FFF2-40B4-BE49-F238E27FC236}">
                    <a16:creationId xmlns:a16="http://schemas.microsoft.com/office/drawing/2014/main" id="{673824D2-4043-2540-918B-F848D5939D5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60973" y="3297533"/>
                <a:ext cx="17280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5" name="Inkt 104">
                <a:extLst>
                  <a:ext uri="{FF2B5EF4-FFF2-40B4-BE49-F238E27FC236}">
                    <a16:creationId xmlns:a16="http://schemas.microsoft.com/office/drawing/2014/main" id="{C0EFA54D-7A29-554D-97CB-ADBBCD4B4290}"/>
                  </a:ext>
                </a:extLst>
              </p14:cNvPr>
              <p14:cNvContentPartPr/>
              <p14:nvPr/>
            </p14:nvContentPartPr>
            <p14:xfrm>
              <a:off x="1132213" y="3984413"/>
              <a:ext cx="392040" cy="317880"/>
            </p14:xfrm>
          </p:contentPart>
        </mc:Choice>
        <mc:Fallback xmlns="">
          <p:pic>
            <p:nvPicPr>
              <p:cNvPr id="105" name="Inkt 104">
                <a:extLst>
                  <a:ext uri="{FF2B5EF4-FFF2-40B4-BE49-F238E27FC236}">
                    <a16:creationId xmlns:a16="http://schemas.microsoft.com/office/drawing/2014/main" id="{C0EFA54D-7A29-554D-97CB-ADBBCD4B429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01613" y="3953813"/>
                <a:ext cx="45324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6" name="Inkt 118">
                <a:extLst>
                  <a:ext uri="{FF2B5EF4-FFF2-40B4-BE49-F238E27FC236}">
                    <a16:creationId xmlns:a16="http://schemas.microsoft.com/office/drawing/2014/main" id="{48AE2ABE-4E20-B04B-AEEB-48D0ACE1275A}"/>
                  </a:ext>
                </a:extLst>
              </p14:cNvPr>
              <p14:cNvContentPartPr/>
              <p14:nvPr/>
            </p14:nvContentPartPr>
            <p14:xfrm>
              <a:off x="1703893" y="4121933"/>
              <a:ext cx="275040" cy="132840"/>
            </p14:xfrm>
          </p:contentPart>
        </mc:Choice>
        <mc:Fallback xmlns="">
          <p:pic>
            <p:nvPicPr>
              <p:cNvPr id="116" name="Inkt 118">
                <a:extLst>
                  <a:ext uri="{FF2B5EF4-FFF2-40B4-BE49-F238E27FC236}">
                    <a16:creationId xmlns:a16="http://schemas.microsoft.com/office/drawing/2014/main" id="{48AE2ABE-4E20-B04B-AEEB-48D0ACE1275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72973" y="4091250"/>
                <a:ext cx="336520" cy="1945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2" name="Inkt 121">
                <a:extLst>
                  <a:ext uri="{FF2B5EF4-FFF2-40B4-BE49-F238E27FC236}">
                    <a16:creationId xmlns:a16="http://schemas.microsoft.com/office/drawing/2014/main" id="{66147155-2D8E-0E4B-8DAD-2186875C3503}"/>
                  </a:ext>
                </a:extLst>
              </p14:cNvPr>
              <p14:cNvContentPartPr/>
              <p14:nvPr/>
            </p14:nvContentPartPr>
            <p14:xfrm>
              <a:off x="3698653" y="4021493"/>
              <a:ext cx="111600" cy="249120"/>
            </p14:xfrm>
          </p:contentPart>
        </mc:Choice>
        <mc:Fallback xmlns="">
          <p:pic>
            <p:nvPicPr>
              <p:cNvPr id="122" name="Inkt 121">
                <a:extLst>
                  <a:ext uri="{FF2B5EF4-FFF2-40B4-BE49-F238E27FC236}">
                    <a16:creationId xmlns:a16="http://schemas.microsoft.com/office/drawing/2014/main" id="{66147155-2D8E-0E4B-8DAD-2186875C350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68053" y="3990893"/>
                <a:ext cx="1728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6" name="Inkt 137">
                <a:extLst>
                  <a:ext uri="{FF2B5EF4-FFF2-40B4-BE49-F238E27FC236}">
                    <a16:creationId xmlns:a16="http://schemas.microsoft.com/office/drawing/2014/main" id="{6C5A124A-591D-CB42-B268-D3BE2670A529}"/>
                  </a:ext>
                </a:extLst>
              </p14:cNvPr>
              <p14:cNvContentPartPr/>
              <p14:nvPr/>
            </p14:nvContentPartPr>
            <p14:xfrm>
              <a:off x="4524133" y="3941933"/>
              <a:ext cx="492480" cy="392040"/>
            </p14:xfrm>
          </p:contentPart>
        </mc:Choice>
        <mc:Fallback xmlns="">
          <p:pic>
            <p:nvPicPr>
              <p:cNvPr id="136" name="Inkt 137">
                <a:extLst>
                  <a:ext uri="{FF2B5EF4-FFF2-40B4-BE49-F238E27FC236}">
                    <a16:creationId xmlns:a16="http://schemas.microsoft.com/office/drawing/2014/main" id="{6C5A124A-591D-CB42-B268-D3BE2670A52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93533" y="3911333"/>
                <a:ext cx="55368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7" name="Inkt 138">
                <a:extLst>
                  <a:ext uri="{FF2B5EF4-FFF2-40B4-BE49-F238E27FC236}">
                    <a16:creationId xmlns:a16="http://schemas.microsoft.com/office/drawing/2014/main" id="{B69A80C5-1F3B-5846-A966-CD5736487F94}"/>
                  </a:ext>
                </a:extLst>
              </p14:cNvPr>
              <p14:cNvContentPartPr/>
              <p14:nvPr/>
            </p14:nvContentPartPr>
            <p14:xfrm>
              <a:off x="3963253" y="4069013"/>
              <a:ext cx="84960" cy="185400"/>
            </p14:xfrm>
          </p:contentPart>
        </mc:Choice>
        <mc:Fallback xmlns="">
          <p:pic>
            <p:nvPicPr>
              <p:cNvPr id="137" name="Inkt 138">
                <a:extLst>
                  <a:ext uri="{FF2B5EF4-FFF2-40B4-BE49-F238E27FC236}">
                    <a16:creationId xmlns:a16="http://schemas.microsoft.com/office/drawing/2014/main" id="{B69A80C5-1F3B-5846-A966-CD5736487F9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32653" y="4038413"/>
                <a:ext cx="14652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3" name="Inkt 142">
                <a:extLst>
                  <a:ext uri="{FF2B5EF4-FFF2-40B4-BE49-F238E27FC236}">
                    <a16:creationId xmlns:a16="http://schemas.microsoft.com/office/drawing/2014/main" id="{90CA3E2E-61D4-C74A-BA71-FE4EC5479E54}"/>
                  </a:ext>
                </a:extLst>
              </p14:cNvPr>
              <p14:cNvContentPartPr/>
              <p14:nvPr/>
            </p14:nvContentPartPr>
            <p14:xfrm>
              <a:off x="4502893" y="3799373"/>
              <a:ext cx="169200" cy="37440"/>
            </p14:xfrm>
          </p:contentPart>
        </mc:Choice>
        <mc:Fallback xmlns="">
          <p:pic>
            <p:nvPicPr>
              <p:cNvPr id="143" name="Inkt 142">
                <a:extLst>
                  <a:ext uri="{FF2B5EF4-FFF2-40B4-BE49-F238E27FC236}">
                    <a16:creationId xmlns:a16="http://schemas.microsoft.com/office/drawing/2014/main" id="{90CA3E2E-61D4-C74A-BA71-FE4EC5479E5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72293" y="3768413"/>
                <a:ext cx="2304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4" name="Inkt 143">
                <a:extLst>
                  <a:ext uri="{FF2B5EF4-FFF2-40B4-BE49-F238E27FC236}">
                    <a16:creationId xmlns:a16="http://schemas.microsoft.com/office/drawing/2014/main" id="{10B67F48-2B6B-F34A-8520-4135120D96A2}"/>
                  </a:ext>
                </a:extLst>
              </p14:cNvPr>
              <p14:cNvContentPartPr/>
              <p14:nvPr/>
            </p14:nvContentPartPr>
            <p14:xfrm>
              <a:off x="4825813" y="4423613"/>
              <a:ext cx="225720" cy="37440"/>
            </p14:xfrm>
          </p:contentPart>
        </mc:Choice>
        <mc:Fallback xmlns="">
          <p:pic>
            <p:nvPicPr>
              <p:cNvPr id="144" name="Inkt 143">
                <a:extLst>
                  <a:ext uri="{FF2B5EF4-FFF2-40B4-BE49-F238E27FC236}">
                    <a16:creationId xmlns:a16="http://schemas.microsoft.com/office/drawing/2014/main" id="{10B67F48-2B6B-F34A-8520-4135120D96A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95213" y="4393013"/>
                <a:ext cx="28692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8" name="Inkt 148">
                <a:extLst>
                  <a:ext uri="{FF2B5EF4-FFF2-40B4-BE49-F238E27FC236}">
                    <a16:creationId xmlns:a16="http://schemas.microsoft.com/office/drawing/2014/main" id="{184106C8-8903-5340-B79D-464644BA9077}"/>
                  </a:ext>
                </a:extLst>
              </p14:cNvPr>
              <p14:cNvContentPartPr/>
              <p14:nvPr/>
            </p14:nvContentPartPr>
            <p14:xfrm>
              <a:off x="5900053" y="1661333"/>
              <a:ext cx="757080" cy="296640"/>
            </p14:xfrm>
          </p:contentPart>
        </mc:Choice>
        <mc:Fallback xmlns="">
          <p:pic>
            <p:nvPicPr>
              <p:cNvPr id="148" name="Inkt 148">
                <a:extLst>
                  <a:ext uri="{FF2B5EF4-FFF2-40B4-BE49-F238E27FC236}">
                    <a16:creationId xmlns:a16="http://schemas.microsoft.com/office/drawing/2014/main" id="{184106C8-8903-5340-B79D-464644BA907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69453" y="1630733"/>
                <a:ext cx="81828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8" name="Inkt 157">
                <a:extLst>
                  <a:ext uri="{FF2B5EF4-FFF2-40B4-BE49-F238E27FC236}">
                    <a16:creationId xmlns:a16="http://schemas.microsoft.com/office/drawing/2014/main" id="{D6CE369D-6282-374C-AC84-A66139415985}"/>
                  </a:ext>
                </a:extLst>
              </p14:cNvPr>
              <p14:cNvContentPartPr/>
              <p14:nvPr/>
            </p14:nvContentPartPr>
            <p14:xfrm>
              <a:off x="5788813" y="4140293"/>
              <a:ext cx="286200" cy="193320"/>
            </p14:xfrm>
          </p:contentPart>
        </mc:Choice>
        <mc:Fallback xmlns="">
          <p:pic>
            <p:nvPicPr>
              <p:cNvPr id="158" name="Inkt 157">
                <a:extLst>
                  <a:ext uri="{FF2B5EF4-FFF2-40B4-BE49-F238E27FC236}">
                    <a16:creationId xmlns:a16="http://schemas.microsoft.com/office/drawing/2014/main" id="{D6CE369D-6282-374C-AC84-A6613941598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58213" y="4109693"/>
                <a:ext cx="3474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9" name="Inkt 158">
                <a:extLst>
                  <a:ext uri="{FF2B5EF4-FFF2-40B4-BE49-F238E27FC236}">
                    <a16:creationId xmlns:a16="http://schemas.microsoft.com/office/drawing/2014/main" id="{A01DC1E2-EDB3-5148-8F52-CFA371149E7E}"/>
                  </a:ext>
                </a:extLst>
              </p14:cNvPr>
              <p14:cNvContentPartPr/>
              <p14:nvPr/>
            </p14:nvContentPartPr>
            <p14:xfrm>
              <a:off x="6333853" y="4190693"/>
              <a:ext cx="201600" cy="132480"/>
            </p14:xfrm>
          </p:contentPart>
        </mc:Choice>
        <mc:Fallback xmlns="">
          <p:pic>
            <p:nvPicPr>
              <p:cNvPr id="159" name="Inkt 158">
                <a:extLst>
                  <a:ext uri="{FF2B5EF4-FFF2-40B4-BE49-F238E27FC236}">
                    <a16:creationId xmlns:a16="http://schemas.microsoft.com/office/drawing/2014/main" id="{A01DC1E2-EDB3-5148-8F52-CFA371149E7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03253" y="4160093"/>
                <a:ext cx="2628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2" name="Inkt 166">
                <a:extLst>
                  <a:ext uri="{FF2B5EF4-FFF2-40B4-BE49-F238E27FC236}">
                    <a16:creationId xmlns:a16="http://schemas.microsoft.com/office/drawing/2014/main" id="{8842EBD3-D070-CC41-96E9-8507D9E2541C}"/>
                  </a:ext>
                </a:extLst>
              </p14:cNvPr>
              <p14:cNvContentPartPr/>
              <p14:nvPr/>
            </p14:nvContentPartPr>
            <p14:xfrm>
              <a:off x="6646333" y="4137773"/>
              <a:ext cx="386640" cy="216720"/>
            </p14:xfrm>
          </p:contentPart>
        </mc:Choice>
        <mc:Fallback xmlns="">
          <p:pic>
            <p:nvPicPr>
              <p:cNvPr id="162" name="Inkt 166">
                <a:extLst>
                  <a:ext uri="{FF2B5EF4-FFF2-40B4-BE49-F238E27FC236}">
                    <a16:creationId xmlns:a16="http://schemas.microsoft.com/office/drawing/2014/main" id="{8842EBD3-D070-CC41-96E9-8507D9E2541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615373" y="4107173"/>
                <a:ext cx="44784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63" name="Inkt 167">
                <a:extLst>
                  <a:ext uri="{FF2B5EF4-FFF2-40B4-BE49-F238E27FC236}">
                    <a16:creationId xmlns:a16="http://schemas.microsoft.com/office/drawing/2014/main" id="{58CE05ED-B4CF-2A42-B324-5CF89BBAC722}"/>
                  </a:ext>
                </a:extLst>
              </p14:cNvPr>
              <p14:cNvContentPartPr/>
              <p14:nvPr/>
            </p14:nvContentPartPr>
            <p14:xfrm>
              <a:off x="6577213" y="3396893"/>
              <a:ext cx="402480" cy="238320"/>
            </p14:xfrm>
          </p:contentPart>
        </mc:Choice>
        <mc:Fallback xmlns="">
          <p:pic>
            <p:nvPicPr>
              <p:cNvPr id="163" name="Inkt 167">
                <a:extLst>
                  <a:ext uri="{FF2B5EF4-FFF2-40B4-BE49-F238E27FC236}">
                    <a16:creationId xmlns:a16="http://schemas.microsoft.com/office/drawing/2014/main" id="{58CE05ED-B4CF-2A42-B324-5CF89BBAC72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46613" y="3366293"/>
                <a:ext cx="46404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64" name="Inkt 168">
                <a:extLst>
                  <a:ext uri="{FF2B5EF4-FFF2-40B4-BE49-F238E27FC236}">
                    <a16:creationId xmlns:a16="http://schemas.microsoft.com/office/drawing/2014/main" id="{FAAB9148-AB72-C04B-9458-89A5AF8554A7}"/>
                  </a:ext>
                </a:extLst>
              </p14:cNvPr>
              <p14:cNvContentPartPr/>
              <p14:nvPr/>
            </p14:nvContentPartPr>
            <p14:xfrm>
              <a:off x="5878813" y="3386453"/>
              <a:ext cx="565920" cy="212040"/>
            </p14:xfrm>
          </p:contentPart>
        </mc:Choice>
        <mc:Fallback xmlns="">
          <p:pic>
            <p:nvPicPr>
              <p:cNvPr id="164" name="Inkt 168">
                <a:extLst>
                  <a:ext uri="{FF2B5EF4-FFF2-40B4-BE49-F238E27FC236}">
                    <a16:creationId xmlns:a16="http://schemas.microsoft.com/office/drawing/2014/main" id="{FAAB9148-AB72-C04B-9458-89A5AF8554A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48213" y="3355853"/>
                <a:ext cx="6274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65" name="Inkt 169">
                <a:extLst>
                  <a:ext uri="{FF2B5EF4-FFF2-40B4-BE49-F238E27FC236}">
                    <a16:creationId xmlns:a16="http://schemas.microsoft.com/office/drawing/2014/main" id="{E2E70A2C-33BA-2E4D-9256-30E52F05659B}"/>
                  </a:ext>
                </a:extLst>
              </p14:cNvPr>
              <p14:cNvContentPartPr/>
              <p14:nvPr/>
            </p14:nvContentPartPr>
            <p14:xfrm>
              <a:off x="6318013" y="2566373"/>
              <a:ext cx="360360" cy="212040"/>
            </p14:xfrm>
          </p:contentPart>
        </mc:Choice>
        <mc:Fallback xmlns="">
          <p:pic>
            <p:nvPicPr>
              <p:cNvPr id="165" name="Inkt 169">
                <a:extLst>
                  <a:ext uri="{FF2B5EF4-FFF2-40B4-BE49-F238E27FC236}">
                    <a16:creationId xmlns:a16="http://schemas.microsoft.com/office/drawing/2014/main" id="{E2E70A2C-33BA-2E4D-9256-30E52F05659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287413" y="2535773"/>
                <a:ext cx="4215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66" name="Inkt 170">
                <a:extLst>
                  <a:ext uri="{FF2B5EF4-FFF2-40B4-BE49-F238E27FC236}">
                    <a16:creationId xmlns:a16="http://schemas.microsoft.com/office/drawing/2014/main" id="{973FD734-6C52-DD47-8D46-BE9C947EDACF}"/>
                  </a:ext>
                </a:extLst>
              </p14:cNvPr>
              <p14:cNvContentPartPr/>
              <p14:nvPr/>
            </p14:nvContentPartPr>
            <p14:xfrm>
              <a:off x="5667133" y="2608493"/>
              <a:ext cx="513720" cy="164520"/>
            </p14:xfrm>
          </p:contentPart>
        </mc:Choice>
        <mc:Fallback xmlns="">
          <p:pic>
            <p:nvPicPr>
              <p:cNvPr id="166" name="Inkt 170">
                <a:extLst>
                  <a:ext uri="{FF2B5EF4-FFF2-40B4-BE49-F238E27FC236}">
                    <a16:creationId xmlns:a16="http://schemas.microsoft.com/office/drawing/2014/main" id="{973FD734-6C52-DD47-8D46-BE9C947EDAC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36533" y="2577893"/>
                <a:ext cx="5749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89" name="Inkt 189">
                <a:extLst>
                  <a:ext uri="{FF2B5EF4-FFF2-40B4-BE49-F238E27FC236}">
                    <a16:creationId xmlns:a16="http://schemas.microsoft.com/office/drawing/2014/main" id="{D259B802-9814-5348-917D-FB18575E89E0}"/>
                  </a:ext>
                </a:extLst>
              </p14:cNvPr>
              <p14:cNvContentPartPr/>
              <p14:nvPr/>
            </p14:nvContentPartPr>
            <p14:xfrm>
              <a:off x="7572253" y="3953453"/>
              <a:ext cx="3508920" cy="968040"/>
            </p14:xfrm>
          </p:contentPart>
        </mc:Choice>
        <mc:Fallback xmlns="">
          <p:pic>
            <p:nvPicPr>
              <p:cNvPr id="189" name="Inkt 189">
                <a:extLst>
                  <a:ext uri="{FF2B5EF4-FFF2-40B4-BE49-F238E27FC236}">
                    <a16:creationId xmlns:a16="http://schemas.microsoft.com/office/drawing/2014/main" id="{D259B802-9814-5348-917D-FB18575E89E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541650" y="3922493"/>
                <a:ext cx="3570486" cy="10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98" name="Inkt 199">
                <a:extLst>
                  <a:ext uri="{FF2B5EF4-FFF2-40B4-BE49-F238E27FC236}">
                    <a16:creationId xmlns:a16="http://schemas.microsoft.com/office/drawing/2014/main" id="{4A550A05-853D-0B4C-A6AA-CE8BE8157DEF}"/>
                  </a:ext>
                </a:extLst>
              </p14:cNvPr>
              <p14:cNvContentPartPr/>
              <p14:nvPr/>
            </p14:nvContentPartPr>
            <p14:xfrm>
              <a:off x="7286413" y="3333533"/>
              <a:ext cx="534960" cy="280800"/>
            </p14:xfrm>
          </p:contentPart>
        </mc:Choice>
        <mc:Fallback xmlns="">
          <p:pic>
            <p:nvPicPr>
              <p:cNvPr id="198" name="Inkt 199">
                <a:extLst>
                  <a:ext uri="{FF2B5EF4-FFF2-40B4-BE49-F238E27FC236}">
                    <a16:creationId xmlns:a16="http://schemas.microsoft.com/office/drawing/2014/main" id="{4A550A05-853D-0B4C-A6AA-CE8BE8157DE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255813" y="3302933"/>
                <a:ext cx="59616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15" name="Inkt 215">
                <a:extLst>
                  <a:ext uri="{FF2B5EF4-FFF2-40B4-BE49-F238E27FC236}">
                    <a16:creationId xmlns:a16="http://schemas.microsoft.com/office/drawing/2014/main" id="{D61EB4EE-6916-DC47-BE01-45CED2E8A9A4}"/>
                  </a:ext>
                </a:extLst>
              </p14:cNvPr>
              <p14:cNvContentPartPr/>
              <p14:nvPr/>
            </p14:nvContentPartPr>
            <p14:xfrm>
              <a:off x="8000653" y="3211853"/>
              <a:ext cx="3936600" cy="667080"/>
            </p14:xfrm>
          </p:contentPart>
        </mc:Choice>
        <mc:Fallback xmlns="">
          <p:pic>
            <p:nvPicPr>
              <p:cNvPr id="215" name="Inkt 215">
                <a:extLst>
                  <a:ext uri="{FF2B5EF4-FFF2-40B4-BE49-F238E27FC236}">
                    <a16:creationId xmlns:a16="http://schemas.microsoft.com/office/drawing/2014/main" id="{D61EB4EE-6916-DC47-BE01-45CED2E8A9A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970053" y="3181253"/>
                <a:ext cx="3998160" cy="72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17" name="Inkt 216">
                <a:extLst>
                  <a:ext uri="{FF2B5EF4-FFF2-40B4-BE49-F238E27FC236}">
                    <a16:creationId xmlns:a16="http://schemas.microsoft.com/office/drawing/2014/main" id="{0FDB1238-4D70-9E4B-93CB-60C15CBA1A6F}"/>
                  </a:ext>
                </a:extLst>
              </p14:cNvPr>
              <p14:cNvContentPartPr/>
              <p14:nvPr/>
            </p14:nvContentPartPr>
            <p14:xfrm>
              <a:off x="7328893" y="2582213"/>
              <a:ext cx="180360" cy="312480"/>
            </p14:xfrm>
          </p:contentPart>
        </mc:Choice>
        <mc:Fallback xmlns="">
          <p:pic>
            <p:nvPicPr>
              <p:cNvPr id="217" name="Inkt 216">
                <a:extLst>
                  <a:ext uri="{FF2B5EF4-FFF2-40B4-BE49-F238E27FC236}">
                    <a16:creationId xmlns:a16="http://schemas.microsoft.com/office/drawing/2014/main" id="{0FDB1238-4D70-9E4B-93CB-60C15CBA1A6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297933" y="2551613"/>
                <a:ext cx="24156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18" name="Inkt 217">
                <a:extLst>
                  <a:ext uri="{FF2B5EF4-FFF2-40B4-BE49-F238E27FC236}">
                    <a16:creationId xmlns:a16="http://schemas.microsoft.com/office/drawing/2014/main" id="{90CC4D22-2043-FC4C-9683-6BBB977E9152}"/>
                  </a:ext>
                </a:extLst>
              </p14:cNvPr>
              <p14:cNvContentPartPr/>
              <p14:nvPr/>
            </p14:nvContentPartPr>
            <p14:xfrm>
              <a:off x="7599253" y="2703893"/>
              <a:ext cx="147960" cy="90360"/>
            </p14:xfrm>
          </p:contentPart>
        </mc:Choice>
        <mc:Fallback xmlns="">
          <p:pic>
            <p:nvPicPr>
              <p:cNvPr id="218" name="Inkt 217">
                <a:extLst>
                  <a:ext uri="{FF2B5EF4-FFF2-40B4-BE49-F238E27FC236}">
                    <a16:creationId xmlns:a16="http://schemas.microsoft.com/office/drawing/2014/main" id="{90CC4D22-2043-FC4C-9683-6BBB977E915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568653" y="2673293"/>
                <a:ext cx="2091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19" name="Inkt 218">
                <a:extLst>
                  <a:ext uri="{FF2B5EF4-FFF2-40B4-BE49-F238E27FC236}">
                    <a16:creationId xmlns:a16="http://schemas.microsoft.com/office/drawing/2014/main" id="{D845920F-68B4-5A4C-BBB1-2EC5846CAA66}"/>
                  </a:ext>
                </a:extLst>
              </p14:cNvPr>
              <p14:cNvContentPartPr/>
              <p14:nvPr/>
            </p14:nvContentPartPr>
            <p14:xfrm>
              <a:off x="7651453" y="2746373"/>
              <a:ext cx="84960" cy="227880"/>
            </p14:xfrm>
          </p:contentPart>
        </mc:Choice>
        <mc:Fallback xmlns="">
          <p:pic>
            <p:nvPicPr>
              <p:cNvPr id="219" name="Inkt 218">
                <a:extLst>
                  <a:ext uri="{FF2B5EF4-FFF2-40B4-BE49-F238E27FC236}">
                    <a16:creationId xmlns:a16="http://schemas.microsoft.com/office/drawing/2014/main" id="{D845920F-68B4-5A4C-BBB1-2EC5846CAA6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620853" y="2715413"/>
                <a:ext cx="14652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20" name="Inkt 219">
                <a:extLst>
                  <a:ext uri="{FF2B5EF4-FFF2-40B4-BE49-F238E27FC236}">
                    <a16:creationId xmlns:a16="http://schemas.microsoft.com/office/drawing/2014/main" id="{FA7710FB-8E21-4142-B8B6-7735126DBA4B}"/>
                  </a:ext>
                </a:extLst>
              </p14:cNvPr>
              <p14:cNvContentPartPr/>
              <p14:nvPr/>
            </p14:nvContentPartPr>
            <p14:xfrm>
              <a:off x="7821373" y="2693453"/>
              <a:ext cx="497160" cy="111600"/>
            </p14:xfrm>
          </p:contentPart>
        </mc:Choice>
        <mc:Fallback xmlns="">
          <p:pic>
            <p:nvPicPr>
              <p:cNvPr id="220" name="Inkt 219">
                <a:extLst>
                  <a:ext uri="{FF2B5EF4-FFF2-40B4-BE49-F238E27FC236}">
                    <a16:creationId xmlns:a16="http://schemas.microsoft.com/office/drawing/2014/main" id="{FA7710FB-8E21-4142-B8B6-7735126DBA4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790773" y="2662493"/>
                <a:ext cx="5587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21" name="Inkt 220">
                <a:extLst>
                  <a:ext uri="{FF2B5EF4-FFF2-40B4-BE49-F238E27FC236}">
                    <a16:creationId xmlns:a16="http://schemas.microsoft.com/office/drawing/2014/main" id="{3F4118FD-9A7B-014C-969B-965C05ADF6E5}"/>
                  </a:ext>
                </a:extLst>
              </p14:cNvPr>
              <p14:cNvContentPartPr/>
              <p14:nvPr/>
            </p14:nvContentPartPr>
            <p14:xfrm>
              <a:off x="8519413" y="2788493"/>
              <a:ext cx="164520" cy="90360"/>
            </p14:xfrm>
          </p:contentPart>
        </mc:Choice>
        <mc:Fallback xmlns="">
          <p:pic>
            <p:nvPicPr>
              <p:cNvPr id="221" name="Inkt 220">
                <a:extLst>
                  <a:ext uri="{FF2B5EF4-FFF2-40B4-BE49-F238E27FC236}">
                    <a16:creationId xmlns:a16="http://schemas.microsoft.com/office/drawing/2014/main" id="{3F4118FD-9A7B-014C-969B-965C05ADF6E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488813" y="2757893"/>
                <a:ext cx="2257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22" name="Inkt 221">
                <a:extLst>
                  <a:ext uri="{FF2B5EF4-FFF2-40B4-BE49-F238E27FC236}">
                    <a16:creationId xmlns:a16="http://schemas.microsoft.com/office/drawing/2014/main" id="{6C96DE60-AA06-F24E-BBC9-56030367DEF1}"/>
                  </a:ext>
                </a:extLst>
              </p14:cNvPr>
              <p14:cNvContentPartPr/>
              <p14:nvPr/>
            </p14:nvContentPartPr>
            <p14:xfrm>
              <a:off x="8784013" y="2576813"/>
              <a:ext cx="720000" cy="286200"/>
            </p14:xfrm>
          </p:contentPart>
        </mc:Choice>
        <mc:Fallback xmlns="">
          <p:pic>
            <p:nvPicPr>
              <p:cNvPr id="222" name="Inkt 221">
                <a:extLst>
                  <a:ext uri="{FF2B5EF4-FFF2-40B4-BE49-F238E27FC236}">
                    <a16:creationId xmlns:a16="http://schemas.microsoft.com/office/drawing/2014/main" id="{6C96DE60-AA06-F24E-BBC9-56030367DEF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753413" y="2546213"/>
                <a:ext cx="78156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23" name="Inkt 222">
                <a:extLst>
                  <a:ext uri="{FF2B5EF4-FFF2-40B4-BE49-F238E27FC236}">
                    <a16:creationId xmlns:a16="http://schemas.microsoft.com/office/drawing/2014/main" id="{1A195D1A-BE11-5C42-A718-8A0A837CC528}"/>
                  </a:ext>
                </a:extLst>
              </p14:cNvPr>
              <p14:cNvContentPartPr/>
              <p14:nvPr/>
            </p14:nvContentPartPr>
            <p14:xfrm>
              <a:off x="9366493" y="2788493"/>
              <a:ext cx="380160" cy="111600"/>
            </p14:xfrm>
          </p:contentPart>
        </mc:Choice>
        <mc:Fallback xmlns="">
          <p:pic>
            <p:nvPicPr>
              <p:cNvPr id="223" name="Inkt 222">
                <a:extLst>
                  <a:ext uri="{FF2B5EF4-FFF2-40B4-BE49-F238E27FC236}">
                    <a16:creationId xmlns:a16="http://schemas.microsoft.com/office/drawing/2014/main" id="{1A195D1A-BE11-5C42-A718-8A0A837CC52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335893" y="2757893"/>
                <a:ext cx="4413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24" name="Inkt 223">
                <a:extLst>
                  <a:ext uri="{FF2B5EF4-FFF2-40B4-BE49-F238E27FC236}">
                    <a16:creationId xmlns:a16="http://schemas.microsoft.com/office/drawing/2014/main" id="{19F9FEDD-25B7-7A41-825D-32449845C031}"/>
                  </a:ext>
                </a:extLst>
              </p14:cNvPr>
              <p14:cNvContentPartPr/>
              <p14:nvPr/>
            </p14:nvContentPartPr>
            <p14:xfrm>
              <a:off x="9784093" y="2566373"/>
              <a:ext cx="148680" cy="302040"/>
            </p14:xfrm>
          </p:contentPart>
        </mc:Choice>
        <mc:Fallback xmlns="">
          <p:pic>
            <p:nvPicPr>
              <p:cNvPr id="224" name="Inkt 223">
                <a:extLst>
                  <a:ext uri="{FF2B5EF4-FFF2-40B4-BE49-F238E27FC236}">
                    <a16:creationId xmlns:a16="http://schemas.microsoft.com/office/drawing/2014/main" id="{19F9FEDD-25B7-7A41-825D-32449845C03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753493" y="2535773"/>
                <a:ext cx="20988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25" name="Inkt 224">
                <a:extLst>
                  <a:ext uri="{FF2B5EF4-FFF2-40B4-BE49-F238E27FC236}">
                    <a16:creationId xmlns:a16="http://schemas.microsoft.com/office/drawing/2014/main" id="{98C450B8-C150-BC45-8E6A-EB6C507275CA}"/>
                  </a:ext>
                </a:extLst>
              </p14:cNvPr>
              <p14:cNvContentPartPr/>
              <p14:nvPr/>
            </p14:nvContentPartPr>
            <p14:xfrm>
              <a:off x="9852853" y="2805053"/>
              <a:ext cx="84960" cy="137520"/>
            </p14:xfrm>
          </p:contentPart>
        </mc:Choice>
        <mc:Fallback xmlns="">
          <p:pic>
            <p:nvPicPr>
              <p:cNvPr id="225" name="Inkt 224">
                <a:extLst>
                  <a:ext uri="{FF2B5EF4-FFF2-40B4-BE49-F238E27FC236}">
                    <a16:creationId xmlns:a16="http://schemas.microsoft.com/office/drawing/2014/main" id="{98C450B8-C150-BC45-8E6A-EB6C507275C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822253" y="2774453"/>
                <a:ext cx="14652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26" name="Inkt 225">
                <a:extLst>
                  <a:ext uri="{FF2B5EF4-FFF2-40B4-BE49-F238E27FC236}">
                    <a16:creationId xmlns:a16="http://schemas.microsoft.com/office/drawing/2014/main" id="{53D29930-3C43-2846-B659-ED7546D43969}"/>
                  </a:ext>
                </a:extLst>
              </p14:cNvPr>
              <p14:cNvContentPartPr/>
              <p14:nvPr/>
            </p14:nvContentPartPr>
            <p14:xfrm>
              <a:off x="10159933" y="2598053"/>
              <a:ext cx="328320" cy="302040"/>
            </p14:xfrm>
          </p:contentPart>
        </mc:Choice>
        <mc:Fallback xmlns="">
          <p:pic>
            <p:nvPicPr>
              <p:cNvPr id="226" name="Inkt 225">
                <a:extLst>
                  <a:ext uri="{FF2B5EF4-FFF2-40B4-BE49-F238E27FC236}">
                    <a16:creationId xmlns:a16="http://schemas.microsoft.com/office/drawing/2014/main" id="{53D29930-3C43-2846-B659-ED7546D4396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128973" y="2567453"/>
                <a:ext cx="38988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27" name="Inkt 226">
                <a:extLst>
                  <a:ext uri="{FF2B5EF4-FFF2-40B4-BE49-F238E27FC236}">
                    <a16:creationId xmlns:a16="http://schemas.microsoft.com/office/drawing/2014/main" id="{C6372333-82A1-B449-8CE2-0AE796371536}"/>
                  </a:ext>
                </a:extLst>
              </p14:cNvPr>
              <p14:cNvContentPartPr/>
              <p14:nvPr/>
            </p14:nvContentPartPr>
            <p14:xfrm>
              <a:off x="10514533" y="2815133"/>
              <a:ext cx="238320" cy="90360"/>
            </p14:xfrm>
          </p:contentPart>
        </mc:Choice>
        <mc:Fallback xmlns="">
          <p:pic>
            <p:nvPicPr>
              <p:cNvPr id="227" name="Inkt 226">
                <a:extLst>
                  <a:ext uri="{FF2B5EF4-FFF2-40B4-BE49-F238E27FC236}">
                    <a16:creationId xmlns:a16="http://schemas.microsoft.com/office/drawing/2014/main" id="{C6372333-82A1-B449-8CE2-0AE79637153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483573" y="2784173"/>
                <a:ext cx="2998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28" name="Inkt 227">
                <a:extLst>
                  <a:ext uri="{FF2B5EF4-FFF2-40B4-BE49-F238E27FC236}">
                    <a16:creationId xmlns:a16="http://schemas.microsoft.com/office/drawing/2014/main" id="{BFF77FE9-62B5-CD4E-9062-D73440CD249D}"/>
                  </a:ext>
                </a:extLst>
              </p14:cNvPr>
              <p14:cNvContentPartPr/>
              <p14:nvPr/>
            </p14:nvContentPartPr>
            <p14:xfrm>
              <a:off x="10768333" y="2557013"/>
              <a:ext cx="317880" cy="591840"/>
            </p14:xfrm>
          </p:contentPart>
        </mc:Choice>
        <mc:Fallback xmlns="">
          <p:pic>
            <p:nvPicPr>
              <p:cNvPr id="228" name="Inkt 227">
                <a:extLst>
                  <a:ext uri="{FF2B5EF4-FFF2-40B4-BE49-F238E27FC236}">
                    <a16:creationId xmlns:a16="http://schemas.microsoft.com/office/drawing/2014/main" id="{BFF77FE9-62B5-CD4E-9062-D73440CD249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737733" y="2526053"/>
                <a:ext cx="37908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29" name="Inkt 228">
                <a:extLst>
                  <a:ext uri="{FF2B5EF4-FFF2-40B4-BE49-F238E27FC236}">
                    <a16:creationId xmlns:a16="http://schemas.microsoft.com/office/drawing/2014/main" id="{9EB2B063-9959-BF4E-8F36-3DAA9AD431EA}"/>
                  </a:ext>
                </a:extLst>
              </p14:cNvPr>
              <p14:cNvContentPartPr/>
              <p14:nvPr/>
            </p14:nvContentPartPr>
            <p14:xfrm>
              <a:off x="11144173" y="2804333"/>
              <a:ext cx="206280" cy="153720"/>
            </p14:xfrm>
          </p:contentPart>
        </mc:Choice>
        <mc:Fallback xmlns="">
          <p:pic>
            <p:nvPicPr>
              <p:cNvPr id="229" name="Inkt 228">
                <a:extLst>
                  <a:ext uri="{FF2B5EF4-FFF2-40B4-BE49-F238E27FC236}">
                    <a16:creationId xmlns:a16="http://schemas.microsoft.com/office/drawing/2014/main" id="{9EB2B063-9959-BF4E-8F36-3DAA9AD431E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113213" y="2773733"/>
                <a:ext cx="2674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30" name="Inkt 229">
                <a:extLst>
                  <a:ext uri="{FF2B5EF4-FFF2-40B4-BE49-F238E27FC236}">
                    <a16:creationId xmlns:a16="http://schemas.microsoft.com/office/drawing/2014/main" id="{6F2E66A2-70C9-8447-8BC9-62384C65C64B}"/>
                  </a:ext>
                </a:extLst>
              </p14:cNvPr>
              <p14:cNvContentPartPr/>
              <p14:nvPr/>
            </p14:nvContentPartPr>
            <p14:xfrm>
              <a:off x="11133373" y="2613893"/>
              <a:ext cx="21600" cy="16200"/>
            </p14:xfrm>
          </p:contentPart>
        </mc:Choice>
        <mc:Fallback xmlns="">
          <p:pic>
            <p:nvPicPr>
              <p:cNvPr id="230" name="Inkt 229">
                <a:extLst>
                  <a:ext uri="{FF2B5EF4-FFF2-40B4-BE49-F238E27FC236}">
                    <a16:creationId xmlns:a16="http://schemas.microsoft.com/office/drawing/2014/main" id="{6F2E66A2-70C9-8447-8BC9-62384C65C64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102773" y="2583293"/>
                <a:ext cx="828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31" name="Inkt 230">
                <a:extLst>
                  <a:ext uri="{FF2B5EF4-FFF2-40B4-BE49-F238E27FC236}">
                    <a16:creationId xmlns:a16="http://schemas.microsoft.com/office/drawing/2014/main" id="{D134071D-031F-8A40-8489-6AF713CF79F7}"/>
                  </a:ext>
                </a:extLst>
              </p14:cNvPr>
              <p14:cNvContentPartPr/>
              <p14:nvPr/>
            </p14:nvContentPartPr>
            <p14:xfrm>
              <a:off x="11419213" y="2714333"/>
              <a:ext cx="79560" cy="291240"/>
            </p14:xfrm>
          </p:contentPart>
        </mc:Choice>
        <mc:Fallback xmlns="">
          <p:pic>
            <p:nvPicPr>
              <p:cNvPr id="231" name="Inkt 230">
                <a:extLst>
                  <a:ext uri="{FF2B5EF4-FFF2-40B4-BE49-F238E27FC236}">
                    <a16:creationId xmlns:a16="http://schemas.microsoft.com/office/drawing/2014/main" id="{D134071D-031F-8A40-8489-6AF713CF79F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388613" y="2683733"/>
                <a:ext cx="14112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32" name="Inkt 231">
                <a:extLst>
                  <a:ext uri="{FF2B5EF4-FFF2-40B4-BE49-F238E27FC236}">
                    <a16:creationId xmlns:a16="http://schemas.microsoft.com/office/drawing/2014/main" id="{E1D192EC-25B4-2A4B-96E4-6BB51ADEF76D}"/>
                  </a:ext>
                </a:extLst>
              </p14:cNvPr>
              <p14:cNvContentPartPr/>
              <p14:nvPr/>
            </p14:nvContentPartPr>
            <p14:xfrm>
              <a:off x="9175693" y="2513453"/>
              <a:ext cx="5760" cy="10800"/>
            </p14:xfrm>
          </p:contentPart>
        </mc:Choice>
        <mc:Fallback xmlns="">
          <p:pic>
            <p:nvPicPr>
              <p:cNvPr id="232" name="Inkt 231">
                <a:extLst>
                  <a:ext uri="{FF2B5EF4-FFF2-40B4-BE49-F238E27FC236}">
                    <a16:creationId xmlns:a16="http://schemas.microsoft.com/office/drawing/2014/main" id="{E1D192EC-25B4-2A4B-96E4-6BB51ADEF76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144733" y="2482853"/>
                <a:ext cx="6696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42" name="Inkt 242">
                <a:extLst>
                  <a:ext uri="{FF2B5EF4-FFF2-40B4-BE49-F238E27FC236}">
                    <a16:creationId xmlns:a16="http://schemas.microsoft.com/office/drawing/2014/main" id="{5933A75E-AE65-274F-B730-03B73322781D}"/>
                  </a:ext>
                </a:extLst>
              </p14:cNvPr>
              <p14:cNvContentPartPr/>
              <p14:nvPr/>
            </p14:nvContentPartPr>
            <p14:xfrm>
              <a:off x="1941853" y="5619533"/>
              <a:ext cx="1291680" cy="291240"/>
            </p14:xfrm>
          </p:contentPart>
        </mc:Choice>
        <mc:Fallback xmlns="">
          <p:pic>
            <p:nvPicPr>
              <p:cNvPr id="242" name="Inkt 242">
                <a:extLst>
                  <a:ext uri="{FF2B5EF4-FFF2-40B4-BE49-F238E27FC236}">
                    <a16:creationId xmlns:a16="http://schemas.microsoft.com/office/drawing/2014/main" id="{5933A75E-AE65-274F-B730-03B73322781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911253" y="5588933"/>
                <a:ext cx="135288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47" name="Inkt 246">
                <a:extLst>
                  <a:ext uri="{FF2B5EF4-FFF2-40B4-BE49-F238E27FC236}">
                    <a16:creationId xmlns:a16="http://schemas.microsoft.com/office/drawing/2014/main" id="{38877E23-A33E-DC49-9422-18328B751363}"/>
                  </a:ext>
                </a:extLst>
              </p14:cNvPr>
              <p14:cNvContentPartPr/>
              <p14:nvPr/>
            </p14:nvContentPartPr>
            <p14:xfrm>
              <a:off x="4386613" y="5503253"/>
              <a:ext cx="884160" cy="376200"/>
            </p14:xfrm>
          </p:contentPart>
        </mc:Choice>
        <mc:Fallback xmlns="">
          <p:pic>
            <p:nvPicPr>
              <p:cNvPr id="247" name="Inkt 246">
                <a:extLst>
                  <a:ext uri="{FF2B5EF4-FFF2-40B4-BE49-F238E27FC236}">
                    <a16:creationId xmlns:a16="http://schemas.microsoft.com/office/drawing/2014/main" id="{38877E23-A33E-DC49-9422-18328B75136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356013" y="5472653"/>
                <a:ext cx="94536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48" name="Inkt 247">
                <a:extLst>
                  <a:ext uri="{FF2B5EF4-FFF2-40B4-BE49-F238E27FC236}">
                    <a16:creationId xmlns:a16="http://schemas.microsoft.com/office/drawing/2014/main" id="{641DCBDB-B5E9-044E-97A7-FACD71B7E993}"/>
                  </a:ext>
                </a:extLst>
              </p14:cNvPr>
              <p14:cNvContentPartPr/>
              <p14:nvPr/>
            </p14:nvContentPartPr>
            <p14:xfrm>
              <a:off x="4817533" y="5413253"/>
              <a:ext cx="14040" cy="5760"/>
            </p14:xfrm>
          </p:contentPart>
        </mc:Choice>
        <mc:Fallback xmlns="">
          <p:pic>
            <p:nvPicPr>
              <p:cNvPr id="248" name="Inkt 247">
                <a:extLst>
                  <a:ext uri="{FF2B5EF4-FFF2-40B4-BE49-F238E27FC236}">
                    <a16:creationId xmlns:a16="http://schemas.microsoft.com/office/drawing/2014/main" id="{641DCBDB-B5E9-044E-97A7-FACD71B7E99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786933" y="5382653"/>
                <a:ext cx="7524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49" name="Inkt 249">
                <a:extLst>
                  <a:ext uri="{FF2B5EF4-FFF2-40B4-BE49-F238E27FC236}">
                    <a16:creationId xmlns:a16="http://schemas.microsoft.com/office/drawing/2014/main" id="{A0DC8314-00D5-FA48-905B-30CDE07368AE}"/>
                  </a:ext>
                </a:extLst>
              </p14:cNvPr>
              <p14:cNvContentPartPr/>
              <p14:nvPr/>
            </p14:nvContentPartPr>
            <p14:xfrm>
              <a:off x="3492373" y="5662013"/>
              <a:ext cx="598320" cy="169560"/>
            </p14:xfrm>
          </p:contentPart>
        </mc:Choice>
        <mc:Fallback xmlns="">
          <p:pic>
            <p:nvPicPr>
              <p:cNvPr id="249" name="Inkt 249">
                <a:extLst>
                  <a:ext uri="{FF2B5EF4-FFF2-40B4-BE49-F238E27FC236}">
                    <a16:creationId xmlns:a16="http://schemas.microsoft.com/office/drawing/2014/main" id="{A0DC8314-00D5-FA48-905B-30CDE07368A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461773" y="5631053"/>
                <a:ext cx="65952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56" name="Inkt 257">
                <a:extLst>
                  <a:ext uri="{FF2B5EF4-FFF2-40B4-BE49-F238E27FC236}">
                    <a16:creationId xmlns:a16="http://schemas.microsoft.com/office/drawing/2014/main" id="{867F6181-6BD0-4045-A600-6015A02EA902}"/>
                  </a:ext>
                </a:extLst>
              </p14:cNvPr>
              <p14:cNvContentPartPr/>
              <p14:nvPr/>
            </p14:nvContentPartPr>
            <p14:xfrm>
              <a:off x="6889693" y="5397413"/>
              <a:ext cx="1063080" cy="407880"/>
            </p14:xfrm>
          </p:contentPart>
        </mc:Choice>
        <mc:Fallback xmlns="">
          <p:pic>
            <p:nvPicPr>
              <p:cNvPr id="256" name="Inkt 257">
                <a:extLst>
                  <a:ext uri="{FF2B5EF4-FFF2-40B4-BE49-F238E27FC236}">
                    <a16:creationId xmlns:a16="http://schemas.microsoft.com/office/drawing/2014/main" id="{867F6181-6BD0-4045-A600-6015A02EA90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858743" y="5366813"/>
                <a:ext cx="1124259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57" name="Inkt 258">
                <a:extLst>
                  <a:ext uri="{FF2B5EF4-FFF2-40B4-BE49-F238E27FC236}">
                    <a16:creationId xmlns:a16="http://schemas.microsoft.com/office/drawing/2014/main" id="{296EA452-FE54-4A42-92C2-14DFCB248440}"/>
                  </a:ext>
                </a:extLst>
              </p14:cNvPr>
              <p14:cNvContentPartPr/>
              <p14:nvPr/>
            </p14:nvContentPartPr>
            <p14:xfrm>
              <a:off x="5550853" y="5640773"/>
              <a:ext cx="1048320" cy="154080"/>
            </p14:xfrm>
          </p:contentPart>
        </mc:Choice>
        <mc:Fallback xmlns="">
          <p:pic>
            <p:nvPicPr>
              <p:cNvPr id="257" name="Inkt 258">
                <a:extLst>
                  <a:ext uri="{FF2B5EF4-FFF2-40B4-BE49-F238E27FC236}">
                    <a16:creationId xmlns:a16="http://schemas.microsoft.com/office/drawing/2014/main" id="{296EA452-FE54-4A42-92C2-14DFCB24844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520242" y="5610101"/>
                <a:ext cx="1109901" cy="2157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76" name="Inkt 280">
                <a:extLst>
                  <a:ext uri="{FF2B5EF4-FFF2-40B4-BE49-F238E27FC236}">
                    <a16:creationId xmlns:a16="http://schemas.microsoft.com/office/drawing/2014/main" id="{D14004A1-66CC-B547-B2FE-70307CACFE0A}"/>
                  </a:ext>
                </a:extLst>
              </p14:cNvPr>
              <p14:cNvContentPartPr/>
              <p14:nvPr/>
            </p14:nvContentPartPr>
            <p14:xfrm>
              <a:off x="3439453" y="5965853"/>
              <a:ext cx="1540080" cy="458280"/>
            </p14:xfrm>
          </p:contentPart>
        </mc:Choice>
        <mc:Fallback xmlns="">
          <p:pic>
            <p:nvPicPr>
              <p:cNvPr id="276" name="Inkt 280">
                <a:extLst>
                  <a:ext uri="{FF2B5EF4-FFF2-40B4-BE49-F238E27FC236}">
                    <a16:creationId xmlns:a16="http://schemas.microsoft.com/office/drawing/2014/main" id="{D14004A1-66CC-B547-B2FE-70307CACFE0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408853" y="5935253"/>
                <a:ext cx="160164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77" name="Inkt 281">
                <a:extLst>
                  <a:ext uri="{FF2B5EF4-FFF2-40B4-BE49-F238E27FC236}">
                    <a16:creationId xmlns:a16="http://schemas.microsoft.com/office/drawing/2014/main" id="{3D265E89-0BD1-5342-A476-BB3B9B45505E}"/>
                  </a:ext>
                </a:extLst>
              </p14:cNvPr>
              <p14:cNvContentPartPr/>
              <p14:nvPr/>
            </p14:nvContentPartPr>
            <p14:xfrm>
              <a:off x="2000173" y="6032813"/>
              <a:ext cx="1180080" cy="301320"/>
            </p14:xfrm>
          </p:contentPart>
        </mc:Choice>
        <mc:Fallback xmlns="">
          <p:pic>
            <p:nvPicPr>
              <p:cNvPr id="277" name="Inkt 281">
                <a:extLst>
                  <a:ext uri="{FF2B5EF4-FFF2-40B4-BE49-F238E27FC236}">
                    <a16:creationId xmlns:a16="http://schemas.microsoft.com/office/drawing/2014/main" id="{3D265E89-0BD1-5342-A476-BB3B9B45505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969222" y="6002213"/>
                <a:ext cx="1241261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78" name="Inkt 282">
                <a:extLst>
                  <a:ext uri="{FF2B5EF4-FFF2-40B4-BE49-F238E27FC236}">
                    <a16:creationId xmlns:a16="http://schemas.microsoft.com/office/drawing/2014/main" id="{C74C6773-180D-8548-AFC9-7D8710D781DB}"/>
                  </a:ext>
                </a:extLst>
              </p14:cNvPr>
              <p14:cNvContentPartPr/>
              <p14:nvPr/>
            </p14:nvContentPartPr>
            <p14:xfrm>
              <a:off x="1349293" y="6090413"/>
              <a:ext cx="311760" cy="238680"/>
            </p14:xfrm>
          </p:contentPart>
        </mc:Choice>
        <mc:Fallback xmlns="">
          <p:pic>
            <p:nvPicPr>
              <p:cNvPr id="278" name="Inkt 282">
                <a:extLst>
                  <a:ext uri="{FF2B5EF4-FFF2-40B4-BE49-F238E27FC236}">
                    <a16:creationId xmlns:a16="http://schemas.microsoft.com/office/drawing/2014/main" id="{C74C6773-180D-8548-AFC9-7D8710D781D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318728" y="6059767"/>
                <a:ext cx="372889" cy="300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79" name="Inkt 283">
                <a:extLst>
                  <a:ext uri="{FF2B5EF4-FFF2-40B4-BE49-F238E27FC236}">
                    <a16:creationId xmlns:a16="http://schemas.microsoft.com/office/drawing/2014/main" id="{73E50522-E201-744C-868A-2F4712DA64DB}"/>
                  </a:ext>
                </a:extLst>
              </p14:cNvPr>
              <p14:cNvContentPartPr/>
              <p14:nvPr/>
            </p14:nvContentPartPr>
            <p14:xfrm>
              <a:off x="1322653" y="5524493"/>
              <a:ext cx="338760" cy="370800"/>
            </p14:xfrm>
          </p:contentPart>
        </mc:Choice>
        <mc:Fallback xmlns="">
          <p:pic>
            <p:nvPicPr>
              <p:cNvPr id="279" name="Inkt 283">
                <a:extLst>
                  <a:ext uri="{FF2B5EF4-FFF2-40B4-BE49-F238E27FC236}">
                    <a16:creationId xmlns:a16="http://schemas.microsoft.com/office/drawing/2014/main" id="{73E50522-E201-744C-868A-2F4712DA64D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292020" y="5493533"/>
                <a:ext cx="400385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37" name="Inkt 337">
                <a:extLst>
                  <a:ext uri="{FF2B5EF4-FFF2-40B4-BE49-F238E27FC236}">
                    <a16:creationId xmlns:a16="http://schemas.microsoft.com/office/drawing/2014/main" id="{48354B65-7CF3-7E42-83CE-80BEFCA84F17}"/>
                  </a:ext>
                </a:extLst>
              </p14:cNvPr>
              <p14:cNvContentPartPr/>
              <p14:nvPr/>
            </p14:nvContentPartPr>
            <p14:xfrm>
              <a:off x="5328373" y="5958293"/>
              <a:ext cx="6577920" cy="833400"/>
            </p14:xfrm>
          </p:contentPart>
        </mc:Choice>
        <mc:Fallback xmlns="">
          <p:pic>
            <p:nvPicPr>
              <p:cNvPr id="337" name="Inkt 337">
                <a:extLst>
                  <a:ext uri="{FF2B5EF4-FFF2-40B4-BE49-F238E27FC236}">
                    <a16:creationId xmlns:a16="http://schemas.microsoft.com/office/drawing/2014/main" id="{48354B65-7CF3-7E42-83CE-80BEFCA84F1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297773" y="5927693"/>
                <a:ext cx="6639120" cy="89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55" name="Inkt 360">
                <a:extLst>
                  <a:ext uri="{FF2B5EF4-FFF2-40B4-BE49-F238E27FC236}">
                    <a16:creationId xmlns:a16="http://schemas.microsoft.com/office/drawing/2014/main" id="{5FDB8DE3-3C9E-9B47-87DC-42BFA019E90A}"/>
                  </a:ext>
                </a:extLst>
              </p14:cNvPr>
              <p14:cNvContentPartPr/>
              <p14:nvPr/>
            </p14:nvContentPartPr>
            <p14:xfrm>
              <a:off x="2471053" y="3301853"/>
              <a:ext cx="757080" cy="307440"/>
            </p14:xfrm>
          </p:contentPart>
        </mc:Choice>
        <mc:Fallback xmlns="">
          <p:pic>
            <p:nvPicPr>
              <p:cNvPr id="355" name="Inkt 360">
                <a:extLst>
                  <a:ext uri="{FF2B5EF4-FFF2-40B4-BE49-F238E27FC236}">
                    <a16:creationId xmlns:a16="http://schemas.microsoft.com/office/drawing/2014/main" id="{5FDB8DE3-3C9E-9B47-87DC-42BFA019E90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440453" y="3271253"/>
                <a:ext cx="81828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56" name="Inkt 361">
                <a:extLst>
                  <a:ext uri="{FF2B5EF4-FFF2-40B4-BE49-F238E27FC236}">
                    <a16:creationId xmlns:a16="http://schemas.microsoft.com/office/drawing/2014/main" id="{0E20238D-2086-0F47-8E7B-4DEF28C3372D}"/>
                  </a:ext>
                </a:extLst>
              </p14:cNvPr>
              <p14:cNvContentPartPr/>
              <p14:nvPr/>
            </p14:nvContentPartPr>
            <p14:xfrm>
              <a:off x="2608573" y="3910253"/>
              <a:ext cx="905040" cy="365400"/>
            </p14:xfrm>
          </p:contentPart>
        </mc:Choice>
        <mc:Fallback xmlns="">
          <p:pic>
            <p:nvPicPr>
              <p:cNvPr id="356" name="Inkt 361">
                <a:extLst>
                  <a:ext uri="{FF2B5EF4-FFF2-40B4-BE49-F238E27FC236}">
                    <a16:creationId xmlns:a16="http://schemas.microsoft.com/office/drawing/2014/main" id="{0E20238D-2086-0F47-8E7B-4DEF28C3372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577985" y="3879653"/>
                <a:ext cx="966216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57" name="Inkt 362">
                <a:extLst>
                  <a:ext uri="{FF2B5EF4-FFF2-40B4-BE49-F238E27FC236}">
                    <a16:creationId xmlns:a16="http://schemas.microsoft.com/office/drawing/2014/main" id="{952E4A27-80BC-164D-87D1-44F028E95847}"/>
                  </a:ext>
                </a:extLst>
              </p14:cNvPr>
              <p14:cNvContentPartPr/>
              <p14:nvPr/>
            </p14:nvContentPartPr>
            <p14:xfrm>
              <a:off x="2216893" y="4083773"/>
              <a:ext cx="148680" cy="164520"/>
            </p14:xfrm>
          </p:contentPart>
        </mc:Choice>
        <mc:Fallback xmlns="">
          <p:pic>
            <p:nvPicPr>
              <p:cNvPr id="357" name="Inkt 362">
                <a:extLst>
                  <a:ext uri="{FF2B5EF4-FFF2-40B4-BE49-F238E27FC236}">
                    <a16:creationId xmlns:a16="http://schemas.microsoft.com/office/drawing/2014/main" id="{952E4A27-80BC-164D-87D1-44F028E9584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186293" y="4053173"/>
                <a:ext cx="2098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58" name="Inkt 363">
                <a:extLst>
                  <a:ext uri="{FF2B5EF4-FFF2-40B4-BE49-F238E27FC236}">
                    <a16:creationId xmlns:a16="http://schemas.microsoft.com/office/drawing/2014/main" id="{F4D2F180-CA8A-A54E-A9CB-1E346DE7B306}"/>
                  </a:ext>
                </a:extLst>
              </p14:cNvPr>
              <p14:cNvContentPartPr/>
              <p14:nvPr/>
            </p14:nvContentPartPr>
            <p14:xfrm>
              <a:off x="2026453" y="3364133"/>
              <a:ext cx="196200" cy="185400"/>
            </p14:xfrm>
          </p:contentPart>
        </mc:Choice>
        <mc:Fallback xmlns="">
          <p:pic>
            <p:nvPicPr>
              <p:cNvPr id="358" name="Inkt 363">
                <a:extLst>
                  <a:ext uri="{FF2B5EF4-FFF2-40B4-BE49-F238E27FC236}">
                    <a16:creationId xmlns:a16="http://schemas.microsoft.com/office/drawing/2014/main" id="{F4D2F180-CA8A-A54E-A9CB-1E346DE7B30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995853" y="3333533"/>
                <a:ext cx="2574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59" name="Inkt 364">
                <a:extLst>
                  <a:ext uri="{FF2B5EF4-FFF2-40B4-BE49-F238E27FC236}">
                    <a16:creationId xmlns:a16="http://schemas.microsoft.com/office/drawing/2014/main" id="{5E7B1D12-6787-CA48-BB93-79D88AB62A1C}"/>
                  </a:ext>
                </a:extLst>
              </p14:cNvPr>
              <p14:cNvContentPartPr/>
              <p14:nvPr/>
            </p14:nvContentPartPr>
            <p14:xfrm>
              <a:off x="2359813" y="2586533"/>
              <a:ext cx="116640" cy="233280"/>
            </p14:xfrm>
          </p:contentPart>
        </mc:Choice>
        <mc:Fallback xmlns="">
          <p:pic>
            <p:nvPicPr>
              <p:cNvPr id="359" name="Inkt 364">
                <a:extLst>
                  <a:ext uri="{FF2B5EF4-FFF2-40B4-BE49-F238E27FC236}">
                    <a16:creationId xmlns:a16="http://schemas.microsoft.com/office/drawing/2014/main" id="{5E7B1D12-6787-CA48-BB93-79D88AB62A1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329213" y="2555573"/>
                <a:ext cx="17820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60" name="Inkt 365">
                <a:extLst>
                  <a:ext uri="{FF2B5EF4-FFF2-40B4-BE49-F238E27FC236}">
                    <a16:creationId xmlns:a16="http://schemas.microsoft.com/office/drawing/2014/main" id="{15CF85E2-3E1F-5640-B8DF-4CBC9912FE0B}"/>
                  </a:ext>
                </a:extLst>
              </p14:cNvPr>
              <p14:cNvContentPartPr/>
              <p14:nvPr/>
            </p14:nvContentPartPr>
            <p14:xfrm>
              <a:off x="2031853" y="1761053"/>
              <a:ext cx="169560" cy="174960"/>
            </p14:xfrm>
          </p:contentPart>
        </mc:Choice>
        <mc:Fallback xmlns="">
          <p:pic>
            <p:nvPicPr>
              <p:cNvPr id="360" name="Inkt 365">
                <a:extLst>
                  <a:ext uri="{FF2B5EF4-FFF2-40B4-BE49-F238E27FC236}">
                    <a16:creationId xmlns:a16="http://schemas.microsoft.com/office/drawing/2014/main" id="{15CF85E2-3E1F-5640-B8DF-4CBC9912FE0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001253" y="1730093"/>
                <a:ext cx="2311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82" name="Inkt 384">
                <a:extLst>
                  <a:ext uri="{FF2B5EF4-FFF2-40B4-BE49-F238E27FC236}">
                    <a16:creationId xmlns:a16="http://schemas.microsoft.com/office/drawing/2014/main" id="{CFF0CD0F-F77F-6B4B-ADD1-C739F7FA5522}"/>
                  </a:ext>
                </a:extLst>
              </p14:cNvPr>
              <p14:cNvContentPartPr/>
              <p14:nvPr/>
            </p14:nvContentPartPr>
            <p14:xfrm>
              <a:off x="2693173" y="2492213"/>
              <a:ext cx="2275920" cy="497520"/>
            </p14:xfrm>
          </p:contentPart>
        </mc:Choice>
        <mc:Fallback xmlns="">
          <p:pic>
            <p:nvPicPr>
              <p:cNvPr id="382" name="Inkt 384">
                <a:extLst>
                  <a:ext uri="{FF2B5EF4-FFF2-40B4-BE49-F238E27FC236}">
                    <a16:creationId xmlns:a16="http://schemas.microsoft.com/office/drawing/2014/main" id="{CFF0CD0F-F77F-6B4B-ADD1-C739F7FA552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662573" y="2461635"/>
                <a:ext cx="2337120" cy="558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83" name="Inkt 385">
                <a:extLst>
                  <a:ext uri="{FF2B5EF4-FFF2-40B4-BE49-F238E27FC236}">
                    <a16:creationId xmlns:a16="http://schemas.microsoft.com/office/drawing/2014/main" id="{2F7CFCCD-38C7-F441-AB8E-32B469AAB4E5}"/>
                  </a:ext>
                </a:extLst>
              </p14:cNvPr>
              <p14:cNvContentPartPr/>
              <p14:nvPr/>
            </p14:nvContentPartPr>
            <p14:xfrm>
              <a:off x="3677413" y="3376013"/>
              <a:ext cx="444960" cy="200160"/>
            </p14:xfrm>
          </p:contentPart>
        </mc:Choice>
        <mc:Fallback xmlns="">
          <p:pic>
            <p:nvPicPr>
              <p:cNvPr id="383" name="Inkt 385">
                <a:extLst>
                  <a:ext uri="{FF2B5EF4-FFF2-40B4-BE49-F238E27FC236}">
                    <a16:creationId xmlns:a16="http://schemas.microsoft.com/office/drawing/2014/main" id="{2F7CFCCD-38C7-F441-AB8E-32B469AAB4E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646813" y="3345109"/>
                <a:ext cx="506160" cy="261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84" name="Inkt 386">
                <a:extLst>
                  <a:ext uri="{FF2B5EF4-FFF2-40B4-BE49-F238E27FC236}">
                    <a16:creationId xmlns:a16="http://schemas.microsoft.com/office/drawing/2014/main" id="{741C04B3-03A1-1E49-A7C0-37366B2A4E75}"/>
                  </a:ext>
                </a:extLst>
              </p14:cNvPr>
              <p14:cNvContentPartPr/>
              <p14:nvPr/>
            </p14:nvContentPartPr>
            <p14:xfrm>
              <a:off x="2312293" y="1645493"/>
              <a:ext cx="2011320" cy="407880"/>
            </p14:xfrm>
          </p:contentPart>
        </mc:Choice>
        <mc:Fallback xmlns="">
          <p:pic>
            <p:nvPicPr>
              <p:cNvPr id="384" name="Inkt 386">
                <a:extLst>
                  <a:ext uri="{FF2B5EF4-FFF2-40B4-BE49-F238E27FC236}">
                    <a16:creationId xmlns:a16="http://schemas.microsoft.com/office/drawing/2014/main" id="{741C04B3-03A1-1E49-A7C0-37366B2A4E7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281693" y="1614893"/>
                <a:ext cx="207252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390" name="Inkt 390">
                <a:extLst>
                  <a:ext uri="{FF2B5EF4-FFF2-40B4-BE49-F238E27FC236}">
                    <a16:creationId xmlns:a16="http://schemas.microsoft.com/office/drawing/2014/main" id="{73A0CAFC-9481-6749-BD31-6E91845D4F0B}"/>
                  </a:ext>
                </a:extLst>
              </p14:cNvPr>
              <p14:cNvContentPartPr/>
              <p14:nvPr/>
            </p14:nvContentPartPr>
            <p14:xfrm>
              <a:off x="4185373" y="4057493"/>
              <a:ext cx="159120" cy="153720"/>
            </p14:xfrm>
          </p:contentPart>
        </mc:Choice>
        <mc:Fallback xmlns="">
          <p:pic>
            <p:nvPicPr>
              <p:cNvPr id="390" name="Inkt 390">
                <a:extLst>
                  <a:ext uri="{FF2B5EF4-FFF2-40B4-BE49-F238E27FC236}">
                    <a16:creationId xmlns:a16="http://schemas.microsoft.com/office/drawing/2014/main" id="{73A0CAFC-9481-6749-BD31-6E91845D4F0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154773" y="4026893"/>
                <a:ext cx="2203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" name="Inkt 1">
                <a:extLst>
                  <a:ext uri="{FF2B5EF4-FFF2-40B4-BE49-F238E27FC236}">
                    <a16:creationId xmlns:a16="http://schemas.microsoft.com/office/drawing/2014/main" id="{65D7F7AD-E3C9-3B4A-9AC7-050EDC3C2110}"/>
                  </a:ext>
                </a:extLst>
              </p14:cNvPr>
              <p14:cNvContentPartPr/>
              <p14:nvPr/>
            </p14:nvContentPartPr>
            <p14:xfrm>
              <a:off x="1461240" y="3996000"/>
              <a:ext cx="258480" cy="393480"/>
            </p14:xfrm>
          </p:contentPart>
        </mc:Choice>
        <mc:Fallback xmlns="">
          <p:pic>
            <p:nvPicPr>
              <p:cNvPr id="2" name="Inkt 1">
                <a:extLst>
                  <a:ext uri="{FF2B5EF4-FFF2-40B4-BE49-F238E27FC236}">
                    <a16:creationId xmlns:a16="http://schemas.microsoft.com/office/drawing/2014/main" id="{65D7F7AD-E3C9-3B4A-9AC7-050EDC3C211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451880" y="3986640"/>
                <a:ext cx="277200" cy="41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0895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8F701846-F490-488E-96D0-E01527B8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Controle</a:t>
            </a:r>
            <a:r>
              <a:rPr lang="en-US" sz="6600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van </a:t>
            </a:r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haakjes</a:t>
            </a:r>
            <a:endParaRPr lang="en-US" sz="6600" dirty="0">
              <a:solidFill>
                <a:schemeClr val="accent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77" name="Inkt 577">
                <a:extLst>
                  <a:ext uri="{FF2B5EF4-FFF2-40B4-BE49-F238E27FC236}">
                    <a16:creationId xmlns:a16="http://schemas.microsoft.com/office/drawing/2014/main" id="{514636E3-1AE3-3F4E-A0FE-ADE2E6B73AE8}"/>
                  </a:ext>
                </a:extLst>
              </p14:cNvPr>
              <p14:cNvContentPartPr/>
              <p14:nvPr/>
            </p14:nvContentPartPr>
            <p14:xfrm>
              <a:off x="216733" y="1302225"/>
              <a:ext cx="11837880" cy="5582283"/>
            </p14:xfrm>
          </p:contentPart>
        </mc:Choice>
        <mc:Fallback xmlns="">
          <p:pic>
            <p:nvPicPr>
              <p:cNvPr id="577" name="Inkt 577">
                <a:extLst>
                  <a:ext uri="{FF2B5EF4-FFF2-40B4-BE49-F238E27FC236}">
                    <a16:creationId xmlns:a16="http://schemas.microsoft.com/office/drawing/2014/main" id="{514636E3-1AE3-3F4E-A0FE-ADE2E6B73A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133" y="1271264"/>
                <a:ext cx="11899080" cy="5643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t 1">
                <a:extLst>
                  <a:ext uri="{FF2B5EF4-FFF2-40B4-BE49-F238E27FC236}">
                    <a16:creationId xmlns:a16="http://schemas.microsoft.com/office/drawing/2014/main" id="{A9250F13-8E43-634D-B6C5-0D67E3084B45}"/>
                  </a:ext>
                </a:extLst>
              </p14:cNvPr>
              <p14:cNvContentPartPr/>
              <p14:nvPr/>
            </p14:nvContentPartPr>
            <p14:xfrm>
              <a:off x="7837560" y="3376440"/>
              <a:ext cx="569520" cy="642240"/>
            </p14:xfrm>
          </p:contentPart>
        </mc:Choice>
        <mc:Fallback xmlns="">
          <p:pic>
            <p:nvPicPr>
              <p:cNvPr id="2" name="Inkt 1">
                <a:extLst>
                  <a:ext uri="{FF2B5EF4-FFF2-40B4-BE49-F238E27FC236}">
                    <a16:creationId xmlns:a16="http://schemas.microsoft.com/office/drawing/2014/main" id="{A9250F13-8E43-634D-B6C5-0D67E3084B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28200" y="3367080"/>
                <a:ext cx="588240" cy="66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4428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9D6DEF6D-64C5-4E9F-9936-658CC1CF0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288" y="1456944"/>
            <a:ext cx="6557581" cy="5267419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8F701846-F490-488E-96D0-E01527B8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Controle</a:t>
            </a:r>
            <a:r>
              <a:rPr lang="en-US" sz="6600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van </a:t>
            </a:r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haakjes</a:t>
            </a:r>
            <a:endParaRPr lang="en-US" sz="6600" dirty="0">
              <a:solidFill>
                <a:schemeClr val="accent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5550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8F701846-F490-488E-96D0-E01527B8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Postfix </a:t>
            </a:r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berekenen</a:t>
            </a:r>
            <a:endParaRPr lang="en-US" sz="6600" dirty="0">
              <a:solidFill>
                <a:schemeClr val="accent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t 18">
                <a:extLst>
                  <a:ext uri="{FF2B5EF4-FFF2-40B4-BE49-F238E27FC236}">
                    <a16:creationId xmlns:a16="http://schemas.microsoft.com/office/drawing/2014/main" id="{4F558F1F-D377-6442-B9EF-E13C65189B71}"/>
                  </a:ext>
                </a:extLst>
              </p14:cNvPr>
              <p14:cNvContentPartPr/>
              <p14:nvPr/>
            </p14:nvContentPartPr>
            <p14:xfrm>
              <a:off x="1137613" y="1608487"/>
              <a:ext cx="640440" cy="264960"/>
            </p14:xfrm>
          </p:contentPart>
        </mc:Choice>
        <mc:Fallback xmlns="">
          <p:pic>
            <p:nvPicPr>
              <p:cNvPr id="17" name="Inkt 18">
                <a:extLst>
                  <a:ext uri="{FF2B5EF4-FFF2-40B4-BE49-F238E27FC236}">
                    <a16:creationId xmlns:a16="http://schemas.microsoft.com/office/drawing/2014/main" id="{4F558F1F-D377-6442-B9EF-E13C65189B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7030" y="1577887"/>
                <a:ext cx="701606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Inkt 32">
                <a:extLst>
                  <a:ext uri="{FF2B5EF4-FFF2-40B4-BE49-F238E27FC236}">
                    <a16:creationId xmlns:a16="http://schemas.microsoft.com/office/drawing/2014/main" id="{458DE0F5-C004-694E-B082-4C011D0E2933}"/>
                  </a:ext>
                </a:extLst>
              </p14:cNvPr>
              <p14:cNvContentPartPr/>
              <p14:nvPr/>
            </p14:nvContentPartPr>
            <p14:xfrm>
              <a:off x="7455613" y="1698487"/>
              <a:ext cx="360" cy="32040"/>
            </p14:xfrm>
          </p:contentPart>
        </mc:Choice>
        <mc:Fallback xmlns="">
          <p:pic>
            <p:nvPicPr>
              <p:cNvPr id="33" name="Inkt 32">
                <a:extLst>
                  <a:ext uri="{FF2B5EF4-FFF2-40B4-BE49-F238E27FC236}">
                    <a16:creationId xmlns:a16="http://schemas.microsoft.com/office/drawing/2014/main" id="{458DE0F5-C004-694E-B082-4C011D0E29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25013" y="1667887"/>
                <a:ext cx="615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t 33">
                <a:extLst>
                  <a:ext uri="{FF2B5EF4-FFF2-40B4-BE49-F238E27FC236}">
                    <a16:creationId xmlns:a16="http://schemas.microsoft.com/office/drawing/2014/main" id="{88DB07FF-42AC-3B48-BB40-FF55C5B0A931}"/>
                  </a:ext>
                </a:extLst>
              </p14:cNvPr>
              <p14:cNvContentPartPr/>
              <p14:nvPr/>
            </p14:nvContentPartPr>
            <p14:xfrm>
              <a:off x="7450573" y="1603087"/>
              <a:ext cx="21600" cy="10800"/>
            </p14:xfrm>
          </p:contentPart>
        </mc:Choice>
        <mc:Fallback xmlns="">
          <p:pic>
            <p:nvPicPr>
              <p:cNvPr id="34" name="Inkt 33">
                <a:extLst>
                  <a:ext uri="{FF2B5EF4-FFF2-40B4-BE49-F238E27FC236}">
                    <a16:creationId xmlns:a16="http://schemas.microsoft.com/office/drawing/2014/main" id="{88DB07FF-42AC-3B48-BB40-FF55C5B0A93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19973" y="1572487"/>
                <a:ext cx="8280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8" name="Inkt 37">
                <a:extLst>
                  <a:ext uri="{FF2B5EF4-FFF2-40B4-BE49-F238E27FC236}">
                    <a16:creationId xmlns:a16="http://schemas.microsoft.com/office/drawing/2014/main" id="{E30B8625-C1CA-4848-B7B7-BAE2A9FEBFCB}"/>
                  </a:ext>
                </a:extLst>
              </p14:cNvPr>
              <p14:cNvContentPartPr/>
              <p14:nvPr/>
            </p14:nvContentPartPr>
            <p14:xfrm>
              <a:off x="2238133" y="3386527"/>
              <a:ext cx="196200" cy="238320"/>
            </p14:xfrm>
          </p:contentPart>
        </mc:Choice>
        <mc:Fallback xmlns="">
          <p:pic>
            <p:nvPicPr>
              <p:cNvPr id="38" name="Inkt 37">
                <a:extLst>
                  <a:ext uri="{FF2B5EF4-FFF2-40B4-BE49-F238E27FC236}">
                    <a16:creationId xmlns:a16="http://schemas.microsoft.com/office/drawing/2014/main" id="{E30B8625-C1CA-4848-B7B7-BAE2A9FEBFC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07533" y="3355927"/>
                <a:ext cx="25740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9" name="Inkt 39">
                <a:extLst>
                  <a:ext uri="{FF2B5EF4-FFF2-40B4-BE49-F238E27FC236}">
                    <a16:creationId xmlns:a16="http://schemas.microsoft.com/office/drawing/2014/main" id="{1606A1AA-8073-1040-BB11-6EAFB5306F4F}"/>
                  </a:ext>
                </a:extLst>
              </p14:cNvPr>
              <p14:cNvContentPartPr/>
              <p14:nvPr/>
            </p14:nvContentPartPr>
            <p14:xfrm>
              <a:off x="2788573" y="2523967"/>
              <a:ext cx="185400" cy="148680"/>
            </p14:xfrm>
          </p:contentPart>
        </mc:Choice>
        <mc:Fallback xmlns="">
          <p:pic>
            <p:nvPicPr>
              <p:cNvPr id="39" name="Inkt 39">
                <a:extLst>
                  <a:ext uri="{FF2B5EF4-FFF2-40B4-BE49-F238E27FC236}">
                    <a16:creationId xmlns:a16="http://schemas.microsoft.com/office/drawing/2014/main" id="{1606A1AA-8073-1040-BB11-6EAFB5306F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57973" y="2493367"/>
                <a:ext cx="2469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t 41">
                <a:extLst>
                  <a:ext uri="{FF2B5EF4-FFF2-40B4-BE49-F238E27FC236}">
                    <a16:creationId xmlns:a16="http://schemas.microsoft.com/office/drawing/2014/main" id="{A2A2C1AD-5517-1849-AD3C-7D6E3B6C9344}"/>
                  </a:ext>
                </a:extLst>
              </p14:cNvPr>
              <p14:cNvContentPartPr/>
              <p14:nvPr/>
            </p14:nvContentPartPr>
            <p14:xfrm>
              <a:off x="3238213" y="3412807"/>
              <a:ext cx="238320" cy="212040"/>
            </p14:xfrm>
          </p:contentPart>
        </mc:Choice>
        <mc:Fallback xmlns="">
          <p:pic>
            <p:nvPicPr>
              <p:cNvPr id="42" name="Inkt 41">
                <a:extLst>
                  <a:ext uri="{FF2B5EF4-FFF2-40B4-BE49-F238E27FC236}">
                    <a16:creationId xmlns:a16="http://schemas.microsoft.com/office/drawing/2014/main" id="{A2A2C1AD-5517-1849-AD3C-7D6E3B6C934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07613" y="3382207"/>
                <a:ext cx="2998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Inkt 43">
                <a:extLst>
                  <a:ext uri="{FF2B5EF4-FFF2-40B4-BE49-F238E27FC236}">
                    <a16:creationId xmlns:a16="http://schemas.microsoft.com/office/drawing/2014/main" id="{9D09C561-5FE4-4A4E-ACBC-725F2C189ED7}"/>
                  </a:ext>
                </a:extLst>
              </p14:cNvPr>
              <p14:cNvContentPartPr/>
              <p14:nvPr/>
            </p14:nvContentPartPr>
            <p14:xfrm>
              <a:off x="2392213" y="2788567"/>
              <a:ext cx="883800" cy="423000"/>
            </p14:xfrm>
          </p:contentPart>
        </mc:Choice>
        <mc:Fallback xmlns="">
          <p:pic>
            <p:nvPicPr>
              <p:cNvPr id="43" name="Inkt 43">
                <a:extLst>
                  <a:ext uri="{FF2B5EF4-FFF2-40B4-BE49-F238E27FC236}">
                    <a16:creationId xmlns:a16="http://schemas.microsoft.com/office/drawing/2014/main" id="{9D09C561-5FE4-4A4E-ACBC-725F2C189ED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61601" y="2757967"/>
                <a:ext cx="945385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5" name="Inkt 44">
                <a:extLst>
                  <a:ext uri="{FF2B5EF4-FFF2-40B4-BE49-F238E27FC236}">
                    <a16:creationId xmlns:a16="http://schemas.microsoft.com/office/drawing/2014/main" id="{45DF6D33-E199-9D45-8C78-C350B1B5A4F2}"/>
                  </a:ext>
                </a:extLst>
              </p14:cNvPr>
              <p14:cNvContentPartPr/>
              <p14:nvPr/>
            </p14:nvContentPartPr>
            <p14:xfrm>
              <a:off x="4010773" y="2963167"/>
              <a:ext cx="285480" cy="100800"/>
            </p14:xfrm>
          </p:contentPart>
        </mc:Choice>
        <mc:Fallback xmlns="">
          <p:pic>
            <p:nvPicPr>
              <p:cNvPr id="45" name="Inkt 44">
                <a:extLst>
                  <a:ext uri="{FF2B5EF4-FFF2-40B4-BE49-F238E27FC236}">
                    <a16:creationId xmlns:a16="http://schemas.microsoft.com/office/drawing/2014/main" id="{45DF6D33-E199-9D45-8C78-C350B1B5A4F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80173" y="2932567"/>
                <a:ext cx="34704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1" name="Inkt 52">
                <a:extLst>
                  <a:ext uri="{FF2B5EF4-FFF2-40B4-BE49-F238E27FC236}">
                    <a16:creationId xmlns:a16="http://schemas.microsoft.com/office/drawing/2014/main" id="{12D55B3F-96A5-534A-BA39-A98AC05A3D06}"/>
                  </a:ext>
                </a:extLst>
              </p14:cNvPr>
              <p14:cNvContentPartPr/>
              <p14:nvPr/>
            </p14:nvContentPartPr>
            <p14:xfrm>
              <a:off x="5841733" y="2825647"/>
              <a:ext cx="1693800" cy="402120"/>
            </p14:xfrm>
          </p:contentPart>
        </mc:Choice>
        <mc:Fallback xmlns="">
          <p:pic>
            <p:nvPicPr>
              <p:cNvPr id="51" name="Inkt 52">
                <a:extLst>
                  <a:ext uri="{FF2B5EF4-FFF2-40B4-BE49-F238E27FC236}">
                    <a16:creationId xmlns:a16="http://schemas.microsoft.com/office/drawing/2014/main" id="{12D55B3F-96A5-534A-BA39-A98AC05A3D0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11133" y="2795020"/>
                <a:ext cx="1755000" cy="463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2" name="Inkt 53">
                <a:extLst>
                  <a:ext uri="{FF2B5EF4-FFF2-40B4-BE49-F238E27FC236}">
                    <a16:creationId xmlns:a16="http://schemas.microsoft.com/office/drawing/2014/main" id="{DB1659FF-C9EF-4247-BD30-705A7255507B}"/>
                  </a:ext>
                </a:extLst>
              </p14:cNvPr>
              <p14:cNvContentPartPr/>
              <p14:nvPr/>
            </p14:nvContentPartPr>
            <p14:xfrm>
              <a:off x="4667053" y="2941927"/>
              <a:ext cx="884160" cy="312840"/>
            </p14:xfrm>
          </p:contentPart>
        </mc:Choice>
        <mc:Fallback xmlns="">
          <p:pic>
            <p:nvPicPr>
              <p:cNvPr id="52" name="Inkt 53">
                <a:extLst>
                  <a:ext uri="{FF2B5EF4-FFF2-40B4-BE49-F238E27FC236}">
                    <a16:creationId xmlns:a16="http://schemas.microsoft.com/office/drawing/2014/main" id="{DB1659FF-C9EF-4247-BD30-705A7255507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36453" y="2911292"/>
                <a:ext cx="945360" cy="3744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9" name="Inkt 59">
                <a:extLst>
                  <a:ext uri="{FF2B5EF4-FFF2-40B4-BE49-F238E27FC236}">
                    <a16:creationId xmlns:a16="http://schemas.microsoft.com/office/drawing/2014/main" id="{46240AF8-8EFF-6745-B248-97F63E345295}"/>
                  </a:ext>
                </a:extLst>
              </p14:cNvPr>
              <p14:cNvContentPartPr/>
              <p14:nvPr/>
            </p14:nvContentPartPr>
            <p14:xfrm>
              <a:off x="7847293" y="2931487"/>
              <a:ext cx="772920" cy="217440"/>
            </p14:xfrm>
          </p:contentPart>
        </mc:Choice>
        <mc:Fallback xmlns="">
          <p:pic>
            <p:nvPicPr>
              <p:cNvPr id="59" name="Inkt 59">
                <a:extLst>
                  <a:ext uri="{FF2B5EF4-FFF2-40B4-BE49-F238E27FC236}">
                    <a16:creationId xmlns:a16="http://schemas.microsoft.com/office/drawing/2014/main" id="{46240AF8-8EFF-6745-B248-97F63E34529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816693" y="2900887"/>
                <a:ext cx="83412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1" name="Inkt 60">
                <a:extLst>
                  <a:ext uri="{FF2B5EF4-FFF2-40B4-BE49-F238E27FC236}">
                    <a16:creationId xmlns:a16="http://schemas.microsoft.com/office/drawing/2014/main" id="{8131EF10-B0EB-5640-8ECD-1FCD1C3F393D}"/>
                  </a:ext>
                </a:extLst>
              </p14:cNvPr>
              <p14:cNvContentPartPr/>
              <p14:nvPr/>
            </p14:nvContentPartPr>
            <p14:xfrm>
              <a:off x="640093" y="2862727"/>
              <a:ext cx="116640" cy="201600"/>
            </p14:xfrm>
          </p:contentPart>
        </mc:Choice>
        <mc:Fallback xmlns="">
          <p:pic>
            <p:nvPicPr>
              <p:cNvPr id="61" name="Inkt 60">
                <a:extLst>
                  <a:ext uri="{FF2B5EF4-FFF2-40B4-BE49-F238E27FC236}">
                    <a16:creationId xmlns:a16="http://schemas.microsoft.com/office/drawing/2014/main" id="{8131EF10-B0EB-5640-8ECD-1FCD1C3F393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9493" y="2831767"/>
                <a:ext cx="17820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5" name="Inkt 65">
                <a:extLst>
                  <a:ext uri="{FF2B5EF4-FFF2-40B4-BE49-F238E27FC236}">
                    <a16:creationId xmlns:a16="http://schemas.microsoft.com/office/drawing/2014/main" id="{E6F9B768-1D9D-0B4B-B0A0-6F769E02CBBA}"/>
                  </a:ext>
                </a:extLst>
              </p14:cNvPr>
              <p14:cNvContentPartPr/>
              <p14:nvPr/>
            </p14:nvContentPartPr>
            <p14:xfrm>
              <a:off x="915133" y="2836087"/>
              <a:ext cx="455400" cy="243720"/>
            </p14:xfrm>
          </p:contentPart>
        </mc:Choice>
        <mc:Fallback xmlns="">
          <p:pic>
            <p:nvPicPr>
              <p:cNvPr id="65" name="Inkt 65">
                <a:extLst>
                  <a:ext uri="{FF2B5EF4-FFF2-40B4-BE49-F238E27FC236}">
                    <a16:creationId xmlns:a16="http://schemas.microsoft.com/office/drawing/2014/main" id="{E6F9B768-1D9D-0B4B-B0A0-6F769E02CBB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84533" y="2805487"/>
                <a:ext cx="5169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5" name="Inkt 76">
                <a:extLst>
                  <a:ext uri="{FF2B5EF4-FFF2-40B4-BE49-F238E27FC236}">
                    <a16:creationId xmlns:a16="http://schemas.microsoft.com/office/drawing/2014/main" id="{25E45964-9B19-C548-ADE3-02B3DD910BA2}"/>
                  </a:ext>
                </a:extLst>
              </p14:cNvPr>
              <p14:cNvContentPartPr/>
              <p14:nvPr/>
            </p14:nvContentPartPr>
            <p14:xfrm>
              <a:off x="555493" y="4397047"/>
              <a:ext cx="397080" cy="201600"/>
            </p14:xfrm>
          </p:contentPart>
        </mc:Choice>
        <mc:Fallback xmlns="">
          <p:pic>
            <p:nvPicPr>
              <p:cNvPr id="75" name="Inkt 76">
                <a:extLst>
                  <a:ext uri="{FF2B5EF4-FFF2-40B4-BE49-F238E27FC236}">
                    <a16:creationId xmlns:a16="http://schemas.microsoft.com/office/drawing/2014/main" id="{25E45964-9B19-C548-ADE3-02B3DD910BA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24893" y="4366447"/>
                <a:ext cx="45864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8" name="Inkt 88">
                <a:extLst>
                  <a:ext uri="{FF2B5EF4-FFF2-40B4-BE49-F238E27FC236}">
                    <a16:creationId xmlns:a16="http://schemas.microsoft.com/office/drawing/2014/main" id="{52C0C694-4CBC-2D4B-8C83-C413D1F2A7C4}"/>
                  </a:ext>
                </a:extLst>
              </p14:cNvPr>
              <p14:cNvContentPartPr/>
              <p14:nvPr/>
            </p14:nvContentPartPr>
            <p14:xfrm>
              <a:off x="3079453" y="4386607"/>
              <a:ext cx="106200" cy="169560"/>
            </p14:xfrm>
          </p:contentPart>
        </mc:Choice>
        <mc:Fallback xmlns="">
          <p:pic>
            <p:nvPicPr>
              <p:cNvPr id="88" name="Inkt 88">
                <a:extLst>
                  <a:ext uri="{FF2B5EF4-FFF2-40B4-BE49-F238E27FC236}">
                    <a16:creationId xmlns:a16="http://schemas.microsoft.com/office/drawing/2014/main" id="{52C0C694-4CBC-2D4B-8C83-C413D1F2A7C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48853" y="4356007"/>
                <a:ext cx="16740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4" name="Inkt 95">
                <a:extLst>
                  <a:ext uri="{FF2B5EF4-FFF2-40B4-BE49-F238E27FC236}">
                    <a16:creationId xmlns:a16="http://schemas.microsoft.com/office/drawing/2014/main" id="{144C4041-6B0F-EB40-8FE1-8E109A036819}"/>
                  </a:ext>
                </a:extLst>
              </p14:cNvPr>
              <p14:cNvContentPartPr/>
              <p14:nvPr/>
            </p14:nvContentPartPr>
            <p14:xfrm>
              <a:off x="2561053" y="4682887"/>
              <a:ext cx="873720" cy="534960"/>
            </p14:xfrm>
          </p:contentPart>
        </mc:Choice>
        <mc:Fallback xmlns="">
          <p:pic>
            <p:nvPicPr>
              <p:cNvPr id="94" name="Inkt 95">
                <a:extLst>
                  <a:ext uri="{FF2B5EF4-FFF2-40B4-BE49-F238E27FC236}">
                    <a16:creationId xmlns:a16="http://schemas.microsoft.com/office/drawing/2014/main" id="{144C4041-6B0F-EB40-8FE1-8E109A03681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30440" y="4652287"/>
                <a:ext cx="935305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5" name="Inkt 96">
                <a:extLst>
                  <a:ext uri="{FF2B5EF4-FFF2-40B4-BE49-F238E27FC236}">
                    <a16:creationId xmlns:a16="http://schemas.microsoft.com/office/drawing/2014/main" id="{A92B34C9-2820-694C-B38F-7AE45FAC1CB1}"/>
                  </a:ext>
                </a:extLst>
              </p14:cNvPr>
              <p14:cNvContentPartPr/>
              <p14:nvPr/>
            </p14:nvContentPartPr>
            <p14:xfrm>
              <a:off x="2275213" y="5265007"/>
              <a:ext cx="143280" cy="227880"/>
            </p14:xfrm>
          </p:contentPart>
        </mc:Choice>
        <mc:Fallback xmlns="">
          <p:pic>
            <p:nvPicPr>
              <p:cNvPr id="95" name="Inkt 96">
                <a:extLst>
                  <a:ext uri="{FF2B5EF4-FFF2-40B4-BE49-F238E27FC236}">
                    <a16:creationId xmlns:a16="http://schemas.microsoft.com/office/drawing/2014/main" id="{A92B34C9-2820-694C-B38F-7AE45FAC1CB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44613" y="5234407"/>
                <a:ext cx="20448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2" name="Inkt 102">
                <a:extLst>
                  <a:ext uri="{FF2B5EF4-FFF2-40B4-BE49-F238E27FC236}">
                    <a16:creationId xmlns:a16="http://schemas.microsoft.com/office/drawing/2014/main" id="{C4715024-94BB-2E4A-84EE-D77E04E1DF1B}"/>
                  </a:ext>
                </a:extLst>
              </p14:cNvPr>
              <p14:cNvContentPartPr/>
              <p14:nvPr/>
            </p14:nvContentPartPr>
            <p14:xfrm>
              <a:off x="3529453" y="5280847"/>
              <a:ext cx="190800" cy="180360"/>
            </p14:xfrm>
          </p:contentPart>
        </mc:Choice>
        <mc:Fallback xmlns="">
          <p:pic>
            <p:nvPicPr>
              <p:cNvPr id="102" name="Inkt 102">
                <a:extLst>
                  <a:ext uri="{FF2B5EF4-FFF2-40B4-BE49-F238E27FC236}">
                    <a16:creationId xmlns:a16="http://schemas.microsoft.com/office/drawing/2014/main" id="{C4715024-94BB-2E4A-84EE-D77E04E1DF1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98853" y="5250247"/>
                <a:ext cx="2523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4" name="Inkt 114">
                <a:extLst>
                  <a:ext uri="{FF2B5EF4-FFF2-40B4-BE49-F238E27FC236}">
                    <a16:creationId xmlns:a16="http://schemas.microsoft.com/office/drawing/2014/main" id="{22F5AD75-784E-FB46-A225-FC4249A8CD5B}"/>
                  </a:ext>
                </a:extLst>
              </p14:cNvPr>
              <p14:cNvContentPartPr/>
              <p14:nvPr/>
            </p14:nvContentPartPr>
            <p14:xfrm>
              <a:off x="6498013" y="4365367"/>
              <a:ext cx="264960" cy="159120"/>
            </p14:xfrm>
          </p:contentPart>
        </mc:Choice>
        <mc:Fallback xmlns="">
          <p:pic>
            <p:nvPicPr>
              <p:cNvPr id="114" name="Inkt 114">
                <a:extLst>
                  <a:ext uri="{FF2B5EF4-FFF2-40B4-BE49-F238E27FC236}">
                    <a16:creationId xmlns:a16="http://schemas.microsoft.com/office/drawing/2014/main" id="{22F5AD75-784E-FB46-A225-FC4249A8CD5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467413" y="4334767"/>
                <a:ext cx="32616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8" name="Inkt 117">
                <a:extLst>
                  <a:ext uri="{FF2B5EF4-FFF2-40B4-BE49-F238E27FC236}">
                    <a16:creationId xmlns:a16="http://schemas.microsoft.com/office/drawing/2014/main" id="{671CB64E-E28A-084A-94CB-445C30C133BB}"/>
                  </a:ext>
                </a:extLst>
              </p14:cNvPr>
              <p14:cNvContentPartPr/>
              <p14:nvPr/>
            </p14:nvContentPartPr>
            <p14:xfrm>
              <a:off x="5963413" y="4730407"/>
              <a:ext cx="502920" cy="423720"/>
            </p14:xfrm>
          </p:contentPart>
        </mc:Choice>
        <mc:Fallback xmlns="">
          <p:pic>
            <p:nvPicPr>
              <p:cNvPr id="118" name="Inkt 117">
                <a:extLst>
                  <a:ext uri="{FF2B5EF4-FFF2-40B4-BE49-F238E27FC236}">
                    <a16:creationId xmlns:a16="http://schemas.microsoft.com/office/drawing/2014/main" id="{671CB64E-E28A-084A-94CB-445C30C133B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932813" y="4699807"/>
                <a:ext cx="56448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1" name="Inkt 121">
                <a:extLst>
                  <a:ext uri="{FF2B5EF4-FFF2-40B4-BE49-F238E27FC236}">
                    <a16:creationId xmlns:a16="http://schemas.microsoft.com/office/drawing/2014/main" id="{C300E371-2A47-4049-8FD5-BBDCA9FAE498}"/>
                  </a:ext>
                </a:extLst>
              </p14:cNvPr>
              <p14:cNvContentPartPr/>
              <p14:nvPr/>
            </p14:nvContentPartPr>
            <p14:xfrm>
              <a:off x="5746693" y="5349607"/>
              <a:ext cx="164520" cy="116640"/>
            </p14:xfrm>
          </p:contentPart>
        </mc:Choice>
        <mc:Fallback xmlns="">
          <p:pic>
            <p:nvPicPr>
              <p:cNvPr id="121" name="Inkt 121">
                <a:extLst>
                  <a:ext uri="{FF2B5EF4-FFF2-40B4-BE49-F238E27FC236}">
                    <a16:creationId xmlns:a16="http://schemas.microsoft.com/office/drawing/2014/main" id="{C300E371-2A47-4049-8FD5-BBDCA9FAE49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15733" y="5319007"/>
                <a:ext cx="2257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8" name="Inkt 129">
                <a:extLst>
                  <a:ext uri="{FF2B5EF4-FFF2-40B4-BE49-F238E27FC236}">
                    <a16:creationId xmlns:a16="http://schemas.microsoft.com/office/drawing/2014/main" id="{0CA97733-416D-0343-8254-97FE4AAE8C44}"/>
                  </a:ext>
                </a:extLst>
              </p14:cNvPr>
              <p14:cNvContentPartPr/>
              <p14:nvPr/>
            </p14:nvContentPartPr>
            <p14:xfrm>
              <a:off x="5235493" y="5598367"/>
              <a:ext cx="617400" cy="519120"/>
            </p14:xfrm>
          </p:contentPart>
        </mc:Choice>
        <mc:Fallback xmlns="">
          <p:pic>
            <p:nvPicPr>
              <p:cNvPr id="128" name="Inkt 129">
                <a:extLst>
                  <a:ext uri="{FF2B5EF4-FFF2-40B4-BE49-F238E27FC236}">
                    <a16:creationId xmlns:a16="http://schemas.microsoft.com/office/drawing/2014/main" id="{0CA97733-416D-0343-8254-97FE4AAE8C4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04875" y="5567767"/>
                <a:ext cx="678996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9" name="Inkt 130">
                <a:extLst>
                  <a:ext uri="{FF2B5EF4-FFF2-40B4-BE49-F238E27FC236}">
                    <a16:creationId xmlns:a16="http://schemas.microsoft.com/office/drawing/2014/main" id="{9E839E17-519B-AB41-9833-25E66C9B95D6}"/>
                  </a:ext>
                </a:extLst>
              </p14:cNvPr>
              <p14:cNvContentPartPr/>
              <p14:nvPr/>
            </p14:nvContentPartPr>
            <p14:xfrm>
              <a:off x="5085013" y="6243847"/>
              <a:ext cx="148320" cy="169560"/>
            </p14:xfrm>
          </p:contentPart>
        </mc:Choice>
        <mc:Fallback xmlns="">
          <p:pic>
            <p:nvPicPr>
              <p:cNvPr id="129" name="Inkt 130">
                <a:extLst>
                  <a:ext uri="{FF2B5EF4-FFF2-40B4-BE49-F238E27FC236}">
                    <a16:creationId xmlns:a16="http://schemas.microsoft.com/office/drawing/2014/main" id="{9E839E17-519B-AB41-9833-25E66C9B95D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054487" y="6213247"/>
                <a:ext cx="209372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5" name="Inkt 135">
                <a:extLst>
                  <a:ext uri="{FF2B5EF4-FFF2-40B4-BE49-F238E27FC236}">
                    <a16:creationId xmlns:a16="http://schemas.microsoft.com/office/drawing/2014/main" id="{94A6A9CE-F7B9-7E40-A463-0E91BA8CD259}"/>
                  </a:ext>
                </a:extLst>
              </p14:cNvPr>
              <p14:cNvContentPartPr/>
              <p14:nvPr/>
            </p14:nvContentPartPr>
            <p14:xfrm>
              <a:off x="4465813" y="4471207"/>
              <a:ext cx="270360" cy="502920"/>
            </p14:xfrm>
          </p:contentPart>
        </mc:Choice>
        <mc:Fallback xmlns="">
          <p:pic>
            <p:nvPicPr>
              <p:cNvPr id="135" name="Inkt 135">
                <a:extLst>
                  <a:ext uri="{FF2B5EF4-FFF2-40B4-BE49-F238E27FC236}">
                    <a16:creationId xmlns:a16="http://schemas.microsoft.com/office/drawing/2014/main" id="{94A6A9CE-F7B9-7E40-A463-0E91BA8CD25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435213" y="4440607"/>
                <a:ext cx="33156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7" name="Inkt 136">
                <a:extLst>
                  <a:ext uri="{FF2B5EF4-FFF2-40B4-BE49-F238E27FC236}">
                    <a16:creationId xmlns:a16="http://schemas.microsoft.com/office/drawing/2014/main" id="{453D93DE-B6B1-2847-8BF9-DF1BDB59266D}"/>
                  </a:ext>
                </a:extLst>
              </p14:cNvPr>
              <p14:cNvContentPartPr/>
              <p14:nvPr/>
            </p14:nvContentPartPr>
            <p14:xfrm>
              <a:off x="4167373" y="5058727"/>
              <a:ext cx="696960" cy="148680"/>
            </p14:xfrm>
          </p:contentPart>
        </mc:Choice>
        <mc:Fallback xmlns="">
          <p:pic>
            <p:nvPicPr>
              <p:cNvPr id="137" name="Inkt 136">
                <a:extLst>
                  <a:ext uri="{FF2B5EF4-FFF2-40B4-BE49-F238E27FC236}">
                    <a16:creationId xmlns:a16="http://schemas.microsoft.com/office/drawing/2014/main" id="{453D93DE-B6B1-2847-8BF9-DF1BDB59266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136773" y="5028127"/>
                <a:ext cx="75852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72" name="Inkt 172">
                <a:extLst>
                  <a:ext uri="{FF2B5EF4-FFF2-40B4-BE49-F238E27FC236}">
                    <a16:creationId xmlns:a16="http://schemas.microsoft.com/office/drawing/2014/main" id="{434BF849-39C5-BD4C-A189-3CEF6107C5DB}"/>
                  </a:ext>
                </a:extLst>
              </p14:cNvPr>
              <p14:cNvContentPartPr/>
              <p14:nvPr/>
            </p14:nvContentPartPr>
            <p14:xfrm>
              <a:off x="7667293" y="4386607"/>
              <a:ext cx="3971520" cy="1349640"/>
            </p14:xfrm>
          </p:contentPart>
        </mc:Choice>
        <mc:Fallback xmlns="">
          <p:pic>
            <p:nvPicPr>
              <p:cNvPr id="172" name="Inkt 172">
                <a:extLst>
                  <a:ext uri="{FF2B5EF4-FFF2-40B4-BE49-F238E27FC236}">
                    <a16:creationId xmlns:a16="http://schemas.microsoft.com/office/drawing/2014/main" id="{434BF849-39C5-BD4C-A189-3CEF6107C5D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36693" y="4356007"/>
                <a:ext cx="4032720" cy="14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81" name="Inkt 181">
                <a:extLst>
                  <a:ext uri="{FF2B5EF4-FFF2-40B4-BE49-F238E27FC236}">
                    <a16:creationId xmlns:a16="http://schemas.microsoft.com/office/drawing/2014/main" id="{6F508B49-3FF1-104D-82DD-9AEBD757F92C}"/>
                  </a:ext>
                </a:extLst>
              </p14:cNvPr>
              <p14:cNvContentPartPr/>
              <p14:nvPr/>
            </p14:nvContentPartPr>
            <p14:xfrm>
              <a:off x="4222453" y="6450847"/>
              <a:ext cx="312840" cy="365040"/>
            </p14:xfrm>
          </p:contentPart>
        </mc:Choice>
        <mc:Fallback xmlns="">
          <p:pic>
            <p:nvPicPr>
              <p:cNvPr id="181" name="Inkt 181">
                <a:extLst>
                  <a:ext uri="{FF2B5EF4-FFF2-40B4-BE49-F238E27FC236}">
                    <a16:creationId xmlns:a16="http://schemas.microsoft.com/office/drawing/2014/main" id="{6F508B49-3FF1-104D-82DD-9AEBD757F92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191818" y="6420247"/>
                <a:ext cx="374471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8" name="Inkt 187">
                <a:extLst>
                  <a:ext uri="{FF2B5EF4-FFF2-40B4-BE49-F238E27FC236}">
                    <a16:creationId xmlns:a16="http://schemas.microsoft.com/office/drawing/2014/main" id="{07377947-FA8E-EC4D-9844-89D247EB4DC7}"/>
                  </a:ext>
                </a:extLst>
              </p14:cNvPr>
              <p14:cNvContentPartPr/>
              <p14:nvPr/>
            </p14:nvContentPartPr>
            <p14:xfrm>
              <a:off x="7037653" y="6747847"/>
              <a:ext cx="32040" cy="26640"/>
            </p14:xfrm>
          </p:contentPart>
        </mc:Choice>
        <mc:Fallback xmlns="">
          <p:pic>
            <p:nvPicPr>
              <p:cNvPr id="188" name="Inkt 187">
                <a:extLst>
                  <a:ext uri="{FF2B5EF4-FFF2-40B4-BE49-F238E27FC236}">
                    <a16:creationId xmlns:a16="http://schemas.microsoft.com/office/drawing/2014/main" id="{07377947-FA8E-EC4D-9844-89D247EB4DC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007053" y="6717247"/>
                <a:ext cx="936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89" name="Inkt 188">
                <a:extLst>
                  <a:ext uri="{FF2B5EF4-FFF2-40B4-BE49-F238E27FC236}">
                    <a16:creationId xmlns:a16="http://schemas.microsoft.com/office/drawing/2014/main" id="{831BD51A-A465-A747-ABEF-9B7FF5181B77}"/>
                  </a:ext>
                </a:extLst>
              </p14:cNvPr>
              <p14:cNvContentPartPr/>
              <p14:nvPr/>
            </p14:nvContentPartPr>
            <p14:xfrm>
              <a:off x="7043053" y="6313687"/>
              <a:ext cx="143280" cy="346680"/>
            </p14:xfrm>
          </p:contentPart>
        </mc:Choice>
        <mc:Fallback xmlns="">
          <p:pic>
            <p:nvPicPr>
              <p:cNvPr id="189" name="Inkt 188">
                <a:extLst>
                  <a:ext uri="{FF2B5EF4-FFF2-40B4-BE49-F238E27FC236}">
                    <a16:creationId xmlns:a16="http://schemas.microsoft.com/office/drawing/2014/main" id="{831BD51A-A465-A747-ABEF-9B7FF5181B7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012453" y="6283087"/>
                <a:ext cx="20448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91" name="Inkt 191">
                <a:extLst>
                  <a:ext uri="{FF2B5EF4-FFF2-40B4-BE49-F238E27FC236}">
                    <a16:creationId xmlns:a16="http://schemas.microsoft.com/office/drawing/2014/main" id="{404B21B3-D60B-314B-9645-B060F7B2479D}"/>
                  </a:ext>
                </a:extLst>
              </p14:cNvPr>
              <p14:cNvContentPartPr/>
              <p14:nvPr/>
            </p14:nvContentPartPr>
            <p14:xfrm>
              <a:off x="1079293" y="4413967"/>
              <a:ext cx="450000" cy="201600"/>
            </p14:xfrm>
          </p:contentPart>
        </mc:Choice>
        <mc:Fallback xmlns="">
          <p:pic>
            <p:nvPicPr>
              <p:cNvPr id="191" name="Inkt 191">
                <a:extLst>
                  <a:ext uri="{FF2B5EF4-FFF2-40B4-BE49-F238E27FC236}">
                    <a16:creationId xmlns:a16="http://schemas.microsoft.com/office/drawing/2014/main" id="{404B21B3-D60B-314B-9645-B060F7B2479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48693" y="4383367"/>
                <a:ext cx="51156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93" name="Inkt 192">
                <a:extLst>
                  <a:ext uri="{FF2B5EF4-FFF2-40B4-BE49-F238E27FC236}">
                    <a16:creationId xmlns:a16="http://schemas.microsoft.com/office/drawing/2014/main" id="{FC64CAA8-4CB1-504D-84C9-83FF3FC01B05}"/>
                  </a:ext>
                </a:extLst>
              </p14:cNvPr>
              <p14:cNvContentPartPr/>
              <p14:nvPr/>
            </p14:nvContentPartPr>
            <p14:xfrm>
              <a:off x="1693093" y="4379407"/>
              <a:ext cx="111600" cy="262440"/>
            </p14:xfrm>
          </p:contentPart>
        </mc:Choice>
        <mc:Fallback xmlns="">
          <p:pic>
            <p:nvPicPr>
              <p:cNvPr id="193" name="Inkt 192">
                <a:extLst>
                  <a:ext uri="{FF2B5EF4-FFF2-40B4-BE49-F238E27FC236}">
                    <a16:creationId xmlns:a16="http://schemas.microsoft.com/office/drawing/2014/main" id="{FC64CAA8-4CB1-504D-84C9-83FF3FC01B0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662493" y="4348807"/>
                <a:ext cx="17280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98" name="Inkt 197">
                <a:extLst>
                  <a:ext uri="{FF2B5EF4-FFF2-40B4-BE49-F238E27FC236}">
                    <a16:creationId xmlns:a16="http://schemas.microsoft.com/office/drawing/2014/main" id="{A6DCF875-13A8-3848-B271-658DBFBB1558}"/>
                  </a:ext>
                </a:extLst>
              </p14:cNvPr>
              <p14:cNvContentPartPr/>
              <p14:nvPr/>
            </p14:nvContentPartPr>
            <p14:xfrm>
              <a:off x="5735893" y="6260767"/>
              <a:ext cx="148680" cy="111600"/>
            </p14:xfrm>
          </p:contentPart>
        </mc:Choice>
        <mc:Fallback xmlns="">
          <p:pic>
            <p:nvPicPr>
              <p:cNvPr id="198" name="Inkt 197">
                <a:extLst>
                  <a:ext uri="{FF2B5EF4-FFF2-40B4-BE49-F238E27FC236}">
                    <a16:creationId xmlns:a16="http://schemas.microsoft.com/office/drawing/2014/main" id="{A6DCF875-13A8-3848-B271-658DBFBB155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705293" y="6230167"/>
                <a:ext cx="2098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00" name="Inkt 200">
                <a:extLst>
                  <a:ext uri="{FF2B5EF4-FFF2-40B4-BE49-F238E27FC236}">
                    <a16:creationId xmlns:a16="http://schemas.microsoft.com/office/drawing/2014/main" id="{602B9574-2BB7-5149-A297-8C04C202B58F}"/>
                  </a:ext>
                </a:extLst>
              </p14:cNvPr>
              <p14:cNvContentPartPr/>
              <p14:nvPr/>
            </p14:nvContentPartPr>
            <p14:xfrm>
              <a:off x="6646333" y="4672447"/>
              <a:ext cx="434160" cy="831960"/>
            </p14:xfrm>
          </p:contentPart>
        </mc:Choice>
        <mc:Fallback xmlns="">
          <p:pic>
            <p:nvPicPr>
              <p:cNvPr id="200" name="Inkt 200">
                <a:extLst>
                  <a:ext uri="{FF2B5EF4-FFF2-40B4-BE49-F238E27FC236}">
                    <a16:creationId xmlns:a16="http://schemas.microsoft.com/office/drawing/2014/main" id="{602B9574-2BB7-5149-A297-8C04C202B58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615373" y="4641860"/>
                <a:ext cx="495720" cy="893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07" name="Inkt 207">
                <a:extLst>
                  <a:ext uri="{FF2B5EF4-FFF2-40B4-BE49-F238E27FC236}">
                    <a16:creationId xmlns:a16="http://schemas.microsoft.com/office/drawing/2014/main" id="{F8AF5EA0-7B15-2548-A222-7206895266C2}"/>
                  </a:ext>
                </a:extLst>
              </p14:cNvPr>
              <p14:cNvContentPartPr/>
              <p14:nvPr/>
            </p14:nvContentPartPr>
            <p14:xfrm>
              <a:off x="5508373" y="6525367"/>
              <a:ext cx="804600" cy="302040"/>
            </p14:xfrm>
          </p:contentPart>
        </mc:Choice>
        <mc:Fallback xmlns="">
          <p:pic>
            <p:nvPicPr>
              <p:cNvPr id="207" name="Inkt 207">
                <a:extLst>
                  <a:ext uri="{FF2B5EF4-FFF2-40B4-BE49-F238E27FC236}">
                    <a16:creationId xmlns:a16="http://schemas.microsoft.com/office/drawing/2014/main" id="{F8AF5EA0-7B15-2548-A222-7206895266C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477773" y="6494767"/>
                <a:ext cx="86616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11" name="Inkt 211">
                <a:extLst>
                  <a:ext uri="{FF2B5EF4-FFF2-40B4-BE49-F238E27FC236}">
                    <a16:creationId xmlns:a16="http://schemas.microsoft.com/office/drawing/2014/main" id="{09A93206-41C6-7D4C-A1D0-983363EF558C}"/>
                  </a:ext>
                </a:extLst>
              </p14:cNvPr>
              <p14:cNvContentPartPr/>
              <p14:nvPr/>
            </p14:nvContentPartPr>
            <p14:xfrm>
              <a:off x="2497333" y="5603767"/>
              <a:ext cx="1370880" cy="1209960"/>
            </p14:xfrm>
          </p:contentPart>
        </mc:Choice>
        <mc:Fallback xmlns="">
          <p:pic>
            <p:nvPicPr>
              <p:cNvPr id="211" name="Inkt 211">
                <a:extLst>
                  <a:ext uri="{FF2B5EF4-FFF2-40B4-BE49-F238E27FC236}">
                    <a16:creationId xmlns:a16="http://schemas.microsoft.com/office/drawing/2014/main" id="{09A93206-41C6-7D4C-A1D0-983363EF558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466733" y="5573167"/>
                <a:ext cx="1432080" cy="12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38" name="Inkt 238">
                <a:extLst>
                  <a:ext uri="{FF2B5EF4-FFF2-40B4-BE49-F238E27FC236}">
                    <a16:creationId xmlns:a16="http://schemas.microsoft.com/office/drawing/2014/main" id="{174C308B-0EC5-CA4F-973E-D99B5CE73F0B}"/>
                  </a:ext>
                </a:extLst>
              </p14:cNvPr>
              <p14:cNvContentPartPr/>
              <p14:nvPr/>
            </p14:nvContentPartPr>
            <p14:xfrm>
              <a:off x="2063533" y="1513087"/>
              <a:ext cx="5149440" cy="844920"/>
            </p14:xfrm>
          </p:contentPart>
        </mc:Choice>
        <mc:Fallback xmlns="">
          <p:pic>
            <p:nvPicPr>
              <p:cNvPr id="238" name="Inkt 238">
                <a:extLst>
                  <a:ext uri="{FF2B5EF4-FFF2-40B4-BE49-F238E27FC236}">
                    <a16:creationId xmlns:a16="http://schemas.microsoft.com/office/drawing/2014/main" id="{174C308B-0EC5-CA4F-973E-D99B5CE73F0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032931" y="1482487"/>
                <a:ext cx="5211004" cy="90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41" name="Inkt 241">
                <a:extLst>
                  <a:ext uri="{FF2B5EF4-FFF2-40B4-BE49-F238E27FC236}">
                    <a16:creationId xmlns:a16="http://schemas.microsoft.com/office/drawing/2014/main" id="{BC74C366-2429-7840-AAB9-5BA4D687070F}"/>
                  </a:ext>
                </a:extLst>
              </p14:cNvPr>
              <p14:cNvContentPartPr/>
              <p14:nvPr/>
            </p14:nvContentPartPr>
            <p14:xfrm>
              <a:off x="420133" y="2077207"/>
              <a:ext cx="1230840" cy="461160"/>
            </p14:xfrm>
          </p:contentPart>
        </mc:Choice>
        <mc:Fallback xmlns="">
          <p:pic>
            <p:nvPicPr>
              <p:cNvPr id="241" name="Inkt 241">
                <a:extLst>
                  <a:ext uri="{FF2B5EF4-FFF2-40B4-BE49-F238E27FC236}">
                    <a16:creationId xmlns:a16="http://schemas.microsoft.com/office/drawing/2014/main" id="{BC74C366-2429-7840-AAB9-5BA4D687070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89533" y="2046583"/>
                <a:ext cx="1292400" cy="5224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0502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8F701846-F490-488E-96D0-E01527B8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Postfix </a:t>
            </a:r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berekenen</a:t>
            </a:r>
            <a:endParaRPr lang="en-US" sz="6600" dirty="0">
              <a:solidFill>
                <a:schemeClr val="accent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t 7">
                <a:extLst>
                  <a:ext uri="{FF2B5EF4-FFF2-40B4-BE49-F238E27FC236}">
                    <a16:creationId xmlns:a16="http://schemas.microsoft.com/office/drawing/2014/main" id="{0F6CF809-A5B4-F545-A384-60684A282361}"/>
                  </a:ext>
                </a:extLst>
              </p14:cNvPr>
              <p14:cNvContentPartPr/>
              <p14:nvPr/>
            </p14:nvContentPartPr>
            <p14:xfrm>
              <a:off x="1646293" y="1650967"/>
              <a:ext cx="560520" cy="206640"/>
            </p14:xfrm>
          </p:contentPart>
        </mc:Choice>
        <mc:Fallback xmlns="">
          <p:pic>
            <p:nvPicPr>
              <p:cNvPr id="7" name="Inkt 7">
                <a:extLst>
                  <a:ext uri="{FF2B5EF4-FFF2-40B4-BE49-F238E27FC236}">
                    <a16:creationId xmlns:a16="http://schemas.microsoft.com/office/drawing/2014/main" id="{0F6CF809-A5B4-F545-A384-60684A2823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5333" y="1620007"/>
                <a:ext cx="62208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t 26">
                <a:extLst>
                  <a:ext uri="{FF2B5EF4-FFF2-40B4-BE49-F238E27FC236}">
                    <a16:creationId xmlns:a16="http://schemas.microsoft.com/office/drawing/2014/main" id="{202A7CB6-4132-C44A-861E-5DD2A02C171E}"/>
                  </a:ext>
                </a:extLst>
              </p14:cNvPr>
              <p14:cNvContentPartPr/>
              <p14:nvPr/>
            </p14:nvContentPartPr>
            <p14:xfrm>
              <a:off x="5535013" y="1603087"/>
              <a:ext cx="1433880" cy="497880"/>
            </p14:xfrm>
          </p:contentPart>
        </mc:Choice>
        <mc:Fallback xmlns="">
          <p:pic>
            <p:nvPicPr>
              <p:cNvPr id="24" name="Inkt 26">
                <a:extLst>
                  <a:ext uri="{FF2B5EF4-FFF2-40B4-BE49-F238E27FC236}">
                    <a16:creationId xmlns:a16="http://schemas.microsoft.com/office/drawing/2014/main" id="{202A7CB6-4132-C44A-861E-5DD2A02C17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4053" y="1572487"/>
                <a:ext cx="149508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t 27">
                <a:extLst>
                  <a:ext uri="{FF2B5EF4-FFF2-40B4-BE49-F238E27FC236}">
                    <a16:creationId xmlns:a16="http://schemas.microsoft.com/office/drawing/2014/main" id="{F3E9C6A6-C159-7A4E-BB15-2D64EDF00C91}"/>
                  </a:ext>
                </a:extLst>
              </p14:cNvPr>
              <p14:cNvContentPartPr/>
              <p14:nvPr/>
            </p14:nvContentPartPr>
            <p14:xfrm>
              <a:off x="3947413" y="1590127"/>
              <a:ext cx="1280880" cy="325800"/>
            </p14:xfrm>
          </p:contentPart>
        </mc:Choice>
        <mc:Fallback xmlns="">
          <p:pic>
            <p:nvPicPr>
              <p:cNvPr id="25" name="Inkt 27">
                <a:extLst>
                  <a:ext uri="{FF2B5EF4-FFF2-40B4-BE49-F238E27FC236}">
                    <a16:creationId xmlns:a16="http://schemas.microsoft.com/office/drawing/2014/main" id="{F3E9C6A6-C159-7A4E-BB15-2D64EDF00C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16813" y="1559493"/>
                <a:ext cx="1342440" cy="3874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t 28">
                <a:extLst>
                  <a:ext uri="{FF2B5EF4-FFF2-40B4-BE49-F238E27FC236}">
                    <a16:creationId xmlns:a16="http://schemas.microsoft.com/office/drawing/2014/main" id="{B2404A6F-E619-5247-8ED2-E9E8CC357A44}"/>
                  </a:ext>
                </a:extLst>
              </p14:cNvPr>
              <p14:cNvContentPartPr/>
              <p14:nvPr/>
            </p14:nvContentPartPr>
            <p14:xfrm>
              <a:off x="2481493" y="1587247"/>
              <a:ext cx="1148760" cy="270360"/>
            </p14:xfrm>
          </p:contentPart>
        </mc:Choice>
        <mc:Fallback xmlns="">
          <p:pic>
            <p:nvPicPr>
              <p:cNvPr id="26" name="Inkt 28">
                <a:extLst>
                  <a:ext uri="{FF2B5EF4-FFF2-40B4-BE49-F238E27FC236}">
                    <a16:creationId xmlns:a16="http://schemas.microsoft.com/office/drawing/2014/main" id="{B2404A6F-E619-5247-8ED2-E9E8CC357A4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50893" y="1556647"/>
                <a:ext cx="120996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" name="Inkt 39">
                <a:extLst>
                  <a:ext uri="{FF2B5EF4-FFF2-40B4-BE49-F238E27FC236}">
                    <a16:creationId xmlns:a16="http://schemas.microsoft.com/office/drawing/2014/main" id="{4C082643-2703-7F42-AB8C-6DB54A3A4A43}"/>
                  </a:ext>
                </a:extLst>
              </p14:cNvPr>
              <p14:cNvContentPartPr/>
              <p14:nvPr/>
            </p14:nvContentPartPr>
            <p14:xfrm>
              <a:off x="8492773" y="1529287"/>
              <a:ext cx="1191240" cy="349560"/>
            </p14:xfrm>
          </p:contentPart>
        </mc:Choice>
        <mc:Fallback xmlns="">
          <p:pic>
            <p:nvPicPr>
              <p:cNvPr id="38" name="Inkt 39">
                <a:extLst>
                  <a:ext uri="{FF2B5EF4-FFF2-40B4-BE49-F238E27FC236}">
                    <a16:creationId xmlns:a16="http://schemas.microsoft.com/office/drawing/2014/main" id="{4C082643-2703-7F42-AB8C-6DB54A3A4A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62164" y="1498327"/>
                <a:ext cx="1252819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" name="Inkt 40">
                <a:extLst>
                  <a:ext uri="{FF2B5EF4-FFF2-40B4-BE49-F238E27FC236}">
                    <a16:creationId xmlns:a16="http://schemas.microsoft.com/office/drawing/2014/main" id="{26F663B2-FA5D-D047-99B1-60B70389E0FF}"/>
                  </a:ext>
                </a:extLst>
              </p14:cNvPr>
              <p14:cNvContentPartPr/>
              <p14:nvPr/>
            </p14:nvContentPartPr>
            <p14:xfrm>
              <a:off x="7217653" y="1550167"/>
              <a:ext cx="1047600" cy="280800"/>
            </p14:xfrm>
          </p:contentPart>
        </mc:Choice>
        <mc:Fallback xmlns="">
          <p:pic>
            <p:nvPicPr>
              <p:cNvPr id="39" name="Inkt 40">
                <a:extLst>
                  <a:ext uri="{FF2B5EF4-FFF2-40B4-BE49-F238E27FC236}">
                    <a16:creationId xmlns:a16="http://schemas.microsoft.com/office/drawing/2014/main" id="{26F663B2-FA5D-D047-99B1-60B70389E0F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87053" y="1519567"/>
                <a:ext cx="110880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2" name="Inkt 41">
                <a:extLst>
                  <a:ext uri="{FF2B5EF4-FFF2-40B4-BE49-F238E27FC236}">
                    <a16:creationId xmlns:a16="http://schemas.microsoft.com/office/drawing/2014/main" id="{50B327DF-75B4-9F43-9674-52E4A05F0E4E}"/>
                  </a:ext>
                </a:extLst>
              </p14:cNvPr>
              <p14:cNvContentPartPr/>
              <p14:nvPr/>
            </p14:nvContentPartPr>
            <p14:xfrm>
              <a:off x="9911173" y="1671847"/>
              <a:ext cx="450000" cy="143280"/>
            </p14:xfrm>
          </p:contentPart>
        </mc:Choice>
        <mc:Fallback xmlns="">
          <p:pic>
            <p:nvPicPr>
              <p:cNvPr id="42" name="Inkt 41">
                <a:extLst>
                  <a:ext uri="{FF2B5EF4-FFF2-40B4-BE49-F238E27FC236}">
                    <a16:creationId xmlns:a16="http://schemas.microsoft.com/office/drawing/2014/main" id="{50B327DF-75B4-9F43-9674-52E4A05F0E4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880573" y="1641247"/>
                <a:ext cx="51156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5" name="Inkt 44">
                <a:extLst>
                  <a:ext uri="{FF2B5EF4-FFF2-40B4-BE49-F238E27FC236}">
                    <a16:creationId xmlns:a16="http://schemas.microsoft.com/office/drawing/2014/main" id="{82E491CA-E9D3-2C47-B1C2-A190EB5428E8}"/>
                  </a:ext>
                </a:extLst>
              </p14:cNvPr>
              <p14:cNvContentPartPr/>
              <p14:nvPr/>
            </p14:nvContentPartPr>
            <p14:xfrm>
              <a:off x="8577733" y="1946887"/>
              <a:ext cx="1746720" cy="53280"/>
            </p14:xfrm>
          </p:contentPart>
        </mc:Choice>
        <mc:Fallback xmlns="">
          <p:pic>
            <p:nvPicPr>
              <p:cNvPr id="45" name="Inkt 44">
                <a:extLst>
                  <a:ext uri="{FF2B5EF4-FFF2-40B4-BE49-F238E27FC236}">
                    <a16:creationId xmlns:a16="http://schemas.microsoft.com/office/drawing/2014/main" id="{82E491CA-E9D3-2C47-B1C2-A190EB5428E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46773" y="1916287"/>
                <a:ext cx="180792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6" name="Inkt 46">
                <a:extLst>
                  <a:ext uri="{FF2B5EF4-FFF2-40B4-BE49-F238E27FC236}">
                    <a16:creationId xmlns:a16="http://schemas.microsoft.com/office/drawing/2014/main" id="{00B759AF-38D6-564B-B8C9-DB8BC999DB0B}"/>
                  </a:ext>
                </a:extLst>
              </p14:cNvPr>
              <p14:cNvContentPartPr/>
              <p14:nvPr/>
            </p14:nvContentPartPr>
            <p14:xfrm>
              <a:off x="10127893" y="1449727"/>
              <a:ext cx="222840" cy="122040"/>
            </p14:xfrm>
          </p:contentPart>
        </mc:Choice>
        <mc:Fallback xmlns="">
          <p:pic>
            <p:nvPicPr>
              <p:cNvPr id="46" name="Inkt 46">
                <a:extLst>
                  <a:ext uri="{FF2B5EF4-FFF2-40B4-BE49-F238E27FC236}">
                    <a16:creationId xmlns:a16="http://schemas.microsoft.com/office/drawing/2014/main" id="{00B759AF-38D6-564B-B8C9-DB8BC999DB0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97243" y="1419127"/>
                <a:ext cx="2845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8" name="Inkt 47">
                <a:extLst>
                  <a:ext uri="{FF2B5EF4-FFF2-40B4-BE49-F238E27FC236}">
                    <a16:creationId xmlns:a16="http://schemas.microsoft.com/office/drawing/2014/main" id="{91FB167D-28F4-4D4F-A2D1-2D0D2AB1661F}"/>
                  </a:ext>
                </a:extLst>
              </p14:cNvPr>
              <p14:cNvContentPartPr/>
              <p14:nvPr/>
            </p14:nvContentPartPr>
            <p14:xfrm>
              <a:off x="2587333" y="2232727"/>
              <a:ext cx="142560" cy="90360"/>
            </p14:xfrm>
          </p:contentPart>
        </mc:Choice>
        <mc:Fallback xmlns="">
          <p:pic>
            <p:nvPicPr>
              <p:cNvPr id="48" name="Inkt 47">
                <a:extLst>
                  <a:ext uri="{FF2B5EF4-FFF2-40B4-BE49-F238E27FC236}">
                    <a16:creationId xmlns:a16="http://schemas.microsoft.com/office/drawing/2014/main" id="{91FB167D-28F4-4D4F-A2D1-2D0D2AB1661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56733" y="2202127"/>
                <a:ext cx="2041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9" name="Inkt 48">
                <a:extLst>
                  <a:ext uri="{FF2B5EF4-FFF2-40B4-BE49-F238E27FC236}">
                    <a16:creationId xmlns:a16="http://schemas.microsoft.com/office/drawing/2014/main" id="{B56BC333-6571-8E4E-B167-10B0FDC491EC}"/>
                  </a:ext>
                </a:extLst>
              </p14:cNvPr>
              <p14:cNvContentPartPr/>
              <p14:nvPr/>
            </p14:nvContentPartPr>
            <p14:xfrm>
              <a:off x="2566453" y="2269807"/>
              <a:ext cx="174960" cy="264960"/>
            </p14:xfrm>
          </p:contentPart>
        </mc:Choice>
        <mc:Fallback xmlns="">
          <p:pic>
            <p:nvPicPr>
              <p:cNvPr id="49" name="Inkt 48">
                <a:extLst>
                  <a:ext uri="{FF2B5EF4-FFF2-40B4-BE49-F238E27FC236}">
                    <a16:creationId xmlns:a16="http://schemas.microsoft.com/office/drawing/2014/main" id="{B56BC333-6571-8E4E-B167-10B0FDC491E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35493" y="2239207"/>
                <a:ext cx="23616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0" name="Inkt 49">
                <a:extLst>
                  <a:ext uri="{FF2B5EF4-FFF2-40B4-BE49-F238E27FC236}">
                    <a16:creationId xmlns:a16="http://schemas.microsoft.com/office/drawing/2014/main" id="{384C9245-5653-904B-9372-6BD1205E0143}"/>
                  </a:ext>
                </a:extLst>
              </p14:cNvPr>
              <p14:cNvContentPartPr/>
              <p14:nvPr/>
            </p14:nvContentPartPr>
            <p14:xfrm>
              <a:off x="2814853" y="2100607"/>
              <a:ext cx="577080" cy="243720"/>
            </p14:xfrm>
          </p:contentPart>
        </mc:Choice>
        <mc:Fallback xmlns="">
          <p:pic>
            <p:nvPicPr>
              <p:cNvPr id="50" name="Inkt 49">
                <a:extLst>
                  <a:ext uri="{FF2B5EF4-FFF2-40B4-BE49-F238E27FC236}">
                    <a16:creationId xmlns:a16="http://schemas.microsoft.com/office/drawing/2014/main" id="{384C9245-5653-904B-9372-6BD1205E014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84253" y="2070007"/>
                <a:ext cx="63864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1" name="Inkt 50">
                <a:extLst>
                  <a:ext uri="{FF2B5EF4-FFF2-40B4-BE49-F238E27FC236}">
                    <a16:creationId xmlns:a16="http://schemas.microsoft.com/office/drawing/2014/main" id="{698C4E9C-76D5-7949-98B9-17A4598AA100}"/>
                  </a:ext>
                </a:extLst>
              </p14:cNvPr>
              <p14:cNvContentPartPr/>
              <p14:nvPr/>
            </p14:nvContentPartPr>
            <p14:xfrm>
              <a:off x="3359893" y="2069287"/>
              <a:ext cx="884160" cy="253800"/>
            </p14:xfrm>
          </p:contentPart>
        </mc:Choice>
        <mc:Fallback xmlns="">
          <p:pic>
            <p:nvPicPr>
              <p:cNvPr id="51" name="Inkt 50">
                <a:extLst>
                  <a:ext uri="{FF2B5EF4-FFF2-40B4-BE49-F238E27FC236}">
                    <a16:creationId xmlns:a16="http://schemas.microsoft.com/office/drawing/2014/main" id="{698C4E9C-76D5-7949-98B9-17A4598AA10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29293" y="2038687"/>
                <a:ext cx="94536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2" name="Inkt 51">
                <a:extLst>
                  <a:ext uri="{FF2B5EF4-FFF2-40B4-BE49-F238E27FC236}">
                    <a16:creationId xmlns:a16="http://schemas.microsoft.com/office/drawing/2014/main" id="{247A2BBC-8387-074F-852A-A4B59750B294}"/>
                  </a:ext>
                </a:extLst>
              </p14:cNvPr>
              <p14:cNvContentPartPr/>
              <p14:nvPr/>
            </p14:nvContentPartPr>
            <p14:xfrm>
              <a:off x="4280773" y="2055247"/>
              <a:ext cx="116640" cy="273240"/>
            </p14:xfrm>
          </p:contentPart>
        </mc:Choice>
        <mc:Fallback xmlns="">
          <p:pic>
            <p:nvPicPr>
              <p:cNvPr id="52" name="Inkt 51">
                <a:extLst>
                  <a:ext uri="{FF2B5EF4-FFF2-40B4-BE49-F238E27FC236}">
                    <a16:creationId xmlns:a16="http://schemas.microsoft.com/office/drawing/2014/main" id="{247A2BBC-8387-074F-852A-A4B59750B29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50173" y="2024647"/>
                <a:ext cx="17820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3" name="Inkt 52">
                <a:extLst>
                  <a:ext uri="{FF2B5EF4-FFF2-40B4-BE49-F238E27FC236}">
                    <a16:creationId xmlns:a16="http://schemas.microsoft.com/office/drawing/2014/main" id="{3090B32B-2FCA-8149-90B2-D27EE551BABA}"/>
                  </a:ext>
                </a:extLst>
              </p14:cNvPr>
              <p14:cNvContentPartPr/>
              <p14:nvPr/>
            </p14:nvContentPartPr>
            <p14:xfrm>
              <a:off x="4397053" y="2212207"/>
              <a:ext cx="196200" cy="110880"/>
            </p14:xfrm>
          </p:contentPart>
        </mc:Choice>
        <mc:Fallback xmlns="">
          <p:pic>
            <p:nvPicPr>
              <p:cNvPr id="53" name="Inkt 52">
                <a:extLst>
                  <a:ext uri="{FF2B5EF4-FFF2-40B4-BE49-F238E27FC236}">
                    <a16:creationId xmlns:a16="http://schemas.microsoft.com/office/drawing/2014/main" id="{3090B32B-2FCA-8149-90B2-D27EE551BAB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66453" y="2181607"/>
                <a:ext cx="2574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4" name="Inkt 53">
                <a:extLst>
                  <a:ext uri="{FF2B5EF4-FFF2-40B4-BE49-F238E27FC236}">
                    <a16:creationId xmlns:a16="http://schemas.microsoft.com/office/drawing/2014/main" id="{32F7B724-C079-3640-B071-5D8A855B0073}"/>
                  </a:ext>
                </a:extLst>
              </p14:cNvPr>
              <p14:cNvContentPartPr/>
              <p14:nvPr/>
            </p14:nvContentPartPr>
            <p14:xfrm>
              <a:off x="5000413" y="2143447"/>
              <a:ext cx="439560" cy="248400"/>
            </p14:xfrm>
          </p:contentPart>
        </mc:Choice>
        <mc:Fallback xmlns="">
          <p:pic>
            <p:nvPicPr>
              <p:cNvPr id="54" name="Inkt 53">
                <a:extLst>
                  <a:ext uri="{FF2B5EF4-FFF2-40B4-BE49-F238E27FC236}">
                    <a16:creationId xmlns:a16="http://schemas.microsoft.com/office/drawing/2014/main" id="{32F7B724-C079-3640-B071-5D8A855B007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969813" y="2112847"/>
                <a:ext cx="50076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5" name="Inkt 54">
                <a:extLst>
                  <a:ext uri="{FF2B5EF4-FFF2-40B4-BE49-F238E27FC236}">
                    <a16:creationId xmlns:a16="http://schemas.microsoft.com/office/drawing/2014/main" id="{7A1C5932-8446-5244-9B26-0317DD4C5F7B}"/>
                  </a:ext>
                </a:extLst>
              </p14:cNvPr>
              <p14:cNvContentPartPr/>
              <p14:nvPr/>
            </p14:nvContentPartPr>
            <p14:xfrm>
              <a:off x="5455453" y="2296447"/>
              <a:ext cx="159120" cy="106200"/>
            </p14:xfrm>
          </p:contentPart>
        </mc:Choice>
        <mc:Fallback xmlns="">
          <p:pic>
            <p:nvPicPr>
              <p:cNvPr id="55" name="Inkt 54">
                <a:extLst>
                  <a:ext uri="{FF2B5EF4-FFF2-40B4-BE49-F238E27FC236}">
                    <a16:creationId xmlns:a16="http://schemas.microsoft.com/office/drawing/2014/main" id="{7A1C5932-8446-5244-9B26-0317DD4C5F7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24853" y="2265847"/>
                <a:ext cx="2203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6" name="Inkt 55">
                <a:extLst>
                  <a:ext uri="{FF2B5EF4-FFF2-40B4-BE49-F238E27FC236}">
                    <a16:creationId xmlns:a16="http://schemas.microsoft.com/office/drawing/2014/main" id="{99F3E364-47E7-794E-82A9-75D12BD45C59}"/>
                  </a:ext>
                </a:extLst>
              </p14:cNvPr>
              <p14:cNvContentPartPr/>
              <p14:nvPr/>
            </p14:nvContentPartPr>
            <p14:xfrm>
              <a:off x="5577133" y="2291047"/>
              <a:ext cx="455400" cy="106200"/>
            </p14:xfrm>
          </p:contentPart>
        </mc:Choice>
        <mc:Fallback xmlns="">
          <p:pic>
            <p:nvPicPr>
              <p:cNvPr id="56" name="Inkt 55">
                <a:extLst>
                  <a:ext uri="{FF2B5EF4-FFF2-40B4-BE49-F238E27FC236}">
                    <a16:creationId xmlns:a16="http://schemas.microsoft.com/office/drawing/2014/main" id="{99F3E364-47E7-794E-82A9-75D12BD45C5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46533" y="2260447"/>
                <a:ext cx="5169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7" name="Inkt 56">
                <a:extLst>
                  <a:ext uri="{FF2B5EF4-FFF2-40B4-BE49-F238E27FC236}">
                    <a16:creationId xmlns:a16="http://schemas.microsoft.com/office/drawing/2014/main" id="{E3D33107-5800-6B4E-90A7-16DE70F2FDAA}"/>
                  </a:ext>
                </a:extLst>
              </p14:cNvPr>
              <p14:cNvContentPartPr/>
              <p14:nvPr/>
            </p14:nvContentPartPr>
            <p14:xfrm>
              <a:off x="6333853" y="2148127"/>
              <a:ext cx="460800" cy="275400"/>
            </p14:xfrm>
          </p:contentPart>
        </mc:Choice>
        <mc:Fallback xmlns="">
          <p:pic>
            <p:nvPicPr>
              <p:cNvPr id="57" name="Inkt 56">
                <a:extLst>
                  <a:ext uri="{FF2B5EF4-FFF2-40B4-BE49-F238E27FC236}">
                    <a16:creationId xmlns:a16="http://schemas.microsoft.com/office/drawing/2014/main" id="{E3D33107-5800-6B4E-90A7-16DE70F2FDA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303253" y="2117527"/>
                <a:ext cx="5220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8" name="Inkt 57">
                <a:extLst>
                  <a:ext uri="{FF2B5EF4-FFF2-40B4-BE49-F238E27FC236}">
                    <a16:creationId xmlns:a16="http://schemas.microsoft.com/office/drawing/2014/main" id="{0EF950E6-2F9E-DC47-B5BB-0B6D19406574}"/>
                  </a:ext>
                </a:extLst>
              </p14:cNvPr>
              <p14:cNvContentPartPr/>
              <p14:nvPr/>
            </p14:nvContentPartPr>
            <p14:xfrm>
              <a:off x="6836773" y="2333527"/>
              <a:ext cx="164520" cy="100440"/>
            </p14:xfrm>
          </p:contentPart>
        </mc:Choice>
        <mc:Fallback xmlns="">
          <p:pic>
            <p:nvPicPr>
              <p:cNvPr id="58" name="Inkt 57">
                <a:extLst>
                  <a:ext uri="{FF2B5EF4-FFF2-40B4-BE49-F238E27FC236}">
                    <a16:creationId xmlns:a16="http://schemas.microsoft.com/office/drawing/2014/main" id="{0EF950E6-2F9E-DC47-B5BB-0B6D1940657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05813" y="2302927"/>
                <a:ext cx="2257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9" name="Inkt 58">
                <a:extLst>
                  <a:ext uri="{FF2B5EF4-FFF2-40B4-BE49-F238E27FC236}">
                    <a16:creationId xmlns:a16="http://schemas.microsoft.com/office/drawing/2014/main" id="{66E5D526-66ED-A941-A20A-CB9A74109263}"/>
                  </a:ext>
                </a:extLst>
              </p14:cNvPr>
              <p14:cNvContentPartPr/>
              <p14:nvPr/>
            </p14:nvContentPartPr>
            <p14:xfrm>
              <a:off x="6984733" y="2191327"/>
              <a:ext cx="524160" cy="243360"/>
            </p14:xfrm>
          </p:contentPart>
        </mc:Choice>
        <mc:Fallback xmlns="">
          <p:pic>
            <p:nvPicPr>
              <p:cNvPr id="59" name="Inkt 58">
                <a:extLst>
                  <a:ext uri="{FF2B5EF4-FFF2-40B4-BE49-F238E27FC236}">
                    <a16:creationId xmlns:a16="http://schemas.microsoft.com/office/drawing/2014/main" id="{66E5D526-66ED-A941-A20A-CB9A7410926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54133" y="2160367"/>
                <a:ext cx="58572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0" name="Inkt 59">
                <a:extLst>
                  <a:ext uri="{FF2B5EF4-FFF2-40B4-BE49-F238E27FC236}">
                    <a16:creationId xmlns:a16="http://schemas.microsoft.com/office/drawing/2014/main" id="{EE84B2E6-04E7-784A-A7F9-364250E3F5BD}"/>
                  </a:ext>
                </a:extLst>
              </p14:cNvPr>
              <p14:cNvContentPartPr/>
              <p14:nvPr/>
            </p14:nvContentPartPr>
            <p14:xfrm>
              <a:off x="7799773" y="2349367"/>
              <a:ext cx="169560" cy="26640"/>
            </p14:xfrm>
          </p:contentPart>
        </mc:Choice>
        <mc:Fallback xmlns="">
          <p:pic>
            <p:nvPicPr>
              <p:cNvPr id="60" name="Inkt 59">
                <a:extLst>
                  <a:ext uri="{FF2B5EF4-FFF2-40B4-BE49-F238E27FC236}">
                    <a16:creationId xmlns:a16="http://schemas.microsoft.com/office/drawing/2014/main" id="{EE84B2E6-04E7-784A-A7F9-364250E3F5B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69173" y="2318767"/>
                <a:ext cx="23112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1" name="Inkt 60">
                <a:extLst>
                  <a:ext uri="{FF2B5EF4-FFF2-40B4-BE49-F238E27FC236}">
                    <a16:creationId xmlns:a16="http://schemas.microsoft.com/office/drawing/2014/main" id="{26A35E53-B559-A64D-BD0F-B373E3D91427}"/>
                  </a:ext>
                </a:extLst>
              </p14:cNvPr>
              <p14:cNvContentPartPr/>
              <p14:nvPr/>
            </p14:nvContentPartPr>
            <p14:xfrm>
              <a:off x="7942693" y="2291047"/>
              <a:ext cx="148680" cy="159120"/>
            </p14:xfrm>
          </p:contentPart>
        </mc:Choice>
        <mc:Fallback xmlns="">
          <p:pic>
            <p:nvPicPr>
              <p:cNvPr id="61" name="Inkt 60">
                <a:extLst>
                  <a:ext uri="{FF2B5EF4-FFF2-40B4-BE49-F238E27FC236}">
                    <a16:creationId xmlns:a16="http://schemas.microsoft.com/office/drawing/2014/main" id="{26A35E53-B559-A64D-BD0F-B373E3D9142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912093" y="2260447"/>
                <a:ext cx="20988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2" name="Inkt 61">
                <a:extLst>
                  <a:ext uri="{FF2B5EF4-FFF2-40B4-BE49-F238E27FC236}">
                    <a16:creationId xmlns:a16="http://schemas.microsoft.com/office/drawing/2014/main" id="{C6D65205-6B1C-8649-9B9D-0DD4DCC667D9}"/>
                  </a:ext>
                </a:extLst>
              </p14:cNvPr>
              <p14:cNvContentPartPr/>
              <p14:nvPr/>
            </p14:nvContentPartPr>
            <p14:xfrm>
              <a:off x="8191453" y="2333527"/>
              <a:ext cx="592560" cy="289080"/>
            </p14:xfrm>
          </p:contentPart>
        </mc:Choice>
        <mc:Fallback xmlns="">
          <p:pic>
            <p:nvPicPr>
              <p:cNvPr id="62" name="Inkt 61">
                <a:extLst>
                  <a:ext uri="{FF2B5EF4-FFF2-40B4-BE49-F238E27FC236}">
                    <a16:creationId xmlns:a16="http://schemas.microsoft.com/office/drawing/2014/main" id="{C6D65205-6B1C-8649-9B9D-0DD4DCC667D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160493" y="2302927"/>
                <a:ext cx="65376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3" name="Inkt 62">
                <a:extLst>
                  <a:ext uri="{FF2B5EF4-FFF2-40B4-BE49-F238E27FC236}">
                    <a16:creationId xmlns:a16="http://schemas.microsoft.com/office/drawing/2014/main" id="{61549A13-5EB6-7A49-B83B-300DDDD31FAB}"/>
                  </a:ext>
                </a:extLst>
              </p14:cNvPr>
              <p14:cNvContentPartPr/>
              <p14:nvPr/>
            </p14:nvContentPartPr>
            <p14:xfrm>
              <a:off x="8752333" y="2402287"/>
              <a:ext cx="143280" cy="90360"/>
            </p14:xfrm>
          </p:contentPart>
        </mc:Choice>
        <mc:Fallback xmlns="">
          <p:pic>
            <p:nvPicPr>
              <p:cNvPr id="63" name="Inkt 62">
                <a:extLst>
                  <a:ext uri="{FF2B5EF4-FFF2-40B4-BE49-F238E27FC236}">
                    <a16:creationId xmlns:a16="http://schemas.microsoft.com/office/drawing/2014/main" id="{61549A13-5EB6-7A49-B83B-300DDDD31FA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721733" y="2371687"/>
                <a:ext cx="2044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4" name="Inkt 63">
                <a:extLst>
                  <a:ext uri="{FF2B5EF4-FFF2-40B4-BE49-F238E27FC236}">
                    <a16:creationId xmlns:a16="http://schemas.microsoft.com/office/drawing/2014/main" id="{9AD121AE-823C-FC46-BE2B-3F879E39D9D6}"/>
                  </a:ext>
                </a:extLst>
              </p14:cNvPr>
              <p14:cNvContentPartPr/>
              <p14:nvPr/>
            </p14:nvContentPartPr>
            <p14:xfrm>
              <a:off x="8984893" y="2211847"/>
              <a:ext cx="122040" cy="264960"/>
            </p14:xfrm>
          </p:contentPart>
        </mc:Choice>
        <mc:Fallback xmlns="">
          <p:pic>
            <p:nvPicPr>
              <p:cNvPr id="64" name="Inkt 63">
                <a:extLst>
                  <a:ext uri="{FF2B5EF4-FFF2-40B4-BE49-F238E27FC236}">
                    <a16:creationId xmlns:a16="http://schemas.microsoft.com/office/drawing/2014/main" id="{9AD121AE-823C-FC46-BE2B-3F879E39D9D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954293" y="2180887"/>
                <a:ext cx="18360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5" name="Inkt 64">
                <a:extLst>
                  <a:ext uri="{FF2B5EF4-FFF2-40B4-BE49-F238E27FC236}">
                    <a16:creationId xmlns:a16="http://schemas.microsoft.com/office/drawing/2014/main" id="{72D419C4-5E86-A547-83D2-B12AD7188BFC}"/>
                  </a:ext>
                </a:extLst>
              </p14:cNvPr>
              <p14:cNvContentPartPr/>
              <p14:nvPr/>
            </p14:nvContentPartPr>
            <p14:xfrm>
              <a:off x="9032773" y="2312287"/>
              <a:ext cx="106200" cy="37440"/>
            </p14:xfrm>
          </p:contentPart>
        </mc:Choice>
        <mc:Fallback xmlns="">
          <p:pic>
            <p:nvPicPr>
              <p:cNvPr id="65" name="Inkt 64">
                <a:extLst>
                  <a:ext uri="{FF2B5EF4-FFF2-40B4-BE49-F238E27FC236}">
                    <a16:creationId xmlns:a16="http://schemas.microsoft.com/office/drawing/2014/main" id="{72D419C4-5E86-A547-83D2-B12AD7188BF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002173" y="2281687"/>
                <a:ext cx="1674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6" name="Inkt 65">
                <a:extLst>
                  <a:ext uri="{FF2B5EF4-FFF2-40B4-BE49-F238E27FC236}">
                    <a16:creationId xmlns:a16="http://schemas.microsoft.com/office/drawing/2014/main" id="{C557E64D-10B8-394F-B736-138AD55CF78F}"/>
                  </a:ext>
                </a:extLst>
              </p14:cNvPr>
              <p14:cNvContentPartPr/>
              <p14:nvPr/>
            </p14:nvContentPartPr>
            <p14:xfrm>
              <a:off x="9037813" y="2253967"/>
              <a:ext cx="307440" cy="455400"/>
            </p14:xfrm>
          </p:contentPart>
        </mc:Choice>
        <mc:Fallback xmlns="">
          <p:pic>
            <p:nvPicPr>
              <p:cNvPr id="66" name="Inkt 65">
                <a:extLst>
                  <a:ext uri="{FF2B5EF4-FFF2-40B4-BE49-F238E27FC236}">
                    <a16:creationId xmlns:a16="http://schemas.microsoft.com/office/drawing/2014/main" id="{C557E64D-10B8-394F-B736-138AD55CF78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007213" y="2223367"/>
                <a:ext cx="36864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7" name="Inkt 66">
                <a:extLst>
                  <a:ext uri="{FF2B5EF4-FFF2-40B4-BE49-F238E27FC236}">
                    <a16:creationId xmlns:a16="http://schemas.microsoft.com/office/drawing/2014/main" id="{E40DE964-A44B-AB46-9631-F830B6330EC6}"/>
                  </a:ext>
                </a:extLst>
              </p14:cNvPr>
              <p14:cNvContentPartPr/>
              <p14:nvPr/>
            </p14:nvContentPartPr>
            <p14:xfrm>
              <a:off x="9318613" y="2381047"/>
              <a:ext cx="79560" cy="116640"/>
            </p14:xfrm>
          </p:contentPart>
        </mc:Choice>
        <mc:Fallback xmlns="">
          <p:pic>
            <p:nvPicPr>
              <p:cNvPr id="67" name="Inkt 66">
                <a:extLst>
                  <a:ext uri="{FF2B5EF4-FFF2-40B4-BE49-F238E27FC236}">
                    <a16:creationId xmlns:a16="http://schemas.microsoft.com/office/drawing/2014/main" id="{E40DE964-A44B-AB46-9631-F830B6330EC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87653" y="2350447"/>
                <a:ext cx="1411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8" name="Inkt 67">
                <a:extLst>
                  <a:ext uri="{FF2B5EF4-FFF2-40B4-BE49-F238E27FC236}">
                    <a16:creationId xmlns:a16="http://schemas.microsoft.com/office/drawing/2014/main" id="{85DB3BEB-14DD-A442-96F7-5B71E3F2CEA6}"/>
                  </a:ext>
                </a:extLst>
              </p14:cNvPr>
              <p14:cNvContentPartPr/>
              <p14:nvPr/>
            </p14:nvContentPartPr>
            <p14:xfrm>
              <a:off x="9466573" y="2402287"/>
              <a:ext cx="116640" cy="127440"/>
            </p14:xfrm>
          </p:contentPart>
        </mc:Choice>
        <mc:Fallback xmlns="">
          <p:pic>
            <p:nvPicPr>
              <p:cNvPr id="68" name="Inkt 67">
                <a:extLst>
                  <a:ext uri="{FF2B5EF4-FFF2-40B4-BE49-F238E27FC236}">
                    <a16:creationId xmlns:a16="http://schemas.microsoft.com/office/drawing/2014/main" id="{85DB3BEB-14DD-A442-96F7-5B71E3F2CEA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435973" y="2371687"/>
                <a:ext cx="17820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9" name="Inkt 68">
                <a:extLst>
                  <a:ext uri="{FF2B5EF4-FFF2-40B4-BE49-F238E27FC236}">
                    <a16:creationId xmlns:a16="http://schemas.microsoft.com/office/drawing/2014/main" id="{588FFCE5-A770-3F43-8074-90EA2D73FCFE}"/>
                  </a:ext>
                </a:extLst>
              </p14:cNvPr>
              <p14:cNvContentPartPr/>
              <p14:nvPr/>
            </p14:nvContentPartPr>
            <p14:xfrm>
              <a:off x="9498253" y="2291047"/>
              <a:ext cx="47880" cy="211320"/>
            </p14:xfrm>
          </p:contentPart>
        </mc:Choice>
        <mc:Fallback xmlns="">
          <p:pic>
            <p:nvPicPr>
              <p:cNvPr id="69" name="Inkt 68">
                <a:extLst>
                  <a:ext uri="{FF2B5EF4-FFF2-40B4-BE49-F238E27FC236}">
                    <a16:creationId xmlns:a16="http://schemas.microsoft.com/office/drawing/2014/main" id="{588FFCE5-A770-3F43-8074-90EA2D73FCF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467653" y="2260447"/>
                <a:ext cx="10944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0" name="Inkt 69">
                <a:extLst>
                  <a:ext uri="{FF2B5EF4-FFF2-40B4-BE49-F238E27FC236}">
                    <a16:creationId xmlns:a16="http://schemas.microsoft.com/office/drawing/2014/main" id="{061E69D3-4835-574C-9103-070FB818203F}"/>
                  </a:ext>
                </a:extLst>
              </p14:cNvPr>
              <p14:cNvContentPartPr/>
              <p14:nvPr/>
            </p14:nvContentPartPr>
            <p14:xfrm>
              <a:off x="9471973" y="2174767"/>
              <a:ext cx="5760" cy="10800"/>
            </p14:xfrm>
          </p:contentPart>
        </mc:Choice>
        <mc:Fallback xmlns="">
          <p:pic>
            <p:nvPicPr>
              <p:cNvPr id="70" name="Inkt 69">
                <a:extLst>
                  <a:ext uri="{FF2B5EF4-FFF2-40B4-BE49-F238E27FC236}">
                    <a16:creationId xmlns:a16="http://schemas.microsoft.com/office/drawing/2014/main" id="{061E69D3-4835-574C-9103-070FB818203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441373" y="2144167"/>
                <a:ext cx="6696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1" name="Inkt 70">
                <a:extLst>
                  <a:ext uri="{FF2B5EF4-FFF2-40B4-BE49-F238E27FC236}">
                    <a16:creationId xmlns:a16="http://schemas.microsoft.com/office/drawing/2014/main" id="{481CB094-2B43-B14C-B6AD-5167D668A5FB}"/>
                  </a:ext>
                </a:extLst>
              </p14:cNvPr>
              <p14:cNvContentPartPr/>
              <p14:nvPr/>
            </p14:nvContentPartPr>
            <p14:xfrm>
              <a:off x="9958693" y="2343967"/>
              <a:ext cx="450000" cy="148680"/>
            </p14:xfrm>
          </p:contentPart>
        </mc:Choice>
        <mc:Fallback xmlns="">
          <p:pic>
            <p:nvPicPr>
              <p:cNvPr id="71" name="Inkt 70">
                <a:extLst>
                  <a:ext uri="{FF2B5EF4-FFF2-40B4-BE49-F238E27FC236}">
                    <a16:creationId xmlns:a16="http://schemas.microsoft.com/office/drawing/2014/main" id="{481CB094-2B43-B14C-B6AD-5167D668A5F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928093" y="2313367"/>
                <a:ext cx="5115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2" name="Inkt 71">
                <a:extLst>
                  <a:ext uri="{FF2B5EF4-FFF2-40B4-BE49-F238E27FC236}">
                    <a16:creationId xmlns:a16="http://schemas.microsoft.com/office/drawing/2014/main" id="{800B1DFA-BE11-AF4A-8974-8F3A7D68539A}"/>
                  </a:ext>
                </a:extLst>
              </p14:cNvPr>
              <p14:cNvContentPartPr/>
              <p14:nvPr/>
            </p14:nvContentPartPr>
            <p14:xfrm>
              <a:off x="10450813" y="2180167"/>
              <a:ext cx="132480" cy="302040"/>
            </p14:xfrm>
          </p:contentPart>
        </mc:Choice>
        <mc:Fallback xmlns="">
          <p:pic>
            <p:nvPicPr>
              <p:cNvPr id="72" name="Inkt 71">
                <a:extLst>
                  <a:ext uri="{FF2B5EF4-FFF2-40B4-BE49-F238E27FC236}">
                    <a16:creationId xmlns:a16="http://schemas.microsoft.com/office/drawing/2014/main" id="{800B1DFA-BE11-AF4A-8974-8F3A7D68539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420213" y="2149207"/>
                <a:ext cx="19404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3" name="Inkt 72">
                <a:extLst>
                  <a:ext uri="{FF2B5EF4-FFF2-40B4-BE49-F238E27FC236}">
                    <a16:creationId xmlns:a16="http://schemas.microsoft.com/office/drawing/2014/main" id="{459FFCD8-F885-124A-A657-96FE273D3176}"/>
                  </a:ext>
                </a:extLst>
              </p14:cNvPr>
              <p14:cNvContentPartPr/>
              <p14:nvPr/>
            </p14:nvContentPartPr>
            <p14:xfrm>
              <a:off x="10562053" y="2306887"/>
              <a:ext cx="95760" cy="37440"/>
            </p14:xfrm>
          </p:contentPart>
        </mc:Choice>
        <mc:Fallback xmlns="">
          <p:pic>
            <p:nvPicPr>
              <p:cNvPr id="73" name="Inkt 72">
                <a:extLst>
                  <a:ext uri="{FF2B5EF4-FFF2-40B4-BE49-F238E27FC236}">
                    <a16:creationId xmlns:a16="http://schemas.microsoft.com/office/drawing/2014/main" id="{459FFCD8-F885-124A-A657-96FE273D317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531453" y="2276287"/>
                <a:ext cx="15696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4" name="Inkt 73">
                <a:extLst>
                  <a:ext uri="{FF2B5EF4-FFF2-40B4-BE49-F238E27FC236}">
                    <a16:creationId xmlns:a16="http://schemas.microsoft.com/office/drawing/2014/main" id="{E2DDC2ED-0418-B547-99AD-80A72B241401}"/>
                  </a:ext>
                </a:extLst>
              </p14:cNvPr>
              <p14:cNvContentPartPr/>
              <p14:nvPr/>
            </p14:nvContentPartPr>
            <p14:xfrm>
              <a:off x="10556653" y="2407687"/>
              <a:ext cx="127440" cy="95760"/>
            </p14:xfrm>
          </p:contentPart>
        </mc:Choice>
        <mc:Fallback xmlns="">
          <p:pic>
            <p:nvPicPr>
              <p:cNvPr id="74" name="Inkt 73">
                <a:extLst>
                  <a:ext uri="{FF2B5EF4-FFF2-40B4-BE49-F238E27FC236}">
                    <a16:creationId xmlns:a16="http://schemas.microsoft.com/office/drawing/2014/main" id="{E2DDC2ED-0418-B547-99AD-80A72B24140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526053" y="2376727"/>
                <a:ext cx="1886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5" name="Inkt 74">
                <a:extLst>
                  <a:ext uri="{FF2B5EF4-FFF2-40B4-BE49-F238E27FC236}">
                    <a16:creationId xmlns:a16="http://schemas.microsoft.com/office/drawing/2014/main" id="{3573DDEE-D780-D748-A8D3-F569D89A4299}"/>
                  </a:ext>
                </a:extLst>
              </p14:cNvPr>
              <p14:cNvContentPartPr/>
              <p14:nvPr/>
            </p14:nvContentPartPr>
            <p14:xfrm>
              <a:off x="10657093" y="2214727"/>
              <a:ext cx="339120" cy="266760"/>
            </p14:xfrm>
          </p:contentPart>
        </mc:Choice>
        <mc:Fallback xmlns="">
          <p:pic>
            <p:nvPicPr>
              <p:cNvPr id="75" name="Inkt 74">
                <a:extLst>
                  <a:ext uri="{FF2B5EF4-FFF2-40B4-BE49-F238E27FC236}">
                    <a16:creationId xmlns:a16="http://schemas.microsoft.com/office/drawing/2014/main" id="{3573DDEE-D780-D748-A8D3-F569D89A429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626493" y="2184127"/>
                <a:ext cx="40032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6" name="Inkt 75">
                <a:extLst>
                  <a:ext uri="{FF2B5EF4-FFF2-40B4-BE49-F238E27FC236}">
                    <a16:creationId xmlns:a16="http://schemas.microsoft.com/office/drawing/2014/main" id="{9B515610-007D-7545-BCF0-B278673F51D8}"/>
                  </a:ext>
                </a:extLst>
              </p14:cNvPr>
              <p14:cNvContentPartPr/>
              <p14:nvPr/>
            </p14:nvContentPartPr>
            <p14:xfrm>
              <a:off x="10980013" y="2412727"/>
              <a:ext cx="47880" cy="74520"/>
            </p14:xfrm>
          </p:contentPart>
        </mc:Choice>
        <mc:Fallback xmlns="">
          <p:pic>
            <p:nvPicPr>
              <p:cNvPr id="76" name="Inkt 75">
                <a:extLst>
                  <a:ext uri="{FF2B5EF4-FFF2-40B4-BE49-F238E27FC236}">
                    <a16:creationId xmlns:a16="http://schemas.microsoft.com/office/drawing/2014/main" id="{9B515610-007D-7545-BCF0-B278673F51D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949413" y="2382127"/>
                <a:ext cx="10944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7" name="Inkt 76">
                <a:extLst>
                  <a:ext uri="{FF2B5EF4-FFF2-40B4-BE49-F238E27FC236}">
                    <a16:creationId xmlns:a16="http://schemas.microsoft.com/office/drawing/2014/main" id="{85FDBD7A-3F31-8746-BEBE-5D9877B0C025}"/>
                  </a:ext>
                </a:extLst>
              </p14:cNvPr>
              <p14:cNvContentPartPr/>
              <p14:nvPr/>
            </p14:nvContentPartPr>
            <p14:xfrm>
              <a:off x="11085853" y="2381047"/>
              <a:ext cx="143280" cy="116640"/>
            </p14:xfrm>
          </p:contentPart>
        </mc:Choice>
        <mc:Fallback xmlns="">
          <p:pic>
            <p:nvPicPr>
              <p:cNvPr id="77" name="Inkt 76">
                <a:extLst>
                  <a:ext uri="{FF2B5EF4-FFF2-40B4-BE49-F238E27FC236}">
                    <a16:creationId xmlns:a16="http://schemas.microsoft.com/office/drawing/2014/main" id="{85FDBD7A-3F31-8746-BEBE-5D9877B0C02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055253" y="2350447"/>
                <a:ext cx="2044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8" name="Inkt 77">
                <a:extLst>
                  <a:ext uri="{FF2B5EF4-FFF2-40B4-BE49-F238E27FC236}">
                    <a16:creationId xmlns:a16="http://schemas.microsoft.com/office/drawing/2014/main" id="{ED920037-D766-F949-885D-B39E6CA4A432}"/>
                  </a:ext>
                </a:extLst>
              </p14:cNvPr>
              <p14:cNvContentPartPr/>
              <p14:nvPr/>
            </p14:nvContentPartPr>
            <p14:xfrm>
              <a:off x="11117533" y="2190607"/>
              <a:ext cx="16200" cy="21600"/>
            </p14:xfrm>
          </p:contentPart>
        </mc:Choice>
        <mc:Fallback xmlns="">
          <p:pic>
            <p:nvPicPr>
              <p:cNvPr id="78" name="Inkt 77">
                <a:extLst>
                  <a:ext uri="{FF2B5EF4-FFF2-40B4-BE49-F238E27FC236}">
                    <a16:creationId xmlns:a16="http://schemas.microsoft.com/office/drawing/2014/main" id="{ED920037-D766-F949-885D-B39E6CA4A43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086933" y="2160007"/>
                <a:ext cx="7776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9" name="Inkt 78">
                <a:extLst>
                  <a:ext uri="{FF2B5EF4-FFF2-40B4-BE49-F238E27FC236}">
                    <a16:creationId xmlns:a16="http://schemas.microsoft.com/office/drawing/2014/main" id="{31792104-B9AF-B645-AC67-9088DDCABD73}"/>
                  </a:ext>
                </a:extLst>
              </p14:cNvPr>
              <p14:cNvContentPartPr/>
              <p14:nvPr/>
            </p14:nvContentPartPr>
            <p14:xfrm>
              <a:off x="11435053" y="2370607"/>
              <a:ext cx="110160" cy="106200"/>
            </p14:xfrm>
          </p:contentPart>
        </mc:Choice>
        <mc:Fallback xmlns="">
          <p:pic>
            <p:nvPicPr>
              <p:cNvPr id="79" name="Inkt 78">
                <a:extLst>
                  <a:ext uri="{FF2B5EF4-FFF2-40B4-BE49-F238E27FC236}">
                    <a16:creationId xmlns:a16="http://schemas.microsoft.com/office/drawing/2014/main" id="{31792104-B9AF-B645-AC67-9088DDCABD7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404453" y="2339647"/>
                <a:ext cx="1717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0" name="Inkt 79">
                <a:extLst>
                  <a:ext uri="{FF2B5EF4-FFF2-40B4-BE49-F238E27FC236}">
                    <a16:creationId xmlns:a16="http://schemas.microsoft.com/office/drawing/2014/main" id="{B8C2AC0C-00B5-5448-A3EE-E6A267268A0E}"/>
                  </a:ext>
                </a:extLst>
              </p14:cNvPr>
              <p14:cNvContentPartPr/>
              <p14:nvPr/>
            </p14:nvContentPartPr>
            <p14:xfrm>
              <a:off x="11472133" y="2058127"/>
              <a:ext cx="217440" cy="196200"/>
            </p14:xfrm>
          </p:contentPart>
        </mc:Choice>
        <mc:Fallback xmlns="">
          <p:pic>
            <p:nvPicPr>
              <p:cNvPr id="80" name="Inkt 79">
                <a:extLst>
                  <a:ext uri="{FF2B5EF4-FFF2-40B4-BE49-F238E27FC236}">
                    <a16:creationId xmlns:a16="http://schemas.microsoft.com/office/drawing/2014/main" id="{B8C2AC0C-00B5-5448-A3EE-E6A267268A0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441533" y="2027527"/>
                <a:ext cx="2786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8" name="Inkt 128">
                <a:extLst>
                  <a:ext uri="{FF2B5EF4-FFF2-40B4-BE49-F238E27FC236}">
                    <a16:creationId xmlns:a16="http://schemas.microsoft.com/office/drawing/2014/main" id="{FBD05E18-522A-984A-8025-5C6D35DEFF2A}"/>
                  </a:ext>
                </a:extLst>
              </p14:cNvPr>
              <p14:cNvContentPartPr/>
              <p14:nvPr/>
            </p14:nvContentPartPr>
            <p14:xfrm>
              <a:off x="5445013" y="2677327"/>
              <a:ext cx="1164600" cy="212040"/>
            </p14:xfrm>
          </p:contentPart>
        </mc:Choice>
        <mc:Fallback xmlns="">
          <p:pic>
            <p:nvPicPr>
              <p:cNvPr id="128" name="Inkt 128">
                <a:extLst>
                  <a:ext uri="{FF2B5EF4-FFF2-40B4-BE49-F238E27FC236}">
                    <a16:creationId xmlns:a16="http://schemas.microsoft.com/office/drawing/2014/main" id="{FBD05E18-522A-984A-8025-5C6D35DEFF2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414413" y="2646727"/>
                <a:ext cx="122580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40" name="Inkt 139">
                <a:extLst>
                  <a:ext uri="{FF2B5EF4-FFF2-40B4-BE49-F238E27FC236}">
                    <a16:creationId xmlns:a16="http://schemas.microsoft.com/office/drawing/2014/main" id="{56B232A2-1C0A-2943-9500-56E9ED3780E6}"/>
                  </a:ext>
                </a:extLst>
              </p14:cNvPr>
              <p14:cNvContentPartPr/>
              <p14:nvPr/>
            </p14:nvContentPartPr>
            <p14:xfrm>
              <a:off x="5466613" y="2952727"/>
              <a:ext cx="1269720" cy="92160"/>
            </p14:xfrm>
          </p:contentPart>
        </mc:Choice>
        <mc:Fallback xmlns="">
          <p:pic>
            <p:nvPicPr>
              <p:cNvPr id="140" name="Inkt 139">
                <a:extLst>
                  <a:ext uri="{FF2B5EF4-FFF2-40B4-BE49-F238E27FC236}">
                    <a16:creationId xmlns:a16="http://schemas.microsoft.com/office/drawing/2014/main" id="{56B232A2-1C0A-2943-9500-56E9ED3780E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436013" y="2921767"/>
                <a:ext cx="13312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2" name="Inkt 142">
                <a:extLst>
                  <a:ext uri="{FF2B5EF4-FFF2-40B4-BE49-F238E27FC236}">
                    <a16:creationId xmlns:a16="http://schemas.microsoft.com/office/drawing/2014/main" id="{73CBBAD0-1899-F347-8B0B-BDC8B8860F6A}"/>
                  </a:ext>
                </a:extLst>
              </p14:cNvPr>
              <p14:cNvContentPartPr/>
              <p14:nvPr/>
            </p14:nvContentPartPr>
            <p14:xfrm>
              <a:off x="3008893" y="2582287"/>
              <a:ext cx="1393920" cy="423360"/>
            </p14:xfrm>
          </p:contentPart>
        </mc:Choice>
        <mc:Fallback xmlns="">
          <p:pic>
            <p:nvPicPr>
              <p:cNvPr id="142" name="Inkt 142">
                <a:extLst>
                  <a:ext uri="{FF2B5EF4-FFF2-40B4-BE49-F238E27FC236}">
                    <a16:creationId xmlns:a16="http://schemas.microsoft.com/office/drawing/2014/main" id="{73CBBAD0-1899-F347-8B0B-BDC8B8860F6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978293" y="2551353"/>
                <a:ext cx="1455120" cy="484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45" name="Inkt 145">
                <a:extLst>
                  <a:ext uri="{FF2B5EF4-FFF2-40B4-BE49-F238E27FC236}">
                    <a16:creationId xmlns:a16="http://schemas.microsoft.com/office/drawing/2014/main" id="{11C194C5-0496-5145-87BC-B73282AC1B52}"/>
                  </a:ext>
                </a:extLst>
              </p14:cNvPr>
              <p14:cNvContentPartPr/>
              <p14:nvPr/>
            </p14:nvContentPartPr>
            <p14:xfrm>
              <a:off x="232573" y="2473207"/>
              <a:ext cx="1767600" cy="448200"/>
            </p14:xfrm>
          </p:contentPart>
        </mc:Choice>
        <mc:Fallback xmlns="">
          <p:pic>
            <p:nvPicPr>
              <p:cNvPr id="145" name="Inkt 145">
                <a:extLst>
                  <a:ext uri="{FF2B5EF4-FFF2-40B4-BE49-F238E27FC236}">
                    <a16:creationId xmlns:a16="http://schemas.microsoft.com/office/drawing/2014/main" id="{11C194C5-0496-5145-87BC-B73282AC1B5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01973" y="2442582"/>
                <a:ext cx="1829160" cy="5094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72" name="Inkt 172">
                <a:extLst>
                  <a:ext uri="{FF2B5EF4-FFF2-40B4-BE49-F238E27FC236}">
                    <a16:creationId xmlns:a16="http://schemas.microsoft.com/office/drawing/2014/main" id="{764B43B9-4E00-364D-A0C0-BB11DC953C6B}"/>
                  </a:ext>
                </a:extLst>
              </p14:cNvPr>
              <p14:cNvContentPartPr/>
              <p14:nvPr/>
            </p14:nvContentPartPr>
            <p14:xfrm>
              <a:off x="687613" y="4995007"/>
              <a:ext cx="1455480" cy="286200"/>
            </p14:xfrm>
          </p:contentPart>
        </mc:Choice>
        <mc:Fallback xmlns="">
          <p:pic>
            <p:nvPicPr>
              <p:cNvPr id="172" name="Inkt 172">
                <a:extLst>
                  <a:ext uri="{FF2B5EF4-FFF2-40B4-BE49-F238E27FC236}">
                    <a16:creationId xmlns:a16="http://schemas.microsoft.com/office/drawing/2014/main" id="{764B43B9-4E00-364D-A0C0-BB11DC953C6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57013" y="4964407"/>
                <a:ext cx="151704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20" name="Inkt 220">
                <a:extLst>
                  <a:ext uri="{FF2B5EF4-FFF2-40B4-BE49-F238E27FC236}">
                    <a16:creationId xmlns:a16="http://schemas.microsoft.com/office/drawing/2014/main" id="{BD32911C-98D3-2145-AAC4-C7D56EC00474}"/>
                  </a:ext>
                </a:extLst>
              </p14:cNvPr>
              <p14:cNvContentPartPr/>
              <p14:nvPr/>
            </p14:nvContentPartPr>
            <p14:xfrm>
              <a:off x="3264853" y="5630767"/>
              <a:ext cx="566640" cy="275040"/>
            </p14:xfrm>
          </p:contentPart>
        </mc:Choice>
        <mc:Fallback xmlns="">
          <p:pic>
            <p:nvPicPr>
              <p:cNvPr id="220" name="Inkt 220">
                <a:extLst>
                  <a:ext uri="{FF2B5EF4-FFF2-40B4-BE49-F238E27FC236}">
                    <a16:creationId xmlns:a16="http://schemas.microsoft.com/office/drawing/2014/main" id="{BD32911C-98D3-2145-AAC4-C7D56EC0047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234253" y="5600167"/>
                <a:ext cx="62784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24" name="Inkt 223">
                <a:extLst>
                  <a:ext uri="{FF2B5EF4-FFF2-40B4-BE49-F238E27FC236}">
                    <a16:creationId xmlns:a16="http://schemas.microsoft.com/office/drawing/2014/main" id="{6AA2BC93-024C-7449-9C0A-D7BB7C34AA79}"/>
                  </a:ext>
                </a:extLst>
              </p14:cNvPr>
              <p14:cNvContentPartPr/>
              <p14:nvPr/>
            </p14:nvContentPartPr>
            <p14:xfrm>
              <a:off x="3106093" y="6312607"/>
              <a:ext cx="153720" cy="174960"/>
            </p14:xfrm>
          </p:contentPart>
        </mc:Choice>
        <mc:Fallback xmlns="">
          <p:pic>
            <p:nvPicPr>
              <p:cNvPr id="224" name="Inkt 223">
                <a:extLst>
                  <a:ext uri="{FF2B5EF4-FFF2-40B4-BE49-F238E27FC236}">
                    <a16:creationId xmlns:a16="http://schemas.microsoft.com/office/drawing/2014/main" id="{6AA2BC93-024C-7449-9C0A-D7BB7C34AA7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075493" y="6282007"/>
                <a:ext cx="21528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31" name="Inkt 232">
                <a:extLst>
                  <a:ext uri="{FF2B5EF4-FFF2-40B4-BE49-F238E27FC236}">
                    <a16:creationId xmlns:a16="http://schemas.microsoft.com/office/drawing/2014/main" id="{0CFC3397-9DE7-854F-BA91-C7B158EFC46F}"/>
                  </a:ext>
                </a:extLst>
              </p14:cNvPr>
              <p14:cNvContentPartPr/>
              <p14:nvPr/>
            </p14:nvContentPartPr>
            <p14:xfrm>
              <a:off x="195493" y="5455447"/>
              <a:ext cx="2725920" cy="1143360"/>
            </p14:xfrm>
          </p:contentPart>
        </mc:Choice>
        <mc:Fallback xmlns="">
          <p:pic>
            <p:nvPicPr>
              <p:cNvPr id="231" name="Inkt 232">
                <a:extLst>
                  <a:ext uri="{FF2B5EF4-FFF2-40B4-BE49-F238E27FC236}">
                    <a16:creationId xmlns:a16="http://schemas.microsoft.com/office/drawing/2014/main" id="{0CFC3397-9DE7-854F-BA91-C7B158EFC46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64889" y="5424847"/>
                <a:ext cx="2787128" cy="12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65" name="Inkt 265">
                <a:extLst>
                  <a:ext uri="{FF2B5EF4-FFF2-40B4-BE49-F238E27FC236}">
                    <a16:creationId xmlns:a16="http://schemas.microsoft.com/office/drawing/2014/main" id="{BD603585-2814-FD49-AD14-EF510D034B8A}"/>
                  </a:ext>
                </a:extLst>
              </p14:cNvPr>
              <p14:cNvContentPartPr/>
              <p14:nvPr/>
            </p14:nvContentPartPr>
            <p14:xfrm>
              <a:off x="2894413" y="5000407"/>
              <a:ext cx="1349640" cy="296640"/>
            </p14:xfrm>
          </p:contentPart>
        </mc:Choice>
        <mc:Fallback xmlns="">
          <p:pic>
            <p:nvPicPr>
              <p:cNvPr id="265" name="Inkt 265">
                <a:extLst>
                  <a:ext uri="{FF2B5EF4-FFF2-40B4-BE49-F238E27FC236}">
                    <a16:creationId xmlns:a16="http://schemas.microsoft.com/office/drawing/2014/main" id="{BD603585-2814-FD49-AD14-EF510D034B8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863813" y="4969807"/>
                <a:ext cx="141120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84" name="Inkt 284">
                <a:extLst>
                  <a:ext uri="{FF2B5EF4-FFF2-40B4-BE49-F238E27FC236}">
                    <a16:creationId xmlns:a16="http://schemas.microsoft.com/office/drawing/2014/main" id="{408A6F7E-5CA1-444E-AA45-2157C4A66428}"/>
                  </a:ext>
                </a:extLst>
              </p14:cNvPr>
              <p14:cNvContentPartPr/>
              <p14:nvPr/>
            </p14:nvContentPartPr>
            <p14:xfrm>
              <a:off x="3900253" y="6291727"/>
              <a:ext cx="126720" cy="238320"/>
            </p14:xfrm>
          </p:contentPart>
        </mc:Choice>
        <mc:Fallback xmlns="">
          <p:pic>
            <p:nvPicPr>
              <p:cNvPr id="284" name="Inkt 284">
                <a:extLst>
                  <a:ext uri="{FF2B5EF4-FFF2-40B4-BE49-F238E27FC236}">
                    <a16:creationId xmlns:a16="http://schemas.microsoft.com/office/drawing/2014/main" id="{408A6F7E-5CA1-444E-AA45-2157C4A6642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869653" y="6260767"/>
                <a:ext cx="18828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98" name="Inkt 297">
                <a:extLst>
                  <a:ext uri="{FF2B5EF4-FFF2-40B4-BE49-F238E27FC236}">
                    <a16:creationId xmlns:a16="http://schemas.microsoft.com/office/drawing/2014/main" id="{54B2792E-D1F5-784C-84FE-44A58C39F1C6}"/>
                  </a:ext>
                </a:extLst>
              </p14:cNvPr>
              <p14:cNvContentPartPr/>
              <p14:nvPr/>
            </p14:nvContentPartPr>
            <p14:xfrm>
              <a:off x="6360493" y="5497927"/>
              <a:ext cx="143280" cy="159120"/>
            </p14:xfrm>
          </p:contentPart>
        </mc:Choice>
        <mc:Fallback xmlns="">
          <p:pic>
            <p:nvPicPr>
              <p:cNvPr id="298" name="Inkt 297">
                <a:extLst>
                  <a:ext uri="{FF2B5EF4-FFF2-40B4-BE49-F238E27FC236}">
                    <a16:creationId xmlns:a16="http://schemas.microsoft.com/office/drawing/2014/main" id="{54B2792E-D1F5-784C-84FE-44A58C39F1C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329893" y="5467327"/>
                <a:ext cx="20448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99" name="Inkt 298">
                <a:extLst>
                  <a:ext uri="{FF2B5EF4-FFF2-40B4-BE49-F238E27FC236}">
                    <a16:creationId xmlns:a16="http://schemas.microsoft.com/office/drawing/2014/main" id="{431324E3-70E3-8940-BD7B-37FCE0C49D27}"/>
                  </a:ext>
                </a:extLst>
              </p14:cNvPr>
              <p14:cNvContentPartPr/>
              <p14:nvPr/>
            </p14:nvContentPartPr>
            <p14:xfrm>
              <a:off x="6905533" y="5476687"/>
              <a:ext cx="95760" cy="201600"/>
            </p14:xfrm>
          </p:contentPart>
        </mc:Choice>
        <mc:Fallback xmlns="">
          <p:pic>
            <p:nvPicPr>
              <p:cNvPr id="299" name="Inkt 298">
                <a:extLst>
                  <a:ext uri="{FF2B5EF4-FFF2-40B4-BE49-F238E27FC236}">
                    <a16:creationId xmlns:a16="http://schemas.microsoft.com/office/drawing/2014/main" id="{431324E3-70E3-8940-BD7B-37FCE0C49D2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874933" y="5446087"/>
                <a:ext cx="15696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00" name="Inkt 299">
                <a:extLst>
                  <a:ext uri="{FF2B5EF4-FFF2-40B4-BE49-F238E27FC236}">
                    <a16:creationId xmlns:a16="http://schemas.microsoft.com/office/drawing/2014/main" id="{0D58B128-7504-FC4F-9178-DD042D8DD670}"/>
                  </a:ext>
                </a:extLst>
              </p14:cNvPr>
              <p14:cNvContentPartPr/>
              <p14:nvPr/>
            </p14:nvContentPartPr>
            <p14:xfrm>
              <a:off x="6847213" y="5153767"/>
              <a:ext cx="106200" cy="190800"/>
            </p14:xfrm>
          </p:contentPart>
        </mc:Choice>
        <mc:Fallback xmlns="">
          <p:pic>
            <p:nvPicPr>
              <p:cNvPr id="300" name="Inkt 299">
                <a:extLst>
                  <a:ext uri="{FF2B5EF4-FFF2-40B4-BE49-F238E27FC236}">
                    <a16:creationId xmlns:a16="http://schemas.microsoft.com/office/drawing/2014/main" id="{0D58B128-7504-FC4F-9178-DD042D8DD67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816613" y="5123167"/>
                <a:ext cx="1674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01" name="Inkt 300">
                <a:extLst>
                  <a:ext uri="{FF2B5EF4-FFF2-40B4-BE49-F238E27FC236}">
                    <a16:creationId xmlns:a16="http://schemas.microsoft.com/office/drawing/2014/main" id="{868A3314-67A7-924C-A9B5-1D530FADD978}"/>
                  </a:ext>
                </a:extLst>
              </p14:cNvPr>
              <p14:cNvContentPartPr/>
              <p14:nvPr/>
            </p14:nvContentPartPr>
            <p14:xfrm>
              <a:off x="6508453" y="5143327"/>
              <a:ext cx="180360" cy="174960"/>
            </p14:xfrm>
          </p:contentPart>
        </mc:Choice>
        <mc:Fallback xmlns="">
          <p:pic>
            <p:nvPicPr>
              <p:cNvPr id="301" name="Inkt 300">
                <a:extLst>
                  <a:ext uri="{FF2B5EF4-FFF2-40B4-BE49-F238E27FC236}">
                    <a16:creationId xmlns:a16="http://schemas.microsoft.com/office/drawing/2014/main" id="{868A3314-67A7-924C-A9B5-1D530FADD97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477853" y="5112727"/>
                <a:ext cx="2415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06" name="Inkt 306">
                <a:extLst>
                  <a:ext uri="{FF2B5EF4-FFF2-40B4-BE49-F238E27FC236}">
                    <a16:creationId xmlns:a16="http://schemas.microsoft.com/office/drawing/2014/main" id="{90CEBF97-9113-564D-8473-9136E2A31820}"/>
                  </a:ext>
                </a:extLst>
              </p14:cNvPr>
              <p14:cNvContentPartPr/>
              <p14:nvPr/>
            </p14:nvContentPartPr>
            <p14:xfrm>
              <a:off x="6625093" y="4884127"/>
              <a:ext cx="259560" cy="174960"/>
            </p14:xfrm>
          </p:contentPart>
        </mc:Choice>
        <mc:Fallback xmlns="">
          <p:pic>
            <p:nvPicPr>
              <p:cNvPr id="306" name="Inkt 306">
                <a:extLst>
                  <a:ext uri="{FF2B5EF4-FFF2-40B4-BE49-F238E27FC236}">
                    <a16:creationId xmlns:a16="http://schemas.microsoft.com/office/drawing/2014/main" id="{90CEBF97-9113-564D-8473-9136E2A3182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594133" y="4853527"/>
                <a:ext cx="3211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08" name="Inkt 307">
                <a:extLst>
                  <a:ext uri="{FF2B5EF4-FFF2-40B4-BE49-F238E27FC236}">
                    <a16:creationId xmlns:a16="http://schemas.microsoft.com/office/drawing/2014/main" id="{D204AF6D-C920-C64B-9DB7-CCF144A0B391}"/>
                  </a:ext>
                </a:extLst>
              </p14:cNvPr>
              <p14:cNvContentPartPr/>
              <p14:nvPr/>
            </p14:nvContentPartPr>
            <p14:xfrm>
              <a:off x="6566773" y="4561207"/>
              <a:ext cx="132480" cy="254520"/>
            </p14:xfrm>
          </p:contentPart>
        </mc:Choice>
        <mc:Fallback xmlns="">
          <p:pic>
            <p:nvPicPr>
              <p:cNvPr id="308" name="Inkt 307">
                <a:extLst>
                  <a:ext uri="{FF2B5EF4-FFF2-40B4-BE49-F238E27FC236}">
                    <a16:creationId xmlns:a16="http://schemas.microsoft.com/office/drawing/2014/main" id="{D204AF6D-C920-C64B-9DB7-CCF144A0B39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536173" y="4530607"/>
                <a:ext cx="19404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09" name="Inkt 308">
                <a:extLst>
                  <a:ext uri="{FF2B5EF4-FFF2-40B4-BE49-F238E27FC236}">
                    <a16:creationId xmlns:a16="http://schemas.microsoft.com/office/drawing/2014/main" id="{4943A8C7-A973-264E-9A45-894209F2752F}"/>
                  </a:ext>
                </a:extLst>
              </p14:cNvPr>
              <p14:cNvContentPartPr/>
              <p14:nvPr/>
            </p14:nvContentPartPr>
            <p14:xfrm>
              <a:off x="6365533" y="4407847"/>
              <a:ext cx="10800" cy="116640"/>
            </p14:xfrm>
          </p:contentPart>
        </mc:Choice>
        <mc:Fallback xmlns="">
          <p:pic>
            <p:nvPicPr>
              <p:cNvPr id="309" name="Inkt 308">
                <a:extLst>
                  <a:ext uri="{FF2B5EF4-FFF2-40B4-BE49-F238E27FC236}">
                    <a16:creationId xmlns:a16="http://schemas.microsoft.com/office/drawing/2014/main" id="{4943A8C7-A973-264E-9A45-894209F2752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334933" y="4377247"/>
                <a:ext cx="723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10" name="Inkt 309">
                <a:extLst>
                  <a:ext uri="{FF2B5EF4-FFF2-40B4-BE49-F238E27FC236}">
                    <a16:creationId xmlns:a16="http://schemas.microsoft.com/office/drawing/2014/main" id="{68993AD5-8509-0945-BAD5-94BA2575ECF0}"/>
                  </a:ext>
                </a:extLst>
              </p14:cNvPr>
              <p14:cNvContentPartPr/>
              <p14:nvPr/>
            </p14:nvContentPartPr>
            <p14:xfrm>
              <a:off x="6286333" y="4460767"/>
              <a:ext cx="159120" cy="16200"/>
            </p14:xfrm>
          </p:contentPart>
        </mc:Choice>
        <mc:Fallback xmlns="">
          <p:pic>
            <p:nvPicPr>
              <p:cNvPr id="310" name="Inkt 309">
                <a:extLst>
                  <a:ext uri="{FF2B5EF4-FFF2-40B4-BE49-F238E27FC236}">
                    <a16:creationId xmlns:a16="http://schemas.microsoft.com/office/drawing/2014/main" id="{68993AD5-8509-0945-BAD5-94BA2575ECF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255733" y="4430167"/>
                <a:ext cx="22032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311" name="Inkt 310">
                <a:extLst>
                  <a:ext uri="{FF2B5EF4-FFF2-40B4-BE49-F238E27FC236}">
                    <a16:creationId xmlns:a16="http://schemas.microsoft.com/office/drawing/2014/main" id="{B896C75F-8D91-654E-ABA2-C4B4A9CE6A08}"/>
                  </a:ext>
                </a:extLst>
              </p14:cNvPr>
              <p14:cNvContentPartPr/>
              <p14:nvPr/>
            </p14:nvContentPartPr>
            <p14:xfrm>
              <a:off x="5963413" y="4635367"/>
              <a:ext cx="323280" cy="259560"/>
            </p14:xfrm>
          </p:contentPart>
        </mc:Choice>
        <mc:Fallback xmlns="">
          <p:pic>
            <p:nvPicPr>
              <p:cNvPr id="311" name="Inkt 310">
                <a:extLst>
                  <a:ext uri="{FF2B5EF4-FFF2-40B4-BE49-F238E27FC236}">
                    <a16:creationId xmlns:a16="http://schemas.microsoft.com/office/drawing/2014/main" id="{B896C75F-8D91-654E-ABA2-C4B4A9CE6A0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932813" y="4604767"/>
                <a:ext cx="38448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12" name="Inkt 311">
                <a:extLst>
                  <a:ext uri="{FF2B5EF4-FFF2-40B4-BE49-F238E27FC236}">
                    <a16:creationId xmlns:a16="http://schemas.microsoft.com/office/drawing/2014/main" id="{9DB22322-E379-7A40-99D1-0C7036631C43}"/>
                  </a:ext>
                </a:extLst>
              </p14:cNvPr>
              <p14:cNvContentPartPr/>
              <p14:nvPr/>
            </p14:nvContentPartPr>
            <p14:xfrm>
              <a:off x="5741293" y="4942087"/>
              <a:ext cx="84960" cy="206640"/>
            </p14:xfrm>
          </p:contentPart>
        </mc:Choice>
        <mc:Fallback xmlns="">
          <p:pic>
            <p:nvPicPr>
              <p:cNvPr id="312" name="Inkt 311">
                <a:extLst>
                  <a:ext uri="{FF2B5EF4-FFF2-40B4-BE49-F238E27FC236}">
                    <a16:creationId xmlns:a16="http://schemas.microsoft.com/office/drawing/2014/main" id="{9DB22322-E379-7A40-99D1-0C7036631C4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710693" y="4911487"/>
                <a:ext cx="14652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13" name="Inkt 312">
                <a:extLst>
                  <a:ext uri="{FF2B5EF4-FFF2-40B4-BE49-F238E27FC236}">
                    <a16:creationId xmlns:a16="http://schemas.microsoft.com/office/drawing/2014/main" id="{0F95731E-B29B-2444-993C-66E6B18C6400}"/>
                  </a:ext>
                </a:extLst>
              </p14:cNvPr>
              <p14:cNvContentPartPr/>
              <p14:nvPr/>
            </p14:nvContentPartPr>
            <p14:xfrm>
              <a:off x="5725453" y="5069167"/>
              <a:ext cx="137880" cy="16200"/>
            </p14:xfrm>
          </p:contentPart>
        </mc:Choice>
        <mc:Fallback xmlns="">
          <p:pic>
            <p:nvPicPr>
              <p:cNvPr id="313" name="Inkt 312">
                <a:extLst>
                  <a:ext uri="{FF2B5EF4-FFF2-40B4-BE49-F238E27FC236}">
                    <a16:creationId xmlns:a16="http://schemas.microsoft.com/office/drawing/2014/main" id="{0F95731E-B29B-2444-993C-66E6B18C640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694853" y="5038567"/>
                <a:ext cx="19944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29" name="Inkt 328">
                <a:extLst>
                  <a:ext uri="{FF2B5EF4-FFF2-40B4-BE49-F238E27FC236}">
                    <a16:creationId xmlns:a16="http://schemas.microsoft.com/office/drawing/2014/main" id="{2AD5E69E-E164-304C-8C2D-4B2FDA1A6EF2}"/>
                  </a:ext>
                </a:extLst>
              </p14:cNvPr>
              <p14:cNvContentPartPr/>
              <p14:nvPr/>
            </p14:nvContentPartPr>
            <p14:xfrm>
              <a:off x="8947813" y="6693661"/>
              <a:ext cx="148680" cy="111600"/>
            </p14:xfrm>
          </p:contentPart>
        </mc:Choice>
        <mc:Fallback xmlns="">
          <p:pic>
            <p:nvPicPr>
              <p:cNvPr id="329" name="Inkt 328">
                <a:extLst>
                  <a:ext uri="{FF2B5EF4-FFF2-40B4-BE49-F238E27FC236}">
                    <a16:creationId xmlns:a16="http://schemas.microsoft.com/office/drawing/2014/main" id="{2AD5E69E-E164-304C-8C2D-4B2FDA1A6EF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917213" y="6663061"/>
                <a:ext cx="2098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30" name="Inkt 329">
                <a:extLst>
                  <a:ext uri="{FF2B5EF4-FFF2-40B4-BE49-F238E27FC236}">
                    <a16:creationId xmlns:a16="http://schemas.microsoft.com/office/drawing/2014/main" id="{FD2D0FBE-9D71-1848-85E4-85E446CB81B7}"/>
                  </a:ext>
                </a:extLst>
              </p14:cNvPr>
              <p14:cNvContentPartPr/>
              <p14:nvPr/>
            </p14:nvContentPartPr>
            <p14:xfrm>
              <a:off x="9138253" y="5921101"/>
              <a:ext cx="153720" cy="132480"/>
            </p14:xfrm>
          </p:contentPart>
        </mc:Choice>
        <mc:Fallback xmlns="">
          <p:pic>
            <p:nvPicPr>
              <p:cNvPr id="330" name="Inkt 329">
                <a:extLst>
                  <a:ext uri="{FF2B5EF4-FFF2-40B4-BE49-F238E27FC236}">
                    <a16:creationId xmlns:a16="http://schemas.microsoft.com/office/drawing/2014/main" id="{FD2D0FBE-9D71-1848-85E4-85E446CB81B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107653" y="5890501"/>
                <a:ext cx="2152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33" name="Inkt 332">
                <a:extLst>
                  <a:ext uri="{FF2B5EF4-FFF2-40B4-BE49-F238E27FC236}">
                    <a16:creationId xmlns:a16="http://schemas.microsoft.com/office/drawing/2014/main" id="{E9448852-FFA4-9340-8E50-B5C90DD7FC8C}"/>
                  </a:ext>
                </a:extLst>
              </p14:cNvPr>
              <p14:cNvContentPartPr/>
              <p14:nvPr/>
            </p14:nvContentPartPr>
            <p14:xfrm>
              <a:off x="9477013" y="5984821"/>
              <a:ext cx="95760" cy="212040"/>
            </p14:xfrm>
          </p:contentPart>
        </mc:Choice>
        <mc:Fallback xmlns="">
          <p:pic>
            <p:nvPicPr>
              <p:cNvPr id="333" name="Inkt 332">
                <a:extLst>
                  <a:ext uri="{FF2B5EF4-FFF2-40B4-BE49-F238E27FC236}">
                    <a16:creationId xmlns:a16="http://schemas.microsoft.com/office/drawing/2014/main" id="{E9448852-FFA4-9340-8E50-B5C90DD7FC8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446413" y="5954221"/>
                <a:ext cx="1569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34" name="Inkt 333">
                <a:extLst>
                  <a:ext uri="{FF2B5EF4-FFF2-40B4-BE49-F238E27FC236}">
                    <a16:creationId xmlns:a16="http://schemas.microsoft.com/office/drawing/2014/main" id="{038A3AA5-2F32-2843-8490-0365E2CE64D3}"/>
                  </a:ext>
                </a:extLst>
              </p14:cNvPr>
              <p14:cNvContentPartPr/>
              <p14:nvPr/>
            </p14:nvContentPartPr>
            <p14:xfrm>
              <a:off x="9577453" y="6254461"/>
              <a:ext cx="111600" cy="212040"/>
            </p14:xfrm>
          </p:contentPart>
        </mc:Choice>
        <mc:Fallback xmlns="">
          <p:pic>
            <p:nvPicPr>
              <p:cNvPr id="334" name="Inkt 333">
                <a:extLst>
                  <a:ext uri="{FF2B5EF4-FFF2-40B4-BE49-F238E27FC236}">
                    <a16:creationId xmlns:a16="http://schemas.microsoft.com/office/drawing/2014/main" id="{038A3AA5-2F32-2843-8490-0365E2CE64D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546853" y="6223861"/>
                <a:ext cx="17280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36" name="Inkt 338">
                <a:extLst>
                  <a:ext uri="{FF2B5EF4-FFF2-40B4-BE49-F238E27FC236}">
                    <a16:creationId xmlns:a16="http://schemas.microsoft.com/office/drawing/2014/main" id="{9E4E9AFA-4E61-1246-A14B-CD25F28E88E9}"/>
                  </a:ext>
                </a:extLst>
              </p14:cNvPr>
              <p14:cNvContentPartPr/>
              <p14:nvPr/>
            </p14:nvContentPartPr>
            <p14:xfrm>
              <a:off x="8672773" y="6402781"/>
              <a:ext cx="375840" cy="206640"/>
            </p14:xfrm>
          </p:contentPart>
        </mc:Choice>
        <mc:Fallback xmlns="">
          <p:pic>
            <p:nvPicPr>
              <p:cNvPr id="336" name="Inkt 338">
                <a:extLst>
                  <a:ext uri="{FF2B5EF4-FFF2-40B4-BE49-F238E27FC236}">
                    <a16:creationId xmlns:a16="http://schemas.microsoft.com/office/drawing/2014/main" id="{9E4E9AFA-4E61-1246-A14B-CD25F28E88E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641843" y="6372181"/>
                <a:ext cx="436981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37" name="Inkt 339">
                <a:extLst>
                  <a:ext uri="{FF2B5EF4-FFF2-40B4-BE49-F238E27FC236}">
                    <a16:creationId xmlns:a16="http://schemas.microsoft.com/office/drawing/2014/main" id="{4FE4E600-12E1-EA44-AF4F-90CC60DB9A1A}"/>
                  </a:ext>
                </a:extLst>
              </p14:cNvPr>
              <p14:cNvContentPartPr/>
              <p14:nvPr/>
            </p14:nvContentPartPr>
            <p14:xfrm>
              <a:off x="8265253" y="6646141"/>
              <a:ext cx="190800" cy="164520"/>
            </p14:xfrm>
          </p:contentPart>
        </mc:Choice>
        <mc:Fallback xmlns="">
          <p:pic>
            <p:nvPicPr>
              <p:cNvPr id="337" name="Inkt 339">
                <a:extLst>
                  <a:ext uri="{FF2B5EF4-FFF2-40B4-BE49-F238E27FC236}">
                    <a16:creationId xmlns:a16="http://schemas.microsoft.com/office/drawing/2014/main" id="{4FE4E600-12E1-EA44-AF4F-90CC60DB9A1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234653" y="6615541"/>
                <a:ext cx="2523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47" name="Inkt 348">
                <a:extLst>
                  <a:ext uri="{FF2B5EF4-FFF2-40B4-BE49-F238E27FC236}">
                    <a16:creationId xmlns:a16="http://schemas.microsoft.com/office/drawing/2014/main" id="{53CA2DEA-8950-E34F-B392-33D07BA4E939}"/>
                  </a:ext>
                </a:extLst>
              </p14:cNvPr>
              <p14:cNvContentPartPr/>
              <p14:nvPr/>
            </p14:nvContentPartPr>
            <p14:xfrm>
              <a:off x="4196173" y="6307567"/>
              <a:ext cx="164520" cy="190800"/>
            </p14:xfrm>
          </p:contentPart>
        </mc:Choice>
        <mc:Fallback xmlns="">
          <p:pic>
            <p:nvPicPr>
              <p:cNvPr id="347" name="Inkt 348">
                <a:extLst>
                  <a:ext uri="{FF2B5EF4-FFF2-40B4-BE49-F238E27FC236}">
                    <a16:creationId xmlns:a16="http://schemas.microsoft.com/office/drawing/2014/main" id="{53CA2DEA-8950-E34F-B392-33D07BA4E93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165573" y="6276967"/>
                <a:ext cx="2257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48" name="Inkt 349">
                <a:extLst>
                  <a:ext uri="{FF2B5EF4-FFF2-40B4-BE49-F238E27FC236}">
                    <a16:creationId xmlns:a16="http://schemas.microsoft.com/office/drawing/2014/main" id="{50150C58-F71C-C448-9129-3878DC2496AB}"/>
                  </a:ext>
                </a:extLst>
              </p14:cNvPr>
              <p14:cNvContentPartPr/>
              <p14:nvPr/>
            </p14:nvContentPartPr>
            <p14:xfrm>
              <a:off x="3518653" y="6376327"/>
              <a:ext cx="143280" cy="132480"/>
            </p14:xfrm>
          </p:contentPart>
        </mc:Choice>
        <mc:Fallback xmlns="">
          <p:pic>
            <p:nvPicPr>
              <p:cNvPr id="348" name="Inkt 349">
                <a:extLst>
                  <a:ext uri="{FF2B5EF4-FFF2-40B4-BE49-F238E27FC236}">
                    <a16:creationId xmlns:a16="http://schemas.microsoft.com/office/drawing/2014/main" id="{50150C58-F71C-C448-9129-3878DC2496A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488053" y="6345727"/>
                <a:ext cx="2044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351" name="Inkt 350">
                <a:extLst>
                  <a:ext uri="{FF2B5EF4-FFF2-40B4-BE49-F238E27FC236}">
                    <a16:creationId xmlns:a16="http://schemas.microsoft.com/office/drawing/2014/main" id="{275C112E-79EB-9E4E-BE28-C29375256E37}"/>
                  </a:ext>
                </a:extLst>
              </p14:cNvPr>
              <p14:cNvContentPartPr/>
              <p14:nvPr/>
            </p14:nvContentPartPr>
            <p14:xfrm>
              <a:off x="9265333" y="5778181"/>
              <a:ext cx="254520" cy="32040"/>
            </p14:xfrm>
          </p:contentPart>
        </mc:Choice>
        <mc:Fallback xmlns="">
          <p:pic>
            <p:nvPicPr>
              <p:cNvPr id="351" name="Inkt 350">
                <a:extLst>
                  <a:ext uri="{FF2B5EF4-FFF2-40B4-BE49-F238E27FC236}">
                    <a16:creationId xmlns:a16="http://schemas.microsoft.com/office/drawing/2014/main" id="{275C112E-79EB-9E4E-BE28-C29375256E3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234733" y="5747581"/>
                <a:ext cx="31572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52" name="Inkt 351">
                <a:extLst>
                  <a:ext uri="{FF2B5EF4-FFF2-40B4-BE49-F238E27FC236}">
                    <a16:creationId xmlns:a16="http://schemas.microsoft.com/office/drawing/2014/main" id="{13C1CD47-938D-1249-AF37-B6791EEDA549}"/>
                  </a:ext>
                </a:extLst>
              </p14:cNvPr>
              <p14:cNvContentPartPr/>
              <p14:nvPr/>
            </p14:nvContentPartPr>
            <p14:xfrm>
              <a:off x="9392413" y="5651461"/>
              <a:ext cx="21600" cy="227880"/>
            </p14:xfrm>
          </p:contentPart>
        </mc:Choice>
        <mc:Fallback xmlns="">
          <p:pic>
            <p:nvPicPr>
              <p:cNvPr id="352" name="Inkt 351">
                <a:extLst>
                  <a:ext uri="{FF2B5EF4-FFF2-40B4-BE49-F238E27FC236}">
                    <a16:creationId xmlns:a16="http://schemas.microsoft.com/office/drawing/2014/main" id="{13C1CD47-938D-1249-AF37-B6791EEDA54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361813" y="5620501"/>
                <a:ext cx="8280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53" name="Inkt 352">
                <a:extLst>
                  <a:ext uri="{FF2B5EF4-FFF2-40B4-BE49-F238E27FC236}">
                    <a16:creationId xmlns:a16="http://schemas.microsoft.com/office/drawing/2014/main" id="{0C4CDF16-63CB-2942-94B4-0B7C46C400D5}"/>
                  </a:ext>
                </a:extLst>
              </p14:cNvPr>
              <p14:cNvContentPartPr/>
              <p14:nvPr/>
            </p14:nvContentPartPr>
            <p14:xfrm>
              <a:off x="9371173" y="5746501"/>
              <a:ext cx="132480" cy="132480"/>
            </p14:xfrm>
          </p:contentPart>
        </mc:Choice>
        <mc:Fallback xmlns="">
          <p:pic>
            <p:nvPicPr>
              <p:cNvPr id="353" name="Inkt 352">
                <a:extLst>
                  <a:ext uri="{FF2B5EF4-FFF2-40B4-BE49-F238E27FC236}">
                    <a16:creationId xmlns:a16="http://schemas.microsoft.com/office/drawing/2014/main" id="{0C4CDF16-63CB-2942-94B4-0B7C46C400D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340573" y="5715901"/>
                <a:ext cx="1940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354" name="Inkt 353">
                <a:extLst>
                  <a:ext uri="{FF2B5EF4-FFF2-40B4-BE49-F238E27FC236}">
                    <a16:creationId xmlns:a16="http://schemas.microsoft.com/office/drawing/2014/main" id="{002DAB4F-16BC-8B4F-BEE3-3313B26CFD2C}"/>
                  </a:ext>
                </a:extLst>
              </p14:cNvPr>
              <p14:cNvContentPartPr/>
              <p14:nvPr/>
            </p14:nvContentPartPr>
            <p14:xfrm>
              <a:off x="9312853" y="5698981"/>
              <a:ext cx="196200" cy="127440"/>
            </p14:xfrm>
          </p:contentPart>
        </mc:Choice>
        <mc:Fallback xmlns="">
          <p:pic>
            <p:nvPicPr>
              <p:cNvPr id="354" name="Inkt 353">
                <a:extLst>
                  <a:ext uri="{FF2B5EF4-FFF2-40B4-BE49-F238E27FC236}">
                    <a16:creationId xmlns:a16="http://schemas.microsoft.com/office/drawing/2014/main" id="{002DAB4F-16BC-8B4F-BEE3-3313B26CFD2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282253" y="5668381"/>
                <a:ext cx="25740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355" name="Inkt 354">
                <a:extLst>
                  <a:ext uri="{FF2B5EF4-FFF2-40B4-BE49-F238E27FC236}">
                    <a16:creationId xmlns:a16="http://schemas.microsoft.com/office/drawing/2014/main" id="{1139E1C1-7335-8346-9A2A-C7D14C5B07AC}"/>
                  </a:ext>
                </a:extLst>
              </p14:cNvPr>
              <p14:cNvContentPartPr/>
              <p14:nvPr/>
            </p14:nvContentPartPr>
            <p14:xfrm>
              <a:off x="8921533" y="6122341"/>
              <a:ext cx="37440" cy="174960"/>
            </p14:xfrm>
          </p:contentPart>
        </mc:Choice>
        <mc:Fallback xmlns="">
          <p:pic>
            <p:nvPicPr>
              <p:cNvPr id="355" name="Inkt 354">
                <a:extLst>
                  <a:ext uri="{FF2B5EF4-FFF2-40B4-BE49-F238E27FC236}">
                    <a16:creationId xmlns:a16="http://schemas.microsoft.com/office/drawing/2014/main" id="{1139E1C1-7335-8346-9A2A-C7D14C5B07A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890573" y="6091741"/>
                <a:ext cx="986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56" name="Inkt 355">
                <a:extLst>
                  <a:ext uri="{FF2B5EF4-FFF2-40B4-BE49-F238E27FC236}">
                    <a16:creationId xmlns:a16="http://schemas.microsoft.com/office/drawing/2014/main" id="{1CEBD6C5-00F7-D248-A6E9-9BF17326B311}"/>
                  </a:ext>
                </a:extLst>
              </p14:cNvPr>
              <p14:cNvContentPartPr/>
              <p14:nvPr/>
            </p14:nvContentPartPr>
            <p14:xfrm>
              <a:off x="8826133" y="6201541"/>
              <a:ext cx="206640" cy="21600"/>
            </p14:xfrm>
          </p:contentPart>
        </mc:Choice>
        <mc:Fallback xmlns="">
          <p:pic>
            <p:nvPicPr>
              <p:cNvPr id="356" name="Inkt 355">
                <a:extLst>
                  <a:ext uri="{FF2B5EF4-FFF2-40B4-BE49-F238E27FC236}">
                    <a16:creationId xmlns:a16="http://schemas.microsoft.com/office/drawing/2014/main" id="{1CEBD6C5-00F7-D248-A6E9-9BF17326B31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95533" y="6170941"/>
                <a:ext cx="26820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368" name="Inkt 368">
                <a:extLst>
                  <a:ext uri="{FF2B5EF4-FFF2-40B4-BE49-F238E27FC236}">
                    <a16:creationId xmlns:a16="http://schemas.microsoft.com/office/drawing/2014/main" id="{35622EC9-4121-394D-84F0-F254865F696D}"/>
                  </a:ext>
                </a:extLst>
              </p14:cNvPr>
              <p14:cNvContentPartPr/>
              <p14:nvPr/>
            </p14:nvContentPartPr>
            <p14:xfrm>
              <a:off x="7603933" y="5609887"/>
              <a:ext cx="487080" cy="212040"/>
            </p14:xfrm>
          </p:contentPart>
        </mc:Choice>
        <mc:Fallback xmlns="">
          <p:pic>
            <p:nvPicPr>
              <p:cNvPr id="368" name="Inkt 368">
                <a:extLst>
                  <a:ext uri="{FF2B5EF4-FFF2-40B4-BE49-F238E27FC236}">
                    <a16:creationId xmlns:a16="http://schemas.microsoft.com/office/drawing/2014/main" id="{35622EC9-4121-394D-84F0-F254865F696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573333" y="5579287"/>
                <a:ext cx="5486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33" name="Inkt 433">
                <a:extLst>
                  <a:ext uri="{FF2B5EF4-FFF2-40B4-BE49-F238E27FC236}">
                    <a16:creationId xmlns:a16="http://schemas.microsoft.com/office/drawing/2014/main" id="{C1712BC9-27D0-3744-A0B8-B90402294CA3}"/>
                  </a:ext>
                </a:extLst>
              </p14:cNvPr>
              <p14:cNvContentPartPr/>
              <p14:nvPr/>
            </p14:nvContentPartPr>
            <p14:xfrm>
              <a:off x="8350213" y="3123367"/>
              <a:ext cx="3492720" cy="2328480"/>
            </p14:xfrm>
          </p:contentPart>
        </mc:Choice>
        <mc:Fallback xmlns="">
          <p:pic>
            <p:nvPicPr>
              <p:cNvPr id="433" name="Inkt 433">
                <a:extLst>
                  <a:ext uri="{FF2B5EF4-FFF2-40B4-BE49-F238E27FC236}">
                    <a16:creationId xmlns:a16="http://schemas.microsoft.com/office/drawing/2014/main" id="{C1712BC9-27D0-3744-A0B8-B90402294CA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319253" y="3092767"/>
                <a:ext cx="3554280" cy="23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35" name="Inkt 434">
                <a:extLst>
                  <a:ext uri="{FF2B5EF4-FFF2-40B4-BE49-F238E27FC236}">
                    <a16:creationId xmlns:a16="http://schemas.microsoft.com/office/drawing/2014/main" id="{1C243885-E5F9-9F47-86F0-F4D4A577BB53}"/>
                  </a:ext>
                </a:extLst>
              </p14:cNvPr>
              <p14:cNvContentPartPr/>
              <p14:nvPr/>
            </p14:nvContentPartPr>
            <p14:xfrm>
              <a:off x="634693" y="3207607"/>
              <a:ext cx="174960" cy="185400"/>
            </p14:xfrm>
          </p:contentPart>
        </mc:Choice>
        <mc:Fallback xmlns="">
          <p:pic>
            <p:nvPicPr>
              <p:cNvPr id="435" name="Inkt 434">
                <a:extLst>
                  <a:ext uri="{FF2B5EF4-FFF2-40B4-BE49-F238E27FC236}">
                    <a16:creationId xmlns:a16="http://schemas.microsoft.com/office/drawing/2014/main" id="{1C243885-E5F9-9F47-86F0-F4D4A577BB53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04093" y="3177007"/>
                <a:ext cx="23616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38" name="Inkt 437">
                <a:extLst>
                  <a:ext uri="{FF2B5EF4-FFF2-40B4-BE49-F238E27FC236}">
                    <a16:creationId xmlns:a16="http://schemas.microsoft.com/office/drawing/2014/main" id="{19AAB097-53F2-C74C-94E2-674CEE7B90B0}"/>
                  </a:ext>
                </a:extLst>
              </p14:cNvPr>
              <p14:cNvContentPartPr/>
              <p14:nvPr/>
            </p14:nvContentPartPr>
            <p14:xfrm>
              <a:off x="1296373" y="3197167"/>
              <a:ext cx="185040" cy="196200"/>
            </p14:xfrm>
          </p:contentPart>
        </mc:Choice>
        <mc:Fallback xmlns="">
          <p:pic>
            <p:nvPicPr>
              <p:cNvPr id="438" name="Inkt 437">
                <a:extLst>
                  <a:ext uri="{FF2B5EF4-FFF2-40B4-BE49-F238E27FC236}">
                    <a16:creationId xmlns:a16="http://schemas.microsoft.com/office/drawing/2014/main" id="{19AAB097-53F2-C74C-94E2-674CEE7B90B0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265773" y="3166207"/>
                <a:ext cx="2462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39" name="Inkt 439">
                <a:extLst>
                  <a:ext uri="{FF2B5EF4-FFF2-40B4-BE49-F238E27FC236}">
                    <a16:creationId xmlns:a16="http://schemas.microsoft.com/office/drawing/2014/main" id="{F019DAE6-5045-024E-8034-AE83BD4922D5}"/>
                  </a:ext>
                </a:extLst>
              </p14:cNvPr>
              <p14:cNvContentPartPr/>
              <p14:nvPr/>
            </p14:nvContentPartPr>
            <p14:xfrm>
              <a:off x="957613" y="3292207"/>
              <a:ext cx="132480" cy="106200"/>
            </p14:xfrm>
          </p:contentPart>
        </mc:Choice>
        <mc:Fallback xmlns="">
          <p:pic>
            <p:nvPicPr>
              <p:cNvPr id="439" name="Inkt 439">
                <a:extLst>
                  <a:ext uri="{FF2B5EF4-FFF2-40B4-BE49-F238E27FC236}">
                    <a16:creationId xmlns:a16="http://schemas.microsoft.com/office/drawing/2014/main" id="{F019DAE6-5045-024E-8034-AE83BD4922D5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27013" y="3261607"/>
                <a:ext cx="1940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41" name="Inkt 440">
                <a:extLst>
                  <a:ext uri="{FF2B5EF4-FFF2-40B4-BE49-F238E27FC236}">
                    <a16:creationId xmlns:a16="http://schemas.microsoft.com/office/drawing/2014/main" id="{F421522A-E8BC-6743-828D-1E776038DFE6}"/>
                  </a:ext>
                </a:extLst>
              </p14:cNvPr>
              <p14:cNvContentPartPr/>
              <p14:nvPr/>
            </p14:nvContentPartPr>
            <p14:xfrm>
              <a:off x="3127333" y="3181327"/>
              <a:ext cx="180360" cy="227880"/>
            </p14:xfrm>
          </p:contentPart>
        </mc:Choice>
        <mc:Fallback xmlns="">
          <p:pic>
            <p:nvPicPr>
              <p:cNvPr id="441" name="Inkt 440">
                <a:extLst>
                  <a:ext uri="{FF2B5EF4-FFF2-40B4-BE49-F238E27FC236}">
                    <a16:creationId xmlns:a16="http://schemas.microsoft.com/office/drawing/2014/main" id="{F421522A-E8BC-6743-828D-1E776038DFE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096373" y="3150367"/>
                <a:ext cx="24156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42" name="Inkt 441">
                <a:extLst>
                  <a:ext uri="{FF2B5EF4-FFF2-40B4-BE49-F238E27FC236}">
                    <a16:creationId xmlns:a16="http://schemas.microsoft.com/office/drawing/2014/main" id="{1CB91286-E328-8641-AAE8-23E89DAD725A}"/>
                  </a:ext>
                </a:extLst>
              </p14:cNvPr>
              <p14:cNvContentPartPr/>
              <p14:nvPr/>
            </p14:nvContentPartPr>
            <p14:xfrm>
              <a:off x="3493453" y="3244687"/>
              <a:ext cx="173880" cy="206640"/>
            </p14:xfrm>
          </p:contentPart>
        </mc:Choice>
        <mc:Fallback xmlns="">
          <p:pic>
            <p:nvPicPr>
              <p:cNvPr id="442" name="Inkt 441">
                <a:extLst>
                  <a:ext uri="{FF2B5EF4-FFF2-40B4-BE49-F238E27FC236}">
                    <a16:creationId xmlns:a16="http://schemas.microsoft.com/office/drawing/2014/main" id="{1CB91286-E328-8641-AAE8-23E89DAD725A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462853" y="3214087"/>
                <a:ext cx="23508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45" name="Inkt 445">
                <a:extLst>
                  <a:ext uri="{FF2B5EF4-FFF2-40B4-BE49-F238E27FC236}">
                    <a16:creationId xmlns:a16="http://schemas.microsoft.com/office/drawing/2014/main" id="{75549BFE-09AD-1043-ADA4-8A9A3250DBDC}"/>
                  </a:ext>
                </a:extLst>
              </p14:cNvPr>
              <p14:cNvContentPartPr/>
              <p14:nvPr/>
            </p14:nvContentPartPr>
            <p14:xfrm>
              <a:off x="3825733" y="3313447"/>
              <a:ext cx="185400" cy="116640"/>
            </p14:xfrm>
          </p:contentPart>
        </mc:Choice>
        <mc:Fallback xmlns="">
          <p:pic>
            <p:nvPicPr>
              <p:cNvPr id="445" name="Inkt 445">
                <a:extLst>
                  <a:ext uri="{FF2B5EF4-FFF2-40B4-BE49-F238E27FC236}">
                    <a16:creationId xmlns:a16="http://schemas.microsoft.com/office/drawing/2014/main" id="{75549BFE-09AD-1043-ADA4-8A9A3250DBDC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795133" y="3282847"/>
                <a:ext cx="2469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49" name="Inkt 448">
                <a:extLst>
                  <a:ext uri="{FF2B5EF4-FFF2-40B4-BE49-F238E27FC236}">
                    <a16:creationId xmlns:a16="http://schemas.microsoft.com/office/drawing/2014/main" id="{64A78A6B-D1D9-4D49-9D16-167513E1AC40}"/>
                  </a:ext>
                </a:extLst>
              </p14:cNvPr>
              <p14:cNvContentPartPr/>
              <p14:nvPr/>
            </p14:nvContentPartPr>
            <p14:xfrm>
              <a:off x="5439613" y="3456367"/>
              <a:ext cx="201600" cy="190800"/>
            </p14:xfrm>
          </p:contentPart>
        </mc:Choice>
        <mc:Fallback xmlns="">
          <p:pic>
            <p:nvPicPr>
              <p:cNvPr id="449" name="Inkt 448">
                <a:extLst>
                  <a:ext uri="{FF2B5EF4-FFF2-40B4-BE49-F238E27FC236}">
                    <a16:creationId xmlns:a16="http://schemas.microsoft.com/office/drawing/2014/main" id="{64A78A6B-D1D9-4D49-9D16-167513E1AC4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409013" y="3425767"/>
                <a:ext cx="2628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50" name="Inkt 449">
                <a:extLst>
                  <a:ext uri="{FF2B5EF4-FFF2-40B4-BE49-F238E27FC236}">
                    <a16:creationId xmlns:a16="http://schemas.microsoft.com/office/drawing/2014/main" id="{A01A5CF4-C167-B940-838D-4C9C1B55932D}"/>
                  </a:ext>
                </a:extLst>
              </p14:cNvPr>
              <p14:cNvContentPartPr/>
              <p14:nvPr/>
            </p14:nvContentPartPr>
            <p14:xfrm>
              <a:off x="5227933" y="3763087"/>
              <a:ext cx="206640" cy="238320"/>
            </p14:xfrm>
          </p:contentPart>
        </mc:Choice>
        <mc:Fallback xmlns="">
          <p:pic>
            <p:nvPicPr>
              <p:cNvPr id="450" name="Inkt 449">
                <a:extLst>
                  <a:ext uri="{FF2B5EF4-FFF2-40B4-BE49-F238E27FC236}">
                    <a16:creationId xmlns:a16="http://schemas.microsoft.com/office/drawing/2014/main" id="{A01A5CF4-C167-B940-838D-4C9C1B55932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197333" y="3732487"/>
                <a:ext cx="26820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51" name="Inkt 450">
                <a:extLst>
                  <a:ext uri="{FF2B5EF4-FFF2-40B4-BE49-F238E27FC236}">
                    <a16:creationId xmlns:a16="http://schemas.microsoft.com/office/drawing/2014/main" id="{C3C36765-AE95-5941-B0C6-2E0F728432CE}"/>
                  </a:ext>
                </a:extLst>
              </p14:cNvPr>
              <p14:cNvContentPartPr/>
              <p14:nvPr/>
            </p14:nvContentPartPr>
            <p14:xfrm>
              <a:off x="5794213" y="3551767"/>
              <a:ext cx="90360" cy="95760"/>
            </p14:xfrm>
          </p:contentPart>
        </mc:Choice>
        <mc:Fallback xmlns="">
          <p:pic>
            <p:nvPicPr>
              <p:cNvPr id="451" name="Inkt 450">
                <a:extLst>
                  <a:ext uri="{FF2B5EF4-FFF2-40B4-BE49-F238E27FC236}">
                    <a16:creationId xmlns:a16="http://schemas.microsoft.com/office/drawing/2014/main" id="{C3C36765-AE95-5941-B0C6-2E0F728432C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763613" y="3520807"/>
                <a:ext cx="1515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52" name="Inkt 451">
                <a:extLst>
                  <a:ext uri="{FF2B5EF4-FFF2-40B4-BE49-F238E27FC236}">
                    <a16:creationId xmlns:a16="http://schemas.microsoft.com/office/drawing/2014/main" id="{C05091D2-2967-9E4B-8F4D-8B7CABAD1D88}"/>
                  </a:ext>
                </a:extLst>
              </p14:cNvPr>
              <p14:cNvContentPartPr/>
              <p14:nvPr/>
            </p14:nvContentPartPr>
            <p14:xfrm>
              <a:off x="5810053" y="3784327"/>
              <a:ext cx="190800" cy="206640"/>
            </p14:xfrm>
          </p:contentPart>
        </mc:Choice>
        <mc:Fallback xmlns="">
          <p:pic>
            <p:nvPicPr>
              <p:cNvPr id="452" name="Inkt 451">
                <a:extLst>
                  <a:ext uri="{FF2B5EF4-FFF2-40B4-BE49-F238E27FC236}">
                    <a16:creationId xmlns:a16="http://schemas.microsoft.com/office/drawing/2014/main" id="{C05091D2-2967-9E4B-8F4D-8B7CABAD1D8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779453" y="3753727"/>
                <a:ext cx="25236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57" name="Inkt 457">
                <a:extLst>
                  <a:ext uri="{FF2B5EF4-FFF2-40B4-BE49-F238E27FC236}">
                    <a16:creationId xmlns:a16="http://schemas.microsoft.com/office/drawing/2014/main" id="{C184B561-50BB-CC4D-89B8-099599803318}"/>
                  </a:ext>
                </a:extLst>
              </p14:cNvPr>
              <p14:cNvContentPartPr/>
              <p14:nvPr/>
            </p14:nvContentPartPr>
            <p14:xfrm>
              <a:off x="5619613" y="3138847"/>
              <a:ext cx="249120" cy="212040"/>
            </p14:xfrm>
          </p:contentPart>
        </mc:Choice>
        <mc:Fallback xmlns="">
          <p:pic>
            <p:nvPicPr>
              <p:cNvPr id="457" name="Inkt 457">
                <a:extLst>
                  <a:ext uri="{FF2B5EF4-FFF2-40B4-BE49-F238E27FC236}">
                    <a16:creationId xmlns:a16="http://schemas.microsoft.com/office/drawing/2014/main" id="{C184B561-50BB-CC4D-89B8-099599803318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589013" y="3108247"/>
                <a:ext cx="3103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61" name="Inkt 461">
                <a:extLst>
                  <a:ext uri="{FF2B5EF4-FFF2-40B4-BE49-F238E27FC236}">
                    <a16:creationId xmlns:a16="http://schemas.microsoft.com/office/drawing/2014/main" id="{C8E2933D-9906-7D4F-912D-7DBCC70C8FB4}"/>
                  </a:ext>
                </a:extLst>
              </p14:cNvPr>
              <p14:cNvContentPartPr/>
              <p14:nvPr/>
            </p14:nvContentPartPr>
            <p14:xfrm>
              <a:off x="116293" y="3091327"/>
              <a:ext cx="243720" cy="365400"/>
            </p14:xfrm>
          </p:contentPart>
        </mc:Choice>
        <mc:Fallback xmlns="">
          <p:pic>
            <p:nvPicPr>
              <p:cNvPr id="461" name="Inkt 461">
                <a:extLst>
                  <a:ext uri="{FF2B5EF4-FFF2-40B4-BE49-F238E27FC236}">
                    <a16:creationId xmlns:a16="http://schemas.microsoft.com/office/drawing/2014/main" id="{C8E2933D-9906-7D4F-912D-7DBCC70C8FB4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5693" y="3060367"/>
                <a:ext cx="30528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65" name="Inkt 465">
                <a:extLst>
                  <a:ext uri="{FF2B5EF4-FFF2-40B4-BE49-F238E27FC236}">
                    <a16:creationId xmlns:a16="http://schemas.microsoft.com/office/drawing/2014/main" id="{03BA032E-B0A7-9C44-BA99-59ED67091501}"/>
                  </a:ext>
                </a:extLst>
              </p14:cNvPr>
              <p14:cNvContentPartPr/>
              <p14:nvPr/>
            </p14:nvContentPartPr>
            <p14:xfrm>
              <a:off x="206293" y="4959007"/>
              <a:ext cx="233280" cy="418320"/>
            </p14:xfrm>
          </p:contentPart>
        </mc:Choice>
        <mc:Fallback xmlns="">
          <p:pic>
            <p:nvPicPr>
              <p:cNvPr id="465" name="Inkt 465">
                <a:extLst>
                  <a:ext uri="{FF2B5EF4-FFF2-40B4-BE49-F238E27FC236}">
                    <a16:creationId xmlns:a16="http://schemas.microsoft.com/office/drawing/2014/main" id="{03BA032E-B0A7-9C44-BA99-59ED6709150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75693" y="4928407"/>
                <a:ext cx="294480" cy="47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6103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8F701846-F490-488E-96D0-E01527B8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Postfix </a:t>
            </a:r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berekenen</a:t>
            </a:r>
            <a:endParaRPr lang="en-US" sz="6600" dirty="0">
              <a:solidFill>
                <a:schemeClr val="accent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EE6D3FB-7630-49FB-9FDC-39D1F1CE0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88" y="1633538"/>
            <a:ext cx="75533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69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8F701846-F490-488E-96D0-E01527B8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Postfix </a:t>
            </a:r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berekenen</a:t>
            </a:r>
            <a:endParaRPr lang="en-US" sz="6600" dirty="0">
              <a:solidFill>
                <a:schemeClr val="accent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t 18">
                <a:extLst>
                  <a:ext uri="{FF2B5EF4-FFF2-40B4-BE49-F238E27FC236}">
                    <a16:creationId xmlns:a16="http://schemas.microsoft.com/office/drawing/2014/main" id="{2F2A668B-528D-5744-A8F1-3F71F1BEE759}"/>
                  </a:ext>
                </a:extLst>
              </p14:cNvPr>
              <p14:cNvContentPartPr/>
              <p14:nvPr/>
            </p14:nvContentPartPr>
            <p14:xfrm>
              <a:off x="1809733" y="1931333"/>
              <a:ext cx="227880" cy="413280"/>
            </p14:xfrm>
          </p:contentPart>
        </mc:Choice>
        <mc:Fallback xmlns="">
          <p:pic>
            <p:nvPicPr>
              <p:cNvPr id="18" name="Inkt 18">
                <a:extLst>
                  <a:ext uri="{FF2B5EF4-FFF2-40B4-BE49-F238E27FC236}">
                    <a16:creationId xmlns:a16="http://schemas.microsoft.com/office/drawing/2014/main" id="{2F2A668B-528D-5744-A8F1-3F71F1BEE7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8773" y="1900733"/>
                <a:ext cx="28908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t 19">
                <a:extLst>
                  <a:ext uri="{FF2B5EF4-FFF2-40B4-BE49-F238E27FC236}">
                    <a16:creationId xmlns:a16="http://schemas.microsoft.com/office/drawing/2014/main" id="{EF055FDC-F530-A245-BCC3-5C0891C4A627}"/>
                  </a:ext>
                </a:extLst>
              </p14:cNvPr>
              <p14:cNvContentPartPr/>
              <p14:nvPr/>
            </p14:nvContentPartPr>
            <p14:xfrm>
              <a:off x="2280613" y="2031773"/>
              <a:ext cx="190800" cy="249120"/>
            </p14:xfrm>
          </p:contentPart>
        </mc:Choice>
        <mc:Fallback xmlns="">
          <p:pic>
            <p:nvPicPr>
              <p:cNvPr id="20" name="Inkt 19">
                <a:extLst>
                  <a:ext uri="{FF2B5EF4-FFF2-40B4-BE49-F238E27FC236}">
                    <a16:creationId xmlns:a16="http://schemas.microsoft.com/office/drawing/2014/main" id="{EF055FDC-F530-A245-BCC3-5C0891C4A6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0013" y="2001173"/>
                <a:ext cx="25236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Inkt 31">
                <a:extLst>
                  <a:ext uri="{FF2B5EF4-FFF2-40B4-BE49-F238E27FC236}">
                    <a16:creationId xmlns:a16="http://schemas.microsoft.com/office/drawing/2014/main" id="{F4C78478-B916-7047-88C3-1D4D8ECB1717}"/>
                  </a:ext>
                </a:extLst>
              </p14:cNvPr>
              <p14:cNvContentPartPr/>
              <p14:nvPr/>
            </p14:nvContentPartPr>
            <p14:xfrm>
              <a:off x="3561133" y="2068853"/>
              <a:ext cx="233280" cy="217440"/>
            </p14:xfrm>
          </p:contentPart>
        </mc:Choice>
        <mc:Fallback xmlns="">
          <p:pic>
            <p:nvPicPr>
              <p:cNvPr id="30" name="Inkt 31">
                <a:extLst>
                  <a:ext uri="{FF2B5EF4-FFF2-40B4-BE49-F238E27FC236}">
                    <a16:creationId xmlns:a16="http://schemas.microsoft.com/office/drawing/2014/main" id="{F4C78478-B916-7047-88C3-1D4D8ECB17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0533" y="2038253"/>
                <a:ext cx="29448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t 36">
                <a:extLst>
                  <a:ext uri="{FF2B5EF4-FFF2-40B4-BE49-F238E27FC236}">
                    <a16:creationId xmlns:a16="http://schemas.microsoft.com/office/drawing/2014/main" id="{79BCE181-D2D0-BB49-B13A-D92FA2B52C33}"/>
                  </a:ext>
                </a:extLst>
              </p14:cNvPr>
              <p14:cNvContentPartPr/>
              <p14:nvPr/>
            </p14:nvContentPartPr>
            <p14:xfrm>
              <a:off x="3931573" y="2105933"/>
              <a:ext cx="190800" cy="206640"/>
            </p14:xfrm>
          </p:contentPart>
        </mc:Choice>
        <mc:Fallback xmlns="">
          <p:pic>
            <p:nvPicPr>
              <p:cNvPr id="36" name="Inkt 36">
                <a:extLst>
                  <a:ext uri="{FF2B5EF4-FFF2-40B4-BE49-F238E27FC236}">
                    <a16:creationId xmlns:a16="http://schemas.microsoft.com/office/drawing/2014/main" id="{79BCE181-D2D0-BB49-B13A-D92FA2B52C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00973" y="2075333"/>
                <a:ext cx="25236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t 41">
                <a:extLst>
                  <a:ext uri="{FF2B5EF4-FFF2-40B4-BE49-F238E27FC236}">
                    <a16:creationId xmlns:a16="http://schemas.microsoft.com/office/drawing/2014/main" id="{3885F209-AF57-764C-9B10-793844A8F674}"/>
                  </a:ext>
                </a:extLst>
              </p14:cNvPr>
              <p14:cNvContentPartPr/>
              <p14:nvPr/>
            </p14:nvContentPartPr>
            <p14:xfrm>
              <a:off x="4794133" y="2201333"/>
              <a:ext cx="196200" cy="16200"/>
            </p14:xfrm>
          </p:contentPart>
        </mc:Choice>
        <mc:Fallback xmlns="">
          <p:pic>
            <p:nvPicPr>
              <p:cNvPr id="42" name="Inkt 41">
                <a:extLst>
                  <a:ext uri="{FF2B5EF4-FFF2-40B4-BE49-F238E27FC236}">
                    <a16:creationId xmlns:a16="http://schemas.microsoft.com/office/drawing/2014/main" id="{3885F209-AF57-764C-9B10-793844A8F67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63533" y="2170373"/>
                <a:ext cx="2574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Inkt 43">
                <a:extLst>
                  <a:ext uri="{FF2B5EF4-FFF2-40B4-BE49-F238E27FC236}">
                    <a16:creationId xmlns:a16="http://schemas.microsoft.com/office/drawing/2014/main" id="{FBDF6AB9-0CF6-C24E-82E0-85DEF4B3D3A8}"/>
                  </a:ext>
                </a:extLst>
              </p14:cNvPr>
              <p14:cNvContentPartPr/>
              <p14:nvPr/>
            </p14:nvContentPartPr>
            <p14:xfrm>
              <a:off x="4328293" y="2068853"/>
              <a:ext cx="286200" cy="254520"/>
            </p14:xfrm>
          </p:contentPart>
        </mc:Choice>
        <mc:Fallback xmlns="">
          <p:pic>
            <p:nvPicPr>
              <p:cNvPr id="43" name="Inkt 43">
                <a:extLst>
                  <a:ext uri="{FF2B5EF4-FFF2-40B4-BE49-F238E27FC236}">
                    <a16:creationId xmlns:a16="http://schemas.microsoft.com/office/drawing/2014/main" id="{FBDF6AB9-0CF6-C24E-82E0-85DEF4B3D3A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97693" y="2038253"/>
                <a:ext cx="34740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8" name="Inkt 68">
                <a:extLst>
                  <a:ext uri="{FF2B5EF4-FFF2-40B4-BE49-F238E27FC236}">
                    <a16:creationId xmlns:a16="http://schemas.microsoft.com/office/drawing/2014/main" id="{782740A4-9989-584D-BD1B-02DDEC35BD76}"/>
                  </a:ext>
                </a:extLst>
              </p14:cNvPr>
              <p14:cNvContentPartPr/>
              <p14:nvPr/>
            </p14:nvContentPartPr>
            <p14:xfrm>
              <a:off x="1899373" y="2510573"/>
              <a:ext cx="148680" cy="341640"/>
            </p14:xfrm>
          </p:contentPart>
        </mc:Choice>
        <mc:Fallback xmlns="">
          <p:pic>
            <p:nvPicPr>
              <p:cNvPr id="68" name="Inkt 68">
                <a:extLst>
                  <a:ext uri="{FF2B5EF4-FFF2-40B4-BE49-F238E27FC236}">
                    <a16:creationId xmlns:a16="http://schemas.microsoft.com/office/drawing/2014/main" id="{782740A4-9989-584D-BD1B-02DDEC35BD7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68773" y="2479646"/>
                <a:ext cx="209880" cy="4027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2" name="Inkt 72">
                <a:extLst>
                  <a:ext uri="{FF2B5EF4-FFF2-40B4-BE49-F238E27FC236}">
                    <a16:creationId xmlns:a16="http://schemas.microsoft.com/office/drawing/2014/main" id="{7DC9DA51-E84F-F043-8723-389459F5FBDF}"/>
                  </a:ext>
                </a:extLst>
              </p14:cNvPr>
              <p14:cNvContentPartPr/>
              <p14:nvPr/>
            </p14:nvContentPartPr>
            <p14:xfrm>
              <a:off x="5762533" y="1767173"/>
              <a:ext cx="640800" cy="672480"/>
            </p14:xfrm>
          </p:contentPart>
        </mc:Choice>
        <mc:Fallback xmlns="">
          <p:pic>
            <p:nvPicPr>
              <p:cNvPr id="72" name="Inkt 72">
                <a:extLst>
                  <a:ext uri="{FF2B5EF4-FFF2-40B4-BE49-F238E27FC236}">
                    <a16:creationId xmlns:a16="http://schemas.microsoft.com/office/drawing/2014/main" id="{7DC9DA51-E84F-F043-8723-389459F5FBD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31933" y="1736573"/>
                <a:ext cx="702000" cy="73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4" name="Inkt 73">
                <a:extLst>
                  <a:ext uri="{FF2B5EF4-FFF2-40B4-BE49-F238E27FC236}">
                    <a16:creationId xmlns:a16="http://schemas.microsoft.com/office/drawing/2014/main" id="{08C021D7-92B4-4948-ADEE-0DA381E4F672}"/>
                  </a:ext>
                </a:extLst>
              </p14:cNvPr>
              <p14:cNvContentPartPr/>
              <p14:nvPr/>
            </p14:nvContentPartPr>
            <p14:xfrm>
              <a:off x="1904773" y="3376013"/>
              <a:ext cx="143280" cy="227880"/>
            </p14:xfrm>
          </p:contentPart>
        </mc:Choice>
        <mc:Fallback xmlns="">
          <p:pic>
            <p:nvPicPr>
              <p:cNvPr id="74" name="Inkt 73">
                <a:extLst>
                  <a:ext uri="{FF2B5EF4-FFF2-40B4-BE49-F238E27FC236}">
                    <a16:creationId xmlns:a16="http://schemas.microsoft.com/office/drawing/2014/main" id="{08C021D7-92B4-4948-ADEE-0DA381E4F67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74173" y="3345053"/>
                <a:ext cx="20448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5" name="Inkt 74">
                <a:extLst>
                  <a:ext uri="{FF2B5EF4-FFF2-40B4-BE49-F238E27FC236}">
                    <a16:creationId xmlns:a16="http://schemas.microsoft.com/office/drawing/2014/main" id="{800E3772-F148-3949-AB6D-DA7039CB554B}"/>
                  </a:ext>
                </a:extLst>
              </p14:cNvPr>
              <p14:cNvContentPartPr/>
              <p14:nvPr/>
            </p14:nvContentPartPr>
            <p14:xfrm>
              <a:off x="2206453" y="3381773"/>
              <a:ext cx="159120" cy="200880"/>
            </p14:xfrm>
          </p:contentPart>
        </mc:Choice>
        <mc:Fallback xmlns="">
          <p:pic>
            <p:nvPicPr>
              <p:cNvPr id="75" name="Inkt 74">
                <a:extLst>
                  <a:ext uri="{FF2B5EF4-FFF2-40B4-BE49-F238E27FC236}">
                    <a16:creationId xmlns:a16="http://schemas.microsoft.com/office/drawing/2014/main" id="{800E3772-F148-3949-AB6D-DA7039CB554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75853" y="3351173"/>
                <a:ext cx="22032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8" name="Inkt 87">
                <a:extLst>
                  <a:ext uri="{FF2B5EF4-FFF2-40B4-BE49-F238E27FC236}">
                    <a16:creationId xmlns:a16="http://schemas.microsoft.com/office/drawing/2014/main" id="{D4034AB8-C357-4D4E-B79F-0DC9E954F550}"/>
                  </a:ext>
                </a:extLst>
              </p14:cNvPr>
              <p14:cNvContentPartPr/>
              <p14:nvPr/>
            </p14:nvContentPartPr>
            <p14:xfrm>
              <a:off x="4196173" y="3455213"/>
              <a:ext cx="196200" cy="16200"/>
            </p14:xfrm>
          </p:contentPart>
        </mc:Choice>
        <mc:Fallback xmlns="">
          <p:pic>
            <p:nvPicPr>
              <p:cNvPr id="88" name="Inkt 87">
                <a:extLst>
                  <a:ext uri="{FF2B5EF4-FFF2-40B4-BE49-F238E27FC236}">
                    <a16:creationId xmlns:a16="http://schemas.microsoft.com/office/drawing/2014/main" id="{D4034AB8-C357-4D4E-B79F-0DC9E954F55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65573" y="3424613"/>
                <a:ext cx="2574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9" name="Inkt 92">
                <a:extLst>
                  <a:ext uri="{FF2B5EF4-FFF2-40B4-BE49-F238E27FC236}">
                    <a16:creationId xmlns:a16="http://schemas.microsoft.com/office/drawing/2014/main" id="{EEC14688-BB91-1E4C-BC75-1882DFD3CDFA}"/>
                  </a:ext>
                </a:extLst>
              </p14:cNvPr>
              <p14:cNvContentPartPr/>
              <p14:nvPr/>
            </p14:nvContentPartPr>
            <p14:xfrm>
              <a:off x="3788653" y="3328133"/>
              <a:ext cx="275400" cy="217440"/>
            </p14:xfrm>
          </p:contentPart>
        </mc:Choice>
        <mc:Fallback xmlns="">
          <p:pic>
            <p:nvPicPr>
              <p:cNvPr id="89" name="Inkt 92">
                <a:extLst>
                  <a:ext uri="{FF2B5EF4-FFF2-40B4-BE49-F238E27FC236}">
                    <a16:creationId xmlns:a16="http://schemas.microsoft.com/office/drawing/2014/main" id="{EEC14688-BB91-1E4C-BC75-1882DFD3CDF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58053" y="3297533"/>
                <a:ext cx="33696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0" name="Inkt 93">
                <a:extLst>
                  <a:ext uri="{FF2B5EF4-FFF2-40B4-BE49-F238E27FC236}">
                    <a16:creationId xmlns:a16="http://schemas.microsoft.com/office/drawing/2014/main" id="{D1F2B79A-0436-694C-A3B4-435E20921B01}"/>
                  </a:ext>
                </a:extLst>
              </p14:cNvPr>
              <p14:cNvContentPartPr/>
              <p14:nvPr/>
            </p14:nvContentPartPr>
            <p14:xfrm>
              <a:off x="3455293" y="3317693"/>
              <a:ext cx="190800" cy="259920"/>
            </p14:xfrm>
          </p:contentPart>
        </mc:Choice>
        <mc:Fallback xmlns="">
          <p:pic>
            <p:nvPicPr>
              <p:cNvPr id="90" name="Inkt 93">
                <a:extLst>
                  <a:ext uri="{FF2B5EF4-FFF2-40B4-BE49-F238E27FC236}">
                    <a16:creationId xmlns:a16="http://schemas.microsoft.com/office/drawing/2014/main" id="{D1F2B79A-0436-694C-A3B4-435E20921B0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24693" y="3287051"/>
                <a:ext cx="252360" cy="321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1" name="Inkt 94">
                <a:extLst>
                  <a:ext uri="{FF2B5EF4-FFF2-40B4-BE49-F238E27FC236}">
                    <a16:creationId xmlns:a16="http://schemas.microsoft.com/office/drawing/2014/main" id="{E11E94E9-1968-F340-B027-260C75AE7B19}"/>
                  </a:ext>
                </a:extLst>
              </p14:cNvPr>
              <p14:cNvContentPartPr/>
              <p14:nvPr/>
            </p14:nvContentPartPr>
            <p14:xfrm>
              <a:off x="3127333" y="3355493"/>
              <a:ext cx="190440" cy="222120"/>
            </p14:xfrm>
          </p:contentPart>
        </mc:Choice>
        <mc:Fallback xmlns="">
          <p:pic>
            <p:nvPicPr>
              <p:cNvPr id="91" name="Inkt 94">
                <a:extLst>
                  <a:ext uri="{FF2B5EF4-FFF2-40B4-BE49-F238E27FC236}">
                    <a16:creationId xmlns:a16="http://schemas.microsoft.com/office/drawing/2014/main" id="{E11E94E9-1968-F340-B027-260C75AE7B1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96373" y="3324533"/>
                <a:ext cx="25164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9" name="Inkt 99">
                <a:extLst>
                  <a:ext uri="{FF2B5EF4-FFF2-40B4-BE49-F238E27FC236}">
                    <a16:creationId xmlns:a16="http://schemas.microsoft.com/office/drawing/2014/main" id="{130AA3FE-1D34-E84C-B2AB-40BD43EBCF09}"/>
                  </a:ext>
                </a:extLst>
              </p14:cNvPr>
              <p14:cNvContentPartPr/>
              <p14:nvPr/>
            </p14:nvContentPartPr>
            <p14:xfrm>
              <a:off x="2216893" y="3762293"/>
              <a:ext cx="169560" cy="249120"/>
            </p14:xfrm>
          </p:contentPart>
        </mc:Choice>
        <mc:Fallback xmlns="">
          <p:pic>
            <p:nvPicPr>
              <p:cNvPr id="99" name="Inkt 99">
                <a:extLst>
                  <a:ext uri="{FF2B5EF4-FFF2-40B4-BE49-F238E27FC236}">
                    <a16:creationId xmlns:a16="http://schemas.microsoft.com/office/drawing/2014/main" id="{130AA3FE-1D34-E84C-B2AB-40BD43EBCF0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186293" y="3731693"/>
                <a:ext cx="23112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4" name="Inkt 104">
                <a:extLst>
                  <a:ext uri="{FF2B5EF4-FFF2-40B4-BE49-F238E27FC236}">
                    <a16:creationId xmlns:a16="http://schemas.microsoft.com/office/drawing/2014/main" id="{4A90703C-AD69-4149-8D66-297EDADE815D}"/>
                  </a:ext>
                </a:extLst>
              </p14:cNvPr>
              <p14:cNvContentPartPr/>
              <p14:nvPr/>
            </p14:nvContentPartPr>
            <p14:xfrm>
              <a:off x="5122093" y="3238493"/>
              <a:ext cx="572040" cy="672480"/>
            </p14:xfrm>
          </p:contentPart>
        </mc:Choice>
        <mc:Fallback xmlns="">
          <p:pic>
            <p:nvPicPr>
              <p:cNvPr id="104" name="Inkt 104">
                <a:extLst>
                  <a:ext uri="{FF2B5EF4-FFF2-40B4-BE49-F238E27FC236}">
                    <a16:creationId xmlns:a16="http://schemas.microsoft.com/office/drawing/2014/main" id="{4A90703C-AD69-4149-8D66-297EDADE815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91493" y="3207533"/>
                <a:ext cx="633240" cy="73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6" name="Inkt 105">
                <a:extLst>
                  <a:ext uri="{FF2B5EF4-FFF2-40B4-BE49-F238E27FC236}">
                    <a16:creationId xmlns:a16="http://schemas.microsoft.com/office/drawing/2014/main" id="{33039FDB-F577-6144-AE46-829D304DBA7B}"/>
                  </a:ext>
                </a:extLst>
              </p14:cNvPr>
              <p14:cNvContentPartPr/>
              <p14:nvPr/>
            </p14:nvContentPartPr>
            <p14:xfrm>
              <a:off x="1941853" y="4624853"/>
              <a:ext cx="164520" cy="169560"/>
            </p14:xfrm>
          </p:contentPart>
        </mc:Choice>
        <mc:Fallback xmlns="">
          <p:pic>
            <p:nvPicPr>
              <p:cNvPr id="106" name="Inkt 105">
                <a:extLst>
                  <a:ext uri="{FF2B5EF4-FFF2-40B4-BE49-F238E27FC236}">
                    <a16:creationId xmlns:a16="http://schemas.microsoft.com/office/drawing/2014/main" id="{33039FDB-F577-6144-AE46-829D304DBA7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11253" y="4593893"/>
                <a:ext cx="22572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3" name="Inkt 123">
                <a:extLst>
                  <a:ext uri="{FF2B5EF4-FFF2-40B4-BE49-F238E27FC236}">
                    <a16:creationId xmlns:a16="http://schemas.microsoft.com/office/drawing/2014/main" id="{ACC2C6BF-BE08-464E-ACB5-5124CAE50027}"/>
                  </a:ext>
                </a:extLst>
              </p14:cNvPr>
              <p14:cNvContentPartPr/>
              <p14:nvPr/>
            </p14:nvContentPartPr>
            <p14:xfrm>
              <a:off x="2671933" y="1994693"/>
              <a:ext cx="667080" cy="344520"/>
            </p14:xfrm>
          </p:contentPart>
        </mc:Choice>
        <mc:Fallback xmlns="">
          <p:pic>
            <p:nvPicPr>
              <p:cNvPr id="123" name="Inkt 123">
                <a:extLst>
                  <a:ext uri="{FF2B5EF4-FFF2-40B4-BE49-F238E27FC236}">
                    <a16:creationId xmlns:a16="http://schemas.microsoft.com/office/drawing/2014/main" id="{ACC2C6BF-BE08-464E-ACB5-5124CAE5002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41333" y="1964061"/>
                <a:ext cx="728640" cy="406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9" name="Inkt 129">
                <a:extLst>
                  <a:ext uri="{FF2B5EF4-FFF2-40B4-BE49-F238E27FC236}">
                    <a16:creationId xmlns:a16="http://schemas.microsoft.com/office/drawing/2014/main" id="{06D1DE5F-1BC6-4F42-B9D7-EA512DC7A7FC}"/>
                  </a:ext>
                </a:extLst>
              </p14:cNvPr>
              <p14:cNvContentPartPr/>
              <p14:nvPr/>
            </p14:nvContentPartPr>
            <p14:xfrm>
              <a:off x="2534413" y="3349373"/>
              <a:ext cx="455400" cy="259920"/>
            </p14:xfrm>
          </p:contentPart>
        </mc:Choice>
        <mc:Fallback xmlns="">
          <p:pic>
            <p:nvPicPr>
              <p:cNvPr id="129" name="Inkt 129">
                <a:extLst>
                  <a:ext uri="{FF2B5EF4-FFF2-40B4-BE49-F238E27FC236}">
                    <a16:creationId xmlns:a16="http://schemas.microsoft.com/office/drawing/2014/main" id="{06D1DE5F-1BC6-4F42-B9D7-EA512DC7A7F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503813" y="3318731"/>
                <a:ext cx="516960" cy="321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42" name="Inkt 142">
                <a:extLst>
                  <a:ext uri="{FF2B5EF4-FFF2-40B4-BE49-F238E27FC236}">
                    <a16:creationId xmlns:a16="http://schemas.microsoft.com/office/drawing/2014/main" id="{168C530E-1319-954F-856A-A0B387FF235C}"/>
                  </a:ext>
                </a:extLst>
              </p14:cNvPr>
              <p14:cNvContentPartPr/>
              <p14:nvPr/>
            </p14:nvContentPartPr>
            <p14:xfrm>
              <a:off x="2280613" y="4534853"/>
              <a:ext cx="1899720" cy="259560"/>
            </p14:xfrm>
          </p:contentPart>
        </mc:Choice>
        <mc:Fallback xmlns="">
          <p:pic>
            <p:nvPicPr>
              <p:cNvPr id="142" name="Inkt 142">
                <a:extLst>
                  <a:ext uri="{FF2B5EF4-FFF2-40B4-BE49-F238E27FC236}">
                    <a16:creationId xmlns:a16="http://schemas.microsoft.com/office/drawing/2014/main" id="{168C530E-1319-954F-856A-A0B387FF235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250019" y="4504253"/>
                <a:ext cx="1960908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48" name="Inkt 148">
                <a:extLst>
                  <a:ext uri="{FF2B5EF4-FFF2-40B4-BE49-F238E27FC236}">
                    <a16:creationId xmlns:a16="http://schemas.microsoft.com/office/drawing/2014/main" id="{411270D3-6BBC-1A40-9472-538E767FBB59}"/>
                  </a:ext>
                </a:extLst>
              </p14:cNvPr>
              <p14:cNvContentPartPr/>
              <p14:nvPr/>
            </p14:nvContentPartPr>
            <p14:xfrm>
              <a:off x="4698733" y="4576973"/>
              <a:ext cx="704160" cy="990000"/>
            </p14:xfrm>
          </p:contentPart>
        </mc:Choice>
        <mc:Fallback xmlns="">
          <p:pic>
            <p:nvPicPr>
              <p:cNvPr id="148" name="Inkt 148">
                <a:extLst>
                  <a:ext uri="{FF2B5EF4-FFF2-40B4-BE49-F238E27FC236}">
                    <a16:creationId xmlns:a16="http://schemas.microsoft.com/office/drawing/2014/main" id="{411270D3-6BBC-1A40-9472-538E767FBB5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668133" y="4546373"/>
                <a:ext cx="765360" cy="10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2" name="Inkt 151">
                <a:extLst>
                  <a:ext uri="{FF2B5EF4-FFF2-40B4-BE49-F238E27FC236}">
                    <a16:creationId xmlns:a16="http://schemas.microsoft.com/office/drawing/2014/main" id="{D3C79D3E-3B12-2B43-A973-6A5B9223637C}"/>
                  </a:ext>
                </a:extLst>
              </p14:cNvPr>
              <p14:cNvContentPartPr/>
              <p14:nvPr/>
            </p14:nvContentPartPr>
            <p14:xfrm>
              <a:off x="1851853" y="5831213"/>
              <a:ext cx="164520" cy="201600"/>
            </p14:xfrm>
          </p:contentPart>
        </mc:Choice>
        <mc:Fallback xmlns="">
          <p:pic>
            <p:nvPicPr>
              <p:cNvPr id="152" name="Inkt 151">
                <a:extLst>
                  <a:ext uri="{FF2B5EF4-FFF2-40B4-BE49-F238E27FC236}">
                    <a16:creationId xmlns:a16="http://schemas.microsoft.com/office/drawing/2014/main" id="{D3C79D3E-3B12-2B43-A973-6A5B9223637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21253" y="5800613"/>
                <a:ext cx="22572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53" name="Inkt 152">
                <a:extLst>
                  <a:ext uri="{FF2B5EF4-FFF2-40B4-BE49-F238E27FC236}">
                    <a16:creationId xmlns:a16="http://schemas.microsoft.com/office/drawing/2014/main" id="{B04BB34E-859E-CA4A-AD7C-5F89F03074B4}"/>
                  </a:ext>
                </a:extLst>
              </p14:cNvPr>
              <p14:cNvContentPartPr/>
              <p14:nvPr/>
            </p14:nvContentPartPr>
            <p14:xfrm>
              <a:off x="2174773" y="5852453"/>
              <a:ext cx="243720" cy="201600"/>
            </p14:xfrm>
          </p:contentPart>
        </mc:Choice>
        <mc:Fallback xmlns="">
          <p:pic>
            <p:nvPicPr>
              <p:cNvPr id="153" name="Inkt 152">
                <a:extLst>
                  <a:ext uri="{FF2B5EF4-FFF2-40B4-BE49-F238E27FC236}">
                    <a16:creationId xmlns:a16="http://schemas.microsoft.com/office/drawing/2014/main" id="{B04BB34E-859E-CA4A-AD7C-5F89F03074B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144173" y="5821853"/>
                <a:ext cx="3052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54" name="Inkt 153">
                <a:extLst>
                  <a:ext uri="{FF2B5EF4-FFF2-40B4-BE49-F238E27FC236}">
                    <a16:creationId xmlns:a16="http://schemas.microsoft.com/office/drawing/2014/main" id="{241C56B3-AE1A-9B49-BB52-38E48724B8BE}"/>
                  </a:ext>
                </a:extLst>
              </p14:cNvPr>
              <p14:cNvContentPartPr/>
              <p14:nvPr/>
            </p14:nvContentPartPr>
            <p14:xfrm>
              <a:off x="2545213" y="5862893"/>
              <a:ext cx="164520" cy="159120"/>
            </p14:xfrm>
          </p:contentPart>
        </mc:Choice>
        <mc:Fallback xmlns="">
          <p:pic>
            <p:nvPicPr>
              <p:cNvPr id="154" name="Inkt 153">
                <a:extLst>
                  <a:ext uri="{FF2B5EF4-FFF2-40B4-BE49-F238E27FC236}">
                    <a16:creationId xmlns:a16="http://schemas.microsoft.com/office/drawing/2014/main" id="{241C56B3-AE1A-9B49-BB52-38E48724B8B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514613" y="5832293"/>
                <a:ext cx="22572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55" name="Inkt 155">
                <a:extLst>
                  <a:ext uri="{FF2B5EF4-FFF2-40B4-BE49-F238E27FC236}">
                    <a16:creationId xmlns:a16="http://schemas.microsoft.com/office/drawing/2014/main" id="{B684E3F0-C70F-0941-9F6B-22881164DAAF}"/>
                  </a:ext>
                </a:extLst>
              </p14:cNvPr>
              <p14:cNvContentPartPr/>
              <p14:nvPr/>
            </p14:nvContentPartPr>
            <p14:xfrm>
              <a:off x="2550253" y="4931573"/>
              <a:ext cx="137880" cy="212040"/>
            </p14:xfrm>
          </p:contentPart>
        </mc:Choice>
        <mc:Fallback xmlns="">
          <p:pic>
            <p:nvPicPr>
              <p:cNvPr id="155" name="Inkt 155">
                <a:extLst>
                  <a:ext uri="{FF2B5EF4-FFF2-40B4-BE49-F238E27FC236}">
                    <a16:creationId xmlns:a16="http://schemas.microsoft.com/office/drawing/2014/main" id="{B684E3F0-C70F-0941-9F6B-22881164DAA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19653" y="4900973"/>
                <a:ext cx="1994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7" name="Inkt 167">
                <a:extLst>
                  <a:ext uri="{FF2B5EF4-FFF2-40B4-BE49-F238E27FC236}">
                    <a16:creationId xmlns:a16="http://schemas.microsoft.com/office/drawing/2014/main" id="{16DEE3C5-86FF-E447-99F6-5B6EBD903133}"/>
                  </a:ext>
                </a:extLst>
              </p14:cNvPr>
              <p14:cNvContentPartPr/>
              <p14:nvPr/>
            </p14:nvContentPartPr>
            <p14:xfrm>
              <a:off x="2889013" y="5804933"/>
              <a:ext cx="915840" cy="206640"/>
            </p14:xfrm>
          </p:contentPart>
        </mc:Choice>
        <mc:Fallback xmlns="">
          <p:pic>
            <p:nvPicPr>
              <p:cNvPr id="167" name="Inkt 167">
                <a:extLst>
                  <a:ext uri="{FF2B5EF4-FFF2-40B4-BE49-F238E27FC236}">
                    <a16:creationId xmlns:a16="http://schemas.microsoft.com/office/drawing/2014/main" id="{16DEE3C5-86FF-E447-99F6-5B6EBD90313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858413" y="5773973"/>
                <a:ext cx="9770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3" name="Inkt 172">
                <a:extLst>
                  <a:ext uri="{FF2B5EF4-FFF2-40B4-BE49-F238E27FC236}">
                    <a16:creationId xmlns:a16="http://schemas.microsoft.com/office/drawing/2014/main" id="{DBAC0B70-4701-524A-BF9A-B5C15C869ADB}"/>
                  </a:ext>
                </a:extLst>
              </p14:cNvPr>
              <p14:cNvContentPartPr/>
              <p14:nvPr/>
            </p14:nvContentPartPr>
            <p14:xfrm>
              <a:off x="4280773" y="5905373"/>
              <a:ext cx="127440" cy="26640"/>
            </p14:xfrm>
          </p:contentPart>
        </mc:Choice>
        <mc:Fallback xmlns="">
          <p:pic>
            <p:nvPicPr>
              <p:cNvPr id="173" name="Inkt 172">
                <a:extLst>
                  <a:ext uri="{FF2B5EF4-FFF2-40B4-BE49-F238E27FC236}">
                    <a16:creationId xmlns:a16="http://schemas.microsoft.com/office/drawing/2014/main" id="{DBAC0B70-4701-524A-BF9A-B5C15C869AD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50173" y="5874773"/>
                <a:ext cx="18864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74" name="Inkt 174">
                <a:extLst>
                  <a:ext uri="{FF2B5EF4-FFF2-40B4-BE49-F238E27FC236}">
                    <a16:creationId xmlns:a16="http://schemas.microsoft.com/office/drawing/2014/main" id="{66F16389-69FA-9046-83D0-49B9449FFBC4}"/>
                  </a:ext>
                </a:extLst>
              </p14:cNvPr>
              <p14:cNvContentPartPr/>
              <p14:nvPr/>
            </p14:nvContentPartPr>
            <p14:xfrm>
              <a:off x="3920773" y="5825813"/>
              <a:ext cx="233280" cy="159120"/>
            </p14:xfrm>
          </p:contentPart>
        </mc:Choice>
        <mc:Fallback xmlns="">
          <p:pic>
            <p:nvPicPr>
              <p:cNvPr id="174" name="Inkt 174">
                <a:extLst>
                  <a:ext uri="{FF2B5EF4-FFF2-40B4-BE49-F238E27FC236}">
                    <a16:creationId xmlns:a16="http://schemas.microsoft.com/office/drawing/2014/main" id="{66F16389-69FA-9046-83D0-49B9449FFBC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90173" y="5795213"/>
                <a:ext cx="29448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78" name="Inkt 178">
                <a:extLst>
                  <a:ext uri="{FF2B5EF4-FFF2-40B4-BE49-F238E27FC236}">
                    <a16:creationId xmlns:a16="http://schemas.microsoft.com/office/drawing/2014/main" id="{85C4EE66-C00F-0C45-9101-85717897921B}"/>
                  </a:ext>
                </a:extLst>
              </p14:cNvPr>
              <p14:cNvContentPartPr/>
              <p14:nvPr/>
            </p14:nvContentPartPr>
            <p14:xfrm>
              <a:off x="2846893" y="6143333"/>
              <a:ext cx="217440" cy="190800"/>
            </p14:xfrm>
          </p:contentPart>
        </mc:Choice>
        <mc:Fallback xmlns="">
          <p:pic>
            <p:nvPicPr>
              <p:cNvPr id="178" name="Inkt 178">
                <a:extLst>
                  <a:ext uri="{FF2B5EF4-FFF2-40B4-BE49-F238E27FC236}">
                    <a16:creationId xmlns:a16="http://schemas.microsoft.com/office/drawing/2014/main" id="{85C4EE66-C00F-0C45-9101-85717897921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815933" y="6112733"/>
                <a:ext cx="2786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85" name="Inkt 184">
                <a:extLst>
                  <a:ext uri="{FF2B5EF4-FFF2-40B4-BE49-F238E27FC236}">
                    <a16:creationId xmlns:a16="http://schemas.microsoft.com/office/drawing/2014/main" id="{8FA582F4-3C6D-B844-A98C-471ECAAA0994}"/>
                  </a:ext>
                </a:extLst>
              </p14:cNvPr>
              <p14:cNvContentPartPr/>
              <p14:nvPr/>
            </p14:nvContentPartPr>
            <p14:xfrm>
              <a:off x="1926013" y="6572093"/>
              <a:ext cx="296640" cy="100800"/>
            </p14:xfrm>
          </p:contentPart>
        </mc:Choice>
        <mc:Fallback xmlns="">
          <p:pic>
            <p:nvPicPr>
              <p:cNvPr id="185" name="Inkt 184">
                <a:extLst>
                  <a:ext uri="{FF2B5EF4-FFF2-40B4-BE49-F238E27FC236}">
                    <a16:creationId xmlns:a16="http://schemas.microsoft.com/office/drawing/2014/main" id="{8FA582F4-3C6D-B844-A98C-471ECAAA099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895413" y="6541493"/>
                <a:ext cx="35820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88" name="Inkt 187">
                <a:extLst>
                  <a:ext uri="{FF2B5EF4-FFF2-40B4-BE49-F238E27FC236}">
                    <a16:creationId xmlns:a16="http://schemas.microsoft.com/office/drawing/2014/main" id="{07E5EBDA-9B97-F148-B7BD-EABC2BCE4E0A}"/>
                  </a:ext>
                </a:extLst>
              </p14:cNvPr>
              <p14:cNvContentPartPr/>
              <p14:nvPr/>
            </p14:nvContentPartPr>
            <p14:xfrm>
              <a:off x="2883613" y="6672533"/>
              <a:ext cx="122040" cy="5760"/>
            </p14:xfrm>
          </p:contentPart>
        </mc:Choice>
        <mc:Fallback xmlns="">
          <p:pic>
            <p:nvPicPr>
              <p:cNvPr id="188" name="Inkt 187">
                <a:extLst>
                  <a:ext uri="{FF2B5EF4-FFF2-40B4-BE49-F238E27FC236}">
                    <a16:creationId xmlns:a16="http://schemas.microsoft.com/office/drawing/2014/main" id="{07E5EBDA-9B97-F148-B7BD-EABC2BCE4E0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853013" y="6641933"/>
                <a:ext cx="18360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89" name="Inkt 188">
                <a:extLst>
                  <a:ext uri="{FF2B5EF4-FFF2-40B4-BE49-F238E27FC236}">
                    <a16:creationId xmlns:a16="http://schemas.microsoft.com/office/drawing/2014/main" id="{17B7370D-75F2-AC4A-B8F8-3B3554659590}"/>
                  </a:ext>
                </a:extLst>
              </p14:cNvPr>
              <p14:cNvContentPartPr/>
              <p14:nvPr/>
            </p14:nvContentPartPr>
            <p14:xfrm>
              <a:off x="2862733" y="6603773"/>
              <a:ext cx="122040" cy="5760"/>
            </p14:xfrm>
          </p:contentPart>
        </mc:Choice>
        <mc:Fallback xmlns="">
          <p:pic>
            <p:nvPicPr>
              <p:cNvPr id="189" name="Inkt 188">
                <a:extLst>
                  <a:ext uri="{FF2B5EF4-FFF2-40B4-BE49-F238E27FC236}">
                    <a16:creationId xmlns:a16="http://schemas.microsoft.com/office/drawing/2014/main" id="{17B7370D-75F2-AC4A-B8F8-3B355465959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831773" y="6573173"/>
                <a:ext cx="18360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90" name="Inkt 190">
                <a:extLst>
                  <a:ext uri="{FF2B5EF4-FFF2-40B4-BE49-F238E27FC236}">
                    <a16:creationId xmlns:a16="http://schemas.microsoft.com/office/drawing/2014/main" id="{CD4C085E-FF92-5741-A7E0-E2BFEF5CB934}"/>
                  </a:ext>
                </a:extLst>
              </p14:cNvPr>
              <p14:cNvContentPartPr/>
              <p14:nvPr/>
            </p14:nvContentPartPr>
            <p14:xfrm>
              <a:off x="2619373" y="6550853"/>
              <a:ext cx="111600" cy="169560"/>
            </p14:xfrm>
          </p:contentPart>
        </mc:Choice>
        <mc:Fallback xmlns="">
          <p:pic>
            <p:nvPicPr>
              <p:cNvPr id="190" name="Inkt 190">
                <a:extLst>
                  <a:ext uri="{FF2B5EF4-FFF2-40B4-BE49-F238E27FC236}">
                    <a16:creationId xmlns:a16="http://schemas.microsoft.com/office/drawing/2014/main" id="{CD4C085E-FF92-5741-A7E0-E2BFEF5CB93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588413" y="6520253"/>
                <a:ext cx="17280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98" name="Inkt 198">
                <a:extLst>
                  <a:ext uri="{FF2B5EF4-FFF2-40B4-BE49-F238E27FC236}">
                    <a16:creationId xmlns:a16="http://schemas.microsoft.com/office/drawing/2014/main" id="{EF2F9E20-07A4-F44F-8895-0D8884503F7F}"/>
                  </a:ext>
                </a:extLst>
              </p14:cNvPr>
              <p14:cNvContentPartPr/>
              <p14:nvPr/>
            </p14:nvContentPartPr>
            <p14:xfrm>
              <a:off x="3465733" y="6535013"/>
              <a:ext cx="238320" cy="190800"/>
            </p14:xfrm>
          </p:contentPart>
        </mc:Choice>
        <mc:Fallback xmlns="">
          <p:pic>
            <p:nvPicPr>
              <p:cNvPr id="198" name="Inkt 198">
                <a:extLst>
                  <a:ext uri="{FF2B5EF4-FFF2-40B4-BE49-F238E27FC236}">
                    <a16:creationId xmlns:a16="http://schemas.microsoft.com/office/drawing/2014/main" id="{EF2F9E20-07A4-F44F-8895-0D8884503F7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434773" y="6504053"/>
                <a:ext cx="2995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03" name="Inkt 203">
                <a:extLst>
                  <a:ext uri="{FF2B5EF4-FFF2-40B4-BE49-F238E27FC236}">
                    <a16:creationId xmlns:a16="http://schemas.microsoft.com/office/drawing/2014/main" id="{5A0E3421-3634-3B41-A0DD-545DCD32AC25}"/>
                  </a:ext>
                </a:extLst>
              </p14:cNvPr>
              <p14:cNvContentPartPr/>
              <p14:nvPr/>
            </p14:nvContentPartPr>
            <p14:xfrm>
              <a:off x="4831213" y="5878733"/>
              <a:ext cx="577080" cy="804240"/>
            </p14:xfrm>
          </p:contentPart>
        </mc:Choice>
        <mc:Fallback xmlns="">
          <p:pic>
            <p:nvPicPr>
              <p:cNvPr id="203" name="Inkt 203">
                <a:extLst>
                  <a:ext uri="{FF2B5EF4-FFF2-40B4-BE49-F238E27FC236}">
                    <a16:creationId xmlns:a16="http://schemas.microsoft.com/office/drawing/2014/main" id="{5A0E3421-3634-3B41-A0DD-545DCD32AC2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800613" y="5848133"/>
                <a:ext cx="638640" cy="86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05" name="Inkt 204">
                <a:extLst>
                  <a:ext uri="{FF2B5EF4-FFF2-40B4-BE49-F238E27FC236}">
                    <a16:creationId xmlns:a16="http://schemas.microsoft.com/office/drawing/2014/main" id="{DAB7AFC7-EAD3-1F49-A4E0-AE213A521B85}"/>
                  </a:ext>
                </a:extLst>
              </p14:cNvPr>
              <p14:cNvContentPartPr/>
              <p14:nvPr/>
            </p14:nvContentPartPr>
            <p14:xfrm>
              <a:off x="7349773" y="2031773"/>
              <a:ext cx="254520" cy="164520"/>
            </p14:xfrm>
          </p:contentPart>
        </mc:Choice>
        <mc:Fallback xmlns="">
          <p:pic>
            <p:nvPicPr>
              <p:cNvPr id="205" name="Inkt 204">
                <a:extLst>
                  <a:ext uri="{FF2B5EF4-FFF2-40B4-BE49-F238E27FC236}">
                    <a16:creationId xmlns:a16="http://schemas.microsoft.com/office/drawing/2014/main" id="{DAB7AFC7-EAD3-1F49-A4E0-AE213A521B8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319173" y="2001173"/>
                <a:ext cx="3157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14" name="Inkt 215">
                <a:extLst>
                  <a:ext uri="{FF2B5EF4-FFF2-40B4-BE49-F238E27FC236}">
                    <a16:creationId xmlns:a16="http://schemas.microsoft.com/office/drawing/2014/main" id="{C017F8D9-A3CC-1C48-804B-3B287AEF6571}"/>
                  </a:ext>
                </a:extLst>
              </p14:cNvPr>
              <p14:cNvContentPartPr/>
              <p14:nvPr/>
            </p14:nvContentPartPr>
            <p14:xfrm>
              <a:off x="8911093" y="2116373"/>
              <a:ext cx="180360" cy="143280"/>
            </p14:xfrm>
          </p:contentPart>
        </mc:Choice>
        <mc:Fallback xmlns="">
          <p:pic>
            <p:nvPicPr>
              <p:cNvPr id="214" name="Inkt 215">
                <a:extLst>
                  <a:ext uri="{FF2B5EF4-FFF2-40B4-BE49-F238E27FC236}">
                    <a16:creationId xmlns:a16="http://schemas.microsoft.com/office/drawing/2014/main" id="{C017F8D9-A3CC-1C48-804B-3B287AEF657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880133" y="2085773"/>
                <a:ext cx="24156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15" name="Inkt 216">
                <a:extLst>
                  <a:ext uri="{FF2B5EF4-FFF2-40B4-BE49-F238E27FC236}">
                    <a16:creationId xmlns:a16="http://schemas.microsoft.com/office/drawing/2014/main" id="{17AAE69F-A3D2-3245-87CC-6D363A040ADE}"/>
                  </a:ext>
                </a:extLst>
              </p14:cNvPr>
              <p14:cNvContentPartPr/>
              <p14:nvPr/>
            </p14:nvContentPartPr>
            <p14:xfrm>
              <a:off x="7789333" y="2042573"/>
              <a:ext cx="952560" cy="217440"/>
            </p14:xfrm>
          </p:contentPart>
        </mc:Choice>
        <mc:Fallback xmlns="">
          <p:pic>
            <p:nvPicPr>
              <p:cNvPr id="215" name="Inkt 216">
                <a:extLst>
                  <a:ext uri="{FF2B5EF4-FFF2-40B4-BE49-F238E27FC236}">
                    <a16:creationId xmlns:a16="http://schemas.microsoft.com/office/drawing/2014/main" id="{17AAE69F-A3D2-3245-87CC-6D363A040AD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758385" y="2011613"/>
                <a:ext cx="1013737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26" name="Inkt 225">
                <a:extLst>
                  <a:ext uri="{FF2B5EF4-FFF2-40B4-BE49-F238E27FC236}">
                    <a16:creationId xmlns:a16="http://schemas.microsoft.com/office/drawing/2014/main" id="{566351A6-68A8-5845-AE19-801671B730F3}"/>
                  </a:ext>
                </a:extLst>
              </p14:cNvPr>
              <p14:cNvContentPartPr/>
              <p14:nvPr/>
            </p14:nvContentPartPr>
            <p14:xfrm>
              <a:off x="10366213" y="2143013"/>
              <a:ext cx="148680" cy="26640"/>
            </p14:xfrm>
          </p:contentPart>
        </mc:Choice>
        <mc:Fallback xmlns="">
          <p:pic>
            <p:nvPicPr>
              <p:cNvPr id="226" name="Inkt 225">
                <a:extLst>
                  <a:ext uri="{FF2B5EF4-FFF2-40B4-BE49-F238E27FC236}">
                    <a16:creationId xmlns:a16="http://schemas.microsoft.com/office/drawing/2014/main" id="{566351A6-68A8-5845-AE19-801671B730F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335613" y="2112413"/>
                <a:ext cx="20988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27" name="Inkt 228">
                <a:extLst>
                  <a:ext uri="{FF2B5EF4-FFF2-40B4-BE49-F238E27FC236}">
                    <a16:creationId xmlns:a16="http://schemas.microsoft.com/office/drawing/2014/main" id="{CDE5CA2E-1ECE-B14D-BF40-B9BA6CB52998}"/>
                  </a:ext>
                </a:extLst>
              </p14:cNvPr>
              <p14:cNvContentPartPr/>
              <p14:nvPr/>
            </p14:nvContentPartPr>
            <p14:xfrm>
              <a:off x="9964093" y="2026373"/>
              <a:ext cx="275400" cy="185760"/>
            </p14:xfrm>
          </p:contentPart>
        </mc:Choice>
        <mc:Fallback xmlns="">
          <p:pic>
            <p:nvPicPr>
              <p:cNvPr id="227" name="Inkt 228">
                <a:extLst>
                  <a:ext uri="{FF2B5EF4-FFF2-40B4-BE49-F238E27FC236}">
                    <a16:creationId xmlns:a16="http://schemas.microsoft.com/office/drawing/2014/main" id="{CDE5CA2E-1ECE-B14D-BF40-B9BA6CB5299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933493" y="1995714"/>
                <a:ext cx="336960" cy="24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28" name="Inkt 229">
                <a:extLst>
                  <a:ext uri="{FF2B5EF4-FFF2-40B4-BE49-F238E27FC236}">
                    <a16:creationId xmlns:a16="http://schemas.microsoft.com/office/drawing/2014/main" id="{FCF30064-A43A-A543-8B4E-0B8571813C17}"/>
                  </a:ext>
                </a:extLst>
              </p14:cNvPr>
              <p14:cNvContentPartPr/>
              <p14:nvPr/>
            </p14:nvContentPartPr>
            <p14:xfrm>
              <a:off x="9249493" y="2026373"/>
              <a:ext cx="519120" cy="217440"/>
            </p14:xfrm>
          </p:contentPart>
        </mc:Choice>
        <mc:Fallback xmlns="">
          <p:pic>
            <p:nvPicPr>
              <p:cNvPr id="228" name="Inkt 229">
                <a:extLst>
                  <a:ext uri="{FF2B5EF4-FFF2-40B4-BE49-F238E27FC236}">
                    <a16:creationId xmlns:a16="http://schemas.microsoft.com/office/drawing/2014/main" id="{FCF30064-A43A-A543-8B4E-0B8571813C1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218893" y="1995773"/>
                <a:ext cx="58032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33" name="Inkt 233">
                <a:extLst>
                  <a:ext uri="{FF2B5EF4-FFF2-40B4-BE49-F238E27FC236}">
                    <a16:creationId xmlns:a16="http://schemas.microsoft.com/office/drawing/2014/main" id="{B16BA36E-3050-0745-924F-D450D3C61DA5}"/>
                  </a:ext>
                </a:extLst>
              </p14:cNvPr>
              <p14:cNvContentPartPr/>
              <p14:nvPr/>
            </p14:nvContentPartPr>
            <p14:xfrm>
              <a:off x="8874013" y="2407613"/>
              <a:ext cx="196200" cy="212040"/>
            </p14:xfrm>
          </p:contentPart>
        </mc:Choice>
        <mc:Fallback xmlns="">
          <p:pic>
            <p:nvPicPr>
              <p:cNvPr id="233" name="Inkt 233">
                <a:extLst>
                  <a:ext uri="{FF2B5EF4-FFF2-40B4-BE49-F238E27FC236}">
                    <a16:creationId xmlns:a16="http://schemas.microsoft.com/office/drawing/2014/main" id="{B16BA36E-3050-0745-924F-D450D3C61DA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843413" y="2377013"/>
                <a:ext cx="25740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41" name="Inkt 240">
                <a:extLst>
                  <a:ext uri="{FF2B5EF4-FFF2-40B4-BE49-F238E27FC236}">
                    <a16:creationId xmlns:a16="http://schemas.microsoft.com/office/drawing/2014/main" id="{3F8C41B5-BF03-4F46-8B65-186D0E211D06}"/>
                  </a:ext>
                </a:extLst>
              </p14:cNvPr>
              <p14:cNvContentPartPr/>
              <p14:nvPr/>
            </p14:nvContentPartPr>
            <p14:xfrm>
              <a:off x="7884373" y="3047693"/>
              <a:ext cx="190800" cy="291240"/>
            </p14:xfrm>
          </p:contentPart>
        </mc:Choice>
        <mc:Fallback xmlns="">
          <p:pic>
            <p:nvPicPr>
              <p:cNvPr id="241" name="Inkt 240">
                <a:extLst>
                  <a:ext uri="{FF2B5EF4-FFF2-40B4-BE49-F238E27FC236}">
                    <a16:creationId xmlns:a16="http://schemas.microsoft.com/office/drawing/2014/main" id="{3F8C41B5-BF03-4F46-8B65-186D0E211D0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853773" y="3017093"/>
                <a:ext cx="25236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42" name="Inkt 241">
                <a:extLst>
                  <a:ext uri="{FF2B5EF4-FFF2-40B4-BE49-F238E27FC236}">
                    <a16:creationId xmlns:a16="http://schemas.microsoft.com/office/drawing/2014/main" id="{F405C400-4747-3D44-9B0F-D5E683A3D6AF}"/>
                  </a:ext>
                </a:extLst>
              </p14:cNvPr>
              <p14:cNvContentPartPr/>
              <p14:nvPr/>
            </p14:nvContentPartPr>
            <p14:xfrm>
              <a:off x="8334373" y="3158933"/>
              <a:ext cx="137880" cy="21600"/>
            </p14:xfrm>
          </p:contentPart>
        </mc:Choice>
        <mc:Fallback xmlns="">
          <p:pic>
            <p:nvPicPr>
              <p:cNvPr id="242" name="Inkt 241">
                <a:extLst>
                  <a:ext uri="{FF2B5EF4-FFF2-40B4-BE49-F238E27FC236}">
                    <a16:creationId xmlns:a16="http://schemas.microsoft.com/office/drawing/2014/main" id="{F405C400-4747-3D44-9B0F-D5E683A3D6A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303413" y="3128333"/>
                <a:ext cx="1994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43" name="Inkt 242">
                <a:extLst>
                  <a:ext uri="{FF2B5EF4-FFF2-40B4-BE49-F238E27FC236}">
                    <a16:creationId xmlns:a16="http://schemas.microsoft.com/office/drawing/2014/main" id="{408A3337-6128-8740-82FA-BA2A3FBF232F}"/>
                  </a:ext>
                </a:extLst>
              </p14:cNvPr>
              <p14:cNvContentPartPr/>
              <p14:nvPr/>
            </p14:nvContentPartPr>
            <p14:xfrm>
              <a:off x="8350213" y="3047693"/>
              <a:ext cx="143280" cy="32040"/>
            </p14:xfrm>
          </p:contentPart>
        </mc:Choice>
        <mc:Fallback xmlns="">
          <p:pic>
            <p:nvPicPr>
              <p:cNvPr id="243" name="Inkt 242">
                <a:extLst>
                  <a:ext uri="{FF2B5EF4-FFF2-40B4-BE49-F238E27FC236}">
                    <a16:creationId xmlns:a16="http://schemas.microsoft.com/office/drawing/2014/main" id="{408A3337-6128-8740-82FA-BA2A3FBF232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319253" y="3017093"/>
                <a:ext cx="2044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52" name="Inkt 252">
                <a:extLst>
                  <a:ext uri="{FF2B5EF4-FFF2-40B4-BE49-F238E27FC236}">
                    <a16:creationId xmlns:a16="http://schemas.microsoft.com/office/drawing/2014/main" id="{45A2DAE1-5EA2-CC46-8EAE-48E0430317C5}"/>
                  </a:ext>
                </a:extLst>
              </p14:cNvPr>
              <p14:cNvContentPartPr/>
              <p14:nvPr/>
            </p14:nvContentPartPr>
            <p14:xfrm>
              <a:off x="10905853" y="1761773"/>
              <a:ext cx="661680" cy="746640"/>
            </p14:xfrm>
          </p:contentPart>
        </mc:Choice>
        <mc:Fallback xmlns="">
          <p:pic>
            <p:nvPicPr>
              <p:cNvPr id="252" name="Inkt 252">
                <a:extLst>
                  <a:ext uri="{FF2B5EF4-FFF2-40B4-BE49-F238E27FC236}">
                    <a16:creationId xmlns:a16="http://schemas.microsoft.com/office/drawing/2014/main" id="{45A2DAE1-5EA2-CC46-8EAE-48E0430317C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875253" y="1731173"/>
                <a:ext cx="723240" cy="80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54" name="Inkt 253">
                <a:extLst>
                  <a:ext uri="{FF2B5EF4-FFF2-40B4-BE49-F238E27FC236}">
                    <a16:creationId xmlns:a16="http://schemas.microsoft.com/office/drawing/2014/main" id="{1E22E39C-D4E9-0847-9A6D-76A51A77CF0A}"/>
                  </a:ext>
                </a:extLst>
              </p14:cNvPr>
              <p14:cNvContentPartPr/>
              <p14:nvPr/>
            </p14:nvContentPartPr>
            <p14:xfrm>
              <a:off x="1020973" y="2074253"/>
              <a:ext cx="217440" cy="174960"/>
            </p14:xfrm>
          </p:contentPart>
        </mc:Choice>
        <mc:Fallback xmlns="">
          <p:pic>
            <p:nvPicPr>
              <p:cNvPr id="254" name="Inkt 253">
                <a:extLst>
                  <a:ext uri="{FF2B5EF4-FFF2-40B4-BE49-F238E27FC236}">
                    <a16:creationId xmlns:a16="http://schemas.microsoft.com/office/drawing/2014/main" id="{1E22E39C-D4E9-0847-9A6D-76A51A77CF0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90373" y="2043653"/>
                <a:ext cx="2786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55" name="Inkt 254">
                <a:extLst>
                  <a:ext uri="{FF2B5EF4-FFF2-40B4-BE49-F238E27FC236}">
                    <a16:creationId xmlns:a16="http://schemas.microsoft.com/office/drawing/2014/main" id="{906FFC9E-7C75-D743-B8FC-9DC98F175BB6}"/>
                  </a:ext>
                </a:extLst>
              </p14:cNvPr>
              <p14:cNvContentPartPr/>
              <p14:nvPr/>
            </p14:nvContentPartPr>
            <p14:xfrm>
              <a:off x="1423453" y="1968413"/>
              <a:ext cx="87480" cy="365400"/>
            </p14:xfrm>
          </p:contentPart>
        </mc:Choice>
        <mc:Fallback xmlns="">
          <p:pic>
            <p:nvPicPr>
              <p:cNvPr id="255" name="Inkt 254">
                <a:extLst>
                  <a:ext uri="{FF2B5EF4-FFF2-40B4-BE49-F238E27FC236}">
                    <a16:creationId xmlns:a16="http://schemas.microsoft.com/office/drawing/2014/main" id="{906FFC9E-7C75-D743-B8FC-9DC98F175BB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392493" y="1937813"/>
                <a:ext cx="14868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63" name="Inkt 265">
                <a:extLst>
                  <a:ext uri="{FF2B5EF4-FFF2-40B4-BE49-F238E27FC236}">
                    <a16:creationId xmlns:a16="http://schemas.microsoft.com/office/drawing/2014/main" id="{1306BC79-AD4D-CA45-BA01-720D3140168E}"/>
                  </a:ext>
                </a:extLst>
              </p14:cNvPr>
              <p14:cNvContentPartPr/>
              <p14:nvPr/>
            </p14:nvContentPartPr>
            <p14:xfrm>
              <a:off x="952213" y="5482013"/>
              <a:ext cx="461160" cy="793440"/>
            </p14:xfrm>
          </p:contentPart>
        </mc:Choice>
        <mc:Fallback xmlns="">
          <p:pic>
            <p:nvPicPr>
              <p:cNvPr id="263" name="Inkt 265">
                <a:extLst>
                  <a:ext uri="{FF2B5EF4-FFF2-40B4-BE49-F238E27FC236}">
                    <a16:creationId xmlns:a16="http://schemas.microsoft.com/office/drawing/2014/main" id="{1306BC79-AD4D-CA45-BA01-720D3140168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21589" y="5451413"/>
                <a:ext cx="522768" cy="85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64" name="Inkt 266">
                <a:extLst>
                  <a:ext uri="{FF2B5EF4-FFF2-40B4-BE49-F238E27FC236}">
                    <a16:creationId xmlns:a16="http://schemas.microsoft.com/office/drawing/2014/main" id="{E18F457E-0428-9B46-AC2D-FB0A75951305}"/>
                  </a:ext>
                </a:extLst>
              </p14:cNvPr>
              <p14:cNvContentPartPr/>
              <p14:nvPr/>
            </p14:nvContentPartPr>
            <p14:xfrm>
              <a:off x="1116373" y="4370693"/>
              <a:ext cx="418320" cy="560520"/>
            </p14:xfrm>
          </p:contentPart>
        </mc:Choice>
        <mc:Fallback xmlns="">
          <p:pic>
            <p:nvPicPr>
              <p:cNvPr id="264" name="Inkt 266">
                <a:extLst>
                  <a:ext uri="{FF2B5EF4-FFF2-40B4-BE49-F238E27FC236}">
                    <a16:creationId xmlns:a16="http://schemas.microsoft.com/office/drawing/2014/main" id="{E18F457E-0428-9B46-AC2D-FB0A7595130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85773" y="4340093"/>
                <a:ext cx="47988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65" name="Inkt 267">
                <a:extLst>
                  <a:ext uri="{FF2B5EF4-FFF2-40B4-BE49-F238E27FC236}">
                    <a16:creationId xmlns:a16="http://schemas.microsoft.com/office/drawing/2014/main" id="{F5749E03-8463-1448-9D33-4B65F48594BA}"/>
                  </a:ext>
                </a:extLst>
              </p14:cNvPr>
              <p14:cNvContentPartPr/>
              <p14:nvPr/>
            </p14:nvContentPartPr>
            <p14:xfrm>
              <a:off x="1137613" y="3254333"/>
              <a:ext cx="264960" cy="492480"/>
            </p14:xfrm>
          </p:contentPart>
        </mc:Choice>
        <mc:Fallback xmlns="">
          <p:pic>
            <p:nvPicPr>
              <p:cNvPr id="265" name="Inkt 267">
                <a:extLst>
                  <a:ext uri="{FF2B5EF4-FFF2-40B4-BE49-F238E27FC236}">
                    <a16:creationId xmlns:a16="http://schemas.microsoft.com/office/drawing/2014/main" id="{F5749E03-8463-1448-9D33-4B65F48594B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07013" y="3223373"/>
                <a:ext cx="32616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71" name="Inkt 271">
                <a:extLst>
                  <a:ext uri="{FF2B5EF4-FFF2-40B4-BE49-F238E27FC236}">
                    <a16:creationId xmlns:a16="http://schemas.microsoft.com/office/drawing/2014/main" id="{74AAB3E7-2C28-314D-9F02-AE116BCF6594}"/>
                  </a:ext>
                </a:extLst>
              </p14:cNvPr>
              <p14:cNvContentPartPr/>
              <p14:nvPr/>
            </p14:nvContentPartPr>
            <p14:xfrm>
              <a:off x="6847213" y="1925933"/>
              <a:ext cx="360000" cy="354960"/>
            </p14:xfrm>
          </p:contentPart>
        </mc:Choice>
        <mc:Fallback xmlns="">
          <p:pic>
            <p:nvPicPr>
              <p:cNvPr id="271" name="Inkt 271">
                <a:extLst>
                  <a:ext uri="{FF2B5EF4-FFF2-40B4-BE49-F238E27FC236}">
                    <a16:creationId xmlns:a16="http://schemas.microsoft.com/office/drawing/2014/main" id="{74AAB3E7-2C28-314D-9F02-AE116BCF659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816644" y="1895333"/>
                <a:ext cx="421139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75" name="Inkt 275">
                <a:extLst>
                  <a:ext uri="{FF2B5EF4-FFF2-40B4-BE49-F238E27FC236}">
                    <a16:creationId xmlns:a16="http://schemas.microsoft.com/office/drawing/2014/main" id="{319115E5-2398-D748-9679-BDD696ECF9BD}"/>
                  </a:ext>
                </a:extLst>
              </p14:cNvPr>
              <p14:cNvContentPartPr/>
              <p14:nvPr/>
            </p14:nvContentPartPr>
            <p14:xfrm>
              <a:off x="6788893" y="3603533"/>
              <a:ext cx="333720" cy="307440"/>
            </p14:xfrm>
          </p:contentPart>
        </mc:Choice>
        <mc:Fallback xmlns="">
          <p:pic>
            <p:nvPicPr>
              <p:cNvPr id="275" name="Inkt 275">
                <a:extLst>
                  <a:ext uri="{FF2B5EF4-FFF2-40B4-BE49-F238E27FC236}">
                    <a16:creationId xmlns:a16="http://schemas.microsoft.com/office/drawing/2014/main" id="{319115E5-2398-D748-9679-BDD696ECF9B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758293" y="3572933"/>
                <a:ext cx="39492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77" name="Inkt 276">
                <a:extLst>
                  <a:ext uri="{FF2B5EF4-FFF2-40B4-BE49-F238E27FC236}">
                    <a16:creationId xmlns:a16="http://schemas.microsoft.com/office/drawing/2014/main" id="{B3D275B4-94BB-DF4A-B8A5-916A7F08A9DF}"/>
                  </a:ext>
                </a:extLst>
              </p14:cNvPr>
              <p14:cNvContentPartPr/>
              <p14:nvPr/>
            </p14:nvContentPartPr>
            <p14:xfrm>
              <a:off x="7423933" y="3672293"/>
              <a:ext cx="249120" cy="159120"/>
            </p14:xfrm>
          </p:contentPart>
        </mc:Choice>
        <mc:Fallback xmlns="">
          <p:pic>
            <p:nvPicPr>
              <p:cNvPr id="277" name="Inkt 276">
                <a:extLst>
                  <a:ext uri="{FF2B5EF4-FFF2-40B4-BE49-F238E27FC236}">
                    <a16:creationId xmlns:a16="http://schemas.microsoft.com/office/drawing/2014/main" id="{B3D275B4-94BB-DF4A-B8A5-916A7F08A9D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393333" y="3641693"/>
                <a:ext cx="31032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94" name="Inkt 293">
                <a:extLst>
                  <a:ext uri="{FF2B5EF4-FFF2-40B4-BE49-F238E27FC236}">
                    <a16:creationId xmlns:a16="http://schemas.microsoft.com/office/drawing/2014/main" id="{3D88FEFA-AF1C-5B49-A26D-E0E48003E894}"/>
                  </a:ext>
                </a:extLst>
              </p14:cNvPr>
              <p14:cNvContentPartPr/>
              <p14:nvPr/>
            </p14:nvContentPartPr>
            <p14:xfrm>
              <a:off x="10154533" y="3778133"/>
              <a:ext cx="159120" cy="32040"/>
            </p14:xfrm>
          </p:contentPart>
        </mc:Choice>
        <mc:Fallback xmlns="">
          <p:pic>
            <p:nvPicPr>
              <p:cNvPr id="294" name="Inkt 293">
                <a:extLst>
                  <a:ext uri="{FF2B5EF4-FFF2-40B4-BE49-F238E27FC236}">
                    <a16:creationId xmlns:a16="http://schemas.microsoft.com/office/drawing/2014/main" id="{3D88FEFA-AF1C-5B49-A26D-E0E48003E89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123933" y="3747533"/>
                <a:ext cx="22032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95" name="Inkt 298">
                <a:extLst>
                  <a:ext uri="{FF2B5EF4-FFF2-40B4-BE49-F238E27FC236}">
                    <a16:creationId xmlns:a16="http://schemas.microsoft.com/office/drawing/2014/main" id="{380EC6E1-4639-3E48-8796-01A02DBA5AEC}"/>
                  </a:ext>
                </a:extLst>
              </p14:cNvPr>
              <p14:cNvContentPartPr/>
              <p14:nvPr/>
            </p14:nvContentPartPr>
            <p14:xfrm>
              <a:off x="9175693" y="3666893"/>
              <a:ext cx="836280" cy="217440"/>
            </p14:xfrm>
          </p:contentPart>
        </mc:Choice>
        <mc:Fallback xmlns="">
          <p:pic>
            <p:nvPicPr>
              <p:cNvPr id="295" name="Inkt 298">
                <a:extLst>
                  <a:ext uri="{FF2B5EF4-FFF2-40B4-BE49-F238E27FC236}">
                    <a16:creationId xmlns:a16="http://schemas.microsoft.com/office/drawing/2014/main" id="{380EC6E1-4639-3E48-8796-01A02DBA5AE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144733" y="3636293"/>
                <a:ext cx="89784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96" name="Inkt 299">
                <a:extLst>
                  <a:ext uri="{FF2B5EF4-FFF2-40B4-BE49-F238E27FC236}">
                    <a16:creationId xmlns:a16="http://schemas.microsoft.com/office/drawing/2014/main" id="{87ADF36A-2606-8A47-A870-89B97D3429B3}"/>
                  </a:ext>
                </a:extLst>
              </p14:cNvPr>
              <p14:cNvContentPartPr/>
              <p14:nvPr/>
            </p14:nvContentPartPr>
            <p14:xfrm>
              <a:off x="8868613" y="3666893"/>
              <a:ext cx="164520" cy="169560"/>
            </p14:xfrm>
          </p:contentPart>
        </mc:Choice>
        <mc:Fallback xmlns="">
          <p:pic>
            <p:nvPicPr>
              <p:cNvPr id="296" name="Inkt 299">
                <a:extLst>
                  <a:ext uri="{FF2B5EF4-FFF2-40B4-BE49-F238E27FC236}">
                    <a16:creationId xmlns:a16="http://schemas.microsoft.com/office/drawing/2014/main" id="{87ADF36A-2606-8A47-A870-89B97D3429B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838013" y="3636293"/>
                <a:ext cx="22572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97" name="Inkt 300">
                <a:extLst>
                  <a:ext uri="{FF2B5EF4-FFF2-40B4-BE49-F238E27FC236}">
                    <a16:creationId xmlns:a16="http://schemas.microsoft.com/office/drawing/2014/main" id="{0490B51A-BD26-AC43-8B1C-083F69DE45AD}"/>
                  </a:ext>
                </a:extLst>
              </p14:cNvPr>
              <p14:cNvContentPartPr/>
              <p14:nvPr/>
            </p14:nvContentPartPr>
            <p14:xfrm>
              <a:off x="8476933" y="3688133"/>
              <a:ext cx="180360" cy="137880"/>
            </p14:xfrm>
          </p:contentPart>
        </mc:Choice>
        <mc:Fallback xmlns="">
          <p:pic>
            <p:nvPicPr>
              <p:cNvPr id="297" name="Inkt 300">
                <a:extLst>
                  <a:ext uri="{FF2B5EF4-FFF2-40B4-BE49-F238E27FC236}">
                    <a16:creationId xmlns:a16="http://schemas.microsoft.com/office/drawing/2014/main" id="{0490B51A-BD26-AC43-8B1C-083F69DE45A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446333" y="3657533"/>
                <a:ext cx="24156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98" name="Inkt 301">
                <a:extLst>
                  <a:ext uri="{FF2B5EF4-FFF2-40B4-BE49-F238E27FC236}">
                    <a16:creationId xmlns:a16="http://schemas.microsoft.com/office/drawing/2014/main" id="{E02499A6-76A5-D04C-AC6E-DB2D07CD31D6}"/>
                  </a:ext>
                </a:extLst>
              </p14:cNvPr>
              <p14:cNvContentPartPr/>
              <p14:nvPr/>
            </p14:nvContentPartPr>
            <p14:xfrm>
              <a:off x="7799773" y="3656453"/>
              <a:ext cx="540000" cy="180360"/>
            </p14:xfrm>
          </p:contentPart>
        </mc:Choice>
        <mc:Fallback xmlns="">
          <p:pic>
            <p:nvPicPr>
              <p:cNvPr id="298" name="Inkt 301">
                <a:extLst>
                  <a:ext uri="{FF2B5EF4-FFF2-40B4-BE49-F238E27FC236}">
                    <a16:creationId xmlns:a16="http://schemas.microsoft.com/office/drawing/2014/main" id="{E02499A6-76A5-D04C-AC6E-DB2D07CD31D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769173" y="3625853"/>
                <a:ext cx="6015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05" name="Inkt 305">
                <a:extLst>
                  <a:ext uri="{FF2B5EF4-FFF2-40B4-BE49-F238E27FC236}">
                    <a16:creationId xmlns:a16="http://schemas.microsoft.com/office/drawing/2014/main" id="{6FE8FF69-AB36-4542-A1C3-1D85CB7B7621}"/>
                  </a:ext>
                </a:extLst>
              </p14:cNvPr>
              <p14:cNvContentPartPr/>
              <p14:nvPr/>
            </p14:nvContentPartPr>
            <p14:xfrm>
              <a:off x="9085693" y="4011053"/>
              <a:ext cx="217440" cy="238320"/>
            </p14:xfrm>
          </p:contentPart>
        </mc:Choice>
        <mc:Fallback xmlns="">
          <p:pic>
            <p:nvPicPr>
              <p:cNvPr id="305" name="Inkt 305">
                <a:extLst>
                  <a:ext uri="{FF2B5EF4-FFF2-40B4-BE49-F238E27FC236}">
                    <a16:creationId xmlns:a16="http://schemas.microsoft.com/office/drawing/2014/main" id="{6FE8FF69-AB36-4542-A1C3-1D85CB7B762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055093" y="3980093"/>
                <a:ext cx="27864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11" name="Inkt 311">
                <a:extLst>
                  <a:ext uri="{FF2B5EF4-FFF2-40B4-BE49-F238E27FC236}">
                    <a16:creationId xmlns:a16="http://schemas.microsoft.com/office/drawing/2014/main" id="{08EE0007-3826-F343-850E-DCC98885CDF0}"/>
                  </a:ext>
                </a:extLst>
              </p14:cNvPr>
              <p14:cNvContentPartPr/>
              <p14:nvPr/>
            </p14:nvContentPartPr>
            <p14:xfrm>
              <a:off x="10631533" y="3513533"/>
              <a:ext cx="873000" cy="1016280"/>
            </p14:xfrm>
          </p:contentPart>
        </mc:Choice>
        <mc:Fallback xmlns="">
          <p:pic>
            <p:nvPicPr>
              <p:cNvPr id="311" name="Inkt 311">
                <a:extLst>
                  <a:ext uri="{FF2B5EF4-FFF2-40B4-BE49-F238E27FC236}">
                    <a16:creationId xmlns:a16="http://schemas.microsoft.com/office/drawing/2014/main" id="{08EE0007-3826-F343-850E-DCC98885CDF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600573" y="3482933"/>
                <a:ext cx="934200" cy="10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15" name="Inkt 314">
                <a:extLst>
                  <a:ext uri="{FF2B5EF4-FFF2-40B4-BE49-F238E27FC236}">
                    <a16:creationId xmlns:a16="http://schemas.microsoft.com/office/drawing/2014/main" id="{98DB5114-0D6D-E14B-8483-4067904C21D2}"/>
                  </a:ext>
                </a:extLst>
              </p14:cNvPr>
              <p14:cNvContentPartPr/>
              <p14:nvPr/>
            </p14:nvContentPartPr>
            <p14:xfrm>
              <a:off x="7286413" y="4609013"/>
              <a:ext cx="217440" cy="164520"/>
            </p14:xfrm>
          </p:contentPart>
        </mc:Choice>
        <mc:Fallback xmlns="">
          <p:pic>
            <p:nvPicPr>
              <p:cNvPr id="315" name="Inkt 314">
                <a:extLst>
                  <a:ext uri="{FF2B5EF4-FFF2-40B4-BE49-F238E27FC236}">
                    <a16:creationId xmlns:a16="http://schemas.microsoft.com/office/drawing/2014/main" id="{98DB5114-0D6D-E14B-8483-4067904C21D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255813" y="4578053"/>
                <a:ext cx="27864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35" name="Inkt 339">
                <a:extLst>
                  <a:ext uri="{FF2B5EF4-FFF2-40B4-BE49-F238E27FC236}">
                    <a16:creationId xmlns:a16="http://schemas.microsoft.com/office/drawing/2014/main" id="{4117D149-CE71-CE49-A4D9-D5E617E5C493}"/>
                  </a:ext>
                </a:extLst>
              </p14:cNvPr>
              <p14:cNvContentPartPr/>
              <p14:nvPr/>
            </p14:nvContentPartPr>
            <p14:xfrm>
              <a:off x="9016933" y="4915733"/>
              <a:ext cx="185400" cy="132840"/>
            </p14:xfrm>
          </p:contentPart>
        </mc:Choice>
        <mc:Fallback xmlns="">
          <p:pic>
            <p:nvPicPr>
              <p:cNvPr id="335" name="Inkt 339">
                <a:extLst>
                  <a:ext uri="{FF2B5EF4-FFF2-40B4-BE49-F238E27FC236}">
                    <a16:creationId xmlns:a16="http://schemas.microsoft.com/office/drawing/2014/main" id="{4117D149-CE71-CE49-A4D9-D5E617E5C49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985973" y="4885050"/>
                <a:ext cx="246960" cy="1945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36" name="Inkt 340">
                <a:extLst>
                  <a:ext uri="{FF2B5EF4-FFF2-40B4-BE49-F238E27FC236}">
                    <a16:creationId xmlns:a16="http://schemas.microsoft.com/office/drawing/2014/main" id="{20DB2F28-FD53-0D4F-9E55-4D5EF4831FD7}"/>
                  </a:ext>
                </a:extLst>
              </p14:cNvPr>
              <p14:cNvContentPartPr/>
              <p14:nvPr/>
            </p14:nvContentPartPr>
            <p14:xfrm>
              <a:off x="8852773" y="4587773"/>
              <a:ext cx="1026720" cy="206640"/>
            </p14:xfrm>
          </p:contentPart>
        </mc:Choice>
        <mc:Fallback xmlns="">
          <p:pic>
            <p:nvPicPr>
              <p:cNvPr id="336" name="Inkt 340">
                <a:extLst>
                  <a:ext uri="{FF2B5EF4-FFF2-40B4-BE49-F238E27FC236}">
                    <a16:creationId xmlns:a16="http://schemas.microsoft.com/office/drawing/2014/main" id="{20DB2F28-FD53-0D4F-9E55-4D5EF4831FD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822184" y="4557173"/>
                <a:ext cx="1087899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37" name="Inkt 341">
                <a:extLst>
                  <a:ext uri="{FF2B5EF4-FFF2-40B4-BE49-F238E27FC236}">
                    <a16:creationId xmlns:a16="http://schemas.microsoft.com/office/drawing/2014/main" id="{5112BD6C-2BAB-C548-9EA1-9FDEE98C25B1}"/>
                  </a:ext>
                </a:extLst>
              </p14:cNvPr>
              <p14:cNvContentPartPr/>
              <p14:nvPr/>
            </p14:nvContentPartPr>
            <p14:xfrm>
              <a:off x="8328973" y="4624853"/>
              <a:ext cx="386640" cy="174600"/>
            </p14:xfrm>
          </p:contentPart>
        </mc:Choice>
        <mc:Fallback xmlns="">
          <p:pic>
            <p:nvPicPr>
              <p:cNvPr id="337" name="Inkt 341">
                <a:extLst>
                  <a:ext uri="{FF2B5EF4-FFF2-40B4-BE49-F238E27FC236}">
                    <a16:creationId xmlns:a16="http://schemas.microsoft.com/office/drawing/2014/main" id="{5112BD6C-2BAB-C548-9EA1-9FDEE98C25B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298373" y="4593957"/>
                <a:ext cx="447840" cy="2356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38" name="Inkt 342">
                <a:extLst>
                  <a:ext uri="{FF2B5EF4-FFF2-40B4-BE49-F238E27FC236}">
                    <a16:creationId xmlns:a16="http://schemas.microsoft.com/office/drawing/2014/main" id="{D90DF03E-B68A-DE41-AF7C-EC479DD61AD6}"/>
                  </a:ext>
                </a:extLst>
              </p14:cNvPr>
              <p14:cNvContentPartPr/>
              <p14:nvPr/>
            </p14:nvContentPartPr>
            <p14:xfrm>
              <a:off x="7646413" y="4576973"/>
              <a:ext cx="540000" cy="191160"/>
            </p14:xfrm>
          </p:contentPart>
        </mc:Choice>
        <mc:Fallback xmlns="">
          <p:pic>
            <p:nvPicPr>
              <p:cNvPr id="338" name="Inkt 342">
                <a:extLst>
                  <a:ext uri="{FF2B5EF4-FFF2-40B4-BE49-F238E27FC236}">
                    <a16:creationId xmlns:a16="http://schemas.microsoft.com/office/drawing/2014/main" id="{D90DF03E-B68A-DE41-AF7C-EC479DD61AD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615453" y="4546315"/>
                <a:ext cx="601560" cy="2528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51" name="Inkt 351">
                <a:extLst>
                  <a:ext uri="{FF2B5EF4-FFF2-40B4-BE49-F238E27FC236}">
                    <a16:creationId xmlns:a16="http://schemas.microsoft.com/office/drawing/2014/main" id="{A8559329-2964-1440-A629-0A3C819674E9}"/>
                  </a:ext>
                </a:extLst>
              </p14:cNvPr>
              <p14:cNvContentPartPr/>
              <p14:nvPr/>
            </p14:nvContentPartPr>
            <p14:xfrm>
              <a:off x="10191613" y="4783613"/>
              <a:ext cx="667080" cy="857520"/>
            </p14:xfrm>
          </p:contentPart>
        </mc:Choice>
        <mc:Fallback xmlns="">
          <p:pic>
            <p:nvPicPr>
              <p:cNvPr id="351" name="Inkt 351">
                <a:extLst>
                  <a:ext uri="{FF2B5EF4-FFF2-40B4-BE49-F238E27FC236}">
                    <a16:creationId xmlns:a16="http://schemas.microsoft.com/office/drawing/2014/main" id="{A8559329-2964-1440-A629-0A3C819674E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161013" y="4752653"/>
                <a:ext cx="728640" cy="9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54" name="Inkt 354">
                <a:extLst>
                  <a:ext uri="{FF2B5EF4-FFF2-40B4-BE49-F238E27FC236}">
                    <a16:creationId xmlns:a16="http://schemas.microsoft.com/office/drawing/2014/main" id="{6358F970-FCAE-0342-BE08-6556D0BA0470}"/>
                  </a:ext>
                </a:extLst>
              </p14:cNvPr>
              <p14:cNvContentPartPr/>
              <p14:nvPr/>
            </p14:nvContentPartPr>
            <p14:xfrm>
              <a:off x="6751813" y="4545293"/>
              <a:ext cx="317520" cy="317880"/>
            </p14:xfrm>
          </p:contentPart>
        </mc:Choice>
        <mc:Fallback xmlns="">
          <p:pic>
            <p:nvPicPr>
              <p:cNvPr id="354" name="Inkt 354">
                <a:extLst>
                  <a:ext uri="{FF2B5EF4-FFF2-40B4-BE49-F238E27FC236}">
                    <a16:creationId xmlns:a16="http://schemas.microsoft.com/office/drawing/2014/main" id="{6358F970-FCAE-0342-BE08-6556D0BA047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721178" y="4514693"/>
                <a:ext cx="37915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58" name="Inkt 358">
                <a:extLst>
                  <a:ext uri="{FF2B5EF4-FFF2-40B4-BE49-F238E27FC236}">
                    <a16:creationId xmlns:a16="http://schemas.microsoft.com/office/drawing/2014/main" id="{CA981B0A-433A-8A4B-946B-E47036D7A5B8}"/>
                  </a:ext>
                </a:extLst>
              </p14:cNvPr>
              <p14:cNvContentPartPr/>
              <p14:nvPr/>
            </p14:nvContentPartPr>
            <p14:xfrm>
              <a:off x="6614293" y="5455373"/>
              <a:ext cx="312840" cy="323280"/>
            </p14:xfrm>
          </p:contentPart>
        </mc:Choice>
        <mc:Fallback xmlns="">
          <p:pic>
            <p:nvPicPr>
              <p:cNvPr id="358" name="Inkt 358">
                <a:extLst>
                  <a:ext uri="{FF2B5EF4-FFF2-40B4-BE49-F238E27FC236}">
                    <a16:creationId xmlns:a16="http://schemas.microsoft.com/office/drawing/2014/main" id="{CA981B0A-433A-8A4B-946B-E47036D7A5B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583658" y="5424773"/>
                <a:ext cx="374471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377" name="Inkt 376">
                <a:extLst>
                  <a:ext uri="{FF2B5EF4-FFF2-40B4-BE49-F238E27FC236}">
                    <a16:creationId xmlns:a16="http://schemas.microsoft.com/office/drawing/2014/main" id="{28BC88E1-CC4C-D743-83B1-2CF069A13484}"/>
                  </a:ext>
                </a:extLst>
              </p14:cNvPr>
              <p14:cNvContentPartPr/>
              <p14:nvPr/>
            </p14:nvContentPartPr>
            <p14:xfrm>
              <a:off x="9329053" y="5593253"/>
              <a:ext cx="127440" cy="16200"/>
            </p14:xfrm>
          </p:contentPart>
        </mc:Choice>
        <mc:Fallback xmlns="">
          <p:pic>
            <p:nvPicPr>
              <p:cNvPr id="377" name="Inkt 376">
                <a:extLst>
                  <a:ext uri="{FF2B5EF4-FFF2-40B4-BE49-F238E27FC236}">
                    <a16:creationId xmlns:a16="http://schemas.microsoft.com/office/drawing/2014/main" id="{28BC88E1-CC4C-D743-83B1-2CF069A1348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298453" y="5562293"/>
                <a:ext cx="18864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83" name="Inkt 386">
                <a:extLst>
                  <a:ext uri="{FF2B5EF4-FFF2-40B4-BE49-F238E27FC236}">
                    <a16:creationId xmlns:a16="http://schemas.microsoft.com/office/drawing/2014/main" id="{B9AF1327-ABC8-1941-A7C5-ECC4A2C59FE8}"/>
                  </a:ext>
                </a:extLst>
              </p14:cNvPr>
              <p14:cNvContentPartPr/>
              <p14:nvPr/>
            </p14:nvContentPartPr>
            <p14:xfrm>
              <a:off x="7196413" y="5492453"/>
              <a:ext cx="704160" cy="217440"/>
            </p14:xfrm>
          </p:contentPart>
        </mc:Choice>
        <mc:Fallback xmlns="">
          <p:pic>
            <p:nvPicPr>
              <p:cNvPr id="383" name="Inkt 386">
                <a:extLst>
                  <a:ext uri="{FF2B5EF4-FFF2-40B4-BE49-F238E27FC236}">
                    <a16:creationId xmlns:a16="http://schemas.microsoft.com/office/drawing/2014/main" id="{B9AF1327-ABC8-1941-A7C5-ECC4A2C59FE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165813" y="5461853"/>
                <a:ext cx="76536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88" name="Inkt 388">
                <a:extLst>
                  <a:ext uri="{FF2B5EF4-FFF2-40B4-BE49-F238E27FC236}">
                    <a16:creationId xmlns:a16="http://schemas.microsoft.com/office/drawing/2014/main" id="{9877C50F-3055-DD4F-972C-EC6D74D187F6}"/>
                  </a:ext>
                </a:extLst>
              </p14:cNvPr>
              <p14:cNvContentPartPr/>
              <p14:nvPr/>
            </p14:nvContentPartPr>
            <p14:xfrm>
              <a:off x="8032693" y="5503253"/>
              <a:ext cx="1175040" cy="502920"/>
            </p14:xfrm>
          </p:contentPart>
        </mc:Choice>
        <mc:Fallback xmlns="">
          <p:pic>
            <p:nvPicPr>
              <p:cNvPr id="388" name="Inkt 388">
                <a:extLst>
                  <a:ext uri="{FF2B5EF4-FFF2-40B4-BE49-F238E27FC236}">
                    <a16:creationId xmlns:a16="http://schemas.microsoft.com/office/drawing/2014/main" id="{9877C50F-3055-DD4F-972C-EC6D74D187F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001733" y="5472653"/>
                <a:ext cx="123660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390" name="Inkt 389">
                <a:extLst>
                  <a:ext uri="{FF2B5EF4-FFF2-40B4-BE49-F238E27FC236}">
                    <a16:creationId xmlns:a16="http://schemas.microsoft.com/office/drawing/2014/main" id="{19504854-2043-B543-9864-8E725BAC5C5E}"/>
                  </a:ext>
                </a:extLst>
              </p14:cNvPr>
              <p14:cNvContentPartPr/>
              <p14:nvPr/>
            </p14:nvContentPartPr>
            <p14:xfrm>
              <a:off x="7450573" y="6169973"/>
              <a:ext cx="137880" cy="153720"/>
            </p14:xfrm>
          </p:contentPart>
        </mc:Choice>
        <mc:Fallback xmlns="">
          <p:pic>
            <p:nvPicPr>
              <p:cNvPr id="390" name="Inkt 389">
                <a:extLst>
                  <a:ext uri="{FF2B5EF4-FFF2-40B4-BE49-F238E27FC236}">
                    <a16:creationId xmlns:a16="http://schemas.microsoft.com/office/drawing/2014/main" id="{19504854-2043-B543-9864-8E725BAC5C5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419973" y="6139373"/>
                <a:ext cx="19944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391" name="Inkt 390">
                <a:extLst>
                  <a:ext uri="{FF2B5EF4-FFF2-40B4-BE49-F238E27FC236}">
                    <a16:creationId xmlns:a16="http://schemas.microsoft.com/office/drawing/2014/main" id="{0E0D592B-3437-E740-8254-B08ED7C534B7}"/>
                  </a:ext>
                </a:extLst>
              </p14:cNvPr>
              <p14:cNvContentPartPr/>
              <p14:nvPr/>
            </p14:nvContentPartPr>
            <p14:xfrm>
              <a:off x="7762693" y="6297053"/>
              <a:ext cx="116640" cy="5760"/>
            </p14:xfrm>
          </p:contentPart>
        </mc:Choice>
        <mc:Fallback xmlns="">
          <p:pic>
            <p:nvPicPr>
              <p:cNvPr id="391" name="Inkt 390">
                <a:extLst>
                  <a:ext uri="{FF2B5EF4-FFF2-40B4-BE49-F238E27FC236}">
                    <a16:creationId xmlns:a16="http://schemas.microsoft.com/office/drawing/2014/main" id="{0E0D592B-3437-E740-8254-B08ED7C534B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732093" y="6266093"/>
                <a:ext cx="17820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92" name="Inkt 391">
                <a:extLst>
                  <a:ext uri="{FF2B5EF4-FFF2-40B4-BE49-F238E27FC236}">
                    <a16:creationId xmlns:a16="http://schemas.microsoft.com/office/drawing/2014/main" id="{E597987F-2C3D-404F-8FFA-C4A1244F85B5}"/>
                  </a:ext>
                </a:extLst>
              </p14:cNvPr>
              <p14:cNvContentPartPr/>
              <p14:nvPr/>
            </p14:nvContentPartPr>
            <p14:xfrm>
              <a:off x="7773133" y="6217493"/>
              <a:ext cx="127440" cy="5760"/>
            </p14:xfrm>
          </p:contentPart>
        </mc:Choice>
        <mc:Fallback xmlns="">
          <p:pic>
            <p:nvPicPr>
              <p:cNvPr id="392" name="Inkt 391">
                <a:extLst>
                  <a:ext uri="{FF2B5EF4-FFF2-40B4-BE49-F238E27FC236}">
                    <a16:creationId xmlns:a16="http://schemas.microsoft.com/office/drawing/2014/main" id="{E597987F-2C3D-404F-8FFA-C4A1244F85B5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742533" y="6186893"/>
                <a:ext cx="18864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06" name="Inkt 406">
                <a:extLst>
                  <a:ext uri="{FF2B5EF4-FFF2-40B4-BE49-F238E27FC236}">
                    <a16:creationId xmlns:a16="http://schemas.microsoft.com/office/drawing/2014/main" id="{844D7F54-1007-4B40-A7EC-B3C209807070}"/>
                  </a:ext>
                </a:extLst>
              </p14:cNvPr>
              <p14:cNvContentPartPr/>
              <p14:nvPr/>
            </p14:nvContentPartPr>
            <p14:xfrm>
              <a:off x="9520213" y="5889533"/>
              <a:ext cx="714240" cy="519120"/>
            </p14:xfrm>
          </p:contentPart>
        </mc:Choice>
        <mc:Fallback xmlns="">
          <p:pic>
            <p:nvPicPr>
              <p:cNvPr id="406" name="Inkt 406">
                <a:extLst>
                  <a:ext uri="{FF2B5EF4-FFF2-40B4-BE49-F238E27FC236}">
                    <a16:creationId xmlns:a16="http://schemas.microsoft.com/office/drawing/2014/main" id="{844D7F54-1007-4B40-A7EC-B3C20980707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489613" y="5858933"/>
                <a:ext cx="77544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08" name="Inkt 407">
                <a:extLst>
                  <a:ext uri="{FF2B5EF4-FFF2-40B4-BE49-F238E27FC236}">
                    <a16:creationId xmlns:a16="http://schemas.microsoft.com/office/drawing/2014/main" id="{35307006-3BD1-C348-BA94-FF43BD332CE9}"/>
                  </a:ext>
                </a:extLst>
              </p14:cNvPr>
              <p14:cNvContentPartPr/>
              <p14:nvPr/>
            </p14:nvContentPartPr>
            <p14:xfrm>
              <a:off x="6439693" y="6492533"/>
              <a:ext cx="169560" cy="233280"/>
            </p14:xfrm>
          </p:contentPart>
        </mc:Choice>
        <mc:Fallback xmlns="">
          <p:pic>
            <p:nvPicPr>
              <p:cNvPr id="408" name="Inkt 407">
                <a:extLst>
                  <a:ext uri="{FF2B5EF4-FFF2-40B4-BE49-F238E27FC236}">
                    <a16:creationId xmlns:a16="http://schemas.microsoft.com/office/drawing/2014/main" id="{35307006-3BD1-C348-BA94-FF43BD332CE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409093" y="6461933"/>
                <a:ext cx="23112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09" name="Inkt 408">
                <a:extLst>
                  <a:ext uri="{FF2B5EF4-FFF2-40B4-BE49-F238E27FC236}">
                    <a16:creationId xmlns:a16="http://schemas.microsoft.com/office/drawing/2014/main" id="{27230A3E-9D3D-E54B-A3C7-1E84881C484B}"/>
                  </a:ext>
                </a:extLst>
              </p14:cNvPr>
              <p14:cNvContentPartPr/>
              <p14:nvPr/>
            </p14:nvContentPartPr>
            <p14:xfrm>
              <a:off x="6730933" y="6460853"/>
              <a:ext cx="111600" cy="259560"/>
            </p14:xfrm>
          </p:contentPart>
        </mc:Choice>
        <mc:Fallback xmlns="">
          <p:pic>
            <p:nvPicPr>
              <p:cNvPr id="409" name="Inkt 408">
                <a:extLst>
                  <a:ext uri="{FF2B5EF4-FFF2-40B4-BE49-F238E27FC236}">
                    <a16:creationId xmlns:a16="http://schemas.microsoft.com/office/drawing/2014/main" id="{27230A3E-9D3D-E54B-A3C7-1E84881C484B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699973" y="6430253"/>
                <a:ext cx="17280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10" name="Inkt 409">
                <a:extLst>
                  <a:ext uri="{FF2B5EF4-FFF2-40B4-BE49-F238E27FC236}">
                    <a16:creationId xmlns:a16="http://schemas.microsoft.com/office/drawing/2014/main" id="{583096EA-FAC8-0C4A-80C8-F33B21F36757}"/>
                  </a:ext>
                </a:extLst>
              </p14:cNvPr>
              <p14:cNvContentPartPr/>
              <p14:nvPr/>
            </p14:nvContentPartPr>
            <p14:xfrm>
              <a:off x="7048453" y="6556253"/>
              <a:ext cx="254520" cy="143280"/>
            </p14:xfrm>
          </p:contentPart>
        </mc:Choice>
        <mc:Fallback xmlns="">
          <p:pic>
            <p:nvPicPr>
              <p:cNvPr id="410" name="Inkt 409">
                <a:extLst>
                  <a:ext uri="{FF2B5EF4-FFF2-40B4-BE49-F238E27FC236}">
                    <a16:creationId xmlns:a16="http://schemas.microsoft.com/office/drawing/2014/main" id="{583096EA-FAC8-0C4A-80C8-F33B21F3675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017493" y="6525653"/>
                <a:ext cx="31572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11" name="Inkt 410">
                <a:extLst>
                  <a:ext uri="{FF2B5EF4-FFF2-40B4-BE49-F238E27FC236}">
                    <a16:creationId xmlns:a16="http://schemas.microsoft.com/office/drawing/2014/main" id="{EF0E0399-8766-984E-9F5A-5CD598706E65}"/>
                  </a:ext>
                </a:extLst>
              </p14:cNvPr>
              <p14:cNvContentPartPr/>
              <p14:nvPr/>
            </p14:nvContentPartPr>
            <p14:xfrm>
              <a:off x="7434733" y="6566693"/>
              <a:ext cx="217440" cy="143280"/>
            </p14:xfrm>
          </p:contentPart>
        </mc:Choice>
        <mc:Fallback xmlns="">
          <p:pic>
            <p:nvPicPr>
              <p:cNvPr id="411" name="Inkt 410">
                <a:extLst>
                  <a:ext uri="{FF2B5EF4-FFF2-40B4-BE49-F238E27FC236}">
                    <a16:creationId xmlns:a16="http://schemas.microsoft.com/office/drawing/2014/main" id="{EF0E0399-8766-984E-9F5A-5CD598706E6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403773" y="6536093"/>
                <a:ext cx="27864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34" name="Inkt 434">
                <a:extLst>
                  <a:ext uri="{FF2B5EF4-FFF2-40B4-BE49-F238E27FC236}">
                    <a16:creationId xmlns:a16="http://schemas.microsoft.com/office/drawing/2014/main" id="{FFBACEA2-76EC-0A4E-BB5C-749635A1405E}"/>
                  </a:ext>
                </a:extLst>
              </p14:cNvPr>
              <p14:cNvContentPartPr/>
              <p14:nvPr/>
            </p14:nvContentPartPr>
            <p14:xfrm>
              <a:off x="7810213" y="6529613"/>
              <a:ext cx="1667520" cy="280800"/>
            </p14:xfrm>
          </p:contentPart>
        </mc:Choice>
        <mc:Fallback xmlns="">
          <p:pic>
            <p:nvPicPr>
              <p:cNvPr id="434" name="Inkt 434">
                <a:extLst>
                  <a:ext uri="{FF2B5EF4-FFF2-40B4-BE49-F238E27FC236}">
                    <a16:creationId xmlns:a16="http://schemas.microsoft.com/office/drawing/2014/main" id="{FFBACEA2-76EC-0A4E-BB5C-749635A1405E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779606" y="6499013"/>
                <a:ext cx="1729093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36" name="Inkt 435">
                <a:extLst>
                  <a:ext uri="{FF2B5EF4-FFF2-40B4-BE49-F238E27FC236}">
                    <a16:creationId xmlns:a16="http://schemas.microsoft.com/office/drawing/2014/main" id="{281BA6ED-FF8E-754A-A963-D8C1381F8E62}"/>
                  </a:ext>
                </a:extLst>
              </p14:cNvPr>
              <p14:cNvContentPartPr/>
              <p14:nvPr/>
            </p14:nvContentPartPr>
            <p14:xfrm>
              <a:off x="9932413" y="6567773"/>
              <a:ext cx="333720" cy="122040"/>
            </p14:xfrm>
          </p:contentPart>
        </mc:Choice>
        <mc:Fallback xmlns="">
          <p:pic>
            <p:nvPicPr>
              <p:cNvPr id="436" name="Inkt 435">
                <a:extLst>
                  <a:ext uri="{FF2B5EF4-FFF2-40B4-BE49-F238E27FC236}">
                    <a16:creationId xmlns:a16="http://schemas.microsoft.com/office/drawing/2014/main" id="{281BA6ED-FF8E-754A-A963-D8C1381F8E62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901453" y="6537173"/>
                <a:ext cx="3949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53" name="Inkt 452">
                <a:extLst>
                  <a:ext uri="{FF2B5EF4-FFF2-40B4-BE49-F238E27FC236}">
                    <a16:creationId xmlns:a16="http://schemas.microsoft.com/office/drawing/2014/main" id="{390E0F98-BCDB-BF4A-8889-134770129BE9}"/>
                  </a:ext>
                </a:extLst>
              </p14:cNvPr>
              <p14:cNvContentPartPr/>
              <p14:nvPr/>
            </p14:nvContentPartPr>
            <p14:xfrm>
              <a:off x="1889653" y="1482413"/>
              <a:ext cx="200880" cy="148680"/>
            </p14:xfrm>
          </p:contentPart>
        </mc:Choice>
        <mc:Fallback xmlns="">
          <p:pic>
            <p:nvPicPr>
              <p:cNvPr id="453" name="Inkt 452">
                <a:extLst>
                  <a:ext uri="{FF2B5EF4-FFF2-40B4-BE49-F238E27FC236}">
                    <a16:creationId xmlns:a16="http://schemas.microsoft.com/office/drawing/2014/main" id="{390E0F98-BCDB-BF4A-8889-134770129BE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858693" y="1451813"/>
                <a:ext cx="26208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54" name="Inkt 454">
                <a:extLst>
                  <a:ext uri="{FF2B5EF4-FFF2-40B4-BE49-F238E27FC236}">
                    <a16:creationId xmlns:a16="http://schemas.microsoft.com/office/drawing/2014/main" id="{89DFEE5F-B3DD-6245-8054-52E9EC87DFA7}"/>
                  </a:ext>
                </a:extLst>
              </p14:cNvPr>
              <p14:cNvContentPartPr/>
              <p14:nvPr/>
            </p14:nvContentPartPr>
            <p14:xfrm>
              <a:off x="968053" y="1471973"/>
              <a:ext cx="815400" cy="270360"/>
            </p14:xfrm>
          </p:contentPart>
        </mc:Choice>
        <mc:Fallback xmlns="">
          <p:pic>
            <p:nvPicPr>
              <p:cNvPr id="454" name="Inkt 454">
                <a:extLst>
                  <a:ext uri="{FF2B5EF4-FFF2-40B4-BE49-F238E27FC236}">
                    <a16:creationId xmlns:a16="http://schemas.microsoft.com/office/drawing/2014/main" id="{89DFEE5F-B3DD-6245-8054-52E9EC87DFA7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37453" y="1441373"/>
                <a:ext cx="87660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67" name="Inkt 468">
                <a:extLst>
                  <a:ext uri="{FF2B5EF4-FFF2-40B4-BE49-F238E27FC236}">
                    <a16:creationId xmlns:a16="http://schemas.microsoft.com/office/drawing/2014/main" id="{7A17EDF1-434E-4648-937B-07A8983A1E99}"/>
                  </a:ext>
                </a:extLst>
              </p14:cNvPr>
              <p14:cNvContentPartPr/>
              <p14:nvPr/>
            </p14:nvContentPartPr>
            <p14:xfrm>
              <a:off x="502573" y="1339493"/>
              <a:ext cx="354600" cy="439560"/>
            </p14:xfrm>
          </p:contentPart>
        </mc:Choice>
        <mc:Fallback xmlns="">
          <p:pic>
            <p:nvPicPr>
              <p:cNvPr id="467" name="Inkt 468">
                <a:extLst>
                  <a:ext uri="{FF2B5EF4-FFF2-40B4-BE49-F238E27FC236}">
                    <a16:creationId xmlns:a16="http://schemas.microsoft.com/office/drawing/2014/main" id="{7A17EDF1-434E-4648-937B-07A8983A1E99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72004" y="1308893"/>
                <a:ext cx="415738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68" name="Inkt 469">
                <a:extLst>
                  <a:ext uri="{FF2B5EF4-FFF2-40B4-BE49-F238E27FC236}">
                    <a16:creationId xmlns:a16="http://schemas.microsoft.com/office/drawing/2014/main" id="{6A2A7E56-1609-FD41-B46F-61AECF50B79B}"/>
                  </a:ext>
                </a:extLst>
              </p14:cNvPr>
              <p14:cNvContentPartPr/>
              <p14:nvPr/>
            </p14:nvContentPartPr>
            <p14:xfrm>
              <a:off x="2222293" y="1397813"/>
              <a:ext cx="1317960" cy="323280"/>
            </p14:xfrm>
          </p:contentPart>
        </mc:Choice>
        <mc:Fallback xmlns="">
          <p:pic>
            <p:nvPicPr>
              <p:cNvPr id="468" name="Inkt 469">
                <a:extLst>
                  <a:ext uri="{FF2B5EF4-FFF2-40B4-BE49-F238E27FC236}">
                    <a16:creationId xmlns:a16="http://schemas.microsoft.com/office/drawing/2014/main" id="{6A2A7E56-1609-FD41-B46F-61AECF50B79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191693" y="1367213"/>
                <a:ext cx="137916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7" name="Inkt 6">
                <a:extLst>
                  <a:ext uri="{FF2B5EF4-FFF2-40B4-BE49-F238E27FC236}">
                    <a16:creationId xmlns:a16="http://schemas.microsoft.com/office/drawing/2014/main" id="{4DC3B84D-C9C1-A745-9DAC-8D9F5606F679}"/>
                  </a:ext>
                </a:extLst>
              </p14:cNvPr>
              <p14:cNvContentPartPr/>
              <p14:nvPr/>
            </p14:nvContentPartPr>
            <p14:xfrm>
              <a:off x="11175853" y="6507367"/>
              <a:ext cx="180360" cy="174960"/>
            </p14:xfrm>
          </p:contentPart>
        </mc:Choice>
        <mc:Fallback xmlns="">
          <p:pic>
            <p:nvPicPr>
              <p:cNvPr id="7" name="Inkt 6">
                <a:extLst>
                  <a:ext uri="{FF2B5EF4-FFF2-40B4-BE49-F238E27FC236}">
                    <a16:creationId xmlns:a16="http://schemas.microsoft.com/office/drawing/2014/main" id="{4DC3B84D-C9C1-A745-9DAC-8D9F5606F679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145253" y="6476767"/>
                <a:ext cx="24156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8" name="Inkt 8">
                <a:extLst>
                  <a:ext uri="{FF2B5EF4-FFF2-40B4-BE49-F238E27FC236}">
                    <a16:creationId xmlns:a16="http://schemas.microsoft.com/office/drawing/2014/main" id="{36DDC580-B067-FD4C-98E4-0444318C228D}"/>
                  </a:ext>
                </a:extLst>
              </p14:cNvPr>
              <p14:cNvContentPartPr/>
              <p14:nvPr/>
            </p14:nvContentPartPr>
            <p14:xfrm>
              <a:off x="10646653" y="6446167"/>
              <a:ext cx="407880" cy="414720"/>
            </p14:xfrm>
          </p:contentPart>
        </mc:Choice>
        <mc:Fallback xmlns="">
          <p:pic>
            <p:nvPicPr>
              <p:cNvPr id="8" name="Inkt 8">
                <a:extLst>
                  <a:ext uri="{FF2B5EF4-FFF2-40B4-BE49-F238E27FC236}">
                    <a16:creationId xmlns:a16="http://schemas.microsoft.com/office/drawing/2014/main" id="{36DDC580-B067-FD4C-98E4-0444318C228D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0616053" y="6415567"/>
                <a:ext cx="46908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2" name="Inkt 22">
                <a:extLst>
                  <a:ext uri="{FF2B5EF4-FFF2-40B4-BE49-F238E27FC236}">
                    <a16:creationId xmlns:a16="http://schemas.microsoft.com/office/drawing/2014/main" id="{833A049A-9A02-AC4B-9848-274358CE4359}"/>
                  </a:ext>
                </a:extLst>
              </p14:cNvPr>
              <p14:cNvContentPartPr/>
              <p14:nvPr/>
            </p14:nvContentPartPr>
            <p14:xfrm>
              <a:off x="8424013" y="6052327"/>
              <a:ext cx="460800" cy="302040"/>
            </p14:xfrm>
          </p:contentPart>
        </mc:Choice>
        <mc:Fallback xmlns="">
          <p:pic>
            <p:nvPicPr>
              <p:cNvPr id="22" name="Inkt 22">
                <a:extLst>
                  <a:ext uri="{FF2B5EF4-FFF2-40B4-BE49-F238E27FC236}">
                    <a16:creationId xmlns:a16="http://schemas.microsoft.com/office/drawing/2014/main" id="{833A049A-9A02-AC4B-9848-274358CE4359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393413" y="6021727"/>
                <a:ext cx="52200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31" name="Inkt 32">
                <a:extLst>
                  <a:ext uri="{FF2B5EF4-FFF2-40B4-BE49-F238E27FC236}">
                    <a16:creationId xmlns:a16="http://schemas.microsoft.com/office/drawing/2014/main" id="{AFB98DEE-82E3-8840-A399-5E73FAE69F27}"/>
                  </a:ext>
                </a:extLst>
              </p14:cNvPr>
              <p14:cNvContentPartPr/>
              <p14:nvPr/>
            </p14:nvContentPartPr>
            <p14:xfrm>
              <a:off x="9059053" y="2919607"/>
              <a:ext cx="439560" cy="333720"/>
            </p14:xfrm>
          </p:contentPart>
        </mc:Choice>
        <mc:Fallback xmlns="">
          <p:pic>
            <p:nvPicPr>
              <p:cNvPr id="31" name="Inkt 32">
                <a:extLst>
                  <a:ext uri="{FF2B5EF4-FFF2-40B4-BE49-F238E27FC236}">
                    <a16:creationId xmlns:a16="http://schemas.microsoft.com/office/drawing/2014/main" id="{AFB98DEE-82E3-8840-A399-5E73FAE69F27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028453" y="2889007"/>
                <a:ext cx="50076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32" name="Inkt 33">
                <a:extLst>
                  <a:ext uri="{FF2B5EF4-FFF2-40B4-BE49-F238E27FC236}">
                    <a16:creationId xmlns:a16="http://schemas.microsoft.com/office/drawing/2014/main" id="{EB6FCFD5-FC7B-7245-8D85-D97F46D55AFC}"/>
                  </a:ext>
                </a:extLst>
              </p14:cNvPr>
              <p14:cNvContentPartPr/>
              <p14:nvPr/>
            </p14:nvContentPartPr>
            <p14:xfrm>
              <a:off x="8810293" y="2983327"/>
              <a:ext cx="132480" cy="280800"/>
            </p14:xfrm>
          </p:contentPart>
        </mc:Choice>
        <mc:Fallback xmlns="">
          <p:pic>
            <p:nvPicPr>
              <p:cNvPr id="32" name="Inkt 33">
                <a:extLst>
                  <a:ext uri="{FF2B5EF4-FFF2-40B4-BE49-F238E27FC236}">
                    <a16:creationId xmlns:a16="http://schemas.microsoft.com/office/drawing/2014/main" id="{EB6FCFD5-FC7B-7245-8D85-D97F46D55AFC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779693" y="2952727"/>
                <a:ext cx="19404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9E955BD7-05C4-774E-907A-C26678A97B4F}"/>
                  </a:ext>
                </a:extLst>
              </p14:cNvPr>
              <p14:cNvContentPartPr/>
              <p14:nvPr/>
            </p14:nvContentPartPr>
            <p14:xfrm>
              <a:off x="3190693" y="6407573"/>
              <a:ext cx="143280" cy="349200"/>
            </p14:xfrm>
          </p:contentPart>
        </mc:Choice>
        <mc:Fallback xmlns=""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9E955BD7-05C4-774E-907A-C26678A97B4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160093" y="6376973"/>
                <a:ext cx="20448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4" name="Inkt 3">
                <a:extLst>
                  <a:ext uri="{FF2B5EF4-FFF2-40B4-BE49-F238E27FC236}">
                    <a16:creationId xmlns:a16="http://schemas.microsoft.com/office/drawing/2014/main" id="{C4DEC5ED-07E2-9740-A9C1-543124EEE4F0}"/>
                  </a:ext>
                </a:extLst>
              </p14:cNvPr>
              <p14:cNvContentPartPr/>
              <p14:nvPr/>
            </p14:nvContentPartPr>
            <p14:xfrm>
              <a:off x="3820333" y="6417653"/>
              <a:ext cx="169560" cy="302040"/>
            </p14:xfrm>
          </p:contentPart>
        </mc:Choice>
        <mc:Fallback xmlns="">
          <p:pic>
            <p:nvPicPr>
              <p:cNvPr id="4" name="Inkt 3">
                <a:extLst>
                  <a:ext uri="{FF2B5EF4-FFF2-40B4-BE49-F238E27FC236}">
                    <a16:creationId xmlns:a16="http://schemas.microsoft.com/office/drawing/2014/main" id="{C4DEC5ED-07E2-9740-A9C1-543124EEE4F0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3789733" y="6387053"/>
                <a:ext cx="23112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0" name="Inkt 10">
                <a:extLst>
                  <a:ext uri="{FF2B5EF4-FFF2-40B4-BE49-F238E27FC236}">
                    <a16:creationId xmlns:a16="http://schemas.microsoft.com/office/drawing/2014/main" id="{0B3CEAE6-C491-DB4E-8894-166840C5B559}"/>
                  </a:ext>
                </a:extLst>
              </p14:cNvPr>
              <p14:cNvContentPartPr/>
              <p14:nvPr/>
            </p14:nvContentPartPr>
            <p14:xfrm>
              <a:off x="8096053" y="6063053"/>
              <a:ext cx="206640" cy="275400"/>
            </p14:xfrm>
          </p:contentPart>
        </mc:Choice>
        <mc:Fallback xmlns="">
          <p:pic>
            <p:nvPicPr>
              <p:cNvPr id="10" name="Inkt 10">
                <a:extLst>
                  <a:ext uri="{FF2B5EF4-FFF2-40B4-BE49-F238E27FC236}">
                    <a16:creationId xmlns:a16="http://schemas.microsoft.com/office/drawing/2014/main" id="{0B3CEAE6-C491-DB4E-8894-166840C5B559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8065453" y="6032453"/>
                <a:ext cx="268200" cy="33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2664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8F701846-F490-488E-96D0-E01527B8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Infix </a:t>
            </a:r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naar</a:t>
            </a:r>
            <a:r>
              <a:rPr lang="en-US" sz="6600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postfix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9D19CB91-ACF7-4317-B946-570B7D4B0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1490662"/>
            <a:ext cx="76104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99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8F701846-F490-488E-96D0-E01527B8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Infix </a:t>
            </a:r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naar</a:t>
            </a:r>
            <a:r>
              <a:rPr lang="en-US" sz="6600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postfix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t 4">
                <a:extLst>
                  <a:ext uri="{FF2B5EF4-FFF2-40B4-BE49-F238E27FC236}">
                    <a16:creationId xmlns:a16="http://schemas.microsoft.com/office/drawing/2014/main" id="{A191C8E8-1350-DA4B-B3FB-21C6DF18F0FB}"/>
                  </a:ext>
                </a:extLst>
              </p14:cNvPr>
              <p14:cNvContentPartPr/>
              <p14:nvPr/>
            </p14:nvContentPartPr>
            <p14:xfrm>
              <a:off x="1894333" y="1772573"/>
              <a:ext cx="142920" cy="323280"/>
            </p14:xfrm>
          </p:contentPart>
        </mc:Choice>
        <mc:Fallback xmlns="">
          <p:pic>
            <p:nvPicPr>
              <p:cNvPr id="4" name="Inkt 4">
                <a:extLst>
                  <a:ext uri="{FF2B5EF4-FFF2-40B4-BE49-F238E27FC236}">
                    <a16:creationId xmlns:a16="http://schemas.microsoft.com/office/drawing/2014/main" id="{A191C8E8-1350-DA4B-B3FB-21C6DF18F0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3810" y="1741973"/>
                <a:ext cx="203966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t 8">
                <a:extLst>
                  <a:ext uri="{FF2B5EF4-FFF2-40B4-BE49-F238E27FC236}">
                    <a16:creationId xmlns:a16="http://schemas.microsoft.com/office/drawing/2014/main" id="{5C1F92CF-226B-914C-8D58-BF6FCAFE6D9C}"/>
                  </a:ext>
                </a:extLst>
              </p14:cNvPr>
              <p14:cNvContentPartPr/>
              <p14:nvPr/>
            </p14:nvContentPartPr>
            <p14:xfrm>
              <a:off x="2502733" y="1820093"/>
              <a:ext cx="196200" cy="217440"/>
            </p14:xfrm>
          </p:contentPart>
        </mc:Choice>
        <mc:Fallback xmlns="">
          <p:pic>
            <p:nvPicPr>
              <p:cNvPr id="9" name="Inkt 8">
                <a:extLst>
                  <a:ext uri="{FF2B5EF4-FFF2-40B4-BE49-F238E27FC236}">
                    <a16:creationId xmlns:a16="http://schemas.microsoft.com/office/drawing/2014/main" id="{5C1F92CF-226B-914C-8D58-BF6FCAFE6D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2133" y="1789493"/>
                <a:ext cx="25740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t 15">
                <a:extLst>
                  <a:ext uri="{FF2B5EF4-FFF2-40B4-BE49-F238E27FC236}">
                    <a16:creationId xmlns:a16="http://schemas.microsoft.com/office/drawing/2014/main" id="{944A60B9-DE27-1548-97A1-1E006F7B66F5}"/>
                  </a:ext>
                </a:extLst>
              </p14:cNvPr>
              <p14:cNvContentPartPr/>
              <p14:nvPr/>
            </p14:nvContentPartPr>
            <p14:xfrm>
              <a:off x="2889013" y="1851773"/>
              <a:ext cx="201600" cy="206640"/>
            </p14:xfrm>
          </p:contentPart>
        </mc:Choice>
        <mc:Fallback xmlns="">
          <p:pic>
            <p:nvPicPr>
              <p:cNvPr id="14" name="Inkt 15">
                <a:extLst>
                  <a:ext uri="{FF2B5EF4-FFF2-40B4-BE49-F238E27FC236}">
                    <a16:creationId xmlns:a16="http://schemas.microsoft.com/office/drawing/2014/main" id="{944A60B9-DE27-1548-97A1-1E006F7B66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58413" y="1821173"/>
                <a:ext cx="2628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t 16">
                <a:extLst>
                  <a:ext uri="{FF2B5EF4-FFF2-40B4-BE49-F238E27FC236}">
                    <a16:creationId xmlns:a16="http://schemas.microsoft.com/office/drawing/2014/main" id="{5107CFA2-DCC7-FE4B-BD04-0263C211D2D7}"/>
                  </a:ext>
                </a:extLst>
              </p14:cNvPr>
              <p14:cNvContentPartPr/>
              <p14:nvPr/>
            </p14:nvContentPartPr>
            <p14:xfrm>
              <a:off x="2232733" y="1867613"/>
              <a:ext cx="132480" cy="174960"/>
            </p14:xfrm>
          </p:contentPart>
        </mc:Choice>
        <mc:Fallback xmlns="">
          <p:pic>
            <p:nvPicPr>
              <p:cNvPr id="15" name="Inkt 16">
                <a:extLst>
                  <a:ext uri="{FF2B5EF4-FFF2-40B4-BE49-F238E27FC236}">
                    <a16:creationId xmlns:a16="http://schemas.microsoft.com/office/drawing/2014/main" id="{5107CFA2-DCC7-FE4B-BD04-0263C211D2D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02133" y="1837013"/>
                <a:ext cx="1940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t 17">
                <a:extLst>
                  <a:ext uri="{FF2B5EF4-FFF2-40B4-BE49-F238E27FC236}">
                    <a16:creationId xmlns:a16="http://schemas.microsoft.com/office/drawing/2014/main" id="{2185430E-3567-D543-89FB-1DF03760A5F0}"/>
                  </a:ext>
                </a:extLst>
              </p14:cNvPr>
              <p14:cNvContentPartPr/>
              <p14:nvPr/>
            </p14:nvContentPartPr>
            <p14:xfrm>
              <a:off x="3233173" y="1825493"/>
              <a:ext cx="159120" cy="206640"/>
            </p14:xfrm>
          </p:contentPart>
        </mc:Choice>
        <mc:Fallback xmlns="">
          <p:pic>
            <p:nvPicPr>
              <p:cNvPr id="18" name="Inkt 17">
                <a:extLst>
                  <a:ext uri="{FF2B5EF4-FFF2-40B4-BE49-F238E27FC236}">
                    <a16:creationId xmlns:a16="http://schemas.microsoft.com/office/drawing/2014/main" id="{2185430E-3567-D543-89FB-1DF03760A5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02213" y="1794893"/>
                <a:ext cx="22032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t 18">
                <a:extLst>
                  <a:ext uri="{FF2B5EF4-FFF2-40B4-BE49-F238E27FC236}">
                    <a16:creationId xmlns:a16="http://schemas.microsoft.com/office/drawing/2014/main" id="{F4BC6F6C-F41E-F44C-B5C4-F74D1F322118}"/>
                  </a:ext>
                </a:extLst>
              </p14:cNvPr>
              <p14:cNvContentPartPr/>
              <p14:nvPr/>
            </p14:nvContentPartPr>
            <p14:xfrm>
              <a:off x="3629893" y="1941773"/>
              <a:ext cx="164520" cy="37440"/>
            </p14:xfrm>
          </p:contentPart>
        </mc:Choice>
        <mc:Fallback xmlns="">
          <p:pic>
            <p:nvPicPr>
              <p:cNvPr id="19" name="Inkt 18">
                <a:extLst>
                  <a:ext uri="{FF2B5EF4-FFF2-40B4-BE49-F238E27FC236}">
                    <a16:creationId xmlns:a16="http://schemas.microsoft.com/office/drawing/2014/main" id="{F4BC6F6C-F41E-F44C-B5C4-F74D1F3221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99293" y="1911173"/>
                <a:ext cx="22572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t 22">
                <a:extLst>
                  <a:ext uri="{FF2B5EF4-FFF2-40B4-BE49-F238E27FC236}">
                    <a16:creationId xmlns:a16="http://schemas.microsoft.com/office/drawing/2014/main" id="{A3E23878-38B6-B749-9A31-722F697EF79F}"/>
                  </a:ext>
                </a:extLst>
              </p14:cNvPr>
              <p14:cNvContentPartPr/>
              <p14:nvPr/>
            </p14:nvContentPartPr>
            <p14:xfrm>
              <a:off x="3904933" y="1809653"/>
              <a:ext cx="201600" cy="243720"/>
            </p14:xfrm>
          </p:contentPart>
        </mc:Choice>
        <mc:Fallback xmlns="">
          <p:pic>
            <p:nvPicPr>
              <p:cNvPr id="22" name="Inkt 22">
                <a:extLst>
                  <a:ext uri="{FF2B5EF4-FFF2-40B4-BE49-F238E27FC236}">
                    <a16:creationId xmlns:a16="http://schemas.microsoft.com/office/drawing/2014/main" id="{A3E23878-38B6-B749-9A31-722F697EF79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74333" y="1779053"/>
                <a:ext cx="2628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t 31">
                <a:extLst>
                  <a:ext uri="{FF2B5EF4-FFF2-40B4-BE49-F238E27FC236}">
                    <a16:creationId xmlns:a16="http://schemas.microsoft.com/office/drawing/2014/main" id="{35B7D121-DF2C-8C4E-8AB4-3A69BCF9FDD3}"/>
                  </a:ext>
                </a:extLst>
              </p14:cNvPr>
              <p14:cNvContentPartPr/>
              <p14:nvPr/>
            </p14:nvContentPartPr>
            <p14:xfrm>
              <a:off x="4778293" y="1777973"/>
              <a:ext cx="174960" cy="302040"/>
            </p14:xfrm>
          </p:contentPart>
        </mc:Choice>
        <mc:Fallback xmlns="">
          <p:pic>
            <p:nvPicPr>
              <p:cNvPr id="30" name="Inkt 31">
                <a:extLst>
                  <a:ext uri="{FF2B5EF4-FFF2-40B4-BE49-F238E27FC236}">
                    <a16:creationId xmlns:a16="http://schemas.microsoft.com/office/drawing/2014/main" id="{35B7D121-DF2C-8C4E-8AB4-3A69BCF9FDD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47693" y="1747013"/>
                <a:ext cx="23616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t 32">
                <a:extLst>
                  <a:ext uri="{FF2B5EF4-FFF2-40B4-BE49-F238E27FC236}">
                    <a16:creationId xmlns:a16="http://schemas.microsoft.com/office/drawing/2014/main" id="{D54319C8-DABF-2744-B839-4C74AEF28D98}"/>
                  </a:ext>
                </a:extLst>
              </p14:cNvPr>
              <p14:cNvContentPartPr/>
              <p14:nvPr/>
            </p14:nvContentPartPr>
            <p14:xfrm>
              <a:off x="4349533" y="1846733"/>
              <a:ext cx="286200" cy="238320"/>
            </p14:xfrm>
          </p:contentPart>
        </mc:Choice>
        <mc:Fallback xmlns="">
          <p:pic>
            <p:nvPicPr>
              <p:cNvPr id="31" name="Inkt 32">
                <a:extLst>
                  <a:ext uri="{FF2B5EF4-FFF2-40B4-BE49-F238E27FC236}">
                    <a16:creationId xmlns:a16="http://schemas.microsoft.com/office/drawing/2014/main" id="{D54319C8-DABF-2744-B839-4C74AEF28D9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18933" y="1815773"/>
                <a:ext cx="34740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2" name="Inkt 53">
                <a:extLst>
                  <a:ext uri="{FF2B5EF4-FFF2-40B4-BE49-F238E27FC236}">
                    <a16:creationId xmlns:a16="http://schemas.microsoft.com/office/drawing/2014/main" id="{52597CC9-54A7-FC41-B68E-0E1F6B059DC6}"/>
                  </a:ext>
                </a:extLst>
              </p14:cNvPr>
              <p14:cNvContentPartPr/>
              <p14:nvPr/>
            </p14:nvContentPartPr>
            <p14:xfrm>
              <a:off x="9107293" y="1777973"/>
              <a:ext cx="1756800" cy="447840"/>
            </p14:xfrm>
          </p:contentPart>
        </mc:Choice>
        <mc:Fallback xmlns="">
          <p:pic>
            <p:nvPicPr>
              <p:cNvPr id="52" name="Inkt 53">
                <a:extLst>
                  <a:ext uri="{FF2B5EF4-FFF2-40B4-BE49-F238E27FC236}">
                    <a16:creationId xmlns:a16="http://schemas.microsoft.com/office/drawing/2014/main" id="{52597CC9-54A7-FC41-B68E-0E1F6B059DC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76687" y="1747013"/>
                <a:ext cx="1818373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3" name="Inkt 54">
                <a:extLst>
                  <a:ext uri="{FF2B5EF4-FFF2-40B4-BE49-F238E27FC236}">
                    <a16:creationId xmlns:a16="http://schemas.microsoft.com/office/drawing/2014/main" id="{E822D1EF-5D94-F541-A26E-F96A928551AD}"/>
                  </a:ext>
                </a:extLst>
              </p14:cNvPr>
              <p14:cNvContentPartPr/>
              <p14:nvPr/>
            </p14:nvContentPartPr>
            <p14:xfrm>
              <a:off x="6873853" y="1783013"/>
              <a:ext cx="1952640" cy="317880"/>
            </p14:xfrm>
          </p:contentPart>
        </mc:Choice>
        <mc:Fallback xmlns="">
          <p:pic>
            <p:nvPicPr>
              <p:cNvPr id="53" name="Inkt 54">
                <a:extLst>
                  <a:ext uri="{FF2B5EF4-FFF2-40B4-BE49-F238E27FC236}">
                    <a16:creationId xmlns:a16="http://schemas.microsoft.com/office/drawing/2014/main" id="{E822D1EF-5D94-F541-A26E-F96A928551A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42899" y="1752413"/>
                <a:ext cx="2013829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8" name="Inkt 70">
                <a:extLst>
                  <a:ext uri="{FF2B5EF4-FFF2-40B4-BE49-F238E27FC236}">
                    <a16:creationId xmlns:a16="http://schemas.microsoft.com/office/drawing/2014/main" id="{72AC95E4-2ACC-B24B-8FE3-6D02966BC2BA}"/>
                  </a:ext>
                </a:extLst>
              </p14:cNvPr>
              <p14:cNvContentPartPr/>
              <p14:nvPr/>
            </p14:nvContentPartPr>
            <p14:xfrm>
              <a:off x="7074733" y="2931413"/>
              <a:ext cx="291600" cy="280800"/>
            </p14:xfrm>
          </p:contentPart>
        </mc:Choice>
        <mc:Fallback xmlns="">
          <p:pic>
            <p:nvPicPr>
              <p:cNvPr id="68" name="Inkt 70">
                <a:extLst>
                  <a:ext uri="{FF2B5EF4-FFF2-40B4-BE49-F238E27FC236}">
                    <a16:creationId xmlns:a16="http://schemas.microsoft.com/office/drawing/2014/main" id="{72AC95E4-2ACC-B24B-8FE3-6D02966BC2B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44095" y="2900813"/>
                <a:ext cx="353236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9" name="Inkt 71">
                <a:extLst>
                  <a:ext uri="{FF2B5EF4-FFF2-40B4-BE49-F238E27FC236}">
                    <a16:creationId xmlns:a16="http://schemas.microsoft.com/office/drawing/2014/main" id="{A4CDFFAB-EC7A-304E-8C33-EF618B7CB1A5}"/>
                  </a:ext>
                </a:extLst>
              </p14:cNvPr>
              <p14:cNvContentPartPr/>
              <p14:nvPr/>
            </p14:nvContentPartPr>
            <p14:xfrm>
              <a:off x="7709773" y="2386373"/>
              <a:ext cx="1418400" cy="482040"/>
            </p14:xfrm>
          </p:contentPart>
        </mc:Choice>
        <mc:Fallback xmlns="">
          <p:pic>
            <p:nvPicPr>
              <p:cNvPr id="69" name="Inkt 71">
                <a:extLst>
                  <a:ext uri="{FF2B5EF4-FFF2-40B4-BE49-F238E27FC236}">
                    <a16:creationId xmlns:a16="http://schemas.microsoft.com/office/drawing/2014/main" id="{A4CDFFAB-EC7A-304E-8C33-EF618B7CB1A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79173" y="2355773"/>
                <a:ext cx="147996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0" name="Inkt 72">
                <a:extLst>
                  <a:ext uri="{FF2B5EF4-FFF2-40B4-BE49-F238E27FC236}">
                    <a16:creationId xmlns:a16="http://schemas.microsoft.com/office/drawing/2014/main" id="{95EBBFD4-29EF-DA44-A715-67C5EC3EA3D7}"/>
                  </a:ext>
                </a:extLst>
              </p14:cNvPr>
              <p14:cNvContentPartPr/>
              <p14:nvPr/>
            </p14:nvContentPartPr>
            <p14:xfrm>
              <a:off x="7032613" y="2418053"/>
              <a:ext cx="497520" cy="307440"/>
            </p14:xfrm>
          </p:contentPart>
        </mc:Choice>
        <mc:Fallback xmlns="">
          <p:pic>
            <p:nvPicPr>
              <p:cNvPr id="70" name="Inkt 72">
                <a:extLst>
                  <a:ext uri="{FF2B5EF4-FFF2-40B4-BE49-F238E27FC236}">
                    <a16:creationId xmlns:a16="http://schemas.microsoft.com/office/drawing/2014/main" id="{95EBBFD4-29EF-DA44-A715-67C5EC3EA3D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01675" y="2387453"/>
                <a:ext cx="558676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3" name="Inkt 84">
                <a:extLst>
                  <a:ext uri="{FF2B5EF4-FFF2-40B4-BE49-F238E27FC236}">
                    <a16:creationId xmlns:a16="http://schemas.microsoft.com/office/drawing/2014/main" id="{D0EDBC12-CBBA-1B45-A802-BFBBDA6E828B}"/>
                  </a:ext>
                </a:extLst>
              </p14:cNvPr>
              <p14:cNvContentPartPr/>
              <p14:nvPr/>
            </p14:nvContentPartPr>
            <p14:xfrm>
              <a:off x="7037653" y="3571853"/>
              <a:ext cx="275400" cy="227880"/>
            </p14:xfrm>
          </p:contentPart>
        </mc:Choice>
        <mc:Fallback xmlns="">
          <p:pic>
            <p:nvPicPr>
              <p:cNvPr id="83" name="Inkt 84">
                <a:extLst>
                  <a:ext uri="{FF2B5EF4-FFF2-40B4-BE49-F238E27FC236}">
                    <a16:creationId xmlns:a16="http://schemas.microsoft.com/office/drawing/2014/main" id="{D0EDBC12-CBBA-1B45-A802-BFBBDA6E828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07053" y="3540893"/>
                <a:ext cx="33696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30" name="Inkt 131">
                <a:extLst>
                  <a:ext uri="{FF2B5EF4-FFF2-40B4-BE49-F238E27FC236}">
                    <a16:creationId xmlns:a16="http://schemas.microsoft.com/office/drawing/2014/main" id="{E4E6B3FC-40AA-D047-BD68-9930EFE1006F}"/>
                  </a:ext>
                </a:extLst>
              </p14:cNvPr>
              <p14:cNvContentPartPr/>
              <p14:nvPr/>
            </p14:nvContentPartPr>
            <p14:xfrm>
              <a:off x="9477373" y="2486813"/>
              <a:ext cx="290880" cy="291240"/>
            </p14:xfrm>
          </p:contentPart>
        </mc:Choice>
        <mc:Fallback xmlns="">
          <p:pic>
            <p:nvPicPr>
              <p:cNvPr id="130" name="Inkt 131">
                <a:extLst>
                  <a:ext uri="{FF2B5EF4-FFF2-40B4-BE49-F238E27FC236}">
                    <a16:creationId xmlns:a16="http://schemas.microsoft.com/office/drawing/2014/main" id="{E4E6B3FC-40AA-D047-BD68-9930EFE1006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446451" y="2456213"/>
                <a:ext cx="352364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5" name="Inkt 135">
                <a:extLst>
                  <a:ext uri="{FF2B5EF4-FFF2-40B4-BE49-F238E27FC236}">
                    <a16:creationId xmlns:a16="http://schemas.microsoft.com/office/drawing/2014/main" id="{D0632DEF-CE44-AC48-84FD-B79491649D30}"/>
                  </a:ext>
                </a:extLst>
              </p14:cNvPr>
              <p14:cNvContentPartPr/>
              <p14:nvPr/>
            </p14:nvContentPartPr>
            <p14:xfrm>
              <a:off x="9990373" y="2470973"/>
              <a:ext cx="968760" cy="322920"/>
            </p14:xfrm>
          </p:contentPart>
        </mc:Choice>
        <mc:Fallback xmlns="">
          <p:pic>
            <p:nvPicPr>
              <p:cNvPr id="135" name="Inkt 135">
                <a:extLst>
                  <a:ext uri="{FF2B5EF4-FFF2-40B4-BE49-F238E27FC236}">
                    <a16:creationId xmlns:a16="http://schemas.microsoft.com/office/drawing/2014/main" id="{D0632DEF-CE44-AC48-84FD-B79491649D3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959773" y="2440407"/>
                <a:ext cx="1029960" cy="384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0" name="Inkt 140">
                <a:extLst>
                  <a:ext uri="{FF2B5EF4-FFF2-40B4-BE49-F238E27FC236}">
                    <a16:creationId xmlns:a16="http://schemas.microsoft.com/office/drawing/2014/main" id="{024AA278-1BD6-A44F-9F6D-5FDB98E9CC94}"/>
                  </a:ext>
                </a:extLst>
              </p14:cNvPr>
              <p14:cNvContentPartPr/>
              <p14:nvPr/>
            </p14:nvContentPartPr>
            <p14:xfrm>
              <a:off x="7005973" y="4429013"/>
              <a:ext cx="370800" cy="344160"/>
            </p14:xfrm>
          </p:contentPart>
        </mc:Choice>
        <mc:Fallback xmlns="">
          <p:pic>
            <p:nvPicPr>
              <p:cNvPr id="140" name="Inkt 140">
                <a:extLst>
                  <a:ext uri="{FF2B5EF4-FFF2-40B4-BE49-F238E27FC236}">
                    <a16:creationId xmlns:a16="http://schemas.microsoft.com/office/drawing/2014/main" id="{024AA278-1BD6-A44F-9F6D-5FDB98E9CC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75373" y="4398413"/>
                <a:ext cx="43200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1" name="Inkt 151">
                <a:extLst>
                  <a:ext uri="{FF2B5EF4-FFF2-40B4-BE49-F238E27FC236}">
                    <a16:creationId xmlns:a16="http://schemas.microsoft.com/office/drawing/2014/main" id="{291D88D7-1A90-B94E-A745-148BC3B42AA2}"/>
                  </a:ext>
                </a:extLst>
              </p14:cNvPr>
              <p14:cNvContentPartPr/>
              <p14:nvPr/>
            </p14:nvContentPartPr>
            <p14:xfrm>
              <a:off x="7566853" y="2994773"/>
              <a:ext cx="4461120" cy="1947600"/>
            </p14:xfrm>
          </p:contentPart>
        </mc:Choice>
        <mc:Fallback xmlns="">
          <p:pic>
            <p:nvPicPr>
              <p:cNvPr id="151" name="Inkt 151">
                <a:extLst>
                  <a:ext uri="{FF2B5EF4-FFF2-40B4-BE49-F238E27FC236}">
                    <a16:creationId xmlns:a16="http://schemas.microsoft.com/office/drawing/2014/main" id="{291D88D7-1A90-B94E-A745-148BC3B42AA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536253" y="2964173"/>
                <a:ext cx="4522680" cy="20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60" name="Inkt 160">
                <a:extLst>
                  <a:ext uri="{FF2B5EF4-FFF2-40B4-BE49-F238E27FC236}">
                    <a16:creationId xmlns:a16="http://schemas.microsoft.com/office/drawing/2014/main" id="{4FB52E10-3EF1-934A-9B33-65B96ECA5807}"/>
                  </a:ext>
                </a:extLst>
              </p14:cNvPr>
              <p14:cNvContentPartPr/>
              <p14:nvPr/>
            </p14:nvContentPartPr>
            <p14:xfrm>
              <a:off x="8810293" y="5064053"/>
              <a:ext cx="2714400" cy="555840"/>
            </p14:xfrm>
          </p:contentPart>
        </mc:Choice>
        <mc:Fallback xmlns="">
          <p:pic>
            <p:nvPicPr>
              <p:cNvPr id="160" name="Inkt 160">
                <a:extLst>
                  <a:ext uri="{FF2B5EF4-FFF2-40B4-BE49-F238E27FC236}">
                    <a16:creationId xmlns:a16="http://schemas.microsoft.com/office/drawing/2014/main" id="{4FB52E10-3EF1-934A-9B33-65B96ECA580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779693" y="5033093"/>
                <a:ext cx="277560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64" name="Inkt 164">
                <a:extLst>
                  <a:ext uri="{FF2B5EF4-FFF2-40B4-BE49-F238E27FC236}">
                    <a16:creationId xmlns:a16="http://schemas.microsoft.com/office/drawing/2014/main" id="{E377C7BA-55A3-4D41-8C57-DC3EBEBD7DCB}"/>
                  </a:ext>
                </a:extLst>
              </p14:cNvPr>
              <p14:cNvContentPartPr/>
              <p14:nvPr/>
            </p14:nvContentPartPr>
            <p14:xfrm>
              <a:off x="1899373" y="2280533"/>
              <a:ext cx="127440" cy="280800"/>
            </p14:xfrm>
          </p:contentPart>
        </mc:Choice>
        <mc:Fallback xmlns="">
          <p:pic>
            <p:nvPicPr>
              <p:cNvPr id="164" name="Inkt 164">
                <a:extLst>
                  <a:ext uri="{FF2B5EF4-FFF2-40B4-BE49-F238E27FC236}">
                    <a16:creationId xmlns:a16="http://schemas.microsoft.com/office/drawing/2014/main" id="{E377C7BA-55A3-4D41-8C57-DC3EBEBD7DC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68773" y="2249933"/>
                <a:ext cx="18864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77" name="Inkt 177">
                <a:extLst>
                  <a:ext uri="{FF2B5EF4-FFF2-40B4-BE49-F238E27FC236}">
                    <a16:creationId xmlns:a16="http://schemas.microsoft.com/office/drawing/2014/main" id="{654ABD4E-2BA5-CD48-BCEC-98AE255F137B}"/>
                  </a:ext>
                </a:extLst>
              </p14:cNvPr>
              <p14:cNvContentPartPr/>
              <p14:nvPr/>
            </p14:nvContentPartPr>
            <p14:xfrm>
              <a:off x="3947413" y="2328053"/>
              <a:ext cx="1143360" cy="423720"/>
            </p14:xfrm>
          </p:contentPart>
        </mc:Choice>
        <mc:Fallback xmlns="">
          <p:pic>
            <p:nvPicPr>
              <p:cNvPr id="177" name="Inkt 177">
                <a:extLst>
                  <a:ext uri="{FF2B5EF4-FFF2-40B4-BE49-F238E27FC236}">
                    <a16:creationId xmlns:a16="http://schemas.microsoft.com/office/drawing/2014/main" id="{654ABD4E-2BA5-CD48-BCEC-98AE255F137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916813" y="2297453"/>
                <a:ext cx="120456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79" name="Inkt 178">
                <a:extLst>
                  <a:ext uri="{FF2B5EF4-FFF2-40B4-BE49-F238E27FC236}">
                    <a16:creationId xmlns:a16="http://schemas.microsoft.com/office/drawing/2014/main" id="{380A6D1F-9EC7-284C-94A4-EAE396E04CD3}"/>
                  </a:ext>
                </a:extLst>
              </p14:cNvPr>
              <p14:cNvContentPartPr/>
              <p14:nvPr/>
            </p14:nvContentPartPr>
            <p14:xfrm>
              <a:off x="5265013" y="2587613"/>
              <a:ext cx="360" cy="32040"/>
            </p14:xfrm>
          </p:contentPart>
        </mc:Choice>
        <mc:Fallback xmlns="">
          <p:pic>
            <p:nvPicPr>
              <p:cNvPr id="179" name="Inkt 178">
                <a:extLst>
                  <a:ext uri="{FF2B5EF4-FFF2-40B4-BE49-F238E27FC236}">
                    <a16:creationId xmlns:a16="http://schemas.microsoft.com/office/drawing/2014/main" id="{380A6D1F-9EC7-284C-94A4-EAE396E04CD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234413" y="2556653"/>
                <a:ext cx="615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80" name="Inkt 179">
                <a:extLst>
                  <a:ext uri="{FF2B5EF4-FFF2-40B4-BE49-F238E27FC236}">
                    <a16:creationId xmlns:a16="http://schemas.microsoft.com/office/drawing/2014/main" id="{FBD36818-308E-D24D-8111-CC8ADF32FF17}"/>
                  </a:ext>
                </a:extLst>
              </p14:cNvPr>
              <p14:cNvContentPartPr/>
              <p14:nvPr/>
            </p14:nvContentPartPr>
            <p14:xfrm>
              <a:off x="5259613" y="2508053"/>
              <a:ext cx="16200" cy="16200"/>
            </p14:xfrm>
          </p:contentPart>
        </mc:Choice>
        <mc:Fallback xmlns="">
          <p:pic>
            <p:nvPicPr>
              <p:cNvPr id="180" name="Inkt 179">
                <a:extLst>
                  <a:ext uri="{FF2B5EF4-FFF2-40B4-BE49-F238E27FC236}">
                    <a16:creationId xmlns:a16="http://schemas.microsoft.com/office/drawing/2014/main" id="{FBD36818-308E-D24D-8111-CC8ADF32FF1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29013" y="2477453"/>
                <a:ext cx="7776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81" name="Inkt 180">
                <a:extLst>
                  <a:ext uri="{FF2B5EF4-FFF2-40B4-BE49-F238E27FC236}">
                    <a16:creationId xmlns:a16="http://schemas.microsoft.com/office/drawing/2014/main" id="{9D90B287-ED2F-CA49-A0FC-87B1D3B9CDBC}"/>
                  </a:ext>
                </a:extLst>
              </p14:cNvPr>
              <p14:cNvContentPartPr/>
              <p14:nvPr/>
            </p14:nvContentPartPr>
            <p14:xfrm>
              <a:off x="5550853" y="2433893"/>
              <a:ext cx="185400" cy="243720"/>
            </p14:xfrm>
          </p:contentPart>
        </mc:Choice>
        <mc:Fallback xmlns="">
          <p:pic>
            <p:nvPicPr>
              <p:cNvPr id="181" name="Inkt 180">
                <a:extLst>
                  <a:ext uri="{FF2B5EF4-FFF2-40B4-BE49-F238E27FC236}">
                    <a16:creationId xmlns:a16="http://schemas.microsoft.com/office/drawing/2014/main" id="{9D90B287-ED2F-CA49-A0FC-87B1D3B9CDB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20253" y="2403293"/>
                <a:ext cx="2469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82" name="Inkt 181">
                <a:extLst>
                  <a:ext uri="{FF2B5EF4-FFF2-40B4-BE49-F238E27FC236}">
                    <a16:creationId xmlns:a16="http://schemas.microsoft.com/office/drawing/2014/main" id="{F7ABB26C-80BF-704D-99AA-B82AE1A37C25}"/>
                  </a:ext>
                </a:extLst>
              </p14:cNvPr>
              <p14:cNvContentPartPr/>
              <p14:nvPr/>
            </p14:nvContentPartPr>
            <p14:xfrm>
              <a:off x="1851853" y="3201413"/>
              <a:ext cx="153720" cy="257400"/>
            </p14:xfrm>
          </p:contentPart>
        </mc:Choice>
        <mc:Fallback xmlns="">
          <p:pic>
            <p:nvPicPr>
              <p:cNvPr id="182" name="Inkt 181">
                <a:extLst>
                  <a:ext uri="{FF2B5EF4-FFF2-40B4-BE49-F238E27FC236}">
                    <a16:creationId xmlns:a16="http://schemas.microsoft.com/office/drawing/2014/main" id="{F7ABB26C-80BF-704D-99AA-B82AE1A37C2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821253" y="3170453"/>
                <a:ext cx="21528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85" name="Inkt 184">
                <a:extLst>
                  <a:ext uri="{FF2B5EF4-FFF2-40B4-BE49-F238E27FC236}">
                    <a16:creationId xmlns:a16="http://schemas.microsoft.com/office/drawing/2014/main" id="{C15A9117-FC02-CC45-8124-FE6A415D15E1}"/>
                  </a:ext>
                </a:extLst>
              </p14:cNvPr>
              <p14:cNvContentPartPr/>
              <p14:nvPr/>
            </p14:nvContentPartPr>
            <p14:xfrm>
              <a:off x="2418133" y="3233093"/>
              <a:ext cx="233280" cy="211320"/>
            </p14:xfrm>
          </p:contentPart>
        </mc:Choice>
        <mc:Fallback xmlns="">
          <p:pic>
            <p:nvPicPr>
              <p:cNvPr id="185" name="Inkt 184">
                <a:extLst>
                  <a:ext uri="{FF2B5EF4-FFF2-40B4-BE49-F238E27FC236}">
                    <a16:creationId xmlns:a16="http://schemas.microsoft.com/office/drawing/2014/main" id="{C15A9117-FC02-CC45-8124-FE6A415D15E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387533" y="3202493"/>
                <a:ext cx="2944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91" name="Inkt 190">
                <a:extLst>
                  <a:ext uri="{FF2B5EF4-FFF2-40B4-BE49-F238E27FC236}">
                    <a16:creationId xmlns:a16="http://schemas.microsoft.com/office/drawing/2014/main" id="{78A5F8F0-CBC0-C24F-8BB6-254C37BBFE0C}"/>
                  </a:ext>
                </a:extLst>
              </p14:cNvPr>
              <p14:cNvContentPartPr/>
              <p14:nvPr/>
            </p14:nvContentPartPr>
            <p14:xfrm>
              <a:off x="3344053" y="3365213"/>
              <a:ext cx="106200" cy="16200"/>
            </p14:xfrm>
          </p:contentPart>
        </mc:Choice>
        <mc:Fallback xmlns="">
          <p:pic>
            <p:nvPicPr>
              <p:cNvPr id="191" name="Inkt 190">
                <a:extLst>
                  <a:ext uri="{FF2B5EF4-FFF2-40B4-BE49-F238E27FC236}">
                    <a16:creationId xmlns:a16="http://schemas.microsoft.com/office/drawing/2014/main" id="{78A5F8F0-CBC0-C24F-8BB6-254C37BBFE0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313453" y="3334613"/>
                <a:ext cx="1674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00" name="Inkt 204">
                <a:extLst>
                  <a:ext uri="{FF2B5EF4-FFF2-40B4-BE49-F238E27FC236}">
                    <a16:creationId xmlns:a16="http://schemas.microsoft.com/office/drawing/2014/main" id="{21043DCE-AEAA-C94D-A813-D7545274BF63}"/>
                  </a:ext>
                </a:extLst>
              </p14:cNvPr>
              <p14:cNvContentPartPr/>
              <p14:nvPr/>
            </p14:nvContentPartPr>
            <p14:xfrm>
              <a:off x="4392013" y="3217253"/>
              <a:ext cx="206640" cy="275400"/>
            </p14:xfrm>
          </p:contentPart>
        </mc:Choice>
        <mc:Fallback xmlns="">
          <p:pic>
            <p:nvPicPr>
              <p:cNvPr id="200" name="Inkt 204">
                <a:extLst>
                  <a:ext uri="{FF2B5EF4-FFF2-40B4-BE49-F238E27FC236}">
                    <a16:creationId xmlns:a16="http://schemas.microsoft.com/office/drawing/2014/main" id="{21043DCE-AEAA-C94D-A813-D7545274BF6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361053" y="3186653"/>
                <a:ext cx="2682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1" name="Inkt 205">
                <a:extLst>
                  <a:ext uri="{FF2B5EF4-FFF2-40B4-BE49-F238E27FC236}">
                    <a16:creationId xmlns:a16="http://schemas.microsoft.com/office/drawing/2014/main" id="{8E78D0C8-D67F-FC45-841F-E1177DED584F}"/>
                  </a:ext>
                </a:extLst>
              </p14:cNvPr>
              <p14:cNvContentPartPr/>
              <p14:nvPr/>
            </p14:nvContentPartPr>
            <p14:xfrm>
              <a:off x="4000333" y="3270173"/>
              <a:ext cx="206280" cy="182520"/>
            </p14:xfrm>
          </p:contentPart>
        </mc:Choice>
        <mc:Fallback xmlns="">
          <p:pic>
            <p:nvPicPr>
              <p:cNvPr id="201" name="Inkt 205">
                <a:extLst>
                  <a:ext uri="{FF2B5EF4-FFF2-40B4-BE49-F238E27FC236}">
                    <a16:creationId xmlns:a16="http://schemas.microsoft.com/office/drawing/2014/main" id="{8E78D0C8-D67F-FC45-841F-E1177DED584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969733" y="3239213"/>
                <a:ext cx="2674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02" name="Inkt 206">
                <a:extLst>
                  <a:ext uri="{FF2B5EF4-FFF2-40B4-BE49-F238E27FC236}">
                    <a16:creationId xmlns:a16="http://schemas.microsoft.com/office/drawing/2014/main" id="{B79B154D-F107-6F40-A8DE-51ED208C7354}"/>
                  </a:ext>
                </a:extLst>
              </p14:cNvPr>
              <p14:cNvContentPartPr/>
              <p14:nvPr/>
            </p14:nvContentPartPr>
            <p14:xfrm>
              <a:off x="3555733" y="3259373"/>
              <a:ext cx="222480" cy="185400"/>
            </p14:xfrm>
          </p:contentPart>
        </mc:Choice>
        <mc:Fallback xmlns="">
          <p:pic>
            <p:nvPicPr>
              <p:cNvPr id="202" name="Inkt 206">
                <a:extLst>
                  <a:ext uri="{FF2B5EF4-FFF2-40B4-BE49-F238E27FC236}">
                    <a16:creationId xmlns:a16="http://schemas.microsoft.com/office/drawing/2014/main" id="{B79B154D-F107-6F40-A8DE-51ED208C735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525133" y="3228773"/>
                <a:ext cx="2840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03" name="Inkt 207">
                <a:extLst>
                  <a:ext uri="{FF2B5EF4-FFF2-40B4-BE49-F238E27FC236}">
                    <a16:creationId xmlns:a16="http://schemas.microsoft.com/office/drawing/2014/main" id="{70E801E9-3F54-214F-823F-4BCC60793C8F}"/>
                  </a:ext>
                </a:extLst>
              </p14:cNvPr>
              <p14:cNvContentPartPr/>
              <p14:nvPr/>
            </p14:nvContentPartPr>
            <p14:xfrm>
              <a:off x="2767333" y="3254333"/>
              <a:ext cx="354960" cy="190800"/>
            </p14:xfrm>
          </p:contentPart>
        </mc:Choice>
        <mc:Fallback xmlns="">
          <p:pic>
            <p:nvPicPr>
              <p:cNvPr id="203" name="Inkt 207">
                <a:extLst>
                  <a:ext uri="{FF2B5EF4-FFF2-40B4-BE49-F238E27FC236}">
                    <a16:creationId xmlns:a16="http://schemas.microsoft.com/office/drawing/2014/main" id="{70E801E9-3F54-214F-823F-4BCC60793C8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736733" y="3223373"/>
                <a:ext cx="4161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04" name="Inkt 208">
                <a:extLst>
                  <a:ext uri="{FF2B5EF4-FFF2-40B4-BE49-F238E27FC236}">
                    <a16:creationId xmlns:a16="http://schemas.microsoft.com/office/drawing/2014/main" id="{C00DB1FF-623C-5C49-9C17-49A7EA3DF1E5}"/>
                  </a:ext>
                </a:extLst>
              </p14:cNvPr>
              <p14:cNvContentPartPr/>
              <p14:nvPr/>
            </p14:nvContentPartPr>
            <p14:xfrm>
              <a:off x="2216893" y="3259373"/>
              <a:ext cx="79200" cy="159120"/>
            </p14:xfrm>
          </p:contentPart>
        </mc:Choice>
        <mc:Fallback xmlns="">
          <p:pic>
            <p:nvPicPr>
              <p:cNvPr id="204" name="Inkt 208">
                <a:extLst>
                  <a:ext uri="{FF2B5EF4-FFF2-40B4-BE49-F238E27FC236}">
                    <a16:creationId xmlns:a16="http://schemas.microsoft.com/office/drawing/2014/main" id="{C00DB1FF-623C-5C49-9C17-49A7EA3DF1E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186293" y="3228773"/>
                <a:ext cx="1404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12" name="Inkt 212">
                <a:extLst>
                  <a:ext uri="{FF2B5EF4-FFF2-40B4-BE49-F238E27FC236}">
                    <a16:creationId xmlns:a16="http://schemas.microsoft.com/office/drawing/2014/main" id="{FE11FE2C-4DA0-4F4F-BCE4-7FBC8BF31D63}"/>
                  </a:ext>
                </a:extLst>
              </p14:cNvPr>
              <p14:cNvContentPartPr/>
              <p14:nvPr/>
            </p14:nvContentPartPr>
            <p14:xfrm>
              <a:off x="2137693" y="3688853"/>
              <a:ext cx="148680" cy="227160"/>
            </p14:xfrm>
          </p:contentPart>
        </mc:Choice>
        <mc:Fallback xmlns="">
          <p:pic>
            <p:nvPicPr>
              <p:cNvPr id="212" name="Inkt 212">
                <a:extLst>
                  <a:ext uri="{FF2B5EF4-FFF2-40B4-BE49-F238E27FC236}">
                    <a16:creationId xmlns:a16="http://schemas.microsoft.com/office/drawing/2014/main" id="{FE11FE2C-4DA0-4F4F-BCE4-7FBC8BF31D6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107093" y="3657893"/>
                <a:ext cx="2098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17" name="Inkt 217">
                <a:extLst>
                  <a:ext uri="{FF2B5EF4-FFF2-40B4-BE49-F238E27FC236}">
                    <a16:creationId xmlns:a16="http://schemas.microsoft.com/office/drawing/2014/main" id="{3101AA24-CC33-654E-A53F-6D22B5A45F9B}"/>
                  </a:ext>
                </a:extLst>
              </p14:cNvPr>
              <p14:cNvContentPartPr/>
              <p14:nvPr/>
            </p14:nvContentPartPr>
            <p14:xfrm>
              <a:off x="3920773" y="3682733"/>
              <a:ext cx="444960" cy="482040"/>
            </p14:xfrm>
          </p:contentPart>
        </mc:Choice>
        <mc:Fallback xmlns="">
          <p:pic>
            <p:nvPicPr>
              <p:cNvPr id="217" name="Inkt 217">
                <a:extLst>
                  <a:ext uri="{FF2B5EF4-FFF2-40B4-BE49-F238E27FC236}">
                    <a16:creationId xmlns:a16="http://schemas.microsoft.com/office/drawing/2014/main" id="{3101AA24-CC33-654E-A53F-6D22B5A45F9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890173" y="3652133"/>
                <a:ext cx="50616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33" name="Inkt 233">
                <a:extLst>
                  <a:ext uri="{FF2B5EF4-FFF2-40B4-BE49-F238E27FC236}">
                    <a16:creationId xmlns:a16="http://schemas.microsoft.com/office/drawing/2014/main" id="{530E0990-8813-BB44-B454-C5AEF720A235}"/>
                  </a:ext>
                </a:extLst>
              </p14:cNvPr>
              <p14:cNvContentPartPr/>
              <p14:nvPr/>
            </p14:nvContentPartPr>
            <p14:xfrm>
              <a:off x="4667053" y="3778133"/>
              <a:ext cx="1248480" cy="504720"/>
            </p14:xfrm>
          </p:contentPart>
        </mc:Choice>
        <mc:Fallback xmlns="">
          <p:pic>
            <p:nvPicPr>
              <p:cNvPr id="233" name="Inkt 233">
                <a:extLst>
                  <a:ext uri="{FF2B5EF4-FFF2-40B4-BE49-F238E27FC236}">
                    <a16:creationId xmlns:a16="http://schemas.microsoft.com/office/drawing/2014/main" id="{530E0990-8813-BB44-B454-C5AEF720A23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636453" y="3747533"/>
                <a:ext cx="1310040" cy="5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35" name="Inkt 234">
                <a:extLst>
                  <a:ext uri="{FF2B5EF4-FFF2-40B4-BE49-F238E27FC236}">
                    <a16:creationId xmlns:a16="http://schemas.microsoft.com/office/drawing/2014/main" id="{823632EE-ED78-5B49-B78E-717261EEC41F}"/>
                  </a:ext>
                </a:extLst>
              </p14:cNvPr>
              <p14:cNvContentPartPr/>
              <p14:nvPr/>
            </p14:nvContentPartPr>
            <p14:xfrm>
              <a:off x="1777693" y="4413173"/>
              <a:ext cx="169560" cy="212040"/>
            </p14:xfrm>
          </p:contentPart>
        </mc:Choice>
        <mc:Fallback xmlns="">
          <p:pic>
            <p:nvPicPr>
              <p:cNvPr id="235" name="Inkt 234">
                <a:extLst>
                  <a:ext uri="{FF2B5EF4-FFF2-40B4-BE49-F238E27FC236}">
                    <a16:creationId xmlns:a16="http://schemas.microsoft.com/office/drawing/2014/main" id="{823632EE-ED78-5B49-B78E-717261EEC41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747093" y="4382213"/>
                <a:ext cx="2311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38" name="Inkt 237">
                <a:extLst>
                  <a:ext uri="{FF2B5EF4-FFF2-40B4-BE49-F238E27FC236}">
                    <a16:creationId xmlns:a16="http://schemas.microsoft.com/office/drawing/2014/main" id="{30B52E97-9C7C-9D48-8A17-1F7905E1B762}"/>
                  </a:ext>
                </a:extLst>
              </p14:cNvPr>
              <p14:cNvContentPartPr/>
              <p14:nvPr/>
            </p14:nvContentPartPr>
            <p14:xfrm>
              <a:off x="2428573" y="4439453"/>
              <a:ext cx="243720" cy="206640"/>
            </p14:xfrm>
          </p:contentPart>
        </mc:Choice>
        <mc:Fallback xmlns="">
          <p:pic>
            <p:nvPicPr>
              <p:cNvPr id="238" name="Inkt 237">
                <a:extLst>
                  <a:ext uri="{FF2B5EF4-FFF2-40B4-BE49-F238E27FC236}">
                    <a16:creationId xmlns:a16="http://schemas.microsoft.com/office/drawing/2014/main" id="{30B52E97-9C7C-9D48-8A17-1F7905E1B76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397973" y="4408853"/>
                <a:ext cx="30528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43" name="Inkt 242">
                <a:extLst>
                  <a:ext uri="{FF2B5EF4-FFF2-40B4-BE49-F238E27FC236}">
                    <a16:creationId xmlns:a16="http://schemas.microsoft.com/office/drawing/2014/main" id="{3932D824-7EAC-894C-B00B-081AE3B8B838}"/>
                  </a:ext>
                </a:extLst>
              </p14:cNvPr>
              <p14:cNvContentPartPr/>
              <p14:nvPr/>
            </p14:nvContentPartPr>
            <p14:xfrm>
              <a:off x="3127333" y="4492373"/>
              <a:ext cx="185400" cy="169560"/>
            </p14:xfrm>
          </p:contentPart>
        </mc:Choice>
        <mc:Fallback xmlns="">
          <p:pic>
            <p:nvPicPr>
              <p:cNvPr id="243" name="Inkt 242">
                <a:extLst>
                  <a:ext uri="{FF2B5EF4-FFF2-40B4-BE49-F238E27FC236}">
                    <a16:creationId xmlns:a16="http://schemas.microsoft.com/office/drawing/2014/main" id="{3932D824-7EAC-894C-B00B-081AE3B8B83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096373" y="4461773"/>
                <a:ext cx="24696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47" name="Inkt 249">
                <a:extLst>
                  <a:ext uri="{FF2B5EF4-FFF2-40B4-BE49-F238E27FC236}">
                    <a16:creationId xmlns:a16="http://schemas.microsoft.com/office/drawing/2014/main" id="{9025233E-5D8E-7E46-9409-DFE8205DED69}"/>
                  </a:ext>
                </a:extLst>
              </p14:cNvPr>
              <p14:cNvContentPartPr/>
              <p14:nvPr/>
            </p14:nvContentPartPr>
            <p14:xfrm>
              <a:off x="3412813" y="4503173"/>
              <a:ext cx="386640" cy="164160"/>
            </p14:xfrm>
          </p:contentPart>
        </mc:Choice>
        <mc:Fallback xmlns="">
          <p:pic>
            <p:nvPicPr>
              <p:cNvPr id="247" name="Inkt 249">
                <a:extLst>
                  <a:ext uri="{FF2B5EF4-FFF2-40B4-BE49-F238E27FC236}">
                    <a16:creationId xmlns:a16="http://schemas.microsoft.com/office/drawing/2014/main" id="{9025233E-5D8E-7E46-9409-DFE8205DED6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382213" y="4472281"/>
                <a:ext cx="447840" cy="2252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48" name="Inkt 250">
                <a:extLst>
                  <a:ext uri="{FF2B5EF4-FFF2-40B4-BE49-F238E27FC236}">
                    <a16:creationId xmlns:a16="http://schemas.microsoft.com/office/drawing/2014/main" id="{52DD0357-6D9D-7144-A6B6-7E55EA59BBF9}"/>
                  </a:ext>
                </a:extLst>
              </p14:cNvPr>
              <p14:cNvContentPartPr/>
              <p14:nvPr/>
            </p14:nvContentPartPr>
            <p14:xfrm>
              <a:off x="2799013" y="4487333"/>
              <a:ext cx="233280" cy="174960"/>
            </p14:xfrm>
          </p:contentPart>
        </mc:Choice>
        <mc:Fallback xmlns="">
          <p:pic>
            <p:nvPicPr>
              <p:cNvPr id="248" name="Inkt 250">
                <a:extLst>
                  <a:ext uri="{FF2B5EF4-FFF2-40B4-BE49-F238E27FC236}">
                    <a16:creationId xmlns:a16="http://schemas.microsoft.com/office/drawing/2014/main" id="{52DD0357-6D9D-7144-A6B6-7E55EA59BBF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768413" y="4456373"/>
                <a:ext cx="29448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49" name="Inkt 251">
                <a:extLst>
                  <a:ext uri="{FF2B5EF4-FFF2-40B4-BE49-F238E27FC236}">
                    <a16:creationId xmlns:a16="http://schemas.microsoft.com/office/drawing/2014/main" id="{D6EEF43B-CC68-1640-8851-7F154C85BA38}"/>
                  </a:ext>
                </a:extLst>
              </p14:cNvPr>
              <p14:cNvContentPartPr/>
              <p14:nvPr/>
            </p14:nvContentPartPr>
            <p14:xfrm>
              <a:off x="2137693" y="4487333"/>
              <a:ext cx="143280" cy="137880"/>
            </p14:xfrm>
          </p:contentPart>
        </mc:Choice>
        <mc:Fallback xmlns="">
          <p:pic>
            <p:nvPicPr>
              <p:cNvPr id="249" name="Inkt 251">
                <a:extLst>
                  <a:ext uri="{FF2B5EF4-FFF2-40B4-BE49-F238E27FC236}">
                    <a16:creationId xmlns:a16="http://schemas.microsoft.com/office/drawing/2014/main" id="{D6EEF43B-CC68-1640-8851-7F154C85BA3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107093" y="4456373"/>
                <a:ext cx="20448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59" name="Inkt 260">
                <a:extLst>
                  <a:ext uri="{FF2B5EF4-FFF2-40B4-BE49-F238E27FC236}">
                    <a16:creationId xmlns:a16="http://schemas.microsoft.com/office/drawing/2014/main" id="{6A3B260B-BA5F-5E40-85ED-1858027E9823}"/>
                  </a:ext>
                </a:extLst>
              </p14:cNvPr>
              <p14:cNvContentPartPr/>
              <p14:nvPr/>
            </p14:nvContentPartPr>
            <p14:xfrm>
              <a:off x="4270333" y="4476533"/>
              <a:ext cx="249120" cy="201600"/>
            </p14:xfrm>
          </p:contentPart>
        </mc:Choice>
        <mc:Fallback xmlns="">
          <p:pic>
            <p:nvPicPr>
              <p:cNvPr id="259" name="Inkt 260">
                <a:extLst>
                  <a:ext uri="{FF2B5EF4-FFF2-40B4-BE49-F238E27FC236}">
                    <a16:creationId xmlns:a16="http://schemas.microsoft.com/office/drawing/2014/main" id="{6A3B260B-BA5F-5E40-85ED-1858027E982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239373" y="4445933"/>
                <a:ext cx="31032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60" name="Inkt 261">
                <a:extLst>
                  <a:ext uri="{FF2B5EF4-FFF2-40B4-BE49-F238E27FC236}">
                    <a16:creationId xmlns:a16="http://schemas.microsoft.com/office/drawing/2014/main" id="{7DF0990F-8AD8-7341-AC2C-CFA7868F85D6}"/>
                  </a:ext>
                </a:extLst>
              </p14:cNvPr>
              <p14:cNvContentPartPr/>
              <p14:nvPr/>
            </p14:nvContentPartPr>
            <p14:xfrm>
              <a:off x="3920773" y="4492373"/>
              <a:ext cx="206640" cy="201600"/>
            </p14:xfrm>
          </p:contentPart>
        </mc:Choice>
        <mc:Fallback xmlns="">
          <p:pic>
            <p:nvPicPr>
              <p:cNvPr id="260" name="Inkt 261">
                <a:extLst>
                  <a:ext uri="{FF2B5EF4-FFF2-40B4-BE49-F238E27FC236}">
                    <a16:creationId xmlns:a16="http://schemas.microsoft.com/office/drawing/2014/main" id="{7DF0990F-8AD8-7341-AC2C-CFA7868F85D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890173" y="4461773"/>
                <a:ext cx="26820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65" name="Inkt 265">
                <a:extLst>
                  <a:ext uri="{FF2B5EF4-FFF2-40B4-BE49-F238E27FC236}">
                    <a16:creationId xmlns:a16="http://schemas.microsoft.com/office/drawing/2014/main" id="{34D8F06B-C2A3-0A41-B206-A383A2AFF022}"/>
                  </a:ext>
                </a:extLst>
              </p14:cNvPr>
              <p14:cNvContentPartPr/>
              <p14:nvPr/>
            </p14:nvContentPartPr>
            <p14:xfrm>
              <a:off x="2370613" y="4831133"/>
              <a:ext cx="222480" cy="233280"/>
            </p14:xfrm>
          </p:contentPart>
        </mc:Choice>
        <mc:Fallback xmlns="">
          <p:pic>
            <p:nvPicPr>
              <p:cNvPr id="265" name="Inkt 265">
                <a:extLst>
                  <a:ext uri="{FF2B5EF4-FFF2-40B4-BE49-F238E27FC236}">
                    <a16:creationId xmlns:a16="http://schemas.microsoft.com/office/drawing/2014/main" id="{34D8F06B-C2A3-0A41-B206-A383A2AFF02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339653" y="4800533"/>
                <a:ext cx="28404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82" name="Inkt 283">
                <a:extLst>
                  <a:ext uri="{FF2B5EF4-FFF2-40B4-BE49-F238E27FC236}">
                    <a16:creationId xmlns:a16="http://schemas.microsoft.com/office/drawing/2014/main" id="{334B7580-FB12-3E49-9FAF-AA7F898EF6D5}"/>
                  </a:ext>
                </a:extLst>
              </p14:cNvPr>
              <p14:cNvContentPartPr/>
              <p14:nvPr/>
            </p14:nvContentPartPr>
            <p14:xfrm>
              <a:off x="5196253" y="5021573"/>
              <a:ext cx="444960" cy="227880"/>
            </p14:xfrm>
          </p:contentPart>
        </mc:Choice>
        <mc:Fallback xmlns="">
          <p:pic>
            <p:nvPicPr>
              <p:cNvPr id="282" name="Inkt 283">
                <a:extLst>
                  <a:ext uri="{FF2B5EF4-FFF2-40B4-BE49-F238E27FC236}">
                    <a16:creationId xmlns:a16="http://schemas.microsoft.com/office/drawing/2014/main" id="{334B7580-FB12-3E49-9FAF-AA7F898EF6D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165653" y="4990973"/>
                <a:ext cx="50616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83" name="Inkt 284">
                <a:extLst>
                  <a:ext uri="{FF2B5EF4-FFF2-40B4-BE49-F238E27FC236}">
                    <a16:creationId xmlns:a16="http://schemas.microsoft.com/office/drawing/2014/main" id="{4233ED0E-2028-FD47-A430-C2E4C038D4E2}"/>
                  </a:ext>
                </a:extLst>
              </p14:cNvPr>
              <p14:cNvContentPartPr/>
              <p14:nvPr/>
            </p14:nvContentPartPr>
            <p14:xfrm>
              <a:off x="3831133" y="4931573"/>
              <a:ext cx="1174680" cy="418320"/>
            </p14:xfrm>
          </p:contentPart>
        </mc:Choice>
        <mc:Fallback xmlns="">
          <p:pic>
            <p:nvPicPr>
              <p:cNvPr id="283" name="Inkt 284">
                <a:extLst>
                  <a:ext uri="{FF2B5EF4-FFF2-40B4-BE49-F238E27FC236}">
                    <a16:creationId xmlns:a16="http://schemas.microsoft.com/office/drawing/2014/main" id="{4233ED0E-2028-FD47-A430-C2E4C038D4E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800182" y="4900973"/>
                <a:ext cx="1236221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89" name="Inkt 289">
                <a:extLst>
                  <a:ext uri="{FF2B5EF4-FFF2-40B4-BE49-F238E27FC236}">
                    <a16:creationId xmlns:a16="http://schemas.microsoft.com/office/drawing/2014/main" id="{FF698266-87FC-0B45-864C-FD1144E494F3}"/>
                  </a:ext>
                </a:extLst>
              </p14:cNvPr>
              <p14:cNvContentPartPr/>
              <p14:nvPr/>
            </p14:nvContentPartPr>
            <p14:xfrm>
              <a:off x="3164413" y="4926533"/>
              <a:ext cx="423720" cy="386640"/>
            </p14:xfrm>
          </p:contentPart>
        </mc:Choice>
        <mc:Fallback xmlns="">
          <p:pic>
            <p:nvPicPr>
              <p:cNvPr id="289" name="Inkt 289">
                <a:extLst>
                  <a:ext uri="{FF2B5EF4-FFF2-40B4-BE49-F238E27FC236}">
                    <a16:creationId xmlns:a16="http://schemas.microsoft.com/office/drawing/2014/main" id="{FF698266-87FC-0B45-864C-FD1144E494F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133453" y="4895573"/>
                <a:ext cx="48492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57" name="Inkt 356">
                <a:extLst>
                  <a:ext uri="{FF2B5EF4-FFF2-40B4-BE49-F238E27FC236}">
                    <a16:creationId xmlns:a16="http://schemas.microsoft.com/office/drawing/2014/main" id="{EF8C614F-26F9-3F41-A6C8-9493CF2654B3}"/>
                  </a:ext>
                </a:extLst>
              </p14:cNvPr>
              <p14:cNvContentPartPr/>
              <p14:nvPr/>
            </p14:nvContentPartPr>
            <p14:xfrm>
              <a:off x="3121933" y="5878733"/>
              <a:ext cx="116640" cy="169200"/>
            </p14:xfrm>
          </p:contentPart>
        </mc:Choice>
        <mc:Fallback xmlns="">
          <p:pic>
            <p:nvPicPr>
              <p:cNvPr id="357" name="Inkt 356">
                <a:extLst>
                  <a:ext uri="{FF2B5EF4-FFF2-40B4-BE49-F238E27FC236}">
                    <a16:creationId xmlns:a16="http://schemas.microsoft.com/office/drawing/2014/main" id="{EF8C614F-26F9-3F41-A6C8-9493CF2654B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091333" y="5848133"/>
                <a:ext cx="17820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58" name="Inkt 357">
                <a:extLst>
                  <a:ext uri="{FF2B5EF4-FFF2-40B4-BE49-F238E27FC236}">
                    <a16:creationId xmlns:a16="http://schemas.microsoft.com/office/drawing/2014/main" id="{0F0AA990-F22E-7447-BB26-2ECF1465B031}"/>
                  </a:ext>
                </a:extLst>
              </p14:cNvPr>
              <p14:cNvContentPartPr/>
              <p14:nvPr/>
            </p14:nvContentPartPr>
            <p14:xfrm>
              <a:off x="3333613" y="5952893"/>
              <a:ext cx="111600" cy="42840"/>
            </p14:xfrm>
          </p:contentPart>
        </mc:Choice>
        <mc:Fallback xmlns="">
          <p:pic>
            <p:nvPicPr>
              <p:cNvPr id="358" name="Inkt 357">
                <a:extLst>
                  <a:ext uri="{FF2B5EF4-FFF2-40B4-BE49-F238E27FC236}">
                    <a16:creationId xmlns:a16="http://schemas.microsoft.com/office/drawing/2014/main" id="{0F0AA990-F22E-7447-BB26-2ECF1465B03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303013" y="5922293"/>
                <a:ext cx="17280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7" name="Inkt 372">
                <a:extLst>
                  <a:ext uri="{FF2B5EF4-FFF2-40B4-BE49-F238E27FC236}">
                    <a16:creationId xmlns:a16="http://schemas.microsoft.com/office/drawing/2014/main" id="{C74317CB-2C68-0F41-BA28-5D0BC02F3D6C}"/>
                  </a:ext>
                </a:extLst>
              </p14:cNvPr>
              <p14:cNvContentPartPr/>
              <p14:nvPr/>
            </p14:nvContentPartPr>
            <p14:xfrm>
              <a:off x="4270333" y="5804933"/>
              <a:ext cx="169560" cy="233280"/>
            </p14:xfrm>
          </p:contentPart>
        </mc:Choice>
        <mc:Fallback xmlns="">
          <p:pic>
            <p:nvPicPr>
              <p:cNvPr id="367" name="Inkt 372">
                <a:extLst>
                  <a:ext uri="{FF2B5EF4-FFF2-40B4-BE49-F238E27FC236}">
                    <a16:creationId xmlns:a16="http://schemas.microsoft.com/office/drawing/2014/main" id="{C74317CB-2C68-0F41-BA28-5D0BC02F3D6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239373" y="5773973"/>
                <a:ext cx="23112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68" name="Inkt 373">
                <a:extLst>
                  <a:ext uri="{FF2B5EF4-FFF2-40B4-BE49-F238E27FC236}">
                    <a16:creationId xmlns:a16="http://schemas.microsoft.com/office/drawing/2014/main" id="{7FD59114-4579-934C-A9A1-7DE1F2E8FE8C}"/>
                  </a:ext>
                </a:extLst>
              </p14:cNvPr>
              <p14:cNvContentPartPr/>
              <p14:nvPr/>
            </p14:nvContentPartPr>
            <p14:xfrm>
              <a:off x="3936973" y="5815373"/>
              <a:ext cx="143280" cy="227880"/>
            </p14:xfrm>
          </p:contentPart>
        </mc:Choice>
        <mc:Fallback xmlns="">
          <p:pic>
            <p:nvPicPr>
              <p:cNvPr id="368" name="Inkt 373">
                <a:extLst>
                  <a:ext uri="{FF2B5EF4-FFF2-40B4-BE49-F238E27FC236}">
                    <a16:creationId xmlns:a16="http://schemas.microsoft.com/office/drawing/2014/main" id="{7FD59114-4579-934C-A9A1-7DE1F2E8FE8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906013" y="5784773"/>
                <a:ext cx="20448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69" name="Inkt 374">
                <a:extLst>
                  <a:ext uri="{FF2B5EF4-FFF2-40B4-BE49-F238E27FC236}">
                    <a16:creationId xmlns:a16="http://schemas.microsoft.com/office/drawing/2014/main" id="{4CA2B298-316C-C64F-9050-1F99CBBB6447}"/>
                  </a:ext>
                </a:extLst>
              </p14:cNvPr>
              <p14:cNvContentPartPr/>
              <p14:nvPr/>
            </p14:nvContentPartPr>
            <p14:xfrm>
              <a:off x="3624493" y="5831933"/>
              <a:ext cx="163800" cy="237960"/>
            </p14:xfrm>
          </p:contentPart>
        </mc:Choice>
        <mc:Fallback xmlns="">
          <p:pic>
            <p:nvPicPr>
              <p:cNvPr id="369" name="Inkt 374">
                <a:extLst>
                  <a:ext uri="{FF2B5EF4-FFF2-40B4-BE49-F238E27FC236}">
                    <a16:creationId xmlns:a16="http://schemas.microsoft.com/office/drawing/2014/main" id="{4CA2B298-316C-C64F-9050-1F99CBBB644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593893" y="5800973"/>
                <a:ext cx="22500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70" name="Inkt 375">
                <a:extLst>
                  <a:ext uri="{FF2B5EF4-FFF2-40B4-BE49-F238E27FC236}">
                    <a16:creationId xmlns:a16="http://schemas.microsoft.com/office/drawing/2014/main" id="{9CAA0E44-8D06-8A4A-9678-8BA0BE68FD9F}"/>
                  </a:ext>
                </a:extLst>
              </p14:cNvPr>
              <p14:cNvContentPartPr/>
              <p14:nvPr/>
            </p14:nvContentPartPr>
            <p14:xfrm>
              <a:off x="2767333" y="5855333"/>
              <a:ext cx="169560" cy="214200"/>
            </p14:xfrm>
          </p:contentPart>
        </mc:Choice>
        <mc:Fallback xmlns="">
          <p:pic>
            <p:nvPicPr>
              <p:cNvPr id="370" name="Inkt 375">
                <a:extLst>
                  <a:ext uri="{FF2B5EF4-FFF2-40B4-BE49-F238E27FC236}">
                    <a16:creationId xmlns:a16="http://schemas.microsoft.com/office/drawing/2014/main" id="{9CAA0E44-8D06-8A4A-9678-8BA0BE68FD9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736733" y="5824733"/>
                <a:ext cx="23112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71" name="Inkt 376">
                <a:extLst>
                  <a:ext uri="{FF2B5EF4-FFF2-40B4-BE49-F238E27FC236}">
                    <a16:creationId xmlns:a16="http://schemas.microsoft.com/office/drawing/2014/main" id="{9B5A5376-3BAF-5047-89E2-1A691AE5EE7D}"/>
                  </a:ext>
                </a:extLst>
              </p14:cNvPr>
              <p14:cNvContentPartPr/>
              <p14:nvPr/>
            </p14:nvContentPartPr>
            <p14:xfrm>
              <a:off x="2222293" y="5820773"/>
              <a:ext cx="434520" cy="196200"/>
            </p14:xfrm>
          </p:contentPart>
        </mc:Choice>
        <mc:Fallback xmlns="">
          <p:pic>
            <p:nvPicPr>
              <p:cNvPr id="371" name="Inkt 376">
                <a:extLst>
                  <a:ext uri="{FF2B5EF4-FFF2-40B4-BE49-F238E27FC236}">
                    <a16:creationId xmlns:a16="http://schemas.microsoft.com/office/drawing/2014/main" id="{9B5A5376-3BAF-5047-89E2-1A691AE5EE7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191668" y="5789813"/>
                <a:ext cx="496131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72" name="Inkt 377">
                <a:extLst>
                  <a:ext uri="{FF2B5EF4-FFF2-40B4-BE49-F238E27FC236}">
                    <a16:creationId xmlns:a16="http://schemas.microsoft.com/office/drawing/2014/main" id="{D7196C69-F63B-F747-A8B8-2269BADA5C52}"/>
                  </a:ext>
                </a:extLst>
              </p14:cNvPr>
              <p14:cNvContentPartPr/>
              <p14:nvPr/>
            </p14:nvContentPartPr>
            <p14:xfrm>
              <a:off x="1798933" y="5688293"/>
              <a:ext cx="185760" cy="365400"/>
            </p14:xfrm>
          </p:contentPart>
        </mc:Choice>
        <mc:Fallback xmlns="">
          <p:pic>
            <p:nvPicPr>
              <p:cNvPr id="372" name="Inkt 377">
                <a:extLst>
                  <a:ext uri="{FF2B5EF4-FFF2-40B4-BE49-F238E27FC236}">
                    <a16:creationId xmlns:a16="http://schemas.microsoft.com/office/drawing/2014/main" id="{D7196C69-F63B-F747-A8B8-2269BADA5C5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768274" y="5657693"/>
                <a:ext cx="24744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86" name="Inkt 387">
                <a:extLst>
                  <a:ext uri="{FF2B5EF4-FFF2-40B4-BE49-F238E27FC236}">
                    <a16:creationId xmlns:a16="http://schemas.microsoft.com/office/drawing/2014/main" id="{D70BB8B3-39C0-0F44-8A09-3674567B772E}"/>
                  </a:ext>
                </a:extLst>
              </p14:cNvPr>
              <p14:cNvContentPartPr/>
              <p14:nvPr/>
            </p14:nvContentPartPr>
            <p14:xfrm>
              <a:off x="2761933" y="6159173"/>
              <a:ext cx="137880" cy="222840"/>
            </p14:xfrm>
          </p:contentPart>
        </mc:Choice>
        <mc:Fallback xmlns="">
          <p:pic>
            <p:nvPicPr>
              <p:cNvPr id="386" name="Inkt 387">
                <a:extLst>
                  <a:ext uri="{FF2B5EF4-FFF2-40B4-BE49-F238E27FC236}">
                    <a16:creationId xmlns:a16="http://schemas.microsoft.com/office/drawing/2014/main" id="{D70BB8B3-39C0-0F44-8A09-3674567B772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731333" y="6128523"/>
                <a:ext cx="199440" cy="28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96" name="Inkt 396">
                <a:extLst>
                  <a:ext uri="{FF2B5EF4-FFF2-40B4-BE49-F238E27FC236}">
                    <a16:creationId xmlns:a16="http://schemas.microsoft.com/office/drawing/2014/main" id="{BDD9DE01-D071-1C44-8CB9-8A35904E9564}"/>
                  </a:ext>
                </a:extLst>
              </p14:cNvPr>
              <p14:cNvContentPartPr/>
              <p14:nvPr/>
            </p14:nvContentPartPr>
            <p14:xfrm>
              <a:off x="3159013" y="6265013"/>
              <a:ext cx="381240" cy="482040"/>
            </p14:xfrm>
          </p:contentPart>
        </mc:Choice>
        <mc:Fallback xmlns="">
          <p:pic>
            <p:nvPicPr>
              <p:cNvPr id="396" name="Inkt 396">
                <a:extLst>
                  <a:ext uri="{FF2B5EF4-FFF2-40B4-BE49-F238E27FC236}">
                    <a16:creationId xmlns:a16="http://schemas.microsoft.com/office/drawing/2014/main" id="{BDD9DE01-D071-1C44-8CB9-8A35904E956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128413" y="6234413"/>
                <a:ext cx="44280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408" name="Inkt 407">
                <a:extLst>
                  <a:ext uri="{FF2B5EF4-FFF2-40B4-BE49-F238E27FC236}">
                    <a16:creationId xmlns:a16="http://schemas.microsoft.com/office/drawing/2014/main" id="{3A92322F-2FD4-B64A-9710-45DECE297A78}"/>
                  </a:ext>
                </a:extLst>
              </p14:cNvPr>
              <p14:cNvContentPartPr/>
              <p14:nvPr/>
            </p14:nvContentPartPr>
            <p14:xfrm>
              <a:off x="5159173" y="6492533"/>
              <a:ext cx="16200" cy="21600"/>
            </p14:xfrm>
          </p:contentPart>
        </mc:Choice>
        <mc:Fallback xmlns="">
          <p:pic>
            <p:nvPicPr>
              <p:cNvPr id="408" name="Inkt 407">
                <a:extLst>
                  <a:ext uri="{FF2B5EF4-FFF2-40B4-BE49-F238E27FC236}">
                    <a16:creationId xmlns:a16="http://schemas.microsoft.com/office/drawing/2014/main" id="{3A92322F-2FD4-B64A-9710-45DECE297A7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128573" y="6461933"/>
                <a:ext cx="7776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409" name="Inkt 408">
                <a:extLst>
                  <a:ext uri="{FF2B5EF4-FFF2-40B4-BE49-F238E27FC236}">
                    <a16:creationId xmlns:a16="http://schemas.microsoft.com/office/drawing/2014/main" id="{42AD7B18-86FF-4743-A1D8-6E4C4EDE0882}"/>
                  </a:ext>
                </a:extLst>
              </p14:cNvPr>
              <p14:cNvContentPartPr/>
              <p14:nvPr/>
            </p14:nvContentPartPr>
            <p14:xfrm>
              <a:off x="5180413" y="6418733"/>
              <a:ext cx="10800" cy="5760"/>
            </p14:xfrm>
          </p:contentPart>
        </mc:Choice>
        <mc:Fallback xmlns="">
          <p:pic>
            <p:nvPicPr>
              <p:cNvPr id="409" name="Inkt 408">
                <a:extLst>
                  <a:ext uri="{FF2B5EF4-FFF2-40B4-BE49-F238E27FC236}">
                    <a16:creationId xmlns:a16="http://schemas.microsoft.com/office/drawing/2014/main" id="{42AD7B18-86FF-4743-A1D8-6E4C4EDE088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149813" y="6387773"/>
                <a:ext cx="7236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412" name="Inkt 411">
                <a:extLst>
                  <a:ext uri="{FF2B5EF4-FFF2-40B4-BE49-F238E27FC236}">
                    <a16:creationId xmlns:a16="http://schemas.microsoft.com/office/drawing/2014/main" id="{805CD799-C082-5744-B4E6-E416CD9A8E2B}"/>
                  </a:ext>
                </a:extLst>
              </p14:cNvPr>
              <p14:cNvContentPartPr/>
              <p14:nvPr/>
            </p14:nvContentPartPr>
            <p14:xfrm>
              <a:off x="4995013" y="6191213"/>
              <a:ext cx="360" cy="10800"/>
            </p14:xfrm>
          </p:contentPart>
        </mc:Choice>
        <mc:Fallback xmlns="">
          <p:pic>
            <p:nvPicPr>
              <p:cNvPr id="412" name="Inkt 411">
                <a:extLst>
                  <a:ext uri="{FF2B5EF4-FFF2-40B4-BE49-F238E27FC236}">
                    <a16:creationId xmlns:a16="http://schemas.microsoft.com/office/drawing/2014/main" id="{805CD799-C082-5744-B4E6-E416CD9A8E2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964413" y="6160253"/>
                <a:ext cx="6156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413" name="Inkt 414">
                <a:extLst>
                  <a:ext uri="{FF2B5EF4-FFF2-40B4-BE49-F238E27FC236}">
                    <a16:creationId xmlns:a16="http://schemas.microsoft.com/office/drawing/2014/main" id="{DE05BBE3-9D95-A046-AE61-6596672BAD7B}"/>
                  </a:ext>
                </a:extLst>
              </p14:cNvPr>
              <p14:cNvContentPartPr/>
              <p14:nvPr/>
            </p14:nvContentPartPr>
            <p14:xfrm>
              <a:off x="5439613" y="6291653"/>
              <a:ext cx="455760" cy="222480"/>
            </p14:xfrm>
          </p:contentPart>
        </mc:Choice>
        <mc:Fallback xmlns="">
          <p:pic>
            <p:nvPicPr>
              <p:cNvPr id="413" name="Inkt 414">
                <a:extLst>
                  <a:ext uri="{FF2B5EF4-FFF2-40B4-BE49-F238E27FC236}">
                    <a16:creationId xmlns:a16="http://schemas.microsoft.com/office/drawing/2014/main" id="{DE05BBE3-9D95-A046-AE61-6596672BAD7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408989" y="6261053"/>
                <a:ext cx="517369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414" name="Inkt 415">
                <a:extLst>
                  <a:ext uri="{FF2B5EF4-FFF2-40B4-BE49-F238E27FC236}">
                    <a16:creationId xmlns:a16="http://schemas.microsoft.com/office/drawing/2014/main" id="{F900CE5D-840D-F344-94EE-8F149FA39353}"/>
                  </a:ext>
                </a:extLst>
              </p14:cNvPr>
              <p14:cNvContentPartPr/>
              <p14:nvPr/>
            </p14:nvContentPartPr>
            <p14:xfrm>
              <a:off x="3942013" y="6254573"/>
              <a:ext cx="1091160" cy="429120"/>
            </p14:xfrm>
          </p:contentPart>
        </mc:Choice>
        <mc:Fallback xmlns="">
          <p:pic>
            <p:nvPicPr>
              <p:cNvPr id="414" name="Inkt 415">
                <a:extLst>
                  <a:ext uri="{FF2B5EF4-FFF2-40B4-BE49-F238E27FC236}">
                    <a16:creationId xmlns:a16="http://schemas.microsoft.com/office/drawing/2014/main" id="{F900CE5D-840D-F344-94EE-8F149FA3935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911413" y="6223973"/>
                <a:ext cx="115236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426" name="Inkt 429">
                <a:extLst>
                  <a:ext uri="{FF2B5EF4-FFF2-40B4-BE49-F238E27FC236}">
                    <a16:creationId xmlns:a16="http://schemas.microsoft.com/office/drawing/2014/main" id="{A332BD66-5B13-984A-BE73-56953C79592D}"/>
                  </a:ext>
                </a:extLst>
              </p14:cNvPr>
              <p14:cNvContentPartPr/>
              <p14:nvPr/>
            </p14:nvContentPartPr>
            <p14:xfrm>
              <a:off x="1110973" y="5767853"/>
              <a:ext cx="285480" cy="471240"/>
            </p14:xfrm>
          </p:contentPart>
        </mc:Choice>
        <mc:Fallback xmlns="">
          <p:pic>
            <p:nvPicPr>
              <p:cNvPr id="426" name="Inkt 429">
                <a:extLst>
                  <a:ext uri="{FF2B5EF4-FFF2-40B4-BE49-F238E27FC236}">
                    <a16:creationId xmlns:a16="http://schemas.microsoft.com/office/drawing/2014/main" id="{A332BD66-5B13-984A-BE73-56953C79592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80373" y="5736893"/>
                <a:ext cx="34704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427" name="Inkt 430">
                <a:extLst>
                  <a:ext uri="{FF2B5EF4-FFF2-40B4-BE49-F238E27FC236}">
                    <a16:creationId xmlns:a16="http://schemas.microsoft.com/office/drawing/2014/main" id="{BC00E32E-1D63-8544-ACD6-A8E5F7033C20}"/>
                  </a:ext>
                </a:extLst>
              </p14:cNvPr>
              <p14:cNvContentPartPr/>
              <p14:nvPr/>
            </p14:nvContentPartPr>
            <p14:xfrm>
              <a:off x="1206373" y="4471133"/>
              <a:ext cx="253800" cy="286200"/>
            </p14:xfrm>
          </p:contentPart>
        </mc:Choice>
        <mc:Fallback xmlns="">
          <p:pic>
            <p:nvPicPr>
              <p:cNvPr id="427" name="Inkt 430">
                <a:extLst>
                  <a:ext uri="{FF2B5EF4-FFF2-40B4-BE49-F238E27FC236}">
                    <a16:creationId xmlns:a16="http://schemas.microsoft.com/office/drawing/2014/main" id="{BC00E32E-1D63-8544-ACD6-A8E5F7033C2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175773" y="4440533"/>
                <a:ext cx="31500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428" name="Inkt 431">
                <a:extLst>
                  <a:ext uri="{FF2B5EF4-FFF2-40B4-BE49-F238E27FC236}">
                    <a16:creationId xmlns:a16="http://schemas.microsoft.com/office/drawing/2014/main" id="{E9D62F68-54A2-424A-B646-91DC269FBF98}"/>
                  </a:ext>
                </a:extLst>
              </p14:cNvPr>
              <p14:cNvContentPartPr/>
              <p14:nvPr/>
            </p14:nvContentPartPr>
            <p14:xfrm>
              <a:off x="1216813" y="3227693"/>
              <a:ext cx="243720" cy="286200"/>
            </p14:xfrm>
          </p:contentPart>
        </mc:Choice>
        <mc:Fallback xmlns="">
          <p:pic>
            <p:nvPicPr>
              <p:cNvPr id="428" name="Inkt 431">
                <a:extLst>
                  <a:ext uri="{FF2B5EF4-FFF2-40B4-BE49-F238E27FC236}">
                    <a16:creationId xmlns:a16="http://schemas.microsoft.com/office/drawing/2014/main" id="{E9D62F68-54A2-424A-B646-91DC269FBF9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186213" y="3197093"/>
                <a:ext cx="30528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429" name="Inkt 432">
                <a:extLst>
                  <a:ext uri="{FF2B5EF4-FFF2-40B4-BE49-F238E27FC236}">
                    <a16:creationId xmlns:a16="http://schemas.microsoft.com/office/drawing/2014/main" id="{D848842F-E2E6-5949-8C58-92ACCF42FB94}"/>
                  </a:ext>
                </a:extLst>
              </p14:cNvPr>
              <p14:cNvContentPartPr/>
              <p14:nvPr/>
            </p14:nvContentPartPr>
            <p14:xfrm>
              <a:off x="1116373" y="1788413"/>
              <a:ext cx="338400" cy="370800"/>
            </p14:xfrm>
          </p:contentPart>
        </mc:Choice>
        <mc:Fallback xmlns="">
          <p:pic>
            <p:nvPicPr>
              <p:cNvPr id="429" name="Inkt 432">
                <a:extLst>
                  <a:ext uri="{FF2B5EF4-FFF2-40B4-BE49-F238E27FC236}">
                    <a16:creationId xmlns:a16="http://schemas.microsoft.com/office/drawing/2014/main" id="{D848842F-E2E6-5949-8C58-92ACCF42FB9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85773" y="1757813"/>
                <a:ext cx="399960" cy="4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7809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t 8">
                <a:extLst>
                  <a:ext uri="{FF2B5EF4-FFF2-40B4-BE49-F238E27FC236}">
                    <a16:creationId xmlns:a16="http://schemas.microsoft.com/office/drawing/2014/main" id="{791CE69F-9285-3E48-A483-2F8239DEC7EE}"/>
                  </a:ext>
                </a:extLst>
              </p14:cNvPr>
              <p14:cNvContentPartPr/>
              <p14:nvPr/>
            </p14:nvContentPartPr>
            <p14:xfrm>
              <a:off x="2063533" y="592493"/>
              <a:ext cx="174960" cy="196200"/>
            </p14:xfrm>
          </p:contentPart>
        </mc:Choice>
        <mc:Fallback xmlns="">
          <p:pic>
            <p:nvPicPr>
              <p:cNvPr id="9" name="Inkt 8">
                <a:extLst>
                  <a:ext uri="{FF2B5EF4-FFF2-40B4-BE49-F238E27FC236}">
                    <a16:creationId xmlns:a16="http://schemas.microsoft.com/office/drawing/2014/main" id="{791CE69F-9285-3E48-A483-2F8239DEC7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2933" y="561893"/>
                <a:ext cx="2361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t 13">
                <a:extLst>
                  <a:ext uri="{FF2B5EF4-FFF2-40B4-BE49-F238E27FC236}">
                    <a16:creationId xmlns:a16="http://schemas.microsoft.com/office/drawing/2014/main" id="{8FD91EA0-4C8E-554B-B037-E12C35B6D8C0}"/>
                  </a:ext>
                </a:extLst>
              </p14:cNvPr>
              <p14:cNvContentPartPr/>
              <p14:nvPr/>
            </p14:nvContentPartPr>
            <p14:xfrm>
              <a:off x="2709013" y="634973"/>
              <a:ext cx="143280" cy="159120"/>
            </p14:xfrm>
          </p:contentPart>
        </mc:Choice>
        <mc:Fallback xmlns="">
          <p:pic>
            <p:nvPicPr>
              <p:cNvPr id="14" name="Inkt 13">
                <a:extLst>
                  <a:ext uri="{FF2B5EF4-FFF2-40B4-BE49-F238E27FC236}">
                    <a16:creationId xmlns:a16="http://schemas.microsoft.com/office/drawing/2014/main" id="{8FD91EA0-4C8E-554B-B037-E12C35B6D8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8413" y="604013"/>
                <a:ext cx="20448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t 17">
                <a:extLst>
                  <a:ext uri="{FF2B5EF4-FFF2-40B4-BE49-F238E27FC236}">
                    <a16:creationId xmlns:a16="http://schemas.microsoft.com/office/drawing/2014/main" id="{18FB2448-FD0E-1E48-A7B9-91EADB705601}"/>
                  </a:ext>
                </a:extLst>
              </p14:cNvPr>
              <p14:cNvContentPartPr/>
              <p14:nvPr/>
            </p14:nvContentPartPr>
            <p14:xfrm>
              <a:off x="2396893" y="592493"/>
              <a:ext cx="153720" cy="196200"/>
            </p14:xfrm>
          </p:contentPart>
        </mc:Choice>
        <mc:Fallback xmlns="">
          <p:pic>
            <p:nvPicPr>
              <p:cNvPr id="15" name="Inkt 17">
                <a:extLst>
                  <a:ext uri="{FF2B5EF4-FFF2-40B4-BE49-F238E27FC236}">
                    <a16:creationId xmlns:a16="http://schemas.microsoft.com/office/drawing/2014/main" id="{18FB2448-FD0E-1E48-A7B9-91EADB7056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66293" y="561893"/>
                <a:ext cx="2152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t 18">
                <a:extLst>
                  <a:ext uri="{FF2B5EF4-FFF2-40B4-BE49-F238E27FC236}">
                    <a16:creationId xmlns:a16="http://schemas.microsoft.com/office/drawing/2014/main" id="{F7CA0216-4878-5D46-91EC-4E0BF88BCB30}"/>
                  </a:ext>
                </a:extLst>
              </p14:cNvPr>
              <p14:cNvContentPartPr/>
              <p14:nvPr/>
            </p14:nvContentPartPr>
            <p14:xfrm>
              <a:off x="1809733" y="597893"/>
              <a:ext cx="159120" cy="151560"/>
            </p14:xfrm>
          </p:contentPart>
        </mc:Choice>
        <mc:Fallback xmlns="">
          <p:pic>
            <p:nvPicPr>
              <p:cNvPr id="16" name="Inkt 18">
                <a:extLst>
                  <a:ext uri="{FF2B5EF4-FFF2-40B4-BE49-F238E27FC236}">
                    <a16:creationId xmlns:a16="http://schemas.microsoft.com/office/drawing/2014/main" id="{F7CA0216-4878-5D46-91EC-4E0BF88BCB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78773" y="566933"/>
                <a:ext cx="22032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t 19">
                <a:extLst>
                  <a:ext uri="{FF2B5EF4-FFF2-40B4-BE49-F238E27FC236}">
                    <a16:creationId xmlns:a16="http://schemas.microsoft.com/office/drawing/2014/main" id="{CCEA71EB-0037-A54B-986B-B1645A5A197F}"/>
                  </a:ext>
                </a:extLst>
              </p14:cNvPr>
              <p14:cNvContentPartPr/>
              <p14:nvPr/>
            </p14:nvContentPartPr>
            <p14:xfrm>
              <a:off x="1523893" y="507893"/>
              <a:ext cx="153720" cy="280800"/>
            </p14:xfrm>
          </p:contentPart>
        </mc:Choice>
        <mc:Fallback xmlns="">
          <p:pic>
            <p:nvPicPr>
              <p:cNvPr id="17" name="Inkt 19">
                <a:extLst>
                  <a:ext uri="{FF2B5EF4-FFF2-40B4-BE49-F238E27FC236}">
                    <a16:creationId xmlns:a16="http://schemas.microsoft.com/office/drawing/2014/main" id="{CCEA71EB-0037-A54B-986B-B1645A5A197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93293" y="477293"/>
                <a:ext cx="2152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t 20">
                <a:extLst>
                  <a:ext uri="{FF2B5EF4-FFF2-40B4-BE49-F238E27FC236}">
                    <a16:creationId xmlns:a16="http://schemas.microsoft.com/office/drawing/2014/main" id="{DC48B4B8-F933-844F-AED2-E73D57AFD8E2}"/>
                  </a:ext>
                </a:extLst>
              </p14:cNvPr>
              <p14:cNvContentPartPr/>
              <p14:nvPr/>
            </p14:nvContentPartPr>
            <p14:xfrm>
              <a:off x="3031933" y="698333"/>
              <a:ext cx="111600" cy="16200"/>
            </p14:xfrm>
          </p:contentPart>
        </mc:Choice>
        <mc:Fallback xmlns="">
          <p:pic>
            <p:nvPicPr>
              <p:cNvPr id="21" name="Inkt 20">
                <a:extLst>
                  <a:ext uri="{FF2B5EF4-FFF2-40B4-BE49-F238E27FC236}">
                    <a16:creationId xmlns:a16="http://schemas.microsoft.com/office/drawing/2014/main" id="{DC48B4B8-F933-844F-AED2-E73D57AFD8E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01333" y="667733"/>
                <a:ext cx="1728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Inkt 32">
                <a:extLst>
                  <a:ext uri="{FF2B5EF4-FFF2-40B4-BE49-F238E27FC236}">
                    <a16:creationId xmlns:a16="http://schemas.microsoft.com/office/drawing/2014/main" id="{C13955D1-EAF1-AC46-9D20-7FD5A7640B75}"/>
                  </a:ext>
                </a:extLst>
              </p14:cNvPr>
              <p14:cNvContentPartPr/>
              <p14:nvPr/>
            </p14:nvContentPartPr>
            <p14:xfrm>
              <a:off x="3915733" y="545333"/>
              <a:ext cx="159120" cy="264240"/>
            </p14:xfrm>
          </p:contentPart>
        </mc:Choice>
        <mc:Fallback xmlns="">
          <p:pic>
            <p:nvPicPr>
              <p:cNvPr id="30" name="Inkt 32">
                <a:extLst>
                  <a:ext uri="{FF2B5EF4-FFF2-40B4-BE49-F238E27FC236}">
                    <a16:creationId xmlns:a16="http://schemas.microsoft.com/office/drawing/2014/main" id="{C13955D1-EAF1-AC46-9D20-7FD5A7640B7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85133" y="514733"/>
                <a:ext cx="22032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" name="Inkt 33">
                <a:extLst>
                  <a:ext uri="{FF2B5EF4-FFF2-40B4-BE49-F238E27FC236}">
                    <a16:creationId xmlns:a16="http://schemas.microsoft.com/office/drawing/2014/main" id="{2A25590F-9AEA-AD45-AB8D-01E553922DA8}"/>
                  </a:ext>
                </a:extLst>
              </p14:cNvPr>
              <p14:cNvContentPartPr/>
              <p14:nvPr/>
            </p14:nvContentPartPr>
            <p14:xfrm>
              <a:off x="3645733" y="613733"/>
              <a:ext cx="154080" cy="201240"/>
            </p14:xfrm>
          </p:contentPart>
        </mc:Choice>
        <mc:Fallback xmlns="">
          <p:pic>
            <p:nvPicPr>
              <p:cNvPr id="31" name="Inkt 33">
                <a:extLst>
                  <a:ext uri="{FF2B5EF4-FFF2-40B4-BE49-F238E27FC236}">
                    <a16:creationId xmlns:a16="http://schemas.microsoft.com/office/drawing/2014/main" id="{2A25590F-9AEA-AD45-AB8D-01E553922DA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15061" y="583188"/>
                <a:ext cx="215784" cy="2623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Inkt 34">
                <a:extLst>
                  <a:ext uri="{FF2B5EF4-FFF2-40B4-BE49-F238E27FC236}">
                    <a16:creationId xmlns:a16="http://schemas.microsoft.com/office/drawing/2014/main" id="{617B72F3-648A-E240-8A91-C7621272ED78}"/>
                  </a:ext>
                </a:extLst>
              </p14:cNvPr>
              <p14:cNvContentPartPr/>
              <p14:nvPr/>
            </p14:nvContentPartPr>
            <p14:xfrm>
              <a:off x="3238213" y="602933"/>
              <a:ext cx="153720" cy="190800"/>
            </p14:xfrm>
          </p:contentPart>
        </mc:Choice>
        <mc:Fallback xmlns="">
          <p:pic>
            <p:nvPicPr>
              <p:cNvPr id="32" name="Inkt 34">
                <a:extLst>
                  <a:ext uri="{FF2B5EF4-FFF2-40B4-BE49-F238E27FC236}">
                    <a16:creationId xmlns:a16="http://schemas.microsoft.com/office/drawing/2014/main" id="{617B72F3-648A-E240-8A91-C7621272ED7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07613" y="572333"/>
                <a:ext cx="2152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Inkt 38">
                <a:extLst>
                  <a:ext uri="{FF2B5EF4-FFF2-40B4-BE49-F238E27FC236}">
                    <a16:creationId xmlns:a16="http://schemas.microsoft.com/office/drawing/2014/main" id="{57F2C3DF-3A2C-964C-8037-5FB3A074B3CE}"/>
                  </a:ext>
                </a:extLst>
              </p14:cNvPr>
              <p14:cNvContentPartPr/>
              <p14:nvPr/>
            </p14:nvContentPartPr>
            <p14:xfrm>
              <a:off x="2656093" y="920453"/>
              <a:ext cx="190800" cy="238680"/>
            </p14:xfrm>
          </p:contentPart>
        </mc:Choice>
        <mc:Fallback xmlns="">
          <p:pic>
            <p:nvPicPr>
              <p:cNvPr id="38" name="Inkt 38">
                <a:extLst>
                  <a:ext uri="{FF2B5EF4-FFF2-40B4-BE49-F238E27FC236}">
                    <a16:creationId xmlns:a16="http://schemas.microsoft.com/office/drawing/2014/main" id="{57F2C3DF-3A2C-964C-8037-5FB3A074B3C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25493" y="889807"/>
                <a:ext cx="252360" cy="300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8" name="Inkt 48">
                <a:extLst>
                  <a:ext uri="{FF2B5EF4-FFF2-40B4-BE49-F238E27FC236}">
                    <a16:creationId xmlns:a16="http://schemas.microsoft.com/office/drawing/2014/main" id="{C623CF97-0F73-8242-BB33-A6CBF5439BB6}"/>
                  </a:ext>
                </a:extLst>
              </p14:cNvPr>
              <p14:cNvContentPartPr/>
              <p14:nvPr/>
            </p14:nvContentPartPr>
            <p14:xfrm>
              <a:off x="1523893" y="1359653"/>
              <a:ext cx="455400" cy="513720"/>
            </p14:xfrm>
          </p:contentPart>
        </mc:Choice>
        <mc:Fallback xmlns="">
          <p:pic>
            <p:nvPicPr>
              <p:cNvPr id="48" name="Inkt 48">
                <a:extLst>
                  <a:ext uri="{FF2B5EF4-FFF2-40B4-BE49-F238E27FC236}">
                    <a16:creationId xmlns:a16="http://schemas.microsoft.com/office/drawing/2014/main" id="{C623CF97-0F73-8242-BB33-A6CBF5439BB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93293" y="1329053"/>
                <a:ext cx="51696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1" name="Inkt 61">
                <a:extLst>
                  <a:ext uri="{FF2B5EF4-FFF2-40B4-BE49-F238E27FC236}">
                    <a16:creationId xmlns:a16="http://schemas.microsoft.com/office/drawing/2014/main" id="{7676E4BC-10A8-9B49-9F05-2DA04C9EBDB4}"/>
                  </a:ext>
                </a:extLst>
              </p14:cNvPr>
              <p14:cNvContentPartPr/>
              <p14:nvPr/>
            </p14:nvContentPartPr>
            <p14:xfrm>
              <a:off x="2555653" y="1507973"/>
              <a:ext cx="1053360" cy="566640"/>
            </p14:xfrm>
          </p:contentPart>
        </mc:Choice>
        <mc:Fallback xmlns="">
          <p:pic>
            <p:nvPicPr>
              <p:cNvPr id="61" name="Inkt 61">
                <a:extLst>
                  <a:ext uri="{FF2B5EF4-FFF2-40B4-BE49-F238E27FC236}">
                    <a16:creationId xmlns:a16="http://schemas.microsoft.com/office/drawing/2014/main" id="{7676E4BC-10A8-9B49-9F05-2DA04C9EBDB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25053" y="1477373"/>
                <a:ext cx="1114920" cy="6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3" name="Inkt 62">
                <a:extLst>
                  <a:ext uri="{FF2B5EF4-FFF2-40B4-BE49-F238E27FC236}">
                    <a16:creationId xmlns:a16="http://schemas.microsoft.com/office/drawing/2014/main" id="{E063DEC7-175B-0248-BF8E-E1126DA44F63}"/>
                  </a:ext>
                </a:extLst>
              </p14:cNvPr>
              <p14:cNvContentPartPr/>
              <p14:nvPr/>
            </p14:nvContentPartPr>
            <p14:xfrm>
              <a:off x="3814933" y="1793813"/>
              <a:ext cx="10800" cy="10800"/>
            </p14:xfrm>
          </p:contentPart>
        </mc:Choice>
        <mc:Fallback xmlns="">
          <p:pic>
            <p:nvPicPr>
              <p:cNvPr id="63" name="Inkt 62">
                <a:extLst>
                  <a:ext uri="{FF2B5EF4-FFF2-40B4-BE49-F238E27FC236}">
                    <a16:creationId xmlns:a16="http://schemas.microsoft.com/office/drawing/2014/main" id="{E063DEC7-175B-0248-BF8E-E1126DA44F6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84333" y="1762853"/>
                <a:ext cx="7236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4" name="Inkt 63">
                <a:extLst>
                  <a:ext uri="{FF2B5EF4-FFF2-40B4-BE49-F238E27FC236}">
                    <a16:creationId xmlns:a16="http://schemas.microsoft.com/office/drawing/2014/main" id="{42B81AC8-49CB-5E4E-9E42-DA1878BC092F}"/>
                  </a:ext>
                </a:extLst>
              </p14:cNvPr>
              <p14:cNvContentPartPr/>
              <p14:nvPr/>
            </p14:nvContentPartPr>
            <p14:xfrm>
              <a:off x="3825733" y="1682573"/>
              <a:ext cx="360" cy="21600"/>
            </p14:xfrm>
          </p:contentPart>
        </mc:Choice>
        <mc:Fallback xmlns="">
          <p:pic>
            <p:nvPicPr>
              <p:cNvPr id="64" name="Inkt 63">
                <a:extLst>
                  <a:ext uri="{FF2B5EF4-FFF2-40B4-BE49-F238E27FC236}">
                    <a16:creationId xmlns:a16="http://schemas.microsoft.com/office/drawing/2014/main" id="{42B81AC8-49CB-5E4E-9E42-DA1878BC092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95133" y="1651973"/>
                <a:ext cx="6156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5" name="Inkt 64">
                <a:extLst>
                  <a:ext uri="{FF2B5EF4-FFF2-40B4-BE49-F238E27FC236}">
                    <a16:creationId xmlns:a16="http://schemas.microsoft.com/office/drawing/2014/main" id="{17F7341D-6BEC-0B41-B14D-76DFADDD95D6}"/>
                  </a:ext>
                </a:extLst>
              </p14:cNvPr>
              <p14:cNvContentPartPr/>
              <p14:nvPr/>
            </p14:nvContentPartPr>
            <p14:xfrm>
              <a:off x="4106173" y="1603373"/>
              <a:ext cx="169560" cy="190800"/>
            </p14:xfrm>
          </p:contentPart>
        </mc:Choice>
        <mc:Fallback xmlns="">
          <p:pic>
            <p:nvPicPr>
              <p:cNvPr id="65" name="Inkt 64">
                <a:extLst>
                  <a:ext uri="{FF2B5EF4-FFF2-40B4-BE49-F238E27FC236}">
                    <a16:creationId xmlns:a16="http://schemas.microsoft.com/office/drawing/2014/main" id="{17F7341D-6BEC-0B41-B14D-76DFADDD95D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75573" y="1572413"/>
                <a:ext cx="2311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8" name="Inkt 68">
                <a:extLst>
                  <a:ext uri="{FF2B5EF4-FFF2-40B4-BE49-F238E27FC236}">
                    <a16:creationId xmlns:a16="http://schemas.microsoft.com/office/drawing/2014/main" id="{22538C64-73FF-7441-9E16-22983273AB60}"/>
                  </a:ext>
                </a:extLst>
              </p14:cNvPr>
              <p14:cNvContentPartPr/>
              <p14:nvPr/>
            </p14:nvContentPartPr>
            <p14:xfrm>
              <a:off x="4365373" y="1592573"/>
              <a:ext cx="206640" cy="206640"/>
            </p14:xfrm>
          </p:contentPart>
        </mc:Choice>
        <mc:Fallback xmlns="">
          <p:pic>
            <p:nvPicPr>
              <p:cNvPr id="68" name="Inkt 68">
                <a:extLst>
                  <a:ext uri="{FF2B5EF4-FFF2-40B4-BE49-F238E27FC236}">
                    <a16:creationId xmlns:a16="http://schemas.microsoft.com/office/drawing/2014/main" id="{22538C64-73FF-7441-9E16-22983273AB6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34773" y="1561973"/>
                <a:ext cx="2682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0" name="Inkt 69">
                <a:extLst>
                  <a:ext uri="{FF2B5EF4-FFF2-40B4-BE49-F238E27FC236}">
                    <a16:creationId xmlns:a16="http://schemas.microsoft.com/office/drawing/2014/main" id="{79DB85EC-C595-FC47-B1CB-0A538821CF37}"/>
                  </a:ext>
                </a:extLst>
              </p14:cNvPr>
              <p14:cNvContentPartPr/>
              <p14:nvPr/>
            </p14:nvContentPartPr>
            <p14:xfrm>
              <a:off x="4688293" y="1624253"/>
              <a:ext cx="227880" cy="169560"/>
            </p14:xfrm>
          </p:contentPart>
        </mc:Choice>
        <mc:Fallback xmlns="">
          <p:pic>
            <p:nvPicPr>
              <p:cNvPr id="70" name="Inkt 69">
                <a:extLst>
                  <a:ext uri="{FF2B5EF4-FFF2-40B4-BE49-F238E27FC236}">
                    <a16:creationId xmlns:a16="http://schemas.microsoft.com/office/drawing/2014/main" id="{79DB85EC-C595-FC47-B1CB-0A538821CF3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657693" y="1593653"/>
                <a:ext cx="2890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1" name="Inkt 70">
                <a:extLst>
                  <a:ext uri="{FF2B5EF4-FFF2-40B4-BE49-F238E27FC236}">
                    <a16:creationId xmlns:a16="http://schemas.microsoft.com/office/drawing/2014/main" id="{6EFD05E8-07ED-1B48-8A3A-E2CBFB86F558}"/>
                  </a:ext>
                </a:extLst>
              </p14:cNvPr>
              <p14:cNvContentPartPr/>
              <p14:nvPr/>
            </p14:nvContentPartPr>
            <p14:xfrm>
              <a:off x="1449733" y="2539733"/>
              <a:ext cx="174960" cy="190800"/>
            </p14:xfrm>
          </p:contentPart>
        </mc:Choice>
        <mc:Fallback xmlns="">
          <p:pic>
            <p:nvPicPr>
              <p:cNvPr id="71" name="Inkt 70">
                <a:extLst>
                  <a:ext uri="{FF2B5EF4-FFF2-40B4-BE49-F238E27FC236}">
                    <a16:creationId xmlns:a16="http://schemas.microsoft.com/office/drawing/2014/main" id="{6EFD05E8-07ED-1B48-8A3A-E2CBFB86F55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19133" y="2509133"/>
                <a:ext cx="2361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4" name="Inkt 73">
                <a:extLst>
                  <a:ext uri="{FF2B5EF4-FFF2-40B4-BE49-F238E27FC236}">
                    <a16:creationId xmlns:a16="http://schemas.microsoft.com/office/drawing/2014/main" id="{AA775291-31D1-204E-8186-AE56EF6F70E5}"/>
                  </a:ext>
                </a:extLst>
              </p14:cNvPr>
              <p14:cNvContentPartPr/>
              <p14:nvPr/>
            </p14:nvContentPartPr>
            <p14:xfrm>
              <a:off x="2042293" y="2576813"/>
              <a:ext cx="206640" cy="174960"/>
            </p14:xfrm>
          </p:contentPart>
        </mc:Choice>
        <mc:Fallback xmlns="">
          <p:pic>
            <p:nvPicPr>
              <p:cNvPr id="74" name="Inkt 73">
                <a:extLst>
                  <a:ext uri="{FF2B5EF4-FFF2-40B4-BE49-F238E27FC236}">
                    <a16:creationId xmlns:a16="http://schemas.microsoft.com/office/drawing/2014/main" id="{AA775291-31D1-204E-8186-AE56EF6F70E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011693" y="2546213"/>
                <a:ext cx="26820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9" name="Inkt 80">
                <a:extLst>
                  <a:ext uri="{FF2B5EF4-FFF2-40B4-BE49-F238E27FC236}">
                    <a16:creationId xmlns:a16="http://schemas.microsoft.com/office/drawing/2014/main" id="{86094357-A562-674B-82B8-BE5A53C936E5}"/>
                  </a:ext>
                </a:extLst>
              </p14:cNvPr>
              <p14:cNvContentPartPr/>
              <p14:nvPr/>
            </p14:nvContentPartPr>
            <p14:xfrm>
              <a:off x="2465653" y="2529293"/>
              <a:ext cx="190800" cy="174960"/>
            </p14:xfrm>
          </p:contentPart>
        </mc:Choice>
        <mc:Fallback xmlns="">
          <p:pic>
            <p:nvPicPr>
              <p:cNvPr id="79" name="Inkt 80">
                <a:extLst>
                  <a:ext uri="{FF2B5EF4-FFF2-40B4-BE49-F238E27FC236}">
                    <a16:creationId xmlns:a16="http://schemas.microsoft.com/office/drawing/2014/main" id="{86094357-A562-674B-82B8-BE5A53C936E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435053" y="2498693"/>
                <a:ext cx="2523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0" name="Inkt 81">
                <a:extLst>
                  <a:ext uri="{FF2B5EF4-FFF2-40B4-BE49-F238E27FC236}">
                    <a16:creationId xmlns:a16="http://schemas.microsoft.com/office/drawing/2014/main" id="{3FECFE79-490C-0E46-9962-DF91133478D8}"/>
                  </a:ext>
                </a:extLst>
              </p14:cNvPr>
              <p14:cNvContentPartPr/>
              <p14:nvPr/>
            </p14:nvContentPartPr>
            <p14:xfrm>
              <a:off x="1788493" y="2566373"/>
              <a:ext cx="148680" cy="153720"/>
            </p14:xfrm>
          </p:contentPart>
        </mc:Choice>
        <mc:Fallback xmlns="">
          <p:pic>
            <p:nvPicPr>
              <p:cNvPr id="80" name="Inkt 81">
                <a:extLst>
                  <a:ext uri="{FF2B5EF4-FFF2-40B4-BE49-F238E27FC236}">
                    <a16:creationId xmlns:a16="http://schemas.microsoft.com/office/drawing/2014/main" id="{3FECFE79-490C-0E46-9962-DF91133478D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57893" y="2535773"/>
                <a:ext cx="2098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3" name="Inkt 82">
                <a:extLst>
                  <a:ext uri="{FF2B5EF4-FFF2-40B4-BE49-F238E27FC236}">
                    <a16:creationId xmlns:a16="http://schemas.microsoft.com/office/drawing/2014/main" id="{CF5DCF22-1C7C-8142-84FC-34E30DB58BBF}"/>
                  </a:ext>
                </a:extLst>
              </p14:cNvPr>
              <p14:cNvContentPartPr/>
              <p14:nvPr/>
            </p14:nvContentPartPr>
            <p14:xfrm>
              <a:off x="2804413" y="2529293"/>
              <a:ext cx="169560" cy="185400"/>
            </p14:xfrm>
          </p:contentPart>
        </mc:Choice>
        <mc:Fallback xmlns="">
          <p:pic>
            <p:nvPicPr>
              <p:cNvPr id="83" name="Inkt 82">
                <a:extLst>
                  <a:ext uri="{FF2B5EF4-FFF2-40B4-BE49-F238E27FC236}">
                    <a16:creationId xmlns:a16="http://schemas.microsoft.com/office/drawing/2014/main" id="{CF5DCF22-1C7C-8142-84FC-34E30DB58BB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773813" y="2498693"/>
                <a:ext cx="23112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4" name="Inkt 83">
                <a:extLst>
                  <a:ext uri="{FF2B5EF4-FFF2-40B4-BE49-F238E27FC236}">
                    <a16:creationId xmlns:a16="http://schemas.microsoft.com/office/drawing/2014/main" id="{56011C87-33DF-1D40-A791-26A7DD1E9431}"/>
                  </a:ext>
                </a:extLst>
              </p14:cNvPr>
              <p14:cNvContentPartPr/>
              <p14:nvPr/>
            </p14:nvContentPartPr>
            <p14:xfrm>
              <a:off x="3074413" y="2645573"/>
              <a:ext cx="127440" cy="10800"/>
            </p14:xfrm>
          </p:contentPart>
        </mc:Choice>
        <mc:Fallback xmlns="">
          <p:pic>
            <p:nvPicPr>
              <p:cNvPr id="84" name="Inkt 83">
                <a:extLst>
                  <a:ext uri="{FF2B5EF4-FFF2-40B4-BE49-F238E27FC236}">
                    <a16:creationId xmlns:a16="http://schemas.microsoft.com/office/drawing/2014/main" id="{56011C87-33DF-1D40-A791-26A7DD1E943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043453" y="2614973"/>
                <a:ext cx="18864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7" name="Inkt 87">
                <a:extLst>
                  <a:ext uri="{FF2B5EF4-FFF2-40B4-BE49-F238E27FC236}">
                    <a16:creationId xmlns:a16="http://schemas.microsoft.com/office/drawing/2014/main" id="{52EBC197-AD64-ED40-876D-172BDEB27F85}"/>
                  </a:ext>
                </a:extLst>
              </p14:cNvPr>
              <p14:cNvContentPartPr/>
              <p14:nvPr/>
            </p14:nvContentPartPr>
            <p14:xfrm>
              <a:off x="3312373" y="2534693"/>
              <a:ext cx="216720" cy="180360"/>
            </p14:xfrm>
          </p:contentPart>
        </mc:Choice>
        <mc:Fallback xmlns="">
          <p:pic>
            <p:nvPicPr>
              <p:cNvPr id="87" name="Inkt 87">
                <a:extLst>
                  <a:ext uri="{FF2B5EF4-FFF2-40B4-BE49-F238E27FC236}">
                    <a16:creationId xmlns:a16="http://schemas.microsoft.com/office/drawing/2014/main" id="{52EBC197-AD64-ED40-876D-172BDEB27F8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81773" y="2503733"/>
                <a:ext cx="27792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3" name="Inkt 93">
                <a:extLst>
                  <a:ext uri="{FF2B5EF4-FFF2-40B4-BE49-F238E27FC236}">
                    <a16:creationId xmlns:a16="http://schemas.microsoft.com/office/drawing/2014/main" id="{69ECAA7F-0154-A14C-A905-495B8374C9AA}"/>
                  </a:ext>
                </a:extLst>
              </p14:cNvPr>
              <p14:cNvContentPartPr/>
              <p14:nvPr/>
            </p14:nvContentPartPr>
            <p14:xfrm>
              <a:off x="3651133" y="2529293"/>
              <a:ext cx="249120" cy="159120"/>
            </p14:xfrm>
          </p:contentPart>
        </mc:Choice>
        <mc:Fallback xmlns="">
          <p:pic>
            <p:nvPicPr>
              <p:cNvPr id="93" name="Inkt 93">
                <a:extLst>
                  <a:ext uri="{FF2B5EF4-FFF2-40B4-BE49-F238E27FC236}">
                    <a16:creationId xmlns:a16="http://schemas.microsoft.com/office/drawing/2014/main" id="{69ECAA7F-0154-A14C-A905-495B8374C9A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620533" y="2498693"/>
                <a:ext cx="31032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7" name="Inkt 97">
                <a:extLst>
                  <a:ext uri="{FF2B5EF4-FFF2-40B4-BE49-F238E27FC236}">
                    <a16:creationId xmlns:a16="http://schemas.microsoft.com/office/drawing/2014/main" id="{487F564E-2323-3C4A-A7AE-A0DBC53EBC48}"/>
                  </a:ext>
                </a:extLst>
              </p14:cNvPr>
              <p14:cNvContentPartPr/>
              <p14:nvPr/>
            </p14:nvContentPartPr>
            <p14:xfrm>
              <a:off x="4079533" y="2513453"/>
              <a:ext cx="227880" cy="180360"/>
            </p14:xfrm>
          </p:contentPart>
        </mc:Choice>
        <mc:Fallback xmlns="">
          <p:pic>
            <p:nvPicPr>
              <p:cNvPr id="97" name="Inkt 97">
                <a:extLst>
                  <a:ext uri="{FF2B5EF4-FFF2-40B4-BE49-F238E27FC236}">
                    <a16:creationId xmlns:a16="http://schemas.microsoft.com/office/drawing/2014/main" id="{487F564E-2323-3C4A-A7AE-A0DBC53EBC4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048933" y="2482853"/>
                <a:ext cx="28908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1" name="Inkt 101">
                <a:extLst>
                  <a:ext uri="{FF2B5EF4-FFF2-40B4-BE49-F238E27FC236}">
                    <a16:creationId xmlns:a16="http://schemas.microsoft.com/office/drawing/2014/main" id="{37C1E2B1-8279-974C-A53B-185771F83943}"/>
                  </a:ext>
                </a:extLst>
              </p14:cNvPr>
              <p14:cNvContentPartPr/>
              <p14:nvPr/>
            </p14:nvContentPartPr>
            <p14:xfrm>
              <a:off x="3000253" y="2846813"/>
              <a:ext cx="190800" cy="243720"/>
            </p14:xfrm>
          </p:contentPart>
        </mc:Choice>
        <mc:Fallback xmlns="">
          <p:pic>
            <p:nvPicPr>
              <p:cNvPr id="101" name="Inkt 101">
                <a:extLst>
                  <a:ext uri="{FF2B5EF4-FFF2-40B4-BE49-F238E27FC236}">
                    <a16:creationId xmlns:a16="http://schemas.microsoft.com/office/drawing/2014/main" id="{37C1E2B1-8279-974C-A53B-185771F8394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969653" y="2816213"/>
                <a:ext cx="2523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9" name="Inkt 128">
                <a:extLst>
                  <a:ext uri="{FF2B5EF4-FFF2-40B4-BE49-F238E27FC236}">
                    <a16:creationId xmlns:a16="http://schemas.microsoft.com/office/drawing/2014/main" id="{5D986FD7-7ECB-8448-BDEA-49BA57884C7B}"/>
                  </a:ext>
                </a:extLst>
              </p14:cNvPr>
              <p14:cNvContentPartPr/>
              <p14:nvPr/>
            </p14:nvContentPartPr>
            <p14:xfrm>
              <a:off x="3614053" y="3666893"/>
              <a:ext cx="10800" cy="16200"/>
            </p14:xfrm>
          </p:contentPart>
        </mc:Choice>
        <mc:Fallback xmlns="">
          <p:pic>
            <p:nvPicPr>
              <p:cNvPr id="129" name="Inkt 128">
                <a:extLst>
                  <a:ext uri="{FF2B5EF4-FFF2-40B4-BE49-F238E27FC236}">
                    <a16:creationId xmlns:a16="http://schemas.microsoft.com/office/drawing/2014/main" id="{5D986FD7-7ECB-8448-BDEA-49BA57884C7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583453" y="3636293"/>
                <a:ext cx="7236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0" name="Inkt 129">
                <a:extLst>
                  <a:ext uri="{FF2B5EF4-FFF2-40B4-BE49-F238E27FC236}">
                    <a16:creationId xmlns:a16="http://schemas.microsoft.com/office/drawing/2014/main" id="{D55953C4-2F57-5E4B-A1FF-9B58F95D5704}"/>
                  </a:ext>
                </a:extLst>
              </p14:cNvPr>
              <p14:cNvContentPartPr/>
              <p14:nvPr/>
            </p14:nvContentPartPr>
            <p14:xfrm>
              <a:off x="3608653" y="3587693"/>
              <a:ext cx="21600" cy="16200"/>
            </p14:xfrm>
          </p:contentPart>
        </mc:Choice>
        <mc:Fallback xmlns="">
          <p:pic>
            <p:nvPicPr>
              <p:cNvPr id="130" name="Inkt 129">
                <a:extLst>
                  <a:ext uri="{FF2B5EF4-FFF2-40B4-BE49-F238E27FC236}">
                    <a16:creationId xmlns:a16="http://schemas.microsoft.com/office/drawing/2014/main" id="{D55953C4-2F57-5E4B-A1FF-9B58F95D570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578053" y="3556733"/>
                <a:ext cx="828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1" name="Inkt 130">
                <a:extLst>
                  <a:ext uri="{FF2B5EF4-FFF2-40B4-BE49-F238E27FC236}">
                    <a16:creationId xmlns:a16="http://schemas.microsoft.com/office/drawing/2014/main" id="{7A61830E-FDB7-8F4C-B174-A6E1530E4162}"/>
                  </a:ext>
                </a:extLst>
              </p14:cNvPr>
              <p14:cNvContentPartPr/>
              <p14:nvPr/>
            </p14:nvContentPartPr>
            <p14:xfrm>
              <a:off x="3873253" y="3481853"/>
              <a:ext cx="206640" cy="190800"/>
            </p14:xfrm>
          </p:contentPart>
        </mc:Choice>
        <mc:Fallback xmlns="">
          <p:pic>
            <p:nvPicPr>
              <p:cNvPr id="131" name="Inkt 130">
                <a:extLst>
                  <a:ext uri="{FF2B5EF4-FFF2-40B4-BE49-F238E27FC236}">
                    <a16:creationId xmlns:a16="http://schemas.microsoft.com/office/drawing/2014/main" id="{7A61830E-FDB7-8F4C-B174-A6E1530E416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842653" y="3450893"/>
                <a:ext cx="2682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35" name="Inkt 136">
                <a:extLst>
                  <a:ext uri="{FF2B5EF4-FFF2-40B4-BE49-F238E27FC236}">
                    <a16:creationId xmlns:a16="http://schemas.microsoft.com/office/drawing/2014/main" id="{8F274BF4-E6AC-F84C-9D65-AFAD3A5E7D9A}"/>
                  </a:ext>
                </a:extLst>
              </p14:cNvPr>
              <p14:cNvContentPartPr/>
              <p14:nvPr/>
            </p14:nvContentPartPr>
            <p14:xfrm>
              <a:off x="2317693" y="3391853"/>
              <a:ext cx="1116720" cy="450000"/>
            </p14:xfrm>
          </p:contentPart>
        </mc:Choice>
        <mc:Fallback xmlns="">
          <p:pic>
            <p:nvPicPr>
              <p:cNvPr id="135" name="Inkt 136">
                <a:extLst>
                  <a:ext uri="{FF2B5EF4-FFF2-40B4-BE49-F238E27FC236}">
                    <a16:creationId xmlns:a16="http://schemas.microsoft.com/office/drawing/2014/main" id="{8F274BF4-E6AC-F84C-9D65-AFAD3A5E7D9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286743" y="3361253"/>
                <a:ext cx="117790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42" name="Inkt 142">
                <a:extLst>
                  <a:ext uri="{FF2B5EF4-FFF2-40B4-BE49-F238E27FC236}">
                    <a16:creationId xmlns:a16="http://schemas.microsoft.com/office/drawing/2014/main" id="{10BAD4F6-0D80-E842-8885-609936672511}"/>
                  </a:ext>
                </a:extLst>
              </p14:cNvPr>
              <p14:cNvContentPartPr/>
              <p14:nvPr/>
            </p14:nvContentPartPr>
            <p14:xfrm>
              <a:off x="4212013" y="3476453"/>
              <a:ext cx="836280" cy="222120"/>
            </p14:xfrm>
          </p:contentPart>
        </mc:Choice>
        <mc:Fallback xmlns="">
          <p:pic>
            <p:nvPicPr>
              <p:cNvPr id="142" name="Inkt 142">
                <a:extLst>
                  <a:ext uri="{FF2B5EF4-FFF2-40B4-BE49-F238E27FC236}">
                    <a16:creationId xmlns:a16="http://schemas.microsoft.com/office/drawing/2014/main" id="{10BAD4F6-0D80-E842-8885-60993667251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181413" y="3445853"/>
                <a:ext cx="89784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50" name="Inkt 149">
                <a:extLst>
                  <a:ext uri="{FF2B5EF4-FFF2-40B4-BE49-F238E27FC236}">
                    <a16:creationId xmlns:a16="http://schemas.microsoft.com/office/drawing/2014/main" id="{1A990332-28AB-C444-BFD9-730E4D02BB2B}"/>
                  </a:ext>
                </a:extLst>
              </p14:cNvPr>
              <p14:cNvContentPartPr/>
              <p14:nvPr/>
            </p14:nvContentPartPr>
            <p14:xfrm>
              <a:off x="327973" y="3476453"/>
              <a:ext cx="645840" cy="206640"/>
            </p14:xfrm>
          </p:contentPart>
        </mc:Choice>
        <mc:Fallback xmlns="">
          <p:pic>
            <p:nvPicPr>
              <p:cNvPr id="150" name="Inkt 149">
                <a:extLst>
                  <a:ext uri="{FF2B5EF4-FFF2-40B4-BE49-F238E27FC236}">
                    <a16:creationId xmlns:a16="http://schemas.microsoft.com/office/drawing/2014/main" id="{1A990332-28AB-C444-BFD9-730E4D02BB2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97373" y="3445853"/>
                <a:ext cx="7074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52" name="Inkt 153">
                <a:extLst>
                  <a:ext uri="{FF2B5EF4-FFF2-40B4-BE49-F238E27FC236}">
                    <a16:creationId xmlns:a16="http://schemas.microsoft.com/office/drawing/2014/main" id="{C2D1AF6A-5275-E241-A642-73B04D309248}"/>
                  </a:ext>
                </a:extLst>
              </p14:cNvPr>
              <p14:cNvContentPartPr/>
              <p14:nvPr/>
            </p14:nvContentPartPr>
            <p14:xfrm>
              <a:off x="846373" y="3063533"/>
              <a:ext cx="746640" cy="286200"/>
            </p14:xfrm>
          </p:contentPart>
        </mc:Choice>
        <mc:Fallback xmlns="">
          <p:pic>
            <p:nvPicPr>
              <p:cNvPr id="152" name="Inkt 153">
                <a:extLst>
                  <a:ext uri="{FF2B5EF4-FFF2-40B4-BE49-F238E27FC236}">
                    <a16:creationId xmlns:a16="http://schemas.microsoft.com/office/drawing/2014/main" id="{C2D1AF6A-5275-E241-A642-73B04D30924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15773" y="3032933"/>
                <a:ext cx="80784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61" name="Inkt 162">
                <a:extLst>
                  <a:ext uri="{FF2B5EF4-FFF2-40B4-BE49-F238E27FC236}">
                    <a16:creationId xmlns:a16="http://schemas.microsoft.com/office/drawing/2014/main" id="{F07D681A-6CF0-E940-82D4-4B4D184DAF8F}"/>
                  </a:ext>
                </a:extLst>
              </p14:cNvPr>
              <p14:cNvContentPartPr/>
              <p14:nvPr/>
            </p14:nvContentPartPr>
            <p14:xfrm>
              <a:off x="179653" y="2989733"/>
              <a:ext cx="524160" cy="434160"/>
            </p14:xfrm>
          </p:contentPart>
        </mc:Choice>
        <mc:Fallback xmlns="">
          <p:pic>
            <p:nvPicPr>
              <p:cNvPr id="161" name="Inkt 162">
                <a:extLst>
                  <a:ext uri="{FF2B5EF4-FFF2-40B4-BE49-F238E27FC236}">
                    <a16:creationId xmlns:a16="http://schemas.microsoft.com/office/drawing/2014/main" id="{F07D681A-6CF0-E940-82D4-4B4D184DAF8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49053" y="2958773"/>
                <a:ext cx="58572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67" name="Inkt 167">
                <a:extLst>
                  <a:ext uri="{FF2B5EF4-FFF2-40B4-BE49-F238E27FC236}">
                    <a16:creationId xmlns:a16="http://schemas.microsoft.com/office/drawing/2014/main" id="{95B5DA11-E61A-1840-8420-9C5A0551B9AC}"/>
                  </a:ext>
                </a:extLst>
              </p14:cNvPr>
              <p14:cNvContentPartPr/>
              <p14:nvPr/>
            </p14:nvContentPartPr>
            <p14:xfrm>
              <a:off x="5196253" y="3471053"/>
              <a:ext cx="196200" cy="222480"/>
            </p14:xfrm>
          </p:contentPart>
        </mc:Choice>
        <mc:Fallback xmlns="">
          <p:pic>
            <p:nvPicPr>
              <p:cNvPr id="167" name="Inkt 167">
                <a:extLst>
                  <a:ext uri="{FF2B5EF4-FFF2-40B4-BE49-F238E27FC236}">
                    <a16:creationId xmlns:a16="http://schemas.microsoft.com/office/drawing/2014/main" id="{95B5DA11-E61A-1840-8420-9C5A0551B9A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165653" y="3440453"/>
                <a:ext cx="25740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71" name="Inkt 171">
                <a:extLst>
                  <a:ext uri="{FF2B5EF4-FFF2-40B4-BE49-F238E27FC236}">
                    <a16:creationId xmlns:a16="http://schemas.microsoft.com/office/drawing/2014/main" id="{B16FE8C6-EB85-C149-9066-E99D81F2B6E2}"/>
                  </a:ext>
                </a:extLst>
              </p14:cNvPr>
              <p14:cNvContentPartPr/>
              <p14:nvPr/>
            </p14:nvContentPartPr>
            <p14:xfrm>
              <a:off x="1073893" y="3455213"/>
              <a:ext cx="936720" cy="926640"/>
            </p14:xfrm>
          </p:contentPart>
        </mc:Choice>
        <mc:Fallback xmlns="">
          <p:pic>
            <p:nvPicPr>
              <p:cNvPr id="171" name="Inkt 171">
                <a:extLst>
                  <a:ext uri="{FF2B5EF4-FFF2-40B4-BE49-F238E27FC236}">
                    <a16:creationId xmlns:a16="http://schemas.microsoft.com/office/drawing/2014/main" id="{B16FE8C6-EB85-C149-9066-E99D81F2B6E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43281" y="3424601"/>
                <a:ext cx="998304" cy="988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73" name="Inkt 172">
                <a:extLst>
                  <a:ext uri="{FF2B5EF4-FFF2-40B4-BE49-F238E27FC236}">
                    <a16:creationId xmlns:a16="http://schemas.microsoft.com/office/drawing/2014/main" id="{40DCBE8D-FACD-ED46-8E15-BA9B9B96F388}"/>
                  </a:ext>
                </a:extLst>
              </p14:cNvPr>
              <p14:cNvContentPartPr/>
              <p14:nvPr/>
            </p14:nvContentPartPr>
            <p14:xfrm>
              <a:off x="1428493" y="4754093"/>
              <a:ext cx="148680" cy="246240"/>
            </p14:xfrm>
          </p:contentPart>
        </mc:Choice>
        <mc:Fallback xmlns="">
          <p:pic>
            <p:nvPicPr>
              <p:cNvPr id="173" name="Inkt 172">
                <a:extLst>
                  <a:ext uri="{FF2B5EF4-FFF2-40B4-BE49-F238E27FC236}">
                    <a16:creationId xmlns:a16="http://schemas.microsoft.com/office/drawing/2014/main" id="{40DCBE8D-FACD-ED46-8E15-BA9B9B96F38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397893" y="4723493"/>
                <a:ext cx="20988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76" name="Inkt 176">
                <a:extLst>
                  <a:ext uri="{FF2B5EF4-FFF2-40B4-BE49-F238E27FC236}">
                    <a16:creationId xmlns:a16="http://schemas.microsoft.com/office/drawing/2014/main" id="{FDCECD16-4D99-4941-8948-9FBA194094EE}"/>
                  </a:ext>
                </a:extLst>
              </p14:cNvPr>
              <p14:cNvContentPartPr/>
              <p14:nvPr/>
            </p14:nvContentPartPr>
            <p14:xfrm>
              <a:off x="1756813" y="4825733"/>
              <a:ext cx="153720" cy="159120"/>
            </p14:xfrm>
          </p:contentPart>
        </mc:Choice>
        <mc:Fallback xmlns="">
          <p:pic>
            <p:nvPicPr>
              <p:cNvPr id="176" name="Inkt 176">
                <a:extLst>
                  <a:ext uri="{FF2B5EF4-FFF2-40B4-BE49-F238E27FC236}">
                    <a16:creationId xmlns:a16="http://schemas.microsoft.com/office/drawing/2014/main" id="{FDCECD16-4D99-4941-8948-9FBA194094E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725853" y="4795133"/>
                <a:ext cx="21528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83" name="Inkt 183">
                <a:extLst>
                  <a:ext uri="{FF2B5EF4-FFF2-40B4-BE49-F238E27FC236}">
                    <a16:creationId xmlns:a16="http://schemas.microsoft.com/office/drawing/2014/main" id="{DD4BE877-9393-2F47-9573-24B826DBDBE1}"/>
                  </a:ext>
                </a:extLst>
              </p14:cNvPr>
              <p14:cNvContentPartPr/>
              <p14:nvPr/>
            </p14:nvContentPartPr>
            <p14:xfrm>
              <a:off x="185053" y="4031933"/>
              <a:ext cx="762480" cy="262080"/>
            </p14:xfrm>
          </p:contentPart>
        </mc:Choice>
        <mc:Fallback xmlns="">
          <p:pic>
            <p:nvPicPr>
              <p:cNvPr id="183" name="Inkt 183">
                <a:extLst>
                  <a:ext uri="{FF2B5EF4-FFF2-40B4-BE49-F238E27FC236}">
                    <a16:creationId xmlns:a16="http://schemas.microsoft.com/office/drawing/2014/main" id="{DD4BE877-9393-2F47-9573-24B826DBDBE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54453" y="4001333"/>
                <a:ext cx="82368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85" name="Inkt 184">
                <a:extLst>
                  <a:ext uri="{FF2B5EF4-FFF2-40B4-BE49-F238E27FC236}">
                    <a16:creationId xmlns:a16="http://schemas.microsoft.com/office/drawing/2014/main" id="{F328EBC7-BFBB-334E-8520-7E8CE9183AEF}"/>
                  </a:ext>
                </a:extLst>
              </p14:cNvPr>
              <p14:cNvContentPartPr/>
              <p14:nvPr/>
            </p14:nvContentPartPr>
            <p14:xfrm>
              <a:off x="2126893" y="4772813"/>
              <a:ext cx="206640" cy="206640"/>
            </p14:xfrm>
          </p:contentPart>
        </mc:Choice>
        <mc:Fallback xmlns="">
          <p:pic>
            <p:nvPicPr>
              <p:cNvPr id="185" name="Inkt 184">
                <a:extLst>
                  <a:ext uri="{FF2B5EF4-FFF2-40B4-BE49-F238E27FC236}">
                    <a16:creationId xmlns:a16="http://schemas.microsoft.com/office/drawing/2014/main" id="{F328EBC7-BFBB-334E-8520-7E8CE9183AE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096293" y="4742213"/>
                <a:ext cx="2682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91" name="Inkt 190">
                <a:extLst>
                  <a:ext uri="{FF2B5EF4-FFF2-40B4-BE49-F238E27FC236}">
                    <a16:creationId xmlns:a16="http://schemas.microsoft.com/office/drawing/2014/main" id="{A29A834E-69EC-7742-A101-8D9ABBA5007B}"/>
                  </a:ext>
                </a:extLst>
              </p14:cNvPr>
              <p14:cNvContentPartPr/>
              <p14:nvPr/>
            </p14:nvContentPartPr>
            <p14:xfrm>
              <a:off x="3127333" y="4921133"/>
              <a:ext cx="63720" cy="21600"/>
            </p14:xfrm>
          </p:contentPart>
        </mc:Choice>
        <mc:Fallback xmlns="">
          <p:pic>
            <p:nvPicPr>
              <p:cNvPr id="191" name="Inkt 190">
                <a:extLst>
                  <a:ext uri="{FF2B5EF4-FFF2-40B4-BE49-F238E27FC236}">
                    <a16:creationId xmlns:a16="http://schemas.microsoft.com/office/drawing/2014/main" id="{A29A834E-69EC-7742-A101-8D9ABBA5007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096373" y="4890533"/>
                <a:ext cx="12528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00" name="Inkt 201">
                <a:extLst>
                  <a:ext uri="{FF2B5EF4-FFF2-40B4-BE49-F238E27FC236}">
                    <a16:creationId xmlns:a16="http://schemas.microsoft.com/office/drawing/2014/main" id="{B63F0E28-D162-B64D-86D2-04348059DFAE}"/>
                  </a:ext>
                </a:extLst>
              </p14:cNvPr>
              <p14:cNvContentPartPr/>
              <p14:nvPr/>
            </p14:nvContentPartPr>
            <p14:xfrm>
              <a:off x="3333613" y="4719893"/>
              <a:ext cx="979200" cy="243720"/>
            </p14:xfrm>
          </p:contentPart>
        </mc:Choice>
        <mc:Fallback xmlns="">
          <p:pic>
            <p:nvPicPr>
              <p:cNvPr id="200" name="Inkt 201">
                <a:extLst>
                  <a:ext uri="{FF2B5EF4-FFF2-40B4-BE49-F238E27FC236}">
                    <a16:creationId xmlns:a16="http://schemas.microsoft.com/office/drawing/2014/main" id="{B63F0E28-D162-B64D-86D2-04348059DFA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303013" y="4689293"/>
                <a:ext cx="10407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01" name="Inkt 202">
                <a:extLst>
                  <a:ext uri="{FF2B5EF4-FFF2-40B4-BE49-F238E27FC236}">
                    <a16:creationId xmlns:a16="http://schemas.microsoft.com/office/drawing/2014/main" id="{DC884623-4DE3-7F45-9988-1B8C26E5CCC9}"/>
                  </a:ext>
                </a:extLst>
              </p14:cNvPr>
              <p14:cNvContentPartPr/>
              <p14:nvPr/>
            </p14:nvContentPartPr>
            <p14:xfrm>
              <a:off x="2476453" y="4788653"/>
              <a:ext cx="465840" cy="206280"/>
            </p14:xfrm>
          </p:contentPart>
        </mc:Choice>
        <mc:Fallback xmlns="">
          <p:pic>
            <p:nvPicPr>
              <p:cNvPr id="201" name="Inkt 202">
                <a:extLst>
                  <a:ext uri="{FF2B5EF4-FFF2-40B4-BE49-F238E27FC236}">
                    <a16:creationId xmlns:a16="http://schemas.microsoft.com/office/drawing/2014/main" id="{DC884623-4DE3-7F45-9988-1B8C26E5CCC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445517" y="4758053"/>
                <a:ext cx="526993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06" name="Inkt 206">
                <a:extLst>
                  <a:ext uri="{FF2B5EF4-FFF2-40B4-BE49-F238E27FC236}">
                    <a16:creationId xmlns:a16="http://schemas.microsoft.com/office/drawing/2014/main" id="{76362CCB-B72A-9244-8443-C2B182EC0980}"/>
                  </a:ext>
                </a:extLst>
              </p14:cNvPr>
              <p14:cNvContentPartPr/>
              <p14:nvPr/>
            </p14:nvContentPartPr>
            <p14:xfrm>
              <a:off x="1285573" y="5249093"/>
              <a:ext cx="540000" cy="534960"/>
            </p14:xfrm>
          </p:contentPart>
        </mc:Choice>
        <mc:Fallback xmlns="">
          <p:pic>
            <p:nvPicPr>
              <p:cNvPr id="206" name="Inkt 206">
                <a:extLst>
                  <a:ext uri="{FF2B5EF4-FFF2-40B4-BE49-F238E27FC236}">
                    <a16:creationId xmlns:a16="http://schemas.microsoft.com/office/drawing/2014/main" id="{76362CCB-B72A-9244-8443-C2B182EC098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254973" y="5218493"/>
                <a:ext cx="60156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08" name="Inkt 207">
                <a:extLst>
                  <a:ext uri="{FF2B5EF4-FFF2-40B4-BE49-F238E27FC236}">
                    <a16:creationId xmlns:a16="http://schemas.microsoft.com/office/drawing/2014/main" id="{C40ECE9E-960A-3646-9F81-728924D4E665}"/>
                  </a:ext>
                </a:extLst>
              </p14:cNvPr>
              <p14:cNvContentPartPr/>
              <p14:nvPr/>
            </p14:nvContentPartPr>
            <p14:xfrm>
              <a:off x="2216893" y="5439533"/>
              <a:ext cx="32040" cy="127440"/>
            </p14:xfrm>
          </p:contentPart>
        </mc:Choice>
        <mc:Fallback xmlns="">
          <p:pic>
            <p:nvPicPr>
              <p:cNvPr id="208" name="Inkt 207">
                <a:extLst>
                  <a:ext uri="{FF2B5EF4-FFF2-40B4-BE49-F238E27FC236}">
                    <a16:creationId xmlns:a16="http://schemas.microsoft.com/office/drawing/2014/main" id="{C40ECE9E-960A-3646-9F81-728924D4E66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186293" y="5408933"/>
                <a:ext cx="9360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09" name="Inkt 208">
                <a:extLst>
                  <a:ext uri="{FF2B5EF4-FFF2-40B4-BE49-F238E27FC236}">
                    <a16:creationId xmlns:a16="http://schemas.microsoft.com/office/drawing/2014/main" id="{54BAB486-0A0F-F447-B298-7C2C2F683C13}"/>
                  </a:ext>
                </a:extLst>
              </p14:cNvPr>
              <p14:cNvContentPartPr/>
              <p14:nvPr/>
            </p14:nvContentPartPr>
            <p14:xfrm>
              <a:off x="2206453" y="5360333"/>
              <a:ext cx="222480" cy="122040"/>
            </p14:xfrm>
          </p:contentPart>
        </mc:Choice>
        <mc:Fallback xmlns="">
          <p:pic>
            <p:nvPicPr>
              <p:cNvPr id="209" name="Inkt 208">
                <a:extLst>
                  <a:ext uri="{FF2B5EF4-FFF2-40B4-BE49-F238E27FC236}">
                    <a16:creationId xmlns:a16="http://schemas.microsoft.com/office/drawing/2014/main" id="{54BAB486-0A0F-F447-B298-7C2C2F683C1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175853" y="5329733"/>
                <a:ext cx="2840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10" name="Inkt 209">
                <a:extLst>
                  <a:ext uri="{FF2B5EF4-FFF2-40B4-BE49-F238E27FC236}">
                    <a16:creationId xmlns:a16="http://schemas.microsoft.com/office/drawing/2014/main" id="{3C66B063-49A1-C047-98CE-5E78420B226F}"/>
                  </a:ext>
                </a:extLst>
              </p14:cNvPr>
              <p14:cNvContentPartPr/>
              <p14:nvPr/>
            </p14:nvContentPartPr>
            <p14:xfrm>
              <a:off x="2423533" y="5455373"/>
              <a:ext cx="148680" cy="95760"/>
            </p14:xfrm>
          </p:contentPart>
        </mc:Choice>
        <mc:Fallback xmlns="">
          <p:pic>
            <p:nvPicPr>
              <p:cNvPr id="210" name="Inkt 209">
                <a:extLst>
                  <a:ext uri="{FF2B5EF4-FFF2-40B4-BE49-F238E27FC236}">
                    <a16:creationId xmlns:a16="http://schemas.microsoft.com/office/drawing/2014/main" id="{3C66B063-49A1-C047-98CE-5E78420B226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392573" y="5424773"/>
                <a:ext cx="20988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11" name="Inkt 210">
                <a:extLst>
                  <a:ext uri="{FF2B5EF4-FFF2-40B4-BE49-F238E27FC236}">
                    <a16:creationId xmlns:a16="http://schemas.microsoft.com/office/drawing/2014/main" id="{B987A58D-6136-8743-95D2-3A45150E8D3D}"/>
                  </a:ext>
                </a:extLst>
              </p14:cNvPr>
              <p14:cNvContentPartPr/>
              <p14:nvPr/>
            </p14:nvContentPartPr>
            <p14:xfrm>
              <a:off x="2587333" y="5503253"/>
              <a:ext cx="132480" cy="63720"/>
            </p14:xfrm>
          </p:contentPart>
        </mc:Choice>
        <mc:Fallback xmlns="">
          <p:pic>
            <p:nvPicPr>
              <p:cNvPr id="211" name="Inkt 210">
                <a:extLst>
                  <a:ext uri="{FF2B5EF4-FFF2-40B4-BE49-F238E27FC236}">
                    <a16:creationId xmlns:a16="http://schemas.microsoft.com/office/drawing/2014/main" id="{B987A58D-6136-8743-95D2-3A45150E8D3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556733" y="5472653"/>
                <a:ext cx="19404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12" name="Inkt 211">
                <a:extLst>
                  <a:ext uri="{FF2B5EF4-FFF2-40B4-BE49-F238E27FC236}">
                    <a16:creationId xmlns:a16="http://schemas.microsoft.com/office/drawing/2014/main" id="{1F02F5C2-F579-544F-B07D-C21F51B31499}"/>
                  </a:ext>
                </a:extLst>
              </p14:cNvPr>
              <p14:cNvContentPartPr/>
              <p14:nvPr/>
            </p14:nvContentPartPr>
            <p14:xfrm>
              <a:off x="2814853" y="5376173"/>
              <a:ext cx="69120" cy="159120"/>
            </p14:xfrm>
          </p:contentPart>
        </mc:Choice>
        <mc:Fallback xmlns="">
          <p:pic>
            <p:nvPicPr>
              <p:cNvPr id="212" name="Inkt 211">
                <a:extLst>
                  <a:ext uri="{FF2B5EF4-FFF2-40B4-BE49-F238E27FC236}">
                    <a16:creationId xmlns:a16="http://schemas.microsoft.com/office/drawing/2014/main" id="{1F02F5C2-F579-544F-B07D-C21F51B3149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784253" y="5345573"/>
                <a:ext cx="13068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13" name="Inkt 212">
                <a:extLst>
                  <a:ext uri="{FF2B5EF4-FFF2-40B4-BE49-F238E27FC236}">
                    <a16:creationId xmlns:a16="http://schemas.microsoft.com/office/drawing/2014/main" id="{D3F81915-85E6-6E43-AFA1-4B2CF46B8A09}"/>
                  </a:ext>
                </a:extLst>
              </p14:cNvPr>
              <p14:cNvContentPartPr/>
              <p14:nvPr/>
            </p14:nvContentPartPr>
            <p14:xfrm>
              <a:off x="2899813" y="5455373"/>
              <a:ext cx="53280" cy="16200"/>
            </p14:xfrm>
          </p:contentPart>
        </mc:Choice>
        <mc:Fallback xmlns="">
          <p:pic>
            <p:nvPicPr>
              <p:cNvPr id="213" name="Inkt 212">
                <a:extLst>
                  <a:ext uri="{FF2B5EF4-FFF2-40B4-BE49-F238E27FC236}">
                    <a16:creationId xmlns:a16="http://schemas.microsoft.com/office/drawing/2014/main" id="{D3F81915-85E6-6E43-AFA1-4B2CF46B8A0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868853" y="5424773"/>
                <a:ext cx="11448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14" name="Inkt 213">
                <a:extLst>
                  <a:ext uri="{FF2B5EF4-FFF2-40B4-BE49-F238E27FC236}">
                    <a16:creationId xmlns:a16="http://schemas.microsoft.com/office/drawing/2014/main" id="{41AE0E84-F3C6-FF4E-AF91-B288D299921A}"/>
                  </a:ext>
                </a:extLst>
              </p14:cNvPr>
              <p14:cNvContentPartPr/>
              <p14:nvPr/>
            </p14:nvContentPartPr>
            <p14:xfrm>
              <a:off x="2910253" y="5381573"/>
              <a:ext cx="254520" cy="317880"/>
            </p14:xfrm>
          </p:contentPart>
        </mc:Choice>
        <mc:Fallback xmlns="">
          <p:pic>
            <p:nvPicPr>
              <p:cNvPr id="214" name="Inkt 213">
                <a:extLst>
                  <a:ext uri="{FF2B5EF4-FFF2-40B4-BE49-F238E27FC236}">
                    <a16:creationId xmlns:a16="http://schemas.microsoft.com/office/drawing/2014/main" id="{41AE0E84-F3C6-FF4E-AF91-B288D299921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879653" y="5350613"/>
                <a:ext cx="31572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15" name="Inkt 214">
                <a:extLst>
                  <a:ext uri="{FF2B5EF4-FFF2-40B4-BE49-F238E27FC236}">
                    <a16:creationId xmlns:a16="http://schemas.microsoft.com/office/drawing/2014/main" id="{CDF0CD6F-9473-6D4F-A78F-AA0C8A30833C}"/>
                  </a:ext>
                </a:extLst>
              </p14:cNvPr>
              <p14:cNvContentPartPr/>
              <p14:nvPr/>
            </p14:nvContentPartPr>
            <p14:xfrm>
              <a:off x="3148213" y="5476613"/>
              <a:ext cx="47880" cy="100800"/>
            </p14:xfrm>
          </p:contentPart>
        </mc:Choice>
        <mc:Fallback xmlns="">
          <p:pic>
            <p:nvPicPr>
              <p:cNvPr id="215" name="Inkt 214">
                <a:extLst>
                  <a:ext uri="{FF2B5EF4-FFF2-40B4-BE49-F238E27FC236}">
                    <a16:creationId xmlns:a16="http://schemas.microsoft.com/office/drawing/2014/main" id="{CDF0CD6F-9473-6D4F-A78F-AA0C8A30833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117613" y="5446013"/>
                <a:ext cx="10944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16" name="Inkt 215">
                <a:extLst>
                  <a:ext uri="{FF2B5EF4-FFF2-40B4-BE49-F238E27FC236}">
                    <a16:creationId xmlns:a16="http://schemas.microsoft.com/office/drawing/2014/main" id="{85462065-DC02-8247-AACA-E4A69552F738}"/>
                  </a:ext>
                </a:extLst>
              </p14:cNvPr>
              <p14:cNvContentPartPr/>
              <p14:nvPr/>
            </p14:nvContentPartPr>
            <p14:xfrm>
              <a:off x="3322813" y="5487413"/>
              <a:ext cx="74520" cy="111600"/>
            </p14:xfrm>
          </p:contentPart>
        </mc:Choice>
        <mc:Fallback xmlns="">
          <p:pic>
            <p:nvPicPr>
              <p:cNvPr id="216" name="Inkt 215">
                <a:extLst>
                  <a:ext uri="{FF2B5EF4-FFF2-40B4-BE49-F238E27FC236}">
                    <a16:creationId xmlns:a16="http://schemas.microsoft.com/office/drawing/2014/main" id="{85462065-DC02-8247-AACA-E4A69552F73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292213" y="5456453"/>
                <a:ext cx="1357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17" name="Inkt 216">
                <a:extLst>
                  <a:ext uri="{FF2B5EF4-FFF2-40B4-BE49-F238E27FC236}">
                    <a16:creationId xmlns:a16="http://schemas.microsoft.com/office/drawing/2014/main" id="{BB9D4D51-1001-534C-AD3F-F09400BE2606}"/>
                  </a:ext>
                </a:extLst>
              </p14:cNvPr>
              <p14:cNvContentPartPr/>
              <p14:nvPr/>
            </p14:nvContentPartPr>
            <p14:xfrm>
              <a:off x="3322813" y="5482013"/>
              <a:ext cx="79560" cy="164520"/>
            </p14:xfrm>
          </p:contentPart>
        </mc:Choice>
        <mc:Fallback xmlns="">
          <p:pic>
            <p:nvPicPr>
              <p:cNvPr id="217" name="Inkt 216">
                <a:extLst>
                  <a:ext uri="{FF2B5EF4-FFF2-40B4-BE49-F238E27FC236}">
                    <a16:creationId xmlns:a16="http://schemas.microsoft.com/office/drawing/2014/main" id="{BB9D4D51-1001-534C-AD3F-F09400BE260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292213" y="5451413"/>
                <a:ext cx="1411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18" name="Inkt 217">
                <a:extLst>
                  <a:ext uri="{FF2B5EF4-FFF2-40B4-BE49-F238E27FC236}">
                    <a16:creationId xmlns:a16="http://schemas.microsoft.com/office/drawing/2014/main" id="{2D3F7644-C674-5744-9D4F-4BDEEDDEA9C5}"/>
                  </a:ext>
                </a:extLst>
              </p14:cNvPr>
              <p14:cNvContentPartPr/>
              <p14:nvPr/>
            </p14:nvContentPartPr>
            <p14:xfrm>
              <a:off x="3275293" y="5360333"/>
              <a:ext cx="5760" cy="5760"/>
            </p14:xfrm>
          </p:contentPart>
        </mc:Choice>
        <mc:Fallback xmlns="">
          <p:pic>
            <p:nvPicPr>
              <p:cNvPr id="218" name="Inkt 217">
                <a:extLst>
                  <a:ext uri="{FF2B5EF4-FFF2-40B4-BE49-F238E27FC236}">
                    <a16:creationId xmlns:a16="http://schemas.microsoft.com/office/drawing/2014/main" id="{2D3F7644-C674-5744-9D4F-4BDEEDDEA9C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244693" y="5329733"/>
                <a:ext cx="6696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19" name="Inkt 218">
                <a:extLst>
                  <a:ext uri="{FF2B5EF4-FFF2-40B4-BE49-F238E27FC236}">
                    <a16:creationId xmlns:a16="http://schemas.microsoft.com/office/drawing/2014/main" id="{B481771E-6085-1145-9E01-8B850AAD6FC7}"/>
                  </a:ext>
                </a:extLst>
              </p14:cNvPr>
              <p14:cNvContentPartPr/>
              <p14:nvPr/>
            </p14:nvContentPartPr>
            <p14:xfrm>
              <a:off x="3439453" y="5137853"/>
              <a:ext cx="32040" cy="95760"/>
            </p14:xfrm>
          </p:contentPart>
        </mc:Choice>
        <mc:Fallback xmlns="">
          <p:pic>
            <p:nvPicPr>
              <p:cNvPr id="219" name="Inkt 218">
                <a:extLst>
                  <a:ext uri="{FF2B5EF4-FFF2-40B4-BE49-F238E27FC236}">
                    <a16:creationId xmlns:a16="http://schemas.microsoft.com/office/drawing/2014/main" id="{B481771E-6085-1145-9E01-8B850AAD6FC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408853" y="5107253"/>
                <a:ext cx="936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20" name="Inkt 219">
                <a:extLst>
                  <a:ext uri="{FF2B5EF4-FFF2-40B4-BE49-F238E27FC236}">
                    <a16:creationId xmlns:a16="http://schemas.microsoft.com/office/drawing/2014/main" id="{B9D6234E-9FAA-C246-8A1E-18263BD20ADB}"/>
                  </a:ext>
                </a:extLst>
              </p14:cNvPr>
              <p14:cNvContentPartPr/>
              <p14:nvPr/>
            </p14:nvContentPartPr>
            <p14:xfrm>
              <a:off x="3381133" y="5079893"/>
              <a:ext cx="159120" cy="90360"/>
            </p14:xfrm>
          </p:contentPart>
        </mc:Choice>
        <mc:Fallback xmlns="">
          <p:pic>
            <p:nvPicPr>
              <p:cNvPr id="220" name="Inkt 219">
                <a:extLst>
                  <a:ext uri="{FF2B5EF4-FFF2-40B4-BE49-F238E27FC236}">
                    <a16:creationId xmlns:a16="http://schemas.microsoft.com/office/drawing/2014/main" id="{B9D6234E-9FAA-C246-8A1E-18263BD20AD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350533" y="5049293"/>
                <a:ext cx="2203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29" name="Inkt 228">
                <a:extLst>
                  <a:ext uri="{FF2B5EF4-FFF2-40B4-BE49-F238E27FC236}">
                    <a16:creationId xmlns:a16="http://schemas.microsoft.com/office/drawing/2014/main" id="{7B778AB9-E1EC-FA4F-B24D-98808D38AFA9}"/>
                  </a:ext>
                </a:extLst>
              </p14:cNvPr>
              <p14:cNvContentPartPr/>
              <p14:nvPr/>
            </p14:nvContentPartPr>
            <p14:xfrm>
              <a:off x="4397773" y="5455373"/>
              <a:ext cx="174240" cy="169560"/>
            </p14:xfrm>
          </p:contentPart>
        </mc:Choice>
        <mc:Fallback xmlns="">
          <p:pic>
            <p:nvPicPr>
              <p:cNvPr id="229" name="Inkt 228">
                <a:extLst>
                  <a:ext uri="{FF2B5EF4-FFF2-40B4-BE49-F238E27FC236}">
                    <a16:creationId xmlns:a16="http://schemas.microsoft.com/office/drawing/2014/main" id="{7B778AB9-E1EC-FA4F-B24D-98808D38AFA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367173" y="5424773"/>
                <a:ext cx="23580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42" name="Inkt 242">
                <a:extLst>
                  <a:ext uri="{FF2B5EF4-FFF2-40B4-BE49-F238E27FC236}">
                    <a16:creationId xmlns:a16="http://schemas.microsoft.com/office/drawing/2014/main" id="{FDED70FA-2D81-3146-A1D7-155BB4711CB7}"/>
                  </a:ext>
                </a:extLst>
              </p14:cNvPr>
              <p14:cNvContentPartPr/>
              <p14:nvPr/>
            </p14:nvContentPartPr>
            <p14:xfrm>
              <a:off x="4704133" y="5434493"/>
              <a:ext cx="771120" cy="185400"/>
            </p14:xfrm>
          </p:contentPart>
        </mc:Choice>
        <mc:Fallback xmlns="">
          <p:pic>
            <p:nvPicPr>
              <p:cNvPr id="242" name="Inkt 242">
                <a:extLst>
                  <a:ext uri="{FF2B5EF4-FFF2-40B4-BE49-F238E27FC236}">
                    <a16:creationId xmlns:a16="http://schemas.microsoft.com/office/drawing/2014/main" id="{FDED70FA-2D81-3146-A1D7-155BB4711CB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673533" y="5403533"/>
                <a:ext cx="8326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46" name="Inkt 246">
                <a:extLst>
                  <a:ext uri="{FF2B5EF4-FFF2-40B4-BE49-F238E27FC236}">
                    <a16:creationId xmlns:a16="http://schemas.microsoft.com/office/drawing/2014/main" id="{CA18A340-CF2F-4A4C-9087-91A5AC63A5F8}"/>
                  </a:ext>
                </a:extLst>
              </p14:cNvPr>
              <p14:cNvContentPartPr/>
              <p14:nvPr/>
            </p14:nvContentPartPr>
            <p14:xfrm>
              <a:off x="3661573" y="5444933"/>
              <a:ext cx="609120" cy="222480"/>
            </p14:xfrm>
          </p:contentPart>
        </mc:Choice>
        <mc:Fallback xmlns="">
          <p:pic>
            <p:nvPicPr>
              <p:cNvPr id="246" name="Inkt 246">
                <a:extLst>
                  <a:ext uri="{FF2B5EF4-FFF2-40B4-BE49-F238E27FC236}">
                    <a16:creationId xmlns:a16="http://schemas.microsoft.com/office/drawing/2014/main" id="{CA18A340-CF2F-4A4C-9087-91A5AC63A5F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630955" y="5414333"/>
                <a:ext cx="670716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48" name="Inkt 247">
                <a:extLst>
                  <a:ext uri="{FF2B5EF4-FFF2-40B4-BE49-F238E27FC236}">
                    <a16:creationId xmlns:a16="http://schemas.microsoft.com/office/drawing/2014/main" id="{2655268F-FA72-814C-9F16-FB57E5F8D241}"/>
                  </a:ext>
                </a:extLst>
              </p14:cNvPr>
              <p14:cNvContentPartPr/>
              <p14:nvPr/>
            </p14:nvContentPartPr>
            <p14:xfrm>
              <a:off x="6095893" y="370373"/>
              <a:ext cx="180360" cy="5916600"/>
            </p14:xfrm>
          </p:contentPart>
        </mc:Choice>
        <mc:Fallback xmlns="">
          <p:pic>
            <p:nvPicPr>
              <p:cNvPr id="248" name="Inkt 247">
                <a:extLst>
                  <a:ext uri="{FF2B5EF4-FFF2-40B4-BE49-F238E27FC236}">
                    <a16:creationId xmlns:a16="http://schemas.microsoft.com/office/drawing/2014/main" id="{2655268F-FA72-814C-9F16-FB57E5F8D24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065293" y="339413"/>
                <a:ext cx="241920" cy="59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51" name="Inkt 251">
                <a:extLst>
                  <a:ext uri="{FF2B5EF4-FFF2-40B4-BE49-F238E27FC236}">
                    <a16:creationId xmlns:a16="http://schemas.microsoft.com/office/drawing/2014/main" id="{BF2DEA20-6480-8440-8A2A-AB957E377034}"/>
                  </a:ext>
                </a:extLst>
              </p14:cNvPr>
              <p14:cNvContentPartPr/>
              <p14:nvPr/>
            </p14:nvContentPartPr>
            <p14:xfrm>
              <a:off x="6667213" y="396653"/>
              <a:ext cx="201240" cy="254520"/>
            </p14:xfrm>
          </p:contentPart>
        </mc:Choice>
        <mc:Fallback xmlns="">
          <p:pic>
            <p:nvPicPr>
              <p:cNvPr id="251" name="Inkt 251">
                <a:extLst>
                  <a:ext uri="{FF2B5EF4-FFF2-40B4-BE49-F238E27FC236}">
                    <a16:creationId xmlns:a16="http://schemas.microsoft.com/office/drawing/2014/main" id="{BF2DEA20-6480-8440-8A2A-AB957E37703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636668" y="366053"/>
                <a:ext cx="262331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55" name="Inkt 254">
                <a:extLst>
                  <a:ext uri="{FF2B5EF4-FFF2-40B4-BE49-F238E27FC236}">
                    <a16:creationId xmlns:a16="http://schemas.microsoft.com/office/drawing/2014/main" id="{32414AED-D12A-FE4E-977A-7F3611CAD863}"/>
                  </a:ext>
                </a:extLst>
              </p14:cNvPr>
              <p14:cNvContentPartPr/>
              <p14:nvPr/>
            </p14:nvContentPartPr>
            <p14:xfrm>
              <a:off x="7423933" y="502493"/>
              <a:ext cx="217440" cy="190800"/>
            </p14:xfrm>
          </p:contentPart>
        </mc:Choice>
        <mc:Fallback xmlns="">
          <p:pic>
            <p:nvPicPr>
              <p:cNvPr id="255" name="Inkt 254">
                <a:extLst>
                  <a:ext uri="{FF2B5EF4-FFF2-40B4-BE49-F238E27FC236}">
                    <a16:creationId xmlns:a16="http://schemas.microsoft.com/office/drawing/2014/main" id="{32414AED-D12A-FE4E-977A-7F3611CAD86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393333" y="471893"/>
                <a:ext cx="2786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60" name="Inkt 259">
                <a:extLst>
                  <a:ext uri="{FF2B5EF4-FFF2-40B4-BE49-F238E27FC236}">
                    <a16:creationId xmlns:a16="http://schemas.microsoft.com/office/drawing/2014/main" id="{D14F552D-5D70-604D-9CEB-5F7DBB1E27D7}"/>
                  </a:ext>
                </a:extLst>
              </p14:cNvPr>
              <p14:cNvContentPartPr/>
              <p14:nvPr/>
            </p14:nvContentPartPr>
            <p14:xfrm>
              <a:off x="8344813" y="544973"/>
              <a:ext cx="153720" cy="122040"/>
            </p14:xfrm>
          </p:contentPart>
        </mc:Choice>
        <mc:Fallback xmlns="">
          <p:pic>
            <p:nvPicPr>
              <p:cNvPr id="260" name="Inkt 259">
                <a:extLst>
                  <a:ext uri="{FF2B5EF4-FFF2-40B4-BE49-F238E27FC236}">
                    <a16:creationId xmlns:a16="http://schemas.microsoft.com/office/drawing/2014/main" id="{D14F552D-5D70-604D-9CEB-5F7DBB1E27D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314213" y="514013"/>
                <a:ext cx="2152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61" name="Inkt 260">
                <a:extLst>
                  <a:ext uri="{FF2B5EF4-FFF2-40B4-BE49-F238E27FC236}">
                    <a16:creationId xmlns:a16="http://schemas.microsoft.com/office/drawing/2014/main" id="{A1C56BE3-3616-334A-91E7-E6FE166865A9}"/>
                  </a:ext>
                </a:extLst>
              </p14:cNvPr>
              <p14:cNvContentPartPr/>
              <p14:nvPr/>
            </p14:nvContentPartPr>
            <p14:xfrm>
              <a:off x="8731093" y="640013"/>
              <a:ext cx="100800" cy="21600"/>
            </p14:xfrm>
          </p:contentPart>
        </mc:Choice>
        <mc:Fallback xmlns="">
          <p:pic>
            <p:nvPicPr>
              <p:cNvPr id="261" name="Inkt 260">
                <a:extLst>
                  <a:ext uri="{FF2B5EF4-FFF2-40B4-BE49-F238E27FC236}">
                    <a16:creationId xmlns:a16="http://schemas.microsoft.com/office/drawing/2014/main" id="{A1C56BE3-3616-334A-91E7-E6FE166865A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700493" y="609413"/>
                <a:ext cx="16236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70" name="Inkt 274">
                <a:extLst>
                  <a:ext uri="{FF2B5EF4-FFF2-40B4-BE49-F238E27FC236}">
                    <a16:creationId xmlns:a16="http://schemas.microsoft.com/office/drawing/2014/main" id="{3539E0ED-3313-3641-8C33-021BFAE10803}"/>
                  </a:ext>
                </a:extLst>
              </p14:cNvPr>
              <p14:cNvContentPartPr/>
              <p14:nvPr/>
            </p14:nvContentPartPr>
            <p14:xfrm>
              <a:off x="9927013" y="486653"/>
              <a:ext cx="206640" cy="217440"/>
            </p14:xfrm>
          </p:contentPart>
        </mc:Choice>
        <mc:Fallback xmlns="">
          <p:pic>
            <p:nvPicPr>
              <p:cNvPr id="270" name="Inkt 274">
                <a:extLst>
                  <a:ext uri="{FF2B5EF4-FFF2-40B4-BE49-F238E27FC236}">
                    <a16:creationId xmlns:a16="http://schemas.microsoft.com/office/drawing/2014/main" id="{3539E0ED-3313-3641-8C33-021BFAE1080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896413" y="456053"/>
                <a:ext cx="26820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71" name="Inkt 275">
                <a:extLst>
                  <a:ext uri="{FF2B5EF4-FFF2-40B4-BE49-F238E27FC236}">
                    <a16:creationId xmlns:a16="http://schemas.microsoft.com/office/drawing/2014/main" id="{7E8577F1-0A2F-4345-9338-7E839A4E69DD}"/>
                  </a:ext>
                </a:extLst>
              </p14:cNvPr>
              <p14:cNvContentPartPr/>
              <p14:nvPr/>
            </p14:nvContentPartPr>
            <p14:xfrm>
              <a:off x="9477373" y="529133"/>
              <a:ext cx="269640" cy="190800"/>
            </p14:xfrm>
          </p:contentPart>
        </mc:Choice>
        <mc:Fallback xmlns="">
          <p:pic>
            <p:nvPicPr>
              <p:cNvPr id="271" name="Inkt 275">
                <a:extLst>
                  <a:ext uri="{FF2B5EF4-FFF2-40B4-BE49-F238E27FC236}">
                    <a16:creationId xmlns:a16="http://schemas.microsoft.com/office/drawing/2014/main" id="{7E8577F1-0A2F-4345-9338-7E839A4E69D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446413" y="498173"/>
                <a:ext cx="3308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72" name="Inkt 276">
                <a:extLst>
                  <a:ext uri="{FF2B5EF4-FFF2-40B4-BE49-F238E27FC236}">
                    <a16:creationId xmlns:a16="http://schemas.microsoft.com/office/drawing/2014/main" id="{391DD624-47A5-EF45-9A8C-2ED44C2A93A1}"/>
                  </a:ext>
                </a:extLst>
              </p14:cNvPr>
              <p14:cNvContentPartPr/>
              <p14:nvPr/>
            </p14:nvContentPartPr>
            <p14:xfrm>
              <a:off x="8979853" y="560813"/>
              <a:ext cx="212040" cy="148680"/>
            </p14:xfrm>
          </p:contentPart>
        </mc:Choice>
        <mc:Fallback xmlns="">
          <p:pic>
            <p:nvPicPr>
              <p:cNvPr id="272" name="Inkt 276">
                <a:extLst>
                  <a:ext uri="{FF2B5EF4-FFF2-40B4-BE49-F238E27FC236}">
                    <a16:creationId xmlns:a16="http://schemas.microsoft.com/office/drawing/2014/main" id="{391DD624-47A5-EF45-9A8C-2ED44C2A93A1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949253" y="530213"/>
                <a:ext cx="2732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73" name="Inkt 277">
                <a:extLst>
                  <a:ext uri="{FF2B5EF4-FFF2-40B4-BE49-F238E27FC236}">
                    <a16:creationId xmlns:a16="http://schemas.microsoft.com/office/drawing/2014/main" id="{6E86188C-4502-B248-9512-AD87D500CA88}"/>
                  </a:ext>
                </a:extLst>
              </p14:cNvPr>
              <p14:cNvContentPartPr/>
              <p14:nvPr/>
            </p14:nvContentPartPr>
            <p14:xfrm>
              <a:off x="7821013" y="534173"/>
              <a:ext cx="249120" cy="164520"/>
            </p14:xfrm>
          </p:contentPart>
        </mc:Choice>
        <mc:Fallback xmlns="">
          <p:pic>
            <p:nvPicPr>
              <p:cNvPr id="273" name="Inkt 277">
                <a:extLst>
                  <a:ext uri="{FF2B5EF4-FFF2-40B4-BE49-F238E27FC236}">
                    <a16:creationId xmlns:a16="http://schemas.microsoft.com/office/drawing/2014/main" id="{6E86188C-4502-B248-9512-AD87D500CA8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790053" y="503573"/>
                <a:ext cx="3103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74" name="Inkt 278">
                <a:extLst>
                  <a:ext uri="{FF2B5EF4-FFF2-40B4-BE49-F238E27FC236}">
                    <a16:creationId xmlns:a16="http://schemas.microsoft.com/office/drawing/2014/main" id="{CE274417-95FF-1144-A00B-7A791EC7EAD9}"/>
                  </a:ext>
                </a:extLst>
              </p14:cNvPr>
              <p14:cNvContentPartPr/>
              <p14:nvPr/>
            </p14:nvContentPartPr>
            <p14:xfrm>
              <a:off x="7095973" y="492053"/>
              <a:ext cx="159120" cy="164520"/>
            </p14:xfrm>
          </p:contentPart>
        </mc:Choice>
        <mc:Fallback xmlns="">
          <p:pic>
            <p:nvPicPr>
              <p:cNvPr id="274" name="Inkt 278">
                <a:extLst>
                  <a:ext uri="{FF2B5EF4-FFF2-40B4-BE49-F238E27FC236}">
                    <a16:creationId xmlns:a16="http://schemas.microsoft.com/office/drawing/2014/main" id="{CE274417-95FF-1144-A00B-7A791EC7EAD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065373" y="461093"/>
                <a:ext cx="2203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86" name="Inkt 286">
                <a:extLst>
                  <a:ext uri="{FF2B5EF4-FFF2-40B4-BE49-F238E27FC236}">
                    <a16:creationId xmlns:a16="http://schemas.microsoft.com/office/drawing/2014/main" id="{7190D9E7-5AE7-9D4F-BA36-7772A7A2BE1C}"/>
                  </a:ext>
                </a:extLst>
              </p14:cNvPr>
              <p14:cNvContentPartPr/>
              <p14:nvPr/>
            </p14:nvContentPartPr>
            <p14:xfrm>
              <a:off x="6566773" y="1285853"/>
              <a:ext cx="820440" cy="778320"/>
            </p14:xfrm>
          </p:contentPart>
        </mc:Choice>
        <mc:Fallback xmlns="">
          <p:pic>
            <p:nvPicPr>
              <p:cNvPr id="286" name="Inkt 286">
                <a:extLst>
                  <a:ext uri="{FF2B5EF4-FFF2-40B4-BE49-F238E27FC236}">
                    <a16:creationId xmlns:a16="http://schemas.microsoft.com/office/drawing/2014/main" id="{7190D9E7-5AE7-9D4F-BA36-7772A7A2BE1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536173" y="1254893"/>
                <a:ext cx="882000" cy="83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01" name="Inkt 302">
                <a:extLst>
                  <a:ext uri="{FF2B5EF4-FFF2-40B4-BE49-F238E27FC236}">
                    <a16:creationId xmlns:a16="http://schemas.microsoft.com/office/drawing/2014/main" id="{0F3B5E79-94DB-B248-B345-6E0F97A6288D}"/>
                  </a:ext>
                </a:extLst>
              </p14:cNvPr>
              <p14:cNvContentPartPr/>
              <p14:nvPr/>
            </p14:nvContentPartPr>
            <p14:xfrm>
              <a:off x="9461173" y="899573"/>
              <a:ext cx="148680" cy="206280"/>
            </p14:xfrm>
          </p:contentPart>
        </mc:Choice>
        <mc:Fallback xmlns="">
          <p:pic>
            <p:nvPicPr>
              <p:cNvPr id="301" name="Inkt 302">
                <a:extLst>
                  <a:ext uri="{FF2B5EF4-FFF2-40B4-BE49-F238E27FC236}">
                    <a16:creationId xmlns:a16="http://schemas.microsoft.com/office/drawing/2014/main" id="{0F3B5E79-94DB-B248-B345-6E0F97A6288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430573" y="868667"/>
                <a:ext cx="209880" cy="2677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02" name="Inkt 303">
                <a:extLst>
                  <a:ext uri="{FF2B5EF4-FFF2-40B4-BE49-F238E27FC236}">
                    <a16:creationId xmlns:a16="http://schemas.microsoft.com/office/drawing/2014/main" id="{7279A238-785E-1547-997F-550CB64E36DE}"/>
                  </a:ext>
                </a:extLst>
              </p14:cNvPr>
              <p14:cNvContentPartPr/>
              <p14:nvPr/>
            </p14:nvContentPartPr>
            <p14:xfrm>
              <a:off x="8090653" y="1455053"/>
              <a:ext cx="1175400" cy="460440"/>
            </p14:xfrm>
          </p:contentPart>
        </mc:Choice>
        <mc:Fallback xmlns="">
          <p:pic>
            <p:nvPicPr>
              <p:cNvPr id="302" name="Inkt 303">
                <a:extLst>
                  <a:ext uri="{FF2B5EF4-FFF2-40B4-BE49-F238E27FC236}">
                    <a16:creationId xmlns:a16="http://schemas.microsoft.com/office/drawing/2014/main" id="{7279A238-785E-1547-997F-550CB64E36D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060044" y="1424477"/>
                <a:ext cx="1236979" cy="521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305" name="Inkt 304">
                <a:extLst>
                  <a:ext uri="{FF2B5EF4-FFF2-40B4-BE49-F238E27FC236}">
                    <a16:creationId xmlns:a16="http://schemas.microsoft.com/office/drawing/2014/main" id="{C2BAE257-811C-F743-B246-542B49D1566C}"/>
                  </a:ext>
                </a:extLst>
              </p14:cNvPr>
              <p14:cNvContentPartPr/>
              <p14:nvPr/>
            </p14:nvContentPartPr>
            <p14:xfrm>
              <a:off x="9519493" y="1783013"/>
              <a:ext cx="10800" cy="32040"/>
            </p14:xfrm>
          </p:contentPart>
        </mc:Choice>
        <mc:Fallback xmlns="">
          <p:pic>
            <p:nvPicPr>
              <p:cNvPr id="305" name="Inkt 304">
                <a:extLst>
                  <a:ext uri="{FF2B5EF4-FFF2-40B4-BE49-F238E27FC236}">
                    <a16:creationId xmlns:a16="http://schemas.microsoft.com/office/drawing/2014/main" id="{C2BAE257-811C-F743-B246-542B49D1566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488893" y="1752413"/>
                <a:ext cx="723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306" name="Inkt 305">
                <a:extLst>
                  <a:ext uri="{FF2B5EF4-FFF2-40B4-BE49-F238E27FC236}">
                    <a16:creationId xmlns:a16="http://schemas.microsoft.com/office/drawing/2014/main" id="{A41036E5-2155-DA44-9079-6D3748600C64}"/>
                  </a:ext>
                </a:extLst>
              </p14:cNvPr>
              <p14:cNvContentPartPr/>
              <p14:nvPr/>
            </p14:nvContentPartPr>
            <p14:xfrm>
              <a:off x="9546133" y="1725053"/>
              <a:ext cx="5760" cy="5760"/>
            </p14:xfrm>
          </p:contentPart>
        </mc:Choice>
        <mc:Fallback xmlns="">
          <p:pic>
            <p:nvPicPr>
              <p:cNvPr id="306" name="Inkt 305">
                <a:extLst>
                  <a:ext uri="{FF2B5EF4-FFF2-40B4-BE49-F238E27FC236}">
                    <a16:creationId xmlns:a16="http://schemas.microsoft.com/office/drawing/2014/main" id="{A41036E5-2155-DA44-9079-6D3748600C6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515173" y="1694093"/>
                <a:ext cx="6696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07" name="Inkt 306">
                <a:extLst>
                  <a:ext uri="{FF2B5EF4-FFF2-40B4-BE49-F238E27FC236}">
                    <a16:creationId xmlns:a16="http://schemas.microsoft.com/office/drawing/2014/main" id="{52278D18-8D18-3F43-9FA8-FD8E0E33CD88}"/>
                  </a:ext>
                </a:extLst>
              </p14:cNvPr>
              <p14:cNvContentPartPr/>
              <p14:nvPr/>
            </p14:nvContentPartPr>
            <p14:xfrm>
              <a:off x="9905773" y="1608413"/>
              <a:ext cx="200880" cy="196200"/>
            </p14:xfrm>
          </p:contentPart>
        </mc:Choice>
        <mc:Fallback xmlns="">
          <p:pic>
            <p:nvPicPr>
              <p:cNvPr id="307" name="Inkt 306">
                <a:extLst>
                  <a:ext uri="{FF2B5EF4-FFF2-40B4-BE49-F238E27FC236}">
                    <a16:creationId xmlns:a16="http://schemas.microsoft.com/office/drawing/2014/main" id="{52278D18-8D18-3F43-9FA8-FD8E0E33CD8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875173" y="1577813"/>
                <a:ext cx="2620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308" name="Inkt 307">
                <a:extLst>
                  <a:ext uri="{FF2B5EF4-FFF2-40B4-BE49-F238E27FC236}">
                    <a16:creationId xmlns:a16="http://schemas.microsoft.com/office/drawing/2014/main" id="{EAD2BB62-0603-8A4A-95DD-8DD5DD10A1BA}"/>
                  </a:ext>
                </a:extLst>
              </p14:cNvPr>
              <p14:cNvContentPartPr/>
              <p14:nvPr/>
            </p14:nvContentPartPr>
            <p14:xfrm>
              <a:off x="10239133" y="1619213"/>
              <a:ext cx="201600" cy="185400"/>
            </p14:xfrm>
          </p:contentPart>
        </mc:Choice>
        <mc:Fallback xmlns="">
          <p:pic>
            <p:nvPicPr>
              <p:cNvPr id="308" name="Inkt 307">
                <a:extLst>
                  <a:ext uri="{FF2B5EF4-FFF2-40B4-BE49-F238E27FC236}">
                    <a16:creationId xmlns:a16="http://schemas.microsoft.com/office/drawing/2014/main" id="{EAD2BB62-0603-8A4A-95DD-8DD5DD10A1B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208533" y="1588253"/>
                <a:ext cx="2628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09" name="Inkt 308">
                <a:extLst>
                  <a:ext uri="{FF2B5EF4-FFF2-40B4-BE49-F238E27FC236}">
                    <a16:creationId xmlns:a16="http://schemas.microsoft.com/office/drawing/2014/main" id="{0801D139-E08C-7446-A4E9-EACFAB38F94F}"/>
                  </a:ext>
                </a:extLst>
              </p14:cNvPr>
              <p14:cNvContentPartPr/>
              <p14:nvPr/>
            </p14:nvContentPartPr>
            <p14:xfrm>
              <a:off x="10583653" y="1624253"/>
              <a:ext cx="121320" cy="180360"/>
            </p14:xfrm>
          </p:contentPart>
        </mc:Choice>
        <mc:Fallback xmlns="">
          <p:pic>
            <p:nvPicPr>
              <p:cNvPr id="309" name="Inkt 308">
                <a:extLst>
                  <a:ext uri="{FF2B5EF4-FFF2-40B4-BE49-F238E27FC236}">
                    <a16:creationId xmlns:a16="http://schemas.microsoft.com/office/drawing/2014/main" id="{0801D139-E08C-7446-A4E9-EACFAB38F94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553053" y="1593653"/>
                <a:ext cx="18288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318" name="Inkt 320">
                <a:extLst>
                  <a:ext uri="{FF2B5EF4-FFF2-40B4-BE49-F238E27FC236}">
                    <a16:creationId xmlns:a16="http://schemas.microsoft.com/office/drawing/2014/main" id="{0D5C758E-D8CE-EE41-97F4-40A36E0BF436}"/>
                  </a:ext>
                </a:extLst>
              </p14:cNvPr>
              <p14:cNvContentPartPr/>
              <p14:nvPr/>
            </p14:nvContentPartPr>
            <p14:xfrm>
              <a:off x="11419213" y="1619213"/>
              <a:ext cx="217440" cy="196200"/>
            </p14:xfrm>
          </p:contentPart>
        </mc:Choice>
        <mc:Fallback xmlns="">
          <p:pic>
            <p:nvPicPr>
              <p:cNvPr id="318" name="Inkt 320">
                <a:extLst>
                  <a:ext uri="{FF2B5EF4-FFF2-40B4-BE49-F238E27FC236}">
                    <a16:creationId xmlns:a16="http://schemas.microsoft.com/office/drawing/2014/main" id="{0D5C758E-D8CE-EE41-97F4-40A36E0BF436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1388613" y="1588253"/>
                <a:ext cx="2786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319" name="Inkt 321">
                <a:extLst>
                  <a:ext uri="{FF2B5EF4-FFF2-40B4-BE49-F238E27FC236}">
                    <a16:creationId xmlns:a16="http://schemas.microsoft.com/office/drawing/2014/main" id="{C8AB3534-5D75-BE4F-9365-15F459A42671}"/>
                  </a:ext>
                </a:extLst>
              </p14:cNvPr>
              <p14:cNvContentPartPr/>
              <p14:nvPr/>
            </p14:nvContentPartPr>
            <p14:xfrm>
              <a:off x="11181253" y="1645493"/>
              <a:ext cx="143280" cy="169560"/>
            </p14:xfrm>
          </p:contentPart>
        </mc:Choice>
        <mc:Fallback xmlns="">
          <p:pic>
            <p:nvPicPr>
              <p:cNvPr id="319" name="Inkt 321">
                <a:extLst>
                  <a:ext uri="{FF2B5EF4-FFF2-40B4-BE49-F238E27FC236}">
                    <a16:creationId xmlns:a16="http://schemas.microsoft.com/office/drawing/2014/main" id="{C8AB3534-5D75-BE4F-9365-15F459A42671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1150293" y="1614893"/>
                <a:ext cx="2044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320" name="Inkt 322">
                <a:extLst>
                  <a:ext uri="{FF2B5EF4-FFF2-40B4-BE49-F238E27FC236}">
                    <a16:creationId xmlns:a16="http://schemas.microsoft.com/office/drawing/2014/main" id="{1EC321CE-90DC-D24A-944A-DFB16612677F}"/>
                  </a:ext>
                </a:extLst>
              </p14:cNvPr>
              <p14:cNvContentPartPr/>
              <p14:nvPr/>
            </p14:nvContentPartPr>
            <p14:xfrm>
              <a:off x="10842493" y="1629653"/>
              <a:ext cx="227880" cy="185400"/>
            </p14:xfrm>
          </p:contentPart>
        </mc:Choice>
        <mc:Fallback xmlns="">
          <p:pic>
            <p:nvPicPr>
              <p:cNvPr id="320" name="Inkt 322">
                <a:extLst>
                  <a:ext uri="{FF2B5EF4-FFF2-40B4-BE49-F238E27FC236}">
                    <a16:creationId xmlns:a16="http://schemas.microsoft.com/office/drawing/2014/main" id="{1EC321CE-90DC-D24A-944A-DFB16612677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811893" y="1599053"/>
                <a:ext cx="2890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324" name="Inkt 323">
                <a:extLst>
                  <a:ext uri="{FF2B5EF4-FFF2-40B4-BE49-F238E27FC236}">
                    <a16:creationId xmlns:a16="http://schemas.microsoft.com/office/drawing/2014/main" id="{3FD7D3B6-B976-AC4D-BE3F-4FE76B3F8124}"/>
                  </a:ext>
                </a:extLst>
              </p14:cNvPr>
              <p14:cNvContentPartPr/>
              <p14:nvPr/>
            </p14:nvContentPartPr>
            <p14:xfrm>
              <a:off x="6804733" y="2508053"/>
              <a:ext cx="206640" cy="233280"/>
            </p14:xfrm>
          </p:contentPart>
        </mc:Choice>
        <mc:Fallback xmlns="">
          <p:pic>
            <p:nvPicPr>
              <p:cNvPr id="324" name="Inkt 323">
                <a:extLst>
                  <a:ext uri="{FF2B5EF4-FFF2-40B4-BE49-F238E27FC236}">
                    <a16:creationId xmlns:a16="http://schemas.microsoft.com/office/drawing/2014/main" id="{3FD7D3B6-B976-AC4D-BE3F-4FE76B3F812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774133" y="2477453"/>
                <a:ext cx="26820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327" name="Inkt 326">
                <a:extLst>
                  <a:ext uri="{FF2B5EF4-FFF2-40B4-BE49-F238E27FC236}">
                    <a16:creationId xmlns:a16="http://schemas.microsoft.com/office/drawing/2014/main" id="{0FF49476-59E9-3545-9E0A-64E316079AC9}"/>
                  </a:ext>
                </a:extLst>
              </p14:cNvPr>
              <p14:cNvContentPartPr/>
              <p14:nvPr/>
            </p14:nvContentPartPr>
            <p14:xfrm>
              <a:off x="7487653" y="2545133"/>
              <a:ext cx="201600" cy="217440"/>
            </p14:xfrm>
          </p:contentPart>
        </mc:Choice>
        <mc:Fallback xmlns="">
          <p:pic>
            <p:nvPicPr>
              <p:cNvPr id="327" name="Inkt 326">
                <a:extLst>
                  <a:ext uri="{FF2B5EF4-FFF2-40B4-BE49-F238E27FC236}">
                    <a16:creationId xmlns:a16="http://schemas.microsoft.com/office/drawing/2014/main" id="{0FF49476-59E9-3545-9E0A-64E316079AC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456693" y="2514533"/>
                <a:ext cx="26280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344" name="Inkt 349">
                <a:extLst>
                  <a:ext uri="{FF2B5EF4-FFF2-40B4-BE49-F238E27FC236}">
                    <a16:creationId xmlns:a16="http://schemas.microsoft.com/office/drawing/2014/main" id="{4FE807A0-48D8-B540-8420-8A93C3597DE2}"/>
                  </a:ext>
                </a:extLst>
              </p14:cNvPr>
              <p14:cNvContentPartPr/>
              <p14:nvPr/>
            </p14:nvContentPartPr>
            <p14:xfrm>
              <a:off x="9466573" y="2899733"/>
              <a:ext cx="185400" cy="222480"/>
            </p14:xfrm>
          </p:contentPart>
        </mc:Choice>
        <mc:Fallback xmlns="">
          <p:pic>
            <p:nvPicPr>
              <p:cNvPr id="344" name="Inkt 349">
                <a:extLst>
                  <a:ext uri="{FF2B5EF4-FFF2-40B4-BE49-F238E27FC236}">
                    <a16:creationId xmlns:a16="http://schemas.microsoft.com/office/drawing/2014/main" id="{4FE807A0-48D8-B540-8420-8A93C3597DE2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435973" y="2869133"/>
                <a:ext cx="24696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345" name="Inkt 350">
                <a:extLst>
                  <a:ext uri="{FF2B5EF4-FFF2-40B4-BE49-F238E27FC236}">
                    <a16:creationId xmlns:a16="http://schemas.microsoft.com/office/drawing/2014/main" id="{4AE5C2EB-1707-E54A-859A-1048E74CAB4B}"/>
                  </a:ext>
                </a:extLst>
              </p14:cNvPr>
              <p14:cNvContentPartPr/>
              <p14:nvPr/>
            </p14:nvContentPartPr>
            <p14:xfrm>
              <a:off x="9154453" y="2576813"/>
              <a:ext cx="534600" cy="222480"/>
            </p14:xfrm>
          </p:contentPart>
        </mc:Choice>
        <mc:Fallback xmlns="">
          <p:pic>
            <p:nvPicPr>
              <p:cNvPr id="345" name="Inkt 350">
                <a:extLst>
                  <a:ext uri="{FF2B5EF4-FFF2-40B4-BE49-F238E27FC236}">
                    <a16:creationId xmlns:a16="http://schemas.microsoft.com/office/drawing/2014/main" id="{4AE5C2EB-1707-E54A-859A-1048E74CAB4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123874" y="2546213"/>
                <a:ext cx="595759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346" name="Inkt 351">
                <a:extLst>
                  <a:ext uri="{FF2B5EF4-FFF2-40B4-BE49-F238E27FC236}">
                    <a16:creationId xmlns:a16="http://schemas.microsoft.com/office/drawing/2014/main" id="{826AB462-B0F0-EF4F-9FCD-97633A75B6D1}"/>
                  </a:ext>
                </a:extLst>
              </p14:cNvPr>
              <p14:cNvContentPartPr/>
              <p14:nvPr/>
            </p14:nvContentPartPr>
            <p14:xfrm>
              <a:off x="8789413" y="2640533"/>
              <a:ext cx="227880" cy="153360"/>
            </p14:xfrm>
          </p:contentPart>
        </mc:Choice>
        <mc:Fallback xmlns="">
          <p:pic>
            <p:nvPicPr>
              <p:cNvPr id="346" name="Inkt 351">
                <a:extLst>
                  <a:ext uri="{FF2B5EF4-FFF2-40B4-BE49-F238E27FC236}">
                    <a16:creationId xmlns:a16="http://schemas.microsoft.com/office/drawing/2014/main" id="{826AB462-B0F0-EF4F-9FCD-97633A75B6D1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758453" y="2609573"/>
                <a:ext cx="2890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347" name="Inkt 352">
                <a:extLst>
                  <a:ext uri="{FF2B5EF4-FFF2-40B4-BE49-F238E27FC236}">
                    <a16:creationId xmlns:a16="http://schemas.microsoft.com/office/drawing/2014/main" id="{0802BF40-2F76-4D4E-BECC-CE0A54ED29F1}"/>
                  </a:ext>
                </a:extLst>
              </p14:cNvPr>
              <p14:cNvContentPartPr/>
              <p14:nvPr/>
            </p14:nvContentPartPr>
            <p14:xfrm>
              <a:off x="8344813" y="2624333"/>
              <a:ext cx="312480" cy="164520"/>
            </p14:xfrm>
          </p:contentPart>
        </mc:Choice>
        <mc:Fallback xmlns="">
          <p:pic>
            <p:nvPicPr>
              <p:cNvPr id="347" name="Inkt 352">
                <a:extLst>
                  <a:ext uri="{FF2B5EF4-FFF2-40B4-BE49-F238E27FC236}">
                    <a16:creationId xmlns:a16="http://schemas.microsoft.com/office/drawing/2014/main" id="{0802BF40-2F76-4D4E-BECC-CE0A54ED29F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314213" y="2593733"/>
                <a:ext cx="37404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348" name="Inkt 353">
                <a:extLst>
                  <a:ext uri="{FF2B5EF4-FFF2-40B4-BE49-F238E27FC236}">
                    <a16:creationId xmlns:a16="http://schemas.microsoft.com/office/drawing/2014/main" id="{CEE16AE6-F657-D84E-BB6C-7F5D62A389B1}"/>
                  </a:ext>
                </a:extLst>
              </p14:cNvPr>
              <p14:cNvContentPartPr/>
              <p14:nvPr/>
            </p14:nvContentPartPr>
            <p14:xfrm>
              <a:off x="7863133" y="2603453"/>
              <a:ext cx="370800" cy="164520"/>
            </p14:xfrm>
          </p:contentPart>
        </mc:Choice>
        <mc:Fallback xmlns="">
          <p:pic>
            <p:nvPicPr>
              <p:cNvPr id="348" name="Inkt 353">
                <a:extLst>
                  <a:ext uri="{FF2B5EF4-FFF2-40B4-BE49-F238E27FC236}">
                    <a16:creationId xmlns:a16="http://schemas.microsoft.com/office/drawing/2014/main" id="{CEE16AE6-F657-D84E-BB6C-7F5D62A389B1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832533" y="2572493"/>
                <a:ext cx="4320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49" name="Inkt 354">
                <a:extLst>
                  <a:ext uri="{FF2B5EF4-FFF2-40B4-BE49-F238E27FC236}">
                    <a16:creationId xmlns:a16="http://schemas.microsoft.com/office/drawing/2014/main" id="{BD4C3B2B-1E47-6747-8065-A7CC94068A11}"/>
                  </a:ext>
                </a:extLst>
              </p14:cNvPr>
              <p14:cNvContentPartPr/>
              <p14:nvPr/>
            </p14:nvContentPartPr>
            <p14:xfrm>
              <a:off x="7201813" y="2550533"/>
              <a:ext cx="169560" cy="158400"/>
            </p14:xfrm>
          </p:contentPart>
        </mc:Choice>
        <mc:Fallback xmlns="">
          <p:pic>
            <p:nvPicPr>
              <p:cNvPr id="349" name="Inkt 354">
                <a:extLst>
                  <a:ext uri="{FF2B5EF4-FFF2-40B4-BE49-F238E27FC236}">
                    <a16:creationId xmlns:a16="http://schemas.microsoft.com/office/drawing/2014/main" id="{BD4C3B2B-1E47-6747-8065-A7CC94068A11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171213" y="2519573"/>
                <a:ext cx="2311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67" name="Inkt 366">
                <a:extLst>
                  <a:ext uri="{FF2B5EF4-FFF2-40B4-BE49-F238E27FC236}">
                    <a16:creationId xmlns:a16="http://schemas.microsoft.com/office/drawing/2014/main" id="{66790983-57E7-044C-BA10-FE3622A1A134}"/>
                  </a:ext>
                </a:extLst>
              </p14:cNvPr>
              <p14:cNvContentPartPr/>
              <p14:nvPr/>
            </p14:nvContentPartPr>
            <p14:xfrm>
              <a:off x="9233653" y="3666893"/>
              <a:ext cx="360" cy="21600"/>
            </p14:xfrm>
          </p:contentPart>
        </mc:Choice>
        <mc:Fallback xmlns="">
          <p:pic>
            <p:nvPicPr>
              <p:cNvPr id="367" name="Inkt 366">
                <a:extLst>
                  <a:ext uri="{FF2B5EF4-FFF2-40B4-BE49-F238E27FC236}">
                    <a16:creationId xmlns:a16="http://schemas.microsoft.com/office/drawing/2014/main" id="{66790983-57E7-044C-BA10-FE3622A1A134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203053" y="3636293"/>
                <a:ext cx="6156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68" name="Inkt 367">
                <a:extLst>
                  <a:ext uri="{FF2B5EF4-FFF2-40B4-BE49-F238E27FC236}">
                    <a16:creationId xmlns:a16="http://schemas.microsoft.com/office/drawing/2014/main" id="{DE46E910-C351-744C-9D57-2EB55B9CD3B3}"/>
                  </a:ext>
                </a:extLst>
              </p14:cNvPr>
              <p14:cNvContentPartPr/>
              <p14:nvPr/>
            </p14:nvContentPartPr>
            <p14:xfrm>
              <a:off x="9244453" y="3561053"/>
              <a:ext cx="5760" cy="16200"/>
            </p14:xfrm>
          </p:contentPart>
        </mc:Choice>
        <mc:Fallback xmlns="">
          <p:pic>
            <p:nvPicPr>
              <p:cNvPr id="368" name="Inkt 367">
                <a:extLst>
                  <a:ext uri="{FF2B5EF4-FFF2-40B4-BE49-F238E27FC236}">
                    <a16:creationId xmlns:a16="http://schemas.microsoft.com/office/drawing/2014/main" id="{DE46E910-C351-744C-9D57-2EB55B9CD3B3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213853" y="3530453"/>
                <a:ext cx="6696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69" name="Inkt 368">
                <a:extLst>
                  <a:ext uri="{FF2B5EF4-FFF2-40B4-BE49-F238E27FC236}">
                    <a16:creationId xmlns:a16="http://schemas.microsoft.com/office/drawing/2014/main" id="{92F10BD0-C0D6-9145-9C07-26EECD47D629}"/>
                  </a:ext>
                </a:extLst>
              </p14:cNvPr>
              <p14:cNvContentPartPr/>
              <p14:nvPr/>
            </p14:nvContentPartPr>
            <p14:xfrm>
              <a:off x="9519493" y="3482213"/>
              <a:ext cx="233280" cy="243360"/>
            </p14:xfrm>
          </p:contentPart>
        </mc:Choice>
        <mc:Fallback xmlns="">
          <p:pic>
            <p:nvPicPr>
              <p:cNvPr id="369" name="Inkt 368">
                <a:extLst>
                  <a:ext uri="{FF2B5EF4-FFF2-40B4-BE49-F238E27FC236}">
                    <a16:creationId xmlns:a16="http://schemas.microsoft.com/office/drawing/2014/main" id="{92F10BD0-C0D6-9145-9C07-26EECD47D629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488893" y="3451613"/>
                <a:ext cx="29448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70" name="Inkt 370">
                <a:extLst>
                  <a:ext uri="{FF2B5EF4-FFF2-40B4-BE49-F238E27FC236}">
                    <a16:creationId xmlns:a16="http://schemas.microsoft.com/office/drawing/2014/main" id="{DCDD0670-F3A4-3E48-B7A0-09EDF62B93D7}"/>
                  </a:ext>
                </a:extLst>
              </p14:cNvPr>
              <p14:cNvContentPartPr/>
              <p14:nvPr/>
            </p14:nvContentPartPr>
            <p14:xfrm>
              <a:off x="7646413" y="3466013"/>
              <a:ext cx="1355040" cy="534600"/>
            </p14:xfrm>
          </p:contentPart>
        </mc:Choice>
        <mc:Fallback xmlns="">
          <p:pic>
            <p:nvPicPr>
              <p:cNvPr id="370" name="Inkt 370">
                <a:extLst>
                  <a:ext uri="{FF2B5EF4-FFF2-40B4-BE49-F238E27FC236}">
                    <a16:creationId xmlns:a16="http://schemas.microsoft.com/office/drawing/2014/main" id="{DCDD0670-F3A4-3E48-B7A0-09EDF62B93D7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615453" y="3435074"/>
                <a:ext cx="1416240" cy="5957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72" name="Inkt 371">
                <a:extLst>
                  <a:ext uri="{FF2B5EF4-FFF2-40B4-BE49-F238E27FC236}">
                    <a16:creationId xmlns:a16="http://schemas.microsoft.com/office/drawing/2014/main" id="{CF9558B9-E455-DD45-AE35-4562DD05BBCD}"/>
                  </a:ext>
                </a:extLst>
              </p14:cNvPr>
              <p14:cNvContentPartPr/>
              <p14:nvPr/>
            </p14:nvContentPartPr>
            <p14:xfrm>
              <a:off x="9900373" y="3460613"/>
              <a:ext cx="264960" cy="243720"/>
            </p14:xfrm>
          </p:contentPart>
        </mc:Choice>
        <mc:Fallback xmlns="">
          <p:pic>
            <p:nvPicPr>
              <p:cNvPr id="372" name="Inkt 371">
                <a:extLst>
                  <a:ext uri="{FF2B5EF4-FFF2-40B4-BE49-F238E27FC236}">
                    <a16:creationId xmlns:a16="http://schemas.microsoft.com/office/drawing/2014/main" id="{CF9558B9-E455-DD45-AE35-4562DD05BBC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869773" y="3430013"/>
                <a:ext cx="3261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384" name="Inkt 384">
                <a:extLst>
                  <a:ext uri="{FF2B5EF4-FFF2-40B4-BE49-F238E27FC236}">
                    <a16:creationId xmlns:a16="http://schemas.microsoft.com/office/drawing/2014/main" id="{10C8570C-8E6C-B14F-BC97-888DB652BBE6}"/>
                  </a:ext>
                </a:extLst>
              </p14:cNvPr>
              <p14:cNvContentPartPr/>
              <p14:nvPr/>
            </p14:nvContentPartPr>
            <p14:xfrm>
              <a:off x="10276213" y="3476453"/>
              <a:ext cx="1265040" cy="264960"/>
            </p14:xfrm>
          </p:contentPart>
        </mc:Choice>
        <mc:Fallback xmlns="">
          <p:pic>
            <p:nvPicPr>
              <p:cNvPr id="384" name="Inkt 384">
                <a:extLst>
                  <a:ext uri="{FF2B5EF4-FFF2-40B4-BE49-F238E27FC236}">
                    <a16:creationId xmlns:a16="http://schemas.microsoft.com/office/drawing/2014/main" id="{10C8570C-8E6C-B14F-BC97-888DB652BBE6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0245613" y="3445853"/>
                <a:ext cx="132660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394" name="Inkt 394">
                <a:extLst>
                  <a:ext uri="{FF2B5EF4-FFF2-40B4-BE49-F238E27FC236}">
                    <a16:creationId xmlns:a16="http://schemas.microsoft.com/office/drawing/2014/main" id="{3207CECD-4E8C-D34E-9A43-1EB393A79456}"/>
                  </a:ext>
                </a:extLst>
              </p14:cNvPr>
              <p14:cNvContentPartPr/>
              <p14:nvPr/>
            </p14:nvContentPartPr>
            <p14:xfrm>
              <a:off x="6588013" y="3338933"/>
              <a:ext cx="624600" cy="661680"/>
            </p14:xfrm>
          </p:contentPart>
        </mc:Choice>
        <mc:Fallback xmlns="">
          <p:pic>
            <p:nvPicPr>
              <p:cNvPr id="394" name="Inkt 394">
                <a:extLst>
                  <a:ext uri="{FF2B5EF4-FFF2-40B4-BE49-F238E27FC236}">
                    <a16:creationId xmlns:a16="http://schemas.microsoft.com/office/drawing/2014/main" id="{3207CECD-4E8C-D34E-9A43-1EB393A79456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557413" y="3308333"/>
                <a:ext cx="6861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396" name="Inkt 395">
                <a:extLst>
                  <a:ext uri="{FF2B5EF4-FFF2-40B4-BE49-F238E27FC236}">
                    <a16:creationId xmlns:a16="http://schemas.microsoft.com/office/drawing/2014/main" id="{79D7230A-657C-3F47-ABD7-D2FECC4E6AEF}"/>
                  </a:ext>
                </a:extLst>
              </p14:cNvPr>
              <p14:cNvContentPartPr/>
              <p14:nvPr/>
            </p14:nvContentPartPr>
            <p14:xfrm>
              <a:off x="6942613" y="4280693"/>
              <a:ext cx="159120" cy="217440"/>
            </p14:xfrm>
          </p:contentPart>
        </mc:Choice>
        <mc:Fallback xmlns="">
          <p:pic>
            <p:nvPicPr>
              <p:cNvPr id="396" name="Inkt 395">
                <a:extLst>
                  <a:ext uri="{FF2B5EF4-FFF2-40B4-BE49-F238E27FC236}">
                    <a16:creationId xmlns:a16="http://schemas.microsoft.com/office/drawing/2014/main" id="{79D7230A-657C-3F47-ABD7-D2FECC4E6AEF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911653" y="4250093"/>
                <a:ext cx="22032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399" name="Inkt 398">
                <a:extLst>
                  <a:ext uri="{FF2B5EF4-FFF2-40B4-BE49-F238E27FC236}">
                    <a16:creationId xmlns:a16="http://schemas.microsoft.com/office/drawing/2014/main" id="{41B64967-434B-3C49-8144-B2DACE8EBF1D}"/>
                  </a:ext>
                </a:extLst>
              </p14:cNvPr>
              <p14:cNvContentPartPr/>
              <p14:nvPr/>
            </p14:nvContentPartPr>
            <p14:xfrm>
              <a:off x="7535173" y="4280693"/>
              <a:ext cx="227880" cy="206280"/>
            </p14:xfrm>
          </p:contentPart>
        </mc:Choice>
        <mc:Fallback xmlns="">
          <p:pic>
            <p:nvPicPr>
              <p:cNvPr id="399" name="Inkt 398">
                <a:extLst>
                  <a:ext uri="{FF2B5EF4-FFF2-40B4-BE49-F238E27FC236}">
                    <a16:creationId xmlns:a16="http://schemas.microsoft.com/office/drawing/2014/main" id="{41B64967-434B-3C49-8144-B2DACE8EBF1D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504573" y="4250093"/>
                <a:ext cx="28908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404" name="Inkt 403">
                <a:extLst>
                  <a:ext uri="{FF2B5EF4-FFF2-40B4-BE49-F238E27FC236}">
                    <a16:creationId xmlns:a16="http://schemas.microsoft.com/office/drawing/2014/main" id="{70248D62-DF52-2140-895F-74D41AA0B060}"/>
                  </a:ext>
                </a:extLst>
              </p14:cNvPr>
              <p14:cNvContentPartPr/>
              <p14:nvPr/>
            </p14:nvContentPartPr>
            <p14:xfrm>
              <a:off x="8418973" y="4344413"/>
              <a:ext cx="174960" cy="169560"/>
            </p14:xfrm>
          </p:contentPart>
        </mc:Choice>
        <mc:Fallback xmlns="">
          <p:pic>
            <p:nvPicPr>
              <p:cNvPr id="404" name="Inkt 403">
                <a:extLst>
                  <a:ext uri="{FF2B5EF4-FFF2-40B4-BE49-F238E27FC236}">
                    <a16:creationId xmlns:a16="http://schemas.microsoft.com/office/drawing/2014/main" id="{70248D62-DF52-2140-895F-74D41AA0B060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388013" y="4313453"/>
                <a:ext cx="23616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405" name="Inkt 404">
                <a:extLst>
                  <a:ext uri="{FF2B5EF4-FFF2-40B4-BE49-F238E27FC236}">
                    <a16:creationId xmlns:a16="http://schemas.microsoft.com/office/drawing/2014/main" id="{9017C206-BC3D-A54F-BC9E-8DB8E8B19A65}"/>
                  </a:ext>
                </a:extLst>
              </p14:cNvPr>
              <p14:cNvContentPartPr/>
              <p14:nvPr/>
            </p14:nvContentPartPr>
            <p14:xfrm>
              <a:off x="8752333" y="4402373"/>
              <a:ext cx="100800" cy="47880"/>
            </p14:xfrm>
          </p:contentPart>
        </mc:Choice>
        <mc:Fallback xmlns="">
          <p:pic>
            <p:nvPicPr>
              <p:cNvPr id="405" name="Inkt 404">
                <a:extLst>
                  <a:ext uri="{FF2B5EF4-FFF2-40B4-BE49-F238E27FC236}">
                    <a16:creationId xmlns:a16="http://schemas.microsoft.com/office/drawing/2014/main" id="{9017C206-BC3D-A54F-BC9E-8DB8E8B19A65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8721733" y="4371773"/>
                <a:ext cx="16236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425" name="Inkt 429">
                <a:extLst>
                  <a:ext uri="{FF2B5EF4-FFF2-40B4-BE49-F238E27FC236}">
                    <a16:creationId xmlns:a16="http://schemas.microsoft.com/office/drawing/2014/main" id="{09AE7981-A7D3-C349-BA4F-73F795052E1B}"/>
                  </a:ext>
                </a:extLst>
              </p14:cNvPr>
              <p14:cNvContentPartPr/>
              <p14:nvPr/>
            </p14:nvContentPartPr>
            <p14:xfrm>
              <a:off x="7434733" y="4868213"/>
              <a:ext cx="1349640" cy="529560"/>
            </p14:xfrm>
          </p:contentPart>
        </mc:Choice>
        <mc:Fallback xmlns="">
          <p:pic>
            <p:nvPicPr>
              <p:cNvPr id="425" name="Inkt 429">
                <a:extLst>
                  <a:ext uri="{FF2B5EF4-FFF2-40B4-BE49-F238E27FC236}">
                    <a16:creationId xmlns:a16="http://schemas.microsoft.com/office/drawing/2014/main" id="{09AE7981-A7D3-C349-BA4F-73F795052E1B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7403773" y="4837613"/>
                <a:ext cx="1411200" cy="5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427" name="Inkt 431">
                <a:extLst>
                  <a:ext uri="{FF2B5EF4-FFF2-40B4-BE49-F238E27FC236}">
                    <a16:creationId xmlns:a16="http://schemas.microsoft.com/office/drawing/2014/main" id="{2B838E27-E67A-6C45-9E3C-67752A74ED04}"/>
                  </a:ext>
                </a:extLst>
              </p14:cNvPr>
              <p14:cNvContentPartPr/>
              <p14:nvPr/>
            </p14:nvContentPartPr>
            <p14:xfrm>
              <a:off x="9016933" y="4349453"/>
              <a:ext cx="200520" cy="206640"/>
            </p14:xfrm>
          </p:contentPart>
        </mc:Choice>
        <mc:Fallback xmlns="">
          <p:pic>
            <p:nvPicPr>
              <p:cNvPr id="427" name="Inkt 431">
                <a:extLst>
                  <a:ext uri="{FF2B5EF4-FFF2-40B4-BE49-F238E27FC236}">
                    <a16:creationId xmlns:a16="http://schemas.microsoft.com/office/drawing/2014/main" id="{2B838E27-E67A-6C45-9E3C-67752A74ED04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8986028" y="4318853"/>
                <a:ext cx="26161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428" name="Inkt 432">
                <a:extLst>
                  <a:ext uri="{FF2B5EF4-FFF2-40B4-BE49-F238E27FC236}">
                    <a16:creationId xmlns:a16="http://schemas.microsoft.com/office/drawing/2014/main" id="{BF948C4F-EEA0-FE4E-A15E-BFB647F5EC09}"/>
                  </a:ext>
                </a:extLst>
              </p14:cNvPr>
              <p14:cNvContentPartPr/>
              <p14:nvPr/>
            </p14:nvContentPartPr>
            <p14:xfrm>
              <a:off x="7990213" y="4317773"/>
              <a:ext cx="201600" cy="196200"/>
            </p14:xfrm>
          </p:contentPart>
        </mc:Choice>
        <mc:Fallback xmlns="">
          <p:pic>
            <p:nvPicPr>
              <p:cNvPr id="428" name="Inkt 432">
                <a:extLst>
                  <a:ext uri="{FF2B5EF4-FFF2-40B4-BE49-F238E27FC236}">
                    <a16:creationId xmlns:a16="http://schemas.microsoft.com/office/drawing/2014/main" id="{BF948C4F-EEA0-FE4E-A15E-BFB647F5EC09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959613" y="4287173"/>
                <a:ext cx="2628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429" name="Inkt 433">
                <a:extLst>
                  <a:ext uri="{FF2B5EF4-FFF2-40B4-BE49-F238E27FC236}">
                    <a16:creationId xmlns:a16="http://schemas.microsoft.com/office/drawing/2014/main" id="{9BB51426-5485-2D4D-9799-7323E060E92F}"/>
                  </a:ext>
                </a:extLst>
              </p14:cNvPr>
              <p14:cNvContentPartPr/>
              <p14:nvPr/>
            </p14:nvContentPartPr>
            <p14:xfrm>
              <a:off x="7243933" y="4339013"/>
              <a:ext cx="180360" cy="137880"/>
            </p14:xfrm>
          </p:contentPart>
        </mc:Choice>
        <mc:Fallback xmlns="">
          <p:pic>
            <p:nvPicPr>
              <p:cNvPr id="429" name="Inkt 433">
                <a:extLst>
                  <a:ext uri="{FF2B5EF4-FFF2-40B4-BE49-F238E27FC236}">
                    <a16:creationId xmlns:a16="http://schemas.microsoft.com/office/drawing/2014/main" id="{9BB51426-5485-2D4D-9799-7323E060E92F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213333" y="4308413"/>
                <a:ext cx="24156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437" name="Inkt 437">
                <a:extLst>
                  <a:ext uri="{FF2B5EF4-FFF2-40B4-BE49-F238E27FC236}">
                    <a16:creationId xmlns:a16="http://schemas.microsoft.com/office/drawing/2014/main" id="{C2C8F58A-3942-C548-8EBA-31AA40256BED}"/>
                  </a:ext>
                </a:extLst>
              </p14:cNvPr>
              <p14:cNvContentPartPr/>
              <p14:nvPr/>
            </p14:nvContentPartPr>
            <p14:xfrm>
              <a:off x="9429493" y="4333613"/>
              <a:ext cx="778320" cy="434160"/>
            </p14:xfrm>
          </p:contentPart>
        </mc:Choice>
        <mc:Fallback xmlns="">
          <p:pic>
            <p:nvPicPr>
              <p:cNvPr id="437" name="Inkt 437">
                <a:extLst>
                  <a:ext uri="{FF2B5EF4-FFF2-40B4-BE49-F238E27FC236}">
                    <a16:creationId xmlns:a16="http://schemas.microsoft.com/office/drawing/2014/main" id="{C2C8F58A-3942-C548-8EBA-31AA40256BED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9398893" y="4303013"/>
                <a:ext cx="83952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439" name="Inkt 438">
                <a:extLst>
                  <a:ext uri="{FF2B5EF4-FFF2-40B4-BE49-F238E27FC236}">
                    <a16:creationId xmlns:a16="http://schemas.microsoft.com/office/drawing/2014/main" id="{4B16A5F7-8700-054E-9811-3E64E7145F89}"/>
                  </a:ext>
                </a:extLst>
              </p14:cNvPr>
              <p14:cNvContentPartPr/>
              <p14:nvPr/>
            </p14:nvContentPartPr>
            <p14:xfrm>
              <a:off x="9037813" y="5190773"/>
              <a:ext cx="16200" cy="37440"/>
            </p14:xfrm>
          </p:contentPart>
        </mc:Choice>
        <mc:Fallback xmlns="">
          <p:pic>
            <p:nvPicPr>
              <p:cNvPr id="439" name="Inkt 438">
                <a:extLst>
                  <a:ext uri="{FF2B5EF4-FFF2-40B4-BE49-F238E27FC236}">
                    <a16:creationId xmlns:a16="http://schemas.microsoft.com/office/drawing/2014/main" id="{4B16A5F7-8700-054E-9811-3E64E7145F89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9007213" y="5160173"/>
                <a:ext cx="7776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440" name="Inkt 439">
                <a:extLst>
                  <a:ext uri="{FF2B5EF4-FFF2-40B4-BE49-F238E27FC236}">
                    <a16:creationId xmlns:a16="http://schemas.microsoft.com/office/drawing/2014/main" id="{013CCD19-B729-2E42-9B20-563D7B606719}"/>
                  </a:ext>
                </a:extLst>
              </p14:cNvPr>
              <p14:cNvContentPartPr/>
              <p14:nvPr/>
            </p14:nvContentPartPr>
            <p14:xfrm>
              <a:off x="9059773" y="5111573"/>
              <a:ext cx="15480" cy="15480"/>
            </p14:xfrm>
          </p:contentPart>
        </mc:Choice>
        <mc:Fallback xmlns="">
          <p:pic>
            <p:nvPicPr>
              <p:cNvPr id="440" name="Inkt 439">
                <a:extLst>
                  <a:ext uri="{FF2B5EF4-FFF2-40B4-BE49-F238E27FC236}">
                    <a16:creationId xmlns:a16="http://schemas.microsoft.com/office/drawing/2014/main" id="{013CCD19-B729-2E42-9B20-563D7B606719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9029173" y="5080973"/>
                <a:ext cx="7704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441" name="Inkt 440">
                <a:extLst>
                  <a:ext uri="{FF2B5EF4-FFF2-40B4-BE49-F238E27FC236}">
                    <a16:creationId xmlns:a16="http://schemas.microsoft.com/office/drawing/2014/main" id="{E4F57C0E-84DA-E74E-9EB0-85DF5C7B27BE}"/>
                  </a:ext>
                </a:extLst>
              </p14:cNvPr>
              <p14:cNvContentPartPr/>
              <p14:nvPr/>
            </p14:nvContentPartPr>
            <p14:xfrm>
              <a:off x="9360733" y="5044613"/>
              <a:ext cx="233280" cy="197280"/>
            </p14:xfrm>
          </p:contentPart>
        </mc:Choice>
        <mc:Fallback xmlns="">
          <p:pic>
            <p:nvPicPr>
              <p:cNvPr id="441" name="Inkt 440">
                <a:extLst>
                  <a:ext uri="{FF2B5EF4-FFF2-40B4-BE49-F238E27FC236}">
                    <a16:creationId xmlns:a16="http://schemas.microsoft.com/office/drawing/2014/main" id="{E4F57C0E-84DA-E74E-9EB0-85DF5C7B27BE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9330133" y="5014013"/>
                <a:ext cx="2944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442" name="Inkt 441">
                <a:extLst>
                  <a:ext uri="{FF2B5EF4-FFF2-40B4-BE49-F238E27FC236}">
                    <a16:creationId xmlns:a16="http://schemas.microsoft.com/office/drawing/2014/main" id="{734F3354-B028-1E4C-AC6B-91A86678BA1F}"/>
                  </a:ext>
                </a:extLst>
              </p14:cNvPr>
              <p14:cNvContentPartPr/>
              <p14:nvPr/>
            </p14:nvContentPartPr>
            <p14:xfrm>
              <a:off x="9720733" y="5042813"/>
              <a:ext cx="227880" cy="206280"/>
            </p14:xfrm>
          </p:contentPart>
        </mc:Choice>
        <mc:Fallback xmlns="">
          <p:pic>
            <p:nvPicPr>
              <p:cNvPr id="442" name="Inkt 441">
                <a:extLst>
                  <a:ext uri="{FF2B5EF4-FFF2-40B4-BE49-F238E27FC236}">
                    <a16:creationId xmlns:a16="http://schemas.microsoft.com/office/drawing/2014/main" id="{734F3354-B028-1E4C-AC6B-91A86678BA1F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689773" y="5012213"/>
                <a:ext cx="28908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443" name="Inkt 442">
                <a:extLst>
                  <a:ext uri="{FF2B5EF4-FFF2-40B4-BE49-F238E27FC236}">
                    <a16:creationId xmlns:a16="http://schemas.microsoft.com/office/drawing/2014/main" id="{D68FCA52-69AE-C84B-8DB0-FFA1B8F4A71A}"/>
                  </a:ext>
                </a:extLst>
              </p14:cNvPr>
              <p14:cNvContentPartPr/>
              <p14:nvPr/>
            </p14:nvContentPartPr>
            <p14:xfrm>
              <a:off x="10075333" y="5095733"/>
              <a:ext cx="143280" cy="143280"/>
            </p14:xfrm>
          </p:contentPart>
        </mc:Choice>
        <mc:Fallback xmlns="">
          <p:pic>
            <p:nvPicPr>
              <p:cNvPr id="443" name="Inkt 442">
                <a:extLst>
                  <a:ext uri="{FF2B5EF4-FFF2-40B4-BE49-F238E27FC236}">
                    <a16:creationId xmlns:a16="http://schemas.microsoft.com/office/drawing/2014/main" id="{D68FCA52-69AE-C84B-8DB0-FFA1B8F4A71A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0044373" y="5065133"/>
                <a:ext cx="20448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448" name="Inkt 448">
                <a:extLst>
                  <a:ext uri="{FF2B5EF4-FFF2-40B4-BE49-F238E27FC236}">
                    <a16:creationId xmlns:a16="http://schemas.microsoft.com/office/drawing/2014/main" id="{E0CA74BB-2FD6-DC45-BFC2-ADAD57897428}"/>
                  </a:ext>
                </a:extLst>
              </p14:cNvPr>
              <p14:cNvContentPartPr/>
              <p14:nvPr/>
            </p14:nvContentPartPr>
            <p14:xfrm>
              <a:off x="10360813" y="5032373"/>
              <a:ext cx="275400" cy="180000"/>
            </p14:xfrm>
          </p:contentPart>
        </mc:Choice>
        <mc:Fallback xmlns="">
          <p:pic>
            <p:nvPicPr>
              <p:cNvPr id="448" name="Inkt 448">
                <a:extLst>
                  <a:ext uri="{FF2B5EF4-FFF2-40B4-BE49-F238E27FC236}">
                    <a16:creationId xmlns:a16="http://schemas.microsoft.com/office/drawing/2014/main" id="{E0CA74BB-2FD6-DC45-BFC2-ADAD57897428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0330213" y="5001475"/>
                <a:ext cx="336960" cy="2410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463" name="Inkt 463">
                <a:extLst>
                  <a:ext uri="{FF2B5EF4-FFF2-40B4-BE49-F238E27FC236}">
                    <a16:creationId xmlns:a16="http://schemas.microsoft.com/office/drawing/2014/main" id="{D84165CA-8724-144F-801E-988B84B1DE37}"/>
                  </a:ext>
                </a:extLst>
              </p14:cNvPr>
              <p14:cNvContentPartPr/>
              <p14:nvPr/>
            </p14:nvContentPartPr>
            <p14:xfrm>
              <a:off x="10762933" y="4942373"/>
              <a:ext cx="1106640" cy="275400"/>
            </p14:xfrm>
          </p:contentPart>
        </mc:Choice>
        <mc:Fallback xmlns="">
          <p:pic>
            <p:nvPicPr>
              <p:cNvPr id="463" name="Inkt 463">
                <a:extLst>
                  <a:ext uri="{FF2B5EF4-FFF2-40B4-BE49-F238E27FC236}">
                    <a16:creationId xmlns:a16="http://schemas.microsoft.com/office/drawing/2014/main" id="{D84165CA-8724-144F-801E-988B84B1DE37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0732323" y="4911413"/>
                <a:ext cx="11682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472" name="Inkt 474">
                <a:extLst>
                  <a:ext uri="{FF2B5EF4-FFF2-40B4-BE49-F238E27FC236}">
                    <a16:creationId xmlns:a16="http://schemas.microsoft.com/office/drawing/2014/main" id="{9351A02D-1AB1-0A44-AB3A-4813307A9D8C}"/>
                  </a:ext>
                </a:extLst>
              </p14:cNvPr>
              <p14:cNvContentPartPr/>
              <p14:nvPr/>
            </p14:nvContentPartPr>
            <p14:xfrm>
              <a:off x="645493" y="4688213"/>
              <a:ext cx="360000" cy="444960"/>
            </p14:xfrm>
          </p:contentPart>
        </mc:Choice>
        <mc:Fallback xmlns="">
          <p:pic>
            <p:nvPicPr>
              <p:cNvPr id="472" name="Inkt 474">
                <a:extLst>
                  <a:ext uri="{FF2B5EF4-FFF2-40B4-BE49-F238E27FC236}">
                    <a16:creationId xmlns:a16="http://schemas.microsoft.com/office/drawing/2014/main" id="{9351A02D-1AB1-0A44-AB3A-4813307A9D8C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14924" y="4657613"/>
                <a:ext cx="421139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473" name="Inkt 475">
                <a:extLst>
                  <a:ext uri="{FF2B5EF4-FFF2-40B4-BE49-F238E27FC236}">
                    <a16:creationId xmlns:a16="http://schemas.microsoft.com/office/drawing/2014/main" id="{FBD0327F-70C0-8442-B4ED-85DD8D2E3727}"/>
                  </a:ext>
                </a:extLst>
              </p14:cNvPr>
              <p14:cNvContentPartPr/>
              <p14:nvPr/>
            </p14:nvContentPartPr>
            <p14:xfrm>
              <a:off x="777613" y="2449733"/>
              <a:ext cx="233280" cy="349560"/>
            </p14:xfrm>
          </p:contentPart>
        </mc:Choice>
        <mc:Fallback xmlns="">
          <p:pic>
            <p:nvPicPr>
              <p:cNvPr id="473" name="Inkt 475">
                <a:extLst>
                  <a:ext uri="{FF2B5EF4-FFF2-40B4-BE49-F238E27FC236}">
                    <a16:creationId xmlns:a16="http://schemas.microsoft.com/office/drawing/2014/main" id="{FBD0327F-70C0-8442-B4ED-85DD8D2E3727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47013" y="2419133"/>
                <a:ext cx="29448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474" name="Inkt 476">
                <a:extLst>
                  <a:ext uri="{FF2B5EF4-FFF2-40B4-BE49-F238E27FC236}">
                    <a16:creationId xmlns:a16="http://schemas.microsoft.com/office/drawing/2014/main" id="{BD23F3F7-9531-7640-83B1-93431E2DA0B7}"/>
                  </a:ext>
                </a:extLst>
              </p14:cNvPr>
              <p14:cNvContentPartPr/>
              <p14:nvPr/>
            </p14:nvContentPartPr>
            <p14:xfrm>
              <a:off x="809293" y="306653"/>
              <a:ext cx="249120" cy="513720"/>
            </p14:xfrm>
          </p:contentPart>
        </mc:Choice>
        <mc:Fallback xmlns="">
          <p:pic>
            <p:nvPicPr>
              <p:cNvPr id="474" name="Inkt 476">
                <a:extLst>
                  <a:ext uri="{FF2B5EF4-FFF2-40B4-BE49-F238E27FC236}">
                    <a16:creationId xmlns:a16="http://schemas.microsoft.com/office/drawing/2014/main" id="{BD23F3F7-9531-7640-83B1-93431E2DA0B7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78693" y="276053"/>
                <a:ext cx="31032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478" name="Inkt 477">
                <a:extLst>
                  <a:ext uri="{FF2B5EF4-FFF2-40B4-BE49-F238E27FC236}">
                    <a16:creationId xmlns:a16="http://schemas.microsoft.com/office/drawing/2014/main" id="{E6915088-1D21-9A46-B531-687BB7984BD0}"/>
                  </a:ext>
                </a:extLst>
              </p14:cNvPr>
              <p14:cNvContentPartPr/>
              <p14:nvPr/>
            </p14:nvContentPartPr>
            <p14:xfrm>
              <a:off x="6318013" y="377933"/>
              <a:ext cx="190800" cy="267120"/>
            </p14:xfrm>
          </p:contentPart>
        </mc:Choice>
        <mc:Fallback xmlns="">
          <p:pic>
            <p:nvPicPr>
              <p:cNvPr id="478" name="Inkt 477">
                <a:extLst>
                  <a:ext uri="{FF2B5EF4-FFF2-40B4-BE49-F238E27FC236}">
                    <a16:creationId xmlns:a16="http://schemas.microsoft.com/office/drawing/2014/main" id="{E6915088-1D21-9A46-B531-687BB7984BD0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6287413" y="347333"/>
                <a:ext cx="25236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479" name="Inkt 478">
                <a:extLst>
                  <a:ext uri="{FF2B5EF4-FFF2-40B4-BE49-F238E27FC236}">
                    <a16:creationId xmlns:a16="http://schemas.microsoft.com/office/drawing/2014/main" id="{396AE8AF-DB44-3C41-B9D7-8DA122E131DC}"/>
                  </a:ext>
                </a:extLst>
              </p14:cNvPr>
              <p14:cNvContentPartPr/>
              <p14:nvPr/>
            </p14:nvContentPartPr>
            <p14:xfrm>
              <a:off x="6439693" y="285413"/>
              <a:ext cx="148680" cy="487080"/>
            </p14:xfrm>
          </p:contentPart>
        </mc:Choice>
        <mc:Fallback xmlns="">
          <p:pic>
            <p:nvPicPr>
              <p:cNvPr id="479" name="Inkt 478">
                <a:extLst>
                  <a:ext uri="{FF2B5EF4-FFF2-40B4-BE49-F238E27FC236}">
                    <a16:creationId xmlns:a16="http://schemas.microsoft.com/office/drawing/2014/main" id="{396AE8AF-DB44-3C41-B9D7-8DA122E131DC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409093" y="254813"/>
                <a:ext cx="20988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480" name="Inkt 479">
                <a:extLst>
                  <a:ext uri="{FF2B5EF4-FFF2-40B4-BE49-F238E27FC236}">
                    <a16:creationId xmlns:a16="http://schemas.microsoft.com/office/drawing/2014/main" id="{FC1A9F17-85BC-A546-B9EB-2EE3ED9EB061}"/>
                  </a:ext>
                </a:extLst>
              </p14:cNvPr>
              <p14:cNvContentPartPr/>
              <p14:nvPr/>
            </p14:nvContentPartPr>
            <p14:xfrm>
              <a:off x="6381733" y="2486813"/>
              <a:ext cx="174960" cy="302040"/>
            </p14:xfrm>
          </p:contentPart>
        </mc:Choice>
        <mc:Fallback xmlns="">
          <p:pic>
            <p:nvPicPr>
              <p:cNvPr id="480" name="Inkt 479">
                <a:extLst>
                  <a:ext uri="{FF2B5EF4-FFF2-40B4-BE49-F238E27FC236}">
                    <a16:creationId xmlns:a16="http://schemas.microsoft.com/office/drawing/2014/main" id="{FC1A9F17-85BC-A546-B9EB-2EE3ED9EB061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6350773" y="2456213"/>
                <a:ext cx="23616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481" name="Inkt 480">
                <a:extLst>
                  <a:ext uri="{FF2B5EF4-FFF2-40B4-BE49-F238E27FC236}">
                    <a16:creationId xmlns:a16="http://schemas.microsoft.com/office/drawing/2014/main" id="{869286EA-1370-F442-8B7E-AD05A5E51250}"/>
                  </a:ext>
                </a:extLst>
              </p14:cNvPr>
              <p14:cNvContentPartPr/>
              <p14:nvPr/>
            </p14:nvContentPartPr>
            <p14:xfrm>
              <a:off x="6566773" y="2439293"/>
              <a:ext cx="100800" cy="397080"/>
            </p14:xfrm>
          </p:contentPart>
        </mc:Choice>
        <mc:Fallback xmlns="">
          <p:pic>
            <p:nvPicPr>
              <p:cNvPr id="481" name="Inkt 480">
                <a:extLst>
                  <a:ext uri="{FF2B5EF4-FFF2-40B4-BE49-F238E27FC236}">
                    <a16:creationId xmlns:a16="http://schemas.microsoft.com/office/drawing/2014/main" id="{869286EA-1370-F442-8B7E-AD05A5E51250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6536173" y="2408693"/>
                <a:ext cx="16236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482" name="Inkt 481">
                <a:extLst>
                  <a:ext uri="{FF2B5EF4-FFF2-40B4-BE49-F238E27FC236}">
                    <a16:creationId xmlns:a16="http://schemas.microsoft.com/office/drawing/2014/main" id="{33C443B3-E502-6C44-8972-2C19C0992E2E}"/>
                  </a:ext>
                </a:extLst>
              </p14:cNvPr>
              <p14:cNvContentPartPr/>
              <p14:nvPr/>
            </p14:nvContentPartPr>
            <p14:xfrm>
              <a:off x="6429253" y="4254413"/>
              <a:ext cx="84960" cy="212040"/>
            </p14:xfrm>
          </p:contentPart>
        </mc:Choice>
        <mc:Fallback xmlns="">
          <p:pic>
            <p:nvPicPr>
              <p:cNvPr id="482" name="Inkt 481">
                <a:extLst>
                  <a:ext uri="{FF2B5EF4-FFF2-40B4-BE49-F238E27FC236}">
                    <a16:creationId xmlns:a16="http://schemas.microsoft.com/office/drawing/2014/main" id="{33C443B3-E502-6C44-8972-2C19C0992E2E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6398653" y="4223813"/>
                <a:ext cx="1465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483" name="Inkt 482">
                <a:extLst>
                  <a:ext uri="{FF2B5EF4-FFF2-40B4-BE49-F238E27FC236}">
                    <a16:creationId xmlns:a16="http://schemas.microsoft.com/office/drawing/2014/main" id="{AE879830-6B8C-FA47-8A2F-0E2220675371}"/>
                  </a:ext>
                </a:extLst>
              </p14:cNvPr>
              <p14:cNvContentPartPr/>
              <p14:nvPr/>
            </p14:nvContentPartPr>
            <p14:xfrm>
              <a:off x="6524293" y="4280693"/>
              <a:ext cx="180360" cy="127440"/>
            </p14:xfrm>
          </p:contentPart>
        </mc:Choice>
        <mc:Fallback xmlns="">
          <p:pic>
            <p:nvPicPr>
              <p:cNvPr id="483" name="Inkt 482">
                <a:extLst>
                  <a:ext uri="{FF2B5EF4-FFF2-40B4-BE49-F238E27FC236}">
                    <a16:creationId xmlns:a16="http://schemas.microsoft.com/office/drawing/2014/main" id="{AE879830-6B8C-FA47-8A2F-0E2220675371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6493693" y="4250093"/>
                <a:ext cx="24156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484" name="Inkt 483">
                <a:extLst>
                  <a:ext uri="{FF2B5EF4-FFF2-40B4-BE49-F238E27FC236}">
                    <a16:creationId xmlns:a16="http://schemas.microsoft.com/office/drawing/2014/main" id="{A133AD7A-0320-B046-9A8E-B0122F49B306}"/>
                  </a:ext>
                </a:extLst>
              </p14:cNvPr>
              <p14:cNvContentPartPr/>
              <p14:nvPr/>
            </p14:nvContentPartPr>
            <p14:xfrm>
              <a:off x="6725533" y="4206533"/>
              <a:ext cx="63360" cy="339120"/>
            </p14:xfrm>
          </p:contentPart>
        </mc:Choice>
        <mc:Fallback xmlns="">
          <p:pic>
            <p:nvPicPr>
              <p:cNvPr id="484" name="Inkt 483">
                <a:extLst>
                  <a:ext uri="{FF2B5EF4-FFF2-40B4-BE49-F238E27FC236}">
                    <a16:creationId xmlns:a16="http://schemas.microsoft.com/office/drawing/2014/main" id="{A133AD7A-0320-B046-9A8E-B0122F49B306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6694933" y="4175933"/>
                <a:ext cx="124560" cy="40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314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47E42FC4-8B13-4DDC-A52F-5B9A34117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05" y="1506273"/>
            <a:ext cx="9621089" cy="268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74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96965-54E6-408B-9C50-86BF0DB0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Stapels</a:t>
            </a:r>
            <a:r>
              <a:rPr lang="en-US" sz="6600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(stacks)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16B1B4-6F67-40D4-8C68-44FB74F02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Specificatie</a:t>
            </a:r>
            <a:endParaRPr lang="en-US" dirty="0">
              <a:solidFill>
                <a:schemeClr val="bg2">
                  <a:lumMod val="7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nl-BE" dirty="0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Implementatie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Voorbeeld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Toepassingen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lvl="1"/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Controle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van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haakjes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Infix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naar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postfix</a:t>
            </a:r>
          </a:p>
          <a:p>
            <a:pPr lvl="1"/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Berekenen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postfix-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uitdrukkingen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lvl="1"/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Oefeningen</a:t>
            </a:r>
            <a:endParaRPr lang="en-US" dirty="0">
              <a:solidFill>
                <a:schemeClr val="accent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9843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96965-54E6-408B-9C50-86BF0DB0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Oefening</a:t>
            </a:r>
            <a:endParaRPr lang="en-US" sz="6600" dirty="0">
              <a:solidFill>
                <a:schemeClr val="accent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3FDCDD02-C014-485A-B8C7-DE205957E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41" y="2766218"/>
            <a:ext cx="1135336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25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96965-54E6-408B-9C50-86BF0DB0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Oplossing</a:t>
            </a:r>
            <a:endParaRPr lang="en-US" sz="6600" dirty="0">
              <a:solidFill>
                <a:schemeClr val="accent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86CB1D9-4281-403D-9025-5687C9104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6" y="1733841"/>
            <a:ext cx="7238514" cy="466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1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t 16">
                <a:extLst>
                  <a:ext uri="{FF2B5EF4-FFF2-40B4-BE49-F238E27FC236}">
                    <a16:creationId xmlns:a16="http://schemas.microsoft.com/office/drawing/2014/main" id="{5530F12C-5665-994E-ABF1-E8D3C6CA5BB9}"/>
                  </a:ext>
                </a:extLst>
              </p14:cNvPr>
              <p14:cNvContentPartPr/>
              <p14:nvPr/>
            </p14:nvContentPartPr>
            <p14:xfrm>
              <a:off x="7974373" y="2190533"/>
              <a:ext cx="483840" cy="254520"/>
            </p14:xfrm>
          </p:contentPart>
        </mc:Choice>
        <mc:Fallback xmlns="">
          <p:pic>
            <p:nvPicPr>
              <p:cNvPr id="14" name="Inkt 16">
                <a:extLst>
                  <a:ext uri="{FF2B5EF4-FFF2-40B4-BE49-F238E27FC236}">
                    <a16:creationId xmlns:a16="http://schemas.microsoft.com/office/drawing/2014/main" id="{5530F12C-5665-994E-ABF1-E8D3C6CA5B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3773" y="2159933"/>
                <a:ext cx="54504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t 17">
                <a:extLst>
                  <a:ext uri="{FF2B5EF4-FFF2-40B4-BE49-F238E27FC236}">
                    <a16:creationId xmlns:a16="http://schemas.microsoft.com/office/drawing/2014/main" id="{B34E1287-ACCD-5142-B50F-BD0492558924}"/>
                  </a:ext>
                </a:extLst>
              </p14:cNvPr>
              <p14:cNvContentPartPr/>
              <p14:nvPr/>
            </p14:nvContentPartPr>
            <p14:xfrm>
              <a:off x="8826493" y="1439213"/>
              <a:ext cx="1085400" cy="1741320"/>
            </p14:xfrm>
          </p:contentPart>
        </mc:Choice>
        <mc:Fallback xmlns="">
          <p:pic>
            <p:nvPicPr>
              <p:cNvPr id="15" name="Inkt 17">
                <a:extLst>
                  <a:ext uri="{FF2B5EF4-FFF2-40B4-BE49-F238E27FC236}">
                    <a16:creationId xmlns:a16="http://schemas.microsoft.com/office/drawing/2014/main" id="{B34E1287-ACCD-5142-B50F-BD04925589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95533" y="1408613"/>
                <a:ext cx="1146600" cy="180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t 18">
                <a:extLst>
                  <a:ext uri="{FF2B5EF4-FFF2-40B4-BE49-F238E27FC236}">
                    <a16:creationId xmlns:a16="http://schemas.microsoft.com/office/drawing/2014/main" id="{E4A9B6FE-8F6E-5642-9222-7964D1511BF6}"/>
                  </a:ext>
                </a:extLst>
              </p14:cNvPr>
              <p14:cNvContentPartPr/>
              <p14:nvPr/>
            </p14:nvContentPartPr>
            <p14:xfrm>
              <a:off x="6323413" y="1555493"/>
              <a:ext cx="1328400" cy="1651320"/>
            </p14:xfrm>
          </p:contentPart>
        </mc:Choice>
        <mc:Fallback xmlns="">
          <p:pic>
            <p:nvPicPr>
              <p:cNvPr id="16" name="Inkt 18">
                <a:extLst>
                  <a:ext uri="{FF2B5EF4-FFF2-40B4-BE49-F238E27FC236}">
                    <a16:creationId xmlns:a16="http://schemas.microsoft.com/office/drawing/2014/main" id="{E4A9B6FE-8F6E-5642-9222-7964D1511B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92813" y="1524893"/>
                <a:ext cx="1389960" cy="171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t 38">
                <a:extLst>
                  <a:ext uri="{FF2B5EF4-FFF2-40B4-BE49-F238E27FC236}">
                    <a16:creationId xmlns:a16="http://schemas.microsoft.com/office/drawing/2014/main" id="{CCAFFE3F-CC38-8D41-A5DD-F49920922FEA}"/>
                  </a:ext>
                </a:extLst>
              </p14:cNvPr>
              <p14:cNvContentPartPr/>
              <p14:nvPr/>
            </p14:nvContentPartPr>
            <p14:xfrm>
              <a:off x="1343893" y="1492133"/>
              <a:ext cx="1286280" cy="720000"/>
            </p14:xfrm>
          </p:contentPart>
        </mc:Choice>
        <mc:Fallback xmlns="">
          <p:pic>
            <p:nvPicPr>
              <p:cNvPr id="36" name="Inkt 38">
                <a:extLst>
                  <a:ext uri="{FF2B5EF4-FFF2-40B4-BE49-F238E27FC236}">
                    <a16:creationId xmlns:a16="http://schemas.microsoft.com/office/drawing/2014/main" id="{CCAFFE3F-CC38-8D41-A5DD-F49920922FE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13293" y="1461533"/>
                <a:ext cx="1347480" cy="78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1" name="Inkt 41">
                <a:extLst>
                  <a:ext uri="{FF2B5EF4-FFF2-40B4-BE49-F238E27FC236}">
                    <a16:creationId xmlns:a16="http://schemas.microsoft.com/office/drawing/2014/main" id="{B72329CD-104D-EB49-9FE6-495F2E322272}"/>
                  </a:ext>
                </a:extLst>
              </p14:cNvPr>
              <p14:cNvContentPartPr/>
              <p14:nvPr/>
            </p14:nvContentPartPr>
            <p14:xfrm>
              <a:off x="2957773" y="1391693"/>
              <a:ext cx="2027160" cy="455400"/>
            </p14:xfrm>
          </p:contentPart>
        </mc:Choice>
        <mc:Fallback xmlns="">
          <p:pic>
            <p:nvPicPr>
              <p:cNvPr id="41" name="Inkt 41">
                <a:extLst>
                  <a:ext uri="{FF2B5EF4-FFF2-40B4-BE49-F238E27FC236}">
                    <a16:creationId xmlns:a16="http://schemas.microsoft.com/office/drawing/2014/main" id="{B72329CD-104D-EB49-9FE6-495F2E32227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27173" y="1360733"/>
                <a:ext cx="208836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9" name="Inkt 49">
                <a:extLst>
                  <a:ext uri="{FF2B5EF4-FFF2-40B4-BE49-F238E27FC236}">
                    <a16:creationId xmlns:a16="http://schemas.microsoft.com/office/drawing/2014/main" id="{C4C36F42-ACDB-DD4F-B309-8DE65E44C023}"/>
                  </a:ext>
                </a:extLst>
              </p14:cNvPr>
              <p14:cNvContentPartPr/>
              <p14:nvPr/>
            </p14:nvContentPartPr>
            <p14:xfrm>
              <a:off x="5169613" y="1486733"/>
              <a:ext cx="660600" cy="471240"/>
            </p14:xfrm>
          </p:contentPart>
        </mc:Choice>
        <mc:Fallback xmlns="">
          <p:pic>
            <p:nvPicPr>
              <p:cNvPr id="49" name="Inkt 49">
                <a:extLst>
                  <a:ext uri="{FF2B5EF4-FFF2-40B4-BE49-F238E27FC236}">
                    <a16:creationId xmlns:a16="http://schemas.microsoft.com/office/drawing/2014/main" id="{C4C36F42-ACDB-DD4F-B309-8DE65E44C02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39013" y="1456133"/>
                <a:ext cx="72216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3" name="Inkt 53">
                <a:extLst>
                  <a:ext uri="{FF2B5EF4-FFF2-40B4-BE49-F238E27FC236}">
                    <a16:creationId xmlns:a16="http://schemas.microsoft.com/office/drawing/2014/main" id="{588F9C56-62A1-494A-8EAB-9C49A19E92B7}"/>
                  </a:ext>
                </a:extLst>
              </p14:cNvPr>
              <p14:cNvContentPartPr/>
              <p14:nvPr/>
            </p14:nvContentPartPr>
            <p14:xfrm>
              <a:off x="6667213" y="3518933"/>
              <a:ext cx="323280" cy="217440"/>
            </p14:xfrm>
          </p:contentPart>
        </mc:Choice>
        <mc:Fallback xmlns="">
          <p:pic>
            <p:nvPicPr>
              <p:cNvPr id="53" name="Inkt 53">
                <a:extLst>
                  <a:ext uri="{FF2B5EF4-FFF2-40B4-BE49-F238E27FC236}">
                    <a16:creationId xmlns:a16="http://schemas.microsoft.com/office/drawing/2014/main" id="{588F9C56-62A1-494A-8EAB-9C49A19E92B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36613" y="3487973"/>
                <a:ext cx="38448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7" name="Inkt 57">
                <a:extLst>
                  <a:ext uri="{FF2B5EF4-FFF2-40B4-BE49-F238E27FC236}">
                    <a16:creationId xmlns:a16="http://schemas.microsoft.com/office/drawing/2014/main" id="{BDF41DC1-F473-3A4C-B4B2-B398C96B9FC4}"/>
                  </a:ext>
                </a:extLst>
              </p14:cNvPr>
              <p14:cNvContentPartPr/>
              <p14:nvPr/>
            </p14:nvContentPartPr>
            <p14:xfrm>
              <a:off x="9239053" y="3508853"/>
              <a:ext cx="534960" cy="243360"/>
            </p14:xfrm>
          </p:contentPart>
        </mc:Choice>
        <mc:Fallback xmlns="">
          <p:pic>
            <p:nvPicPr>
              <p:cNvPr id="57" name="Inkt 57">
                <a:extLst>
                  <a:ext uri="{FF2B5EF4-FFF2-40B4-BE49-F238E27FC236}">
                    <a16:creationId xmlns:a16="http://schemas.microsoft.com/office/drawing/2014/main" id="{BDF41DC1-F473-3A4C-B4B2-B398C96B9FC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208453" y="3478253"/>
                <a:ext cx="59616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t 18">
                <a:extLst>
                  <a:ext uri="{FF2B5EF4-FFF2-40B4-BE49-F238E27FC236}">
                    <a16:creationId xmlns:a16="http://schemas.microsoft.com/office/drawing/2014/main" id="{9BAE6D24-E8C7-CF48-B075-E317CF7D5050}"/>
                  </a:ext>
                </a:extLst>
              </p14:cNvPr>
              <p14:cNvContentPartPr/>
              <p14:nvPr/>
            </p14:nvContentPartPr>
            <p14:xfrm>
              <a:off x="3598213" y="306653"/>
              <a:ext cx="2069640" cy="439560"/>
            </p14:xfrm>
          </p:contentPart>
        </mc:Choice>
        <mc:Fallback xmlns="">
          <p:pic>
            <p:nvPicPr>
              <p:cNvPr id="17" name="Inkt 18">
                <a:extLst>
                  <a:ext uri="{FF2B5EF4-FFF2-40B4-BE49-F238E27FC236}">
                    <a16:creationId xmlns:a16="http://schemas.microsoft.com/office/drawing/2014/main" id="{9BAE6D24-E8C7-CF48-B075-E317CF7D505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67608" y="276053"/>
                <a:ext cx="2131211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t 19">
                <a:extLst>
                  <a:ext uri="{FF2B5EF4-FFF2-40B4-BE49-F238E27FC236}">
                    <a16:creationId xmlns:a16="http://schemas.microsoft.com/office/drawing/2014/main" id="{D9037EC4-A4C2-6B4A-AA00-5C4E3410FF31}"/>
                  </a:ext>
                </a:extLst>
              </p14:cNvPr>
              <p14:cNvContentPartPr/>
              <p14:nvPr/>
            </p14:nvContentPartPr>
            <p14:xfrm>
              <a:off x="1365493" y="571253"/>
              <a:ext cx="1931400" cy="328320"/>
            </p14:xfrm>
          </p:contentPart>
        </mc:Choice>
        <mc:Fallback xmlns="">
          <p:pic>
            <p:nvPicPr>
              <p:cNvPr id="18" name="Inkt 19">
                <a:extLst>
                  <a:ext uri="{FF2B5EF4-FFF2-40B4-BE49-F238E27FC236}">
                    <a16:creationId xmlns:a16="http://schemas.microsoft.com/office/drawing/2014/main" id="{D9037EC4-A4C2-6B4A-AA00-5C4E3410FF3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34893" y="540653"/>
                <a:ext cx="1992600" cy="38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1127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t 16">
                <a:extLst>
                  <a:ext uri="{FF2B5EF4-FFF2-40B4-BE49-F238E27FC236}">
                    <a16:creationId xmlns:a16="http://schemas.microsoft.com/office/drawing/2014/main" id="{7665DD82-2E95-BB42-A0C5-4F0270E739CA}"/>
                  </a:ext>
                </a:extLst>
              </p14:cNvPr>
              <p14:cNvContentPartPr/>
              <p14:nvPr/>
            </p14:nvContentPartPr>
            <p14:xfrm>
              <a:off x="3143043" y="4905180"/>
              <a:ext cx="16200" cy="16200"/>
            </p14:xfrm>
          </p:contentPart>
        </mc:Choice>
        <mc:Fallback xmlns="">
          <p:pic>
            <p:nvPicPr>
              <p:cNvPr id="17" name="Inkt 16">
                <a:extLst>
                  <a:ext uri="{FF2B5EF4-FFF2-40B4-BE49-F238E27FC236}">
                    <a16:creationId xmlns:a16="http://schemas.microsoft.com/office/drawing/2014/main" id="{7665DD82-2E95-BB42-A0C5-4F0270E739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2083" y="4874220"/>
                <a:ext cx="774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t 22">
                <a:extLst>
                  <a:ext uri="{FF2B5EF4-FFF2-40B4-BE49-F238E27FC236}">
                    <a16:creationId xmlns:a16="http://schemas.microsoft.com/office/drawing/2014/main" id="{26AA1F46-7D4C-D640-8E70-8DC90761BB84}"/>
                  </a:ext>
                </a:extLst>
              </p14:cNvPr>
              <p14:cNvContentPartPr/>
              <p14:nvPr/>
            </p14:nvContentPartPr>
            <p14:xfrm>
              <a:off x="2820123" y="5069340"/>
              <a:ext cx="148680" cy="243720"/>
            </p14:xfrm>
          </p:contentPart>
        </mc:Choice>
        <mc:Fallback xmlns="">
          <p:pic>
            <p:nvPicPr>
              <p:cNvPr id="23" name="Inkt 22">
                <a:extLst>
                  <a:ext uri="{FF2B5EF4-FFF2-40B4-BE49-F238E27FC236}">
                    <a16:creationId xmlns:a16="http://schemas.microsoft.com/office/drawing/2014/main" id="{26AA1F46-7D4C-D640-8E70-8DC90761BB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89163" y="5038380"/>
                <a:ext cx="20988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t 24">
                <a:extLst>
                  <a:ext uri="{FF2B5EF4-FFF2-40B4-BE49-F238E27FC236}">
                    <a16:creationId xmlns:a16="http://schemas.microsoft.com/office/drawing/2014/main" id="{779DA7B3-1E7C-E744-908F-9B31F40CAA28}"/>
                  </a:ext>
                </a:extLst>
              </p14:cNvPr>
              <p14:cNvContentPartPr/>
              <p14:nvPr/>
            </p14:nvContentPartPr>
            <p14:xfrm>
              <a:off x="2899683" y="4518900"/>
              <a:ext cx="137880" cy="222480"/>
            </p14:xfrm>
          </p:contentPart>
        </mc:Choice>
        <mc:Fallback xmlns="">
          <p:pic>
            <p:nvPicPr>
              <p:cNvPr id="25" name="Inkt 24">
                <a:extLst>
                  <a:ext uri="{FF2B5EF4-FFF2-40B4-BE49-F238E27FC236}">
                    <a16:creationId xmlns:a16="http://schemas.microsoft.com/office/drawing/2014/main" id="{779DA7B3-1E7C-E744-908F-9B31F40CAA2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68804" y="4487940"/>
                <a:ext cx="198921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t 32">
                <a:extLst>
                  <a:ext uri="{FF2B5EF4-FFF2-40B4-BE49-F238E27FC236}">
                    <a16:creationId xmlns:a16="http://schemas.microsoft.com/office/drawing/2014/main" id="{B153BD22-4466-A040-B112-F1829D2B0EEB}"/>
                  </a:ext>
                </a:extLst>
              </p14:cNvPr>
              <p14:cNvContentPartPr/>
              <p14:nvPr/>
            </p14:nvContentPartPr>
            <p14:xfrm>
              <a:off x="4804803" y="4407660"/>
              <a:ext cx="201600" cy="360360"/>
            </p14:xfrm>
          </p:contentPart>
        </mc:Choice>
        <mc:Fallback xmlns="">
          <p:pic>
            <p:nvPicPr>
              <p:cNvPr id="33" name="Inkt 32">
                <a:extLst>
                  <a:ext uri="{FF2B5EF4-FFF2-40B4-BE49-F238E27FC236}">
                    <a16:creationId xmlns:a16="http://schemas.microsoft.com/office/drawing/2014/main" id="{B153BD22-4466-A040-B112-F1829D2B0E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73843" y="4376669"/>
                <a:ext cx="262800" cy="421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Inkt 34">
                <a:extLst>
                  <a:ext uri="{FF2B5EF4-FFF2-40B4-BE49-F238E27FC236}">
                    <a16:creationId xmlns:a16="http://schemas.microsoft.com/office/drawing/2014/main" id="{F4561CC5-5F65-BA4A-9C3C-4EC1ECFC813C}"/>
                  </a:ext>
                </a:extLst>
              </p14:cNvPr>
              <p14:cNvContentPartPr/>
              <p14:nvPr/>
            </p14:nvContentPartPr>
            <p14:xfrm>
              <a:off x="4344363" y="4423860"/>
              <a:ext cx="270000" cy="296640"/>
            </p14:xfrm>
          </p:contentPart>
        </mc:Choice>
        <mc:Fallback xmlns="">
          <p:pic>
            <p:nvPicPr>
              <p:cNvPr id="35" name="Inkt 34">
                <a:extLst>
                  <a:ext uri="{FF2B5EF4-FFF2-40B4-BE49-F238E27FC236}">
                    <a16:creationId xmlns:a16="http://schemas.microsoft.com/office/drawing/2014/main" id="{F4561CC5-5F65-BA4A-9C3C-4EC1ECFC813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13444" y="4392900"/>
                <a:ext cx="341545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Inkt 41">
                <a:extLst>
                  <a:ext uri="{FF2B5EF4-FFF2-40B4-BE49-F238E27FC236}">
                    <a16:creationId xmlns:a16="http://schemas.microsoft.com/office/drawing/2014/main" id="{CE37291C-64B0-CD44-977D-674F4592FE85}"/>
                  </a:ext>
                </a:extLst>
              </p14:cNvPr>
              <p14:cNvContentPartPr/>
              <p14:nvPr/>
            </p14:nvContentPartPr>
            <p14:xfrm>
              <a:off x="3116763" y="4989780"/>
              <a:ext cx="788400" cy="302400"/>
            </p14:xfrm>
          </p:contentPart>
        </mc:Choice>
        <mc:Fallback xmlns="">
          <p:pic>
            <p:nvPicPr>
              <p:cNvPr id="40" name="Inkt 41">
                <a:extLst>
                  <a:ext uri="{FF2B5EF4-FFF2-40B4-BE49-F238E27FC236}">
                    <a16:creationId xmlns:a16="http://schemas.microsoft.com/office/drawing/2014/main" id="{CE37291C-64B0-CD44-977D-674F4592FE8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85803" y="4958820"/>
                <a:ext cx="84960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1" name="Inkt 42">
                <a:extLst>
                  <a:ext uri="{FF2B5EF4-FFF2-40B4-BE49-F238E27FC236}">
                    <a16:creationId xmlns:a16="http://schemas.microsoft.com/office/drawing/2014/main" id="{90F8CF67-AC57-CC4D-AC61-18AC4E1FA53B}"/>
                  </a:ext>
                </a:extLst>
              </p14:cNvPr>
              <p14:cNvContentPartPr/>
              <p14:nvPr/>
            </p14:nvContentPartPr>
            <p14:xfrm>
              <a:off x="3190563" y="4492620"/>
              <a:ext cx="984960" cy="222480"/>
            </p14:xfrm>
          </p:contentPart>
        </mc:Choice>
        <mc:Fallback xmlns="">
          <p:pic>
            <p:nvPicPr>
              <p:cNvPr id="41" name="Inkt 42">
                <a:extLst>
                  <a:ext uri="{FF2B5EF4-FFF2-40B4-BE49-F238E27FC236}">
                    <a16:creationId xmlns:a16="http://schemas.microsoft.com/office/drawing/2014/main" id="{90F8CF67-AC57-CC4D-AC61-18AC4E1FA53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59592" y="4461660"/>
                <a:ext cx="1046182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4" name="Inkt 74">
                <a:extLst>
                  <a:ext uri="{FF2B5EF4-FFF2-40B4-BE49-F238E27FC236}">
                    <a16:creationId xmlns:a16="http://schemas.microsoft.com/office/drawing/2014/main" id="{496B7BD2-ABC1-2C42-8A0D-7E94D22F549F}"/>
                  </a:ext>
                </a:extLst>
              </p14:cNvPr>
              <p14:cNvContentPartPr/>
              <p14:nvPr/>
            </p14:nvContentPartPr>
            <p14:xfrm>
              <a:off x="1174693" y="867533"/>
              <a:ext cx="8202347" cy="3355200"/>
            </p14:xfrm>
          </p:contentPart>
        </mc:Choice>
        <mc:Fallback xmlns="">
          <p:pic>
            <p:nvPicPr>
              <p:cNvPr id="74" name="Inkt 74">
                <a:extLst>
                  <a:ext uri="{FF2B5EF4-FFF2-40B4-BE49-F238E27FC236}">
                    <a16:creationId xmlns:a16="http://schemas.microsoft.com/office/drawing/2014/main" id="{496B7BD2-ABC1-2C42-8A0D-7E94D22F549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43731" y="836933"/>
                <a:ext cx="8263550" cy="34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6" name="Inkt 75">
                <a:extLst>
                  <a:ext uri="{FF2B5EF4-FFF2-40B4-BE49-F238E27FC236}">
                    <a16:creationId xmlns:a16="http://schemas.microsoft.com/office/drawing/2014/main" id="{CC0BF9A0-2677-8F4D-82EF-695EA05EFB19}"/>
                  </a:ext>
                </a:extLst>
              </p14:cNvPr>
              <p14:cNvContentPartPr/>
              <p14:nvPr/>
            </p14:nvContentPartPr>
            <p14:xfrm>
              <a:off x="1243453" y="677093"/>
              <a:ext cx="26640" cy="10800"/>
            </p14:xfrm>
          </p:contentPart>
        </mc:Choice>
        <mc:Fallback xmlns="">
          <p:pic>
            <p:nvPicPr>
              <p:cNvPr id="76" name="Inkt 75">
                <a:extLst>
                  <a:ext uri="{FF2B5EF4-FFF2-40B4-BE49-F238E27FC236}">
                    <a16:creationId xmlns:a16="http://schemas.microsoft.com/office/drawing/2014/main" id="{CC0BF9A0-2677-8F4D-82EF-695EA05EFB1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12853" y="646493"/>
                <a:ext cx="8820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7" name="Inkt 76">
                <a:extLst>
                  <a:ext uri="{FF2B5EF4-FFF2-40B4-BE49-F238E27FC236}">
                    <a16:creationId xmlns:a16="http://schemas.microsoft.com/office/drawing/2014/main" id="{D3CB223B-3C67-9B44-ADD0-3EA7F70F7758}"/>
                  </a:ext>
                </a:extLst>
              </p14:cNvPr>
              <p14:cNvContentPartPr/>
              <p14:nvPr/>
            </p14:nvContentPartPr>
            <p14:xfrm>
              <a:off x="1386373" y="640013"/>
              <a:ext cx="10800" cy="21600"/>
            </p14:xfrm>
          </p:contentPart>
        </mc:Choice>
        <mc:Fallback xmlns="">
          <p:pic>
            <p:nvPicPr>
              <p:cNvPr id="77" name="Inkt 76">
                <a:extLst>
                  <a:ext uri="{FF2B5EF4-FFF2-40B4-BE49-F238E27FC236}">
                    <a16:creationId xmlns:a16="http://schemas.microsoft.com/office/drawing/2014/main" id="{D3CB223B-3C67-9B44-ADD0-3EA7F70F77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55413" y="609413"/>
                <a:ext cx="7236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8" name="Inkt 77">
                <a:extLst>
                  <a:ext uri="{FF2B5EF4-FFF2-40B4-BE49-F238E27FC236}">
                    <a16:creationId xmlns:a16="http://schemas.microsoft.com/office/drawing/2014/main" id="{9B881E97-2C49-D04F-8118-03C806DD4BDD}"/>
                  </a:ext>
                </a:extLst>
              </p14:cNvPr>
              <p14:cNvContentPartPr/>
              <p14:nvPr/>
            </p14:nvContentPartPr>
            <p14:xfrm>
              <a:off x="1534333" y="640013"/>
              <a:ext cx="16200" cy="360"/>
            </p14:xfrm>
          </p:contentPart>
        </mc:Choice>
        <mc:Fallback xmlns="">
          <p:pic>
            <p:nvPicPr>
              <p:cNvPr id="78" name="Inkt 77">
                <a:extLst>
                  <a:ext uri="{FF2B5EF4-FFF2-40B4-BE49-F238E27FC236}">
                    <a16:creationId xmlns:a16="http://schemas.microsoft.com/office/drawing/2014/main" id="{9B881E97-2C49-D04F-8118-03C806DD4BD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03733" y="609413"/>
                <a:ext cx="7776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" name="Inkt 4">
                <a:extLst>
                  <a:ext uri="{FF2B5EF4-FFF2-40B4-BE49-F238E27FC236}">
                    <a16:creationId xmlns:a16="http://schemas.microsoft.com/office/drawing/2014/main" id="{2C3B3757-054B-3241-8C64-0D0DCA4B8F6F}"/>
                  </a:ext>
                </a:extLst>
              </p14:cNvPr>
              <p14:cNvContentPartPr/>
              <p14:nvPr/>
            </p14:nvContentPartPr>
            <p14:xfrm>
              <a:off x="8270653" y="2904773"/>
              <a:ext cx="212040" cy="508320"/>
            </p14:xfrm>
          </p:contentPart>
        </mc:Choice>
        <mc:Fallback xmlns="">
          <p:pic>
            <p:nvPicPr>
              <p:cNvPr id="4" name="Inkt 4">
                <a:extLst>
                  <a:ext uri="{FF2B5EF4-FFF2-40B4-BE49-F238E27FC236}">
                    <a16:creationId xmlns:a16="http://schemas.microsoft.com/office/drawing/2014/main" id="{2C3B3757-054B-3241-8C64-0D0DCA4B8F6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40053" y="2874173"/>
                <a:ext cx="27324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E709A986-8203-394D-B33F-E28A26C3F63E}"/>
                  </a:ext>
                </a:extLst>
              </p14:cNvPr>
              <p14:cNvContentPartPr/>
              <p14:nvPr/>
            </p14:nvContentPartPr>
            <p14:xfrm>
              <a:off x="608413" y="677093"/>
              <a:ext cx="8520120" cy="1011240"/>
            </p14:xfrm>
          </p:contentPart>
        </mc:Choice>
        <mc:Fallback xmlns=""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E709A986-8203-394D-B33F-E28A26C3F63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7813" y="646493"/>
                <a:ext cx="8581320" cy="107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942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AAC74167-DB74-4BD1-AB6B-A2F4B6779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328" y="820208"/>
            <a:ext cx="74961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8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96965-54E6-408B-9C50-86BF0DB0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Stapels</a:t>
            </a:r>
            <a:r>
              <a:rPr lang="en-US" sz="6600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(stacks)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16B1B4-6F67-40D4-8C68-44FB74F02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Specificatie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nl-BE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Implementatie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Voorbeeld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Toepassingen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lvl="1"/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Controle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van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haakjes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Infix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naar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postfix</a:t>
            </a:r>
          </a:p>
          <a:p>
            <a:pPr lvl="1"/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Berekenen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postfix-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uitdrukkingen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lvl="1"/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Oefeningen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36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DE3AA0EC-85A7-44BE-83FD-EB3C64DD0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562" y="1833562"/>
            <a:ext cx="39528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0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96965-54E6-408B-9C50-86BF0DB0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Stapels</a:t>
            </a:r>
            <a:r>
              <a:rPr lang="en-US" sz="6600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(stacks)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16B1B4-6F67-40D4-8C68-44FB74F02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Specificatie</a:t>
            </a:r>
            <a:endParaRPr lang="en-US" dirty="0">
              <a:solidFill>
                <a:schemeClr val="bg2">
                  <a:lumMod val="7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nl-BE" dirty="0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Implementatie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Voorbeeld</a:t>
            </a:r>
            <a:endParaRPr lang="en-US" dirty="0">
              <a:solidFill>
                <a:schemeClr val="accent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Toepassingen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lvl="1"/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Controle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van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haakjes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Infix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naar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postfix</a:t>
            </a:r>
          </a:p>
          <a:p>
            <a:pPr lvl="1"/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Berekenen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postfix-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uitdrukkingen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lvl="1"/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Oefeningen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9654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AA9EFA72-93AD-4AED-BCC8-806EDB8B7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Voorbeeld</a:t>
            </a:r>
            <a:endParaRPr lang="en-US" sz="6600" dirty="0">
              <a:solidFill>
                <a:schemeClr val="accent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B1CAE5E2-7760-4C1B-A68F-BA47790BEF97}"/>
              </a:ext>
            </a:extLst>
          </p:cNvPr>
          <p:cNvSpPr txBox="1"/>
          <p:nvPr/>
        </p:nvSpPr>
        <p:spPr>
          <a:xfrm>
            <a:off x="1408176" y="2505456"/>
            <a:ext cx="7715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chemeClr val="bg1">
                    <a:lumMod val="65000"/>
                  </a:schemeClr>
                </a:solidFill>
              </a:rPr>
              <a:t>Controleer</a:t>
            </a:r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 of </a:t>
            </a:r>
            <a:r>
              <a:rPr lang="en-US" sz="3200" b="1" dirty="0" err="1">
                <a:solidFill>
                  <a:schemeClr val="bg1">
                    <a:lumMod val="65000"/>
                  </a:schemeClr>
                </a:solidFill>
              </a:rPr>
              <a:t>stapel</a:t>
            </a:r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 exact </a:t>
            </a:r>
            <a:r>
              <a:rPr lang="en-US" sz="3200" b="1" dirty="0" err="1">
                <a:solidFill>
                  <a:schemeClr val="bg1">
                    <a:lumMod val="65000"/>
                  </a:schemeClr>
                </a:solidFill>
              </a:rPr>
              <a:t>één</a:t>
            </a:r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 element </a:t>
            </a:r>
            <a:r>
              <a:rPr lang="en-US" sz="3200" b="1" dirty="0" err="1">
                <a:solidFill>
                  <a:schemeClr val="bg1">
                    <a:lumMod val="65000"/>
                  </a:schemeClr>
                </a:solidFill>
              </a:rPr>
              <a:t>bezit</a:t>
            </a:r>
            <a:endParaRPr lang="en-US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t 10">
                <a:extLst>
                  <a:ext uri="{FF2B5EF4-FFF2-40B4-BE49-F238E27FC236}">
                    <a16:creationId xmlns:a16="http://schemas.microsoft.com/office/drawing/2014/main" id="{428AC74F-1760-C442-9396-C526E3A68355}"/>
                  </a:ext>
                </a:extLst>
              </p14:cNvPr>
              <p14:cNvContentPartPr/>
              <p14:nvPr/>
            </p14:nvContentPartPr>
            <p14:xfrm>
              <a:off x="2291053" y="3312367"/>
              <a:ext cx="1746720" cy="280800"/>
            </p14:xfrm>
          </p:contentPart>
        </mc:Choice>
        <mc:Fallback xmlns="">
          <p:pic>
            <p:nvPicPr>
              <p:cNvPr id="10" name="Inkt 10">
                <a:extLst>
                  <a:ext uri="{FF2B5EF4-FFF2-40B4-BE49-F238E27FC236}">
                    <a16:creationId xmlns:a16="http://schemas.microsoft.com/office/drawing/2014/main" id="{428AC74F-1760-C442-9396-C526E3A683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0453" y="3281767"/>
                <a:ext cx="18079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t 27">
                <a:extLst>
                  <a:ext uri="{FF2B5EF4-FFF2-40B4-BE49-F238E27FC236}">
                    <a16:creationId xmlns:a16="http://schemas.microsoft.com/office/drawing/2014/main" id="{D007150C-747B-2740-8B02-D4817DB970C2}"/>
                  </a:ext>
                </a:extLst>
              </p14:cNvPr>
              <p14:cNvContentPartPr/>
              <p14:nvPr/>
            </p14:nvContentPartPr>
            <p14:xfrm>
              <a:off x="4307413" y="3359887"/>
              <a:ext cx="2593080" cy="233640"/>
            </p14:xfrm>
          </p:contentPart>
        </mc:Choice>
        <mc:Fallback xmlns="">
          <p:pic>
            <p:nvPicPr>
              <p:cNvPr id="26" name="Inkt 27">
                <a:extLst>
                  <a:ext uri="{FF2B5EF4-FFF2-40B4-BE49-F238E27FC236}">
                    <a16:creationId xmlns:a16="http://schemas.microsoft.com/office/drawing/2014/main" id="{D007150C-747B-2740-8B02-D4817DB970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76457" y="3329240"/>
                <a:ext cx="2654272" cy="2949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t 28">
                <a:extLst>
                  <a:ext uri="{FF2B5EF4-FFF2-40B4-BE49-F238E27FC236}">
                    <a16:creationId xmlns:a16="http://schemas.microsoft.com/office/drawing/2014/main" id="{52CC8469-DD45-534C-B6A2-FB9782AFC76D}"/>
                  </a:ext>
                </a:extLst>
              </p14:cNvPr>
              <p14:cNvContentPartPr/>
              <p14:nvPr/>
            </p14:nvContentPartPr>
            <p14:xfrm>
              <a:off x="4363573" y="3778207"/>
              <a:ext cx="1473120" cy="169560"/>
            </p14:xfrm>
          </p:contentPart>
        </mc:Choice>
        <mc:Fallback xmlns="">
          <p:pic>
            <p:nvPicPr>
              <p:cNvPr id="27" name="Inkt 28">
                <a:extLst>
                  <a:ext uri="{FF2B5EF4-FFF2-40B4-BE49-F238E27FC236}">
                    <a16:creationId xmlns:a16="http://schemas.microsoft.com/office/drawing/2014/main" id="{52CC8469-DD45-534C-B6A2-FB9782AFC7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32973" y="3747247"/>
                <a:ext cx="15346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t 35">
                <a:extLst>
                  <a:ext uri="{FF2B5EF4-FFF2-40B4-BE49-F238E27FC236}">
                    <a16:creationId xmlns:a16="http://schemas.microsoft.com/office/drawing/2014/main" id="{B3310E46-2300-424D-B55E-D503A6A00955}"/>
                  </a:ext>
                </a:extLst>
              </p14:cNvPr>
              <p14:cNvContentPartPr/>
              <p14:nvPr/>
            </p14:nvContentPartPr>
            <p14:xfrm>
              <a:off x="7185973" y="3201847"/>
              <a:ext cx="1169640" cy="354240"/>
            </p14:xfrm>
          </p:contentPart>
        </mc:Choice>
        <mc:Fallback xmlns="">
          <p:pic>
            <p:nvPicPr>
              <p:cNvPr id="35" name="Inkt 35">
                <a:extLst>
                  <a:ext uri="{FF2B5EF4-FFF2-40B4-BE49-F238E27FC236}">
                    <a16:creationId xmlns:a16="http://schemas.microsoft.com/office/drawing/2014/main" id="{B3310E46-2300-424D-B55E-D503A6A009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55373" y="3171247"/>
                <a:ext cx="123120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7" name="Inkt 36">
                <a:extLst>
                  <a:ext uri="{FF2B5EF4-FFF2-40B4-BE49-F238E27FC236}">
                    <a16:creationId xmlns:a16="http://schemas.microsoft.com/office/drawing/2014/main" id="{C47C9B05-11D6-8746-9B8F-B6F4AE117D15}"/>
                  </a:ext>
                </a:extLst>
              </p14:cNvPr>
              <p14:cNvContentPartPr/>
              <p14:nvPr/>
            </p14:nvContentPartPr>
            <p14:xfrm>
              <a:off x="4915813" y="4206607"/>
              <a:ext cx="53280" cy="174960"/>
            </p14:xfrm>
          </p:contentPart>
        </mc:Choice>
        <mc:Fallback xmlns="">
          <p:pic>
            <p:nvPicPr>
              <p:cNvPr id="37" name="Inkt 36">
                <a:extLst>
                  <a:ext uri="{FF2B5EF4-FFF2-40B4-BE49-F238E27FC236}">
                    <a16:creationId xmlns:a16="http://schemas.microsoft.com/office/drawing/2014/main" id="{C47C9B05-11D6-8746-9B8F-B6F4AE117D1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85213" y="4176007"/>
                <a:ext cx="11448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t 37">
                <a:extLst>
                  <a:ext uri="{FF2B5EF4-FFF2-40B4-BE49-F238E27FC236}">
                    <a16:creationId xmlns:a16="http://schemas.microsoft.com/office/drawing/2014/main" id="{38B870A6-1D11-1F42-AA29-A887AC37762D}"/>
                  </a:ext>
                </a:extLst>
              </p14:cNvPr>
              <p14:cNvContentPartPr/>
              <p14:nvPr/>
            </p14:nvContentPartPr>
            <p14:xfrm>
              <a:off x="4767493" y="4439527"/>
              <a:ext cx="233280" cy="100800"/>
            </p14:xfrm>
          </p:contentPart>
        </mc:Choice>
        <mc:Fallback xmlns="">
          <p:pic>
            <p:nvPicPr>
              <p:cNvPr id="38" name="Inkt 37">
                <a:extLst>
                  <a:ext uri="{FF2B5EF4-FFF2-40B4-BE49-F238E27FC236}">
                    <a16:creationId xmlns:a16="http://schemas.microsoft.com/office/drawing/2014/main" id="{38B870A6-1D11-1F42-AA29-A887AC37762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36893" y="4408927"/>
                <a:ext cx="29448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6" name="Inkt 47">
                <a:extLst>
                  <a:ext uri="{FF2B5EF4-FFF2-40B4-BE49-F238E27FC236}">
                    <a16:creationId xmlns:a16="http://schemas.microsoft.com/office/drawing/2014/main" id="{9CE5B31B-6A4E-1945-A63B-41AF47601C1A}"/>
                  </a:ext>
                </a:extLst>
              </p14:cNvPr>
              <p14:cNvContentPartPr/>
              <p14:nvPr/>
            </p14:nvContentPartPr>
            <p14:xfrm>
              <a:off x="3344053" y="4746607"/>
              <a:ext cx="688320" cy="307080"/>
            </p14:xfrm>
          </p:contentPart>
        </mc:Choice>
        <mc:Fallback xmlns="">
          <p:pic>
            <p:nvPicPr>
              <p:cNvPr id="46" name="Inkt 47">
                <a:extLst>
                  <a:ext uri="{FF2B5EF4-FFF2-40B4-BE49-F238E27FC236}">
                    <a16:creationId xmlns:a16="http://schemas.microsoft.com/office/drawing/2014/main" id="{9CE5B31B-6A4E-1945-A63B-41AF47601C1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13453" y="4715683"/>
                <a:ext cx="749520" cy="36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7" name="Inkt 48">
                <a:extLst>
                  <a:ext uri="{FF2B5EF4-FFF2-40B4-BE49-F238E27FC236}">
                    <a16:creationId xmlns:a16="http://schemas.microsoft.com/office/drawing/2014/main" id="{7F623254-D84B-EC42-8761-E3DC300E1B8A}"/>
                  </a:ext>
                </a:extLst>
              </p14:cNvPr>
              <p14:cNvContentPartPr/>
              <p14:nvPr/>
            </p14:nvContentPartPr>
            <p14:xfrm>
              <a:off x="2343973" y="4788727"/>
              <a:ext cx="704160" cy="217440"/>
            </p14:xfrm>
          </p:contentPart>
        </mc:Choice>
        <mc:Fallback xmlns="">
          <p:pic>
            <p:nvPicPr>
              <p:cNvPr id="47" name="Inkt 48">
                <a:extLst>
                  <a:ext uri="{FF2B5EF4-FFF2-40B4-BE49-F238E27FC236}">
                    <a16:creationId xmlns:a16="http://schemas.microsoft.com/office/drawing/2014/main" id="{7F623254-D84B-EC42-8761-E3DC300E1B8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13373" y="4758127"/>
                <a:ext cx="76536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2" name="Inkt 72">
                <a:extLst>
                  <a:ext uri="{FF2B5EF4-FFF2-40B4-BE49-F238E27FC236}">
                    <a16:creationId xmlns:a16="http://schemas.microsoft.com/office/drawing/2014/main" id="{0E1DFF90-2C21-FF4D-90D6-B1DC6219767A}"/>
                  </a:ext>
                </a:extLst>
              </p14:cNvPr>
              <p14:cNvContentPartPr/>
              <p14:nvPr/>
            </p14:nvContentPartPr>
            <p14:xfrm>
              <a:off x="4307413" y="4635367"/>
              <a:ext cx="5641200" cy="730800"/>
            </p14:xfrm>
          </p:contentPart>
        </mc:Choice>
        <mc:Fallback xmlns="">
          <p:pic>
            <p:nvPicPr>
              <p:cNvPr id="72" name="Inkt 72">
                <a:extLst>
                  <a:ext uri="{FF2B5EF4-FFF2-40B4-BE49-F238E27FC236}">
                    <a16:creationId xmlns:a16="http://schemas.microsoft.com/office/drawing/2014/main" id="{0E1DFF90-2C21-FF4D-90D6-B1DC6219767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76453" y="4604752"/>
                <a:ext cx="5702760" cy="79239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955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D34DC885-9E24-4C69-9518-2AB2569A8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872" y="1496151"/>
            <a:ext cx="6453378" cy="4895123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19C0D51B-6D9D-46CB-8D30-99F6800C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Voorbeeld</a:t>
            </a:r>
            <a:endParaRPr lang="en-US" sz="6600" dirty="0">
              <a:solidFill>
                <a:schemeClr val="accent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5253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96965-54E6-408B-9C50-86BF0DB0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Stapels</a:t>
            </a:r>
            <a:r>
              <a:rPr lang="en-US" sz="6600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(stacks)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16B1B4-6F67-40D4-8C68-44FB74F02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Specificatie</a:t>
            </a:r>
            <a:endParaRPr lang="en-US" dirty="0">
              <a:solidFill>
                <a:schemeClr val="bg2">
                  <a:lumMod val="7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nl-BE" dirty="0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Implementatie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Voorbeeld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Toepassingen</a:t>
            </a:r>
            <a:endParaRPr lang="en-US" dirty="0">
              <a:solidFill>
                <a:schemeClr val="accent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lvl="1"/>
            <a:r>
              <a:rPr lang="en-US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Controle</a:t>
            </a:r>
            <a:r>
              <a:rPr lang="en-US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van </a:t>
            </a:r>
            <a:r>
              <a:rPr lang="en-US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haakjes</a:t>
            </a:r>
            <a:endParaRPr lang="en-US" dirty="0">
              <a:solidFill>
                <a:schemeClr val="accent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lvl="1"/>
            <a:r>
              <a:rPr lang="en-US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Infix </a:t>
            </a:r>
            <a:r>
              <a:rPr lang="en-US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naar</a:t>
            </a:r>
            <a:r>
              <a:rPr lang="en-US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postfix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Berekenen</a:t>
            </a:r>
            <a:r>
              <a:rPr lang="en-US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postfix-</a:t>
            </a:r>
            <a:r>
              <a:rPr lang="en-US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uitdrukkingen</a:t>
            </a:r>
            <a:endParaRPr lang="en-US" dirty="0">
              <a:solidFill>
                <a:schemeClr val="accent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lvl="1"/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Oefeningen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476359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50</Words>
  <Application>Microsoft Office PowerPoint</Application>
  <PresentationFormat>Breedbeeld</PresentationFormat>
  <Paragraphs>32</Paragraphs>
  <Slides>24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5" baseType="lpstr">
      <vt:lpstr>Kantoorthema</vt:lpstr>
      <vt:lpstr>Stapels (stacks)</vt:lpstr>
      <vt:lpstr>PowerPoint-presentatie</vt:lpstr>
      <vt:lpstr>PowerPoint-presentatie</vt:lpstr>
      <vt:lpstr>Stapels (stacks)</vt:lpstr>
      <vt:lpstr>PowerPoint-presentatie</vt:lpstr>
      <vt:lpstr>Stapels (stacks)</vt:lpstr>
      <vt:lpstr>Voorbeeld</vt:lpstr>
      <vt:lpstr>Voorbeeld</vt:lpstr>
      <vt:lpstr>Stapels (stacks)</vt:lpstr>
      <vt:lpstr>Controle van haakjes</vt:lpstr>
      <vt:lpstr>Controle van haakjes</vt:lpstr>
      <vt:lpstr>Controle van haakjes</vt:lpstr>
      <vt:lpstr>Postfix berekenen</vt:lpstr>
      <vt:lpstr>Postfix berekenen</vt:lpstr>
      <vt:lpstr>Postfix berekenen</vt:lpstr>
      <vt:lpstr>Postfix berekenen</vt:lpstr>
      <vt:lpstr>Infix naar postfix</vt:lpstr>
      <vt:lpstr>Infix naar postfix</vt:lpstr>
      <vt:lpstr>PowerPoint-presentatie</vt:lpstr>
      <vt:lpstr>Stapels (stacks)</vt:lpstr>
      <vt:lpstr>Oefening</vt:lpstr>
      <vt:lpstr>Oplossing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Recursie</dc:title>
  <dc:creator>Iris STEENHOUT</dc:creator>
  <cp:lastModifiedBy>Iris STEENHOUT</cp:lastModifiedBy>
  <cp:revision>55</cp:revision>
  <dcterms:created xsi:type="dcterms:W3CDTF">2019-03-06T17:11:56Z</dcterms:created>
  <dcterms:modified xsi:type="dcterms:W3CDTF">2019-05-08T12:33:32Z</dcterms:modified>
</cp:coreProperties>
</file>