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432" r:id="rId3"/>
    <p:sldId id="316" r:id="rId4"/>
    <p:sldId id="433" r:id="rId5"/>
    <p:sldId id="411" r:id="rId6"/>
    <p:sldId id="412" r:id="rId7"/>
    <p:sldId id="405" r:id="rId8"/>
    <p:sldId id="414" r:id="rId9"/>
    <p:sldId id="449" r:id="rId10"/>
    <p:sldId id="450" r:id="rId11"/>
    <p:sldId id="335" r:id="rId12"/>
    <p:sldId id="336" r:id="rId13"/>
    <p:sldId id="446" r:id="rId14"/>
    <p:sldId id="445" r:id="rId15"/>
    <p:sldId id="439" r:id="rId16"/>
    <p:sldId id="447" r:id="rId17"/>
    <p:sldId id="448" r:id="rId18"/>
    <p:sldId id="440" r:id="rId19"/>
    <p:sldId id="344" r:id="rId20"/>
    <p:sldId id="451" r:id="rId21"/>
    <p:sldId id="438" r:id="rId22"/>
    <p:sldId id="44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ris STEENHOUT" initials="IS" lastIdx="3" clrIdx="0">
    <p:extLst>
      <p:ext uri="{19B8F6BF-5375-455C-9EA6-DF929625EA0E}">
        <p15:presenceInfo xmlns:p15="http://schemas.microsoft.com/office/powerpoint/2012/main" userId="Iris STEENHOU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8:07.4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1030 6753,'-13'9'214,"3"1"0,-3-7-33,4 2 0,-4-3-77,-2-2 1,0 0 36,0 0 0,1-7-14,-1-2 1,2-4 47,3-2 1,-3-1-82,3-4 0,4-3 13,1-6 1,3-1-98,2 1 0,0-7 69,0-3 1,7-4-117,3-1 1,-1 0 30,6 0 1,-4-5-65,9 0 1,1-5 51,-1 5 1,6 0-251,-1 5 0,1 2-51,-2 2 0,4 11-549,-4 9 868,-2 4 0,5 1 0,-4 1 0</inkml:trace>
  <inkml:trace contextRef="#ctx0" brushRef="#br0" timeOffset="505">559 927 6568,'0'8'243,"0"-2"281,0-6-384,0-13 1,0 4-1,0-11 1,1-1-30,4 1 0,-3-4-131,3 4 0,1-6 88,-1 1 1,2 2 35,-2-1 1,-4 1-1,4-1 0,2 1-250,-2 3 1,0 9-624,-5-4 769,0 4 0,6-4 0,2 0 0</inkml:trace>
  <inkml:trace contextRef="#ctx0" brushRef="#br0" timeOffset="979">970 868 6602,'0'8'62,"0"-1"599,0-1-509,0 2 1,-1 7-50,-4 0 0,2-1 7,-7 1 1,5 0 4,-5-1 0,5 1-85,-5 0 1,1 4 78,-6 1 1,0 6-171,0-1 1,1 1 36,-1-2 1,-3 2-73,3-6 0,-3 5-153,9-6-526,-4 1 775,-2-6 0,0 1 0,0 0 0</inkml:trace>
  <inkml:trace contextRef="#ctx0" brushRef="#br0" timeOffset="3327">1470 544 6718,'-1'-8'106,"-4"3"1,1 4-51,-5 1 1,-1 0-7,-5 0 1,5 0 4,0 0 0,1 0-70,-6 0 1,0 5 9,1 0 1,-1 4-12,0-4 1,5 7-32,1-2 1,4-2 87,-5 1-77,7-5 21,-4 9-6,7-5 15,0 7 0,7-2 0,2-3 1,4 1 4,2-6 1,1 0 0,4-5 0,1 0 10,4 0 0,6 0-10,-7 0 0,7-2 76,-6-3 0,-2 2-55,1-7 0,-6 5 4,2-5 0,-9 1 42,-1-6 1,-7 5 10,2 0 1,-3 5 9,-2-4 1,0-1-45,0-5 0,0 5-58,0 1 58,0-1 0,-7-3-91,-3 3 0,2-1 39,-1 6 0,-6-2-95,-5 2 0,1 4-3,4-4 0,0 3 59,1 2 1,-1 5-365,0 0 248,0 6 0,2-3-73,4 7 1,0-5-87,5 0 322,2-1 0,-5 6 0,7 0 0,0 0 0</inkml:trace>
  <inkml:trace contextRef="#ctx0" brushRef="#br0" timeOffset="3560">1544 559 7569,'14'0'-664,"1"0"599,0 0 0,-1 5 74,1 0 1,-2 6 11,-3-1 0,3-2 78,-3 2 1,-2 0-40,2 5 0,-2 1 24,2 4 0,-2-4-30,-3 4 0,-4 1 33,4-2 0,-3 6 0,-2-6 0,0 8-31,0-3 1,-5-1-4,0 1 1,-6-1-112,1 2 1,-5-4 83,-4-6 1,2-1-219,-2 1 1,1-7 74,-2-3 1,4-5-44,-4-5 1,4-4-82,1-11 241,7 4 0,2-12 0,6 5 0</inkml:trace>
  <inkml:trace contextRef="#ctx0" brushRef="#br0" timeOffset="3953">1999 1088 7569,'15'0'-382,"-7"0"0,4-1 354,-8-4 1,6 2 223,-5-7 0,7 0 130,-3-5-143,4-6 0,2-2-57,0-6 0,0-7-2,-1-3 0,-1-4-118,-3-1 0,3 0 108,-3 0 1,-2 0-125,2 0 0,-7-5 122,2 0 0,-3-8-207,-2-2 1,-7 2-109,-3-2 1,-3 2-99,-1 8 1,-8 0-619,-2 5 919,-4 6 0,-1 2 0,-1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7.6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0 368 6784,'8'0'112,"5"-7"1,-9 4-74,5-7 1,-4 2-2,5-2 1,-2-3 7,2 3 0,3-3-38,-3-2 1,3-4 15,2-1 0,4-1 14,1 1 0,1 4-31,-1-4 1,-2 4 24,6 1 1,-6 1-74,2-1 0,1 5 67,-1 0 0,-1 6-106,-4-6 86,0 6 0,-6-2 0,1 6-5,2 0 0,-4 0-22,2 0 1,-7 2 20,2 2 1,-4 0-9,-1 6 1,0-1 5,0 6 0,-5 0-34,1-1 1,-6 6 33,5 0 0,-5-1-9,5-4 1,-5 0-32,5-1-7,1 1 24,-3 0 10,5-1-23,-4-5 19,6-3 0,1-6-64,4 0 72,-3-6 0,11-3 1,-3-4 17,3 4 0,2-5-6,-1 5 0,1-4 2,0-2 1,-1 5 84,1 0-93,0 1 0,0-1 1,-1 2 72,1 1 0,-5-3-63,0 5 0,-1 0 75,6 5-64,-7-6 1,0 4 58,-3-3 0,-1 4-42,5 1-11,-5 0 1,2 1-84,-6 4 84,0-3-7,0 11 0,0-10-40,0 7 1,0 0 34,0 5 1,0-6-11,0 1 1,2-2 23,3 2-16,-4 3 0,7-6 3,-3 2 1,-1 3 3,5-7 1,-4 0-33,5-5 23,-7 0 0,10 0 2,-3 0 1,3-2-1,2-3 1,0 2 41,-1-7-44,1 0 0,-2 1 7,-3-1 1,3 0-6,-3-5 0,3 1 6,2-1 0,-1 0-7,1 0 0,0 1 0,-1-1 0,-1 0-3,-3 1 0,2 4-2,-7 0-13,6 7 1,-8-9 21,7 7-1,-7 1 0,4 5-42,-7 4 0,0-2-3,0 7 0,-2-5 30,-3 5 0,4 0 0,-6 4-4,1 1 0,4-5-22,-3 0 23,3-1 1,2 6 12,0 0 1,0-5-19,0-1 1,2-4 18,3 5 0,2-5-14,2 5 1,9-7-1,-3 4 1,1-1 0,2-4 52,2 3-48,-4-4 1,12-1 13,-3 0 0,-3 0 0,3 0 18,1 0 1,2-1-7,1-4 1,-4-3-22,-1-7 0,-4 0 0,4 1 1,-6-1-24,2 0 28,3 0 1,-12 1-10,4-1-2,-4 0 1,-3 1-1,-3-1 0,-3 5-2,-2 0 1,0 5 2,0-4 1,-2 5-1,-1-2 1,-2-1 1,-8 6 0,-2-4 0,1 3 0,-6 2 0,4 0 0,1 5-5,0 0 0,1 6 1,-1-2-1,0-1 1,2 5 4,3-3 1,-3 3-3,4 1 3,2 1 1,-1 1-4,3 4 1,3-4 1,-3 4 0,4-4 0,1-1 0,5 0 1,1-1-1,2 1 0,2-5 3,5 0-3,0-7 0,-1 3 0,1-6 0,0 0 1,-1 0-1,1 0 0,5 0 8,-1 0 1,1-4-9,-5-1 0,4-7 0,1 2 1,4-8-1,-4-1 1,6-1 0,-5 6-1,4-1 0,1-3-1,-7 3 2,1-3 1,-5 10 1,-1-7-2,-5 7 14,4 2 0,-10 1 20,7 0 32,-7 0 9,4 5-123,-7 0 1,0 6 40,0 4 1,-2 3-59,-3 2 1,3 0 58,-3-1 0,-1 1-34,1 0 29,0 6 0,5-5 16,0 4 1,0-9-25,0-1 0,0 0 34,0 5 1,7-2 11,2-3-30,5 3 1,-3-12 1,4 4 0,-7-3 0,10-2 13,0 0 0,0-2-3,-4-3 0,1 2 7,0-7 0,0 0 3,-1-4 0,1-1 7,0 0-22,-1 1 1,-1-1 2,-3 0 0,3 1 1,-3-1 0,1 0 5,-1 0 0,3 2 1,-4 2 33,-1 1-11,5 7 38,-12-4 10,12 7-110,-11 0 25,5 0 1,-7 7-86,0 3 1,0-1 51,0 6 0,-5-3-11,0 7 1,-2-2 27,2-3 1,4 1-3,-4 0 1,3-1-7,2 1 18,0 0 1,0-1 16,0 1-5,0-7 0,2 0 6,3-3 1,-2-3-18,7 3 1,0-3-1,3-4 3,-4-3 1,9 2 1,-3-7 1,3 2 1,-3-2 0,-2-3 0,-3 3 1,3-3 22,-3-2-26,3 7 0,1-5 17,1 3 0,-5-1 4,0 1 1,-6-1 19,6 6 1,-5-5 35,5 5 2,-7 0-73,4 5-1,-7 0 1,0 7-155,0 2 158,0-2 1,0 6-17,0-3 0,-5 8-6,0 1 1,-2 1-9,3-5 1,2 1 0,-5 2-7,1 2 1,4-6 7,-3-4 13,4 0 9,1 5 0,1-7-7,4-3-1,3-4 1,2-1 6,0 0 1,0 0 2,4 0 0,1-5-3,0 1 1,0-8-1,-1 2-3,1-3 1,0 3-2,-1 1 0,1-1-1,0-5 1,-1 0-2,1 1 1,-5 4 2,0 0 21,0 0-10,4-4 0,-1 4-9,-3 0 0,-2 7 50,-3-2 0,-2 3 274,7 2-261,-6 0-18,9 0-21,-12 7 0,11-4-83,-7 7 92,-1-7-24,3 10-16,1-11-1,7 11 0,-5-10-11,-1 7 8,1-7 190,5 4-174,0-7 1,-1 0-10,1 0 1,0 0 2,-1 0 0,1-2 21,0-3-6,6 4-2,-5-13 1,6 13 0,-8-11-48,1 8 47,-7-8 0,5 9-29,-3-7 1,-2 5 34,2-5-47,-7 7 26,10-10-4,-11 11 7,5-11-2,-7 12-12,0-6 1,-2 2-22,-3 0 22,-3 0 0,-7 1 2,0-1 0,6 0-2,-1 5 1,0 0 37,-5 0-31,1 6 1,-6 2 16,0 7 0,1 1 0,4 2-4,0 2 1,2 5 21,4-6-29,-4 1 1,6-1 44,-3 1 1,2 1-38,3-1 1,4-4 80,-4 4 0,3-4-25,2-1 1,2-5 10,3-1 0,3 1 12,6 5 1,6-5 4,0-1 0,12-5-59,3 1 1,5-4 0,4-1 0,1 0-25,-1 0 1,3-5 46,-3 0 0,2-4-146,-12 4 0,0 0-28,-4 5 0,-7 0-363,-4 0 128,-2 0 0,-11 6 353,-6 4 0,-13 10 0,-10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7:05.1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1147 7281,'2'-10'445,"3"0"1,-4-4-383,4-6 54,-3 1-22,4-3 0,-4-1-80,3-6 0,2 0 55,-3-1 0,1 6-241,-5-1 1,0 2-17,0-1-1137,7-4 1327,-6 12 0,6-5-118,-7 6 1,0-1-345,0-4 459,7 10 0,-6-16 0,6 10 0</inkml:trace>
  <inkml:trace contextRef="#ctx0" brushRef="#br0" timeOffset="432">838 882 7569,'0'9'61,"0"-1"109,0-3-24,-6-4 130,-2 6-236,-7-7 0,-5 0 186,1 0-237,-1 0 44,5 0 1,-4-2 198,-1-3-215,1 4 8,-3-6 1,4 1 16,-6-4 52,-1 3 1,-4-6-56,0 3 0,4-3-75,1-1 1,1-3 21,-2-2 0,4-4 1,8-7-138,3 1-113,-3 0 169,11-1 0,-2-6 42,8-3-462,5-3 338,12-2 1,-3-1-441,6 1 0,2 7 617,9 3 0,-4 2 0,5 3 0</inkml:trace>
  <inkml:trace contextRef="#ctx0" brushRef="#br0" timeOffset="1546">1941 559 7751,'-10'0'365,"0"0"-308,7 0 0,-10 5 56,3 0-90,-3 6 1,-2-9 0,1 4-31,-1 1-43,0 1 97,0 0 0,1 4-137,-1-7 124,0 6 1,2-8-142,3 7 1,-1-5 42,6 5-50,-6-7 0,7 9 71,-5-8 23,5 8 0,-2-9-5,6 7 0,1-2 12,4 2 1,4 3 37,5-3 1,1-2-44,0 2 1,-1 0 88,1 4-59,0 1 1,3 0-1,-2-1 111,-3 1 1,-3 0-54,0-1 1,-4 3 78,-6 2-99,0-2-25,-6 4 0,-9-1 17,-9-1 0,-6 7-133,-4-1 119,-4-4 1,-6 0 40,0-6-407,6 0 214,3-1 1,2-1-176,3-3 1,-1-3 298,12-7 0,-7 6 0,3 2 0</inkml:trace>
  <inkml:trace contextRef="#ctx0" brushRef="#br0" timeOffset="3257">2779 647 7245,'0'8'-273,"0"-1"0,-2-2 484,-3 0 0,2 0-133,-7-5 1,5 0-1,-5 0-18,-1 0 1,3-2-14,-2-3 1,0 2 31,-5-7-42,7 0 0,-5-3 36,3 3-121,4-3 1,-6 5 15,7-7 1,1 1-1,2-1 4,-3 0-48,3 1 87,-4-1 1,8 5-24,2 0 18,-2 7-9,11-3 236,-5 6-230,7 6 0,0 2 32,-1 7 1,1 0-24,0-1 0,-1 3 28,1 2-23,-7-2 1,-1 9-62,-7-7 62,0 8 0,-2-10-15,-3 8 0,-3-5-8,-7 4 0,-4-1 33,-1 1-128,-6 4 106,10-11 1,-5 10-15,6-2 1,0-4 0,2 0 5,3 0 1,-3-4-2,3 2 1,2-2 12,-2-3 0,7 1 14,-2 0-12,4 0 0,1-1 3,0 1 1,1-7-155,4-3 0,3-2 41,7 2-168,6-3 1,2 4-94,7-6 1,6 0 78,3 0 0,3-5 280,2 1 0,7-8 0,1 4 0</inkml:trace>
  <inkml:trace contextRef="#ctx0" brushRef="#br0" timeOffset="3619">3543 1176 6763,'15'0'532,"-7"-6"-343,5-2 1,-10-9-85,7-2 1,0 1-136,4-7-2,1-6 1,0 0-243,0-3 1,2-2 0,0 2 273,-4 1 0,-2 2 0,4 2 0</inkml:trace>
  <inkml:trace contextRef="#ctx0" brushRef="#br0" timeOffset="6900">5248 412 7065,'-15'7'-102,"6"-6"212,-1 4-197,0-3 166,-5-2 1,5 0 79,1 0-76,-1-7-13,-5 6 0,-1-8 45,-4 5 0,2 0-37,-6-6 0,-1 7 0,-6-3 22,-3-1 1,-2 6-33,-3-4 1,-5 1 21,0-1 0,-1 4-108,-4-4 11,10 3 1,-3-3 26,3 0 1,1-1 12,-1 1 0,0 3 1,-9-2-15,-6 2 0,-1-3-150,-14 0 168,1 0-133,-6 5 0,2-1 25,4-4 1,1 3 89,3-3 0,2 3-28,-7 2 0,9-4 1,1-1 0,0-2-8,5 2 0,-1 4-6,1-4 1,5-2-1,10 2 1,-4-1 6,4 1 9,-3 3 0,-9-4 0,-3 6 0,-3-5 0,0 0-3,3 2 1,-2 1-20,7 2 20,0-7 1,12 6 315,3-4-313,3 3 0,1-3 16,1 0 0,-1-1 3,1 1 1,-5 3 29,-1-2 0,-5-3 7,0 2 0,0 0 55,0 5-96,-2 0 0,6 0 0,-5-1-51,2-4 62,0 3 2,1-4-48,2 6 1,5 0 40,-3 0 1,3 0-78,-3 0 1,-2-5 0,0 0 94,-2 1 1,2 1 19,-8-2 1,8 4 31,-8-4-86,10 3-3,-9-4 1,12 4-1,-3-3 12,3 3-3,2 2 111,-1 0-106,1-6 1,-2 4 13,-4-3-9,4 4 0,-5-4 10,7 0 0,-5 0-33,-1 5 1,1-5 23,5 0 0,-1-1-9,1 1-2,0 3 1,-6-4-21,1 6 26,0-7 0,4 5 73,1-2-76,6 2 1,-5 2 25,4 0 1,1-2 2,-2-3 1,7 4-38,-1-4 1,-2 3 10,1 2 0,-6 0-2,1 0 6,-2-6 0,-1 4-26,3-3 0,-6 4-5,7 1 0,-7 0-5,6 0 1,-1 0 21,2 0 1,-4 0-27,3 0 21,4 0 0,-2 0 8,4 0 0,2 0 4,-2 0 1,1 4-37,-2 1 1,4 0 0,-4-5 27,4 0 1,1 0-1,1 0 1,4 0 5,0 0-8,7 0 2,-10 0 0,11 0 259,-5 0-256,7 7 41,0-6 51,0 6-61,0-1 9,0-4 0,0 11-23,0-5 0,0 7-22,0 0 0,0-5-1,0-1 0,0 1 21,0 5 1,0 0-75,0-1 70,0-6-22,0 12 0,0-10-1,0 9 0,2 3-3,3-3 1,-3 7 12,3-1 0,-2 1-18,2-2 0,-2 6-1,7-1 1,-5-3-162,4 9 172,-5-8 1,4 8-106,-3-11 0,-4 4 90,4-3 0,-3 2-6,-2 3 1,0-1 2,0 0 0,0-1-1,0-3 0,0 2 0,0-4 6,0 0 1,0 5-23,0-4 1,0-1 117,0 2-97,-7-1 1,6 1 53,-4-1-51,3 1 1,2-1 12,0 1 1,0-6-2,0 6 1,0-7 8,0 2 1,5-3 0,0 3 1,2-4-7,-3 4 0,-2-4 5,3-1-6,-3 0-46,4-1 43,-4 1-1,4 0 22,-6-7-20,7 5 0,-5-5 21,2 7 1,-2-5 18,-2 0-35,0-1 0,0 6 5,0 0 0,0-7-1,0 5-13,7-11 0,-6 6-11,4-3-36,3-4 0,0 6 50,7-7 0,-5 0-5,0 0 1,-5 0 7,4 0 1,1 0-1,5 0 0,-4 0 1,4 0 0,-3 0 1,7 0 0,-1 0 107,2 0-108,-4 0 1,12 0 64,-4 0 1,4 0-57,1 0 1,6 0 9,-1 0 0,5 5 1,-4 0 0,4 0 0,-5-5 0,7 4-8,-2 1 1,5 5 5,5-5-6,-3 6 1,11-7 23,-3 6 0,-2-6-20,2 6 1,-8-7 44,-2 2 0,-2 2-22,-7-2 1,1 0 4,-2-5 1,-1 0-52,6 0 28,0 0 0,7 0 4,3 0 1,3 0 0,7 0 12,0 0 1,-2 0-7,-3 0 0,-1 0-5,-8 0 1,2 0 44,-8 0-45,4 0-13,1 6 0,1-4 12,4 3 1,-1-4-20,6-1 0,0 2 0,4 3 0,-4-3-80,0 2 89,-6 5 0,4-6-20,-3 7 1,-3-2-1,4 3 1,1-1 1,-9-5-19,7 5 28,-6-7-8,7 10 0,-6-11-1,1 3 0,-6 1-40,0-1 41,-6 0 1,3 2 0,-1-6-1,5 4 0,1-2-1,-2 2 1,3-3 7,-3 3-8,-3-4 1,5 4 12,-7 0 0,1 0-11,-6-5 1,-4 0 0,-3 0 3,0 0 0,2 0-50,-4 0 49,6 0-3,-10 0 0,12 0-1,-3 0 0,-3 0 0,3 0 0,1 0-27,8 0 25,-3 0-6,12 0 1,-11 0-4,8 0 1,-8 0 11,3 0 1,-9 0-1,-2 0 0,-6 0-4,2 0 1,-4 0 1,-1 0 0,0 0 13,-1 0-15,1 0 2,0 0 0,-1 2 19,1 3 1,1-4-15,4 4 1,-9-3-1,4-2 1,-3 0-2,2 0 0,1 6 0,0-4 59,-1 3-58,1-4 0,-5-1-2,0 0 1,-1 2-1,6 1 4,0 2 0,-5 0-16,-1-5 17,1 0 0,5 0-4,0 0 0,-1 0-3,1 0 1,-5 5-9,0 0 11,-7 0 0,5-5-27,-3 0 1,-2 0 23,7 0 1,-7 0-17,10 0 1,-4 0-13,5 0 13,1 0 1,0 0 5,-1 0 4,1 0 1,0 0 1,-1 0 1,-4 0 3,0 0-12,0 0 18,-2-7-11,5 6 1,-10-6-12,7 7 1,-5 0 7,5 0 1,-5 0-47,5 0 0,-6 0 40,6 0 12,-6 0 1,9-5-19,-4 0 15,-2 0-16,6 5 71,-11 0-66,11 0 21,-12 0 0,7 0-17,-3 0-98,-3 0 108,11 0-11,-11 0-7,4-6-12,-6 4-140,0-4 209,0-1-53,0 6 1,0-6 20,0 1 0,0 2 6,0-6 27,0 1-38,0-6 1,5 0 16,0 1 0,0-1-9,-5 0 0,0-1 0,0-2 35,0-2-32,0-6 0,0 8 0,0-6 18,0-2 0,0-2-27,0-2 1,0 1 0,0 0 1,0-6 54,0 1-49,0 0 1,5 3 62,0-4 1,5 3-45,-6-7-3,8 6 0,-11-8 7,4 7 0,2-5-19,-2 4 1,0 1-2,-5 5 0,1-1-10,4 1 0,-3 1-2,3 3 1,-2-2-155,2 2 162,-3 4 1,4-5 0,-4 6-55,3 2 47,-4-5 0,11 5 0,-6-4-13,2 0 0,-4 3-2,1 4 0,1-5-1,-1 1 0,0-1-68,-5 6 73,0-1 1,0 0-29,0 0 0,5 1 7,0-1 1,0 5-69,-5 0 65,0 7-1196,0-3 879,-7 6 1,5 1-354,-2 4 705,-5-3 0,1 17 0,-6-2 0</inkml:trace>
  <inkml:trace contextRef="#ctx0" brushRef="#br0" timeOffset="7547">3969 1779 6350,'0'-10'539,"0"0"-313,0 1 1,0-6 10,0 0 1,2-1 0,1-4-11,2-4 1,5-4 13,-5-1 0,4-2 16,-4-4-146,7 4 0,-4-6 26,7 2 1,-1-2-78,1-7 1,-2 5 69,-3-1 0,6 0-65,-6-9 1,8 0-86,-3-10 1,-5 5 0,3-7-113,-5 6 0,2 8-65,-6-2 1,1 4 72,-5 6 1,0 2-83,0 2 0,0 9 58,0-3 1,0 8-249,0-4 211,0 7 119,0-3 0,0 1-37,0 1 1,-5 4-171,1 5 126,-1 0 1,3 1-541,-3-1 245,4 0 442,-13 2 0,13 1 0,-6 7 0</inkml:trace>
  <inkml:trace contextRef="#ctx0" brushRef="#br0" timeOffset="8224">3014 1691 6860,'0'-10'543,"0"0"1,-2 5-269,-3-4-107,4 5-41,-6-9 1,7 12 47,0-12-71,0 11 0,0-11 47,0 3 1,0 0-5,0-4 0,0 2 0,0-7 1,5-4-1,0-2 0,6-3 53,-1-1-105,10-7 1,-4 3 0,4-6 66,-4-2-165,5-8-500,-4 4 344,4-19 144,-7 10 1,1-16 116,0 6-193,0 0 60,-7 6 0,0 4 134,-3 0-232,-4 7 1,6-2 17,-7 9 1,0-1 19,0 7 0,0-5 48,0 5-171,0 6 1,0 2 41,0 6 0,-2 2-300,-3 8 840,4-3-1063,-6 12-415,7-12 1110,0 11 0,-6-5 0,-2 7 0</inkml:trace>
  <inkml:trace contextRef="#ctx0" brushRef="#br0" timeOffset="8781">1970 1559 6633,'0'-15'987,"0"0"-643,0 1 1,0-8-109,0-2 1,2-4-1,3-3-8,4-3 1,5-4-25,0-6 1,3-2-190,2-3 1,-1-8 93,7-7 1,-7-6-1027,1 2 964,4 2 1,-12 1-26,4 6 1,-5 2 0,1 1-26,-1 3 0,-5 5-194,5-1 1,-7 5 23,2 5 0,-3-2-146,-2 7 0,0 4 14,0 6 0,0 6-71,0-2 0,-2 4 460,-3 1-398,-3 7 1,-2 0 313,0 3 0,-6 3 0,-7-4 0</inkml:trace>
  <inkml:trace contextRef="#ctx0" brushRef="#br0" timeOffset="9468">941 1603 7537,'2'-10'148,"3"0"1,-4 0 34,4-4 1,3-3 209,2-2-256,3 2 1,2-10 84,0 2 0,-1-3 23,1-1 1,5-7-24,-1-3 1,1 1-40,-5-1 1,-1 0 16,1-5 0,0-2-102,-1-3 0,-4-3-94,0-7 1,0 5 0,4 2 88,1 1 1,0 2 54,0 5 0,-2 0-296,-4 0 1,5 1 68,-5 4 1,-1-2-98,2 7 1,-5 0 15,5 4 0,-5 1 6,5 0 1,-7 6 40,2 3-30,3-3 0,-6 7 28,3-4 1,-4 9-57,-1 1 177,0 7 1,0-5-146,0 3-105,0 3 31,0-4-109,-6 6 29,4 0-1291,-5 0 1584,1 0 0,4 0 0,-4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29.3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103 867 7569,'-8'7'0,"-4"-4"-120,8 7 24,-8-7-182,10 4 281,-4-7 0,4 0 94,-3 0 0,4-2-58,-4-3 0,3-3 12,2-7 0,0 1-6,0-1 1,-5-1-6,0-4 1,1 2-13,4-6 0,0-1-71,0-4 0,6-1 60,4 1 1,0-5-88,4-1 0,-2-5 49,7 0 0,3-7-58,-3-2 1,6 0-25,-6 5 0,1 0-70,-5 0 0,-2 6-4,-4 4 0,5 3 177,-5 1 0,4 8 0,2 0 0</inkml:trace>
  <inkml:trace contextRef="#ctx0" brushRef="#br0" timeOffset="1">338 30 7569,'-8'0'-1142,"2"1"983,6 4 334,-7-3-65,5 4-48,-4-6-34,6 0 0,11 0-26,4 0 0,-2 0-19,-3 0 36,0 0 1,4 0 5,1 0 0,1 0-2,4 0 0,3 0 30,6 0 1,2 0-36,4 0 1,2 2 81,7 3 0,7-4-68,3 4 1,6-1 18,-1 1 0,3-4-48,-8 4 1,5-3-8,4-2 1,6 1-219,9 4 0,6-3 246,9 3 1,-8 3-346,3 2 1,-6-2 328,6 2 0,3-1-18,-40-1 1,1-1-1,1 0 1,0-1 6,-1-1 1,-1 0 0,0 2 0,-1-1-3,44 4 1,-43-6 0,2 0-14,6 1 1,0 0 0,-3-3 0,0 1-194,3 2 1,0 0 0,-4-4 0,1 1 183,3 0 0,0 1 0,-2-2 0,0 1-2,4 1 0,0-1 1,-5-1-1,-2 0-79,44 3 1,-5-2 4,-15-2 1,-6 0-37,-8 0 0,-12 0 244,-8 0-313,-6 0 704,-22 7-496,-9 1 0,-19 3 0,-6 1 0,0-1 0,-5-4 0,-3-4 0</inkml:trace>
  <inkml:trace contextRef="#ctx0" brushRef="#br0" timeOffset="2">0 941 7569,'0'8'-956,"0"5"865,7-11 0,1 4 136,7-6 1,4 0 0,1 0 1,4 5 1,-4 0 1,6 0-6,-2-5 1,4 0-6,2 0 1,-1 0-2,0 0 0,1 0-53,-1 0 48,7 0 0,-5 5-12,3 0 1,-1 5 14,1-5 1,4 4 11,6-4 1,2 7-8,3-3 0,3 0-5,7 0 0,0-5-2,-1 1 1,-4 1 3,0-1 0,2 2 0,7-3 1,6-2 4,9 3 0,4 2-343,6-3 0,-4 3 296,-1-2 1,0-4-2,5 4 0,1-1 21,-1 1 1,-2-4-26,-2 4 1,-9-3 19,-7-2 1,-1 0-141,2 0 1,3-5 127,-4 0 0,4-2 9,2 2 0,-7 4-18,-4-4 0,-7-2 15,-2 3 0,5-1-12,4 5 1,6 0 5,-5 0 0,4-5-4,-4 0 1,-4 0 4,-11 5 1,-1 0-19,-14 0 1,0 0 16,-4 0 1,-1 0-13,1 0 1,-1 0 246,0 0 1,1 0-240,-1 0 1,5 0 117,1 0 0,-1 5-120,-5 0 1,-1 1 14,-3-1 1,1-3-14,-7 3 1,1 1 0,-5-1 0,-1 0 6,1-5-2,0 0-23,-1 0 1,1 0 19,0 0 0,-5 0-6,-1 0 1,-4 0-4,5 0-7,-7 0 39,4 0 19,-14-7 0,6 4-22,-4-7 0,3 1 2,2-6 0,0 0 12,0 1 1,2-1 6,3 0 1,-4-4-6,4-1 0,-3-1-12,-2 1 0,0 2-33,0-6 1,0 4 32,0-4 0,0 4-36,0-5 0,0 6 30,0-6 1,2 6-37,3-6 0,-4 1 3,4-6 0,2 3-7,-3 2 0,1-3-68,-5 4 0,0-2 81,0 1 0,-1-3-105,-4 4 1,2 1 53,-7-1 0,7 4-136,-2-5 0,-2 6 33,2-6 0,-1 7 167,1-1 0,-3 2 0,-7 3 0</inkml:trace>
  <inkml:trace contextRef="#ctx0" brushRef="#br0" timeOffset="3">809 1029 7569,'0'8'-1506,"-7"-1"1785,5-7 90,-4 0-249,6-7 1,2-3-31,2-9 0,5 1-24,5-7 0,1 1-16,0-5 0,-1-3 2,1-2 0,5-2-12,-1-3 1,1-3 26,-5 2 1,-1-2-90,1-2 0,-5 0 67,0 0 1,-6-5-143,6 0 0,-6 0 11,0 5 0,-2 1-88,-2 4 0,5-2-13,0 7 1,0 4-25,-5 6 1,0 1 53,0-1 1,5 2 156,0 8 0,-1-1 0,-4 0 0</inkml:trace>
  <inkml:trace contextRef="#ctx0" brushRef="#br0" timeOffset="4">1676 1088 7569,'-5'10'-1229,"0"0"1036,0-7 967,5 3-664,0-19 1,2-3-70,3-13 0,-4 2 4,4-2 1,2 3-7,-2-8 0,6 3 4,-1 1 0,3-4-46,2 0 1,-6-6 60,1 6 0,0-5-119,5 5 0,-5-6 84,-1 6 0,-1-5-137,2 5 1,-2-6-4,-3 6 0,-3-4-79,3 9 1,-3-4-35,-2 9 0,0 3 112,0 1 0,-2 4 24,-3 1 1,2 5 93,-7 0 0,7 7 0,-4-3 0,1-1 0,-3-1 0</inkml:trace>
  <inkml:trace contextRef="#ctx0" brushRef="#br0" timeOffset="5">2822 1103 7185,'0'8'-630,"0"-2"875,0-6-143,0-13 0,-5 3 9,1-9 1,-3 1-13,2-2 1,3 2-17,-2-6 0,0 4-40,-1-4 0,4-1-15,-4-4 0,5-1 25,5 1 1,5-2-12,9-3 0,-2 1-67,2-6 1,-3 5 15,-1-6 1,0 1-107,0-5 0,-1 2-286,1 2 259,0-2 0,-6 11-23,1-3 1,-6 7-101,0 3 0,-2 6 265,-2-2 0,7 11 0,1 2 0</inkml:trace>
  <inkml:trace contextRef="#ctx0" brushRef="#br0" timeOffset="6">3484 1044 7372,'0'-15'51,"0"-6"47,0-4 0,1 1-87,4-6 0,-3 4 21,3-8 1,-2-2-71,2 2 1,-2-7 69,7 2 0,-2-4-115,2-1 0,3-1-71,-3-4 1,1 1 49,-1-6 0,3 7-44,-3-2 1,-3 3 55,-3 2 0,-2 7 92,-2 2 0,7 4 0,1 2 0</inkml:trace>
  <inkml:trace contextRef="#ctx0" brushRef="#br0" timeOffset="7">456 750 7228,'8'-15'181,"-1"5"10,-7 1-137,0-1 1,4-5 55,1 0 25,7 1-81,-11-1 0,8-5-68,-5 1 1,-2-1 11,3 5 1,-2-4-187,2-1 0,-3 1 16,3 4 29,-4 0 1,-1 1-641,0-1 783,7 0 0,-6 0 0,6 1 0</inkml:trace>
  <inkml:trace contextRef="#ctx0" brushRef="#br0" timeOffset="8">1514 676 6834,'-10'0'-203,"1"0"1,4 0 278,-5 0-35,0-6-5,-5-2 0,6-2-58,-1 0 0,5 2 79,-5-2-19,7-3-93,-4 5 77,7 0 0,0-5 0,0 3-36,0-3 40,0 5-11,7-5 0,-4 11 4,7-3 1,-2 2-6,2-2-1,3 3 0,-5-4-6,7 6 0,-5 0 23,-1 0-10,-5 0 5,9 6-38,-12 2 23,6 1 0,-7 4 2,0-4 0,0 4-13,0 2 0,-5-5 8,0 0 0,-6 1-1,1 9 1,-3-4-21,-2 4 19,0-4 1,1-1-8,-1-1 1,2 6 0,3 0 0,-3-1 8,3-4 5,-3 0-9,5-1 0,-3 1 57,6 0-55,0-1 0,5 1 21,0 0 0,0 0 31,0-1 88,0 1-133,0 0 0,5-6 2,0 1 1,8-7 13,1 2-10,1-3 1,6-2-131,-6 0 52,0 0 1,4 0-169,1 0 1,-5-2 0,-6-1 227,3-2 0,7-6 0,4 3 0</inkml:trace>
  <inkml:trace contextRef="#ctx0" brushRef="#br0" timeOffset="9">2249 970 6025,'0'8'169,"0"-1"52,0-7-62,0 7-78,0-6 112,0 6 0,0-19-22,0-2-99,0-4 1,0 3 4,0 0 0,5 1 134,0-1-168,0 0 1,-5 0 0,1 1 12,4-1 17,-3 0-52,4 1 0,-6-6-76,0 0 1,0 1 43,0 4 0,0 0-110,0 1 0,5 4-112,0 0 1,0 5-40,-5-5 19,0 7 14,0-3-187,7 6 426,-6 0 0,6-7 0,-7-1 0</inkml:trace>
  <inkml:trace contextRef="#ctx0" brushRef="#br0" timeOffset="10">2411 735 7029,'-8'0'346,"1"7"-172,1-6-124,-3 6 1,0-7 53,-1 0-33,0 0 1,-5 5-87,1 0 63,-1 0 1,0-5-132,0 0 138,1 0-15,-1 0 0,0 0-40,1 0 0,-1 0-9,0 0 0,5-5-3,1 0 1,4-2 38,-5 2 0,5-1-6,-5-4 1,7-3-21,-2 3 1,3-3 1,2-2 0,0-4-60,0-1 69,0 1-4,0-3 1,0 6-124,0-4 119,7 4 1,-5-4-52,3 1 1,1-1-113,-1 6 1,0-1-84,-5 0-11,6 0-456,-4 1 709,5-1 0,-1 7 0,2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29.37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251 207 7569,'0'-8'-805,"0"-5"844,0 11 31,0-11 0,-2 6 56,-3-3-76,3-3 1,-9 10 98,6-7-104,-6 7 1,3-3 78,-7 6-124,7 0 0,-5 0-2,3 0 1,-3 0-132,-2 0 195,0 6-31,1-4 0,-1 11-76,0-3 0,5 1 60,1-1 1,0 3-9,0-3 1,-3 3 4,7 1 0,-4 1-7,4 0 1,0-5-1,5-1 9,0 1-36,0 5 39,0 0-9,6-1 0,-2-4-22,5 0 1,1-7 25,5 2-14,6-3 5,-5-2 1,11 0 2,-8 0 77,1 0 0,-1-5-60,1 0 1,0-6 0,-6 2 5,1 1 0,0-5 22,-1 3 0,-4-1 10,0 1 0,-7-3-15,2 3-19,-3-3 0,-2 3-58,0 1 1,-2 4 62,-3-5 1,-3 5-161,-7-5 0,1 7 1,-1-2 1,0 3-117,1 2 0,-1 0-243,0 0 353,0 0 1,6 0-278,-1 0 410,7 0 0,-10 0 0,4 0 0</inkml:trace>
  <inkml:trace contextRef="#ctx0" brushRef="#br0" timeOffset="1">339 163 7569,'8'0'-505,"-1"0"311,-7 0 101,0 6 154,0-4 1,0 11-11,0-3 0,0-2-109,0 2 0,0-1 47,0 6 1,0 0 67,0 0 1,0-1-91,0 1 70,0 0 0,1-6 0,4 0-82,5-3 48,3 6 1,2-11 0,-1 4-11,1-3 0,0-2 28,-1 0 1,6 0-31,0 0 1,-1 0-6,-4 0-1,0-7 1,-1 4-3,1-7 1,-7 7-1,5-10 17,-11 11-51,11-11-37,-11 11 77,4-4-7,-6 12 1,0 3-5,0 5 41,0 1-31,0 0 19,0-1 1,2-4 0,3 0 0,3-7 17,7 2 0,-1 2 5,1-2 1,0 0 36,-1-5 0,1 0-56,0 0 0,-1 0 111,1 0-108,0-7 1,-1 4 19,1-7 0,-5 5 0,0-5 13,1-1 1,-3-1-8,2 3 0,-2-4 19,2 3 0,2-3 1,-8-2 0,6 5 33,-5 0-52,0 1 1,-5-6-72,0 0 0,-2 5 85,-2 1-149,-5 5 0,-7-2 80,-4 6 0,4 0-126,-3 0 1,2 0 0,2 0-1,1 0 0,-1 0-62,0 0 1,6 1-273,-1 4 474,0-3 0,-5 11 0,1-5 0</inkml:trace>
  <inkml:trace contextRef="#ctx0" brushRef="#br0" timeOffset="2">941 192 6238,'0'8'-63,"0"-1"293,0-7-235,0 6 1,0-2 91,0 5 1,0-4-82,0 5 1,0 0 49,0 5 1,0-1 8,0 1 1,0 0 48,0-1-85,7 1 2,1-7 0,2 5 9,0-3 0,-2-2-82,2 2 69,3-7 0,-5 4-28,7-7 0,-6 0 3,1 0 0,0 0 1,5-2-24,-1-3 1,6-3 31,0-7 0,-1 1 0,-4-1-6,-7 0 1,5 1-8,-3-1 0,1 0 0,1 2 8,-2 3 1,-5-1-3,4 6 1,-4 0 16,5 5 1,0 0-17,5 0-1,-7 0 1,3 2-9,-6 3 0,0-2 1,-5 7-21,0 1 1,0-3-30,0 2-92,0 0 141,0 5 0,0-6-9,0 1 3,0-6-31,0 2 27,6-6 25,3 0 0,5-2-14,1-2 1,0-5 7,-1-5 0,-4 1-3,0 3 1,0-2 5,5 7 0,-6-1 59,1 1-67,0 3 1,0-4 0,0 6 0,-1 0 3,6 0 1,0 1 66,-1 4-65,1-3 3,0 11 1,-5-10 2,-1 7 1,0-5 11,0 5 0,4-7 1,-3 2 1,-2 2 6,2-3-17,0 1 1,5-5-55,-1 0 50,-5 0 0,4 0 12,-4 0-17,5 0 3,-6-6 0,5 3 0,-3-7 1,-2 0-1,2-5 1,-1 1 27,6-1 1,-2 0-24,-3 0 72,3 1 0,-5-6-70,7 1 0,0-6 122,-1 5-114,1 1 16,0-2-168,-7 4 149,5-4 1,-10 8-28,7 3-129,-7-3 144,4 11-15,-7-4 1,0 8-51,0 2 0,-7 5 43,-3 5 0,2 6-23,-2 0 1,6 4 15,-6-4 0,5 4 1,-5-4 1,5 4 1,-5-4 1,7 4-12,-2-4 1,4 1-28,1-1 24,0-4 1,0 5 23,0-6-7,0-7 0,0 0-26,0-3 42,0-3 1,4 3 18,1-10 0,7-3-23,-2-7 1,3 0-1,1 1 19,1-1 1,0-5 97,-1 1-117,8-1 4,-6-1 1,10 6 10,-6 1 0,6-4-5,-2 8 0,6-7-123,4 8-3,-3 2-5,5-6 0,-2 11-178,1-3 0,-3-1 301,-7 1 0,3 0 0,-6 5 0</inkml:trace>
  <inkml:trace contextRef="#ctx0" brushRef="#br0" timeOffset="3">2426 339 6995,'-15'0'-143,"6"-5"206,-1 0-96,0 0 14,-5 5 1,1 0-8,-1 0 1,2 2 66,3 3 0,-1-2-33,6 7 1,-5 0 14,5 4 1,-2 1-19,3 0 0,2-5 1,-3-1-21,3 3 0,4-1 25,3-1 0,-2 2-1,7-8 0,0 1 12,4-5 0,6 5-9,0 0 1,-1 0 16,-4-5 0,5-2 5,-1-3 0,1 2 125,-6-7-143,1 1 0,-5-6 19,0 0 0,-5 2 0,3 0 17,-2-2 0,1 9-13,-2-9-11,-4 4 1,6-4-177,-7 0 193,0 7-100,-7-5 1,4 11-118,-7-2 1,1 2-360,-6 2 367,0 6 0,0-2-126,1 6 290,6-7 0,-5 16 0,4-2 0</inkml:trace>
  <inkml:trace contextRef="#ctx0" brushRef="#br0" timeOffset="4">2485 354 6795,'2'10'-261,"2"-1"0,-2-4 177,3 5 271,-3 0-136,-2 5 1,1-2-7,4-4 21,-3 4 1,11-6 6,-3 3 1,-2-4-26,2-6-29,-1 0 1,8 0 14,2 0 1,-2 0-1,2-1 20,-2-4 1,2-3 77,1-7-104,-1 0 0,-4-1 1,1-2-35,4-2 0,-4-1 48,4 2 0,-2-3-7,1-2 0,-2-2 76,2 6-80,4-6 0,-6 8-33,2-7 1,-2 3 33,-3-3 0,-1 2 26,-3 4-99,-3 2 72,-7 3 1,0 1-114,0 3 25,0 3 1,-7 1-16,-3 6 1,-4 1 53,-6 4 0,4 2-11,-4 3 1,-1 7 8,1-2-6,1 3 13,4 3 1,0-3 0,1 7 28,-1 1-32,0 2 2,7 1 25,-5-6 0,10 5-22,-7-4 1,7-2 1,-2-3 1,3 2-23,2-1 1,2 0-27,3-6 49,3-6 0,8 4-19,4-7 1,-2 5 1,6-6 6,1 1-290,4-5 176,0 0 1,1 0-66,-1 0 0,-1-5 198,-3 1 0,2-1 0,-4 5 0</inkml:trace>
  <inkml:trace contextRef="#ctx0" brushRef="#br0" timeOffset="5">3617 501 6901,'-15'0'128,"4"0"-150,-4 0 14,3 0 1,-9 0-42,7 0 1,-3 0 66,-2 0 1,2-2-122,-2-3 0,2 4 65,3-4 1,-1 3-279,0 2 316,1-7 0,5 6 0,3-6 0</inkml:trace>
  <inkml:trace contextRef="#ctx0" brushRef="#br0" timeOffset="6">3631 251 7569,'9'0'-771,"-3"0"905,-6 0-87,0-7 1,-2 6-55,-2-4 1,-5 3-120,-5 2 159,-1 0 0,0 0-245,1 0 1,-6 0 78,0 0 1,1 0 132,4 0 0,-6 7 0,-2 1 0</inkml:trace>
  <inkml:trace contextRef="#ctx0" brushRef="#br0" timeOffset="7">3984 530 6606,'8'2'96,"-3"3"1,3-4-64,2 4 1,-2-3-4,2-2 0,5 0 173,4 0-160,8 0 1,-9 0-10,6 0 1,-1 0 28,1 0 1,3 0-105,-8 0 81,7 0 0,-9-5-47,2 0 47,-2-6 1,-4 7-33,-4-5 0,5-1-4,-5-5 0,-2 5 10,-2 0 0,1 1-13,-1-6 1,0 5-8,-5 0 0,-5 5 27,0-4 1,-11 5-86,1-1 1,-3 4 39,4 1 0,-6 0 3,0 0 0,1 0 1,4-2-21,0-3 1,1 4 29,-1-4 1,7-3 25,3-2-24,-3-3 0,6-2 0,-1-1 91,6-4-92,5 4 0,0-12 43,6 12 0,-6-10-35,6 6 0,-4-5 9,0 6 0,-7-1-17,2 6 0,-3-1 1,-4 2-33,-3 3 0,-5-1-140,-9 6 1,-1 0-52,-9 5 233,3 0 0,-17 6 0,6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29.3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295 147 7569,'8'0'-356,"-2"0"567,-6 0-134,-13 0 28,4 0-71,-13 0 1,6 2 17,-4 3 1,2-2-83,-6 7-59,6-1 99,-3 0 0,1 4-60,1-4 0,-1 0 49,5 0 0,1 0-93,-1 0 1,0 3 15,1-7 32,5 6 0,3-8-42,6 7 76,0-6 1,1 2-1,4-6 1,4 2-6,5 3 0,3-4 39,2 4 1,2 2-41,4-2 0,3 4 42,-4-4 1,4 7 1,1-3 1,-4 0 78,-1 0 1,-6 1-52,2 5 0,-10 0 10,-5-1 1,-4 3-77,-1 2 0,-1-2 0,-4 2 49,-5-2 1,-3-3-99,-2 1 1,-3 0 90,3-1 0,-3-4-411,9 0-144,2-7-33,1 4 558,6-7 0,6 0 0,2 0 0</inkml:trace>
  <inkml:trace contextRef="#ctx0" brushRef="#br0" timeOffset="1">750 74 7359,'9'0'-138,"-3"0"1,-6 1 202,0 4 1,0-2 55,0 7 1,-1 0-78,-4 5 0,1 4 38,-5 1 0,0 1-20,0-1 1,-4 3-5,3 6 0,2-5-76,-2 1 1,5-1-68,-5 6 0,5-6 49,-5 1 1,7-6-79,-2 6 1,-1-7-112,1 1 0,0-2-350,5-2 575,0-7 0,6 11 0,3-2 0</inkml:trace>
  <inkml:trace contextRef="#ctx0" brushRef="#br0" timeOffset="2">1015 176 7243,'-6'9'-1182,"-3"4"1580,-5-12-263,5 6 1,-4-7-114,4 0 0,0 0-47,0 0 0,-1 5-237,-5 0 126,0 0 1,6-4-147,-1 4 282,0 3 0,-5 7 0,1 0 0</inkml:trace>
  <inkml:trace contextRef="#ctx0" brushRef="#br0" timeOffset="3">912 529 7272,'23'0'-669,"3"0"557,-6 0 1,4 0 164,-4 0 1,-1 0 123,-4 0 0,0-5-48,0 0-56,-1-6 0,-1 3 6,-3-7 1,-3 5 73,-7 1-190,0-1 97,-7-5-9,-1 7 1,-3 1-190,-4 7 190,3 0 2,-9 0-217,0 0 197,5 0 1,-6 0-26,8 0 0,-1 7-3,0 3-22,1 3 0,0 1-5,5 1 1,2 0 4,7 0 0,0-1 7,0 1 1,0 0-17,0-1 1,7 1 21,2 0 0,1-1 7,5 1-8,-4 0 0,11-7 7,-1 5 0,-3-11-8,6 3 1,-4 1 6,4-1-5,-6 0 0,9-5 55,-8 0-53,7 0 1,-9-7 0,9-1 44,-7-6 0,3-1-19,-3 0 1,-3 0 5,4 1 0,-2-3-13,2-2 1,-4-2 3,4-4 1,1-3 1,-2 4 1,3-2 0,-4 0 7,1 1 0,6 1 66,-6-6-81,1 1 1,0 4-2,-1 1 1,1 1-17,-6-2 0,1-2-1,0 2 0,-2 2-14,-3-1 1,1 6-5,-6-2 1,0 4-36,-5 1 1,-2 2 19,-3 3 0,-3-1-22,-6 6 45,-1 0 0,0 10-2,0 0 1,-1 6 0,-2 1 5,-1 6 11,-1-2 1,5 10-4,1-6 1,-1 6 3,0-2 0,2-1-1,3 2 1,-3-1 2,3 6 1,4 4-4,1 0 1,2-1-5,-2-9 1,3 4-48,-3-3 0,10-4 44,5-2 0,3-2-38,2-2 1,4-2 4,1-4 0,6 3-8,-1-7 1,4 0 17,5-5-218,4 0 1,-1 0 243,-1 0 0,0 0 0,2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5:01.9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89 89 7569,'21'0'0,"-9"0"-648,2 0 450,-2 0 0,-3 0 92,1 0 526,-6 0-350,2 0-10,-6 7 2,-6 1-20,-3 7 0,-5-6-63,-1 1 1,0-7 71,1 2 0,2 2-112,-3-2 1,9 0 94,-9-5 0,4-2-101,-4-3 0,5-3 75,0-7 0,7 5-78,-2 1 1,4-1 55,1-5 1,1 0-3,4 1 1,3 1 10,7 3 1,0-2-7,-1 8 0,1-6 28,0 5 1,0 0-25,-1 5 0,-1 2 98,-3 2 0,2 5-52,-8 5 0,1 6 17,-5 0 0,-6 6-43,-4-2 0,2 6-1,-2 4 0,0-3-15,-4 3 1,-1-3 24,0-1 1,2-8 21,3-2 0,-1 1-10,6-1 12,0 0-35,-1-6-3,4 1 1,2-5-8,10-1 0,3-5-4,1 1 1,3-4-18,2-1 0,3 5 29,2 0 1,4 2-252,-4-2 0,6-2 75,4 7 0,-1-1 167,6 6 0,0 0 0,5-1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58.5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221 515 7413,'-15'0'-167,"0"0"72,1 0 0,2 0 149,-2 0 1,7 0-53,-8 0 0,4 5 22,-4 0 1,1 4-129,-1-4 1,0 7 9,0-2 1,6 3 100,-1 1 0,2 1-4,-2 0 1,3 4-4,7 1 1,0 0 28,0-6 0,0 1-11,0 0 1,7-6 4,3 1 0,8-7 1,1 2 0,7 2-8,-1-2 1,3-2-10,1-8 1,-1-3 32,-4-7 1,4-1 2,-3-4 0,-4 2 17,-2-6 1,-2 1 5,-3-1 0,-4-3 11,0 8 1,-5-6 4,5 6 0,-7-3-32,2 3-10,-3 3 0,-4-4-28,-3 10 0,-3-1 42,-7 6 0,0-5-112,1 5 1,-6 0 52,1 5 0,-1 2-187,5 3 1,-4-2 55,-1 7 0,0 0-142,6 4 0,-1-1 83,0-3 1,6 3-224,-1-3 418,6 3 0,-2 2 0,6 0 0</inkml:trace>
  <inkml:trace contextRef="#ctx0" brushRef="#br0" timeOffset="522">309 544 7569,'15'0'-1068,"-5"0"920,-1 0 475,-5 0-179,2 0-49,1 0-94,-6 7 1,6-4 37,-7 7-1,0 0 0,5 4 5,0 1 1,4-5-6,-4 0 1,7-2-22,-2 2 1,3 1 18,1-6 0,1 5-38,0-5 1,-1 4-5,1-4 0,5 0-1,-1-5 0,1 0-39,-5 0 0,-1-1 58,1-4 0,0 1-60,-1-5 1,1 5 45,0-1 1,-5-1-85,-1 1 71,-5-6-44,9 9 29,-12-5 16,6 7 0,-5 2 2,2 3 1,-2 3-4,3 7 0,3-5 22,2-1 1,-2 1 12,2 5 1,0 0 3,4-1 1,1-4-29,0 0 1,4-7 98,1 2 0,0-3-84,-6-2 0,1 0 14,0 0 1,4-2-1,1-3 0,-1-3-5,-4-7 1,-2 1 5,-3-1 1,3 0-6,-3 1 0,-2-3 29,2-2 0,-5 2-30,5-2 1,-7 2 157,2 3-152,-4-1 0,-1 0-1,0 1 0,-8 5-61,-6 4 0,-3 4 67,-7 1 1,-1 0-142,-4 0 0,-1 1 78,1 4 0,0 4-90,-1 5 1,1-4 55,-1 0 1,8 0-237,2 4 1,4 1 72,1 0 0,7-5 225,3-1 0,-3 1 0,0 5 0</inkml:trace>
  <inkml:trace contextRef="#ctx0" brushRef="#br0" timeOffset="1373">1073 603 7569,'9'-7'-408,"4"6"327,-12-6 79,6 7 100,-7 0-51,0 7 1,0 1-81,0 7 0,0-1 41,0 1 0,0-5-19,0 0 1,5 0-65,0 4 96,6 1 1,-8-5-22,7-1 0,0-5 2,5 1 1,-1-4-35,1-1 0,1 0 41,4 0 0,1-6-27,4-4 0,-2-5 22,-4-4 1,2 2-17,4-2 1,-4 2 10,-6 3 0,-1 4 0,1 0 0,0 2 58,0-2 0,-6 4-53,1 6 1,-5 0 55,5 0-50,-7 0 1,5 6-12,-3 4 5,-3 3 0,4 2-1,-6-1 0,2-1 11,3-3-25,-3 3 1,6-9-26,-3 5 1,-2-5 35,7 1 0,-5-4-25,4-1 1,1-5 19,5 0 0,-5-6 2,-1 1 1,1 2-5,5-2 0,-5 5 8,0-4 0,-2 4-4,2-5 0,3 7 1,-4-2 1,0 3 28,0 2-32,1 0 50,5 0 1,-2 2-32,-3 3 0,3 1-1,-3 4 1,-2 3-6,2-3 0,-6-2 29,6 2 1,-2-5-32,2 4 0,3-4 9,-3 5 0,-2-7-17,2 2 15,0-3 0,5-2-20,-1 0 0,1-2 17,0-3 0,-2-3-5,-4-6 1,5-1 9,-5 0 1,3 0-1,-2 1 1,3-8 6,-4-2 0,5 1 1,0-1 1,1-1 39,0-4 0,4-6-46,1 1 1,-1-5 30,-4 5 1,-5-2-40,0 1 0,-5 4-5,4-3 0,-5 8 22,1 1 1,-2 9-177,2 1 138,-4 7 0,6 8 1,-9 8-7,-3 7 0,2 6 15,-7 9 0,5-6-23,-4 1 1,4-1 14,-5 6 0,5-1-23,-5 0 1,5 1 5,-4-1 1,5-1-4,-1-4 0,-1 3 6,1-8 1,0 6-32,5-6 42,0 1-27,0-5 44,7-1 1,1-7-14,6-7 0,3-8 4,2-12 1,-1 2 9,7-6 1,-1-3 3,6-7 1,-1 3-70,1-3 0,4 3-4,0 1 0,7 3-155,-2 2 1,-3-1 64,-2 6 0,-3 1 155,-1 4 0,6 0 0,1 1 0</inkml:trace>
  <inkml:trace contextRef="#ctx0" brushRef="#br0" timeOffset="1763">2690 500 7569,'0'8'-679,"0"5"1,-1-11 948,-4 3-164,-3-3 0,-7-2 130,0 0-162,0 0 0,1 1-66,-1 4 0,5-2-7,0 7 1,2-5 6,-1 5 0,-5 0-17,5 4 0,2-4 48,2 0 1,4 0-85,1 4 0,0-4 34,0 0 0,6-5 3,4 5 1,3-7 72,2 2 0,6-3-63,3-2 1,4-5 85,2 0 1,-1-10-77,0 5 0,-6-11 36,-3 6 0,-4-3-23,-1 4 0,-2-3 76,-3-2 0,1 2-56,-6-2 0,0-2 37,-5 1 1,0 0-148,0 6 1,-2 4 107,-3 0 1,2 7-197,-7-2 1,1 3 55,-6 2 0,-5 0-193,1 0 1,-1 7 77,5 3 0,1 3 212,-1 1 0,0 8 0,1 0 0</inkml:trace>
  <inkml:trace contextRef="#ctx0" brushRef="#br0" timeOffset="2239">2823 515 7569,'8'0'-416,"0"1"-652,-3 4 1091,-4-3 0,6 6 124,-7-3 0,0-2-80,0 7 0,0-5 94,0 5 1,0-5-68,0 5-88,0-1 1,0 1 4,0 0 1,0-5 0,0 5 1,0-5-12,0 4 0,0-4 42,0 5 1,7-7-81,2 2 1,4-3 39,2-2 1,1 0 2,4 0 0,1-7 72,4-3 0,2-3-68,-2-1 0,3-3 10,1-2 0,-4 1-3,-1-7 1,1 6 21,4-6 1,0-4-14,1-5 0,-1-2 5,1 1 0,-6 3 22,1-8 0,-7 1-3,1-5 1,-4 7-74,-5 2 1,-2 6 49,-3 4 0,-4-1-115,4 7 1,-3 4 122,-2 5-71,-7 7 46,-1-4 0,-6 19-43,-1 2 1,0 9 19,0-3 1,2 8 8,4 1 0,-4 1 26,3 4 0,-3 2-27,-2-2 1,0 5 13,1-4 0,-1 4-7,0-5 1,5 0-25,1-4 0,5-1-15,-1 1 0,-1-6-4,1 1 0,0-8 33,5 3 1,7-4-260,2-1 0,4-7 267,2-3 0,6 3 0,2 1 0</inkml:trace>
  <inkml:trace contextRef="#ctx0" brushRef="#br0" timeOffset="2715">4028 721 6859,'-15'0'214,"-6"0"1,5 4-200,-4 1 0,-3 0 0,-1-5 0,1 0-158,-2 0 1,6 0 69,-6 0 0,7 0-427,-1 0 500,2 0 0,3-6 0,-1-2 0</inkml:trace>
  <inkml:trace contextRef="#ctx0" brushRef="#br0" timeOffset="2896">4101 500 6767,'-14'0'191,"-1"2"-88,0 3 1,-1-4-78,-4 4 0,4-3-98,-4-2 0,2 0 26,-1 0 0,3-2-297,-4-3 343,4 4 0,1-6 0,0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56.54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500 118 7685,'-10'0'366,"1"0"-197,5 0-67,-9 0 1,5 0 11,-7 0 0,1 0-137,-1 0 1,-6 1 81,-4 4 0,2-3-97,-1 3 1,4 1 65,-4-1 0,4 5-117,-4-5 0,4 5-23,-4-5 1,6 6 82,-2-1 0,4-2-87,1 2 0,5-5-24,0 5 120,7-7 1,-3 5-38,6-3 19,0-4 0,1 6 12,4-7 0,3 5 63,7 0 1,1 1-15,4-1 1,-4-1 10,4 5 1,1-4-8,-1 5 0,-2-5 39,-8 5 41,3 0 0,-7 4-85,4 1 0,-4 0-1,-6-1 1,-1 1 11,-4 0 0,-3-1-63,-7 1 0,-1 0 23,-4 0 1,-1 1-77,-4 3 1,-1-2-40,7 2 0,-3-2 67,3-3 0,3-1-418,-4-3 295,4 3 0,1-6-265,0 3 443,7-4 0,1-6 0,7 0 0</inkml:trace>
  <inkml:trace contextRef="#ctx0" brushRef="#br0" timeOffset="365">809 30 7569,'0'8'-1091,"0"-2"1323,0 1 1,0 1-107,0 7-63,0-7 0,0 5-5,0-3 0,-2 1 20,-3-1 0,2 3-64,-7-3 1,5 4 64,-4 6 0,-1-4-121,-5 4 1,0 1 101,1-1 1,-3 6-92,-2-2 0,2-1-4,-2 2 0,3-1-39,1 6 0,0-3-60,0-2 0,2 1-51,4-6 42,2-1 0,7-4-33,0 0 176,0-7 0,7-2 0,1-6 0</inkml:trace>
  <inkml:trace contextRef="#ctx0" brushRef="#br0" timeOffset="593">1132 147 7569,'-8'7'-292,"-5"-6"422,11 6 0,-11-2-37,4 0 0,-6 0-80,-5-5-7,-3 6 1,-4-4-118,2 3 1,-8-4 66,4-1 0,1 5-179,4 0 1,1 0 97,-2-5 1,4 5-355,7 0 479,-1 6 0,-6-3 0,-2 7 0</inkml:trace>
  <inkml:trace contextRef="#ctx0" brushRef="#br0" timeOffset="1218">956 515 7569,'21'-9'0,"-5"3"0,4 6 0,-8-5-689,-3 0 447,1-6 0,0 7 401,0-5-51,-7 5 1,4-9-7,-7 3 1,0 2-73,0-1 1,-7 5 11,-3-1 1,-3 4-10,-2 1 0,-4 0-50,-1 0 1,-6 0 66,2 0 0,1 0-99,-2 0 0,7 6 45,-1 4 0,2 3-37,3 2 54,-1 0 0,7-1-8,3 1 1,-2 0 29,2-1 1,2-4-28,8 0 0,3-5 8,7 5 1,0-7-1,-1 2 1,3 1-28,2-1 1,-2 0 9,2-5 1,-1 0-3,2 0 1,-4 0-14,4 0 0,3 0 19,1 0 1,-1 0-13,1 0 0,-4-6 8,5-4 1,-1-3 5,5-2 1,-4 0-6,-1 1 0,1-6 16,4 0 1,2-6-16,4 2 1,-3-4 1,8-1 0,-1-1 42,5 1 0,-5-1-38,0 1 1,-11 0 63,1-1 0,-9 1-57,0-1 1,-4 3 14,-1 2-7,-7-3 0,-2 12-64,-6-4 32,0 11 1,-6 2 14,-4 7 1,-3 0-24,-2 0 1,-4 7 21,-1 2 1,-5 5-56,6 0 0,-6 3 44,6 2 1,-6-1-7,6 7 1,-3-6 3,3 6 0,3-2 16,-4 1 0,4 4 8,1-4 1,2 2 3,3-1 0,-1 3 13,6-4 1,0 4-30,5 1 1,0-4 13,0-1 0,1-1-7,4 2 1,5-4-32,10-6 0,1 3 31,3-4 1,6 4-158,-1-8 0,1 2-47,4-3 194,-3 4 0,5-4 0,1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5:03.6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442 706 7445,'4'-15'91,"1"1"0,2-6 17,-2 0 1,-2-1-111,7 2 0,-5 1 5,5-7 0,-7 6 29,2-6 1,1 7-10,-1-1 0,2 2-131,-2 2 0,-4 6-63,4-1 0,-3 5-252,-2-5-380,6 7 803,2-10 0,7 11 0,0-4 0</inkml:trace>
  <inkml:trace contextRef="#ctx0" brushRef="#br0" timeOffset="701">1265 500 6754,'-8'0'194,"-1"0"-79,4 0-77,4-6 0,-7 4 34,3-3 25,3-3-62,-4 0 0,6-7-35,0 0 1,0 1 4,0-1 0,6 0-99,4 1 114,3-1 1,2 5-50,-1 0 0,1 1 45,0-6 1,1 5-23,4 0 1,-2 7 14,6-2 0,-1 4 47,2 1 1,-4 0 35,-7 0-39,1 6 1,-2 2-44,-3 7 0,-5 1 18,-10 4 0,2-4-52,-7 4 0,0-4 53,-5-1 0,1 1-63,-1 4 0,5-7 51,0 6 0,6-10-47,-6 5 0,5-2 22,-5 2 1,5-4-8,-5 0 12,7 0 0,-8 4 3,6 1 0,-2-5 0,2 0 0,4-5 0,-4 4 0,3-4 0,2 5 0,0 0 0,7 5 0,2-1 0,5-4 0,0 0 0,6-2 0,-1 2 0,6 3 8,-5-3 1,4-2 0,-4 2 0,4-5-30,-4 4 0,4-5 22,-4 1 0,4-4-104,-4-1 1,1 0 57,-1 0 1,-4-5-527,4 0 571,-4-6 0,5 3 0,2-7 0</inkml:trace>
  <inkml:trace contextRef="#ctx0" brushRef="#br0" timeOffset="4538">4822 74 7569,'0'-8'-451,"0"1"0,-2 7 357,-3 0 1,4-1 122,-4-4 1,-3 3 29,-2-3 0,-3 4 2,-2 1 1,0 0 3,1 0 1,-6-2 8,0-3 1,-6 3-4,2-2 1,-4 2 52,-1 2-69,-1 0 1,1-2 28,-1-3 1,1 4-16,0-4 0,-2 3 4,-4 2 1,3 0-4,-8 0 1,-4 0-44,-5 0 1,-6 0 47,1 0 0,-3 0-73,-2 0 1,2 0-62,3 0 0,3-1 111,7-4 0,-2 3-76,-3-3 1,-3 4 52,-7 1 0,-1 0-20,-4 0 1,1 0 12,-11 0 0,15 0-30,-4 0 1,-1 1 25,-5 4 0,2-3 6,-1 3 1,1-4-16,-2-1 0,4 0 0,6 0 0,0 0-33,0 0 1,1 0 35,-1 0 1,0 0-21,0 0 1,-6 0 13,-4 0 0,4 5-58,1 0 0,10 0 86,5-5 0,-3 5 71,-2 0 1,2 0-76,-2-5 0,0 0 8,-5 0 0,6 0-32,-1 0 1,1 0 23,-1 0 0,4 0-96,6 0 0,0 0 75,0 0 0,-5 5-51,0-1 0,-10 6 47,5-5 1,-7 2-109,8-2 0,2-4 66,2 4 0,5 2 36,5-2 0,1-1 72,4-4 1,3 0-80,-4 0 0,3-4 15,-3-1 1,6-7-10,0 2 1,-1 2-79,6-2 1,1 6 86,-2-6 1,7 6-23,-1 0 1,-2-3-20,1 2 1,-6 0-6,1 5 0,3 0-10,-3 0 1,7 2 24,-2 3 1,3-4 24,-3 4-18,4 3 0,-6-6 17,8 3 1,4-2-22,0 2 0,5-3 32,-5 3-13,7-4 32,-3-1 19,6 7 119,6-6-133,-4 13 27,4-6-56,-6 6-4,0 1 1,0 0-15,0 0 1,0-1-7,0 1 1,0-5 0,0 0 1,0-1-10,0 6 1,5 0 5,0-1 0,0 1 10,-5 0 1,5 0 8,0-1 1,1 1-11,-1 0 1,-2 1 33,7 4 1,-6-4-30,0 3 0,3 3 25,-2-3 1,0 7-17,-5-1 1,0-2-1,0 1 1,0 1-5,0 4 1,0-1 3,0-4 0,0 4-13,0-3 0,0-2 11,0 1 0,0-4-44,0 4 1,0-6 36,0 2 1,-5-4-64,0-1 1,0-1-1,5 1 0,-5 0 49,0 0 0,0-6-64,5 1 0,-5-5 20,1 5-51,-1-7 35,5 10 45,0-11 5,0 4 1,1-1 97,4 0-92,-3 0 1,6-5 94,-3 0-83,-3 0 0,6 0 34,-3 0-27,-4 0 1,7 5-6,-3 0 1,-1 0-8,5-5 1,-4 0-4,5 0 1,-5 1 21,5 4 0,-5-3-7,4 3 0,-5-2 22,1 2-33,3-3 38,0 4-26,7-6 1,-1 5 12,1 0 1,0 0-8,-1-5 0,1 0 47,0 0 0,0 0-36,-1 0 0,1 0 2,0 0 1,-1 0 73,1 0 0,0 5-71,-1 0 1,1 0 18,0-5 1,1 0-9,4 0 1,-4 0-46,4 0 0,1 0 42,-1 0 0,6 0-36,-2 0 0,4 0 6,1 0 1,6 0 17,-1 0 0,12 0 4,-2 0 1,5 0-13,0 0 1,-4 0 27,4 0 1,2 0-22,-2 0 1,-2 0 6,-7 0 0,7 0-2,-3 0 0,5 0 1,0 0 0,-2 0-9,7 0 0,0 0-2,5 0 0,-2 0 9,-3 0 1,-8 1-4,-7 4 0,0-3-6,5 3 1,0-4 4,1-1 0,-1 5-15,0 0 0,6 0 13,4-5 1,2 0-4,-2 0 0,1 0-10,-6 0 1,5-2 10,-5-3 0,7 4-16,-2-4 1,4 3 12,6 2 0,-4 0 27,4 0 0,-3 0-25,-3 0 1,-10 0-7,-4 0 0,-5 0 15,0 0 1,-3 5-7,-6 0 0,1 5-15,3-5 0,-1 5 14,6-6 0,5 3 0,5-2 0,1-3-20,-1 2 1,-1-2-3,6-2 1,-7 0 14,2 0 1,-3 0-13,-2 0 0,5 0 7,0 0 0,6 0 0,-1 0 1,3 0 17,2 0 1,-2 0-18,-3 0 0,-3 0 17,-7 0 1,0 2-15,0 3 1,-5-2-2,1 7 0,-3-7-5,2 2 0,4 1-4,-4-1 1,4 5 3,1-5 1,0 0 4,0-5 0,-2 5-11,-2 0 0,0 0 8,-5-5 1,4 0-28,-5 0 1,2 0 22,-2 0 1,-3 4 0,4 1 0,-9 0 5,-2-5 0,-6 0 1,2 0 0,-4 0 4,-1 0 1,-5 5-11,0 0 1,-6 0-15,6-5 14,-7 0-38,4 0 5,-7 6-10,0-4-8,0 5 25,0-1 1,-2-4 18,-3 3 1,2-4-27,-7-1 57,1 7 1,-4-4-53,3 7 73,-3-7-3,11 4 9,-11-7-20,11 6 8,-11-4-1,12 4-23,-6-6 0,5 0 47,-2 0-30,2 0 62,-5 0-73,7-6 1,0 3 68,0-7 0,0 5-43,0-5 1,0 0 4,0-4 1,0 4 4,0 0 0,0 0-15,0-4 0,0-6-13,0 0 1,0-6 19,0 2 1,-4-4-54,-1-1 1,0-2 5,5-4 0,-5-2-4,0-7 0,0 3 1,5-3 0,0 3-5,0-8 1,0 1 5,0-1 0,2 7-4,3-7 1,-2 7 9,7-7 1,-2 8-2,2 1 1,-2 6-7,-3-5 1,-4 5 5,4-5 0,2 6-37,-2-1 1,0 3 15,-5 1 1,0 7-4,0 4 1,0 2 5,0 3-1,0-1 36,0 0-40,0 7 27,0 2-22,0 6 49,-7 0-23,5 6-1,-11 2-5,5 0 1,-2 4-1,1-7-2,5 0 0,-4-5 0,3 0 0,4 0 0,-13 0 0,5 0 0,1 0 5,-2 0 1,0 0-6,-5 0 1,1 0 28,-1 0 1,0 0-14,0 0 1,1 5 2,-1-1 1,0 1 30,1-5 0,-1 2-37,0 3 1,-4-4 1,-1 4 0,-1-3 3,1-2 1,-3 0-37,-6 0 1,-2 0 32,-3 0 0,3 0-81,-4 0 0,-1 0 72,2 0 0,-5-5-263,5 0 1,-1-5-85,6 6 341,-1-8 0,-5 4 0,-3-7 0</inkml:trace>
  <inkml:trace contextRef="#ctx0" brushRef="#br0" timeOffset="5245">1015 1044 7569,'-8'0'-1529,"1"0"1766,1 7-182,4-6 169,-11 6-120,11-7 150,-11 0-175,12 0 0,-6-7 142,7-2 1,0-5-118,0 0 0,5-3 19,0-2 1,5-4 18,-6-6 0,8-2-76,-2-4 1,3-2 5,1-7 1,-4-1-7,0 1 0,-2-5-87,2 0 1,1 0-89,-6 5 39,0 7 1,-5-4-108,0 7 0,0-6 69,0 6 1,0 1-36,0 9 0,0 3-128,0 6 271,0 0 0,7 7 0,1 2 0</inkml:trace>
  <inkml:trace contextRef="#ctx0" brushRef="#br0" timeOffset="5705">2161 1162 7048,'0'-10'-64,"0"0"0,-1 0 104,-4-4 1,3-6 110,-3 0 1,4-11-31,1 2 1,0-5-111,0-1 0,1-2 65,4-7 0,-2-5-93,7 0 1,0-5 3,5 5 0,-2-3 64,-3 8 0,1-4-157,-6 9 1,5 1 45,-5-1 1,0 11-179,-5-1 0,0 9 71,0 1 0,0 3 0,0 1 1,0 5-86,0 0 252,0 7 0,0-4 0,0 7 0</inkml:trace>
  <inkml:trace contextRef="#ctx0" brushRef="#br0" timeOffset="6229">3014 1162 7082,'0'8'277,"0"-3"-174,0-10 1,1-2 5,4-2 0,-3-9 14,3 3 0,-2-5 5,2 1 0,-3-4-7,3-7 0,-4-1 15,-1-3 0,2-3-78,3-8 1,-4-5 7,4-4 0,-3-3 5,-2-2 1,2 0-25,2 0 1,0 5-68,6 1 1,-6 4-128,6-5 1,-5 11-5,5-1 0,-7 5 25,2 0 0,2 4-117,-2 11 0,1 4-121,-1 11 101,-3-5 1,4 14 25,-6 0 0,0 7-74,0 8 1,0 1 310,0 4 0,-6 3 0,-3 6 0</inkml:trace>
  <inkml:trace contextRef="#ctx0" brushRef="#br0" timeOffset="6711">3822 1132 7569,'0'15'-1603,"0"0"1528,0-1 461,0-5-58,0-3-76,0-6-63,0-13 1,5 3 31,0-9 1,2 2-114,-2 3 1,-2-6 70,7 0 0,-5-6-30,4 2 0,-4-6 27,5-4 0,-2-3-41,2-8 0,3-4 1,-3 0 0,3-6-101,2 1 0,-6-1 60,1 1 0,0-2-185,5 7 1,-6-5 53,1 5 1,0 0-197,5 5 0,-5 7 106,-1 2 1,-5 6-622,1 4 134,-4 4 228,-1 13 1,0 3 66,0 10 1,-5 5 317,0 9 0,-4-1 0,4 7 0,-7-1 0,4 6 0</inkml:trace>
  <inkml:trace contextRef="#ctx0" brushRef="#br0" timeOffset="28917">2485 1779 6758,'8'0'353,"-2"-2"-202,-6-2-58,0 2 0,0-6 6,0 3-20,0 3 0,0-6 6,0 3 1,0 2 70,0-7-120,0 0 0,5-4-19,0-1 0,0 0 10,-5 1 0,5-6-114,0 0 0,0 1 96,-5 4-116,0 0 0,0 1 70,0-1 1,0 5-586,0 0 36,0 7 586,0-3 0,0-1 0,0-1 0</inkml:trace>
  <inkml:trace contextRef="#ctx0" brushRef="#br0" timeOffset="29334">2676 1573 7204,'0'-8'328,"0"-5"-169,0 5-142,0-7 131,-7 1-211,6-1 26,-6 0 0,2 5 19,0 1 53,0 5-11,-1-2-17,-2 6 1,-7 1 6,0 4 0,1 3-10,-1 7 1,-1 0 5,-4 0 1,4-1-1,-4 1 0,4 0-19,1-1 1,-5 1-4,1 0 1,-2-1-137,1 1 0,2-5 91,-6 0 0,6-5-205,-2 4 0,4-5 75,1 1 0,0-4 187,1-1 0,-1 7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4:29.389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3851 544 5768,'8'9'125,"-1"-3"-62,-7-6-19,6 0-9,-4 0 1107,4 0-1075,-6-6 0,2-3 63,3-5-85,-4 5 1,6-4 10,-7 4 1,0-9 0,2-2 30,2 2 1,-2-3-25,3 1-17,-3-6 0,3 3-107,-1-6 110,1-1 1,-5 6-197,0-1 181,7 1 1,-6-1-50,4 1 1,-3 6-1,0-2 13,3 4-207,-4 1 33,6 7-254,-7 2-821,0 6 1251,0 13 0,0-3 0,6 11 0,2-7 0</inkml:trace>
  <inkml:trace contextRef="#ctx0" brushRef="#br0" timeOffset="1">4115 236 7569,'0'-8'-1177,"0"1"1220,0 0 64,0 6 44,0-12 10,0 5-60,-6-7-29,4 0 0,-6 0-17,3 1 1,2-1 92,-7 0-81,7 1 1,-9-1-47,8 0 1,-3 5-122,2 1 0,2 4 98,-7-5 0,7 5-15,-2-5 13,-3 7 19,6-4 10,-4 7 50,-1 0-62,-1 0 0,-2 0 2,0 0 161,0 0-156,2 7 10,-5 1 1,5 7 7,-7 0 1,1-2-107,-1-4 93,0 5 0,2-1-76,3 6 1,-3 1-1,4-6-41,-5 1 0,1 0-132,4 0 98,-4-1 0,6 3 126,-3 2 0,-3-2 0,5 4 0</inkml:trace>
  <inkml:trace contextRef="#ctx0" brushRef="#br0" timeOffset="2">88 1265 7373,'-10'0'252,"0"0"-233,7 0-5,-10 6 1,10 2-11,-7 7-12,7-7 1,-9 5 3,7-3 0,-1 3 43,1 2-28,3 0 0,-4-1-66,6 1 66,0 0 1,0-6-37,0 1 0,0-5 34,0 5 0,1-7-26,4 2 1,-2-3-1,7-2 18,2 0-5,1 0 0,1 0 63,1 0-58,0 0 1,0-2 14,-1-3 0,1 2 0,0-7 0,-1-1 1,1-2 75,0-2 0,-1 0-74,1 1 0,0-1 10,0 0 0,-1 0-25,1 1 0,1 1-17,4 3 36,-4-3-4,5 11 1,-11-4-3,0 6 1,0 0 40,5 0-23,-7 0-38,5 6 0,-7 2 16,4 7 1,-2-5-49,-3 0 48,-3-1-31,4 6 1,-6 0-3,0 0 0,5-1-60,0 1 80,0 0 1,-3-2 0,1-2-77,2-1-3,6 0-14,-3-2 81,7-2 0,0-6 3,0 0 1,-1-6-15,1-4 1,-2-3 43,-3-2 1,3 2-38,-3 3 1,-2-1 2,2 6 0,-5-5 17,4 5-9,-5-6 42,9 9-44,-12-4 71,6 6-57,-7 6-3,0 3 0,0 5 1,1-1-2,4-3 1,-3-2 7,3-3-5,3-3-1,0 11 0,2-12-110,0 4 1,-2-1 102,2 1 0,-2-4-571,-3 4 270,-4 3 0,11-5-180,-7 7 484,0-6 0,1 9 0,2-5 0</inkml:trace>
  <inkml:trace contextRef="#ctx0" brushRef="#br0" timeOffset="3">1161 1309 7035,'-8'6'138,"-5"-4"0,6 11-86,-3-3-12,-3-4 0,10 7-31,-7-3 0,2 3 44,-2 2 1,-3-4-78,3 4 0,-3-7 64,-1 12 1,-1-12-95,0 7 0,5-4 98,1 4-47,-1-7-3,-5 5 12,0-11 0,6 4 0,-1-6 0,7-6 98,-2-4-95,-4-3-10,8-2 0,-6 0 4,7 1 0,-5-6-36,1 0 0,-3 1-101,2 4 0,3 1-162,-2-1-329,2 0 625,2 7 0,-7-5 0,-1 5 0</inkml:trace>
  <inkml:trace contextRef="#ctx0" brushRef="#br0" timeOffset="4">1440 1368 6677,'-6'-9'78,"-3"3"1,-5 6-59,-1 0 0,5 0-1,0 0 9,1 6 0,-1-2 5,0 5 0,5 1 5,-5 5 0,7-5-75,-2-1 67,4 1-46,1 5 1,0 0 8,0-1 1,0-4-50,0 0 66,0 0 0,6-2 8,4-3-15,3 3 1,3-6 0,2 3 13,2-4 31,-1-1-40,3 0-5,-6 0 1,7 0-4,-3 0 6,-4-6 33,5 4 1,-11-6 71,0 3 1,-2 2 10,2-7 10,-4 0-27,-6-5-73,0 1 0,0-1-117,0 0 1,-5 5 79,0 1 0,-6 5-250,1 0 0,-3 2 93,-2 2 0,1 0-47,-1 0 1,0 0 208,1 0 0,-1 6 0,0 3 0</inkml:trace>
  <inkml:trace contextRef="#ctx0" brushRef="#br0" timeOffset="5">1675 1456 7569,'15'0'-503,"0"5"25,-1-1 267,1 8 1,0-10 166,0 2 0,-1-2 278,1-2 0,0 0-16,-1 0-225,1 0 1,0-5 128,-1 0 1,1-6-109,0 1 0,-5 2 11,-1-2 89,-5 0 0,4 0 88,-3 1-111,-4-1 0,6-5-63,-7 1 0,-5 4-23,0 0 0,-6 7-143,1-2 175,-3 3 1,1 2-55,-2 0 1,2 0 1,-7 0 0,2 0 1,3 2-2,-1 3 1,0-2-6,1 7 1,4 0-3,0 4 1,5 3 12,-5 2 1,7-3 5,-2 4-2,3 3 11,2-7-9,0 5 0,0-6-3,0 0 1,7 0-3,3-1 6,3 1-55,2-7 54,-1 5 0,6-10 1,-1 7 0,6-6-1,-5 0 0,6-2 15,-2-2 1,4 0 1,1 0 1,-4-6 61,-1-4 1,-4 2-74,4-2 1,-6 0 84,2-5-54,-4 1-58,-1-1 45,0 0-5,-7 7-47,-2 1 33,1 7-19,-5 0-61,4 0 20,-6 7 15,0 1 35,0 7 1,0-5 19,0-1 1,7 0-23,2 0 0,0 3 49,0-7 0,1 0-45,5-5 1,5 5 61,-1-1 1,1 1-48,-6-5 1,1 0 4,0 0 0,0-5 9,-1 1 38,1-1 1,-2-2-42,-3-3 0,1 2 41,-6-2 0,5 5-7,-5-4 1,0-1 8,-5-5 1,0 5-47,0 1 8,0-1 1,-7 0 26,-3 0-55,-3 7 1,-3-9-2,-4 8 0,-1-1-138,-3 5 167,-4-7-72,5 6 1,-1-6-101,-1 7 0,7 5 25,-2 0 0,4 5-97,1-6 0,6 6 15,-1-5 1,7 7-128,-2-3 1,3 0 331,2 0 0,0-5 0,0 15 0,0-2 0</inkml:trace>
  <inkml:trace contextRef="#ctx0" brushRef="#br0" timeOffset="6">2352 1500 7569,'14'0'-861,"-4"-5"396,0 0 773,-7 0-143,10 5-69,-11 0 18,11 7-82,-12 1 0,6 6 19,-7 1 0,5-5 7,0 0 1,1 0-6,-1 4 1,-1 1 0,5-2-32,3-3 1,-6 3-22,-1-3 1,2 3-8,-2 1 1,0 3-5,-5 2 1,-5-2-15,0 2 41,-7 4 1,4-6-39,-7 2 1,1-1-5,-1 2 0,0-9-131,1 4 0,-3-5-54,-2-1 1,2 3-2,-2-7 1,7 0 0,3-5 210,-3 0 0,-1-13 0,-2-4 0</inkml:trace>
  <inkml:trace contextRef="#ctx0" brushRef="#br0" timeOffset="7">2572 1514 7569,'15'0'-41,"-1"0"1,1 0 0,0 0-133,0 0 1,-1 0 115,1 0 77,0 0 1,-6 0-1,1-1 37,2-4 1,-1 2-1,1-7-40,-3-2 1,-1 4 60,2-2-2,3 1-23,-11-6 1,6 5 101,-3 0-189,-3 1 96,4-6 0,-7 2-79,-4 3 103,-3 4-152,-7 6 0,0 0 70,0 0 1,1 1-68,-1 4 0,2 3 43,3 7 0,-1-5-41,6-1 53,-7 1-1,11 5 6,-6 0 1,7-1-6,0 1 0,0 0 0,0-1-11,0 1 3,0 0 0,7 0 0,3-1 1,-2-4 23,2 0-11,-1-7 0,6 9 8,0-8 0,-1 1-13,1-5 0,0 0 15,0 0 1,-1 0 2,1 0 1,0 0 2,-1 0 1,1-5-10,0 1 0,-1-8 1,1 2 2,0-3 0,-1 3-6,1 1 0,0 1 1,0-2 1,-6-2-9,1 7 14,0 0 1,0 5 2,0 0 0,-1 0 7,6 0 0,0 5 0,-1 2 16,1 1-173,0 2 142,0-2 1,-1 3-80,1-6 0,0 5-131,-1-5 0,1 0-17,0-5 0,-1 0 117,1 0 1,5 0 106,-1 0 0,1 7 0,-5 1 0</inkml:trace>
  <inkml:trace contextRef="#ctx0" brushRef="#br0" timeOffset="8">3586 1294 6695,'0'-10'-431,"0"0"1,2 6 596,3-6 58,-4 6-34,6-2-4,-7-1-48,0 6 843,0-6-788,-7 20-151,-1-3 42,-6 11-43,5-6 0,-2 0-42,6-1 1,-5 6 32,5 0 0,-6 4-9,1-4 0,2 4-6,-2-4 0,2 4-9,-2-4 0,-1 4-44,6-4 63,-7 0 1,11-11 1,-4 1 6,-3 0 1,4-2-120,-5-3 77,5-3 0,-4-4-4,3-3 1,4-3 164,-4-7-146,-3 1 1,4-6 4,-5 0 1,4-6 0,-5 2 9,-2-4 0,4-6-164,-2-1 68,1 8 1,-6-1-223,0 3 1,1 4 126,-1 2 1,5 2-66,0 3 0,5 0-53,-4 5 1,5 0 285,-1 5 0,4 2 0,1-5 0,0 7 0</inkml:trace>
  <inkml:trace contextRef="#ctx0" brushRef="#br0" timeOffset="9">3866 1514 6755,'0'-8'-203,"-2"0"246,-3 3 0,-3 2-18,-7-7 1,5 7 5,1-2 0,-1 3 3,-5 2 0,0 0-10,1 0 0,-1 7-2,0 3 0,1 3 1,-1 1 0,2 1 40,3 0-75,-3 0 0,11-1 54,-3 1-115,4 0 88,1-1 1,1-4 6,4 0 1,-1-7-5,5 2 0,6 2-2,5-2 1,4-1 9,-4-4-18,6 0 61,-3 0-59,0-6 1,3 3 25,-7-7 0,1 0 5,-5-5 1,-1 1 37,1-1 0,-5 0-41,0 1 1,-7-1-1,2 0 52,-4 0 0,-1 1-111,0-1 52,0 7 1,-6-5-83,-4 3 0,-3 4 0,-3 1-260,-4 3 319,4 2-502,-5 0 316,-1 0 1,6 5-318,-4 0 495,4 6 0,1 4 0,1 8 0</inkml:trace>
  <inkml:trace contextRef="#ctx0" brushRef="#br0" timeOffset="10">4013 1544 7569,'14'0'-924,"-6"0"811,-1 0 0,-2-2 548,0-3-375,0 4 28,-5-12-177,0 11 120,-7-5 1,-1 7-126,-7 0 123,7 0-6,-5 0-28,5 7 1,-2 1 21,0 7 0,7-5-23,-2-1 0,2 1 11,-2 5 0,3 0 3,-3-1 1,5-4 31,5 0-34,-3-7 1,11 5 9,-3-3 25,-4-3 1,9 4 8,0-6 0,-1 0 4,6 0 0,-4 0-24,-1 0 1,5-1 33,-1-4-13,1-3-27,-5-7 0,-2 0 48,-4 1 1,3-1-14,-7 0 0,0 1-65,-5-1 34,0 7 0,-7-4-140,-3 7 1,-3-4 0,-1 4-44,-1 1 0,-5 3-112,1 1 0,-1 0 91,5 0 1,2 1-290,3 4 465,-3-3 0,5 18 0,-6-4 0</inkml:trace>
  <inkml:trace contextRef="#ctx0" brushRef="#br0" timeOffset="11">4115 1514 7569,'15'0'-512,"6"0"1,-4 0 562,2 0-10,4 0 0,-7 0 55,4 0 50,3 0-99,-7 0 0,10 0 1,-4 0 29,1 0 1,-4 0 1,6 0-63,-1 0 0,1 7 11,-1 3 1,-6-2-59,2 2 0,-4 0 83,-1 4 0,-1-4-207,1 0 1,-7 0 56,-3 4 0,-3-4-52,-2 0 0,0-5 150,0 5 0,-7-1 0,-1 6 0</inkml:trace>
  <inkml:trace contextRef="#ctx0" brushRef="#br0" timeOffset="12">323 809 8645,'0'8'439,"0"-1"-302,-6-7-53,4 0-256,-5 0 0,14 6 0,1 2 0</inkml:trace>
  <inkml:trace contextRef="#ctx0" brushRef="#br0" timeOffset="13">5365 1279 6779,'-5'10'143,"0"0"1,-1-7-80,1 2 1,1-2 68,-5 2-41,5-3 48,-9 11-14,5-11 21,-7 11-168,1-12 111,-1-1-142,7-8 0,1-2 57,7 1 8,-6-1-7,4-5 1,-4 0 12,6 1 0,0-1-77,0 0 0,4 5 4,1 1 41,0-1 5,2 2 9,1-5-1,0 11-4,5-5 4,-11 1 0,11 4 0,-3-3 0,-2 4 0,2 1 0,-5 0 0,4 0 0,-4 1 0,5 4 0,-7-1 0,2 5 0,-3 1 0,-2 5 0,0 0 0,-5-1 0,0 1 0,-6 5 0,1-1 0,2 6 5,-2-6 0,0 7 0,-5-1 1,2 1-4,3-2-1,-3 4 0,5-11 0,-5 4-3,3 0 3,-3-5 0,7 6-2,-4-8 2,-3 1 1,11-5-2,-3 0 0,2-2-1,-2 2 53,4 3-24,-6-5 1,9 2-38,3-1 14,3-5 1,0 2 0,5-6-175,-3 0 171,3 7 0,2-6-220,-1 4 1,1-3-59,0-2 47,6 0 98,-5 0 1,10-2 54,-6-3-34,6 4 110,-10-6 0,6 1 0,-8-3 0</inkml:trace>
  <inkml:trace contextRef="#ctx0" brushRef="#br0" timeOffset="14">5644 1661 7569,'0'9'-223,"0"4"0,0-10 247,0 7 1,-5-5-20,0 4 2,-6-5 1,8 9 37,-7-3 0,5 3-8,-5 1 1,0 1 0,-4 1-33,-1 4-87,0-4 81,1 6 0,-1-6-105,0 4 1,0-9-514,1 4 619,-1-4 0,0 10 0,1 2 0</inkml:trace>
  <inkml:trace contextRef="#ctx0" brushRef="#br0" timeOffset="15">5968 1661 6619,'0'9'243,"6"4"-123,-4-12-167,4 6 125,-6-7-45,7 0 1,1 0 75,7 0-82,-1 0 1,1 0 27,0 0 13,6 0-33,-5 0-79,5 0 68,1 0 1,-4-5 23,6 0-22,-6-6-4,3 9 1,-8-11-1,-1 5 65,-2 0-61,-7-5 0,8 4 61,-6-5-46,0-1 1,-5 0-14,0 1 1,0-1 24,0 0-72,0 0 17,-6 1 0,-1-1-4,-3 0 1,-1 6-30,6-1 29,-6 0 1,7-3-6,-6 3 0,7 2-11,-2 3 1,-1 2 20,1-7 0,-2 5-7,2-5 5,4 7 5,-6-10 0,7 5-2,0-7 0,0 0 1,0 1 0,5-3-1,0-2 1,0 2-1,-3-4 0,3 0 1,-4 5-30,4-4 28,-3 4-64,-2 1 1,-7 2 0,-3 2 17,-3 1 1,-1 6-9,-1 0 0,-1 2-368,-4 2 188,4 0 98,-12 6 0,12 1 137,-4 3 0,-3 3 0,0-5 0</inkml:trace>
  <inkml:trace contextRef="#ctx0" brushRef="#br0" timeOffset="16">6526 1794 7569,'15'-7'-144,"-2"-1"82,-3-7 1,1 1-40,-6-1 94,6-6 33,-9-2 0,9-13-81,-6-3 1,0 0 40,-5-6 0,0 3-214,0-12 146,0 7 0,-6-9-421,-4 7 503,-10 0 0,-3-1 0,-6-3 0</inkml:trace>
  <inkml:trace contextRef="#ctx0" brushRef="#br0" timeOffset="17">4909 1897 7569,'-8'0'-129,"-5"0"-36,3 0 204,-3 0 0,-2-2 168,1-3 0,-1-3-12,0-7 1,1-4-45,-1-1-14,7-6 1,-4-2 0,7-8-10,2-1-117,1-9 1,4-6-243,3-7 148,-3 0 0,16-6-377,-4-4 1,11 2 243,-1-1 1,6 7-546,4 2 506,4 1 1,12 5 0,2-5 0</inkml:trace>
  <inkml:trace contextRef="#ctx0" brushRef="#br1" timeOffset="14663">4748 2499 6682,'9'-6'747,"-3"4"-564,-6-4 121,0 6-198,7 0-79,-6 0 101,12 0-106,-4 0 0,0-5 8,1 0 0,0 0-35,5 5 1,1-5 60,4 0 1,-4-1-167,4 1 155,-4 3-15,5-11 0,-5 6-71,4-2 1,-4-3 76,-1 7-49,-7-6 1,5 9 30,-3-3 1,-2-1-80,2 1 72,-7 0-8,4 5-41,-7 0 1,-7 7 17,-2 2 0,-5 1-52,0 5 67,-7-4 1,3 12-9,-7-3 0,1-2-3,-6 6 1,1 1 8,-1 4 1,1 2-2,0 3-2,-1-3 0,6 5 12,-1-6 1,6-1-20,-6 1-12,7-1 1,-8-1-16,6-4 1,-4 2-44,4-6 75,1 6 1,2-14-55,-2 2 49,2-2 1,1 1-19,6-3 0,5-4-41,-4-6 26,5 0 28,-2 0 1,12-6-31,4-4 81,10-3 0,-2-7-43,6 1 1,-4-8 0,3 5 20,-2-1 0,0-5-21,-1 3 0,-4 3 1,4-1 2,-4 1 0,0 1 0,2 5 15,2 1 1,-1-3-1,-4 8 0,0-3 10,0-1 1,4 4-11,1 0 0,-1 7-11,-4-2 1,0-2 109,-1 2-102,1 1-1,0 4 0,-7 0 0,0 0 0,-3 0 0,-3 0 0,4 0 0,1 6 0,-6-4 3,6 11 0,-7-10 0,0 7 0,0 0-4,0 4 0,0-4-1,0 0 2,0 0 1,2 3-119,2-3 1,0 3 70,6-4 0,-6-2-288,6-2 1,-5 1 334,5-1 0,6 7 0,7-4 0</inkml:trace>
  <inkml:trace contextRef="#ctx0" brushRef="#br1" timeOffset="15813">5880 2499 7208,'15'0'-880,"-7"0"992,5 7 1,-9-6-41,5 4-61,-5-3 82,9-2 6,-5 0 41,7 0-30,-1-7-75,1 6 0,-5-11 69,-1 8-53,-5-8 1,7 9-15,-6-7 0,2 5 0,-4-5 14,2-1 0,5 3-13,-6-2 1,1 5-25,-5-5 0,5 5-15,0-4-15,0 5 1,-5-4-12,0 3 8,0 4-19,0-6 1,-6 7 0,-3 0 0,-5 0 28,-1 0 1,0 2-8,1 3 1,-1-2-1,0 7 1,2-1-2,3 6 1,-3-5 1,3 0 8,-3 0 0,4 4 30,-1 1-31,7 0 0,-4-7-13,0 5 13,6-5 4,-6 0 0,7 5 16,0-3-20,0-3 7,0 6 1,2-7 0,3 6 17,5-3 0,1-4 27,-1 5-44,3-7 0,-5 4 50,7-7 0,1 0-42,4 0 17,-4 0 0,7 0 6,-3 0 1,-3 0-7,8 0 0,-1-5 0,4-2-17,-3-1 1,3-1-3,-4-6 0,4 0 10,1 0 0,1 1 5,-1-1-32,0-6 0,-4 4 30,-1-2-6,1-4-6,-2 7 92,-2-12-89,-6 12 19,-1-12 0,1 10 30,0-7-47,-1 1 0,1-1 10,0 1 0,-5 1 0,-2-3 30,-2 1-165,6 7 0,-11-3-105,4 6 221,-3 1-1,-2 6-102,0 1 84,-7 7 1,-1 2 0,-6 3 17,-1 4 1,0 4-18,0 2 1,1 5 0,-1 1 12,0 2 1,1 0 69,-1 1-84,0 4 10,1-12 1,1 10 42,3-6-39,-3 6 0,4-8 4,-5 7 0,4-6 0,2 4-1,1-2 0,-3 4-2,6-6 1,-6 6-4,5-5 0,0 4-1,5-4 1,0 4 6,0-4-3,0-1 0,5 1 1,0 0 0,6-1-1,-1-4 1,8-5-2,2-1-4,-1 1 5,-4-2 0,0 4-362,-1-7 219,1 0 0,5-5 20,-1 0 124,-6 0 0,7 0 0,-4 0 0</inkml:trace>
  <inkml:trace contextRef="#ctx0" brushRef="#br1" timeOffset="19142">5131 1955 6434,'0'-8'191,"0"2"118,0 6-263,-7 13 1,4-5-55,-7 7 0,7-1 1,-4-4 47,1 3 1,2 0-82,-5-3 1,4 3 80,-5-3-69,7-3 1,-9 6 0,6-5-104,-2 0 1,3 0 76,-5-3 0,7-2 35,-2 7-31,-3-7 1,6 4 50,-5-7 0,7 6 0,0 3 0</inkml:trace>
  <inkml:trace contextRef="#ctx0" brushRef="#br1" timeOffset="19560">5189 2088 6391,'-8'0'111,"0"1"-63,3 4 31,4-3 22,-12 4-71,4 1 0,-5-4 1,-1 7 1,2-5-13,3 5 1,-3-5 35,3 4-13,-3-5-11,-2 9 0,1-10 44,-1 7-49,0-7 0,1 4 0,-1-6-10,0 4 0,5-3-28,1 3-71,-1-4 107,-5-1 0,0-5-26,1 1 1,4-6-6,0 5 0,5-2-11,-5 2 0,6 2-79,-6-7 0,7 5-170,-2-4 0,-2 4 267,2-5 0,0 7 0,5-4 0</inkml:trace>
  <inkml:trace contextRef="#ctx0" brushRef="#br1" timeOffset="20406">5939 1955 6476,'8'0'203,"-1"0"39,-7 0 1,0 7-210,0 3 1,0 3-146,0 2 131,-7-7 0,6 5-84,-4-3 0,-2 3 50,2 1 1,-1 1-95,1 0 21,3-1 0,-4-4-49,6 0 92,0 0-303,0-2 188,0-1 160,0-7 0,0 0 0</inkml:trace>
  <inkml:trace contextRef="#ctx0" brushRef="#br1" timeOffset="20755">6071 2029 7569,'0'8'-292,"0"0"1,0-3 1,-1 2 119,-4 3 113,3-4 0,-6 1 51,3 2 0,2 0-52,-7 0 71,7-5 1,-9 9 7,7-4 1,-4 0 48,4 0-49,-7-5 1,11 4-5,-4-3 0,-3-2 0,-2 7 1,2-7 0,-2 2 12,7 3-30,-10-6 17,4 4 0,0-1 12,-1 0-17,0 0 6,-5-5-38,1 0 0,4 0 45,0 0-151,0 0 30,-4-6 1,4 4-1,0-3-79,-2 3 176,6-4 0,-7 4 0,5-4 0</inkml:trace>
  <inkml:trace contextRef="#ctx0" brushRef="#br0" timeOffset="72042">3646 1000 6341,'8'0'-133,"-1"0"583,-7 0-392,6 0 230,-4 0 481,4 0-655,-6 7-68,7-6 1,-4 7 24,7-3-88,0-3 0,5 6 60,-1-3 1,-2-3-35,2 2 0,-1 0 13,12 1 1,-7-4 1,2 4 0,-4-3-2,-1-2 0,-1-5 1,1 0 0,0-5-14,-1 5 0,-4-6 15,0 1 0,-7 2-26,2-2 1,-3 5 26,-2-5-17,0 7 1,-2-8-22,-3 6 0,-3-5 0,-7 5-3,1 2 1,-1 1 0,0 2 0,1-5 0,-1 0-59,0 2 1,0-3 65,1 1-84,-1 0 56,7-2-5,1-1 32,7-7 1,2 2 2,3 4 59,3-4-64,7 4 0,-5 0 14,-1-1 1,0 5 11,0-5 3,-2 0 1,-7 0-20,0 1 17,0-1 0,-7 2-52,-2 3 1,-5-2-3,0 2 0,-6 0-245,1 5 129,-1 0 65,5-6 1,1 4-199,-1-3 1,0-1-96,0 1 382,1 0 0,-7-1 0,-2-3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5:14.7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132 699 7252,'-6'13'-396,"4"7"662,-4-17-178,-1 18 0,4-11-30,-7 6 1,2 5-2,-2-6 0,-1-2-37,6 3 0,-5-1 35,5 9 0,-6-3-90,1-6 0,3 14 58,2-6 0,2-2-21,-2-5 1,4-1 27,-4 9-8,3-1 1,9-2-55,2-6 0,0-4 48,0-11 0,1 0-44,5 0 0,0 0 38,-1 0 1,-1-3-31,-3-5 1,3 3 15,-3-10 1,3 7-4,2-8 0,4 1 1,1-9 0,0 1 5,-6-1 1,6 1-1,0 0 0,-1 2 1,-4 5 0,4-5 0,1 6 0,0 2 0,-6-3 0,1 11 3,0-3 1,-1 6-2,1 2 0,0 0 0,0 0 1,-2 2 9,-4 6 0,4-3 1,-3 11 1,-2-1-16,2 9 1,-5-1 5,5 1 0,-5-4-3,5-4 0,-5 5 3,4-6 1,-4 6-56,5 3 1,-5-9 48,5 1-8,0-1-1,4-2 0,1-2-8,0-11 0,-1 0-6,1 0 1,-5-3-12,0-5 0,-1-2-24,6-6 0,-2-4-10,-3 4 1,1-5 120,-6-2 22,7 10 0,-9-5-60,7 10 6,-7 0-22,10 8 1,-11 3 8,3 4 0,-2-1-4,2 9 11,-4 1 0,11 7-13,-7 1 0,1-4 28,-1-4-27,-3 5-1,11-8 1,-10 0-1,7-5 1,-5-6 6,5-2-11,0 0 0,4 0 6,1 0 1,0-2 14,-1-6 0,-1 3-4,-3-11 0,3 8 19,-3-7 8,10-1-18,2-7 1,1 2 58,-3 5-54,-4-5 12,-1 19 2,0-9-7,-7 11 0,-2 0-165,-6 0 134,0 11 0,0-6-16,0 11 0,-1-3 8,-4 2 0,3 6-8,-3-5 1,4-3 4,1 2 1,0 1 0,0 7 0,0-7-13,0-1 1,6-2-2,4 3 0,-2 2 29,2-10 0,0 0-16,4-8 1,1 0 15,0 0 1,0 0-16,-1 0 1,1 0 49,0 0-34,-1-11 0,1-2 14,0-10 3,-1 0 1,1-1 34,0 1-21,-7-1 1,5 1-13,-3 0-40,-4-1 28,8 1 1,-8 7-53,4 1 35,3 9-8,-5-4 9,7 10 1,-1 0-4,1 0 0,0 0-6,0 0 1,-1 0 7,1 0 1,0 0 2,-1 0 0,1 3-2,0 4 0,-1-4 11,1 5 0,0-6 10,0-2 0,-1 0 1,1 0 1,-5 0-16,0 0 0,-6-2 10,6-6 50,-6 5-56,2-7 1,-6 13-21,0 4 0,-5-1 21,0 9 1,-6-2-37,1 3 0,2 5 32,-2-6 1,5 6-32,-5 2 0,5-7 13,-4 0-1,5-1 7,-2 9-3,6-1 3,6 0 1,7-10 0,7-5 1,1-5-3,-1-3 1,-2 0 2,6 0 1,-4 0 4,4 0 0,-4 0 24,5 0 1,-6-8-28,6 0 1,-7-10 16,1 2 1,-2-2-14,-3 3 0,-1-6 28,-3 5 0,3-5-16,-3-2 1,-2 0 2,2-1 0,-7 9-5,2-1 0,-3 8 23,-2-7-38,0 9 1,-7-12-1,-3 10 1,2 1-70,-2 7 1,-1 0 75,-9 0 0,4 7-175,-4 1 0,4 8 50,1-8 0,1 7-200,-1-7 0,0 8 70,1-9 0,4 4 82,0-3 0,7-3 167,-2 10 0,3-9 0,2 4 0</inkml:trace>
  <inkml:trace contextRef="#ctx0" brushRef="#br0" timeOffset="950">2220 1096 7569,'13'3'0,"-3"5"0,3-6-481,-4 6 375,-2-5 0,6-3 95,-3 0 1,3 0 115,2 0 0,4-3-35,1-5 0,-2 3-4,-8-10 0,3 7-27,-4-8 22,-2 1 1,4-1 6,-6 0 8,7 1 1,-11-1-38,4 1 1,-5 9 32,-5-1 0,2 4-110,-7 3 0,1 0 91,-6 0 0,0 0-101,0 0 1,-4 0 8,-1 0 0,-1 8 17,1 0 1,4 7-18,-4-7 0,4 10 57,1-2-38,1 5 1,1 2 19,3 0 1,-2 1-5,8-1 0,-1-7 2,5-1 1,0 1-13,0 7 1,6-7 3,4-1 0,3-7 8,2 8 0,1-11 3,4 3 0,3-6-4,6-2 0,-5 0 6,1 0 0,-1 0-6,6 0 1,-1-2 5,1-6 0,-8 3-4,-2-11 0,1 8 25,-1-7 1,0 7-22,-6-7 0,1 2 0,0-3 1,-1-2-7,1 10 1,-5-8 6,0 9 0,-6-9-30,6 8 1,-6-2 28,0 2-74,-2 5-79,-2-7 135,0 31 1,2-6 32,3 17 0,-2-14-36,7-3 0,-1-7 57,6 8 1,2-11-46,2 3 0,-1-6 53,7-2 1,-6 0-43,6 0 0,-2-2 38,1-6 1,2 3-27,-6-11 0,4 8 12,-4-7 19,-1-1 1,-5-7-16,-5-1 4,-2 1-20,-7 0 1,-7 2-29,-2 5 1,-6-2 26,-5 10 0,4-7-38,-4 7 1,-1 0-24,1 8 1,1 0-10,4 0 1,-4 0-93,-1 0 1,5 0 8,5 0-60,1 0 0,-1 10 87,0 6 0,7-3-24,-2 3 1,2-1 33,-2 9 0,3-9 22,-3 1 1,5-8 24,5 7 1,2-7 107,2 8 1,5-11 29,-5 3 1,4 2-84,2-2 0,0 2 111,-1-2 1,6 2-32,0 6 1,4 5-40,-4-6 0,4 6 21,-4 2 1,-1 1 9,-4-1 1,0 3-30,0 5 0,-7-5-8,-3 6 0,-4 1-2,-1-1 0,-6 7 2,-4-8 0,-3 8-12,-2-8 0,-4 8 0,-1-8 1,-5 0-2,6-7 1,-7-1-29,1 0 1,-1-2-2,2-5 0,-3 2-20,8-10 1,-6 0-9,6-8 0,-1-3-126,5-5 0,1-5 42,-1-10 0,5-1-80,0 1 1,7-11 24,-2-5 0,5 3 172,5-3 0,10 0 0,8-8 0</inkml:trace>
  <inkml:trace contextRef="#ctx0" brushRef="#br0" timeOffset="1593">3219 1050 7569,'15'13'-1088,"-5"0"1005,0-6 1,-6-4 150,6 5 1,-2-3 32,2 3 1,3-6 147,-3 6 0,3-8-176,2-8 1,-2 3-2,-3-10 1,3 2-76,-3-3 59,-4-5 1,6 8-45,-8-10 1,6 7 124,-5 1-187,0-1 1,-5 0 165,0 1-140,-6 10 1,-4-6 56,-10 11 0,4 0-104,-4 0 1,2 0 28,-1 0 1,2 11 49,-2 4 1,2 6-31,3 2 0,4 1 21,0-1 1,2 1-7,-2-1 0,4 0 6,6 1 1,0 7-1,0 0 1,1 0 0,4-7 0,5-4 1,9-4 0,-1 2 30,7-10 0,-5 8-29,4-9 1,-4 1 90,4-8 0,-4 0-83,4 0 1,-6-2-9,2-6 0,-2-5 19,1-11 0,-2 4-39,2 4 0,-2-5 36,-3 6 1,1-6-105,0-2 62,-1-1 0,1 3 24,0 6 1,-5-3-39,-1 10 1,-4 0 25,5 8 1,-5-8 11,5 0 1,-5 1-21,5 7 20,-1 0 0,11 0-9,0 0 1,-1 2 19,-4 6 1,4-5 12,1 4 0,0-4-26,-6-3 1,-4 8 4,0 0 0,-5 2-1,5-2 0,-7-6 0,3 11 4,-6-5-35,0-5 0,0 10-25,0-5 22,7-6 1,-5 11-65,2-5 79,-2-5 0,0 7 17,3-10 0,3 0-17,7 0 1,-1 0 12,1 0 1,6 0-15,4 0 0,2 0 46,3 0 0,-1 0-37,1 0 0,4 3 4,0 4 1,0-4-154,-4 5 0,-1-6 48,1-2 1,-7 8 109,-4 0 0,11 20 0,1-2 0</inkml:trace>
  <inkml:trace contextRef="#ctx0" brushRef="#br0" timeOffset="7072">4542 1213 7569,'0'13'-1152,"0"8"1003,0-8 657,0 0-166,0-3 145,0-10-298,0-20-92,0 4 1,5-18 138,0 11-34,6 0-138,-9-1 1,11-7-18,-3 0 1,-2-8 13,2 8 0,0-11-93,4 3 0,1-3 65,0 3 1,-1-2-42,1 10 1,0-3 54,0 3 1,-6 12-107,1-4 1,-2 13 44,2-6 1,3 11-32,-3-3 12,-3 6 1,4 4 0,-6 6 1,0 5-59,-5 10 0,0 1 82,0-1 1,1 3-78,4 5 0,-3-5 67,3 5 0,-4 3-3,-1-3 0,0 1-21,0-9 1,7 0 30,3 1 1,-2-1 11,2 1 0,0-4 8,4-4 0,-2-3 74,2-5 1,-2-6-93,7 6 1,-2-5 86,-3-3 1,1-11-70,0-4 0,4-6 74,1-2 0,0-9-61,-6 1 0,1-10 51,0 2 0,-1-6-17,1-1 1,-2-1 6,-3 0 0,3 0-132,-3 1 1,-2-1 67,2 0 0,-7 8-635,2 0 274,-3 10-482,-2-4 569,0 20 1,-2 5 274,-3 16 0,3 15 0,-4 13 0</inkml:trace>
  <inkml:trace contextRef="#ctx0" brushRef="#br0" timeOffset="7539">5409 1073 7569,'10'0'0,"0"0"0,-5-3-530,5-4 209,-7 4 517,4-18 124,-7 8-220,0-10-20,-7-1 1,-1 9 37,-7-1 1,-4 11-36,-1-3 0,-1 6-58,1 2 1,2 0 23,-6 0 1,6 10-94,-2 6 1,4 4 10,1 4 1,0-1 46,1 1 0,4-1-69,0 0 0,5 3 77,-5 6 0,7-6-38,-2 5 0,4-13 18,1-3 0,4 1-29,1 7 1,7-2 22,-2-5 1,8-3-1,1-5 0,2-6 13,-1 6 1,-2-5-9,6-3 1,-4 0 32,5 0 0,-6-8-29,6 0 0,-7-10 66,1 2 1,-2-5-59,-3-2 0,-1-8 24,-3 0 0,2 0-24,-8 7 1,1 1-1,-5-1 0,-1 4-85,-4 4 0,-3-2 88,-7 10 1,-5-8-192,1 9 1,-7-1 52,1 8 0,2 2-176,-1 6 1,6-5 19,-2 5 1,4 5 44,1 2 1,2-2 232,3 3 0,4-8 0,6 7 0,-7 1 0,-1 7 0</inkml:trace>
  <inkml:trace contextRef="#ctx0" brushRef="#br0" timeOffset="7713">5336 1167 7569,'23'0'0,"3"0"-866,-6 0 576,6 0 0,-10 0 156,4 0 0,-4 0 320,-1 0 0,-6 0-59,1 0-62,-7 0 0,6 7 86,-4 1 0,-4 10-64,4-2 0,-2 7 2,2 8 0,-1-5-40,5 6 0,-1-6 18,2-3 0,3 8-98,-3 0 0,8 1-9,2-9 0,1-7-81,-1-1 0,-4-7 51,3 8 0,4-11 70,2 3 0,3 5 0,1 0 0</inkml:trace>
  <inkml:trace contextRef="#ctx0" brushRef="#br0" timeOffset="9990">6188 1728 7030,'-8'0'156,"-5"-10"0,10 4-35,-7-9 1,5 7-27,-5-8 0,6 1 9,-6-9 1,7 1-13,-2 0 0,3-11-3,2-5 0,0-5-28,0-3 0,7-8-7,2 1 1,4-11-97,2 2 1,0-4 76,-1-3 1,6 2-136,0 6 1,-1-3 84,-4 10 1,0 0-218,-1 9 1,6 9-92,0 6 1,-1 5-101,-4 3 0,0 2 423,-1 5 0,7 6 0,2 10 0</inkml:trace>
  <inkml:trace contextRef="#ctx0" brushRef="#br0" timeOffset="10698">6659 1447 6752,'0'-15'160,"0"-1"1,0 0-86,0-7 1,0 0 5,0-1 0,0-2-26,0-5 0,5 2 6,0-9 0,4 9-37,-4-2 0,2-3-214,-2 3-307,-4 0 221,12 7 276,-11 1 0,11 10 0,-5 2 0</inkml:trace>
  <inkml:trace contextRef="#ctx0" brushRef="#br0" timeOffset="11428">6997 1424 7166,'0'23'146,"0"1"1,-5-1-68,0 0 0,-6 3-34,1 6 0,2-4-7,-2 11 1,-2-2-79,-7 2 0,3 5 27,-4-5 0,2-3-133,-2 3 0,4-8-251,-4 8 0,4-10 62,1 2 335,1-5 0,-1 8 0,0 2 0</inkml:trace>
  <inkml:trace contextRef="#ctx0" brushRef="#br0" timeOffset="14279">7173 1541 7569,'8'0'-217,"-1"0"0,-5 0 446,3 0-138,-4 0 0,7 0-103,-3 0 1,-3 0 83,11 0 1,-10 0 3,7 0 1,-5 0-6,5 0 0,-5 2-89,4 6 1,1-5 85,5 5 0,0-6-79,-1-2 0,6 0 67,-1 0 1,6 0-51,-5 0 0,6 0 7,-2 0 0,2-8-12,-1 1 0,-4-12 3,-6 4 0,-1 2-3,1-3 1,-5 8-8,0-7 25,-7-1 0,5-7-4,-3-1 1,-3 9-1,3-1 1,-4 8 8,-1-7 1,-1 7-10,-4-8 0,1 9-1,-5-9 1,4 11-8,-5-3 1,0-2-2,-5 2 1,1-3 10,-1 4 0,0 4-1,1-5 0,-1 3 6,0-3-4,7 6-13,-5-19 0,10 16-12,-7-11 1,7 8-37,-2-7 0,3-1-115,2-7 0,2-1 167,3 1 0,-2 0-7,7-1 0,-5 1-11,4-1 0,-4-7 23,5 0 0,-7 0-12,2 7 0,-3 9 6,-2-1-7,0 1 0,0-1-1,0 0-95,0 11 0,-2-5 89,-3 10 1,-3 0-218,-6 0 0,-1 0 65,0 0 0,0 0-41,1 0 1,4 0-107,0 0 305,0 0 0,-4 10 0,-1 3 0</inkml:trace>
  <inkml:trace contextRef="#ctx0" brushRef="#br0" timeOffset="14660">7761 1658 7569,'15'0'-525,"0"0"377,-7-11 1,5 1 143,-3-6 1,3-7 262,1 0 1,-4-3-183,0-13-11,0 0 1,5-11-8,-1-4 0,-4-4 0,0-4 0,-5-3-96,5 11 0,-7-17 67,2 9 1,-4-11-64,-1 11 0,-1-3 88,-4 2 0,-8-4-330,-7 5 0,-4 4 17,4 4 0,-6 7 258,1 8 0,-9-5 0,-3 7 0</inkml:trace>
  <inkml:trace contextRef="#ctx0" brushRef="#br0" timeOffset="23231">2602 236 7648,'15'0'131,"-1"0"0,1 0-142,0 0 1,-2-2 27,-3-3 0,3 4-9,-4-4 1,4 1 10,2 0 0,-5 2 12,0-3 1,0-2-47,4 3 0,-4-1 58,0 5-46,-7-7 33,10 6-33,-11-13 29,4 13-32,-6-6 1,-6 7 1,-2 0-3,-7 0 0,5 0-68,0 0 81,1 0-158,-6 0 142,0 0 0,5-5-14,1 0 0,5-1-16,-1 1 37,4 3 32,1-11-29,0 5 0,0-7 69,0 1-73,6-1 0,-4 0 37,3 1 1,-4 4-28,-1 0 1,0 5 53,0-5 1,-1 7-53,-4-2 1,-3 4 1,-7 1 1,0 0-392,1 0 257,-1 0 1,0 4-279,1 1 1,4 0 22,0-5 379,7 0 0,-10 7 0,5 1 0</inkml:trace>
  <inkml:trace contextRef="#ctx0" brushRef="#br0" timeOffset="49882">309 309 7569,'-15'15'143,"7"-7"1,0 4 38,3-8-186,3 1-977,-4-5 455,6-6 526,0 4 0,6-11 0,2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8.01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 7569,'15'6'461,"-1"4"-139,-6-3 0,-1 1-309,-7-3 82,0-4-565,0 6 0,0-7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6:38.74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221 505 7413,'-15'0'-167,"0"0"72,1 0 0,2 0 149,-2 0 1,7 0-53,-8 0 0,4 5 22,-4 0 1,1 4-129,-1-5 1,0 8 9,0-2 1,6 3 100,-1 0 0,2 2-4,-2 0 1,3 3-4,7 2 1,0 0 28,0-7 0,0 2-11,0 0 1,7-6 4,3 0 0,8-6 1,1 2 0,7 2-8,-1-2 1,3-2-10,1-8 1,-1-3 32,-4-6 1,4-2 2,-3-4 0,-4 3 17,-2-7 1,-2 2 5,-3-2 0,-4-2 11,0 7 1,-5-6 4,5 7 0,-7-4-32,2 4-10,-3 2 0,-4-4-28,-3 10 0,-3 0 42,-7 5 0,0-5-112,1 5 1,-6 0 52,1 5 0,-1 2-187,5 3 1,-4-2 55,-1 7 0,0 0-142,6 3 0,-1 0 83,0-3 1,6 3-224,-1-4 418,6 4 0,-2 2 0,6 0 0</inkml:trace>
  <inkml:trace contextRef="#ctx0" brushRef="#br0" timeOffset="1">309 533 7569,'15'0'-1068,"-5"0"920,-1 0 475,-5 0-179,2 0-49,1 0-94,-6 7 1,6-4 37,-7 7-1,0 0 0,5 3 5,0 2 1,4-5-6,-4 0 1,7-2-22,-2 1 1,3 2 18,1-6 0,1 5-38,0-5 1,-1 4-5,1-4 0,5-1-1,-1-4 0,1 0-39,-5 0 0,-1-1 58,1-3 0,0 0-60,-1-5 1,1 5 45,0-1 1,-5-1-85,-1 1 71,-5-6-44,9 9 29,-12-4 16,6 6 0,-5 2 2,2 2 1,-2 4-4,3 7 0,3-5 22,2-1 1,-2 0 12,2 6 1,0 0 3,4-1 1,1-5-29,0 1 1,4-7 98,1 2 0,0-3-84,-6-2 0,1 0 14,0 0 1,4-2-1,1-3 0,-1-3-5,-4-6 1,-2 0 5,-3-1 1,3 0-6,-3 2 0,-2-4 29,2-2 0,-5 3-30,5-3 1,-7 2 157,2 4-152,-4-2 0,-1 0-1,0 2 0,-8 4-61,-6 4 0,-3 4 67,-7 1 1,-1 0-142,-4 0 0,-1 1 78,1 4 0,0 4-90,-1 4 1,1-3 55,-1 0 1,8 0-237,2 3 1,4 2 72,1 0 0,7-5 225,3-2 0,-3 2 0,0 5 0</inkml:trace>
  <inkml:trace contextRef="#ctx0" brushRef="#br0" timeOffset="2">1073 591 7569,'9'-7'-408,"4"6"327,-12-6 79,6 7 100,-7 0-51,0 7 1,0 1-81,0 7 0,0-1 41,0 0 0,0-4-19,0 0 1,5 0-65,0 3 96,6 2 1,-8-5-22,7-1 0,0-5 2,5 1 1,-1-4-35,1-1 0,1 0 41,4 0 0,1-6-27,4-4 0,-2-5 22,-4-3 1,2 1-17,4-2 1,-4 3 10,-6 2 0,-1 4 0,1 0 0,0 2 58,0-1 0,-6 3-53,1 6 1,-5 0 55,5 0-50,-7 0 1,5 6-12,-3 3 5,-3 4 0,4 2-1,-6-1 0,2-2 11,3-2-25,-3 3 1,6-9-26,-3 5 1,-2-5 35,7 0 0,-5-3-25,4-1 1,1-4 19,5-1 0,-5-6 2,-1 1 1,1 2-5,5-2 0,-5 5 8,0-3 0,-2 3-4,2-5 0,3 7 1,-4-2 1,0 3 28,0 2-32,1 0 50,5 0 1,-2 2-32,-3 3 0,3 1-1,-3 4 1,-2 2-6,2-2 0,-6-2 29,6 2 1,-2-5-32,2 4 0,3-4 9,-3 4 0,-2-6-17,2 2 15,0-3 0,5-2-20,-1 0 0,1-2 17,0-3 0,-2-3-5,-4-5 1,5-2 9,-5 0 1,3 1-1,-2 0 1,3-8 6,-4-1 0,5 0 1,0 0 1,1-2 39,0-3 0,4-7-46,1 2 1,-1-5 30,-4 5 1,-5-3-40,0 2 0,-5 4-5,4-4 0,-5 9 22,1 0 1,-2 10-177,2 0 138,-4 7 0,6 8 1,-9 8-7,-3 7 0,2 5 15,-7 10 0,5-7-23,-4 2 1,4-2 14,-5 6 0,5 0-23,-5-1 1,5 2 5,-4-2 1,5 0-4,-1-5 0,-1 4 6,1-9 1,0 7-32,5-7 42,0 2-27,0-5 44,7-2 1,1-6-14,6-7 0,3-8 4,2-11 1,-1 1 9,7-5 1,-1-4 3,6-6 1,-1 2-70,1-2 0,4 3-4,0 0 0,7 4-155,-2 1 1,-3 0 64,-2 5 0,-3 2 155,-1 3 0,6 0 0,1 2 0</inkml:trace>
  <inkml:trace contextRef="#ctx0" brushRef="#br0" timeOffset="3">2690 490 7569,'0'8'-679,"0"5"1,-1-11 948,-4 3-164,-3-3 0,-7-2 130,0 0-162,0 0 0,1 1-66,-1 3 0,5-1-7,0 7 1,2-5 6,-1 5 0,-5 0-17,5 3 0,2-3 48,2 0 1,4 0-85,1 4 0,0-5 34,0 1 0,6-5 3,4 5 1,3-7 72,2 2 0,6-3-63,3-2 1,4-5 85,2 0 1,-1-10-77,0 5 0,-6-10 36,-3 5 0,-4-3-23,-1 5 0,-2-4 76,-3-2 0,1 3-56,-6-3 0,0-1 37,-5 0 1,0 0-148,0 7 1,-2 3 107,-3 0 1,2 7-197,-7-2 1,1 3 55,-6 2 0,-5 0-193,1 0 1,-1 7 77,5 3 0,1 3 212,-1 0 0,0 9 0,1-1 0</inkml:trace>
  <inkml:trace contextRef="#ctx0" brushRef="#br0" timeOffset="4">2823 505 7569,'8'0'-416,"0"1"-652,-3 4 1091,-4-3 0,6 6 124,-7-4 0,0-1-80,0 7 0,0-5 94,0 5 1,0-5-68,0 5-88,0-2 1,0 2 4,0 0 1,0-5 0,0 5 1,0-5-12,0 3 0,0-3 42,0 5 1,7-7-81,2 2 1,4-3 39,2-2 1,1 0 2,4 0 0,1-7 72,4-3 0,2-2-68,-2-2 0,3-3 10,1-1 0,-4 0-3,-1-7 1,1 7 21,4-7 1,0-3-14,1-5 0,-1-3 5,1 2 0,-6 3 22,1-9 0,-7 2-3,1-5 1,-4 7-74,-5 1 1,-2 7 49,-3 3 0,-4 0-115,4 6 1,-3 5 122,-2 4-71,-7 7 46,-1-4 0,-6 19-43,-1 1 1,0 10 19,0-3 1,2 7 8,4 2 0,-4 0 26,3 4 0,-3 3-27,-2-3 1,0 5 13,1-4 0,-1 5-7,0-6 1,5 0-25,1-3 0,5-2-15,-1 2 0,-1-7-4,1 2 0,0-9 33,5 4 1,7-4-260,2-2 0,4-6 267,2-3 0,6 3 0,2 1 0</inkml:trace>
  <inkml:trace contextRef="#ctx0" brushRef="#br0" timeOffset="5">4028 707 6859,'-15'0'214,"-6"0"1,5 4-200,-4 1 0,-3 0 0,-1-5 0,1 0-158,-2 0 1,6 0 69,-6 0 0,7 0-427,-1 0 500,2 0 0,3-6 0,-1-2 0</inkml:trace>
  <inkml:trace contextRef="#ctx0" brushRef="#br0" timeOffset="6">4101 490 6767,'-14'0'191,"-1"2"-88,0 3 1,-1-4-78,-4 4 0,4-3-98,-4-2 0,2 0 26,-1 0 0,3-2-297,-4-3 343,4 4 0,1-6 0,0 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6:38.7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500 116 7685,'-10'0'366,"1"0"-197,5 0-67,-9 0 1,5 0 11,-7 0 0,1 0-137,-1 0 1,-6 1 81,-4 4 0,2-3-97,-1 2 1,4 2 65,-4-1 0,4 5-117,-4-5 0,4 5-23,-4-5 1,6 5 82,-2 0 0,4-2-87,1 2 0,5-5-24,0 5 120,7-8 1,-3 6-38,6-3 19,0-4 0,1 6 12,4-7 0,3 5 63,7 0 1,1 1-15,4-1 1,-4-1 10,4 4 1,1-3-8,-1 5 0,-2-5 39,-8 5 41,3 0 0,-7 3-85,4 2 0,-4 0-1,-6-2 1,-1 2 11,-4 0 0,-3-1-63,-7 0 0,-1 1 23,-4 0 1,-1 0-77,-4 4 1,-1-2-40,7 1 0,-3-1 67,3-3 0,3-2-418,-4-2 295,4 3 0,1-6-265,0 3 443,7-4 0,1-6 0,7 0 0</inkml:trace>
  <inkml:trace contextRef="#ctx0" brushRef="#br0" timeOffset="1">809 29 7569,'0'8'-1091,"0"-2"1323,0 1 1,0 1-107,0 7-63,0-8 0,0 6-5,0-3 0,-2 1 20,-3-1 0,2 2-64,-7-2 1,5 4 64,-4 5 0,-1-3-121,-5 4 1,0 0 101,1 0 1,-3 5-92,-2-1 0,2-2-4,-2 3 0,3-2-39,1 7 0,0-4-60,0-1 0,2 0-51,4-5 42,2-1 0,7-5-33,0 1 176,0-7 0,7-2 0,1-6 0</inkml:trace>
  <inkml:trace contextRef="#ctx0" brushRef="#br0" timeOffset="2">1132 144 7569,'-8'7'-292,"-5"-6"422,11 6 0,-11-2-37,4 0 0,-6 0-80,-5-5-7,-3 5 1,-4-3-118,2 3 1,-8-4 66,4-1 0,1 5-179,4 0 1,1 0 97,-2-5 1,4 5-355,7 0 479,-1 6 0,-6-4 0,-2 8 0</inkml:trace>
  <inkml:trace contextRef="#ctx0" brushRef="#br0" timeOffset="3">956 505 7569,'21'-9'0,"-5"3"0,4 6 0,-8-5-689,-3 0 447,1-5 0,0 6 401,0-5-51,-7 5 1,4-9-7,-7 3 1,0 3-73,0-2 1,-7 5 11,-3-1 1,-3 4-10,-2 1 0,-4 0-50,-1 0 1,-6 0 66,2 0 0,1 0-99,-2 0 0,7 6 45,-1 4 0,2 2-37,3 3 54,-1 0 0,7-2-8,3 2 1,-2 0 29,2-1 1,2-5-28,8 1 0,3-5 8,7 5 1,0-7-1,-1 2 1,3 1-28,2-1 1,-2-1 9,2-4 1,-1 0-3,2 0 1,-4 0-14,4 0 0,3 0 19,1 0 1,-1 0-13,1 0 0,-4-5 8,5-5 1,-1-3 5,5-2 1,-4 1-6,-1 0 0,1-6 16,4 1 1,2-7-16,4 3 1,-3-5 1,8 0 0,-1-2 42,5 2 0,-5-1-38,0 0 1,-11 1 63,1-2 0,-9 2-57,0-2 1,-4 4 14,-1 1-7,-7-2 0,-2 11-64,-6-3 32,0 10 1,-6 2 14,-4 7 1,-3 0-24,-2 0 1,-4 7 21,-1 2 1,-5 4-56,6 1 0,-6 3 44,6 1 1,-6 0-7,6 7 1,-3-7 3,3 7 0,3-3 16,-4 2 0,4 3 8,1-3 1,2 1 3,3 0 0,-1 2 13,6-3 1,0 3-30,5 2 1,0-5 13,0 0 0,1-2-7,4 3 1,5-5-32,10-5 0,1 3 31,3-5 1,6 5-158,-1-8 0,1 2-47,4-4 194,-3 5 0,5-4 0,1 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7:47.0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15 397 7276,'-2'13'-415,"-2"-3"829,2-3-99,-5-1-100,7-4 171,0 4-160,0 1-35,0-5-16,0 4-88,7-6 1,-4 0-16,7 0 12,-7 7 1,12-6 11,0 4-68,-1-3 53,8-2 0,-1 0-17,3 0 3,4 0 1,1-7-17,1-3 0,-6 2 3,1-2 1,-2 2-53,1-2 63,4-3-16,-12 5 1,6-5-133,-8 3 103,-6-3 1,4 5-55,-7-7 72,0 7-47,-5 2 0,-7 1-6,-3 0 0,-8 0-54,-1 5 81,-7 0 0,8-5-52,-7 0 0,2 0 0,-1 5-35,4 0 0,-1 0-20,1 0 0,1-5 71,4 1 0,5-1-3,0 5 0,6-5-10,-6 0 1,6-2 44,0 2 0,2 2 1,2-7 1,2 1 7,2-6 1,1 0 65,10 0-89,-3 1 0,10-6 104,-2 1 0,-4-1-90,4 5 1,1 1 38,-1-1 1,-6 0-26,-4 0 0,-5 2 80,5 4-80,-7-4 0,-3 11-11,-10-3 1,-4 3-65,-6 2 0,-1 0 72,-4 0 1,-2 0-98,2 0 0,-1 2 49,1 3 1,3-2-468,2 7 1,9-7 19,-4 2 476,3-3 0,-2 4 0,-1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8:27.5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353 368 6476,'-6'-9'282,"-2"3"0,-7 6-235,0 0 1,-4 0 0,-1 0 0,-1 0-24,1 0 0,2 5 4,-6 0 0,1 4-27,-2-4 0,-1 5-13,7-5 0,-1 6 24,5-1 1,1 3-34,-1 2 1,2-5-61,3 0 89,3-1 1,7 1-26,0 0 1,2-2 19,3 2 0,5 1 8,9-6 1,6 0-10,9-5 0,4 0 57,6 0 0,-2 0-44,-2 0 1,0-5 3,-5 0 0,-1-6 23,-5 1 1,-6-3 58,-3-2-72,-4 1 0,-3-1-2,-3 0 1,-3 6-82,-7-1 1,-2 5 75,-3-5 0,-5 7-234,-9-2 0,1 3 72,-7 2 0,6 0 140,-6 0 0,7-6 0,-3-2 0</inkml:trace>
  <inkml:trace contextRef="#ctx0" brushRef="#br0" timeOffset="277">882 0 7569,'9'7'-786,"-3"-6"753,-6 6 127,0-1 0,0-2-24,0 5 0,-5-4-3,0 5 1,-8 0-27,-1 5 0,-1-1-68,-5 1 0,-3 1-90,-1 4 153,-4-4 0,4 12-75,-1-4 1,2 4 50,-1 2 0,1-3-172,3-2 0,6 3 50,-1-4 1,2-3-338,8-1 155,-6 3 292,9-7 0,-5 12 0,7-5 0</inkml:trace>
  <inkml:trace contextRef="#ctx0" brushRef="#br0" timeOffset="654">1029 441 6609,'-14'0'279,"-6"0"-238,1 0 0,-3 0-24,3 0 0,1 0-22,-7 0 0,6 0 41,-6 0 1,7 2-87,-1 3 0,1-2 78,-2 7 0,9-2-62,-4 2 0,5 3 39,0-4 1,-1 5-39,6 0 0,0 1 31,5 0 1,8-1-8,7 1 1,6-2 7,9-3 0,1 1 1,3-6 0,-1 5 0,6-5 0,-8 0 0,-2-5 0,-1 0 30,-8 0 1,-1-7-29,-4-3 0,0-3 52,-1-1 1,-4-1-22,0 0 0,-7 1 44,2-1-87,-3 0 1,-4 1 29,-3-1 0,-5 5-123,-9 0 1,1 7 72,-7-2 0,1 3-116,-6 2 1,1 0 30,0 0 115,-1 0 0,1 0 0,-1 0 0</inkml:trace>
  <inkml:trace contextRef="#ctx0" brushRef="#br0" timeOffset="1225">1132 500 6392,'8'0'259,"-1"6"-216,-7-4 0,0 6-26,0-3 33,0-3 1,5 6-68,0-3 0,0-2 64,-5 7 1,1-7-75,4 2 0,-2 2 99,7-3-116,0 1 0,10 0 40,-1 0 0,3 0-1,-3-5 1,-3 0 9,4 0 1,1-5 0,-1 0 1,4-6 1,-4 1 1,0-3-3,-6-2 1,6 1 11,-1-1 1,6-5-10,-5 1 1,1-3 39,-2 3 0,-2 1-41,2-7 0,-2 1 0,-3-6 0,1 6-21,0-1 0,-5 7 25,-1-1 1,-4 3-26,5 1 24,-7 0 1,5 2-48,-3 3 73,-3 4-16,5 6 0,-7 1-16,0 4 1,0 3 4,0 7 1,-5 0-17,0 0 1,-7 6 13,3 3 0,-5-1-25,0 2 1,1-6 22,3 6 1,-3-7-28,3 1 0,-3 3 19,-2-3 1,5 1-36,1-6 1,5-4 28,0 0 0,2-5-73,2 5 38,0-7 0,2 4 27,2-7 1,5-5 27,5 0 1,1-7-30,0 3 1,1-6 72,4-5 0,-4 7-66,4-6 1,-3 5 18,3-5 1,-2 3-6,7 1 0,-1-5-39,5 1 0,6-1-153,-1 5 1,7-4 59,-2-1 1,-3 1 127,-2 4 0,-3 0 0,-1 0 0</inkml:trace>
  <inkml:trace contextRef="#ctx0" brushRef="#br0" timeOffset="1637">2000 470 7569,'6'-8'0,"-3"2"-628,7 6 236,-7-7 353,10 6 1,-9-11 481,6 7-268,-7 0-115,3-1 0,-7 4-58,-4-3 0,-3 4 61,-7 1 0,-1 0-65,-4 0 1,2 1 58,-6 4 1,1-2-109,-2 7 1,4-2 64,6 2 0,1 3-93,-1-3 1,2 3 55,3 2 1,3-5-21,7-1 22,-6 1 0,6 5 18,0 0 0,8-7 1,12-3 1,-2 1-2,6-1 1,1 0 2,4-5 1,0 0 12,1 0 0,-6-7 2,1-2 0,-2 1 5,1-2 1,-3 0 4,-6-5 0,0 5-16,0 1 10,-7-1-171,-2-5 157,-6 0 0,-1 7-173,-4 3 1,-8 4 49,-7 1 0,-4 0-129,4 0 247,-6 0 0,3 6 0,-6 2 0</inkml:trace>
  <inkml:trace contextRef="#ctx0" brushRef="#br0" timeOffset="1938">2176 515 7569,'8'0'-279,"5"6"1,-6-3 210,2 7 1,0-5 127,-4 5 9,-4-7 0,7 10-57,-3-3 1,-1-2 80,5 2 0,-4-5-109,5 5 1,-2-5 90,2 4 0,3-5-165,-3 0 1,-2 3-112,2-2 0,0 0 201,4-5 0,1 6 0,0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8:38.5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515 191 7122,'-15'0'262,"0"5"-65,0 0 1,-1 0-48,-4-5 0,4 0-66,-3 0 0,-3 0-100,3 0 1,-7 0 100,1 0 1,-3 0-79,-1 0 1,1 0-16,4 0 0,-2 0-153,6 0 1,-5 0-454,6 0 276,-1 0-339,6 0 183,5 0 494,3 0 0,6 0 0,0 0 0</inkml:trace>
  <inkml:trace contextRef="#ctx0" brushRef="#br0" timeOffset="313">235 368 7569,'-6'8'-897,"2"3"1047,-5-6-102,-1 0 0,0-3 68,0 3 1,-1-4 34,-9 4 0,4-3-48,-4-2 1,2-5-9,-1 0 1,2-5-18,-2 5 1,7-6 14,3 1 0,0-3-97,0-2 0,2-4 23,7-1 0,0-6-76,0 1 0,8-2 69,7-3 0,1 6-80,9-1 0,-1 2-70,6-1 0,-6 1 45,1 3 0,-7 9-84,1-4 1,-2 9 76,-3-4 1,-4 7 99,0-2 0,0 3 0,4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8:36.4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309 486 7693,'-15'8'271,"6"-2"-181,-1-6 1,-5 2-24,-5 3 0,1-2 43,4 7 0,-4-7-113,-1 2 1,0 2 49,6-2 0,-3 1-95,-2-1 0,2-3 68,-2 3 0,7-4-84,3-1 0,0-1-1,0-4 1,-3 1 50,7-5 1,0 4-35,5-5 0,0 5 45,0-5 0,0 0-9,0-4 1,2-1 7,3 0 1,1 1 1,4-1 0,3-1 42,-3-4 0,3 2-43,2-6 1,0-1 51,-1-4 0,-1-1-41,-3 1-9,3 6 8,-5-5 0,7 7 8,0-4-77,-1-2 70,1 10 0,0-4-77,0 6 72,-1 7 1,-4-3 0,0 4-27,1-1 1,2 5-12,2-2 1,0 3-67,-1 2 1,1 0 77,0 0 0,0 0-135,-1 0 5,7 0 87,-4 7 0,4-5-106,-6 2 1,4-2 66,1-2 1,0 2-112,-6 3 1,1-4 88,0 4 0,-1-3-227,1-2 353,0 0 0,6 6 0,2 2 0</inkml:trace>
  <inkml:trace contextRef="#ctx0" brushRef="#br0" timeOffset="704">941 221 6727,'-2'13'-205,"-2"-3"1,2-2 273,-3-3 107,-3-3 1,0 9 45,-7-6-160,7 0-27,-5-5 0,5 0 11,-7 0 1,5 0 25,0 0-32,1 0-25,-6 0 0,5-2 3,0-3 1,7 2 2,-2-7-72,3 1 1,2-6 68,0 0 1,2 5-52,3 1 1,-2 0 39,7 0 1,0-3-48,5 7 76,-1-6 1,1 9 6,0-3 1,-1 4 37,1 1-31,0 6 0,-2 2-7,-3 7 0,-4 0-19,-6-1 1,0 1-13,0 0 0,0 0 20,0-1 0,-6 3-55,-4 2 0,-3-1 51,-2 7 0,-5-7-67,1 1 1,-1-2 31,6-3 0,-3 6-1,-2-1 0,2-1-4,-2-8 1,7 3 12,2-3 1,2-2-6,-2 2 0,2-7 5,3 2-2,4-3 8,-6-2 0,19 0-7,2 0 1,4 0-63,-3 0 0,5 0 59,-1 0 1,6 5-190,-6 0 0,7 0 60,-1-5 0,-4 1-155,-1 4 1,1-3-105,-1 3 391,-1-4 0,-4 6 0,0 1 0</inkml:trace>
  <inkml:trace contextRef="#ctx0" brushRef="#br0" timeOffset="1366">1073 706 7569,'-8'7'-1037,"0"-6"952,3 4 518,4-3-167,-13-2-13,6 0-97,0 0 9,2 0 117,6 0-250,6-7 1,2 6 63,7-4 1,0 3-40,-1 2 1,6 0 14,0 0 0,6 0-60,-2 0 1,-1 0 22,2 0 1,-1 0-4,6 0 0,-6 0-4,1 0 0,-8 0-13,3 0 1,1-5-71,-1 0 1,0 1 94,-6 4 1,1 0-72,0 0 78,-1-7-61,1 5-8,-7-4 7,-1 6 1,-7-2 0,0-3-5,0 4 13,0-6 0,-7 7 6,-3 0 1,2-5-3,-2 0 0,2-1-1,-2 1 1,-3 2-10,4-7 1,2 5 10,2-5 1,2 2-1,-2-2 0,3-3 1,-3 3 0,5-3 0,5-1 0,-1-6 40,5 0 1,1-1-40,5 1 0,4 3 84,1-8 1,0 5-77,-6-4 1,6-1 77,0-4 0,1 0-63,-2-1 0,-2 1-18,2-1 0,-7 1 12,-2 0 0,-2 1-3,2 3 1,-4 4-103,-6 6 1,0 1 64,0-1 0,-2 5-81,-2 0 1,-5 7 90,-5-2 1,-1 4-81,0 1 0,1 0 60,-1 0 1,0 0-8,0 0 0,1 5-6,-1-1 1,0 3-1,1-2 1,-1-2-55,0 7 1,1-5 57,-1 5 1,0-5-500,1 4 336,-1 1 0,0 0 204,0 0 0,7 0 0,2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8:41.4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1 456 7251,'0'8'130,"0"-1"665,0-7-706,0 6 1,1-4-82,4 3 0,-2 1 23,7-1 0,-5 0 4,5-5 0,0 5-26,4 0 0,1 0-11,0-5 0,6 2-62,4 2 0,-3-2 97,3 3 0,3-5-48,1-5 0,4 3 34,-9-2 0,-3-3-70,-1 2 36,-4-6 2,-1 3 5,-7-7 5,5 0 0,-11 0 0,3 1 1,-8 4 3,-2 0 1,-7 5-6,2-5 1,-4 6 4,-6-6 0,4 2-26,-4-2 0,2-3 2,-1 3 1,4 2-2,0-2 1,1 2-4,4-2 1,2-1-38,-2 6 65,7-7-33,-4 4 65,7-7-48,0 1 1,2 1 84,3 3-64,3-3 0,6 5 16,1-7-1,0 0 1,-2 0 4,-3 1 1,1-1 14,-6 0 1,0 6-30,-5-1 0,0 0 35,0-5 0,-2 5-29,-3 1 0,-3 4 2,-7-5 0,-1 7-28,-3-2 0,2-2-2,-2 2 1,1 0-29,-2 5 1,7 0-6,-7 0 0,12 0-200,-6 0 0,7 2 69,-3 3 1,5-2 173,-5 7 0,7 0 0,-3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38:47.3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456 1 7207,'-10'0'-889,"0"0"1434,7 0-334,-10 0-67,5 0-183,-7 0 98,0 0 0,1 0-65,-1 0 1,0 0 66,1 0 1,-6 0 0,0 0-90,2 0 1,-3 0 52,2 0 1,-6 1-16,5 4 0,1-2-71,4 7 0,0-5 109,1 5-202,-1-7 160,0 10-14,7-11 1,0 9-41,3-6 44,3 0 1,-4-3-6,6 3 0,0-4 8,6 6 0,3-2 1,5 0 1,1 4 50,0-4-55,-1 7 0,0-9 46,-5 7 1,4-5 59,-3 4-65,-3 1 0,-1 5-20,-6 0 0,0-6-30,0 1 0,-8 0 32,-7 5 1,1-1-131,-6 1 52,4 0 0,-4-5-110,1-1 70,-1-5 1,5 7 76,1-6 22,5 0 0,-4 1 0,5 3 0</inkml:trace>
  <inkml:trace contextRef="#ctx0" brushRef="#br0" timeOffset="391">456 397 7569,'0'9'-981,"0"-1"570,0-3 658,0-4-380,0 6 133,6-7 0,3-7 0,5-1 0</inkml:trace>
  <inkml:trace contextRef="#ctx0" brushRef="#br0" timeOffset="565">662 221 7569,'0'8'-1003,"0"-1"1320,0-7-273,-7 0-86,5 0 0,-4-2-241,6-3 283,0 4 0,0-12 0,0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6:38.76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9107 3335 7252,'-6'13'-396,"4"6"662,-4-16-178,-1 18 0,4-12-30,-7 7 1,2 5-2,-2-7 0,-1-1-37,6 3 0,-5-1 35,5 8 0,-6-2-90,1-7 0,3 15 58,2-7 0,2-1-21,-2-5 1,4-2 27,-4 10-8,3-2 1,9-1-55,2-6 0,0-4 48,0-11 0,1 0-44,5 0 0,0 0 38,-1 0 1,-1-3-31,-3-5 1,3 3 15,-3-10 1,3 7-4,2-7 0,4 0 1,1-9 0,0 2 5,-6-2 1,6 2-1,0-1 0,-1 3 1,-4 4 0,4-5 0,1 7 0,0 1 0,-6-3 0,1 11 3,0-3 1,-1 7-2,1 1 0,0 0 0,0 0 1,-2 1 9,-4 7 0,4-3 1,-3 11 1,-2-1-16,2 8 1,-5 0 5,5 0 0,-5-3-3,5-4 0,-5 4 3,4-5 1,-4 5-56,5 4 1,-5-9 48,5 0-8,0 0-1,4-2 0,1-2-8,0-11 0,-1 0-6,1 0 1,-5-3-12,0-5 0,-1-2-24,6-6 0,-2-3-10,-3 3 1,1-5 120,-6-1 22,7 9 0,-9-5-60,7 11 6,-7-1-22,10 8 1,-11 3 8,3 4 0,-2-2-4,2 10 11,-4 1 0,11 6-13,-7 2 0,1-4 28,-1-5-27,-3 6-1,11-8 1,-10-1-1,7-4 1,-5-6 6,5-2-11,0 0 0,4 0 6,1 0 1,0-2 14,-1-6 0,-1 3-4,-3-10 0,3 7 19,-3-7 8,10-1-18,2-6 1,1 1 58,-3 6-54,-4-6 12,-1 19 2,0-9-7,-7 11 0,-2 0-165,-6 0 134,0 11 0,0-6-16,0 11 0,-1-4 8,-4 3 0,3 6-8,-3-6 1,4-2 4,1 2 1,0 1 0,0 6 0,0-6-13,0-2 1,6-1-2,4 3 0,-2 2 29,2-11 0,0 1-16,4-8 1,1 0 15,0 0 1,0 0-16,-1 0 1,1 0 49,0 0-34,-1-11 0,1-1 14,0-11 3,-1 1 1,1-2 34,0 2-21,-7-2 1,5 1-13,-3 1-40,-4-2 28,8 2 1,-8 6-53,4 1 35,3 10-8,-5-5 9,7 10 1,-1 0-4,1 0 0,0 0-6,0 0 1,-1 0 7,1 0 1,0 0 2,-1 0 0,1 3-2,0 4 0,-1-4 11,1 4 0,0-5 10,0-2 0,-1 0 1,1 0 1,-5 0-16,0 0 0,-6-2 10,6-5 50,-6 4-56,2-7 1,-6 13-21,0 4 0,-5-2 21,0 10 1,-6-2-37,1 3 0,2 4 32,-2-5 1,5 5-32,-5 3 0,5-7 13,-4-1-1,5 0 7,-2 9-3,6-2 3,6 1 1,7-11 0,7-4 1,1-5-3,-1-3 1,-2 0 2,6 0 1,-4 0 4,4 0 0,-4 0 24,5 0 1,-6-8-28,6 1 1,-7-11 16,1 2 1,-2-1-14,-3 2 0,-1-6 28,-3 6 0,3-6-16,-3-2 1,-2 1 2,2-2 0,-7 10-5,2-2 0,-3 8 23,-2-7-38,0 10 1,-7-13-1,-3 10 1,2 1-70,-2 7 1,-1 0 75,-9 0 0,4 7-175,-4 1 0,4 8 50,1-9 0,1 8-200,-1-7 0,0 8 70,1-9 0,4 3 82,0-2 0,7-3 167,-2 10 0,3-9 0,2 3 0</inkml:trace>
  <inkml:trace contextRef="#ctx0" brushRef="#br0" timeOffset="1">11195 3724 7569,'13'3'0,"-3"5"0,3-6-481,-4 6 375,-2-5 0,6-3 95,-3 0 1,3 0 115,2 0 0,4-3-35,1-5 0,-2 3-4,-8-10 0,3 7-27,-4-7 22,-2 0 1,4-1 6,-6 1 8,7 0 1,-11-1-38,4 1 1,-5 10 32,-5-2 0,2 4-110,-7 3 0,1 0 91,-6 0 0,0 0-101,0 0 1,-4 0 8,-1 0 0,-1 8 17,1-1 1,4 8-18,-4-7 0,4 10 57,1-3-38,1 6 1,1 1 19,3 1 1,-2 1-5,8-2 0,-1-6 2,5-2 1,0 2-13,0 7 1,6-8 3,4 0 0,3-7 8,2 8 0,1-11 3,4 2 0,3-5-4,6-2 0,-5 0 6,1 0 0,-1 0-6,6 0 1,-1-2 5,1-5 0,-8 2-4,-2-11 0,1 8 25,-1-7 1,0 8-22,-6-8 0,1 2 0,0-3 1,-1-1-7,1 9 1,-5-8 6,0 9 0,-6-8-30,6 7 1,-6-2 28,0 2-74,-2 5-79,-2-7 135,0 31 1,2-6 32,3 16 0,-2-13-36,7-4 0,-1-6 57,6 8 1,2-11-46,2 3 0,-1-6 53,7-2 1,-6 0-43,6 0 0,-2-2 38,1-6 1,2 3-27,-6-11 0,4 8 12,-4-6 19,-1-2 1,-5-6-16,-5-2 4,-2 1-20,-7 1 1,-7 1-29,-2 6 1,-6-3 26,-5 10 0,4-7-38,-4 8 1,-1-1-24,1 8 1,1 0-10,4 0 1,-4 0-93,-1 0 1,5 0 8,5 0-60,1 0 0,-1 10 87,0 5 0,7-2-24,-2 3 1,2-2 33,-2 10 0,3-9 22,-3 0 1,5-7 24,5 7 1,2-7 107,2 7 1,5-10 29,-5 3 1,4 2-84,2-2 0,0 2 111,-1-3 1,6 3-32,0 6 1,4 4-40,-4-5 0,4 6 21,-4 1 1,-1 2 9,-4-2 1,0 4-30,0 4 0,-7-4-8,-3 5 0,-4 1-2,-1 0 0,-6 6 2,-4-8 0,-3 9-12,-2-9 0,-4 8 0,-1-7 1,-5-1-2,6-6 1,-7-2-29,1 1 1,-1-3-2,2-4 0,-3 2-20,8-10 1,-6-1-9,6-7 0,-1-3-126,5-4 0,1-6 42,-1-10 0,5 0-80,0 0 1,7-10 24,-2-5 0,5 2 172,5-2 0,10 0 0,8-8 0</inkml:trace>
  <inkml:trace contextRef="#ctx0" brushRef="#br0" timeOffset="2">12194 3679 7569,'15'13'-1088,"-5"-1"1005,0-5 1,-6-4 150,6 5 1,-2-3 32,2 3 1,3-6 147,-3 6 0,3-8-176,2-8 1,-2 3-2,-3-10 1,3 2-76,-3-2 59,-4-6 1,6 8-45,-8-9 1,6 6 124,-5 1-187,0 0 1,-5-1 165,0 1-140,-6 10 1,-4-5 56,-10 10 0,4 0-104,-4 0 1,2 0 28,-1 0 1,2 10 49,-2 5 1,2 6-31,3 1 0,4 2 21,0-2 1,2 2-7,-2-2 0,4 1 6,6 1 1,0 6-1,0 0 1,1 1 0,4-8 0,5-3 1,9-4 0,-1 1 30,7-9 0,-5 8-29,4-9 1,-4 0 90,4-7 0,-4 0-83,4 0 1,-6-2-9,2-5 0,-2-6 19,1-11 0,-2 5-39,2 3 0,-2-5 36,-3 7 1,1-7-105,0-1 62,-1-2 0,1 3 24,0 7 1,-5-4-39,-1 10 1,-4 0 25,5 8 1,-5-7 11,5-1 1,-5 1-21,5 7 20,-1 0 0,11 0-9,0 0 1,-1 2 19,-4 6 1,4-5 12,1 4 0,0-5-26,-6-2 1,-4 8 4,0 0 0,-5 2-1,5-2 0,-7-6 0,3 10 4,-6-4-35,0-5 0,0 10-25,0-5 22,7-6 1,-5 11-65,2-6 79,-2-4 0,0 7 17,3-10 0,3 0-17,7 0 1,-1 0 12,1 0 1,6 0-15,4 0 0,2 0 46,3 0 0,-1 0-37,1 0 0,4 3 4,0 4 1,0-4-154,-4 5 0,-1-6 48,1-2 1,-7 8 109,-4-1 0,11 21 0,1-3 0</inkml:trace>
  <inkml:trace contextRef="#ctx0" brushRef="#br0" timeOffset="3">13517 3839 7569,'0'12'-1152,"0"9"1003,0-8 657,0 0-166,0-4 145,0-9-298,0-19-92,0 3 1,5-17 138,0 10-34,6 1-138,-9-2 1,11-6-18,-3-1 1,-2-7 13,2 8 0,0-11-93,4 2 0,1-2 65,0 3 1,-1-2-42,1 9 1,0-2 54,0 3 1,-6 11-107,1-4 1,-2 14 44,2-7 1,3 11-32,-3-3 12,-3 6 1,4 4 0,-6 6 1,0 5-59,-5 9 0,0 2 82,0-2 1,1 4-78,4 4 0,-3-4 67,3 4 0,-4 3-3,-1-2 0,0 0-21,0-8 1,7-1 30,3 2 1,-2-2 11,2 2 0,0-4 8,4-5 0,-2-2 74,2-5 1,-2-6-93,7 6 1,-2-5 86,-3-3 1,1-11-70,0-4 0,4-6 74,1-1 0,0-9-61,-6 0 0,1-9 51,0 2 0,-1-6-17,1-1 1,-2-2 6,-3 1 0,3 0-132,-3 1 1,-2-1 67,2 0 0,-7 8-635,2 0 274,-3 9-482,-2-3 569,0 19 1,-2 5 274,-3 16 0,3 15 0,-4 12 0</inkml:trace>
  <inkml:trace contextRef="#ctx0" brushRef="#br0" timeOffset="4">14384 3701 7569,'10'0'0,"0"0"0,-5-2-530,5-5 209,-7 4 517,4-18 124,-7 8-220,0-9-20,-7-2 1,-1 10 37,-7-2 1,-4 11-36,-1-3 0,-1 6-58,1 2 1,2 0 23,-6 0 1,6 10-94,-2 6 1,4 3 10,1 5 1,0-2 46,1 2 0,4-2-69,0 1 0,5 2 77,-5 7 0,7-7-38,-2 6 0,4-14 18,1-2 0,4 1-29,1 6 1,7-1 22,-2-5 1,8-4-1,1-4 0,2-6 13,-1 6 1,-2-5-9,6-3 1,-4 0 32,5 0 0,-6-8-29,6 0 0,-7-9 66,1 1 1,-2-5-59,-3-1 0,-1-9 24,-3 1 0,2 0-24,-8 6 1,1 2-1,-5-2 0,-1 4-85,-4 5 0,-3-3 88,-7 10 1,-5-7-192,1 8 1,-7-1 52,1 8 0,2 2-176,-1 6 1,6-5 19,-2 4 1,4 6 44,1 2 1,2-2 232,3 2 0,4-7 0,6 7 0,-7 1 0,-1 6 0</inkml:trace>
  <inkml:trace contextRef="#ctx0" brushRef="#br0" timeOffset="5">14311 3794 7569,'23'0'0,"3"0"-866,-6 0 576,6 0 0,-10 0 156,4 0 0,-4 0 320,-1 0 0,-6 0-59,1 0-62,-7 0 0,6 6 86,-4 2 0,-4 10-64,4-2 0,-2 6 2,2 9 0,-1-6-40,5 6 0,-1-5 18,2-4 0,3 9-98,-3-1 0,8 2-9,2-10 0,1-6-81,-1-1 0,-4-8 51,3 9 0,4-11 70,2 3 0,3 5 0,1-1 0</inkml:trace>
  <inkml:trace contextRef="#ctx0" brushRef="#br0" timeOffset="6">15163 4344 7030,'-8'0'156,"-5"-10"0,10 4-35,-7-9 1,5 7-27,-5-7 0,6 0 9,-6-9 1,7 2-13,-2-1 0,3-10-3,2-5 0,0-5-28,0-3 0,7-8-7,2 1 1,4-11-97,2 2 1,0-3 76,-1-4 1,6 2-136,0 6 1,-1-2 84,-4 9 1,0 0-218,-1 9 1,6 9-92,0 5 1,-1 6-101,-4 2 0,0 3 423,-1 4 0,7 6 0,2 10 0</inkml:trace>
  <inkml:trace contextRef="#ctx0" brushRef="#br0" timeOffset="7">15634 4068 6752,'0'-15'160,"0"0"1,0-1-86,0-7 1,0 1 5,0-2 0,0-1-26,0-5 0,5 1 6,0-8 0,4 8-37,-4-1 0,2-3-214,-2 2-307,-4 1 221,12 6 276,-11 2 0,11 9 0,-5 2 0</inkml:trace>
  <inkml:trace contextRef="#ctx0" brushRef="#br0" timeOffset="8">15972 4046 7166,'0'22'146,"0"2"1,-5-2-68,0 1 0,-6 2-34,1 7 0,2-5-7,-2 11 1,-2-1-79,-7 1 0,3 5 27,-4-5 0,2-3-133,-2 4 0,4-9-251,-4 8 0,4-9 62,1 1 335,1-4 0,-1 7 0,0 2 0</inkml:trace>
  <inkml:trace contextRef="#ctx0" brushRef="#br0" timeOffset="9">16148 4160 7569,'8'0'-217,"-1"0"0,-5 0 446,3 0-138,-4 0 0,7 0-103,-3 0 1,-3 0 83,11 0 1,-10 0 3,7 0 1,-5 0-6,5 0 0,-5 2-89,4 6 1,1-5 85,5 5 0,0-6-79,-1-2 0,6 0 67,-1 0 1,6 0-51,-5 0 0,6 0 7,-2 0 0,2-8-12,-1 1 0,-4-12 3,-6 5 0,-1 1-3,1-3 1,-5 8-8,0-6 25,-7-2 0,5-6-4,-3-2 1,-3 9-1,3 0 1,-4 7 8,-1-7 1,-1 7-10,-4-7 0,1 8-1,-5-9 1,4 11-8,-5-3 1,0-2-2,-5 3 1,1-4 10,-1 4 0,0 4-1,1-5 0,-1 3 6,0-3-4,7 6-13,-5-18 0,10 15-12,-7-11 1,7 8-37,-2-6 0,3-2-115,2-6 0,2-2 167,3 1 0,-2 1-7,7-2 0,-5 2-11,4-2 0,-4-6 23,5 0 0,-7-1-12,2 8 0,-3 8 6,-2-1-7,0 2 0,0-2-1,0 0-95,0 11 0,-2-5 89,-3 10 1,-3 0-218,-6 0 0,-1 0 65,0 0 0,0 0-41,1 0 1,4 0-107,0 0 305,0 0 0,-4 10 0,-1 3 0</inkml:trace>
  <inkml:trace contextRef="#ctx0" brushRef="#br0" timeOffset="11">11577 2881 7648,'15'0'131,"-1"0"0,1 0-142,0 0 1,-2-2 27,-3-3 0,3 4-9,-4-4 1,4 1 10,2 0 0,-5 2 12,0-3 1,0-1-47,4 2 0,-4-1 58,0 5-46,-7-7 33,10 6-33,-11-13 29,4 13-32,-6-6 1,-6 7 1,-2 0-3,-7 0 0,5 0-68,0 0 81,1 0-158,-6 0 142,0 0 0,5-5-14,1 1 0,5-2-16,-1 1 37,4 3 32,1-11-29,0 5 0,0-6 69,0 0-73,6-1 0,-4 0 37,3 2 1,-4 3-28,-1 0 1,0 5 53,0-5 1,-1 7-53,-4-1 1,-3 3 1,-7 1 1,0 0-392,1 0 257,-1 0 1,0 3-279,1 2 1,4 0 22,0-5 379,7 0 0,-10 7 0,5 1 0</inkml:trace>
  <inkml:trace contextRef="#ctx0" brushRef="#br0" timeOffset="12">9284 2952 7569,'-15'15'143,"7"-7"1,0 4 38,3-8-186,3 1-977,-4-5 455,6-6 526,0 4 0,6-11 0,2 5 0</inkml:trace>
  <inkml:trace contextRef="#ctx0" brushRef="#br0" timeOffset="82177">16684 4528 7431,'15'8'56,"0"-2"33,-1-6 0,-4 0-66,0 0 88,0-6 0,0-2-44,-1-7 68,1-6-38,5-2 1,1-8 0,2-5-7,2-8 1,-1-4 0,-4-10 42,0-8 1,0-10 10,-1-8-458,-6-9 1,4 3 253,-7-3 0,0 2 0,-5 1-99,0 2 0,0 0-1103,0 14 1261,-7 4 0,2 11 0,-6 0 0,-1 0 0,6 1 0,3-1 0</inkml:trace>
  <inkml:trace contextRef="#ctx0" brushRef="#br0" timeOffset="107661">2632 1705 7184,'0'9'-790,"0"-3"891,-6-6-24,4 7-18,-5-6-4,7 6-26,-6-1 1,3-2 0,-6 5 8,3 3 0,-4-4 38,5 2-62,-6 0 1,4 4-7,-3 1 0,-1-5 0,6 0 29,0-1-16,-1 0 0,4-1 22,-3-3-53,-3-4 0,5 4 30,-7-10 0,7 2-19,-2-7 0,1 0 7,0-4 1,2-1-3,-3 0 0,2 1-9,-2-1 1,3-5-4,-3 1 1,2-1-47,-2 5 1,4-4-117,-4-1 0,3 1-83,2 4 0,0 0 251,0 1 0,7-1 0,1 0 0</inkml:trace>
  <inkml:trace contextRef="#ctx0" brushRef="#br0" timeOffset="108467">2897 1750 7569,'21'0'-434,"-5"0"-651,4 0 1046,-4 0 161,-1 0 1,0 0-45,-1 0 1,1-5 0,-2-2-19,-3-1 1,3-2 24,-3-5-67,-4 7 0,6-5 41,-7 3-6,6-3-33,-9-1 8,4-1 1,-6 5-9,0 0-19,0 7 1,-2-3 0,-2 6 11,-6 0 0,-3 1-72,-2 4 68,7-3 1,-5 9-5,3-6 1,2 5 9,-2-5-31,0 6 0,-3-8 17,3 7 0,-1-5-1,6 5 0,-5-5-3,5 5 2,-6-1 0,8 6 0,-7 0 1,5-5-1,-5-1 1,7-4-3,-2 5 3,3 0 0,2 5 0,0-6 13,0 1 0,2-7 15,3 2-8,3-3 1,7-2 4,-1 0-2,1 0 1,-5 0 33,0 0 15,-7 0-40,10 0 9,-11 0 39,4 0-68,1 0-8,-6 0 2,6 0 6,-7 7-3,0-6 16,0 6-2,6-7-13,-4 0 44,5 0-31,-1 0 0,-3 0 29,7 0-34,-7 0 0,6 0 20,-4 0 7,-4 0 3,6 0-17,-1 0 9,-4 0-672,4 0 367,-12 6 123,-2-4 1,-2 4-129,0-6 1,0 2-112,-4 3 381,5-3 0,-4 4 0,4-6 0,-4 0 0,-2 0 0</inkml:trace>
  <inkml:trace contextRef="#ctx0" brushRef="#br0" timeOffset="109175">2882 1838 6272,'15'0'-19,"-1"0"176,-5 0 1,4-2-55,-4-3 0,4-1-35,2-4 1,0-2-22,0 8 0,-1-8-7,1 2 0,0-1 37,-1 1 0,1-3-28,0 3 1,-1-3 7,1-2 1,0-4-15,0-1 0,-1-4 0,1 2 9,0 0 1,-1 2 43,1-4-60,0-1 1,-5-3-30,-1 4 0,-5-2-11,0 6-16,-2 0 22,-2 6 1,-2 1-147,-2 3 99,-5 3 0,-5 7 4,-1 0 0,0 7 14,1 3 0,1-2 14,3 2 0,-3 1-1,3 9 1,-5-2-16,-4 6 15,2-6 0,-4 10 12,6-4 1,-4 4 1,-1 2 1,1-1 2,4 0 0,0-1 0,2-2-4,3-1 0,-1-6 26,6 6-28,0-7 0,0 8 5,0-6 0,0-1 0,5-4 0,7 0 1,3-1 0,3-1-1,1-3 0,1 2-2,0-8 1,1 3 9,4-2 1,-4-4 0,4 4 9,-4-3 11,-1-2 1,-1 0-12,1 0 1,0 0 3,0 0 1,-6 0 67,1 0-71,0-7 35,5 6 11,-1-12-12,1 5 2,0-7-37,-1 0 13,1 1-81,0-1 91,0 0-41,-1 0 8,1 1 1,-5 1 9,0 3-11,-1 3 0,1 2 3,0 1 0,-7-1-32,10 5 33,-11 0-21,11 0 0,-10 0 8,7 0 0,-5 0-3,5 0 0,-5 0 2,4 0 0,0 1-2,0 4 1,4-3-58,-3 3 0,3-4 0,2-1-276,0 0 153,-1 0 1,1 0-36,0 0 0,-5 0 218,-1 0 0,1 7 0,5 1 0</inkml:trace>
  <inkml:trace contextRef="#ctx0" brushRef="#br0" timeOffset="106760">1250 1426 6210,'9'0'-53,"-3"-6"64,-6 4 0,0-6 9,0 3 2,0 3 1403,0-4-1340,-6 12 0,2 1 9,-6 3 0,6 3 1,-5-4 43,3 5 1,-6 5 4,3 1 1,-3 4-26,2-4 1,-3 1-25,4-1 0,-5-4-543,0 4 319,-1 2 1,5-5 42,0 2 0,2-2-3,-2-3-10,-3 1 1,7 0 41,-4 0 0,4-6-258,6 1 151,0-7 0,0 6-431,0-5 187,0-2 409,0 5 0,6-1 0,2 2 0</inkml:trace>
  <inkml:trace contextRef="#ctx0" brushRef="#br0" timeOffset="107227">1368 1735 7569,'8'0'-1148,"5"0"1194,-5 0 0,5-2 35,-3-3 38,3 4 1,-6-8-112,3 5-3,3 2-47,-12-5 69,6 7-1,-1 0-5,-4 0 1,5 2 12,-7 3-19,0 3 0,-2 7-12,-3 0 0,3-1-2,-3 1-1,-3-7-9,7 5-96,-6-11 107,14 4 0,1-7-6,7-4 1,4 2-3,1-7 0,6 0 3,-2-5 0,-1 5 1,0 1 0,-2-3 1,4 4-1,-6-2 0,3 5 9,-3-4-1,-2 5 1,4-2 84,-6 6-88,-1 0 1,-4 0-24,0 0 0,-5 5-4,5 0 1,-6 4-41,6-4 0,-5 2 0,5-4-165,1 2 1,-2 0-112,0-5 340,1 6 0,11-4 0,2 5 0</inkml:trace>
  <inkml:trace contextRef="#ctx0" brushRef="#br0" timeOffset="110329">1603 2558 7569,'-15'0'0,"1"0"0,-1 0 0,0 0-406,-6 0 252,5 0 1,-5 0 120,6 0 0,5 0 55,0 0 1,2 2 68,-2 3-81,-3 3 0,7 6 50,-4 1 1,-2 1-52,8 4 0,-1-4-2,5 4 7,0-4 0,0-1 21,0 0-20,0-1 0,6 1 21,4 0-52,3-7 1,3 3 27,4-6 1,3 0-2,6-5 0,-4 0 27,-1 0 0,-1-1 0,2-4 1,-3-4 11,-2-5-34,-4-1 1,6-1 19,-8-4 1,-1 4 30,-3-4-46,3 4 1,-11 1-36,3 0 35,-4 1 1,-1-1-123,0 0 0,-1 6 77,-4-1 1,-3 5-196,-7-5 1,0 7-11,1-2 0,-1 3-23,0 2 0,1 0 162,-1 0 0,5 0 90,0 0 0,0 7 0,-4 1 0</inkml:trace>
  <inkml:trace contextRef="#ctx0" brushRef="#br0" timeOffset="111088">1706 2602 7569,'15'15'0,"-1"-5"0,1-1-500,0 3 369,0-6 0,-1 7 116,1-3 1,0-3 95,-1-2-123,1-4 0,0 4 38,-1 0-8,1 0 0,0-5 12,0 0 1,-6 0-33,1 0 36,-7 0 1,6 0 3,-5 0-55,-2 0 51,5 0-20,-1 0 8,-4 0-31,4 0 0,-6 6 36,0 4 1,2 3 0,3 2 0,-2-2 16,7-3 1,-5 3 18,5-3 10,-1 3-43,6 2 0,0-6 28,-1 1 1,1-7 0,0 2 5,0-3 1,1-2 43,4 0 1,-4 0-39,3 0 1,3 0 2,-3 0 1,6-5-12,-6 0 0,1-6-30,-5 1 1,-1 2 31,1-2 0,0 5-3,-1-5 1,-4 5 1,0-4 15,0 5-22,-2-9 1,3 10 30,-6-7-129,0 7 102,-5-10-53,0 11 0,0-6-16,0 3 52,0 3 48,0-4-74,-6 6 17,4 0-1,-4 0 32,-1-7-33,5 6 1,-6-7 30,3 3-2,4 3-12,-6-4 1,6 1 20,-4 0 0,1 0-28,-5 5 0,4 0 69,-5 0-68,0 0 1,-5 0-1,1 0 0,-1 0 5,0 0 1,1 0-8,-1 0 0,-5 0-1,1 0 0,-1 0-4,5 0 0,6 0-7,-1 0 0,0-5-3,-5 0 0,5 0-2,1 5 1,-1 0-2,-5 0 0,0 0-67,1 0 76,-1 0 0,0 5-254,1 0 153,-1 0 1,5-4-227,0 4-168,7-3-81,-3 11 574,12-11 0,2 11 0,7-5 0</inkml:trace>
  <inkml:trace contextRef="#ctx0" brushRef="#br0" timeOffset="112043">2456 2631 6226,'8'0'50,"-2"-6"-5,-6 4 278,0-4-283,-6 19 1,4-8-41,-3 9 0,2-4 19,-2 0 1,4 3-5,-4-3 0,1 1-12,-1-1 0,4 3-7,-4-3 0,3-2-37,2 2 48,0-7 1,2 9-7,3-7 0,1 1 0,6-3 2,-2 2 0,-1 0 43,6-5-40,-7 0 0,5 0 5,-3 0 1,2-1 1,-3-4-9,4-4 0,-4-5 4,5-1 1,-4 0 10,0 1-12,0-1 1,4 2-1,1 1-6,0 3 1,-1 0 15,1 0-42,0-4 35,0 11 15,-1-5-21,1 7 1,-7 7-1,-3 3 1,-3 3-4,-2 2 1,0-1 0,1 1 2,4 0 1,-3-1-1,3 1 0,-2 0 1,2-1 0,-2 0-19,7-5 17,-7 4 0,10-11 2,-3 3-33,-3-3 0,6-4 16,-4-3 0,5 2-17,0-7 16,1 0 0,0-5 0,-1 1-4,1-1 0,0 0 4,-1 1 6,1-1 1,-5 5 0,0 2-10,1 1 4,-4-4 1,6 9 38,-3-3-36,-4 4 64,1 1-25,-1 6 1,-3 1 74,7 3-97,-7 3 11,4-5 1,-2 7 18,0-1-30,6-5-7,-3-3 1,7-6-4,0 0 1,-5-2-5,-1-2 0,0 0 7,0-6 1,4 1-17,-3-6 17,3 0 1,-3 1 10,0-1 1,0-1 0,4-2 0,1-2 1,-2 0 41,-3 6 1,3-1-47,-3 0 1,1 1 24,-1-1-21,3 0 1,-10 0-22,7 1 1,-2-1-80,2 0 94,3 7 1,-11 0 0,4 5-94,1-2 82,-5 0-51,4 5 34,-6 7 1,0-4-28,0 7 40,-6-1 0,2 6 0,-5 1-27,-3 4 1,4-2 22,-2 6 0,0-4-21,-4 5 1,4-3 13,0 3 1,7 1-44,-2-6 47,-3-1 0,6 1 8,-3-1 0,4 1-46,1-5 91,6-7-42,2-2 1,7-6 0,0-1-8,-1-4 0,1-3 31,0-7 0,4-1-26,1-4 0,6 2 182,-1-6-175,-4 6 1,7-8 0,-4 4 33,4-1 0,0 6-69,-4-3 0,2 4-6,-6 1 1,-1 5-364,-4 0 187,0 7 215,-1-4 0,1 7 0,0 0 0</inkml:trace>
  <inkml:trace contextRef="#ctx0" brushRef="#br0" timeOffset="112476">3793 2690 7569,'0'8'-998,"-1"-1"1046,-4-7 0,1 0 160,-5 0-186,-1 0 1,-5 0 0,0 0-60,1 0 59,-1 6 0,5-4-24,0 3 0,1 2 0,-6-1-4,0 2 1,5 0 5,1 2 1,5 3 17,0-3 0,0-2-55,-1 2 32,4 0 1,-4 3 7,10-3 1,1-2 1,4-3 1,8-4-1,-3 4 0,4-3 20,1-2 0,-2 0-19,6 0 0,-4 0 12,4 0-13,-6-7 1,4 1 0,-8-6 94,1 3 1,-5-1-68,0-5 1,-2 0 41,2 1-85,-4-1 26,-6-6 0,0 9 1,0-2-17,0 1 1,0 4 24,0 0 1,-6 4-170,-4-5 1,2 7-46,-2-2 0,0 3-313,-5 2 125,1 0 377,-1 7 0,7-6 0,-5 19 0,5-4 0</inkml:trace>
  <inkml:trace contextRef="#ctx0" brushRef="#br0" timeOffset="112943">3823 2764 7569,'6'8'-908,"-4"5"894,4-11 1,-1 11 8,0-4 49,7-2 1,-9 0-93,7-7 81,-1 0-9,0 0 0,4 0-3,-3 0 0,4 0 15,6 0 1,-4 0-2,4 0 1,3-7-7,1-3 0,-1-4 11,1-6 0,1 2-16,4-7 0,1 1 9,-1-5 0,1 1-19,-1 3 5,0-2 1,-4 4 0,-2-7 35,-2 1 0,3 1-29,-4 4 0,0-4 61,-6 3-66,1-2 0,-2-1 1,-1 2-48,-3 1 1,-5 6-147,1-6 214,-4 7-80,-1-3 43,-6 13 0,-3 1 1,-7 9-78,-3 3 1,1 8 58,-7 6 0,5 8-18,-4-3 1,1 4 22,-1 1 1,1 1 8,3-1 1,4 2 104,-4 3-112,4-3 1,3 5-1,1-6 18,3-1 0,4 0-13,-5 1 1,7-6 10,-2 1-6,3-1 0,4-1-19,3-3 0,-2-4 0,7-1 18,1 0 1,2-2-186,2-4 158,0 4 0,-1-9 0,3 4-131,2-2 0,-2 1-100,2-2 0,-1-3 255,2 2 0,-4 5 0,5-1 0</inkml:trace>
  <inkml:trace contextRef="#ctx0" brushRef="#br0" timeOffset="118293">1397 3572 7264,'0'8'-195,"0"-1"336,0-1-98,0-4 1,-1 10-9,-4-8 1,3 3 45,-3-2-34,-3 3 1,5 7-4,-7-1 1,5 1-14,-5 0 0,2-1 0,-3 1 11,1 0 0,2 4-117,-2 1 107,-3 0 1,6-6-84,-2 1 1,-4 0 80,3-1 0,2 1-94,-2 0 83,6-7-14,-9 5-11,12-11 1,-11 3-5,7-10 1,-1-2-3,1-3 1,3-3-14,-3 4 26,4-5 1,-4 0-157,0-1 0,0 0-45,5 1 0,0-1-62,0 0 0,0 1-173,0-1 435,7 0 0,1 0 0,7 1 0</inkml:trace>
  <inkml:trace contextRef="#ctx0" brushRef="#br0" timeOffset="118757">1662 3778 6407,'-10'0'174,"0"0"1,5 0-122,-4 0 0,4 0-25,-5 0 1,0 0 6,-5 0 0,6 0-55,-1 0 0,0 0 45,-5 0 1,6 2-35,-1 3 0,5-2 33,-5 7 1,7-1-39,-2 6 1,3-5 23,2 0 0,0-1 0,0 6-7,0-7 1,2 5 3,3-3 0,3 2 0,7-3 19,-1-4 1,6 2-15,0-2 0,6 0 28,-2-5 0,-1 0-27,2 0 1,-3-2 85,3-3 1,1 2-74,-6-7 1,-1 0 47,-4-4 1,-5 1 97,0 3-144,-7-3 1,8 4 0,-6-5 36,-2-1 1,-1 5-13,-2 0 1,-2 2-71,-3-1 0,-3-3 62,-6 7 1,-3-5-2,-2 5 1,-3 1-3,-2 4 1,-4 0-410,4 0 1,2 1-418,3 4 433,-4-3 183,7 11 1,-4-10 167,10 7 0,-3-7 0,12 10 0,-6-5 0</inkml:trace>
  <inkml:trace contextRef="#ctx0" brushRef="#br0" timeOffset="119164">2000 3778 7387,'8'0'-1109,"-1"0"928,-7-7 560,0 6-101,0-12-209,0 11-61,-7-4 0,-1 6 0,-7 1 3,1 4 2,-1 3 7,7 7 23,-5 0 0,6-1-17,-3 1 1,4 0-45,6-1 0,0 1 30,0 0 0,0 0-24,0-1 0,6-1 23,4-3 1,5 3-20,4-3 1,3-3 0,2-3 10,-3-2 1,1-2-1,0 0 79,1 0 1,0-5-72,-3 0 0,-4-6 53,4 1 0,-9-3-20,-1-2 0,-2 1 7,2-1 1,-4 0-20,-6 0 0,0 6 2,0-1 0,-6 2-44,-4-2 0,-8 2-11,-1 3 0,-3 3-76,3-3 64,2 4 0,-4 1 1,5 0-410,-4 0 244,10 0 0,-9 0 198,9 0 0,-3 6 0,-2 2 0</inkml:trace>
  <inkml:trace contextRef="#ctx0" brushRef="#br0" timeOffset="119388">2147 3837 7569,'23'0'-486,"-4"0"1,-1 0 513,2 0 1,-2-5 19,6 0 0,-4-5 92,5 5 0,-1-6-67,5 1 1,-6 2-8,-3-2 0,1 7-45,-1-2 0,1 3 14,-1 2-41,-4 0 0,5 2 33,-6 3 0,-7 0-174,-3 9 171,-3-2 0,-2 9 0,0-5-213,0 4 127,0-4 1,-5 6 0,0-8-502,1 1 563,3 0 0,-6 6 0,-1 2 0</inkml:trace>
  <inkml:trace contextRef="#ctx0" brushRef="#br0" timeOffset="121231">3132 3910 7098,'0'8'700,"-7"6"-592,-1-13-46,-7 12 1,6-10 0,-1 6 7,-2-3 1,-1 1-25,-1-2 0,-1-4-127,0 4 23,1-3 13,-1-2 1,0 0 23,0 0 1,6-2-61,-1-3 1,2-3-13,-2-7 1,3 1 57,7-1 1,0 0-77,0 1 1,2-1-87,3 0 91,3-6 1,2 5 25,0-4 0,-1 4-79,6 1 1,-5 2 60,0 3 98,0-3 0,4 5 0,1-7 0</inkml:trace>
  <inkml:trace contextRef="#ctx0" brushRef="#br0" timeOffset="121516">3132 3513 7128,'-8'-6'106,"1"4"1,1-9 168,-4 6-93,3-7-116,-6 11 0,10-11 183,-7 8-203,7-1-94,-4 5 1,6 0-342,-4 0 365,3 0 0,9-7 0,9-1 0</inkml:trace>
  <inkml:trace contextRef="#ctx0" brushRef="#br0" timeOffset="122059">4028 4013 7569,'9'0'-540,"-3"0"910,-6 0-280,-13 0 0,3 0-43,-9 0 0,1 0-86,-2 0 1,4 0-26,-4 0 106,-3 7 0,7-6 0,-4 4-345,4-3 171,1-2 1,6 0 61,-1 0 70,0 0 0,-5 0 0,1 0 0</inkml:trace>
  <inkml:trace contextRef="#ctx0" brushRef="#br0" timeOffset="122323">3999 3690 7569,'0'8'-653,"0"-2"1,-2-6 905,-2 0 0,-5 2-159,-5 3 1,-1-3-1,0 3 29,1-4 0,-1-1-96,0 0 0,0 0 17,1 0 1,-1 0-74,0 0 68,7 0 0,-5 0-422,3 0 383,4 0 0,-7 7 0,5 1 0</inkml:trace>
  <inkml:trace contextRef="#ctx0" brushRef="#br0" timeOffset="136992">5263 4057 7438,'-15'0'171,"7"0"1,-5 0-118,3 0 0,-3 0-48,-1 0 1,-1 5 13,0 0 1,5 2-74,1-2 21,-1-4 0,-5 6-86,1-7 159,-1 0-10,0 0-125,7 0 114,-5 0-27,11-7 0,-4-3 3,6-9 29,0 2 1,0-4 1,0 6 0,0-4 41,0-1 1,5-4-55,0 4 0,4-4-8,-4 4 0,2-4 13,-2 4 0,1-5-143,4 6-10,3-1 145,-11-1-331,11 5 192,-12 1 1,11 2-142,-7 3 38,6 4 12,-9-7 1,9 9 218,-6-6 0,0 7 0,2-3 0,1 6 0</inkml:trace>
  <inkml:trace contextRef="#ctx0" brushRef="#br0" timeOffset="137326">5425 3734 6625,'-8'0'274,"-5"0"0,3 0-219,-3 0 0,-7 0-6,1 0 0,-3 0-106,3 0 1,2 0 94,-2 0 0,2 0-286,3 0 124,-1 0 11,7 0-299,-5 0 74,5 0 181,0 0 157,-6 6 0,13-4 0,-6 5 0</inkml:trace>
  <inkml:trace contextRef="#ctx0" brushRef="#br0" timeOffset="137847">5528 3925 6750,'0'8'-77,"-7"-1"0,4-7 68,-7 0 1,0 0 20,-4 0 0,4 0 0,0 0-32,-1 0 1,2 1 15,0 4 0,1-2-4,-2 7 1,-2-5 71,7 5-50,0 0-4,5 4 1,0 1 92,0 0-89,0-7-6,0 5 78,0-5-67,7 7 0,6 0 12,7-1 0,1-4-4,-1 0 0,-3-7 6,8 2 1,-2-3 7,1-2 0,-2 0-16,-8 0 0,1 0 57,0 0 0,-6 0-50,1 0 0,-5-7 140,5-3-131,-7-3 1,4-1 46,-7-1 0,0 0-12,0 1-47,0-1 0,-2 0 23,-3 0 0,-5 1-89,-9-1 0,1 5 84,-7 0 0,6 7-142,-6-2 1,6 4 74,-6 1 1,7 0-211,-1 0 0,2 0-347,3 0 233,-1 0 0,2 1 344,3 4 0,-3 3 0,5 7 0</inkml:trace>
  <inkml:trace contextRef="#ctx0" brushRef="#br0" timeOffset="138203">5881 3616 7569,'8'-1'-1123,"-3"-4"973,3 3 282,-7-4-49,6 6 184,-7 0-199,-7 6 1,1 2 0,-6 7 20,3 0 1,4-1-20,-5 1 0,5 6 5,-5 4-25,0-4 1,-4 7-18,-1-4 1,5 4-6,0 1 0,2 1-5,-2-1 1,-1 1-89,6-1 0,-5 0-179,5 1 114,1-7 62,4-2 1,0-6-293,0-1 207,0-5 0,0-1-236,0-3 389,6-4 0,2-1 0,7-8 0</inkml:trace>
  <inkml:trace contextRef="#ctx0" brushRef="#br0" timeOffset="138423">6101 3822 7569,'15'0'-640,"-7"0"681,-2 0 420,-6 0-379,0-6 0,-6 4-119,-4-3 105,-3 3 0,-3 2-39,-4 0 1,2 0-124,-6 0 1,4 2 107,-4 3 1,6-3-91,-2 2 1,-1 0 0,1-1-577,2 2 652,2 0 0,1 1 0,0 2 0</inkml:trace>
  <inkml:trace contextRef="#ctx0" brushRef="#br0" timeOffset="-9">9592 1382 7445,'4'-15'91,"1"2"0,2-7 17,-2 0 1,-2 0-111,7 1 0,-5 2 5,5-8 0,-7 7 29,2-7 1,1 7-10,-1 0 0,2 1-131,-2 2 0,-4 7-63,4-2 0,-3 5-252,-2-5-380,6 7 803,2-10 0,7 11 0,0-4 0</inkml:trace>
  <inkml:trace contextRef="#ctx0" brushRef="#br0" timeOffset="-8">10415 1180 6754,'-8'0'194,"-1"0"-79,4 0-77,4-6 0,-7 4 34,3-3 25,3-2-62,-4-1 0,6-7-35,0 0 1,0 2 4,0-2 0,6 0-99,4 1 114,3 0 1,2 4-50,-1 0 0,1 1 45,0-5 1,1 4-23,4 0 1,-2 7 14,6-2 0,-1 4 47,2 1 1,-4 0 35,-7 0-39,1 6 1,-2 2-44,-3 7 0,-5 0 18,-10 5 0,2-4-52,-7 3 0,0-3 53,-5-1 0,1 0-63,-1 5 0,5-7 51,0 5 0,6-9-47,-6 5 0,5-2 22,-5 1 1,5-3-8,-5 0 12,7 0 0,-8 3 3,6 2 0,-2-5 0,2 0 0,4-5 0,-4 3 0,3-3 0,2 5 0,0 0 0,7 5 0,2-2 0,5-3 0,0 0 0,6-2 0,-1 2 0,6 2 8,-5-2 1,4-2 0,-4 2 0,4-5-30,-4 4 0,4-5 22,-4 0 0,4-3-104,-4-1 1,1 0 57,-1 0 1,-4-4-527,4-1 571,-4-6 0,5 3 0,2-7 0</inkml:trace>
  <inkml:trace contextRef="#ctx0" brushRef="#br0" timeOffset="-7">13972 763 7569,'0'-8'-451,"0"1"0,-2 7 357,-3 0 1,4-1 122,-4-4 1,-3 3 29,-2-3 0,-3 4 2,-2 1 1,0 0 3,1 0 1,-6-2 8,0-3 1,-6 3-4,2-2 1,-4 2 52,-1 2-69,-1 0 1,1-2 28,-1-2 1,1 3-16,0-4 0,-2 3 4,-4 2 1,3 0-4,-8 0 1,-4 0-44,-5 0 1,-6 0 47,1 0 0,-3 0-73,-2 0 1,2 0-62,3 0 0,3-1 111,7-4 0,-2 3-76,-3-3 1,-3 4 52,-7 1 0,-1 0-20,-4 0 1,1 0 12,-11 0 0,15 0-30,-4 0 1,-1 1 25,-5 4 0,2-3 6,-1 3 1,1-4-16,-2-1 0,4 0 0,6 0 0,0 0-33,0 0 1,1 0 35,-1 0 1,0 0-21,0 0 1,-6 0 13,-4 0 0,4 5-58,1 0 0,10-1 86,5-4 0,-3 5 71,-2 0 1,2 0-76,-2-5 0,0 0 8,-5 0 0,6 0-32,-1 0 1,1 0 23,-1 0 0,4 0-96,6 0 0,0 0 75,0 0 0,-5 5-51,0-1 0,-10 6 47,5-5 1,-7 2-109,8-3 0,2-3 66,2 4 0,5 2 36,5-2 0,1-1 72,4-4 1,3 0-80,-4 0 0,3-4 15,-3-1 1,6-7-10,0 3 1,-1 1-79,6-2 1,1 6 86,-2-6 1,7 6-23,-1 0 1,-2-2-20,1 1 1,-6 0-6,1 5 0,3 0-10,-3 0 1,7 2 24,-2 3 1,3-4 24,-3 3-18,4 4 0,-6-6 17,8 3 1,4-2-22,0 2 0,5-3 32,-5 3-13,7-4 32,-3-1 19,6 7 119,6-6-133,-4 12 27,4-5-56,-6 6-4,0 1 1,0-1-15,0 1 1,0-1-7,0 1 1,0-6 0,0 1 1,0-1-10,0 6 1,5-1 5,0 0 0,0 1 10,-5 0 1,5-1 8,0 0 1,1 1-11,-1-1 1,-2 2 33,7 4 1,-6-5-30,0 4 0,3 3 25,-2-4 1,0 8-17,-5-2 1,0-1-1,0 0 1,0 2-5,0 3 1,0 0 3,0-5 0,0 5-13,0-4 0,0-1 11,0 0 0,0-3-44,0 3 1,0-5 36,0 2 1,-5-5-64,0 0 1,0-1-1,5 0 0,-5 1 49,0 0 0,0-6-64,5 0 0,-5-4 20,1 5-51,-1-7 35,5 10 45,0-11 5,0 4 1,1-1 97,4-1-92,-3 1 1,6-5 94,-3 0-83,-3 0 0,6 0 34,-3 0-27,-4 0 1,7 5-6,-3 0 1,-1 0-8,5-5 1,-4 0-4,5 0 1,-5 1 21,5 4 0,-5-3-7,4 3 0,-5-2 22,1 2-33,3-3 38,0 3-26,7-5 1,-1 5 12,1 0 1,0 0-8,-1-5 0,1 0 47,0 0 0,0 0-36,-1 0 0,1 0 2,0 0 1,-1 0 73,1 0 0,0 5-71,-1 0 1,1 0 18,0-5 1,1 0-9,4 0 1,-4 0-46,4 0 0,1 0 42,-1 0 0,6 0-36,-2 0 0,4 0 6,1 0 1,6 0 17,-1 0 0,12 0 4,-2 0 1,5 0-13,0 0 1,-4 0 27,4 0 1,2 0-22,-2 0 1,-2 0 6,-7 0 0,7 0-2,-3 0 0,5 0 1,0 0 0,-2 0-9,7 0 0,0 0-2,5 0 0,-2 0 9,-3 0 1,-8 1-4,-7 4 0,0-3-6,5 3 1,0-4 4,1-1 0,-1 5-15,0-1 0,6 1 13,4-5 1,2 0-4,-2 0 0,1 0-10,-6 0 1,5-2 10,-5-3 0,7 4-16,-2-3 1,4 2 12,6 2 0,-4 0 27,4 0 0,-3 0-25,-3 0 1,-10 0-7,-4 0 0,-5 0 15,0 0 1,-3 5-7,-6-1 0,1 6-15,3-5 0,-1 5 14,6-6 0,5 3 0,5-2 0,1-3-20,-1 2 1,-1-3-3,6-1 1,-7 0 14,2 0 1,-3 0-13,-2 0 0,5 0 7,0 0 0,6 0 0,-1 0 1,3 0 17,2 0 1,-2 0-18,-3 0 0,-3 0 17,-7 0 1,0 2-15,0 3 1,-5-2-2,1 7 0,-3-7-5,2 2 0,4 1-4,-4-1 1,4 5 3,1-6 1,0 1 4,0-5 0,-2 5-11,-2 0 0,0 0 8,-5-5 1,4 0-28,-5 0 1,2 0 22,-2 0 1,-3 4 0,4 1 0,-9 0 5,-2-5 0,-6 0 1,2 0 0,-4 0 4,-1 0 1,-5 5-11,0 0 1,-6-1-15,6-4 14,-7 0-38,4 0 5,-7 6-10,0-4-8,0 5 25,0-1 1,-2-4 18,-3 3 1,2-4-27,-7-1 57,1 7 1,-4-4-53,3 6 73,-3-6-3,11 4 9,-11-7-20,11 6 8,-11-4-1,12 4-23,-6-6 0,5 0 47,-2 0-30,2 0 62,-5 0-73,7-6 1,0 3 68,0-7 0,0 5-43,0-4 1,0-1 4,0-4 1,0 4 4,0 1 0,0-1-15,0-4 0,0-6-13,0 1 1,0-7 19,0 3 1,-4-5-54,-1 0 1,0-2 5,5-5 0,-5-1-4,0-7 0,0 3 1,5-4 0,0 4-5,0-8 1,0 1 5,0-1 0,2 7-4,3-7 1,-2 7 9,7-7 1,-2 8-2,2 0 1,-2 7-7,-3-5 1,-4 4 5,4-4 0,2 6-37,-2-1 1,0 2 15,-5 2 1,0 6-4,0 5 1,0 1 5,0 3-1,0-1 36,0 1-40,0 6 27,0 2-22,0 6 49,-7 0-23,5 6-1,-11 2-5,5 0 1,-2 3-1,1-6-2,5 0 0,-4-5 0,3 0 0,4 0 0,-13 0 0,5 0 0,1 0 5,-2 0 1,0 0-6,-5 0 1,1 0 28,-1 0 1,0 0-14,0 0 1,1 5 2,-1-1 1,0 1 30,1-5 0,-1 2-37,0 3 1,-4-4 1,-1 4 0,-1-3 3,1-2 1,-3 0-37,-6 0 1,-2 0 32,-3 0 0,3 0-81,-4 0 0,-1 0 72,2 0 0,-5-5-263,5 0 1,-1-5-85,6 6 341,-1-8 0,-5 4 0,-3-6 0</inkml:trace>
  <inkml:trace contextRef="#ctx0" brushRef="#br0" timeOffset="-6">10165 1713 7569,'-8'0'-1529,"1"0"1766,1 7-182,4-6 169,-11 6-120,11-7 150,-11 0-175,12 0 0,-6-7 142,7-1 1,0-6-118,0 0 0,5-3 19,0-1 1,5-5 18,-6-5 0,8-3-76,-2-3 1,3-2 5,1-7 1,-4-1-7,0 0 0,-2-4-87,2 0 1,1 0-89,-6 5 39,0 7 1,-5-4-108,0 6 0,0-5 69,0 6 1,0 0-36,0 10 0,0 2-128,0 7 271,0-1 0,7 7 0,1 2 0</inkml:trace>
  <inkml:trace contextRef="#ctx0" brushRef="#br0" timeOffset="-5">11311 1829 7048,'0'-10'-64,"0"1"0,-1-1 104,-4-4 1,3-6 110,-3 1 1,4-12-31,1 3 1,0-5-111,0-2 0,1-1 65,4-7 0,-2-5-93,7 0 1,0-5 3,5 5 0,-2-3 64,-3 8 0,1-4-157,-6 9 1,5 0 45,-5 0 1,0 11-179,-5-2 0,0 10 71,0 0 0,0 3 0,0 2 1,0 4-86,0 0 252,0 7 0,0-4 0,0 7 0</inkml:trace>
  <inkml:trace contextRef="#ctx0" brushRef="#br0" timeOffset="-4">12164 1829 7082,'0'8'277,"0"-3"-174,0-10 1,1-2 5,4-2 0,-3-8 14,3 2 0,-2-5 5,2 2 0,-3-5-7,3-6 0,-4-2 15,-1-2 0,2-3-78,3-8 1,-4-5 7,4-4 0,-3-3 5,-2-2 1,2 0-25,2 0 1,0 5-68,6 1 1,-6 4-128,6-5 1,-5 11-5,5-1 0,-7 5 25,2 0 0,2 3-117,-2 12 0,1 3-121,-1 11 101,-3-4 1,4 13 25,-6 0 0,0 7-74,0 7 1,0 2 310,0 4 0,-6 2 0,-3 7 0</inkml:trace>
  <inkml:trace contextRef="#ctx0" brushRef="#br0" timeOffset="-3">12972 1800 7569,'0'14'-1603,"0"1"1528,0-1 461,0-5-58,0-3-76,0-6-63,0-13 1,5 3 31,0-9 1,2 3-114,-2 2 1,-2-6 70,7 1 0,-5-7-30,4 3 0,-4-7 27,5-3 0,-2-3-41,2-8 0,3-4 1,-3 0 0,3-6-101,2 1 0,-6-1 60,1 1 0,0-2-185,5 7 1,-6-5 53,1 5 1,0 0-197,5 5 0,-5 7 106,-1 1 1,-5 7-622,1 3 134,-4 5 228,-1 12 1,0 3 66,0 10 1,-5 5 317,0 8 0,-4 0 0,4 6 0,-7 0 0,4 5 0</inkml:trace>
  <inkml:trace contextRef="#ctx0" brushRef="#br0" timeOffset="-2">11635 2434 6758,'8'0'353,"-2"-2"-202,-6-2-58,0 2 0,0-6 6,0 3-20,0 3 0,0-5 6,0 2 1,0 2 70,0-7-120,0 0 0,5-4-19,0 0 0,0-1 10,-5 1 0,5-5-114,0-1 0,0 2 96,-5 3-116,0 0 0,0 1 70,0 0 1,0 4-586,0 0 36,0 7 586,0-3 0,0-1 0,0 0 0</inkml:trace>
  <inkml:trace contextRef="#ctx0" brushRef="#br0" timeOffset="-1">11826 2232 7204,'0'-8'328,"0"-4"-169,0 4-142,0-7 131,-7 1-211,6 0 26,-6-1 0,2 5 19,0 1 53,0 5-11,-1-2-17,-2 6 1,-7 1 6,0 4 0,1 3-10,-1 7 1,-1 0 5,-4-1 1,4 0-1,-4 1 0,4-1-19,1 0 1,-5 1-4,1 0 1,-2-2-137,1 2 0,2-5 91,-6 0 0,6-6-205,-2 5 0,4-5 75,1 1 0,0-4 187,1-1 0,-1 7 0,0 1 0</inkml:trace>
  <inkml:trace contextRef="#ctx0" brushRef="#br0" timeOffset="-172874.73">11790 1588 6930,'0'-10'161,"0"0"0,0 5-82,0-4 1,1-1 7,4-5 1,-3 0 18,3 1-59,3-8 0,-7 6 26,4-4 1,2-1-51,-2 2 1,5-6 41,-6 6 0,6-6-70,-5 5 54,0-6 1,0 10-35,0-4 0,0 4-92,-5 1 0,1 1-51,4-1-26,-3 7 81,4-5 1,-6 9-329,0-5-406,0 5 614,0-2 0,0 6 0</inkml:trace>
  <inkml:trace contextRef="#ctx0" brushRef="#br0" timeOffset="-172034.73">11981 1382 7239,'0'8'-848,"0"-1"1297,0-7-374,-7 0 13,6 0 896,-6 0-991,0 0 95,6 0-109,-6 0 119,1 0-110,4 0 79,-11 0-84,11 0 61,-11 0-10,5 0-28,-7 0-3,1-7-12,-1 6 0,0-6 23,1 7 0,4 0 15,0 0-21,0-6 0,0 4-10,1-3 1,-1 2 0,-5-2 1,5 3-26,1-3 31,-1-3 1,0 6-7,0-2 0,5-3 13,-5 2-53,7-6 43,-10 9-1,12-11 1,-8 11-20,4-3 15,4-3-10,-6 7 1,7-7-7,0 3-4,0-4 19,0-5 1,0 4-15,0 0 0,0 5 8,0-5 1,2 2-9,3-2 17,-4-3 6,13 5-16,-6-6 32,0-1-27,5 0-8,-5 7 0,0-5 0,-1 5-78,-1 0-162,2-5 242,1 4 1,2 0-173,-6-1 1,5 5 14,-5-5 131,0 7-301,-5-4 0,1 7-146,4 0 485,-3 0 0,4 0 0,-6 0 0</inkml:trace>
  <inkml:trace contextRef="#ctx0" brushRef="#br1" timeOffset="34693.27">9761 250 7569,'-8'0'0,"0"0"-784,3 0 820,3 0 173,-11 0-202,12 0 221,-13 0-165,6 0 1,-5 2 23,3 3 1,-3-2-49,4 7 1,-3-5 26,2 4 0,-1 1 0,4 5-59,-1 0 44,5-1 1,-8-4-10,6 0 1,0 0 20,5 4-22,0 1 1,0 0 0,1-2 63,4-3-103,3-4 1,7-4 36,0 3 0,4-4-15,1 4 0,6-3 0,-1-4 163,2-3-155,-4 4 1,5-12 93,-3 3 1,-4-3-74,-2-2 0,-2-1 12,-3-4 0,-1 4 16,-3-4 1,2-1-154,-7 1 0,-1 1-80,-4 4 1,-1 0-184,-4 1 0,-5 4 209,-9 0 1,1 7-972,-7-2 1097,1 3 0,-6 9 0,1 1 0</inkml:trace>
  <inkml:trace contextRef="#ctx0" brushRef="#br1" timeOffset="35099.27">10819 617 6854,'7'-14'434,"-5"-1"-357,3 0 0,1-4-107,-1-1 1,0-1-252,-5 1 117,0 4 1,5-5-546,0 6 709,0 0 0,1 1 0,2-1 0</inkml:trace>
  <inkml:trace contextRef="#ctx0" brushRef="#br1" timeOffset="35767.27">11951 294 7033,'-1'8'-172,"-4"-3"0,3-2 0,-4 1 541,-1 1-373,5 0 0,-9-7 24,6-3 1,-5 2-4,5-7 1,-4 5 13,4-5 1,0 0-6,5-4 0,0-1-22,0 0 1,0 1 0,0-1 0,0 0-74,0 1 81,6-1 1,-2 2-24,5 3 1,-4-1 33,5 6-7,0 0 27,5 5 53,-1 0-46,1 0 0,-5 1-4,0 4-31,-7 3 0,3 7-10,-6 0 1,-1 4 0,-4 1 1,-3 6-28,-7-1 1,-1 2 40,-4 3 0,2-2-55,-6-4 1,-1 4-9,-4-4 0,6-2 33,3-3 1,-1-4 0,1-4-2,2-1 1,7-2-8,1 2 91,7 3-79,-4-11 1,9 4 14,3-6 1,8 0-14,7 0 1,6 0-154,-2 0 0,9-5 57,1 0 0,0-4-430,-4 4 530,-1-7 0,1 4 0,-1-7 0</inkml:trace>
  <inkml:trace contextRef="#ctx0" brushRef="#br1" timeOffset="36389.27">12598 397 6655,'0'8'271,"0"-1"38,0-7-250,7 6 1,-4-4 54,7 3-82,-7-4 0,10 1 72,-3 3-73,3-3 0,-3 4-3,-1-6 1,3 0 25,7 0 0,-7 0-30,3 0 0,-4 0 41,4 0-46,-1-6 1,-1 2 2,-3-6 0,3 6-25,-3-6 1,-3 0 21,-2-5 0,1 6 14,-1-1 0,0 0-7,-5-5 0,0 1-35,0-1 27,0 7 0,0-5-105,0 3 53,-7-3 0,1 3-55,-4 0 95,-3 7 0,10-9-81,-7 8 70,0-1 0,2 3-38,3-3 0,2 3 3,-2-2 74,3-5-50,-4 8 0,7-12 36,4 3 1,-1-2 6,5 3 0,-4-4 6,5 3 1,-5-3-36,5-2 11,-7 0 0,8 1-4,-6-1 0,0 5-48,-5 0-46,-6 1 0,-1-1 4,-3 0 0,-3 7-143,3-2 0,2 3-192,-1 2-158,-1 0 578,2 0 0,-6 7 0,6 1 0</inkml:trace>
  <inkml:trace contextRef="#ctx0" brushRef="#br1" timeOffset="36875.27">13833 529 6588,'8'0'270,"-2"0"0,-6-1-169,0-4 0,0 1 18,0-5 0,0-1 0,0-6 49,0-4-151,0-3 57,7 0 1,-5-5-36,3 4 1,-4-4-185,-1-1 96,0 6 1,2-3-360,3 6-126,-4-6 1,6 10 496,-7-4-151,0 10 188,0-3 0,6 12 0,3-6 0</inkml:trace>
  <inkml:trace contextRef="#ctx0" brushRef="#br1" timeOffset="37126.27">13965 309 7744,'-10'-2'455,"0"-3"-285,1 4-100,-6-12 1,0 9 0,1-4-30,-1 2 1,-5-6 0,-1 4 166,-2 0-381,5-5 164,-3 5 0,1-9-226,1-2 0,-6 2 152,6-2 0,-1 1-285,5-2 0,6 2 0,0-5 368,3 2 0,1-5 0,5 3 0</inkml:trace>
  <inkml:trace contextRef="#ctx0" brushRef="#br1" timeOffset="40253.27">7556 309 6908,'0'8'-201,"0"-1"794,0-7-504,7 0 0,-6 0 76,12 0 1,-9 0-49,6 0-64,-1-7 1,1 0 21,0-2 1,5-4-151,4 3 126,1-3 1,1-2 0,4 0-48,2 1 1,3-1 116,-1 0-185,-6 1 0,-2 0 139,-6 5-70,0 2 47,-1 7-64,-6 0 20,-1 0-97,-14 7 101,-1 1 0,-8 8 14,-4 4-45,4-4 0,-10 12 0,5-4 15,-2 4 0,3 2 15,-4-1-37,6 0 1,-8-1 0,6-2-2,2-1 1,2-2-93,1 1 111,-6 4 0,9-10 0,-2 5-51,1-2 0,1-2 31,2-4-34,-3-7 0,10 4 33,-7-7 1,7 1-79,-2-1 76,3-3-3,2 4 1,7-19 1,0 3 129,2-9-126,11 2-1,-10-4 53,11 5 0,-6-7 1,-1 3-45,1-4 1,1 3 42,4 1-10,-4-3 0,7 7 1,-5-4-4,2 4 0,1 1-9,-1 1 67,-4-1-66,5 0 1,-6 5 12,0 1 1,-1 4-10,1-5 1,0 7 8,-1-2 1,3 3-5,2 2 0,-7 0 144,2 0-132,-2 0 15,3 0 0,-1 0 43,1 0-56,0 0-66,-1 0 0,-4 0 78,0 0-17,0 0 0,4 0-473,1 0 195,0 7 1,1-6-322,4 4 580,-4-3 0,12 4 0,-5 3 0</inkml:trace>
  <inkml:trace contextRef="#ctx0" brushRef="#br1" timeOffset="42661.27">14891 5101 6772,'10'0'21,"0"0"0,-5-7-103,4-3 114,-5 4 1,9-7 10,-3 3 0,3 2 3,1-2 0,-4 2 1,0-4 11,1 3 1,2 4-150,2-5 123,0 0 0,-1 0-68,1 1 1,0 0-3,0 0 48,-1-5 1,-4 13 7,0-4 1,-5-2-65,5 3 52,-7-1-11,3 5 0,-6 0 1,0 6 2,0 4 0,-1-2 2,-4 2 0,2 5 0,-7 4 0,0 7 0,0-8-2,0 7 2,1-1 0,-8 4-29,-2-3 28,2 2 1,-4-4-12,6 7 0,-4-1 0,-1 0-7,2 1 1,2-7 12,1-4 1,0 2-14,1-1 0,-1 0-2,0-6 0,6-4-15,-1 0 0,5-7 22,-5 2 1,7-2-13,-2 2 25,3-3 0,2 3 4,0-10-15,0-3 1,2-7-2,3 0 4,3-6 1,7 3-14,-1-6 16,8-1 0,-6-3-30,4 4 1,1-2 22,-2 6 1,1 1-3,-5 4 0,-1 0 0,1 1 1,0 5 41,-1 4-28,1-3 4,0 7-1,0-6 0,-6 9 0,0 3 4,-3 4-6,-1-2 1,-3 6 6,3-3-3,-4-4-162,12 7-5,-11-11 163,11 11 0,-5-11 0,7 4 0</inkml:trace>
  <inkml:trace contextRef="#ctx0" brushRef="#br1" timeOffset="43756.27">16067 5101 6746,'8'0'-299,"-1"0"1,-1 1 352,4 4 0,-2-3-6,2 3 0,0-4-71,5-1 65,-1 0-8,1 0 31,0 0 1,1-4-11,4-1 41,-4 0-57,5-2 1,-6 4 71,-1-7-71,-5 7-6,4-10 0,-10 6 51,7-3-18,-7-3-84,4 5 54,-7-6 0,0 4-85,0 0 0,0 5 120,0-5-20,0 7-161,-7-10 55,-1 11 0,-2-4 62,0 6-59,0 0 0,-4 0 45,-1 0 1,0 0-7,1 0 0,-1 1 25,0 4-20,1-3 0,4 11-2,0-3 8,0 3 1,-4 2 0,5-1 6,4 1-7,4 0 1,1-1 3,0 1 1,0 0-5,0-1 5,0-5-6,6 4 2,3-5 0,5 5 1,1-3-2,-7-4 1,5-1 3,-3 0 0,-2 0 0,2-5-3,1 0 0,2 0 1,2 0 0,-5 0 35,0 0 1,-1 0-33,6 0 1,0-2 0,0-3 1,-6 2 2,1-7-12,0 7 0,3-5 7,-3 3 1,3-2-13,-3-2 15,3-4 3,1 4 0,1-5 0,0-1-1,0 0 0,-1 1-7,1-1 1,5-5 0,-1 1 2,-1 1 9,-2-5 1,1 7-2,2-4 1,-2-1-7,2 1 0,-7-4-1,-2 4 1,-1-4 1,6 4 0,-5 0-21,0 6 25,-7-8-96,3 6 82,-6 1 1,-6 9-9,-4 6 9,-3 6 0,-7 4-4,1 10 0,-1-2-4,6 6 23,-1-6-19,-6 10 0,11-5 1,-10 5 12,10-4 0,-1 7-12,1-6 1,-1 6 12,6-7 0,0-1-9,5 2 0,0-6 38,0 6-37,0-7 1,0 3 3,0-6 0,2-1 1,3 1 0,3-5-5,6-1 1,1-4 4,0 5-123,-1-7 0,3 6 74,2-4 1,-2-4-319,2 4 114,-2 3 248,-3-6 0,1 11 0,0-5 0</inkml:trace>
  <inkml:trace contextRef="#ctx0" brushRef="#br1" timeOffset="51137.27">15347 4719 7569,'0'-9'-1561,"6"3"1482,-4-1 118,4 6 4,-6-12-51,0 11-90,0-5-38,0 1 127,0 4 9,0-4 0,0 6 0</inkml:trace>
  <inkml:trace contextRef="#ctx0" brushRef="#br1" timeOffset="51496.27">15347 4660 7569,'0'8'0,"0"0"-829,0-3 570,0-3 0,0 6-52,0-3 459,0-4 0,0 7-53,0-3 1,0-1-29,0 5 1,-2-4 71,-3 5-79,4-7-13,-6 10 1,7-9 30,0 6 1,-2-7 53,-2 2-35,2-4 16,-5-1-119,7 7 80,0-6 165,0 6-222,0-20 0,2 3 1,1-9-2,2 2 1,0 3-1,-3-1-5,3 0 1,-2 0 14,7 1-7,-7-1 0,5 0 2,-3 1 1,-3-3-1,4-1-6,1-1 1,-6-1-86,4 5 86,-3 1 0,-2 4-78,0 0 1,0 5 2,0-5-183,0 7 167,0-10-171,0 11-390,0-4 303,6 6 333,-4 0 0,5 0 0,-7 6 0,0 3 0</inkml:trace>
  <inkml:trace contextRef="#ctx0" brushRef="#br1" timeOffset="52038.27">15406 4733 6795,'8'0'-229,"-2"0"837,-6 0-588,0 7-13,-6 1 1,2 5 22,-5-3 3,5 3-72,-9-5 60,12 0 7,-12-1-82,11-7 70,-11 0 11,11 0-35,-11 0 24,5 0-22,-7 0 1,7-2-4,3-3 0,-1 2-13,1-7 22,-7 0 0,9-3-18,-7 3 0,7-8 1,-2 4 0,-1-4-286,1 3 180,-7 0 1,11 1-290,-4-1 1,2 0 411,-2 1 0,3-1 0,-5 0 0</inkml:trace>
  <inkml:trace contextRef="#ctx0" brushRef="#br1" timeOffset="52759.27">16332 4395 6733,'0'8'-301,"0"5"257,0-3-21,0 3 71,-7 2 0,5 0 3,-2-1 0,-3-4-13,2 0 1,-1 0-15,1 4 3,3 1 1,-6 0-58,3 0-49,3-1 1,-6-4 70,3 0 0,4-5 29,-4 5 21,3-7 0,2 10 0,0-5 0</inkml:trace>
  <inkml:trace contextRef="#ctx0" brushRef="#br1" timeOffset="53101.27">16376 4586 6258,'0'15'57,"0"0"0,-5-1-5,0 1 0,-2-5-31,2 0 0,2-1 0,-5 6 97,1 0-99,3-7 0,-3 5-3,-3-3 1,2-4-14,-2-1 1,5-3-4,-4-2 1,4 0-69,-5 0 81,7 0 1,-10-7 12,3-2-58,3 2 0,-6-6 1,5 5-7,-7-7 1,1 5-25,-1 1 0,0 4-197,1-5 116,-1 7 143,0-10 0,0 11 0,1-5 0</inkml:trace>
  <inkml:trace contextRef="#ctx0" brushRef="#br0" timeOffset="91877.27">6939 3043 6667,'-8'0'-402,"0"0"637,3 0 0,1 0-141,-5 0 1,4-5 13,-5 0 0,5-5 70,-5 5-116,7-6 0,-5 3 75,3-7 1,3 0-55,-3 1 1,2-1 41,-2 0-52,4-6 0,-6 0-134,7-4 125,0-2 1,5 4-213,0-7 0,6 2 260,-1 4-126,-3-4 0,11 10-87,-4-6 0,4 6 62,-3-2-185,0 4 0,-6 3 0,1 1-201,2 3 1,1 5 241,1-1 0,-4 4 183,0 1 0,0-7 0,4-1 0</inkml:trace>
  <inkml:trace contextRef="#ctx0" brushRef="#br0" timeOffset="92611.27">7453 3013 7007,'-9'0'76,"-1"0"1,0 0-27,-5 0-12,1 0 0,-1 0-69,0 0 1,0 0-1,1 2-127,-1 3 1,5-3-36,0 3-200,1-4 57,-6-1 336,7 0 0,1-6 0,7-3 0</inkml:trace>
  <inkml:trace contextRef="#ctx0" brushRef="#br0" timeOffset="92833.27">7512 2822 7569,'-8'0'-792,"-5"0"1070,3 0 1,2 0-123,-2 0-78,0 0 0,-4 0 103,-1 0-389,0 0 1,1 0 106,-1 0 1,0 0-220,0 0 192,1 0 1,4 0-163,0 0 84,7 0 188,-10 0 18,11 0 0,-4 0 0,6 0 0</inkml:trace>
  <inkml:trace contextRef="#ctx0" brushRef="#br0" timeOffset="93786.27">8130 2984 7126,'-9'-6'132,"3"2"1,6-6-36,0-1 1,0-2 31,0-2-65,0 1 0,0-1-92,0 0 12,0-6 0,1 5-227,4-4 122,-3 4-20,5 1-78,-7 7-534,0-5 753,0 5 0,6-1 0,2 3 0</inkml:trace>
  <inkml:trace contextRef="#ctx0" brushRef="#br0" timeOffset="94020.27">8218 2911 7303,'0'8'58,"0"-2"244,0-6-194,-7-6-148,6 4 0,-13-4 81,5 6 1,-6-5 0,-3 0-109,-2 1 1,1 3-117,4 1 126,-6-7 0,5 6 54,-4-4-713,4 3 716,1 2 0,0 0 0,1 0 0</inkml:trace>
  <inkml:trace contextRef="#ctx0" brushRef="#br0" timeOffset="94350.27">8350 2999 7326,'8'-2'10,"-3"-3"1,-3-3-50,-2-7 1,0-1-22,0-4 15,0 4 0,0-5-386,0 6 0,0-1 431,0-4 1,1 9-1,4-4 0,-3 4 0,4-4 0</inkml:trace>
  <inkml:trace contextRef="#ctx0" brushRef="#br0" timeOffset="94620.27">8526 3131 7569,'15'0'-275,"0"0"306,-7 0 0,3-7 4,-6-2 1,7-4 24,-2-2-7,-4-6 0,5 3-100,-6-7 0,5-4 50,-5-5-15,7-7 0,-11 3-281,4-6 1,-8 0-1,-5 1 373,-5 4-80,1 3 0,-16 0 0,5-1 0</inkml:trace>
  <inkml:trace contextRef="#ctx0" brushRef="#br0" timeOffset="102408.27">5469 2705 7854,'-10'0'301,"0"0"1,5 0-162,-4 0 1,4 0 137,-5 0-144,0 0 1,-5 0-51,1 0 0,-1 5 0,-1 0 45,-4-2 1,2-2-92,-6-1-31,6 7 0,-10-5-52,3 3 1,-1 1 33,2-1 1,-4 0 34,4-5 1,-4 5-22,-2 0 1,-1 0-109,-3-5 1,1 0 93,-6 0 0,7 4-87,-3 1 1,4 0-31,2-5 1,4 0 68,1 0 0,6 0-126,-2 0 0,4 0-3,1 0 0,5 0-239,1 0 309,-1 0 0,-5 5-87,0 0 1,6 0-188,-1-5-330,7 0 722,-10 0 0,11 6 0,-5 3 0</inkml:trace>
  <inkml:trace contextRef="#ctx0" brushRef="#br0" timeOffset="102970.27">4925 2940 7569,'-8'0'-302,"1"0"1,6 0 565,-4 0 22,3 0-125,-11 0 1,5 0 50,-7 0-114,1 0 0,4 0 39,0 0 1,0 0 0,-4 0 0,-6 0-61,0 0 0,1-2 61,4-3 0,-1 4-121,-4-4 1,4-2 7,-4 2 1,4 1-69,1 4 0,0-5 144,1 0-217,-1-7 140,0 4 0,2-7-86,3 1 37,4-1 0,8 0 13,2 1 0,0-1-2,6 0 0,-1 1 14,6-1 4,6 0 0,-4 5 15,2 1 1,-1-1 0,2-5 0,-4 5-19,4 0 0,-4 6 2,-1-6 0,-1 5-129,1-5 131,0 7 4,-7-4-741,5 7-74,-5 0-231,0 0 1037,-1 0 0,-1 0 0,3 0 0</inkml:trace>
  <inkml:trace contextRef="#ctx0" brushRef="#br0" timeOffset="125005.27">6410 4145 6654,'8'0'-170,"-2"0"429,-6 0 37,0-6-85,0 4 29,0-4-26,7 6-9,-5 0-52,4 0 18,1 0-16,-6 0-98,12 0 38,-11 0 0,6 0-78,-3 0 0,3 0 4,7 0 0,0 0-47,-1 0 83,1 0 0,0 4-42,-1 1 0,6 0 71,0-5-93,-1 0 1,1 0 13,-1 0 1,1 0 27,-5 0-42,6-6 1,-10 4 44,4-3-70,-4-3 46,-2 6 0,-1-9 0,-5 4-21,2-1 7,0 5-14,-5-10 29,0 5-5,0 0-16,0 1 0,-7 5 15,-2-2 0,-5 2-66,0-3 57,-1 3 0,0 2-51,1 0 1,-1-5 14,0 1 0,1-3-40,-1 2 65,0 4 1,5-11-3,1 7 1,5-6-15,-1 1 30,-3 3 1,7-6-5,-4 4 0,3-5 28,2 0 0,7-1-41,2 0 0,5 1 146,0-1-133,-6 0 0,5-4 49,-3-1 1,3 0 0,0 4 21,-3-3 0,2 2 6,-7-2 0,-1 2-36,-4 3-45,0 5 33,0-4-2,0 5 0,-6 0-40,-4 3 40,-3 3 1,2 2-101,-4 0 1,3 0 109,-7 0-414,3 0 188,1 7 84,0 1 0,2 2-529,3 0 0,-1-5 635,6 4 0,-13 1 0,2 5 0</inkml:trace>
  <inkml:trace contextRef="#ctx0" brushRef="#br0" timeOffset="-183889.46">6219 3013 7587,'0'-14'353,"0"4"-224,0 0 1,0 0 6,0-4 0,0 2-9,0-2 1,0 2-45,0-8 1,0 3-4,0-3 1,0-3 20,0-6 0,0-1-129,0 1 0,1-1 50,4 1 0,-3 0-104,3-1 0,1 6-501,-1-1 440,0 7 1,-3-3-1,1 6-754,2 1 479,0 6 49,-5-6-86,0 13 455,0-6 0,0 7 0</inkml:trace>
  <inkml:trace contextRef="#ctx0" brushRef="#br0" timeOffset="-183560.46">6322 2631 7569,'8'0'-195,"-2"2"-171,-6 3 285,0-4 442,0 6-205,0-1-61,0-4 0,-1 6 100,-4-3-16,3-3-121,-11 11 0,10-11 19,-7 2 1,5 3-8,-5-2 0,5 1-23,-4-1 1,-1-3 8,-5 3 0,0-4-39,1-1 1,-6 0-1,-1 0 42,-2 0 1,0 0-23,-1 0 0,-3 0-75,8 0 1,-7 0 54,1 0 1,4-6-91,1-4 1,4-8 61,1-1 1,1-6-99,-1 5-17,7-6 6,1 3 1,7-6-184,0 0 0,2-6 81,3 1-454,3 0 261,7 4 415,6 1 0,2 0 0,6-1 0</inkml:trace>
  <inkml:trace contextRef="#ctx0" brushRef="#br0" timeOffset="-182272.46">7703 3043 8024,'8'0'1,"5"0"0,-9 0 111,6 0-16,-7 0-64,10 0 1,-10 0-6,7 0-44,-7 0-19,4-7 37,-7-1 20,0 0 10,0-5-135,0 11 3,0-11 116,0 12 32,0-12-44,0 11 0,0-6-5,0 3 9,-7 3-8,6-4 1,-11 4 1,7-3 0,-1 3-70,1-2 73,3 2-50,-4 2 40,6-7 3,0 6-6,0-12 1,0 9-3,0-5 0,1 4 4,4-5 1,-3 5-1,3-5 1,-2 0-6,2-4 0,-3-1 7,2 0 0,3 1 10,-2-1 1,0 0 14,-5 1 0,0 4 24,0 0-22,0 0 1,0-5 33,0 1-55,0 6 10,0-5 0,0 9-17,0-6 20,-7 7-4,6-3 0,-8 6-40,5 0 40,2 0-73,-5 0-5,1 0-146,4 0 81,-4 0-20,-1 0-325,5 0-561,-4 0 1039,-1 0 0,6 6 0,-6 2 0</inkml:trace>
  <inkml:trace contextRef="#ctx0" brushRef="#br0" timeOffset="-176045.46">4528 3998 7569,'0'8'-466,"0"-1"768,0-7-171,-6 0 89,4 0 546,-4 0-630,6 7 0,0-4-8,0 7-55,0-7 0,1 5-4,4-3 1,-2-3-4,7 2 0,-5-2-55,5-2 0,0 0 36,4 0 0,3 0-52,2 0 1,-1-2 0,5-1 50,-2-2-8,-1-6 0,0 3 5,-1-7 1,-1 5-6,-8 0 1,1 1-29,-6-6 1,5 5 0,-5 0-13,-2-1 2,-1-2 0,-2-2-5,0 0 1,0 6-2,0-1 1,-2 7-104,-3-2 118,-3 3 0,-7-3-23,1 0 0,-1 0-9,0 5 0,-1 0-8,-4 0 1,4 2-5,-4 3 0,4-4-33,1 4 1,1-3 29,-1-2-44,0 0 75,1 0 1,5-2-4,5-3 7,2-3 1,2-6 22,0-1-36,0-6 47,0 4 1,6-6-41,4 4 0,3 1 115,2-7 1,0 6-59,-1-6 0,-4 7 80,0-1 0,-7-3-44,2 3 1,-3 4 20,-2 5-84,0 1 0,-2 0-77,-3 5 0,-3 2-86,-7 2-122,1 0 1,-1 0 22,0 0 0,6 2 81,-1 2 0,5 0-862,-5 6 1022,7-7 0,-10 10 0,5-5 0</inkml:trace>
  <inkml:trace contextRef="#ctx0" brushRef="#br0" timeOffset="-172087.46">2456 4866 7569,'-15'0'-1394,"5"0"1487,0 0 0,1 0 60,-6 0 1,0 0-13,0 0 1,1 0-118,-1 0 0,0 1-43,1 4 0,-1-3 17,0 3 0,1 1 22,-1-1 0,0 5-48,0-5 1,2 6 61,4-1 0,-3-2-114,7 2 75,-6 0 0,9 4 9,-3 1 1,5-5 22,5 0 1,3-5 4,7 4 1,6-4 71,4 5 1,-1-7-89,6 2 1,-4-3 45,8-2 1,-3 0-31,-1 0 1,-3-7 68,-2-2 1,1 0-57,-6 0 1,-1-1 48,-4-5 1,-2 5-27,-3 1-34,3-1 0,-12-5-59,4 0 0,-3 6 67,-2-1 1,-7 6-145,-2 0 0,-6-3 84,-5 2 1,4 0-100,-4 5 1,4 0 51,1 0 1,1 0-235,-1 0 1,2 2-178,3 3 30,4-4 446,6 6 0,0-1 0,0 3 0</inkml:trace>
  <inkml:trace contextRef="#ctx0" brushRef="#br0" timeOffset="-171795.46">3000 4557 7569,'21'-15'0,"-5"0"-584,4 1 401,-4 6 0,-6-4 250,0 7 62,-1-6 8,0 9-78,-3-4 28,-6 6 0,-6 1-28,-4 4 0,2 3-88,-2 7 80,0-7-14,-5 12 0,-4-10-84,-1 9 1,-1 2 56,1-1 0,-3 6-4,-6-1 1,5 4-47,-1 5 0,1-3 51,-6 4 1,6-4-108,-1-2 0,12-4 94,-2-1 0,4-4-326,-4 4 246,7-6 0,2 3-156,6-6 1,1-7 237,4-3 0,3 3 0,7 1 0</inkml:trace>
  <inkml:trace contextRef="#ctx0" brushRef="#br0" timeOffset="-171370.46">3205 4880 7481,'8'0'-161,"-3"0"313,-10 0-185,-3 0 1,-6 0 77,-1 0 1,-1 5-62,-4 0 1,4 2 107,-4-3 1,2-2-177,-2 3 1,4 3 50,-3 2 0,7-2-58,2 2 1,5-5-39,-4 5 131,5-1 1,-2 6-40,6 0 1,6-5 30,4-1 1,8 0-13,2 0 1,6 0 9,-2-5 1,4-2 6,2 3 0,-1-3 3,0-2 1,-1 0 0,-3 0 1,2-7 74,-2-3 1,1 2-75,-2-2 0,-2 1 235,-8-6-218,1 0 0,-2 0 52,-3 1 0,-5 1-37,-10 3 1,-3-2-43,-7 8 0,-1-6 17,-4 5 1,2 0-6,-6 5 1,1 0-161,-2 0 0,-1 0 50,7 0 1,-1 0-161,5 0 1,1 5 85,-1 0 0,5 1 178,0-1 0,1 3 0,-6 7 0</inkml:trace>
  <inkml:trace contextRef="#ctx0" brushRef="#br0" timeOffset="-170787.46">3411 4924 7569,'8'0'-467,"5"0"0,-11 2 543,3 3-32,-3-4 41,4 6-22,-4 0 0,4-4-13,-6 7 0,5-5-62,0 4 0,2-4 35,-3 5 0,5-7-10,5 2 0,1 2-96,0-2 104,-1 6 1,1-8-1,0 5-53,-1-1 0,1-2 46,0-5 1,4 0-24,1 0 0,0 0 15,-6 0 1,6 0-29,0 0 0,-1-7 40,-4-2 1,0 0-1,-1 0 0,1-1 47,0-5 1,-6 0-54,1 1 0,0-1 62,5 0 0,-1-1-53,1-4 1,5 2 43,-1-6 1,1 4-35,-5-4 1,-1 4-22,1-4 0,0 4-43,-1-4 0,0 6 59,-5-2 1,4 5-123,-3 6 122,-3-4-90,-1 11 71,-6-5-24,0 7 0,-5 12 17,0 2 0,-4 4-8,4-3 1,-7 0 0,3 0 0,-3-1-64,2 1 0,-3 1 63,3 4 1,2-4-69,-2 4 0,6-4 55,-6-1 1,5 0-53,-5-1 1,5 1 40,-5 0 1,7-1 13,-2 1 0,2-2 12,-2-3 12,3 3 0,-4-10-12,6 7-33,0-7 59,6 4 1,3-14-30,5-3 0,6 1 146,-1-6-143,8 4 43,-5-11 0,8 8 4,-1-1 0,1 0-56,-1 1 1,5-1-2,1 0 1,-1 0-175,-5 1 1,1-1 67,-1 0 0,-4 6 122,-1-1 0,-6 6 0,3-2 0</inkml:trace>
  <inkml:trace contextRef="#ctx0" brushRef="#br0" timeOffset="-170309.46">4469 4998 6617,'0'8'564,"0"-1"-551,-6-14 0,3 5 6,-7-3 1,0-1-17,-5 1 0,-1 0 20,-4 5 1,4 0-63,-4 0 1,4 0-27,1 0 82,1 0 0,-1 5 0,0 2-162,1 1 151,5-5-27,-4 10 0,10-5 2,-7 7 0,7 0 22,-2-1-7,10-6 0,-2 4 10,7-7 0,5 5-1,4-5 1,8 4-1,-3-4 20,4-2 0,0-1 15,-4-2 1,7-2-36,-6-2 1,4-3 83,-9-3 0,4-3-70,-4 3 1,-2-3 51,-8-1 1,1 4-7,-6 0 2,0 0-191,-5-4 151,0-1-4,-7 7 0,-1 1-194,-7 7 1,1-5-53,-1 0 75,0 0 0,1 5-16,-1 0-54,0 0 0,5 0-106,1 0 324,5 0 0,-9 7 0,5 1 0</inkml:trace>
  <inkml:trace contextRef="#ctx0" brushRef="#br0" timeOffset="-170129.46">4528 5013 7569,'10'4'-516,"0"1"1,-5 7 493,5-2-1,-6-2 1,6 2 137,2 1 1,-1-3-72,-1 2-36,3 0 0,0 0 11,7-1 0,1-4-50,-2 5 0,-1-7 0,7 4-25,1-1 1,2-4 55,1 3 0,-6-3 0,-2-2 0</inkml:trace>
  <inkml:trace contextRef="#ctx0" brushRef="#br0" timeOffset="-164640.46">5660 5262 7569,'0'10'-999,"0"0"908,0-7 444,0 4-222,0-1-4,0-4-108,0 4 57,-6-6-59,4 0 79,-5 0-136,1 0 70,4 0 1,-6 5-33,3 0 0,2 0 52,-7-5-37,7 0 0,-10 0-11,3 0 0,2 5-14,-2 0-14,0 0 0,-5-5 48,1 0-42,-1 0 0,0 0 25,1 0 1,-1-5-35,0 0 0,1-1 27,-1 1 1,5-2-53,0-3 34,0-3 0,-4 5-50,-1-7 47,0 1 27,7-1-28,2 0 50,6 1-34,0-1 1,0 0 33,0 1 41,6-1 1,-3 0-67,7 0 0,-5 1 5,5-1 1,-7 0 2,2 1 0,2-6-1,-2 0 1,1 1 3,-1 4 1,-2-1-7,7-4 1,-7 4 5,2-4 1,2 2-27,-2-1 0,4 2 2,-4-2 1,5 1 14,-5-2 1,2 4-12,-2-4 1,-2 4 9,7 1 0,-7 1-4,2-1 0,1-5 1,-1 1 0,5-1 0,-5 5 0,5 1 1,-5-1 0,4 0 0,-4 1 0,5 4-15,-5 0 14,6 0 1,-7-3-22,5 3 18,-5-3-19,2 12 13,-6-12 1,2 11-12,3-3 14,-4 3-57,6 2 42,-7-6 15,0 4 2,0-4 2,0 19 27,0-10-26,0 10 1,2-13 106,3 0-84,-4 0 1,12 0 4,-3 0 0,-2 0-8,2 0 1,-5 0-3,5 0 1,-1 0-29,6 0 0,0 0 27,0 0 1,-1 0-119,1 0 1,0 0 107,-1 0-257,1 0 0,0 0 252,-1 0 0,1-6 0,0-3 0</inkml:trace>
  <inkml:trace contextRef="#ctx0" brushRef="#br0" timeOffset="-163707.46">5925 5042 7569,'0'8'-990,"0"5"1068,0-11 1,0 6 10,0-3-2,0-4 13,0 6-21,0 0-15,0-6 4,0 6-61,6-7 28,2 6 1,7-4-13,0 3 1,-1-4-8,1-1 0,5 0-18,-1 0 0,7 5 33,-1 0 1,1 0-37,-1-5 0,1 0 29,-7 0 1,1-2-12,-5-2 0,-1 2 2,1-3-56,-7-3 66,5 0-14,-11-7 0,4 5 6,-6 0-1,0 7 3,0-10-43,0 11-67,0-4 35,0-1 56,-6 6 0,3-6-193,-7 7 106,7 0 75,-11 0 0,11-1-24,-7-4 57,7 3-37,-3-11 1,6 10 54,0-7-42,0 0 0,5-5 3,-1 1 0,6-1 28,-5 0-29,7 1 1,-6-1 46,4 0 1,-4 5-42,-6 1 0,0 4 38,0-5-35,0 7 0,-6-4-13,-4 7 1,-8 0 13,-1 0 0,-1 0-160,5 0 0,1 2-52,-1 3 1,5-4 49,0 4 153,0-3 0,2 4 0,2 3 0</inkml:trace>
  <inkml:trace contextRef="#ctx0" brushRef="#br0" timeOffset="-162905.46">6322 5174 7070,'0'10'-598,"0"0"442,0-7 255,0 4 292,0-1-214,0-4-117,6 4 0,-3-6 11,7 0 2,-7 0-19,10 0 1,-4-5-10,5 0 1,6 1 14,0 4 0,6 0-8,-2 0 0,4 0-33,1 0 0,2 0 28,4 0 0,-4-2-56,3-3 0,-3 3 24,-2-2 1,-6 2 10,-3 2-32,-4 0 0,-1 0 54,0 0-139,-7 0 109,5 0-188,-12 0 167,6-7-90,-7 6 51,0-6 16,-7 7-4,-1 0 11,-6 0-64,-1 0 60,0 0 15,7 0 0,1-1 8,7-4-2,0 3 1,0-11 66,0 3 0,5-3-72,0-2 0,7 1 94,-2-1 0,-2 0-77,1 1 0,1-6 53,5 0 0,0-4-34,-1 4 1,1-4 15,0 4 0,-2-6-43,-3 2 0,1-3 0,-6 3 1,5 1-60,-5 3 0,0 3 89,-5-8-240,6 7 202,-4-3-32,4 6 0,-7 7 1,-4 3 23,3 3 11,-11 2 1,5 2 0,-7 3 1,5-3-6,1 2 0,-1 3-13,-5-2-30,0 0 1,1-5 40,-1 0 1,0 0-153,1 0 1,-1 0 79,0 0 1,0 0-166,1 0 0,-1 0 78,0 0 0,1 0 168,-1 0 0,-6-7 0,-2-1 0</inkml:trace>
  <inkml:trace contextRef="#ctx0" brushRef="#br0" timeOffset="-162221.46">7894 5013 6298,'-8'0'565,"-5"0"-470,3 0 1,-3 0-21,-1 0 0,-1 4-62,0 1 1,-4 0 33,-1-5 1,-1 5-53,1 0 0,4 0 33,-4-5 0,4 0-125,1 0 0,0 5 5,1 0-230,-1 0 103,0-5 0,2-2-72,3-3 291,4 3 0,-1-11 0,-1 5 0</inkml:trace>
  <inkml:trace contextRef="#ctx0" brushRef="#br0" timeOffset="-161900.46">7600 5130 7569,'0'8'-584,"0"-1"1,0-6 877,0 4-209,0-3 1,-6 5 17,-4-7 1,2 0-87,-2 0 1,5 0 78,-5 0-132,1-7 1,-5-1 37,5-7 1,-3 0-8,7 1 1,0-1-9,5 0 1,0-1-5,0-4 1,7 2-82,3-6 1,3-1 59,2-4 1,1 6-84,3 4 1,-2-3 98,2 3 0,-1-1-276,2 5 298,-4 7 0,12-5 0,-5 5 0</inkml:trace>
  <inkml:trace contextRef="#ctx0" brushRef="#br0" timeOffset="-161162.46">8468 5027 6999,'-2'-8'-482,"-3"3"584,3 4-25,-4 1 0,1-2 12,0-3-77,-6 3 1,2-4 125,-5 6-122,-1 0 0,0 0 42,1 0 0,4 0-131,0 0 96,0 6-169,-4 3 85,-1 5-3,0 1 2,7 0 0,2-1 43,6 1 6,0-7 2,0 5 0,6-11 0,4 3 1,3-4-4,2-1 0,1 0-1,4 0 1,-3-1 18,8-4 0,-2 2 67,1-7 1,2 0 23,-6-5 0,0 1-84,-6-1 0,1 2 66,0 3 1,-5-3-54,-1 3 0,-5-3 137,1-2-134,-4 1 1,-1-1 6,0 0 0,-6 6-51,-4-1 0,-3 5-37,-2-5-310,0 7 242,-6-4 0,5 7-405,-4 0 527,10 0 0,-3 13 0,5 4 0</inkml:trace>
  <inkml:trace contextRef="#ctx0" brushRef="#br0" timeOffset="-160886.46">8835 4513 7569,'15'-15'-1478,"-1"0"1615,-5 7 81,4 2-34,-12 6-107,6 0 1,-9 6-43,-3 4 0,2 3 0,-7 2 0,0 6-41,-4 3 1,1 4 37,3 2 1,-3-1-38,3 0 0,-3 6-1,-2-1 1,1 0-25,-1-4 0,0 2-13,0-2 0,1 2-115,-1-7 1,7-4-32,3-1 0,-2-4 0,3-1 189,-1 0 0,5-1 0,13-6 0,3-1 0</inkml:trace>
  <inkml:trace contextRef="#ctx0" brushRef="#br0" timeOffset="-160512.46">8938 4866 7569,'8'-9'-670,"5"3"497,-11 6 535,4 0-286,-19 0-36,10 0-120,-17 0 115,12 6 0,-6 1-89,-1 3 1,5-2 48,0-3 1,7-2-86,-2 7 0,-1-5 53,1 5 4,0-1 1,0 6-17,0 0 1,0-5 29,5-1 1,0-4 27,0 5 0,5-5-12,0 5 1,6-7 6,-1 2 0,0-3 17,5-2 0,-7 0 5,11 0 1,-6-2-3,7-3 1,-4 2 3,-1-7 0,0 0 3,-1-5 0,1 2-18,0 4 0,-5-5 39,-1 5 0,-5-4-31,1-2 1,-4 0 0,-1 1 0,0 4-48,0 0 0,-1 5-7,-4-5 0,-3 7-47,-7-2 1,-5 3-153,1 2 1,-1 0 231,5 0 0,-6 13 0,-2 4 0</inkml:trace>
  <inkml:trace contextRef="#ctx0" brushRef="#br0" timeOffset="-159938.46">9041 4880 7569,'8'7'-1256,"-1"-6"1036,-7 6 0,0-5 498,0 2-47,0-2-143,0 11 1,0-10-73,0 7 0,0-5 4,0 5 0,0-5-4,0 5 0,0-5 46,0 4 15,6 1-54,2 5 1,7-5-39,0-1 0,-1-5 32,1 1 0,5-4-6,-1-1 0,2-1 4,-1-4 1,-4-2 15,4-3 1,-4-3-15,-1 3 1,5-7-9,-1-3 0,1-1 8,-5 1 0,-1 2 2,1-6 1,0 4 0,-1-4 0,1-1-2,0-4 1,-1-1 9,1 1 1,0-4-11,0 4 0,-6-4-13,1 9 0,-5 2-5,5 3 1,-7 7-8,2 3-72,-3 5 48,-2-2 1,-5 12 29,0 4 1,-5 8-67,5 2 1,-6 4 32,1-4 1,2 6-3,-2-2 0,5 6 13,-5 4 0,2-3-15,-2 3 0,-3-4 31,3-6 1,4 2-6,1-6 0,-2 5 29,3-6 0,-1-4-35,5-5 0,0-5 21,0 4-26,0-5 41,6 2 1,2-12-15,7-4 1,0 2 1,-1-2 0,1 0 11,0-5 0,1 1-18,4-1 0,1-1 11,3-4 1,4 4-9,-3-4 1,4 4-119,5 1 1,-4 0 37,-1 1 1,1 4-40,-6 0 1,2 2 86,-1-2 0,-4-1-185,-6 6 215,-1 0 0,1 5 0,0 0 0</inkml:trace>
  <inkml:trace contextRef="#ctx0" brushRef="#br0" timeOffset="-159500.46">9849 4983 7569,'15'0'-1087,"0"0"995,-7 0 573,-2 0-321,-6-6-77,0 4 0,0-6-55,0 3 1,-6 3-3,-4-3 1,-3 4-77,-2 1 17,1 0 0,-3 0 22,-2 0 1,2 5 55,-2 0 0,7 1-190,3-1 117,-1 3 0,0 7-104,0 0 119,7-1 0,-4 1-7,7 0 26,0-1 0,7-1-14,3-3 1,3-3 38,1-7 1,8 0-37,2 0 1,-1 0 31,2 0 0,-3-2-9,3-3 0,1-3 3,-6-7 0,-1 6-2,-4-1 1,0 0 1,-1-5 0,-4 1-12,0-1 0,-7 5-3,2 0 1,2 0-96,-3-4 1,1 4 94,-5 0 1,0 5-224,0-5 0,-6 7 17,-4-2 1,-3 4-127,-2 1 326,1 0 0,-1 6 0,0 2 0</inkml:trace>
  <inkml:trace contextRef="#ctx0" brushRef="#br0" timeOffset="-159314.46">9996 4983 7569,'8'0'-1591,"6"0"1589,-13 0 73,12 7 0,-6 1 199,3 7-265,3-1 0,-7-4 1,4 0 1,3 0-1,-3 4 1,5-4-44,4 0 1,-1-7-5,7 2 0,-6 2 41,6-2 0,6-1 0,6-4 0</inkml:trace>
  <inkml:trace contextRef="#ctx0" brushRef="#br0" timeOffset="-158181.46">10952 5071 6550,'0'10'306,"0"0"-245,0-7 0,-5 5 76,0-3-61,-6-3 1,2 6-24,-5-3 0,4-3-2,0 2 1,0 0 22,-4 1 1,-1-4-111,0 4 1,0-3-5,1-2 1,-1 5 54,0 0 1,1 0-85,-1-5 1,0 0 89,1 0 0,-1 1-120,0 4 0,0-3 67,1 3 7,-7 3 0,4-7-22,-2 4-8,2 3 59,9-6-42,-5 5 57,11-7 0,-3-7-39,10-3 48,4-3 1,0-1 0,1-3-25,2-2 0,-4 2 6,2-2 0,-2-3 12,2 3 0,3-6 4,-4 6 0,-2-3 31,-2 3 1,1 1-42,-1-7 0,2 6 6,-2-6 1,-2 1-17,7-6 1,-5 1 2,4 0 0,-5-1-28,1 1 0,1 4 34,-1 1 0,5 1-38,-5-2 0,1 6 38,-1 9-37,-3-3 22,4 5 0,-4 0-31,3 3-23,-3 3-3,4 2 50,-6 7 0,0 1-13,0 7-43,0-1 42,0 1 35,0 0 1,0-1 3,0 1-20,0-7 1,2-1 4,3-7 0,-2 0 3,7 0 1,1-2 8,9-3-15,-4-3 0,12-2-58,-4 0 0,-1 1 0,2-4-37,1 3 1,-3-2-216,1 7 134,-6 1 74,10-3 0,-15 5-147,7-3 249,-14 4 0,20 1 0,-9 0 0</inkml:trace>
  <inkml:trace contextRef="#ctx0" brushRef="#br0" timeOffset="-157578.46">11363 4851 7222,'0'15'-306,"0"-7"1,-1 3 343,-4-6 86,3 0-89,-4 1 0,4-4 23,-3 3 0,2 2-102,-7-3 1,5 1 65,-5-5 1,5 5-12,-4 0 0,4 0-14,-5-5 1,5 0-11,-5 0-12,7-7 1,-8-1 38,6-6 0,0 4-33,5 0 26,0 0 1,5-4-11,0-1 0,6 0 10,-1 0 1,-2 7-5,2 3 1,-5-1 6,4 1 1,-4 0-2,5 5 0,0 0 0,5 0 3,-1 0 0,-4 2 14,0 3-23,-7 3 0,9 6 4,-7 1 1,-1 5-15,-4-1 1,-4 3 15,-1-3 0,-7-3-2,2 4 1,-1 1-10,1-1 1,-3 0-2,3-6 1,-3 1-13,-1 0 18,5-1-2,-4 1 1,10-5-10,-7 0 9,7-7 1,-4 10 3,7-11-5,0 4 1,7-6-35,1 0 1,7-2-3,0-2 0,-1 0-27,1-5 1,0 4-124,-1-5 1,1 7-71,0-2 114,-1-4 0,1 8 142,0-4 0,0 3 0,-1 2 0</inkml:trace>
  <inkml:trace contextRef="#ctx0" brushRef="#br0" timeOffset="-156805.46">11481 5189 6746,'0'15'-9,"0"-7"0,2 3 143,2-6 1,-2 2-40,3-2-10,-3-4-28,4 6 1,2-6 26,7 4-54,0-3 0,4 4 46,1-6 0,6 0-56,-1 0 0,1 0 39,-2 0 1,4 0-45,-4 0 1,3 0 11,-3 0 0,2 0-1,-6 0 0,-1-5-28,-4 1 0,0-1-25,-1 5-65,-5 0 129,4 0-112,-12 0-282,6 0 365,-20 0-41,10 0 75,-11 0-59,8 0 62,4-7-48,-4-1 0,6-7 35,0 1 1,5-1 26,0 0 0,6 1-51,-1-1 1,-2-2 49,2-2 0,-5 1-40,4-7 1,0 6 48,0-6 1,5 6-61,-5-6 1,-1 6 2,2-6 1,-5 6-36,5-6 0,-5 7 45,5-2 1,-7 4-50,2 1 1,-4 6 39,-1-1 1,0 5-161,0-5 137,0 7 1,2-9-48,3 8 54,-3-1 0,4 3 1,-6-3 25,0 3-46,0-4 18,0-1 1,0 6 1,0-7-3,0 3-9,0 3-12,0-4 44,0-1-20,-6 5 0,-3-3 7,-5 10 0,2-1 1,-2 5 1,2 1 14,-7 5 0,2 0 4,3-1 0,-8-4-18,-2 0 1,3-2 3,1 2 0,-1 1-29,1-6 0,1 2 29,4-2-61,0-4 0,5 6-302,1-7 336,5 0 19,-2 0 0,6-7 0,0-1 0</inkml:trace>
  <inkml:trace contextRef="#ctx0" brushRef="#br0" timeOffset="-128539.46">1 4895 7222,'0'8'-261,"0"5"1,0-10 389,0 7 21,0-7-184,0 11 1,2-11 87,2 7 0,0-7-63,6 2 1,-1-4 36,6-1 1,1 0-4,4 0 1,-2 0-13,6 0 1,-4-4-18,5-1 0,-3-7-9,3 2 1,1-1 32,-6 1 0,-1-3-33,-4 3 1,-2 2 40,-3-2-65,3 1 34,-12-6-5,6 0 4,-7 0 10,0 1-82,-7-1 74,-1 7 1,-6 1 0,4 2-33,0 1 0,5-6 10,-5 5 1,5-5-35,-4 5 55,5-6 1,-4 3-2,3-7 0,4 5 9,-4 0-26,3 0 22,2-4 0,0-1 8,0 0-5,0 1 0,-5-1 2,0 0 0,-6 2-126,1 3 1,-3-1 28,-2 6 0,1 0 0,-1 5-301,0 0 392,7 0 0,-12 0 0,4 0 0</inkml:trace>
  <inkml:trace contextRef="#ctx0" brushRef="#br0" timeOffset="-128093.46">706 4939 6545,'-1'-8'68,"-4"3"0,3-3 1,-4 5 12,6-7-159,0 6 154,0-9-227,0 12 1,0-7-183,0 3 333,6 3 0,2-4 0,7 6 0</inkml:trace>
  <inkml:trace contextRef="#ctx0" brushRef="#br0" timeOffset="-127916.46">765 4674 7569,'0'15'-491,"0"0"246,0-7 199,-6-1 155,4-1 296,-4-4-662,6 4-96,0-6 353,0-13 0,0 3 0,0-11 0</inkml:trace>
  <inkml:trace contextRef="#ctx0" brushRef="#br0" timeOffset="-126492.46">339 3954 7569,'8'0'-1457,"-1"0"1407,-7 0 47,-13 0 107,9 0-97,-9 0 0,12 0 176,-4 0-104,3 0-29,-11 0 0,5 0 4,-7 0-40,7 0 12,-5 0 1,10 0-11,-7 0 10,7 0 1,-9-1-46,7-4 44,0-4 0,5-5 0,0-1 66,0 0-71,7 1-11,-5-8 1,11 6 4,-4-3 0,3-3-13,-2 3 0,3-1 0,-3 5 0,3 1 22,1-1 0,1 2 0,0 3 5,-1 5 1,-4 4 59,0 1-76,-7 0 1,9 1 54,-7 4 0,-1 3-53,-4 7 1,0 0 3,0-1 1,-1 3-60,-4 2 60,3-2 1,-16 9-18,4-7 0,-6 6-23,0-6 34,4 8 1,-10-11-70,6 4 72,1 2-12,4-5 0,-4 4-11,-1-6 0,5-6-1,5 1 3,1 0-52,-6 5 53,7-1 5,-5-5-5,11 4 1,-3-12 6,10 4 0,-2-3-7,7-2 0,0 0 8,5 0 0,1 0-7,4 0 0,-4 0 4,3 0 0,3 0-15,-3 0 1,3 0-1,-3 0 0,-3 0-177,4 0 1,1 0 61,-1 0 0,-1 0 129,-4 0 0,0-7 0,0-1 0</inkml:trace>
  <inkml:trace contextRef="#ctx0" brushRef="#br0" timeOffset="-126196.46">662 4072 7569,'0'8'-1120,"0"-2"1116,0 1-49,0-5-118,0 4-149,0-19 320,0 3 0,7-11 0,1 6 0</inkml:trace>
  <inkml:trace contextRef="#ctx0" brushRef="#br0" timeOffset="-126032.46">721 3748 6191,'-8'0'131,"1"0"1,6 0-171,-4 0 39,3 0 0,-4-6 0,6-2 0</inkml:trace>
  <inkml:trace contextRef="#ctx0" brushRef="#br0" timeOffset="-124508.46">618 3072 6614,'0'8'159,"0"-3"-101,0-10 0,0-3 6,0-6 0,0-1-51,0 0 27,0 0 0,5-4-33,0-1 1,0-4-2,-5 4 1,5-4-32,0 4 0,0-6 59,-5 1 1,5 4-71,-1 2 0,1 2 70,-5 3-65,0-1 101,0 7-37,0 1 1,-3 9-27,-7 3 0,-1 3 5,-14 7 0,-1 6-51,-8 3 1,-4-1 50,-6 2 1,5-2-110,0 1 1,6-3 62,-1-6 0,3 0-149,2-1 0,6-5-21,3-5 0,9-2 204,1-2 0,7 7 0,-4 1 0</inkml:trace>
  <inkml:trace contextRef="#ctx0" brushRef="#br0" timeOffset="-124120.46">853 3058 6796,'-8'0'62,"2"-2"-48,6-3 0,0 2-118,0-7 1,0 5 40,0-5 1,0 5-42,0-4 1,1 0-51,4 0 154,-3-4 0,11 4 0,-5-5 0</inkml:trace>
  <inkml:trace contextRef="#ctx0" brushRef="#br0" timeOffset="-123934.46">956 2749 6491,'0'-15'250,"0"5"-236,0 1-5,0-1 0,0-5-145,0 0 1,2 2 135,3 3 0,3-3 0,7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4:46.77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1412 589 7488,'-15'8'166,"0"-2"0,1-6-130,-1 0 0,0-1-130,1-4 0,-3 3 30,-2-3 0,2 4 5,-2 1 0,-4 0 4,-2 0 0,-1 1 110,2 4 0,-4-2-120,3 7 0,-2 0 51,-3 5 0,2-1-1,4 1 0,-2 0 16,6 0 1,6-1 1,4 1 0,6 0 16,0-1 1,10 1 1,9 0 1,8-1-2,11 1 0,2-2-11,3-3 0,4-3 7,-4-7 0,3 0-3,2 0 1,7-2 50,3-3 1,-4-3-19,-1-7 0,-4-4 5,-6-1 1,-3-5-1,-7 6 0,-6-6 7,-3 6 1,-11-6-28,-4 6 1,-3-1 4,-2 5 0,-8-3-57,-7 4 0,-13-3 59,-11 13 1,-3-6-225,-2 5 1,-1 2-95,1 7 0,2 0-110,3 6 1,3-1 61,6 6 328,7 0 0,-4 6 0,4 2 0</inkml:trace>
  <inkml:trace contextRef="#ctx0" brushRef="#br0" timeOffset="507">1735 589 7569,'15'-7'-769,"0"6"776,-7-6 183,-2 7 0,-7 5-138,-4 0 1,-3 6 13,-7-1 0,0-2-140,0 2 111,7 0 1,-3 4-1,6 1 8,-7 0 1,11 0-38,-4-1 0,5 1 39,5 0 1,3-1-110,7 1 0,4-2 47,1-3 0,6 1 4,-1-6 0,-1 0 0,5-5 1,-2 0-8,7 0 1,2-6-3,-2-4 1,2-3-3,-2-2 1,-1-1-30,6-4 0,-8 4 41,-1-4 1,-8 4-29,-7 1 10,0 7-5,-7-5 77,-1 11 0,-7 2-55,0 10 0,-5 3 43,0 2 0,-5 4-35,5 1 0,0 0 69,5-6 0,7 3-55,3 2 0,4-7 9,6 2 1,3-4-13,6 0 0,2-3 3,3-7 0,-1 0 1,6 0 1,0-2-2,6-3 1,-1-3 29,0-7 0,-5 0-27,0 1 0,-1-3 81,1-2 1,-3 3-74,-7-4 0,-1 4 79,-4 1 0,-4 0-31,-10 0-3,-4 1 0,-14-1 6,-6 0 0,-14 6 9,-11-1 1,-10 7-136,-5-2 0,-2 3 64,2 2 0,4 0-236,6 0 0,1 2 78,4 3 1,5-2-286,9 7 0,-1-6 432,6 6 0,1 7 0,4 5 0</inkml:trace>
  <inkml:trace contextRef="#ctx0" brushRef="#br0" timeOffset="1310">3102 647 7280,'15'0'-1106,"-7"0"1127,-1 0 483,-7 0-314,-14 0 0,5 5-106,-11 0 0,9 7-51,1-2 0,0 3-49,-5 1 0,6 6 51,-1-1 0,6 1-112,0-5 96,2-1 1,2 1-34,0 0 0,2-7-78,2-3 0,6 1 58,10-1 1,-1 0-7,11-5 1,-2-5 21,11 0 1,-7-6 7,3 1 0,2-3-11,3-2 1,-5 1 47,0-1 1,-4 0 12,-2 1 1,-6 6 10,-3 3 1,-4-2 47,-1 2-87,-1 0-3,-5 5 1,-3 2 42,-6 3-28,0-4-8,0 13 0,0-6-59,0 6 69,0 1-32,0 0 1,0-1 0,0 1 4,7 0 1,1-2-10,6-3 1,3 1-13,2-6 1,-2 0 22,2-5 1,3-2-8,-3-3 1,1-1 4,-6-4 0,4-3 1,-3 3 0,3 4 35,-8 1 4,3-3-21,2 6 0,-6-5 4,1 7 0,-6 2 5,0 3 0,3-2-15,-2 7 1,5-5 2,-5 5 0,6-2 3,-1 2 1,3-2 5,2-3 1,1-4 0,3 4 1,-1-3-3,7-2 0,-1 0-83,6 0 0,-2-2 54,-4-3 0,4-3 13,-4-6 0,4-1-5,2 0 0,-1-4-5,0-1 1,-4-6-11,-1 1 1,2-7-23,9-3 0,-3-5 77,8 0 1,-1-9-63,5-5 1,0 4 23,0 1 0,-6 5-4,-4 5 0,-5 3 0,-4 6 0,-4 9 0,-6 6 130,-7 1-122,-1 12-15,-27 22 0,2-1-15,-16 20 0,-4 5-2,-1 1 1,-2 7 18,2-3 1,3 1-3,7-1 0,-1-4-44,1-1 1,1-2 43,3-8 0,4 6-63,7-6 1,0-1 47,5-9 1,-3-3-21,7-6 1,0 0 1,5-1 1,2-5-5,3-5 1,5-5 49,9-9 0,11-1 2,9-14 1,5-1-31,5-8 0,-2 3-3,7-4 1,-1-1-92,0 2 0,3 0 92,-7 4 1,-2 1-413,-7 0 436,2-1 0,-4 1 0,6-1 0</inkml:trace>
  <inkml:trace contextRef="#ctx0" brushRef="#br0" timeOffset="1720">5131 824 7569,'8'-7'-960,"-2"6"1052,-12-6 0,-2 6-69,-7-4 1,0 3-73,0-3 65,1 3-36,-1 2 31,0 0 1,1 0-11,-1 0 1,0 7-22,1 3 0,1 3 5,3 2 1,3-1-9,7 1 1,0 0-49,0-1 63,0-5 1,7 2-6,3-6 1,4 5 0,6-5 1,3-1 24,6-4 1,5 0-19,1 0 0,6-1 1,-2-4 1,-2-2 0,-1-4 88,-5 1 0,2 0-83,-9-4 1,-4-1 83,-5 0 1,-7 1-70,-8-1 0,0 0-43,0 0 50,-7 7-40,-1 2 1,-11 1-57,-1 0 0,-11 0-59,2 5 0,-6 7 41,1 2 90,3 4 0,-5 2 0,7 0 0</inkml:trace>
  <inkml:trace contextRef="#ctx0" brushRef="#br0" timeOffset="2238">5748 706 7569,'8'0'-516,"-1"0"521,-7 0 1,-7 7 39,-3 3 0,-4 3 20,-6 1 1,2 3-93,-6 2 0,4 4-7,-5 7 16,7-8 0,-3 6 24,7-3 1,0 1-1,5 0-32,4-2 0,3-6-67,2 2 116,0-4-18,7-7-57,1 4 57,13-12 1,2 6-6,6-7 1,7-3-4,3-7 0,4 0 2,1-10 47,0-3 0,0 2-37,0-3 0,5-4 1,0 3 1,0-2-16,-5-3 0,-4 1 13,-1-1 1,-2-4 1,3 0 1,4-2 2,0 2 0,0-4 9,5-6-16,-3 6 0,-4-2-3,-3 5 0,-4 3 5,-11 7 0,-4 4-24,-11 6 29,5 1-56,-13 5 47,6 3 18,-14 6 1,-3 6 0,-9 4 0,-6 10 98,-9 4-115,-4 4 0,-6 8 18,0 3 1,5 4 5,0 1 0,6 0-17,-1 0 1,4 0 0,4 0 13,2 0 1,6 0 8,-2 0 1,4 5-26,1 0 1,7-6-11,3-9 0,4-3-75,1-1 0,1-8-139,4-2 1,5-4 99,9-1 113,4-7 0,7 5 0,-1-5 0</inkml:trace>
  <inkml:trace contextRef="#ctx0" brushRef="#br0" timeOffset="7400">7365 74 7569,'0'30'0,"0"-1"0,0 0 0,-2 7-965,-3 4 440,4 2 517,-6 2 1,1 7 69,-4 3 0,2 8-16,-2 1 0,0 8 85,-5-3 0,1 6-81,-1 4 0,-5 10-304,1 10 1,6-45-1,1 0 261,2 1 1,1 0-581,-1 3 0,0 1 590,-1-3 0,1 1 0,1 10 1,0 2-14,-3 0 1,-1 1 0,4 4 0,0 1 12,0-3 0,-1 0 1,-1 6-1,1 1-4,0 0 1,0 1 0,-2 4 0,-1 0 17,4 0 1,-1 1 0,-2 3-1,-1 1-289,4 5 0,-1 0 0,-2-2 0,-1-1 267,3-4 1,1 0 0,-1 2 0,2 0 3,2-4 0,2-1 1,-2 2-1,0 0-42,4-6 0,0-2 40,-4-3 1,0-1 0,5 3 0,1-1 13,-3-6 1,1-1-61,-3 1 0,1-1 30,4-1 1,-1-2 0,-3-2-1,1-2 1,3-1 0,0 0-87,0-3 1,0 0-1,0-4 1,0 0-74,0 1 1,0 0 0,0 42-41,0-8 1,0-8-143,0-11 346,0-10 0,5-12 0,0-6 0,-2 3 0,-1 2 0,-2 3 0</inkml:trace>
  <inkml:trace contextRef="#ctx0" brushRef="#br0" timeOffset="3000">8952 986 7126,'0'8'-310,"0"-2"1,0-4-184,0 3 809,0-4-152,0 6 0,-6-5 36,-4 3 1,2-4-83,-2 4 0,0-2-43,-4 2 1,-6-2 0,0 6 40,2-3-52,-4-1-16,5 2 0,-9-6-107,6 4 132,-6-3 0,10-2 38,-4 0-233,-2 0 68,5 0 0,-2-7-37,9-3 1,3-3 67,7-1 0,0-6-123,0 0 0,7-6 19,3 2-126,9-4 0,-1-1 68,7-1 1,-1 1 184,6-1 0,-1 1 0,0 0 0</inkml:trace>
  <inkml:trace contextRef="#ctx0" brushRef="#br0" timeOffset="3177">8952 251 7576,'-9'1'390,"-1"4"-180,0-3 1,-5 4-609,1-6 1,5 2 98,4 3 299,-3-4 0,7 13 0,-6-6 0</inkml:trace>
  <inkml:trace contextRef="#ctx0" brushRef="#br0" timeOffset="6407">10231 60 7569,'8'-9'-532,"-1"3"-27,-7 6 590,0 6-9,0 3 1,-5 8-104,0 8 103,-6-1-18,2 25 0,-10 4 3,-1 15 0,1 17-18,4 8 0,7-42 0,0 0-217,-2 2 1,0 1-1,2 5 1,0 2 176,-2 4 1,0 2-1077,2 5 1,0 1 1125,1 4 0,-1 1 0,-1 5 0,-2 1-6,2 4 1,-1 0 6,0-2 1,0 2-3,3 9 1,0 2 0,-3-5-1,0 1 31,1 3 1,-2 0-30,-2-4 0,0 1 4,6-25 0,-1 0 1,0-1-1,-1-2 1,-1 0-1,0 0 1,0 6 0,0 1 1,1 0-1,-2 1 1,1 0-1,0 0-224,-2-1 1,1-1 0,-1 1 0,2 0 0,0 1-1,-1-1 220,0 0 0,-1 0 1,1-1-1,0 0 0,1 1 1,0-1-3,0 1 1,0-1-1,1 1 1,-1-1-1,0 1 1,0-1-2,0 1 1,1 0 0,-1-1 0,0-3 0,0-1 0,0 1-8,0 2 1,0 0-1,1 0 11,-3 26 1,1 0-3,2-26 1,-1 1-1,1-1 1,0 23 0,0-1-11,-3 0 1,0-2 8,3-6 0,0-2 0,-2-1 0,-1-1-75,1-5 0,2-2 36,5-1 0,-1-3 0,-5-7 0,0-2 27,4-4 0,2-3 13,-2 38 0,-6-3 0,7-13 0,2-1 0,1 3 0</inkml:trace>
  <inkml:trace contextRef="#ctx0" brushRef="#br0" timeOffset="3838">11936 706 6972,'-8'0'-279,"-5"0"1,0 0 216,-7 0 107,1 0 0,2 0 142,-2 0 1,-1 0-201,-9 0 37,3 0 5,-10 0-105,13 7 88,-11-6 1,14 13-7,-9-5 1,9-1 1,0 2 11,11 0-34,-4 5 0,11-1 30,-3 1-41,10 0 25,3 0 1,13-2 0,4-2-11,3-1 0,8 0 1,3 4 0,3-5 24,2-5 0,-5-2-16,1-2 1,-3-2 109,2-2 1,-3-5-11,-6-5 1,-2-6-24,-4 0 1,-3-1-32,-6 2-26,-7 2 1,-1-4-17,-7 6 0,-2 1 42,-3-1 0,-10 2-219,-9 3 1,-5-1 71,-6 6 1,4 2 102,-3 7 0,3 5 0,1 5 0</inkml:trace>
  <inkml:trace contextRef="#ctx0" brushRef="#br0" timeOffset="4082">12950 30 7569,'22'-10'-247,"-8"1"298,-5 5 41,-9-2 1,-13 17-41,-7 4 1,-8 9 40,-6 1 0,-5 3-247,-10 1 180,-4 7 0,-4 2-52,3 6 0,7 1 0,6 3-94,0 1 0,-4 5-77,5-5 1,-2 0-281,-2-5 376,6 0 0,-1-7 101,10-2 0,-4 2 0,10 1 0</inkml:trace>
  <inkml:trace contextRef="#ctx0" brushRef="#br0" timeOffset="4427">12950 530 6915,'-11'10'-121,"-4"0"0,-9-6 460,-1 6-259,-2 0 0,-3 0 1,-1 0-7,-3 1 0,3-3-53,-3 2 0,4 0-8,6 4 1,-2 1-77,6 0 1,0 1 60,6 4 0,-1-4-111,0 4 0,5 1 23,1-1 1,5 4 32,-1-4 1,5-1 33,5-4 0,10-2-12,10-3 1,2-4 103,3-6-94,6 0 4,-5 0 1,10-6 148,-7-4 16,0-3-149,-4-8 1,-3 3 168,-2-7-156,-4 7 0,-6-8 78,-1 7 0,-5-6-49,-5 5-28,-2 1 1,-4 4 5,-2 0 1,-11 1-49,-10-1 1,-2 7-126,-3 3 1,-4 3-170,0 2 1,-2 7 150,1 3 1,9 4 175,-3 6 0,3-4 0,-4 6 0</inkml:trace>
  <inkml:trace contextRef="#ctx0" brushRef="#br0" timeOffset="4932">12936 736 7569,'24'-5'-1097,"1"0"970,-7-7 148,3 11 358,-13-6-239,-1 7 1,-25 7-124,-7 3 1,-1 8-33,2 1 0,1 2 0,-2-3 85,6 2-175,2 0 124,3 1 0,4-5 20,0 4-126,7-10 99,-4 3 1,9-7-80,3 4 64,3-4 1,8-6-1,4 0-39,4 0 36,4 0 3,8 0 0,-5-6 9,3-4-11,-3-3 0,-1-7 13,-1 1 1,-1-6-10,-4 6 1,6-7-1,-2 1 6,4-3 1,9-3 109,-2-3-113,4 3 1,6-11-1,0 2 17,-2-2 0,2-2 7,-5 0 0,2 5-3,-12-1 0,1 8-17,-6-3 1,-6 6 0,-4 4-16,-2 4 29,-3 7-8,-5 5 1,-9 14-94,-10 10 1,-10 16 25,-4 3 1,-11 12-67,-4 3 111,-3 7 1,-2-4-29,0 7 1,-1-12-5,1-3-17,7-3 1,-4-2 22,7 0 1,1-6-24,9 1 30,-4-9 0,13 1 67,0-7-96,1 1 67,12-5 1,-1-7-1,13-3 0,1-10-42,13-5 88,8-3 1,0-8-69,7-4 1,5-2 65,5-3-55,7 1 0,-10-1 12,3 1 1,0 0-1,-2-1 8,0 1-233,-4-1-263,8 8 478,-1-6 0,-2 10 0,5-3 0,3 4 0,1 6 0</inkml:trace>
  <inkml:trace contextRef="#ctx0" brushRef="#br0" timeOffset="5334">13906 912 7569,'15'0'0,"-7"-2"-434,-3-2 299,-4 2 0,-2-5 264,-4 7 0,-3 0-95,-7 0 1,-1 0-93,-4 0 1,-1 0 134,-4 0-169,-2 7 1,9 1 30,-7 7 1,7-1 43,-2 1 0,4 2 0,1 0-35,1 3 48,6 0 1,1-6-20,7 1 8,0 0 1,7-1 9,2 1 0,4-5 7,2 0 1,6-7 66,4 2-75,3-3 1,3-2 37,3 0 1,-3-7 4,3-3 1,-3-8 73,-1-1 0,-6-3-99,1 3 1,-9 1 0,-1-5 37,-9 2 1,-4 1-29,-2 5 0,-2 1-1,-3-1 1,-9 2 37,-11 3-208,-3-3 0,4 12 17,-1-4 0,1 5-238,-5 5 260,6-4 1,0 12-173,3-3 282,10 3 0,-9 2 0,11 6 0,-7 2 0</inkml:trace>
  <inkml:trace contextRef="#ctx0" brushRef="#br0" timeOffset="5493">14053 1015 7569,'21'0'-476,"-5"0"1,11 0 236,-8 0 298,1 0 1,-5 0 87,-1 0-95,1 7 1,-7-4-1,-1 8 0,-1 6 1,-4-3 29,3 6 1,1 3-145,-1 1 0,7-3 66,-3-1-475,-2 3 471,6-7 0,2 12 0,8-5 0</inkml:trace>
  <inkml:trace contextRef="#ctx0" brushRef="#br0" timeOffset="14848">14788 1691 6395,'-7'8'-111,"6"-1"1,-7-7 295,3 0-81,3 0-46,-11 0 0,10 0 12,-7 0 163,0 0-192,2 0 0,-5 0 55,3 0 1,-5 0 0,-3 0 4,-1 0 0,-1-2-11,5-3 0,-1 4 7,-3-4 1,2 1-6,-2 0 0,-4 0-14,-2-5 0,2 5 10,-1-1 1,-1-1-14,-4 1-15,0 0 0,-1 0 57,1 0-144,-7-6 102,-2 9-68,-6-11 1,0 10 11,0-7 1,0 5 9,0-5 0,5 7-15,-1-2 0,3-1 3,-2 1 1,-2-5-4,7 5 1,-7 0-5,2 5 13,-4 0 0,-6-5 15,0 0 0,-2 0 3,2 5-17,4 0 1,-11-1 11,7-4 0,2 3-14,8-3 1,-9 4-3,4 1 1,-8 0-3,3 0 1,-5 0-3,5 0 1,-7-5 18,3 0-17,2 0 1,2 5-15,10 0 0,-2 0 12,7 0-6,-7-6 1,8 4 4,-6-3 1,0 3-4,-5 2 1,-5 0-3,0 0 1,-5 0-7,5 0 0,0 0-3,5 0 0,-4-5-14,4 1 1,-3-1 20,8 5 0,-4 0-35,-1 0 33,-7 0-11,6 0 0,-12 0 1,4 0 10,1 0 1,-4 0 0,6 0 7,-2 0 1,9 0-5,-1 0 1,3 0 1,-3 0 0,0 0-9,0 0 1,0 0 1,-7 0 8,-3 0-4,4 0 0,-6 0-1,7 0 1,-5 0 28,5 0 1,5 0-14,5 0 1,0-2 0,-5-3 1,-2 3-24,-3-2 1,2 2 11,-7 2 0,1 0 14,-1 0 1,-1-5 0,6 0-16,0 0 0,7 5 2,2 0 1,-2 0-24,3 0 0,-4 0 24,-1 0 1,-2 0-16,-3 0 0,2 0 0,-5 0 15,1 0 1,0 0-3,2 0 0,4 0 0,-4 0 1,3 0-4,2 0 1,0 0 19,0 0 1,-5 0-20,0 0 0,-7 0 2,2 0 1,4 0-9,1 0 0,3 0-4,2 0 9,0 0 1,1 0-3,4 0 1,-8 0-2,3 0 1,-4 0-2,4 0 0,-5 0-7,0 0 1,-1 0-3,1 0 0,1 0 10,-6 0 1,7 0 0,-4 0 5,1 0 13,4 0 0,-6 5-14,3 0 0,-4 0 0,-4-5 15,3 0 0,-3 5-2,3 0 1,4 1-12,1-1 0,6-3-11,-1 3 0,3-2 11,-8 2 1,2-3-31,-2 2 0,2 3 20,-7-2 1,0 0-2,-5-5 0,7 0-2,3 0 1,-2 5 2,2 0 1,-2-1-3,2-4 0,2 2 5,-7 3-7,0-3 1,0 4 2,0-6 0,1 5 20,-6 0-19,0 0-1,0 1 1,5-4 37,0 3 1,-6-3-34,-9-2 1,2 4 176,-1 1-1076,-1 0 933,2 2 0,2-6 12,6 4 1,0-3-35,1-2 0,0 0 1,5 0 0,-10 0-55,5 0 57,-4 0 0,4 0-23,5 0 0,-3 0-5,7 0 0,-5 0 21,5 0 0,-10-2 1,-1-1-9,-7-2 0,-11 0-53,9 5 49,0 0 0,11-1 64,-1-4-63,0 3 0,5-4-27,0 6 28,0 0 0,-11-2-8,-4-3 0,4 3-3,1-3 1,5 4 459,6 1 0,2-2-455,7-3 1,-5 4 38,0-4 0,-7 3-34,2 2 0,-4 0-1,-6 0 0,4 0 0,-9 0 3,10 0 0,-3-1 5,8-4-23,-3 3 0,-2-5 0,0 7 1,1 0 7,-1 0 1,-5 0-3,0 0 0,2 0-7,8 0 1,1 5 9,-1 0 0,0 0-14,-10-5 1,2 2 10,-2 3 1,4-4 2,-4 4 1,4-3-7,1-2 0,5 5 0,0 0 0,10 0 3,-5-5 1,3 0-32,-12 0 0,-1 0-29,-5 0 0,0 0-10,10 0 0,-1-2 82,1-3 1,8 3-40,7-3 0,2 4 60,-3 1 1,-2-2-51,3-3 0,-4 4 26,-1-4 1,0 3-13,0 2 0,1 0-33,4 0 1,-2 0-15,7 0 1,-2 0 42,2 0 0,5 0-61,-1 0 0,1 0 45,4 0 0,2 0-80,-1 0 1,-1 0 63,-4 0 1,1 0-11,4 0 0,-4 0 10,3 0 0,-2 0 24,-3 0 1,6 0 2,-1 0 1,-4 0-25,-5 0 1,1 0-117,8 0 1,-1 0 69,7 0 0,-6 0-215,6 0 0,4 0 75,5 0 0,5 2-349,-5 3 0,7-2-8,-2 7 583,4 0 0,7 4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9.3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0 853 7569,'15'0'-217,"0"0"199,-1 0 1,1-6 9,0-4 0,4-3 106,1-2 1,1-5-18,-1 1 0,1-7 12,4 1 0,2 2-63,-2-1 16,3-7 1,-4 0 0,2-5-6,5 0 1,-1 3-20,4-6 25,-3 6 0,-3-7 1,-2 5-90,-2 3 85,-6 1 1,2 6-37,-10 1 1,-4 6-114,-6-2 1,0 9 96,0 1 1,-8 6-11,-7 0 0,-4 8 1,-9 8-73,-1 6 52,2-2 1,-7 12-3,10-4 0,-4 4 27,3 2 1,4-1 5,2 0 0,-3 2 8,3 4 1,-1-4 5,5 3 0,1 2 27,-1-2 1,0 6-40,1-6 1,1 5 7,3-5 0,-2 6 0,7-8 1,2-4 1,2 0 2,1-9 1,6 6-8,4-6 1,3-4 2,2-5 0,1-7-31,4 2 1,-4-3 26,4-2 1,1 0-13,-2 0 0,6-2 9,-6-3 0,8 2 8,-3-7 1,-1-5-10,1-4 0,1-2 6,4 1 1,-1 2 44,-3-6 0,1 1-45,-7-2 0,1 4 56,-5 6 1,-1 1-39,1-1 21,-7 0 57,5 7 7,-11 1-132,4 7 4,-6 0 16,0 7 0,0-4-6,0 7 1,-1 0-10,-4 5 1,3-1-12,-3 1 0,-1 0 15,1-1 0,-2 1 9,3 0 1,2-5 3,-3-1 1,3 1-4,2 5 1,0-5-9,0-1 21,0 1 1,2 3-3,3-3 1,-2-2 5,7-3-10,0-3 0,4 4 7,1-6 1,5-1-8,-1-4 0,7-3 3,-1-7 0,-2-1 0,1-4 0,-4 2 1,4-6 0,-6 4-1,2-5 1,1 7-1,-1-1-1,6 3 0,-8 2 82,6 5-80,-6 2 0,9 7 56,-8 0 0,1 0-49,-6 0 0,1 7 40,0 2 1,-7 6-58,-3 5 1,-3-2-2,-2 6 0,-2 1-24,-3 4 0,-3-4-9,-7-1 1,0-6-24,1 2 0,4-4 1,0-1-240,-1-1-158,4-5 107,-6-3 153,5 1 0,0-7-225,3 0 428,3-7 0,2-14 0,0-2 0</inkml:trace>
  <inkml:trace contextRef="#ctx0" brushRef="#br0" timeOffset="313">1514 192 7569,'13'-10'-853,"-3"0"777,-3 7 485,-1-4-261,-4 7 28,4 0-135,-6 7 0,-1 3 21,-4 9 0,-2 4-12,-2 6 0,-5 1-4,5-1 1,-6 7-7,-5 3 0,4-1-12,-4 1 1,2 0-74,-1 5 1,3-3 50,-4 3 1,-1-3 0,1 8-57,2-3 0,7-4-108,1-2 0,2-6 39,-2-10 1,3 3-119,7-8 0,0-4-316,0-5 299,7-7 254,1 3 0,13-12 0,2-2 0</inkml:trace>
  <inkml:trace contextRef="#ctx0" brushRef="#br0" timeOffset="483">1647 544 7382,'0'15'-250,"0"-7"1,-2 0 306,-3-3 0,-3-3-71,-7 3 0,0-3-7,1-2 1,-3 0-48,-2 0 1,1 0-130,-7 0 1,6 0 196,-6 0 0,1 6 0,-6 2 0</inkml:trace>
  <inkml:trace contextRef="#ctx0" brushRef="#br0" timeOffset="667">897 192 7519,'0'8'106,"0"-2"0,-2-6-1046,-3 0 940,-3 0 0,-6 7 0,-1 1 0</inkml:trace>
  <inkml:trace contextRef="#ctx0" brushRef="#br0" timeOffset="1402">1999 956 7407,'-1'8'-357,"-4"-3"776,3-3-296,-11-2 1,11-7 94,-2-3 0,-3-8-119,2-1 0,2-9 22,8-1 1,3-7-121,7-8 1,1 0 7,4-1 0,1-4 37,3 0 0,2-4-109,-6 4 1,5 0 0,-6 4-274,-1 1-50,-2 0 1,-1 0 0,0 0-101,0 0 486,-1 6 0,1 2 0,0 7 0</inkml:trace>
  <inkml:trace contextRef="#ctx0" brushRef="#br0" timeOffset="1910">2940 265 7569,'8'0'-931,"-1"0"1703,-7 0-657,-13 0 1,8 0-39,-10 0 1,4 0 44,-4 0 0,0 0-63,1 0 1,-1 0-1,0 0 1,-4 5-45,-1 0 0,0 5 1,6-4-4,-1 2 1,0 1-78,1 0 21,-1 4 1,0-9-120,1 6 138,5-7 0,1 8-39,3-6 24,4 0 24,-6 2 1,14-4 2,2 7 1,3-5 0,-1 3-6,-1-2 1,0 4 17,5-5-8,-1 6 1,-1-7 17,-3 5 1,2-4-17,-7 5 0,1-5 15,-1 5 1,-3-5-12,2 5 0,-2-1 0,-2 6 0,-5 0 4,0-1 1,-6 1 0,3 0 1,0 0 1,-6-1 63,5 1-66,-4 0 0,-2-1 48,0 1 1,2 0-33,3-1 0,-3 1 3,3 0 1,-3-5-43,-1-1 0,-1-5-74,0 1 0,1 1 24,-1-1 1,-1 0-1,-2-5-267,-2 0 338,-6 0 0,10 0 0,-6 0 0</inkml:trace>
  <inkml:trace contextRef="#ctx0" brushRef="#br0" timeOffset="2293">2852 1015 7183,'10'0'92,"-1"0"0,-4 0 37,5 0 1,-5 0-23,5 0 1,0-8-106,4-7 0,3-1 101,2-9 1,-1 1 15,7-6 0,-2-6-37,1-3 0,2-5 4,-6-5 0,4 2-61,-4-7 1,0 0 0,-6-7-50,1-2 0,-7 2-73,-3-2 57,-3 2 0,-10 4-448,-7 3 0,-8 5 488,-11 10 0,3 3 0,-5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0:21.56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3716 2823 7569,'-14'5'0,"-1"0"-429,0-2 0,-1 4 233,-4-2 1,4 1 177,-4-1 1,-1-2 21,2 7 1,-6-5 5,6 5 0,-6-5-25,5 4 20,-6-5 1,5 9-1,-5-3-5,1 3 1,6 1-2,-6 1 0,6 0-2,-6-1 1,6 6-13,-6 0 15,1 6 1,-4-8-1,2 6-4,1 2 1,7 1 3,-1-3 0,2 2 23,3-6 0,1-1-21,3-4-4,3 0 3,7 6 1,7-5 0,3 2 0,3-6 1,6-1-3,1-6 3,6 0-1,-3-5 0,6 0 60,1 0 1,-1-5-56,0 0 0,1-6 53,-1 1-51,-6-3 0,5-2 0,-5 0 76,0 1-67,4 6 0,-10-5 2,2 3 1,-2 3 0,-3 1 72,1-1-47,0 6 70,-7-6-99,-2 14 0,-6-4 1,-1 7-2,-4 1 0,-3 7 19,-7 2 0,5 1-38,0-2 1,2 3-38,-2 2 55,-3 4 1,7-7-1,-6 5-30,3-1 0,-1-2 28,-5 1 1,-1 4-46,-4-4 1,2 4 6,-6 2 1,4-3-4,-4-2 0,4 3 27,-4-4 0,-1-1-158,-4 1 1,-1-4 81,1 5 0,-5-7-204,-1 1 281,7-3 0,7-1 0,7 0 0</inkml:trace>
  <inkml:trace contextRef="#ctx0" brushRef="#br0" timeOffset="1">3937 3249 7569,'15'0'0,"-6"0"-525,1 0 386,-7 0 1,11 0 100,-5 0 0,4 0 120,2 0 0,0-1-105,-1-4 0,1 3 48,0-3 0,1-3-7,4-2 0,-4-3-44,4-1 1,-4 1 73,-1 3 0,-5-3-84,-1 3 0,-5 2 64,1-2 0,-4 5-40,-1-5 0,-1 7 31,-4-2 0,-4 3-49,-5 2 1,-6 0 34,1 0 0,-6 0-58,5 0 0,-4 7 27,4 3 0,-1-2-9,2 2 1,2-1 34,-2 6 0,2 0-11,3 0 1,4 4 57,0 1-57,0-1 1,2-4 16,3 0 0,3-1-12,2 1 1,2-5 38,3 0 0,5-5-25,9 4 1,4-5 1,7 1 0,1-4 1,3-1 0,5 0-6,10 0 0,-3 0 27,3 0 0,-3-5-26,-2 0 0,-2-1 29,-3 1 1,-3 3-24,-6-2 0,-1-3 10,1 2 1,-3-5-15,-2 5 0,-2-4 3,-4 4 1,-2-7-33,2 2 1,-7 2 44,-3-2-61,1 1 43,-2-6-20,-1 0 1,-7 5 8,0 1 1,-7 5 1,-2-2-19,-11 6 0,4 0 19,-4 0 1,4 0-18,1 0 1,-5 6 14,1 4 0,-2 2-18,1-3 1,4 5 13,-4-5 0,5 4-8,6 2 1,-3 0-9,7-1 34,0 1 1,5 0-1,0 0 1,7-7-18,3-3 0,4 1 16,6-1 1,-2 0-11,6-5 1,-1 0 1,2 0 1,4 0-1,1 0 0,1 0 1,8 0 0,-2 0 7,3 0 0,7-7 1,-3-2 1,-1 0 61,-4 0 1,-2-1-64,2-5 0,2-1 3,-6-4 1,-1 2 2,-5-6 0,1 1 0,-1-2-4,0-2 1,-4 4 0,-1-7 13,3 1 0,-6 4-21,-2 1 0,3 6-6,-3-2 0,1-1-38,-5 2 44,-1-1 1,-4 0-1,-2 1-160,-1 1 155,4 2 0,-9 1-58,3 0 1,-5 7 53,-5 3-2,-3 3 1,-7 2 4,0 0 0,-1 9-15,-4 5 0,4 1 77,-4 5 1,4 1-68,1-2 1,-1 8 82,-4-3 0,4 4-64,-3 1 0,2 5 8,2 1 0,1 4-2,-1-5 1,0 1-50,1-6 33,-8 7 1,6-5-1,-5 3-11,0-3 1,4 0-143,-2 4 152,-4 2 0,0 2 0,-6 1-176,-1 0 166,1-4 0,-1 5-56,1-7 0,0 6-114,-1-6 1,7-1-152,4-9 248,-4 4 0,8-12 82,0 4 0,1-4 0,6-1 0</inkml:trace>
  <inkml:trace contextRef="#ctx0" brushRef="#br0" timeOffset="2">5348 3426 7569,'0'14'337,"0"-4"-337,0 0-500,-7 0 0,1 0 1051,-4-1-289,-3-5 1,0 7-31,-7-6 1,-7 0-107,-3-5 0,-7 5-111,-12 0 1,-10 5-117,-10-6 0,-3 3-464,-1-2 0,1-3 565,3 2 0,11 5 0,7-1 0</inkml:trace>
  <inkml:trace contextRef="#ctx0" brushRef="#br0" timeOffset="3">9567 2660 7127,'-9'7'-1125,"1"-5"1448,3 2-157,4 5 0,-11-6-127,7 7 1,-6-5-41,1 4 1,-3-4 3,-2 5 0,1-2-1,-1 2 1,0 3 2,1-3 0,-6 3-5,0 2 1,1 4 15,4 1 1,0 4 13,1-4 1,-1 1-29,0-1 1,6 1-2,-1 4 0,6 1 5,0-7 1,2 3 0,2-3 1,3-3-8,7 4 0,1-4 0,14-1 1,-1-7 6,6-3 0,1-3-2,3-2 0,-3-2 30,3-3 0,-2-3-2,-3-7 0,-1 1 3,-4-1 1,2-5-13,-6 1 0,0-1 5,-6 5 0,1 1-14,0-1 0,-2 0 1,-4 1 0,0 4-37,-4 0 0,-2 5 39,7-5 1,-7 5-28,2-4-31,-4 5-208,-1-2 204,0 19 1,0-3 18,0 9 0,0-2 4,0-3 0,0 1 24,0 0 1,0-1-15,0 1 0,0 0 3,0 0 0,7-1 5,3 1 0,-2-2 5,2-3 0,4 1 3,6-6 0,5 5 2,-6-5 1,7 0 0,-1-5 0,2 0-10,3 0 0,-1-7 53,1-3 0,-1 1-20,0-6 0,-6 4 4,-3-9 1,1 4-19,-1 1 0,-2 0 4,-8 0 0,3 6 33,-4-1 13,-2 7-14,-1-10-46,-6 11-16,0 8 0,-1 4-5,-4 10 0,3-4-1,-3-1 0,-1 0-8,1-1 1,0 1 10,5 0 1,0-1-5,0 1 1,0-5-3,0 0 0,7-2 8,2 2 0,0-4 13,0-6 1,3 0 0,7 0 0,-1 0 1,7 0 1,-6-6 26,6-4 0,-5 0 5,4-5 0,1 2-14,4-11 0,0 4 4,1-4 1,1-1-4,3-4-14,-3-1 1,10 1 8,-7 0 0,5-6 0,-4 1 0,1-5-10,-2 5 0,-3-7 8,3 1 0,-9 0-16,-6 0 1,1 0-1,-4 5-16,-3 3 1,-3 2 11,0 6 0,-3 3-182,-7 6 185,0 0-29,0 7 0,-9 14 2,-5 14 0,-3 8-6,-7 6 1,1 2-25,-2 3 0,-2 9-3,2-4 0,-1 1 19,2-5 1,-3 2 0,8-3 0,-7 2-11,1-2 1,2 2 12,-1-7 1,6 2 12,-2-1 1,4-4 19,1 3 0,7-5 0,3-4 5,4-4 1,4-13 7,7-3 1,6-6 11,13-9 0,7-8 7,3-16 1,-1 1 10,1-6 1,-4 4 105,4-4 0,-5 7-85,5-3-26,0 4-64,12 2 0,3 1-89,10 4 0,-4 2 156,4 8-256,3-1 1,-7-6 0,6-2 0</inkml:trace>
  <inkml:trace contextRef="#ctx0" brushRef="#br0" timeOffset="4">11948 2852 7331,'8'-2'-884,"-3"-3"395,-3 3 595,-2-4 274,-7 12 0,4-2-220,-7 5 1,-1 3-114,-9 7 0,2-1-22,-7 7 1,3-2 23,-3 1 0,-3 9-89,4-4 0,-4 4 24,-1-4 1,1 1-15,3-1 1,-1-4-10,7-1 1,1-11-6,8 2 1,-3-9-26,3 4 0,2-8-13,-2-2-84,7-7 146,-4-7 1,7-8-33,0-2 1,2-5-8,3-6 0,-4 4-157,4-3 20,-3 3 196,5 1 0,-6 1 0,6 0 0</inkml:trace>
  <inkml:trace contextRef="#ctx0" brushRef="#br0" timeOffset="5">12286 3028 6635,'-15'0'280,"-1"0"-270,-4 0 0,2 0 0,-6 0 1,4 2-16,-4 2 1,1 0-9,-2 5 1,3 1 62,2 5-95,4 0 63,-6 6 1,8-5-57,-1 4 1,5-4 26,0-1 1,7 1-49,-2 4 49,10-4 0,10 4 0,8-10-34,0-6 45,4-2 0,-4-2 0,7 0-9,-1 0 1,5-2 88,1-2-84,-1-5 0,-6-5 30,-4-1 1,2-5 0,-5 1 6,2 1 0,-5-3 73,2 1 1,-9 0-17,-1 6-67,-7-8 0,4 9 1,-9-3-89,-3 3 0,-3-2-17,-6 10 0,-8 0-180,-2 5 0,-2 0 261,1 0 0,-9 0 0,3 0 0</inkml:trace>
  <inkml:trace contextRef="#ctx0" brushRef="#br0" timeOffset="6">12492 3013 7569,'37'0'0,"-6"-5"-669,-6 0 459,-1-6 1,6 8 153,-1-7 1,-4 2 286,-1-2 0,-4-3-256,4 3 66,-6 4 1,8-6 125,-6 7 4,0 0-144,-6 5 0,-1 2 1,-3 3 0,-3-2-1,-7 7 0,0 0-16,0 4 0,0 1-70,0 0 1,-5-1-29,0 1-11,-7 0 49,11 0 10,-6-1 1,2-4-79,0 0 127,1-7 1,10 4 0,4-7 1,5-7-18,4-3 0,-1 2 3,7-2 0,-3 1 133,3-6-81,-4 0 1,-1-1 0,-1-2 121,-1-2-109,-1 1 1,1 2 0,-2-1 12,-3-1 0,-2-1-40,4 6 1,-2-1 12,-3 0-31,-3 0 1,-9 2-8,-3 4 1,-3 2-88,-7 7 95,-6 0 1,-4 2 0,-7 3-24,-2 4 0,-1 4 16,6 2 1,-1 0-57,1 0 1,1-1 48,4 1-25,3 6 1,6-5-1,0 6 19,0-1 0,6-3-9,-1 6 7,7-6 1,-4 4-2,7-8 0,0 1 1,0 0 7,0-1 1,7 1-8,2 0 1,4-5 8,2-1-6,-7 1 1,5 0 0,-3 0 7,3 1-8,-5-4 0,5 4 2,-3-6 1,3 5 11,2-5-13,0 0 0,1-5 1,4 0 1,-4 0 0,5 0-1,0 0 1,-3 0 10,7 0 1,-2-2 14,1-3 1,4-3 1,-3-7 1,2 1-31,3-1 1,-6-5 1,1 1 0,-1-6-22,6 6 27,-8-8 1,0 6 1,-8-3 1,1 4 9,0 10 95,-1-3-97,1 12 3,-7-6 0,5 7 3,-11 0-82,5 0 21,-7 7 0,0-4 48,0 7 0,0-5-191,0 4 177,0 1 1,-7 5-13,-3 0 0,2 1-9,-2 4 1,7-4 11,-2 3 1,-1-2 5,1-3 1,-5 1 1,5 0 1,-5 0 5,5-1 1,-1-1 3,1-3 1,3 3-10,-3-3 6,-3 3 0,5 0 19,-7-3-26,7 3 15,-4-5 0,7 2 2,0 0 1,0-5 13,0 4 10,7-5 0,1 2 0,7-4 2,-1 3 0,1-4-56,0 4 28,-7-3 0,5-4-6,-3-3 0,3 2 12,2-7 1,1 2-27,4-2 0,-4-3 1,3 4 19,-2-5 1,2-2-11,1-3 0,6 2 117,-1-2-112,-4-4 0,5 5 18,-6-7 1,4 7-3,-4-1 0,-1-3 0,-4 3 25,0 1 1,-1 2 13,1 1-26,0 0 0,-1 0 26,1 1-43,-7 6 0,4-5 0,-6 3-19,2-3 0,-3 3 40,5 0-48,-7 0 0,9-4 26,-7-1-42,6 0 1,-8 2 42,7 3-53,-6-3 33,2 5 0,-1-2 2,0 1 0,5 4 1,-5-5 15,-2-2-14,5-1 0,-5 4 12,7-1 0,-2 0 1,2-5 0,-2 5 6,-3 1 1,-3 4-5,3-5 193,-4 7-172,-1-4 3,7 7-77,-6 0 44,6 0 1,-2-2-37,0-2 0,5 0 8,-6-5 0,3 0-8,-2 0 1,-2-5-53,7 5 73,-7-4 1,5 0-13,-3 3 0,-3-3-2,3 3 0,1 2-30,-1-2 23,0 7 1,-5-6 56,0 5-59,0 2 62,-6 8 1,2 6-58,-5 12 0,-1 1 1,-5 4 0,-5 6 1,1-1 0,-1 7 5,6-2 0,-1 2 0,0 0-51,0-2 59,1 0 0,-1 3 0,0-1-66,1-2 1,-1-1 30,0 1 0,-1-3-8,-4-6 0,9-3-90,-4-2 6,4-4 114,3-6-44,1-1 36,7-5 0,2-8 0,3-9-26,4-5 1,6 0 223,5-12-190,-4 1 0,10-5 87,-6-1 0,6-6-11,-2-3 1,6-8 14,4-2-67,-3-7 1,13 10 22,0-3-143,0 4 0,18 1 70,-3 0 1,2 6-189,-7 4 239,3 3 0,-10-4 0,7 1 0,2 1 0,1 2 0</inkml:trace>
  <inkml:trace contextRef="#ctx0" brushRef="#br0" timeOffset="7">14755 2954 6677,'-8'0'-37,"-5"0"105,5 0 0,-7 5 20,1 0 1,-8 0-98,-2-5 0,-4 2 0,-1 1 14,-1 2-32,1 6 0,-5-3 1,-2 7 75,-2 0-35,5 6 0,-2-3 1,7 5 21,3-2 0,-1 4-9,7-6 0,4 1 103,5-5-112,7-1 0,-2 6-5,10-1 1,11-4 5,13-5 1,7-2-16,9 2 0,5-4-6,4-6 0,-2 0-15,2 0 1,-11-1 35,1-4 1,-12-2 103,-2-2 1,-2-4-53,-9 3 0,-1-3 11,-8-2 0,1 0-41,-6 1 1,0-1 9,-5 0 1,-3 2-42,-7 3 0,-1-1 44,-14 6 1,1-5-180,-6 5 0,3 0 56,2 5 0,-3 0-318,4 0 1,-2 5 38,1 0 348,4 0 0,0 2 0,-2 1 0</inkml:trace>
  <inkml:trace contextRef="#ctx0" brushRef="#br0" timeOffset="8">14844 3087 7569,'0'23'-570,"0"-4"392,0-3 0,0-6 381,0 0-157,0 0 1,0 5 91,0-1-58,6 1 0,2 0-49,7-1 0,0-4-13,-1 0 0,3-5 1,2 5 0,-1-7 37,7 2 0,-6-4-83,6-1 0,-1 0 34,6 0 0,-1-1-11,1-4 1,4-5 13,0-9 0,0-4-4,-4-7 1,6-1-56,3-3 62,-3-4-4,13-6 0,-10 0 16,10 0 1,-3 5-6,-2 0 1,-5 1 1,0-1 1,-4 1-11,4 4 1,-13 3 0,-2-3 1,-6 3-14,-3 1 0,-5 6 2,0-1 0,-7 7-42,2-1 51,-3 2 1,-9 9-69,-3 3 58,-3 4 1,-8 4-20,-4 7 0,-2 6 1,-3 14-7,1-1 1,-2 2-1,-3 3 1,1-1 14,-6 6 1,6 0-2,-1 5 1,3-3-27,1 3 28,7-9 1,-3 14-24,7-10 1,-1 2-3,5-2 1,1 2 9,-1-7 0,7-1 7,3-9 1,3 2 7,2-6 1,7-2 0,3-8 0,3 1-1,1-6 1,3 0 53,2-5-59,4-7 5,0 6 1,5-14 40,-4 0-41,4 1 5,1-8 1,6 3 11,-1-1 1,-1-6-10,-9 2 0,2 2 1,-6 3 0,0 2 9,-6 3 0,-1 4 0,-3 0 1,3 7 77,-3-2-39,-4 3 1,8 2-12,-5 0-22,-2 7-8,6-6 1,-5 13 9,7-5-3,0 4 1,-1 0-34,1-3 1,0 3 30,-1-3 0,1-3 0,1-1 2,4 1 0,-4-6 30,4 4-39,-4-3 0,-1-2 7,0 0 1,-1 0 1,1 0 0,5-2-28,-1-3 0,1-3 26,-5-7 0,-1 1-26,1-1 0,0 0 22,-1 1 1,-1-1-25,-3 0 13,-3 1-1,-7-1 1,-4 2 0,-5 3 0,-3 3 2,-12 7 1,-2 2-35,-9 3 1,4 3 31,-3 7 1,8 0-28,1-1 1,2 6 31,-1-1 1,8 3-3,6-3 1,2-2 18,-2 2 1,3-1 2,7 2 0,0-9 42,0 4-64,0-4 1,0 4 0,7-5 2,3 0 0,3-7 7,1 2 1,6-4-18,0-1 1,6 0 5,-2 0 1,-1 0-3,2 0 1,1-6-7,8-4 1,2-5 11,3-4 0,4 1 1,-4-7 0,2 1-3,-2-6 0,3-4 11,-2 0 1,2-7-1,2 2-9,0-4 0,5-1 0,0 0 1,0 5 7,-5 0 1,-1 5-6,-4-6 0,-3 8-14,-7-3 1,-6 4 12,-3 2 1,-4 0-85,-1-1 0,-7 7 30,-3 4-15,-4 9 68,-1-3-14,-6 11 0,-2 2-10,-7 10 0,-5 3-2,1 2 0,-7 1 14,1 4 1,-4 3 2,-5 6 0,2 7 22,-2 3 1,3 4-27,2 1 0,-6 6 21,1 4 1,2 3-11,7 2 0,-1 5-2,6-1 1,2-4 0,7-8-3,1-5 61,7 1-58,-4-16 1,7 5-38,0-7 0,7-6-15,3-3 0,3-9-5,1-1 1,3-7 45,2 2-605,-2-3 614,4-9 0,0-1 0,2-7 0</inkml:trace>
  <inkml:trace contextRef="#ctx0" brushRef="#br0" timeOffset="9">18092 2984 7569,'8'0'-957,"-1"0"1492,-7 0-385,0 6-15,-7 2-79,-7 7 0,-3 2-20,-2 2 1,-3 4-1,1 6 38,-2 1 1,-1 4-120,-6 0 0,6 2 74,-1-1 1,3-4-79,-3 3 1,2-8-9,4-1 1,2-7 53,-2 1 0,4-7-25,5-3 32,-3-5 0,5 2-32,-7-6 1,2-3 12,3-7 1,-1-1-32,6-14 1,-5 1-4,5-6 0,0 1-41,5-1 0,0-4 0,0 0-48,0 1 0,2 2-348,3 2 486,3 6 0,7 2 0,0 6 0</inkml:trace>
  <inkml:trace contextRef="#ctx0" brushRef="#br0" timeOffset="10">18533 3175 6822,'-15'0'-385,"1"0"294,-1 0 251,7-7 0,-10 6-51,3-4 0,-3-2-90,3 2 0,-1 0 0,-2 5 0,-1 0 1,-3 0-3,3 0 1,2 0-81,-2 0 76,2 7 1,4-4-12,4 7 1,-3 0 4,7 5-12,0 6 0,5-5-5,0 4 1,2 1 17,3-1 18,10-1 0,6 1-5,3-1 1,6-1 2,-1-8 1,-4 2-12,4-8 122,-3 1-124,4-5 1,-1-1 100,0-4 1,1 0-9,-1-10-28,-6 4 0,5-12 11,-4 3 0,-2-1 18,-3-3-15,-9-4 1,-4 10-50,-6-7 1,0 3 5,0-3 1,-13-1-60,-6 6 1,-7 1 0,-4 6-23,1 3 0,-1-2-164,1 7 114,6 1 1,-5 4-420,4 0 1,3 6 502,1 4 0,4 10 0,1 2 0</inkml:trace>
  <inkml:trace contextRef="#ctx0" brushRef="#br0" timeOffset="11">19062 3116 7569,'8'0'-1272,"-1"-6"1647,-7 4-40,0-11-146,0 11-133,0-4 0,-8 6 0,-5 0-47,-5 0 0,-8 0 28,1 0 0,-3 6-126,-1 4 142,0 3-60,-1 2 1,2 1 7,4 4 1,3-4-2,6 4 0,0 1-18,1-2 1,5 1 44,4-5-110,4-1 89,1 1 1,8 3 2,7-3-74,6 3 66,8-10 1,2 0-17,4-3 0,1-3 12,3-2 1,2-2 42,-7-3 0,5-3 13,-5-7 0,1-1-9,-6-4 0,1 2 1,-3-6 65,-2-2 0,1 3-83,-6-2 1,-6 6 85,-4-6-92,-7 1 0,4 1 6,-7 3 1,-2-1-26,-3 1 0,-8 3-5,-6 7 0,-8-2-18,3 7 0,-4 0-112,-1 5 0,-1 0-212,1 0 236,0 7 0,4 1 0,2 7-270,2 0 204,1-1 44,6 8 0,4-6-86,0 3 142,7-9 0,-4 3 38,7-3 0,2-3 32,3-2 0,8-4 0,8-1 5,2 0 0,2 0 155,4 0-95,0 0-30,7-6 1,-5 2 122,4-5 0,1 4-39,-2-5 1,7 0 74,-2-5 5,-3 1-158,6 6 115,-11-6-99,12 6 0,-17 0 46,3 3-48,-3 4 1,2 1 7,-3 0 0,-4 1 1,-6 4 15,-1 5 1,1 8-15,0 1-30,-1 8 0,-5-5 0,-5 8-60,-2-1 0,-4 1-15,-2-1 0,-5 0-153,-5 1 1,-1-2 138,0-4 59,7-3 0,-5-6 0,5 0 0</inkml:trace>
  <inkml:trace contextRef="#ctx0" brushRef="#br0" timeOffset="12">6950 2910 7569,'-10'0'-251,"1"0"225,-1 0 1,0 5-52,0 0 0,0 2 95,-4-2 1,-6-4-87,0 4 1,-1-2 60,2 2 0,1 2-67,-7 3 1,6 3 79,-6-4 1,7 0-76,-1 0 0,2 1 103,3 5 0,-1 0-93,0-1 66,7 1 1,-3 0-1,6-1 4,1 1 1,3 0 37,1-1 1,6 1-37,4 0 0,3-2 64,2-3-63,6-4 0,4-1 1,9 0 135,5-2-108,3-1 1,4-9-1,3-2 0,-5-4 0,2-2 98,-5 0-115,-15 0 0,7-4 0,-14-2 8,-1-2 1,-6 5 61,-3-2-150,-5 4 84,2 1 0,-7 2-47,-4 3 0,-10 2 0,-9 5-56,-4-2 0,-7 0-177,1 5 1,-7 2-486,2 3 736,-3-4 0,-2 19 0,-1-4 0</inkml:trace>
  <inkml:trace contextRef="#ctx0" brushRef="#br0" timeOffset="13">7832 2572 7569,'15'-8'-1199,"-5"-3"1091,-1 6 126,-5 0 117,2-2 3,-6 6 0,-6-4 1,-6 10-87,-6 4 0,0 0 9,-6 0 1,4 6 3,-4 5 1,4 1 8,-4-1-37,-7 2 1,3 8-1,-5-1-54,1 1 0,4-6 72,3 1 0,1 4-190,-6 5 85,1 1 0,4-6 1,1 0-92,-2 1 1,3 1 29,-2 3 1,7-3-98,-1 3 1,7-7-126,3-3 333,-1-6 0,-5 10 0,0-5 0</inkml:trace>
  <inkml:trace contextRef="#ctx0" brushRef="#br0" timeOffset="14">7803 3057 7569,'10'8'0,"-1"-3"-372,1 4 353,5-8 0,0 6 0,-1-7-38,1 0 105,6 0 0,-3 0 22,7 0 0,-6-2 0,4-3-63,-2-5 62,-1-3 1,-7-1-4,-3-1 0,1 5-68,-6 0 0,0 5-6,-5-4 0,-7 5 0,-4-2 46,-7-1 1,-6 6-97,-11-4 1,3 3-92,-8 2 72,8 7 1,-9-4 63,7 7 1,-1-2 0,8 5-8,2 2 1,-1-4-30,6 9 1,1 1 21,4-2 1,2 6 121,3-5-51,4 6 0,9-8 69,7 6 0,1-4 0,15 3 159,5-2-181,5-2 1,10-5-96,3-5 0,0 4 0,6-4 11,1-1 0,4-2-169,-6-6 1,2 0 161,-2 0 0,3 7 0,-5 1 0</inkml:trace>
  <inkml:trace contextRef="#ctx0" brushRef="#br0" timeOffset="23">7038 4895 6927,'0'8'164,"-1"0"-162,-4-3 1,2-2-57,-7 7 0,0-5 94,-5 5 1,1-1-81,-1 6 1,0 0 70,0 0 0,1-1-6,-1 1 0,0 0-22,1-1 1,-1 1 20,0 0 1,2-1-29,3 1 0,-3 0 1,4 0 0,0-1-9,0 1-39,5 0 63,-2-1 1,7-5-47,4-5 0,5-2 36,10-2 1,1 0-13,3 0 0,4-6 8,-3-4 1,7 0-1,3-5 1,-1 4 6,-5-9 1,1 4 0,-1 1 0,1 0 16,-1 1 0,0-1-14,1 0 1,-1 2-9,1 3 1,-6 4 5,1 6 0,-7 0 89,1 0-86,-3 0 1,-2 2 6,-5 2 1,-2 0-17,-7 6 0,0-1 0,0 6 1,5-5-28,0 0 0,0-5-35,-5 4 29,6 1 1,2-2 28,7-3 0,0 2-23,-1-2 1,1 0 6,0-5 0,-1 0 30,1 0 0,5-2-11,-1-3 1,3 2 2,-3-7 1,-2 5 1,2-5 1,-3 7 1,-1-8-15,0 6 0,-5 0 7,-1 5-12,1 0 1,5 0 6,0 0-103,-1 6 0,1 1 62,0 3 1,-5-2-73,-1-3 1,1-2 119,5 7 0,0 0 0,-1 4 0</inkml:trace>
  <inkml:trace contextRef="#ctx0" brushRef="#br0" timeOffset="24">7392 4675 7569,'0'8'1195,"-6"5"-738,4-11-84,-5 5-2091,7-7 1080,7 0 638,1 0 0,13-7 0,2-1 0</inkml:trace>
  <inkml:trace contextRef="#ctx0" brushRef="#br0" timeOffset="25">12081 5027 6982,'-1'10'-587,"-4"0"587,3-1 204,-5 0 384,7 4-561,0-5 39,0 0-171,0-2 114,0-6 1,9-1 58,5-4-3,1 3 0,13-11-17,-4 3 60,11-3-86,-4-8 1,11 5 0,2-12 86,10 4-79,-3-4 1,9-2 60,-6 1 1,0-2-39,-10-3 1,-2 3 4,-2-4 1,-4 4 25,-7 2-77,-6-1 0,-2 6 3,-6-1 1,-2 8-104,-3-3 136,-4 4 0,-7 3-57,-4 3 41,-3 3-7,-14 7 0,-1 2-137,-6 3 125,0 3 1,-2 7-72,-4-1 0,-1 6 50,-3-1 0,-2 3 1,5-4-25,-1 1 0,4 7 14,-1-1 0,3-2-8,1 1 0,3 1 21,2 4 0,2-4 1,4-1 1,4 1 14,0 4-18,1-6 0,12 3 19,-3-6 0,3-1-19,2-4 1,7 3-42,3-3 0,4 3 48,6-9 0,5 0 0,7-1 1,3-2 0,5-1 16,0-5 0,2-1-23,2-4 0,5-4 38,0-5-36,0-1 7,-11 0 1,3 1 20,-7-1 1,-5 0-24,-4 1 47,-7-1-37,3 7-1,-6-5 40,-1 11 1,-4-9-24,0 6 4,-7 0-19,4 5-7,-7 0 1,0 6-71,0 4 1,-5-2 75,0 2 1,-5 0-23,5 5 1,-5-1 6,6 1-5,-1 0 0,5-1-10,0 1 0,1-2-2,4-3 0,3 1 30,7-6 1,0 0-16,-1-5 0,8 0 10,2 0 1,4 0 0,1 0 1,1-1 1,-1-4 0,-1 1 3,-4-5-14,4 5 5,-12-9 0,6 10 41,-8-7 1,-4 7-38,0-2 1,-5 3 143,5 2-134,-7 0 80,3 0-90,1 7 13,-5-5 1,4 11-17,-6-4 1,0 4 21,0 2 1,0 1-2,0 4 0,-5-2-10,0 7 0,-6-6-3,1 6 0,-8-1-8,-1 6 0,-8-1 12,3 0 1,-5 1-39,-6-1 35,4 7 1,-10-5-32,7 3 1,-2-3-6,2-1 0,4-1-119,1 1 0,0-8 135,12 0 1,-9-8-384,7 1 202,-1 0-34,5-7 1,7-3 19,3-10 1,4-3 208,1-7 0,6-6 0,9-2 0,8-6 0</inkml:trace>
  <inkml:trace contextRef="#ctx0" brushRef="#br0" timeOffset="26">13492 5159 7569,'15'-6'-655,"0"4"0,1-9 735,4 6 26,-4-7 0,12 9-50,-4-7 0,-1 0 65,2-4-88,-1-1 0,5 0 183,1 1-158,-7-1-12,4 7 1,-9-4 44,7 7-31,-7-6-25,3 9 0,-6-4 18,0 6 1,-6 1-46,1 4 29,0 4 0,0 5 0,-2 3-51,-2 2 0,-1-2 5,-5 2 0,-5-3 41,1-1 0,-8 5-162,2-1 1,-3-1-59,-1-8 1,-1 3-247,0-3 166,7-3-48,-5-1 316,11-6 0,-4 0 0,6 0 0</inkml:trace>
  <inkml:trace contextRef="#ctx0" brushRef="#br0" timeOffset="27">14624 4351 7569,'0'10'-862,"0"-1"362,0 8 336,0-1 0,-5 5 457,0-6 0,-4 6-89,4 4 1,-12-2 112,3 1-240,-4 1 1,-2 4-1,-1 2 76,-2 3-114,-2-3 0,-4 10-24,0-7 1,-6 7-18,1-1 1,5 0-6,4 0 0,2 5-136,-1-6 1,3 2-51,6-6 199,0-11 0,2 9-293,3-14 0,4 1-85,6-5 372,0-7 0,6 5 0,2-5 0</inkml:trace>
  <inkml:trace contextRef="#ctx0" brushRef="#br0" timeOffset="28">14800 4674 7274,'0'15'-423,"-6"-7"0,-2 3 414,-7-6 1,0 2 66,1-2 0,-3-4 210,-2 4 1,-4-3-239,-6-2 0,2 0-48,-2 0 1,3 0-558,-8 0 575,-4 0 0,0 7 0,-6 1 0</inkml:trace>
  <inkml:trace contextRef="#ctx0" brushRef="#br0" timeOffset="29">13713 4439 7195,'-8'0'504,"1"0"-323,1 0-339,4 0-271,-5 0 413,7 7 16,0-6 0,0 12 0,0-5 0</inkml:trace>
  <inkml:trace contextRef="#ctx0" brushRef="#br0" timeOffset="30">13433 4366 7569,'-6'14'460,"4"1"-395,-3 0-1160,4-1 478,1 1 217,0-7 400,0-1 0,13-1 0,3 2 0</inkml:trace>
  <inkml:trace contextRef="#ctx0" brushRef="#br0" timeOffset="31">9185 4896 7569,'-14'8'-378,"-1"0"-47,0-3 1,1 1 319,-1 4 1,0 2 155,1-7 1,-1 6-47,0-1 1,0 1 14,1-1 1,-1 3-25,0-3 1,6 3 78,-1 2-34,6-1 1,-7 1-33,6 0 1,0-5 0,5-1 0,2 0-15,3 0 0,3 3 22,7-7 0,-1 4-3,1-4 1,5 2 3,-1-2 1,9-4-3,1 4 1,1-3 39,4-2 0,2 0 92,-2 0 0,2-2-91,-1-3 0,-9-3 73,3-6 0,-4-6-3,-1 0 0,-8-1-64,-6 2 1,-5 2-12,5-2 1,-7 1 29,2-2 1,-5 4-74,-5-4 0,0 9 27,-9 1 0,1 2-2,-12-2 1,1 3-50,-6 7 1,-4 0-98,0 0 0,-6 2-149,6 3 1,0 3 260,4 7 0,7 6 0,2 2 0</inkml:trace>
  <inkml:trace contextRef="#ctx0" brushRef="#br0" timeOffset="32">10214 4278 7208,'-1'10'-647,"-4"0"1,-3 0 933,-7 4 0,0 1-29,1 0 0,-6 4-164,0 1 1,-6 6-21,2-1 1,-4 2-27,-1 3 0,-2-1-67,-4 1 1,4-1 15,-3 0 0,3 6 9,2-1 0,-1 5-139,1-5 1,1 7 44,3-1 0,4-3-98,7 2 0,-1-4 45,0 4 1,7-11-20,3 1 0,3-9 160,2-1 0,0-3 0,0-1 0</inkml:trace>
  <inkml:trace contextRef="#ctx0" brushRef="#br0" timeOffset="33">10053 4984 7569,'19'0'-887,"1"0"553,6 0 1,-8 0 400,6 0 0,-4-2 170,5-3 1,-7-3 77,1-7-182,-3 1 1,-6-1-1,0 0-51,-7 1 1,4-1-21,-7 0 1,0 5-8,0 1 1,-8 5-76,-7 0 0,-1 2 88,-9 2 1,-4 0-110,-6 0 1,1 2 40,5 2 0,-1 5-85,1 5 1,0 1 72,-1 0 0,9 4-2,6 1 0,2 1 155,8-1 1,0-2-89,5 6 1,9-4 65,5 4 0,14-6-54,11 2 0,4-5 66,1-6 1,5 4-173,0-3 0,0-3-193,-5-2 0,5-4 198,0-1 36,0 0 0,-5 7 0,0 1 0</inkml:trace>
  <inkml:trace contextRef="#ctx0" brushRef="#br0" timeOffset="34">17152 5351 6739,'9'-6'410,"-5"-4"0,3-3-340,-2-2 1,6-1-97,-1-4 0,-2 4 102,2-4-67,0-2 0,0 0 14,-1-2 1,0 1 0,2 3-72,-1-4-45,-7 3 18,10-1 1,-10 6-143,7-4 1,-2 4 58,2-3 1,3 7-106,-3 2 1,-2 0 147,2-4 0,-2 4 115,2 0 0,3 7 0,-5-10 0,7 5 0</inkml:trace>
  <inkml:trace contextRef="#ctx0" brushRef="#br0" timeOffset="35">18666 4866 7569,'0'15'-1499,"0"-5"1572,0 0 50,0-7 1,-1 5 148,-4-3-170,-3 3 1,-2 2 11,0 0 0,0-2-58,-4 2-25,-1 3 6,0-12 0,0 6-1,1-7 1,-1 5-25,0 0 1,1 0 5,-1-5 0,2-7 0,1-1 0,3 0 1,4-5-130,-5 3 125,7-3 0,-4-2-39,7 0 0,0-1 15,0-4-37,0 4 51,7 1 1,1 2-7,7 4 1,-1-3-1,1 2 0,0 4 19,-1 6 1,6 0 1,0 0 1,4 0 14,-4 0 0,-1 1 5,-4 4 1,-5 3-17,0 7 1,-9 2 3,-1 2-27,-6 4 0,-16 13 0,-2 3 0,-10 4-68,-6 1 77,4 0 1,-6-5 0,4 0-23,1 2 0,-4-5 17,7-2 0,-1-3 96,6-1-99,6-1 0,2-4 243,6-1-147,7-6-59,2 3 0,12-13 12,4-3 0,16-3 24,8-2-147,7-13 1,3 1-158,0-12 0,2 1 230,3-1 0,3-11 0,7 4 0</inkml:trace>
  <inkml:trace contextRef="#ctx0" brushRef="#br0" timeOffset="36">19651 5337 7402,'8'6'31,"-1"-4"-63,-1 4 169,-4-6 0,11 7-87,-3 3 0,-2-2 0,2 0-41,1-1 79,2 4-33,2-9 0,5 9 2,-1-6 1,3 0 0,-5-5-66,3 0 1,5 0 61,-6 0-167,7-7 173,-3-1-69,0 0 1,3-5 0,-6 3 31,-2-3 0,-2-2-129,-1 1 153,-1-1-8,-5 0-176,-3 1 164,-6-1-47,0 0 1,0 5 1,0 1 0,-6 4-121,-4-5 134,-3 7 0,-2-4-34,0 7 3,1-6 0,-1 4 8,0-3-35,1 3 44,-1 2 1,0-1-20,0-4 15,7 3 1,-3-6-17,6 3 13,0 3 104,5-11-95,0 5 1,0-8 20,0-4 0,7 2-32,2-6 37,4 6 1,2-8 18,0 6-35,-7-6 1,5 8 65,-3-6 1,1 6 0,1-4-32,-2 1 0,-7 5-9,2-4-25,-4 4 0,-2 6-14,-4 0 1,-5 5 0,-8-3-123,-2 2 0,-6 1 142,2 5-162,-4 0 1,-1 5-50,-1 0 211,1 6 0,6 4 0,2 8 0</inkml:trace>
  <inkml:trace contextRef="#ctx0" brushRef="#br0" timeOffset="37">22900 5087 7569,'8'-8'-1414,"3"-1"1120,-6 5 302,7 2 1,-9-10 126,7 8-114,-7-1 0,3 5 10,1-7 168,-5 5-145,4-4 112,-6 6 1,-6 5 0,-4 1-54,-3 3-107,-2-6 51,0 10-9,1-5 0,-6 5-16,0-3 13,1 3 0,3-5-161,-4 7 149,4 0 0,-6-6 0,8 1 53,-1 2-257,0 1 194,1 1 1,1-4-68,3 0 0,-2-5 65,7 5-67,-6-7 1,9 5 53,-3-3-101,4-3 92,1 11-8,0-12 0,6 7-1,4-3 0,3-3 0,2 5-13,0-1 11,-1-4 6,1 11 1,0-10-6,-1 7 1,1-5 28,0 5 9,-1-1-35,1 6 47,-7 0 0,-1 4 0,-7 3-7,0 0 43,-7-4 1,-1 12-64,-7-1 0,-1 2 37,-3 8 1,-6-4-28,-9 4 1,3-6-28,-4 1-24,-2-10 0,6-1 0,-2-6 0,7-3-326,6-6-96,4 2 213,1-8 238,7-2 0,2-8 0,6-7 0</inkml:trace>
  <inkml:trace contextRef="#ctx0" brushRef="#br0" timeOffset="38">24634 5101 5877,'0'9'216,"0"-3"76,0-6 0,-6 5-242,-4 0 38,-3 0 1,-8 1-33,-4 4-19,-3-3 0,-1 6 52,-1-3-84,-5-4 0,4 7 0,-4-3 89,4 3-66,-5 2 1,5 4 8,-3 1 0,3 6-47,2-1 0,-1 4 0,1 4-40,-1 1 69,7 0 0,-3 2-17,7 3 1,-6-1-4,6 1 0,-1-8 27,5-1-40,7-1 0,0-8 11,3 4 1,3-4 0,-1-8 4,6-3 1,6 1-6,5-6 1,3 0-8,2-5 1,-1 0-15,7 0 25,-1-7 1,1-2-8,-1-11 1,-1 2 6,2-6 0,-4 4-1,-6-4 0,-1-1 19,1-4 1,-2 4 2,-3 1 0,-4 6-86,-6-2 60,0 4 1,-1 3 0,-6 3-103,-8 5 1,-1 3-29,-8 2 0,-1 0-409,-4 0 543,-7 7 0,5 1 0,-5 7 0</inkml:trace>
  <inkml:trace contextRef="#ctx0" brushRef="#br0" timeOffset="39">21239 5542 7569,'0'9'-285,"0"-3"358,0-6 0,6-13-90,4-7 99,3 1 1,2-9-54,-1 4 0,6-9 69,0-1 0,-1-1-129,-4 6 0,0-5 38,-1-1 0,1 1 12,0 5 1,-2-1 61,-3 1-426,-4 6 222,1-5 0,-4 12-239,7-4 0,-7 4-20,2 1 382,-3 7 0,4-5 0,2 5 0</inkml:trace>
  <inkml:trace contextRef="#ctx0" brushRef="#br0" timeOffset="40">21547 5234 7569,'0'14'-570,"0"1"0,-5-5 598,1 0-133,-8-7 160,4 4 0,-8-3 218,-4 1 1,2 0-136,-6-5 1,-3 0 7,-7 0 1,3-5-110,-3 0 1,4-6 4,6 1 0,-4-4-159,4-6 148,2 4 1,1-11-36,6 8 1,7-9-91,3-1 0,4-6 7,1-4 0,1-3 27,4 3-325,3-4 222,7 6 0,5-4 9,-1 6 154,8 8 0,-5-1 0,8 5 0</inkml:trace>
  <inkml:trace contextRef="#ctx0" brushRef="#br0" timeOffset="41">25178 4646 6038,'-10'0'118,"0"0"-109,7 0 1,-10 0 179,3 0-159,4 0-6,-7 0 0,5 0 34,-7 0 1,0 0-7,0 0-17,1 0 16,-1 0 1,-5 0-10,1 0 1,-2 0-2,1 0 0,2 0-10,-6 0 1,4 0 4,-5 0-6,1 0 0,-1-2-2,1-3 2,6 4 1,-10-6-36,4 7 1,1 0 24,-2 0 1,-4 0 0,-5 0 1,-7 0 1,3 0-20,-6 0 14,7 0 0,-6 0 4,4 0 1,-2 0-5,2 0 0,-2 2 0,5 1 56,-1 2-56,4 0 0,-5-5 3,4 0 1,1 0 1,-6 0 1,2 0-33,-3 0 26,-2 0 0,4 0 1,-6 0-2,0 0 0,0 0-3,0 0 1,5 0-6,0 0 1,-1 1 0,-4 3 19,0 1-14,0-1 0,-5 1-2,0 0-5,-6 0 4,2-5 1,-4 5-1,3 0 0,2 0-1,3-5 1,8 2-1,-3 2 0,3-2 16,-3 3 0,3-3 18,-3-2-33,3 0 0,-11 0-24,3 0 25,3 0 1,-6 0-4,3 0 0,3 4 5,-3 1 0,9 0-6,0-5 1,8 0 10,-3 0-7,-2 0 25,-1 0-27,-6 0 1,-5 0-10,0 0 7,-6 0 0,4 0 7,-3 0 0,-1 0 14,6 0-21,6 0 1,2 0 2,7 0 1,-5-1 7,5-4-31,-1 3 21,-1-4 1,4 1 11,-8 0-13,8 0 1,-11 5 7,4 0 14,-3 0-23,-2 0 1,-1 0 0,1 0 23,0 0-17,0 0 3,0 0 0,0 0 4,0 0 0,-2 0 4,-3 0-6,3 0 0,-9 0 0,6 0 1,0 0 12,5 0-17,6 0 1,-4-2-29,3-3 1,3 4 27,1-4 1,-2-2-51,-2 2 44,3 0 1,-7 4-12,4-4 0,1 2-9,-1-7 1,2 7-4,-3-2 0,0-2-2,5 2 0,-4-1-5,5 1 1,-5 2 13,4-7 16,1 7-13,5-4 0,-7 7 51,-3 0 0,-2 0-51,2 0 1,-9 0 56,4 0 0,-3 0-49,3 0 1,0 0 0,-1 0 6,1 0 0,5-2 18,0-3-18,6 4 1,-4-6 19,2 7-62,4 0 42,-11 0 0,4 0-11,-6 0 0,0 0-4,0 0 1,-2 0-3,-3 0 1,2 0 11,-7 0-3,7 0 0,1 0-1,7 0 0,1 0-1,-1 0 0,-3 0-1,2 0 0,-2 2 1,-2 3 0,0-4 1,0 4 1,4-3-4,1-2 0,7 0 3,-3 0 0,6 0-5,4 0 4,-2 0 1,4 0 0,0 0 0,3 0 0,-3 0 16,-1 0-17,-4 0 1,-1 0 6,-1 0 0,1 0 1,0 0 0,-6 0-6,1 0 0,-5 0 0,4 0 0,-4 0 1,5 0 0,0 0 1,4 0 0,1 2-8,-1 3 0,6-4 3,-1 4 1,6-3-1,-6-2 1,7 0-16,-1 0 1,2 0-3,3 0 0,-1 0 16,0 0 0,1 0 0,-1 0-3,0 0-3,1 0 20,-1 0-19,0 0 26,0 0-22,1 0 1,4 0-2,0 0 25,7 0-22,-4 0 3,1 0 0,3 0 85,-7 0-84,6 0 2,-9 0 8,12 6-8,-12-4 1,9 4 4,-5-6 1,-1 0-19,-5 7 2,0-5 1,6 4-77,-1-6 84,7 0 1,-4 0-7,1 0-9,4 0 7,-11 0-7,5 0 8,-7 0 1,5 0-5,0 0-35,1 0 1,-6 0 31,0 0-53,7 0 57,-5 0 0,10 0-48,-7 0-9,7 0 31,-4 0 76,1 0 5,4 0 150,-5 0-201,7 7 11,0-6 1,0 7 56,0-3 1,0-1-48,0 5 1,-1-4 16,-4 5 1,3-5-22,-3 5 1,4-5-1,1 4 0,0 1-9,0 5 1,0-5-13,0 0 0,-7-1 0,6 6-14,-4 0 23,3-1 0,-3 1 1,0 0-24,2 0 28,-5-1-8,6 8-22,-4-6 1,1 10 16,0-6 0,-7 6-1,3-2 0,0-1-16,0 2 1,-1-3 17,-5 3 1,2 3-30,3-4 1,-3-1 24,3 2 0,-3-6 11,-1 6 1,-1-6-4,0 6 0,2-6 0,3 6 0,-3-6 2,3 6 1,-3-2 2,-1 1 0,4 4 5,0-3 0,2-3-11,-2 3 1,-1-5-14,6 4 1,-5-4 14,5 4 1,-1-6 1,1 2 0,3-4-3,-3-1 0,3-1-18,2 1 17,0 0-18,0 0 0,0-6-3,0 1 1,0 0 9,0 5-11,0-7 14,7 5 2,-5-12 9,4 13-8,-6-13 0,5 12-37,0-3 32,0-3 3,-5-1 1,2-1-85,2 0 77,-2 6 1,6-7-25,-3 5 0,-2-5 37,7 1 1,-7 3 0,11-5 4,-5 7 0,-2-7 1,6 4-1,-3-7 0,-2 5 6,2-1 0,-1 1 4,6-5-13,0 0 2,0 0 0,-1 0 9,1 0 0,0 0-8,-1 0 1,6 2 10,0 3 1,6-4 17,-2 4 0,-1-3 4,2-2 0,1 0-3,8 0 1,-3 0 4,3 0 1,2 5 7,-1 0 0,5 0-13,0-5-13,-4 0-17,6 0 1,-6 1 24,3 4 1,2-3-9,-7 3 0,12-4 18,-2-1 18,3 0-28,-2 0-4,-1 7 1,6-5 1,-2 4 7,6-6 0,-7 0 9,2 0 0,-3 0-15,-2 0 0,0 0-15,0 0 1,5 2 15,0 3 0,6-4-5,-1 4 0,7 2-4,-2-2 0,3 4-1,-8-4 1,3 2-27,1-2 28,1 3-5,0 0 1,6 3-6,4-6 0,-2 7 7,2-2 0,-7-2 36,1 2-39,-2-7 1,-4 8 62,-3-6-57,9 7-5,-9-11 1,17 6 20,-8-7 1,11 5-12,-6 0 1,6-1-4,-10-4 0,6 0 0,0 0-1,7 0 0,1 0-243,10 0 1,-4-1 213,4-4 1,-5 3-1,-8-3 4,-1 4 1,7 1 18,-7 0 1,3 0-8,-4 0 1,-4 0-52,-1 0 1,-10 0 41,0 0 9,4 0 0,0 0-2,7 0 1,0 0 5,4 0-13,-6 0 1,-2 0 1,-6 0 0,5-5-7,0 0 1,6-2 6,-2 3 1,9 2-622,2-3 623,-7 3 0,-7-3-4,-6 1 1,-7-1 9,-3 5 0,-3 0 0,-1 0 15,4 0 0,-3 0 139,3 0 1,-3 0-1,-2 0-150,0 0-8,0 0 51,0 0 0,-5 0-69,1 0 21,-1 0 0,0 0 329,0 0 1,5 0-359,5 0 1,7 0 31,-2 0-28,3 0-530,2 0 548,-7 0-4,5 0 4,-18 0 0,10 0 0,-11 0 6,-1 0 1,6 0-3,-4 0 1,-1 0 6,1 0-10,-6 0 0,9 0 1,-3 0 0,4 0 2,1 0-2,0 0 0,-5 0 274,0 0 1,-6 0-278,1 0 1,2 0 3,-2 0-1,1 0-5,-6 0 4,1 0 0,4 0-102,0 0 98,7-7 1,-4 6 1,8-4 0,-1-2-3,0 2 0,-7 0 1,4 5 6,-7 0 1,-4-5-13,-6 0 18,1 1 0,-2 4-16,-4 0 0,-2 0-1,-3 0 3,1 0-21,0 0 11,-1 0 1,1 0 7,0 0-87,-7 0 82,5 0-23,-5-7 23,7 5 0,0-4-13,-7 6-3,-2 0-19,-6 0 46,0-7-11,0 6 52,0-6-51,0 1 51,0 4-44,0-11 0,0 10 91,0-7-81,0 7 5,0-10 83,0 4-64,0-5 1,0-1 4,0 0 1,5 1-8,0-1 45,0 0-56,2-6 0,-6 5 5,4-4 1,2-3 1,-2-1 1,6-4-16,-1-1 1,-2-1 32,2 1-45,-7-7 1,8 5 1,-6-4 1,5 0-56,-5 0 68,6 1 0,-7 5-13,6-1 0,-7 2-9,2 4 18,-4-4-31,6 12 26,-5-12 1,4 12 1,-6-4-9,0-3 0,5 7 14,0-4 0,5-1 0,-5 1 0,6-4 2,-1 4 0,3-4 3,2 4 0,-2-1-14,-4 1 1,4 4 0,-3-5 0,2 1-12,-2 1 14,3 6 1,-12 0-16,4 3 15,-3 3 0,3-1-3,0 3-4,-1 4-80,-4-6 62,0 0 0,0 4 11,0-7 1,-6 7 0,4-5-16,-3 3-76,4-3 81,1 0-135,0-5 131,0 4 0,0 0-135,0-1 120,0 7-1929,0-4 1702,0 1-227,0 4 199,0-11 295,0 11 0,0-11 0,0 5 0</inkml:trace>
  <inkml:trace contextRef="#ctx0" brushRef="#br0" timeOffset="42">25090 4646 6210,'8'0'146,"-1"0"-117,-1 0-3,-4 0 0,6 0 41,-3 0-35,-4 0 0,8 0 48,-5 0-51,5 0 1,0 0 32,1 0-37,-6 0 1,9 0 36,-4 0 0,4 0 50,2 0-82,0 0 0,0 0 37,-1 0-33,1 0 1,5 0-3,-1 0 1,-3 0-6,-1 0 1,-3 0-6,7 0 1,-2 0 19,-3 0 1,1 0-11,0 0 1,1 0 20,4 0-1,-4 0-28,12 0 1,-10 0 3,6 0 1,-4 0 3,4 0 0,-1 1 23,2 4-111,2-3 80,-4 4 0,5-6-43,-4 0 1,4 0 42,-3 0 1,2 0 5,3 0-16,-7 0 1,0 0 10,-4 0 1,-2 0-4,2 0 0,2 0-18,-1 0 11,0 0-1,-6 0 1,3 0 3,2 0 0,-1 0 6,7 0 0,-6 0 5,6 0 0,-2 0 3,1 0 0,2 0-2,-6 0 1,6 0-49,-1 0 0,-4 0-39,-2 0 0,3 5 38,-3 0 0,1 0-30,-6-5 1,6 2 105,0 3-53,-1-4 0,-2 6-19,2-7 16,-2 0 1,5 0-5,-2 0 1,-4 0-1,4 0 0,1-5 1,-1 0 2,6 0 0,-10 5 0,5 0-1,-6 0 1,0 0 1,-7 0-2,-1 0-62,-7 0 43,0 7 7,0-6 21,0 6-5,0-1 1,0-4-5,0 11 3,-7-11-2,5 11 0,-4-10 6,6 7-5,-7-7 0,4 10 2,-7-3 0,5-2 20,-4 2-22,5 0 0,-2 0 3,6-1 0,-5-4 1,0 5 4,2 2 18,1 1-18,2 1-3,-6 1 0,4 0-1,-3-1 1,2 6 0,-2 0 1,3-1-1,-3-4 1,-1 4-7,1 1 0,-2 0 0,2-6 0,4 6-1,-4 0 0,2-1 0,-2-4 1,3 4 5,-3 1-7,-3 0 0,6-1 0,-3 1 1,2 1 3,-2-1-5,4-4 0,-11 10 2,7-6 1,-1 1-1,1-1 0,3-2-4,-3 6 0,-1-4-1,1 4 1,-6-4-11,1 4 0,2-4 14,-2 4 0,2-1-12,-2 2 1,-2-4 8,7-6 1,-6 4 12,1 1-10,4-1 1,-2-4 0,4 0-2,-1 0 0,-4-1 17,4 1-17,0 0 1,5-6 4,0 1-1,-7 0 1,4 5-4,-7-1 1,7-4 0,-2 0 1,-2 0 0,3 5 0,-3-1 1,2 1-2,3-7 1,-4 5 0,6-5-9,0 7 1,0-5-4,0 0 0,-2-5-13,-3 4 22,4-5 6,-6 2-8,7 1 2,-6-6 0,4 7-15,-3-3 1,4-3-12,-6 5-3,5-7 338,-4 0-254,-1 0 1,4 0-30,-7 0 1,0 0 43,-4 0-43,-1 0 1,0 0-5,1 0 0,-1 0 11,0 0 0,1 0-2,-1 0 0,-1 0-2,-4 0 0,-1 4-23,-4 1 1,-3 0 6,4-5 1,-4 0-4,-1 0 0,-1 2 23,1 3-30,-7-4 13,-2 6 0,-6-7-71,0 0 64,0 6 0,2-4 0,1 5 0,3-3 1,2 1 0,-1 2 19,7-2-21,-2-4 1,9 6 15,-6-7 1,-1 0 0,1 0 1,1 0-9,3 0-30,-2 0 24,4 0 0,-2 0-22,1 0 1,6 0 18,-2 0 1,4-5 0,1 0 1,2-1-36,3 1 32,-3 3 0,10-4-10,-7 6-2,7 0 4,-10 0 3,11 0 1,-11 0 0,10 0 0,-7 0 0,0 0 0,-4 4 0,-1 1 0,7 0 0,-5-5 0,11 0 0,-4 0-4,-1 0 2,5 0 1,-6 5-12,3 0 1,2 0-7,-7-5 0,0 0-21,-4 0 37,-1 7 0,5-6-52,0 4 47,1-3 1,-6-2-2,0 0 0,5 0-3,1 0 0,4 5 8,-5-1-9,7 1 0,-5-5-38,3 0-104,3 0-543,-5 0 0,7-6 70,0-4 628,0 4 0,7-8 0,1 6 0</inkml:trace>
  <inkml:trace contextRef="#ctx0" brushRef="#br0" timeOffset="43">23267 6057 7569,'0'10'-1011,"0"-1"1157,0-5 448,0 2-534,7-19 1,-6 8 84,4-9 1,3 1-68,2-7 0,-2 2 110,2-6-126,0-1 0,5-4-6,-1-1 0,-4-1 1,0-3 141,1-5-243,2-4 56,2-1 1,-2-7 0,-1-1 41,-3 0-18,1-5 1,0 9-1,-2-4-69,-1 2 0,3 1 84,-6 4-122,8 1 0,-10 0 62,2 0 1,3 5-10,-2 0 1,0 8 44,-5 1-159,0 1 64,6 13 1,-4-6 66,3 8-181,-4 6 81,-1-6 1,2 13-137,3-4-21,-3 3-74,4 2 0,-6 0 0</inkml:trace>
  <inkml:trace contextRef="#ctx0" brushRef="#br0" timeOffset="44">21974 6028 6344,'9'-2'281,"1"-3"0,-6-3-155,0-7 0,3 4-2,-2-4-54,6 4 0,-9-11 7,3 8 1,1-6-3,-1 0 0,5-6 2,-5 2 0,5-4 58,-5-1-51,6-7-35,-3-2 1,2-6-2,0 0 1,-5-3-6,5 2 0,-6-7 62,6 8-210,0-3 154,-2 3 1,4 1 39,-7 4-203,6-3 148,-3 4 0,0-6-70,-3 0 1,2 1 39,-2 4 1,0-2-7,-5 7 1,0 0 9,0 4 1,0 6-5,0-1 1,0 7 10,0-1-73,0 2 66,0 9-22,0-5 1,0 10 11,0-7-3,0 7-1286,0-4 970,-7 14 27,5-6-65,-4 6 14,6-7 345,0 7 0,6-6 0,3 6 0</inkml:trace>
  <inkml:trace contextRef="#ctx0" brushRef="#br0" timeOffset="45">23591 4837 6206,'0'8'-192,"0"5"226,0-5 222,0 0-222,0-1 1,0-7 144,0 7-111,0-6 40,0 6-47,-7-7 0,5 1-43,-3 4 56,4-3 11,-6 4-32,6-6 136,-6 0-129,7-6 0,0 3-13,0-7 1,0 5 3,0-5-26,0 0 1,0-4 44,0-1-102,0 7 0,0-5 5,0 3 78,0-3-23,0 5-18,7-5 4,-6 11 1,6-6 24,-7 3-18,0 3 183,0-4-220,0 19 1,0-8-48,0 9 82,0-9-1,0 8-45,0-5 29,0 1 33,0 4-39,0-5 1,0 2-5,0-1 16,0-5-14,0 9 2,0-12-53,6 13-125,-4-13 175,5 6-373,-7-7 110,0 6-367,0-4 460,0 4 1,0-6 0</inkml:trace>
  <inkml:trace contextRef="#ctx0" brushRef="#br0" timeOffset="46">20710 4631 7301,'0'8'-395,"0"-1"528,6-7 1,-4 1-26,3 4 50,-4-3 10,-1 4-34,0 1-21,0-5-75,0 11 0,0-5 1,0 7-11,0-1 0,0 1-12,0 0 0,-5-1 7,0 1 1,-1 1-10,1 4 1,2-2 4,-7 6 0,7 1-6,-2 4 0,-3 1 23,-2-1-17,3 1 0,-1-3-14,3-2 0,2 3 22,-7-4 0,5 4-18,-5 1 0,6-4 0,-6-1 1,6-1 0,-2 3 1,-1-1 0,4-6-35,-7 6 1,5-7 39,-4 1 0,5 3-34,-1-3 0,-1 1 26,1-5 0,-5 4-13,5 1 1,-1 4 5,1-4 0,3 1-10,-3-1 1,-1-4 7,1 4 0,0 1-1,5-2 1,-5 1 0,0-5 1,0-1 0,5 1 0,0-5 0,0 0 0,-6 0 0,4-2 0,-4 5 0,6-3 0,0-4 0,0 7-1,0-5-5,0 7 1,0-5-1,0 0 1,0-5-23,0 4 25,0-5 1,0 4-5,0-3 0,-5-2-1,0 7 1,0-5 13,5 4-17,0-5 17,0 9 0,0-10-7,0 7 1,0-5 1,0 5 1,0-6-1,0 6 1,0-5 2,0 5 27,0 0-29,0-2-1,-7 5 0,6-10-3,-4 7 4,3-7-38,2 10-1,0-11 11,0 11-5,0-11 16,0 11-7,-6-12-11,4 12 16,-4-11 1,6 11 0,0-10-16,0 7-131,0-7 135,0 11-65,0-13 0,-2 6-368,-3-7 90,3 0 71,-4 0 0,1-2-62,0-3 362,0 4 0,-1-13 0,-3 6 0</inkml:trace>
  <inkml:trace contextRef="#ctx0" brushRef="#br0" timeOffset="47">19328 4572 6014,'0'8'654,"0"-1"-466,0-7 24,0 7-134,0-6 1,0 7-15,0-3 0,0-2 0,0 7 1,-5-5-36,0 5 0,0 0 1,5 4 1,-5 1-16,0 0 1,-4 0-8,4-1 1,-2 3 13,2 2 0,2-1 0,-5 5 7,1-2 1,-3 4-89,6-6 75,-8 8 1,10-5-5,-2 8 0,-3-2 4,2-4 0,-5 4 0,5-4 0,-4 4-1,4 1 1,-5 1 5,5-1 2,-6 1-11,9-7 1,-9 4 3,6-2 1,-5-2-6,5 1 1,-5-4 4,5 4 0,-5-1-3,6 2 1,-6 1-9,5-7 0,0 3 0,5-3 1,-5-1 6,0 7 1,-1-6 0,1 6 1,3-7-9,-3 1 1,2-1 0,0 0 4,-2 2 1,0-1-19,5-4 14,-7 0 1,6 0-9,-4-1 0,1 1 10,0 0 1,2-1-33,-3 1 21,-3 0 0,6-1-5,-3 1 11,4-7 11,-6 5 2,6-11-11,-6 11 1,7-10-2,0 7 28,-7-7-17,6 10 0,-11-9 17,8 6 7,-1-7-3,5 10-20,0-12-760,0 6 711,0 0-3,0-6 0,-2 6-27,-3-7-2,3 0 172,-4 6-160,6-4 103,-7 11 0,6-10-42,-4 7 3,3-7 0,2 5-5,0-3 7,-6-3-11,4 11 1,-6-10-2,3 7-1,3-7 0,-4 10 1,6-9-1,0 5 0,-5-4 0,0 5 0,0-7-70,5 11 68,0-13 1,-1 11-234,-4-8-337,3 1 260,-5 2 1,6-5 311,-4 2 0,3-8 0,-4-5 0</inkml:trace>
  <inkml:trace contextRef="#ctx0" brushRef="#br0" timeOffset="48">17917 4616 7569,'0'9'-877,"0"-3"1385,0 1-408,0-6 1,1 7-38,4-3 13,-3-3 1,4 6 63,-6-3-65,0-3 38,0 4-11,0 1-20,0-6 1,0 12-67,0-3 0,-1 3 3,-4 2 1,3 0-2,-3-1 0,2 1-117,-2 0 125,4-1 1,-6 1 0,5 0-27,-3 0 0,4 1 25,-4 4 1,-2-3-31,2 8 0,-4-5 25,4 4 1,-2-1-4,2 1 0,4 4-10,-4-3 0,-2-2-1,2 1 1,-1-4-30,1 4 1,2-1 35,-7 2 1,7 2-34,-2-2 1,-3 3 25,-2 1 1,2 0-147,-2 1 137,7-1 1,-11-6 0,11 10-103,-7-4 97,7-3 1,-8 2 0,4-5-9,-1 0 1,3-2 4,-5-6 1,5-1-9,-4 1 1,5 0 26,-1-1-35,-3 1-15,7 0 23,-12 0-17,11-1 25,-5-6-36,7 5 31,-6-11 0,4 6-19,-3-3 0,4-3-300,1 4 299,0 1 18,0-6 0,0 8 46,0-4-50,-7-4 1,6 7 30,-4-3-23,3-3 1,2 6 76,0-3-61,0-3 17,0 4-87,0 1 63,0-6-1066,0 6 779,0-20 292,0 3 0,0-11 0,0 6 0</inkml:trace>
  <inkml:trace contextRef="#ctx0" brushRef="#br0" timeOffset="49">17579 5998 6874,'0'8'-611,"0"5"1007,0-11 288,0 5-598,6-14 1,-3-1-1,7-7 0,-7 5-26,2 1 1,-1 4 8,1-5 0,-2 2-52,7-2 0,-5-3 56,4 3 0,-4-8-118,5-2 0,-5-1 55,5 2 0,-2 1-111,2-7 1,-2 6-446,-3-6 375,-4 7 1,6-8 170,-7 6 0,6-6 0,3 3 0</inkml:trace>
  <inkml:trace contextRef="#ctx0" brushRef="#br0" timeOffset="50">17593 5969 8183,'0'-8'91,"7"-6"1,-6 11-47,4-7 0,-1 6-56,1-6 0,-4 5 118,4-5-108,-3 0-14,-2-4 1,0-1-161,0 0 80,0 7 0,0-5 56,0 3 0,5 2 0,0-2-162,-2-1 0,5 3-108,2-2 1,-2 0 308,2-5 0,0 1 0,4-1 0</inkml:trace>
  <inkml:trace contextRef="#ctx0" brushRef="#br0" timeOffset="15">20915 3044 7569,'0'8'-240,"-6"5"171,4-12 0,-11 13 112,3-5 0,2 4-85,-2 2 58,1-7 1,-6 5-4,0-3 0,5 3 4,1 2 0,-1 1 3,-5 4 4,0-10 1,6 14-79,-1-9 82,6 3-19,-9-10 0,12 5-31,-4-3 43,3 3-5,2 2 0,7-2-4,3-4 1,9-2 60,6-7-64,2 0 1,3 0 11,-1 0 1,1-7 0,-1-2 1,-1-3 25,-4 2-33,4-3 1,-10 5 35,7-7 0,-6 2-28,6 4 0,-7-4 5,1 3 1,-1 2 14,2-2-18,-4 7-31,5-11 1,-6 13 31,0-4 0,-1 3-38,1 2 44,0 0-11,-1 0-32,-5 0-5,4 7 1,-7 1 29,4 7 1,-3-1-21,-7 1 12,0 0 0,0-1-31,0 1 0,0 0 5,0 0 0,-2-1 1,-1 1 0,-2 0 0,-5-6-63,5 1 75,0 0 0,5 0-67,0 0-7,0-7 37,0 3 1,7-6 39,3 0 1,7-6-10,3-4 0,6-3 14,-1-2 0,-2-4 0,-1-1-11,0 2 0,2 2 67,-4 1-70,-1 7 1,-4-3 108,0 6 0,-5-5-51,-1 5 150,-5 0-184,9 5 1,-12 2 12,4 3 2,-3-4 0,-2 12 33,0-3-47,6 3 1,-4 2-1,3 0 1,-3-6 0,-1 1 16,4 2 1,-3-4-84,3 2 68,3-7 0,-5 5-183,7-3 114,-7-3-306,10 11 0,-5-12 26,7 4 158,-7-3-390,5-2 567,-11 0 0,11 0 0,-5 0 0</inkml:trace>
  <inkml:trace contextRef="#ctx0" brushRef="#br0" timeOffset="16">22194 3235 6186,'8'0'428,"-1"0"158,-7 0 0,-2 6-440,-3 4-96,4-3 1,-12 6 26,3-4 0,2 4-149,-2 2 134,0 0 1,-5 0-103,1-1 0,-1 1 67,0 0 1,1-1-70,-1 1 1,0-2 41,0-3 1,6-2-47,-1-3 1,5-3 76,-5 3-56,7-4 1,-4-7 33,7-4 1,-5 0-3,1-5 1,-1 4 7,5-9 1,-5-1 4,0 1 0,-2-4-31,2 4 5,4-6 1,-12 5-1,5-5 1,-2 1-124,0-1 0,0 5-483,-5 1 402,7-2 0,2 5-102,6-2 312,0 2 0,0 3 0,0-1 0</inkml:trace>
  <inkml:trace contextRef="#ctx0" brushRef="#br0" timeOffset="17">22635 3323 7008,'-2'-8'-62,"-2"3"0,-5 3 106,-5 2 0,-1 0-12,0 0 0,-4 0-14,-1 0 0,-4 0-6,4 0 1,-1 0 29,1 0 1,4 5-7,-4 0 0,4 6-64,1-1 1,2 3 46,3 2-32,-3 0 1,10-1-3,-7 1 0,7-5 20,-2 0 0,3-1-8,2 6 1,2-5 18,3 0-5,-3-7 0,16 8 33,-4-6-39,11 0 1,-1-5 0,9-1 12,1-4 6,1 3-16,0-11 0,1 6 33,4-2-27,2-4-2,-11 4 0,-2-5 97,-9-1 1,-4 2-66,-1 3 76,-7-3 1,-1 5-110,-7-7 1,0 5 1,0 1 0,-7 4 45,-3-5-379,-9 7 206,3-4 0,-7 2-359,3 0 0,4 0 92,-4 5 382,4 0 0,-5 0 0,-2 0 0</inkml:trace>
  <inkml:trace contextRef="#ctx0" brushRef="#br0" timeOffset="18">22929 3352 7569,'25'0'-483,"-1"0"389,1 0 1,-1 0 60,1 0 96,-1 0 1,1 0-1,-1 0 19,2 0-5,-5-6 1,1 2-16,-8-5 1,1 1-24,0-2 0,-1-3-21,1 3 0,-5-3 31,0-2 1,-5 5-16,4 0 1,-5 6-32,1-6 8,-10 0 1,-10 2 0,-9 3-73,-4 3 1,-2 2 108,1 0-5,-7 0-29,5 0-81,-5 7 1,7-1 0,-1 6 27,1-2 0,4-1 0,3 6 24,0 0 4,3-1 0,9 3-8,0 2 0,5-2 25,-5 2 0,7-2 0,-2-3 25,4 1 1,2 0 10,4-1 1,3 1-43,7 0 1,1 0 0,4-2 44,4-4-39,11 4 0,-3-11 53,8 3 0,-1-3-49,5-2 1,-7 0 0,-1-2 10,0-3 0,-5 2 5,4-7-11,-11 0 0,-1-3-14,-3 3 0,-6-3-16,1 4 31,0 2-80,-14-6 73,12 11 0,-11-6 5,3 3-110,-3 4-60,-2-6 135,0 20 0,-2-5-5,-3 7-3,3 0 15,-4-7 1,6 2 28,0-1 1,1 0-4,4 0 0,-1 3 146,5-7-165,1 6 0,5-9 130,0 3-123,6-4 1,-5-1 24,4 0 1,1 0 4,-1 0 1,-1-5-7,-4 1 0,5-8 0,-1 2 0,6 2 17,-6-2 0,1 1 4,-5-6-18,-1 7 173,-6-5-107,-1 4-43,-7-5 0,-2 1 8,-3 3-173,4-3 147,-19 11 1,10-9-185,-9 6 0,1-2 172,-2 2 0,4 4-111,-4-4 1,-1 3 23,1 2 0,-1 0-129,2 0 1,2 0 53,-2 0 1,2 7-204,3 3 215,-1-4 1,5 7-3,0-3 0,5 1-4,-4-1 1,5 3 125,-1-3 1,4-2-164,1 2 297,0-7-170,0 10 1,6-9 93,4 5-94,3-5 0,-3 2 0,0-6 105,1 0 1,7 0 98,2 0 1,-1 0-122,-4 0 1,0 0-24,0 0 225,-1 0-136,-6 0 1,4 2 88,-7 3 0,1-2-95,-1 7 1,-3 0-8,3 4-33,-4-5 1,-1 4-1,0-4 5,0 11 1,-5-4-28,1 4 0,-6 3-14,5 1-21,-7 4 0,4 1 4,-6 1 0,-1-1 70,0 1-117,0-1 1,-4-4 85,-1-1-8,1 1-41,-3 4 1,0 0 45,-8 1-43,1-1 1,-7-4-1,-2-3 1,-1 0-54,0-4 67,6-9 0,-8 3-72,7-7 0,1 0 67,9-5 0,-2-7-170,6-3 74,7-3 0,2-6 68,6-1 1,2-6-19,7 1 0,8-2 70,12-3 0,7-6-63,13-3 1,7 2 193,3-3-194,3 1 1,2-3 64,0 3 1,0 3 107,-1 6 1,6 6-71,0-1 1,3 7 38,-9-1 0,5 2-29,-10 3 0,-7 4-28,-2 0 1,-11 2 18,-4-2-20,1-3 1,-12 10-79,6-7 0,-6 5 49,2-5 0,-4 5-171,-1-4 298,0-1 1,-1 0-186,1 0 0,-2 5 0,-2-5 38,-1-1 1,-7 3-11,2-2 1,-3 5-103,-2-5 50,0 7 1,-2-8-2,-3 6 48,-3 0 1,-11 5-34,-1 0 1,-4 0-4,4 0 1,-4 0-17,4 0 1,-5 5 48,6 0 1,-2 6 0,1-1 0,4 1-17,-4-1 0,4 5 31,1 0-23,0-1 1,7 7 4,3-6-2,-3 0 1,6 0 27,-2-1 1,8 1-30,6 0 1,5-1 30,5 1 1,-2-7-25,6-3 1,1 2 31,4-2 1,0-1 0,1-4 1,-1-4 3,1-1 0,-1-7-28,0 2 103,1-9-96,-1 2 0,0-4 25,1 7 0,-1-1-17,1 0 1,-6 0 14,1 1 5,-7-1-24,3 7 1,-6 0 3,-1 3 1,1 3 14,0-3 0,-6 4 0,1 1 1,-6 6-48,0 4 0,-2 3-6,-2 2 1,0-1-9,0 1 0,0 5 40,0-1 0,0 3-8,0-3 1,0-7-4,0 2-71,0-2 53,0-4-22,0-2 0,7-6 54,2 0 0,4-1 17,2-4 0,0-3 1,0-5 76,-1 3 0,1 3-33,0 7 0,-1-5-84,1 1 1,1-1-16,4 5 47,3 0 0,6 1-136,1 4 0,-1-2-456,0 7 577,1-6 0,6 9 0,1-5 0</inkml:trace>
  <inkml:trace contextRef="#ctx0" brushRef="#br0" timeOffset="19">25296 3411 7569,'0'10'-1485,"0"0"1534,0-7 1,0 5 377,0-3-277,0-3 1,1 4 198,4-6-187,-3 0-10,4-6 0,-1-3 53,0-5-148,0 6 0,0-5 8,0 3 1,6-8 6,-1-2 1,3-6-15,2 2 0,4-9 5,1-1 1,6-7-71,-1 2 74,-4-4-12,7 6 0,-12 1 8,4 6 1,1 2-86,-2 4-216,1 3 214,-5 13 1,-7 3 64,-3 10-27,-4 9-90,-1 9 0,0 11 48,0 1 1,-4 6 23,-1-2 1,0 2-2,5-2 0,0 2 0,0-7 1,0-1-7,0-9 0,1 2 0,4-6 4,3 6-3,7-16 0,0 9-1,0-9 1,1-3 21,3-2 0,3-4-15,2-1 1,4-11 226,-4-4-209,-2-9 0,4 1 0,-5-7 76,2 1-81,-5-7 0,3 0 175,-6-3-147,-1-4-32,1 6 0,0-2 10,0-1 14,6 8 0,-10-9-89,4 7 0,-4 1-54,4 8 1,-5-1-309,0 7 196,-7 6-605,3 0 536,-6 11 1,-4-3 294,-1 10 0,-13 3 0,1 7 0</inkml:trace>
  <inkml:trace contextRef="#ctx0" brushRef="#br0" timeOffset="20">26280 3264 7569,'15'0'-406,"0"0"355,-7 0 1,0 0 83,-3 0 243,-3-6-140,4-3-98,-6 1 1,-1-5 0,-4 5 60,-5 0-17,-3 1 0,-3 2-25,-4 0 1,-1 1-9,-4 4 0,-3 0-47,4 0-12,-4 0 1,5 6 53,4 4 0,2-2-83,3 2 1,-1 0-115,0 4 187,1 8 0,4-6-18,0 4 1,7-4-13,-2-1 1,3 4 37,2 1 1,2-1-21,3-4-5,3 0 57,13-1 0,-3-4-42,7 0 0,-1-7 29,5 2-37,1-3 19,6-2 0,-5-2 12,3-3 1,-3-3 16,-1-7 0,-3-1 54,-2-3-80,-4 2 22,-6-4 1,-1 1 0,0-1-12,-5-2 0,-2 5 4,-7-1-16,0-4 0,-2 7-173,-3-4 139,-9 4 1,-9 7 0,-7 5 0,-1 2-191,-3 2 1,1 0-507,-6 0 475,7 6 1,-4 3-107,6 5 1,2-1-110,4-3 0,3 3-49,6-3 474,0 3 0,1 2 0,5-7 0,-4 5 0,5-5 0</inkml:trace>
  <inkml:trace contextRef="#ctx0" brushRef="#br0" timeOffset="21">26295 3293 6771,'15'7'-211,"0"1"0,-1 2 256,1 0 0,0 0 334,-1 4-203,1 1 1,0 0-32,-1-1 1,3 1 5,2 0-45,-2-1-140,4 1 1,-1 0 200,-1 0-95,1-1 0,1 1-244,3 0 116,-2-7 1,5 3-292,-2-6 1,3 2 88,1-2 258,1-4 0,-1 6 0,0-7 0</inkml:trace>
  <inkml:trace contextRef="#ctx0" brushRef="#br0" timeOffset="22">21312 2322 7569,'0'15'122,"0"-7"390,0-1-277,0-7-521,0-13 143,0 9-775,0-9 918,0 13 0,7-6 0,1-2 0</inkml:trace>
  <inkml:trace contextRef="#ctx0" brushRef="#br0" timeOffset="51">28440 3484 6844,'0'14'288,"0"-4"-87,0 0-123,0 0 1,-5 4 77,0 1-130,-13 6 101,9-4-51,-13 10 0,1-2-54,-3 9 75,-4-3-74,-1 12 1,4-12-88,1 3 1,1-3 181,-2-2-331,4 1 1,5-7-125,-4-4 1,5-2-534,1-3 870,-1-6 0,13 6 0,-4-6 0</inkml:trace>
  <inkml:trace contextRef="#ctx0" brushRef="#br0" timeOffset="52">27338 3763 7569,'-8'-7'98,"-5"-1"1,4-8 417,-5-4-238,-1 4-71,7-18-82,-5 9 0,11-17 126,-3 2-195,4-2 1,1-9 178,0-3-78,6-3-409,9-8 0,8-9 270,6-9-1783,1 3 1571,-1 0 152,7 7 0,6-1-174,7 1 0,7 6 0,-2 5 216,3 6 0,5 4 0,3 6 0,7 2 0,3 6 0,4 6 0</inkml:trace>
  <inkml:trace contextRef="#ctx0" brushRef="#br0" timeOffset="53">29396 2925 6175,'8'0'1031,"-2"0"-850,-6 0 48,0-7 87,0 6-93,0-6-44,-6 7-136,-2 0 0,-7 0 0,-1 0 9,-4 0 1,-3 7 43,-6 3-89,-1 3 1,1 6-1,1 3-40,4 0 0,-4 3 42,3 4 37,-2 1 1,2-1-106,1 0 16,-1 1 0,1-1 63,-1 1-76,7-1 1,-8 0 30,7 1 0,-1-2 1,7-4-1,3-4 0,2 1-163,3-1 180,3-1-38,-4-4 0,11 0-8,0-1 1,11 1 13,-1 0 40,3-7 0,-2 3-39,4-6 28,-4 0 0,10-5-8,-6 0 1,-1-2 122,-4-2-94,0-5 0,-1-5 0,-1-1 49,-3 0 0,2-1-11,-8-4 1,6 4 66,-5-4-102,0-2 1,0 5 3,0-2 1,0 2 0,-5 3 0,-5 4 36,0 0-190,-6 7 1,2-9-119,-5 7 0,-3 0-30,-2 5-586,2 0 870,-4 0 0,0 14 0,-2 2 0</inkml:trace>
  <inkml:trace contextRef="#ctx0" brushRef="#br0" timeOffset="54">27888 3116 7557,'-9'-2'283,"4"-2"-244,-3 2 1,7-6 101,-4 3-39,3-3-159,2-7 0,-5 0 84,0 1 1,0-1 0,5 0-35,0 0 0,0 1 79,0-1-123,7 0 1,-5 1 86,3-1-3,3 7 2,-7-5 67,12 11-84,-4-4 1,5 6 46,1 0 0,0 1 58,-1 4-2,1 3-91,0 7 0,-7 1 7,-3 4 1,-4-2 1,-1 6 1,-1-4-11,-4 4 0,-3 6 1,-9 4-35,-2-1 44,2-2 0,-10-2 8,10 1-78,-10-1 0,9 0 51,-7 1 1,6-2-5,-6-4 1,5 2 10,-4-6 5,6 6 0,-3-10 0,6 6 105,0-1-100,1-5-1,5 5 91,3-6-102,6 0 1,2-7-17,2-3 17,5-4 0,7-1 17,4 0-5,2 0 5,1 0-16,5 0 0,-7 0 25,4 0-28,3 0 1,-10 0 28,6 0 1,-11 0-1,2 0-126,-2 0 118,0 0-205,2 0-103,-1 0 1,-4 2-711,0 3 323,-7-3-504,4 4 608,-7-6 546,-7 0 0,6 7 0,-6 1 0</inkml:trace>
  <inkml:trace contextRef="#ctx0" brushRef="#br0" timeOffset="-6">7671 15 7569,'-14'0'-826,"-1"0"1197,0 0-210,7 0 1,0 0-190,3 0 69,3 0-41,-11 0 0,12-7 0,-6-1 0</inkml:trace>
  <inkml:trace contextRef="#ctx0" brushRef="#br0" timeOffset="-14">1173 868 7315,'-14'8'-576,"-1"-3"592,0-3 0,1 3 24,-1 0-38,0 0 0,-1-1 22,-4 1 1,-3 5-4,-6-5 0,0 6 5,-1-1 1,-4-2 1,0 2 0,-1-2-18,6 2 0,-7 3 0,-3-3 1,-9-2-41,-1 2 1,-6-2 44,1 2 0,3-2-108,2-3 1,9-3 92,0 3 0,9-4-112,2-1 1,6-1 49,8-4 0,7-3 34,3-7 0,4 0 50,1 0 1,8-1-53,7-4 1,1-2 33,8-8 0,6 1-26,4-1 1,7-1 116,-2-3 0,4 1-53,1-6 1,0 5 36,0-5 0,0 4-45,0-4 1,-5 5-2,0-5 0,-6 8-26,1 1 1,-3 3 0,-1 7 0,-2 0-107,-4 6 1,2-1 66,-6 0 1,4 5-129,-4 1 0,0 5-49,-6-1 209,-6 4 0,5-6 0,-4-1 0</inkml:trace>
  <inkml:trace contextRef="#ctx0" brushRef="#br0" timeOffset="-13">953 633 6404,'-15'0'47,"5"-2"-40,1-3 0,-1 4-12,-5-4 1,0 3 30,1 2 0,-1 0-2,0 0 1,-6 2-8,-3 3 0,-6 3 10,-4 7 0,-4-6-32,-6 1 0,2-2 22,3 2 1,-4 3-18,4-3 0,-4 3 0,-1 2 0</inkml:trace>
  <inkml:trace contextRef="#ctx0" brushRef="#br0" timeOffset="-12">2011 648 7569,'0'8'-1279,"0"-2"1422,0 1 1,-1-1-68,-4 4 1,-3 2-40,-7-7 0,-6 6-9,-4-1 1,-9 3-2,-5 2 0,-9 4-25,-1 1 0,-5-1-2,5-4 0,-4 0-37,4-1 1,4 3 56,6 2 1,7-2-138,-3 2 0,4-4 66,2-5 1,6 1-297,3-6 347,11 7 0,2-11 0,7 6 0</inkml:trace>
  <inkml:trace contextRef="#ctx0" brushRef="#br0" timeOffset="-11">1850 1030 7569,'0'10'-288,"0"-1"258,0-5 133,0 2 1,-5-7-174,0-4 0,-7-3-5,3-7 0,-6 0 104,-5 0 1,4-1-83,-4-4 0,4 3 77,1-8 0,1 5-59,-1-4 0,2-1 18,3-4 0,-3 5-83,3-1 0,-1-4 25,1-6 1,-1 1-233,6 5 307,0-7 0,5 5 0,0-5 0</inkml:trace>
  <inkml:trace contextRef="#ctx0" brushRef="#br0" timeOffset="-10">2849 177 7569,'0'8'-796,"0"1"694,0-4 162,-6-4 0,4 7-9,-3-3 0,2-2-8,-2 7 1,2-5-19,-7 5 0,5-5-6,-5 5 1,0-1-23,-4 6 1,-3 5 52,-2-1 0,2 7-85,-2-1 0,-2-2 32,1 1 0,-6 6-6,1 4 0,-2 2 1,-3-2 0,2 2-2,4 3 0,-9-1-9,4-4 1,-2-3-6,6 4 1,-2-4-87,2-2 1,2-4 57,-1-1 0,6-6-117,-2 2 0,10-4-95,5-1 264,-3-7 0,13-2 0,3-12 0,15-2 0</inkml:trace>
  <inkml:trace contextRef="#ctx0" brushRef="#br0" timeOffset="-9">3187 354 6871,'-6'8'-622,"-2"3"656,-7-6 0,-6 5-23,-4-5 0,-9 5 4,-5-5 0,-4 6-10,-1-1 1,-5-2-2,0 2 0,5-5 8,5 4 1,4-4 7,-4 5-20,0 0 0,-5 11 0,0 2 0</inkml:trace>
  <inkml:trace contextRef="#ctx0" brushRef="#br0" timeOffset="-8">2687 795 7569,'22'-5'-204,"2"0"0,-1-2-279,2 2 1,-6 2 358,6-7 0,1 5 282,8-4 1,-8 5-95,4-1 0,-4-1-47,3 1 0,-6 0-3,-3 5 1,-4 0 25,-1 0 15,-7 0 1,-2 2-38,-6 3 1,-6 3 8,-4 7 0,-5-1-16,-4 1 1,1 1-4,-7 4 1,1-4-23,-6 4 1,6-2 18,-1 1 1,7-2-61,-1 2 62,2-2 1,4-3-79,4 1 18,2-7-1,7 5 18,0-11 0,7 4-3,2-6 0,11 0 39,4 0 1,4-6-16,2-4 0,-1 2 14,0-2 1,1 0-2,-1-4 1,1 4 6,-1 0 1,0 2-3,1-2 1,-6-1 4,1 6 1,-12-5 7,2 5 1,-4 0-15,4 5 25,-7 0-23,5 0-5,-11 0 4,4 0-2,-6 7 1,0-4-2,0 7-2,0 0-36,0 4 37,0 1 1,2-5-95,3 0 89,3-7 0,7 3-11,-1-6 1,1 0 15,0 0 0,4 0 0,1 0 0,6 0-3,-2 0 0,3 0 0,-3 0 0,2-1 82,-6-4 0,4 2-76,-4-7 1,4 5 51,-4-5 1,4 5-40,-4-5 1,0 1 25,-6-6 1,1 2-20,0 3 0,-2-3 44,-3 3-20,3 4-25,-12-8 1,-1 13-35,-9-4 1,-13 3 31,-7 2 1,-5 2-23,-6 3 0,-7-2 18,3 7 1,2-5-146,2 5 0,8-7 8,-3 2 0,4-4-188,2-1 310,6 7 0,2-5 0,6 4 0</inkml:trace>
  <inkml:trace contextRef="#ctx0" brushRef="#br0" timeOffset="-7">3805 765 7569,'0'15'-662,"0"0"0,0-1 754,0 1-59,0 0 1,0-5-59,0-1 0,0 1 45,0 5 0,-2-2-9,-3-3 1,3 3-69,-2-3 65,2 3 1,2 1-143,0 1 134,6-7 0,3 5 0,5-5 0</inkml:trace>
  <inkml:trace contextRef="#ctx0" brushRef="#br0" timeOffset="-5">5069 735 6825,'-10'0'-257,"0"0"0,0 0 245,-4 0 0,-1 1 48,0 4 1,1-1-63,-1 5 0,-5-4 33,1 5 1,-6-5-8,6 5 0,-6-2 7,5 2 0,-4 3-9,4-3 1,1 1-3,4-1 0,5 3 11,0-3 1,6 1-36,-6-1 33,6 3 1,-2-10-28,6 7 9,0-7 0,6 4-2,4-7 1,5 0 3,5 0 1,1 0-3,3 0 0,4-2 15,-3-3 1,2 4-8,3-4 0,-6 2 20,1-2 0,-7 3-19,1-3 0,3-1 10,-3 1 0,1-2 4,-6 2 1,1 2 3,0-7 1,-2 5-6,-3-4 1,3 0 0,-3 0 1,-2-5-5,1 5 1,-5 1 0,1-2 0,-4 5-14,-1-5 1,0 5 16,0-5-12,0 7 0,-6-8-24,-4 6 1,-3 0-5,-2 5 0,1-5-7,-1 0 0,-6 0-169,-4 5 206,4 0 0,-7 0 0,5 0 0</inkml:trace>
  <inkml:trace contextRef="#ctx0" brushRef="#br0" timeOffset="-4">5230 794 7569,'22'0'0,"-6"0"-753,4 0 375,-4 0 235,5 0 1,-5 0 179,4 0 0,-2-2-23,2-3 0,-4 3 46,4-2 0,-9 0-52,-1-1 1,0 2-2,4-7 1,1 5 12,0-4 0,-1 4-4,1-5 1,0 2-13,-1-2 1,-4-3 16,0 3 0,-5 2-63,5-2 65,-7 0-30,4-4 3,-7-1 1,-7 7-3,-3 3 0,-4 3 3,-6 2 1,2 5-5,-7 0 1,1 6-11,-5-1 0,4-2 16,1 2 0,6 0-9,-2 5 1,4-5 7,1-1 0,2 1-15,3 5 6,-3 0 1,10-1-2,-7 1 0,7-5 3,-2 0 1,5-7-1,5 2 1,3-2-2,7 2 1,1-4 1,4 4 0,-3-3 21,8-2 1,-5 0-20,4 0 0,-1 0 53,1 0 1,4-5-30,-3 0 1,1-1 3,-2 1 1,4 2-4,-3-7 0,2 2 3,3-2 1,-1-3-13,1 3 1,-6-2 10,1 3 1,-6-4-38,6 3 1,-6-3 29,6-2 1,-6 0 1,6 1 1,-6-6-9,6 0 1,-1-4-24,6 4 0,-6-6 12,1 2 1,-1-4-2,6-1 1,-2-1-14,-4 1 22,4 6-3,-12-5 0,7 10-4,-3-6 0,-6 6-1,1-2 1,-2 4-1,-8 1 1,0 5-25,-5 0-9,0 7 1,-2-3 33,-3 6 0,-3 0-2,-7 0 1,-4 6 8,-1 4 1,-6 5-13,2 4 0,-11 6 58,-4 9 0,-3 4-53,-2 6 0,4 6 22,1 4 0,5 3-121,-5 2 0,4 0 122,-4 0 0,2-2-17,-3-3 0,-9 8-2,0-3 1,-6 4-26,-4 1 0,5-3 31,0 2 0,7-2-91,-2-3 0,10-4 78,4 0 0,-1-6-71,2 1 1,0-4 40,5-1 1,1 1-9,3-1 0,-1-7 9,7-2 1,-1-6 8,5-5 1,7-2-63,3-8 1,17-14 86,4 0 0</inkml:trace>
  <inkml:trace contextRef="#ctx0" brushRef="#br0" timeOffset="-3">6068 941 7569,'10'0'-720,"0"0"379,-7 0 123,10 0 162,-11 0 103,11 0 0,-5 0-28,7 0 0,-5 0-7,-1 0 0,1-7-1,5-3 0,0 2 8,-1-2 0,1 1-1,0-6 0,1 0 6,4 0 0,-9 6-1,4-1 0,-4 5 10,4-5 0,-7 5 16,-3-5 34,3 7-24,-6-3-89,4 6 1,-7 0 38,-4 0 1,-5 0-3,-10 0 0,4 0-39,-4 0 0,-3 1 41,-1 4 0,1-2-32,-1 7 1,-1 0 22,-4 5 0,1-1-11,3 1 0,-1 0 9,7 0 0,-1 4 2,5 1 0,1 1-6,-1-1 1,5-4-1,0 3 0,7-7-8,-2-2 12,4 0 0,2-2-37,4-3 1,3-4 31,7-1 1,6-1-11,4-4 0,3-2 13,1-3 1,5-3 1,1 3 0,0-3 2,0-1 1,1-6 2,3 1 1,-3-3 5,-7 3 1,6 1-13,-1-7 1,0 7 6,-4-1 0,-3 2-3,-2 3 1,1 1 39,-6 3 0,-1-2-21,-4 7 1,-5 1 27,-1 4-20,-5 0 0,2 1-13,-6 4 0,0-2-27,0 7 1,0 0 24,0 5 0,-5-1-28,0 1 0,-4 0 23,4-1 0,-5 1-45,5 0 1,-5 0 24,5-1 1,-4-4-5,4 0 0,-2-5-94,2 5 83,4-7-85,-6 3 78,7-6 24,0-6 0,8-2-13,7-7 1,1 0 44,9 1 0,-6-1-22,6 0 0,-6 2 7,6 3 1,-7-1 4,1 6 1,-2-5 22,-3 5 35,1 0-56,0 5 20,-7 7 0,-1 1-25,-7 7 1,0-1-16,0 1 0,0 1 13,0 4 0,0-4 0,0 4-9,0-4-4,0-1 3,6 0 1,2-2 3,7-3 1,0-4-98,-1-6 1,1 0 87,0 0 8,-1-6 0,8-3 0,1-5 0</inkml:trace>
  <inkml:trace contextRef="#ctx0" brushRef="#br0" timeOffset="-2">7244 603 7569,'8'6'-1007,"-1"-3"915,-7 7 0,-2-5 136,-3 5 0,2 0-108,-7 4 103,7 1 1,-10-5-85,3 0 0,-1-1 89,1 6 1,-3 0-75,3 0 1,-3-1 60,-2 1 0,5 0 22,1-1-40,-1 8 1,-3-6-6,3 3 1,3-2 17,7-2 8,-6-1-52,4 1 0,2-7 36,10-3 1,5-3-77,4-2 1,-1-7 65,7-3 1,-6 2-35,6-2 0,-5 1 24,4-6 0,1 0-6,4 0 1,-5 1 3,1-1 0,-1 2 0,6 3 0,-2-1 14,-4 6 0,2-5-14,-6 5 0,-1 0 43,-4 5 1,-5 0-32,0 0 17,0 0 1,-1 0-11,1 0-25,-7 7 15,4 1 0,-7 7-2,0-1 0,0-4-19,0 0 1,0-5 18,0 5 0,2-5-66,2 4 59,-2-5 1,6 4-49,-3-3 1,3-4 43,7 4 0,0-3-14,-1-2 0,8 0 17,2 0 0,4-5 2,1 0 0,2-5 15,4 5 1,-4-4-24,3 4 1,-5-2 39,-4 2 0,1 4-34,-6-4 1,-1 3 33,-4 2 0,-5 0-23,0 0 1,-6 0 47,6 0-49,-7 0-5,11 0 1,-11 0 1,7 0 1,-7 2 4,2 3 1,3-2-15,2 7 0,-2-7 10,2 2 0,0 1-5,4-1 0,1 5 2,0-5 1,1 0-5,4-5 0,-2 0 4,6 0 0,-4 0-1,4 0 0,-4 0-1,4 0 1,-4 0 0,4 0 1,-6-2 0,2-3 0,-2 4 0,1-4 0,-2-2 30,2 2 1,3-1-28,-3 1 0,1 2-1,-6-7 0,1 5-2,0-5 1,-5 5 0,-1-5 0,-4 6 11,5-6 1,-7 5-9,2-5 1,-3 5 25,-2-5 0,-7 5-23,-2-4 0,-11 5 0,-4-1 0,-4 4 1,-2 1 0,1 0-24,0 0 1,-1 0-10,1 0 1,4 5-4,1 0 0,6 4-140,-2-4 0,-1 2 23,1-2 145,7 3 0,0 7 0,5-1 0</inkml:trace>
  <inkml:trace contextRef="#ctx0" brushRef="#br0" timeOffset="-1">8758 867 7569,'13'10'-714,"-3"0"535,-3 0 1,-7 4 0,0 1 188,0 0 0,0 6 15,0 3 0,-12 4 46,-3 2 1,-4 1-38,-1 3 1,-8 3 48,-6 8 0,-12 5-45,2 4 0,-1 0 3,5-5 1,-2-2-100,3-12 0,-4 4 95,-1-5 1,5-6-189,0-9 0,5-4-39,-6-5 190,8-4 0,-11-6 0,6 0 0</inkml:trace>
  <inkml:trace contextRef="#ctx0" brushRef="#br0" timeOffset="46613">7686 1500 7569,'8'0'-1021,"5"0"830,-11 0 91,5 7 144,-7-6 149,0 6 0,-12-7-146,-3 0 1,-22 5-6,-7 0 1,-25 0-26,-14-5-1679,-10 0 1681,39 0 0,-2 0 0,2 0 1,-1 0-78,-6 0 1,-1 0 76,1-3 0,0-1-28,-2 0 0,0 0 0,2-1 0,1 0 0,6 0 1,1 0-1,1 3 1,1-1-220,-47-6 1,3 4 135,2-5 0,3 7-19,16-2-67,11-3 164,6 6 1,8-10-219,0 8 232,6-8 0,19 11 0,2-8 0,3 1 0,1-2 0,-2 1 0</inkml:trace>
  <inkml:trace contextRef="#ctx0" brushRef="#br0" timeOffset="47365">4673 1471 7569,'-21'14'0,"1"-4"-179,-9 0 1,-1-7-251,-14 2 1,-7 2 645,-17-2-158,-7 0 1,25-5 0,-2 0-1,-2 0 1,-1 0-1254,-4 0 0,-1 0 1203,-8 0 0,-3 0 0,-5 0 0,-2 0 0,-7 0 0,-3 0-3,-3 0 1,-2 0-1,-3-3 1,-1 1-1,28 0 0,-2 1 1,0-1-1,1-2 1,0 0-1,0 0 2,2 1 1,1 0-1,1 0 1,-31-2 0,1 1-10,0 0 0,1-1-7,1 0 1,0 0 0,4 0 0,1 0-1,4 1 1,3 0 14,7 1 1,1-1 0,0-1 0,0-1-61,0 1 1,1 0 0,6 1 0,3 0 43,5-1 1,0 0 9,2 0 0,0 0 0,2-1 1,-1-1-1,-1 1 0,0 1-3,2 0 1,2 0 0,2 1 0,2-2-1,-34-9 0,11 6 1,13-1 0,7 5-46,8-5 0,13 7-14,6-2 1,14-3 1526,6-2-1466,17 4 0,9-4 0,13 3 0,-1-3 0,-2 4 0,-2 3 0</inkml:trace>
  <inkml:trace contextRef="#ctx0" brushRef="#br0" timeOffset="55262">8994 1485 7569,'15'0'-783,"5"0"917,-1 0 0,6 2-15,-6 3 1,12-3-46,-1 3 0,2-4 3,-2-1 1,-1 0-112,1 0 1,-1 0 7,0 0 1,1 0 19,-1 0 0,-4 0-55,-1 0 1,1 0-170,4 0 1,2 0 229,3 0 0,-3 7 0,5 1 0</inkml:trace>
  <inkml:trace contextRef="#ctx0" brushRef="#br0" timeOffset="46609.352">29397 2088 7569,'29'15'-77,"0"0"0,-1-2 0,-3-2 0,-4-1 0,-1 1 0,1 2 0,0 2 193,0 0 0,-1 4-232,-5 1 52,-1 6 1,1-5 23,0 4 1,4 4 75,1 1 1,-1 1-34,-4 8 0,5 0 31,-1 5 0,7 0-50,-1 0 1,-2 7 72,1 3 1,1 3 3,4 2 0,-1 8 2,-3 6 1,-4 7-106,-7 8 1,-5 2 251,-5 3 0,-4 4-359,-1-46 1,-2 1 0,-4 0 0,-3 0 170,-4 2 1,-1 0 0,1-5 0,-2 0 41,0 1 1,-2-2 0,-19 37-397,-3-7 0,3-11 165,-2-8 0,-2-12-108,-8-7 1,-3-8 274,-7 3 0,0-8 0,-3-7 0,-3-10 0,-4-7 0,0-3 0</inkml:trace>
  <inkml:trace contextRef="#ctx0" brushRef="#br0" timeOffset="46609.352">10332 2706 6464,'-5'-10'-106,"0"0"0,0-2 106,5-7 0,0-4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5:42.0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941 691 7315,'-14'8'-576,"-1"-3"592,0-3 0,1 3 24,-1 0-38,0 0 0,-1-1 22,-4 1 1,-3 5-4,-6-5 0,0 6 5,-1-1 1,-4-2 1,0 2 0,-1-2-18,6 2 0,-7 3 0,-3-3 1,-9-2-41,-1 2 1,-6-2 44,1 2 0,3-2-108,2-3 1,9-3 92,0 3 0,9-4-112,2-1 1,6-1 49,8-4 0,7-3 34,3-7 0,4 0 50,1 0 1,8-1-53,7-4 1,1-2 33,8-8 0,6 1-26,4-1 1,7-1 116,-2-3 0,4 1-53,1-6 1,0 5 36,0-5 0,0 4-45,0-4 1,-5 5-2,0-5 0,-6 8-26,1 1 1,-3 3 0,-1 7 0,-2 0-107,-4 6 1,2-1 66,-6 0 1,4 5-129,-4 1 0,0 5-49,-6-1 209,-6 4 0,5-6 0,-4-1 0</inkml:trace>
  <inkml:trace contextRef="#ctx0" brushRef="#br0" timeOffset="380">721 456 6404,'-15'0'47,"5"-2"-40,1-3 0,-1 4-12,-5-4 1,0 3 30,1 2 0,-1 0-2,0 0 1,-6 2-8,-3 3 0,-6 3 10,-4 7 0,-4-6-32,-6 1 0,2-2 22,3 2 1,-4 3-18,4-3 0,-4 3 0,-1 2 0</inkml:trace>
  <inkml:trace contextRef="#ctx0" brushRef="#br0" timeOffset="822">1779 471 7569,'0'8'-1279,"0"-2"1422,0 1 1,-1-1-68,-4 4 1,-3 2-40,-7-7 0,-6 6-9,-4-1 1,-9 3-2,-5 2 0,-9 4-25,-1 1 0,-5-1-2,5-4 0,-4 0-37,4-1 1,4 3 56,6 2 1,7-2-138,-3 2 0,4-4 66,2-5 1,6 1-297,3-6 347,11 7 0,2-11 0,7 6 0</inkml:trace>
  <inkml:trace contextRef="#ctx0" brushRef="#br0" timeOffset="1167">1618 853 7569,'0'10'-288,"0"-1"258,0-5 133,0 2 1,-5-7-174,0-4 0,-7-3-5,3-7 0,-6 0 104,-5 0 1,4-1-83,-4-4 0,4 3 77,1-8 0,1 5-59,-1-4 0,2-1 18,3-4 0,-3 5-83,3-1 0,-1-4 25,1-6 1,-1 1-233,6 5 307,0-7 0,5 5 0,0-5 0</inkml:trace>
  <inkml:trace contextRef="#ctx0" brushRef="#br0" timeOffset="1659">2617 0 7569,'0'8'-796,"0"1"694,0-4 162,-6-4 0,4 7-9,-3-3 0,2-2-8,-2 7 1,2-5-19,-7 5 0,5-5-6,-5 5 1,0-1-23,-4 6 1,-3 5 52,-2-1 0,2 7-85,-2-1 0,-2-2 32,1 1 0,-6 6-6,1 4 0,-2 2 1,-3-2 0,2 2-2,4 3 0,-9-1-9,4-4 1,-2-3-6,6 4 1,-2-4-87,2-2 1,2-4 57,-1-1 0,6-6-117,-2 2 0,10-4-95,5-1 264,-3-7 0,13-2 0,3-12 0,15-2 0</inkml:trace>
  <inkml:trace contextRef="#ctx0" brushRef="#br0" timeOffset="1918">2955 177 6871,'-6'8'-622,"-2"3"656,-7-6 0,-6 5-23,-4-5 0,-9 5 4,-5-5 0,-4 6-10,-1-1 1,-5-2-2,0 2 0,5-5 8,5 4 1,4-4 7,-4 5-20,0 0 0,-5 11 0,0 2 0</inkml:trace>
  <inkml:trace contextRef="#ctx0" brushRef="#br0" timeOffset="2693">2455 618 7569,'22'-5'-204,"2"0"0,-1-2-279,2 2 1,-6 2 358,6-7 0,1 5 282,8-4 1,-8 5-95,4-1 0,-4-1-47,3 1 0,-6 0-3,-3 5 1,-4 0 25,-1 0 15,-7 0 1,-2 2-38,-6 3 1,-6 3 8,-4 7 0,-5-1-16,-4 1 1,1 1-4,-7 4 1,1-4-23,-6 4 1,6-2 18,-1 1 1,7-2-61,-1 2 62,2-2 1,4-3-79,4 1 18,2-7-1,7 5 18,0-11 0,7 4-3,2-6 0,11 0 39,4 0 1,4-6-16,2-4 0,-1 2 14,0-2 1,1 0-2,-1-4 1,1 4 6,-1 0 1,0 2-3,1-2 1,-6-1 4,1 6 1,-12-5 7,2 5 1,-4 0-15,4 5 25,-7 0-23,5 0-5,-11 0 4,4 0-2,-6 7 1,0-4-2,0 7-2,0 0-36,0 4 37,0 1 1,2-5-95,3 0 89,3-7 0,7 3-11,-1-6 1,1 0 15,0 0 0,4 0 0,1 0 0,6 0-3,-2 0 0,3 0 0,-3 0 0,2-1 82,-6-4 0,4 2-76,-4-7 1,4 5 51,-4-5 1,4 5-40,-4-5 1,0 1 25,-6-6 1,1 2-20,0 3 0,-2-3 44,-3 3-20,3 4-25,-12-8 1,-1 13-35,-9-4 1,-13 3 31,-7 2 1,-5 2-23,-6 3 0,-7-2 18,3 7 1,2-5-146,2 5 0,8-7 8,-3 2 0,4-4-188,2-1 310,6 7 0,2-5 0,6 4 0</inkml:trace>
  <inkml:trace contextRef="#ctx0" brushRef="#br0" timeOffset="2960">3573 588 7569,'0'15'-662,"0"0"0,0-1 754,0 1-59,0 0 1,0-5-59,0-1 0,0 1 45,0 5 0,-2-2-9,-3-3 1,3 3-69,-2-3 65,2 3 1,2 1-143,0 1 134,6-7 0,3 5 0,5-5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5:50.0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88 16 7569,'-14'0'-826,"-1"0"1197,0 0-210,7 0 1,0 0-190,3 0 69,3 0-41,-11 0 0,12-7 0,-6-1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5:46.3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354 530 6825,'-10'0'-257,"0"0"0,0 0 245,-4 0 0,-1 1 48,0 4 1,1-1-63,-1 5 0,-5-4 33,1 5 1,-6-5-8,6 5 0,-6-2 7,5 2 0,-4 3-9,4-3 1,1 1-3,4-1 0,5 3 11,0-3 1,6 1-36,-6-1 33,6 3 1,-2-10-28,6 7 9,0-7 0,6 4-2,4-7 1,5 0 3,5 0 1,1 0-3,3 0 0,4-2 15,-3-3 1,2 4-8,3-4 0,-6 2 20,1-2 0,-7 3-19,1-3 0,3-1 10,-3 1 0,1-2 4,-6 2 1,1 2 3,0-7 1,-2 5-6,-3-4 1,3 0 0,-3 0 1,-2-5-5,1 5 1,-5 1 0,1-2 0,-4 5-14,-1-5 1,0 5 16,0-5-12,0 7 0,-6-8-24,-4 6 1,-3 0-5,-2 5 0,1-5-7,-1 0 0,-6 0-169,-4 5 206,4 0 0,-7 0 0,5 0 0</inkml:trace>
  <inkml:trace contextRef="#ctx0" brushRef="#br0" timeOffset="764">515 589 7569,'22'0'0,"-6"0"-753,4 0 375,-4 0 235,5 0 1,-5 0 179,4 0 0,-2-2-23,2-3 0,-4 3 46,4-2 0,-9 0-52,-1-1 1,0 2-2,4-7 1,1 5 12,0-4 0,-1 4-4,1-5 1,0 2-13,-1-2 1,-4-3 16,0 3 0,-5 2-63,5-2 65,-7 0-30,4-4 3,-7-1 1,-7 7-3,-3 3 0,-4 3 3,-6 2 1,2 5-5,-7 0 1,1 6-11,-5-1 0,4-2 16,1 2 0,6 0-9,-2 5 1,4-5 7,1-1 0,2 1-15,3 5 6,-3 0 1,10-1-2,-7 1 0,7-5 3,-2 0 1,5-7-1,5 2 1,3-2-2,7 2 1,1-4 1,4 4 0,-3-3 21,8-2 1,-5 0-20,4 0 0,-1 0 53,1 0 1,4-5-30,-3 0 1,1-1 3,-2 1 1,4 2-4,-3-7 0,2 2 3,3-2 1,-1-3-13,1 3 1,-6-2 10,1 3 1,-6-4-38,6 3 1,-6-3 29,6-2 1,-6 0 1,6 1 1,-6-6-9,6 0 1,-1-4-24,6 4 0,-6-6 12,1 2 1,-1-4-2,6-1 1,-2-1-14,-4 1 22,4 6-3,-12-5 0,7 10-4,-3-6 0,-6 6-1,1-2 1,-2 4-1,-8 1 1,0 5-25,-5 0-9,0 7 1,-2-3 33,-3 6 0,-3 0-2,-7 0 1,-4 6 8,-1 4 1,-6 5-13,2 4 0,-11 6 58,-4 9 0,-3 4-53,-2 6 0,4 6 22,1 4 0,5 3-121,-5 2 0,4 0 122,-4 0 0,2-2-17,-3-3 0,-9 8-2,0-3 1,-6 4-26,-4 1 0,5-3 31,0 2 0,7-2-91,-2-3 0,10-4 78,4 0 0,-1-6-71,2 1 1,0-4 40,5-1 1,1 1-9,3-1 0,-1-7 9,7-2 1,-1-6 8,5-5 1,7-2-63,3-8 1,17-14 86,4 0 0</inkml:trace>
  <inkml:trace contextRef="#ctx0" brushRef="#br0" timeOffset="1609">1353 736 7569,'10'0'-720,"0"0"379,-7 0 123,10 0 162,-11 0 103,11 0 0,-5 0-28,7 0 0,-5 0-7,-1 0 0,1-7-1,5-3 0,0 2 8,-1-2 0,1 1-1,0-6 0,1 0 6,4 0 0,-9 6-1,4-1 0,-4 5 10,4-5 0,-7 5 16,-3-5 34,3 7-24,-6-3-89,4 6 1,-7 0 38,-4 0 1,-5 0-3,-10 0 0,4 0-39,-4 0 0,-3 1 41,-1 4 0,1-2-32,-1 7 1,-1 0 22,-4 5 0,1-1-11,3 1 0,-1 0 9,7 0 0,-1 4 2,5 1 0,1 1-6,-1-1 1,5-4-1,0 3 0,7-7-8,-2-2 12,4 0 0,2-2-37,4-3 1,3-4 31,7-1 1,6-1-11,4-4 0,3-2 13,1-3 1,5-3 1,1 3 0,0-3 2,0-1 1,1-6 2,3 1 1,-3-3 5,-7 3 1,6 1-13,-1-7 1,0 7 6,-4-1 0,-3 2-3,-2 3 1,1 1 39,-6 3 0,-1-2-21,-4 7 1,-5 1 27,-1 4-20,-5 0 0,2 1-13,-6 4 0,0-2-27,0 7 1,0 0 24,0 5 0,-5-1-28,0 1 0,-4 0 23,4-1 0,-5 1-45,5 0 1,-5 0 24,5-1 1,-4-4-5,4 0 0,-2-5-94,2 5 83,4-7-85,-6 3 78,7-6 24,0-6 0,8-2-13,7-7 1,1 0 44,9 1 0,-6-1-22,6 0 0,-6 2 7,6 3 1,-7-1 4,1 6 1,-2-5 22,-3 5 35,1 0-56,0 5 20,-7 7 0,-1 1-25,-7 7 1,0-1-16,0 1 0,0 1 13,0 4 0,0-4 0,0 4-9,0-4-4,0-1 3,6 0 1,2-2 3,7-3 1,0-4-98,-1-6 1,1 0 87,0 0 8,-1-6 0,8-3 0,1-5 0</inkml:trace>
  <inkml:trace contextRef="#ctx0" brushRef="#br0" timeOffset="3210">2529 398 7569,'8'6'-1007,"-1"-3"915,-7 7 0,-2-5 136,-3 5 0,2 0-108,-7 4 103,7 1 1,-10-5-85,3 0 0,-1-1 89,1 6 1,-3 0-75,3 0 1,-3-1 60,-2 1 0,5 0 22,1-1-40,-1 8 1,-3-6-6,3 3 1,3-2 17,7-2 8,-6-1-52,4 1 0,2-7 36,10-3 1,5-3-77,4-2 1,-1-7 65,7-3 1,-6 2-35,6-2 0,-5 1 24,4-6 0,1 0-6,4 0 1,-5 1 3,1-1 0,-1 2 0,6 3 0,-2-1 14,-4 6 0,2-5-14,-6 5 0,-1 0 43,-4 5 1,-5 0-32,0 0 17,0 0 1,-1 0-11,1 0-25,-7 7 15,4 1 0,-7 7-2,0-1 0,0-4-19,0 0 1,0-5 18,0 5 0,2-5-66,2 4 59,-2-5 1,6 4-49,-3-3 1,3-4 43,7 4 0,0-3-14,-1-2 0,8 0 17,2 0 0,4-5 2,1 0 0,2-5 15,4 5 1,-4-4-24,3 4 1,-5-2 39,-4 2 0,1 4-34,-6-4 1,-1 3 33,-4 2 0,-5 0-23,0 0 1,-6 0 47,6 0-49,-7 0-5,11 0 1,-11 0 1,7 0 1,-7 2 4,2 3 1,3-2-15,2 7 0,-2-7 10,2 2 0,0 1-5,4-1 0,1 5 2,0-5 1,1 0-5,4-5 0,-2 0 4,6 0 0,-4 0-1,4 0 0,-4 0-1,4 0 1,-4 0 0,4 0 1,-6-2 0,2-3 0,-2 4 0,1-4 0,-2-2 30,2 2 1,3-1-28,-3 1 0,1 2-1,-6-7 0,1 5-2,0-5 1,-5 5 0,-1-5 0,-4 6 11,5-6 1,-7 5-9,2-5 1,-3 5 25,-2-5 0,-7 5-23,-2-4 0,-11 5 0,-4-1 0,-4 4 1,-2 1 0,1 0-24,0 0 1,-1 0-10,1 0 1,4 5-4,1 0 0,6 4-140,-2-4 0,-1 2 23,1-2 145,7 3 0,0 7 0,5-1 0</inkml:trace>
  <inkml:trace contextRef="#ctx0" brushRef="#br0" timeOffset="3452">4043 662 7569,'13'10'-714,"-3"0"535,-3 0 1,-7 4 0,0 1 188,0 0 0,0 6 15,0 3 0,-12 4 46,-3 2 1,-4 1-38,-1 3 1,-8 3 48,-6 8 0,-12 5-45,2 4 0,-1 0 3,5-5 1,-2-2-100,3-12 0,-4 4 95,-1-5 1,5-6-189,0-9 0,5-4-39,-6-5 190,8-4 0,-11-6 0,6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08.4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691 15 7569,'-14'5'0,"-1"0"-429,0-2 0,-1 4 233,-4-2 1,4 1 177,-4-1 1,-1-2 21,2 7 1,-6-5 5,6 5 0,-6-5-25,5 4 20,-6-5 1,5 9-1,-5-3-5,1 3 1,6 1-2,-6 1 0,6 0-2,-6-1 1,6 6-13,-6 0 15,1 6 1,-4-8-1,2 6-4,1 2 1,7 1 3,-1-3 0,2 2 23,3-6 0,1-1-21,3-4-4,3 0 3,7 6 1,7-5 0,3 2 0,3-6 1,6-1-3,1-6 3,6 0-1,-3-5 0,6 0 60,1 0 1,-1-5-56,0 0 0,1-6 53,-1 1-51,-6-3 0,5-2 0,-5 0 76,0 1-67,4 6 0,-10-5 2,2 3 1,-2 3 0,-3 1 72,1-1-47,0 6 70,-7-6-99,-2 14 0,-6-4 1,-1 7-2,-4 1 0,-3 7 19,-7 2 0,5 1-38,0-2 1,2 3-38,-2 2 55,-3 4 1,7-7-1,-6 5-30,3-1 0,-1-2 28,-5 1 1,-1 4-46,-4-4 1,2 4 6,-6 2 1,4-3-4,-4-2 0,4 3 27,-4-4 0,-1-1-158,-4 1 1,-1-4 81,1 5 0,-5-7-204,-1 1 281,7-3 0,7-1 0,7 0 0</inkml:trace>
  <inkml:trace contextRef="#ctx0" brushRef="#br0" timeOffset="1043">912 441 7569,'15'0'0,"-6"0"-525,1 0 386,-7 0 1,11 0 100,-5 0 0,4 0 120,2 0 0,0-1-105,-1-4 0,1 3 48,0-3 0,1-3-7,4-2 0,-4-3-44,4-1 1,-4 1 73,-1 3 0,-5-3-84,-1 3 0,-5 2 64,1-2 0,-4 5-40,-1-5 0,-1 7 31,-4-2 0,-4 3-49,-5 2 1,-6 0 34,1 0 0,-6 0-58,5 0 0,-4 7 27,4 3 0,-1-2-9,2 2 1,2-1 34,-2 6 0,2 0-11,3 0 1,4 4 57,0 1-57,0-1 1,2-4 16,3 0 0,3-1-12,2 1 1,2-5 38,3 0 0,5-5-25,9 4 1,4-5 1,7 1 0,1-4 1,3-1 0,5 0-6,10 0 0,-3 0 27,3 0 0,-3-5-26,-2 0 0,-2-1 29,-3 1 1,-3 3-24,-6-2 0,-1-3 10,1 2 1,-3-5-15,-2 5 0,-2-4 3,-4 4 1,-2-7-33,2 2 1,-7 2 44,-3-2-61,1 1 43,-2-6-20,-1 0 1,-7 5 8,0 1 1,-7 5 1,-2-2-19,-11 6 0,4 0 19,-4 0 1,4 0-18,1 0 1,-5 6 14,1 4 0,-2 2-18,1-3 1,4 5 13,-4-5 0,5 4-8,6 2 1,-3 0-9,7-1 34,0 1 1,5 0-1,0 0 1,7-7-18,3-3 0,4 1 16,6-1 1,-2 0-11,6-5 1,-1 0 1,2 0 1,4 0-1,1 0 0,1 0 1,8 0 0,-2 0 7,3 0 0,7-7 1,-3-2 1,-1 0 61,-4 0 1,-2-1-64,2-5 0,2-1 3,-6-4 1,-1 2 2,-5-6 0,1 1 0,-1-2-4,0-2 1,-4 4 0,-1-7 13,3 1 0,-6 4-21,-2 1 0,3 6-6,-3-2 0,1-1-38,-5 2 44,-1-1 1,-4 0-1,-2 1-160,-1 1 155,4 2 0,-9 1-58,3 0 1,-5 7 53,-5 3-2,-3 3 1,-7 2 4,0 0 0,-1 9-15,-4 5 0,4 1 77,-4 5 1,4 1-68,1-2 1,-1 8 82,-4-3 0,4 4-64,-3 1 0,2 5 8,2 1 0,1 4-2,-1-5 1,0 1-50,1-6 33,-8 7 1,6-5-1,-5 3-11,0-3 1,4 0-143,-2 4 152,-4 2 0,0 2 0,-6 1-176,-1 0 166,1-4 0,-1 5-56,1-7 0,0 6-114,-1-6 1,7-1-152,4-9 248,-4 4 0,8-12 82,0 4 0,1-4 0,6-1 0</inkml:trace>
  <inkml:trace contextRef="#ctx0" brushRef="#br0" timeOffset="1257">2323 618 7569,'0'14'337,"0"-4"-337,0 0-500,-7 0 0,1 0 1051,-4-1-289,-3-5 1,0 7-31,-7-6 1,-7 0-107,-3-5 0,-7 5-111,-12 0 1,-10 5-117,-10-6 0,-3 3-464,-1-2 0,1-3 565,3 2 0,11 5 0,7-1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13.13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310 288 7127,'-9'7'-1125,"1"-5"1448,3 2-157,4 5 0,-11-6-127,7 7 1,-6-5-41,1 4 1,-3-4 3,-2 5 0,1-2-1,-1 2 1,0 3 2,1-3 0,-6 3-5,0 2 1,1 4 15,4 1 1,0 4 13,1-4 1,-1 1-29,0-1 1,6 1-2,-1 4 0,6 1 5,0-7 1,2 3 0,2-3 1,3-3-8,7 4 0,1-4 0,14-1 1,-1-7 6,6-3 0,1-3-2,3-2 0,-3-2 30,3-3 0,-2-3-2,-3-7 0,-1 1 3,-4-1 1,2-5-13,-6 1 0,0-1 5,-6 5 0,1 1-14,0-1 0,-2 0 1,-4 1 0,0 4-37,-4 0 0,-2 5 39,7-5 1,-7 5-28,2-4-31,-4 5-208,-1-2 204,0 19 1,0-3 18,0 9 0,0-2 4,0-3 0,0 1 24,0 0 1,0-1-15,0 1 0,0 0 3,0 0 0,7-1 5,3 1 0,-2-2 5,2-3 0,4 1 3,6-6 0,5 5 2,-6-5 1,7 0 0,-1-5 0,2 0-10,3 0 0,-1-7 53,1-3 0,-1 1-20,0-6 0,-6 4 4,-3-9 1,1 4-19,-1 1 0,-2 0 4,-8 0 0,3 6 33,-4-1 13,-2 7-14,-1-10-46,-6 11-16,0 8 0,-1 4-5,-4 10 0,3-4-1,-3-1 0,-1 0-8,1-1 1,0 1 10,5 0 1,0-1-5,0 1 1,0-5-3,0 0 0,7-2 8,2 2 0,0-4 13,0-6 1,3 0 0,7 0 0,-1 0 1,7 0 1,-6-6 26,6-4 0,-5 0 5,4-5 0,1 2-14,4-11 0,0 4 4,1-4 1,1-1-4,3-4-14,-3-1 1,10 1 8,-7 0 0,5-6 0,-4 1 0,1-5-10,-2 5 0,-3-7 8,3 1 0,-9 0-16,-6 0 1,1 0-1,-4 5-16,-3 3 1,-3 2 11,0 6 0,-3 3-182,-7 6 185,0 0-29,0 7 0,-9 14 2,-5 14 0,-3 8-6,-7 6 1,1 2-25,-2 3 0,-2 9-3,2-4 0,-1 1 19,2-5 1,-3 2 0,8-3 0,-7 2-11,1-2 1,2 2 12,-1-7 1,6 2 12,-2-1 1,4-4 19,1 3 0,7-5 0,3-4 5,4-4 1,4-13 7,7-3 1,6-6 11,13-9 0,7-8 7,3-16 1,-1 1 10,1-6 1,-4 4 105,4-4 0,-5 7-85,5-3-26,0 4-64,12 2 0,3 1-89,10 4 0,-4 2 156,4 8-256,3-1 1,-7-6 0,6-2 0</inkml:trace>
  <inkml:trace contextRef="#ctx0" brushRef="#br0" timeOffset="517">2691 480 7331,'8'-2'-884,"-3"-3"395,-3 3 595,-2-4 274,-7 12 0,4-2-220,-7 5 1,-1 3-114,-9 7 0,2-1-22,-7 7 1,3-2 23,-3 1 0,-3 9-89,4-4 0,-4 4 24,-1-4 1,1 1-15,3-1 1,-1-4-10,7-1 1,1-11-6,8 2 1,-3-9-26,3 4 0,2-8-13,-2-2-84,7-7 146,-4-7 1,7-8-33,0-2 1,2-5-8,3-6 0,-4 4-157,4-3 20,-3 3 196,5 1 0,-6 1 0,6 0 0</inkml:trace>
  <inkml:trace contextRef="#ctx0" brushRef="#br0" timeOffset="943">3029 656 6635,'-15'0'280,"-1"0"-270,-4 0 0,2 0 0,-6 0 1,4 2-16,-4 2 1,1 0-9,-2 5 1,3 1 62,2 5-95,4 0 63,-6 6 1,8-5-57,-1 4 1,5-4 26,0-1 1,7 1-49,-2 4 49,10-4 0,10 4 0,8-10-34,0-6 45,4-2 0,-4-2 0,7 0-9,-1 0 1,5-2 88,1-2-84,-1-5 0,-6-5 30,-4-1 1,2-5 0,-5 1 6,2 1 0,-5-3 73,2 1 1,-9 0-17,-1 6-67,-7-8 0,4 9 1,-9-3-89,-3 3 0,-3-2-17,-6 10 0,-8 0-180,-2 5 0,-2 0 261,1 0 0,-9 0 0,3 0 0</inkml:trace>
  <inkml:trace contextRef="#ctx0" brushRef="#br0" timeOffset="2410">3235 641 7569,'37'0'0,"-6"-5"-669,-6 0 459,-1-6 1,6 8 153,-1-7 1,-4 2 286,-1-2 0,-4-3-256,4 3 66,-6 4 1,8-6 125,-6 7 4,0 0-144,-6 5 0,-1 2 1,-3 3 0,-3-2-1,-7 7 0,0 0-16,0 4 0,0 1-70,0 0 1,-5-1-29,0 1-11,-7 0 49,11 0 10,-6-1 1,2-4-79,0 0 127,1-7 1,10 4 0,4-7 1,5-7-18,4-3 0,-1 2 3,7-2 0,-3 1 133,3-6-81,-4 0 1,-1-1 0,-1-2 121,-1-2-109,-1 1 1,1 2 0,-2-1 12,-3-1 0,-2-1-40,4 6 1,-2-1 12,-3 0-31,-3 0 1,-9 2-8,-3 4 1,-3 2-88,-7 7 95,-6 0 1,-4 2 0,-7 3-24,-2 4 0,-1 4 16,6 2 1,-1 0-57,1 0 1,1-1 48,4 1-25,3 6 1,6-5-1,0 6 19,0-1 0,6-3-9,-1 6 7,7-6 1,-4 4-2,7-8 0,0 1 1,0 0 7,0-1 1,7 1-8,2 0 1,4-5 8,2-1-6,-7 1 1,5 0 0,-3 0 7,3 1-8,-5-4 0,5 4 2,-3-6 1,3 5 11,2-5-13,0 0 0,1-5 1,4 0 1,-4 0 0,5 0-1,0 0 1,-3 0 10,7 0 1,-2-2 14,1-3 1,4-3 1,-3-7 1,2 1-31,3-1 1,-6-5 1,1 1 0,-1-6-22,6 6 27,-8-8 1,0 6 1,-8-3 1,1 4 9,0 10 95,-1-3-97,1 12 3,-7-6 0,5 7 3,-11 0-82,5 0 21,-7 7 0,0-4 48,0 7 0,0-5-191,0 4 177,0 1 1,-7 5-13,-3 0 0,2 1-9,-2 4 1,7-4 11,-2 3 1,-1-2 5,1-3 1,-5 1 1,5 0 1,-5 0 5,5-1 1,-1-1 3,1-3 1,3 3-10,-3-3 6,-3 3 0,5 0 19,-7-3-26,7 3 15,-4-5 0,7 2 2,0 0 1,0-5 13,0 4 10,7-5 0,1 2 0,7-4 2,-1 3 0,1-4-56,0 4 28,-7-3 0,5-4-6,-3-3 0,3 2 12,2-7 1,1 2-27,4-2 0,-4-3 1,3 4 19,-2-5 1,2-2-11,1-3 0,6 2 117,-1-2-112,-4-4 0,5 5 18,-6-7 1,4 7-3,-4-1 0,-1-3 0,-4 3 25,0 1 1,-1 2 13,1 1-26,0 0 0,-1 0 26,1 1-43,-7 6 0,4-5 0,-6 3-19,2-3 0,-3 3 40,5 0-48,-7 0 0,9-4 26,-7-1-42,6 0 1,-8 2 42,7 3-53,-6-3 33,2 5 0,-1-2 2,0 1 0,5 4 1,-5-5 15,-2-2-14,5-1 0,-5 4 12,7-1 0,-2 0 1,2-5 0,-2 5 6,-3 1 1,-3 4-5,3-5 193,-4 7-172,-1-4 3,7 7-77,-6 0 44,6 0 1,-2-2-37,0-2 0,5 0 8,-6-5 0,3 0-8,-2 0 1,-2-5-53,7 5 73,-7-4 1,5 0-13,-3 3 0,-3-3-2,3 3 0,1 2-30,-1-2 23,0 7 1,-5-6 56,0 5-59,0 2 62,-6 8 1,2 6-58,-5 12 0,-1 1 1,-5 4 0,-5 6 1,1-1 0,-1 7 5,6-2 0,-1 2 0,0 0-51,0-2 59,1 0 0,-1 3 0,0-1-66,1-2 1,-1-1 30,0 1 0,-1-3-8,-4-6 0,9-3-90,-4-2 6,4-4 114,3-6-44,1-1 36,7-5 0,2-8 0,3-9-26,4-5 1,6 0 223,5-12-190,-4 1 0,10-5 87,-6-1 0,6-6-11,-2-3 1,6-8 14,4-2-67,-3-7 1,13 10 22,0-3-143,0 4 0,18 1 70,-3 0 1,2 6-189,-7 4 239,3 3 0,-10-4 0,7 1 0,2 1 0,1 2 0</inkml:trace>
  <inkml:trace contextRef="#ctx0" brushRef="#br0" timeOffset="3269">5498 582 6677,'-8'0'-37,"-5"0"105,5 0 0,-7 5 20,1 0 1,-8 0-98,-2-5 0,-4 2 0,-1 1 14,-1 2-32,1 6 0,-5-3 1,-2 7 75,-2 0-35,5 6 0,-2-3 1,7 5 21,3-2 0,-1 4-9,7-6 0,4 1 103,5-5-112,7-1 0,-2 6-5,10-1 1,11-4 5,13-5 1,7-2-16,9 2 0,5-4-6,4-6 0,-2 0-15,2 0 1,-11-1 35,1-4 1,-12-2 103,-2-2 1,-2-4-53,-9 3 0,-1-3 11,-8-2 0,1 0-41,-6 1 1,0-1 9,-5 0 1,-3 2-42,-7 3 0,-1-1 44,-14 6 1,1-5-180,-6 5 0,3 0 56,2 5 0,-3 0-318,4 0 1,-2 5 38,1 0 348,4 0 0,0 2 0,-2 1 0</inkml:trace>
  <inkml:trace contextRef="#ctx0" brushRef="#br0" timeOffset="4383">5587 715 7569,'0'23'-570,"0"-4"392,0-3 0,0-6 381,0 0-157,0 0 1,0 5 91,0-1-58,6 1 0,2 0-49,7-1 0,0-4-13,-1 0 0,3-5 1,2 5 0,-1-7 37,7 2 0,-6-4-83,6-1 0,-1 0 34,6 0 0,-1-1-11,1-4 1,4-5 13,0-9 0,0-4-4,-4-7 1,6-1-56,3-3 62,-3-4-4,13-6 0,-10 0 16,10 0 1,-3 5-6,-2 0 1,-5 1 1,0-1 1,-4 1-11,4 4 1,-13 3 0,-2-3 1,-6 3-14,-3 1 0,-5 6 2,0-1 0,-7 7-42,2-1 51,-3 2 1,-9 9-69,-3 3 58,-3 4 1,-8 4-20,-4 7 0,-2 6 1,-3 14-7,1-1 1,-2 2-1,-3 3 1,1-1 14,-6 6 1,6 0-2,-1 5 1,3-3-27,1 3 28,7-9 1,-3 14-24,7-10 1,-1 2-3,5-2 1,1 2 9,-1-7 0,7-1 7,3-9 1,3 2 7,2-6 1,7-2 0,3-8 0,3 1-1,1-6 1,3 0 53,2-5-59,4-7 5,0 6 1,5-14 40,-4 0-41,4 1 5,1-8 1,6 3 11,-1-1 1,-1-6-10,-9 2 0,2 2 1,-6 3 0,0 2 9,-6 3 0,-1 4 0,-3 0 1,3 7 77,-3-2-39,-4 3 1,8 2-12,-5 0-22,-2 7-8,6-6 1,-5 13 9,7-5-3,0 4 1,-1 0-34,1-3 1,0 3 30,-1-3 0,1-3 0,1-1 2,4 1 0,-4-6 30,4 4-39,-4-3 0,-1-2 7,0 0 1,-1 0 1,1 0 0,5-2-28,-1-3 0,1-3 26,-5-7 0,-1 1-26,1-1 0,0 0 22,-1 1 1,-1-1-25,-3 0 13,-3 1-1,-7-1 1,-4 2 0,-5 3 0,-3 3 2,-12 7 1,-2 2-35,-9 3 1,4 3 31,-3 7 1,8 0-28,1-1 1,2 6 31,-1-1 1,8 3-3,6-3 1,2-2 18,-2 2 1,3-1 2,7 2 0,0-9 42,0 4-64,0-4 1,0 4 0,7-5 2,3 0 0,3-7 7,1 2 1,6-4-18,0-1 1,6 0 5,-2 0 1,-1 0-3,2 0 1,1-6-7,8-4 1,2-5 11,3-4 0,4 1 1,-4-7 0,2 1-3,-2-6 0,3-4 11,-2 0 1,2-7-1,2 2-9,0-4 0,5-1 0,0 0 1,0 5 7,-5 0 1,-1 5-6,-4-6 0,-3 8-14,-7-3 1,-6 4 12,-3 2 1,-4 0-85,-1-1 0,-7 7 30,-3 4-15,-4 9 68,-1-3-14,-6 11 0,-2 2-10,-7 10 0,-5 3-2,1 2 0,-7 1 14,1 4 1,-4 3 2,-5 6 0,2 7 22,-2 3 1,3 4-27,2 1 0,-6 6 21,1 4 1,2 3-11,7 2 0,-1 5-2,6-1 1,2-4 0,7-8-3,1-5 61,7 1-58,-4-16 1,7 5-38,0-7 0,7-6-15,3-3 0,3-9-5,1-1 1,3-7 45,2 2-605,-2-3 614,4-9 0,0-1 0,2-7 0</inkml:trace>
  <inkml:trace contextRef="#ctx0" brushRef="#br0" timeOffset="5097">8835 612 7569,'8'0'-957,"-1"0"1492,-7 0-385,0 6-15,-7 2-79,-7 7 0,-3 2-20,-2 2 1,-3 4-1,1 6 38,-2 1 1,-1 4-120,-6 0 0,6 2 74,-1-1 1,3-4-79,-3 3 1,2-8-9,4-1 1,2-7 53,-2 1 0,4-7-25,5-3 32,-3-5 0,5 2-32,-7-6 1,2-3 12,3-7 1,-1-1-32,6-14 1,-5 1-4,5-6 0,0 1-41,5-1 0,0-4 0,0 0-48,0 1 0,2 2-348,3 2 486,3 6 0,7 2 0,0 6 0</inkml:trace>
  <inkml:trace contextRef="#ctx0" brushRef="#br0" timeOffset="5512">9276 803 6822,'-15'0'-385,"1"0"294,-1 0 251,7-7 0,-10 6-51,3-4 0,-3-2-90,3 2 0,-1 0 0,-2 5 0,-1 0 1,-3 0-3,3 0 1,2 0-81,-2 0 76,2 7 1,4-4-12,4 7 1,-3 0 4,7 5-12,0 6 0,5-5-5,0 4 1,2 1 17,3-1 18,10-1 0,6 1-5,3-1 1,6-1 2,-1-8 1,-4 2-12,4-8 122,-3 1-124,4-5 1,-1-1 100,0-4 1,1 0-9,-1-10-28,-6 4 0,5-12 11,-4 3 0,-2-1 18,-3-3-15,-9-4 1,-4 10-50,-6-7 1,0 3 5,0-3 1,-13-1-60,-6 6 1,-7 1 0,-4 6-23,1 3 0,-1-2-164,1 7 114,6 1 1,-5 4-420,4 0 1,3 6 502,1 4 0,4 10 0,1 2 0</inkml:trace>
  <inkml:trace contextRef="#ctx0" brushRef="#br0" timeOffset="6123">9805 744 7569,'8'0'-1272,"-1"-6"1647,-7 4-40,0-11-146,0 11-133,0-4 0,-8 6 0,-5 0-47,-5 0 0,-8 0 28,1 0 0,-3 6-126,-1 4 142,0 3-60,-1 2 1,2 1 7,4 4 1,3-4-2,6 4 0,0 1-18,1-2 1,5 1 44,4-5-110,4-1 89,1 1 1,8 3 2,7-3-74,6 3 66,8-10 1,2 0-17,4-3 0,1-3 12,3-2 1,2-2 42,-7-3 0,5-3 13,-5-7 0,1-1-9,-6-4 0,1 2 1,-3-6 65,-2-2 0,1 3-83,-6-2 1,-6 6 85,-4-6-92,-7 1 0,4 1 6,-7 3 1,-2-1-26,-3 1 0,-8 3-5,-6 7 0,-8-2-18,3 7 0,-4 0-112,-1 5 0,-1 0-212,1 0 236,0 7 0,4 1 0,2 7-270,2 0 204,1-1 44,6 8 0,4-6-86,0 3 142,7-9 0,-4 3 38,7-3 0,2-3 32,3-2 0,8-4 0,8-1 5,2 0 0,2 0 155,4 0-95,0 0-30,7-6 1,-5 2 122,4-5 0,1 4-39,-2-5 1,7 0 74,-2-5 5,-3 1-158,6 6 115,-11-6-99,12 6 0,-17 0 46,3 3-48,-3 4 1,2 1 7,-3 0 0,-4 1 1,-6 4 15,-1 5 1,1 8-15,0 1-30,-1 8 0,-5-5 0,-5 8-60,-2-1 0,-4 1-15,-2-1 0,-5 0-153,-5 1 1,-1-2 138,0-4 59,7-3 0,-5-6 0,5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10.9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368 381 7569,'-10'0'-251,"1"0"225,-1 0 1,0 5-52,0 0 0,0 2 95,-4-2 1,-6-4-87,0 4 1,-1-2 60,2 2 0,1 2-67,-7 3 1,6 3 79,-6-4 1,7 0-76,-1 0 0,2 1 103,3 5 0,-1 0-93,0-1 66,7 1 1,-3 0-1,6-1 4,1 1 1,3 0 37,1-1 1,6 1-37,4 0 0,3-2 64,2-3-63,6-4 0,4-1 1,9 0 135,5-2-108,3-1 1,4-9-1,3-2 0,-5-4 0,2-2 98,-5 0-115,-15 0 0,7-4 0,-14-2 8,-1-2 1,-6 5 61,-3-2-150,-5 4 84,2 1 0,-7 2-47,-4 3 0,-10 2 0,-9 5-56,-4-2 0,-7 0-177,1 5 1,-7 2-486,2 3 736,-3-4 0,-2 19 0,-1-4 0</inkml:trace>
  <inkml:trace contextRef="#ctx0" brushRef="#br0" timeOffset="303">1250 43 7569,'15'-8'-1199,"-5"-3"1091,-1 6 126,-5 0 117,2-2 3,-6 6 0,-6-4 1,-6 10-87,-6 4 0,0 0 9,-6 0 1,4 6 3,-4 5 1,4 1 8,-4-1-37,-7 2 1,3 8-1,-5-1-54,1 1 0,4-6 72,3 1 0,1 4-190,-6 5 85,1 1 0,4-6 1,1 0-92,-2 1 1,3 1 29,-2 3 1,7-3-98,-1 3 1,7-7-126,3-3 333,-1-6 0,-5 10 0,0-5 0</inkml:trace>
  <inkml:trace contextRef="#ctx0" brushRef="#br0" timeOffset="698">1221 528 7569,'10'8'0,"-1"-3"-372,1 4 353,5-8 0,0 6 0,-1-7-38,1 0 105,6 0 0,-3 0 22,7 0 0,-6-2 0,4-3-63,-2-5 62,-1-3 1,-7-1-4,-3-1 0,1 5-68,-6 0 0,0 5-6,-5-4 0,-7 5 0,-4-2 46,-7-1 1,-6 6-97,-11-4 1,3 3-92,-8 2 72,8 7 1,-9-4 63,7 7 1,-1-2 0,8 5-8,2 2 1,-1-4-30,6 9 1,1 1 21,4-2 1,2 6 121,3-5-51,4 6 0,9-8 69,7 6 0,1-4 0,15 3 159,5-2-181,5-2 1,10-5-96,3-5 0,0 4 0,6-4 11,1-1 0,4-2-169,-6-6 1,2 0 161,-2 0 0,3 7 0,-5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28.5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191 234 7569,'0'8'-240,"-6"5"171,4-12 0,-11 13 112,3-5 0,2 4-85,-2 2 58,1-7 1,-6 5-4,0-3 0,5 3 4,1 2 0,-1 1 3,-5 4 4,0-10 1,6 14-79,-1-9 82,6 3-19,-9-10 0,12 5-31,-4-3 43,3 3-5,2 2 0,7-2-4,3-4 1,9-2 60,6-7-64,2 0 1,3 0 11,-1 0 1,1-7 0,-1-2 1,-1-3 25,-4 2-33,4-3 1,-10 5 35,7-7 0,-6 2-28,6 4 0,-7-4 5,1 3 1,-1 2 14,2-2-18,-4 7-31,5-11 1,-6 13 31,0-4 0,-1 3-38,1 2 44,0 0-11,-1 0-32,-5 0-5,4 7 1,-7 1 29,4 7 1,-3-1-21,-7 1 12,0 0 0,0-1-31,0 1 0,0 0 5,0 0 0,-2-1 1,-1 1 0,-2 0 0,-5-6-63,5 1 75,0 0 0,5 0-67,0 0-7,0-7 37,0 3 1,7-6 39,3 0 1,7-6-10,3-4 0,6-3 14,-1-2 0,-2-4 0,-1-1-11,0 2 0,2 2 67,-4 1-70,-1 7 1,-4-3 108,0 6 0,-5-5-51,-1 5 150,-5 0-184,9 5 1,-12 2 12,4 3 2,-3-4 0,-2 12 33,0-3-47,6 3 1,-4 2-1,3 0 1,-3-6 0,-1 1 16,4 2 1,-3-4-84,3 2 68,3-7 0,-5 5-183,7-3 114,-7-3-306,10 11 0,-5-12 26,7 4 158,-7-3-390,5-2 567,-11 0 0,11 0 0,-5 0 0</inkml:trace>
  <inkml:trace contextRef="#ctx0" brushRef="#br0" timeOffset="458">1470 425 6186,'8'0'428,"-1"0"158,-7 0 0,-2 6-440,-3 4-96,4-3 1,-12 6 26,3-4 0,2 4-149,-2 2 134,0 0 1,-5 0-103,1-1 0,-1 1 67,0 0 1,1-1-70,-1 1 1,0-2 41,0-3 1,6-2-47,-1-3 1,5-3 76,-5 3-56,7-4 1,-4-7 33,7-4 1,-5 0-3,1-5 1,-1 4 7,5-9 1,-5-1 4,0 1 0,-2-4-31,2 4 5,4-6 1,-12 5-1,5-5 1,-2 1-124,0-1 0,0 5-483,-5 1 402,7-2 0,2 5-102,6-2 312,0 2 0,0 3 0,0-1 0</inkml:trace>
  <inkml:trace contextRef="#ctx0" brushRef="#br0" timeOffset="951">1911 513 7008,'-2'-8'-62,"-2"3"0,-5 3 106,-5 2 0,-1 0-12,0 0 0,-4 0-14,-1 0 0,-4 0-6,4 0 1,-1 0 29,1 0 1,4 5-7,-4 0 0,4 6-64,1-1 1,2 3 46,3 2-32,-3 0 1,10-1-3,-7 1 0,7-5 20,-2 0 0,3-1-8,2 6 1,2-5 18,3 0-5,-3-7 0,16 8 33,-4-6-39,11 0 1,-1-5 0,9-1 12,1-4 6,1 3-16,0-11 0,1 6 33,4-2-27,2-4-2,-11 4 0,-2-5 97,-9-1 1,-4 2-66,-1 3 76,-7-3 1,-1 5-110,-7-7 1,0 5 1,0 1 0,-7 4 45,-3-5-379,-9 7 206,3-4 0,-7 2-359,3 0 0,4 0 92,-4 5 382,4 0 0,-5 0 0,-2 0 0</inkml:trace>
  <inkml:trace contextRef="#ctx0" brushRef="#br0" timeOffset="2480">2205 542 7569,'25'0'-483,"-1"0"389,1 0 1,-1 0 60,1 0 96,-1 0 1,1 0-1,-1 0 19,2 0-5,-5-6 1,1 2-16,-8-5 1,1 1-24,0-2 0,-1-3-21,1 3 0,-5-3 31,0-2 1,-5 5-16,4 0 1,-5 6-32,1-6 8,-10 0 1,-10 2 0,-9 3-73,-4 3 1,-2 2 108,1 0-5,-7 0-29,5 0-81,-5 7 1,7-1 0,-1 6 27,1-2 0,4-1 0,3 6 24,0 0 4,3-1 0,9 3-8,0 2 0,5-2 25,-5 2 0,7-2 0,-2-3 25,4 1 1,2 0 10,4-1 1,3 1-43,7 0 1,1 0 0,4-2 44,4-4-39,11 4 0,-3-11 53,8 3 0,-1-3-49,5-2 1,-7 0 0,-1-2 10,0-3 0,-5 2 5,4-7-11,-11 0 0,-1-3-14,-3 3 0,-6-3-16,1 4 31,0 2-80,-14-6 73,12 11 0,-11-6 5,3 3-110,-3 4-60,-2-6 135,0 20 0,-2-5-5,-3 7-3,3 0 15,-4-7 1,6 2 28,0-1 1,1 0-4,4 0 0,-1 3 146,5-7-165,1 6 0,5-9 130,0 3-123,6-4 1,-5-1 24,4 0 1,1 0 4,-1 0 1,-1-5-7,-4 1 0,5-8 0,-1 2 0,6 2 17,-6-2 0,1 1 4,-5-6-18,-1 7 173,-6-5-107,-1 4-43,-7-5 0,-2 1 8,-3 3-173,4-3 147,-19 11 1,10-9-185,-9 6 0,1-2 172,-2 2 0,4 4-111,-4-4 1,-1 3 23,1 2 0,-1 0-129,2 0 1,2 0 53,-2 0 1,2 7-204,3 3 215,-1-4 1,5 7-3,0-3 0,5 1-4,-4-1 1,5 3 125,-1-3 1,4-2-164,1 2 297,0-7-170,0 10 1,6-9 93,4 5-94,3-5 0,-3 2 0,0-6 105,1 0 1,7 0 98,2 0 1,-1 0-122,-4 0 1,0 0-24,0 0 225,-1 0-136,-6 0 1,4 2 88,-7 3 0,1-2-95,-1 7 1,-3 0-8,3 4-33,-4-5 1,-1 4-1,0-4 5,0 11 1,-5-4-28,1 4 0,-6 3-14,5 1-21,-7 4 0,4 1 4,-6 1 0,-1-1 70,0 1-117,0-1 1,-4-4 85,-1-1-8,1 1-41,-3 4 1,0 0 45,-8 1-43,1-1 1,-7-4-1,-2-3 1,-1 0-54,0-4 67,6-9 0,-8 3-72,7-7 0,1 0 67,9-5 0,-2-7-170,6-3 74,7-3 0,2-6 68,6-1 1,2-6-19,7 1 0,8-2 70,12-3 0,7-6-63,13-3 1,7 2 193,3-3-194,3 1 1,2-3 64,0 3 1,0 3 107,-1 6 1,6 6-71,0-1 1,3 7 38,-9-1 0,5 2-29,-10 3 0,-7 4-28,-2 0 1,-11 2 18,-4-2-20,1-3 1,-12 10-79,6-7 0,-6 5 49,2-5 0,-4 5-171,-1-4 298,0-1 1,-1 0-186,1 0 0,-2 5 0,-2-5 38,-1-1 1,-7 3-11,2-2 1,-3 5-103,-2-5 50,0 7 1,-2-8-2,-3 6 48,-3 0 1,-11 5-34,-1 0 1,-4 0-4,4 0 1,-4 0-17,4 0 1,-5 5 48,6 0 1,-2 6 0,1-1 0,4 1-17,-4-1 0,4 5 31,1 0-23,0-1 1,7 7 4,3-6-2,-3 0 1,6 0 27,-2-1 1,8 1-30,6 0 1,5-1 30,5 1 1,-2-7-25,6-3 1,1 2 31,4-2 1,0-1 0,1-4 1,-1-4 3,1-1 0,-1-7-28,0 2 103,1-9-96,-1 2 0,0-4 25,1 7 0,-1-1-17,1 0 1,-6 0 14,1 1 5,-7-1-24,3 7 1,-6 0 3,-1 3 1,1 3 14,0-3 0,-6 4 0,1 1 1,-6 6-48,0 4 0,-2 3-6,-2 2 1,0-1-9,0 1 0,0 5 40,0-1 0,0 3-8,0-3 1,0-7-4,0 2-71,0-2 53,0-4-22,0-2 0,7-6 54,2 0 0,4-1 17,2-4 0,0-3 1,0-5 76,-1 3 0,1 3-33,0 7 0,-1-5-84,1 1 1,1-1-16,4 5 47,3 0 0,6 1-136,1 4 0,-1-2-456,0 7 577,1-6 0,6 9 0,1-5 0</inkml:trace>
  <inkml:trace contextRef="#ctx0" brushRef="#br0" timeOffset="3378">4572 601 7569,'0'10'-1485,"0"0"1534,0-7 1,0 5 377,0-3-277,0-3 1,1 4 198,4-6-187,-3 0-10,4-6 0,-1-3 53,0-5-148,0 6 0,0-5 8,0 3 1,6-8 6,-1-2 1,3-6-15,2 2 0,4-9 5,1-1 1,6-7-71,-1 2 74,-4-4-12,7 6 0,-12 1 8,4 6 1,1 2-86,-2 4-216,1 3 214,-5 13 1,-7 3 64,-3 10-27,-4 9-90,-1 9 0,0 11 48,0 1 1,-4 6 23,-1-2 1,0 2-2,5-2 0,0 2 0,0-7 1,0-1-7,0-9 0,1 2 0,4-6 4,3 6-3,7-16 0,0 9-1,0-9 1,1-3 21,3-2 0,3-4-15,2-1 1,4-11 226,-4-4-209,-2-9 0,4 1 0,-5-7 76,2 1-81,-5-7 0,3 0 175,-6-3-147,-1-4-32,1 6 0,0-2 10,0-1 14,6 8 0,-10-9-89,4 7 0,-4 1-54,4 8 1,-5-1-309,0 7 196,-7 6-605,3 0 536,-6 11 1,-4-3 294,-1 10 0,-13 3 0,1 7 0</inkml:trace>
  <inkml:trace contextRef="#ctx0" brushRef="#br0" timeOffset="3860">5556 454 7569,'15'0'-406,"0"0"355,-7 0 1,0 0 83,-3 0 243,-3-6-140,4-3-98,-6 1 1,-1-5 0,-4 5 60,-5 0-17,-3 1 0,-3 2-25,-4 0 1,-1 1-9,-4 4 0,-3 0-47,4 0-12,-4 0 1,5 6 53,4 4 0,2-2-83,3 2 1,-1 0-115,0 4 187,1 8 0,4-6-18,0 4 1,7-4-13,-2-1 1,3 4 37,2 1 1,2-1-21,3-4-5,3 0 57,13-1 0,-3-4-42,7 0 0,-1-7 29,5 2-37,1-3 19,6-2 0,-5-2 12,3-3 1,-3-3 16,-1-7 0,-3-1 54,-2-3-80,-4 2 22,-6-4 1,-1 1 0,0-1-12,-5-2 0,-2 5 4,-7-1-16,0-4 0,-2 7-173,-3-4 139,-9 4 1,-9 7 0,-7 5 0,-1 2-191,-3 2 1,1 0-507,-6 0 475,7 6 1,-4 3-107,6 5 1,2-1-110,4-3 0,3 3-49,6-3 474,0 3 0,1 2 0,5-7 0,-4 5 0,5-5 0</inkml:trace>
  <inkml:trace contextRef="#ctx0" brushRef="#br0" timeOffset="4044">5571 483 6771,'15'7'-211,"0"1"0,-1 2 256,1 0 0,0 0 334,-1 4-203,1 1 1,0 0-32,-1-1 1,3 1 5,2 0-45,-2-1-140,4 1 1,-1 0 200,-1 0-95,1-1 0,1 1-244,3 0 116,-2-7 1,5 3-292,-2-6 1,3 2 88,1-2 258,1-4 0,-1 6 0,0-7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33.6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15 7569,'0'15'122,"0"-7"390,0-1-277,0-7-521,0-13 143,0 9-775,0-9 918,0 13 0,7-6 0,1-2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7:27.12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1 6927,'0'8'164,"-1"0"-162,-4-3 1,2-2-57,-7 7 0,0-5 94,-5 5 1,1-1-81,-1 6 1,0 0 70,0 0 0,1-1-6,-1 1 0,0 0-22,1-1 1,-1 1 20,0 0 1,2-1-29,3 1 0,-3 0 1,4 0 0,0-1-9,0 1-39,5 0 63,-2-1 1,7-5-47,4-5 0,5-2 36,10-2 1,1 0-13,3 0 0,4-6 8,-3-4 1,7 0-1,3-5 1,-1 4 6,-5-9 1,1 4 0,-1 1 0,1 0 16,-1 1 0,0-1-14,1 0 1,-1 2-9,1 3 1,-6 4 5,1 6 0,-7 0 89,1 0-86,-3 0 1,-2 2 6,-5 2 1,-2 0-17,-7 6 0,0-1 0,0 6 1,5-5-28,0 0 0,0-5-35,-5 4 29,6 1 1,2-2 28,7-3 0,0 2-23,-1-2 1,1 0 6,0-5 0,-1 0 30,1 0 0,5-2-11,-1-3 1,3 2 2,-3-7 1,-2 5 1,2-5 1,-3 7 1,-1-8-15,0 6 0,-5 0 7,-1 5-12,1 0 1,5 0 6,0 0-103,-1 6 0,1 1 62,0 3 1,-5-2-73,-1-3 1,1-2 119,5 7 0,0 0 0,-1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27.1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603 897 7569,'0'8'-594,"0"-1"1155,0-7 1,5-12-528,0-2 0,5-4 16,-5 3 1,6-5-6,-1 1 1,3-6-72,2 6 0,0-7 69,-1 1 0,1 2-69,0-1 0,-7 6 99,-3-2-196,3 4 98,-6 1-10,4 0 89,-6 7-26,0 2 0,-6 7-7,-4 4 0,-2-1-16,3 5 1,-9 1 39,3 5 1,-5 1-27,1 4 0,-6-4-9,-9 4 1,0 3-8,-11 1 0,0 2-4,-9-1 0,-2 2-100,7-2 0,-5-4 63,5-1 1,7-4-331,8-1 0,3-2 31,1-3 337,7-4 0,-4-6 0,4 0 0</inkml:trace>
  <inkml:trace contextRef="#ctx0" brushRef="#br0" timeOffset="46207">853 1265 7569,'15'0'-84,"0"0"0,1 0-350,4 0 1,-2-2 86,6-3 0,1-5 1112,4-9 1,0-6-350,1-9 0,-1-4-313,1-6 1,-3-6-52,-2-4 1,1-10-69,-6-5 1,1-7-301,-2-3 1,-7-4 317,3 5 1,-11-6-408,1 6 1,-10-1 199,-4 6 1,-6 8 204,-5 6 0,-3 7 0,-6 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7:27.5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0 7569,'0'8'1195,"-6"5"-738,4-11-84,-5 5-2091,7-7 1080,7 0 638,1 0 0,13-7 0,2-1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7:30.5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15 677 6982,'-1'10'-587,"-4"0"587,3-1 204,-5 0 384,7 4-561,0-5 39,0 0-171,0-2 114,0-6 1,9-1 58,5-4-3,1 3 0,13-11-17,-4 3 60,11-3-86,-4-8 1,11 5 0,2-12 86,10 4-79,-3-4 1,9-2 60,-6 1 1,0-2-39,-10-3 1,-2 3 4,-2-4 1,-4 4 25,-7 2-77,-6-1 0,-2 6 3,-6-1 1,-2 8-104,-3-3 136,-4 4 0,-7 3-57,-4 3 41,-3 3-7,-14 7 0,-1 2-137,-6 3 125,0 3 1,-2 7-72,-4-1 0,-1 6 50,-3-1 0,-2 3 1,5-4-25,-1 1 0,4 7 14,-1-1 0,3-2-8,1 1 0,3 1 21,2 4 0,2-4 1,4-1 1,4 1 14,0 4-18,1-6 0,12 3 19,-3-6 0,3-1-19,2-4 1,7 3-42,3-3 0,4 3 48,6-9 0,5 0 0,7-1 1,3-2 0,5-1 16,0-5 0,2-1-23,2-4 0,5-4 38,0-5-36,0-1 7,-11 0 1,3 1 20,-7-1 1,-5 0-24,-4 1 47,-7-1-37,3 7-1,-6-5 40,-1 11 1,-4-9-24,0 6 4,-7 0-19,4 5-7,-7 0 1,0 6-71,0 4 1,-5-2 75,0 2 1,-5 0-23,5 5 1,-5-1 6,6 1-5,-1 0 0,5-1-10,0 1 0,1-2-2,4-3 0,3 1 30,7-6 1,0 0-16,-1-5 0,8 0 10,2 0 1,4 0 0,1 0 1,1-1 1,-1-4 0,-1 1 3,-4-5-14,4 5 5,-12-9 0,6 10 41,-8-7 1,-4 7-38,0-2 1,-5 3 143,5 2-134,-7 0 80,3 0-90,1 7 13,-5-5 1,4 11-17,-6-4 1,0 4 21,0 2 1,0 1-2,0 4 0,-5-2-10,0 7 0,-6-6-3,1 6 0,-8-1-8,-1 6 0,-8-1 12,3 0 1,-5 1-39,-6-1 35,4 7 1,-10-5-32,7 3 1,-2-3-6,2-1 0,4-1-119,1 1 0,0-8 135,12 0 1,-9-8-384,7 1 202,-1 0-34,5-7 1,7-3 19,3-10 1,4-3 208,1-7 0,6-6 0,9-2 0,8-6 0</inkml:trace>
  <inkml:trace contextRef="#ctx0" brushRef="#br0" timeOffset="308">1426 809 7569,'15'-6'-655,"0"4"0,1-9 735,4 6 26,-4-7 0,12 9-50,-4-7 0,-1 0 65,2-4-88,-1-1 0,5 0 183,1 1-158,-7-1-12,4 7 1,-9-4 44,7 7-31,-7-6-25,3 9 0,-6-4 18,0 6 1,-6 1-46,1 4 29,0 4 0,0 5 0,-2 3-51,-2 2 0,-1-2 5,-5 2 0,-5-3 41,1-1 0,-8 5-162,2-1 1,-3-1-59,-1-8 1,-1 3-247,0-3 166,7-3-48,-5-1 316,11-6 0,-4 0 0,6 0 0</inkml:trace>
  <inkml:trace contextRef="#ctx0" brushRef="#br0" timeOffset="592">2558 1 7569,'0'10'-862,"0"-1"362,0 8 336,0-1 0,-5 5 457,0-6 0,-4 6-89,4 4 1,-12-2 112,3 1-240,-4 1 1,-2 4-1,-1 2 76,-2 3-114,-2-3 0,-4 10-24,0-7 1,-6 7-18,1-1 1,5 0-6,4 0 0,2 5-136,-1-6 1,3 2-51,6-6 199,0-11 0,2 9-293,3-14 0,4 1-85,6-5 372,0-7 0,6 5 0,2-5 0</inkml:trace>
  <inkml:trace contextRef="#ctx0" brushRef="#br0" timeOffset="775">2734 324 7274,'0'15'-423,"-6"-7"0,-2 3 414,-7-6 1,0 2 66,1-2 0,-3-4 210,-2 4 1,-4-3-239,-6-2 0,2 0-48,-2 0 1,3 0-558,-8 0 575,-4 0 0,0 7 0,-6 1 0</inkml:trace>
  <inkml:trace contextRef="#ctx0" brushRef="#br0" timeOffset="1117">1647 89 7195,'-8'0'504,"1"0"-323,1 0-339,4 0-271,-5 0 413,7 7 16,0-6 0,0 12 0,0-5 0</inkml:trace>
  <inkml:trace contextRef="#ctx0" brushRef="#br0" timeOffset="1249">1367 16 7569,'-6'14'460,"4"1"-395,-3 0-1160,4-1 478,1 1 217,0-7 400,0-1 0,13-1 0,3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7:28.3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235 618 7569,'-14'8'-378,"-1"0"-47,0-3 1,1 1 319,-1 4 1,0 2 155,1-7 1,-1 6-47,0-1 1,0 1 14,1-1 1,-1 3-25,0-3 1,6 3 78,-1 2-34,6-1 1,-7 1-33,6 0 1,0-5 0,5-1 0,2 0-15,3 0 0,3 3 22,7-7 0,-1 4-3,1-4 1,5 2 3,-1-2 1,9-4-3,1 4 1,1-3 39,4-2 0,2 0 92,-2 0 0,2-2-91,-1-3 0,-9-3 73,3-6 0,-4-6-3,-1 0 0,-8-1-64,-6 2 1,-5 2-12,5-2 1,-7 1 29,2-2 1,-5 4-74,-5-4 0,0 9 27,-9 1 0,1 2-2,-12-2 1,1 3-50,-6 7 1,-4 0-98,0 0 0,-6 2-149,6 3 1,0 3 260,4 7 0,7 6 0,2 2 0</inkml:trace>
  <inkml:trace contextRef="#ctx0" brushRef="#br0" timeOffset="318">1264 0 7208,'-1'10'-647,"-4"0"1,-3 0 933,-7 4 0,0 1-29,1 0 0,-6 4-164,0 1 1,-6 6-21,2-1 1,-4 2-27,-1 3 0,-2-1-67,-4 1 1,4-1 15,-3 0 0,3 6 9,2-1 0,-1 5-139,1-5 1,1 7 44,3-1 0,4-3-98,7 2 0,-1-4 45,0 4 1,7-11-20,3 1 0,3-9 160,2-1 0,0-3 0,0-1 0</inkml:trace>
  <inkml:trace contextRef="#ctx0" brushRef="#br0" timeOffset="653">1103 706 7569,'19'0'-887,"1"0"553,6 0 1,-8 0 400,6 0 0,-4-2 170,5-3 1,-7-3 77,1-7-182,-3 1 1,-6-1-1,0 0-51,-7 1 1,4-1-21,-7 0 1,0 5-8,0 1 1,-8 5-76,-7 0 0,-1 2 88,-9 2 1,-4 0-110,-6 0 1,1 2 40,5 2 0,-1 5-85,1 5 1,0 1 72,-1 0 0,9 4-2,6 1 0,2 1 155,8-1 1,0-2-89,5 6 1,9-4 65,5 4 0,14-6-54,11 2 0,4-5 66,1-6 1,5 4-173,0-3 0,0-3-193,-5-2 0,5-4 198,0-1 36,0 0 0,-5 7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7:44.0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838 779 6739,'9'-6'410,"-5"-4"0,3-3-340,-2-2 1,6-1-97,-1-4 0,-2 4 102,2-4-67,0-2 0,0 0 14,-1-2 1,0 1 0,2 3-72,-1-4-45,-7 3 18,10-1 1,-10 6-143,7-4 1,-2 4 58,2-3 1,3 7-106,-3 2 1,-2 0 147,2-4 0,-2 4 115,2 0 0,3 7 0,-5-10 0,7 5 0</inkml:trace>
  <inkml:trace contextRef="#ctx0" brushRef="#br0" timeOffset="744">2352 294 7569,'0'15'-1499,"0"-5"1572,0 0 50,0-7 1,-1 5 148,-4-3-170,-3 3 1,-2 2 11,0 0 0,0-2-58,-4 2-25,-1 3 6,0-12 0,0 6-1,1-7 1,-1 5-25,0 0 1,1 0 5,-1-5 0,2-7 0,1-1 0,3 0 1,4-5-130,-5 3 125,7-3 0,-4-2-39,7 0 0,0-1 15,0-4-37,0 4 51,7 1 1,1 2-7,7 4 1,-1-3-1,1 2 0,0 4 19,-1 6 1,6 0 1,0 0 1,4 0 14,-4 0 0,-1 1 5,-4 4 1,-5 3-17,0 7 1,-9 2 3,-1 2-27,-6 4 0,-16 13 0,-2 3 0,-10 4-68,-6 1 77,4 0 1,-6-5 0,4 0-23,1 2 0,-4-5 17,7-2 0,-1-3 96,6-1-99,6-1 0,2-4 243,6-1-147,7-6-59,2 3 0,12-13 12,4-3 0,16-3 24,8-2-147,7-13 1,3 1-158,0-12 0,2 1 230,3-1 0,3-11 0,7 4 0</inkml:trace>
  <inkml:trace contextRef="#ctx0" brushRef="#br0" timeOffset="1803">3337 765 7402,'8'6'31,"-1"-4"-63,-1 4 169,-4-6 0,11 7-87,-3 3 0,-2-2 0,2 0-41,1-1 79,2 4-33,2-9 0,5 9 2,-1-6 1,3 0 0,-5-5-66,3 0 1,5 0 61,-6 0-167,7-7 173,-3-1-69,0 0 1,3-5 0,-6 3 31,-2-3 0,-2-2-129,-1 1 153,-1-1-8,-5 0-176,-3 1 164,-6-1-47,0 0 1,0 5 1,0 1 0,-6 4-121,-4-5 134,-3 7 0,-2-4-34,0 7 3,1-6 0,-1 4 8,0-3-35,1 3 44,-1 2 1,0-1-20,0-4 15,7 3 1,-3-6-17,6 3 13,0 3 104,5-11-95,0 5 1,0-8 20,0-4 0,7 2-32,2-6 37,4 6 1,2-8 18,0 6-35,-7-6 1,5 8 65,-3-6 1,1 6 0,1-4-32,-2 1 0,-7 5-9,2-4-25,-4 4 0,-2 6-14,-4 0 1,-5 5 0,-8-3-123,-2 2 0,-6 1 142,2 5-162,-4 0 1,-1 5-50,-1 0 211,1 6 0,6 4 0,2 8 0</inkml:trace>
  <inkml:trace contextRef="#ctx0" brushRef="#br0" timeOffset="3323">6586 515 7569,'8'-8'-1414,"3"-1"1120,-6 5 302,7 2 1,-9-10 126,7 8-114,-7-1 0,3 5 10,1-7 168,-5 5-145,4-4 112,-6 6 1,-6 5 0,-4 1-54,-3 3-107,-2-6 51,0 10-9,1-5 0,-6 5-16,0-3 13,1 3 0,3-5-161,-4 7 149,4 0 0,-6-6 0,8 1 53,-1 2-257,0 1 194,1 1 1,1-4-68,3 0 0,-2-5 65,7 5-67,-6-7 1,9 5 53,-3-3-101,4-3 92,1 11-8,0-12 0,6 7-1,4-3 0,3-3 0,2 5-13,0-1 11,-1-4 6,1 11 1,0-10-6,-1 7 1,1-5 28,0 5 9,-1-1-35,1 6 47,-7 0 0,-1 4 0,-7 3-7,0 0 43,-7-4 1,-1 12-64,-7-1 0,-1 2 37,-3 8 1,-6-4-28,-9 4 1,3-6-28,-4 1-24,-2-10 0,6-1 0,-2-6 0,7-3-326,6-6-96,4 2 213,1-8 238,7-2 0,2-8 0,6-7 0</inkml:trace>
  <inkml:trace contextRef="#ctx0" brushRef="#br0" timeOffset="3952">8320 529 5877,'0'9'216,"0"-3"76,0-6 0,-6 5-242,-4 0 38,-3 0 1,-8 1-33,-4 4-19,-3-3 0,-1 6 52,-1-3-84,-5-4 0,4 7 0,-4-3 89,4 3-66,-5 2 1,5 4 8,-3 1 0,3 6-47,2-1 0,-1 4 0,1 4-40,-1 1 69,7 0 0,-3 2-17,7 3 1,-6-1-4,6 1 0,-1-8 27,5-1-40,7-1 0,0-8 11,3 4 1,3-4 0,-1-8 4,6-3 1,6 1-6,5-6 1,3 0-8,2-5 1,-1 0-15,7 0 25,-1-7 1,1-2-8,-1-11 1,-1 2 6,2-6 0,-4 4-1,-6-4 0,-1-1 19,1-4 1,-2 4 2,-3 1 0,-4 6-86,-6-2 60,0 4 1,-1 3 0,-6 3-103,-8 5 1,-1 3-29,-8 2 0,-1 0-409,-4 0 543,-7 7 0,5 1 0,-5 7 0</inkml:trace>
  <inkml:trace contextRef="#ctx0" brushRef="#br0" timeOffset="2403">4925 970 7569,'0'9'-285,"0"-3"358,0-6 0,6-13-90,4-7 99,3 1 1,2-9-54,-1 4 0,6-9 69,0-1 0,-1-1-129,-4 6 0,0-5 38,-1-1 0,1 1 12,0 5 1,-2-1 61,-3 1-426,-4 6 222,1-5 0,-4 12-239,7-4 0,-7 4-20,2 1 382,-3 7 0,4-5 0,2 5 0</inkml:trace>
  <inkml:trace contextRef="#ctx0" brushRef="#br0" timeOffset="2656">5233 662 7569,'0'14'-570,"0"1"0,-5-5 598,1 0-133,-8-7 160,4 4 0,-8-3 218,-4 1 1,2 0-136,-6-5 1,-3 0 7,-7 0 1,3-5-110,-3 0 1,4-6 4,6 1 0,-4-4-159,4-6 148,2 4 1,1-11-36,6 8 1,7-9-91,3-1 0,4-6 7,1-4 0,1-3 27,4 3-325,3-4 222,7 6 0,5-4 9,-1 6 154,8 8 0,-5-1 0,8 5 0</inkml:trace>
  <inkml:trace contextRef="#ctx0" brushRef="#br0" timeOffset="9689">8864 74 6038,'-10'0'118,"0"0"-109,7 0 1,-10 0 179,3 0-159,4 0-6,-7 0 0,5 0 34,-7 0 1,0 0-7,0 0-17,1 0 16,-1 0 1,-5 0-10,1 0 1,-2 0-2,1 0 0,2 0-10,-6 0 1,4 0 4,-5 0-6,1 0 0,-1-2-2,1-3 2,6 4 1,-10-6-36,4 7 1,1 0 24,-2 0 1,-4 0 0,-5 0 1,-7 0 1,3 0-20,-6 0 14,7 0 0,-6 0 4,4 0 1,-2 0-5,2 0 0,-2 2 0,5 1 56,-1 2-56,4 0 0,-5-5 3,4 0 1,1 0 1,-6 0 1,2 0-33,-3 0 26,-2 0 0,4 0 1,-6 0-2,0 0 0,0 0-3,0 0 1,5 0-6,0 0 1,-1 1 0,-4 3 19,0 1-14,0-1 0,-5 1-2,0 0-5,-6 0 4,2-5 1,-4 5-1,3 0 0,2 0-1,3-5 1,8 2-1,-3 2 0,3-2 16,-3 3 0,3-3 18,-3-2-33,3 0 0,-11 0-24,3 0 25,3 0 1,-6 0-4,3 0 0,3 4 5,-3 1 0,9 0-6,0-5 1,8 0 10,-3 0-7,-2 0 25,-1 0-27,-6 0 1,-5 0-10,0 0 7,-6 0 0,4 0 7,-3 0 0,-1 0 14,6 0-21,6 0 1,2 0 2,7 0 1,-5-1 7,5-4-31,-1 3 21,-1-4 1,4 1 11,-8 0-13,8 0 1,-11 5 7,4 0 14,-3 0-23,-2 0 1,-1 0 0,1 0 23,0 0-17,0 0 3,0 0 0,0 0 4,0 0 0,-2 0 4,-3 0-6,3 0 0,-9 0 0,6 0 1,0 0 12,5 0-17,6 0 1,-4-2-29,3-3 1,3 4 27,1-4 1,-2-2-51,-2 2 44,3 0 1,-7 4-12,4-4 0,1 2-9,-1-7 1,2 7-4,-3-2 0,0-2-2,5 2 0,-4-1-5,5 1 1,-5 2 13,4-7 16,1 7-13,5-4 0,-7 7 51,-3 0 0,-2 0-51,2 0 1,-9 0 56,4 0 0,-3 0-49,3 0 1,0 0 0,-1 0 6,1 0 0,5-2 18,0-3-18,6 4 1,-4-6 19,2 7-62,4 0 42,-11 0 0,4 0-11,-6 0 0,0 0-4,0 0 1,-2 0-3,-3 0 1,2 0 11,-7 0-3,7 0 0,1 0-1,7 0 0,1 0-1,-1 0 0,-3 0-1,2 0 0,-2 2 1,-2 3 0,0-4 1,0 4 1,4-3-4,1-2 0,7 0 3,-3 0 0,6 0-5,4 0 4,-2 0 1,4 0 0,0 0 0,3 0 0,-3 0 16,-1 0-17,-4 0 1,-1 0 6,-1 0 0,1 0 1,0 0 0,-6 0-6,1 0 0,-5 0 0,4 0 0,-4 0 1,5 0 0,0 0 1,4 0 0,1 2-8,-1 3 0,6-4 3,-1 4 1,6-3-1,-6-2 1,7 0-16,-1 0 1,2 0-3,3 0 0,-1 0 16,0 0 0,1 0 0,-1 0-3,0 0-3,1 0 20,-1 0-19,0 0 26,0 0-22,1 0 1,4 0-2,0 0 25,7 0-22,-4 0 3,1 0 0,3 0 85,-7 0-84,6 0 2,-9 0 8,12 6-8,-12-4 1,9 4 4,-5-6 1,-1 0-19,-5 7 2,0-5 1,6 4-77,-1-6 84,7 0 1,-4 0-7,1 0-9,4 0 7,-11 0-7,5 0 8,-7 0 1,5 0-5,0 0-35,1 0 1,-6 0 31,0 0-53,7 0 57,-5 0 0,10 0-48,-7 0-9,7 0 31,-4 0 76,1 0 5,4 0 150,-5 0-201,7 7 11,0-6 1,0 7 56,0-3 1,0-1-48,0 5 1,-1-4 16,-4 5 1,3-5-22,-3 5 1,4-5-1,1 4 0,0 1-9,0 5 1,0-5-13,0 0 0,-7-1 0,6 6-14,-4 0 23,3-1 0,-3 1 1,0 0-24,2 0 28,-5-1-8,6 8-22,-4-6 1,1 10 16,0-6 0,-7 6-1,3-2 0,0-1-16,0 2 1,-1-3 17,-5 3 1,2 3-30,3-4 1,-3-1 24,3 2 0,-3-6 11,-1 6 1,-1-6-4,0 6 0,2-6 0,3 6 0,-3-6 2,3 6 1,-3-2 2,-1 1 0,4 4 5,0-3 0,2-3-11,-2 3 1,-1-5-14,6 4 1,-5-4 14,5 4 1,-1-6 1,1 2 0,3-4-3,-3-1 0,3-1-18,2 1 17,0 0-18,0 0 0,0-6-3,0 1 1,0 0 9,0 5-11,0-7 14,7 5 2,-5-12 9,4 13-8,-6-13 0,5 12-37,0-3 32,0-3 3,-5-1 1,2-1-85,2 0 77,-2 6 1,6-7-25,-3 5 0,-2-5 37,7 1 1,-7 3 0,11-5 4,-5 7 0,-2-7 1,6 4-1,-3-7 0,-2 5 6,2-1 0,-1 1 4,6-5-13,0 0 2,0 0 0,-1 0 9,1 0 0,0 0-8,-1 0 1,6 2 10,0 3 1,6-4 17,-2 4 0,-1-3 4,2-2 0,1 0-3,8 0 1,-3 0 4,3 0 1,2 5 7,-1 0 0,5 0-13,0-5-13,-4 0-17,6 0 1,-6 1 24,3 4 1,2-3-9,-7 3 0,12-4 18,-2-1 18,3 0-28,-2 0-4,-1 7 1,6-5 1,-2 4 7,6-6 0,-7 0 9,2 0 0,-3 0-15,-2 0 0,0 0-15,0 0 1,5 2 15,0 3 0,6-4-5,-1 4 0,7 2-4,-2-2 0,3 4-1,-8-4 1,3 2-27,1-2 28,1 3-5,0 0 1,6 3-6,4-6 0,-2 7 7,2-2 0,-7-2 36,1 2-39,-2-7 1,-4 8 62,-3-6-57,9 7-5,-9-11 1,17 6 20,-8-7 1,11 5-12,-6 0 1,6-1-4,-10-4 0,6 0 0,0 0-1,7 0 0,1 0-243,10 0 1,-4-1 213,4-4 1,-5 3-1,-8-3 4,-1 4 1,7 1 18,-7 0 1,3 0-8,-4 0 1,-4 0-52,-1 0 1,-10 0 41,0 0 9,4 0 0,0 0-2,7 0 1,0 0 5,4 0-13,-6 0 1,-2 0 1,-6 0 0,5-5-7,0 0 1,6-2 6,-2 3 1,9 2-622,2-3 623,-7 3 0,-7-3-4,-6 1 1,-7-1 9,-3 5 0,-3 0 0,-1 0 15,4 0 0,-3 0 139,3 0 1,-3 0-1,-2 0-150,0 0-8,0 0 51,0 0 0,-5 0-69,1 0 21,-1 0 0,0 0 329,0 0 1,5 0-359,5 0 1,7 0 31,-2 0-28,3 0-530,2 0 548,-7 0-4,5 0 4,-18 0 0,10 0 0,-11 0 6,-1 0 1,6 0-3,-4 0 1,-1 0 6,1 0-10,-6 0 0,9 0 1,-3 0 0,4 0 2,1 0-2,0 0 0,-5 0 274,0 0 1,-6 0-278,1 0 1,2 0 3,-2 0-1,1 0-5,-6 0 4,1 0 0,4 0-102,0 0 98,7-7 1,-4 6 1,8-4 0,-1-2-3,0 2 0,-7 0 1,4 5 6,-7 0 1,-4-5-13,-6 0 18,1 1 0,-2 4-16,-4 0 0,-2 0-1,-3 0 3,1 0-21,0 0 11,-1 0 1,1 0 7,0 0-87,-7 0 82,5 0-23,-5-7 23,7 5 0,0-4-13,-7 6-3,-2 0-19,-6 0 46,0-7-11,0 6 52,0-6-51,0 1 51,0 4-44,0-11 0,0 10 91,0-7-81,0 7 5,0-10 83,0 4-64,0-5 1,0-1 4,0 0 1,5 1-8,0-1 45,0 0-56,2-6 0,-6 5 5,4-4 1,2-3 1,-2-1 1,6-4-16,-1-1 1,-2-1 32,2 1-45,-7-7 1,8 5 1,-6-4 1,5 0-56,-5 0 68,6 1 0,-7 5-13,6-1 0,-7 2-9,2 4 18,-4-4-31,6 12 26,-5-12 1,4 12 1,-6-4-9,0-3 0,5 7 14,0-4 0,5-1 0,-5 1 0,6-4 2,-1 4 0,3-4 3,2 4 0,-2-1-14,-4 1 1,4 4 0,-3-5 0,2 1-12,-2 1 14,3 6 1,-12 0-16,4 3 15,-3 3 0,3-1-3,0 3-4,-1 4-80,-4-6 62,0 0 0,0 4 11,0-7 1,-6 7 0,4-5-16,-3 3-76,4-3 81,1 0-135,0-5 131,0 4 0,0 0-135,0-1 120,0 7-1929,0-4 1702,0 1-227,0 4 199,0-11 295,0 11 0,0-11 0,0 5 0</inkml:trace>
  <inkml:trace contextRef="#ctx0" brushRef="#br0" timeOffset="12287">8776 74 6210,'8'0'146,"-1"0"-117,-1 0-3,-4 0 0,6 0 41,-3 0-35,-4 0 0,8 0 48,-5 0-51,5 0 1,0 0 32,1 0-37,-6 0 1,9 0 36,-4 0 0,4 0 50,2 0-82,0 0 0,0 0 37,-1 0-33,1 0 1,5 0-3,-1 0 1,-3 0-6,-1 0 1,-3 0-6,7 0 1,-2 0 19,-3 0 1,1 0-11,0 0 1,1 0 20,4 0-1,-4 0-28,12 0 1,-10 0 3,6 0 1,-4 0 3,4 0 0,-1 1 23,2 4-111,2-3 80,-4 4 0,5-6-43,-4 0 1,4 0 42,-3 0 1,2 0 5,3 0-16,-7 0 1,0 0 10,-4 0 1,-2 0-4,2 0 0,2 0-18,-1 0 11,0 0-1,-6 0 1,3 0 3,2 0 0,-1 0 6,7 0 0,-6 0 5,6 0 0,-2 0 3,1 0 0,2 0-2,-6 0 1,6 0-49,-1 0 0,-4 0-39,-2 0 0,3 5 38,-3 0 0,1 0-30,-6-5 1,6 2 105,0 3-53,-1-4 0,-2 6-19,2-7 16,-2 0 1,5 0-5,-2 0 1,-4 0-1,4 0 0,1-5 1,-1 0 2,6 0 0,-10 5 0,5 0-1,-6 0 1,0 0 1,-7 0-2,-1 0-62,-7 0 43,0 7 7,0-6 21,0 6-5,0-1 1,0-4-5,0 11 3,-7-11-2,5 11 0,-4-10 6,6 7-5,-7-7 0,4 10 2,-7-3 0,5-2 20,-4 2-22,5 0 0,-2 0 3,6-1 0,-5-4 1,0 5 4,2 2 18,1 1-18,2 1-3,-6 1 0,4 0-1,-3-1 1,2 6 0,-2 0 1,3-1-1,-3-4 1,-1 4-7,1 1 0,-2 0 0,2-6 0,4 6-1,-4 0 0,2-1 0,-2-4 1,3 4 5,-3 1-7,-3 0 0,6-1 0,-3 1 1,2 1 3,-2-1-5,4-4 0,-11 10 2,7-6 1,-1 1-1,1-1 0,3-2-4,-3 6 0,-1-4-1,1 4 1,-6-4-11,1 4 0,2-4 14,-2 4 0,2-1-12,-2 2 1,-2-4 8,7-6 1,-6 4 12,1 1-10,4-1 1,-2-4 0,4 0-2,-1 0 0,-4-1 17,4 1-17,0 0 1,5-6 4,0 1-1,-7 0 1,4 5-4,-7-1 1,7-4 0,-2 0 1,-2 0 0,3 5 0,-3-1 1,2 1-2,3-7 1,-4 5 0,6-5-9,0 7 1,0-5-4,0 0 0,-2-5-13,-3 4 22,4-5 6,-6 2-8,7 1 2,-6-6 0,4 7-15,-3-3 1,4-3-12,-6 5-3,5-7 338,-4 0-254,-1 0 1,4 0-30,-7 0 1,0 0 43,-4 0-43,-1 0 1,0 0-5,1 0 0,-1 0 11,0 0 0,1 0-2,-1 0 0,-1 0-2,-4 0 0,-1 4-23,-4 1 1,-3 0 6,4-5 1,-4 0-4,-1 0 0,-1 2 23,1 3-30,-7-4 13,-2 6 0,-6-7-71,0 0 64,0 6 0,2-4 0,1 5 0,3-3 1,2 1 0,-1 2 19,7-2-21,-2-4 1,9 6 15,-6-7 1,-1 0 0,1 0 1,1 0-9,3 0-30,-2 0 24,4 0 0,-2 0-22,1 0 1,6 0 18,-2 0 1,4-5 0,1 0 1,2-1-36,3 1 32,-3 3 0,10-4-10,-7 6-2,7 0 4,-10 0 3,11 0 1,-11 0 0,10 0 0,-7 0 0,0 0 0,-4 4 0,-1 1 0,7 0 0,-5-5 0,11 0 0,-4 0-4,-1 0 2,5 0 1,-6 5-12,3 0 1,2 0-7,-7-5 0,0 0-21,-4 0 37,-1 7 0,5-6-52,0 4 47,1-3 1,-6-2-2,0 0 0,5 0-3,1 0 0,4 5 8,-5-1-9,7 1 0,-5-5-38,3 0-104,3 0-543,-5 0 0,7-6 70,0-4 628,0 4 0,7-8 0,1 6 0</inkml:trace>
  <inkml:trace contextRef="#ctx0" brushRef="#br0" timeOffset="13536">6953 1485 7569,'0'10'-1011,"0"-1"1157,0-5 448,0 2-534,7-19 1,-6 8 84,4-9 1,3 1-68,2-7 0,-2 2 110,2-6-126,0-1 0,5-4-6,-1-1 0,-4-1 1,0-3 141,1-5-243,2-4 56,2-1 1,-2-7 0,-1-1 41,-3 0-18,1-5 1,0 9-1,-2-4-69,-1 2 0,3 1 84,-6 4-122,8 1 0,-10 0 62,2 0 1,3 5-10,-2 0 1,0 8 44,-5 1-159,0 1 64,6 13 1,-4-6 66,3 8-181,-4 6 81,-1-6 1,2 13-137,3-4-21,-3 3-74,4 2 0,-6 0 0</inkml:trace>
  <inkml:trace contextRef="#ctx0" brushRef="#br0" timeOffset="14599">5660 1456 6344,'9'-2'281,"1"-3"0,-6-3-155,0-7 0,3 4-2,-2-4-54,6 4 0,-9-11 7,3 8 1,1-6-3,-1 0 0,5-6 2,-5 2 0,5-4 58,-5-1-51,6-7-35,-3-2 1,2-6-2,0 0 1,-5-3-6,5 2 0,-6-7 62,6 8-210,0-3 154,-2 3 1,4 1 39,-7 4-203,6-3 148,-3 4 0,0-6-70,-3 0 1,2 1 39,-2 4 1,0-2-7,-5 7 1,0 0 9,0 4 1,0 6-5,0-1 1,0 7 10,0-1-73,0 2 66,0 9-22,0-5 1,0 10 11,0-7-3,0 7-1286,0-4 970,-7 14 27,5-6-65,-4 6 14,6-7 345,0 7 0,6-6 0,3 6 0</inkml:trace>
  <inkml:trace contextRef="#ctx0" brushRef="#br0" timeOffset="15456">7277 265 6206,'0'8'-192,"0"5"226,0-5 222,0 0-222,0-1 1,0-7 144,0 7-111,0-6 40,0 6-47,-7-7 0,5 1-43,-3 4 56,4-3 11,-6 4-32,6-6 136,-6 0-129,7-6 0,0 3-13,0-7 1,0 5 3,0-5-26,0 0 1,0-4 44,0-1-102,0 7 0,0-5 5,0 3 78,0-3-23,0 5-18,7-5 4,-6 11 1,6-6 24,-7 3-18,0 3 183,0-4-220,0 19 1,0-8-48,0 9 82,0-9-1,0 8-45,0-5 29,0 1 33,0 4-39,0-5 1,0 2-5,0-1 16,0-5-14,0 9 2,0-12-53,6 13-125,-4-13 175,5 6-373,-7-7 110,0 6-367,0-4 460,0 4 1,0-6 0</inkml:trace>
  <inkml:trace contextRef="#ctx0" brushRef="#br0" timeOffset="17950">4396 59 7301,'0'8'-395,"0"-1"528,6-7 1,-4 1-26,3 4 50,-4-3 10,-1 4-34,0 1-21,0-5-75,0 11 0,0-5 1,0 7-11,0-1 0,0 1-12,0 0 0,-5-1 7,0 1 1,-1 1-10,1 4 1,2-2 4,-7 6 0,7 1-6,-2 4 0,-3 1 23,-2-1-17,3 1 0,-1-3-14,3-2 0,2 3 22,-7-4 0,5 4-18,-5 1 0,6-4 0,-6-1 1,6-1 0,-2 3 1,-1-1 0,4-6-35,-7 6 1,5-7 39,-4 1 0,5 3-34,-1-3 0,-1 1 26,1-5 0,-5 4-13,5 1 1,-1 4 5,1-4 0,3 1-10,-3-1 1,-1-4 7,1 4 0,0 1-1,5-2 1,-5 1 0,0-5 1,0-1 0,5 1 0,0-5 0,0 0 0,-6 0 0,4-2 0,-4 5 0,6-3 0,0-4 0,0 7-1,0-5-5,0 7 1,0-5-1,0 0 1,0-5-23,0 4 25,0-5 1,0 4-5,0-3 0,-5-2-1,0 7 1,0-5 13,5 4-17,0-5 17,0 9 0,0-10-7,0 7 1,0-5 1,0 5 1,0-6-1,0 6 1,0-5 2,0 5 27,0 0-29,0-2-1,-7 5 0,6-10-3,-4 7 4,3-7-38,2 10-1,0-11 11,0 11-5,0-11 16,0 11-7,-6-12-11,4 12 16,-4-11 1,6 11 0,0-10-16,0 7-131,0-7 135,0 11-65,0-13 0,-2 6-368,-3-7 90,3 0 71,-4 0 0,1-2-62,0-3 362,0 4 0,-1-13 0,-3 6 0</inkml:trace>
  <inkml:trace contextRef="#ctx0" brushRef="#br0" timeOffset="19156">3014 0 6014,'0'8'654,"0"-1"-466,0-7 24,0 7-134,0-6 1,0 7-15,0-3 0,0-2 0,0 7 1,-5-5-36,0 5 0,0 0 1,5 4 1,-5 1-16,0 0 1,-4 0-8,4-1 1,-2 3 13,2 2 0,2-1 0,-5 5 7,1-2 1,-3 4-89,6-6 75,-8 8 1,10-5-5,-2 8 0,-3-2 4,2-4 0,-5 4 0,5-4 0,-4 4-1,4 1 1,-5 1 5,5-1 2,-6 1-11,9-7 1,-9 4 3,6-2 1,-5-2-6,5 1 1,-5-4 4,5 4 0,-5-1-3,6 2 1,-6 1-9,5-7 0,0 3 0,5-3 1,-5-1 6,0 7 1,-1-6 0,1 6 1,3-7-9,-3 1 1,2-1 0,0 0 4,-2 2 1,0-1-19,5-4 14,-7 0 1,6 0-9,-4-1 0,1 1 10,0 0 1,2-1-33,-3 1 21,-3 0 0,6-1-5,-3 1 11,4-7 11,-6 5 2,6-11-11,-6 11 1,7-10-2,0 7 28,-7-7-17,6 10 0,-11-9 17,8 6 7,-1-7-3,5 10-20,0-12-760,0 6 711,0 0-3,0-6 0,-2 6-27,-3-7-2,3 0 172,-4 6-160,6-4 103,-7 11 0,6-10-42,-4 7 3,3-7 0,2 5-5,0-3 7,-6-3-11,4 11 1,-6-10-2,3 7-1,3-7 0,-4 10 1,6-9-1,0 5 0,-5-4 0,0 5 0,0-7-70,5 11 68,0-13 1,-1 11-234,-4-8-337,3 1 260,-5 2 1,6-5 311,-4 2 0,3-8 0,-4-5 0</inkml:trace>
  <inkml:trace contextRef="#ctx0" brushRef="#br0" timeOffset="20282">1603 44 7569,'0'9'-877,"0"-3"1385,0 1-408,0-6 1,1 7-38,4-3 13,-3-3 1,4 6 63,-6-3-65,0-3 38,0 4-11,0 1-20,0-6 1,0 12-67,0-3 0,-1 3 3,-4 2 1,3 0-2,-3-1 0,2 1-117,-2 0 125,4-1 1,-6 1 0,5 0-27,-3 0 0,4 1 25,-4 4 1,-2-3-31,2 8 0,-4-5 25,4 4 1,-2-1-4,2 1 0,4 4-10,-4-3 0,-2-2-1,2 1 1,-1-4-30,1 4 1,2-1 35,-7 2 1,7 2-34,-2-2 1,-3 3 25,-2 1 1,2 0-147,-2 1 137,7-1 1,-11-6 0,11 10-103,-7-4 97,7-3 1,-8 2 0,4-5-9,-1 0 1,3-2 4,-5-6 1,5-1-9,-4 1 1,5 0 26,-1-1-35,-3 1-15,7 0 23,-12 0-17,11-1 25,-5-6-36,7 5 31,-6-11 0,4 6-19,-3-3 0,4-3-300,1 4 299,0 1 18,0-6 0,0 8 46,0-4-50,-7-4 1,6 7 30,-4-3-23,3-3 1,2 6 76,0-3-61,0-3 17,0 4-87,0 1 63,0-6-1066,0 6 779,0-20 292,0 3 0,0-11 0,0 6 0</inkml:trace>
  <inkml:trace contextRef="#ctx0" brushRef="#br0" timeOffset="20980">1265 1426 6874,'0'8'-611,"0"5"1007,0-11 288,0 5-598,6-14 1,-3-1-1,7-7 0,-7 5-26,2 1 1,-1 4 8,1-5 0,-2 2-52,7-2 0,-5-3 56,4 3 0,-4-8-118,5-2 0,-5-1 55,5 2 0,-2 1-111,2-7 1,-2 6-446,-3-6 375,-4 7 1,6-8 170,-7 6 0,6-6 0,3 3 0</inkml:trace>
  <inkml:trace contextRef="#ctx0" brushRef="#br0" timeOffset="24107">1279 1397 8183,'0'-8'91,"7"-6"1,-6 11-47,4-7 0,-1 6-56,1-6 0,-4 5 118,4-5-108,-3 0-14,-2-4 1,0-1-161,0 0 80,0 7 0,0-5 56,0 3 0,5 2 0,0-2-162,-2-1 0,5 3-108,2-2 1,-2 0 308,2-5 0,0 1 0,4-1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46:37.65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1191 1133 6844,'0'14'288,"0"-4"-87,0 0-123,0 0 1,-5 4 77,0 1-130,-13 6 101,9-4-51,-13 10 0,1-2-54,-3 9 75,-4-3-74,-1 12 1,4-12-88,1 3 1,1-3 181,-2-2-331,4 1 1,5-7-125,-4-4 1,5-2-534,1-3 870,-1-6 0,13 6 0,-4-6 0</inkml:trace>
  <inkml:trace contextRef="#ctx0" brushRef="#br0" timeOffset="2855">89 1412 7569,'-8'-7'98,"-5"-1"1,4-8 417,-5-4-238,-1 4-71,7-18-82,-5 9 0,11-17 126,-3 2-195,4-2 1,1-9 178,0-3-78,6-3-409,9-8 0,8-9 270,6-9-1783,1 3 1571,-1 0 152,7 7 0,6-1-174,7 1 0,7 6 0,-2 5 216,3 6 0,5 4 0,3 6 0,7 2 0,3 6 0,4 6 0</inkml:trace>
  <inkml:trace contextRef="#ctx0" brushRef="#br0" timeOffset="1840">2147 574 6175,'8'0'1031,"-2"0"-850,-6 0 48,0-7 87,0 6-93,0-6-44,-6 7-136,-2 0 0,-7 0 0,-1 0 9,-4 0 1,-3 7 43,-6 3-89,-1 3 1,1 6-1,1 3-40,4 0 0,-4 3 42,3 4 37,-2 1 1,2-1-106,1 0 16,-1 1 0,1-1 63,-1 1-76,7-1 1,-8 0 30,7 1 0,-1-2 1,7-4-1,3-4 0,2 1-163,3-1 180,3-1-38,-4-4 0,11 0-8,0-1 1,11 1 13,-1 0 40,3-7 0,-2 3-39,4-6 28,-4 0 0,10-5-8,-6 0 1,-1-2 122,-4-2-94,0-5 0,-1-5 0,-1-1 49,-3 0 0,2-1-11,-8-4 1,6 4 66,-5-4-102,0-2 1,0 5 3,0-2 1,0 2 0,-5 3 0,-5 4 36,0 0-190,-6 7 1,2-9-119,-5 7 0,-3 0-30,-2 5-586,2 0 870,-4 0 0,0 14 0,-2 2 0</inkml:trace>
  <inkml:trace contextRef="#ctx0" brushRef="#br0" timeOffset="2274">2323 1309 7569,'15'0'-1304,"-5"0"1107,-1 0 493,1-7-137,5-1 186,0-6-278,-1-1 1,1-1 45,0-4 1,-2 2 84,-3-7-117,3 1 0,-5-7 81,6-3 1,1-4-100,0-6 0,0 3-130,-1-3 141,-6 3 0,-1-16-57,-7 3 1,0-1-175,0 1 1,-7 5-527,-2 10 486,-11-4 0,-3 12-384,-6-3 581,-1 3 0,-6 1 0,-1 1 0</inkml:trace>
  <inkml:trace contextRef="#ctx0" brushRef="#br0" timeOffset="158445.27">639 765 7557,'-9'-2'283,"4"-2"-244,-3 2 1,7-6 101,-4 3-39,3-3-159,2-7 0,-5 0 84,0 1 1,0-1 0,5 0-35,0 0 0,0 1 79,0-1-123,7 0 1,-5 1 86,3-1-3,3 7 2,-7-5 67,12 11-84,-4-4 1,5 6 46,1 0 0,0 1 58,-1 4-2,1 3-91,0 7 0,-7 1 7,-3 4 1,-4-2 1,-1 6 1,-1-4-11,-4 4 0,-3 6 1,-9 4-35,-2-1 44,2-2 0,-10-2 8,10 1-78,-10-1 0,9 0 51,-7 1 1,6-2-5,-6-4 1,5 2 10,-4-6 5,6 6 0,-3-10 0,6 6 105,0-1-100,1-5-1,5 5 91,3-6-102,6 0 1,2-7-17,2-3 17,5-4 0,7-1 17,4 0-5,2 0 5,1 0-16,5 0 0,-7 0 25,4 0-28,3 0 1,-10 0 28,6 0 1,-11 0-1,2 0-126,-2 0 118,0 0-205,2 0-103,-1 0 1,-4 2-711,0 3 323,-7-3-504,4 4 608,-7-6 546,-7 0 0,6 7 0,-6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7:51:18.21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3058 7569,'8'-1'-572,"-3"-4"477,3 3 0,-5-16 273,7 3-84,6-9 0,1 4 59,2-9 1,2 3-76,-1-8 1,1-4-130,-1-1 0,-5 3 66,-1 2 0,-1-2-198,-8 1 0,5 3 76,-5 7 1,0-1-35,-5 6 1,0 6 140,0 4 0,0 0 0,0-5 0</inkml:trace>
  <inkml:trace contextRef="#ctx0" brushRef="#br0" timeOffset="228">515 2529 7569,'8'15'0,"-2"-5"153,-6-1 30,0-5 104,0 9-86,0-12 0,-1 11-75,-4-7 1,-3 4-116,-7-4 1,-5 5-8,1-5 0,-9 5-186,-1-5 1,-1 6-539,-4-1 517,3-3 0,-3 1-616,-1-3 819,1-4 0,5 19 0,-1-4 0</inkml:trace>
  <inkml:trace contextRef="#ctx0" brushRef="#br0" timeOffset="661">559 2867 6987,'8'0'128,"-2"0"31,-6 0-149,-13 0 1,8 0 55,-9 0 0,-3 0-107,-2 0 1,-1 0 94,5 0 1,-4 7-124,-1 3 1,-4 3 110,4 1 1,1 1-108,4 0 0,0-1 54,1 1 1,5 0-14,4-1-108,4 1 132,1 0 0,11-7-31,4-3 0,9-3 20,1-2 1,4-2-63,6-3 1,-4-3 52,3-7 1,2 0 12,-2 1 1,0-1 17,-4 0 1,-7 1 77,-4-1 1,-2 2-47,-3 3 150,-5-3-182,-3 5 0,-14-5 11,-7 3 0,-1 3-122,-9 7 0,3 0 87,-3 0 0,-3 0-315,4 0 1,3 0 327,1 0 0,-3 7 0,0 1 0</inkml:trace>
  <inkml:trace contextRef="#ctx0" brushRef="#br0" timeOffset="1122">764 2852 7569,'25'0'-366,"-1"0"290,1 0 0,4-4 73,1-1 0,-6-5 94,1 5 0,-7-5 12,1 5-250,-2-6 211,-3 3-10,-5 0 100,-3 1-114,-6 7 0,-2 7 19,-2 2 0,-5 4-18,-5 2 0,-3 1 62,-2 4-63,2-4 1,-10 10-16,2-6 0,-1 6 0,2-1 0,-9 1 1,3-2 0,-2 4-72,2-3 0,1 7-2,0 3 63,-1-1 0,1-5-78,-1 1 0,6-1 67,-1 0 0,3 4-102,-3-3 0,-1 1 87,6-12 0,1 1-190,4-6 157,7 1-89,-5-7 1,18-8 81,0-9 0,13-11-10,6-5 0,5-9-4,6-5 1,2-4 15,7-1 0,0 5 11,1 0-7,-1 0 0,5 1 30,0 4 1,-2 8 8,-8 1 1,-3 7 85,-6-1-102,-8 9 1,0-2 31,-8 8 1,1-6 4,0 5 1,-5 0 13,-1 5 1,-4 0-37,5 0 1,-5 0 4,5 0 1,-5 0-2,4 0 0,-4 2-85,5 3-44,0-4-238,5 6 370,-7-7 0,5 6 0,-5 2 0</inkml:trace>
  <inkml:trace contextRef="#ctx0" brushRef="#br0" timeOffset="1728">1646 2823 7569,'9'0'-87,"-3"7"-205,-6-6 74,0 6 393,7-7-140,-6 0 0,11-2 71,-7-3-67,6 4 1,-4-8-1,2 5 1,4 0 12,-3-6 0,3 6-155,2-6 140,0 7 0,4-11-48,1 5 1,0 0-13,-6 0 1,1 5-96,0 0 132,-7 2 32,5 2-23,-12 0 1,6 2 36,-7 2 0,-7 9-47,-2 7 1,-4 1 17,-2-1 1,-1-4-8,-4 4 0,4 1-14,-4-1 0,4 6 0,1-2 0,-5 4-6,1 1 1,-7 1-32,1-1 1,-1 1 38,2-1 0,-7 5-69,6 1 0,-6-1 58,6-5 1,4-1-92,2-3 85,2 2 0,8-15-34,-1 3 15,6-11 1,1 3-198,13-7 205,6-13 0,14-3-18,-1-14 1,5-1-8,1-3 1,1 1 14,-2-6 0,-3 6-10,3-1 1,-8 3 67,-1 2 1,-1 1-61,6 3 1,-1 2 38,1 4 0,4 3-14,0-4 1,-4 8 1,-6 3 0,-6 5 8,2 0-22,-4 2 46,-1 2-42,-7 0 19,-2 6 1,-6 3-12,0 5 0,-1-4 7,-4 0-126,3 0-200,-4-2 12,6 5 310,0-11 0,13-2 0,3-9 0</inkml:trace>
  <inkml:trace contextRef="#ctx0" brushRef="#br0" timeOffset="2021">2484 2852 7569,'10'0'-640,"0"0"241,-7 7 283,4-5 288,-1 4-139,-4-6 68,4 0-3,-6-6 0,0-3-66,0-5 0,0 4 10,0 0 0,2 0 0,3-4 1,-2-1-80,7 0 0,-5-1 70,5-4 1,-5 4-166,4-4 1,0 2-7,0-1 1,3 3 137,-7-4 0,6 4 0,-3 1 0</inkml:trace>
  <inkml:trace contextRef="#ctx0" brushRef="#br0" timeOffset="2255">2675 2676 7569,'0'15'-267,"0"-1"389,0 1 229,0-7-257,0 5 1,-6-11 5,-4 3 0,-3-3-36,-2-2 0,-1 0-125,-4 0 1,4 0 96,-4 0 0,-1 0-128,2 0 1,-6 0-391,5 0 345,-6-7 0,10 4-56,-4-7 193,4 7 0,1-10 0,1 4 0</inkml:trace>
  <inkml:trace contextRef="#ctx0" brushRef="#br0" timeOffset="2813">3058 2485 7395,'4'10'-194,"1"0"1,0-6-120,-5 6 1,0-5 331,0 5 0,0-5 317,0 5 0,-6-7-49,-4 2-256,-3 3 1,-2-6-34,0 3 1,6 1-10,-1-1 8,0 0 0,-3-7 30,3-3 1,-1-3-85,6-7 0,0 1 63,5-1 0,0 5-97,0 0 1,2 1 46,2-6 24,5 0 1,5 5 28,1 1 1,0 5-22,-1 0 0,1 2 82,0 2 0,0 2-74,-1 2 0,-1 1 100,-3 10 1,-3-4-83,-7 9 1,0 3 118,0 1 0,-5-1-95,0 2 1,-7-1 7,3 6 0,-4-6-29,-2 1 0,0-2 28,0 1 1,1 2-72,-1-6 0,2 4 56,3-4 0,-1-1-67,6-4 56,-7 0 0,9-2-20,-7-3-31,7 3 1,-2-12-9,10 4 1,5-3-6,9-2 1,-1-2 39,7-3 1,-1-3-166,6-6 1,-1-1 48,1 0 1,-3 0-460,-2 1 580,-4-1 0,0 0 0,2 1 0</inkml:trace>
  <inkml:trace contextRef="#ctx0" brushRef="#br0" timeOffset="-3535">294 1735 7212,'-2'-8'253,"-2"3"-173,2 4 1,-11 1 31,3 0 0,2 0-4,-2 0 0,0 0 4,-4 0 0,-1 5-47,0-1 0,1 6-1,-1-5 0,0 7-142,0-3-40,1 4 171,-1 2 1,0 0-244,1 0 86,-1-1 1,0 7 23,1-4 0,4 6 41,0-4 1,7-2-165,-2 2 78,3-2 0,2-3 44,0 1 0,7 0-67,2-1 1,6-6 109,5-3-20,3-3 0,11-2 25,0 0 1,5-2 86,-4-3 0,4-4 190,-5-11-150,1 4 0,-11-7-24,0 3 0,-7-1 53,-2-3 1,-2-3-24,-9 8 1,1-2 8,-5 1 1,0 4-172,0-4 111,0 10 0,-6-1-159,-4 6 0,-10 0 92,-4 5 0,-4 0-313,-1 0 1,-1 2 128,1 3 0,0-2 202,-1 7 0,1 6 0,-1 7 0</inkml:trace>
  <inkml:trace contextRef="#ctx0" brushRef="#br0" timeOffset="-3024">353 1809 7569,'6'15'0,"-2"-6"-191,5 1 96,-5 0 0,2 0 184,-6 0 0,2-6 425,3 6-475,-4 0 0,8 3-173,-4-3 1,-4-2-119,4-3 52,3-3 49,0 4 140,14 1 0,-1-6-2,3 4-8,4-10 0,-7-1-11,4-4 1,3-3-4,-4 3 1,-1-1 37,1 1 1,-6-2 17,2 8 0,-4-6 75,-1 5-100,-7 0 0,4 3 19,-7-3 2,6 4 37,-9-6-48,4 7-3,-6 7 0,0 1 0,0 7-2,0-1 1,-5 1-2,0 0 3,0-1 1,5 1-1,0 0 0,9-7 18,5-3-18,8-3 0,2-2 36,1 0 0,-1-2-34,5-3 1,1 2 73,-1-7 1,-4 2-50,-1-2 0,-4-3 4,4 3 0,-6-3 88,2-2 0,-5 6-84,-6-1 1,4 0 84,-3-5 0,-3 1-47,-2-1 1,-4 5 22,-1 0 0,0 0-36,0-4 1,0 4-149,0 0 139,-6 7 0,-7-5-27,-7 3 1,-6 3-72,2-3 0,-3 5-65,3 5 31,-10-3 1,9 9-239,-9-6 1,3 7 116,1-3 1,1 0 198,0 0 0,6 1 0,1 5 0</inkml:trace>
  <inkml:trace contextRef="#ctx0" brushRef="#br0" timeOffset="-2182">1088 1765 7569,'10'0'-282,"-1"0"492,-5 0-59,9 0 7,-12 0-329,6 0 222,-7 6 0,0-2-30,0 5 1,0 1 75,0 5 1,0 0-62,0-1 1,-5 6 29,0-1 1,-1 1-30,1-5 0,3-1-118,-3 1 150,4-7-34,1 5-25,0-11 1,1 5-54,4-7 0,5-9-140,9-5 0,-2-3 115,2-7 1,3 6-25,-3-2 1,7-1-2,-1 1 1,-2 1 57,1 4 1,-6 2 111,2 3 1,-4-1-77,-1 6 1,0 0 80,-1 5 1,-4 0 2,0 0-82,-7 0 0,4 2 62,-7 3 1,0-2-44,0 7 1,0-5 19,0 4 0,0-4-18,0 5 0,0-5-40,0 5 0,1-7 13,4 2-11,-3 3-13,11-6 0,-7 6-40,4-3 59,3-4 1,-9 6-3,5-7 2,-5 0-3,2 6-1,1-4 5,-6 5-113,12-7 113,-4 0 0,0 0-12,1 0 1,0-2-2,5-3 1,-1 2 23,1-7 1,0 0-1,-1-4-7,1-1 1,-2 0 3,-3 0 1,3 1 21,-3-1 0,1 5 13,-1 0 0,2 1-12,-8-6 1,8 0 16,-2 1 1,-2-3 10,2-2-41,-1 2 1,4-6-14,-3 4 1,3 1 25,-3-7-30,3 7 1,-3-8-1,0 7 1,-5-6 6,5 6 0,-7-1-4,2 5 1,-2 2-11,2 3 1,-4-3 157,6 12-139,-7-6 76,0 7 1,-5 12-116,0 2 48,0 11 0,-1-9-6,-4 4 1,2 1-8,-2-1 1,2 6 9,-2-2 0,-3-3 1,6 6-18,-2-8 0,-3 6-10,7-6 1,-4 6-1,4-6 1,-2 6 20,2-6-66,4 1 62,-6-5-81,7-1 34,0-5 0,2-3-19,3-6 1,3-8-11,6-7 1,8-1 34,2-9 13,4 1 0,8-7-35,3-3 0,-1 3 21,1-4 1,-7 6-210,3 4 115,2-2 0,-11 5 47,4-2 87,-4-4 0,3 12 0,1-5 0</inkml:trace>
  <inkml:trace contextRef="#ctx0" brushRef="#br0" timeOffset="-1749">2249 1677 7569,'2'13'0,"3"-4"-15,-4-2 244,6-7-273,-7 0-19,0-7-11,-7 6 129,-7-6 0,-3 7-11,-2 0 0,-4 7-9,-2 3 1,2-2-100,-1 2 1,1-1-6,-1 6 0,-1 0 0,10-1 84,-9 1 0,19-5-220,-10 0 204,10 0-178,-1 4 163,6-6 1,1 1-47,4-5 0,10-2-7,10 3 1,2-3 37,3-2 4,-1 0 0,2-5 4,3 0 0,-3-7 2,4 3 1,-4 0 104,-2 0 1,1-1-105,-1-5 0,-6 0 158,-4 1 1,-7-1 63,-2 0-7,-7 1-166,3-1-19,-6 0 0,-8 7-36,-6 3 1,-3 4-122,-7 1 0,-6 1-36,-4 4 1,-7 3 63,2 7 0,1 0 119,-1-1 0,7 1 0,-4 0 0</inkml:trace>
  <inkml:trace contextRef="#ctx0" brushRef="#br0" timeOffset="-1296">2323 1721 7569,'18'0'-295,"-4"0"-295,-2 0 509,2 0 1,-4 1 87,0 4 37,-7-3-20,4 11 1,-7-10 60,0 7 9,0-7 27,0 10-102,0-5 1,1 1 4,4-4 1,-1 1 10,5-1 1,1 0-35,5-5 1,4 0 29,1 0 1,6-7-87,-1-2 74,-4-5 0,10 0-20,-7-1 0,7-1-8,-6-4 0,3 2 8,1-6 1,-4 4-5,-1-4 1,1-1 11,4-4-2,-6-1 0,3-4 19,-6 0 1,1-6-18,-2 6 1,-7 0 6,3 4 1,-10 6-5,-1-1 0,3 12-42,-2-1 28,0 2 0,-7 4-4,-3 3 0,2 4 27,-7 1 1,0 6-17,-4 4 1,4 3 31,0 2 0,0 6-34,-4 3 1,-1 4 78,0 2 0,0-1-64,1 0 1,-1 6 58,0-1 1,1 2-44,-1-2 0,-5-3 3,1 4 0,-1 0-75,5 0 1,6-3 66,-1-7 1,5 3-233,-5-4 0,7-7-67,-2-3-54,3-2 326,2-4 0,13-2 0,4-6 0</inkml:trace>
  <inkml:trace contextRef="#ctx0" brushRef="#br0" timeOffset="-915">3352 1721 7569,'8'8'-208,"-2"5"262,-6-11-48,0 4 1,-6-1-13,-4 0 1,-8 0-157,-2-5 0,-1 0 102,1 0 1,3 0-158,-8 0 1,7 0 216,-3 0 0,0 0 0,-2 0 0</inkml:trace>
  <inkml:trace contextRef="#ctx0" brushRef="#br0" timeOffset="-589">3734 1779 7467,'8'9'-367,"5"-3"0,-11-7 435,2-4 0,3-5 208,-2-10 0,1 2-240,-1-6 0,-3-1-163,3-4 1,-4-1-444,-1 1 570,0 0 0,7 6 0,1 2 0</inkml:trace>
  <inkml:trace contextRef="#ctx0" brushRef="#br0" timeOffset="-177007">8114 501 6998,'0'-9'43,"0"3"66,0 6-35,-7 0 1,4 0 52,-7 0-108,7 0 57,-10 0-15,5 0 0,-7 0-66,1 0 0,-1 0 33,0 0 0,-1 5 3,-4 0 1,2 6-31,-6-1 0,1-2-45,-2 2 74,-2 0 0,9 0-67,-7-1 57,7 1 1,-3 5-70,6 0 1,1-6 61,-1 1 0,5-2-22,0 2 1,7 3 59,-2-3-26,3 3 1,9 2-11,3-1 0,4-1 2,6-3 1,1 3-12,4-3 1,3-2 0,-4 0 0,4-1 1,1-2-1,1-5 1,-6 0 3,1 0 1,-3 0-7,3 0 1,3-7 13,-4-2-13,4-4 1,-3-2-8,-1 0 1,-6 0-1,2 1 0,-4-1 4,-1 0 0,-2 1 0,-2-1 7,-1 0-24,-7 1 18,4 5 1,-7-4-3,0 3 1,0-3-3,0-1 0,-7 4-83,-3 0 83,-3 7 0,-3-4-64,-4 7 1,-2 0-102,-8 0 0,6 2 1,-1 3 1,6-2-146,-6 7 1,7 0-189,-2 4 497,4 1 0,1 0 0,1 0 0</inkml:trace>
  <inkml:trace contextRef="#ctx0" brushRef="#br0" timeOffset="-176411">8481 412 6688,'-8'7'53,"0"-5"-14,3 2 1,2 0 6,-7 1 0,5-2 5,-5 7 1,2-5 52,-1 4-50,-5 1 1,8 5 16,-4 0-29,4-1 1,6 1 78,0 0-34,0-1-120,6 1 1,4 0 31,10 0 1,-4-2-24,3-4 49,4 4 1,-1-11 3,2 3 0,2-3-46,-6-2 1,4 0-12,-4 0 0,1 0 42,-1 0-11,-4-7 1,5 1 0,-6-6 6,0 2 1,-6 2-3,1-2 1,-2-3 8,2 3-8,3 4 0,-11-2-8,3 3-3,3 3 35,-6-4-19,4 6 0,-6 1-26,0 4 1,0 3 17,0 7 1,0-3-12,0 2 0,0-2 1,0 7 60,0-2-51,0-3-1,7 1 0,1 0 8,7-1-7,6 1 0,0-7 6,4-3 0,2 2 0,-2-2 0,3 0 51,1-5 1,-5 0-49,1 0 0,-5-2 52,4-3 1,-6-3-37,2-7-8,2 7-5,-5-5 0,4 3 19,-6-10 0,-5 4 5,-1-3 1,-4 2-18,5 3 1,-7-1 6,2 0-10,-3 0 1,-2 6-85,0-1 80,-7 7 0,-2-9-87,-11 7 55,-3 0 1,-8 5-1,-2 0-100,-1 0 0,-2 0 1,3 0-374,-1 0 314,0 7 0,6-4-35,4 7 1,1-2-42,3 2 0,9 3 250,-4-3 0,4 3 0,-4 2 0</inkml:trace>
  <inkml:trace contextRef="#ctx0" brushRef="#br0" timeOffset="-175563">9275 559 7569,'8'0'-1033,"-1"0"1703,-7 0-632,0 7-30,0-5 1,0 11 14,0-4 1,-5 0-1,0 0-32,2 3 63,-5 1 0,6 2-186,-3-1 172,4 1 1,1 0-101,0-1 1,6-5 68,4-5-33,3 5 1,3-8 17,4 4 1,-4-8 0,4-2 0,3-6 16,1 1 0,-1-5-11,2-5 1,1 4 14,8-3-14,-10 9 0,11-2 0,-12 7 112,-1 2-106,0 2 0,-8 1 194,1 0-196,0 6 0,-7-3 0,-3 7 20,-3 2 1,-2 1-42,0 1 1,4-4 62,1 0-102,0 0 72,2 4 0,-4-5-22,7-5 1,-5 3-2,5-2-9,-1 0 1,6-5 9,0 0 1,-1-5 2,1 0 0,-5-2 62,0 3-58,0 2 0,-1-9 204,1 6-195,0 0 0,0 5 119,-1 0-113,-5 0 1,2 1-1,-4 4 22,3 5 1,-4-2 35,4 2-95,4 0 24,-1-2 0,1 3 0,0-4 15,-3 1 0,6-5-94,-3 2 83,4-3 0,7-2 0,1-2-54,2-3 50,2-3 1,4-11-17,0-1 0,1-6 15,-1 1-4,1-2 1,-1-3-2,0 1 1,3-1 51,2 1-50,-3 0 0,5-6 28,-7 1 1,-1-5 0,-4 3 0,-4-2 0,-4 6-84,-1-3 66,-7 4 0,4 7-36,-7-1 1,-1 7-78,-4-1 1,0 7-25,0 3 121,0 5 0,0-1 0,-1 9-40,-4 1 47,-3 13 0,-2-7 0,0 13-20,-1 3 0,-2-5-38,-2 3 41,0-1 1,5 4-23,1-3 1,-1 2 25,-5-2 0,0-2 1,2 0-116,4-2 100,-4 5 0,4-10-4,-5 4 1,4-2 0,2 0-2,1 2 1,-4-7 1,9 0 12,-3-4-10,4-2 1,2 0 65,4-7-54,3-7 1,7-1 32,0-7 0,4-1 1,2-2 34,2-2 1,0-4-58,2 4 0,2-4 65,-2 4 0,4-6-59,6 1 1,-4 3 3,3-3 3,-3 7 0,3-8-97,1 6 0,1 1 64,-2 4 0,-3 2-517,3 3 541,-3-3 0,5 11 0,2-4 0</inkml:trace>
  <inkml:trace contextRef="#ctx0" brushRef="#br0" timeOffset="-175127">10951 501 7437,'8'0'-848,"-1"0"0,-9 0 1126,-3 0 1,-3 0-138,-7 0 1,1 0-10,-1 0 1,-1 0-107,-4 0 0,2 0 0,-5 0 5,2 0 0,0 5 79,1-1-94,4 8 0,-1-4 32,8 7 1,-1-1-33,-5 1 1,5 5-22,0-1 1,7 1 13,-2-5 0,5 4 0,5 1 1,3-2-13,7-8 0,6 1-4,4-6 1,9 0 24,5-5 1,4-2-2,1-3 1,-2-8 11,-3-6 0,-4-1 0,-9 4 159,-2-4-172,-6 4 0,-1-5 18,-7 6 0,-7 0 45,2 0-80,-4 1 1,-2-1 0,-4 2-28,-5 3 0,-3 4-211,-2 6 154,-13 0 1,4 0-303,-10 0 1,1 1 386,-1 4 0,3 3 0,-5 7 0</inkml:trace>
  <inkml:trace contextRef="#ctx0" brushRef="#br0" timeOffset="-174596">11098 633 7569,'0'15'-1493,"0"-7"1728,0 5-176,0-5 1,0 7 87,0-1-109,0-5 1,0 4 66,0-4 1,2 5-9,2 0 0,0-4-8,6 0 1,-1-2-65,6 2 1,0-4 48,-1-6 0,1-1-21,0-4-8,6-3 1,2-4 0,6-3 0,1 2 1,-1-9-110,1 0 98,5-4 0,1 2-7,4-11 0,0 4-3,-5-3 1,6-2-16,-2 2 1,-2-7 0,2 2 1,-6 1-51,1-1 0,-4 0 62,-6-5 1,2 5-42,-6-1 1,-5 13 28,-5-3 0,-7 11-223,2-1 147,-4 4 0,-7 7 32,-4 5 0,-5 4-5,-4 4 1,2 5-4,-2 5 0,-2 3 62,1 2 0,-5 4-46,6 7 1,-7 1 87,1 3 0,2-1-28,-1 6 0,4-5 10,-4 5 0,6 0-21,-2 6 1,10-6 0,6 0 8,2 2 1,2-5 91,0-2 1,8-3-53,7-2 1,6-6-150,8-3 0,1-5 136,-1-6-536,7-2 325,-5-7 1,5 0 150,-7 0 0,1 0 0,-1 0 0</inkml:trace>
  <inkml:trace contextRef="#ctx0" brushRef="#br0" timeOffset="-173268">13656 721 7425,'0'15'-165,"0"-7"155,0-1 4,0-7-10,-7 6 122,5-4-49,-11 4-19,12-6 20,-12 0 0,4 5 6,-5 0 0,2 0 59,-2-5-127,2 6 0,-14-4 101,6 3-28,-6 3-65,10-6 1,-12 4 69,4-6-145,3 0-13,-1 0 80,1 0-70,5 0 0,-4-6 63,10-4 1,-1-3-72,6-2 0,2-6 62,8-4-50,3 4 0,8-7 48,4 4-159,-4-10 81,18 3 1,-14-5 53,9 6-192,-3 7 11,4-4 227,-1 4 0,1 0 0,-1 2 0</inkml:trace>
  <inkml:trace contextRef="#ctx0" brushRef="#br0" timeOffset="-172954">13714 16 9065,'-8'0'301,"2"0"0,4 0-424,-3 0 218,3 0-263,-4 0 0,6 6 0,0 2 0</inkml:trace>
  <inkml:trace contextRef="#ctx0" brushRef="#br0" timeOffset="-156783">10084 1412 7569,'8'0'-1274,"-2"0"1604,-6 0 25,7-7-58,-5 6-178,4-6-12,-6 1 0,-2 4 21,-2-3 1,0 4-32,-6 1 0,1 0-103,-6 0 68,0 0 0,-4 1 0,-1 2-8,2 2 1,-3 7 18,1-2 1,-4-2-115,4 2 0,-6-1 55,2 6 1,1 0-71,-2-1 0,1-4 51,-6 0 0,1 0-139,0 5 153,-1 6 0,6-5 0,1 4 6,2-4 0,-1 4 1,3-1 0,4 6-9,0-6 0,1 6-2,4-6 2,3 8 1,1-9 0,6 4-20,0 0 0,0-3 26,0-4 1,6-2-76,4-3 0,5 1-72,4-6 127,4 0 0,2-5-1,-1 0 0,1-2 0,4-2 1,1-5-1,-1-5 54,0-1 1,-1 0-41,-3 1 1,-4-1 4,-6 0 0,-2 0 5,-4 1 20,-2-1-42,-7 0 15,0 1 0,-7 5-35,-2 5 1,-4 2-6,-2 2 1,-6 0-38,-4 0 0,2 0 0,0 0-150,2 0 0,-5 2-447,1 2 664,4-2 0,-7 11 0,6-5 0</inkml:trace>
  <inkml:trace contextRef="#ctx0" brushRef="#br0" timeOffset="-145641">18109 2044 6484,'0'8'1076,"0"-1"-145,0-7-781,-6 0-48,4 0-49,-4-7 0,6 4 19,0-7 1,1-1-138,4-9 0,-2-1 0,7-5 252,2 1-523,1 1 226,1-6 1,6 1 56,0 0-134,-1-1 1,-4 6 43,0-1 0,-1 7-730,1-1 873,0 2 0,-1 3 0,1-1 0</inkml:trace>
  <inkml:trace contextRef="#ctx0" brushRef="#br0" timeOffset="-144594">19579 1691 6241,'0'8'23,"0"-1"333,0-7-167,0 6-104,-6-4 1,-2 5-95,-7-1 62,0-4-23,0 4 0,6-4 1,-1 1 88,-2 2-148,-1 0 104,-1-5-34,-1 0-166,7-6 146,1 4 0,6-11-10,-4 3 1,3-3 27,-3-2-122,10 1 102,3-1-36,7 7 1,0 0 20,-1 3 1,1 3 32,0-3 0,1 3-30,4 2-2,-4 0 95,12 0-93,-12 0 0,5 2 32,-6 3 0,-5 2 38,0 2-67,-7 4 0,3-4 13,-6 5-2,-6 7 0,-4-3-36,-9 7 0,-4-1 49,-7 6-23,7-1 1,-4 6 23,2-1 19,4 0-35,-7 2-5,12-5 0,-10 5 144,6-7-138,7-6 1,0-1 26,11-8 0,-9 1 76,6 0 0,2-2-64,8-4 11,3-2 0,8-2-22,4 0 1,7 0 0,9-5 40,2 0 0,6-5-352,5 0 0,5 0 68,-5 5-1047,7 0 1242,-11 0 0,12 0 0,-4 0 0</inkml:trace>
  <inkml:trace contextRef="#ctx0" brushRef="#br0" timeOffset="-143309">21108 2132 6953,'0'8'506,"0"-1"-238,0-7 1,7 0-161,2 0 0,4 0-84,2 0 25,0 0 0,-1 0-19,1 0 0,5 0-3,-1 0 1,8 0-1,-3 0 0,-3 0 73,-1 0-76,3-7 1,-7 4 61,4-7-81,-4 1 0,-3-1 7,-3 0 1,1 5-46,-6-5 0,0 5 79,-5-4-66,0 5 1,-6-7-39,-4 6 71,-3 0 0,-2 3-127,0-3 1,-4 2-72,-1-7 41,0 7 117,6-10-32,6 5 32,1-7 1,7 1 37,0-1 0,2-2 0,3 0-32,4-3 0,6-5 59,5 6 1,-4-7-1,4 3 87,-4 0 0,-1-5 9,-1 4 0,-1 1-20,-3-2-85,-3 7 1,-7-3-52,0 6 51,0 1 1,-7 1-95,-3 3 1,-8 3 0,-3 7 47,-2 0 0,1 0-137,-3 0 1,2 0-514,4 0 428,2 7 0,-2-4 239,9 7 0,-3 0 0,5 4 0</inkml:trace>
  <inkml:trace contextRef="#ctx0" brushRef="#br0" timeOffset="-141853">23989 1221 6181,'-7'8'166,"6"-1"1,-12-3-34,3 1 1,-3 0 0,-2-3-24,1 3 1,-1-4-92,0 4 20,0 4-7,7-1 0,-5 1-75,3 1 0,-3 0 23,-1 5 0,4-1-45,0 1 103,7 0 1,-5-2-132,3-3 35,3 3 1,-4-5-1,6 7 54,0-7-3,0 5 1,1-5 21,4 7-24,3-7 0,2 5 0,0-3 10,1 3-15,2-5 48,2 5 0,-2-5 2,-3 7 0,1 0-4,-6-1 0,0 3 79,-5 2 1,-6-1-71,-4 7 72,-3-7-91,-9 9 1,0-4-30,-8 7 0,1-1 5,-1 1 1,1-6-1,0-1-175,-1-2 1,1-3 131,-1-8-150,8 3 1,0-11 194,8 2 0,-1-2 0,0-2 0</inkml:trace>
  <inkml:trace contextRef="#ctx0" brushRef="#br0" timeOffset="-142629">22681 2000 7165,'0'8'-202,"0"5"1,0-10-152,0 7 1066,0-7 819,0 4-1309,0-20 0,0 8-32,0-10-63,0 4-135,0-4 1,0 1 149,0-1-13,0-6-127,6-2 1,2-2-1,7 1-44,0-2-15,0-2 37,-1-2 0,1 6-368,0-1 0,-2 7 0,-2 1-1075,-1 5 869,-7-1 368,4 11 225,-7-4 0,6 6 0,2 0 0</inkml:trace>
  <inkml:trace contextRef="#ctx0" brushRef="#br0" timeOffset="-142364">22945 1794 7251,'0'15'-293,"0"-7"92,0 5 1,-6-6 742,-4 2 1,-3-2-166,-2-7 1,-4 0-69,-1 0-229,-6 0 1,3-2 31,-6-3 0,1 2 124,3-7-297,-2 7 188,4-10-70,0 5 0,-3-7 0,6 0-67,2 1 1,2-6 118,1 1-143,1-8 1,5 5-262,4-8 214,4 1 0,1-6 68,0 1 1,6-7-511,4 2 338,3-3 1,7-2-446,-1-1 0,12 8 31,-1 3 599,2 3 0,-2 1 0,-1 1 0</inkml:trace>
  <inkml:trace contextRef="#ctx0" brushRef="#br0" timeOffset="-139834">25356 1324 6216,'0'8'501,"-7"5"-467,6-11 0,-14 6 1,2-5 16,-5 2 1,-1 2 5,4-3-18,-6-2 0,4 9-26,-2-6 0,-3 5 59,3-5-112,-1 6 1,1-1 80,-1 10 1,-4-4-146,4 4 129,0 3 0,1-7-50,-1 4 50,1 2-11,4 1-22,0 7 1,2-2-5,3-4 0,-1 4 8,6-4 1,0 2 0,5 1-4,0-3 0,0 1 82,0 4-73,7-6 0,1 3 36,6-6 1,1-1-28,0-4 112,6 0-110,-5-7 1,6 3-5,-8-6 1,1 0 2,0-5 1,-5 0 24,-1 0 2,1-7 0,0-1-7,0-6 0,-5-1 0,3 0 13,-2 0 1,-1-1-1,-5-2-49,0-1 0,0-1-121,0 5 0,-6 1 54,-4-1 4,-3 7 1,-8-4-1,-4 7 67,-3 2 0,-1 1 0,0 2 0</inkml:trace>
  <inkml:trace contextRef="#ctx0" brushRef="#br0" timeOffset="-135738">18036 1383 6819,'-8'0'-469,"1"0"1018,7 0-465,13 0-38,-3 0 0,11-5-6,-6 0 0,0 0 7,-1 5 0,6-5-1,0 0 1,7 0 7,3 5 1,1-5 2,8 0 0,0 0 7,5 5 1,5-4 1,0-1 0,0 0 19,-5 5 0,0 0 5,1 0 0,-6 0 4,0 0 1,-5 0-25,5 0 1,1 0-6,4 0 1,3 0 1,7 0 1,2-2-15,12-3 0,-6 4-10,2-4 1,3 1-10,1 0 0,16 0-228,4-6 0,8 6 248,-3-6 1,0 2-11,-4-2 0,-6-2 6,0 7 1,-6-1-43,1 1 1,1 3 29,-6-2 1,-2 0 0,-13-1 1,-1 4-18,-3-4 1,4-2-6,-5 2 1,11-1-3,5 1 1,3 2 16,1-7 0,-1 7-76,-3-2 1,-6-2 69,-9 2 1,3-5-3,-3 6 1,0-3-10,5 2 0,-5 4-1,5-4 1,-1 1-17,-4-1 1,2 4-2,-2-4 1,1 2-20,-6-2 34,7 3-4,3-4 0,3 1-17,6 0 16,1-7 0,-2 11 10,-4-4 0,-7-2-2,-2 2 1,-5-4 221,5 4 0,0 0-212,4 5 0,-4 0 3,0 0 1,-6 0 1,1 0 1,-5 0 2,-5 0 0,2 0-22,-7 0 0,5 0 2,-4 0 1,4 0-15,-5 0 1,12 0 0,-2 0 0,15 0 0,1 0 7,5 0 1,-6 0-14,5 0 0,-12 0 14,7 0 1,-3 0 60,2 0-623,-5 0 559,4 0 1,-5 0-30,7 0 31,0 0 0,-1 0-34,1 0 33,-7 0 1,4-2-13,-7-3 13,7 4 1,1-6-3,6 7-2,1-6 1,0 4-2,-1-3 1,0-2-204,-10 3 201,-2-1 1,-7 3-5,0-3 1,-5 4 5,1-4 0,0 3-20,9 2 1,-1 0 15,6 0 0,-5 0 1,3 0 267,-1 0 1,-2 0-268,-5 0 0,0 0 1,-7 0 49,-2 0 1,1 0 0,0 0-66,1 0 1,2 0-63,5 0 68,0 0 0,1 0-23,-1 0 0,0-2 19,0-3 1,-2 4 2,-2-4 0,-5 3 1,-5 2-20,-1 0 0,1 0 2,-1 0 1,-4 0-35,-1 0 48,1 0 0,4 0-18,0 0 0,6 0 0,1 0-12,1 0 1,2-1-11,5-4 34,1 3 1,-3-4 6,-3 6 0,-3 0 13,-6 0 1,-1 0 2,0 0 1,-6 0-5,-3 0 1,-4 1 8,-1 4 1,0-3-30,-1 3 36,-6-4-38,5 6 0,-9-6-23,6 4-3,-7-3 0,8 0-61,-6 3 0,7-4 93,-4 6 0,2-7-12,-1 0 0,1 0 31,5 0 0,0 0-19,-1 0 96,-6 0-94,-1 0 1,-5 0 25,2 0-27,-2 0 16,5 0-16,-7 6 1,0-4-17,0 4 25,6 1 10,-4-5-17,4 4 31,-6 1-27,7-6 9,-6 12 5,6-5 0,-7 7-6,0 0 1,0 0-43,0-1 43,0 1-5,-7 0 0,6-1-2,-4 1 0,-2 0 7,3-1 1,-1 3-2,5 2 1,0-1 6,0 7 0,0-6 1,0 6 0,0-2 6,0 1-14,6 4 0,-4-5 1,3 6 0,-4 1 2,-1-1 1,0-4-26,0-1 1,0 1 24,0 4-2,0 0 1,0 1-3,0-1 1,0 2 5,0 4-5,0-11 0,0 14-15,0-14 1,0 7-2,0-6 0,-1-2 17,-4 1 1,3-4 3,-3 4-3,4-6-5,-6 10 1,5-12-1,-2 4 1,-3-2-10,2 1 1,-5-2 0,5 2 3,2-2 0,-3-8 2,1 1 1,-2 0 11,2 5-15,4-7 12,-6 5 0,7-5-12,0 7 15,0-7 0,-2 5-10,-2-3 1,2-2 11,-3 2-10,3-7 7,2 10 1,0-11-1,0 11 0,0-10-4,0 7 0,-1-7 4,-4 2-3,3-3 1,-4-2-11,6 6 9,-7-4 1,4 4-11,-7-6 1,5 0 10,-5 0 0,6 0-1,-6 0 1,5 0-1,-5 0-2,-1 0 1,-2 0 1,-2 0 40,0 0 1,0 0-40,1 0 1,-6 0 67,1 0-62,-8 0-2,5 0 37,-8 0 1,1 0-29,-1 0 0,-1 0-19,-3 0 0,3 0 29,-3 0 0,-2 0-3,1 0 0,-4 0 1,3 0-33,-1 0 23,4 0 0,-8 0 7,7 0 0,-7 5 0,2 0-7,-4-2 1,-1 4-3,0-2 0,-1 0 9,-4-5 0,1 5 0,-6 0 1,7 0-50,-2-5 40,3 6 0,-3-4-7,0 3 0,-6-4 0,-1-1 6,-6 0 1,0 0-15,-7 0 10,7 0 0,-3 0-26,6 0 25,7 0 0,1 0-4,7 0 0,-1-5 1,-3-1-1,-1-2 22,-13 4 0,8-2 4,-9 6 1,2-5-6,2 0 0,2-2 3,3 3 1,-3 2 44,3-3 0,-5 2-53,-4-2 1,-4 3-12,-7-3-948,1 4 961,6 1 1,1 0-18,8 0 1,-1 0 19,0 0 1,-1 0-6,-4 0 1,5 0 43,0 0-44,1 0 0,5 5-10,-6 0 0,6-1 0,-1-4 1,5 5-3,-5 0 0,5 0 328,-5-5 1,-5 5 0,-5 0-323,2-2 1,2-1 22,1-2-25,0 0 1,-1 0-1,-2 0-5,-2 0 0,-1 0 7,1 0 1,2 0 48,-7 0-51,7 0 1,-1-5 4,9 0 0,3 0 1,7 5 0,0 0 19,0 0 0,-2 0-21,-3 0 1,2 0-1,-6 0 7,3 0 0,-4 0 0,5 0 3,7 0-10,-1 7 1,7-6-51,-3 4 47,-4 3 1,6-6-1,-7 5-40,0-1 39,0-4-16,-7 4 1,5-6-2,-3 0 1,0 5-60,5 0 68,-3 0 1,16-3-22,-4 2 1,0-2 14,0 3 0,1-3-35,5-2 35,-7 6 0,-2-4-4,-6 3 0,1 1-4,4-1 1,-8 2 13,3-2 1,1-4 1,4 4 0,0 2-19,-5-3 11,6 1 0,1-3-8,2 3 0,-1-3 0,-4 4-2,0 1 0,1-6 13,-5 4-3,0 3 1,-5-6 1,0 3 1,3-2-6,2 2 1,8-3 11,-8 3-10,3-4 0,4 4 2,3 0 0,-4 0 0,7-5 15,-3 0 0,3 0-20,1 0 7,1 0 0,-5 0 13,-1 0 0,-9 5-13,5 0 0,-7 0 9,7-5 1,-2 0-7,2 0 0,-2 0 2,7 0 0,0 0 23,4 0 1,1 0-23,-1 0 0,6 0-3,-1 0 1,1-2 3,-6-3 0,-4 3 30,0-2-29,0 2 4,-9 2 1,9 0 1,-10 0 0,9 0-2,1 0 28,-3 0-30,6 0 1,-5 2 10,6 2-9,1-2-2,6 11 1,-5-11-26,4 3 28,2-4-2,-5 6 0,10-6-29,-2 4 28,2-3-8,3-2 1,-1 5-2,0 0 0,1 0-4,-1-5 1,-1 0 2,-4 0 0,4 0-134,-4 0 134,-3 0 0,7 0 1,-5 0-2,6 0-9,7 0 0,-5 0 65,5 0-60,-1 0 25,3 0 0,4 0 24,-3 0 131,4-7-169,-6-1 1,7-2 61,0 0 0,0 5 11,0-4 1,0-1-18,0-5 0,-2 2 66,-2 3 1,2-8-52,-3 4 1,3-4-1,2 3 4,0 0 1,7-6-33,3-3 37,-4 2 1,9-5 30,0 2 0,1-3-7,9-1-56,-8 0 0,10 1 21,-8 3 1,6-3-90,-6 4 85,1-4-20,-12 5 1,5-3-110,-3 7 129,-4-8-10,8 11-208,-13-5 185,6 0 0,-2 4-20,-1-2 1,3 2-11,-2 3 1,-2-1-98,7 0 102,-7 1 1,9-1-1,-7 0 0,6 1-4,-1-1 1,-2 0 17,2 0 0,-7 1-15,2-1 0,1 5 15,-1 0-9,0 1 58,-5 0 8,0-4-31,0 5-29,0-6 0,2 0 1,3 5-6,-4-4 0,6 9 9,-7-5 1,2 0 8,3 0 0,-4-4 2,4 3 1,-3 2-27,-2-2 1,0 5-6,0-5 0,1 5-15,4-5 0,-3 5 28,3-4-31,-4-1 24,-1-5 1,0 5-31,0 1 1,0 4 24,0-5 1,0 5 5,0-5 1,0 5-13,0-5 0,2 6 0,3-6-22,-3 6 0,4-4 26,-6 3-7,0 4 20,0-6-15,0 1-143,0 4-1520,0-4 0,5 7 1172,0 4 1,8-2 489,2 7 0,6 0 0,8 5 0</inkml:trace>
  <inkml:trace contextRef="#ctx0" brushRef="#br0" timeOffset="-135277">18741 2558 7569,'0'10'-225,"0"0"278,0-7-56,0 4 208,0-1-39,-6-4 40,4 5 15,-4-7-85,6-7 1,0-1 14,0-7 1,0 0-14,0 1 1,5-3 75,0-2-71,-1-4-92,3-6 1,-4-1 82,7 1 1,0-7-56,5-3 1,-1-5 13,1-5 1,0 1 0,-1-7-99,1-6 1,1 2-39,4-4 0,-4 2 24,4 3 0,-4 0-125,-1 4 0,0 4 59,-1 6 0,1 1-378,0 4 292,-1 3 1,1 12 0,-2 1-215,-3 2 0,-2 6-56,-3 5-64,-3 7-3,4-4 289,1 7 1,-4 7 218,7 3 0,6 3 0,7 1 0</inkml:trace>
  <inkml:trace contextRef="#ctx0" brushRef="#br0" timeOffset="-134861">20623 2338 7569,'0'15'-894,"0"-7"1164,-7 5 1,6-10 157,-4 7-285,3-7 1,-3 2 2,0-10 0,1 2 7,4-7 0,0-1-25,0-9-17,0 4 0,0-12-52,0 4 0,1-4 69,4-2 1,-2-7-1,7-6-105,2-4 0,1-13-19,1 1-133,1-3 102,0 3 0,-2-5-155,-3 1 150,3-1 1,-12 5-1,4 2-69,-3 3 0,-2 3-189,0 7 0,0 7-443,0 2 469,0 4 0,0 9-153,0 2 1,1 4 416,4 1 0,-3 0 0,11 7 0,-5 1 0</inkml:trace>
  <inkml:trace contextRef="#ctx0" brushRef="#br0" timeOffset="-134472">21902 2250 7569,'0'8'-1486,"0"5"1791,0-11 60,0 4 1,0-19 0,1-5-118,4-3 0,-3-12 108,3 4-271,3-10-21,-6-5 0,11-4 14,-4-6 0,0 0-79,0-4-45,-5-8 154,9 12 1,-10-14-243,7 9 67,-7-3 1,9-3-225,-8-4 0,6 9 150,-5 1 1,7 7-142,-3 3 1,0 1-1,0 14-42,3 1 1,1 7 323,2 2 0,4 7 0,1 3 0,6-1 0,-3 7 0</inkml:trace>
  <inkml:trace contextRef="#ctx0" brushRef="#br0" timeOffset="-134032">23151 2309 6758,'0'14'-285,"0"1"1,0-5 965,0 0-283,0-7-166,0 3 1,5-12-92,0-4 0,0-8-16,-5-1 0,0-8 0,0 1-9,0-6 0,1-4 77,4-4-228,-3-9 1,6 9 0,-5-14 55,2-2 1,7-3-83,-2-4 1,3 7-22,1-3 47,1 4 0,-5-2-53,0 3 1,-2-2 0,3 7-145,-1 2 0,-2 3-53,2 5 1,3 3 13,-3 6 0,1 6 15,-1-1 1,3 9 255,-3 1 0,-2 2 0,2 8 0,0-6 0,4 3 0</inkml:trace>
  <inkml:trace contextRef="#ctx0" brushRef="#br0" timeOffset="-133590">24312 2279 7569,'0'15'-753,"0"0"0,0-1 695,0 1 8,0-7 0,0 0 413,0-3-188,0-3 382,0 4-352,0-19 1,5-1 103,0-11-250,0-3 1,-5 6 140,0-8 33,7-6-81,-6-8-65,12-2 1,-9-17-75,5-1 85,1-6 0,0-2-122,0 3 1,0-7 0,4 2 35,1-1 1,-5 0-126,0 1 1,-6 2-295,6 4 277,-6 2 0,7 19 21,-6 3 1,0 11 0,-5 4-199,0 8-56,0 4 121,0 3 77,0 6 1,1 1-223,4 7 387,-3 0 0,11 13 0,-5 3 0</inkml:trace>
  <inkml:trace contextRef="#ctx0" brushRef="#br0" timeOffset="-133148">25724 2309 7569,'0'14'-493,"0"1"1,0-5 648,0 0-52,0-7 317,0 3-350,-7-6 0,5-1 2,-3-4 1,-1-3 3,1-7 0,0-1 126,5-4-123,0-3-19,0-6 0,0-2 32,0-4 0,5-4-8,0-10 0,5-5 0,-5-9 1,4 1-57,-4-7 1,5 7-2,-5-2 0,5-3-133,-5-1 0,4-4 60,-4-2 1,2 7-256,-2 4 1,-4 2 132,4 2 0,-3 9-281,-2 6 294,0 0 1,0 14 153,0 1 0,0-1 0,0 8 0</inkml:trace>
  <inkml:trace contextRef="#ctx0" brushRef="#br0" timeOffset="-91673">27811 751 6786,'-8'0'-633,"1"0"666,1 0 8,4 0 5,-5 0 0,1 0-12,4 0-32,-4 0 33,-1 0 1,4 0 81,-7 0-67,7 0-3,-10 0 0,5 0-1,-7 0 0,5 0 28,0 0-13,0 0-10,-4 0 1,-1-7-13,0 5-10,1-4 0,-1 6 7,0 0 1,1 0 0,-1 0-26,0 0 1,-1 0 44,-4 0-45,4 0-38,-5 0 58,6 0-34,-6-7 1,4 6 3,-2-4 1,-2 3-15,1 2 0,-6-5 41,1 0-17,4 0 0,-12 5 17,4 0-19,-4 0 0,4-4-9,0-1 8,-1 0 0,1 5 37,-1 0-34,8 0 0,-6 0-2,5 0 1,0 0 68,3 0-67,-2-7 1,4 6 8,-7-4 1,6 3 0,-6 2-10,-1 0 0,3 0 1,-1 0 14,-3 0-63,0 0 50,-3 0 0,-4 0-7,0 0 3,-1 0 1,4 0 2,-3 0 0,3 0 4,-3 0-6,3 0-11,1 7 1,1-6 2,-1 4 1,6-3-9,-1-2 0,6 5 15,-6 0-2,1-1 53,1-4-55,-5 0 1,7 0-1,-5 2 50,1 3 0,1-3-36,-6 2 69,1-2-67,0-2-18,-1 0 1,1 0-1,-1 0 16,1 0 0,5 0-16,-1 0 0,5 0 31,-4 0-18,6 0 1,-5 0-80,4 0 77,2 0 0,-9 0-33,7 0 0,-6 0 29,5 0-16,-6 0 14,3 0-8,-6 0 1,0 0-1,1 0 4,3 0 0,-2 0-4,2 0 0,-1 0 4,1 0 0,-2 0 1,4 0-1,-7 0 1,6 0 0,-1 0-8,-1 0 0,3 2 7,-1 3-13,6-4 11,-10 6 0,12-1-5,-12-4 0,7 5 4,-4-7 1,-2 4 8,2 1 0,-3 0 0,-1-5-8,0 0 1,-1 0-2,1 0 1,-1 5 0,1 0-2,0-2 0,-1-1 0,1-2 1,-1 0 0,6 0-2,-1 0 1,1 5 16,-6 0 0,6 0 1,1-5-6,2 0 1,1 1 0,4 3 4,-4 0 6,4 1-16,-5-5 0,1 0 23,1 0-23,-8 0 1,6 0 8,-3 0 0,-4 0 15,3 0-21,-2 0 0,-3 0 7,1 0 0,0 0 5,-1 0-7,1 0 0,-1 0 4,1 0 1,1 2 12,4 3-19,-4-4 1,10 6-9,-7-7 9,1 0-10,1 0 0,-5 0 1,5 2 9,1 3 1,-6-4 8,3 4-23,-9-3 0,3-2 10,-3 0 1,1 5-4,-1-1 0,1 1 1,-5-5 43,3 0 0,0 5-35,6 0 2,-1 0 1,1-5 5,0 0 1,4 0 4,1 0-16,-1 0 0,-3 0 15,4 0 0,-5 0 24,-1 0-35,1 0 1,-9 2 12,4 3 0,-2-4-22,-3 4 0,-2-3 0,5-1 9,-2 4 0,6-3-39,-3 3 1,4-4 51,2-1-42,6 0 22,-5 0 1,6 5 8,-8 0 0,1 0 0,-1-5 1,1 5 13,0 0 0,-6 0-22,1-5 1,-7 5 44,2 0 0,3 0-37,2-5 0,-2 0-33,1 0 1,1 0 16,5 0 0,4 0-5,1 0 1,1 0-17,-2 0 1,-2 0 29,2 0 1,2 0 2,-1 0-48,-1 0 36,-4 0 1,-2 0-3,-3 0-1,2 0 0,-8 0 7,5 0 1,-5 0 2,0 0 1,0 4-13,0 1 6,-2 0-1,11-5 0,-8 0 46,9 0-44,-2 0 1,9 0 15,-13 7 0,5-6-14,-4 4 1,4-3 13,2-2 1,-7 0 0,-2 0-2,1 0-15,1 0 0,2 0 0,-1 0 7,3 0 0,-4 0-2,2 0 0,-1 0 39,6 0-40,-1 0 1,1 0 1,0 0 1,-1 0 0,-1 0 2,-3 0 0,1 0-6,-6 0 1,1 0 40,-1 0-36,-3 0-2,4 0 1,-1 0-42,0 0 40,6 0 0,-3 0-9,7 0 0,-1 0 11,1 0 0,5 0 1,-1 0-67,7 0 58,-10 0 1,5 0 0,-4 0-41,2 0 36,-3 0-1,6 0 0,-13 0-3,1 0 0,-5 0 4,4 0 0,-4 0 0,5 0 1,-7 5 5,2 0-6,3 0-1,0-5 1,3 1 3,4 4-3,-4-3 2,11 4 1,-8-6-2,1 0 1,4 2-1,1 3 1,-1-3-1,-4 2 0,-1-2 0,1-2 0,-5 0 0,-1 0 0,-1 5 0,2 0 0,3 0 0,-10-5 8,7 0 0,0 5 0,4 0-7,1-2 0,4 0 0,1 2 0,4-3 8,-4 3 0,1-4 1,-2-1 0,-2 5 9,2 0 0,2 0 3,-1-5 1,-1 0-11,-4 0-5,0 0 0,-1 0-11,1 0 1,1 0 19,3 0-7,-2 0-16,4 0 13,-7 0 0,3 0 3,2 0 0,-1 0-1,6 0 0,-6 5 5,2 0 0,1 0-8,-2-5 0,6 0 43,-6 0-39,1 0-3,-6 0 1,6 4 11,-1 1-9,1 0 1,-7-5-18,-3 0 15,3 0 1,-5 2-8,6 3 1,-1-4-3,-3 4 0,3-3 4,-3-2 1,3 0-2,1 0 1,1 0-21,-1 0 20,1 0 0,-5 0-6,-1 0 0,1 0 6,5 0-2,-7 0 1,3 0-2,-6 0 1,0 0-16,-5 0 0,0 0-2,-1 0 1,3 0 21,3 0 1,-2 0-1,7 0 1,-1 0 18,6 0 0,0-5-24,-1 0 0,-1 0 20,-3 5-18,-4 0 0,-6 0 2,0 0 0,0 0 1,0 0 7,0 0 0,5 0 0,-1 0 1,6 0-3,-5 0-10,6 0 1,-1 0 1,9 0 0,-7 0-2,2 0 1,-7 0 0,3 0 0,-7 0 1,1 0-20,-2 0 1,-4 5-20,-3 0 39,4 0 5,-6-5 1,12 5-10,0 0 1,6 0 67,-1-5-66,-4 6 1,7-4-3,-3 3 64,-4-4-60,1 6 2,-8-5 0,1 4 106,0-6-101,0 0 0,0 0 49,0 0 0,1 5-37,4 0 1,-2 0-12,7-5 1,-2 0-1,2 0 0,3 0-1,-3 0 0,1 0 26,-1 0-51,-4 0 1,-6 0 32,0 0 1,0 0-16,0 0 1,-2 0 8,-3 0 1,8 0 0,-3 0 1,8 0-12,-3 0 0,5 0 0,-6 0 0,6 0 0,-5 0 1,0 0 7,-5 0 0,1 0-36,4 0 0,-3 0 32,2 0 1,-1 0-21,2 0 0,-2 1 4,7 4 1,-5-3-3,5 3 1,-1-4 11,6-1 0,-5 0 2,-1 0 1,-1 2-14,2 3 1,-2-3 5,-3 3 1,-3-4 7,2-1 1,0 0-7,0 0 1,-2 0 12,3 0 1,1 5-13,-1 0 1,6 0 11,-1-5 0,-2 0-5,2 0 0,-2 0-1,1 0 0,3 0 4,-7 0-5,6 0 0,-8 0 6,7 0 0,-5 0 0,4 0 1,-4 0 2,5 0 1,0 0-8,4 0 0,-4 0 36,0 0 0,-1 0-33,6 0 1,-2 0 0,-2 0 6,-1 0 0,-7 0-3,2 0 0,-7 0 0,2 0 1,-3 0-13,7 0 0,0 0 20,0 0-30,-2 0 0,11 0 19,-3 0 1,3 0-12,1 0 0,1 0 1,-1 0 2,1 0 4,0 0-1,-1 0 0,-1 0-4,-3 0 1,3 0 2,-3 0 1,-2 0 5,1 0 0,-1 0-6,2 0 1,6 0-2,-6 0 1,6 0 1,-6 0 0,3 0-14,2 0 0,2 0 12,-2 0 1,3 0-1,-8 0 1,3 0-1,1 0 1,-6 5-2,-3 0 1,1 0 6,-1-5 1,5 0-8,-5 0 1,6 0-1,-1 0 1,3 0 1,1 0 0,6 0-20,-1 0 0,6 0 19,-6 0 0,6 0-2,-6 0 0,1 0 3,-6 0 0,1 0 0,-1 0 1,-5 0 6,-5 0 0,-2 0-10,-2 0 0,0 0 8,0 0 0,-1 0-4,1 0 0,7-2-26,3-3 1,2 3 8,3-2 1,0 2-4,-1 2 0,1 0 17,0 0 0,-3 0-1,-2 0 0,2 0 9,-8 0 0,1 0-14,-5 0 0,-2 0 9,-3 0 1,5 0-9,0 0 1,0 0 16,5 0 1,1 2-18,-1 2 0,5-2-2,-5 3 0,-1-3-42,-4-2 0,-5 0-6,0 0 0,-5 0 71,5 0 1,0 0-29,5 0 0,0 0 45,0 0 0,5 0-48,0 0 1,-1 0 36,-4 0 0,0 0-16,0 0 0,-5 0 7,0 0 0,-5 0-10,5 0 1,-1 0 5,1 0 0,3 0-102,-3 0 1,5 0 55,5 0 1,-9 0 60,4 0 1,-8 0-40,3 0 1,-7 0-20,3 0 0,0 0 18,-1 0 0,7 0 66,-2 0 0,-2 4-60,2 1 0,-1 0 7,1-5 1,1 0 18,-6 0 1,1 0-14,-6 0 0,5 0 1,0 0 0,8 0-7,2 0 1,0 0-77,5 0 1,-5 0 72,-5 0 1,3 0-5,-3 0 0,-3 0-32,-2 0 1,-3-5-1,-2 0 1,2 1 23,3 4 0,3-5-7,7 0 1,5 0-16,0 5 0,6-5 12,-1 0 1,8 0-12,1 5 0,1-1-31,-6-4 0,7 3-14,4-3 0,2 3-33,3 2 0,-1 0-131,0 0 0,7 2-332,3 3 0,5-2 236,5 7 0,12-5 346,12 5 0,13 6 0,11 7 0</inkml:trace>
  <inkml:trace contextRef="#ctx0" brushRef="#br0" timeOffset="37337">9437 3191 6725,'8'-7'265,"0"5"-91,-3-3-80,-3-3 1,9 5 38,-6-7-86,7 7 0,-9-8 17,7 6 1,-5-5 7,4 5 0,3-6-34,7 1 0,-2-5 34,2-5 0,3 2-49,-3-6 0,7 4 11,-1-4 0,-4-1-3,-1-4 1,-1 4 9,-4 1 0,6-1-10,-11-4 0,6 0-81,-6-1 1,-3 3 84,-3 2 1,3-3-88,-2 4 0,0 1 73,-5-2 0,0 7-77,0-1 1,-2 4 17,-3 5 1,-3-1-11,-7 6 1,-1 0-21,-4 5 0,-1 0-116,-3 0 0,-4 2 36,3 3 1,-2-4 93,-3 4 1,1 2-209,0-2 1,6 4-133,3-4 394,-3 7 0,0-4 0,-6 7 0</inkml:trace>
  <inkml:trace contextRef="#ctx0" brushRef="#br0" timeOffset="37810">9863 2941 7569,'-8'6'-318,"2"-4"531,6 4-142,-7-6 0,4 0 60,-7 0 1,5 0-99,-5 0 36,0-6 1,-4 4-16,-1-3 0,-5-1 15,1 1 1,-1 0-99,6 5 0,-6-2-16,0-3 1,-4 4 65,4-4 0,-4 2-66,4-2 0,-1 3 46,1-3 0,4 4-65,-4 1 1,-1-5 69,2 0 1,-1 0-220,5 5 1,1 0-428,-1 0 640,0 0 0,-6-7 0,-2-1 0</inkml:trace>
  <inkml:trace contextRef="#ctx0" brushRef="#br0" timeOffset="45673">14141 2779 7486,'-10'0'87,"0"0"1,5 0-25,-5 0 0,5 0-44,-4 0 1,-1 0 33,-5 0 1,-1 0-18,-4 0 1,4 5-7,-4 0 0,2 5-7,-1-6 0,1 6-10,-7-5 1,7 7-3,-1-3 1,1 0 5,-2 0 0,4 1 13,-4 5 0,2-5-36,-1-1 1,2 1 29,-2 5 0,2 1-27,3 4 0,-1-4 16,0 4 1,1-2-4,-1 1 1,5-2-28,0 2 1,5-2 28,-4-3 1,4 6-11,-5 0 1,7-1 7,-2-4 0,3 0-11,2-1 1,0 1 7,0 0 1,7-6-28,2 1 25,4 0 0,2 0-16,0 0 0,0-7 14,-1 2 1,1-4-20,0-1 13,-1 0 1,1 0 1,0 0 1,-1-1-1,1-4 0,0-3-1,0-7 1,-1 0 58,1 1 0,0-1 3,-1 0 0,-4 1 8,0-1 0,-7 0-3,2 0 1,-3 6-40,-2-1 0,0 5 21,0-5 1,-2 5-11,-3-5 0,-8 6-1,-6-6-4,-1 6 0,4-2-123,-4 6 123,-3 0-15,-6 0 0,4 5-125,1 0 1,-1 6 70,-4-1 0,4 3-308,1 2 0,6-5-15,-2-1 1,4-4-516,1 5 875,1-7 0,5 10 0,3-4 0</inkml:trace>
  <inkml:trace contextRef="#ctx0" brushRef="#br0" timeOffset="62827">17610 3176 6406,'14'0'-211,"1"0"237,0 0 1,-1 0 0,1 0 20,0 0 1,1 0 7,4 0-38,-4 0 0,5 0 33,-6 0-29,0 0 0,4 0-18,1 0 15,-1 0 0,3 0 4,2 0 0,-1 0-1,2 0 1,-3 0 8,3 0-15,3 0 1,-12 0 15,4 0 0,-2 0-11,1 0 0,-2 0 7,2 0 0,-1 0 0,0 0 5,2 0 0,6 0-6,-2 0 0,6 0-11,4 0 0,-1 0-1,6 0 1,-5 0 40,5 0-31,-6 0-6,9 0 1,-10 0 30,2 0-33,3 0 1,-6 0-7,4 0 1,-9 0-1,-2 0 22,2 0 1,7 0-8,1 0 1,1 0 0,-6 0 0,5 0-3,1 0 1,4 0-2,-5 0-4,1 0 1,-1 0 0,0 0 1,0 0 1,-4 0 1,-1 0-19,1 0 0,-1 0 15,0 0 0,-1 0 0,-2 0 7,-1 0 1,-1 0-3,6 0 0,4 0-5,0 0 1,7-5 14,-2 0-18,4 0 0,1 5-13,0 0 1,0 0 0,-1 0 14,-4 0 0,2-5-3,-7 0 1,0 0-6,-4 5 1,1 0-2,3 0 1,-1-1-40,6-4 39,0 3 1,5-4 2,0 6 0,-1 0-1,-4 0 1,3 0 3,-3 0 0,-1 0 0,0 0 1,-2 0 0,-2-2 14,-5-3-21,7 4 0,-3-6-13,6 7 13,-6 0 1,9-5-20,-3 0 0,4 0 15,1 5 0,0 0-12,0 0 1,0-5 18,0 1-30,-6-1 21,4 5 1,-11 0 4,4 0 1,1 0 0,-2 0-2,-1 0 1,2 0 4,0 0-9,6 0 0,-4 0 5,7 0 0,-5 0 1,1 0 0,-3 0 6,2 0 1,2 0-1,-5 0-5,2 0 0,-6 0-3,3 0 1,2 0 4,2 0-6,-3 0 0,12 0 1,-3 0 4,6 0 1,-2 0 3,5 0 1,-7-7 0,4 5-8,-7-2 1,0 0 13,0-1 0,-4 4 1,-1-4-8,2 3 0,1 2-2,2 0 1,7 0 0,3 0-4,-4 0 0,6 0-6,-7 0 1,0 0-3,-5 0 1,0 0-13,0 0 1,0 0 18,0 0 0,0 0 5,0 0 0,5 0 0,2 0-1,1 0 7,-4 0 0,7 0-15,-6 0 1,-1 0 0,-8 0 0,0 0 0,-6-1 4,5-4 0,0 3 1,5-3 1,2 4-28,3 1 24,3 0 0,2-5-9,0 0 1,-6 0 13,1 5 1,0 0-4,-5 0 0,3-5 0,-8 0 31,4 2-35,1 1 0,2 1-1,3-4 0,-2 3 5,7-3 1,-7 3-14,2 2 0,2-1 3,-2-4 1,-5 3-4,-5-3 9,0 4 0,0-1-21,1-3 18,-1 4 1,0-6 0,0 5 41,2-2-41,2 2 0,-4-5-4,0 7 1,-2-5 0,3 1 1,1-1-3,-7 5 6,0 0-1,-4-7 1,-1 6-9,0-4 1,1 1 3,-1-1 0,5 4-1,1-4 0,4 2-1,-5-2 0,7 3-2,-2-3 0,2-1-4,-2 1 0,-1-2 7,-4 2 1,-3 4-7,3-4 1,-4 2 3,-6-2 0,2 3 1,-4-3-7,1 3 0,-4-2-7,6-1 13,-7 0 1,9 3-7,-2-3 0,-1 4 0,6-4 0,-7 1 7,11 0 0,-8 2 1,5-3-8,-5 3 14,-1 2 0,-2-5-9,-4 1 0,2-1 0,-1 5 0,0 0 3,-6 0 0,1 0 0,0 0-2,-1 0 0,1 0 13,0 0-12,-7 0 1,5 0 9,-3 0-10,3 0-9,2 0 0,-1 0 8,1 0-9,0 6 11,-1-4 1,1 4-1,0-6 1,0 0-1,-1 0 0,-4 0-1,0 0 3,-7 0-1,10 0-43,-5 0 42,7 7 1,-5-5-16,0 2 0,-5-2 0,4-2 24,3 0-13,1 0 1,-3 0-5,-1 0 0,1 0 25,-2 0-10,5 7 0,-9-6-11,6 4 6,-7-3 0,3 4 8,-6-4-7,0 4-2,0 1 2,0-5 1,0 6-2,0-3 0,0-2 0,0 7 1,0 0-1,-6-2 0,-2 5 0,-2-7 0,0 4 0,2 3 0,-2-3 0,-3 3 0,6-3 0,-2 0 0,-3-1 0,7 6 0,0 0 0,4 0 0,-4-1 0,3 1 0,-3 0 0,4-1 0,1 6 22,0 0-22,0-1 1,0-3 0,0 2 4,0 2 0,-2 5-3,-3-6-4,4 7 1,-6-9 2,7 2 1,0 2 0,0-1-2,0-2 1,-5 0 9,0 2 1,0-4-10,5 4 1,-1-4-6,-4-1 5,3-7 0,-4 5 1,6-5-7,0 7 8,0-7-2,0 5-5,-7-12 1,5 13 5,-2-5-14,2-2 0,2 1 0,-2-5-21,-3 2-20,4 0 9,-6 2 41,7-6 1,0 7-7,0-3 5,0-3 7,0 11 21,-6-5-30,4 7 1,-4-5 7,6 0 4,0-1-3,-7 6-1,5 0 0,-4-1-2,-1 1 0,6-5 0,-4 0 0,3-7 0,2 5 0,0-3 12,0-3 0,0 6 14,0-3-23,0-4 12,-6 6-10,4-1 44,-5-4-46,7 5 1,-6-1 19,4-4 1,-4 4-12,-1-6 1,4 5 15,-7 0-12,7 0-7,-10-5 18,11 0 1,-6 0-8,3 0 0,2 2 16,-7 3 4,7-4-19,-10 6 1,9-6 8,-5 4 9,5-3-12,-9 4-13,12-6 1,-7 0 0,4 2 2,-1 3-19,0-3 22,-1 4-22,4-6 10,-11 7 0,10-6-17,-7 4 28,7-3-26,-10 4 1,10-4 11,-7 3 0,6-2-11,0 2 6,-5-3 1,1 4 1,-6-6 1,4 5-6,0 0 7,0 0 3,-5 1 0,1-4 0,-1 3 1,-1-2-5,-4 2 20,4-3-21,-5 4 0,1-4 25,0 3 1,-1-4-25,2 4 1,-3-3 0,-4-2 4,2 0 1,1 5-6,-2 0 3,-9 0 0,8-5-1,-13 0 0,-1 0-1,-4 0 1,4 0 6,-5 0 1,5 5-1,-9-1 0,3 1 5,2-5-14,6 0 0,-3 0 1,5 0-1,1 0-2,-1 0 1,-4 0 26,6 0-22,-7 0 0,2 0-4,-10 0 1,2 0 5,-7 0 1,10 0 0,-5 0-7,0 0 3,-4 0 0,3-5 4,6 1 1,-2-1-4,-3 5 1,3 0 4,-3 0 1,-3 0 0,-2 0-5,-3 0 26,-2 0 1,5 5-34,0-1 1,7 1 10,-2-5 0,3 2-6,2 3 1,0-3 9,0 2-3,0-2-11,0-2 0,-7 2 5,-3 3 1,2-4 0,-2 4 0,2-3-3,-2-2 0,2 0 0,4 0 4,-1 0-3,-13 0-370,8 0 370,-11 0 1,0-2 0,-4-3 0,5 4 0,6-4 1,0 3 41,9 2-43,0 0 0,4 0 26,-4 0-21,3 0 1,-11 0-8,3 0 1,-3 0-1,-2 0 1,2 0-3,3 0 0,3 0 15,7 0-4,0 0-19,0 0 0,-5 0 0,-3 0 8,-5 0 1,6 0-5,-8 0 0,4 0 2,-4 0 198,0 0 0,7 0-190,3 0 1,-2 0 0,2 0 1,-5 0-8,5 0 0,-6 0 1,1 0 2,-3 0 0,0 0-5,3 0 6,3 0 0,7 2-7,0 3 0,0-4 0,0 4 3,-1-3 1,0-2-3,-4 0 1,-4 0-1,-5 0-1,-1 0 1,0 0 1,0 0 1,5 5 0,1 0 0,0-1 0,-1-4 0,-3 5 0,3 0 0,-3 0 0,-2-5 0,1 5 0,-1 0 0,5 0 0,0-5 0,7 0 0,-2 0 0,1 0 0,-1 0 0,4 0 0,-6 0 0,7 0 0,-7 0 0,5 0 0,-3 0-50,4 0 48,7 0 1,-4 0 1,11 0 0,-10 0-6,6 0 1,-4 2-1,5 2 0,-7-2 4,2 3 0,-3-3-1,-3-2-1,1 0 0,-3 4-3,3 1 1,-8 0 0,7-5 1,3 5 20,3 0-19,0 0-1,1 2 0,2-6-1,7 4 1,-6-2 2,1 2 0,-5-3 0,5 3 0,-6 1-3,6-1 0,-5 0-1,5-5 0,-6 5-12,6 0 1,-5 0-1,5-5 1,4 0-7,6 0 16,6 0 1,-8 1-15,6 4 0,0-3 1,6 3 16,-1-4 1,0-1 1,1 0 16,-1 0-21,0 0 0,1 0 6,-1 0 0,5 0 2,0 0 1,5 0-36,-4 0 24,5 0-30,-9 0 37,12 0 3,-6 0 22,1 0-31,4 0 12,-11-6 3,5 4 1,-7-4 0,0 1-5,1 0 0,4 0 2,0 5-7,7 0 1,-9-2-8,7-2-4,0 2 13,5-5 6,-6 7-8,4 0 45,-4 0-7,6-6 0,-2 4 4,-3-3 1,2 4-26,-7 1 5,0 0-39,-4 0 32,-1 0 0,7-2-10,3-3 0,2 4 0,-1-6 4,0 0 0,-1 4 29,5-7-27,0 7 26,0-10 0,0 10 35,0-7-60,0 0 1,0-5 3,0 1 1,0-1-11,0 0 12,0 7 1,-5-5-13,0 3 0,0-3 0,5-1 8,0-1 0,0 0-14,0 1 17,0-1-17,0 0 1,0 0-1,0 1 0,0-1-15,0 0 22,0 7 1,0-5 2,0 3-10,0-3 0,0 3 7,0 1 1,0-1-6,0-5 3,0 0 1,0 6 3,0-1 0,0 0-4,0-5 1,0 6 22,0-1-21,0 0 0,0-5 1,0 1 0,0-1 0,0 5-18,0 0 0,2 0 17,2-4 1,-2 4-137,3 0 0,-3 0 73,4 2 1,-3-3-117,7 6 0,0-5-78,5 5 1,6-5-725,3 5 979,4 1 0,2-3 0,-1-1 0</inkml:trace>
  <inkml:trace contextRef="#ctx0" brushRef="#br0" timeOffset="63385">19050 4102 6775,'-10'-2'451,"1"-3"-210,5 4-185,-9-12 1,5 9 202,-7-5-167,1-1-2,-1-5 1,5 0 26,0 1 1,2-8-26,-2-2 1,4-9 25,6-1 20,0 0-251,0-2 185,0 5 1,0-12-93,0 4 0,1 2 70,4-3 0,-3 6-100,3-5 0,-3 6 50,-2-1 56,-7 9-192,5-2 1,-6 9-9,3-7 1,4 7-169,-4-1 82,3 2 0,4 4-202,3 3 0,9 4 432,11 6 0,9 0 0,4 0 0</inkml:trace>
  <inkml:trace contextRef="#ctx0" brushRef="#br0" timeOffset="63891">20594 3940 6695,'0'8'363,"0"-1"-117,0-7-188,0 6 90,0-4 364,0 5-438,0-20 0,0 8 5,0-10 1,0-1-20,0-4 0,0-6-62,0 1 0,0-2 39,0-3 0,4-1-100,1-3 1,7 1-63,-2-6 63,3 6 0,-5-9 38,-3 3 1,-2 1-19,2-1 0,-4 6 20,4-1-255,-3 3 110,-2 2 15,-7 6 1,6-3-305,-4 6 313,-3-6 1,5 9-88,-7-2 1,6 7 229,0 3 0,2 5 0,2-9 0,0 12 0,0-6 0</inkml:trace>
  <inkml:trace contextRef="#ctx0" brushRef="#br0" timeOffset="64459">21931 3896 7569,'0'15'-501,"0"-7"0,0 0 638,0-3 151,0-3 830,0 4-1015,0-19 1,0 3-20,0-9 1,5 1-8,0-2 1,1 2 44,-1-6-248,-3-1 195,5-4 0,-7-1 52,0 1-207,6 0 57,-4-1 1,4-1-3,-6-3 1,0 3 8,0-3 1,0 3-116,0 1 0,2 1 39,3-1 1,-4 1-215,4 0 117,-3-1 96,4 7 0,-4-3-163,3 7 0,-3-1-283,-2 5 301,0 1 103,6-1 141,-4 7 0,4-5 0,-6 11 0,7-5 0,1 7 0</inkml:trace>
  <inkml:trace contextRef="#ctx0" brushRef="#br0" timeOffset="65125">23283 4072 7125,'0'-8'319,"-4"-5"-181,-1 3-69,0-3 1,-2 4 35,-3-1 1,4-5-100,1-4 0,-2-6 78,3 5 0,-3-7-84,2-3 0,3 1 3,-2-5 1,8-4-143,6-1 184,3 3 0,7-7-111,0 4 98,-1 3 1,-4-5-126,0 7 1,-6 0 26,1 4 21,-7 1 1,6 1-41,-5 4 0,-2 1 1,3 5-217,-3-2 174,-2 1 0,-5 4-48,0 0 78,0 7-237,-2-5 147,-1 5 99,0-7 0,0 7-119,3 3 207,3-3 0,-4 6 0,6-4 0</inkml:trace>
  <inkml:trace contextRef="#ctx0" brushRef="#br0" timeOffset="65638">24268 3984 6466,'-8'0'412,"2"0"-233,6 0-11,0-6-18,-7 4-53,5-11 0,-6 5 44,3-7 0,4 1-13,-4-1-70,3 0 0,2-1 24,0-4 0,0 2 75,0-6-205,0-1 0,5-9 89,0 0 0,6-6-86,-1 6 1,3-7 47,2 2 0,0 2 0,-2-3-63,-3 0-82,3 4 68,-12-7 0,6 7 84,-7-3-87,0-3 0,0 12 71,0 1-245,0-1-1,0 7 107,0 1 1,0 0-303,0 8 53,-7-1 179,6 7 93,-6 1 122,7 7 0,7-6 0,1-2 0</inkml:trace>
  <inkml:trace contextRef="#ctx0" brushRef="#br0" timeOffset="66279">25459 4117 7416,'-8'8'-194,"1"-2"417,7-6-91,0-6-43,0-2-134,0-7 105,0 0 1,2-1-12,3-4 1,3-3-6,7-6 0,-2 0-166,-4-1 157,5-12 0,-8 7-33,4-9 1,3 4-17,-3-5-2,-4 1 1,1 0-3,-7 0 1,0 2-17,0 2 0,0 0-52,0 5 88,6-5 1,-4 8-179,3-2 171,-3-3 0,-2 6-37,0-4 1,1 6-1,2 3 49,2 1 0,2 6-36,-2-6 1,-4 12-12,4-2 11,-3 4 1,-2-4-10,0 1-128,6 5 0,-4 1 4,3 3-210,-3 4 159,-2-12 213,6 11 0,-4-5 0,4 7 0</inkml:trace>
  <inkml:trace contextRef="#ctx0" brushRef="#br0" timeOffset="67583">17830 3587 6462,'-8'7'41,"-5"-5"0,5 4 157,-7-6-125,0 0-9,7 7 0,-5-6 81,3 4-88,4-3 0,-2-2 288,3 0-168,3 6 76,-4-4 38,6 5 565,0-7-778,-7-7 36,5-1 1,-4-2-94,6 0-2,0 0 0,0-4 25,0-1 0,0 0-6,0 1 0,5-1-105,0 0 1,6 1-104,-1-1 206,-4 0-33,7 0-72,-11 1 77,11-1 1,-11 0-33,3 1 1,1-1 27,-1 0-7,0 7 1,-5-5-3,0 3 1,0-3 2,0-2 0,7 1 1,-6-1-13,4 0 14,-3 7-1,-2-5-52,0 5 51,0 0 0,0 0 3,0 3-10,0 3-3,-7-4 11,6 6-4,-6-7 73,7 5-76,0-4 10,0 19 0,0-8-5,0 10 1,0-9-8,0 4 10,0 0 1,0-1-3,0 1 0,0 0-1,0 5 0,0 4-17,0 1 18,0 0-2,0-6 0,2 1 0,3 0 0,-4-1-11,4 1 1,-3 0-2,-2-1 0,0 3-129,0 2-7,0-2 17,0 4 0,5-6-164,-1-1 0,6-4-208,-5 0 1,7-7 35,-3 2 471,11-3 0,3-2 0,6 0 0</inkml:trace>
  <inkml:trace contextRef="#ctx0" brushRef="#br0" timeOffset="68997">26532 3161 6540,'-7'8'116,"-1"0"4,-6-3-97,-1-3 0,0 6 0,-1-3 26,-4 5 0,2 3-44,-6 2 34,6-1 10,-10 1-75,12 0 0,-10-1 64,6 1 0,-5 1-46,6 4 1,-6-4 6,6 4 1,-2 1-18,1-1 29,4-1 1,-11 1-22,8 0 1,-1 1 0,7-3 33,3 1 0,-1 3-6,6-3 0,0-2 17,5 2-28,0-2 0,2-1-24,3 3 27,3-9 3,7 10-4,6-12 0,-5 7 1,4-1 1,1-5 18,-1-5 1,-1 3 0,-4-2 17,0-2-26,-1-1 0,1-9 4,0-3 25,-7 4 1,3-7-34,-6 3 1,0-3-18,-5-2 0,0 1 34,0-1-57,0 0 0,-2 1 51,-2-1-4,-5 0-137,-5 0 57,-1 1 1,0 6-91,1 3 1,-3-2 37,-2 2-493,-4 0 601,0 5 0,-5 0 0,5 0 0</inkml:trace>
  <inkml:trace contextRef="#ctx0" brushRef="#br0" timeOffset="70205">23930 3235 7569,'0'8'-1618,"0"-2"2045,0-6-313,0 7 0,-1-4-73,-4 7 1,-3-7-8,-7 2 1,0 2 0,0-1 13,1 2 1,-6-3 27,1 5-70,-1 0 53,5-2-115,1 5 89,-1-5 0,2 2-107,3 0 70,3-7 0,6 5 9,-4-3-38,3-3 36,-4 11 0,12-11-22,4 2 0,3 0-1,2 1 0,0-2 14,-1 7 0,1-7-1,0 2 20,-1 3 1,1 0-2,0 7 1,-7 0 4,-3-1 0,-4 1 4,-1 0 0,-1 1 154,-4 4-167,-3-4 0,-9 10 17,-2-6 0,1 4 9,-7-4 0,6 4-43,-6-4 0,2-1 0,-3-4-87,2 0 0,-2-2-310,-9-3 406,4 3 0,-5-12 0,7 6 0</inkml:trace>
  <inkml:trace contextRef="#ctx0" brushRef="#br0" timeOffset="71213">22475 3779 7569,'0'8'-1449,"0"5"1582,0-5-58,0 0 1,0 0 123,0-3-178,0-3 52,7 4 55,-6-6 337,6 0-381,-7-6 0,0-2-28,0-7 1,0 0-83,0 1 1,0-1 75,0 0 1,5-1-114,0-4 1,-1 2 9,-4-6 0,5 4-150,0-4 1,0 6 11,-5-2 1,0 4 112,0 1 1,5 5-249,0 0 129,0 1 197,-5 0 0,0-4 0,6 12 0,3-6 0</inkml:trace>
  <inkml:trace contextRef="#ctx0" brushRef="#br0" timeOffset="71487">22666 3602 7317,'-6'15'-412,"4"-5"195,-3-1 138,-3 1 118,6-2 0,-9 1 110,6-5-79,-7-2 1,4 5 8,-6-7 0,-1 0-22,0 0 1,1 0 0,0-2 21,5-3 1,-8 2-28,8-7 0,-8 5-42,7-5 1,-1 1 60,1-6 0,-1 0-105,6 0 1,-5-4 22,5-1 1,-5-1 21,5 1 0,1-1-75,4-3 0,0-2-156,0 6 1,0-6-481,0 1 700,6 4 0,2-7 0,7 5 0</inkml:trace>
  <inkml:trace contextRef="#ctx0" brushRef="#br0" timeOffset="72524">21079 3881 6433,'8'0'253,"0"0"-202,-3 0 0,-2 0 0,7 0 26,1 0 1,-3 0 21,2 0-56,0 0 0,0 0-14,0 0 1,-1 0 21,6 0 1,0 0-4,0 0 1,-1 0-42,1 0 1,1 0-13,4 0 0,-4-1 12,4-4 1,-4-2-1,-1-2 0,3-5-12,-3 5 1,3 1 45,-9-2-60,-2 6 15,-1-9 0,-6 12 1,-8-6-3,-6 7 1,-3 0-4,-7 0 0,6 0-38,-2 0 17,-3-6 1,7-1-42,-4-3 1,9-3 57,1 3-14,7-3 56,-4 5-48,7-5 36,0 5 1,7-12-4,3 1 0,3-1 9,1 6 0,1-6 7,0 0 0,4-1 0,1 1 1,0 4 75,-6-3 0,1-3-76,0 3 0,-7-1-1,-3 5 0,-4 1-88,-1-1 0,-8 5 17,-6 0 0,-8 7-109,-7-2 1,-1 4-40,1 1 0,-2 0 190,-3 0 0,3 0 0,-5 0 0</inkml:trace>
  <inkml:trace contextRef="#ctx0" brushRef="#br0" timeOffset="73453">19991 3485 6418,'0'8'428,"0"0"-196,0-3-178,0-4 1,-2 11 0,-3-7-19,-4-2 39,-5 5-60,6-6 0,-5 9-67,3-6 1,-3 2 113,-1-2-113,-1-4 0,0 6-72,1-7 109,5 0 1,3-7-5,6-3 0,0 2 0,0-2 1,6 1 1,4-6 0,3 0 6,2 1 1,0 4-16,-1 0 0,1 5 24,0-5 0,-1 7 1,1-2 1,0 3 42,0 2 0,-2 2-46,-4 3 0,0-2 168,-5 7-162,-2 0 1,5 5 0,-9-1 21,-3 1 1,-3 1-8,-7 4 0,-1-2 27,-4 6 0,2-4-18,-6 4 0,4-1-1,-4 2 1,1-2-14,-2-4 0,-1-2 10,7 2 0,-6 2-17,6-1 0,-1 5 14,5-6 1,2 1 59,3-6-40,-3 1 86,12 0-117,1 0 0,11-7-27,14-3 1,-1-4-13,10-1 0,2-6-114,-1-4 0,-1-3 27,-5-2 1,-6 0-173,-3 1 1,-5-1 13,-6 0 275,4 1 0,-11-8 0,5 0 0</inkml:trace>
  <inkml:trace contextRef="#ctx0" brushRef="#br0" timeOffset="73937">18256 3955 6897,'0'8'105,"0"-1"273,0-7 1,0-12-274,0-3 1,2-9-59,3-1 0,-2-2 57,7-3 0,-2-1-182,2-3 1,3-2-779,-3-3 455,9-4 326,-2 6 0,4-7 0,-6 0 0</inkml:trace>
  <inkml:trace contextRef="#ctx0" brushRef="#br1" timeOffset="100344">27531 2176 6806,'9'0'708,"-3"0"-511,1 0 1,-4 0-45,7 0 0,-5 5-17,4 0-45,-5 0 1,4 2 15,-3 2 1,-2 0-39,7 0 0,-2 1 37,2 5 0,3 0-95,-3-1 0,-2 6 27,2-1 0,-2 6-67,2-5 1,-2 6 61,-3-2 0,-4 4-88,4 1 1,2 1 72,-2-1 1,0 0-10,-5 1 0,0-1 34,0 1-177,0 6 143,0-12 1,-5 9-39,0-14 1,-7 6 14,3-6 1,-3 3-5,2-3 1,-3-2-29,3 2 0,-3-2-95,-1-3 0,-1 1-373,0 0 235,1-7 148,-1 5 1,2-10-296,3 7 203,-3-7 71,11 4 1,-6-7 151,3 0 0,4 0 0,-6 0 0</inkml:trace>
  <inkml:trace contextRef="#ctx0" brushRef="#br1" timeOffset="102491">28311 2470 6993,'-15'0'215,"0"2"-186,0 3 0,1-4 33,-1 4 1,5 2-156,0-2 127,1 6 0,-4-3-22,3 7 0,-2 0-7,7-1 1,-4 1-32,4 0 44,0 0 1,0-1 25,0 1 1,0 0-5,5-1-35,0 1 1,7-2-3,2-3 0,1 1 10,5-6 1,-7 0 15,12-5-41,-7 0 27,8 0 0,-1 0-2,-1 0 1,2 0-4,-1 0 0,-4-6 0,4-4 32,-4-3-34,-1-2 1,0 0 50,-1 1 1,-1-3-41,-3-2 0,2 2 80,-7-2-82,0 2 0,-5-2-3,0-1 1,-2 1 1,-3 4 0,-3 5-198,-7 0 197,-6 7 0,0-8-115,-4 6 0,-1 0 0,5 5-315,-2 0 1,0 5 414,-1 0 0,-4 13 0,5-2 0</inkml:trace>
  <inkml:trace contextRef="#ctx0" brushRef="#br1" timeOffset="102813">28766 1912 6720,'0'14'-339,"-1"-4"384,-4 0 0,1 0 0,-4 5 271,2-1-249,-6 1 1,9 0-40,-7-1 1,0 6-2,-4 0 1,-1 4 8,0-4 0,1 6-1,-1-2 1,-5 6-30,1 4 0,-3-1 1,5 4 99,-3-1-433,0 5 205,6-3 0,-1 1 39,0 0-121,1-6 1,-1 2 55,0-5 1,7-2-94,3-4 241,3-3 0,2 1 0,0 0 0</inkml:trace>
  <inkml:trace contextRef="#ctx0" brushRef="#br1" timeOffset="103247">28752 2412 6805,'-15'0'151,"5"4"-121,0 1-49,0 0 1,-4 2 38,-1 3 0,5-2-29,0 1 1,2 1 27,-2 5 0,-1 0-68,6-1 29,-6 1 1,7 0 0,-4-1 0,2 1-17,2 0 13,3 0 0,1-1 18,0 1 1,1-2-6,4-3-17,4 3 19,5-11 1,3 6 13,2-3 1,-3-4 5,4 4 0,1-3 1,1-4 44,0-3 1,-2-3 73,5-7-60,-8 1 0,5-1 79,-8 0 0,1-4-23,0-1-72,-7 0 65,5-1 1,-11 5-65,3-4 0,-4-1 75,-1 1-103,-6 1 1,-4 4-1,-8 2 1,-3 2 28,-2 1 1,0 7-303,-2-2 148,-2 3 0,4 2-67,-7 0 1,6 7-423,-1 2 422,1 5-212,1 0 1,2 1 375,6 0 0,0 6 0,1 2 0</inkml:trace>
  <inkml:trace contextRef="#ctx0" brushRef="#br1" timeOffset="103873">28854 2456 7569,'15'0'-1229,"-7"0"1046,-1 0 375,-7 0-107,0 6-77,0 2 0,-5 7 25,0 0 0,-2-1-18,3 1 0,2 0 7,-3-1 70,3 8-79,2-6 1,0 5 0,0-6 74,0 0-76,7-1 1,-5-4 18,2 0-14,5-7 1,-6 9-9,7-7-7,0-1 0,4-4-32,1 0 44,-7 0 0,5-1 14,-3-4 1,3-3 0,2-7-18,-1 0 31,1-6 1,0 3-20,-1-6 1,6 4 3,0-4 0,-1-1 9,-4-4 1,5-1-1,-1 1 16,-1 0 0,-2-1 17,-1 1-36,0-1-9,0 7 1,-1-3-110,1 7 135,-7-7-106,5 9 1,-6-4 54,3 6-16,-4 7 31,-6 2-200,0 6 178,0 13 0,-2-8-93,-2 9 0,0-2 81,-6 2 0,6 3-16,-6 2-119,0-2 110,-5 10 1,1-5-12,-1 2 1,0 4 19,0-4 1,1 4-13,-1 2 13,0-1 1,6-1-26,-1-4 26,0 4 1,-3-12-30,3 4 135,-3-4-111,11-1 157,-4-7-147,6 5 0,2-11-18,2 3 122,5-4 1,5-7-20,1-4 1,1-5 56,4-4 1,3 1-101,6-7 226,1 1-219,-1-12 1,0 3 67,1-6 0,-2 6-39,-4-1 1,9-4-36,-4-1 1,2 3 63,-6 2-377,2 3 225,-4 2 0,5 6 0,-3 3 55,-6 4 19,4 8 0,-7 1 0,6 7 0</inkml:trace>
  <inkml:trace contextRef="#ctx0" brushRef="#br1" timeOffset="104341">29531 2485 6436,'-9'0'-76,"-4"0"207,4 0 1,0 0-6,0 0-106,-1 0 1,-5 2 11,0 3 0,1-4-105,-1 4 97,0 3 0,1-5-18,-1 7 0,0 0-2,0 5 1,1 1 4,-1 4 1,2-2-1,2 5 13,1-2 1,7-2-9,-2-4 0,3 1-14,2 4 0,0-9 2,0 4 1,7-5 12,2 0-5,4 3 1,4-12 2,2 4 0,-1-3 1,5-2-1,-2 0 24,-3 0 58,5-7-83,-6-1 0,4-6 22,-7-1 0,1-1-16,0-4 1,-5 2 45,-1-7-32,-5 8-67,2-5 0,-6 8-26,0-1 2,0 0 0,-6 2-131,-4 3 1,-3 4 30,-2 6 0,0 0 0,1 0 159,-1 0 0,0 6 0,1 2 0</inkml:trace>
  <inkml:trace contextRef="#ctx0" brushRef="#br1" timeOffset="104563">29472 2603 7569,'1'14'-523,"4"1"322,-3-7 199,4 5 0,-6-5 0,2 7 73,3 0 0,-3 1-82,3 4 0,3-4 38,1 4 1,0-4-44,0-1 3,8-1 1,-1 1 31,4 0 1,3-5 0,1-2-230,4-2 0,1 1-96,1-2 306,-7-4 0,4 12 0,-4-4 0</inkml:trace>
  <inkml:trace contextRef="#ctx0" brushRef="#br1" timeOffset="106634">30192 2897 6238,'8'0'794,"-1"0"-203,-7 0-568,-13 0 1,3 0 45,-10 0 1,4 4-54,1 1 1,1 2 18,-1-2 1,0-4-1,0 4-94,1-3 0,-1-2-90,0 0 181,7 0-74,-5 0 1,10 0-1,-5-2 53,1-3-24,2 4 0,5-12 9,0 3 1,0-3 16,0-2 0,0-1-16,0-4 1,2 2 1,3-6 1,-4-1 57,4-4-57,-3-1 1,0 1-1,1-2 41,2-3 0,5 1-32,-6-6 1,3 5-13,-2-6 0,-2 6-9,7-5 1,-2 6 0,4-1-69,-3 3 52,1 2 0,0-1-4,0 1 0,-5 4 23,4 1-31,1 6 1,0-3 22,0 6 1,-2 0-31,2 0 21,3 1 0,-5 1 75,7 3-68,-7 3 1,5 2 55,-3 1 1,-2-1-37,2 5 1,0-2 5,4-3 1,1 3-2,0-2 1,-1-3 3,1 2 0,0 0-7,-1 5-1,8-6 0,-4 4-71,6-3-117,-6 4 182,10 1 0,-12 0-233,4 0-8,-4 0 205,-1 0-438,-1 0 478,-5 0 0,4 6 0,-5 2 0</inkml:trace>
  <inkml:trace contextRef="#ctx0" brushRef="#br1" timeOffset="107267">30633 2235 7052,'0'8'-327,"0"0"-217,0-3 385,0-3 481,-7 5-203,6-7 0,-7 1 120,3 4-216,-3-3-10,-7 4 0,-1-1 6,-4 0 1,4 6 0,-6-1 13,1 3 0,0 2-2,-4 0-12,-2-1 1,9 6 37,-7 0-65,7 6 1,-8-8 0,7 6 27,-1-6-88,5 10 72,7-12 1,-5 10-1,5-6-10,0-2 1,1 3 18,7-1-24,0-1 14,0-4 0,8-2 6,7-3-31,0 3 21,12-11 2,-10 4 39,11-6 0,-7 0-38,3 0 0,2 0 127,-6 0-120,0 0 0,-11-1 96,1-4 0,-2-4-59,2-5 64,-3-1-87,-7 0 0,-5 1-13,0-1 1,-7 0 0,3 1-23,-4-1 1,-7 0-190,0 0 158,1 7 1,4-3-502,0 6 244,1-6 300,-1 9 0,0-5 0,1 7 0</inkml:trace>
  <inkml:trace contextRef="#ctx0" brushRef="#br1" timeOffset="108075">30471 2955 6453,'7'9'884,"-6"-3"-720,6-6 136,-7 0-173,7 0-43,-6 0-13,6 0 18,-1 0-44,2 0 1,7 0 98,0 0-149,-7 0 61,5-6 0,-5 4-75,7-3-24,0 3 96,-7-4-62,5 4-14,-5-4 66,7 6-140,-1-7 91,1 6-4,0-6 1,-5 7 7,-1 0 1,-4 0-5,5 0 1,-7-2-88,2-3 93,-3 4-54,4-6 42,-4 7 1,5-1-6,-7-4 4,0 3 28,0-4-21,0-1 5,0-1 1,0-7 18,0 0-21,-7 7 0,5-5 8,-2 3-5,2-3 0,2-6 2,0-1 0,2-6-1,2 2 0,0-4-10,5-2 1,0-4-2,0 0 1,5-2-17,-5 2 24,-2 3 0,4-10-119,-6 6 0,0 3 108,-5 7 1,5-3-45,0 4 1,0 1 27,-5-1-4,0 6 15,0-10 1,5 10-8,0-7 1,1 6-19,-1-6 17,-3 7 1,4-8 10,-6 7-9,0-8 1,0 11 30,0-3 0,0 2-51,0 3 63,0-1 0,-1 2-48,-4 3 82,-4 3-63,1 7 0,-5 0-80,3 0 1,-3 5-13,-1 0 1,-1 7 73,0-3-71,7 5 1,-5 0 0,5 1-466,0 0 297,-5-7 267,11 5 0,-11-5 0,5 7 0</inkml:trace>
  <inkml:trace contextRef="#ctx0" brushRef="#br1" timeOffset="108699">31265 2647 6556,'8'0'233,"-1"-7"-134,-7 6 280,0-6-237,-7 7-176,-1 0 98,-7 0-16,7 0 1,-10 0-32,4 0 0,-4 0-92,3 0 0,-1 0-96,-4 0 0,4 0-37,-4 0 217,4 0 0,1 0-479,0 0 216,1 0 254,-1 0 0,0 0 0,0 0 0</inkml:trace>
  <inkml:trace contextRef="#ctx0" brushRef="#br1" timeOffset="109078">31045 2794 6702,'-9'-8'239,"-4"-6"-209,5 6 0,-2-2 0,2 1 21,2-3 1,-1-1-65,2-2 58,4-6-8,-6 5 0,12-12-45,0 4 0,6-2-129,-1 1 0,3-1 16,2 6 0,1-4-57,4 4 0,-4 1-231,4 4 409,3 0 0,-1 1 0,8-1 0</inkml:trace>
  <inkml:trace contextRef="#ctx0" brushRef="#br1" timeOffset="126816">31603 2514 5814,'-8'0'142,"1"0"209,7 0-312,-6 0-14,4 0 0,-4 2 27,6 3-11,0-3-69,-7 4 48,6 1 1,-8-6 24,5 4-123,2 3 111,-11 0-67,11 7 1,-9 0 51,6 0-13,0-1 0,0 1 6,0 0-3,0-7-6,5 5 0,0-5 12,0 7 1,0-5 14,0-1-24,0-5 1,2 7 50,3-6-48,3 0 1,7-5 12,-1 0 5,1 0 0,1 0-5,4 0 70,-4 0 1,6-7-74,-8-2 0,1-6 1,-2-3 132,-3-2-118,3 1 61,-5-3-59,0 6 1,-1-7 39,-7 4-58,0 2 0,-8-2-72,-7 9 1,-1-2 44,-9 8-97,7-1 1,-8 5-1,5 1-291,-2 4 398,5-3 0,-10 17 0,5-2 0</inkml:trace>
  <inkml:trace contextRef="#ctx0" brushRef="#br1" timeOffset="127132">31882 1868 6666,'0'9'-216,"0"1"1,0-5 0,0 5 552,0 1-285,0 2 1,0 2 58,0 0-104,0 6 42,-6 2 1,3 1 5,-7 1 0,5-1 1,-3 6 38,1-1-30,-4 7-57,3-5 0,-2 7 10,0-4 0,0-1-76,-4 6 19,5-6 0,-4 7 99,3-5-191,4 6 1,-5-10-28,6 3-30,0-10 1,3 2-75,-3-6 263,4 0 0,-6-6 0,7 1 0</inkml:trace>
  <inkml:trace contextRef="#ctx0" brushRef="#br1" timeOffset="127520">31897 2456 6526,'0'-9'240,"0"-4"-198,0 12-47,-6-6 0,2 12-11,-5 0 0,0 8 9,0 2 1,-5-1 8,13 8 0,-11-3 7,8 1 1,-3 6-29,2-1 1,3-4 8,-2-2 10,2 4-2,2-13 1,0 10 1,0-11 1,6 3-1,4-2-2,3-5 4,-5 3 0,6-7 2,-5 4 0,4-5 1,2-5 26,0-4 14,0 2 1,-2-11 4,-4 3 1,4-4-39,-3-1 66,-3 4 0,1-10 0,-5 4-32,2 0 1,0 4-11,-5-2 0,-2 4-45,-3 1 1,2 2-232,-7 3-88,1 4 1,-6 6 294,0 0 18,1 0 9,-1 0-252,0 0 258,7 6 0,-5 9 0,5 8 0</inkml:trace>
  <inkml:trace contextRef="#ctx0" brushRef="#br1" timeOffset="128090">31956 2514 7351,'8'7'-339,"-1"-5"115,-1 11 185,-4-5 0,4 2-70,-6-1 69,7 1 1,-6 5 90,4 0 0,2-1-15,-2 1 0,1-5 29,-1 0-4,-3-1-47,11 6 8,-5 0 1,2-7 28,0-3-90,-7-4 80,10-1-51,-5 0 0,2-6 29,0-4-3,-7-3 0,5-2-73,-3 1 69,-3-8 1,9 4-15,-6-6 1,5 4-1,-5-4 24,-2-2 1,5-2-14,2-1 142,-3-1-143,6 1 0,-10-1 3,7 1 1,-2-5 19,2-1 0,1 1-69,-6 5 0,5 4-4,-5 1 1,0 6 19,-5-2 0,0 9-43,0 1 62,0 7-13,0-4 0,0 19-3,0 2-38,-7 4 39,5-3 4,-4 6 1,-1-3-76,-2 7 78,2-1 0,-4 6-14,6-1-8,-7 0 1,9 1 21,-7-1 0,5 1 1,-3-1-15,2 0 0,1-1 37,5-3-27,-7-4 0,6-2 47,-4 1-55,3 0 75,2-12-66,0-2 37,0-6-30,0-13 26,7-3 0,1-9 1,6 1-3,1-2 0,1-7-15,4-1 0,-4-7 0,12 8 0,-5-6 2,0-2 0,3 0 6,-6 2-174,6 3 0,-12 7-43,1 0 207,0 6 0,0-5 0,7 5 0</inkml:trace>
  <inkml:trace contextRef="#ctx0" brushRef="#br1" timeOffset="128582">32309 2632 6666,'0'-10'-92,"0"0"0,0 5 161,0-4 91,0 5 80,0-2-263,0-1-36,-7 6 1,-1-6-1,-7 7 101,1 0 0,-1 2 47,0 3-161,0-4 0,1 12 141,-1-3-89,0 3 1,2 4 49,4 2 0,-3-2-22,7 2 0,-5-1 1,5 2 0,1-4 0,4 4-1,0-4 8,0-1 1,1-2 3,4-3 0,3 1 43,7-6-50,0 0 0,-1-5 6,1 0 1,5-2 5,-1-3-7,1-3 21,-5 0 0,-1-5-14,1 3 0,0-5-3,-1-4 1,-4 2 11,0-2-31,-7-4 1,9 7 0,-7-4-72,-2 4 0,-2 1 27,-1 0-50,0 1 0,-8 5 0,-5 5-124,-5 2 0,-8 2-195,2 0 410,2 6 0,-12 3 0,3 5 0</inkml:trace>
  <inkml:trace contextRef="#ctx0" brushRef="#br1" timeOffset="128811">32294 2632 7569,'10'0'-912,"0"0"528,-7 7 465,10 1 0,-11 6-35,2 1-21,5-7 1,-8 5 1,4-3-3,-3 3 1,3 2-42,0 0 40,-1-1 1,-4 6 23,0-1-124,0 1 0,0-5 24,0-1 0,0 1 0,0 0 43,0 0 10,0-7 0,0 5 0,0-5 0</inkml:trace>
  <inkml:trace contextRef="#ctx0" brushRef="#br1" timeOffset="130343">32838 2412 6161,'8'0'228,"3"-2"-63,-6-3-81,0 3 267,-5-4-237,-6 6-45,-2 0 7,-7 0-74,0 0 1,0 0-10,1 0 0,-1 5 26,0 0 1,6 1 24,-1-1-90,6-3 1,-7 6-1,6-3 49,0 3-62,5 0 62,0-1-1,0-1-122,0-4 115,0 11 1,0-10-10,0 7 6,0-7 1,0 5-62,0-3-7,0-3 36,7 4 0,-4-4 17,7 3 1,-5-3 23,5 2 0,-2 0 1,3-1 14,-1 2 1,-2 1-51,2-1 115,3 3-90,-5 7 1,0 0-6,-3 0 44,-3 6 0,-2-5 0,0 4 43,0-4 0,-5 4-61,0-1 0,-6 6 2,1-6 0,-3 1-65,-2-5-66,0-1 1,1-1-69,-1-3-332,0-3 517,1-1 0,-1-4 0,0 4 0</inkml:trace>
  <inkml:trace contextRef="#ctx0" brushRef="#br1" timeOffset="131211">32838 2985 7330,'0'8'-630,"0"-2"784,0-6-25,6 0 4,-4 0-35,11 0-56,-5 0 1,7 0 3,0 0 1,-6 0 69,1 0-95,0 0 55,5 0-34,-1 0-166,1 0 177,0 0-49,0 0 8,-1 0 1,-4 0 2,0 0-5,-7 0-11,10 0-50,-11 0 78,4 0-31,-6-6 1,2 4 1,3-3-25,-3 4 27,4 1-3,-6-7 6,0 6 0,0-8 3,0 5-6,-6 2 1,4-6 15,-3 3 1,3 2 1,2-7 1,0 5 14,0-5 0,0 0 0,0-4 22,0-1 1,0-5-34,0 1 55,0-1-58,0-1-1,0-2 3,0 0 0,5-6 24,0-1-23,0 1 0,-5-4-72,0 4 68,0 3 0,0-5-68,0 6 0,0 2 77,0-1-55,0-4 1,0 7 0,0-5 5,0 1 1,0 6-95,0-6 113,0 1 1,0-1 0,0 2-5,0 2 0,0-3-17,0 4 60,0-6-46,0 9 1,0-4-29,0 7 0,0 4 15,0 0-12,0 0 27,0 2 1,-2 0-9,-2 3 9,2 3-10,-11-4 20,5 6 1,-2 0-2,0 0 0,0 1 1,-4 4-8,-1-3 1,0 9-1,-1-4-71,-4 1 0,4-5-40,-4 2 0,2 2-174,-1-2 1,2 1 129,-2-1 160,2-3 0,3 4 0,-1-6 0</inkml:trace>
  <inkml:trace contextRef="#ctx0" brushRef="#br1" timeOffset="132370">32620 2309 6498,'8'0'202,"-1"0"142,-7 0-288,0-7 14,0 5 104,0-4-132,0-1-104,0 6 97,0-6 23,-7 7-167,-1 0 128,0 0 1,-5 0 2,3 0 0,2 0-115,-2 0 101,7 0 0,-5 0-84,3 0 83,3 0-42,-4 0-9,-1 0 38,6 0-60,-6 0 30,7 7 18,0-6-58,0 6 71,0-1 11,0-4 11,0 11 1,0-10-29,0 7 0,0-5-5,0 5 46,0-7 0,0 5-37,0-3 38,0 3 0,0 2-31,0 0 0,0 0 19,0 5-8,0-7 0,0 5 0,0-3 19,0 3 0,0 1-9,0 1-1,0 6 1,0-4-9,0 2 1,0-1 23,0 2-25,0-4 0,0 12 44,0-4-44,0-2 0,0 4 0,0-5-15,0 2 1,0-4 27,0 6-43,0-7 30,0 3 0,0-1-12,0-1 1,0 1-5,0-5 0,0 4 14,0 1-18,0-1 0,0-4 0,0 0-5,0-1 14,0 1 1,0 0-4,0 0 1,0-6-1,0 1 1,0 0 1,0 0 1,0 0-14,0-1 14,0 0-1,0 4 1,0-10 1,0 7-3,0-7 4,0 3-5,0 1 6,0 1 45,0 0-24,0-1 23,0-7 15,7 0 1,1 0 80,7 0 63,-1 0-172,1 0-7,0 0-74,-1 0 79,1 0-19,-7 0-289,5 0 321,-5 0-552,1 6 1,-5-2 506,-8 5 0,-11 1 0,-8 5 0</inkml:trace>
  <inkml:trace contextRef="#ctx0" brushRef="#br0" timeOffset="146918">13761 4602 6078,'9'0'0,"-3"0"68,-6 0 185,7 0-198,-6 0 179,6 0-71,-7-7 54,0 5 863,0-4-1006,-7 6 1,-1 2-14,-7 2 123,1-2-191,-8 11 0,3-10 71,-1 7-38,1-6 1,11 9-55,-7-4 0,0 0-8,0 0 64,1-5 1,1 9 7,3-4-186,-3-2 161,5 6 0,-5-10-51,3 7 1,-2-5 11,7 5 1,-4-5-40,4 5 65,-7-7-25,11 10 1,-8-10-34,5 7 0,2-7 48,-5 10 0,14-11 0,1 6-5,7-3 0,0-3 15,-1 3 0,1 1 4,0-1 0,4 6 30,1-1 0,-1-2 7,-4 2 0,-5 0 179,0 5-214,-7-1 1,4-4 28,-7 0 0,0 0 1,0 4-8,0 1 1,-2 1 9,-3 4 0,-3-4-14,-7 4 0,-6 1-1,-4-1 0,-4 4-97,-5-4 106,3 6-40,-12-10 0,7 6 0,-5-8-165,2 1 0,8-5 6,2 0 0,1-7-220,8 2 0,1-4 389,4-1 0,7 7 0,1 1 0</inkml:trace>
  <inkml:trace contextRef="#ctx0" brushRef="#br0" timeOffset="154131">18230 5601 6895,'0'8'381,"0"-1"459,0-7-738,0-13-25,0 10 0,0-17-39,0 10 0,2-3 12,2-2 0,5-4-10,5-1 0,1-4-206,0 4 111,-1-6 1,-1 10-117,-3-4 0,3-1-517,-3 1 511,3 1 177,2 4 0,0 0 0,-1 1 0</inkml:trace>
  <inkml:trace contextRef="#ctx0" brushRef="#br0" timeOffset="154881">19803 5278 7569,'8'0'-1079,"5"0"1138,-11 0 300,4 0-280,-19 6-31,3-4-12,-11 5 0,6-6-3,1 4-42,-1-3 1,0 4 25,1-6 1,0-6-72,5-4 1,2 2-1,7-2 16,0-2 0,2-1 5,3-1 1,-2-1 30,7 0-9,0 1 0,4-1 11,1 0 1,0 7 0,-1 3 26,1 4 0,5 1 33,-1 0-58,1 0 102,-5 6 1,-7 2-97,-3 7 0,-4 1 0,-2 2 1,-4 2 1,-3 6-16,-7-2 0,-6 9 37,-4 1-17,-3 1 1,1-6 0,2 1 1,-1-3 8,6-2 181,1 3-181,4-12 4,0 12 0,7-12 7,3 4 0,4-9-2,1-1 0,6-2 7,4 2 1,10-4-32,4-6 1,4 0-69,1 0 0,7 0-410,3 0 225,4 0-135,1-6 379,0 4 0,-3-9 0,0 6 0,3 2 0,1 1 0,4 2 0</inkml:trace>
  <inkml:trace contextRef="#ctx0" brushRef="#br0" timeOffset="155672">21037 5528 6701,'0'8'363,"0"-2"1,0-4-301,0 3 0,2-3 58,3 2 0,-3 0-32,3 1 0,-2-4-23,2 4-10,-4 3 1,12-4 0,-3 4 3,3-2 41,2 6-93,6-11 1,-5 6 8,4-7 1,1 0 77,-1 0-113,6 0 1,-8 0 44,7 0 0,-8-2 0,3-3 17,-4-4 1,-1 0-100,0 0 1,-2-1 82,-3-5 0,1 0-108,-6 1 96,0-1 0,-5 0-46,0 1 1,0 4 22,0 0 0,-2 2-3,-3-2 0,-3-1-23,-6 6 1,4-5 0,0 3 2,-2-1 0,1 3-46,1-4 68,-3 5 0,12-4-34,-4 3 1,-2 2-1,2-7 45,0 0 1,5-4-1,0-1-55,0 0 125,7-6-86,-6 5 0,11-7 34,-7 3 1,5-3-32,-5-6 1,-1 4-84,-4 1 0,0 4 47,0-4 1,-1 6-83,-4-2 0,2 10-31,-7 6 0,-2 2-451,-7 2 610,9 0 0,-16 0 0,10 0 0</inkml:trace>
  <inkml:trace contextRef="#ctx0" brushRef="#br0" timeOffset="156118">22287 5542 6646,'8'7'-133,"-1"-5"284,-1 4 1,-3-8 0,6-2-37,-3-6 1,4-3-13,-5-2 0,5-5 0,-6-1-24,0-2-49,4-1 24,0-6-114,0 8 1,0-6 112,-3 3 1,-3-1-257,3 2 0,-2-2-33,2 6 246,-3 0 0,4 6-531,-6-1 99,0 0 422,7 7 0,1-5 0,7 5 0</inkml:trace>
  <inkml:trace contextRef="#ctx0" brushRef="#br0" timeOffset="156353">22537 5307 7400,'0'8'-227,"0"5"1,-2-6 576,-3 3-39,4-4-199,-12-6 1,4 0 0,-5 0 76,-1 0 1,-5 0-150,1 0 0,-7-5 120,1 1-133,-3-8 1,-1 6 21,0-4 0,-1-8 1,2 3-123,4-1 0,1-5-54,3 1 1,9-8-67,-4-1 1,10-2 57,1-8-206,8-1 1,6-4 109,10 0 1,3 5 230,6 0 0,14 0 0,2-6 0</inkml:trace>
  <inkml:trace contextRef="#ctx0" brushRef="#br0" timeOffset="162523">25124 4837 7569,'10'0'-770,"-1"0"735,-5 0 801,2 0-675,-19 0 1,3 1-121,-9 4 143,2-3-79,-4 5 1,5-6-52,-4 4 0,2-3 48,-1 3 1,1 1-89,-7-1 0,6 5 68,-6-5 0,5 6-18,-4-1-58,6-3 20,-10 6 57,12-5-47,-5 0 0,6 5-7,0-3 0,6-4 24,-1-1-43,6 3 49,-2-6-27,6 11 1,2-11-3,2 3 1,5-2 12,5 2 4,8-4 1,-4 12 38,6-3 0,-4 0-42,4 5 12,-6-4 0,3 10 50,-6-6 0,-2 5 1,-3 1 52,-5 2 1,-4 0-23,-1 1-39,0 4 1,-6-5 8,-4 6 1,-6 1 13,-9-1-69,1 0 1,-19 1 6,4-1 0,-3 1-33,-2-1 58,-1-6 1,8 3-267,3-6 1,4-1-84,6-4-27,2-7 362,8-1 0,6-1 0,1 2 0</inkml:trace>
  <inkml:trace contextRef="#ctx0" brushRef="#br0" timeOffset="163167">26535 4969 7281,'0'-8'-806,"0"1"840,0 7 9,-7 0 1,4 0 42,-7 0 1,0 0-28,-4 0 1,-3 0-14,-2 0 0,1 0 21,-7 0 0,6 7-27,-6 3 1,1 3 36,-6 2-92,1 6 1,0 2 71,-1 6 1,1 2-171,-1 3 144,1-3 0,5 10 30,-1-6-149,7-1 112,-3-5-114,6 1 106,7-8 0,1 5-2,7-8 0,2 6 1,3-6-7,10 1 1,8-7 10,6-3 0,0 3 1,1-5-6,-1 0 0,5-1 0,1-7 5,-3 0 1,4-5 60,-1 0 1,-6-7 0,-6 3-21,-2-4 0,-3-2-28,-8 0 0,-4 1-62,-6-1 0,-13 0-19,-6 0 1,-9 6-77,-6-1 0,-9 7 0,-9-2-283,-5 3 408,1 2 0,-9 7 0,6 1 0</inkml:trace>
  <inkml:trace contextRef="#ctx0" brushRef="#br0" timeOffset="167407">17833 4822 7569,'0'-8'-805,"0"1"1,-2 6 727,-2-4 143,2 3-70,-5-4 0,7 4 53,0-3 12,0 4 141,0-12-155,0 11 0,0-6 159,0 3-150,0 3 864,0-4-784,-6 12 1,3 1 24,-7 3 0,6 3 18,0-4-45,-5 4 1,3 4-29,-4 2 0,-3-1 29,3 7 0,-3-6-18,-2 6 0,1-1-18,-1 6 0,0 6-12,1 3 0,-1-1-70,0 1 0,1-2-15,-1 2 0,0 4 56,0-4 1,6-1-96,-1 1 1,0 0 21,-5 5 1,1 0 29,-1 0 0,2 1-15,3-1 0,-3 5-79,3 0 1,2 0-7,-2-5 1,5-5 86,-4 0 1,4-6-105,-5 1 1,5-3 79,-5-2 0,5-1-29,-5-3 0,2 1 24,-1-7 1,-3 6-12,7-5 1,-1-1 1,1-4 0,-2 0 1,-3-1 0,4 1 13,6 0 1,0-6-19,0 1 86,0-6-94,0 9 32,0-12 0,2 6-3,2-7 1,0 0 38,5 0 0,-4 0-49,5 0 50,0 0 0,5 0-7,-1 0-5,1 0 1,0 0 62,-1 0 0,1 0-67,0 0 0,4 0 97,1 0 0,1 0-83,-1 0 1,3 0 79,6 0 1,1 0-67,-1 0 0,2 5 86,3 0 1,-1 1 2,6-1 1,0-3-72,5 3 1,1-2 18,-1 2 0,-5-4 3,0 4 0,0-3-16,5-2 0,5 0 3,0 0 1,7 0 4,-2 0 1,3 1-2,2 4 1,-1-3 92,1 3 1,-6-3-51,-4-2 1,-2 1-3,2 4 1,3-3-30,7 3 0,1-4 18,4-1 0,-3 0-15,2 0 1,-2 0 13,-3 0 1,-4 0-70,0 0 1,2-1-3,7-4 0,0 3-12,5-3 1,-6 4 6,2 1 0,-5 0 35,-5 0 0,-4 0-19,-6 0 1,0 4 17,1 1 0,3 7-75,1-2 0,5-2 51,-5 2 0,7-6 2,-2 6 0,3-5-14,2 5 1,-7-7-3,-3 2 0,2 2 4,-2-2 0,1-1 5,-1-4 1,8 0-42,7 0 1,-3 5 38,-3 0 0,-7 0-27,8-5 1,-10 0 5,0 0 1,-3 0-4,-2 0 1,0 0 6,0 0 1,6 0-4,4 0 1,-3-5-22,-2 0 1,2 0 21,-2 5 1,0 0-8,-5 0 1,-5 0 4,0 0 1,-1 0-2,1 0 0,3 0 1,-2 0 1,7-4 0,2-1 0,2 0-3,-3 5 1,0 0-1,6 0 1,-9-2-19,0-3 0,-1 4 19,-5-4 1,3 3 1,2 2 1,-1 0-5,-4 0 0,8 0 7,-2 0 0,2 5-3,-3 0 0,0 0 1,0-5 1,-1 0 0,-4 0 1,2 0-4,-7 0 1,7 0 2,-2 0 0,4 0-1,1 0 0,0 0 39,0 0 0,0 0-19,0 0 1,5 0 1,0 0 1,0 0-17,-5 0 1,-5 0 3,0 0 0,1 0-12,4 0-12,0-7 23,0 6 0,2-6-39,3 7 36,-4 0 0,13 0-43,-5 0 1,-2-2 39,-2-2 0,0 2-50,-5-3 0,4 3 1,-9 1 35,3-4 1,2 3 1,0-3 1,7 4-82,3 1 77,-3-7 0,4 4 0,-6-5-7,-2 1 1,-1-3-2,-2 5 0,-5-4-11,1 4 17,-8-7 0,11 4-1,-4-7 1,8 6-4,2-1 1,5 0-1,-5-5 1,7 6-11,-2-1 50,-4 6-35,1-9 0,-12 12-14,0-4 84,-6-3-67,9 6 1,-10-4 49,2 6 0,2 0-38,-2 0 1,7 0 0,-2 0 1,4 0 0,1 0-5,0 0 0,-5 0 1,0 0 0,-6 0-10,1 0 1,-3 0-3,-1 0 0,-6 0 10,1 0 1,-8 0 0,6 0-6,-3 0 1,-2 0-1,6 0-1,-6 0 1,8 0-2,-6 0 0,6 0-14,-1 0 1,-1 0-1,6 0 1,-9 0-14,8 0 29,-3 0 1,2-5-18,-3 0 1,2 0-22,-2 5 40,-4-7 0,0 6-4,-6-4 0,-2 2-23,-3-2 0,3 3-2,-3-3 1,-2-1 4,2 1 1,-2-2-1,2 2 0,1 2-16,-6-7 25,7 7 1,-6-10-16,4 3 100,3 4-81,-5-8 0,2 11 13,0-7 1,-5 5-24,4-4 1,-5 4-25,1-5 30,3 0 0,-5-5 3,7 1 1,-7-1 23,2 0-19,-3 7 1,2-10 25,1 4 1,0-4-28,-5 3 0,5-1 12,0-4 0,2 2 14,-3-7 0,-2 1-10,3-5 1,2-6-15,-3 1 0,3 0 1,-2 4 0,-3-4 3,2 0 1,3-5-1,-2 4 0,5-1 0,-4 4 11,2-3-8,-4-6 1,4 9-29,-3-7 0,-4 4 25,4-4 1,-3 6-83,-2-1 80,0 3 1,0 2-44,0-1 38,0 7 3,0-4 1,0 10-2,0-2-1,0-4 0,0 7 9,0-4 1,-2 4-16,-3 1 0,4 0-12,-4 1 25,3-1-6,2 7 1,0-5 16,0 3-20,-6-3 0,2-2 9,-5 0 1,5 6 0,-2 0-8,-1 3 1,4-4 9,-7 5 1,5-5-3,-5 5 1,6-1-6,-6 1 0,6 2 73,0-7-69,-5 7 68,8-10 1,-7 9-23,3-5 12,3-1-22,-11-5-12,5 0 0,-2 2 6,0 3-4,7 4-7,-10-1 0,5 4 29,-7-7 0,0 7-25,1-2 1,-1 2 20,0-2-23,1 3 0,-8-4 39,-2 6-34,3 0-5,-7 0 1,5-2 75,-6-3-73,-1 4 1,1-6 29,-1 7 1,1 0-7,0 0 0,-1-5 0,1 0-40,-1 2 21,1 1 1,0 2-14,-1 0 0,1 0 20,-1 0 1,1 0-26,0 0 16,-1 0 0,-4 0 73,0 0-70,-7 0-7,3 0 1,-6 0-21,0 0 19,6 0 1,-4 0 0,4 0 100,1 0-89,-6 0-2,12 0 15,-5 7 1,2-5-1,0 3 21,1-4-69,2 6 32,-5-6 1,-1 7-9,-7-3 1,-5-1-4,0 5 0,-5-4-49,5 5 0,0-5 51,5 5 0,1-5-4,4 5-2,3-7 0,5 8 30,-3-6 0,3 5-28,-4-5 0,-2 1 65,-2-1-65,3-3 1,-7 9-15,4-6 20,-3 0-4,-3 2 0,3-6-2,3 4 7,-4 3 1,7-4-15,-3 5 0,2-4 0,4 4-2,-1-3 1,-6 1-11,6-3 0,-7-2-29,2 3 45,3-3-4,-6-2 1,6 0-14,-3 0 11,-4 0 1,12 0-3,-3 0 0,3 0 0,3 0 1,3 0 1,-1 0-6,7 0 1,-7-7 1,8 5-2,-7-2 4,7 2 1,-8-3-16,6 0 0,-6 0-2,2 5 0,-4-5 4,-1 0 0,-1-1 8,1 1 0,-1 3 66,1-3-65,0-3-2,-1 7 160,1-6-154,-1 1 1,1 4 25,0-3 0,-1 3 5,1 2 1,0 0 57,-1 0-74,1 0 0,-2 0-8,-4 0 0,3 0-4,-7 0 0,1 0 0,-3 0-51,2 0 67,6 0 0,-9 0-79,4 0 68,1 0 0,-1 0 8,4 0 14,3 0 1,-5 0-27,6 0 0,6 2 11,-1 3 1,-4-3-58,-5 3 1,-5-4-1,4-1 0,-6 0 52,2 0 102,3 0 1,-6 0-66,3 0 1,3 5-62,1 0 0,-1 0 15,2-5 1,0 0-5,4 0 1,1 0-29,0 0 37,-1 0 0,3 0-3,2 0 0,-8 0-2,4 0 1,-5 0-3,-1 0 1,3 0-15,-7 0 1,-6 0 12,-4 0 0,7 0 1,8 0 0,1 0-54,-1 0 1,3 0 52,-4 0 0,4 0-2,2 0 0,0 0 1,-1 0-2,1 0 0,-7 0 2,-3 0 1,-4 5 1,-1 0 0,0 0-7,0-5 0,1 1-92,4 4 1,-2-3 62,7 3 0,0-4-4,4-1 1,1 2 31,0 3 0,-6-4-1,1 4 0,-2-3-26,2-2 0,1 0-4,-6 0 0,5 5 37,-6 0 0,1 0 10,-5-5 0,5 5 12,0-1 0,1 1-1,-1-5 0,-2 0 10,7 0 0,4 0-18,6 0 0,4 0 6,-4 0 1,6 0-18,-2 0 0,-3 0 17,-1 0 0,-6 5-36,-4 0 1,2 0 24,-8-5 0,8 0-17,-3 0 1,4 0 6,2 0 1,0 0 5,-1 0-3,7 0 0,-3 2-1,7 3 0,-6-4-23,5 4 1,-4-3-69,4-2 0,-6 0 77,2 0 104,2 0 1,-4 0-108,7 0 0,-7 0 23,1 0-18,4 0 2,-7 0 106,5 0-97,-6 0 1,1 0 4,4 0 1,-4 0 6,3 0 0,-4 0 0,-5 0 0,3 0 11,-4 0 1,6 0-43,4 0 1,-2 5 21,2 0 0,2-1-1,-1-4 0,4 0 2,-4 0 1,-1 0 8,-4 0 0,-1 5-32,1 0 1,0 0-1,-1-5 0,-1 0 23,-3 0 1,3 2-3,-3 3 1,7-4-2,3 4 1,1-3-2,-1-2 0,-3 0 3,8 0 0,-6 5-7,6 0 0,-1 0 13,5-5 0,1 0-10,-1 0 1,0 0 22,1 0 1,-1 0-16,0 0 0,-1 0-4,-4 0 1,4 0-50,-4 0 1,7 0 46,-1 0 0,2 0-1,-7 0 1,2 0-3,3 0 0,-6 0 7,0 0 1,-1 0-11,2 0 0,1 0-54,-7 0 1,2 0 5,-1 0 0,2 0-9,8 0 0,-1 0 56,0 0 0,6-5-16,-1 0 1,5 0-386,-5 5 210,7 0-803,-4 0 71,27 0 0,4 0 932,20 0 0,7 6 0,1 3 0</inkml:trace>
  <inkml:trace contextRef="#ctx0" brushRef="#br0" timeOffset="168599">18935 6292 6738,'-6'-8'539,"4"-5"-298,-3 3 1,2 2-70,-2-2 0,4 0 39,-4-4 1,3-6 136,2 0-233,0-6-14,0 3 0,0-8 56,0-3-38,0 3-7,7-11 0,-1 4-17,4-6 0,3-7-9,-3-3 0,3-1-69,2 1 0,-2-2 47,-4 7 1,3-3-209,-7 8 205,0-3 1,-5 11-146,0-3 0,0 3 78,0 6 1,0 6-119,0-1 0,0 6 20,0-6 0,0 7-281,0-1-80,0 2 300,0 3 0,1 0-320,4 5 1,-2 2 177,7 7 1,-6-2-397,0-2 703,5 2 0,-1-11 0,6 5 0</inkml:trace>
  <inkml:trace contextRef="#ctx0" brushRef="#br0" timeOffset="169177">20508 6307 7569,'0'8'-1035,"7"5"719,-6-11 556,6 4 1,-7-4 188,0 3-264,0-4 1,0 4 99,0-10-124,0-3 0,0-7 273,0 1-296,0-7-29,0 4 0,-5-11 62,0 4 0,0-9 2,5-1 0,7-7-10,3 2-3,3-10-606,1-3 463,1-7 18,0-6 0,4-2 175,1-7-275,0 1 1,-6-1 136,1 1 0,-7 6-113,-3 3 0,-3 5-157,-2 5 1,0 0 106,0 10 0,0 2-145,0 8 0,-5 9 0,0 1 23,2 6 1,1 8-876,2 0 1150,-8 0-42</inkml:trace>
  <inkml:trace contextRef="#ctx0" brushRef="#br0" timeOffset="169654">21655 6277 7569,'0'15'-292,"0"-5"229,0 0 75,0-7 286,0 3 28,0 1-278,0-5 0,0 3 224,0-10-84,0-4-56,6-5-33,-4-1 1,6-1 120,-3-4-130,-3-3 0,11-6 0,-5-2 55,0-3-7,5-4-80,-5-6 0,2-2-33,0-3 0,0-5 28,4-9 1,-4 0-131,0-5 0,-7 1 18,2-2 5,3 4 0,-6 6-163,3 0 1,-2 7 80,2 3 0,-3 3-110,3 2 1,-4 7 12,-1 2 1,0 6-45,0 5 0,5 2-259,0 8-2,0 5 538,-5 3 0,0 6 0</inkml:trace>
  <inkml:trace contextRef="#ctx0" brushRef="#br0" timeOffset="170189">22728 6351 7569,'-2'10'-598,"-3"-1"0,4-4 720,-4 5-37,-3-7 0,6 6 158,-3-5-107,3-2 1,2 3 142,0-10-158,0-3 0,0-7 88,0 1 1,0-6 25,0 0-156,0-6 0,2 8 92,3-6 0,-2-1-37,7-4 0,-5-7-18,5-3 0,4-4 1,6-2 40,-2-4 0,5-7-123,1-13 1,-1 1-91,2-11 1,-7 4 112,1 2 1,-1 4-177,2 1-768,-4 6 824,-1-4 0,-4 9-17,-6 3 0,0 5-68,-5 10 30,0 3 0,0 13 0,0 4-222,0 2-52,0 9-192,0 2-519,13 9 1103,-3 3 0,-2 4 0,4-3 0,4-4 0</inkml:trace>
  <inkml:trace contextRef="#ctx0" brushRef="#br0" timeOffset="170857">24051 6542 7569,'10'0'-377,"-1"0"-144,-5 0 1,4 0 774,-3 0 17,-4 0-61,6 0 1,-6-5 45,4 0 1,-3-8-134,3-2 0,-3-1 9,-2-8 1,0 4 236,0-5-284,0-6 0,6-1 85,4-7-153,-4-1-147,7-4 191,2 0 0,2-2-118,2-3 1,2-8 226,-1-6-246,0-1 1,-6-1 67,1-4 1,-2-1-83,-3 1 0,3 4 5,-3 6 0,-4 2 1,1 3 15,-1 5 1,-4 5-80,3 5 0,1-2 69,-1 7 0,0-1-160,-5 6 308,7-1 0,-6 3-186,4 2 1,-2-1 0,1 6-97,1 2-177,0 2 272,1 1-279,-4 1 270,4 6 0,-1-1 127,0 5 0,6 2 0,-2-5 0</inkml:trace>
  <inkml:trace contextRef="#ctx0" brushRef="#br0" timeOffset="171434">25330 6336 7209,'0'8'-421,"0"-1"809,0-7 0,-5-12-222,0-2 0,0-6 148,5 1-192,0-4-31,0-13 1,2 3 87,2-6-110,5 0 1,5-12-1,1-4 48,0-8 1,4-5-21,1-11 0,4 3-364,-4-8 0,0 6 182,-6-5 79,1 6 1,0-1 0,-2 6-102,-3-2-46,3 17 178,-12-13 1,6 24-254,-7-3 129,0 10 0,5 5-62,0 9 0,-1 4 88,-4 6 0,0 0-261,0 1-386,0-1 720,10 5 0</inkml:trace>
  <inkml:trace contextRef="#ctx0" brushRef="#br1" timeOffset="198388">27358 3823 7569,'2'-9'-723,"3"5"1,-4 0 739,4-1 52,3 4 1,-6-7-1,4 4 99,1-1-98,-5 1 224,4 4-220,1 0 1,-4 0 74,7 0 11,-7 0-81,4 0 1,-3 1 15,1 4 0,5-2 11,-5 7-66,0 0 1,0 5 34,0-1 0,5 6-27,-6 0 1,8 6 2,-2-2 0,-2 4-76,2 1 0,-5 2 116,4 4-71,-5-4 1,7 9 9,-6-5 0,5 6-147,-5-2 143,0 3 0,-1 7-25,1 0 1,0 7-10,-5-2 1,-1 1-6,-4-1 0,1-3-2,-5-7 0,4-2-245,-5-2 1,0-5 52,-5-5 1,6-2-1,0-2 207,3-2 0,-6-6 0,4 3 0</inkml:trace>
  <inkml:trace contextRef="#ctx0" brushRef="#br1" timeOffset="199689">28034 4499 6942,'-8'0'-233,"-5"0"309,5 6-14,0-4-111,-5 4 100,4 1-26,1 1 1,-3 2 10,6 0 0,-5 0 35,5 4-51,0 1 24,-1 0-24,4-1 0,-4-4 20,6 0-16,0 0 1,0 0 25,0-1-106,0-5 79,0 9 0,5-10-58,-1 7 0,3-7 70,-2 2 4,-4-3-101,13 4 67,-13-4 1,12 4 2,-3-6 0,-2 0 6,2 0 1,-2-1-3,2-4 1,3 1 17,-3-5-24,-4-1 1,6-5 4,-7 0 5,6 1 1,-9-1-11,3 0 0,-4-4-2,-1-1 0,0-1-30,0 1 1,0 4-3,0-4 1,-1 4 36,-4 1-178,-3 1 1,-7 6 0,-1 3-35,-4 3 203,4 2 0,-12 0 0,5 0 0</inkml:trace>
  <inkml:trace contextRef="#ctx0" brushRef="#br1" timeOffset="199996">28313 3837 7569,'0'17'-820,"0"1"523,0 1 302,-6 1 1,3 1 55,-7 4 1,5-3 19,-5 3 1,2-1-99,-2 6 1,-3-1-1,5 1 81,0-1-160,-5 0 0,6 2 124,-3 4-143,-3 2 0,10 7 46,-7 0 36,7 1 1,-5 2-191,3-3 198,3 3 0,-4-17 25,6-1 0,0 1 0,0-14 0,0 5 0,0-6 0</inkml:trace>
  <inkml:trace contextRef="#ctx0" brushRef="#br1" timeOffset="200366">28299 4455 7569,'8'0'-964,"-2"0"931,-6 0 100,0 6 0,-1-4-54,-4 3 11,-3-4-5,0 6 0,-5-5-49,11 11 1,-10-5 51,8 6-29,-8 1 19,11 6 0,-13-4-8,13 4 1,-6-5 7,7 4 1,-5-4 8,0 4-59,1-4 46,4-1-7,0-7-3,0 5 0,1-10 10,4 7-4,3-7 1,7 4-83,0-7 75,-1 0 0,3 0-2,2 0 0,3-5 2,2 0 15,4-6 0,-10 3 0,5-7 99,-2 0 1,-2-4-107,-4-1 42,0 0 1,-7 1 112,-3-1-148,-3 1 1,-4 4 19,-3 0-6,-3 0 0,-13 2 50,-4 4-175,-3 2 1,-1 7-208,0 0 0,1 2-35,3 3 327,-2 3 1,10 2 13,-2-1 0,2 8 0,3 6 0</inkml:trace>
  <inkml:trace contextRef="#ctx0" brushRef="#br1" timeOffset="200913">28416 4528 6770,'9'0'-342,"-3"0"366,-6 7 17,0 1 0,0 2 7,0-1 1,0 1 26,0 5-48,0 0 1,0-6 6,0 1 17,7 0 0,-1 5 28,4-1-44,3-5-17,-5 4 7,7-12 2,0 12 1,-1-11-97,1 3 90,0-3 1,-1-7-24,1 0 1,0-7 37,-1 3-82,1-5 59,-7 0 1,5-6 1,-3 1 1,2-8 41,-3 3-50,4 3 5,-11-7 109,11 5-111,-11-6 0,11-1 0,-5 3 44,0 2 1,4-3-51,-7 4 0,4-2 0,-4-1 13,-1 3 1,2 6-122,-1-2 132,0-2 4,-5 12-270,0-10 157,0 12-10,0 0-110,0 1 177,0 20-1,0-3 1,0 11 0,-2-4-80,-3 2 74,4-2 0,-7 10-36,3-2 0,1 3 2,-5 1 25,5 0 1,-4 1-1,5 1-17,-2 3 0,-5-3 4,5 4 1,0-6-24,5-5 195,0 4-153,0-11 1,0 4 190,0-7-191,0-5-10,0-3 163,0-6-134,7-6 1,1-9 171,7-10-152,-1-9 1,1-3 0,1-8 20,4 1 1,-2 0-8,7 0 1,-6 0 6,6 0-83,-7 6 0,3-2-203,-6 5 259,6 1 0,-5 11 0,5 2 0</inkml:trace>
  <inkml:trace contextRef="#ctx0" brushRef="#br1" timeOffset="201338">28990 4469 6278,'0'-8'239,"0"2"-104,0 6-115,-7 0 0,-1 0-3,-7 0 0,1 1-18,-1 4 1,5 3-1,2 9 17,1 2 1,-2-1-3,4 7 0,-2-7 35,2 1-44,4-2 6,-6-3 4,7 1-3,0 0 1,0-5-1,0-1-10,0 3 0,2-6 25,3-1-63,3-3 41,6-2 1,3-2-1,1-1-2,1-2 1,3-8-31,-3-2 35,-2 1-6,4-8 0,-7 8-9,1-1 0,0-5 7,0 1 1,-7-1-37,-3 5 1,-4 1 33,-1-1 1,-6 2-138,-4 3 1,-10 4 14,-4 6 0,-4 0 1,-1 0-273,-1 0 396,1 6 0,-1 2 0,1 7 0</inkml:trace>
  <inkml:trace contextRef="#ctx0" brushRef="#br1" timeOffset="201570">29004 4513 7201,'15'-6'-828,"-5"4"553,0-3 556,-7 4-127,10 1-134,-11 0 67,11 0-47,-12 0 1,11 6-52,-7 4 50,0 3 1,-4 3 18,4 4 1,-3-4 9,3 4-42,3-4 0,-5-1 0,7 0-18,1-1 0,-3 0-247,2-5 286,-7 4-553,11-4 506,-6 5 0,6-6 0,1-1 0</inkml:trace>
  <inkml:trace contextRef="#ctx0" brushRef="#br1" timeOffset="202193">29798 4308 7569,'8'0'0,"0"0"0,-3 0 0,-3 0-94,4 0 0,-17 0 102,-4 0 0,-3 5 46,4-1 0,-1 6-102,0-5 1,1 5 63,-1-5 1,0 6-14,0-1 19,7-3 0,-5 6 29,3-3-202,4-4 160,-7 7-98,11-5 0,-6 2 69,3 0 1,4-5-27,-4 5 24,3-7-22,2 3 4,0 1 13,7-5 1,1 9 7,6-6 1,-4 1-1,0-2-6,1 1 0,-2 1 41,0-1-37,1-3 8,-2 11 0,4-10 64,-7 7-66,0 0 133,1-2-129,-4 5 5,4-5 1,-6 7-5,0-1 70,0 1 1,-1 0-52,-4-1 18,3 1 0,-9 0-14,6 0-23,-7-1 1,9 1 27,-7 0-8,7-1 1,-10-1-111,3-3 107,-3 3 0,3-9-246,0 5 0,6-5-67,-6 1 306,0-4 0,-5-1 0,1 0 0</inkml:trace>
  <inkml:trace contextRef="#ctx0" brushRef="#br1" timeOffset="202831">29710 4984 6627,'8'8'200,"0"-1"-95,-3-7 1,-2 0-38,7 0 138,-7 0-156,11 0 0,-11 0 7,7 0 1,-1 1 223,6 4-227,0-3 1,-1 4 147,1-6-140,0 7 1,0-6-64,-1 4 0,1-3 0,0-2 55,-1 0 0,-4 2-48,0 2 27,-7-2 1,5 5 89,-3-7-162,-3 0-475,4 0 511,-12-7 0,4 4-1,-3-7 0,4 5 5,1-5 0,0 1-16,0-6 0,0 0 61,0 0-49,0 1 1,1-3 8,4-2 0,2 1-4,3-7 1,1 1 40,-6-6-43,6 1 1,-2-2 71,5-3 1,1-4-67,0-6 0,-1-5-5,1 0 1,-5-5-20,0 5 1,-1-1-12,6 1 37,-7 9 1,4-7-154,-7 13 68,6-1 1,-9 8 67,3 2-95,-4-3 0,-1 17 4,0-4 37,0 10 25,0-1 1,-1 6 88,-4 0 1,-3 1-66,-7 4 1,5-1 59,0 5 0,0 1-92,-4 5 0,-1-5-3,0-1-36,1 1 0,-1 3-130,0-3 0,1-3-368,-1-7 583,7 0 0,-12 0 0,4 0 0</inkml:trace>
  <inkml:trace contextRef="#ctx0" brushRef="#br1" timeOffset="203573">29622 3999 7569,'8'0'-286,"-2"0"380,-6 0-154,0 7 224,0-6-172,0 6 129,-6-7-181,-2 0 0,-2 5 54,0-1 65,0 1 0,-4-5-37,-1 0 1,5 0-139,0 0-17,1 0-22,-6 0 156,0 0 1,5 0-9,1 0-228,5 0 194,-2 0-6,-1 0 34,6 0-38,-6 0-5,7 7-1,0-5 38,0 4 6,0 1-8,0 1 22,0 6 0,0-4 3,0 0-2,0 0 0,0 0-1,0-1 1,0 1 31,0 5 0,0 1-37,0 4 0,0-4 0,0 4 29,0 3 1,0 0-1,0 6 59,0 0 0,0 1-67,0-1 3,0 1 1,0 1 26,0 3-18,0-3 10,0 5 1,-2-5-1,-3 3-14,4-3 46,-6 5-47,7-6 1,0-1 3,0 0 1,0 1 14,0-1-23,-6 1 0,4-3 1,-3-1 14,4-1 1,1-5-55,0 4 48,0-6-5,0 3 1,0-11-61,0 0 0,-2-2 69,-3 2-115,3 3 102,-4-11-109,6 11-9,0-12-127,0 6 170,0-1-36,-7-4 1,6 6-76,-4-3 6,3-3-64,2 4 1,0-6 0</inkml:trace>
  <inkml:trace contextRef="#ctx0" brushRef="#br1" timeOffset="204750">30754 4469 6994,'0'10'24,"0"0"1,-7-2 67,-3 2 0,2-2 0,-2-5-56,-1 2 1,3 0 0,-2-5 39,-2 0 1,-1 0-16,-1 0 0,-1 0-163,0 0 212,1 0-207,-1 0 0,0 0 94,0 0 1,1 0 0,-1 0 0,0-1-68,1-4-131,-1 3 1,-5-5-83,1 7 0,-1 0-183,5 0 466,1 0 0,-1 0 0,0 0 0</inkml:trace>
  <inkml:trace contextRef="#ctx0" brushRef="#br1" timeOffset="205101">30445 4675 7021,'-15'0'212,"0"0"-79,1 0-81,-1 0 1,0-1 0,1-3-15,-1-1 0,0-6 83,1 1-255,5-3 207,-4 5-11,12-5-34,-6-2 0,7-3-122,0-6 129,0-1 1,7-4-96,2-1 27,5 1 0,2-2-188,3-3 0,-1 3-53,7-4 150,-7 4 1,13 2 0,-5-1-11,0 1 134,0 6 0,4 2 0,-1 6 0</inkml:trace>
  <inkml:trace contextRef="#ctx0" brushRef="#br1" timeOffset="206125">31224 4469 6250,'0'-8'344,"0"-5"-281,0 12-32,0-13 1,-7 13 17,-2-4 3,2 3-10,-6 2-1,5 0-11,-7 7 0,0 1-15,1 7 1,4-1-7,0 1 1,0 1-14,-4 4 0,4-4-20,0 4 17,7 3 0,-5-7 1,4 4 3,-1-4 22,1-1 0,4-1 5,0 1-15,6 0 0,2-2 1,7-3 1,0-2 3,-1-3 1,6-4 3,0 4-2,-1-3 0,-4-7 5,-1 0 0,1-6 0,0 1 4,0-3 0,-6-7 135,1 1-136,-7-1-9,11-1 0,-13 4 14,4-2 1,-3-2 9,-2 1-67,0-6 0,-5 10 53,0-4 0,-7 4-29,3 1 1,-4 5-66,-2 0 0,-1 7-110,-4-2 1,4 4 0,-6 1-522,1 0 700,5 6 0,-5 9 0,6 8 0</inkml:trace>
  <inkml:trace contextRef="#ctx0" brushRef="#br1" timeOffset="206401">31371 3881 7569,'15'-14'-534,"-7"6"476,-2 1 106,-6 7-135,0 7 0,0 7 200,0 11-167,0 3 0,-5 1 0,-1 0 47,-2 1 0,3 4 62,-5 0-98,7 1 67,-10 1 1,9-4-8,-5 7 1,4-3-231,-5 8 112,0-3 0,0 12 81,0-4-351,7-4 290,-3 6 0,-1-7 0,-1 0 0</inkml:trace>
  <inkml:trace contextRef="#ctx0" brushRef="#br1" timeOffset="206794">31415 4484 7569,'10'-6'-621,"0"-4"1,-7 2 442,2-2 244,-4 7 118,-1-4-120,-6 14 1,-1 1-86,-2 6 62,-5 1 1,8 1-47,-4 4 0,-1-4 6,6 4 1,-5 1 18,5-1 1,0-1-24,5-4 9,-6 0 1,4-1-25,-3 1 26,3 0-11,2 0 0,2-7-4,3-3 6,3-4 0,2-1-1,0 0 1,1-1 2,9-4-2,-4 3 0,10-16 0,-4 3 68,0-1 1,-4-2-60,2-1-4,-4 2 1,-3-6 133,-3 4-65,-3 2 1,-2-4 38,-1 6 0,1 1-70,-5-1 5,-6 0-34,-2 1 1,-9 6-139,-2 3 1,1 3-26,-7 2 115,7 0 0,-8 2 1,7 1-528,1 2 562,1 13 0,-4-8 0,-2 11 0</inkml:trace>
  <inkml:trace contextRef="#ctx0" brushRef="#br1" timeOffset="207359">31547 4513 6965,'8'0'-1017,"1"0"1445,-4 0-332,-4 0 1,6 2 78,-7 3-140,0 3-20,-7 7 0,6 0 1,-4-1 1,3 1-18,2 0 22,0-1-12,0 1 1,0-5 0,0 0 3,0 1-23,0-4 20,0-1 1,7-1 5,2 0-63,4 0 60,2-5-19,6-7 1,-8-1-12,7-7 12,-7 1 0,8-3 6,-6-2 1,-2 1 2,-3-7 1,3 1-1,-3-6 1,1 1 59,-1 0 1,3-1-60,-3 1 1,1-1-1,1 1 125,-3 0-88,1-1 0,0 1 47,0-1 0,-5 1-50,5 0-42,-7-1 0,3 7 0,-6 4-130,0 2-39,0 9 195,0 2-85,0 6 1,0 13-70,0 6 60,-6 8 0,-1 2-50,-3 0 95,-3 7 1,10-5-13,-7 4 0,2 1-20,-2-2 21,-3 7 0,7-9 0,-6 6-18,3-2 1,4 3 4,-5-5 1,7-4-25,-2-6 197,3-6-169,-4 3-17,4-12 206,-5-3 1,14-6-174,3 0 73,3-6 1,-2-4 3,4-10 0,-4-4-37,9-11 93,-4-2 0,-1-6-9,0 4-14,-1-3 1,1 4-35,0-6 1,-1 2-139,1 2 124,6 4 0,-4 4 1,2 1-228,-2 3 1,-3 8-73,1 1-63,0 2 144,-7 9 186,-2 2 0,1-1 0,1-1 0</inkml:trace>
  <inkml:trace contextRef="#ctx0" brushRef="#br1" timeOffset="207807">32032 4558 6905,'9'0'-581,"-3"-2"754,-6-3 84,0 3-188,7-11-35,-6 12 35,6-12 1,-7 4-104,0-5 1,0 4 43,0 0 0,-7 7 0,-3-2 15,-3 3 1,4 4-73,-1 3 1,0 3 99,-5 7-20,1-1-108,-1 1 1,5 1 85,0 4-49,7-4 39,-10 6 0,11-3-14,-3 1 0,-1-1 0,1-4 1,0 0 61,5 0-57,0-1 3,0 1 38,7-7 0,1-1-34,6-7 29,-5 0 1,4-2-25,-4-3 17,5-3 0,5-7 2,1 1 1,-6-3-26,-4-2 11,0 2 0,3-6 0,-3 5-13,-5-1 1,1-6 22,-1 6-196,0-1-1,-5 5 87,0 1 0,-6 1-147,-4 3 1,-3 3 89,-2 7 148,7 0 0,-12 7 0,4 1 0</inkml:trace>
  <inkml:trace contextRef="#ctx0" brushRef="#br1" timeOffset="207993">32018 4528 7569,'14'0'-924,"-5"7"765,-3-6 103,1 12 0,-4-4 118,7 5 1,-7 1-135,2 0 118,3-1-44,-6 1 0,9 5 4,-6-1 0,5 1 0,-4-5-46,2-1 1,-3 1 83,5 0-209,-7-1 0,6 1-27,-5 0 192,-2-7 0,11 5 0,-5-5 0</inkml:trace>
  <inkml:trace contextRef="#ctx0" brushRef="#br1" timeOffset="208706">32591 4866 7222,'0'8'-646,"0"-1"837,0-1-61,0-4-65,0 11-6,-7-11-19,6 4 35,-12 1-89,5-5 1,-7 4 84,0-6-78,7 0 0,-5 0 41,3 0-130,-3 0 132,-2 0-4,1 0-73,5 0 1,-2-6 28,6-4 15,-6 3 0,9-6-9,-3 3 1,4-3-1,1-1 0,0-1 4,0 0 1,1-1 0,2-4 5,2-4 1,5 1 0,-5-2 1,5 1 14,-5-6 0,5-5-4,-6-5 0,6 3 0,-3-2-12,1-2 0,-3 3 7,5-1-19,-7 6 1,8-4 16,-6 2-10,0 11 0,0-10 8,0 9 0,1 2-79,-1-1 76,-3 6-2,5-3-6,-7 12-76,0-4 73,6 5-13,-4 0 10,4 1-4,-6 7 23,7 0-24,-6 0 50,6 0-41,-1 7 1,-2-4 38,6 7 0,-7-5-40,2 5 35,3-7-28,0 10 7,0-11-184,5 11 87,-5-5 0,2 0 84,0-3-248,-7 3 0,5-6 254,-3 3 0,-3 3 0,5 0 0</inkml:trace>
  <inkml:trace contextRef="#ctx0" brushRef="#br1" timeOffset="209073">32767 4837 7569,'0'8'-553,"0"-1"0,2-7 645,3 0-32,-4 0 1,6-2 50,-7-3 0,2 2-32,3-7-60,-4 0 1,6-5-10,-7 1 0,1-6-23,4 1 47,-3-1 0,4 0-199,-6 1 71,0-1 0,2 4 0,1-2-160,2-2 1,0 6 253,-5 4 0,0-7 0,0-5 0</inkml:trace>
  <inkml:trace contextRef="#ctx0" brushRef="#br1" timeOffset="209377">32929 4660 6355,'8'7'543,"-1"-5"-500,-7 4 0,-2-6 32,-3 0 1,2 0-17,-7 0 0,0 0-5,-4 0 1,-6 0-13,0 0 1,1-1 0,4-3-18,0-1 0,1-6-27,-1 1 43,0-3 0,1-2-103,-1 1 0,5-1 114,0 0-360,1 1 196,0-1 0,1-1 73,3-4 1,4 4-236,-4-4 1,-2 4-114,2 1 387,0 0 0,5 1 0,0-1 0</inkml:trace>
  <inkml:trace contextRef="#ctx0" brushRef="#br1" timeOffset="210398">32767 5219 6578,'8'0'437,"-1"0"-326,0 0 0,-6 0-13,6 0-1,-1 0 12,-4 0-101,11 0 49,-5 0 0,2 0-27,0 0 0,-1 0-13,6 0 1,-5 0 70,0 0-126,0 0 1,4 0 57,1 0 1,0 0 5,-1 0-20,1 0 31,-7 0-97,5 0 88,-11 0-155,4 0 1,-10-7 150,-1-2 1,0 1-1,5-2 14,0-2 1,0-6-34,0-1 16,0-1 1,1-1-2,4-4 0,-1-1 0,4 0 33,-2 2 0,1-6 0,-4-4 146,2 1-178,6 2 1,-7-5 5,5-3 1,-4 2 11,5-3-9,-7 1-185,4 2 184,-7-6 3,0 12-159,0-11 68,0 11 0,0-10 84,0 6-142,0 1 118,0-2-4,7 5 1,-6-5-7,4 7-1,-3-1 0,3 1-18,-1 0 45,1-1 1,-5 3-45,0 2-19,0 4 1,0 6 22,0 0 14,-6 1-195,4 6 192,-11 1 1,10 7-23,-7 0 0,0 7 11,-4 1 0,-1 6 0,0 1 8,0 0 1,6-2-27,-1-3-37,0 3 1,-5-7 17,1 4 1,-1 1-119,0-6 12,1 0 124,-1-5 42,0 0 0,-6 0 0,-2 0 0</inkml:trace>
  <inkml:trace contextRef="#ctx0" brushRef="#br0" timeOffset="214189">25174 3176 6366,'-10'1'171,"0"3"-40,-1 1 0,3 1 39,-2-1-141,0-3 1,-5 11 27,1-3 1,-6 3 7,0 1-22,1 1-13,4 0 0,-5 1 1,1 2-5,1 2 1,-5 4 0,-1-4 1,1 6-11,-2-2 0,2 3-8,-1-3 1,-2 4 56,6-4-43,0 4 1,6 0-30,-1-4 0,2 2 33,3-6 1,4 5-22,6-6 16,0 1-5,0-6 1,1 1-41,4 0 1,5-5 21,10-1 0,-2-5-6,6 1 0,-1-4 22,1-1 0,3 0-6,-8 0 1,1-6 2,-6-4 1,1-3-1,0-2 17,0 0 0,-7 1 0,-2-1 0,-1 0 28,0 1-46,0-8 1,0 6-3,0-4 0,0 2 1,-5-1 0,0 3-54,0-4 1,-7 9-207,-3 1 124,-3 6-439,-1-2 264,-1 6 301,0 0 0,-6 6 0,-2 3 0</inkml:trace>
  <inkml:trace contextRef="#ctx0" brushRef="#br0" timeOffset="-214007.73">23939 5101 6988,'-10'0'92,"0"0"0,1 0 0,-4 2 12,3 3 0,-3-3-67,3 2 1,-3 3 17,-2-2 1,0 6-4,1-1 0,-1 3 52,0 2-54,1 0 1,-1-2 42,0-4-193,1 5 1,4-6 70,0 6 0,2-4 3,-2 0 1,-1-5-1,6 5 47,0 0-2,5-2-3,0 5-2,0-12-9,0 12 0,5-9 6,0 6-1,6-1 1,-3 1 3,7 0 1,0 0 22,-1 4 0,1 1-13,0 0-13,-1-7 0,-1 10 151,-3-3-147,3 3 1,-11-4 0,3 3 19,-4 2 0,-2-1 1,-4 7-29,-3-7 1,-7 9 17,0-2 1,-4 1-5,-1-1 1,-4 2 20,4-2-73,-6-4 1,5 5 18,-4-6 0,-1-6-77,6-4 1,-4-6 100,4 0-366,1-2 1,4-2 3,0 0 0,1-2 350,-1-2 0,0-5 0,1-5 0</inkml:trace>
  <inkml:trace contextRef="#ctx0" brushRef="#br0" timeOffset="-205637.73">13459 7130 7569,'0'8'-1393,"0"-1"1544,0-1-66,-7 2 1,5 2-33,-2 0 0,0-7 114,-1 2-70,4 3 0,-7-6 82,3 3 140,3-4-53,-5 6-14,7-5-5,-6 4 43,4-6 210,-4 0-392,6-6 1,5-3 19,0-5 1,6-8-126,-1-2 0,-2-4 72,2-1 1,0-5-90,4-1 0,1 1 54,0 5 1,-6-6-81,1 1 1,-2 0-68,2 4 1,2 2 42,-7 4 0,-1-2-316,-4 6 0,0 6-59,0 4 97,0 6 1,-1-2-22,-4 6 1,2 2 362,-7 2 0,0 5 0,-5 5 0</inkml:trace>
  <inkml:trace contextRef="#ctx0" brushRef="#br0" timeOffset="-205185.73">13708 6895 7569,'2'10'-290,"3"-1"390,-3-5-183,4 2 103,-6-6 37,0 7 65,0-6 0,-1 7 133,-4-3-123,3-3 1,-9 6 121,6-3-104,-7-3 0,4 9-36,-7-6 1,6 0 5,-1-5 1,5 0 4,-5 0 0,-1 0 6,-9 0 0,2 0-47,-6 0 1,4-5 0,-5 0 0,1-1-4,-5 1 0,-1 3-154,1-3 114,-1 4 1,-2-1-67,2-3 0,-6 3 53,12-3 1,-10 4-158,9 1 118,1-7 0,4 4-42,0-7 71,1 0 0,6 1-38,3-1 1,-1-2 32,6-7 0,0 1-52,5-7 0,1 1 32,4-6 0,5 1 0,10 0 1,1-7 3,3-3 0,3-4 1,-8-1 1,6-5-191,-6 0 0,1 2 0,-5 6-109,-1 2 0,1 11-171,0-2 0,-7 16-213,-3-1 685,-4 10 0,-1-1 0</inkml:trace>
  <inkml:trace contextRef="#ctx0" brushRef="#br0" timeOffset="-179222.73">17912 7424 7569,'0'10'-870,"0"-1"1062,0-5 318,-6 2-349,4-6-103,-4-6 0,6-2 1,1-7 82,4 0-189,-3-6 107,11 5 1,-10-7-1,7 3-68,1-4 0,-2 1 48,0-2 0,0 2-276,0-1 120,4-4-69,-4 12 0,4-10-103,-4 6 0,5-4 19,-5 4 1,0 0 269,0 6 0,1-1 0,5 0 0</inkml:trace>
  <inkml:trace contextRef="#ctx0" brushRef="#br0" timeOffset="-178329.73">19647 7027 6337,'0'8'307,"0"-1"0,-2-2-170,-3 0 0,2 1 88,-7-1-171,1-3 0,-11 9-17,0-6 14,1 6 0,-1-7 21,1 5 1,-6-5-62,5 1 0,1-4 130,4-1-234,0 0 0,1 0 131,6-6 1,-1-2-119,4-7 32,4 0 0,-6-1 18,7-4 1,7 4 0,3-5 48,3-1-59,1 6 39,8-5 1,-4 8-1,6 1 46,2 3 1,-3 5-36,2-1 1,-6 4 0,4 1 2,-2 0 0,-3 6 36,-8 4 1,-3 5 0,-7 4-43,0 6 0,-12 3 0,-3 1 1,-14 2 0,0 2-9,-2 1 0,-5 0-42,1-4 53,1-1 0,6 0-5,4 1 0,-4-2-4,4-4 1,2 2 4,3-6 39,2 6 1,8-10-28,-1 4 1,2-4-1,-2-1 101,5 0-156,3-1 0,10-5 61,7-5-302,6-2 138,9-2 68,-1 0 1,7-6-557,3-4 407,10-3 0,-1-2-518,6 0 739,-7 1 0,10-8 0,-5-1 0</inkml:trace>
  <inkml:trace contextRef="#ctx0" brushRef="#br0" timeOffset="-177606.73">20735 7674 6665,'-9'0'495,"-4"0"-329,12 0 298,-6 0-403,20 0 1,-1 0-103,12 0 87,-6 0 1,8 0-44,-6 0 0,6-2 0,-1-1 41,2-2 1,3-6-22,-1 1 0,-1 2 2,-4-2 0,-2 0 1,-8-5 0,1 5 12,0 1-18,-7-1 0,-2-5-78,-6 0 94,0 7-64,0-5 1,-1 7 60,-4-4-133,-3 3 101,-7 1 0,0 4 14,1-3-55,-1 4 40,0 1 1,1-5-27,-1 0 1,5-2-26,0 2 43,7 4 0,-4-7 3,7 3 0,0-3-12,0-7 18,0 0 0,5 0 2,0 1 0,7-1 1,-4-1 0,0-4 1,5 4 12,-3-4-21,-4 4-1,1 1 5,-1 0 1,-4 1 0,3-1 0,-5 2 1,-5 3-1,-3-3 1,-7 12-2,1-4 0,-3 3-178,-2 2 85,2 0 1,-9 0-477,7 0 264,-1 0 116,-1 0-293,4 0 482,-4 0 0,6 13 0,1 3 0</inkml:trace>
  <inkml:trace contextRef="#ctx0" brushRef="#br0" timeOffset="-177019.73">22072 7600 7569,'0'8'-499,"0"6"1,-1-13 653,-4 4 73,3-3-65,-4-2 0,6-7-7,0-3 1,0-3-85,0-1 0,1-6 43,4 0-48,3-6 0,7 3-27,0-6 0,-1-5-65,1-1 0,-2 3-137,-3 7 98,3-3 1,-6 12-53,2-3 1,-2 2-147,-7 2 1,0 6 63,0-1-83,0 7 72,0-4 1,0 7-1</inkml:trace>
  <inkml:trace contextRef="#ctx0" brushRef="#br0" timeOffset="-176519.73">22307 7380 7046,'-8'0'174,"-5"0"1,10 5-91,-7 0 0,0-1 6,-4-4 1,-1 0 54,0 0-84,1 0 0,-3 0 24,-2 0 0,1 0 1,-7 0 1,6-1-44,-6-4 0,7 2 6,-2-7 1,-1 2-83,2-2 0,-1-3 97,5 3 1,6-3-144,-1-2 117,6 1 1,-7-3-68,6-2 1,0 1 59,5-7 1,0 1 4,0-6-20,7 1 1,-1 0-126,4-1 50,3 1 0,-5-1-58,7 1 0,0 1-173,-1 4 0,0 2 75,-5 8-548,4-1 763,-11 7 0,11-5 0,-5 5 0</inkml:trace>
  <inkml:trace contextRef="#ctx0" brushRef="#br0" timeOffset="-175777.73">23204 7527 7057,'0'14'-99,"0"1"36,0-7 0,0 5 159,0-3 28,-6-3 62,4 6 6,-5-12 58,7 6-97,0-7 0,0-11-46,0-4 1,0-3-1,2 2-71,3-4 0,-2-3-20,7-6 0,-2-1 34,2 1 14,3-1 0,-6 1-154,2 0 1,0-1-15,-5 1-404,-2 6 261,5-5 105,-7 12-488,0-5 278,0 13 6,0-6 346,0 13 0,0-12 0,0 5 0</inkml:trace>
  <inkml:trace contextRef="#ctx0" brushRef="#br0" timeOffset="-175478.73">23410 7306 7569,'6'8'-784,"-4"6"506,5-13-33,-7 12 102,0-11 659,0 4 0,-2-1-140,-3 0 0,-3 0-226,-7-5 1,0 0-1,1 0 19,-1 0 0,-1 0-47,-4 0 1,4 0 0,-4 0 8,4 0 1,0 0 17,-4 0 1,7-5 26,-7 0-181,14-6 0,-14 3 73,10-7-56,4-6 0,-6 3 56,7-7 0,1-1-157,4-8 74,0 3 0,1-10-65,4 7 1,3-10-1,7 4 40,0 4 1,1-1-281,4 3 0,-4 4 386,4 6 0,2 6 0,1-3 0</inkml:trace>
  <inkml:trace contextRef="#ctx0" brushRef="#br0" timeOffset="-174844.73">24939 6865 6570,'-9'0'-224,"-2"-1"457,6-4 4,-6 3-208,2-4 0,-5 6 67,-1 0 0,5 0-20,0 0-66,1 0 28,-6 0 1,0 0-16,1 0 0,4 1-20,0 4 44,0 3-109,-5 0 0,6 6 131,-1-5-63,0 4 0,2 2-1,3 0 0,-2 0 13,3-1-127,-1 1 95,5 0 0,0-1-25,0 1 36,0-7-2,6 5 0,2-6 0,7 4 6,0-1 0,-1-2-8,1 2 3,0 3 139,0-5-136,-1 7 1,-6 0 0,-3-1 83,-3 1-77,-2 6 0,-3-3 124,-7 7-110,0-1-14,-18 6 1,4 1 0,-9 1-4,-1 3 1,0-3-157,4-7 1,2 1-37,4-7 139,-4 1 0,13-10-363,1 0 134,-1-7 279,13 3 0,-4-12 0,6-2 0</inkml:trace>
  <inkml:trace contextRef="#ctx0" brushRef="#br0" timeOffset="-174310.73">25894 6895 7569,'0'14'-171,"-7"-5"1,1 4-183,-4-4 1,-1 0 209,6 0 254,-7 1-80,4 5 0,-6-2 61,-1-3-73,0 3 0,0-5 17,1 7 0,-1-1 46,0 1-122,1 0 0,-1 4 63,0 1 0,1 0 1,0-4-64,5 4 1,-4-2 9,3 6 49,3-6 0,-4 8-26,6-6 1,0 1 27,5-1-34,-7-4 0,6 5 6,-4-6 1,5-1 0,3 1-6,2 0 1,7-5 17,-3-1 1,4-5 0,2 1 12,0-4 1,4-1-21,1 0 0,1 0 6,-1 0 78,-4 0 0,5-1-75,-6-4 1,0 1 60,0-5-48,-1-1-8,-6-5 0,4 5 104,-7 1 0,0-1-56,-5-5 1,-4 2 0,-4 2 28,-7 1 1,-9 7-223,-1-2 172,-2 3 0,-3 2-466,1 0 293,0 0 0,-3 2-34,-2 3 167,3 3 0,-11 6 0,4 1 0</inkml:trace>
  <inkml:trace contextRef="#ctx0" brushRef="#br0" timeOffset="-169604.73">17383 6880 7188,'8'0'45,"5"0"-39,-4 0 51,5 0 156,1 0-156,0 0 1,-1-5-1,1 0 173,0 2-147,0 1 0,-1 2 16,1 0 0,1 0-15,4 0 0,-4-5-10,4 1-13,3-1 0,-2 5-44,3 0 46,4 0 1,-5 0 62,6 0-98,1-7 1,-1 5 0,1-2 113,-1 2-112,0 2 18,1-7 1,-6 6 35,1-4-36,-7 3 0,8 2-2,-6 0 1,-1-5-4,-4 0 1,1 1-28,4 4 1,-2 0 18,6 0 1,-1-2 0,3-1-10,-1-2 1,-1 0 26,6 5 1,1 0-4,3 0 0,-3 0 63,3 0-70,-3 0-6,-1 0 0,4 0 25,0 0-29,1 0 1,-6-2-30,0-3 1,-4 4 14,-1-4 1,-4 3-5,4 2 0,-4 0 1,3 0-6,-2 0 24,5 0-13,-9 0 0,10 0-9,-2 0 1,3 0-1,1-2 16,0-2 1,1 2-16,-1-3-10,7 3 1,-5 2 7,4 0 0,-4 0 6,-2 0 0,0 0-1,1 0 0,-6 0 16,1 0 1,-6 0-16,6 0 0,-6 0 11,6 0-14,-1 0 0,1 0-7,-1 0 0,3 5 18,7 0-11,-3 0 0,6-5 6,-2 0 0,-4 0-1,3 0 1,-1 0-1,1 0 0,-5 0 11,1 0-18,-1 7 0,-6-6 21,6 4 0,-4-3-17,-1-2 1,-4 0 0,3 0-3,-2 0 6,-1 0-1,1 0-11,-5 0 1,6 0-8,-8 0 0,1 0-5,0 0 1,4 0 29,1 0-23,-1 0 0,3 0 0,2 0 1,-1 0-24,2 0 25,-7 0 1,9 0-3,-2 0 1,-2 0 0,1 0 0,-4 0 17,4 0 0,-4 0-15,4 0 0,-6 0 1,2 0 9,-4 0 1,-1 0-11,0 0 0,1 0 1,4 0 0,-4 0-7,4 0 0,1 0 10,-2 0 0,7-5-37,-1 0 33,3 0-2,1 5 1,1-2-11,-1-2 9,0 2 1,1-5 27,-1 7 1,1 0-25,-1 0 0,-5 0 0,1 0 0,-5 0 0,2 0-8,0 0 10,4 0-3,-10 0 1,10 0-11,-6 0 10,6 0 0,-5 0 0,5 0-28,-1 0 28,-1 7 13,6-5 0,4 4 3,0-6 1,1 0 1,-6 0 0,5 0 4,1 0 1,-1 0 22,-5 0 0,-4 0-35,-1 0 1,1 0 48,4 0-48,-6 0 1,0 0 14,-3 0 1,-3 2 3,8 3-23,-1-4 0,4 6 5,-3-7 1,2 0-40,-2 0 37,3 0 0,1 5-19,1 0 0,-1 0 0,2-5 7,3 0 1,-3 1-48,4 4 45,-4-3 0,-2 4 0,0-6-8,1 0 0,-1 0 6,1 0 1,-6 0-3,1 0 0,-6 0-4,6 0 5,-1 0 0,4 2 1,-4 3 0,4-4 0,-3 4 0,3 3 74,1-6-73,-6 5 1,5-6 2,-4 4-9,-3-3 8,7 4 0,-5-6 4,6 0-12,-6 7 0,3-6-6,-6 4 1,6-3-3,-1-2 0,-4 0 11,-2 0 1,3 0 0,-3 0-2,-1 0 0,-2 0-23,-1 0 22,0 0 0,0 0 3,-1 0 1,1 0 2,0 0 0,-1 0 1,1 0 0,5 0-3,-1 0 1,6 0-1,-6 0 1,6 0-1,-6 0-3,8 0 2,-11 0 0,10 0 1,-6 0 1,4 0-2,-4 0 1,4 0 0,-4 0-1,-2 0 1,3 0 5,-1 0 0,-1 0-7,-4 0 0,-2 2 4,-3 3 1,3-4-2,-3 4-7,3-3 6,1-2 1,1 0-9,0 0 1,0 0-4,-1 0 0,3 0-1,2 0 1,-2 0 9,2 0 1,2 0-1,-1 0 0,0 0 34,-6 0-35,1 0 0,0 0 1,-6 0 16,1 0-16,0 0 1,5 0 0,1 0 8,4 0-7,-4 0 1,7 0 0,-4 0 1,-1 0-1,7 0 1,1 0 0,-3 0-2,1 0 1,-1 0-2,2 0 1,1 0-3,-6 0 4,6 0-56,-10 0 53,12 0 1,-12 0-42,4 0 1,1 0 32,-1 0 5,-1 0 9,2 0 1,-3 0-15,7 0 1,-6 0 7,6 0 1,-2 0-4,1 0 0,4-5 0,-3 0 1,4 0 0,5 5 1,-1-5 2,6 0 1,-6 0-1,1 4-14,-3-4 14,-2 3-4,1-4 1,-1 6-2,1 0 1,-1 0-18,0 0 1,-4-2-2,-1-3 1,-4 3 39,5-2-22,-7-5 0,8 8 0,-7-6 6,-1 1-7,5 4 0,-5-4 20,7 6 1,-6-5-21,6 0 1,-2 0 0,1 5 0,2 0 3,-6 0 0,4-2-14,-4-3 1,4 4 12,-4-4-70,0 3 69,-6 2 1,1 0-52,0 0 0,-1 0 41,1 0 1,5 0-6,-1 0 1,1 0-1,-5 0 1,-1 0-22,1 0 23,0 0 1,-1 0-11,1 0 1,0 0 2,-1 0 0,1 0 1,0 0 5,0 0 1,-1 0 10,1 0 1,0 0 1,-1 0 0,1 0 0,1 0-53,4 0 41,-4 0 14,6 0 1,-8-2-5,1-2 1,0 2-19,-1-3 0,1 2 1,0-2 1,-1 3-80,1-3 86,6 4 1,-9-4-13,2 0 57,-2 0-44,3 5 1,-6 0-1,1 0 0,-5-2-4,5-3 0,-5 4-20,5-4-1,-7 3 23,10 2 0,-10 0 3,7 0 9,-7 0 1,5 0 19,-3 0-33,-3 0-44,4 0 51,-6 7 1,0-4-83,0 7 71,0-7-5,0 10 0,5-5-2,0 7 0,0-5 7,-5 0 1,0 0-3,0 4 0,0 1 36,0 0-37,0-1 3,0 1 0,0 0-6,0-1 0,0 3 6,0 2 1,-5-1 2,0 7-5,-6-1 13,9 6 0,-9-1-5,6 1 0,-5-6-8,5 1 1,-1-1-16,1 5 48,3 1 1,-6-6-36,3 1 16,4-1 0,-8 1 0,4-1 0,4 1-6,-4 4 0,-2 1 0,2-1 0,-4-5 9,4 1 0,-5-1 0,5 6 1,-1 3 35,1-4-36,3 4 0,-9-11-11,6 8 1,-5-1-1,5 1 1,-6-6-26,1 1 33,3-7 3,-6 9 0,7-9 0,-4 7 1,-2-7 0,6 1 5,-2-2 0,4-3 6,0 1 14,-5 0 9,8 0 21,-12-1-51,11-6 4,-4-1 23,-1-1-22,5-4 0,-6 5 7,3-7 84,4 6-86,-12-4 0,9 4 12,-5-6 0,-1 0 1,-5 0 1,0 0 32,1 0 1,-1 0-37,0 0 1,1 0 18,-1 0 0,-2 0 2,-2 0 20,3 0-39,-12 0 1,10 0 19,-7 0 57,7 0 1,-8 2-45,7 3 109,-14-3-133,8 4 1,-12-1 21,3 0 0,1 1 0,-6-2 57,-2 1-48,-2-1-213,-1 3 204,0-5 0,3 9-38,-3-6 0,5 5 1,-7-4 4,6 2 0,0-4-24,-4 1 1,-11 1-125,-4-1 164,-3 6-9,10-9 0,-6 6-52,5-3 43,-5-3 0,11 4 142,3-6 0,5 0-129,0 0 0,-4 0 98,4 0 0,-5 0-99,-5 0 36,3 0 1,-11 0 13,3 0 1,-2 0-42,3 0 0,-3 0 4,7 0 1,0 0-139,5 0 131,-7 0 0,-1 0 34,-7 0-141,0 0 102,7 0 1,2-1 9,5-4 1,8 3 0,3-4 19,3-1 0,3 5 1,3-2 0,-1 2 81,7 2-109,-8 0-3,11 0 0,-10 0 108,6 0-102,-6 0 0,-2 0 3,-6 0 0,-2 0 7,2 0 0,-2 0-46,-3 0 1,-4 0 68,4 0-79,-3 0 1,3 5 4,-1 0 1,6 0 35,-5-5 1,5 0-7,-6 0 1,3 0-2,-2 0 1,-4 0-9,4 0 0,-2 0 3,2 0-5,-10 0 0,15-2 26,-11-3 0,6 3-16,0-2 0,-2-3-93,7 2 1,-5-1 112,4 1 1,1 3 89,5-3-114,-7-3 1,-3 6-67,-10-3 64,3 4 0,-13-4-173,0 0 0,2-1-41,-2 1 187,1 3 0,10-5-9,-6 7 0,7-4 51,-2-1 0,-2 0 92,2 5 0,-6-5-114,1 0 0,3-2-2,2 3 0,8 2 9,2-3-18,0 3 0,3 2-87,7 0 1,-1 0 99,6 0 56,-4 0 1,-1-1 102,-1-4 0,1 3-105,-1-3 0,-4 4-31,0 1-13,-14 0-388,9 0 386,-11 0 0,10-5 17,1 0-57,0 0 39,2 5 0,-4 0-26,6 0 0,1 0-3,5 0 1,-6-2 5,1-3 1,0 4 7,4-4 2,1 3 1,-7 1 138,-3-4 1,-2 3-176,2-3 0,-4 4-6,4 1 0,-3 0 37,-2 0-6,6 0 1,-4-5 0,2 0-114,-2 1 110,-2 3 0,-7 1 1,-4 0-121,-7 0 91,1 0-34,2 0 1,2-5-14,3 0 0,4 0 91,1 5 1,9 0 102,6 0 1,-2 0 2,2 0-71,-7 0 1,8 0 0,-4 0-119,1 0 0,0 0 86,2 0 25,3 0-22,-5-6 1,0 4 18,-3-3-109,3 3 1,0 2 78,6 0 1,1 0-164,0 0 0,-1 0 134,1 0 0,-1 0 206,1 0 0,1 0-157,4 0 1,-4 0-17,3 0 0,-2 0-33,-3 0 1,1 0 26,0 0 0,4 0 8,1 0-5,6 7 0,-10-5-91,3 3 88,4-4 4,-7-1 0,12 0-2,-4 0-19,11 7 1,-4-6 37,3 4-37,3-3 20,-6-2 1,10 0-18,-7 0 6,7 0-1,-4 0 10,1 0 0,2 0 2,-5 0 1,5 1 20,-1 4-29,-3-3 9,0 5-5,-7-7 1,6 0 4,-1 0 0,5 1-3,-5 4 18,7-3-8,-10 4 0,10-6-1,-7 0-7,6 0 0,-9 5-25,4 0 0,-4 0 1,-2-5 4,0 0 1,0 0 42,1 0 1,4 5-30,0 0 23,0 0-22,2-5 39,-5 0 0,11 1 12,-2 4 10,2-3-48,-5 4-24,6-6 57,-6 0 0,2-1-32,0-4-8,1 3 1,4-6 10,0 3 164,0 3-169,0-11 1,0 10 124,0-7 8,6 1-116,2-6 0,2 0 93,0 0-88,-7 1 1,5-1 64,-3 0-62,-3-6 1,6 5 36,-3-4-61,-3 4 1,6-4 0,-5-1 52,2-2 0,0 4-19,-5-6 0,5 2 36,0-1-45,-1-4 0,1 5 71,0-6 0,2 1 1,-2 2-39,4 1 0,0 6-3,0-6 1,0 7-167,0-1 141,4 2 0,-11 3 25,3-1 0,-3 0-62,-2 0 0,0 1 45,0-1 1,0 5 9,0 0 1,0 6 14,0-6-43,0 0 4,0 2 0,0-5 22,0 3 1,0 2 2,0-2-54,0 0 1,5-5 17,-1 1 0,1 4-7,-5 0 1,0 0-12,0-4 0,0 4-51,0 0 73,0 0 1,0-4 5,0-1-8,0 7 46,0-5-28,0 5 2,0-7-1,0 0-22,0 0 1,0 6-81,0-1 92,0 7-64,0-11-17,0 6 35,0-6-6,0 5-55,0-4 69,0 5 0,0-2-42,0 1 1,-1 5-52,-4-1-182,3-3 49,-4 7-865,6-6-2520,0 7 2599,6 0 1,2 0 94,7 0 578,0 0 0,6 0 343,3 0 0,4 7 0,2 1 0</inkml:trace>
  <inkml:trace contextRef="#ctx0" brushRef="#br0" timeOffset="-169137.73">18721 7938 6060,'0'9'439,"0"-3"-304,0-6 186,-7 0 0,4 0-80,-7 0 1,7-2 17,-2-2 0,-1 0-3,1-6 1,-5 1-111,5-6 0,0 0 122,5 1-113,-6-8 0,4-1-101,-3-6 0,3-7 67,2-3 0,0-4 0,0-1 21,0 0 1,2-5-2,3 0 1,-2 0-8,7 5 1,-5-3-405,5 3 172,-7-10 0,8 16-79,-6-6 0,0 5 1,-3 8 79,3 2-240,-4-4 0,6 17 0,-7-4-140,0 4-61,0 1 0,-2 7-284,-3 3 224,4 3 598,-12 2 0,11 2 0,-3 3 0,-3-4 0,6 19 0,-4-4 0</inkml:trace>
  <inkml:trace contextRef="#ctx0" brushRef="#br0" timeOffset="-168683.73">20132 7953 7569,'0'15'-869,"0"-1"1209,0-5 200,0-3-310,0-6 0,-2-10 142,-3 1-188,4-14 1,-6 13 2,7-10 0,-1 2 0,-3-1 33,-1-6 1,2-4-29,8-5 0,-2-4-83,7-6 1,0-5 77,5 0 0,-1-2-186,1 2 21,-7 4 0,4-11-151,-7 7 0,4 5 1,-4 5 104,-1-2 1,-3 3-518,-1-1 190,7 6 1,-6-1-1,4 8-151,-3 2 1,3 6 108,0-2 0,1 4-305,-1 1 698,3 0 0,7 5 0,0 1 0,-1 5 0,8-2 0,0 6 0</inkml:trace>
  <inkml:trace contextRef="#ctx0" brushRef="#br0" timeOffset="-168241.73">21543 8071 7389,'0'8'-339,"0"5"0,-2-11 729,-2 2-213,2-2 0,-6-4 27,3-2 1,3-5-76,-3-5 0,4-6 12,1 0 1,0-6-19,0 2 0,0-6-6,0-4 1,0 1 61,0-6-74,6 0 1,-3-7 19,7-3 0,-5-1-95,5-4-16,0-3 0,0 6-71,-1-3 0,0-1 88,0 6 0,3 0-253,-7 4 0,0 3 46,-5 3-18,0 3 1,0 8-163,0 4 0,0 2-464,0 8 541,0-1 1,0 5-164,0 0 442,0 7 0,-7-3 0,-1 6 0</inkml:trace>
  <inkml:trace contextRef="#ctx0" brushRef="#br0" timeOffset="-167782.73">22528 7982 7569,'0'22'-806,"0"-6"623,0 4 365,0-11 104,0-2 513,0-7-669,0-13 0,0 3-8,0-10 1,0 3-24,0-3 1,0 2 70,0-7-86,6 1 1,-2-7 45,6-3 1,-1-4-1,6-6-47,0-13 1,-1 3-24,1-10 1,-2 4-8,-3 1 0,1 0-112,-6 0 1,0 2-4,-5 3 2,0-3 0,0 11-185,0-3 1,0 10 82,0 5 1,0 5-130,0 4 1,-5 4-376,0 6 234,1 0 79,4 7-6,0 2 278,0 6 0,6 13 0,2 3 0</inkml:trace>
  <inkml:trace contextRef="#ctx0" brushRef="#br0" timeOffset="-167300.73">23851 8188 7569,'0'15'-456,"6"-7"219,-4 5 148,5-11 353,-7 4-10,0 1-50,0-5-7,6-9 0,-4-4-79,3-14 0,1 1 115,-1-6-151,6-6 0,-7 4 36,6-8 1,-1-4 11,6-5 0,0-1-95,-1 1 0,1-9 1,0-7 78,0-2 1,-6 3-146,1-4 1,-2 11-203,2-2 152,-3 10 0,-7-2-42,0 7 0,0 7-377,0 2 348,0 11 0,0 3-125,0 6 0,-2 2-540,-3 3 315,3 4 502,-4 6 0,6 0 0,0 0 0</inkml:trace>
  <inkml:trace contextRef="#ctx0" brushRef="#br0" timeOffset="-166880.73">25012 7968 7569,'7'14'-1181,"-6"-5"896,6-3 421,-7-6 70,6 0 1,-2 0-122,5 0 0,-5-1 167,1-4-125,3-4 0,-7-5 0,4-1-3,-3 0 1,3-1 97,0-4-139,0-2 1,-1-13 20,1 1 1,7-9 6,-2-1 1,3-1-20,1-9 1,-4 0-64,0-5 0,0 0 0,3 0 9,-3 1 0,1 4-22,-6 0 0,5 0-198,-5-5-338,6 7 365,-9-5 1,6 16 52,-3-3 1,-4 10-510,4-1 278,-3 11-21,-2-4 354,0 12 0,0-6 0,0 8 0</inkml:trace>
  <inkml:trace contextRef="#ctx0" brushRef="#br1" timeOffset="-164388.73">27393 5645 6942,'8'7'-247,"6"-6"438,-6 6 89,6 0-165,-5-6-56,4 6 1,-10-2 0,7 1 56,1 2 0,-3 2-7,2 5 0,-2-1 33,2 1-47,3 0-24,-5 0-3,0-1 0,4 8 0,-7 2 25,-2 4 1,4 1 40,-2 1-104,-1-1 0,-4 0 112,0 1-127,0 6 1,-1-4 16,-4 8 0,2-3-65,-7 2-56,0 4 141,-5-6-499,7 14 420,-11-5 0,7 9 18,-12-6 1,-3 2-228,-7-2 246,3-3 1,-15 4-464,7-6-48,-7-6 354,9-2-12,-7-7 0,6-1-77,4-4 1,5 3 348,4-8-113,4-6 0,3 4 0,0-8 0,0-2 0,-2-4 0</inkml:trace>
  <inkml:trace contextRef="#ctx0" brushRef="#br1" timeOffset="-163401.73">28114 6601 7359,'-15'0'66,"0"0"0,-1 0-126,-4 0 0,2 0 223,-6 0-242,-1 0 0,-4 6 100,-1 4-1,1-3 0,1 9 10,4-6 1,-2 6 64,6-6-222,0 3 131,12 2 1,-3-1 23,6 1 0,-2-2-21,3-3 1,2 3-1,-1-5 0,6 0 1,0 4-29,7-7 0,5 0 38,4-5 1,7 4-42,-1 1 34,3 0 0,6-10 8,0 0 34,1-6-40,-13 3 158,6-7-160,-11 0 0,4-1 26,-7-4 0,-4 4 1,-2-5 69,-1 0 1,-2 4-148,-5-2 67,0 2 1,0 3-305,0-1 172,-7 0 0,-1 6 54,-7-1-353,1 6 0,-1-7 167,0 6 0,1 0 238,-1 5 0,7 0 0,1 0 0</inkml:trace>
  <inkml:trace contextRef="#ctx0" brushRef="#br1" timeOffset="-163121.73">28422 5954 7569,'10'-5'-156,"0"0"177,-7 0 196,4 5 194,-7 0-363,-7 7 0,-1 6-91,-7 6 1,-4 6 0,-1-4 43,2 2 0,0 6-201,-1 6 270,2 6 0,-4-9-170,6 7 1,-4 2-71,-1 8 0,0-3-129,6 3 187,-1-3 0,2-2 1,2 0-222,1 0 0,7-6 128,-2-4 205,-4-3 0,8-3 0,-4-4 0,10-3 0,3-6 0</inkml:trace>
  <inkml:trace contextRef="#ctx0" brushRef="#br1" timeOffset="-162752.73">28378 6527 7569,'7'-8'-211,"1"2"183,0 6 0,0 0 238,-3 0 127,-3 0-318,4-7-83,-12 5 193,-2-4-199,-7 6 1,-5 0 83,1 0 0,-1 5-106,5 0 155,-6 6 0,5-3-51,-4 7 1,9 0-236,1-1 43,0 1 1,2 6 181,-5-4 1,11 4-29,-3-6 0,4-1-8,1 1 45,0 0 1,6-2-40,4-4 33,3-2 0,7-2-1,-1 0 1,7 0 3,-1-5-11,3-7 0,0 4 8,-4-7 5,4 0 0,-7-4-11,4-1 50,-4 0 0,-7-1-34,1-4 1,-7 4-1,-1-4 116,-1 4-116,-4 1-12,-2 1 0,-5-1 0,-10 2 21,-6 3 0,0-1-329,-4 6 150,1 0-6,1 5-266,-5 0 245,12 0 1,-10 0 25,6 0 1,1 6 155,4 4 0,0 3 0,1 2 0</inkml:trace>
  <inkml:trace contextRef="#ctx0" brushRef="#br1" timeOffset="-162231.73">28422 6586 7569,'8'2'-334,"-1"1"238,-1 2 96,-4 6 70,5-9-142,-1 11 65,-4-5 1,9 2-65,-6 0 0,2-7 99,-2 2 0,-2 1 7,7-1 0,-5 5-92,4-5 0,-4 5 59,5-5 65,0 0-189,5 1 134,-1-4 1,1 4-65,0-6 54,-7 0 1,5-1 6,-3-4-18,-4 3 13,7-11 28,-5 5-28,1-7 0,4 1-2,-4-1 1,5-6 0,0-4 0,1-3 1,0 2 45,-1-3-45,1 3 0,0-15 47,-1 7 0,6-6 55,0 6-95,-1-7 0,-4 10 160,0-3-150,-1 3 1,-4 1-13,0 1 1,-2 5 39,2-1-112,-4 7 1,-4 2 109,3 6-106,-3 7 27,4-10 0,-6 13 49,0 0-62,-6 6 1,-1 11-1,-4 0-18,1 3 1,0 8 0,-3 0 30,3 4 1,-3 4-9,3-2 16,4-2 1,-7 8 9,3-5 0,3 4-32,2-5 114,-3 0-86,7-4 1,-6-6 25,7 1 1,0-12 17,0 2-45,0-4 44,7-3 0,1-1 0,8-9 157,4-3-177,-4-3 0,12-8 24,-4-4 1,6-3 4,4-6 1,-1-5-30,6-1 0,0-4-10,5 5 30,-6-7-162,-2 16 0,-12-7 0,-1 12 0,-2 2 137,-3 2 0,-1 1 0,-3 0 0</inkml:trace>
  <inkml:trace contextRef="#ctx0" brushRef="#br1" timeOffset="-161772.73">29157 6586 7569,'10'0'-760,"0"0"1,-5 0 1046,5 0-105,-7 0 1,5 0 292,-3 0-65,-4-6-246,6-3-115,-7-5 1,-7 5 15,-2 5 1,-6 2 0,-5 2-71,-4 0 1,-4 0 0,-1 0 61,-1 0 1,1 5-103,0 0 1,4 6-9,1-1 16,6 3 1,-2 2 82,10-1-72,-3 8 0,11-6 36,-2 4 1,2-4 0,2-1 1,0-1 1,6 1 127,4 0-133,3-1 0,7-4 39,0 0-32,6-7 0,-3 4 0,6-7-9,0 0 1,1 0-1,-1 0 0,-4-5 11,-1 0 3,-6-6-1,10 2 101,-12-5-100,5-1 0,-11 0 7,0 1 45,0-1-58,-2 0 0,3 1 1,-6-1-78,-1 0 1,-3 0 31,-1 1-157,-6-1 0,-3 5 57,-5 0 1,-3 7 0,-2-3-191,-6-1 0,3 5 70,-3-2-99,7 2 0,-8 4 351,6 2 0,1 5 0,4 5 0</inkml:trace>
  <inkml:trace contextRef="#ctx0" brushRef="#br1" timeOffset="-161523.73">29201 6615 7084,'15'0'-36,"-5"2"-52,0 3 1,-5-3 66,4 3 128,1 3-230,-2-7 208,5 12-58,-11-11 1,11 9 38,-3-6 1,-2 7-4,2-2 1,-2 3-23,2 1 0,-2 1 1,-5 0-11,2-1 1,2 1-283,-2 0-184,-4 0 0,7-2 435,-3-4 0,-3 4 0,4-4 0</inkml:trace>
  <inkml:trace contextRef="#ctx0" brushRef="#br1" timeOffset="-160847.73">29922 6998 7089,'0'8'117,"0"0"-82,0-3 0,-2-4 80,-3 4 1,2-3-91,-7-2 0,0 2 37,-5 3 1,1-4 68,-1 4-70,0-3 1,1 3-76,-1 0 0,0-1 40,1-4 0,-1 0-107,0 0 0,5 0 100,1 0 1,-1 0 13,-5 0 0,5 0-180,0 0 160,1-6 1,1 3-49,3-7 0,1 0 31,-1-5 0,4 1 1,-4-3-2,3-2 0,4-3 47,3-2-42,3-4 1,2 7 40,0-4 0,-1-2 0,6 1 34,0-7-55,-1 2 1,3-5-6,2 7 0,-2-7-1,2-4 1,-1 3-26,2-2 1,-4 6-2,4-1 0,-9-2 15,-1 1 1,-2 6-1,2 6-91,-5 2 0,1 6-102,-1 5 173,0 7 6,-5-10-36,0 11 79,0-4-55,7 6 1,-4 0 26,7 0 1,-5 5 15,5 0-2,-1 0 0,6-5-21,0 0 70,-1 0-65,1 0 0,0 0-116,0 0 1,4 0 31,1 0-417,-1 0 158,-4 0-126,0 6 467,-7 2 0,-2 7 0,-6 0 0</inkml:trace>
  <inkml:trace contextRef="#ctx0" brushRef="#br1" timeOffset="-160515.73">30171 6880 7265,'9'8'-609,"-3"-1"941,-6-7-177,7-7 1,-6-1-72,4-7 0,2 1-13,-2-1 7,0 0 1,-5-6-1,0 5-122,6-6 1,-4 3 0,3-1-333,-4 2 199,6 2 1,-6 1-495,6 7 671,-7-5 0,0 5 0,0-7 0</inkml:trace>
  <inkml:trace contextRef="#ctx0" brushRef="#br1" timeOffset="-160233.73">30304 6777 6443,'8'0'775,"-2"0"-399,-6 0-213,-13 0-74,4 0 0,-13-5-7,8 0 0,-1-4-12,0 4 1,1-5-15,-1 5 0,0-5-7,0 5 1,2-6-96,4 1 1,-4-1 80,3 1 1,-3-5-110,-2 0 112,7 1 0,-4-8 29,7 8-213,1-1 1,-1-5-39,0 1 0,0-6 1,5 4 79,0-2 0,1 4-406,4-6 292,-3 7 1,9-3-295,-6 6 512,7 1 0,2-8 0,9-1 0</inkml:trace>
  <inkml:trace contextRef="#ctx0" brushRef="#br1" timeOffset="-159536.73">30171 7071 6962,'9'2'-204,"-4"3"453,-4-4-133,6 6 140,-6-7-86,12 6 0,-4-4-94,5 3 1,-4-3 0,0-2-8,1 0 0,2 4 95,2 1-133,0 0 0,-1-5 123,1 0-97,0 0 1,0 2-56,-1 3 0,1-4 135,0 4-213,-7-3 19,5-2-72,-12 0 127,13 0-73,-13 0-47,12 0 151,-11 0-440,4 0 357,-6-7 21,0 6-28,0-6 69,-6 7-41,4-6 1,-4 4 2,6-4 63,0-1 0,-5 4-55,0-7 1,0 5 24,5-5 0,0 0 0,0-4 63,0-1-73,0 0 1,2-1 23,3-4 0,1 2 3,4-6 1,3 4-13,-3-4 14,-4-1 0,6-4-13,-7 0 35,6-1-38,-9 1 1,9-1 6,-6 1-38,6 0 33,-2-7 0,0 5-14,1-4 15,-7-2-1,11 6-96,-13-5 92,12 0 0,-11 10-53,3-4 1,-4 11-10,-1-1 0,-1 4 53,-4 1-21,-3 7 133,-7 1-1,-6 7-116,4 7 1,-5-1 122,2 4-116,-3 3 1,-6-5 5,-1 7-9,1 0 0,4-2 0,1-2-358,-2-1 1,0-2 53,1 2 310,4-3 0,0-1 0,-2 2 0</inkml:trace>
  <inkml:trace contextRef="#ctx0" brushRef="#br1" timeOffset="-158835.73">31244 6660 6939,'0'8'422,"-1"-2"-185,-4-6-140,-10 0 1,-3 0-24,-6 0-75,-1 0 80,-4 0 1,4 0-125,1 0 0,1 0 40,-1 0 0,-3 0-187,8 0 1,-1 0 0,5 0-2,1 0-455,6 0 314,-5 0 334,11 0 0,-11 0 0,5 0 0</inkml:trace>
  <inkml:trace contextRef="#ctx0" brushRef="#br1" timeOffset="-158542.73">30921 6909 6291,'-2'-8'406,"-2"3"1,-5-3-268,-5-2 0,-1-3-16,0-1 0,1-1-13,-1 0-101,7-6 1,-4 3 35,7-6 0,-1 4 0,3-3-63,-2 2 1,1-5-65,9 1 1,-1-3-1,7-1-123,5 0 1,-1 4 98,5 1 0,1 1-85,-2-2 73,8 4 1,-9 6 117,6 1 0,7-1 0,7 0 0</inkml:trace>
  <inkml:trace contextRef="#ctx0" brushRef="#br1" timeOffset="-158072.73">31627 6586 7569,'0'-8'-701,"0"1"1,0 6 1039,0-4-271,0 3 1,-7-4 0,-4 6-14,-7 0 0,1 0-62,-2 0 1,1 5 49,-2-1 0,9 8-81,-4-2 61,4 9 0,-2-2 1,1 2-38,2-2 1,7-3 36,-2 1 1,4 5-10,1-1 1,1-1 11,4-8-27,-3 3 14,11-11 4,-5 11-34,13-12 1,-3 6 34,7-7-7,-7 0 0,9-2 8,-2-3 1,-2-3-1,0-7 108,-2 1 0,-2-1-106,-4 0 1,-2 1 215,-3-1-208,3 0 3,-11-6 1,4 5-22,-6-4 1,-6 4-44,-4 1 0,-5 0 0,-3 1-85,-1-1-18,-7 7 0,8 0 135,-7 3 0,1 3 0,-6-4 0</inkml:trace>
  <inkml:trace contextRef="#ctx0" brushRef="#br1" timeOffset="-157796.73">31921 6013 7569,'8'-7'-1075,"-2"6"1400,-6-6-226,0 7 0,0 13-42,0 7 0,-5 1-159,1 3 141,-8 1 0,9 4-163,-7 1 148,0-1 0,-3 7-129,3 3 0,-3 4 0,4 2 80,-5 4 1,0-3-61,-1 3 1,-3 2 0,2-4-149,3-4 1,6-1 232,-3-8 0,7 7 0,-3-3 0</inkml:trace>
  <inkml:trace contextRef="#ctx0" brushRef="#br1" timeOffset="-157429.73">31906 6645 7238,'6'-8'-625,"-4"-5"752,5 4 1,-7 0-17,0-1-83,0 7 1,0-6-4,0 5 1,-7 2 0,-3-3 8,-3 3 0,3 2-58,1 0 0,-1 2 1,-5 1 11,0 2 1,1 7-1,-1-3 41,0 4 1,1 7-89,-1 0 0,5-1 27,0-4 1,7 5-46,-2-1 68,-3 1-70,6-6 66,-4 1 3,6-7 1,6 4-22,4-7 17,3 0 1,2-1 23,0 1 0,1 0-38,4-5 33,-4-6 1,5 2 8,-6-5-30,0-1 47,-1-5 1,1 0 72,0 1 1,-7-3-62,-3-2 1,1 2 90,-1-2 1,0 3-83,-5 1-61,0-6 1,0 4-30,0-2 0,-7 2 90,-2 3-138,-4 5 1,-2 1-189,0 3 0,1 4 138,-1-4 136,-6 10 0,4 3 0,-4 7 0</inkml:trace>
  <inkml:trace contextRef="#ctx0" brushRef="#br1" timeOffset="-156880.73">31891 6645 6331,'0'8'144,"0"0"0,0-3-71,0 5 0,2-2 0,1 2-16,2 1 1,0-3 11,-5 2-50,6 0 0,-4 5-4,3-1-60,3-5 0,-5 2 120,7-6-114,0 0 0,0 0 84,0 0-17,-7 0-65,10-5 1,-10-5 48,7 0 0,-5-7-17,5 2 1,-5-3 6,4-1-2,1-8 1,3 1-4,-3-3 1,3-4 2,-3 4 0,3-4 19,2-2 1,-1-1-5,1-3 0,0 1 0,0-6 33,-1-2 0,1 0 0,0 1 20,-1 0-53,1 8-3,0-11 1,-5 12-19,-1-3 26,-5 10 1,7-3-102,-6 8 0,0 4 35,-5 5 32,6 7-9,-4-4 8,5 7-67,-7 7 0,-2 6 60,-3 7-79,3 6 85,-11-3 0,10 6-6,-7 0 0,2 2-4,-2 4 0,-3-3 7,3 8 1,2-1-1,-2 5 4,-1 0 0,4-6 1,1-2-12,-1-1 1,6-8 57,-4 2 1,3-14-64,2-1 128,0-2-109,0-4 44,7-1 1,-1-9 4,4-3 1,8-5 95,-3-9-123,3 2-1,3-10 1,-3 4-34,6-7 41,1 1-4,4-7 1,-4 0-69,-1-3 1,-6 1 84,2 4-421,-4 9 185,-1-9-1,0 11 207,-1 0 0,1 2 0,0 6 0</inkml:trace>
  <inkml:trace contextRef="#ctx0" brushRef="#br1" timeOffset="-154981.73">32832 6807 7569,'0'8'-401,"0"-2"1,0-4 577,0 3-18,0-4-55,0 6-141,0-1 92,0-4 1,0 6 66,0-3-11,0-3-116,0 4 1,7-1 38,2 0 0,-1 0 0,2-5-44,2 0 0,-4 0-35,2 0 0,-1-7 25,6-2 0,-5-3 0,-2 1 56,-1 1-120,4 7 89,-9-10 0,6 6 0,-5-4-70,2 1 54,0 7-38,-5-4 1,-2 5 37,-3-2 1,-3 2-23,-6-3 21,5 3 1,-4 2-53,4 0 39,-5-6 48,0 4-37,6-11 0,-1 12 21,5-4 1,2 1 20,-3-1-38,3 4 0,2-7 20,0 3-21,7-3 25,1-7 0,5 0-19,-3 1 9,3-1 1,-5-1-2,7-4 0,0 4 0,-1-4 23,1 4 1,0-4-24,-1 0 0,-5 1-9,-5 4 13,5 7-1,-8-5-108,6 11 0,-14-4-337,-3 6 406,-9 0 0,1 0-33,-7 0 0,1 0-226,-6 0 292,8 6 0,-13 2 0,4 7 0</inkml:trace>
  <inkml:trace contextRef="#ctx0" brushRef="#br1" timeOffset="-153995.73">32817 7189 7356,'8'0'-164,"-1"0"359,-7 0-304,7 0 248,-6 0-28,6 0 16,-1 0 1,-3 0-48,7 0 0,-5 5-24,5-1 1,-5 1-1,5-5 33,1 0 1,-3 0-175,2 0 130,-7 0 1,10 0 60,-3 0-169,-3 0 1,1 0 46,-3 0 0,-2 0-105,7 0 145,-7 0 1,5 0-173,-3 0 27,-3 0 50,4 0-12,-6-6 4,0 4 44,0-4 17,0-1 1,0 4 81,0-7-78,0 7 1,0-10 76,0 3 0,0-3-71,0-2 0,2 1 105,3-1-95,-3-6 1,9 4 21,-6-2 1,6-3 4,-1 3 1,-2-2-22,2 1 0,-5-1 10,5-4 0,-5 2-42,4 4 40,-5-4-19,9 0 0,-12-5 2,4 4 0,2 1-1,-2-2 0,5 1-3,-6-5 0,1 4 15,-5 1-21,7 6 0,-5-10 10,2 3 1,-2-2-1,-2-3 0,0 2 2,0 4-23,0-4 0,0 5 1,0-5-48,0 4 0,0 1 58,0 4-20,0 2 15,0-4 1,0 6 10,0 1 0,0 4 39,0 0-51,0 7 93,0-4-57,-6 7 1,4 0 71,-5 0-80,1 0 58,4 0 13,-4 0 1,1-1-48,0-4-15,-7-4-4,11 1 0,-11-5-12,7 3-15,-6 4-42,3-7 1,-7 10-68,0-7 10,1 7 0,-1-4 61,0 7 0,6 0-417,-1 0 276,0 0 0,-5 5 6,1 0 184,5 0 0,-4 1 0,5 2 0</inkml:trace>
  <inkml:trace contextRef="#ctx0" brushRef="#br1" timeOffset="-102897.73">32711 6321 7325,'-8'0'189,"-5"0"-197,5 0 45,-7 0 1,6 0-83,-1 0 0,5 5 61,-5 0 1,5 0-83,-5-5 82,7 0 0,-5 5-78,3 0 82,3 0-61,-4-5 38,6 6 3,0-4 0,0 5 0,0-1 0,0-3 0,0 7 0,0-7 0,0 10 0,-7-4 13,6 5 1,-6 1 14,7 0-26,0-7 6,0 5 0,0-5-4,0 7 0,-1-5 21,-4-1 0,3 1 1,-3 5-17,3 0 0,-2-1 0,-1 1 0,-2 1-33,2 4 33,4-4 2,-6 6-23,1-8 0,2 6 19,-6-1 1,7 3-12,-2-3 7,-3-2 1,6 9 13,-2-7 1,-3 6-2,2-6 1,-1 6 61,1-5-71,3 6 0,-4-10 0,4 7 21,-3-4-19,3-2 0,-6 4-19,3-6 0,4-1 28,-4 1-3,3-7-55,2 5 57,0-4-1,-6-1 28,4 5-35,-5-12 1,7 6 53,0-1-47,0-4 2,0 5 0,7-7-28,-5 0-7,4 0 39,1 0-11,-6 0 14,6 0-10,-1 0 1,-2 0 37,5 0-47,-5 0 0,9 0 0,-10 1 117,7 4-101,-7-3 31,10 4 1,-10-6 0,7 0 44,2 0-52,-6 0 1,7 0-28,-3 0 1,-2 0 32,2 0-76,-7 0 0,5 5-18,-3 0-110,-3 0 0,5-3-72,-7 3 0,-7-2-187,-3 7 1,-3-7 410,-2 2 0,-6 3 0,-2 0 0</inkml:trace>
  <inkml:trace contextRef="#ctx0" brushRef="#br1" timeOffset="-62734.73">14088 7233 7406,'-15'8'128,"0"-3"-58,1-4 1,4-1-42,0 0 0,0 0 61,-4 0-252,5 0 190,-4 0 1,5 0-153,-7 0 1,6 0 58,-1 0 93,0-6-533,-5 4 239,1-11 94,5 5 172,3 0 0,6-5 0,0 5 0</inkml:trace>
  <inkml:trace contextRef="#ctx0" brushRef="#br1" timeOffset="-62321.73">14161 6983 6936,'-1'8'554,"-4"-3"-524,3-3 0,-11-2-35,3 0 21,-3 0 0,-6 0-155,-1 0 0,0-5 57,6 0 0,-6 0 0,0 5-247,2 0 329,2 0 0,1-7 0,1-1 0</inkml:trace>
  <inkml:trace contextRef="#ctx0" brushRef="#br1" timeOffset="-59794.73">14367 7292 6842,'8'0'279,"0"0"-299,-3 0 24,-3 0 0,9-2 66,-6-3 1,7 3-26,-3-2 0,0-3 9,0 2 0,1-6-17,5 1 0,0 2 34,-1-2-131,-6 7 97,6-10 0,-6 9 0,6-4-14,1 2 22,0-6-32,-1 11 1,-4-6 21,0 7-30,-7 0 43,4 0-77,-7 7 0,-7-4 44,-2 7 1,-5-1-63,0 6 53,-1 0 0,-5 4-11,1 1 1,-6 6-1,6-1 1,-6-3 0,6 3 0,-7 4-15,1 6 0,2 1 1,-1-2 1,-2 5 1,-2 2-26,-2-2 0,-1 4 30,-3-4-36,3-3 1,-5 0 33,7-7 0,-1 0-17,1 1 1,1-7 10,4-4 1,2-2-36,8-3-27,6-5 49,-6 4 1,14-13 43,0 0 1,5-2-22,5-8 0,7 0 49,-8-4-51,14-8 0,-11 6 63,12-4-59,-6-2 0,10 4 24,-4-7 1,4 1 6,2-6 1,-1-1 8,0-3-28,7 3 0,-5-5 9,4 7 1,-4-4 0,0 0 15,3 1 1,-3 10-7,3-2 0,-3 1 45,-1 3-55,-1 1 3,0 11-5,-6-5 1,3 9 59,-6-6 0,0 7-49,-6-2 1,1 4 6,0 1 1,-1 0-17,1 0 6,0 0 0,-5 0-58,-1 0 71,-5 0-39,2 6 0,-1-3-2,0 7 0,0-5 2,-5 5 1,0-5-2,0 5 0,0-1-3,0 6 1,0-5 11,0 0 0,-5 0-9,0 4 10,0-6-2,5 6 47,0-6-46,7 0 79,-6 5 11,6-11-51,0 4-16,-6-6-19,12 0 20,-11 0-371,4 0-300,1 0 178,-5 0 468,4 0 0,1-6 0,1-3 0</inkml:trace>
  <inkml:trace contextRef="#ctx0" brushRef="#br1" timeOffset="-59065.73">15220 7483 7569,'0'8'-1234,"0"-2"1941,0-6-620,6 0 0,-4-6 184,3-4-221,3 4 1,-7-8 0,4 5 1,2-4 19,-2-2 0,5 0-126,-6 0 1,6 1 76,-5-1 1,2 0-300,-2 1 152,-4-1-34,6 0-372,-1 7 174,-4-5 84,4 5 273,-6 0 0,7-5 0,1 4 0</inkml:trace>
  <inkml:trace contextRef="#ctx0" brushRef="#br1" timeOffset="-58821.73">15469 7336 7569,'0'8'-474,"0"-2"0,-1-6 729,-4 0 0,2 0-148,-7 0 0,0 0-45,-5 0 0,1-5-75,-1 1 58,-6-1 1,-1 5-150,-2 0 1,-2-5 0,5 0-38,-2 2 0,5 1-122,-2 2 1,2-5 29,-1 0 233,9 0 0,-10 5 0,12 0 0</inkml:trace>
  <inkml:trace contextRef="#ctx0" brushRef="#br1" timeOffset="-58233.73">15822 7174 6352,'0'8'497,"0"5"-450,0-11 118,-6 4-73,4 1 0,-11-5-72,5 4 23,-7-6 1,5 5-4,1 0 1,-1 0 4,-5-5 1,5 0-68,0 0 1,1 0 1,-1-5 33,0 0 0,5-5-143,-5 5 119,7-6 1,-3 8-148,6-7 133,0 0 0,0-5-10,0 1 0,1 4 24,4 0 3,3 7 0,7-9 7,0 7 0,-1 1-15,1 4 0,5 1 88,-1 4-77,1-3 1,-7 11 0,-2-5 97,-1 0 1,-7 5-78,2-3 0,-3 8 2,-2 1 0,-7 3-7,-2-3 1,-6-1-4,-5 7 0,2-2-24,-6 1 1,6 2 30,-2-6 1,4 1-49,1-1 39,1-4 0,0 5 0,3-6 38,1 0-37,7-1 3,-10 1 0,11-5 7,-3 0 1,4-5 30,1 4 7,0-5-7,0 2-34,6-6 0,2 0 1,9 0-73,2 0 1,-1 0 0,7 0 39,1 0-168,-5-6 87,7 4 1,-7-5-529,4 7 627,2-6 0,-10 4 0,4-4 0</inkml:trace>
  <inkml:trace contextRef="#ctx0" brushRef="#br1" timeOffset="-5584.73">2152 9144 7569,'-15'0'-184,"1"0"1,-1 5-261,0-1 1,1 1 538,-1-5 11,-6 7 1,3-5-85,-7 2 1,6 3 7,-6-2 1,5 6-15,-4-1 1,6 2 0,-2-3 1,-1 9-12,2-3 0,-1 3 7,5-3 1,5-1 14,1 1-18,-1 6 0,2-4-38,3 2 1,3-2 36,2-3 0,0 6-24,0-1 0,7-1 20,3-8 0,3 3-14,1-3 1,1-3 9,0-2 1,4 1 66,1-1 1,6-2-29,-1-8 0,7 2 72,2-7 0,2-4-51,-1-6 0,-4-1-25,3 1 1,-8 2 87,-1-6 0,-7 6-71,1-2 0,-2-1-33,-3 1 0,-6 1 7,-3 4 1,-3 0-71,-2 1 0,-2-1 40,-3 0 1,-3 5-109,-6 1 1,-6 4-73,0-5 0,-6 7 53,2-2 1,-4 3-63,-1 2 1,1 5-1,3 0 0,-1 6 192,7-1 0,-1 3 0,5 2 0</inkml:trace>
  <inkml:trace contextRef="#ctx0" brushRef="#br1" timeOffset="-5285.73">2652 8762 7569,'13'-15'-627,"-3"0"0,-2 5 627,-3 1-109,-4 5 265,6-9-46,-7 12-91,0-6 0,-7 7 162,-2 0-85,-4 7 0,3 1 11,0 6 0,-5 3-66,-4 2 0,-3-1 26,3 7 1,1 6-6,-7 8 1,2-1-80,-1 1 0,-2 0 66,6 5 0,-4 0-107,4 0 1,1-6 67,4-4 1,0-1-12,0 1 1,1-8-139,-1 4 0,7-9 36,3 3 1,3-6-158,2 2 0,0-9 53,0-1 1,7-7 206,3 2 0,9-3 0,4-2 0</inkml:trace>
  <inkml:trace contextRef="#ctx0" brushRef="#br1" timeOffset="-4908.73">2725 9276 7569,'22'-8'0,"-4"-4"-52,6 7 1,-6-4-62,2 4 98,-4-7 1,-6 6 2,0-4 1,-6 2 194,6 3-159,-7-3 0,2-2 34,-10 0 0,2 7-121,-7-2 0,-4 3 85,-6 2 0,-6 0-11,1 0 1,-2 0-98,-3 0 33,1 0 0,1 7 8,4 3 1,-2 3 58,6 1 0,0 1-3,6 0 1,-1 0-2,0-1 0,5 3-12,1 2 0,5-2 7,-1 2 1,12-7-7,8-3 1,6 0-31,8 0 0,2 3 38,4-7 1,2 0-68,7-5 0,0-2 58,1-3 0,-3-3 20,-3-7 0,-8 0-28,-6 1 1,-7-1 109,1 0 0,-9-4-99,-5-1 35,-3 1 1,-9 4-27,-3 0 1,-9 5-2,-6 1 1,-4 5-156,-6-1 1,3 4 96,-7 1 0,1 0-237,-1 0 1,-2 0 98,7 0 1,1 1 186,9 4 0,-4 3 0,5 7 0</inkml:trace>
  <inkml:trace contextRef="#ctx0" brushRef="#br1" timeOffset="-4315.73">2843 9291 7569,'23'0'-374,"-2"0"-403,-6 0 715,-7 0 0,0 0 451,-3 0-310,-3 0 16,11 0-15,-12 0-40,6 6 1,-7-3-11,0 7 1,0-5-7,0 5 0,0-5-47,0 5 56,0-1 1,5 6-50,0 0 0,0-5 41,-5-1 1,1 1-27,4 5 1,-3 0 39,3-1-31,3 1 1,-5-2 7,7-3 0,-5-4-41,5-6 0,-1 0 21,6 0 1,0-1-4,-1-4 0,3-5-7,2-9 1,-1 1 16,7-7 1,-6 5-12,6-4 1,-1-1 7,6-4 0,-1 0 80,1-1 1,4-4-75,0 0 1,-4-7 15,-6 2 1,-1 1-50,1-1 1,-4 5-77,-10-6 1,-4 11-39,-6-5 1,0 12 16,0-2 57,0 6 1,-1 10-26,-4 3 166,-3 3 0,-7 4-88,0 3 0,5 8 108,1 6 0,1 3-30,-2-3 1,-3 3-53,3 2 0,2 4 32,-2-4 0,0 4-16,-5 1 1,6 1-43,-1-1 1,0 1 36,-5-1 1,2 0-57,3 1 0,-1-1 42,6 1 0,-5-6-33,5 1 0,0-7 16,5 1 0,-1-4 3,-4-5 3,3 3 0,-4-12-17,12 6 1,4-9 16,10-3 1,-2-4 0,6-11 1,-4 2-1,4-6 1,2-1-1,9-4 1,-9 4-19,3 1 0,-3 1-4,4-2 0,-1-1-118,1 7 0,-1-6 76,0 5 0,1-1-55,-1 2 1,5 7 7,1-2 112,-7 2 0,-1 4 0,-4 1 0</inkml:trace>
  <inkml:trace contextRef="#ctx0" brushRef="#br1" timeOffset="-3874.73">3622 9349 7569,'10'0'-1497,"0"0"1484,-7-6 1,8 3 42,-6-7 0,0 5 15,-5-5 74,0 0 0,0 1-66,0-1 1,-6 7 83,-4-2 0,-3 3-100,-2 2 0,0 0 27,1 0 1,-3 0-13,-2 0 1,7 2-18,-2 3 1,2 1-14,-3 4 1,2 3 9,4-3 0,2 3-5,7 1 1,0 1-29,0 0 1,7 0-5,2-1 0,6-1 5,5-3 1,1 2-13,3-8 42,4 8-20,-5-10 1,6 4-6,1-6 1,-6 0-2,1 0 1,-7-2 42,1-2 1,-2 0 2,-3-6 1,-5 6-46,-5-6 8,-2 0-39,-2-5 0,-2 1-60,-2-1 0,-5 5-70,-5 0 1,-1 5 60,0-4 0,1 0-128,-1 0 0,0-4 27,0 3 196,1 3 0,-7-6 0,-2 5 0</inkml:trace>
  <inkml:trace contextRef="#ctx0" brushRef="#br1" timeOffset="-3659.73">3710 9394 7569,'15'6'0,"0"-3"-723,-1 7 88,1-7 567,0 10 1,-1-9 798,1 6-607,0-7 0,-1 8-114,1-6 1,-5 5-4,0-5 1,-5 5-34,4-5 0,0 6-144,0-1 77,4 3 1,-9 2-316,6-1 408,-7-6 0,16 5 0,-2-4 0</inkml:trace>
  <inkml:trace contextRef="#ctx0" brushRef="#br1" timeOffset="-2916.73">4607 9599 7569,'0'15'206,"0"-7"-253,0-1 0,0-6 94,0 4 1,-2-3-92,-3 3 92,-3-4 0,-7-1-47,1 0 0,-1 5-82,0 0 141,1 0 0,-6-3-97,0 3 1,1-4 43,4 4 0,-4-3-10,-1-2 0,0 0 30,6 0 0,-1 0-182,0 0 170,1 0 1,-1 0-142,0 0 116,7-7 0,1-2 0,7-11 1,-4 2-25,-1-7 1,0 1 26,5-5 1,1-1-42,4 1 0,-1-2 37,5-4 1,-4 3 7,5-7 1,0 1-12,5-1 1,-6-2-33,1 7 1,-2-6-21,2 6 0,3 0-97,-3 4 0,-2 1 104,2 0 1,-5 6 7,5 3 0,-1 4 105,6 1 1,0 2-102,0 3 1,-1-1 125,1 6 1,5-5-67,-1 5 0,7 0 19,-1 5 0,3 0-16,1 0 1,0 0 15,1 0 0,-6-5-144,1 1 1,-2-1 72,1 5 1,2 0 38,-6 0 0,-1 0 0,-4 0 0</inkml:trace>
  <inkml:trace contextRef="#ctx0" brushRef="#br1" timeOffset="-2155.73">4886 9305 7569,'8'9'257,"5"-3"-12,-11-6-255,11 0 0,-10 0-7,7 0 1,-7-2 55,2-2 0,2 0-79,-2-6 1,4 6 101,-4-6 1,7 0-106,-2-5 1,3 2 31,1 3 0,6-3 42,0 4 1,-1-5-143,-4 0 131,6-1 1,-5 2-61,4 3 1,-9-1 76,-1 6 56,-6 0-78,2 5 1,-6 2-14,0 3 0,-2 3 14,-2 6 0,-10 6 2,-5 0 0,-1 6-4,6-2 0,-6 4 1,0 1 0,-6 2-34,2 4 0,1-3 32,-2 8 1,6-1-75,-6 5 0,6 0 46,-6 0 1,7-5-3,-1 0 1,-3-8 9,3-1 1,-1-2-64,6-9 1,4-1 13,0-8 26,7 3 1,-4-10-43,7 7 25,0-7-27,7-3 0,1-9 41,7-11 1,-1 2-10,1-6 1,4 4 6,1-5 1,1 1 0,-1-5 1,-2-2 41,6-4 1,1-1-39,4-3 0,-4 3 13,-1 7 0,-4-1-7,4 1 0,1 6-5,4 3 0,-4 4 2,-1 1 1,-6 2 50,2 4 0,1-3-58,-1 7 61,-1 0 1,-4 5-24,0 0 0,-6 2 4,1 3 0,-2-2-40,2 7 1,-2 0 27,-3 4 0,-3-4-187,3 0 1,-4 0-56,-1 5 246,0-7 0,7 11 0,1-2 0</inkml:trace>
  <inkml:trace contextRef="#ctx0" brushRef="#br1" timeOffset="-1779.73">5650 9364 7569,'9'7'-740,"-3"-6"1,-6 7 848,0-3 175,0-3 196,0 5 1,2-17-379,3 0 0,-4-6-36,4 6 0,-2-8-98,2-2 1,-3-4 70,3 4 1,1-6-126,-1 2 0,2-4-119,-2-2 1,-4 6 79,4-1 1,-3 6-51,-2-6 1,0 12 174,0-1 0,0 2 0,0-3 0</inkml:trace>
  <inkml:trace contextRef="#ctx0" brushRef="#br1" timeOffset="-1531.73">5827 9202 7569,'23'0'0,"-7"5"-491,-6 0 82,-7 7 340,4-11 423,-7 12-72,0-11-121,0 5 1,-7-7-164,-3 0 0,2 0 62,-2 0 1,1 0-111,-6 0 0,-1 0 59,-4 0 1,2 0-171,-7 0 1,7 0 61,-1 0 0,-2 0-439,1 0 538,-6 0 0,10-7 0,-6-1 0</inkml:trace>
  <inkml:trace contextRef="#ctx0" brushRef="#br1" timeOffset="-1147.73">6047 9423 6569,'0'-15'50,"0"1"-8,0-1 1,5-1-67,0-4 1,0-1-5,-5-4 1,0 2-248,0 4 163,0 2 0,0-4 112,0 6 0,7 1 0,1-1 0</inkml:trace>
  <inkml:trace contextRef="#ctx0" brushRef="#br1" timeOffset="-312.73">6003 9702 6754,'8'0'-130,"5"0"0,-6-1 320,3-4 1,1 1-56,-6-5 1,7 4-58,-3-5 1,4 5 12,2-5 1,-5 7-8,0-2 1,4 2 16,6-2 1,1 3-62,-1-3 1,3 4-7,6 1 1,1 0 3,-1 0 1,-1 0-14,-4 0 0,-3 0 17,-6 0 0,0 0 6,-1 0-18,-5 0-72,-3 0-51,-6 0 65,-13 0 0,8 0-64,-9 0 96,9 0-76,-8 0 56,4 0-16,1 0 1,0-2 16,3-3 0,4 2-2,-4-7 0,3 5 3,2-5 1,2 1 14,3-6-1,-4 0 1,11 1 1,-8-1 1,6-5 10,-5 1 0,5-1-20,-5 5 1,0-1 16,-5-4 1,5 4-12,0-4 0,1-2 3,-1-3 1,-3 2-2,3-1 0,-2-1-22,2-4 1,-2 1 18,7 4 0,-2-9-32,2 4 0,3-6 2,-3 1 0,1 1 22,-1-6 1,1 6-85,-6-1 1,5 3 74,-5 2 0,5 1 8,-5 3 0,-1 4-15,-4 7 1,5 4 24,0 0 35,0 7-74,-5-4 66,0 7 0,-6 2-6,-4 3 0,-5-2-19,-4 7 0,1-2 20,-7 2 0,5 3-19,-4-3 0,4 1-1,-4-1 0,1 3-32,-1-3 1,-3-4-70,8-1 0,-1-3-203,6-2 0,-1 0 303,0 0 0,0 0 0,1 0 0</inkml:trace>
  <inkml:trace contextRef="#ctx0" brushRef="#br1" timeOffset="2189.27">7738 9173 7569,'8'0'-380,"-2"0"376,-6 0 1,-11 0 146,-4 0 1,-3 0-65,4 0 0,-3 0-3,-2 0 0,-4 0-60,-7 0 42,1 0 1,0 0 17,-1 0 1,1 0-4,-1 0 0,-4 0-275,0 0 0,-5 0 69,4 0 0,-4 0-53,5 0 1,-2 0-73,2 0 0,7 0-205,-2 0 463,3 0 0,-3-6 0,-1-3 0</inkml:trace>
  <inkml:trace contextRef="#ctx0" brushRef="#br1" timeOffset="2638.27">7120 9364 6315,'-8'8'269,"-5"-1"1,5-7-148,-7 0 0,1 0-61,-1 0 0,0 0-2,0 0 0,1-2 46,-1-3-54,0 4 1,1-7-52,-1 3 0,0 3 68,1-3 0,0-3-105,5-2 1,-3 2 50,7-2 1,0 0-86,5-4 0,2-1 86,3 0 1,8-4-10,7-1 0,11-4 18,-2 4 1,9-6-16,-4 1 0,7 2-12,-2-1 0,-3 4 14,-2-4 0,1 6-100,-6-2 1,2 4 20,-11 1 0,4 1-144,-4-1 1,-6 5-264,-4 0 475,0 7 0,-2-10 0,-1 5 0</inkml:trace>
  <inkml:trace contextRef="#ctx0" brushRef="#br1" timeOffset="5660.269">8664 8850 7030,'-15'0'165,"0"0"0,6 6-116,-1 4 1,-2-2 30,-7 2 0,1 0-101,-7 4 1,1 3 93,-6 2 0,-4-1-102,0 7 1,-5-2 16,4 1 1,-4 2 20,5-6 1,-1 6 10,6-1 1,1-3-12,4 3 1,1-2-32,3 1 0,6 2 39,-1-6 0,0 5-43,5-6 0,4 6 38,1-6 1,3 2-31,2-1 1,0-4 23,0 4 1,5-4-54,0-1 0,7 0 37,-3-1 0,9 0-15,2-5 0,1-2 22,-1-7 0,-2 0-8,6 0 1,-6 0 18,2 0 1,-4-7-18,-1-2 0,0-5 19,-1 0 0,-4 4-15,0 0 1,-7 0 13,2-4 1,-3-1-9,-2 0 1,-12 2 0,-2 3 0,-11-3-126,1 4 1,-4 0 75,-2 0 0,3 5-135,2-1 0,-1 4 11,6 1 172,-6 0 0,10 0 0,-5 0 0</inkml:trace>
  <inkml:trace contextRef="#ctx0" brushRef="#br0" timeOffset="11807.27">17307 8688 6113,'0'8'483,"0"-1"-185,0-7-97,6 0-171,-4 0 1,11 0 42,-3 0 0,3 0-29,2 0 1,4 0 28,1 0 0,1 0 17,-1 0-47,-4 0 0,12 0 12,-4 0 0,4 5 30,1 0-12,1-1-30,-1 3 1,1-4-23,-1 7 0,2-5 35,3 5 1,-1-7 21,6 2-40,0 3 0,1-6 7,-1 3 0,-5-2 4,5 2 0,-4-4-14,4 4 1,0-3 0,5 0 11,0 2 1,0-2-21,0 3 0,7-3-4,3-2 1,-2 0 22,2 0 0,-5 0-28,5 0 10,-7 0 0,4 0-21,-7 0 1,7 0 21,3 0 1,3 0-8,2 0 0,-2 0 0,-2 0 8,-1 0-13,-7 0 1,4 0 0,-7 0 15,0 0-9,0-7-4,0 5 1,1-4 9,-1 6-14,6 0 1,1 0 15,3 0 1,1 0 0,-4 0 5,1 0 1,-4 0-16,1 0 1,-4 0 12,-1 0 1,-4 0-10,-1 0 1,0 0 50,5 0-54,0 0 0,0 2-13,0 2 1,1-2 0,-1 3 25,0-3 0,-5 2-69,0 1 26,-6 0 1,4-5 2,-2 0 0,2 0 23,7 0 1,0 5-46,0 0 1,7 0 29,3-5 0,2 0-6,-3 0 0,3 0 8,-7 0 29,0 0 0,-5 0-31,0 0 1,0 0-5,0 0 4,7 0 1,-4 0-10,7 0 0,0 0 13,5 0 0,-2 0 27,-3 0-30,3 0 1,-11 0 61,3 0-60,-3 0 1,-1 0 5,4 0 0,-1 0-4,6 0 1,-5 0 45,5 0-40,-7 0-20,3 0 1,-5 5 0,-3 0 13,-3-2 1,2-1-50,-7-2 46,7 0 0,-2 0 1,9 0-37,1 0 34,6-7 1,-12 6 1,6-4-28,-7-4 22,9 8 0,-9-7-3,-2 3 1,-3 3-1,-4-4 1,1-1 1,0 5 0,-4-2 0,1-3-6,3 2 0,4-1 5,6 1 1,5 3 1,0-3-2,0-3 1,-4 6 0,4-3 1,-4-1-1,-1 1-1,-8 2 1,1-5 1,-9 6-1,6-3-1,-6 3-1,8 2 0,-5-4 2,3-1 0,1 0 0,5 5 0,1 0 0,5 0-17,-7 0 16,4 0 0,-4-5-13,0 0 0,-6-2 11,1 2 1,-3 4 0,-2-6-9,1 1 11,-1 4 1,2-4 1,3 6-5,-2-7 0,8 5 6,-5-2-6,5 2 0,-2 2-1,6 0 18,-6 0-15,4-7 1,-6 6-17,3-4 1,-1 2 1,-4-2 1,-3 3 0,3-4-75,-2-1 87,3 5 0,-4-4-3,4 6-4,-4 0 1,3 0 30,0 0-30,1 0 1,-6 0-11,1 0 29,-1 0-19,0 0 1,1 0-8,-1 0 52,0 0-39,1 0 0,-2 0 0,-4 0 0,4 0-1,-4 0 6,-2 0 0,4 0-4,-7 0 0,3 0-13,-3 0 12,-2-7 1,9 6-7,-7-4 1,6 3 0,-4 2-2,2 0 1,-4 0 8,6 0-4,-7 0 1,8 0-1,-6 0 1,-1 0-1,-2 0 10,2 0-12,-2 0 0,4 0 18,-7 0-17,1 0-19,0 0 21,0 0 0,-2 2 0,-2 1-90,-1 2 81,-7 0-56,10-5 58,-5 0 1,7 0-23,0 0 1,-5 0 0,-1 0-11,3 0 32,1 0 1,2 0 49,-1 0 0,-4 0-66,0 0 9,-7 0 131,10 0-130,-11 0-68,11 0 84,-11 0-439,4 0 287,-12 6 1,-3 1-201,-5 3 1,4 1-23,0-6 0,0 5-167,-4-5 292,-1 0 0,0-5 6,0 0 0,-4 0 217,-1 0 1,1-2 21,4-3 1,0-1 3,1-4 0,4-3 0,0 3 0,7-3 0,-4-2 0</inkml:trace>
  <inkml:trace contextRef="#ctx0" brushRef="#br0" timeOffset="13979.27">26229 8482 6457,'8'2'-328,"-3"3"183,3-4 190,-6 6-18,11-1 1,-11-2-4,3 6-12,-4-7 0,-1 5 9,0-3-58,0-4 57,0 6 28,7-7-2,-6 0 68,6 0-26,-1 0 5,-4 0 39,11 0-77,-11 0 1,4 2-1,-4 1 107,3 2-91,-3 0 80,4-5 4,-6 6-60,7-4 0,-6 6 18,4-3-16,-3-3 5,-2 11-36,0-5 0,0 7-69,0-1 61,0 1 1,0 0 5,0-1-31,0 8 1,-2-6-2,-3 3 0,4-2 32,-4-2-23,3 6-28,2 2 0,-5 4 42,0-2 1,0 3 1,5-4 1,0 4-15,0 1 1,0 1 5,0-1 1,-5 0-28,1 1 1,-1-1 18,5 1 1,-5-1-41,0 0 0,-5 6 0,4 1 31,-3 1 1,1-4-13,-2 1 1,-1 2 31,6-2-101,-6 1 0,4-1 23,-3 0-67,-3 1 105,5 1 1,-2-9-18,0 8 0,2-8 10,-2 8 0,4-9-34,6-2 0,-5 1 30,0 4 0,0-4-1,5-1 1,0-1-9,0 2 1,0-3-1,0-4-2,0 2 0,0 0 4,0-6 0,0 1 7,0 0 0,-5-1 41,0 1-31,1-7-61,4 5 44,0-11-263,0 5 254,6-7-16,-4-7 34,4 5-41,-6-4 103,0 6-53,0-7 0,-1 6 5,-4-4 0,1 1 79,-5 0 64,-1 2-150,-5-11 3,0 11 1,6-9 127,-1 6-122,0 0 1,-5 0 0,1 0 75,-1 2-59,0-5-27,1 6 24,-8-4-3,6-1 0,-12 5 4,4-2-8,3 2 0,-7 0 23,3-3-11,-3 4-15,6-6 1,-6 7 1,3 0 1,-4 0-7,-5 0 1,1 0-1,-6-1-48,-2-4 29,-2 3 1,-1-4-5,0 6 23,-6 0 0,4-2-25,-3-3 19,3 3 0,2-6 8,0 3 0,5 4-7,0-4 0,-7-2 0,-8 2-12,-3 2 6,-2 1 1,-5 2-16,1 0 1,-8-4 17,3-1 0,6 0-17,-2 5 0,5 0 0,-9 0 24,-3 0-32,-7-7 0,1 6 11,-6-4 0,13-2 4,1 2 1,1 0-2,-1 5 0,-1-1 0,-2-3 20,-2 0 0,9-1 3,-8 5 0,9 0-4,0 0 1,2 1 4,-2 4 1,2-3 5,-6 3 0,-1 1-16,-4-1 0,-4 5 8,3-5-134,-2 6 1,10-9 127,-2 3 0,-6 1 11,1-1-24,-1 0 1,-6-5 1,7 0 1,6 5-8,3 0 1,4 0-4,1-5 1,-5 0 3,0 0 10,-6 0-4,10 0 0,-6 0 11,8 0 1,0 0-8,5 0-464,-5 0 461,13 0 0,-12 0-31,3 0 0,-5 0 34,-5 0 0,4 0 0,-4 0-7,4 0 4,1 0 1,2 0 118,3 0 1,-2 5-153,7 0 28,-6 0 0,2-5 0,-5 0 0,4 1 5,0 4 1,2-3 231,-2 3 1,3 1-168,7-1-68,6 0 1,-4 0 40,3 0-37,-4 0 1,4-5 30,0 0 0,0 5-32,-5-1 1,-2 1 0,0-5-29,2 0 30,-3 0 1,11 0 6,-3 0 17,3 0-24,6 0 0,-1 0 13,-3 0 1,3 0-13,-3 0 0,1 0 5,-1 0-7,-4 0 1,-1 0-14,0 0 15,6 0 0,-8 0-1,7 0 0,0-5-3,4 1 1,-4-1-6,0 5 0,-6 0 12,6 0 0,-7 0 0,4 0 1,-7 0 1,-1 0-7,1 0 1,-1 0 0,-4 0 0,3 0-8,-3 0 0,-2 0 0,2 0 1,5 0-60,5 0 62,6-7 0,-3 5 0,7-2-110,0 2 107,6 2-6,-5 0-68,12-7 0,-6 6 65,8-4 1,-1 3-4,0 2 0,1 0 0,-1 0 64,0 0-65,0 0 0,1 0 0,-1 0 101,0 0-97,1 0 1,-6 0 36,0 0 1,-4 0-31,4 0 1,-4 2 5,4 3 1,1-4 0,2 4 1,-2-3 1,2 3-7,-2 0 1,7 0 10,3-5-38,-1 0 0,0 0 6,0 0 1,5 0 0,-5 0 16,-1 0-30,-2 0 29,-2 6 1,1-4-23,-1 3 1,0-4 4,1-1 8,-1 0 1,0 0-5,0 0 0,1 0-2,-1 0 1,5 0 5,0 0 0,7 0 1,-10 0 58,3 0-55,-3 0-1,5 0 27,-5 0 0,5 0-17,-7 0 1,0 0 1,1 0 0,-1 0 0,0 0-16,1 0 15,-1 0 0,7 0 0,-5 0-55,3 0 52,3 0 39,-6 0 0,12 0-24,-12 0-5,11 0 1,-6 0-6,3 0 2,3 0-9,-11 0 9,12 0-1,-6-6 0,5 4-5,-3-3 6,4-3 0,-6 5-8,7-7 1,-5 5 9,1-5 0,-1 1 0,5-6 12,0 0 1,0 0 87,0 1-100,0-1 0,0 0 0,0-4 69,0-1-64,6 1 1,-4 2 1,3-2 1,-4 2 0,1-4 11,3 0 0,-4 4-11,4-2-9,-3-4 0,-2 5 5,0-6 0,5 4 7,0-5 1,0 6-10,-5-6 0,5 2 7,0-1 1,6-4-1,-1 4 0,-2-2 4,2 1-45,0-3 35,-2 12 1,3-10 9,-6 6-16,0-6 5,-5 10 1,0-7-2,0 3 0,0 4 7,0-4 0,0 4 11,0 1-11,0 1-27,0-1 19,0 0 0,0 1 6,0-1 23,0 0-28,0 0 1,2 1 26,2-1 1,-2 0-21,3 1 0,2 4 0,-3 0 46,0-1-51,-3-2 1,4-2 6,0 0 0,0 5 41,-5 1-43,0 5 1,0-9 5,0 3 0,0 2 2,0-2 1,2 2-55,3-1 36,-4-5 0,6 6-36,-7-6-168,0 5 69,0-4 84,0 12 0,1-11-205,4 7-29,-3 1-316,4 4 171,1 0 163,-5 0 0,6 0-788,-3 0 360,3 0 1,7 1 690,-1 4 0,7 3 0,2 7 0</inkml:trace>
  <inkml:trace contextRef="#ctx0" brushRef="#br0" timeOffset="14571.27">17968 9732 6347,'0'-9'402,"-5"1"-137,0 3-11,1 4-138,4-12 1,0 5 15,0-7-76,0 0 0,1-4 0,2-1-19,2 2-44,7-5 0,-4 2-45,7-4 1,-1-2 73,1 2 1,-5-1-102,0 1 1,-5-1 0,4 5-108,3-2 0,-4 5-136,2-1 0,-5 4 322,4 5 0,1-3 0,5 5 0</inkml:trace>
  <inkml:trace contextRef="#ctx0" brushRef="#br0" timeOffset="15290.27">19306 9291 7569,'-8'0'-1087,"-5"0"1132,11 6 1,-6-4 18,3 3 0,2-4 6,-7-1 1,5 0-8,-5 0 0,5 0 12,-5 0 1,6-1 20,-6-4-49,7 3 1,-4-6-4,7 3-9,0 4-17,0-13 9,0 6 0,2-5 0,1 2 19,2 1 1,6 5-57,-1-5 32,-3 0 0,6 1-5,-4-1 0,4 7 0,2-4 40,0 1-30,0 4 0,-1-5 37,1 7-24,0 0 0,-1 0 42,1 0-38,0 0 0,-2 2-1,-3 3 0,-2-2 4,-3 7 0,-4 0-43,4 4 0,-10 1-7,-4 0 0,-5 1-37,0 4 0,-3 1 67,-2 4 0,-4 2-59,-6-2 0,-6 3 44,1 1 1,0 0-13,4 1 1,1-1 21,-1 1 0,8-3 0,2-1-18,4-1 1,3-7 136,3 2-126,3-4 10,7-1 1,8-1-2,7 1 0,2-5-34,7 0 1,5-7-1,6 3-117,-3 1 56,6-5 1,-10 4 23,6-6 1,-6 0-121,6 0 0,-8-5-226,-1 0 1,-6-1 137,6 1 1,-1 2 254,6-7 0,-1 6 0,0-2 0</inkml:trace>
  <inkml:trace contextRef="#ctx0" brushRef="#br0" timeOffset="16025.27">20438 9761 6392,'0'8'815,"0"-1"-811,0-7 54,6 0 1,2 1-40,7 4 1,5-3 0,1 3 29,2-4 1,-4-1-20,6 0 1,-1 2-84,6 3 85,-7-3 0,4 4-18,-2-6 0,3-1-7,1-4 0,-1 1 0,-4-4-66,-4 2 80,3-6 0,-12 11-35,4-4 41,-4-3-51,-2-1 0,-3 0 24,-6-1 1,-6 6 0,-4-2-10,-3-1 1,-4 6-133,-2-4 139,2 3 1,-5-3-53,2 0 0,4-1-11,-4 1 1,9 2 37,1-7 0,5 7 1,-3-4-3,1 1 0,2 2 2,5-5 0,2-1 154,3-5-147,3 0 1,7 1 45,-1-1 0,3-1 15,2-4 0,-2 4-10,2-4 0,-7 2 7,-3-1 0,0 2-28,0-2 1,-2 2 5,-7 3 1,0 4-22,0 0 1,-7 2 0,-2-4-162,-4 3 170,-9 5 1,6-2-36,-4 6 1,4-5-78,1 0 1,1 0-221,-1 5 0,5 0 39,0 0 289,7 0 0,-10 7 0,5 1 0</inkml:trace>
  <inkml:trace contextRef="#ctx0" brushRef="#br0" timeOffset="18391.27">22202 9202 6368,'8'0'394,"-2"0"22,-6 0-346,-13 0 0,3 0-4,-9 0 0,-2 2 45,1 3-71,-6-3 0,8 11 68,-7-3-234,1 3 193,-5 1-16,-1 8 1,6-5-110,-1 8 1,6-5 67,-6 4 1,7 1-7,-2 4 1,4 0 33,1 1-45,1-1 0,-1 1 14,0-1 0,6-6-7,-1-4 22,6 4-69,-2-6 58,6 4 0,6-8-36,4-3 0,3-4 33,2-6 1,1 0-71,4 0 1,-4 0 61,4 0-10,3 0 7,-7-6-3,5-2 0,-6-7 14,0 0 0,-5 0 0,-2-1 13,-2-3 1,-1 2-31,-5-2-37,0 2 44,0 3 1,-6 0-31,-4 5 1,-3 1 8,-2 3 0,0 3 1,1-3-151,-1 3 0,-1 2-245,-4 0 0,4 7 418,-4 3 0,4 3 0,1 2 0</inkml:trace>
  <inkml:trace contextRef="#ctx0" brushRef="#br0" timeOffset="18880.27">23054 9746 6591,'0'-9'63,"0"-1"1,0 5 169,0-5-22,0 0-134,0-4 1,2-3-4,3-2 0,1-4 0,6-8 8,-3-4 1,0 3-45,0-7 1,4 4-108,-3-4 0,-2 6 174,2-1-335,-6 3 1,2 7-15,-6-1 0,5 7-17,0-1 0,0 7 32,-5 2 229,0 7 0,0-4 0,0 7 0</inkml:trace>
  <inkml:trace contextRef="#ctx0" brushRef="#br0" timeOffset="19157.27">23260 9496 7569,'-7'15'-874,"4"-5"1002,-7 0 0,1-7-95,-6 2 109,0-3 0,0-2-41,1 0 1,-3 0-44,-2 0 1,-2-5 0,-6-2-20,3-1 1,-1 0 21,-4-2 1,1-5-103,4 1 1,-2-1 40,6-5 1,-4-1-121,4 1 141,0-6 0,11 8-150,-1-6 0,6-1 14,0-4 1,5 4-187,9 1 204,0-1 1,18 1-231,-4-1 1,4 8 326,1-3 0,7 4 0,2 1 0</inkml:trace>
  <inkml:trace contextRef="#ctx0" brushRef="#br0" timeOffset="19813.27">24524 9041 7569,'8'0'-1223,"5"0"941,-11-7 593,4 6-105,-6-12-94,0 11 41,0-5 0,-11 7-83,-4 0 0,-3 0-105,4 0 95,-1 0-46,-6 7 0,4-4 19,-2 7 0,2-5-6,3 5 0,-1-2-81,0 2 1,6 3-5,-1-3 0,5-2 75,-5 1 1,7-4-53,-2 5 0,3-5 40,2 5-66,0-7 59,7 10 0,-4-10-10,7 7 0,0-5 3,4 5 1,3-5-10,2 5 14,-2-1 0,4 1 71,-6 0-72,-1 0 26,-6 5 0,4-6 125,-7 1-142,0 0 0,-7 10 51,-3-1 1,-3 7-41,-7-1 1,-4-1-1,-3 4-5,0 3 1,-3 2-25,-4-4 0,1-4-75,3-1 1,-2-6 115,2 2-162,4-4 0,-2-6-32,3 0 0,9-7 167,-4 2 0,10-4 0,-1-1 0</inkml:trace>
  <inkml:trace contextRef="#ctx0" brushRef="#br0" timeOffset="20356.27">25656 9085 7569,'-2'10'-537,"-3"-1"1,-3 0 531,-7 0 1,1 3 4,-1-7 34,0 6 1,-4-3 1,-1 7-7,-6 0 1,8-1 29,-6 1-68,-1 0 1,1 4 31,-1 1 1,6 6 0,-6-1-7,-1 2 0,3 4-62,-1 4 64,6-4 0,-4 5 10,8-7-111,-1 1 94,0-1 1,5-1-36,1-4 1,5-1 33,-1-3-15,4-11 1,2 11-2,4-10 0,4-2 6,5 2 0,6-7 2,-1 2-2,8-3 1,-5-2 1,8 0 0,-1-7 25,1-3 0,-3 2 1,0-2-6,-3-1 0,-6-7 1,2-2 0,-4-1 9,-1 2 1,-7 1 0,-3-5-42,-4 1 1,-1 3-5,0 4 0,-6 0-47,-4 1 0,-10 1 1,-6 1-89,-6 2 1,-6 7-83,-6-2 229,0 4 0,0 7 0,0 2 0</inkml:trace>
  <inkml:trace contextRef="#ctx0" brushRef="#br0" timeOffset="20995.27">24789 9893 7201,'-9'0'-1098,"3"0"1162,-1 0-17,6 0 146,-6 0-102,1 0 108,4 0 115,-4 0-98,-1 0-117,5 0 325,-4 0-314,6-6-6,0 4 0,0-11-12,0 3 1,0-3 7,0-1 1,0-3 51,0-2-121,6 2 0,-2-10 5,5 2 0,0-9 3,0-5 0,4-6 80,-3-4-171,3 4 1,0-12 142,-3 3-137,3 3 1,-6-6 123,3 3-91,3 3 0,-12-4 0,4 6 1,2 0-115,-2 5-26,0 0 163,-5 6 0,0-3-158,0 7 134,6 0 9,-4 4-126,4 1 0,-6 4 63,0 1 0,5 6-123,0-2 0,0 9-51,-5 1-254,0 7-114,0-4 525,-7 20 0,-1-3 85,-6 10 0,-1 3 0,0-7 0,0 5 0</inkml:trace>
  <inkml:trace contextRef="#ctx0" brushRef="#br0" timeOffset="21587.27">23378 9849 6633,'8'0'-13,"-2"0"211,-6 0-47,0-6 0,0 2 160,0-5-249,0-1 1,0-5 63,0 0 1,2-4-85,3-1 1,-2-6 19,7 2-1,0-4 0,4-8-85,1-3 31,0-10 1,-1 3 0,3-5 43,2 1 1,-2 2-42,2-6 0,-2 5-121,-3-4 38,1 5 0,-5-4-42,0 3 1,-7 5-1,2-2-50,-4 5 1,-1 10-404,0 2-93,0-1 661,0 14 0,-6-5 0,4 13 0,-4 1 0</inkml:trace>
  <inkml:trace contextRef="#ctx0" brushRef="#br0" timeOffset="22262.27">22216 9923 6727,'5'-10'328,"0"0"-245,0 7 0,0-10 24,0 3 1,1 2 99,-1-2-110,-3 0 20,11 2-29,-11-12 0,11 6 55,-4-11-88,-2 4 0,6 0 9,-3-4 0,3-4-87,2-5 0,-1-4 108,1-6 1,0 0-84,-1 0 1,1-5 0,0 0 29,-1 1 1,1 3-101,0 1 0,0-1-28,-1 1-17,-6 0 114,6 7 1,-11-6-158,7 4 73,-7 3 0,3 0-32,-6 7 0,0 4 44,0 1 0,0 11-179,0-2 0,0 8-69,0-2-11,0 5 330,-6 4 0,4 9 0,-4 5 0</inkml:trace>
  <inkml:trace contextRef="#ctx0" brushRef="#br0" timeOffset="23044.27">21158 9982 7569,'0'8'-1061,"0"-2"1311,0-6 0,5-6-92,0-4 1,0 2-34,-5-2 0,0 0 81,0-5 0,1 1-105,4-1 0,-3 0 47,3 1 1,3-8-9,2-2 0,-2 1 45,2-1-92,-1-7 1,6-7-24,0-6 1,0-2 58,-1-3 0,6 2-117,-1-7 0,1 5 17,-5-5 1,4 2-48,1-2 1,0 3-1,-7 7-201,-4 0 1,3 2 110,-7 2 0,0 4 131,-5 7 1,0 1-93,0 4 1,0 2-86,0 8-185,0-1 168,0 7-248,0 1 71,0 7 165,-7 0 0,5 2-393,-2 3 576,2-3 0,-5 11 0,-1-5 0</inkml:trace>
  <inkml:trace contextRef="#ctx0" brushRef="#br0" timeOffset="28084.27">19953 10011 7144,'0'8'-1211,"0"0"1301,0-3-67,0-3 338,0 4-203,0 1-65,0-6 348,0 6-249,-7 0-16,5-6-43,-4 6 188,6-1-236,0-4 1,0 6 280,0-3-167,0-3 715,0 4-810,6-19 1,-4 3-43,3-9 1,2 2 2,-3 3 0,3-3 22,-2-2 0,-3 1-14,2-7 0,3 6 18,-2-6 0,5 6-45,-5-6 0,4 1 9,-4-6 1,5 6 0,-3-1 3,1-1 1,-3-7-52,4-1 57,-5 0-12,9 4 1,-10-4-107,7 0 0,-7-5 103,2 4 0,2 1-170,-3 5 150,8-1 0,-10 1-73,2-1 1,0 1 61,1 0 1,-4 1-88,4 3 83,3-2-22,-6 10 0,4-9 2,-6 6 1,5-1 11,0 2 0,2 2-1,-2-2 1,-4 2-8,4 3 0,-2 4 3,2 0 1,-3 0 8,3-4 0,-3 4-9,-2 0 1,0 5 1,0-5-1,0 7 1,4-5 26,1 3 1,0 2-18,-5-7 26,0 7 0,0-6-20,0 5 14,0 2 0,2-10-8,3 8 1,-4-1-64,6-2 60,-7 6-2449,0-6 2126,-7 20-149,6-3 121,-12 5 88,11-2 1,-9-5-537,6 6 372,-7 1 405,4 0 0,-7 6 0,1 2 0</inkml:trace>
  <inkml:trace contextRef="#ctx0" brushRef="#br0" timeOffset="29383.27">18321 9982 6574,'8'0'641,"-1"0"-332,-7 0-72,0-7-22,0 5-72,6-4 27,-4 6-26,4-7 0,-6 4 91,0-7 12,7 7-14,-5-10-137,11 5 0,-12-7 56,4 0-37,3 1 0,-4-1-55,5 0 0,0 1 66,0-1 0,4 0-28,-3 0 1,2-4-31,-2-1 1,3-6-10,-4 2 1,3-4-7,-2-2 1,3 1-129,-4 0 0,0-6 160,0 1 0,0 0-25,0 4 1,3-4 0,-7 0-93,-2 1 1,4 7-7,-3 1 0,1 6 22,-5-6 0,0 7 24,0-1 0,0 2-8,0 3 1,0 4-47,0 0 1,2 5 54,3-5 0,-4 6-68,4-6 46,-3 7 9,-2-11 1,2 11-2,3-7 0,-4 5-128,4-4 127,-3 5 1,-2-4-77,0 3 15,6 4 34,-4-12-8,4 11 78,-6-11-56,0 11 28,0-4-5,7-1 1,-4 1-1,7-4 0,-7-3 7,2 3 1,-2 2 4,2-2-9,-3 7-4,5-10-1,-7 5 1,0-2 35,0 0-35,6 7 58,-4-10-49,4 11 55,-6-11 1,0 10-16,0-7-22,0 7 1,0-6-7,0 5-4,0 2 0,0-6-36,0 3 48,0 3-1378,0-4 0,0 17 80,0 4 1266,0-4 0,-6 2 0,-2-5 0</inkml:trace>
  <inkml:trace contextRef="#ctx0" brushRef="#br0" timeOffset="30604.27">18718 7071 9184,'0'-10'437,"0"1"-199,0 5-152,0-9 0,0 10 127,0-7-125,0 7 110,0-10-195,0 5 0,0-2 10,0 0 1,0 5 26,0-5-71,0 7 91,0-3-14,0-1 0,0 4-83,0-7 104,0 7-29,0-4 4,0 1-127,0 4 78,0-5-18,0 1 13,0 4-4340,0-4 3841,6 12 511,-4-4 0,5 4 0,-1-12 0,2-2 0</inkml:trace>
  <inkml:trace contextRef="#ctx0" brushRef="#br1" timeOffset="53160.27">13029 8159 5739,'0'-8'0,"0"1"0,0 7 0,0 0 0</inkml:trace>
  <inkml:trace contextRef="#ctx0" brushRef="#br1" timeOffset="54383.27">13029 8085 7569,'0'9'-596,"0"-3"563,-6-6 1,4 2-23,-3 3 173,4-4 789,1 6-618,6-7-206,2 0 0,2 0 38,0 0 0,0 0-72,4 0 1,1 0-11,0 0 1,0-5 10,-1 0 1,3-6-13,2 1 0,-2 2-95,2-2 99,-3 0 0,-1-5 1,0 2-49,0 3 0,-1-3 89,1 4-67,-7-5-17,5 0-6,-11-1 0,3 2 2,-10 3 0,2 4-6,-7 6 0,-5 0-12,-5 0 1,-1 0-68,2 0 0,1 0-82,-7 0 162,7 0 1,-5 6-50,4 4 0,2 3 30,-2 2 0,2-1 17,3 1 1,-1 0 0,0 1 19,1 4 1,-1-4 21,0 4 0,2 1 6,3-1 1,-1-1-37,6-4 0,0 0 21,5-1 0,0 1-18,0 0 0,0-1 3,0 1 0,2 0 4,3-1-20,3-5 14,7-3 0,-1-1 4,1 0 1,0 0-3,-1-5 1,3-2 51,2-3-55,-2-3 0,9-5-2,-7 3 0,6-8 1,-4 4 3,2-3 1,0 1-22,1 1 20,4 7 1,-10-5 0,5 5-6,-2 0 6,-8 1 2,0 7 119,-11-6-113,4 4-39,-6-5 12,-6 21 1,3-5-89,-7 11 62,0-4 1,2-1-8,3 0 1,3-6 26,2 1 0,0-6-6,0 9 5,0-5 1,2 5 11,3-3 0,-2-2 3,7-3 0,-5-4 65,5 4-71,-7-3 18,10-2 0,-5 0-1,7 0 0,-5 0 10,-1 0 0,1 0-2,5 0 1,0 0 34,-1 0-46,1-7 1,5 1 0,-1-6 37,-1 3 0,3-1-32,-1-5 1,0 2 50,-6 3-50,8-3 0,-11 7 112,4-4-107,-4 3 1,-1 6 44,0-4 0,-5 3 67,4-3-95,-5 4-16,2 7 0,-1 2-97,0 7 101,0-7 1,-5 5 0,0-3-82,0 3 77,0 2 0,0-5-188,0-1 78,0 1 11,0 5 15,6-7 48,-4-1 3,11-7 1,-5 0 3,7 0 1,-5 0-1,0-2 45,1-3-48,2 3 0,2-9 109,0 6-108,-1 0 47,1 5-12,0 0 0,-1 0 9,1 0-23,-7 0 0,5 0 0,-3 2-8,3 3 14,2-4-1,0 6-35,-1-7 30,1 6 1,0-4 5,-1 3-31,1-3 25,0-2 5,-1 0 0,1 0 0,0 0 0,-5 0 38,-1 0-44,-5 0-1,9 0 0,-10 0 9,7 0 0,-5 0-4,5 0-6,-1 0 7,6 0 0,-5 1 18,0 4 0,-5-2 21,4 7-66,1-7 26,5 10 0,0-11 11,-7 5 1,5-7 5,-3 0 1,3 0 1,1 0 1,1-2 0,0-3 15,-1-5 1,1 2 0,0-2 1,-5 2-14,-1-2 1,-5-3 6,1 3-18,-4 4 0,-1-7-8,0 3 0,-1 2-4,-4-2 1,-4 5-2,-5-5 1,-1 6-56,0-6 1,-1 6 0,-2 0-48,-2 2 0,-1 2-189,2 0 0,2 2-699,-2 2 510,-4 5 236,7 5 0,-6 1 237,8 0 0,-1 6 0,0 2 0</inkml:trace>
  <inkml:trace contextRef="#ctx0" brushRef="#br1" timeOffset="54624.27">14852 7865 6702,'-15'10'184,"1"-1"-96,-1 3 1,-1 1-64,-4 2 1,2-4 21,-6 4 1,4-2-131,-5 11 1,3-4-1,-5 4-83,3 3 1,1-5 125,-1 3 0,-3-1 40,8 6 0,-7-1 0,3 1 0</inkml:trace>
  <inkml:trace contextRef="#ctx0" brushRef="#br1" timeOffset="54975.27">14573 8291 7569,'14'0'-476,"1"0"0,0 0 337,0 0 0,-2-2 437,-4-2 1,5-5-125,-5-5 1,4-1-38,2 0 0,0 1 69,-1-1-119,-5 0 71,4 1-90,-12-1 50,6 7-16,-7-5-139,0 11 1,-3-5 73,-7 7 0,0 2-69,-10 3 1,-2 3 2,-3 7 1,4 4-1,1 1 30,4-2 0,1 3 2,0-1 0,2 1-87,4-1 98,-4-4-17,11 5 0,-5-6 3,7 0 32,0-1 1,2-1 8,3-3 0,8 2 8,7-7 0,1 4-142,-2-4 105,-2 0 0,11-5 0,-12 5-584,3 0 382,4 0 1,-6 0-141,2 0 1,-2 0 329,-3-5 0,8 6 0,0 2 0</inkml:trace>
  <inkml:trace contextRef="#ctx0" brushRef="#br1" timeOffset="55720.27">15073 8321 7569,'8'0'205,"-2"0"41,1 0-208,1-7 0,2 4 17,0-7 1,-1 5 18,6-5 1,5 0-59,-1-4 72,7-1 1,-8-1 29,7-4 0,-6 4-38,6-4 23,-7-3-26,10 7 0,-10-7-81,6 4 0,-6 2 140,2-2-78,-4 2 0,-6 3-27,0-1 0,-7 0-94,2 0 0,-4 6-199,-1-1 1,-1 7 177,-4-2 1,-5 3 6,-10 2 0,3 2 49,-8 3 1,2 8-5,-1 6 1,-4 6-39,3-6 29,-2 7 1,2-3 14,1 7 0,6-1 2,-2 1 0,4 2 36,1-2 0,2 2 0,3-9-41,5 0 0,-1 3-4,1-6 1,0-1 2,5-4 0,2 0-3,2-1 17,5-5 0,5 2 17,1-6 0,0 5 1,-1-5 0,6 0 0,1-5-12,2 0 0,-3 0 31,4 0 0,1-7-20,4-3 1,-4 2 8,-1-2-12,-6 0-5,3-4 19,-6-1 1,-2 5-11,-3 0 1,-2 6 3,-3-6 103,-3 6-105,4-2 0,-8 8-6,-2 2 7,2 5 0,-9 5-9,6 1 0,-5 0 11,5-1 0,0-4 0,5 0-15,0 1 1,0-2 62,0 0 0,2 0 1,3 0-43,4-4 1,4-1 3,2 0 0,0-2-3,0 3 0,1-3 15,3-2 0,-2-5 6,2 0 1,-2-7-1,-3 4 3,1 0 0,0-5-5,0 3 0,-2-3 53,-4-2 0,4 1 0,-4-1-38,-1 0 0,-2 1 6,-6-1 0,0 5-131,0 0 0,-1 1 0,-4-5 89,-5 5 1,-5 2-134,-4 7 1,2 0-72,-2 0 0,-2 7-92,1 2 1,0 5 0,4 0 283,-4 1 0,4 6 0,-5 2 0</inkml:trace>
  <inkml:trace contextRef="#ctx0" brushRef="#br1" timeOffset="56672.27">15925 8335 6839,'-15'0'311,"1"0"-233,-1 0 0,0 0 57,1 0 0,-1 0-71,0 0 0,1 5-8,-1 0 0,0 6-97,0-1 18,7 3 0,-5 4 84,3 2 1,2-2-109,-2 2 0,7-2 54,-2-3-41,4 1 1,1 0 0,1-2 45,4-4 1,3-2 1,7-7 0,5 0 8,-1 0 0,7 0 16,-1 0 1,-2-2-1,0-3-16,-2-4 1,0-4 52,-1-2-57,-4 0 0,5 1 17,-6-1 0,-2-5-1,-3 1 1,1-1-10,-6 5 1,0 1-12,-5-1 0,0 0-2,0 1 1,-2 4-53,-3 0 1,-3 7-1,-6-2 62,-1 3 1,0 2-165,0 0 64,-6 0 0,5 2-129,-4 3 188,4 3 1,6 2 0,2-1-159,2 3 133,-6-6-23,10 7 17,-4-11 17,6 11 0,2-11-13,2 3 1,5-4 87,5-1 0,3 0-35,2 0 1,-2 0 0,4 0-11,0 0 0,-3 0 64,6 0 0,-6-1-66,2-4 1,-4 3 204,-1-3-168,0-3 1,-1 2 0,1-4 45,0 5-62,-7-3 31,5 0 1,-6-2-4,2 0 1,0 2 0,-6-4 71,2 3-50,6 5 15,-9-9-69,4 12-20,-6-6 0,-5 14 36,1 2 1,-9 6-29,-2 5 1,-2 3 17,-7 6 0,-1 0 0,-4 1 1,0-1 0,-6 5 36,1 1 0,-8 6-31,-2-2 0,3 0-39,-8 5 1,8-3 0,-5 8-80,5-3 1,10-2 64,2 0 1,-1-2-144,6-3 159,3-3-46,0-6 42,6-7 1,2-2-43,3-6-4,3-7-6,7-2 0,18-19 17,7-6 0,6-8 91,-2-2 0,2-7-66,4-3 1,-3 1 112,8-1-100,-1 7 0,5-9 134,0 6 20,0 1-141,-6 5 1,2 6 24,-5 3 1,-3 4-1,-6 1 24,-1 1 1,-7 5-26,2 4 1,-4 4 73,-1 1 1,-1 0-160,1 0 0,-5 0 88,0 0 0,-6 6-153,6 4 1,-5-2-1,3 2 50,-1 2 0,-1 1-612,-1 1 689,-3-6 0,11 12 0,-5-4 0</inkml:trace>
  <inkml:trace contextRef="#ctx0" brushRef="#br0" timeOffset="65192.27">16748 1 6757,'8'1'-1004,"-3"4"1241,-3-3-222,-2 11 167,0-5-135,0 7 1,5 0 11,0-1 0,0-4 51,-5 0 0,0 0-92,0 4 0,0 1 43,0 0 0,0 0-29,0-1 1,0 3 13,0 2 1,0-2-6,0 2 0,0-1-48,0 2 0,0-4 43,0 4 1,0 1-10,0-2 0,0 6-31,0-5 0,0 4-2,0-4 1,0 6-3,0-2 0,0 4 23,0 1 0,0 1-4,0-1 1,0 2-1,0 4 1,0-3 19,0 7 0,0-1-17,0 1 0,0 2 27,0-7 0,0 5-18,0-4 0,0 4 6,0-5 1,0 2 3,0-1 0,0-4-9,0 3 1,0 3-25,0 3 0,0 2 22,0 2 0,5-1-9,-1-4 1,1 2 7,-5-7 0,0 7-3,0-2 0,0-1-3,0 1 0,0-2 3,0 3 0,5 2-20,0-3 0,0 4 19,-5 1 0,0 0-38,0 0 0,0 0 34,0 0 0,0 0-34,0 0 0,0 0 26,0 1 0,0-1-11,0 0 1,0 0 15,0 0 1,0-2 2,0-2 0,2 2-9,3-3 0,-4 2 1,4-2 0,-3 2-4,-2-7 1,0 6 4,0-6 1,0 2-24,0-2 22,0-3-1,0 12 1,0-11-21,0 7 1,0 1 12,0 4 1,0 0-1,0 0 1,0 0 1,0 0 0,-2 4-1,-3-4 1,4 3 2,-4-8 0,3 4-2,2 1 1,0 0 1,0 0-2,0 0 1,0 7 0,0-4 1,0 7 0,-2-2-5,-2 2 1,2 3 2,-3-3 1,3-2-3,2 2 1,0-5-2,0 5 1,0 0 4,0 5 0,0 5-3,0-1 1,0 1 2,0-5 1,0 0-4,0-1 1,0 3 1,0 2 1,0 0-8,0 5 0,0-1 0,0 2 1,0 1-23,0-6-705,0-1 731,0-4 0,0-5 5,0 0 0,0-2-6,0 2 0,-1 3 8,-4-3 0,3 2-8,-3-2 0,4 1 9,1-6 0,0 5-6,0-5 1,-5 2 367,0-2 0,0-2-365,5 7 1,0 0-3,0 5 1,0-6 19,0 1 0,0-5-19,0 5 1,0-6 85,0 1 1,0-4-78,0-1 0,0 1 56,0-1 1,0 5-62,0 0 1,-5 5-4,0-5 1,0 1-3,5-1 0,0-3 26,0 3 0,-5-8-58,0-2 1,1 0 41,4 5 1,0 5-53,0 0 1,-2 2 37,-3-2 1,3 1-7,-3 4 1,4-1-2,1-4 0,-2-4 1,-3 4 1,4-3 8,-4-2 1,3 0-1,2 0 0,0 2 1,0 3 1,0-2-5,0 7 1,0-6 19,0 1 0,-1-2-17,-4 2 0,3-3 15,-3 3 0,2-3-12,-2-2 0,3 1-1,-3 4 1,-1-1-32,1 6 1,-2-5 29,3 4 0,2-10-2,-3 1 0,3-8-1,2 3 0,0-6 1,0 1 0,0-3-4,0-1 1,0-3 44,0-2 1,0 3-36,0-4 1,0 4 3,0 1 1,-5 1-7,1-1 0,-1 0 1,5 1 1,-2-4-13,-3 3 0,3-7 13,-2 7 1,2-4-15,2-1 1,0 4 8,0-4 0,0-2-20,0-3 0,0-3-36,0-1 26,0 0 1,0 0-97,0-1-17,0-6 84,0 5 1,0-9 26,0 6 1,0-6 2,0 6 1,-5-5-7,0 5 0,0-5 48,5 5-32,-6-1 0,2 6 8,-5 0 0,5-5 34,-1-1 0,4-4-50,1 5-91,0 0 103,-7 5 0,6-1-160,-4 1 1,3-5 49,2 0 0,0-1-190,0 6 202,0 0 0,0 0-8,0-1 122,0 1 0,-6 6 0,-3 2 0</inkml:trace>
  <inkml:trace contextRef="#ctx0" brushRef="#br0" timeOffset="66921.27">12412 89 7569,'0'-8'-744,"0"1"609,0 7-69,0-6 216,0 4 112,0-4 0,0 17-84,0 4 1,0 8 3,0-4 1,0 7-51,0-1 0,0 3 49,0 1 1,-5 0-31,0 1 1,0 4 12,5 0 0,0 7-9,0-2 1,-5 6 20,1 4 1,-1 0-3,5 9 0,0 0-16,0 10 0,0-1 8,0 2 1,0 7-294,0-2 0,-2 16 295,-3 3 0,3 5-41,-2 0 1,2-48 0,2 1 25,0 47 0,0-45 0,0 0-9,0 1 0,0 0 1,0 2-1,0-1-3,0-4 0,0 1 0,0 6 0,0 0-3,0-4 1,0 0 0,0 3 0,0 0-5,0 0 0,0-1 1,0-2-1,0 0 9,0 4 0,0 1 0,0-1 0,0 0-239,0 3 0,0 1 1,-2 0-1,-1 1 238,1 4 1,-1-1 0,-2-5 0,0 0 11,3 0 1,-1 1-1,-2-1 1,-1 0-12,1 5 0,0 0 1,2 0-1,0-1-2,0-1 1,1-1 0,-1 0 0,-1-1 6,2-4 1,-1 1 0,-2 2 0,1-1 0,1-1 0,1 0 1,-3 1-1,0-1-100,2-5 0,1 0 0,-1 0 0,-1-1 99,2-1 0,-1-1 0,3 1 1,-1 1-21,-1 1 1,-1 0-1,-4 45 22,5-47 0,0-1 1,-8 42-35,5 0 0,-2 4 34,2 1 1,2 1-31,-7-1 0,5-3 22,-4-7 0,5 2-2,-1 3 1,-1-5-1,1 1 1,-5-3 0,5-7 1,-1 1 2,1-2 1,2-3-3,-7 3 1,5 3-8,-5-3 0,5 0 8,-5-4 0,7-6-33,-2 1 0,2-5 31,-2 4 1,3-4 33,-2 5 0,2-7-24,2 1 0,-5-2 231,0-2 0,0-6-229,5 1 1,-5-1 468,0 1 1,1 3-447,4-3 0,-5 3-22,0 2 1,0-6 234,5 1 0,-5-6-253,0 1 0,0-4 33,5 0 0,0-1-20,0 0 1,0 0-4,0 0 1,0 0 45,0 0 1,-5 3-45,0-2 0,0 2 26,5-8 0,0 2-14,0-2 0,-4 2 8,-1-7 0,0 5-27,5-4 1,-2 1-1,-3-2 0,4-3 7,-4 3 1,3-3-8,2-1 1,0-1-11,0 1 0,0-3 17,0-2 0,0 1-26,0-6 1,0 4 17,0-4 0,0 1-1,0-2 0,0-2-3,0 2 1,0-2-2,0-3 0,-2 6 7,-2 0 1,2-1-4,-3-4 0,3 0 17,2-1 0,0 1-15,0 0 0,0-1 2,0 1 1,0 0-6,0 0 1,0-1 0,0 1 0,0 0 10,0-1 0,0 1 1,0 0 1,0-1 29,0 1 0,0 0-34,0 0 0,0-1 4,0 1 0,-5 0 0,1-1 1,-1-4-60,5 0 58,0 0 1,0 0-226,0-1-67,0-5-255,0 2 358,0 1 1,-2-6-84,-3 4 1,3-2 260,-2 2 0,-5 4 0,1 5 0</inkml:trace>
  <inkml:trace contextRef="#ctx0" brushRef="#br0" timeOffset="-63435.46">18189 471 7569,'14'0'-171,"-5"-1"260,-4-4 0,1 1-66,-1-5 1,0 4 20,-5-5-50,0 7 0,-2-6 108,-3 5 0,-3 0-61,-7-5 0,-1 5 0,-2-1-50,-1 4-31,-8 1 1,5 1 0,-8 4-20,1 5 1,-1 3 7,1 2 0,0 1 24,-1 4 0,7-4-53,4 4 86,2-4 0,4 4-1,4-1 1,2 1 0,9-5-3,3-1 0,4 1-3,11 0 0,8-6 24,6 1 0,5-7 4,-5 2 1,1-5 11,-6-5 0,1-3 69,-1-6 1,-5-3 11,1-2 0,-5 2-87,4-2 1,-6-2 55,2 1 1,-4-1-36,-1 1 0,-7 4-175,-3-4 156,-4 4 1,-4 6-97,-7 0 0,-6 7-15,-13-2 0,-6 5-170,1 5 0,-7 0-3,2 10 0,1-4 1,-1 10-152,-2 0 0,5-4 399,2 2 0,3 4 0,8-6 0,2 4 0</inkml:trace>
  <inkml:trace contextRef="#ctx0" brushRef="#br0" timeOffset="-63158.46">18130 559 7569,'39'-24'-571,"0"-1"424,1 7 0,4-8 94,0 7 0,5-7 454,0 1-213,0-3 1,-5-1-23,0 0 0,-5-1 35,0 1-67,-13-1-155,9-6 0,-19 7 53,4 0 0,-6 1-84,-4 8 0,2 1 70,-7 4 0,-1 5 117,-4 0-171,0 7-30,0-3 0,-4 17 0,-3 4 57,-1 1 0,3 2 0,-5 2 1,0-2-77,-4 6 90,-1-6-2,0 10 1,1-5-171,-1 6 106,0 0 0,-6 1 1,-2 1-181,0 3 220,-5-3-46,6 5 0,-3-2-76,1 1 0,6-1 42,-2-5-105,4-6 1,3-1-105,3-8 310,3 1 0,7 0 0,0-1 0</inkml:trace>
  <inkml:trace contextRef="#ctx0" brushRef="#br0" timeOffset="-62742.46">18880 398 7483,'8'0'-461,"-2"0"614,-6 0 0,-11 0-19,-4 0 0,-3 0-93,4 0 0,-6 1-151,0 4 139,1-3 1,-1 11-39,1-3 1,-6 3 38,5 2 0,1-1-190,4 1 189,0 0 1,1-2-99,-1-4 1,2 5-1,3-5 20,5 4 0,4-3 19,1 0 1,8-7 38,6 2 0,3 2-29,7-2 1,1 0 67,4-5-61,1 0 1,-1 0 30,0 0 0,6-7 0,-1-1-26,-1 0 1,3-7 139,-2 0 20,0 1-93,-4-8 0,-8 8 96,-2-1 1,-4 0-117,-1 1 0,-7-1 3,-3 0 0,-6 0-143,-9 1 88,-7 6 1,-19-4 0,-1 7 0,-4 2-480,-3 1 308,3 9 0,-5 1-351,7 7 535,7-1 0,-4 1 0,6 0 0</inkml:trace>
  <inkml:trace contextRef="#ctx0" brushRef="#br0" timeOffset="-62197.46">19071 442 7301,'0'10'-467,"0"-1"605,0-5-124,0 9 76,0-5-62,0 0 0,-2 4 30,-3-8-139,4 8 146,-6-4 0,7 7-159,7-1 118,-6-5 0,12 2 24,-3-6-19,3 6-12,2-9 0,1 5-14,4-7 0,-2-2 11,6-3 1,-6 2 0,2-7 6,-4-2 0,0-1-1,4-1 1,-4-6 2,4 1 1,-4-1-4,-1 5-4,0-6 1,1 3 23,4-6 0,-4 1-19,4-2 1,1-3 22,-2 4-27,8-4 0,-10 4-34,8-1 0,-5 1 37,4-6 1,-6 7-76,2 4 68,-4 2 0,-1 3-13,-1-1 1,-4 7-1,-2 1-3,-1 1-5,-2 4 1,-5 2-49,0 10 0,-7 3-5,-3 2 1,-8 6 41,-1 3-47,-7 4 1,5 2 11,-4-1 0,-1 0-9,6 1 1,-4-1 13,4 1 1,-1-3-35,1-2 66,11 3 0,-9-12-37,13 4-12,-7-4 102,11-1 0,-4-7-42,10-3 1,3-10 17,6-5 0,8-5 187,2-4-217,11-4 15,-4-7 1,11 1 182,-3 0-174,10-1 0,2 1-22,3-1 1,1 1 0,-6 0-21,-1-1 1,-4 2-119,-5 4 0,0 3 154,-9 6 0,2 0 0,-9 1 0</inkml:trace>
  <inkml:trace contextRef="#ctx0" brushRef="#br0" timeOffset="-61809.46">19982 442 6084,'0'8'994,"0"-1"1,-2-9-1096,-2-3 87,-5 3 1,-5-6-170,-1 3 147,-6 4 0,-2-6 37,-7 7 1,3 0-71,2 0 0,-1 2 89,6 3 1,-4-2-107,4 7 0,1 0 29,4 4 1,2-4 48,3 0 10,4 0-16,6 4 10,0-6 1,1 6 2,4-5 1,8-2-1,8-1 0,2 1 0,3-5 2,9 2 0,-3-2 146,8-2-146,-8 0 1,4 0 1,-6-5 129,-1 0-84,-6-6 1,3 1 0,-5-8 175,2-1-198,-11-1-11,7 5 1,-17 1 8,3-1 0,-4 0-38,-1 0 0,-6 2-100,-4 4 1,-5-3-550,-4 7 460,-4 0 1,-7 5 202,1 0 0,0 13 0,-1 4 0</inkml:trace>
  <inkml:trace contextRef="#ctx0" brushRef="#br0" timeOffset="-61619.46">20041 486 7889,'23'21'-989,"-2"-11"825,-13 10 26,5-12 1,-10 5 375,7-3-186,0 3 1,5-7 0,-1 6-185,1-3 476,6-5-315,2 2 1,8-1-203,4 0 1,2 5 172,7-5 0,7 6 0,1-3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1:33.9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251 207 7569,'0'-8'-805,"0"-5"844,0 11 31,0-11 0,-2 6 56,-3-3-76,3-3 1,-9 10 98,6-7-104,-6 7 1,3-3 78,-7 6-124,7 0 0,-5 0-2,3 0 1,-3 0-132,-2 0 195,0 6-31,1-4 0,-1 11-76,0-3 0,5 1 60,1-1 1,0 3-9,0-3 1,-3 3 4,7 1 0,-4 1-7,4 0 1,0-5-1,5-1 9,0 1-36,0 5 39,0 0-9,6-1 0,-2-4-22,5 0 1,1-7 25,5 2-14,6-3 5,-5-2 1,11 0 2,-8 0 77,1 0 0,-1-5-60,1 0 1,0-6 0,-6 2 5,1 1 0,0-5 22,-1 3 0,-4-1 10,0 1 0,-7-3-15,2 3-19,-3-3 0,-2 3-58,0 1 1,-2 4 62,-3-5 1,-3 5-161,-7-5 0,1 7 1,-1-2 1,0 3-117,1 2 0,-1 0-243,0 0 353,0 0 1,6 0-278,-1 0 410,7 0 0,-10 0 0,4 0 0</inkml:trace>
  <inkml:trace contextRef="#ctx0" brushRef="#br0" timeOffset="569">339 163 7569,'8'0'-505,"-1"0"311,-7 0 101,0 6 154,0-4 1,0 11-11,0-3 0,0-2-109,0 2 0,0-1 47,0 6 1,0 0 67,0 0 1,0-1-91,0 1 70,0 0 0,1-6 0,4 0-82,5-3 48,3 6 1,2-11 0,-1 4-11,1-3 0,0-2 28,-1 0 1,6 0-31,0 0 1,-1 0-6,-4 0-1,0-7 1,-1 4-3,1-7 1,-7 7-1,5-10 17,-11 11-51,11-11-37,-11 11 77,4-4-7,-6 12 1,0 3-5,0 5 41,0 1-31,0 0 19,0-1 1,2-4 0,3 0 0,3-7 17,7 2 0,-1 2 5,1-2 1,0 0 36,-1-5 0,1 0-56,0 0 0,-1 0 111,1 0-108,0-7 1,-1 4 19,1-7 0,-5 5 0,0-5 13,1-1 1,-3-1-8,2 3 0,-2-4 19,2 3 0,2-3 1,-8-2 0,6 5 33,-5 0-52,0 1 1,-5-6-72,0 0 0,-2 5 85,-2 1-149,-5 5 0,-7-2 80,-4 6 0,4 0-126,-3 0 1,2 0 0,2 0-1,1 0 0,-1 0-62,0 0 1,6 1-273,-1 4 474,0-3 0,-5 11 0,1-5 0</inkml:trace>
  <inkml:trace contextRef="#ctx0" brushRef="#br0" timeOffset="1506">941 192 6238,'0'8'-63,"0"-1"293,0-7-235,0 6 1,0-2 91,0 5 1,0-4-82,0 5 1,0 0 49,0 5 1,0-1 8,0 1 1,0 0 48,0-1-85,7 1 2,1-7 0,2 5 9,0-3 0,-2-2-82,2 2 69,3-7 0,-5 4-28,7-7 0,-6 0 3,1 0 0,0 0 1,5-2-24,-1-3 1,6-3 31,0-7 0,-1 1 0,-4-1-6,-7 0 1,5 1-8,-3-1 0,1 0 0,1 2 8,-2 3 1,-5-1-3,4 6 1,-4 0 16,5 5 1,0 0-17,5 0-1,-7 0 1,3 2-9,-6 3 0,0-2 1,-5 7-21,0 1 1,0-3-30,0 2-92,0 0 141,0 5 0,0-6-9,0 1 3,0-6-31,0 2 27,6-6 25,3 0 0,5-2-14,1-2 1,0-5 7,-1-5 0,-4 1-3,0 3 1,0-2 5,5 7 0,-6-1 59,1 1-67,0 3 1,0-4 0,0 6 0,-1 0 3,6 0 1,0 1 66,-1 4-65,1-3 3,0 11 1,-5-10 2,-1 7 1,0-5 11,0 5 0,4-7 1,-3 2 1,-2 2 6,2-3-17,0 1 1,5-5-55,-1 0 50,-5 0 0,4 0 12,-4 0-17,5 0 3,-6-6 0,5 3 0,-3-7 1,-2 0-1,2-5 1,-1 1 27,6-1 1,-2 0-24,-3 0 72,3 1 0,-5-6-70,7 1 0,0-6 122,-1 5-114,1 1 16,0-2-168,-7 4 149,5-4 1,-10 8-28,7 3-129,-7-3 144,4 11-15,-7-4 1,0 8-51,0 2 0,-7 5 43,-3 5 0,2 6-23,-2 0 1,6 4 15,-6-4 0,5 4 1,-5-4 1,5 4 1,-5-4 1,7 4-12,-2-4 1,4 1-28,1-1 24,0-4 1,0 5 23,0-6-7,0-7 0,0 0-26,0-3 42,0-3 1,4 3 18,1-10 0,7-3-23,-2-7 1,3 0-1,1 1 19,1-1 1,0-5 97,-1 1-117,8-1 4,-6-1 1,10 6 10,-6 1 0,6-4-5,-2 8 0,6-7-123,4 8-3,-3 2-5,5-6 0,-2 11-178,1-3 0,-3-1 301,-7 1 0,3 0 0,-6 5 0</inkml:trace>
  <inkml:trace contextRef="#ctx0" brushRef="#br0" timeOffset="1931">2426 339 6995,'-15'0'-143,"6"-5"206,-1 0-96,0 0 14,-5 5 1,1 0-8,-1 0 1,2 2 66,3 3 0,-1-2-33,6 7 1,-5 0 14,5 4 1,-2 1-19,3 0 0,2-5 1,-3-1-21,3 3 0,4-1 25,3-1 0,-2 2-1,7-8 0,0 1 12,4-5 0,6 5-9,0 0 1,-1 0 16,-4-5 0,5-2 5,-1-3 0,1 2 125,-6-7-143,1 1 0,-5-6 19,0 0 0,-5 2 0,3 0 17,-2-2 0,1 9-13,-2-9-11,-4 4 1,6-4-177,-7 0 193,0 7-100,-7-5 1,4 11-118,-7-2 1,1 2-360,-6 2 367,0 6 0,0-2-126,1 6 290,6-7 0,-5 16 0,4-2 0</inkml:trace>
  <inkml:trace contextRef="#ctx0" brushRef="#br0" timeOffset="2405">2485 354 6795,'2'10'-261,"2"-1"0,-2-4 177,3 5 271,-3 0-136,-2 5 1,1-2-7,4-4 21,-3 4 1,11-6 6,-3 3 1,-2-4-26,2-6-29,-1 0 1,8 0 14,2 0 1,-2 0-1,2-1 20,-2-4 1,2-3 77,1-7-104,-1 0 0,-4-1 1,1-2-35,4-2 0,-4-1 48,4 2 0,-2-3-7,1-2 0,-2-2 76,2 6-80,4-6 0,-6 8-33,2-7 1,-2 3 33,-3-3 0,-1 2 26,-3 4-99,-3 2 72,-7 3 1,0 1-114,0 3 25,0 3 1,-7 1-16,-3 6 1,-4 1 53,-6 4 0,4 2-11,-4 3 1,-1 7 8,1-2-6,1 3 13,4 3 1,0-3 0,1 7 28,-1 1-32,0 2 2,7 1 25,-5-6 0,10 5-22,-7-4 1,7-2 1,-2-3 1,3 2-23,2-1 1,2 0-27,3-6 49,3-6 0,8 4-19,4-7 1,-2 5 1,6-6 6,1 1-290,4-5 176,0 0 1,1 0-66,-1 0 0,-1-5 198,-3 1 0,2-1 0,-4 5 0</inkml:trace>
  <inkml:trace contextRef="#ctx0" brushRef="#br0" timeOffset="2723">3617 501 6901,'-15'0'128,"4"0"-150,-4 0 14,3 0 1,-9 0-42,7 0 1,-3 0 66,-2 0 1,2-2-122,-2-3 0,2 4 65,3-4 1,-1 3-279,0 2 316,1-7 0,5 6 0,3-6 0</inkml:trace>
  <inkml:trace contextRef="#ctx0" brushRef="#br0" timeOffset="2938">3631 251 7569,'9'0'-771,"-3"0"905,-6 0-87,0-7 1,-2 6-55,-2-4 1,-5 3-120,-5 2 159,-1 0 0,0 0-245,1 0 1,-6 0 78,0 0 1,1 0 132,4 0 0,-6 7 0,-2 1 0</inkml:trace>
  <inkml:trace contextRef="#ctx0" brushRef="#br0" timeOffset="3504">3984 530 6606,'8'2'96,"-3"3"1,3-4-64,2 4 1,-2-3-4,2-2 0,5 0 173,4 0-160,8 0 1,-9 0-10,6 0 1,-1 0 28,1 0 1,3 0-105,-8 0 81,7 0 0,-9-5-47,2 0 47,-2-6 1,-4 7-33,-4-5 0,5-1-4,-5-5 0,-2 5 10,-2 0 0,1 1-13,-1-6 1,0 5-8,-5 0 0,-5 5 27,0-4 1,-11 5-86,1-1 1,-3 4 39,4 1 0,-6 0 3,0 0 0,1 0 1,4-2-21,0-3 1,1 4 29,-1-4 1,7-3 25,3-2-24,-3-3 0,6-2 0,-1-1 91,6-4-92,5 4 0,0-12 43,6 12 0,-6-10-35,6 6 0,-4-5 9,0 6 0,-7-1-17,2 6 0,-3-1 1,-4 2-33,-3 3 0,-5-1-140,-9 6 1,-1 0-52,-9 5 233,3 0 0,-17 6 0,6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1:38.4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295 147 7569,'8'0'-356,"-2"0"567,-6 0-134,-13 0 28,4 0-71,-13 0 1,6 2 17,-4 3 1,2-2-83,-6 7-59,6-1 99,-3 0 0,1 4-60,1-4 0,-1 0 49,5 0 0,1 0-93,-1 0 1,0 3 15,1-7 32,5 6 0,3-8-42,6 7 76,0-6 1,1 2-1,4-6 1,4 2-6,5 3 0,3-4 39,2 4 1,2 2-41,4-2 0,3 4 42,-4-4 1,4 7 1,1-3 1,-4 0 78,-1 0 1,-6 1-52,2 5 0,-10 0 10,-5-1 1,-4 3-77,-1 2 0,-1-2 0,-4 2 49,-5-2 1,-3-3-99,-2 1 1,-3 0 90,3-1 0,-3-4-411,9 0-144,2-7-33,1 4 558,6-7 0,6 0 0,2 0 0</inkml:trace>
  <inkml:trace contextRef="#ctx0" brushRef="#br0" timeOffset="269">750 74 7359,'9'0'-138,"-3"0"1,-6 1 202,0 4 1,0-2 55,0 7 1,-1 0-78,-4 5 0,1 4 38,-5 1 0,0 1-20,0-1 1,-4 3-5,3 6 0,2-5-76,-2 1 1,5-1-68,-5 6 0,5-6 49,-5 1 1,7-6-79,-2 6 1,-1-7-112,1 1 0,0-2-350,5-2 575,0-7 0,6 11 0,3-2 0</inkml:trace>
  <inkml:trace contextRef="#ctx0" brushRef="#br0" timeOffset="474">1015 176 7243,'-6'9'-1182,"-3"4"1580,-5-12-263,5 6 1,-4-7-114,4 0 0,0 0-47,0 0 0,-1 5-237,-5 0 126,0 0 1,6-4-147,-1 4 282,0 3 0,-5 7 0,1 0 0</inkml:trace>
  <inkml:trace contextRef="#ctx0" brushRef="#br0" timeOffset="1128">912 529 7272,'23'0'-669,"3"0"557,-6 0 1,4 0 164,-4 0 1,-1 0 123,-4 0 0,0-5-48,0 0-56,-1-6 0,-1 3 6,-3-7 1,-3 5 73,-7 1-190,0-1 97,-7-5-9,-1 7 1,-3 1-190,-4 7 190,3 0 2,-9 0-217,0 0 197,5 0 1,-6 0-26,8 0 0,-1 7-3,0 3-22,1 3 0,0 1-5,5 1 1,2 0 4,7 0 0,0-1 7,0 1 1,0 0-17,0-1 1,7 1 21,2 0 0,1-1 7,5 1-8,-4 0 0,11-7 7,-1 5 0,-3-11-8,6 3 1,-4 1 6,4-1-5,-6 0 0,9-5 55,-8 0-53,7 0 1,-9-7 0,9-1 44,-7-6 0,3-1-19,-3 0 1,-3 0 5,4 1 0,-2-3-13,2-2 1,-4-2 3,4-4 1,1-3 1,-2 4 1,3-2 0,-4 0 7,1 1 0,6 1 66,-6-6-81,1 1 1,0 4-2,-1 1 1,1 1-17,-6-2 0,1-2-1,0 2 0,-2 2-14,-3-1 1,1 6-5,-6-2 1,0 4-36,-5 1 1,-2 2 19,-3 3 0,-3-1-22,-6 6 45,-1 0 0,0 10-2,0 0 1,-1 6 0,-2 1 5,-1 6 11,-1-2 1,5 10-4,1-6 1,-1 6 3,0-2 0,2-1-1,3 2 1,-3-1 2,3 6 1,4 4-4,1 0 1,2-1-5,-2-9 1,3 4-48,-3-3 0,10-4 44,5-2 0,3-2-38,2-2 1,4-2 4,1-4 0,6 3-8,-1-7 1,4 0 17,5-5-218,4 0 1,-1 0 243,-1 0 0,0 0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22.2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30 148 7421,'-10'5'-61,"0"0"56,7-1 168,-3-4-299,6 0 234,0-6-66,6 4 0,2-4 15,7 6 1,0-2-48,-1-3 0,1 4 38,0-4 1,6 3-82,4 2 1,-1 0 78,5 0 1,-7 0-85,7 0 1,-9 0 46,-1 0 1,-2 5-25,-3 0-3,1 0 6,0 1 1,-6-2-128,1 5 129,-6-5-104,9 9 111,-5-12 0,6 7-4,1-3 0,0-3 14,0 3 1,-1-3 6,1-2 1,0 0 21,-1 0 0,1-5 9,0 0 1,4-2 30,1 2 0,0 2-60,-6-7 0,6 5 32,-1-4 0,1 4-20,-5-5 0,-1 7 68,1-2 1,-5-2 34,0 2 4,-7 0 118,4-1-198,-7 4 1,-5-6 1,0 3 0,-7 3 8,3-2 0,-5-3-54,0 2 1,-3-1 50,-2 1 1,2 1-58,-2-5 0,3 5-12,1-1 1,0-1-106,0 1 0,2-2-190,4 3-325,-4 2 637,4-5 0,1 1 0,2-2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22.9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221 324 6607,'-10'-1'85,"1"-4"0,-1 3-74,-5-3 0,0 4-11,1 1 0,-1 0-124,0 0 151,1 0 0,-1 1-7,0 4 0,0 2-2,1 2 1,4 4-29,0-3 1,5 3 29,-5 2 0,7 5 5,-2-1 0,4 1-15,1-5 1,1-2 13,4-4 1,3 3-6,7-7 1,1 5 2,4-6 0,3 6-4,6-5 0,-4 0 2,-1-5 0,1 0 59,4 0 1,-1-5-57,-4 0 0,-2-6 82,-8 1 1,1-3-72,0-2 0,-2 1 81,-3-1 0,-4 0-90,-6 0 0,0 1 3,0-1 1,0 0-37,0 1 0,-6-1-117,-4 0 1,-5 7-109,-5 3 1,4-1 75,-3 1 0,2 0-11,3 5 1,-1 0-4,0 0 1,0 1 21,1 4 0,4-1 149,0 5 0,0 1 0,-4 5 0</inkml:trace>
  <inkml:trace contextRef="#ctx0" brushRef="#br0" timeOffset="513">265 398 7569,'8'6'-720,"5"-4"281,-4 11 371,5-11 1,1 9 156,0-6 1,-1 5-56,1-5 0,0 1 3,-1-1 0,1-2-3,0 7 1,0-5-3,-1 5 0,1-5-26,0 5 25,-1-7 1,1 8 4,0-6 0,-1 2-2,1-2 1,-5-4-45,0 4 1,-5-3 37,4-2 0,-4 0-65,5 0 1,-5-5 37,5 0-9,-7-7 0,5 6-50,-3-4-12,-3 4 28,4 6-70,-6 0 111,0 6 0,0-3 3,0 7-2,7-7 1,1 9 2,7-7 1,-1 0 17,1-5 0,5 5-24,-1 0 0,6-1 33,-6-4 1,6 0-28,-5 0 0,4-1 81,-4-4 0,4 2-35,-4-7 1,-1 5 4,-4-5 0,0 5 9,-1-5 0,-4 2 5,0-2 1,-7-3 24,2 4 1,-3-4-47,-2-2 1,0 5-38,0 0 0,-2 2 13,-3-2 0,-4-1 0,-11 6 0,2-5-21,-7 5 1,1 0-99,-5 5 0,4 0 45,1 0 0,4 2-123,-5 3 1,8 1-104,-3 4 0,8 3 89,3-3 0,4-2-92,-5 2 280,7 0 0,-4 5 0,1-1 0,-3 1 0</inkml:trace>
  <inkml:trace contextRef="#ctx0" brushRef="#br0" timeOffset="1368">1030 398 7569,'14'0'0,"-4"0"-612,0 0 315,-7 0 174,4 0 235,-1 0-38,-4 0-91,4 0 30,-6 6 0,0 2-44,0 7 1,0 0 56,0 0 1,5-6-34,0 1 1,2 0 36,-2 5-39,3-1 1,6-1 9,1-3 0,-5-3-3,0-7-2,0 0 2,4 0 0,1-5 0,0 0 1,-6-7 0,1 3 0,-2-4-3,2-2 0,3 2 6,-3 3 0,2-3-5,-3 3 2,4 4 0,-4-6-1,5 7 2,-6 0 0,4 7-1,-7 3 1,5-2 25,-6 7 1,3-2-24,-2 2 0,-3 3 2,2-3 0,3-2 0,-2 2 0,1-7-7,-1 2 1,-1 2 9,5-3 0,1 1 9,5-5-2,0 0 0,-1 0-9,1 0 0,-5 0-5,0 0 1,-6-1 4,6-4 0,-5 3-11,5-3 1,-5 4 10,5 1 0,-5 0-16,4 0 11,-5 0-2,9 0 0,-10 0 2,7 0 1,-5 6-3,4 4 1,-4-2 16,5 2 0,-2-5-15,2 5 1,3-7 26,-3 2 1,3-4-19,2-1 1,-1 0 1,1 0 0,0-1 2,0-4 0,-1 2 2,1-7 1,-2 0 71,-3-5 1,3 1-74,-3-1 0,-2 0 35,2 1 0,-1-6-28,6 0 1,-2-4 85,-3 4 1,3-4-64,-3 4 1,3-4 9,2 4 1,-6-1-61,1 1 0,-5 4-16,5-4-169,-7 4 147,4 1-43,-7 7 85,0 2 0,-5 12-28,0 4 1,-5 5 4,5 4 0,-6-1 21,1 7 1,2-3-23,-2 3 0,5 3 1,-5-4 0,2 4-18,-2 1 1,-1-4 27,6-1 1,-2-4-32,3 5 1,2-8 23,-3 3 1,3-4-1,2-1 1,0-5-35,0 0 82,0-7-37,7 4 1,1-9 1,7-3 1,0-3 75,-1-7 0,6 0-76,-1 1 1,3-6 61,-3 1 1,-2-8-49,2 3 1,2 1-63,-1-1 1,4 4 0,-4-5 1,5 7-101,-6-1 0,7 4 23,-1 5 0,-2-1-60,1 6 0,-6-5 193,2 5 0,3 0 0,-1 5 0</inkml:trace>
  <inkml:trace contextRef="#ctx0" brushRef="#br0" timeOffset="1776">2397 515 6630,'-10'-5'99,"0"1"0,-5-1-66,-4 5 1,-3 0-106,3 0 1,3 5 93,-4-1 1,-1 8-70,1-2 0,5 1 6,6-1 0,0 3 66,0-3-21,2 3 1,7 2-3,0-1 0,0-4 29,0 0 0,12-5-7,2 5 0,6-7 3,-1 2 1,4-4 17,7-1 0,-3 0 5,-2 0 1,3 0 27,-4 0 1,-3-1-44,-1-4 0,-5 2 101,-5-7-97,3 0 0,-10-5 1,7 1 0,-7 4-64,2 0 4,-4 0 1,-2-3-9,-4 3 1,-3 2-112,-7 3 0,0 4-34,1-4 0,-1 3 104,0 2 1,5 0-221,1 0 1,-1 2 288,-5 3 0,7-2 0,3 7 0,-3-1 0,0 6 0</inkml:trace>
  <inkml:trace contextRef="#ctx0" brushRef="#br0" timeOffset="2214">2426 604 7569,'8'0'-1470,"0"0"1507,-3 0-19,-3 0 71,11 6 1,-10-4-62,7 3 0,-5-2 30,5 2 1,-5-4 4,4 4 1,1-1 4,5 0 1,0-2-13,-1 3 0,1-3-7,0-2 1,4-5-13,1 0 0,4-7 18,-4 3 0,6-4-75,-1-2 0,-3 0 62,3 0 1,-2-4-34,1-1 0,4-4 34,-3 4 1,-3-6-3,3 1 1,-7-1 22,2 2 0,1-4 3,-2 4 0,1 1-67,-5-2 0,-6 6 40,1-6 1,-5 7-111,5-1 0,-7 2 66,2 3-86,-3 5 1,-9 3 20,-3 6 1,-4 1 20,-6 4 1,4 4 31,-4 5 1,-1 7-10,1 4 0,-1-2 44,2 1 0,2 6-45,-2 4 0,2 0 58,3-4 0,0-1-44,5 1 1,-3-1 34,7 0 1,0-4-38,5-1 1,2-4 0,3 4 1,3-6-22,7 2 1,6-5-69,4-6 1,1 5-30,-2-5 1,4-2 59,-4-2 0,4-2-322,2 2 393,-1-3 0,0 4 0,1-6 0</inkml:trace>
  <inkml:trace contextRef="#ctx0" brushRef="#br0" timeOffset="2488">3719 648 7569,'9'0'-893,"4"0"800,-12 0 215,6 0 1,-19 0-53,-2 0 0,-9 0-102,3 0 1,-4 0 99,4 0 1,-6 0-135,2 0 0,-3 0-9,3 0 1,-2 0-99,6 0 1,-4 0 83,4 0 0,1 0-270,4 0 359,7 0 0,-5 0 0,4 0 0</inkml:trace>
  <inkml:trace contextRef="#ctx0" brushRef="#br0" timeOffset="2704">3719 515 6245,'0'-8'178,"0"2"0,-6 4-145,-4-3 1,2 3-16,-2-2 1,0 2 17,-4 2 0,-1 0-92,0 0 0,-4 0 9,-1 0 0,0 0-120,6 0 0,-1 0 106,0 0 61,1 0 0,-1 6 0,0 3 0</inkml:trace>
  <inkml:trace contextRef="#ctx0" brushRef="#br0" timeOffset="3055">4263 618 7569,'0'8'-1621,"-6"-1"1697,4-7-43,-11 0 1,7-7 128,-4-2 1,3-4 32,7-2-177,0 0 0,0-4-3,0-1 0,0-1 5,0 1 0,0 2-92,0-6 1,0 1 70,0-2 1,2 2-111,3 4 0,-2 2 16,7-2-178,-7 3 273,10 1 0,-5 0 0,7 0 0</inkml:trace>
  <inkml:trace contextRef="#ctx0" brushRef="#br0" timeOffset="3326">4410 442 7569,'0'15'-650,"0"-1"486,0-6 0,0 5 107,0-3 186,0-3 0,-1 4-7,-4-6-48,-3 0 0,-7-5-11,0 0 1,1 0 35,-1 0 0,-5-7-15,1-2 0,-7-4 13,1-2 1,-3 0-111,-1 1 1,-1-8 95,1-2 0,1 1-134,4-2 0,-2 1 25,6-5 1,5-1-80,6 1 0,5-1 102,-1 1 0,5 0-101,5-1 1,5 6-224,10-1 1,-2 6 326,6-6 0,1 7 0,4-3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14.4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219 191 7569,'0'15'-341,"0"0"1,-1-5 0,-2-1 716,-2 3 0,-2-4-275,2 2 0,2-2 8,-7 2 1,5 3-48,-5-3 1,2-2 41,-1 2 0,-5-2-58,5 2 0,-9 1 6,-2-6 0,1 5-82,4-5 1,0 0-52,0-5 1,6 0 75,-1 0 0,7-7-97,-2-3 1,5-3 72,5-2 1,3-6-70,6-3 0,6-2 50,0 1 1,4-1-61,-4 6 1,1 1 75,-1 4 0,-4 0-8,3 1 1,-1 5 72,2 5 0,-4 2-66,4 2 0,-4 0 124,-1 0 0,-2 6-67,-3 4 1,-4 3 81,-6 2 0,0 5-48,0-1 0,-6 9-25,-4 1 0,-10 2-23,-4 9 1,1-8 9,-1 3 1,4-4-8,-5-2 1,6 0-6,-6 1 1,6-2-46,-6-4 0,7-1 42,-1-3 1,4-4-52,5 3 48,-3-2 0,12-3-88,-4 1 0,5-5 31,5 0 1,4-7-108,11 2 0,-2-2-66,6 2 0,-1-3 58,2 3 0,3-4-180,-4-1 350,-3-6 0,7 4 0,-5-4 0</inkml:trace>
  <inkml:trace contextRef="#ctx0" brushRef="#br0" timeOffset="259">631 882 7569,'7'8'-383,"2"-3"223,4-3 1,2-4 343,0-3 1,4-4 36,1-11 0,0 2 0,-6-6 1,3-6-66,2-4 0,-1-7-33,7 2 0,-2-5-114,1-5 0,1-5 101,-11-10 1,3 4-485,-12-4 1,-1 4 208,-4 1 0,-11 7-691,-4 3 856,-9 3 0,-6 8 0,-7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31.6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295 309 6544,'0'8'267,"-7"-1"0,-1-7-170,-6 0-24,-1 0 1,0 0 48,0 0-49,1 0-19,-1 7 0,-5-6-29,1 4 44,-1-3-49,6-2 0,-1 0 4,0 0 1,0 0 3,1 0 0,-1-7-4,0-3 0,6-3-73,-1-1 0,7 2 83,-2-3 1,3 4-148,2-9 127,0 4-33,0 1 0,7-4-77,2-1 1,4-4-3,2 4 0,0 1-172,-1 4 1,6 0-327,0 0 316,6 1 280,-10-1 0,5 0 0,-6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31.8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1 7569,'8'0'-538,"-1"0"778,-7 0-819,-13 0 449,9 0 1,-10 0 129,9 0 0,3 6 0,-4 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32.2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16 6631,'-7'-9'302,"-2"5"1,-6 2-245,-5 2 1,-2 0-106,-8 0 0,1 0 79,-1 0 1,6 0-159,-1 0 1,2 0 62,-1 0 1,-2 0-209,6 0 0,1 0 28,4 0 243,7 0 0,-5 0 0,5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32.40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295 1 6930,'-15'0'376,"0"0"-327,1 0 0,-6 0-68,0 0 1,-6 0-118,2 0 1,-4 0 117,-1 0 18,-1 0 0,-6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29.9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60 7569,'8'0'-403,"1"-5"468,-4 0-258,-4 0 132,6 5 39,-1-7 1,-4 4 99,3-7 88,-4 7 41,-1-10-55,0 11-123,0-4 35,-6 6 0,3 5-104,-7 0 1,5 6 100,-5-1 1,0 3-88,-4 2 0,-1 6 0,0-3 33,0 6 1,1-4-7,-1 4 1,0-1-23,1 2 1,-1-2 21,0-4 1,1-2-48,-1 2 57,0-3-6,7-7 0,-3-1-17,6-3 1,-2-4 15,2 4-3,4-3 39,-6-9-37,7-1-2,-6-7 1,4 1-3,-3-1 1,-1-1 1,1-4 1,-7 4-181,2-4 86,4 10 1,-6-3-502,8 4 177,-1-5 417,5 0 0,0-1 0,0 0 0</inkml:trace>
  <inkml:trace contextRef="#ctx0" brushRef="#br0" timeOffset="435">677 162 6438,'8'0'148,"-2"-6"1,-7 4 47,-4-3-182,3-3 0,-11 5 112,3-7-171,-3 7 0,-6-4 50,-1 7 1,1 0-12,4 0 0,2 2-30,3 3 76,-3-3-22,5 11 0,-5-5-36,3 6 30,-3 1 0,11 0 4,-3 0 0,4-1-4,1 1 0,1 0 1,4-1 14,5 1 1,5 0-11,4-1 1,-1-4-7,7 0 6,-1-7-3,-1 4 0,3-7 2,-6 0 1,4 0 155,-4 0-158,0 0 1,-7-2-1,-2-1 96,-1-2 0,-7-6-79,2 1 0,-3-3 72,-2-2-67,0 0 0,0-4-35,0-1 0,-2 1 47,-3 4 0,-1 0-198,-4 0 53,-3 1 1,5 4-131,-7 0 0,0 7-149,0-2 1,6 3 144,-1 2 0,7 2 231,-2 3 0,-3 3 0,-1 7 0</inkml:trace>
  <inkml:trace contextRef="#ctx0" brushRef="#br0" timeOffset="861">1000 177 7569,'8'0'-1087,"5"0"1045,-11 0 1,5-1 509,-7-4-371,0 3 0,-2-6-25,-3 3 0,-3 3-107,-7-3 1,0 4 59,1 1 0,-3 0-179,-2 0 208,2 6-10,-4-4-150,7 11 131,-1-5 1,2 7-29,3 0 1,-1-1 0,6 1 0,1 0 0,3-1 0,1 1-37,0 0 34,0-7 1,6 5 0,4-3 1,5 1 8,4-1 44,-2 3-45,10-11 0,-4 9 39,7-6 0,-1 0-36,1-5 1,-6 0 155,1 0-151,-7 0 1,6-2 23,-9-3 1,3-3-7,-9-6 0,0-1 70,0 0 1,-5 0-71,1 1 0,-4-1 5,-1 0 0,0-4-38,0-1 1,-1 1-8,-4 4 0,-3 5-100,-7 0 1,0 2 75,0-2 0,-1 4 1,-2 6-168,-1 0 0,-6 0 76,5 0 1,-4 0-77,4 0 0,1 5-2,4 0 0,0 6 203,1-1 0,-1 3 0,0 2 0</inkml:trace>
  <inkml:trace contextRef="#ctx0" brushRef="#br0" timeOffset="1106">1235 251 7252,'15'0'-713,"0"0"663,-1 0 1,1-2 159,0-3 0,0 2-38,-1-7 1,1 5 6,0-5 0,-1 5-117,1-4 85,0-1 1,-5 2-23,-1 3 1,1-2-1,5 2 38,0 2 1,-6 1-31,1 2 1,-2 2-13,2 3 1,3 3-1,-3 7 1,-2 1-130,2 4 140,-7-4-13,10 12 0,-11-12-162,3 4-20,3 3 170,-6-7 1,4 5-561,-6-6 289,0 0 264,0-1 0,0 1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34.5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1 368 7144,'6'8'120,"-2"-1"-39,5-7 1,-4 0-21,5 0 1,-5 5 61,5 0-102,0-1 0,4 1 45,1 0 0,0 0-99,-1-5 1,1 0 47,0 0 0,1 2-55,4 3 65,-4-4 0,7 6 0,-5-7-26,2 0 1,-1-2 38,-4-3 41,0 4-47,-7-6 39,5 1-51,-5-3 0,0 0-13,-3-1-8,-3 0-31,-2-5 0,-7 2 56,-3 3 1,2-1-231,-2 6 211,7-6 0,-8 7-31,6-5 0,-5 4-9,5-5 0,-1 7 23,1-2-29,3-3 82,-5-1-52,7-5 0,2 4 27,3 0 0,2 0-22,2-4 1,4-1-1,-4 0 8,-1 1 1,5-1 21,-3 0 1,1 0 1,-1 1 0,1-1 17,-6 0 0,5 6 85,-5-1 1,0 5-14,-5-5-93,0 7 1,-2-9-8,-3 7 1,-5 1 7,-9 4 1,1 0-61,-7 0 1,1 0 70,-6 0 0,3 0-115,2 0 0,-3 0-83,4 0 1,3 0-157,1 0 0,4 4 320,1 1 0,0 7 0,1-4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1:26.7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3852 544 5768,'8'9'125,"-1"-3"-62,-7-6-19,6 0-9,-4 0 1107,4 0-1075,-6-6 0,2-3 63,3-5-85,-4 5 1,6-4 10,-7 4 1,0-9 0,2-2 30,2 2 1,-2-3-25,3 1-17,-3-6 0,3 3-107,-1-6 110,1-1 1,-5 6-197,0-1 181,7 1 1,-6-1-50,4 1 1,-3 6-1,0-2 13,3 4-207,-4 1 33,6 7-254,-7 2-821,0 6 1251,0 13 0,0-3 0,6 11 0,2-7 0</inkml:trace>
  <inkml:trace contextRef="#ctx0" brushRef="#br0" timeOffset="412">4116 236 7569,'0'-8'-1177,"0"1"1220,0 0 64,0 6 44,0-12 10,0 5-60,-6-7-29,4 0 0,-6 0-17,3 1 1,2-1 92,-7 0-81,7 1 1,-9-1-47,8 0 1,-3 5-122,2 1 0,2 4 98,-7-5 0,7 5-15,-2-5 13,-3 7 19,6-4 10,-4 7 50,-1 0-62,-1 0 0,-2 0 2,0 0 161,0 0-156,2 7 10,-5 1 1,5 7 7,-7 0 1,1-2-107,-1-4 93,0 5 0,2-1-76,3 6 1,-3 1-1,4-6-41,-5 1 0,1 0-132,4 0 98,-4-1 0,6 3 126,-3 2 0,-3-2 0,5 4 0</inkml:trace>
  <inkml:trace contextRef="#ctx0" brushRef="#br0" timeOffset="38489">89 1265 7373,'-10'0'252,"0"0"-233,7 0-5,-10 6 1,10 2-11,-7 7-12,7-7 1,-9 5 3,7-3 0,-1 3 43,1 2-28,3 0 0,-4-1-66,6 1 66,0 0 1,0-6-37,0 1 0,0-5 34,0 5 0,1-7-26,4 2 1,-2-3-1,7-2 18,2 0-5,1 0 0,1 0 63,1 0-58,0 0 1,0-2 14,-1-3 0,1 2 0,0-7 0,-1-1 1,1-2 75,0-2 0,-1 0-74,1 1 0,0-1 10,0 0 0,-1 0-25,1 1 0,1 1-17,4 3 36,-4-3-4,5 11 1,-11-4-3,0 6 1,0 0 40,5 0-23,-7 0-38,5 6 0,-7 2 16,4 7 1,-2-5-49,-3 0 48,-3-1-31,4 6 1,-6 0-3,0 0 0,5-1-60,0 1 80,0 0 1,-3-2 0,1-2-77,2-1-3,6 0-14,-3-2 81,7-2 0,0-6 3,0 0 1,-1-6-15,1-4 1,-2-3 43,-3-2 1,3 2-38,-3 3 1,-2-1 2,2 6 0,-5-5 17,4 5-9,-5-6 42,9 9-44,-12-4 71,6 6-57,-7 6-3,0 3 0,0 5 1,1-1-2,4-3 1,-3-2 7,3-3-5,3-3-1,0 11 0,2-12-110,0 4 1,-2-1 102,2 1 0,-2-4-571,-3 4 270,-4 3 0,11-5-180,-7 7 484,0-6 0,1 9 0,2-5 0</inkml:trace>
  <inkml:trace contextRef="#ctx0" brushRef="#br0" timeOffset="38961">1162 1309 7035,'-8'6'138,"-5"-4"0,6 11-86,-3-3-12,-3-4 0,10 7-31,-7-3 0,2 3 44,-2 2 1,-3-4-78,3 4 0,-3-7 64,-1 12 1,-1-12-95,0 7 0,5-4 98,1 4-47,-1-7-3,-5 5 12,0-11 0,6 4 0,-1-6 0,7-6 98,-2-4-95,-4-3-10,8-2 0,-6 0 4,7 1 0,-5-6-36,1 0 0,-3 1-101,2 4 0,3 1-162,-2-1-329,2 0 625,2 7 0,-7-5 0,-1 5 0</inkml:trace>
  <inkml:trace contextRef="#ctx0" brushRef="#br0" timeOffset="39456">1441 1368 6677,'-6'-9'78,"-3"3"1,-5 6-59,-1 0 0,5 0-1,0 0 9,1 6 0,-1-2 5,0 5 0,5 1 5,-5 5 0,7-5-75,-2-1 67,4 1-46,1 5 1,0 0 8,0-1 1,0-4-50,0 0 66,0 0 0,6-2 8,4-3-15,3 3 1,3-6 0,2 3 13,2-4 31,-1-1-40,3 0-5,-6 0 1,7 0-4,-3 0 6,-4-6 33,5 4 1,-11-6 71,0 3 1,-2 2 10,2-7 10,-4 0-27,-6-5-73,0 1 0,0-1-117,0 0 1,-5 5 79,0 1 0,-6 5-250,1 0 0,-3 2 93,-2 2 0,1 0-47,-1 0 1,0 0 208,1 0 0,-1 6 0,0 3 0</inkml:trace>
  <inkml:trace contextRef="#ctx0" brushRef="#br0" timeOffset="40152">1676 1456 7569,'15'0'-503,"0"5"25,-1-1 267,1 8 1,0-10 166,0 2 0,-1-2 278,1-2 0,0 0-16,-1 0-225,1 0 1,0-5 128,-1 0 1,1-6-109,0 1 0,-5 2 11,-1-2 89,-5 0 0,4 0 88,-3 1-111,-4-1 0,6-5-63,-7 1 0,-5 4-23,0 0 0,-6 7-143,1-2 175,-3 3 1,1 2-55,-2 0 1,2 0 1,-7 0 0,2 0 1,3 2-2,-1 3 1,0-2-6,1 7 1,4 0-3,0 4 1,5 3 12,-5 2 1,7-3 5,-2 4-2,3 3 11,2-7-9,0 5 0,0-6-3,0 0 1,7 0-3,3-1 6,3 1-55,2-7 54,-1 5 0,6-10 1,-1 7 0,6-6-1,-5 0 0,6-2 15,-2-2 1,4 0 1,1 0 1,-4-6 61,-1-4 1,-4 2-74,4-2 1,-6 0 84,2-5-54,-4 1-58,-1-1 45,0 0-5,-7 7-47,-2 1 33,1 7-19,-5 0-61,4 0 20,-6 7 15,0 1 35,0 7 1,0-5 19,0-1 1,7 0-23,2 0 0,0 3 49,0-7 0,1 0-45,5-5 1,5 5 61,-1-1 1,1 1-48,-6-5 1,1 0 4,0 0 0,0-5 9,-1 1 38,1-1 1,-2-2-42,-3-3 0,1 2 41,-6-2 0,5 5-7,-5-4 1,0-1 8,-5-5 1,0 5-47,0 1 8,0-1 1,-7 0 26,-3 0-55,-3 7 1,-3-9-2,-4 8 0,-1-1-138,-3 5 167,-4-7-72,5 6 1,-1-6-101,-1 7 0,7 5 25,-2 0 0,4 5-97,1-6 0,6 6 15,-1-5 1,7 7-128,-2-3 1,3 0 331,2 0 0,0-5 0,0 15 0,0-2 0</inkml:trace>
  <inkml:trace contextRef="#ctx0" brushRef="#br0" timeOffset="40432">2353 1500 7569,'14'0'-861,"-4"-5"396,0 0 773,-7 0-143,10 5-69,-11 0 18,11 7-82,-12 1 0,6 6 19,-7 1 0,5-5 7,0 0 1,1 0-6,-1 4 1,-1 1 0,5-2-32,3-3 1,-6 3-22,-1-3 1,2 3-8,-2 1 1,0 3-5,-5 2 1,-5-2-15,0 2 41,-7 4 1,4-6-39,-7 2 1,1-1-5,-1 2 0,0-9-131,1 4 0,-3-5-54,-2-1 1,2 3-2,-2-7 1,7 0 0,3-5 210,-3 0 0,-1-13 0,-2-4 0</inkml:trace>
  <inkml:trace contextRef="#ctx0" brushRef="#br0" timeOffset="40945">2573 1514 7569,'15'0'-41,"-1"0"1,1 0 0,0 0-133,0 0 1,-1 0 115,1 0 77,0 0 1,-6 0-1,1-1 37,2-4 1,-1 2-1,1-7-40,-3-2 1,-1 4 60,2-2-2,3 1-23,-11-6 1,6 5 101,-3 0-189,-3 1 96,4-6 0,-7 2-79,-4 3 103,-3 4-152,-7 6 0,0 0 70,0 0 1,1 1-68,-1 4 0,2 3 43,3 7 0,-1-5-41,6-1 53,-7 1-1,11 5 6,-6 0 1,7-1-6,0 1 0,0 0 0,0-1-11,0 1 3,0 0 0,7 0 0,3-1 1,-2-4 23,2 0-11,-1-7 0,6 9 8,0-8 0,-1 1-13,1-5 0,0 0 15,0 0 1,-1 0 2,1 0 1,0 0 2,-1 0 1,1-5-10,0 1 0,-1-8 1,1 2 2,0-3 0,-1 3-6,1 1 0,0 1 1,0-2 1,-6-2-9,1 7 14,0 0 1,0 5 2,0 0 0,-1 0 7,6 0 0,0 5 0,-1 2 16,1 1-173,0 2 142,0-2 1,-1 3-80,1-6 0,0 5-131,-1-5 0,1 0-17,0-5 0,-1 0 117,1 0 1,5 0 106,-1 0 0,1 7 0,-5 1 0</inkml:trace>
  <inkml:trace contextRef="#ctx0" brushRef="#br0" timeOffset="41417">3587 1294 6695,'0'-10'-431,"0"0"1,2 6 596,3-6 58,-4 6-34,6-2-4,-7-1-48,0 6 843,0-6-788,-7 20-151,-1-3 42,-6 11-43,5-6 0,-2 0-42,6-1 1,-5 6 32,5 0 0,-6 4-9,1-4 0,2 4-6,-2-4 0,2 4-9,-2-4 0,-1 4-44,6-4 63,-7 0 1,11-11 1,-4 1 6,-3 0 1,4-2-120,-5-3 77,5-3 0,-4-4-4,3-3 1,4-3 164,-4-7-146,-3 1 1,4-6 4,-5 0 1,4-6 0,-5 2 9,-2-4 0,4-6-164,-2-1 68,1 8 1,-6-1-223,0 3 1,1 4 126,-1 2 1,5 2-66,0 3 0,5 0-53,-4 5 1,5 0 285,-1 5 0,4 2 0,1-5 0,0 7 0</inkml:trace>
  <inkml:trace contextRef="#ctx0" brushRef="#br0" timeOffset="41908">3867 1514 6755,'0'-8'-203,"-2"0"246,-3 3 0,-3 2-18,-7-7 1,5 7 5,1-2 0,-1 3 3,-5 2 0,0 0-10,1 0 0,-1 7-2,0 3 0,1 3 1,-1 1 0,2 1 40,3 0-75,-3 0 0,11-1 54,-3 1-115,4 0 88,1-1 1,1-4 6,4 0 1,-1-7-5,5 2 0,6 2-2,5-2 1,4-1 9,-4-4-18,6 0 61,-3 0-59,0-6 1,3 3 25,-7-7 0,1 0 5,-5-5 1,-1 1 37,1-1 0,-5 0-41,0 1 1,-7-1-1,2 0 52,-4 0 0,-1 1-111,0-1 52,0 7 1,-6-5-83,-4 3 0,-3 4 0,-3 1-260,-4 3 319,4 2-502,-5 0 316,-1 0 1,6 5-318,-4 0 495,4 6 0,1 4 0,1 8 0</inkml:trace>
  <inkml:trace contextRef="#ctx0" brushRef="#br0" timeOffset="42323">4014 1544 7569,'14'0'-924,"-6"0"811,-1 0 0,-2-2 548,0-3-375,0 4 28,-5-12-177,0 11 120,-7-5 1,-1 7-126,-7 0 123,7 0-6,-5 0-28,5 7 1,-2 1 21,0 7 0,7-5-23,-2-1 0,2 1 11,-2 5 0,3 0 3,-3-1 1,5-4 31,5 0-34,-3-7 1,11 5 9,-3-3 25,-4-3 1,9 4 8,0-6 0,-1 0 4,6 0 0,-4 0-24,-1 0 1,5-1 33,-1-4-13,1-3-27,-5-7 0,-2 0 48,-4 1 1,3-1-14,-7 0 0,0 1-65,-5-1 34,0 7 0,-7-4-140,-3 7 1,-3-4 0,-1 4-44,-1 1 0,-5 3-112,1 1 0,-1 0 91,5 0 1,2 1-290,3 4 465,-3-3 0,5 18 0,-6-4 0</inkml:trace>
  <inkml:trace contextRef="#ctx0" brushRef="#br0" timeOffset="42534">4116 1514 7569,'15'0'-512,"6"0"1,-4 0 562,2 0-10,4 0 0,-7 0 55,4 0 50,3 0-99,-7 0 0,10 0 1,-4 0 29,1 0 1,-4 0 1,6 0-63,-1 0 0,1 7 11,-1 3 1,-6-2-59,2 2 0,-4 0 83,-1 4 0,-1-4-207,1 0 1,-7 0 56,-3 4 0,-3-4-52,-2 0 0,0-5 150,0 5 0,-7-1 0,-1 6 0</inkml:trace>
  <inkml:trace contextRef="#ctx0" brushRef="#br0" timeOffset="43263">324 809 8645,'0'8'439,"0"-1"-302,-6-7-53,4 0-256,-5 0 0,14 6 0,1 2 0</inkml:trace>
  <inkml:trace contextRef="#ctx0" brushRef="#br0" timeOffset="49693">5366 1279 6779,'-5'10'143,"0"0"1,-1-7-80,1 2 1,1-2 68,-5 2-41,5-3 48,-9 11-14,5-11 21,-7 11-168,1-12 111,-1-1-142,7-8 0,1-2 57,7 1 8,-6-1-7,4-5 1,-4 0 12,6 1 0,0-1-77,0 0 0,4 5 4,1 1 41,0-1 5,2 2 9,1-5-1,0 11-4,5-5 4,-11 1 0,11 4 0,-3-3 0,-2 4 0,2 1 0,-5 0 0,4 0 0,-4 1 0,5 4 0,-7-1 0,2 5 0,-3 1 0,-2 5 0,0 0 0,-5-1 0,0 1 0,-6 5 0,1-1 0,2 6 5,-2-6 0,0 7 0,-5-1 1,2 1-4,3-2-1,-3 4 0,5-11 0,-5 4-3,3 0 3,-3-5 0,7 6-2,-4-8 2,-3 1 1,11-5-2,-3 0 0,2-2-1,-2 2 53,4 3-24,-6-5 1,9 2-38,3-1 14,3-5 1,0 2 0,5-6-175,-3 0 171,3 7 0,2-6-220,-1 4 1,1-3-59,0-2 47,6 0 98,-5 0 1,10-2 54,-6-3-34,6 4 110,-10-6 0,6 1 0,-8-3 0</inkml:trace>
  <inkml:trace contextRef="#ctx0" brushRef="#br0" timeOffset="50070">5645 1661 7569,'0'9'-223,"0"4"0,0-10 247,0 7 1,-5-5-20,0 4 2,-6-5 1,8 9 37,-7-3 0,5 3-8,-5 1 1,0 1 0,-4 1-33,-1 4-87,0-4 81,1 6 0,-1-6-105,0 4 1,0-9-514,1 4 619,-1-4 0,0 10 0,1 2 0</inkml:trace>
  <inkml:trace contextRef="#ctx0" brushRef="#br0" timeOffset="51188">5969 1661 6619,'0'9'243,"6"4"-123,-4-12-167,4 6 125,-6-7-45,7 0 1,1 0 75,7 0-82,-1 0 1,1 0 27,0 0 13,6 0-33,-5 0-79,5 0 68,1 0 1,-4-5 23,6 0-22,-6-6-4,3 9 1,-8-11-1,-1 5 65,-2 0-61,-7-5 0,8 4 61,-6-5-46,0-1 1,-5 0-14,0 1 1,0-1 24,0 0-72,0 0 17,-6 1 0,-1-1-4,-3 0 1,-1 6-30,6-1 29,-6 0 1,7-3-6,-6 3 0,7 2-11,-2 3 1,-1 2 20,1-7 0,-2 5-7,2-5 5,4 7 5,-6-10 0,7 5-2,0-7 0,0 0 1,0 1 0,5-3-1,0-2 1,0 2-1,-3-4 0,3 0 1,-4 5-30,4-4 28,-3 4-64,-2 1 1,-7 2 0,-3 2 17,-3 1 1,-1 6-9,-1 0 0,-1 2-368,-4 2 188,4 0 98,-12 6 0,12 1 137,-4 3 0,-3 3 0,0-5 0</inkml:trace>
  <inkml:trace contextRef="#ctx0" brushRef="#br0" timeOffset="51524">6527 1794 7569,'15'-7'-144,"-2"-1"82,-3-7 1,1 1-40,-6-1 94,6-6 33,-9-2 0,9-13-81,-6-3 1,0 0 40,-5-6 0,0 3-214,0-12 146,0 7 0,-6-9-421,-4 7 503,-10 0 0,-3-1 0,-6-3 0</inkml:trace>
  <inkml:trace contextRef="#ctx0" brushRef="#br0" timeOffset="52064">4910 1897 7569,'-8'0'-129,"-5"0"-36,3 0 204,-3 0 0,-2-2 168,1-3 0,-1-3-12,0-7 1,1-4-45,-1-1-14,7-6 1,-4-2 0,7-8-10,2-1-117,1-9 1,4-6-243,3-7 148,-3 0 0,16-6-377,-4-4 1,11 2 243,-1-1 1,6 7-546,4 2 506,4 1 1,12 5 0,2-5 0</inkml:trace>
  <inkml:trace contextRef="#ctx0" brushRef="#br0" timeOffset="76753">5131 574 6201,'8'0'528,"-2"0"-493,-6 0 1,2-5 30,3 0 85,-3 0-92,4 5-1,1 0-19,-6-6-11,12 4 0,-9-5 94,5 7-78,1-6 1,5 3-41,0-7 0,-1 5 60,1-5-50,0 7 1,-1-9 1,1 7 0,-5-1 37,0 1-113,-7 3 89,10-4 4,-11 6-126,4 0 98,-6 6 1,0-2 0,-1 5-98,-4 3 93,-4 1 0,0 2-9,-1-1 0,0 6-5,-5 0 1,6-1 1,-1-4 0,0 1 1,-3 2-86,3 2 90,-3-7 0,6 0 0,-4-3-29,1 3 18,7-5-35,-10 5 34,11-11 0,-6 9-32,3-6 63,4 0 0,-4-10-31,10 0 1,-2-6 64,7 1-56,-7-3 1,10-2 19,-3 0 1,-2 1-18,2-1 0,0 0 7,4 1 0,-1-1 0,-1 2 10,-2 3 1,-1-3 0,6 3 1,0-3-8,-1-2 0,1 6-1,0-1 1,0 6 66,-1 0-63,-6 2 2,5 2 14,-4 0-11,-1 0-20,5 0 14,-11 6 1,6-4-12,-3 3 13,-4 3-3,12-6 1,-9 9-165,5-6-8,-5 0-138,9 2 304,-5-6 0,7 12 0,-1-5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47.2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0 397 6687,'9'0'368,"-3"0"-229,1 0-60,1 0 0,6 0 35,1 0-55,-7 7-19,5-6 1,-4 8-67,5-4 95,1-4-15,0 6-82,-1-7 0,3 0 0,1 0 123,1 0-133,7 0 1,-9 0 65,2 0-20,4 0 32,-6 0-60,4-7 32,-13-1 0,-2-2-53,-6 0 54,0 1-22,0 0 1,-1-2 14,-4 6 1,2-5-16,-7 5 1,0-4 7,-5 4 0,6-5 1,0 3-9,3-1 0,-4-2-19,5-4 27,0 6 1,5-5-1,0 3 2,0-3-2,0-2 0,2 0 18,3 1 1,-2-1-8,7 0 1,0-4 0,4-1 27,1 2 1,-5 2 14,0 1 0,-5 0-33,4 1-17,-5-1 13,2 7 8,-6-5-39,0 11 1,-6-5 37,-4 7-8,-3 0-88,-8 0 1,3 0 35,-7 0 1,7 0-97,-1 0 0,-3 0 106,3 0 27,-1 0 0,-1 7 0,-2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55.9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1 698 6717,'0'-10'175,"0"0"1,0 5-81,0-5 0,0 0 66,0-4-103,0-1 0,1-6 0,4-4 44,5-2 0,-2-5-79,2-2 0,-2-3-127,2-7 144,3-1 1,-5 1 25,7 0 1,-5 0-110,-1 0 0,0 6-44,0 4 0,3 5-130,-7 4 1,5 4-112,-6 6 0,1 6 115,-5-1 0,0 8 213,0 2 0,0 7 0,0 7 0</inkml:trace>
  <inkml:trace contextRef="#ctx0" brushRef="#br0" timeOffset="327">427 183 7569,'8'0'-1559,"5"0"1457,-11 0 107,4 0 171,1 0 53,-6 0-185,6-6 1,-9 4 44,-3-3 0,2 3-41,-7 2 1,5 0 182,-4 0-192,-1 0 0,-5 0 130,0 0-124,1 7 0,-1-5 60,0 2-150,-6 5 0,0-8 69,-4 4 0,-1 2-83,7-2 1,-6-1-76,6-4 1,-6 5 0,6 0 67,1-1 1,6-3-469,2-1 534,1 7 0,-6 1 0,0 7 0</inkml:trace>
  <inkml:trace contextRef="#ctx0" brushRef="#br0" timeOffset="807">456 477 6127,'0'-10'500,"0"0"-480,0 7 0,-1-8 0,-4 6 28,-5 2 0,-3-4-85,-2 2 0,5 0-21,1 5 1,-1 0 92,-5 0 0,2 2-66,3 3 51,-3 3 1,7 7-41,-4-1 0,-2 1 0,7 0 41,2-1 1,0 1 1,-2 0 0,3 4 87,-2 1-96,2-7-5,8 0 1,1-5 47,3 7-43,3-7 0,-5 0-6,7-3 0,1-3 0,2 3 16,2-4 1,-1-1-5,-4 0 1,0 0 47,-1 0-53,1-6 0,-5 3 33,0-7-23,-1 0 0,4-5-10,-3 1 1,2 4 6,-7 0-2,-1 0-34,-4-4 29,0-1 0,0 5 16,0 0-114,0 7 1,-6-8 0,-4 6-45,-3 1-16,-2 3 0,1 1-261,-1 0 159,0 0 13,7 0 232,-5 6 0,5 2 0,-7 7 0</inkml:trace>
  <inkml:trace contextRef="#ctx0" brushRef="#br0" timeOffset="1125">721 154 7569,'23'-9'-1194,"-9"-4"919,-1 12 536,-4-6-109,-1 1-79,-2 4-8,-6-4 0,-5 17-41,1 4 0,-6 3-3,5-4 0,-7 3-38,3 2 51,2-2-23,-6 10 0,7-5-37,-4 2 44,-3 10 0,4-9 0,-5 9-26,-1-3 0,5-1 17,0-1 0,2 0-2,-1 1 1,-3-2-27,7-4 1,-1 2-28,1-6-3,3-1 1,-4-9-280,6 0 300,0-7-146,0 10 1,1-11-85,4 3 258,-3-3 0,17-9 0,-2-1 0</inkml:trace>
  <inkml:trace contextRef="#ctx0" brushRef="#br0" timeOffset="1300">1044 301 6968,'-16'0'48,"-4"0"-26,4 0 1,-12 0-181,4 0 1,-9 5-35,-1-1 192,-1 8 0,0-4 0,-3 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59.2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119 677 7227,'-15'-5'-30,"0"0"0,5-2 177,1 3 1,-1-5-134,-5-5-52,7-1 63,-5 0 0,6-1-53,-3-4 1,4 2 26,6-6 1,0-1-12,0-4 0,6-2-79,4-3 38,10 3 1,1-10 98,4 7-371,2-7-168,-4 3 395,7 1 0,-1-6-184,0 4 282,7 3 0,-5 0 0,5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46.3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1 604 7569,'0'9'-505,"0"1"244,0-7 1,2 4 976,2-7-391,-2 0 1,11 0 69,-3 0-292,3-7 0,2 1-3,-1-4 0,6-8 15,0 3 1,1-4-20,-2-1 1,1 2 16,9-6 1,-2-2-108,7-9 0,3-2 120,3-7 1,2 5-192,2-1 0,-1 3-18,-4-2 0,-3 3 152,-7 6 0,-6 1-127,-3-1 1,-11 8 51,-4 2 0,-3 9-137,-2 1 0,-2 6 46,-3 0 0,-8 2 28,-6 2 1,-6 0 40,6 0 0,-7 2-121,1 2 0,-3 0 63,-1 6 1,0-1 25,-1 6 1,1 0 92,-1-1 0,1 6-87,0 0 1,1 4 118,3-4 1,-1 6-94,7-2 0,-6 4 126,5 2 1,1-1-22,4 0 0,0 6-22,1-1 0,4 2 13,0-2 0,7-4 11,-2-1 1,5 0-68,5-4 0,5-4 29,9-1 1,-2-1-137,2-4 1,4 3 77,2-8 0,-3-2-289,3 2 0,4-7-84,6 2 1,1-4-648,-2-1 1037,-3 0 0,5 0 0,-7 0 0</inkml:trace>
  <inkml:trace contextRef="#ctx0" brushRef="#br0" timeOffset="359">898 662 7315,'0'9'-389,"0"4"629,0-12-492,0 6 1,-7-7 0,-1 0-1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03.2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1 500 7569,'8'-15'-714,"0"4"602,-3-4 1,2 4-1,2-9 170,4 4 0,-6-6-97,3-2 0,1 1 61,-6-1 0,5 4-109,-5-5 0,0 7 5,-5-1 1,0 3-74,0 1 0,0 5 155,0 0 0,6 7 0,2-4 0</inkml:trace>
  <inkml:trace contextRef="#ctx0" brushRef="#br0" timeOffset="311">45 515 7232,'15'0'-840,"-1"0"787,1 0 0,1 0 0,2 0 55,2 0 0,-1-2 111,-4-3 0,2 2-34,2-7 1,-3-1-26,4-9 1,-4 4 0,-1-4-7,0-3-20,-1 7 1,1-10-8,0 6 7,-7-6 0,3 8 9,-6-7 1,5 7-5,-5-1 0,0 3 1,-5 1-56,0 0 0,-7 0-2,-2 1 1,-4 4-113,-2 0 1,0 7-65,0-2 0,-1 3 59,-3 2 0,2 0-63,-2 0 204,2 7 0,-4 1 0,-2 7 0</inkml:trace>
  <inkml:trace contextRef="#ctx0" brushRef="#br0" timeOffset="751">603 294 7569,'15'0'-1483,"0"0"1600,0 0-71,-7-6 127,5-3-142,-12-5 77,-1-1 0,-8 7-101,-6 3 0,-6 3 5,0 2 1,-1 0-119,2 0 113,2 0 0,-6 7-77,4 3 2,2 3 69,-4 1 1,8 1-17,3 0 0,-1 1 6,6 4 0,0-4 0,5 4-6,0-4 1,0 4 78,0-1-74,0 1 1,2-10-7,3-1 124,3-5-109,13 9 1,-3-12 44,6 4 0,-1-3 0,5-2-3,2 0 1,-6-7 4,5-2 0,1-5 17,-6 0 0,-2-1-37,-3 0 1,-3-4 54,-1-1-56,0 1 0,-5 4 55,-1 0 1,-5 0-44,1 1 1,-4-3-52,-1-2 0,0 7 1,-1-2-22,-4 1 1,-5 6-143,-10 2 0,2 4-318,-6 1 320,-1 0 1,-4 1 174,0 4 0,-1 10 0,1 8 0</inkml:trace>
  <inkml:trace contextRef="#ctx0" brushRef="#br0" timeOffset="1339">1324 412 6675,'0'8'-34,"0"-2"60,0-6 1,-7 0-25,-3 0 1,2 0 30,-2 0 1,1 0-62,-6 0 54,0 7 1,1-4 0,-3 5-29,-2-1 34,2 4-32,-4-3 1,1 2-5,1 0 0,-1-5 12,6 5 0,-1-7 2,0 2 1,5-3 28,1-2-19,-1 0 1,-3-7 0,3-3 1,-2-3 1,8-2-49,-8 1 37,10-1 1,-9-1 6,6-4 0,0 2-2,5-6 0,0 1 1,0-2 1,2-2 0,3 2 0,-2 2-14,7-1 5,0-1 1,4-3-28,1 4 0,0 1 1,-1 5 7,1-2 1,0 1-164,0 4 79,-1 7 0,3-3-151,2 6 112,-2-7 1,9 11 78,-7-4-69,1 3 0,-1 4 123,1 3 0,0-4 0,1 12 0,2-5 0</inkml:trace>
  <inkml:trace contextRef="#ctx0" brushRef="#br0" timeOffset="1603">1221 294 6336,'-17'0'320,"-2"0"0,1-5-281,-7 0-2,7 0 0,-8 4 1,5-3-135,-2 0 1,4-1 38,-6 5 0,7 0-437,-1 0 495,-4 0 0,6 6 0,-4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2:59.9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280 148 6737,'-15'0'65,"0"0"1,1 0-108,-1 0 0,0 5 74,1 0 0,-1 0 1,0-4-121,0 4 107,1-3 1,1 6-19,3-3 1,-3 1-24,3 4 0,-1 3-22,1-3 0,3-2-19,7 2 0,0-5 52,0 5 22,0-7-26,0 10-5,0-5 52,0 7-40,0 0 0,7-6-9,3 1 32,-4 0 0,6 0-17,-8 0 0,6-1 1,-5 6 1,-2 0 1,-1-1 6,-2 1 0,0 0-6,0 0 0,-2-1-1,-2 1 0,-5 6 0,-5-4-136,-1 2 0,0-3-86,1-1 222,-1 0 0,0 0 0,7-1 0,1 1 0</inkml:trace>
  <inkml:trace contextRef="#ctx0" brushRef="#br0" timeOffset="302">456 559 6527,'0'-14'419,"0"-1"-371,0 0 0,0-4 1,0-1-62,0 2-81,0-5 130,0 7 0,2-10-217,3 6 87,-4 1 1,6-1-120,-7 0 0,5 1-54,0 4 258,6 0-236,-9 7 245,11-5 0,-5 12 0,7-6 0</inkml:trace>
  <inkml:trace contextRef="#ctx0" brushRef="#br0" timeOffset="479">691 192 7184,'-14'0'253,"-8"0"-212,6 0 1,-12 2-170,4 2 135,-4-2 1,-1 6-146,-1-3 126,7-3 1,-3 6-417,7-3 209,-7-3 149,9 4 0,-4-1-331,6 0 401,1 0 0,-1 1 0,0 2 0</inkml:trace>
  <inkml:trace contextRef="#ctx0" brushRef="#br0" timeOffset="1054">677 589 6681,'0'8'-222,"0"-1"0,5-19 274,-1-3 0,3-7 53,-2 2 0,-3-6-55,2 1 0,5 2 100,0-1-131,-2-1 1,6-4 54,-3 0 1,-2 4-42,2 1 1,0-1-48,4-4 0,-4 6 0,0 2 13,1-1 0,-3 11-20,2-4 0,-5 10-5,5 1 0,-5 2 1,5 2 0,-2 11 23,2 4 1,1 5-5,-6-1-4,0 4 22,-5 0 0,0 5-15,0-4 1,0-3 1,1 7 30,4-3 1,-3-4-34,3-1 6,-3-4 3,-2-1-4,0-1 0,1 1 6,4 0 2,-3-7-68,4-2 61,-6 1 1,2-7-16,3 0 0,-4-2 1,6-8 9,-1-1 0,-4-2 0,3-2 0,-2 5 27,2 1-27,-3-1-2,4-5 70,-6 0 1,0 6-65,0-1 1,0 5 34,0-5 1,-1 7 5,-4-2 0,-3 3 46,-7 2-73,0-6 1,-1 4 14,-4-3 1,4 4-1,-4 1 0,2 0 21,-1 0-154,2 0 73,-4 0 0,7 0-125,-1 0 1,2-2-218,3-3 113,-3 3 117,5-4-203,0 6 345,1 0 0,1 0 0,-3 0 0</inkml:trace>
  <inkml:trace contextRef="#ctx0" brushRef="#br0" timeOffset="1365">985 559 7341,'7'9'-857,"-5"-3"880,11-12 0,-12 2 31,4-5-8,-3-1 0,3-5 17,0 0 0,-1 1-49,-4-1 0,5-5 31,0 1 0,0-6-53,-5 6 1,2-6-4,3 6 1,-4-6-107,4 5 1,-3 1-243,-2 4 110,0 0 76,0 7 173,0 2 0,-7 6 0,-1 0 0</inkml:trace>
  <inkml:trace contextRef="#ctx0" brushRef="#br0" timeOffset="1627">1088 398 6677,'21'14'-211,"-4"-5"1,11-1 300,-4-3 1,4-4-24,1 4 13,1-3 0,-6-2 1,-1-2-34,-2-3 1,0 2 9,-1-7 1,-9 0 20,4-4-42,-10-1 1,2 5 0,-7 0 79,0-1-61,-7-2 14,-1-2-157,-13 7 126,4-5 1,-12 6-41,0-2 0,-1-3-111,-4 7 0,-2-4 75,2 4 0,-1 0-123,6 5 0,0 0-73,-1 0 77,7 0 117,-4 0 0,10 0-114,-2 0 1,4 6 153,5 4 0,-3 3 0,5 2 0</inkml:trace>
  <inkml:trace contextRef="#ctx0" brushRef="#br0" timeOffset="1971">1941 442 7206,'0'8'-996,"-2"3"1091,-3-6 10,4 0 1,-8-5-39,5 0 0,-5 0 32,-5 0-117,-1 0 1,0 0 1,1 0 1,-6 0 1,0 0 1,1 0-243,4 0 164,0 0 1,1 0 34,-1 0 57,7 0 0,-5-6 0,5-2 0</inkml:trace>
  <inkml:trace contextRef="#ctx0" brushRef="#br0" timeOffset="2245">2088 559 7569,'5'-9'-394,"0"-1"374,-1 0 0,1-5-270,0 1 177,7-1 0,-11-6 97,12 4 1,-11-10 0,3 4 0,-3-2-97,-2 1 46,0 6 0,0-8 66,0 6 0,-7-6 0,-1 3 0</inkml:trace>
  <inkml:trace contextRef="#ctx0" brushRef="#br0" timeOffset="2735">2352 662 7048,'15'-6'-523,"0"3"520,-1-7 1,-4 0 264,0-5 2,0-6-211,-2-2 1,5-6-44,-5-1 39,7 1 1,0-7-8,-1-3 0,-4 1-3,0-1 1,-7 1-165,2-1 54,-3 3 0,-9 2-18,-3 0 0,-8-1-396,-1 6 485,-14 0 0,9-1 0,-12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30.92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162 441 6258,'0'-8'185,"-6"-5"-162,-3 11-24,-5-4 0,-1 6 0,0 0 6,1 0 1,-1 5 3,0 0 1,5 6 11,1-1 0,4-2-8,-5 2 0,7 0-43,-2 4 36,3-5 0,-3 4-1,0-4 1,0 4-1,7 1 6,3-5 0,-2 3-3,7-7-2,0 0 1,9-4 5,1 4 0,5-3-6,-6 3 0,2-5 87,-1-5 0,-4 1-48,4-5 1,-4-1 70,-1-5 1,0 0-34,-1 1 0,-5-3 12,-5-2 1,3 3-42,-2-4 0,0 4 13,-5 1 0,-2 2-145,-3 3 1,-3-1 84,-7 6 0,-4 0-171,-1 5 1,-4 0-68,4 0 0,0 0-55,6 0 0,-6 5 286,1 0 0,-1 13 0,5-2 0</inkml:trace>
  <inkml:trace contextRef="#ctx0" brushRef="#br0" timeOffset="265">574 0 7251,'8'0'-287,"-2"0"0,-6 7 260,0 3 1,0-2 58,0 2 1,-4 1-1,-3 7-1,-1 2-12,5-1 0,-11 1 4,5-1 1,1 8-1,-2-3-96,-2 4 91,-1-5 1,-1 4-54,-1-2 0,5-2-132,0 1 0,2-1-21,-2 2 1,-1 1 187,6-7 0,-6 8 0,2-5 0</inkml:trace>
  <inkml:trace contextRef="#ctx0" brushRef="#br0" timeOffset="658">662 338 7569,'10'0'-1064,"0"0"1200,-7-6-99,3 4-20,-6-4 0,-1 6-21,-4 0 0,-3 0-7,-7 0 0,0 0 19,1 0-10,-1 6 1,0 1-1,0 3 1,1 3-4,-1-4 1,5 0-11,0 0 0,6 1-9,-6 5 0,5-2 4,-5-3 0,7 3 5,-2-3 0,3-2-3,2 2 0,0-6 5,0 6 1,7-6 0,3 0-5,3-2 1,1-2 36,1 0-28,0 0 1,-1 0 90,1 0 0,0-5-85,0 0 0,-1-6 115,1 1 1,-5-1-24,0 1 1,-6-3-21,6 3 0,-7-3 64,2-2-8,-3 0-26,-2 1-176,-7-1 37,-1 7 0,-6 1-177,-1 7 0,0 0-67,1 0-266,-1 0 549,0 0 0,0 0 0,1 0 0</inkml:trace>
  <inkml:trace contextRef="#ctx0" brushRef="#br0" timeOffset="1167">691 368 7569,'8'1'-74,"-3"4"1,2-1-14,-2 5 0,0-4-154,-5 5 0,0-5 18,0 5 94,0 0 114,0-2-16,0 5 39,6-5 1,2 2 0,7-2 9,0-2 0,0-1 69,-1-5-83,1 0 1,5 0 28,-1 0 1,-4-6-19,-5-4 0,-1 2 41,6-2 1,0 0-32,0-4 1,-6-1-2,1 0 1,-2-1-7,2-4 0,3 4-5,-3-4 1,3 2 0,2 0 49,-1-1-49,1-7 1,0 4-17,-1-2 1,1-2 11,0 6 0,-2-4-4,-3 4 1,3-3-20,-3 9 0,-4-4-21,-1 8-28,-3 3 22,-2 1 1,0 7-38,0 4 0,0 3 62,0 7 0,-7 5-76,-3-1 1,-1 6 42,1-6 0,-3 8-4,3-3 0,-3 4 20,-2 1 1,1-4-3,-1-1 1,5-4 12,1 4 0,0-6-19,0 2 0,0-4 27,4-1-51,4 0 139,-6-1-69,14-6 1,1-1 71,7-7 1,4-3-53,1-7 0,-1 0 80,-4-9 0,5-3-61,-1 3 1,3-7-1,-4 1 23,1-3 1,2-1-73,-1-1 33,-4 1 1,7 6-163,-3 4 1,-4 4 132,4 5 0,3-3 0,-1 5 0</inkml:trace>
  <inkml:trace contextRef="#ctx0" brushRef="#br0" timeOffset="1568">1338 368 7569,'-6'8'-1071,"2"-2"999,-6-6 1,6 0 195,-6 0-136,0 7 1,0-5-1,0 3 1,5 1-49,-4-1 82,5 6-15,-9-2 1,12 5-4,-4 1 0,-2-5 13,2 0 1,0-6-6,5 6 39,7-6 0,1 4-42,7-3 0,0-4 33,-1 4 1,1-3-25,0-2 1,1-2 37,4-3 0,-2 2-19,6-7 48,-6 0-65,3 2 0,-8-5 11,-3 3 1,3-1-1,-5-1 12,1 3 0,-3-1 83,-6-5-98,0 7 1,-6-3-86,-4 6 0,-3-5-37,-2 5 1,-5 0-121,1 5 0,-6 0 58,6 0 0,-3 2 156,3 3 0,3 3 0,-6 6 0</inkml:trace>
  <inkml:trace contextRef="#ctx0" brushRef="#br0" timeOffset="1763">1412 397 7569,'14'0'-1527,"-6"7"1518,6 1 0,-11 7 95,7-1 1,-6-1-36,6-3 0,0 3 5,5-3-50,-1-3 1,1 4-117,0-6 114,0 6 0,4-9-266,1 3 262,6 3 0,-3-6 0,6 4 0</inkml:trace>
  <inkml:trace contextRef="#ctx0" brushRef="#br0" timeOffset="2431">2220 294 7230,'8'0'-555,"-1"0"936,-7 0-357,-13 0 1,8 0-4,-10 0 0,9-5-36,-4 0-7,6-6 1,-7 3-1,6-7 2,0 0 1,5 1-6,0-1 0,5 5 27,0 0 0,6 6 24,-1-6-28,-3 7 2,6-4 1,-5 7 41,7 0 1,-1 0-39,1 0 0,0 7 2,0 2 1,-6-1-13,1 2 0,-5 0 15,5 5 1,-7-1-31,2 1 1,-3 0 27,-2 0 0,-7 1-43,-3 4 1,-4-7 33,-6 6 1,4-6-34,-4 7 0,-1 1 33,1-1 0,1-1-2,4-4 0,0 0 4,1-1 0,0-4-16,5 0 26,-4-7 0,11 5-18,-3-3 124,3-3-110,2 4-3,7-6 1,1-4-33,7-1 0,0 0-80,-1 5 1,1 0-57,0 0 1,4 0 46,1 0 0,1 0-18,-1 0 1,1 0 135,3 0 0,4 0 0,2 0 0,7 0 0</inkml:trace>
  <inkml:trace contextRef="#ctx0" brushRef="#br0" timeOffset="3224">2617 588 7569,'0'8'-1002,"0"6"1077,0-6 10,0 0-34,0-2 81,0 1 53,0-5-96,0 4-8,6-6 0,-2-2-26,5-2 1,-4 2-19,5-3 1,-5-3 3,5-2 0,-2 2-2,2-2 0,3 2-23,-3-2 1,1-3 31,-1 3 0,3-3-125,-3-2 103,3 1 1,-3-1-128,-1 0 144,-5 1-24,9-1 1,-7 0-58,4 1 0,3-1 16,-3 0 1,-2 0-5,2 1 1,-2-1-36,2 0 0,3 1 54,-3-1 1,3-1-10,2-4 1,-2 4 1,-4-4 1,3 9-37,-7 1 1,1 7-6,-1-2 10,-3-3 13,4 6-4,-6-5 3,0 1-13,0 4 23,0-11 1,-5 10 67,1-7-64,-1 7 0,5-5 53,0 3 3,0 3 727,0-4-740,-7 6 0,4 0 13,-7 0 1,5 0 28,-5 0-47,1 0-10,-6 0 1,-1 0 21,-4 0-27,4 0 1,-6 0 2,8 0 1,-6 0-30,0 0 0,-4 0 39,4 0 1,-1 0-48,2 0 0,2 0-16,-2 0 0,2 0-272,3 0 102,-1 0-327,0 6 241,7-4-304,2 4 606,6-6 0,6 7 0,2 1 0</inkml:trace>
  <inkml:trace contextRef="#ctx0" brushRef="#br0" timeOffset="4012">2926 177 6235,'0'8'158,"0"-2"-120,0 1 0,-2-1-10,-3 4 1,2 3 12,-7-3 0,5 3-23,-5 2 0,5 0-3,-4-1 1,-1 3-7,-5 2 0,5-2 1,0 4 45,-1 0-40,-2-5 1,-2 7 0,1-5-9,-1 2 0,0 4-7,0-4 0,6 4-54,-1-4 63,0 0 0,-5-1-11,1 1 0,4-1 0,2-4 1,1 0 1,-3-1 5,5 1 0,-1 0 0,1 0 29,3-1 1,-4-4 9,6 0 9,-7-7-29,6 4 10,-6-7 32,7 0-36,0-7-13,0 5 10,0-11-5,0 5-10,0-6 1,-1 4 9,-4 0 9,3 7 4,-4-4 35,-1 7-60,-1 0 1,-2 0 20,0 0 1,5 0 0,-3 2-6,2 3 1,-1-2-23,2 7 26,4-7-26,-13 10 1,11-6-25,-7 2 0,6-2 18,-6-7 0,5 5-165,-5 0 0,5 0 53,-5-5 0,5 0-54,-4 0 0,4 0 124,-5 0 0,5-5 44,-5 0 0,7 0 0,-4 5 0</inkml:trace>
  <inkml:trace contextRef="#ctx0" brushRef="#br0" timeOffset="5113">1970 118 8006,'-15'0'135,"6"0"-181,-1 0 0,0 0 42,-5 0-31,1 0 62,-1 0 0,0 0-145,1 0 52,5 0 1,-4 0-58,4 0-20,2 0 25,0 0-28,1 0 97,4 0-120,-4 0 181,12 6 0,-2-4 3,5 3-5,-5 3-5,2 0 1,-6 7-4,0 0 1,0-1 8,0 1-15,0 0 11,0-1 0,0 1-7,0 0 0,0 4 8,0 1 0,0 1 5,0-1 0,0-2 2,0 6 1,0-6-4,0 2 1,0 1 2,0-1 0,-5 4-1,0-4-17,0-1 0,5 1 3,0 0 0,0-1 0,0-4 1,-4 0-15,-1-1 0,0 1-3,5 0 1,0-1 8,0 1 5,0-7 7,0 5-9,0-11 1,0 6 24,0-3-25,0-3-237,0 4 274,0-19-41,6 10 53,-4-10-45,11 13 0,-5 0 0,7 0 80,0 0 1,-1 0-78,1 0 0,1 0 3,4 0 0,-4 0 2,4 0 0,-2 0 10,1 0-300,-2 0 283,4 6 0,-6 3 0,-1 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30.1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618 118 6361,'-15'0'-189,"0"0"579,1 0-223,-1 0 1,-5 0-128,1 0 1,-2 0-28,1 0 1,2 0 0,-5 0-32,2 0 0,0 0-133,1 0 72,4 0 1,-5 0-4,6 0 1,0 0 0,0 0-158,1 0 1,-1 0 238,0 0 0,1 0 0,-1 0 0</inkml:trace>
  <inkml:trace contextRef="#ctx0" brushRef="#br0" timeOffset="309">265 251 7299,'-7'8'-299,"-1"-2"0,-1-6 356,-1 0 0,-5 0 0,-5 0 111,2 0 0,-3-1-91,2-4 1,-6-2-35,6-3 0,-1-3-9,5 4 0,1-5-71,-1 0 1,5-1-114,0 0 182,7 1 0,-4-1-35,7 0 1,7 1-14,3-1 0,3 0-25,2 0 1,4 6-118,1-1 0,4 2-132,-4-2 0,4 3-86,-4 7 376,6-6 0,-3 4 0,6-4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16.06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221 486 7289,'0'-10'-708,"0"0"701,0 7 1,0-5 0,-1 5 67,-4-2 0,1-5 6,-5 5 26,-1 0-58,-5 5 0,0 0-31,1 0 0,-1 0 0,0 0 55,1 0 1,4 2-62,0 3 1,0-2-8,-4 7 0,1-5-10,3 4-21,-3 1 0,6 5 55,-3 0 1,4-6-39,6 1-2,0 0 1,0 5 25,6-7 0,2 3 0,7-6 7,0 7 1,6-11-1,2 4-6,0-3 96,11-2 0,-11-2-64,6-3 0,1-1 5,-6-4 0,-2-3 71,-3 3 1,-3-3-62,-1-2 2,0 1 1,-7-1 0,3 0-43,-6 0 0,0 6-75,-5-1 1,-6 5-275,-4-5 241,-3 7 1,-2-4-1,0 7-67,1 0 0,-1 0 1,0 0-399,1 0 564,-1 0 0,0 7 0,1 1 0</inkml:trace>
  <inkml:trace contextRef="#ctx0" brushRef="#br0" timeOffset="285">706 133 7377,'10'0'-604,"0"0"724,-7 0 46,4 0-113,-20 7-15,3 1-27,-11 0 1,11 5 12,0-3 0,0 5-122,-4 4 113,-1-3 1,5 6 0,0-8-111,-1 1 1,-1 5 65,3-1 0,-3 1-162,7-5 0,-5 4 23,6 1 0,-1-1-123,5-4 291,0 0 0,0 6 0,0 2 0</inkml:trace>
  <inkml:trace contextRef="#ctx0" brushRef="#br0" timeOffset="697">986 354 6816,'0'8'-174,"0"-2"214,-7-6 0,4 0-50,-7 0 1,0 0-1,-4 0 14,-1 0 0,0 0-24,0 0 0,1 5-50,-1 0 87,0 0-4,1 2 0,-1-4-56,0 7 56,1-1 0,-1 6-30,0 0-6,7-1 18,1 1 4,7 0 1,0-5 0,0-1 0,0 1 0,7 3 0,3-3 0,4-2 0,6-3 0,-2-3 28,7 3 1,-3-4-14,3-1 1,3 0 82,-4 0 0,-1 0-52,2 0 1,-8-5 110,3 1-73,-4-8 1,-3 4 114,-3-7-162,3 1 0,-11 4-6,3 0 0,-3 0 4,-2-5 0,-7 2-135,-3 4 49,-9-4 0,1 9-45,-7-6 0,2 7 0,-3-2-165,2 4 1,6 1-240,-2 0 500,-3 0 0,7 0 0,-5 0 0</inkml:trace>
  <inkml:trace contextRef="#ctx0" brushRef="#br0" timeOffset="1561">1059 427 7569,'8'7'0,"-1"-4"-663,-7 7 458,6-7 1,-4 5 270,3-3-84,-3 3-4,-2 7 1,1-5 12,4-1 21,-3-5 1,6 7-1,-5-4 40,2 1 1,6-3-36,-1 5 1,-2-7 12,2 2-13,0-4 1,5-1 1,-1 0 0,-4 0 40,0 0-38,0-6 0,0 3 30,-1-7 0,0 0-27,0-5 0,3 1 81,-7-1-84,6 0 0,-4 4 32,2-4 1,5 4-27,-5-9 1,4 2 0,2 0 27,0-2 0,-1-4-48,1 4 1,0-4-3,0 4 0,-1-4-133,1 4 151,-7 1 0,5 4-163,-3 0 157,-3 0-59,-1 7 42,-6 2 0,0 7-3,0 4 1,-2 3-5,-2 7 1,-3 0 2,-3 0 0,-3 1 0,3 4 0,-3-4 24,-1 3-22,5-2 0,-2-3 5,6 1 1,-5 5-1,5-1 0,-1 1-1,1-5-3,3-1 1,-4 1 0,6 0 0,1-2-106,4-3 103,-3 3 0,6-12-41,-3 4 36,3 3 0,7-6 6,0 3 0,-6-3 9,1-2 0,-2-2 4,2-3 1,3 2 13,-3-7 1,-2 5 6,2-5 0,-5 0-7,5-4 0,-5-1 6,4 0 1,-4 6-15,5-1 1,-2 0-3,2-5 1,3 1-23,-3-1 1,-2 0 23,2 0 0,-5 1-21,5-1 0,-7 5-14,2 0 1,-2 6-28,2-6 23,-3 7 22,4-4-4,1 7-6,-6-7 18,6 6-13,-1-6-6,-4 7 9,4 0 3,-6-6-21,0 4 17,0-4 4,7 6-5,-5 0 7,4 0 2,1 0-6,-6 0 3,12 0-1,-11 0 0,11 0-1,-11 0 0,6 0-133,-3 0 129,-4-7 1,8 5-52,-4-2 1,-2-3-1,7 2 36,1 2 1,-3-4-95,2 2 86,0 0-73,-2-1 39,5 4 1,-5-4-109,7 6-226,-7 0 395,-1 0 0,-1 0 0,2 0 0</inkml:trace>
  <inkml:trace contextRef="#ctx0" brushRef="#br0" timeOffset="2085">1926 442 6406,'-8'0'114,"-5"-7"0,5 1-75,-7-4 0,1 3-2,-1 7-13,7-6 0,-5 4 3,3-3 0,-3 5 34,-2 5 12,0-3-94,1 11 0,4-5-16,0 7 1,7-5 18,-2-1 32,3-5 0,2 9-55,0-3 45,0 3 0,7 0-3,3-4 1,-2 3 1,2-7 0,-1 1 32,6-1 1,0-3-31,-1 3 0,1-4 29,0-1 1,4-1-1,1-4 69,-2-5-51,-2-3 1,-1-2 68,0 1-99,-7-1 0,-2 0-18,-6 0 0,0 1 28,0-1 1,-1 5-228,-4 0 176,-3 7 0,-7-8-150,0 6 1,1 0-1,-1 5-33,0 0 0,1 0 1,-1 0 1,5 2 200,0 3 0,7 3 0,-4 6 0</inkml:trace>
  <inkml:trace contextRef="#ctx0" brushRef="#br0" timeOffset="2264">1912 456 7569,'9'7'-899,"1"3"575,0-4 1,0 7 322,0-3 1,-1-2 95,6 2 1,0-2-5,0 2 0,4 2-88,1-8 1,6 8-95,-2-2 0,-1-2 24,2 2 67,-1-7 0,12 10 0,2-5 0</inkml:trace>
  <inkml:trace contextRef="#ctx0" brushRef="#br0" timeOffset="11665">2882 589 7270,'1'8'129,"4"-3"0,-3-2-91,3 2 17,3-3 0,0 9-9,7-6 0,0 1-26,-1-1 0,1-3 1,0 3 1,-1-3 0,1-2 0,0 0 13,-1 0 0,-4 0-138,0 0 129,0 0 15,5-7-61,-1-1 65,1-7-22,0 0 0,-6 1-23,1-1 0,-6 5-2,0 0 0,-2 6 0,-2-6-2,0 7-19,0-11 29,0 13 1,-2-11-40,-2 7 0,2-1 36,-3 1-72,-3 3 60,6-4-1,-11-1 0,12 4-9,-4-7 35,3 7-33,2-10 25,0 5 1,0-7-14,0 0 0,0 6 12,0-1 0,5 0-8,0-5 1,5 1 1,-6-1 0,3 5 4,-2 0-5,-3 0-44,4 2 0,-8 0-52,-2 3 86,-5 4-174,-5-6 1,-1 7 53,0 0 0,1 0-519,-1 0 288,0 7 361,7-6 0,-5 12 0,5-5 0</inkml:trace>
  <inkml:trace contextRef="#ctx0" brushRef="#br0" timeOffset="12418">3426 706 7200,'9'0'-817,"1"0"1002,-6 0-158,9 0 43,-5 0 26,6 0 83,1 0-119,0-6 67,0 4 0,-1-4-80,1 6 1,0 0-19,-1 0 0,1 0 52,0 0 0,-5-2-67,-1-3 24,-5 3 1,4-4-1,-3 6-25,-4-7 0,6 4 2,-7-7 0,0 7-19,0-3 1,-2 1-75,-3 0 93,4 0 1,-6 3-4,7-3 0,-1 4 0,-4-4 0,3-3-4,-3-2 0,3 2 1,2-2 1,0 0-22,0-5 0,2 1 27,3-1 0,-2-5 0,7 1 1,-5-2 13,5 1 1,0-1 0,3-5 3,-4 1 0,4 1-59,-3-6 0,-3 2 38,-2 4 1,1-2-101,-1 6 1,0-4 15,-5 4 1,0 0-210,0 6 120,0-1-25,0 0 174,-6 1 0,2 1-120,-6 3 226,7 3-142,-10 1 0,11 2 182,-2-5-167,-5 5 142,8-2-95,-6-1 1,2 4-3,0-7 1,-6 7 30,1-2 0,2 2 6,-2-2 1,-6 3-56,-9-3 17,4 4 1,-8 1 9,-1 0 1,4 0-13,-8 0 0,6 0-94,-6 0 1,8 0 62,1 0 0,7 0-722,-1 0 744,2 6 0,3-4 0,-1 5 0</inkml:trace>
  <inkml:trace contextRef="#ctx0" brushRef="#br0" timeOffset="13377">2838 721 6386,'0'8'265,"0"-1"35,0-7-221,-7 0 0,4 0 31,-7 0 1,5 0-49,-5 0 0,6 0-3,-6 0 0,5 0-17,-5 0 0,0 0 1,-4 0 1,-1 0-8,0 0 1,0 0-84,1 0 1,-1 0-79,0 0 161,1 0 1,-1 0-157,0 0 147,1 0-37,-1-7 0,2 4-3,3-7 1,3 5-12,7-5 20,-6 1 0,4-6 3,-3 0 1,4 1 42,1-1 0,1 0-43,4 0 1,-1-1 78,5-3 1,-5 2-71,0-2 1,3 2 11,-2 3 0,0-6-12,-5 0 1,5 1 3,0 4 0,4 0-9,-4 1 0,2-1-6,-2 0 0,1 1 15,4-1 0,3 0-6,-3 0 1,-2 6 47,2-1 1,0 0-52,4-5 0,-4 2 1,-2 2-2,-1 1-72,4 0 82,-2-4 1,0 1-30,1 3 0,-7 2 33,2 3-109,-3 3 89,-2-5 0,2 3-14,2-1 22,-2 0 11,11 5 97,-5 0-113,7 0 0,-5 0 5,0 0 0,-5 0 6,4 0 0,1-5-26,5 0 1,-1 0-41,1 5-53,0 0 0,0 0-30,-1 0 0,1 0-426,0 0 565,-1 0 0,1 7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48.97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177 500 7569,'0'8'-1228,"0"-1"1696,0-7-341,-7 0-24,6 0-9,-12 0 38,4 0-81,-5 0 76,-1 0-63,0 0-53,1 0 0,-1 0-13,0 0 0,5-5-39,1 0 1,4 0 99,-5 5-103,7-6 0,-6 2 76,5-5-88,2 5 62,-5-9 0,7 5 4,0-7 1,5 6-5,0-1 1,2 0-1,-2-5 1,-4 6 6,4-1 0,2 0 2,-2-5 0,-1 5-19,-4 1 1,2-1 12,3-5 0,-3 5-18,3 1 0,-4 4 25,-1-5-36,7 0 18,-6-5-3,6 1-72,-1-1 73,-4 0-19,5 1 19,-7-1 1,0 5-39,0 0 25,0 7 29,0-10-21,6 11 0,-3-9 18,7 6 1,-5-2-18,5 3 1,-5 2 53,5-3-15,-1-3 0,4 5 39,-3-7-40,3 6-20,-5-9 1,2 12-13,0-4 0,-7 2 12,2-2 0,2 1-22,-2-5-1,6 5 0,-4-4 27,2 3-36,4 4 1,-4-7 21,5 3-331,1 3 262,0-5 0,-2 9-261,-3 3 167,-4-3 163,-6 11 0,0-5 0,0 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52.1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0 295 7569,'0'8'-578,"0"-2"1,0-4 653,0 3 4,0-4-24,0 6 1,5-5 77,0 2-76,7-2 1,-9 5 88,7-7-110,0 0 1,4 5 15,1-1 1,0 1 6,-1-5 0,6 0-37,0 0 0,1 0 0,-3 0 1,1 0 1,1 0-18,-5 0 0,-1 0-10,1 0 38,0 0-7,-1-6 1,-4 3-37,0-7 53,0 6 21,-2-9-25,-1 5-52,-7-6 17,0-1 1,-2 5-11,-3 0 1,-3 5-70,-7-4 83,7 5 0,-5-2-21,3 6 1,2-5-4,-2 0-41,0-7 45,2 4 1,2-6 13,6-1-3,0 7 1,5-5-3,-1 3 0,6-3 0,-3-2-1,1 0 4,2 1 1,0-1 17,-1 0-21,-5 7 40,2-5-36,-6 5-2,0 0 2,0-5 1,-6 11-106,-4-3 0,-8 4 0,-2 1-78,2 0 1,-3 1-412,1 4 591,1-3 0,4 11 0,0-5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51.2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500 295 6350,'8'-9'154,"6"-4"1,-13 10 32,4-7-114,-3 7 74,-2-10-47,0 11 2,0-4-100,-7 6 0,2 0 65,-9 0 1,2 0-98,-7 0 1,1 0 19,-2 0 0,4 5-24,-4 0 1,-3-1-1,0-4-35,0 0 0,1 0 84,2 0 1,4 0-296,-4 0 118,4 0 1,1 0-35,0 0 1,6 0-171,-1 0 366,6-6 0,-2 4 0,-1-11 0,-1 5 0</inkml:trace>
  <inkml:trace contextRef="#ctx0" brushRef="#br0" timeOffset="305">221 353 7569,'-7'8'-921,"-1"6"967,-6-13 1,-1 6-33,0-7 0,-4 0 1,-1 0 50,2 0 0,2-2 0,1-3-19,0-3 1,1-7-7,-1 1 0,5-1-121,0 0 121,7 1-10,-3-1 0,6 0-207,0 0 193,0-6 1,1 5 0,2-4-135,2 4 0,8-4 73,2 1 1,0-1-198,4 5 103,4-6 1,0 5-99,7-5 237,-1 6 0,0 5 0,1 0 0,-1 7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49.5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163 227 6246,'8'15'33,"-3"-2"152,-10-4-79,3 5 1,-6-11-145,3 7 71,-3-7 0,-2 5-32,0-3 1,0-3-9,-4 2 1,4-2 73,0-2-96,0-6 1,1-3 4,-1-5 0,6-1 40,0 0 1,2 1-26,2-1 0,2 0 8,2 1 0,0 4-14,6 0 1,-6 2 37,6-2-11,0 3 1,5 7 25,-1 0 1,1 0-32,0 0 1,-5 7 9,-1 3-8,-5 3-1,9 2 0,-12-4 43,4 4-41,-3-4 1,-2 10-42,0-6 40,-7 0 1,4 1-15,-7 4 15,1-4-3,-13 5 1,9-1-40,-6-1 37,6 1 0,-9-5 0,8-2-25,-1-3 22,7 3 2,-5-5 54,11 0-55,-11 5 8,11-11-4,-4 4-6,6-6 1,5 2-33,0 3 35,6-4 0,-3 6 5,7-7-96,6 6 0,-5-4 82,4 3 1,1 3-49,-1 2 1,4-4-161,-4-1 0,5 2 21,-6-2 0,1 0 192,-6-5 0,8 6 0,1 2 0</inkml:trace>
  <inkml:trace contextRef="#ctx0" brushRef="#br0" timeOffset="689">501 647 6932,'8'8'-17,"5"-1"134,-5-7-110,7 0 0,-1-5 0,1-1 42,0-3 0,-5 6 20,-1-2 1,1-1-76,5 1 1,4 0 43,1 5 1,0-5-4,-6 0 1,3 0-9,2 5 0,-2-1-6,2-4 1,-2 3 10,-3-3 0,1 4 42,0 1-176,-1-7 131,1 5 1,-5-6-110,0 3 76,-7 4 0,5-6-13,-3 7 17,-3 0 0,4-2-23,-6-2 11,7 2 8,-6-5 1,6 6-5,-7-4 7,0 3-57,0-4 67,0-1 0,-5 4-13,0-7 1,0 5 70,5-5-66,0 1 0,0-6 39,0 0 1,0 1-17,0-1 0,0-1 3,0-4 0,0 4 12,0-4 1,0-3 2,0-1 0,2 1 24,3-2 1,1 1-42,4-6 1,3 1-27,-3 0 1,1 1 31,-1 3 0,2 2-103,-8 4 96,1 2-11,-5 3 5,0 1-30,0 11-9,0-4 21,-6 6 1,-2 0 2,-7 0 1,0 4-68,1 1 0,-1 2 63,0-2 0,-4-2-269,-1 7 127,0-7-9,6 4-112,-1-1 0,-1-3 65,-4 7 0,2-6 0,-5 2-132,2 1 331,-5-6 0,3 12 0,-6-5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3:46.3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177 397 6710,'-8'-6'-3,"-5"4"32,5-4 1,-2 6 0,0 0-72,-2 0 75,-1 0-8,5 0 0,-5 5-120,3 0 114,4 6 1,-7-3-1,5 7-50,-1 0 0,-2-1 32,6 1 1,-1 0-5,1-1 0,3 1-1,-3 0 0,4-1-2,1 1 1,6 0 22,4 0 1,-2-6-17,2 1 0,0-7 48,4 2 1,1 2-43,0-2 0,-1 0 28,1-5 1,0-7-19,0-3 87,-1 4 1,1-7-61,0 3 1,-6-3 5,1-2 1,-5-1-16,5-4 1,-7 4 0,2-4 15,-3 4 1,-2 1-160,0 1 31,-7-1 0,4 7 0,-7 3-197,-1 3 0,-2 2-55,-2 0 329,0 0 0,1 7 0,-1 1 0</inkml:trace>
  <inkml:trace contextRef="#ctx0" brushRef="#br0" timeOffset="253">530 1 7325,'0'14'75,"0"-6"1,0 1-179,0-5 1,-5 5 66,0 5 0,-7 1-30,3 0 1,-4 1 40,-2 4 1,0-2 38,0 6 0,-4 1-10,-1 4 1,-1 7-106,1 3 1,4-3-11,-3-2 0,2 2-102,2-1 1,6-1-101,-1-5 313,7-6 0,-10 5 0,4-5 0</inkml:trace>
  <inkml:trace contextRef="#ctx0" brushRef="#br0" timeOffset="659">633 544 7569,'8'0'-984,"0"-4"757,-3-1 227,-4 0 80,6-2 1,-7 4 139,0-7-216,0 7 20,0-10 0,-2 11-45,-3-3 44,-3 4 0,-8 1-25,-4 0 1,4 1-7,-4 4 1,4-2-18,1 7 1,1-2 40,-1 2 0,0 3-25,1-3 0,1 3 15,3 2 0,-2-5-37,7-1 11,0 1 1,5 5-1,0 0 1,7-6 20,3 1-4,3-7 1,3 6 0,2-6 62,2 2-63,6 0 1,-10-5 0,10 0 115,-6 0 0,4 0-105,-4 0 0,0-5 93,-6 0-88,-5-7 1,2 4 52,-6-6 0,5-1 0,-5 0 72,-2 1-77,-2-1 0,-1 0-110,0 0 0,-1 6 91,-4-1 1,2 7-284,-7-2 149,-6 3 0,-1 2-210,-2 0 0,-3 5 166,3 0 1,-1 6 0,5-1 135,1 3 0,-1 2 0,0 0 0</inkml:trace>
  <inkml:trace contextRef="#ctx0" brushRef="#br0" timeOffset="1206">750 559 7569,'8'0'-1016,"-1"0"1081,-7 0-24,0 7-14,0 1 0,0 2-2,0-1 1,0-4 21,0 5-24,0 0 1,6 0-5,4 0 1,2-6 24,-3 6-7,11-7 2,-4 4-25,7-7 0,-2 0 0,-6 0 36,0 0 1,-5-5-29,-1 0 1,0-6 69,0 1-71,4-3 1,-4-2 8,5 1 1,-4-1-6,0 0 1,0-1-1,3-2 23,-3-2 0,3-6-8,-4 2 0,5-4 2,0-2 1,1 1-43,0 0 0,-1 4 32,1 1 0,-2 4-174,-3-4 175,3 6-12,-11-4-129,11 14 134,-12-5-46,6 11-37,-7-4 1,-2 17 14,-3 4 1,2 8-112,-7-3 137,0 6 0,-4-2-13,-1 10 1,0-3 0,2 4-13,3-4 1,-3-2 71,4 1-53,2-1 1,-1-4 18,3-1 1,3-4-19,-3 4 1,4-6 4,1 2 0,0-9-3,0-1 7,0 0 1,6-2 58,4-3-55,3-4 1,7-7-1,1-6 34,2-6 0,-3 1-54,4-8 0,-1 1 1,1-6 1,4 6-83,-3-1 1,-2 2-326,1-1 434,-6-4 0,10 12 0,-5-6 0</inkml:trace>
  <inkml:trace contextRef="#ctx0" brushRef="#br0" timeOffset="1640">1544 594 6707,'-15'-6'35,"1"4"6,-1-4-120,0 6 94,0 0 0,2 6-23,4 4 1,-3-2-1,6 2 22,-3 1 0,6 2-11,-2 2 0,2 0 14,-2 0 1,3-6-14,-2 1 1,4 0 85,4 5-83,5-7 0,5 3 68,1-6 0,1 0-58,4-5 1,3 0 36,6 0 1,1 0-12,-1 0-23,0-6 0,-4-3 47,-1-5 1,-6-1 43,2 0-51,-4 1 0,-3-1 32,-3 0-60,-3 0 1,-7 1-15,0-1 1,-7 5-75,-3 0 0,-3 7-155,-1-2 1,-3 4 81,-2 1 0,2 0-212,-2 0 0,2 0 341,3 0 0,-8 6 0,0 2 0</inkml:trace>
  <inkml:trace contextRef="#ctx0" brushRef="#br0" timeOffset="1864">1691 621 7569,'15'8'-112,"-1"0"1,1-5-668,0 2 758,-7 0 1,5-3 86,-3 3-10,3-4-95,1 6 1,1-7 0,2 2 97,2 2-146,-3-2 1,6 5 40,-8-7-5,1 6 0,-5-4-62,0 3 113,-1-4 0,6 6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5.0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0 559 7569,'0'8'-246,"7"5"-84,-5-5 1,9 2 388,-6 0 0,1-2 321,-1 2 0,-1-2-30,5-3-199,-5-3 0,9 4-56,-3-6 0,7 5-37,3 0 1,6 0-17,-1-5 1,4-2-5,5-3 0,4 2-22,6-7 1,-6 0 65,-4-4 1,-8 4-156,-1 0 1,-7 0 66,1-4 1,-9 4-64,-5 0 1,-4 0 85,-1-4 0,-1 4-90,-4 0 0,-8 2 28,-7-2 1,-1-1-4,1 6 1,-1-2-50,-3 2 0,-2 4 79,6-4 1,0-2-57,6 2 0,4 0 8,0 5 47,7-6 15,-4-2 1,19-5 9,2 3 0,11-3-34,-1 3 0,4-3 7,2-2 0,-1 0 2,0 1 1,-6-1 42,-3 0 0,-5 1 15,-6-1 0,-2 0 51,-7 1-73,0-1 1,-8 2-18,-7 3 0,-1-1-34,-9 6 1,1-2-174,-6 2 0,3 4-76,2-4 0,-3 3-73,4 2 1,1 0 355,-2 0 0,1 0 0,-6 0 0</inkml:trace>
  <inkml:trace contextRef="#ctx0" brushRef="#br0" timeOffset="317">706 824 7569,'15'0'-436,"4"-2"305,1-3 1,6-3 459,-2-7 0,6-4-6,4-1 1,-3-8 18,4-1 1,-4-2-332,-2-8 0,-6-1 88,-4-4 0,-9-1-401,-5-4 0,-3-9 192,-2-5 1,-5-1-194,0 5 0,-11 2 303,1 3 0,-10 4 0,3 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20:58.403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1270 7569,'-8'7'0,"-4"-4"-120,8 7 24,-8-7-182,10 4 281,-4-7 0,4 0 94,-3 0 0,4-2-58,-4-3 0,3-3 12,2-7 0,0 1-6,0-1 1,-5-1-6,0-4 1,1 2-13,4-6 0,0-1-71,0-4 0,6-1 60,4 1 1,0-5-88,4-1 0,-2-5 49,7 0 0,3-7-58,-3-2 1,6 0-25,-6 5 0,1 0-70,-5 0 0,-2 6-4,-4 4 0,5 3 177,-5 1 0,4 8 0,2 0 0</inkml:trace>
  <inkml:trace contextRef="#ctx0" brushRef="#br0" timeOffset="879">338 433 7569,'-8'0'-1142,"2"1"983,6 4 334,-7-3-65,5 4-48,-4-6-34,6 0 0,11 0-26,4 0 0,-2 0-19,-3 0 36,0 0 1,4 0 5,1 0 0,1 0-2,4 0 0,3 0 30,6 0 1,2 0-36,4 0 1,2 2 81,7 3 0,7-4-68,3 4 1,6-1 18,-1 1 0,3-4-48,-8 4 1,5-3-8,4-2 1,6 1-219,9 4 0,6-3 246,9 3 1,-8 3-346,3 2 1,-6-2 328,6 2 0,3-1-18,-40-1 1,1-1-1,1 0 1,0-1 6,-1-1 1,-1 0 0,0 2 0,-1-1-3,44 4 1,-43-6 0,2 0-14,6 1 1,0 0 0,-3-3 0,0 1-194,3 2 1,0 0 0,-4-4 0,1 1 183,3 0 0,0 1 0,-2-2 0,0 1-2,4 1 0,0-1 1,-5-1-1,-2 0-79,44 3 1,-5-2 4,-15-2 1,-6 0-37,-8 0 0,-12 0 244,-8 0-313,-6 0 704,-22 7-496,-9 1 0,-19 3 0,-6 1 0,0-1 0,-5-4 0,-3-4 0</inkml:trace>
  <inkml:trace contextRef="#ctx0" brushRef="#br0" timeOffset="2081">0 1344 7569,'0'8'-956,"0"5"865,7-11 0,1 4 136,7-6 1,4 0 0,1 0 1,4 5 1,-4 0 1,6 0-6,-2-5 1,4 0-6,2 0 1,-1 0-2,0 0 0,1 0-53,-1 0 48,7 0 0,-5 5-12,3 0 1,-1 5 14,1-5 1,4 4 11,6-4 1,2 7-8,3-3 0,3 0-5,7 0 0,0-5-2,-1 1 1,-4 1 3,0-1 0,2 2 0,7-3 1,6-2 4,9 3 0,4 2-343,6-3 0,-4 3 296,-1-2 1,0-4-2,5 4 0,1-1 21,-1 1 1,-2-4-26,-2 4 1,-9-3 19,-7-2 1,-1 0-141,2 0 1,3-5 127,-4 0 0,4-2 9,2 2 0,-7 4-18,-4-4 0,-7-2 15,-2 3 0,5-1-12,4 5 1,6 0 5,-5 0 0,4-5-4,-4 0 1,-4 0 4,-11 5 1,-1 0-19,-14 0 1,0 0 16,-4 0 1,-1 0-13,1 0 1,-1 0 246,0 0 1,1 0-240,-1 0 1,5 0 117,1 0 0,-1 5-120,-5 0 1,-1 1 14,-3-1 1,1-3-14,-7 3 1,1 1 0,-5-1 0,-1 0 6,1-5-2,0 0-23,-1 0 1,1 0 19,0 0 0,-5 0-6,-1 0 1,-4 0-4,5 0-7,-7 0 39,4 0 19,-14-7 0,6 4-22,-4-7 0,3 1 2,2-6 0,0 0 12,0 1 1,2-1 6,3 0 1,-4-4-6,4-1 0,-3-1-12,-2 1 0,0 2-33,0-6 1,0 4 32,0-4 0,0 4-36,0-5 0,0 6 30,0-6 1,2 6-37,3-6 0,-4 1 3,4-6 0,2 3-7,-3 2 0,1-3-68,-5 4 0,0-2 81,0 1 0,-1-3-105,-4 4 1,2 1 53,-7-1 0,7 4-136,-2-5 0,-2 6 33,2-6 0,-1 7 167,1-1 0,-3 2 0,-7 3 0</inkml:trace>
  <inkml:trace contextRef="#ctx0" brushRef="#br0" timeOffset="3077">809 1432 7569,'0'8'-1506,"-7"-1"1785,5-7 90,-4 0-249,6-7 1,2-3-31,2-9 0,5 1-24,5-7 0,1 1-16,0-5 0,-1-3 2,1-2 0,5-2-12,-1-3 1,1-3 26,-5 2 1,-1-2-90,1-2 0,-5 0 67,0 0 1,-6-5-143,6 0 0,-6 0 11,0 5 0,-2 1-88,-2 4 0,5-2-13,0 7 1,0 4-25,-5 6 1,0 1 53,0-1 1,5 2 156,0 8 0,-1-1 0,-4 0 0</inkml:trace>
  <inkml:trace contextRef="#ctx0" brushRef="#br0" timeOffset="3552">1676 1491 7569,'-5'10'-1229,"0"0"1036,0-7 967,5 3-664,0-19 1,2-3-70,3-13 0,-4 2 4,4-2 1,2 3-7,-2-8 0,6 3 4,-1 1 0,3-4-46,2 0 1,-6-6 60,1 6 0,0-5-119,5 5 0,-5-6 84,-1 6 0,-1-5-137,2 5 1,-2-6-4,-3 6 0,-3-4-79,3 9 1,-3-4-35,-2 9 0,0 3 112,0 1 0,-2 4 24,-3 1 1,2 5 93,-7 0 0,7 7 0,-4-3 0,1-1 0,-3-1 0</inkml:trace>
  <inkml:trace contextRef="#ctx0" brushRef="#br0" timeOffset="4176">2822 1506 7185,'0'8'-630,"0"-2"875,0-6-143,0-13 0,-5 3 9,1-9 1,-3 1-13,2-2 1,3 2-17,-2-6 0,0 4-40,-1-4 0,4-1-15,-4-4 0,5-1 25,5 1 1,5-2-12,9-3 0,-2 1-67,2-6 1,-3 5 15,-1-6 1,0 1-107,0-5 0,-1 2-286,1 2 259,0-2 0,-6 11-23,1-3 1,-6 7-101,0 3 0,-2 6 265,-2-2 0,7 11 0,1 2 0</inkml:trace>
  <inkml:trace contextRef="#ctx0" brushRef="#br0" timeOffset="4601">3484 1447 7372,'0'-15'51,"0"-6"47,0-4 0,1 1-87,4-6 0,-3 4 21,3-8 1,-2-2-71,2 2 1,-2-7 69,7 2 0,-2-4-115,2-1 0,3-1-71,-3-4 1,1 1 49,-1-6 0,3 7-44,-3-2 1,-3 3 55,-3 2 0,-2 7 92,-2 2 0,7 4 0,1 2 0</inkml:trace>
  <inkml:trace contextRef="#ctx0" brushRef="#br0" timeOffset="7145">456 1153 7228,'8'-15'181,"-1"5"10,-7 1-137,0-1 1,4-5 55,1 0 25,7 1-81,-11-1 0,8-5-68,-5 1 1,-2-1 11,3 5 1,-2-4-187,2-1 0,-3 1 16,3 4 29,-4 0 1,-1 1-641,0-1 783,7 0 0,-6 0 0,6 1 0</inkml:trace>
  <inkml:trace contextRef="#ctx0" brushRef="#br0" timeOffset="7955">1514 1079 6834,'-10'0'-203,"1"0"1,4 0 278,-5 0-35,0-6-5,-5-2 0,6-2-58,-1 0 0,5 2 79,-5-2-19,7-3-93,-4 5 77,7 0 0,0-5 0,0 3-36,0-3 40,0 5-11,7-5 0,-4 11 4,7-3 1,-2 2-6,2-2-1,3 3 0,-5-4-6,7 6 0,-5 0 23,-1 0-10,-5 0 5,9 6-38,-12 2 23,6 1 0,-7 4 2,0-4 0,0 4-13,0 2 0,-5-5 8,0 0 0,-6 1-1,1 9 1,-3-4-21,-2 4 19,0-4 1,1-1-8,-1-1 1,2 6 0,3 0 0,-3-1 8,3-4 5,-3 0-9,5-1 0,-3 1 57,6 0-55,0-1 0,5 1 21,0 0 0,0 0 31,0-1 88,0 1-133,0 0 0,5-6 2,0 1 1,8-7 13,1 2-10,1-3 1,6-2-131,-6 0 52,0 0 1,4 0-169,1 0 1,-5-2 0,-6-1 227,3-2 0,7-6 0,4 3 0</inkml:trace>
  <inkml:trace contextRef="#ctx0" brushRef="#br0" timeOffset="25421">2249 1373 6025,'0'8'169,"0"-1"52,0-7-62,0 7-78,0-6 112,0 6 0,0-19-22,0-2-99,0-4 1,0 3 4,0 0 0,5 1 134,0-1-168,0 0 1,-5 0 0,1 1 12,4-1 17,-3 0-52,4 1 0,-6-6-76,0 0 1,0 1 43,0 4 0,0 0-110,0 1 0,5 4-112,0 0 1,0 5-40,-5-5 19,0 7 14,0-3-187,7 6 426,-6 0 0,6-7 0,-7-1 0</inkml:trace>
  <inkml:trace contextRef="#ctx0" brushRef="#br0" timeOffset="25891">2411 1138 7029,'-8'0'346,"1"7"-172,1-6-124,-3 6 1,0-7 53,-1 0-33,0 0 1,-5 5-87,1 0 63,-1 0 1,0-5-132,0 0 138,1 0-15,-1 0 0,0 0-40,1 0 0,-1 0-9,0 0 0,5-5-3,1 0 1,4-2 38,-5 2 0,5-1-6,-5-4 1,7-3-21,-2 3 1,3-3 1,2-2 0,0-4-60,0-1 69,0 1-4,0-3 1,0 6-124,0-4 119,7 4 1,-5-4-52,3 1 1,1-1-113,-1 6 1,0-1-84,-5 0-11,6 0-456,-4 1 709,5-1 0,-1 7 0,2 1 0</inkml:trace>
  <inkml:trace contextRef="#ctx0" brushRef="#br1" timeOffset="-60397.46">706 30 6743,'-8'0'86,"1"0"1,7-2 146,0-3-72,-7 3-70,6-4 0,-7 6 93,3 0-30,3 0 33,-11 0-140,5 0 0,-7 0 0,0 0 61,1 0 0,4 0-150,0 0 0,2 2 74,-2 2-124,-3 5 65,12-1 1,-11 5 75,7-3 0,-5-2-108,5 2 0,-1-2-7,1 2 1,3 3 84,-2-4-26,2-2 1,2 6-1,0-3 1,2-2-1,2 0-10,6-1 1,3 3 10,2-6-16,0 1 16,-1 2 2,1-6 0,5 6 69,-1-7-68,1 0 0,-4 0 47,4 0 1,-4-2-11,4-3 1,1 2-1,-1-7 96,-2-1-118,-2 4 24,-1-6 1,-2 5 43,-4-6-35,5-1-12,-13 0 0,11 0 18,-8 1-177,1 6 0,-5-6 149,0 6 0,-5-1-468,1-1 296,-8 6 0,4-4-404,-7 3 1,-1 4 57,-4-4 495,4 3 0,-5 2 0,6 0 0</inkml:trace>
  <inkml:trace contextRef="#ctx0" brushRef="#br1" timeOffset="-59888.46">1573 382 7298,'0'9'-484,"0"-3"856,0-6-328,0-13-38,0 3 1,0-6-1,0 6-78,0-1 0,0-2 75,0-2 1,2 0-198,2 1 226,-2-1-363,5 0 0,-2 0 41,-1 1 290,1-1 0,8 0 0,4 1 0</inkml:trace>
  <inkml:trace contextRef="#ctx0" brushRef="#br1" timeOffset="-59194.46">2440 133 6757,'-8'8'335,"-5"-2"-218,5 1 14,-7-6-18,0 6-141,1-7 1,4 5 114,0 0 1,5 0 79,-5-5-342,7 0-185,-3 0 245,6-7 116,0 5-12,0-11 0,1 12-6,4-4 14,3 3-8,7 2-5,-7 0 41,-1 0 4,-1 0 1,-4 7 47,3 3-76,-4-4-3,-1 7 124,0-5-116,-6 7 1,3 1 10,-7 4 21,7-4-24,-11 6-9,13-8 0,-7-4 0,4 0 36,-1 1-92,1 2 64,4 2 0,-5-5 9,0 0-140,0-7 25,5 3 1,5-4 25,0 3 2,6-3 0,-3 4 1,7-6-48,0 0 1,4 0-142,1 0-109,6 0 362,-3 0 0,6-6 0,1-3 0</inkml:trace>
  <inkml:trace contextRef="#ctx0" brushRef="#br1" timeOffset="-58518.46">3175 471 7019,'8'6'489,"-1"-4"-476,-1 4 55,3-6 0,5 0-139,1 0 100,0 0 1,-1 0-2,1 0 14,0 0 0,1 0-81,4 0 1,-4 0 86,4 0-40,-4 0 1,-1-5-10,-1 0 1,-6-6 0,6 9 21,-5-2-5,-2-5-53,-1 8 51,-6-12-49,0 11 44,0-5-10,0 1-54,0 4 1,-6-4 53,-4 6-29,4 0 0,-6-2-37,7-3 54,-6 4-28,3-6 19,-1 7 14,-4-6 0,12 2-3,-4-6 1,3 6 0,2-6 24,0-2 0,0 4-39,0-2 81,0 1-64,0-6 0,0 0 15,0 1 1,0-1 0,0 0-13,0 0-36,0 1 38,0 6 1,-6-6-155,-2 6 150,-7 0-237,0 2 1,0 6 0,1 0 243,-1 0 0,0 0 0,1 0 0</inkml:trace>
  <inkml:trace contextRef="#ctx0" brushRef="#br1" timeOffset="-58014.46">3895 471 7110,'0'-9'290,"0"-4"-237,0 5 1,0-7-1,2 1 90,3-1-67,-3 0-10,11 1 0,-12-1-148,4 0 65,3-6 1,-6 5-101,3-4 1,-2 5 123,2 6-519,-3-4 187,4 11-626,-6-11 951,7 11 0,1-4 0,7 6 0</inkml:trace>
  <inkml:trace contextRef="#ctx0" brushRef="#br1" timeOffset="-57757.46">4013 368 7569,'-8'0'-1494,"1"0"1937,7 0 0,-6 0-203,-4 0 0,-3 0-68,-2 0-81,-6 0 0,5-2 109,-4-3-168,4 4 0,-4-6 19,0 7 0,1-5 79,4 0-156,0-6 1,2 3 131,4-7-220,2 0 0,2-4 122,0-1 0,0-6-380,5 1 250,0-2 0,7-1-224,3 3 1,1-2-1,2 4 346,2 0 0,-4-5 0,11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2:39.8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2043 1000 7014,'9'0'-481,"-3"0"541,-6 0-29,-13 0 1,2 2 40,-14 3-39,1-4 1,-7 6-33,-4-7 0,-4 5 34,-10 0 1,-3 4-42,-7-4 0,0 2 40,0-2 1,7-4-82,3 4 0,3-3 40,2-2 1,7 0-6,2 0 1,6-7 2,5-2 1,2-4-4,8-2 1,5-5 7,5 1 1,5-9 2,9-2 1,8-5 0,16-10 0,4-5 0,6-4 1,2 2 0,3-2 1,3 1-158,7 0 0,0 4 159,-1 9 1,-4 4 51,0 7 0,-8 1-55,-2 4 0,-6 1 0,-6 3 0,4-1 0,3 3 0,0 5 0</inkml:trace>
  <inkml:trace contextRef="#ctx0" brushRef="#br0" timeOffset="264">2029 706 7569,'-15'0'-300,"0"0"0,-6 0 292,-3 0 1,-11 5 68,-4 0 0,-5 0-29,-5-5 0,-2 0-140,-3 0 1,4 0 133,6 0-26,6 0 0,-4 6 0,4 3 0</inkml:trace>
  <inkml:trace contextRef="#ctx0" brushRef="#br0" timeOffset="599">2999 706 7569,'8'0'-1121,"-1"0"1118,-7 0 37,-14 0 42,5 7-52,-19 1 1,5 7 10,-6-1 1,-6 3-8,1 2 1,-5-2-6,5 2 1,-6 2-16,6-1 0,-5 4-8,5-4 1,-1 5 2,6-6 1,-1 1-75,1-6 1,1 1-235,4 0 142,-4 0 163,18-7 0,-9 5 0,10-5 0</inkml:trace>
  <inkml:trace contextRef="#ctx0" brushRef="#br0" timeOffset="824">3058 1059 7569,'-5'10'-564,"0"0"290,0-7 272,-2 3 1,-2-6 117,-11 0 0,-3-6-84,-6-4 1,-7-3-18,-3-2 0,1-1 4,-1-4 1,6 2-2,-1-6 1,-2-1-175,2-4 73,-1 0 0,1-1-132,0 1 0,-1-6 215,6 1 0,-7-13 0,-1 1 0</inkml:trace>
  <inkml:trace contextRef="#ctx0" brushRef="#br0" timeOffset="1410">3910 1 7569,'-1'13'-764,"-4"-4"765,3 5 0,-11-6 107,3 6 0,-3 6-25,-2 0 1,1 1 6,-1-2 1,-5 3-11,1 2 0,-7 4-6,1-4 1,-3 9-46,-1 1 1,0 7 10,-1-2 0,-4 4-89,0 1 90,-1 0 1,6 2-127,0 3 0,1-3 74,3 3 0,4-5-131,6-5 0,1-3 81,-1-7 0,7-6-119,3-3 0,3-4-24,2-1-188,-6-7 392,4-2 0,2 1 0,8 1 0</inkml:trace>
  <inkml:trace contextRef="#ctx0" brushRef="#br0" timeOffset="1627">4116 280 7569,'8'0'-1387,"-1"0"1612,-7 0-175,-20 0 1,0 2-29,-19 2 0,5 0-72,-5 5 0,-2 1-2,-8 5 0,-2 0 52,-3-1 0,-3 1 0,5 0 0</inkml:trace>
  <inkml:trace contextRef="#ctx0" brushRef="#br0" timeOffset="2242">3851 662 7569,'23'0'0,"-3"0"0,-4-2-495,-1-2 384,6 2 0,-5-6 59,4 3 1,-4 3 32,-1-3 1,-5-1 49,0 1-24,-7 0 6,3 5 0,-7 6-15,-4 4 0,-3 3-129,-7 2 158,0 0 1,1 1-49,-1 4 1,0-4 34,1 4 1,4-4-51,0-1 1,5-1 39,-5 1 0,7-5-22,-2 0 1,3-5-4,2 4 13,0 1 0,7 0-10,3 0 1,3-7 11,2 2 1,4-2 7,1 2 0,6-3-7,-2 3 1,6-4 3,4-1 1,-1-5-5,6 0 0,-5-6 50,5 1 0,-1-3-44,1-2 0,2 1 49,-7-1 0,-4 0-29,-6 1 0,-6-1 5,2 0 1,-10 5 6,-5 1 0,-4 5 92,-1-2-104,-6 12 0,-3 4-23,-5 10 1,-1-4-7,0 4 0,1-4-6,-1-1 1,5-1-11,0 1 1,7 0 32,-2 0 0,12-1-26,7 1 1,3-7 15,7-3 1,2-3-8,9-2 0,-3 0 4,8 0 1,-6 0 5,5 0 1,-1-7 8,1-3 0,-3-3 2,-7-1 1,1-1 9,-1 0 1,-6 0 4,-4 1 0,-7-1 22,-2 0 0,-7-1-36,2-4 1,-7 4-16,-8-4 0,-8 9 18,-16 1 1,1 2-73,-6-2 1,-3 4-31,-2 6 1,-4 0-162,9 0 0,2 0 246,-3 0 0,8-7 0,-4-1 0</inkml:trace>
  <inkml:trace contextRef="#ctx0" brushRef="#br0" timeOffset="2528">4910 677 7569,'0'14'-650,"0"1"0,0 0 587,0 0 1,1-1 94,4 1 0,-3 1 87,3 4 1,-2-4-109,2 4 0,3-4-3,7-1 0,0 0-21,-1-1 0,6-1-71,-1-3 1,8 2 83,-3-8 0,10 8 0,4-4 0</inkml:trace>
  <inkml:trace contextRef="#ctx0" brushRef="#br0" timeOffset="3334">6600 883 7569,'8'0'-605,"0"-2"-61,-3-3 612,-3 3 0,5-6 101,-7 3 1,0 2-24,0-7 1,0 5 1,0-4 1,-7 0 44,-3 0-54,-3 2 1,-6 2-31,-1 0 0,-6 0 33,1 5 0,-2 2-21,-3 3 0,1 1 19,-1 4 1,6 3-51,-1-3 1,7 3 38,-1 2 1,9 0-6,5-1 0,3 1 32,2 0 1,2-2 70,3-4 0,5 5-82,9-5 1,6 3 0,9-2 0,4-4-17,6-6 0,8 0 19,7 0 1,0-2-20,4-2 1,-9-5 16,-5-5 1,-10-3 15,-4-2 0,-11 2-21,-4-2 1,-10 7 8,-5 3-32,-4-1 0,-12-3 23,-4 3 1,-11 3-154,-3 7 1,-3 0 89,-7 0 1,2 0-232,-2 0 1,3 0 274,6 0 0,1-6 0,-1-2 0</inkml:trace>
  <inkml:trace contextRef="#ctx0" brushRef="#br0" timeOffset="3960">6909 927 7569,'23'0'-237,"3"0"33,-7 0 0,1 0 163,-5 0 0,1 0-60,4 0 0,-4-7 87,4-3 0,-2-3 29,1-1 1,2-6-18,4 0 1,3-6 31,-4 2 0,2 1-91,-1-2 89,-4 7 1,-8-8-75,-3 7 1,1-1 66,-6 5 0,-6 7-24,-9 3 1,-5-1 13,-5 1 0,-4 0-43,-10 5 1,3 2 11,-4 2 0,-1 0-4,2 6 1,0 4 12,4 6 1,3 1-1,2-1 0,-1-2 51,6 6 0,2-4-44,9 4 1,2-4 77,7 4 1,2-6-70,3 2 0,4-4 30,11-1 1,3-2-18,6-3 1,6 1 6,-1-6 0,-5 2 3,-4-2 1,-2-4-37,1 4 1,9-3-17,-4-2 0,4-7 37,-4-3 0,7-3-34,3-1 1,5-3 24,5-2 1,-1-4-17,6-7 1,-7-4 13,2 0 0,-2-7-15,2 2 0,-8-4 11,3-1 0,-3 5-2,3 0 1,-1 5 3,-4-6 1,2 8-3,-7-3 0,-4-1-36,-6 2 1,-6 0 33,2 4 1,-11 6-91,-4-1 0,-3 8 67,-2-3 1,-2 10-5,-3 5 1,-3 4 13,-6 1 1,-6 3 0,0 7 0,-6 1 43,2 14 1,-4-1-52,-1 5 0,-1 3 122,1 2 1,1 2-100,3 3 0,-2 3 65,2-2 0,2 7-48,-1 2 1,1 6 0,-2-1 1,-2 4-15,2 0 1,-3 1-5,-1 0 0,-5-2-2,-1-3 1,-5 3 14,0-3 0,-7 3-46,-2 2 1,0 0-88,5 0 0,1-2 66,4-3 0,-2-9 49,7-5 1,0-9-85,4-2 0,6-6-70,-1-8 160,8-1 0,-3-6 0,7-3 0,1-3 0,1-2 0</inkml:trace>
  <inkml:trace contextRef="#ctx0" brushRef="#br0" timeOffset="5453">7952 750 7569,'9'10'-958,"-5"0"641,5 0 0,-3-1 301,4 1 1,5-6 65,-1 0 1,3-2-42,7-2 1,1-2 87,4-2 1,1-6 12,-1-10-106,0 4 1,-4-12 77,-1 4 0,-4-3-65,4 3 0,-6-2 45,2 6 0,-9-1-16,-1 1 0,-7 9-15,2-4 1,-3 4 1,-4 3-43,-3 3 1,-9 3 6,-11 2 1,-2 7-7,-3 2 0,-4 4-6,0 2 1,-1 5 25,6-1 0,-1 7-37,1-1 0,6 3 27,4 1 0,4 1 1,5-1 0,-1-1-2,6-4 1,0-1 14,5-3 0,6-4-16,4 4 0,5-9 2,4-1 1,4-7-50,7 2 1,-1-3 48,1-2 1,1-2-10,3-3 0,-3-3 2,3-7 0,-3-1-1,-1-4 1,-1-3-2,0-6 0,1 0 12,-1-1 1,-1 2 3,-4 4 1,3-2-13,-8 6 0,1 2 11,-6 8 0,0 2-6,-5 3 1,4 4 0,-9-4-2,5 10 0,-5 3 0,1 7 1,-4 1-1,-1 4 0,0-4 0,0 4 0,-1 1 0,-4-2 0,1 6 0,-5-6 0,5 1 0,0-5 0,2-5 0,2-1 0,2 0-20,2 0 19,5-2 0,5-7-3,1 0 0,1 0 2,4 0 1,-4-2-30,4-3 1,-4-3 30,-1-7 1,0 1-7,-1-1 1,1 5 9,0 0 1,-1 2-11,1-2 1,-5-1 12,0 6 1,-5 0-11,4 5 1,-4 0 92,5 0-67,-7 7 1,9 1 2,-7 7 1,4-1-6,-4 1-8,7 0 0,-6-1 23,4 1 0,3-7-18,-3-3 0,3-3-35,2-2 1,1 0 31,4 0 1,-2-7-5,6-2 0,-4-5-4,4 0 1,-1-7-40,2-4 0,1 2 7,-7-1 0,1 4 26,-5-4 0,-1 6-5,1-2 1,-5 9 3,0 1 0,-7 6 0,3-2 142,-6 6-142,0 6 1,0 8 0,0 5 0,-4 2-28,-1-1 1,-5-2 14,5 6 1,-2-6-15,3 2 0,2 1 25,-3-1 1,3-1-10,2-4 1,0-5-5,0 0 0,7-7-27,3 2 0,3-3 15,1-2 0,6-2-2,0-3 1,6 2 34,-2-7 1,-1 0-23,2-5 1,-6-3 29,6 4 0,-7-9-28,1 8 1,-2-1 42,-3 6-37,1-3 0,0 11 22,-1-3 1,-4 4 1,0 1 0,-5 0 43,5 0 0,-5 6-18,4 4-18,-5 3 6,9 8 1,-12-4-16,4 2 0,2-2-26,-2-3 1,6 0 24,-1-5 0,-2 3-34,2-7 1,0 0 27,4-5 0,3 4-15,2 1 1,-7 0 1,2-5 1,-2 0-4,3 0 0,-1-1 1,1-4 1,-5 3 0,0-3 6,-1-3 0,6 6-1,0-3 1,-1 4 73,1 1-78,0 0 1,4 0-1,1 0 1,0 0 1,-6 0 1,6 1 6,0 4 0,4-1-10,-4 5 0,4-5 9,-4 1 0,4-2-8,-4 2 1,4-4 4,-4 4 1,4-3-2,-4-2 1,5-2 1,-6-3 0,1-1 3,-6-4 1,1-3-5,0 3 1,0-3-1,-1-2 1,1 1-2,0-1 0,-2-5 2,-3 1 1,1-1-3,-6 6 1,0-1 0,-5 0 1,-8 5-3,-7 1 1,-6 5-19,-9-1 1,-1 4 17,-3 1 1,-2 6-125,-3 4 0,3 3 72,6 2 0,-2 0-119,2-1 1,-1 1 80,12 0 0,-1-1-2,5 1 0,2-5 50,4 0 0,2-5 44,7 4 0,7-5 0,2 1 0,11 1 0,5-1 0,2 0 0,3-5 0,-1 0 0,0 0 0,6-5 4,-1 0 0,5 0-17,-4 5 0,4-5 66,-5 0 1,4 0-54,-9 5 0,2 0 85,-11 0 1,3 7-67,-9 3 0,3 4 4,-13 6 1,1-2 50,-5 7 0,-1-1-47,-4 5 0,-3 6-1,-7-1 0,-5 7 3,1-2 1,-6 2-18,6-2 1,-7 8 14,1-2 0,-8 2-63,-1-3 1,-2 0 17,2 0 1,-4-5-79,-6 1 1,-8-8 95,-7 3 0,0-4 0,-6-2 0</inkml:trace>
  <inkml:trace contextRef="#ctx0" brushRef="#br0" timeOffset="5656">9716 74 7569,'8'0'-1338,"-1"7"1179,-7-6 0,0 4 142,0-10 0,-7 2 17,-2-7 0,-4 0 0,-2-4 0</inkml:trace>
  <inkml:trace contextRef="#ctx0" brushRef="#br0" timeOffset="6311">9408 1382 7569,'18'0'-833,"-4"0"293,-2 0 389,2 0 0,-1-1 272,-3-4 179,3 3-216,-11-4 0,3 6 13,-10 0 1,-10 5-32,-9-1 1,-12 6 8,-8-5 0,-13 0-44,-12-5 7,-3 7 0,-1-6-253,-1 4 0,-11-3 225,-3-2 1,-10-2-64,0-3 0,10 4 85,5-4 0,7 3-217,8 2 1,4 0 50,10 0 0,5 0 134,10 0 0,3 0 0,7 0 0,-1 0 0,1 0 0,0 0 0</inkml:trace>
  <inkml:trace contextRef="#ctx0" brushRef="#br0" timeOffset="6630">11598 1324 7569,'0'9'-173,"0"1"0,-7 0-519,-3 5 658,-3-1 1,-3-4 119,-4 0 0,-4 0-25,-10 4 1,-12-4 1,-13 0 1,-6-2-52,-9 2 1,-2-4-93,2-6 1,-1 0 11,11 0 0,-4 0 68,4 0 0,-13-6 0,2-2 0</inkml:trace>
  <inkml:trace contextRef="#ctx0" brushRef="#br0" timeOffset="7447">6541 1441 7569,'-14'7'0,"-6"-4"-201,0 7 1,-6-5-247,2 4 1,-11-4 345,-4 5 0,-5-7 165,-5 2 0,-5 2 10,-9-2-51,-4 0 0,-2-1 1,0 1 1,4 0 5,-8-5 0,-6 0-280,-14 0 0,43 1 0,-1 0 265,-3 1 0,0 1 0,-1-2 0,-1-1-11,0 3 0,-1-1 1,-2-1-1,-3 0 7,-6-1 0,-1 0 1,5 0-1,1 0-29,-1 0 1,0 0-1,0 2 1,-1 1 23,-1-1 0,0 1 0,1 0 0,0-1-253,-2-2 1,1 0 0,1 2 0,0 1 251,-1-1 1,-1 0 0,1 2 0,-2-1-1,-5 0 1,-1-1 0,5-1-1,1 0-2,2 1 0,0 0 1,-1 0-1,-2-2 8,-4 0 0,-1 0-892,7 3 1,0 1 871,-1-4 1,-1 1 15,3 3 1,0-1-2,-4-3 0,-1 0-78,-2 0 1,-1 0 76,10 0 0,1 0-4,-5 0 0,1 0 2,1-3 1,-1-1-870,-7 3 1,0 1 863,-1-3 1,1-1-10,7 1 0,2 0-269,-4 2 0,2 0 271,10-2 1,0-1-1,-12 4 0,1 0-148,10 0 1,3 0 132,0 0 0,0 0 0,3 0 0,0 0-4,-2 0 1,0 0 0,-41 0-14,44 0 1,0 0 13,-39 0 1,3 5 26,14 0 0,1 5 0,8-5 0,5-2 0,9-1 0,7-2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2:51.0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1000 191 6958,'-6'9'-319,"-4"-5"0,2-2 480,-2-2 0,0 5-148,-4 0 0,-8 1 7,-2-1 0,1-1-16,-1 5 1,-6 1 0,-4 5 1,-2 1-39,2 4 39,-10 3 0,-2 6-17,-3 0 1,1 3 18,-1 2 1,5-2-11,0 8 0,2-8 1,8 3 1,-1 1-5,6-2 0,4 0 5,1-4 1,11-6-2,-2 1 1,10-6-7,0 6 0,5-7-1,5 1 0,5-7-45,10-3 1,14-5 46,10 1 0,10-5-31,0-5 0,3-3 23,2-7 0,-7 0 23,-3 0 0,-3-1 10,-2-3 0,-8 2 4,-7-2 0,-6 2-3,-8 3 13,-1-1-2,-5 0-9,-3 7 191,-6 1-192,-6 21 1,-3-10-7,-5 11 0,4-2 8,0 7 1,2-4-19,-2 4 0,-1-2 18,6 1 0,-5-1-2,5 7 0,-5-1-17,5 6 1,-6-6 13,1 1 0,-5 4-22,-4 5 0,-4 2 19,-6-1 1,-2 1-35,-4 3 0,3 3 28,-8-3 0,6-1-61,-5 1 0,0 0-2,-5 5 1,1-4-11,4-1 0,-2 0-85,7 5 0,0-5 75,4 1 1,7-9-268,4-2 341,2 0 0,3-12 0,-1 4 0</inkml:trace>
  <inkml:trace contextRef="#ctx0" brushRef="#br0" timeOffset="928">1177 823 7569,'6'9'-1423,"-2"2"1359,5-6 1,1 1 21,5-1 1,1-3 80,4 3 0,-2-3 205,6-2 0,1 0-148,4 0 1,1-2 42,-1-3 0,5 2-58,1-7 1,1 0 5,-2-5 1,-3 1-31,3-1 1,-4 0 22,-6 1 0,-3-1-35,-6 0 1,-2 1-8,-3-1 1,-4 0 1,-6 0 0,0 6-48,0-1 1,-6 7-12,-4-2 1,-10 3 12,-4 2 0,-4 0-45,-1 0 1,-2 2 31,-4 3 0,6 3 12,0 6 0,1 3-5,8 2 1,-3-1 5,9 7 1,-4-6 2,8 6 0,2-5 1,-2 4 1,7-4-2,-2 4 0,10-1 6,5 2-4,3-4 0,6-7 0,1 1 1,9-2 0,-4-3 0,11 1-3,-7-6 1,10 0 1,0-5 1,9-5-16,1 0 1,10-8 13,-5-1 0,6-3-18,-6-7 0,-2 1 17,2-2 0,-13-1-1,-2 7 0,-8-6-2,-6 6 0,-4-1-11,-7 5 157,1 1-139,-7-1 0,-3 2 46,-10 3 1,-3 4-40,-7 6 1,-6 0-10,-3 0 1,1 0 16,-2 0 0,6 6-36,-6 4 1,7-2 10,-1 2 1,-3 0 14,3 4 0,1 1-21,8 0 1,-1 1 15,6 4 0,-5-4-26,5 4 0,0-4 18,5-1 0,2-1-12,3 1 1,3-5 12,7 0 0,1-5-22,4 4 0,-3-5 25,8 1 0,-1-4-1,6-1 0,6-1 4,3-4 1,3-4-10,3-5 0,5-3 20,4-2 1,2-2-19,-2-4 1,1-3 16,-6 4 1,2-6 1,-2-4 0,-4 3 0,4-3 1,2-2 17,-2 2 0,-5-1 2,-5 6 1,-6-1-26,1 1 0,-4 0 3,-6-1 0,-3 7-6,-6 4 0,0-2 10,0 1 0,-6 2-214,1 8 101,-7-3-26,4 5 174,-7 0 1,-7 3-72,-2 10 0,-11 5 114,-5 9 1,-10 12-104,-10 13 1,0 7 142,-9 8 0,0 1-360,-5 4 1,0 3 293,1 6 1,-1 6-32,0-1 0,24-32 0,-2 0-20,-2 1 1,0-1 0,-1-2 0,0-2-8,-2 0 1,0 0 0,5-2 0,-1 0-38,1-4 1,1 1-1,-1 3 1,2 0 57,-29 29 1,7 4-8,8-9 0,5-9-407,5-10 0,4-10-87,11-10 141,9-4 1,17-13-68,13-3 398,19-23 0,12-6 0,12-20 0</inkml:trace>
  <inkml:trace contextRef="#ctx0" brushRef="#br0" timeOffset="1103">2720 1044 7569,'0'29'31,"-6"-4"62,-4-1 0,-8-6 29,-2 2 1,-6-4-111,2-1 1,-6-2-315,-4-3 220,-4 3 1,-14-10-321,-7 7 1,-1-7 401,-9 2 0,1 10 0,-6 1 0</inkml:trace>
  <inkml:trace contextRef="#ctx0" brushRef="#br0" timeOffset="1903">4322 618 7569,'-21'1'-505,"-3"4"347,-4-3 0,-6 9 73,-1-6 0,-1 7 96,2-3 1,1 3 71,-6-2-75,7 3 0,-3-5-17,11 7 0,-2-1-1,6 1 0,2 1-3,8 4 0,-1-4 18,6 4 1,0-9 72,5-1 1,8-5-70,7 5 1,8-7 50,11 2 1,5-3-42,10-2 1,5-7 0,10-3 1,-9-3 33,4-2 1,-11-4-25,-4-1 0,-12 1 32,-7 4 1,-9 0-32,-1 1 0,-7-1 21,-8 0 1,-2 5-20,-2 1 1,-10 5-33,-5-1 1,-7 4-84,1 1 1,-7 0-172,-3 0 0,1 1 253,5 4 0,-1 3 0,1 7 0</inkml:trace>
  <inkml:trace contextRef="#ctx0" brushRef="#br0" timeOffset="2169">5381 15 7569,'14'-8'-771,"-5"1"647,-3 7 165,-6 0 55,-13 7 0,-3 1 149,-14 7 1,1 4-132,0 1 1,-2 6 20,-4-1 0,4 4-116,-3 5-12,-4-3 1,2 12-53,-3-4 0,-3 3 82,3 2 1,-4 5-314,-1 0 0,5 0 133,0-4 1,8-6-248,1 0 0,2-6 390,9 1 0,-1-3 0,6-2 0</inkml:trace>
  <inkml:trace contextRef="#ctx0" brushRef="#br0" timeOffset="2519">4984 794 6978,'15'0'-327,"-6"0"-37,1 0 1,2 0 467,7 0 1,-2 0 411,2 0-399,4 0 1,-2-5 67,4 0 0,1-1-60,-7 1 1,1-2-65,-5-2 1,-1-3-27,1 7 0,-2-1 26,-3 1 1,-3 1-110,-7-5 177,0 5-147,0-9 1,-12 12 19,-3-4 1,-7 3-67,2 2 0,-6 0 33,1 0 1,-2 2-109,-3 3 0,6 3 81,-1 7 0,7-4 32,-1 4 1,2-4 41,3 9 0,1-4-43,3-1 0,3-1 104,7 1 0,13 0-57,7 0 1,8-1 2,6 1 0,5-5-70,10 0 1,5-7 3,10 2 0,-1-4 43,11-1 0,-4-6 0,10-2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3:25.5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0 6889,'0'8'1069,"-1"1"-719,-4-5-290,3-2 1,-11 11-97,3-3 115,-3 3 1,-2 2-4,1-1 1,-1 1-13,0 0 1,1 6-50,-1 4 1,-5 1 70,1-2 1,-2 7-88,1-6 1,4 11 68,-4-7 0,4 4-126,1-4 1,0 1-6,1-1 0,4-5-68,0 1 0,7-7-127,-2 1 164,3-2-94,2-2 1,2-7 84,3-3 0,8-5 43,6-5 0,8-3-10,-3-7 0,-1-5 66,1 1-74,1-8 28,4 5 0,-4-6 181,-1 3-196,-6-2 127,3 10 1,-4-4-65,2 6 1,-1 2 116,7 3 1,-6-1-72,6 6 1,-7 0 75,2 5 1,-4 0-50,-1 0 1,-2 7-25,-4 3 0,3-2-25,-7 2 0,1 1 9,-1 9 0,-3-4-74,3 3 1,-2-2 75,2-2 1,-2-6-80,7 1 1,0-2 59,4 2 1,3-2-117,2-3 1,-2-3-49,2 3 0,4-4-127,2-1 0,-2 2-9,1 3 0,-1-4 286,1 4 0,4 4 0,-5-1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3:25.7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1 7827,'-14'6'785,"1"-3"-646,3 7 1,2-7-236,3 2-1248,3-3 1344,-4-2 0,6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3:26.4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338 559 6979,'-14'0'-314,"-1"0"1,-1 5 284,-4-1 1,2 6 247,-6-5-204,-1 7 0,-3-4-3,4 6 0,1 1-3,3 0 0,4-5 20,-3-1 1,2 6-9,2 5 0,2-1 72,4-4 1,-3 1-69,7 4 0,0-4 15,5 4 0,0-4-31,0-1 1,7 0-2,3-1 0,4-4-9,6 0 0,3-7-3,6 2 0,7-5 6,3-5 0,4-3 13,1-7 0,-2 1 55,-2-1 0,-1-6-58,-10-4 0,2 2 98,-11-1 1,-1 4-39,-4-4 1,-7 6-24,-3-2 1,-5 4-42,-5 1 0,-4 0-8,-11 1 0,-3 1-286,-6 3 0,-7 3 140,-3 7 1,1 0 145,-1 0 0,0 7 0,-6 1 0</inkml:trace>
  <inkml:trace contextRef="#ctx0" brushRef="#br0" timeOffset="271">1191 0 7569,'-15'15'-137,"1"-1"57,-1 1 0,-6 6-27,-4 4 0,-7 4 116,-3 6 1,-6-3-10,2 7 1,3-4 54,2 4 0,-2-1-109,2 1 1,1 2 86,9-7 1,-4 7-162,3-2 1,-1 3-57,2 2 0,-2-4-70,6-1 0,-5 0 254,6 5 0,-1-6 0,12 4 0,2-4 0</inkml:trace>
  <inkml:trace contextRef="#ctx0" brushRef="#br0" timeOffset="629">971 764 7569,'14'7'-1235,"1"-1"1196,0 4 0,1-3 106,4-7 0,-2 0 156,6 0 1,-4-2-105,4-3 0,-1-1 104,1-4-8,4-3-182,-11 11 1,2-11 125,-9 3-93,3 4-41,-11-7 1,9 10 16,-6-7 0,0 5 39,-5-5 1,0 5-144,0-5 0,0 5-6,0-4 0,-7 5 67,-2-1 1,-11-1-128,-5 1 0,-2 0 36,-3 5 1,-4 0-14,0 0 1,1 5 41,9 0 0,-4 8 46,3 2 1,4 1-3,1 9 0,4-6 80,1 6 0,7-1 74,3 6 1,5-1-45,5 0 0,15-1 152,9-3-97,17-4-52,-7-6 0,17-1-180,-7 1-9,6-7 142,-9-1-1410,11-7 1097,-5 0 1,1 0 265,-4 0 0,-5-5 0,-2 0 0,-1 2 0,0 1 0,-2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2:54.95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383 750 7569,'-15'0'-1309,"1"5"1353,-1-1 1,0 3-32,1-2 1,-3-2 192,-2 7 0,-3 0-41,-2 4 1,-4 1-108,4 0 0,1 6-14,-2 4 0,6-3 1,-6 3 0,7-1-31,-1 6 1,4-6 31,5 1 1,-1-6-44,6 6 1,0-7 35,5 2 0,2-4-44,2-1 1,5-6 0,5 1 0,8-7-9,2 2 0,9 2-23,1-2 1,7-2 47,-2-8 1,8-3-59,2-7 0,0 1 47,-5-1 1,-4-5-10,-1 1 0,-6-6 4,1 6 0,2-6 54,-2 5 0,-1-4-43,-9 4 1,2-4 13,-6 4-14,0 1 7,-6 4 58,-6 7 1,-3 6-55,-10 7 0,-3 7-72,-6-3 0,-1 9 68,0 2 0,0 4-48,1-4 1,-1 4 37,0-4 1,6 5-17,-1-6 1,7 1 9,-2-6 1,3 6-5,2 0 1,0-6 4,0-4 1,7-2-6,2 2 0,4 2-18,2-8 0,6 1 22,4-5 0,-1 0-1,6 0 0,-4-1 3,8-4 0,-3-3-1,-1-7 1,-3 0-1,-2 1 1,1-1 0,-6 0 1,-1 5 2,-4 1-6,0-1 0,-6 0 74,1 0-65,-7 7 174,4-4-174,-7 7 0,0 7-15,0-5 0,0 11-6,0-4 0,-5 0-93,0 0 113,-6 1 0,7 5-31,-5 0 16,5-1 0,-2 1 5,6 0 0,0-6 4,0 1 0,6-5 3,4 5 0,5-7-6,4 2 1,-1-3 3,7-2 0,-1-5 6,6 0 1,1-8-9,3-2 1,-1-1 30,6-9 0,0 1-28,5-6 0,7 1 40,3 0 0,-4-2-36,-1-4 0,-3 3 60,-2-8 1,-1 1-23,-4-5 0,-1 5 4,-4 0 0,-3 1-56,3-1 1,-3 1 38,-1 4 0,-3 8-105,-2-3 0,-2 4 58,-4 1 1,-4 2-180,0 8 137,-1-1 1,-12 5 19,3 0 1,-3 9 32,-2 1 0,-7 6-3,-3 9 1,-9 1 35,-6 4 1,-3 3-52,-1 6 0,0 7 32,-1 3 1,2 4-19,4 1 0,-2-2 12,6-2 1,-4 7-8,4-3 1,-4 2-2,4-7 1,0 2 4,6-7 1,-6-1-8,1-9 0,4 1 1,5-11 0,7 4-9,-2-8 9,3-3 1,14-2 1,2-10 0,11-5 1,-1-10 1,11-3-1,4-6 0,5-8 2,5-8 0,5 1-6,10-5 1,-1-1-245,11 1 1,-9 1 315,9 9 1,-16-2-488,1 7 423,-3 0 0,-1 4 0,-3 1 0,-3 3 0,4 6 0,2 7 0</inkml:trace>
  <inkml:trace contextRef="#ctx0" brushRef="#br0" timeOffset="392">3014 823 7569,'-5'10'-374,"0"0"323,-6 0 0,8 4-20,-7 1 185,0 0 0,-11 4-43,-4 1 0,-2 6-126,-3-1 0,-1-3 21,-3 3 1,3-6 65,-3 6 0,3-1-79,1 6 0,2-7 48,4-4 0,3-2 12,6-3 0,0 1-2,1 0 1,4-7 1,0-3 1,7-5-38,-2-5 0,3-3 44,2-7 1,0-8-25,0-6 1,2-2 19,3-8 0,3-1-171,7-4 1,-1-3-59,1 3 213,6-4 0,-4 11 0,4-7 0</inkml:trace>
  <inkml:trace contextRef="#ctx0" brushRef="#br0" timeOffset="1144">3499 823 6608,'-14'0'501,"-1"0"-515,0 0 0,-6 0 80,-4 0 1,-2 7-89,-3 3 1,-4 3-13,0 1 1,-1 6 133,6-1-46,6 8 1,-3-9-72,6 6 0,2-4 53,9 4 0,-3-6-26,7 2 1,-4 1-123,4-1 131,0-1-1,5-4 0,6 0-194,4-1 187,10 1 0,4-7-19,10-3 0,6-3-4,9-2 1,1 0 67,4 0 1,2-8-60,-7-7 1,-5 0 74,-5-4 1,-11-3 0,0 1-11,-6-2 1,-7 5-13,-5-1 1,-7-3-31,2 3 0,-5-1 21,-5 5 0,-5 1-97,-9-1 1,-4 2-79,-7 3 1,1 4-154,0 6 0,-2 0 77,-4 0 210,4 6 0,-5 2 0,7 7 0</inkml:trace>
  <inkml:trace contextRef="#ctx0" brushRef="#br0" timeOffset="2017">3852 1014 7569,'29'0'-330,"1"0"307,-1 0 0,2 0-125,4 0 140,-4 0 0,9-5 109,-5 0-63,-1-6 0,-5 3 27,1-7 0,-7 5 15,-4 1 0,-4-1-61,-5-5 1,-4 5 43,-6 0 1,-1 7-60,-4-2 0,-10 4 21,-9 1 0,-16 0 4,-4 0 1,0 0-148,0 0-29,10 0 166,-15 6 0,16 1-112,-6 3 1,11 3 57,-1-4 0,9 0-47,1 0 75,2 1 0,4 5-54,3 0 49,4 6 0,6 0 0,0 4 5,0-6 1,8-3 0,7-1 0,1-5 5,9 0 0,-1-2 62,5 2 0,1 1-63,-1-6 0,2 0 125,4-5-118,-4 0 0,11-2 90,-3-3-86,4 4 1,-4-17 3,0 3 0,-5-3 3,6 3 0,-8-4 3,3-1 0,1-6 0,-2 2 1,0 2 10,-4 3-17,-1-4 0,0 7 12,1-4-12,6 4 0,-10 8 4,3 3 0,-4 3 127,-1 2-124,-3 0 28,-6 0 1,0 0 12,0 0 0,-7 7-69,-3 2 0,-4 4 42,-1 2 0,-1 0-163,-4-1 149,-3 8 1,-7-6-53,0 4 1,0-2 52,1 1 1,-1-2-101,0 2 0,6-3 70,-1-1 0,2-5-17,-2 0 4,3 0 9,7 4 19,0 1-21,7-7 33,1-1 0,8-7-27,4 0 1,-2 0 20,6 0 0,1-7-13,4-3 1,1-8 2,-1-1 0,5-7 0,1 1 0,1-8-1,-2-1 0,3-12 9,7 2 1,2-3 0,3 3 1,2 0 72,3 0-81,3-7 1,-11 7 4,3 0 5,-10 0 1,-3 6-4,-7-6 1,-6 7-75,-3 2 75,-11 4-35,4 2 0,-11 6-26,3 3-73,-3 4 113,-2 8 10,0 1 0,-9 19-1,-5 2 0,-3 16-8,-7-1 1,-1 10-8,-4 1 0,0 2-19,-1 2 1,-6 2 14,-3 3-15,3-3 1,-6 6-3,3-3 1,3 3 22,1 7-701,4-7 698,2-1 0,6-12 13,3 0 1,4-8-29,1-1 15,7-7 7,2-9 1,7-6-115,4-3 0,10-11 113,9-9 1,16-6 0,7-12 12,9-6 1,6-7 22,11-13 1,-6 1 89,-3-1 0,-1 0-151,6 0-438,0 1 1,12 0 88,-2 4 385,2-3 0,3 10 0,-1-4 0,2 2 0,1 2 0,-41 22 0,-1 1 0</inkml:trace>
  <inkml:trace contextRef="#ctx0" brushRef="#br0" timeOffset="2738">6013 941 6870,'-15'-8'174,"0"1"-161,1 7 69,-7 0-10,-2 0 1,-7 0-80,1 0 1,-1 0 0,-4 7 5,0 2 1,1 4 62,9 2 0,-2 2-92,6 2 0,0-3 0,7 4-121,3-4 181,-3 6-21,12-6-97,-6 5 99,7-6-5,0 0 1,8-2-24,7-4 1,6 3 16,9-7 1,6 0-5,3-5 3,10 0 1,-7-4 25,7-5 0,-8-1 2,3-10 1,-1-1 70,-9 1 1,-6-4-86,-9 4 0,-4-4 106,-5 4-98,3-6 0,-11 10-44,2-4 0,-8 1 0,-6 2 60,-3 4 0,-9 3-197,-2 1 0,-4 2-454,-1 7 458,-7 7 0,5 2 0,-3 9-77,3 2 233,8-1 0,-5 3 0,5 1 0</inkml:trace>
  <inkml:trace contextRef="#ctx0" brushRef="#br0" timeOffset="3722">6175 1000 7569,'8'0'-825,"5"0"688,-12 0 1,6 1-76,-7 4 0,0-2 352,0 7 1,0 0-31,0 5-19,-7-1-81,6 8 1,-7-11 9,3 4 0,3-4 11,-3 4-18,4-7 0,5 5-12,1-3 0,7-4 8,-2-1 0,3-3 11,1-2-7,8 0 1,-1-2-24,3-3 19,11-3 1,-9-13-37,13-3 34,0 2 1,7-7-5,3 0 0,-3-6-2,3-4 1,0-7 49,-5 7-46,3-7 1,-11 4 7,3-7 33,4 0 1,-7 0-40,3 0 1,3-2 1,-3 2 1,-3 4 0,-1-4-94,-4 3 93,-15 8 1,2 4 10,-13 9-67,0 4 0,-9 13 0,-5 3 40,-11 4 0,-13 20 2,-6 11 1,-3 9-19,-2 5 0,1 5 0,4 1 12,5 3 1,3-4 1,1 5 0,3-5-10,2 4 69,-3-5 1,10 7-28,-6-6 0,7 0 3,3-5 1,-1-1-16,5-4 0,4-3 0,1-7-3,3 1 0,9-7-1,3-4 1,4-4-17,6-5 0,3-4 24,6-6 1,-6 0 0,10-5 2,-4 1 0,-1-13-19,-4 3 1,1-9 10,4 3-6,1-6 0,-1 8 3,0-7 1,-1 8-7,-3-3 0,1 4-2,-7 1 1,1 0 63,-5 0 0,-1 7 18,1 3-39,0 4 1,-2 7-34,-3 4 1,1-2 0,-4 2 15,1 2 1,-3 1-4,4 1 4,1-6-27,5 6 1,0-8 0,-1 4 1,1 1 29,0-6-44,-1 0 0,6-5 29,0 0 1,-1 0-4,-4 0 0,0 0-11,-1 0 6,1 0 1,0-2 1,-1-2 1,-4-3-36,0-3 37,-7-3-5,10 5 1,-11-7 2,3 1 0,-3 4-5,-2 0 1,-2 5-2,-3-5 1,-8 7-25,-7-2 24,1 3 1,-2 2-2,-4 0-44,4 7 42,-7-5 1,7 11 2,-4-3-10,-2 3 7,17 8 0,-13-5 4,13 4 1,-5-4-8,10-1 10,-6 6 0,9-5 6,-3 4-6,10-4 1,4-1 2,5 0 1,7-6-4,4 1 38,3-6 0,1 4-37,1-3 1,-1-4 28,0 4 0,1-10-65,-1-5 37,1 4 1,1-12 4,3 3 1,5-9-17,10-1 1,3-4-12,7-5 1,5-9-1323,0-6 1341,6-6 0,-10 2-126,4-6 116,-4 1 0,-1-1 0,0 0-1,0 0-918,-7 7 916,-8-5-49,-8 5 1,-13-4 6,-4 7 1,-9 8-49,-5 17 81,-3 3 0,-5 7 35,-7 5 1,-7 9 538,-12 9 1,-9 14-546,-6 12-31,0 2 1,-6 14 70,5-7 1,8 5-71,3 0 0,3 6 41,1-1 1,2 4-1,2 0 411,2 1 0,6-5-434,-2 0 1,4-2-450,1 2 211,1-3-21,5-14 258,3-1 0,19-6 0,3-1 0</inkml:trace>
  <inkml:trace contextRef="#ctx0" brushRef="#br0" timeOffset="4487">9541 823 6903,'14'0'-533,"-6"0"895,-1 0-101,-7 0 1,-8 7-182,-7 3 0,-1 7-67,-9 3 1,1 11 67,-6-1 1,1 4-93,0 0 0,4-1 1,1 4 64,-3-1 1,0 3-95,-3-4 0,6-3 30,-1-7 0,7 1 38,-1-6 1,2-1-145,3-4 124,-1-7 1,7-3-193,3-10 177,3-10 3,2-7 1,0-9-9,0-4 0,5-2 3,0-7 0,0-7 1,-5-3 0,0 3-125,0 2 1,0 0 74,0 5 0,-6 2-182,-4 8 1,3 9 239,1-3 0,-1 14 0,-1-1 0</inkml:trace>
  <inkml:trace contextRef="#ctx0" brushRef="#br0" timeOffset="4899">9864 955 7569,'8'0'-619,"-1"0"1,-9 0 525,-3 0 0,2 0 355,-7 0 0,-5 0-141,-4 0 0,-7 2-75,1 3 1,-7-2-50,-3 7 0,1-5 17,5 5-27,6 0 1,-3 6-1,6 4 1,0-3-8,6 8 40,-1-1 1,7 1-29,3-1 1,3-4-39,2 5 41,0-7 0,12 3-1,2-7 1,11 1 1,-1-2 8,11-3 1,2-3-9,7-7 0,4-7 0,-1-3-1,0-3 0,-11-3 70,4-4-65,-14 4 0,0-10 0,-7 6 34,1-6-33,-5 10 1,-7-12 61,-3 3 1,-4 4-53,-1 2 1,-8-3 11,-6 3 0,-9 6 0,-13 8-67,-8 3 0,-2 2-120,-8 0 0,0 5-370,-5 0 284,7 13 250,1-8 0,7 18 0,0-6 0</inkml:trace>
  <inkml:trace contextRef="#ctx0" brushRef="#br0" timeOffset="5489">10334 970 7569,'38'-15'0,"-9"1"-422,-9-1 323,-10 7 100,-4-5 0,-14 11 20,-7-3 1,-6 4-34,-8 1 0,-7 6 0,-3 6 88,-4 6 0,6-2-198,2 4 203,4 2-17,2-5-101,-1 11 0,13-11 119,2 8-28,3-7-84,-2 10 0,6-12 20,3 4 0,3-4-8,2-1 0,2-1-12,3 1 0,4 0 0,11-2-8,4-3 0,6-4 21,4-6 0,4 0 25,6 0-11,0 0 0,0-5 40,0 0 1,-6-11 4,-4 1 1,-3-4-13,-2-1 0,-4 2-25,-1-6 0,-11 1 0,0-3 149,-4 1 2,-4 1-118,-5-6 1,-2 6 67,-3-1-76,-10 7 1,-14-1-67,-10 9 0,-4 3-5,-1 7 0,5 0 1,0 4-38,-2 5 0,5 1-69,2 10 0,4 3 83,6 1 1,3-1-122,6 2 154,0-1 1,7-1-32,3-3 1,3 1 0,6-2 3,6-1 1,1-6 26,13-2 1,8-7 61,7 2 0,5-4-45,5-1 1,-2-1 181,7-4-190,-7-3 1,-2-4 51,-11-2 0,2 2 13,-2-7 1,0-4 3,-4-2 0,4 2-38,0-1 1,2 1 21,-1-2 0,-3 1-19,7 9 1,-1-3 0,1 8 0,-1 4 15,-4 1 20,-3 3 1,3 11-28,-9 5 0,-6 7 77,-9 9-82,-3-1 0,-9 7-22,-3 3 0,-3 2-37,-7-2 0,-4 2-194,-1-6 120,-6-1 117,10-5 0,-12 1 0,5-1 0</inkml:trace>
  <inkml:trace contextRef="#ctx0" brushRef="#br0" timeOffset="6284">1633 0 7569,'0'18'-166,"0"-3"179,0-4-31,-7-3-173,5-1 1,-9-9 190,6-3 0,-6-3 0,2-7 0</inkml:trace>
  <inkml:trace contextRef="#ctx0" brushRef="#br0" timeOffset="14706">12333 338 7133,'-8'0'-1055,"2"-6"1055,12 4 0,2-11 0,7 5 0</inkml:trace>
  <inkml:trace contextRef="#ctx0" brushRef="#br0" timeOffset="12919">12172 1000 7171,'0'8'928,"0"5"-778,-7-5-86,-1 7 0,-5-1-11,3 1 0,2-5-33,3 0 1,-1-1 0,-4 6 1,-3 0-43,3 0 1,2-1-1,-2 1 103,-1 0-166,4-1 0,-1 1 36,3 0-123,3-1 154,-4 1 0,12-2-6,4-3 1,10-3 16,4-7 1,4-7-5,1-3 1,2 0 6,4-4 1,-3 2 5,8-7 1,-8 2-11,3 3 0,0-3 6,0-2 0,-1 2 13,-5-2 0,-1 1 6,-3-2 1,1 9 24,-7-4-42,1 4 0,-5 3 110,-1 3-102,-5 3 31,4 2 0,-12 7 0,4 2-19,-3 4 1,-2 7 3,0 0 0,0 4 14,0-4-4,0 6 1,0-10 25,0 4 0,0-4-20,0-1 1,1-2 22,4-3 0,-1 1-104,5-6 1,1 0-176,5-5 1,0 0 14,-1 0 191,1 0 9,0-7 1,1 1-11,4-4 1,-9-3 14,4 3 1,-4 2-27,4-2 51,0 7 0,-2-5 36,-4 3 9,5 3-67,-6-4 13,6 6-13,1 0 0,0 0-10,-1 0 1,1 5 12,0-1 1,-5 3 7,-1-2 1,-4-2 8,5 7 24,-7 0-53,11 4 0,-11 0-6,7-5 19,-7 4 23,10-11-27,-11 5 1,6-6-64,-3 4 68,3-3-4,6 4-22,1-12 1,0-1 16,0-3 0,-1-3-7,1 4 0,0-6 9,-1-5 0,3 4 0,2-4 1,-2 4 19,2 1 1,-4 1 34,-5-1-46,3 0 27,-5 7-21,0 1 0,-3 9-66,-10 3 1,-3 3-9,-7 7 1,1 1 47,-1 4 1,2-4-17,3 4 16,-3 3 1,10-7-12,-7 4 6,7-4 0,-4 3-14,7 1 57,0 0-47,0-12 3,0 5-3,0-5-6,7 0 23,1-1-9,6-7 0,1 0 1,0 0 4,0 0-3,6 0 0,-5-7 7,4-3-8,3-3-1,-7-1 0,12-1-2,-4 0 1,-1-1-2,2-4 1,-3 6 79,3-1 1,-2-3-72,-4 8 105,-2-6-102,4 8 1,-6-2 36,-1 0 0,4 5-8,-3-5 0,3 7 0,-8-3 153,3-1-163,2 5 1,-1-4 39,1 6-28,0 0 0,-1 0-27,1 0 46,0 0-35,-1 0 32,-5 6-85,4-4-33,-12 11 103,6-11-147,-7 11 50,-7-5 1,4 2-21,-7 0 0,5-2 71,-4 2 1,4 3-11,-5-4-6,7 4-11,-4-4 37,1 4-37,4-5 40,-11 7 0,11-6-5,-3 1 1,4-5-5,1 5 16,0 0 27,0 4-51,6 1 40,2 0-28,1-7 0,4 0-1,-4-3 0,4-3 16,2 3-14,0-4 1,6-1 4,4 0-4,2-6 1,3 2 1,-1-5 0,1-1 0,-1-5-1,0 0 97,1 1 1,-7-3-92,-4-2 1,-4 2 106,-5-2 0,-4 2-81,-6 3-11,0-1 1,-1-1 10,-4-4 0,-3 5-249,-7 1 136,0-1 0,-1 9-7,-4-4 0,2 3-94,-6 7 0,4 0 125,-4 0 1,4 8 4,-4 7 1,6 0 51,-2 4 0,4 4 0,1 0 0</inkml:trace>
  <inkml:trace contextRef="#ctx0" brushRef="#br0" timeOffset="14250">14318 1191 7569,'23'6'-576,"-2"-3"193,-6 7 507,6-6 1,-5 2-17,4-6 0,-4 5 295,-1 0-355,0 0 0,-1-10-88,1 0 82,0-6 1,-1 7 42,1-6 1,0 1 45,-1-6-74,-5 7 138,4-5-125,-5 5 1,0-7-50,-3 0 0,-4 5 110,-1 1-134,0-1 0,-1-5 102,-4 0-174,-10 7 1,-1 2 85,-4 6 1,-1 0-127,1 0 43,-6 0 0,10 1 34,-4 4 0,-1 3-49,2 7 85,-1 6-9,5-4 1,6 9-9,-1-7 1,2 6 42,-2-6 1,3 3-16,7-3 0,0-1 3,0 7 1,0-6-3,0 6 1,7-7 0,3 1 9,3-2 14,1-9 1,1 5-27,0-3 1,6-4 24,3-1 1,4-3-14,2-2-5,-1 0-30,0 0 0,6-7 7,-1-2 1,5-5-3,-5 0 0,4-1 20,-9 0-46,4 1 40,-17 5 0,6-2 0,-8 6-28,-5-6 19,-3 9-85,-6-4 32,0 6 25,0 13 1,-2-4 29,-2 11 0,2-4-2,-3-1 0,3-5 91,2 0 1,7-2-93,3 2 0,3-4 1,3-6 12,4 0-8,-4 0 0,10-1 25,-6-4 1,4 1-16,-4-5 1,4-1 9,-4-5-8,0-6 0,-6 4 88,1-2-89,0 3 1,-2 1 54,-3 0-7,3 0-46,-12 1-35,6-1 42,-7 0 1,-7 6-32,-3-1 33,-3 7-5,-1-11 0,-6 13-147,0-4 0,-1 5 23,2 5 0,2-2 0,-2 7-76,2 1 1,-2-3-60,-1 2 107,1 0 0,9 5 44,0-1 1,5 1-67,-5 0 178,7 0 1,-4-1-83,7 1 0,7-5 79,3 0 0,3-6-108,2 6 275,-1-6-127,8 9 0,-5-10 23,8 7 0,-5-1 63,4 6 1,-4 0-53,4 0 0,-4 1 40,4 3 0,-6 3 82,2 2-170,-10 4 1,-4-5 50,-6 6-120,0 1 0,-6 4 56,-4 0 1,-10 2 1,-4-2 1,-4-3-13,-1 4 0,-2-3-79,-4 3 0,3-3 20,-8 8 0,1-8 0,-5 3 75,0-4-118,0-2 0,1-1 43,4-4 0,-2-4-137,7-10 0,0 1 50,4-6 0,8-2 34,2-8 1,10-4 89,5-11 0,4-3 21,1-6-21,0-1 1,11-4 1,4 0-41,16-7 1,0 8 180,13-6-66,7 0 1,-1-4 0,6 3 102,-2 0 1,-2 1-143,2-5 0,3 5 0,-3 1 29,3 2 1,8-3-102,4 5 1,-2 0-459,1 4 525,-12 1 0,-4 6 7,-13 3 1,-11 4 5,2 1 1,-12 1 8,-4-1 1,-1 5-14,-8 0 1,-2 5-41,-7-4 1,0 4-16,-5-5 433,-8 7-395,1-4-3,-12 7 0,5 0-117,-6 0 1,-1 5 64,1 0 0,1 6 0,2-1-14,2 3 1,4 3 27,-4 4 2,6-4 1,-2 7-15,10-3 0,-1-4-22,6 4 27,0 3 76,5-7-74,0 12 8,6-12 0,4 5 0,10-6 70,4 0-63,4-1 0,8-5 152,3-4-150,4-4 1,-6-1 22,-2 0 0,-4-6 0,-2-4-14,0-3 1,-1-2 3,-3 0 0,1 1-2,-7-1 1,1 0-4,-5 1 1,3-1 18,-4 0-55,4 7 1,-9-3 43,5 6-22,-6 0 4,5 5 0,-9 0-2,6 0 0,-6 5 8,6 0 0,-5 6 1,5-1 0,-5-2 1,5 2 0,-5-2 1,4 3 4,3-1 0,1-5 3,2 5 0,1-7-7,3 2 0,-1-3 2,7-2 0,1-2-3,8-3 2,-3 3 1,5-9-88,-6 6 0,-1 0 1,2 5-290,3 0-773,4 0 1053,6 7 0,5-4 95,0 7 0,20 0 0,-1 4 0</inkml:trace>
  <inkml:trace contextRef="#ctx0" brushRef="#br0" timeOffset="15725">17272 750 7569,'0'-8'-235,"0"1"0,2 2 228,3 0 0,-4-1 148,4 1 54,-3 3 386,-2-4-410,-7 12-80,-1 9 1,-8 3-120,-4 6 0,-1 7 106,-3 9-193,-4 2 169,5 2 0,-5 0-28,4 0 1,-2 2 0,4 1 14,0 2 1,4-5 53,-2-4-32,4-8-104,1 11 0,0-14 64,1 1 0,-1-3-7,0-7 22,0 0 1,2-6 26,4 1-210,-4-7 7,4-1 151,-5-14 1,-1-3-6,0-9 1,5-6 0,1-7 11,-3-3-63,6-6 0,-2 4 43,3-7-2,3 0 1,-6 0-213,3-1 102,3 1 1,-6 0-248,3 0 209,4 0 1,-6 7-12,7 2 161,-6 4 0,4 8 0,-5 2 0</inkml:trace>
  <inkml:trace contextRef="#ctx0" brushRef="#br0" timeOffset="16155">17493 1249 7569,'8'-6'-354,"-1"-2"1,-9-2 0,-3 2 512,-5 1-70,-3 2 0,-10 5-32,-6 0-73,-1 0 0,-5 0 54,5 0 1,-4 0-78,0 0 1,-1 7 78,6 3-42,-1 3 1,3 6-1,2 3 4,6 0 0,2-2-29,3 5 39,5-7 1,1 8-1,5-5 30,-2 2-35,7-5 43,6 3-44,7-6 0,7-7 1,6-2 37,5 1 0,13-7-6,-2 0 1,3-2 3,-3-8 1,-6-1-1,-4-9 0,-5 4 3,-4-4 1,-1-2 8,-9-3 152,3 4-179,-16-7 1,4 7-51,-6-4 1,0-2 92,0 2-103,-6 4 0,-4-5-88,-10 6 0,-3 2-362,-6 8 0,-5-1 92,-1 6 391,1 0 0,-2 12 0,-1 1 0</inkml:trace>
  <inkml:trace contextRef="#ctx0" brushRef="#br0" timeOffset="16562">17772 1205 6593,'-6'-8'-8,"-4"3"7,-3 4 1,-4 1 0,-1 1 3,-1 4 0,-2 3 7,1 7 0,4 0 11,-4-1-18,4 8 0,6-4 72,0 6-69,7-6 0,-9 8 6,8-6 120,-1-1-118,5 3 0,0-6 23,0 4 0,6-2 26,4 1-42,3-9 51,2 10 1,6-14-17,3 4 63,4-4-91,2-6 1,1 0 38,3 0 1,-3-6 10,3-4 0,-3-8 2,-1-1-19,-7-8-21,4 5 0,-12-8-48,0 1 46,-1-1 1,-10 1 39,5 0-125,-5-1 0,2 6-33,-6-1 1,-8 7-19,-7-1 1,-6 4 62,-8 5 1,-2 4-115,-4 6 1,4 1-5,-3 4 0,-2 3-187,2 7 0,4 1 340,6 4 0,6 3 0,-3 6 0</inkml:trace>
  <inkml:trace contextRef="#ctx0" brushRef="#br0" timeOffset="16788">17919 1352 7569,'38'-13'-63,"-4"3"0,-3-3-26,-2 4 0,-4-9 30,-1-2 87,1 0 0,-2 6 169,-4-1-256,4 7 1,-5-5 26,7 3 96,-7 4 1,9-1 21,-2 7 0,1 0-195,-1 0 146,2 7 0,-10 1 0,1 8-86,-7 4 0,-4 2-49,-7 8-3,0-1 118,-7 7 1,-8 2-279,-9 6 0,-2-5 91,1 0 1,-1-1 169,6 1 0,-6-3 0,3-7 0</inkml:trace>
  <inkml:trace contextRef="#ctx0" brushRef="#br0" timeOffset="22035">19315 1088 7238,'-8'6'-57,"2"-4"18,-1 4 1,6-6 109,-6 0 0,1 0-41,-4 0 77,3 0-55,-6 0 1,5 0 0,-5-1-6,3-4 1,-3 3-32,3-3 11,4-3 1,-6 5-57,7-7 1,-4 0 14,4-4 1,0-1-1,5 0 29,0 1 0,6-3 0,3-1-66,-1-1 60,11-1 1,-9 5-38,10 1 0,-4-1 0,-1 0 15,-1 1 1,3 1 9,2 3 0,-2 3 0,2 7-1,-2 0 1,-3 0-2,1 0 54,0 7 0,-6 1 22,1 7-68,-6-1 1,2 8 5,-6 2 49,0 4 1,-2 1-37,-2 1-18,-5-1 13,1 0 3,-5 1-12,5-1 1,-7 1 21,1-1-24,-8 0 1,4 1 4,-6-1-1,4-4 1,-3-1-28,2 2 0,-3 2 36,4 1-30,1-6 0,4 3 1,0-6-6,0-2 0,2-2 19,4-1 1,2 0-3,7-1-100,0-5 1,2-3 0,4-6-58,9 0 1,6-5-23,9 0 1,-1-6-335,0 1 235,1-9 277,-1 2 0,7-4 0,2 6 0</inkml:trace>
  <inkml:trace contextRef="#ctx0" brushRef="#br0" timeOffset="22361">19565 1499 7569,'0'9'-1086,"0"4"1079,0-4 1,0 0 0,-1 0 282,-4 3-7,-3 7-222,0-2 0,-6 9 96,5-7-97,-4 8 1,-7-5-1,-1 8-54,-2-1 1,3 1 54,-4-1-369,6 0 214,-10 1 1,7-2-43,-4-4 0,-1 2-386,7-6 536,-1-1 0,-1 3 0,-2 1 0</inkml:trace>
  <inkml:trace contextRef="#ctx0" brushRef="#br0" timeOffset="24199">18786 1690 6385,'-8'-8'-168,"0"0"398,3 3-248,3-3 0,-11-7 278,4 1 0,-3-3 112,2-2-258,-3-4 0,10-8 0,-5-3-55,1-6 0,2-2-7,5-2 29,7-7-178,8-1 0,3-9 118,6-2 1,6-11-460,4-9 0,-14 38 0,1-2 315,-2 1 0,1-1-134,22-39 0,-17 42 0,1 1 0,26-38 1</inkml:trace>
  <inkml:trace contextRef="#ctx0" brushRef="#br0" timeOffset="22941">20521 911 6124,'-8'7'266,"-5"-5"1,4 6-162,-5-3-26,-1-4 1,-1 12-31,-4-3-33,-3 3 1,-6 2 20,-1 0 1,1 1-10,0 4 1,4-3 22,1 8-119,-1-1 95,-4 6 0,4-1 10,1 1 0,6 4-133,-2 0 115,4 7-49,1-10 1,2 7 42,3-4 0,-1-3 4,6 3-61,0-9 54,5 3-11,7-12 0,-4 4 0,8-9-1,6-1 1,-1-7-62,8 2 61,-6-3 0,10-7 4,-3 0-5,2-13 1,3 8-3,-1-10 89,-6 4 1,-2-4-83,-6 1 17,-7-7 0,-1 9-10,-7-2-2,0 2 0,-2-2-133,-3-1 132,-3 1 1,-12 4-91,1 0 0,-7 7 29,1 3-459,-3-3 514,6 6 0,-6-4 0,5 6 0</inkml:trace>
  <inkml:trace contextRef="#ctx0" brushRef="#br0" timeOffset="23672">20565 1970 7569,'15'0'-686,"-1"0"1,1-7 859,0-3-10,-1-9-82,8-4 1,-1-8 59,3-3 0,4-6-81,-3-9 11,9 4 1,-3-17-2,3 3-214,-3-10 1,-1 4 154,-1-4 0,-6 4 61,-3 6-219,-11-6 0,-2-2 1,-7-5-101,0 3 1,-8 1 49,-7 9 196,-6-3 0,-7 13 0,-3-3 0,-8 6 0,-5 4 0,-5 2 0</inkml:trace>
  <inkml:trace contextRef="#ctx0" brushRef="#br0" timeOffset="33286">251 3366 7569,'14'7'-669,"-5"-6"1,4 6 500,-3-7 1,3 0 277,1 0 0,3 0 224,2 0 1,2-7-159,4-3 0,3-3-8,-4-1 0,4-6-124,1 1 1,6-8 32,-1 3 0,5-2-16,-5 1 1,2-2-2,-1 2 1,-4-3-39,3-1 0,-3-1 40,-2 1 0,-1 5-57,-3-1 0,-1 2 101,-9-1-174,3-4 0,-16 12 99,2-4 1,-8 10-97,-6 5 0,-10 4 56,-4 1 1,-6 6-5,-4 4 1,1 8-26,-6 2 0,6 4 37,-1-4 0,-2 6-6,2-2 1,1 4 1,9 1 1,-2 6 3,6-1 1,-5 5-2,6-4 1,-6-1 29,6-5 1,-1 6-29,5-1 1,6 0 2,-1-4 0,7-3-6,-2-2 1,5 1-1,5-6 1,3-1-29,6-4 0,8 0 31,2-1 0,-1-6-2,2-3 0,-1-3-2,5-2 1,7 0-2,4 0 0,-1-7-2,5-2 0,-2-6 1,12-5 0,-6 2-3,1-6 1,-4 4 3,-1-4 1,-6 1 10,-4-2 1,-9 4-11,-6 6 1,-7 2 39,-2 4 1,-5 2 50,4 7 14,-5 0-86,2 0-3,-12 7 0,4 1-68,-3 6 1,-3 1 69,-2 0 0,2 1-98,-2 4 1,7-4 85,-2 4 1,-2-4-74,3-1 57,-1-1 1,5 1-12,0 0 0,0-5-1,0-1 1,0-4 1,0 5 1,1-7-30,4 2 0,-2-3 34,7-2 1,0 0-5,5 0 1,-1 0-2,1 0 1,5 0 39,-1 0 0,7-7-16,-1-2 1,-2 0 2,1 0 1,2-3 12,9-7 1,1 2 4,3-2 1,-3 1 27,-7-2 0,4 4-45,-4-4 1,4 4 50,-9 1 0,-2 5-41,-3 1 0,-2 5 92,-3-1 0,-4 4-17,0 1-40,-7 0 1,5 6-46,-3 4 0,-3 3-4,3 2 1,-4 0-38,-1-1 0,0 3 62,0 2 1,-1 4-35,-4 6 1,-5 1 21,-10-1 1,-2 2-24,-8 4 1,1-4 9,-1 3 0,-6 2-5,-3-2 1,-8 7-9,-2-2 0,0 4 4,5 1 1,0-2-170,0-3 1,4 2 59,1-7 0,5-1-244,-5-8 1,6-1 6,-1-9 355,9 3 0,-2-17 0,4 6 0</inkml:trace>
  <inkml:trace contextRef="#ctx0" brushRef="#br0" timeOffset="33636">1926 3381 7569,'15'8'-513,"0"-3"352,-7-3 0,10-2 132,-3 0 0,4-2 252,1-3 1,1-3-295,4-7 105,2 0 1,-4 2-25,7 4 31,6-5-6,-5 6 1,5-1 1,-7-1 0,0 6 1,1 0 1,-2 2 40,-4 2-51,-3 0 1,-8 6 38,-3 4 1,-3 5-29,-7 5 0,-2-2-134,-3 6 1,-3 1-25,-7 4 1,-1 0-60,-4 1 0,-3-3 0,-6 0-407,0-3 585,6-12 0,-11 14 0,2-10 0</inkml:trace>
  <inkml:trace contextRef="#ctx0" brushRef="#br0" timeOffset="33898">3132 2587 7569,'0'15'-285,"0"-1"-81,0 1 0,0 5 337,0-1 0,-7 9 593,-3 2-444,-3-1 0,-6 18 19,-1-3 1,-6 4-97,2-4 1,1 0 1,-2 0 0,-1 2-47,-8 3-16,9-3 1,-9 4-16,10-6 0,-4 2-122,-2 3 0,7-8-231,4 3 0,4-11 386,5-4 0,4 0 0,6-6 0</inkml:trace>
  <inkml:trace contextRef="#ctx0" brushRef="#br0" timeOffset="34090">3470 3043 7569,'0'10'-144,"0"-1"159,-7 1 0,-2 0-8,-11 0 54,4-7 0,-12 4-89,3-7 1,-9 0 43,-5 0 0,-4 0 3,-1 0 1,5 0-178,0 0 1,-5 0-575,-5 0 732,0 0 0,-8 0 0,-4 0 0</inkml:trace>
  <inkml:trace contextRef="#ctx0" brushRef="#br0" timeOffset="34372">2147 2646 7569,'0'10'0,"0"-1"-552,0 1 57,0-2 531,0 6 76,0-13-618,0 6 506,-7-7 0,6 6 0,-6 2 0</inkml:trace>
  <inkml:trace contextRef="#ctx0" brushRef="#br0" timeOffset="34536">1809 2616 7569,'0'15'452,"2"-2"-708,2-3 0,0-3 186,5-7 0,1-7 70,5-3 0,0-3 0,-1-2 0</inkml:trace>
  <inkml:trace contextRef="#ctx0" brushRef="#br0" timeOffset="38908">5983 3454 7162,'-8'0'362,"2"0"-106,6 0-200,-7 0 1,6-1 71,-4-4 1,3 2-82,2-7 1,2 0 23,3-5 1,3-1-174,6-4 180,1 4 1,0-12-157,0 4 164,6-4-32,2-1 1,-1-1-299,-2 1 147,3-1 1,-7 6-242,4-1 0,-9 2 78,-1-1 14,0 3 1,0 6-396,0 0 641,-7 7 0,10-5 0,-5 5 0</inkml:trace>
  <inkml:trace contextRef="#ctx0" brushRef="#br0" timeOffset="39840">7703 3072 7090,'-14'0'75,"5"0"0,-4 0 22,3 0-124,-3 0 0,-1 0 53,-1 0 1,0 0 2,1 0 0,4 0 41,0 0-235,7 0 213,-10 0-103,11-6 0,-4-3 54,6-5 0,1 4-10,4 0 1,3 5 48,7-5 1,0 7 67,-1-2 1,1 4 6,0 1 0,4 0-58,1 0 0,1 1 22,-1 4-46,-4 3 1,5 2 62,-6 0-59,0-7 1,-7 10-17,-3-3 0,-4 3 7,-1 2 1,-1 0-84,-4-1 1,-8 3 108,-7 2-14,-6-2-148,3 10 122,-6-4 1,4 5 0,2-2 88,2-1 1,2-1-49,4 5 0,2 1 44,3-1-83,4-6 1,1 3 57,0-6 1,1-1 0,11-4-91,8 0 1,8-7 59,11-3 1,5-3-77,10-2-153,-3 0 99,17-7 0,-7-1-568,13-7 1,-12 0 655,2 1 0,-10-1 0,1 0 0</inkml:trace>
  <inkml:trace contextRef="#ctx0" brushRef="#br0" timeOffset="40708">9658 3498 8055,'0'9'451,"0"-3"0,7-4-341,3 3 0,3-4 20,1 4-14,8-3 1,-4 3-110,6 0-66,0 0 170,6-5-184,-1 0 0,1 0 108,-1 0 0,-4-7 84,-1-3-178,-6 4 0,3-7 55,-6 3-66,0-3 1,-2-2 81,-3 0 1,-4 1-10,-6-1 1,0 0 5,0 1 0,-2 4-23,-2 0 1,-5 0 8,-5-5 1,-3 6 1,-2-1 0,1 7 10,-7-2-156,7-4-119,-3 8 125,6-12 126,1 5 1,6-2-49,3 0 36,-4 0 2,8-4 0,-4-1 44,10 0-53,3 0 1,12-4-50,-1-1 128,1-6 1,-6 8 0,1-6 77,0-2 0,-2-1-30,-3 3-66,-4-4 0,-6 10 46,0-6 1,0 6 0,-3-2-28,-7 4 0,-1 6 14,-14 0-295,7 7 131,-9-4 41,4 7 1,-7 0-1,1 0-169,-1 0 1,3 2-942,2 3 531,4 3 644,6 7 0,-6-1 0,-2 1 0</inkml:trace>
  <inkml:trace contextRef="#ctx0" brushRef="#br0" timeOffset="42500">13553 2749 5928,'7'-8'899,"-5"1"-580,4 1 121,-6 4-37,0-5-285,-6 7 0,-4 0 88,-10 0-166,4 7 1,-7-4 0,3 7 30,-4 1 1,-2 4-99,1 5-7,-2-4 0,5 5 0,-4-6-9,2 0 0,6-1 125,-2 1-226,4 0 69,1-1 0,0-4 45,1 0 1,4-2-56,0 2-42,7 3 46,-10-11 1,11 11-61,-3-3 75,4-4 53,1 7 0,4-10-28,1 7 1,7-5 107,-2 5-95,3-7 0,3 10-23,4-3 91,-4 3 1,7 0 0,-7-1 46,-1-3 1,3 1-105,-8 5 137,-4 0 0,1 1-40,-7 4-49,0-4 0,-8 7 17,-7-4 0,-2-1 2,-7 7-51,6-7 1,-10 10 0,5-6-282,1 1 1,-5 3 283,8-6-69,-1 0 0,5-6 1,1-1-753,-1-3 293,7-3 526,1-7 0,7 0 0,0 0 0</inkml:trace>
  <inkml:trace contextRef="#ctx0" brushRef="#br0" timeOffset="41355">11657 3425 6644,'-8'0'329,"2"0"-29,6 0-35,0-7 0,0-1-32,0-6-158,0-1 1,0 0 0,0-1 46,0-4 0,0 2 1,1-5-104,4 2 0,2-5-63,2 2 1,5-4 0,-5-2 48,4 1 1,0 0 0,-1-1-57,-2 1 63,-7-1 0,8 6-394,-6-1 0,0 7-209,-5-1 0,0 2 90,0 3 501,0-1 0,-6 7 0,-3 1 0</inkml:trace>
  <inkml:trace contextRef="#ctx0" brushRef="#br0" timeOffset="41665">11907 3102 7408,'0'8'-392,"0"-2"0,0-4 724,0 3 1,-1-4 26,-4 4-188,3-3 0,-11-2 0,1 0-28,-5 0 0,-1-5-11,-7 0-56,1 0 0,-6 0-89,1 0 80,-7-6 1,5 8-50,-3-7 1,-2 0 177,1-5-187,1 1 0,9-1-207,1 0 201,6-6 1,-3-2-83,6-6 1,2-7 51,3-3 1,4-4-129,6-1 1,0 0-887,0 0 1001,0 6 1,6-4 0,6 4-1335,6 1 1374,-2 1 0,12 6 0,-12 8 0,5 0 0</inkml:trace>
  <inkml:trace contextRef="#ctx0" brushRef="#br0" timeOffset="47302">15861 3763 6484,'-14'0'-250,"5"7"250,-4-6 0,5 6 0,-7-7 0,1 0 0,-1 0 0,-1 5 0,-4 0 0,4-1 0,-4-4 0,4 0 0,-1 0 0,-2 0 0,3 0 0,-12 0 0,3 0 179,-2 0 1,-9 0 259,-4 0 1,-2 0-56,-2 0-355,-7 0 1,1 2 0,-4 1-39,5 2 0,-2 2 115,2-2-103,0-4 0,0 7 10,0-3 1,-11-3 0,1 3-20,-2-3 1,1-2 56,1 0-39,0 0 10,7 0 0,2 0-6,5 0 0,0 0-7,-4 0 28,-4 0-633,-5 0 614,-1 0 1,0 0 15,0 0-1,-6 0-11,4 0-2,3 0 1,-1 0 9,0 0 0,-1 0-121,-9 0 1,0 0 105,-4 0 0,1 4 0,4 1 1,2 0-4,7-5 0,5 0 17,1 0 1,-6 0-8,-5 0 0,-1-5 0,3 0-1,-2 2 0,0-3 31,6 1-35,-1 0 0,5 0-5,0 0 1,-5-5 0,-5 5 11,2 2 1,-5-3-9,-1 1 0,-2 0 1,1 5-24,5 0 21,-3 0 1,5 0 13,-6 0-1049,-7 0 1032,-1 0 0,-4 0 0,9 0 190,2 0 1,-1 0-196,6 0 0,-6 0 1,1 0 3,-3 0 0,-1 0 30,-1 0-32,1 0 1,6 0 2,3 0 0,-1 0 2,1 0 1,-11 0-41,2 0-876,-11 0 900,3 0 1,1 5 1,6 0 0,1-1-89,4-4 0,2 0 95,-2 0 1,-4 0 0,-5 0-46,1 0 40,8 0 1,-1 0-10,6 0 1,-4 0 6,4 0-27,-6 0 1,3 0-3,-7 0 0,2 0 72,4 0-47,-4 0 235,18 0-227,-16 0 0,14 2-3,-12 3 1,1-2-10,-2 7 12,-9-7 1,16 9-9,-7-7 0,9 4-92,6-4 94,-3 7 1,-1-11 0,-5 4 1,-3 2-5,3-2 0,2 4-5,-2-4 7,2 0 0,4-3-12,3 3 1,-1-4 562,6 4 1,-7-3-528,2-2-24,3 7 0,-4-6 116,6 4 0,-2-3-116,2-2 1,4 0 417,-4 0 0,8 1-416,2 4 149,-1-3 0,-4 4-143,0-6 1,-6 0-44,-4 0 1,-4 5-1,1 0 67,3-2 0,-1 1-10,6 1 0,0-2 0,5 5-2,0-1 1,0-1-16,0-1 0,-1-2 1,1 7 0,-5-2-1,0 2 1,0 1 3,5-6 0,0 7 0,0-9-10,0 7 1,6-5 1,4 5 1,3-6 0,3 5-22,4-3 0,-2 4 6,6-5 14,-6 0 2,10-5-7,-6 0 13,8 0 0,-1 5 0,0 0-3,1-2-4,-1-2 0,7-1 0,-5-1 12,3-4 0,2 3-4,-2-3 1,2-3-5,-2-2 0,-2 2 1,8-2 0,-1 6-1,5-6 0,0-2 0,0-7 0,0 2 1,0-5 68,0 2 1,5-3-51,-1-6 1,8 1-3,-2 3 1,3-7 0,1 1 34,1-5 1,2 2-29,2-6 0,-1 1 58,7-5-63,-1-7 0,-1 1 0,-3-4 0,-4-2 10,-1 7 0,-2 0-61,-4 5 0,3 2 53,-7 3 1,0-2-50,-5 6 0,5 1 24,-1 5 0,1 4 1,-5 1 12,0-2 0,5 3-10,0-2 0,2 2-32,-2-1 1,-4 1-19,4 3 48,3 4 0,-6-5-14,3 6 16,3 0 0,-6 1 12,4 6-18,-6 1 1,0 7 11,0-6-8,7 4-16,-6-5 7,6 7 0,-1-1-42,4-4 1,3 2 46,2-7 0,0 5 19,-1-5-20,8 7 0,0-10 50,8 3 0,-1-1-51,1 1 0,-1-2 99,0 7 1,6-6-57,-1 1 1,0 2 130,-4-2-150,-1 7 1,1-9 13,-1 8 1,0-6-1,1 5 28,-1 2 0,5-4-18,1 2 1,10-1 0,0 2 14,0-1 1,3 1-14,1 4 1,1-5 3,4 0 1,-3 0 15,-7 5-27,7-7 1,-4 6 4,7-4 0,0 3 67,4 2 0,8 0-63,2 0 1,-2 0-5,-3 0 1,-2-1 33,-2-4-93,-1 3 1,1-5 20,0 7 0,6 0-36,4 0-55,3 0 1,-4 0 60,1 0 1,-10 0 34,5 0 0,-6 0 0,11 0-24,1 0 1,7 0-21,1 0 45,1 0-8,-6-6 0,-6 4-1,-3-3 3,3 4 1,0-4-5,6 0 0,2 0 3,4 5 0,-4-2-2,3-2 2,-9 2 1,3-6 6,-4 3-7,4 3 0,3-9 1,4 6-1125,-4 0 1124,5-2 1,-13 6-2,-3-4 1,-4 2 0,-1-1-19,0-1 1,-1 1 18,1 4 0,0 0 1,0 0-2,0 0 0,-6-5 1,1 0 0,-6-2 0,1 2 0,-2 2-1,2-7-26,3 7 1,12-10 18,0 3 1,4 2 0,-4 0-16,-2 1 1,-6-3 26,-2 6 1,-7-6-14,2 5 16,3 0 1,-1 5 53,3 0 1,3 0 0,-5 0-17,0 0 0,2 0 534,-10 0 1,4 0-576,-9 0-2,-3 0-2,0 7 4,0-6 0,-4 7 0,8-4 14,0 0 0,0 6-14,4-5 0,-3 0 1,9-3-11,1 3 0,-5-4 3,3 4 3,-4-3 0,-2-2-1,-4 0 1,3 0-1,-2 0 0,2 0 0,2 0 1,-6 0 0,11 0 0,-10 0 0,13 0 0,-4 0 0,1 0 0,-5 0 20,-5 0 0,-2 0-19,3 0 2,-5 0-2,1 0 1,-3 0-2,6 0 1,-1 5 2,1 0 0,8-1 3,-2-4-49,2 7 44,3-5 1,-2 4-31,6-6 0,-9 5 27,0 0 0,-3 2 1,-8-4-3,-1 2 0,-2 1 42,-2-1-42,1 3 0,-1 2 4,1 0 1,-1-5 0,0 3 0,1-2 1,-2 1-2,-4-2 1,9-3 0,-4 2-20,2-2 0,0 0 20,-1 3-37,6-4 0,-5 6 15,3-7 1,-8 0 0,-1 0-23,1 0 0,1 0 25,3 0-5,-1 0 1,1 0 10,-1 0 0,0 0 0,2 0-2,4 0 0,-4 0 22,3 0-25,4 0-5,-7 0 26,5 0 0,-7 0 1,0 0-50,1 0 0,-1 0-38,1 0 72,-8 0 1,6 0-59,-3 0 1,-2 0 35,1 0 21,-6-7 0,10 6-7,-4-4 25,-2 3-22,5 2-6,-4 0 1,7 0-23,-1 0 17,0 0 1,1 0-1,-1 0 0,-1 0-34,-4 0 44,4 0 0,-7 0-22,4 0 0,1 0 1,-6 0 14,-2 0 1,0 2-1,0 1-32,1 2 80,1 0-44,-6-5 1,1 0 0,0 1-7,0 4 0,-1-3-9,1 3-19,0 3 35,-1-6-70,-6 4-2,6 1 70,-6-6 0,2 11-32,-1-7 0,-4 4 3,5-4 19,-7 0 0,5 0-44,-3 0 49,-3 0 5,11 2-6,-11-6 0,9 7 59,-6-3-64,6-3-1,-9 4 23,11-6 1,-6 2-4,2 3 1,5-3 41,-5 2-46,4-2 4,2-2 0,0 0 6,0 0 0,-1 0-15,1 0 46,0 0 3,-1 0 1,1 0 37,0 0-55,-7 7-10,5-6 0,-11 6-10,4-1 1,-6-2 8,0 5 1,5-4-12,0 5 21,0-7-21,-5 10 15,6-4-3,-4-1-1,4 5 0,-4-10-2,3 7 0,-3 0 1,4 4 9,-6 1 0,0 6 0,-1 4 7,-4 3 0,-2 1 0,-4 0-10,1 1 0,2-1-1,-2 1 0,-3-1 0,5 2 8,0 3 1,-6-3-1,6 4-17,0-4 12,-5-2-4,11 0 0,-11 6 0,4 1-1,-4 1 0,3-2-7,0 4 0,2 0 10,-2 5-1,-3-6 0,6 2 2,-2-5 3,-5-1 1,11-5 7,-7 1-13,7-1-2,-10 1 6,11-8 1,-6 5 0,5-8-36,-2-1-6,0-1-76,5-3-67,0-6 1,0 1-769,0-5 508,0-2 283,0 5 0,7-14 0,1-1 0</inkml:trace>
  <inkml:trace contextRef="#ctx0" brushRef="#br0" timeOffset="47891">13803 3719 6001,'0'-15'518,"0"-1"-182,0-4-95,0 4 0,7-12-189,-5 5 1,9-13 51,-6-3-23,6-3 0,-3-9-101,7-3 1,0-3 54,0-2-1,-1-6 1,1 4 0,0-4-82,-1 0 1,-1-4-89,-3-9-899,3 9 972,-11-3-712,4 20-41,-6-5 815,-6 11 0,4 2 0,-3 7 0,4-1 0,1-1 0,0 0 0</inkml:trace>
  <inkml:trace contextRef="#ctx0" brushRef="#br0" timeOffset="48402">12186 3734 6238,'9'-15'540,"4"-6"1,-7 3-345,4-7 0,3-1-151,-3-8 0,3 1 0,2-8 25,-1-4 1,-1 0-26,-3-4 1,-2-3-1,-4 0-74,1 0 0,-1-4 79,-4 7-252,0 0-270,0-1 359,0 4-182,0-11 142,0 11 69,0-11 0,0 11-202,0-3 0,0 5-87,0 5 281,0-4 92,0 12 0,0 2 0,0 1 0,0 4 0,0-4 0,0-2 0</inkml:trace>
  <inkml:trace contextRef="#ctx0" brushRef="#br0" timeOffset="50154">6836 3910 6420,'-8'-7'231,"1"6"0,7-7 250,0 3-361,0-3 0,0-7-1,0 0 0,5 1-9,0-1-18,0 0 0,0 0-38,0 1 0,5-8 1,-4-2 50,2-4 1,2-1 1,5-1 1,1-7-28,4-7 0,-2-7-1,6-8 1,-6-4 61,2-1-189,-4 0 0,-8 5 80,-3 1 0,-3 0-82,-2 5 0,0-5-78,0 5 0,-5-3 1,0 2 76,2 5 0,-1 3-243,0 2 0,2 8 52,-3 7 0,3 1-42,2 9 0,0-1-546,0 5 830,0 7 0,7-5 0,1 5 0</inkml:trace>
  <inkml:trace contextRef="#ctx0" brushRef="#br0" timeOffset="56987">8806 2514 7295,'8'0'-825,"-2"0"1728,-6 0-757,0 6-72,0-4-14,0 11-14,0-12 1,0 8 63,0-4-44,0-4 4,0 12-95,0-11 1,0 11 45,0-3 0,0 3-14,0 1 36,-6 1 1,4 0-78,-3 0 64,4 6 0,1 2-16,0 6 0,0 0 38,0 1-50,0-1 1,-5 1 7,0-1 1,0 0 23,5 1-5,0-1 1,0-4-22,0-1 0,-2 1-5,-3 4 24,4-6-30,-6 5 16,7-5 0,0 6 1,-1-1-25,-4-4 0,3 4 24,-3-3 1,-1-3 0,1 3-21,1 1 0,1-3 1,0 0-5,-2-2 1,0 4-27,5-6 31,0 7 6,-6-9 1,4 9 0,-3-5-9,3 2 6,2-5 1,0 3 3,0-6 1,0-1-6,0 1 1,0 0 8,0-7-7,0 5 0,0-10 1,0 7 1,0-5-22,0 5 20,0-7-43,0 4-6,0-1 43,0-4-74,0 4 67,0 1 0,0-4-21,0 7 12,0-7-19,0 10 0,0-9-93,0 5 90,0-5-486,0 2 1,0-6-1</inkml:trace>
  <inkml:trace contextRef="#ctx0" brushRef="#br0" timeOffset="62515">10717 2367 6239,'0'-9'370,"0"3"-184,0 6 1,4 6-151,1 4 0,0 3-54,-5 2 0,0 0 73,0-1-35,0 1 1,0 0 1,0-1 1,-5 6 0,0 0-13,1-1 18,4 3-8,0-6 0,0 12 19,0-4-23,-7-3 1,5 12 7,-3-4 0,2 6 1,0-3 7,-2 3 1,0 5-15,5 0 0,-5-3 1,0 1-3,2-2 1,-3 0-14,1-2 1,0-3 33,5 3-16,-7-3-51,6-1 42,-6 6 0,7-5 0,0 3 7,0-3 0,0-2-20,0 1 1,0-2 0,0-2 6,0-2 1,0-1-11,0 2 0,0-3 18,0-2-15,0-4 0,0 6 2,0-8 1,0 1-14,0 0 11,0-1-2,0 1 5,0 0 0,0-5-3,0-1 0,0-4 2,0 5-5,0-7-30,0 10-1,0-11-5,0 5 34,0-1-140,0-4-261,0 4 0,0-19 1,0-3-1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4:13.7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9643 1220 7569,'0'8'-747,"-7"5"661,6-11 133,-13 5 0,11-2 38,-7-1 1,1 3-7,-6-2 0,0-4 27,0 4-54,-6 4 1,3-8-15,-6 4 1,4-2 32,-4 2 1,4-3-125,-4 3 99,-1-4 0,1-1-64,-1 0 1,7 0-1,-1-1-6,2-4 0,7 2-103,1-7 0,5-2-45,-1-7 0,5 1 54,5-7 74,4 1 0,10-7-96,1-4 0,1 3-68,-1-7 0,-4-1 208,3-4 0,4 0 0,0 0 0</inkml:trace>
  <inkml:trace contextRef="#ctx0" brushRef="#br0" timeOffset="195">9554 441 7569,'0'15'-436,"-6"-5"988,-4-1-405,4-5-44,-1 2 1,5-6-542,-2 0-437,2 0 875,-5 0 0,7 7 0,0 1 0</inkml:trace>
  <inkml:trace contextRef="#ctx0" brushRef="#br0" timeOffset="1021">12847 823 6933,'-21'0'-317,"-2"2"280,-6 3 40,-7-3 0,5 11 102,-4-4 0,-1 0-64,2 0-36,0 1 1,4 5 35,1 0-19,6-1 0,-3 1 24,6 0-21,1-1 0,4 6-78,0 0 71,1-1 1,6 1-1,3-1 0,3 1 0,5 0 1,5-1-24,7-1 1,15-3-1,1-5 10,5-6 0,-1-2-6,10-2 0,-6-2 237,5-2-224,0-5 0,-11-10 36,6-1 0,-8-6 35,-2 2 0,-1 1 0,-8-2-29,-2-1-24,-9-2 1,-2 1-29,-7 2 1,-2-1-35,-3 6 1,-4 1-126,-11 4 1,4 2-31,-4 3 1,-3 4 0,0 6 186,0 0 0,-4 0 0,4 0 0</inkml:trace>
  <inkml:trace contextRef="#ctx0" brushRef="#br0" timeOffset="1270">13744 103 7569,'8'0'-337,"-2"0"1,-12 7 61,-4 2 448,-10 11 0,-4 5-102,-10 9 0,-10 8-110,-10 7 1,-3 7-822,-2-2 743,6-4-794,-4 14 893,12-17 1,-4 17 0,8-12-191,2 1 0,4-1 16,-4-3 1,8-2 94,2 7 36,-1-13 61,14 1 0,-12-6 0,5 2 0</inkml:trace>
  <inkml:trace contextRef="#ctx0" brushRef="#br0" timeOffset="1664">13714 779 7569,'8'2'-901,"-3"3"1091,-10-4 0,-3 6-68,-6-7 1,-9 2-20,-7 2 1,-6 0-58,-8 6 0,-5-6-194,0 6 199,-6-6 0,14 9-113,-3-4 0,10 3 54,-1-2-8,4 3 0,3 0-95,4 6 1,3 3 130,6-3-183,0-3 152,7 6 1,2-3 0,6 1 1,0 0-12,0-6 0,13-4 4,6 0 1,9-7-14,6 2 55,4-3 1,8-2-38,3 0 0,-4-2 117,4-3-107,-3-3 1,-3-7 101,-4 1 0,-3-3-58,-7-2 0,-6 1 108,-3-7-9,-4 7-128,-8-10 1,-1 7 8,-7-3 1,-2 2-13,-3 8 1,-3-1-6,-7 0 1,-1 2-194,-4 3 0,-3 4 68,-6 6 1,0 0-206,-1 0 1,2 6 16,4 4 83,-4 3 225,12 2 0,-5 6 0,6 2 0</inkml:trace>
  <inkml:trace contextRef="#ctx0" brushRef="#br0" timeOffset="2159">13714 912 7569,'15'0'-904,"0"0"943,-7 0 0,0 0 20,-3 0 0,-3 6 45,2 4-66,-2-4 0,-4 12 12,-2-3 1,2 3-32,-3-3 1,-1-1-19,1 1 35,0 0 1,5 0-180,0-1 205,0 1-110,0 0 0,6-2-34,4-4 1,5-2 49,4-7 1,-1-2 4,7-3 1,-2-3 14,1-6 0,4-3 6,-4-2-7,11-4 1,-3-7 10,8 1 1,-6-5 0,5-1 1,-1-1 44,1 2-53,3-3-549,-4-1 571,-1-4 0,-1 6 2,-6-4 0,-1-2 12,1 3 0,-8 3-39,-2 2 0,-4 3-16,-1 1 30,-7 1 1,0 8-46,-3 6 318,-3 0 1,3 13-278,-10-2 1,-3 13-6,-7 6-26,0 16 1,-6-5-1,-2 13-2,0 2 1,-4 3 31,2 5 0,-3-3-22,-1 3 27,0 3 1,4-4 1,1 6 1,4-7 0,-3 0-1,2-6 1,1-2-4,6-9 0,5 1-11,5-12 26,2 1-4,2-12 1,11-3-8,4-10 32,16-10 0,0-7-32,13-8 90,0-6-89,0-1 0,5-14 0,2-1 7,1 0 1,4-4 0,8 7 1,-2 5-1428,6 5 1321,1 6 1,-2-3-294,-4 7 385,-15 6 0,-1 0 0,-9 7 0,4 1 0,6 4 0</inkml:trace>
  <inkml:trace contextRef="#ctx0" brushRef="#br0" timeOffset="2550">14846 1014 6725,'8'-1'-145,"-3"-4"0,-3 2 330,-2-7-137,-7 7 1,-1-4-12,-7 7 1,-6-5 3,-3 0 0,-4 0 0,-1 7-45,-1 3 11,1-4 0,1 13-31,4-5 31,2 4 0,8 7-5,-1 0 0,2 1 3,3-2 1,3-2-44,7 2 42,0-2 1,7-4-8,3-3 22,3 3-21,8-12 1,7 6 25,6-7 1,12-2-20,-2-3 71,3 4-71,-9-19 0,3 10 37,-7-9 1,-1-3 43,-9 3-75,-3-1 1,-6 1 39,0-1-35,-7-6 0,3 10-20,-6-4 0,-1 4 5,-9 1 1,-8 0 0,-10 2-143,-5 3-25,2 4 34,-17 6 1,7 1 131,-3 4 0,-3 10 0,4 8 0</inkml:trace>
  <inkml:trace contextRef="#ctx0" brushRef="#br0" timeOffset="2794">15052 970 6564,'0'8'-64,"0"1"143,0-4 0,0-2 36,0 7-47,-7-7 1,6 10 128,-4-3-141,3 3 1,2 2-12,0-1 1,5 1 0,2 0 61,1-1-275,2 1 91,11 0 1,-3-1 148,6 1-457,1 0 0,6-5 385,3-1 0,4 8 0,6 6 0</inkml:trace>
  <inkml:trace contextRef="#ctx0" brushRef="#br0" timeOffset="3949">11245 0 7247,'8'15'-884,"-1"-5"665,-7-1 1,0 1 131,0 5 1,-5 1 225,0 4 0,-2-2-183,2 6 0,-1 1 183,-4 4 1,-3 2-15,3 4 1,-1 9-28,1 10 0,-6 3-107,6 2 1,-7 8 121,8 6 1,-4 14-258,-2 11 1,7-43 0,1 2 152,0 1 0,-1 2 0,1 7 0,0 1-325,0 3 0,-1 1 0,-1 7 0,-2 3 329,2 3 1,-1 2 0,0 5 0,0 0-13,3-2 1,0 2-1,-1 6 1,1 1-288,2-32 1,0 0 0,0 0 0,0 4-1,0 1 1,1-1 285,-1-1 0,0 0 1,0 1-1,0 0 1,0 0-1,0 1 6,0 1 1,0 1-1,0-1 1,1-2 0,-1 0-1,1-1-3,1 3 1,0 1 0,0 0 0,-2 2 0,1 0-1,-1 1 15,2-3 0,0 1 0,0 1 1,-3 6-1,0 2 0,0-2-13,0-5 0,-1-1 0,0 1 0,-1 5 0,-1 0 0,0 1 6,1 2 0,-1 0 0,1 0 0,1-4 1,-1-2-1,1 3-3,-2 5 0,1 2 0,0-1 0,0-6 0,1-2 0,-1 2-2,0 2 1,0 1 0,0 0 0,-1 0-1,-1-1 1,1 0-258,1-2 1,0 0 0,-1-1 0,1 1 0,-2 0 0,1-2 250,-1-6 0,0 0 1,0-2-1,1-1 1,0-1-1,0 0-34,0 2 0,1 0 0,0 0 0,-5 26 0,0 0-98,3-2 0,0-1 0,0-3 0,1-1 77,1-7 0,1-2 0,0-4 0,-1-1 89,1-2 0,0-3 1,0-9-1,1-2-245,1-1 1,0-2 0,-7 35 210,7-14 0,5-6 0,5-13 0,-5-4 0,-8-5 0,-8-2 0</inkml:trace>
  <inkml:trace contextRef="#ctx0" brushRef="#br0" timeOffset="-3308">941 618 7569,'-15'8'-433,"0"5"328,-6-12 0,5 8-72,-4-5 209,-3-2 0,5 10-47,-6-8 0,4 8-16,-4-2 0,6-2 28,-2 2 0,-1-1-5,1 6 0,-4 0 57,4 0 1,1 4-36,4 1 0,0 1 73,1-1-73,-1-4 1,0 10 20,1-6 0,5 6-13,4-2 0,4-3 5,1-1 0,6 1 10,4-1 1,8 0-6,2-6 0,8-4 0,-1-2-3,6-1 0,13-2-2,-2-5 0,3-2 72,-3-3 0,0-3-53,0-7 0,-1-4 1,-4-1 0,2-4-9,-7 4 0,-6-5 3,-8 6 0,-4-6-71,-1 6 0,-7-7 69,-3 1 0,-4 4-44,-1 1 1,-1-1 32,-4 1 1,-3 2-108,-7 9 0,-1-4 53,-4 3 0,-5 3-154,-9 2 1,2 4 45,-8 1 1,8 1-404,-3 4 244,4 3 293,2 7 0,0 0 0,-1 0 0</inkml:trace>
  <inkml:trace contextRef="#ctx0" brushRef="#br0" timeOffset="-2960">1367 706 6412,'-8'14'-134,"-5"-4"408,3 0 1,-3 1-158,-2 9 1,1-4-38,-1 4 1,0 3-44,1 1 1,0-1 1,5 2 0,-4-2-104,3 1 0,2 2 70,-2-6 0,5 4-262,-5-4 0,7 0 25,-2-6 232,3 1 0,9 0 0,1-1 0</inkml:trace>
  <inkml:trace contextRef="#ctx0" brushRef="#br0" timeOffset="-2548">1867 867 7569,'8'-1'-149,"-3"-4"1,-2 3-197,2-3 0,-3 2 298,3-2 0,-4 2 468,-1-7-360,0 7 1,-1-4-36,-4 7 0,0 0-55,-10 0 1,4 0 69,-9 0 1,-3 7-90,-1 3 1,-4 8 59,-1 1 0,1 2-3,3-1 1,-1-2-20,7 7 0,-1-8 0,5 5-6,1-1 0,5-5-15,5 4 31,2-4 0,8-6-6,4 0 1,10-2 5,4 2 0,9-4-1,1-6 1,5 0 21,-4 0 1,4 0 1,-5 0 1,7-1 0,-2-4 0,4-3 4,1-7 0,-2-5 63,-2 1 0,-5-6-44,-5 6 0,-2-8 42,-4 3 1,-9 1-58,-10-1 1,-5 6 0,-5-2 0,-12 4-48,-12 1 1,-2 7-110,-8 3 1,0 3 15,-5 2 1,1 0-195,4 0 1,3 7 19,7 3 0,1 3 282,3 1 0,-2 8 0,4 1 0</inkml:trace>
  <inkml:trace contextRef="#ctx0" brushRef="#br0" timeOffset="-1659">2161 970 7569,'21'-8'-1011,"-5"-3"879,4 6 207,3-7 0,-7 11 57,4-4 33,-10 3-55,3 2-3,-12 0-114,6 0 0,-12 7 37,0 3 0,-6 3-6,1 1 1,-2 1-29,3 0 1,-4 4-25,3 1 17,3 0 0,-4-6-27,6 1-60,0 0 98,11-1 1,3 1 1,5-7-47,1-3 1,6-3 42,4-2 1,7 0-2,3 0 0,4-7-2,-5-3 1,5-8-1,-4-1 0,10-6-9,0 6 69,8-7 0,0 3-57,6-7-721,-7 7 821,5-4 1,-11 10-51,3-2 1,-10 4 6,-5 5 0,-4 4 43,-6 6-68,-3 0 1,-8 1-39,-3 4 31,-3 3 1,-7 9 338,0 2 1,-7 4-363,-3 7 1,-1-6-68,1 1 0,-1-6 46,6 6 1,-5-7-31,5 1 36,0-2-15,5-3 3,0-6-15,7-1 1,1-7 21,7 0 20,-1-7 1,6-1-4,-1-6 1,3-1 12,-3 0-17,-2 1 0,6 4 13,-4 0 0,-3 5-10,4-5 0,-4 7 30,-1-2 1,-5 3-32,0 2 147,-1 0-130,6 0-3,-7 7-1,5 1 0,-9 2-8,5 0 1,-4-5 10,5 4 1,0-5-12,5 1 1,-4 1 12,4-1 0,-4 0-29,9-5 0,-4 0 17,-1 0 1,1 0 0,2-2-10,2-3 0,-1 2 7,-4-7 1,0 5 1,-1-4 0,3-3 13,2-7 1,-1 1-14,7-7 0,-6 1 13,6-6 0,1-4-12,8 0 1,4-12-1,6 2 1,7-4-2,3 4 0,3-1-1,2-4 0,-7-2-886,-3-3 889,-10 3-1,-3 7 1,-13 2-55,-4 3 1,-2 8 48,-3 6 0,-5 12-57,-5-2 49,-2 11-17,-2-3 1,-6 20 4,-4 7 0,-5 7 434,-5 8 1,3 2-467,-8 7 0,-3 0 24,-1 1 18,-10-1 1,14 0-1,-9 0-21,3 0 0,3-2 1,4-2 1,-4 2 6,3-3 1,4-1-14,1 1 16,4-6 1,8-4 39,3-9 0,-1-4-36,1-1 0,1-7-1,9-3 1,10-5 32,9-5 0,6-10 1,4-11-33,5-7 0,9-4 78,1-7 0,5 0-62,-5 0 1,3-1 59,-8 1-404,10 0 300,-21 7 0,20-4-5,-8 7 1,4 1-389,0 8 201,-4-2 239,-1 17 0,-3-13 0,-7 13 0,-1 4 0,-2 2 0</inkml:trace>
  <inkml:trace contextRef="#ctx0" brushRef="#br0" timeOffset="-1213">4645 897 7569,'15'-8'-1321,"-7"-5"1282,5 11 0,-11-6 84,2 3 0,-4 3 185,-4-3 0,-5 4-183,-5 1 1,-6 0-21,1 0 1,-8 0-44,3 0 0,1 1 1,-1 4 42,-3 5 0,6 3-53,2 2 0,2 0 25,3-1 1,-1 3-4,0 2 1,7-1-6,3 7 0,-1-7 6,1 1 0,1 2-10,9-1 12,3-7 0,7 0 1,6-10 24,4 7-24,9-7 17,4 4 1,7-9 1,4-3 0,-6-3 124,6-6-138,-13-8 1,11 4 0,-14-4 26,-5 0 1,-1-4-1,-7 2 0,-2 1 49,-8-2-55,3 7-16,-12-9 0,4 10 4,-10-2 0,-3 7-17,-6 2 1,-9 7-72,-7-2 1,-4 4-25,-5 1 0,-4 6-189,4 4 0,3 5 77,2 4 1,3-1 209,2 7 0,6-7 0,1 3 0</inkml:trace>
  <inkml:trace contextRef="#ctx0" brushRef="#br0" timeOffset="-826">4865 970 7569,'23'-8'-1338,"-1"2"1146,-1 6 294,-5-7-1,5 5 2,-12-4 29,4 6-104,-12 6 0,6 3 10,-7 5 0,-5 1-10,0 0 0,-5 4 1,4 1 33,-3-2-49,6-2 19,-3-8 19,6 5-126,0-4 95,0 5 0,6-1-9,4-3 1,3-3 4,2-7 1,6 0-12,4 0 1,4-2-7,5-3 0,-1-5 1,8-8 3,4-1 1,1-2 9,8 1 0,-5-5-5,5-9 0,-2-2-14,2-3 1,-3-8 11,-7 3 0,0-4-3,0 4 1,0-5 50,0 0-855,0 0 808,0 5 0,-6 0-390,-4 0 392,-9 6-1,-4 2-35,-6 7 13,-7 6 0,-5 8-8,-13 11 1,-6 12 23,-13 11 1,-11 11-64,1 14 0,-11 6 53,5 4 1,-2 8 285,3 2 0,6 6-336,4-1 1,3 1-4,2-1 1,-1-4 35,1-6-191,6-7 216,2-1 0,3-9 0,0 1 0,0 1 0,-2 3 0</inkml:trace>
  <inkml:trace contextRef="#ctx0" brushRef="#br0" timeOffset="4883">6938 44 7569,'0'15'-49,"0"6"-2,0 4 0,0 9 15,0 5 0,-6 7-261,-4 8 0,-3-4 267,-2 14 1,0-5 60,1 10 0,-1-1-8,0 6 1,0 12-373,1 7 1,6-41 0,1 1 388,0 0 1,-1 2 0,-1 5-1,-1 2-40,0 1 1,0 2-1,-2 3 1,0 2 2,2 6 0,0 0 1,-2 3-1,0 1-267,1 5 0,2 1 1,-2 1-1,1 1 325,0 7 1,0 1 0,1 1-1,0 2-285,1-29 0,0 0 1,0 1-1,1-2 0,2 1 1,-1 0 247,-1 1 0,1 1 0,-1 0 0,0 0 0,0 0 0,0 0-230,0 1 1,1 1-1,-1-1 1,1 2-1,-1 1 1,1-1 221,0 0 1,2 0 0,-1 0 0,0-1 0,0 0 0,0 0 23,0 0 0,1 0 0,-1-1 0,0-3 0,0 0 0,0 0-20,0 2 0,0 0 0,0 0 1,2-1-1,-1 0 0,1-1-100,0-1 0,0 0 0,0-1 0,0 0 0,-1-1 0,1-1 94,-4 27 0,-1 0 0,1 3 0,-1-1-7,1-4 0,0 0 1,-1 4-1,1 1-4,0-5 0,-1-1 0,-1-1 1,-1 0-53,0-3 0,0-1 1,-3 5-1,0 0-6,1-3 0,-1-2 0,-1-5 1,-1 0 27,-2-4 1,0 0 0,2-4 0,0-1 21,1 1 1,-1-2 0,1-1 0,0-2-14,4-5 1,1-2 0,-1-2-1,2-1 432,-2 41 1,-2-10-585,8-10 1,-6-6-169,5-8 1,0-2 337,5-13 0,0-2 0,0-7 0,0-6 0,0-3 0,0-2 0</inkml:trace>
  <inkml:trace contextRef="#ctx0" brushRef="#br0" timeOffset="6962">16110 1764 7569,'-14'7'-320,"-1"-6"-41,0 4 1,0-2 296,1 2 1,-7-3 252,-4 3 0,2-4-139,-1-1 0,-1 0 2,-4 0 1,-1 0 56,1 0-69,0 0 1,-6 0 46,1 0 0,-2 0-20,2 0 0,-4 0 62,-6 0-83,0 0 0,-7 0 16,-3 0 0,-3 0 7,-1 0 0,-1 0-15,0 0 10,0 0-16,7 0 1,-10 0-76,3 0-37,-10 0 1,2 0 44,-6 0 0,-1 0 0,3 0 46,2 0 1,2 0-27,3 0 0,-3 2 41,-6 3 1,-2-3-1,-4 3 0,9 3 31,-3 2-56,9-4 1,-8 7 22,3-3 1,-6 3 1,-8 2 1,0-1-254,-10 1 0,9 0 250,6-1 0,-4 6-10,-1 0 1,-8-1 7,-3-4 0,3 3-27,8-3 0,8 3 17,6-9 0,-4 4-5,-6 2 1,-6 0 0,4 0-9,-1-1 1,-3 1 11,7 0 0,-1-4-44,6 4 1,-6-5 32,1 4 1,-7 1-3,2-5 0,4 1-8,6-1 0,-1 3-1,6-3 1,-6-4-44,-4-1 46,-4 3 1,-1-6 8,0 3 1,11-3-143,-2-2 0,4 0 133,-4 0 0,-4 0 1,0 0 0,-6 0 57,6 0 1,0 0-55,4 0 0,-1 0 13,-3 0 1,-1 0-12,-9 0 0,5-5 2,-6 0 1,8-5 2,7 5 0,-1-6-3,-3 1 1,-4-2 12,-6 3-1452,-7-4 1444,5 4-7,2-5 1,-5-1-193,0 0 1,-5 1 201,0-1 1,10 2 37,9 3 0,4-3-98,2 3 48,-7-3 1,-2 3 11,-6 1-52,-7 5 0,7-7 39,0 6 0,4-2-28,6 3 0,-4 2 23,-6-3 0,5-2-15,0 3 0,6-1 9,-2 5 1,8-5-4,-3 0 0,1 0 4,-16 5 0,11 0 2,-5 0 1,6 0 12,3 0 0,-1 0 1,-1 0 7,-3 0 0,-6 0-9,2 0 0,3 0-14,2 0 73,9 0 1,-3 2 0,4 1-80,-4 2 1,-3 5 11,-4-6 1,4 6-57,-3-5 1,7 5 49,3-5 0,4 6 683,-5-1 0,4-2-681,-8 2 1,2-2 1,-7 2 3,3 3 4,1-5 0,3 2 4,2 0 1,-3 0-2,3 4-6,-2-5 1,-8 2 0,-1-5-7,-1 3 0,9-1 7,-2 2 1,2 1-7,-6-6 1,-2 5 23,-3-5 0,-2 6 2,6-1 1,1-2-19,4 2 0,-4 0 20,0 4 1,-12-5-28,2-5 0,-6 3 118,11-2 1,-5 5-89,15-5 0,-11 4-15,1-4 0,-2 5 20,2-5 1,4 1-17,11-1 1,-4-3 27,3 3-58,-3 3 0,-6-6 1,0 3-27,1-4 0,3-1 150,6 0 1,2 5-107,8 0 0,-3 0-19,-3-5 1,4 0 10,-4 0 1,-1 2-7,1 2 1,-4-2 3,4 3 0,5-3-66,5-2 0,5 5 64,-5-1 0,5 3 113,-4-2 1,0-4-223,-1 4 97,-3-3 240,12 5 0,-4-4-338,9 7 0,4-7 164,7 2 0,1 1-222,4-1 0,4 2 75,10-2 0,-1-2-342,6 7 0,0-5-35,5 4 1,2 0-666,3 0 1136,3 4 0,13-4 0,2 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5:43.5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456 515 6705,'-15'0'-595,"1"0"722,-1 0 1,0 5 0,1-1 106,-1 0-233,0-3 0,0-1 6,1 0 1,-1 2 2,0 3 0,1-3 91,-1 2-94,0 5 0,-1-6 13,-4 7 0,2-5 11,-6 4 1,4 1-47,-4 5 0,6 0 24,-2-1 0,-1 1-24,1 0 1,1 4 27,4 1 1,7-1-31,3-4 0,3 0 9,2 0 1,2-2 7,3-4 0,5 3-6,9-7 0,4 5 6,7-6 0,-1 1-1,0-5 1,6 0 0,-1 0 0,0-6 42,-4-4 0,-1 2-38,0-2 0,-1 0 94,-3-4 0,1-1 27,-7 0 0,1 0-93,-5 1 1,-5-1 43,-1 0 0,-5 6-38,1-1 0,-4 0-27,-1-5 1,0 5 34,0 1 0,-6 0-49,-4 0 0,-3 1 46,-2 3 1,-5 3-130,1-3 1,-2 3 40,1 2 0,4 0-113,-4 0 0,4 0-252,1 0 141,0 7 68,1 1 0,1 2 75,3 0 1,3-5-113,7 4 238,0-5 0,0 9 0,7-12 0,3 4 0,3-1 0,1 0 0,1-2 0,0 3 0,-1-3 0,1-2 0,2 0 0,2 0 0,-1-2 0,7-3 0,-6 3 12,6-2 0,-7-3 1,1 2 0,-1-6 94,2 1 1,-4 2 17,4-2 1,-4 5-98,-1-5 0,-2 5 135,-3-4 0,3 4 39,-3-5 41,3 7-89,1-4-98,1 7 114,-7-6-197,-1 4-13,-7-5 0,0 20 66,-7-3 1,-1 11-84,-7-6 0,5 0 66,1 0 0,4 4-63,-5 1 0,5-1 53,-5-4 0,7-5-47,-2 0 0,3-1-96,2 6 132,0 0 0,0-5-208,0-1 192,7-5 1,6 2-25,7-6 1,-1 0 18,-4 0 1,5-1 26,-1-4 1,6 1 1,-6-5 1,2 4-16,-1-5 1,-4 7 22,4-2 0,-4-2 10,-1 2 0,0-4 19,-1 4 0,1-2-40,0 2 1,0 2 65,-1-7 0,6 7-58,-1-2 0,8-2 55,-3 3 1,-1-3-24,1 2 0,-6 3 5,2-2 0,-4-3 50,-1 2-40,-7 0-12,-1 5 47,-7 0-69,-13 7 1,8-4-46,-10 7 0,4-5 23,-4 5 0,0-1 2,1 6 0,4-2-5,0-3 0,7 3 12,-2-3 1,-2-2-41,2 2 0,0-5 35,5 4 1,2-5-45,3 1 0,3 1 38,7-1 1,6 0-2,4-5 1,4 0 8,5 0 0,4 0-12,6 0 1,-2 0 34,-2 0 0,0-7-32,-5-2 1,-1-4 82,-5-2 0,-1 0-69,-3 0 0,1 1 70,-7-1 0,1 0 4,-5 1 1,-7-1-57,-3 0 0,1 5 71,-1 1 1,-2 0-62,-7 0 1,-9-3 42,-7 7 0,-6-4-27,1 4 0,-2 0-85,-3 5 0,1 0 80,-1 0 0,1 1-169,0 4 0,1-3-44,3 3 1,2 1-71,4-1 1,7 7-20,-2-3 1,9 0 78,0 0 1,3-4 180,2 5 0,7-5 0,3 5 0,9-7 0,4 10 0,6-5 0</inkml:trace>
  <inkml:trace contextRef="#ctx0" brushRef="#br0" timeOffset="867">1691 632 7569,'13'-1'-718,"-3"-4"493,3 3 1,-10-4 127,7 6 0,-5 0 217,5 0 1,-7-2 142,2-3-174,3 3-79,-7-4 89,13 6-22,-13 0-64,6 0 1,-14 6 29,-3 4 1,2 0-102,-2 5 1,1-4 60,-6 9 0,0-2-1,1 1 1,0-2-35,5 2 0,0-7 43,5-3-65,2 1 0,-5 0 47,7 0 0,9-7-84,5 2 0,4-10 76,12-5 0,-3-3 17,13-1 0,-3-3-9,2-2 0,-1 2 0,-4-2 1,-3 2 8,4 3 0,-4 1-17,-2 3 1,-5-2 126,1 7-113,-7 1 1,3 4 188,-6 0-178,-7 0 0,-1 6-1,-7 4 0,0 3 8,0 2 1,0-1-31,0 1 0,0 0-4,0-1 1,0-4 38,0 0-27,0 0 1,1 0 6,4-1 1,-2-5-24,7 1 0,0-4 16,5-1 0,4 0 4,1 0 1,1-1 1,-1-4 0,-4 1-3,4-5 1,-2 4 9,1-5 1,-2 5-10,2-5 1,-1 2 18,2-2 1,-4-1-18,4 6 1,-4-2 1,-1 3 1,-1 2 4,1-3 95,0 3-76,-1 2-10,1 0 1,-5 0-19,0 0 28,-7 7-41,10-5 0,-11 6 32,3-3-37,3-4 23,0 6 1,7-7-6,-1 0 1,-4 0 1,0 0 1,0-2 0,4-3 1,6-3-4,0-7 0,6-4 1,-2-1 0,4-6 1,1 2 0,7-6 21,4-4 1,2 3 2,2-4 0,0 0-19,0 0 0,-6 1 78,-4 5 1,-4 1-81,-6 3 1,-8-1 8,-6 7-23,-7-1 31,4 12 0,-14 1-44,-2 7 0,-6 4 35,-5 5 0,-2 3-62,-8 12 0,1-1 34,-1 2 1,1 2-4,0-2 0,-1 3-15,1 1 1,1 0-1,3 1 0,-1-1-10,7 1 0,-6-1 27,6 0 0,1-4-15,8-1 1,-3-6 8,3 2 0,3-4 29,3-1-52,2-7 47,2 5-36,0-11 19,6-2 1,8-13 35,5-7 1,12-4-33,-1 4 0,9-6 27,0 2 1,10-4-24,5-2 0,5 1 11,4 0 0,-5-2-7,5-4 1,-6 4-23,7-3 0,-4 5-132,-1 4 1,-2-1-42,-3 6 199,-3 1 0,-13 11 0,-3 1 0</inkml:trace>
  <inkml:trace contextRef="#ctx0" brushRef="#br0" timeOffset="1340">3587 603 7569,'8'0'-140,"-1"0"-92,-7 0 296,-7-7 0,-1 6-91,-7-4 0,-4 3 88,-1 2 0,-6 5-91,1 0 1,3 6-18,-3-1 18,1 3 0,-4 2-21,3 0 0,4 4 104,6 1 1,1-1-58,-1-4 1,2 5 33,3-1 0,4 1-72,6-5 0,1-6 50,4 1 0,5-6-38,10 0 0,2-2-10,8-2 0,1-2-6,3-2 1,-1-10 6,6-5 1,-1-6 27,1 6 0,-3-7 22,-7 1 0,-1 4-27,-4 1 1,-2 4 45,-8 1 0,-6 1-42,-3-1 1,-3 5 75,-2 0-94,0 7 1,-11-4 1,-4 7 1,-15 2-188,1 3 1,-4 3 63,4 7 1,0 0 149,-1-1 0,1 1 0,-1 0 0</inkml:trace>
  <inkml:trace contextRef="#ctx0" brushRef="#br0" timeOffset="1807">3690 603 7569,'13'1'-496,"-3"4"64,-4 4 184,-6 5 1,0 1 219,0 0 1,0-6 187,0 1 0,0 0-98,0 5-20,0-1 0,0 1-15,0 0-1,0 0 1,0-1-16,0 1 1,7-5 1,3 0 1,3-7-4,1 2 1,3-4 6,2-1 0,-1 0-44,7 0 0,-1-1 38,6-4 0,-1-3-30,0-7 0,1-6 21,-1-4 1,6-3-14,-1-1 1,7-2 1,-2-3 1,8 1 0,2-6 0,0 5 5,-5-6 0,0 6 2,1-5 0,-3 5 0,-3-6 1,-1 3-3,-4-2 1,-8-4-1,4 4 1,-11-2-1,1 2 1,-4 8-20,-1 6 17,-7 7 2,-1 4 0,-14 7 8,-3 7 0,-9 13-8,-6 7 1,-9 13 52,-5 6 1,-6 3-50,-4 2 1,-1 0 39,-4 0 1,3 1-32,7-1 0,5 0 105,0 0 1,6 0-81,-1 0 0,4 5-14,6 0 0,3 0-35,6-5 1,5-1 42,0-4 0,9-8-130,1-7 1,6-7 71,9-3 1,11-1 28,4-8 0,15 0 0,1-5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5:46.7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310 397 7569,'8'6'-1353,"-2"-4"1160,-6 5 193,0-7-45,7 0-11,-6 0 27,13 0 22,-6 0 1,2 0 6,-1 0 1,-4 0-1,5 0 1,-5 0 19,5 0-27,-7 0 0,5 0 33,-3 0-31,-3 0 1,4 1 250,-6 4-61,0-3 106,0 4-166,0 1-45,0-5 1,-1 6 15,-4-3 0,-3-4-27,-7 4 0,0-3-14,0-2 0,-6 0 17,-3 0 1,1 0-67,-2 0 0,6 0 57,-6 0 1,1 0-99,-6 0 0,6 0 31,-1 0 1,7-5-5,-1 0 0,-2-5-6,1 5 1,5-6 33,5 1 0,2-3-60,-2-2 1,4 1 44,6-1 1,2-1 12,2-4 1,5 2-8,5-7 1,1 6 3,0-6 1,-1 2-8,1-1 0,0-4-97,0 4 1,-1 1-252,1-2 0,-2 7 59,-3-1 281,3 2 0,-5 3 0,7-1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48.5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0 721 7569,'0'8'-1052,"0"5"1076,0-11 1,5 6 14,0-3 1,2-4 1,-2 4 1,3-3 25,7-2 0,-1 0-14,1 0 0,1 0-4,4 0 1,-2-7 6,6-2 0,1 0 8,4 0 1,-4-1-7,-1-5 0,-1 0-8,2 1 1,-4-3 25,-6-2 1,-1 2-24,1-2 0,-5 3-33,0 1 1,-7 5 8,2 0 1,-5 2-10,-5-2 0,-3-1-30,-7 6 0,-1 0-5,-4 5 1,-3 0-74,-6 0 1,4 0 62,1 0 0,1 5-65,-2 0 1,-1 8 76,7 2 0,-6-1 0,6 6 1,-1 1-11,5-1 0,5 4 40,1-4 1,4 4-25,-5-4 0,7 1 1,-2-1 1,3-4 27,2 4 0,2-4-24,3-1 0,3-6 14,7 1 0,-1-5-11,1 5 0,0-7 9,-1 2 1,6 2-10,0-2 0,6-1 40,-2-4 0,6-6-23,4-4 0,2-3 4,3-2 0,3-4-20,-2-1 1,-4-4 9,-2 4 0,-3-4-22,-2 4 0,-4-5 10,-1 6 0,-6-1-4,2 6 1,-4-1 1,-1 0 0,0 7-3,-1 3 0,-4 4 9,0 1 1,-5 0 0,5 0 1,-7 6-8,2 4 1,-4 3 3,-1 2 0,0 4-2,0 1 1,-4 4 1,-1-4 1,-5-1-46,5-4 0,0 0 41,5 0 1,-2-1-4,-3 1 34,4-7-33,-6 5 0,14-11 6,3 3 0,3-12-4,1-7 1,3-1-56,2-5 0,-1-1 55,7 1 0,-2-4-24,1 4 1,-1 1 19,-3 4 0,-4 0 1,5 2 72,-6 3 1,-5 4-85,-1 6 63,-5 6 0,2 3-42,-6 5 1,0 6-1,0-1 0,-6 3 9,-4-3 1,2-2-13,-2 2 0,7-2 16,-2-3 0,2-4 12,-2 0 3,3-7-19,-5 10 1,14-11-24,3 3 1,3-5 18,2-5 1,-1-2-19,1-2 1,1-5 16,4 5 1,-4 0 16,4 0 0,-4 1 56,-1-2 8,0 3 8,-1 7 13,1 0-84,-7 0 0,0 2 10,-3 3 0,-3-2-49,3 7 0,-4-5 47,-1 4 0,5-4-34,0 5 0,0-5-8,-5 5 1,2-2-7,3 2 1,-2-2-7,7-3 1,-5-3-3,4 2 0,-4-2 23,5-2 0,0 0 1,5 0 31,-1 0 0,1 0-34,0 0 0,-1 0 91,1 0 0,0-2-40,-1-2 1,1 2 7,0-3 1,0 2-16,-1-2 0,6 2 0,-1-7 0,3 5-23,-3-5 0,-2 5 19,2-5 1,-2 5-80,-3-4 0,1 1 95,0-2-75,-1 3 44,1 7-4,-7 0-26,-1 0 1,-9 2-4,-3 3 1,-3 3-33,-7 7 1,-4 4 42,-1 1 1,-1 4-34,1-4 0,-1 6 29,-3-1 0,-4 2-28,3 3 0,2-1 12,-1 0 1,-1 6-6,-4-1 1,5 5-22,-1-4 1,2 4-3,-1-5 1,1 2 21,3-2 1,4-8 0,-4 4 0,6-11 36,4 1 0,-2-9-59,7-1 11,1-6 24,4 2 1,1-8 1,4-2 0,5-6-36,10-10 1,-3-4 30,8-11 1,-1 3-28,6-8 0,-1 1 18,1-5 0,6 0 43,3 0 0,-2 0-42,3 0 0,-1 5 60,5-1 0,-2 8-31,-2-3 1,-5 6 1,-5 5 1,-2-3 4,-4 8 1,-3 4 21,-6 5-10,0 7 1,-5-4-11,-1 7-20,-5 0 0,4 7 4,-3 3 0,-4 3-2,4 2 0,-3-1 14,-2 1 1,5 0 0,0-1 0,1 1 39,-1 0 1,-2-5-44,7-1 0,-5-5 0,5 1 2,0-4 1,4-1-9,1 0 0,0-6 14,-1-4 1,1-3-33,0-2 1,1-6 11,4-4 1,-4-2-3,4-3 0,3-1-6,1-3 0,-1-2 11,1-3 1,-1-4 21,2 4 1,3-2-22,-4 2 1,-3-2 1,-1 7 0,1 0-6,-1 4 1,-2 7-1,-9 4 0,5 4-14,-5 5-4,-2-3-30,-1 12 0,-6-3 47,0 14 1,-1 0-113,-4 9 106,-3 4 0,-7 0-34,0 7 1,1 4 18,-1 0 1,-5 2 3,1-2 0,-1 4 0,5 4 3,1-2 0,-1 1-1,0-7-9,1 0 38,5-11 1,1 3 9,3-6 39,4-1 0,-4-11-65,10-3 0,0-3 23,9-2 1,-1-8-16,12-7 1,-1-6 2,6-9 1,-1-4-84,1 0 0,4-7 78,0 2 1,2-4-22,-2-1 0,-3 0-5,4 0 0,1 7-310,-2 2 0,0 9 128,-4 2 0,-7 11-435,-4-2 354,-3 10 289,-1-2 0,-7 14 0,-1 1 0</inkml:trace>
  <inkml:trace contextRef="#ctx0" brushRef="#br0" timeOffset="655">2705 544 7569,'15'0'16,"-7"0"195,-2 0-92,-6 7-30,0-5-124,0 11 0,-1-5 71,-4 7 1,-2-1-92,-2 1 0,-4 0 97,3-1 1,-3 1-114,-2 0 0,2 4 44,3 1 1,-1-1-55,6-4 0,-5 0 51,5 0 26,0-1 0,5-4 2,0 0 4,0-7 0,7 4-5,3-7 1,3 0 5,1 0 1,6-2 59,-1-3 0,8 2-43,-3-7 1,4 5 2,1-5 1,1 1 2,-1-6 1,5 0-1,1 0 0,-3 1 12,-7-1 1,1 0-15,-6 1 1,-1-1 16,-4 0 1,-5 6 7,-1-1 60,-5 6-108,2-2 0,-6 8 1,0 2 0,-6 5-1,-4 5 0,-3 8-9,-2 2 0,-6 4-19,-4 1 0,-2 2 40,-3 4 0,-1-3-32,-3 7 0,1 2 18,-6 8 1,2-1-13,-3 5 1,-2 6-28,3 5 0,3 0-4,1-6 1,6 0-9,5-4 0,-3-5-97,8-10 0,-1-3-65,6-7 0,4-6-114,0-3-402,7-4 730,-4-8 0,14-8 0,1-8 0</inkml:trace>
  <inkml:trace contextRef="#ctx0" brushRef="#br0" timeOffset="1022">3396 897 7322,'-10'0'-809,"0"0"758,7 0 0,-8-1 269,6-4 1,0-8-46,5-7 1,0-6-31,0 1 0,0-9-69,0-5 1,5-15 16,0-5 0,8 2-74,1 3 1,1 2-102,5-2 0,1 3-271,-1 7 0,4 7 196,-4 2 1,4 4 158,-4 2 0,12 6 0,-1 2 0</inkml:trace>
  <inkml:trace contextRef="#ctx0" brushRef="#br0" timeOffset="1349">3763 927 7569,'17'-7'-370,"2"-1"-32,-9-7 1,8-6 356,2-4 0,1-4 295,-1-5 0,2-5-265,8-10 1,-6-5 97,1-10 1,-2 4-162,1-4 85,-3-3 1,-8 6-1,-3-1-224,-5 7 1,-3-1 216,-2 7 0,-13-6 0,-4 3 0</inkml:trace>
  <inkml:trace contextRef="#ctx0" brushRef="#br0" timeOffset="5545">1323 1779 7569,'9'10'-597,"-5"0"12,-2-7 459,-2 4 0,-6-7 0,-3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5:47.06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 0 8839,'-8'0'-542,"-5"0"542,5 0 0,0 7 0,1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5:47.9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383 603 6032,'-15'0'410,"1"0"0,-3 0-353,-2 0 1,-4 5-65,-7 0 1,3 4 36,2-4 0,-3 7-60,4-2 0,-4 8 71,-1 1-119,6 1 94,2 1 1,6-3-31,0 6 24,0-6-4,7 10 0,2-7 23,6 4 0,11 1-23,4-6 98,16-1-96,0-11 0,10-1 53,3-7 1,2-2 7,7-3 1,-2-9 7,-7-11 0,-5-3 8,1-1 1,-13 0-36,3-1 1,-12 1 48,-4-1-80,1 8 0,-13-5 11,3 8 1,-5 1-86,-5 8 1,-10-1 101,-9 6 0,-6 0-290,-4 5 1,-2 1-6,-3 4 0,-2 2-479,7 3 727,-7 3 0,16-5 0,-2 7 0</inkml:trace>
  <inkml:trace contextRef="#ctx0" brushRef="#br0" timeOffset="279">1221 0 6519,'0'15'178,"-7"0"0,-6 1-132,-6 4 1,-8-3 0,3 8 1,1-1-34,-1 6 0,-1 1-19,-4 3 1,4-1-25,1 6 51,-1-6 0,-4 8-166,-1-7 1,-4 5 103,0-5 1,-1 6-188,6-6 1,0 5-84,-1-5 310,7 7 0,2-10 0,7 5 0</inkml:trace>
  <inkml:trace contextRef="#ctx0" brushRef="#br0" timeOffset="663">1206 618 7569,'20'0'-73,"-1"0"128,1 0 138,-12 0-305,5 0 73,-11 0 1,4-2-24,-6-3 1,0 3-55,0-4 174,-13 6 0,2 0-91,-14 0 1,4 1 50,-8 4-10,9 4 0,-14 2-73,9 4 0,2-4 5,-1 9 0,6-2 19,-2 1 1,6-2-65,4 2 94,-3-2 1,9 2-14,-5 1 8,5-1 0,4-4 46,10 0-43,3-7 1,4-2 0,2-6 44,6 0-47,2 0-1,9 0 21,-5-6 1,10-2 2,-6-7 0,4-1 41,-5-4 0,0 4 3,-4-4 0,-2-1 7,-4 1 0,-3-1-31,-6 2 1,-7 2 0,-3-2 12,-3 2 1,-12 4-65,-10 3 1,-9-1 12,-15 6 1,-5 0-200,0 5 0,-5 5-8,5 0 1,5 6-252,5-1 468,12-3 0,-7 12 0,11-2 0</inkml:trace>
  <inkml:trace contextRef="#ctx0" brushRef="#br0" timeOffset="1182">1471 662 7569,'8'1'-1622,"-3"4"1790,-4-3 15,-1 11-155,0-5 1,0 2 51,0 0-52,-6-1 0,4 6-28,-3 0 0,4 0 57,1-1 1,0-4-16,0 0 0,6-2 5,4 2 1,5-4-35,4-6 1,-2 0-28,2 0 9,4-6 1,-5 1-1,7-10 0,-6 2 6,6-11 0,-6 4 13,6-4 1,-4-1 1,8-4 1,-2-1 0,7 1 30,-3-1 0,5-5-4,3-5 1,-1-2 2,1-2-33,-7 0 1,8 0-1,-9-1 41,-4 1-122,-7 0 85,8 7 1,-17 6-209,4 6 211,-10 7-84,1 4 47,-6 7 0,-6 15-5,-4 7 1,-5 6 0,-4 10-9,-6 3 1,-7 9-2,-3 6 0,1 2-8,5-2 23,-1-4 1,1 4-18,-1-10 47,7 4-31,-4-12-1,10 5 50,-4-7-44,6 1 0,2-3-15,4-2 43,2-4-39,1-13 0,6-1 5,0-7 1,13-7 0,13-4 27,6-7 1,3-10-21,9-6 1,1-7 35,9 2-32,-3-4 0,-2-1-5,0 0-857,0 0 861,-5 0-81,0 0 1,0 5 87,0-1 0,7 8 0,0-2 0,-1 2 0,-1 3 0,0 0 0</inkml:trace>
  <inkml:trace contextRef="#ctx0" brushRef="#br0" timeOffset="1616">2426 691 7569,'8'0'-1030,"5"0"739,-11 0 497,4 0 1,-12-5-165,-4 0 1,-5 0 1,-4 5 0,1 0 5,-7 0 0,6 0-113,-6 0 87,7 0 1,-9 7-54,2 3 0,4 3 55,1 1 1,2 1 0,0 1-101,-1 4 90,-1-4 1,12 6-33,-5-1 1,11-3 0,-3 5 20,4-2 0,2-1-5,4-6 1,10-4-7,9 0 7,4-7 0,2 4 2,-1-7 0,5-7-1,1-3 0,1-4 0,-5-4 184,-2-2-177,4-6 21,-17 10 1,5-7 7,-6 3 0,-2 4-25,-3-4 1,-4 4 2,-6 1 14,0 0-170,-6 1 157,-2 6 0,-9 1-202,-2 7 1,-4 0-54,-7 0 230,1 0 0,1 2 9,4 3 0,-4 3 0,5 6 0</inkml:trace>
  <inkml:trace contextRef="#ctx0" brushRef="#br0" timeOffset="1799">2544 765 7569,'9'16'-500,"1"3"0,-6-1 399,0 7 119,-2-7 59,-2 10 0,2-5 27,3 6 0,-2-1-95,7-4 0,-5-3-65,4-6 1,6 0-17,5 0 0,6-2 72,-2-4 0,11 4 0,2-4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6:34.1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265 507 6901,'-10'0'-286,"0"0"0,1 0 356,-6 0 0,3 5-6,-2 0 0,2 2 12,-7-3 0,2 0-186,3 6 133,-1-7 1,5 5-24,0-3-7,1 3-6,-6 7 1,2-1 31,3 1 1,-1 0 4,6 0 0,-2-6-11,2 1 0,4 0 1,-4 5 1,1-1-3,0 1 0,2-5 14,-3 0-44,3-1 0,4 5 31,3-5 0,-2 3-33,7-7 1,0 0 26,5-5 0,-1 0-23,1 0 0,6-7 12,4-3 1,2-4-1,3-6 1,-1-1 6,1-4 1,-1-1-4,0 6 0,1-6 26,-1 2 0,-1 3-24,-4 1 1,-1-1 162,-3 1 0,-9 2-12,4 8-10,-10-3 1,0 7-129,-10-4 1,-3 3 6,-7 7 0,-6 0-235,-4 0 1,-1 2 81,2 3 1,-4-2-237,3 7 0,4-5 367,2 5 0,-4 0 0,0 4 0</inkml:trace>
  <inkml:trace contextRef="#ctx0" brushRef="#br0" timeOffset="567">441 537 7569,'10'-9'0,"0"5"-291,-7 2 213,10 2 109,-11 0 1,3 2-102,-10 2 1,2 0-46,-7 6 185,7-1 1,-10 4-29,3-3 1,-2 3-10,3-3 0,-5 3-12,5 2 1,1 0 39,-2-1 1,6 1-105,0 0 1,2-1 94,2 1 0,0-5-83,0 0 0,6-5 22,4 4 1,5-5-2,5 1 1,-2-4-19,6-1 0,-4-1 36,4-4 1,-6-4-46,2-5 0,1-1 36,-2 0 0,1 1-13,-5-1 1,-1 2 8,1 3 1,-5-3 6,0 3 1,-5 4 11,4 1 1,-5 2 19,1-2-15,-4 3 1,-1-3-8,0 10-16,-6 3 0,4 2 18,-3 0-14,4 0 0,-4 4 15,0 1-1,0-7 0,7 4-15,2-8 1,5 1-2,5-5 0,1 0-4,0 0 0,1 0 9,4 0 1,-4-5-8,4 1 1,2-8 6,3 2 0,-4-3 51,-1-1 1,1-1-50,-1 0 0,-1 2 29,-4 3 0,0-6 10,-1 6 1,1-9 8,0 9 0,-6-7 65,1 8 1,-6 0-84,0 0 1,-2 4 5,-2-5 1,0 7 0,-8-4-95,-7 7 1,-3 2 53,-11 3 0,3 3-143,-9 7 1,4-1-131,2 1 0,0-2 272,-1-3 0,1 9 0,-1-2 0</inkml:trace>
  <inkml:trace contextRef="#ctx0" brushRef="#br0" timeOffset="1512">1073 522 7323,'9'0'-651,"-3"2"697,-6 2 0,-5 0-25,0 6 0,-6-6 18,1 6 1,2-2 14,-2 2 0,2 3 26,-2-3-50,-3 3 0,10 2-1,-7 0 0,7-6-8,-2 1 1,3-5-57,2 5 69,0-7 1,7 9-102,3-8 1,3 1 85,1-5 0,3-1-118,2-4 1,-1 2 99,7-7 0,-6-2-24,6-7 0,-7 2-6,1-2 0,-1 2-7,2 3 1,-4 1 44,4 3 0,-4-3-47,-1 3 133,0 3-113,-1 1 126,1 6 1,-7 6-100,-3 4 1,-3 3 15,-2 2 0,-5-5 3,0 0 1,0-1 2,5 6 0,-5-5 16,0 0 5,0-7-74,5 10 58,0-11-84,0 4 0,5-7 66,0-4-79,7-3 1,-4-2 51,6 0 0,-4 7-5,0-2 1,-5-2 3,5 2-14,-7 0 50,10 5 1,-11 2-34,3 3 1,-4-2 31,-1 7-21,0-7 11,0 10-13,0-4-2,0-1-5,0-2 5,0 1-10,0-6 0,7 6 9,3-7 0,-2-5-5,2 0 1,-1-5 3,6 5 0,0-6 3,-1 1 0,1-3 1,0-2 0,4 1-4,1-1 1,1-1 31,-1-4 0,-2 2-29,6-6 1,1-1 68,4-4 0,-1-1-60,-4 1 0,3 0 33,-8-1 0,6-4-25,-6 0 1,1-1-26,-5 6 0,-2 6 7,-4 3 1,3 4-6,-7 1-44,6 7 64,-9 2-111,4 6 93,-6 6 1,-1 7-13,-4 7 0,2-1 9,-7-4 0,2 6 3,-2 4 0,-3-2-11,3 1 0,-3-1-1,-2 2 0,1 2-58,-1-2 1,5-2 58,0 1 0,0-1-62,-4 2 1,1-3 51,3-2 0,-2-4 0,8 4 0,-6-9-38,5-1 41,0-6-12,5 2 0,6-8 3,4-2 1,5-5 11,5-5 1,-2-6-5,6 0 0,-4-6-55,4 2 0,-4 1 48,4-2 1,1 3-223,4-3 251,1-3 0,5 12 0,3-5 0</inkml:trace>
  <inkml:trace contextRef="#ctx0" brushRef="#br0" timeOffset="1962">2102 551 7569,'9'0'-1344,"-3"0"1382,-6-6 218,0 4-149,-6-11 0,2 11-49,-6-2 1,1 2 11,-6 2-99,0 0 57,-6 0 1,5 5-63,-4 0 1,4 6 59,1-1 0,5-2-61,1 2 1,4 0 30,-5 4 0,7-4-8,-2 0-2,3 0 3,2 5-31,0-7 0,7-2 39,2-6 0,6 0-61,5 0 0,-2-5 53,6 0 0,1-6-15,4 1 0,0-3 6,1-2 0,-7 1 35,-4-1 1,2 0-25,-1 1 1,-2 4 0,-8 0 0,1 0 66,-6-4 0,0 4-57,-5 0-43,0 7 1,-8-4 44,-7 7 1,-1 0-295,-9 0 291,1 0 0,-6 7 0,1 1 0</inkml:trace>
  <inkml:trace contextRef="#ctx0" brushRef="#br0" timeOffset="2411">2205 537 7569,'0'14'-187,"0"1"0,0-5-281,0 0 0,0-5 351,0 4 0,0-4 533,0 5-99,0 0-299,0 5 23,7-1-28,1 1 0,7-7-5,-1-3 0,6 2 6,0-3 0,6 0-22,-2-9 1,-1-3-11,2-7 1,-3-1 20,3-4 0,1 2-26,-6-6 1,1-1 22,-1-4 1,-4 1-33,3 3 1,3-2 27,-3 2 0,2-3 4,-1-1 0,-2 0-6,7-1 0,-7-4 102,1 0 1,1-1-60,-6 6 0,4-5 7,-8-1 1,-3 6 4,-2 4 0,-4 7-19,-1-1 0,-8 7-48,-7 3 0,-1 7 49,-8 2 1,-1 8-68,-4 12 1,-1 3 32,1 6 0,4 5-10,1 1 1,6 4-6,-2-5 1,6 5 16,4-4 0,-3 1-14,3-2 0,-1-3 14,1 3 0,-2-3-163,7-1 1,-4-6 92,4 1 1,0-7 70,5 1 0,6 4 0,2 0 0</inkml:trace>
  <inkml:trace contextRef="#ctx0" brushRef="#br0" timeOffset="2672">3087 537 7569,'0'8'-851,"0"-2"813,-6 1 0,-4-5 243,-10 2 0,-3 0-226,-6 1 48,0-4 1,-1 6-167,1-7 0,-2 0-34,-3 0 173,2 0 0,-3 0 0,5 0 0</inkml:trace>
  <inkml:trace contextRef="#ctx0" brushRef="#br0" timeOffset="3228">3352 684 7127,'8'0'-75,"-1"0"0,-6 0 169,4 0 1,-3-9-185,3-5 1,1-3 68,-1-7 0,6-5-75,-1-6 1,-2-1 102,2 2-7,-7 10 0,11-11 0,-6 12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6:38.7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324 618 7569,'0'15'0,"0"-5"-544,0-1 305,0-5 0,-2 4 226,-3-3 0,2-4 301,-7 4 0,5-3-109,-5-2-161,1 0 0,-6 0 10,0 0 1,-1 5-6,-4 0 0,4 0 22,-4-5 1,-1 4-20,2 1 1,-6 0 18,5-5 1,1 0 8,4 0-102,0 0 1,2-6 24,4-4 1,-3-3-84,7-2 1,0-4-32,5-1 0,7-6 75,3 1 1,8-4-76,1-5 1,7 3 77,-1-4 0,4-1-109,6 2 1,-4 0 83,3 4 1,-3 3-51,-2 2 1,1-1 133,-1 6 0,1 1 0,-1 4 0</inkml:trace>
  <inkml:trace contextRef="#ctx0" brushRef="#br0" timeOffset="242">544 265 7569,'0'15'-565,"0"-5"573,0 0 1,-1-7 142,-4 2 1,1-2-79,-5 2 42,-1-3 1,-10 4-36,1-6 0,-6 5-193,6 0 0,-6 0-76,5-5 1,-4 1 113,4 4 0,-4-3 75,4 3 0,-6 3 0,3 0 0</inkml:trace>
  <inkml:trace contextRef="#ctx0" brushRef="#br0" timeOffset="705">676 515 7311,'-6'8'112,"-4"-3"1,-3-3-31,-2-2 0,-1 5-189,-4 0 1,2 0 98,-6-5 1,1 4-71,-1 1 1,-2 0-25,6-5 1,0 5 114,6 0 0,-1 7-56,0-3 0,7-1 26,3 2 1,4 0 21,1 5 1,0-5-7,0-1 0,11 0 1,4 0 0,11 0-1,3-5 1,2-2 6,8 3 1,-4-3-17,4-2 1,-6-5 18,1 0 0,-3-7 53,-2 3 0,-4 0-54,-1 0 0,-11 0 212,2 0-157,-10-4 15,1 4-55,-12-5 0,-7 1-1,-7 3 0,-4 2-231,4 3 1,-4 3-53,4-3 261,-6 4 0,10-6 0,-6-1 0</inkml:trace>
  <inkml:trace contextRef="#ctx0" brushRef="#br0" timeOffset="1008">1294 1 7569,'8'6'-772,"-1"2"1,-7 7 1082,0 0-178,0-7 1,-5 10 78,0-3 1,-7 3-92,3-4 1,-5 8-25,0 2 1,-1-1-68,0 1 1,-1 1-8,-4 4 1,2 1-23,-6-1 0,6 0 17,-2 1 0,-1-1-17,2 1 0,-6-6-140,5 1 0,1-2-66,4 1 1,2-3-106,3-6 310,4 0 0,6-1 0,0 1 0</inkml:trace>
  <inkml:trace contextRef="#ctx0" brushRef="#br0" timeOffset="1205">1470 339 7569,'0'8'-509,"-1"0"473,-4-3 0,-3-3 36,-7 3 0,-1-4 0,-4-1 0,-3 0 0,-6 0 0,-1 0 0,1 0 0,-1 0 0,1 0 0,0 2 0,-1 3 0,1 3 0,-1 7 0</inkml:trace>
  <inkml:trace contextRef="#ctx0" brushRef="#br0" timeOffset="1871">1573 603 7569,'0'10'0,"0"0"0,2-7-188,3 2 232,-4-3 0,7-2-58,-3 0 1,-1 0-45,5 0 45,1 0 1,5-5 72,0 0 0,1-6 29,4 1 0,-2 2 2,6-2 1,1 0-12,4-5 1,0 1-94,1-1 1,-3 0 88,-2 0 0,3 1-126,-4-1 1,2 0 21,-1 1 0,-4 1 29,-6 3 111,0-3-82,-7 11 0,-3-3-9,-10 10 0,-5 3-3,-10 7 0,-3 6 8,-6 4 1,-5 2 5,-1 3 0,-4 1-46,5 3 0,-7-3 18,2 4 0,1-3-10,-1 3 0,2-3-23,-3 7 0,4-4 35,7 4 1,-4-6-64,4 1 1,-4-3 56,9-2 0,1-1-59,-2-3 0,7-4 49,-1-7 0,9 1-234,5 0 49,-3-7 49,6-1 0,-3-7 64,10 0 1,4-12-17,5-3 1,7-7 96,4 2 0,4-11-65,6 2 0,2-4 100,7 3 0,2-4-55,3 0 1,-3 0 43,3 4 1,-10 7-24,-5 4 1,-4 2 92,-6 3 0,2 1-14,-6 3-66,0-3 1,-6 11-7,1-3 1,-5 4 0,0 1 1,-6 0-39,6 0 0,-5 0 34,5 0 1,-5 0-176,5 0 0,-1 4 44,6 1 1,-5 0-216,0-5 342,0 0 0,11 0 0,2 0 0</inkml:trace>
  <inkml:trace contextRef="#ctx0" brushRef="#br0" timeOffset="2196">2558 662 6629,'7'8'464,"-6"-1"-315,12-7-104,-11-7 1,6-1 101,-3-7-79,-3 1 1,9-1-1,-6 0 0,1 1-102,-1-1 0,-3-5 39,3 1 1,1-1-135,-1 5 1,0-4-81,-5-1 0,5-4 63,0 4 1,0-1-307,-5 1 452,0 4 0,6-5 0,3 6 0</inkml:trace>
  <inkml:trace contextRef="#ctx0" brushRef="#br0" timeOffset="2485">2793 456 7569,'10'0'-70,"0"0"34,-7 7 126,4-5 227,-7 4-377,0-6 95,-7 0 1,-1 0-73,-7 0 1,-4 0 80,-1 0 1,-6 2-104,1 3 1,1-4-20,-6 4 1,4-3-140,-8-2 0,3 1-166,2 4 1,-1-3 382,1 3 0,-7-4 0,-2-1 0</inkml:trace>
  <inkml:trace contextRef="#ctx0" brushRef="#br0" timeOffset="3081">3175 677 6505,'9'-2'240,"-5"-3"1,-2 2-200,-2-7 1,5-4 44,0-6 0,1-6-92,-1 1 1,-1-2-106,5-3 0,-5 1-342,0-1 453,-2-6 0,5 5 0,1-5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09.5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6913,'-15'0'131,"1"0"-21,-1 0-148,0 0 87,1 0 0,-1 0-19,0 0 0,5 0-71,1 0 0,-1 5 39,-5-1 1,5 8-15,1-2 0,0 3-70,0 1 1,0 1 105,5 0-34,2 0 1,-5 4 0,7 1-18,0-2 29,0-2 0,5-1 1,2-1-14,1 1 9,2-7 7,4 5 0,6-11 39,0 3 1,1 1 52,-2-1-63,-2 0 0,6-6 0,-5-4 6,1-5 0,1-3-4,-5-2 34,-7-6 1,3 5-42,-6-4 1,5-1-1,-5 0 14,-2-2 0,-1 5-175,-2-2 118,-7-3 0,-1 7-195,-7-4 219,-6 4 1,3 3 0,-5 1-588,2 3 581,-5 5 0,3-9 0,-6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09.8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7141,'8'0'-93,"-1"0"-10,-7 0-67,-7 6 228,-1 9 0,-12 3-18,1 7 0,-1-6 62,5 6-90,1 6 0,-6 6 1,0 7 47,2 0 0,2-4-109,1-1 104,1 0-27,-1 5 0,0-1-165,1-4 0,-1 2 50,0-7-72,7 7 1,-3-9-47,6 8 50,-7-8 1,11 4-5,-4-6 117,3-7-112,2-2 154,7-7 0,1 1 0,7-7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10.2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15 7569,'9'-8'-1140,"4"1"1214,-12 7 181,12 0-158,-11 0-6,5 0 0,-19 0-90,-3 0 1,-4 2-48,-1 3-34,4 3 119,-12 7-186,12 6 156,-5-5 1,6 12-3,0-3 0,5-3-12,1 3 1,5-5-3,-1 4 0,4-6-9,1 2 24,0-4 1,1-6 7,4 0-20,3-7 0,7 3 10,0-6 0,6 0 3,4 0 0,2-1 0,3-4 1,-1-5-1,1-10 0,2 2 57,-2-6 0,1 1 1,-12-1 64,-1 4-111,-2 4-7,-7 1 0,-3 0 0,-6 1 73,0-1 1,-6 5-26,-4 0-172,-10 7 137,-3-4 0,-6 7-241,0 0 1,-6 0-53,1 0 158,0 0 0,4 5-362,1 0 471,6 7 0,-5-4 0,5 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10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0 588 6199,'0'8'118,"0"5"-110,0-4 0,0 0-4,0 1 1,0-5 16,0 5 0,0-5-22,0 5 1,2-5 58,3 4-45,-3-5 1,11 2 26,-3-6-18,3 0 3,1 0 1,1-1-5,0-4 1,-1-4 9,1-5-8,0-7-8,-7 4 0,5-6 6,-3 4 0,3 1 9,2-7-22,-1 7 1,1-9 0,0 2 27,-1-3-27,1-1 1,0-1 9,-1 1 1,1-5 16,0-1-19,6 1-18,-5-2 1,1 5 4,-7-3 1,-2 3-16,2 1 1,-2 8 0,-5 2 33,2 4-81,0 1-9,-5 7 5,0 1 1,-7 25 11,-3 7 0,-3 12 31,-1 3-6,-8 2-338,6 2 344,-5 0 0,6 0 10,0 0 1,1 0 8,-1 1 16,0-1-32,1 0 1,4-5-10,0 0 39,7 0 1,-9-3-17,7-6 0,1-7 6,4-9 0,0-4 164,0 0 0,1-7-167,4 2 1,3-12-11,7-7 28,0-7 0,6-9 2,3 1 1,6-7-17,4-3 1,-1-2-2,6 2-118,0-4 0,5 7 112,0-3-489,0 3 194,-6 7 297,4-1 0,-15 1 0,2 3 0,-1 3 0,0 3 0,1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11.1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323 45 6379,'0'-9'237,"0"1"-134,0 3-132,0 4 122,0-6 1,-6 1-24,-2 4 0,-9-4-158,-2 6 145,-4 0 0,-6 0-28,-1 0 0,6 0-179,-1 0 82,7 6 1,-8 2 110,6 7 0,1 0-74,4-1 0,2 6 55,3 0 0,-1 4-35,6-4 1,0 4 14,5-4 1,0-1-11,0-4 1,7 0 13,2-1-14,4 1 11,9-7 3,1-1-10,-1-7 1,11 0-4,-4 0 10,4-7 13,-10 6-15,5-12 0,-12 4 0,4-7 41,-4-3 1,-3 2-34,-3-2 19,3-4-24,-11 6 1,4-5-21,-6 2 1,0 4-19,0-4 41,0 4 0,-1 3-239,-4 3 137,-4-3 1,-7 11 11,-3-3-134,-4 4 1,-2 1 214,1 0 0,-1 13 0,-4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1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7569,'15'15'-583,"-5"0"353,0-1 1,-7 1 0,4 1 323,-1 4 1,-3-4 24,7 4-160,-7 3 0,6-7-134,-5 4-28,-2-4 203,11-1 0,-5-1 0,7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3.5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163 765 6559,'-10'0'-257,"0"0"1,0-1 346,-5-4 0,1-4 13,-1-5 0,0-7 121,1-4 0,-1-3-37,0-1-149,7-7 0,-3-2-67,6-6 0,0-6 78,5-4 1,6-2-181,4 2 1,8-1 143,2 6 0,1 5-341,-1 5 1,-4 7 327,3 3 0,4 0 0,0 6 0</inkml:trace>
  <inkml:trace contextRef="#ctx0" brushRef="#br0" timeOffset="270">383 750 7569,'24'0'-673,"1"0"463,-7-6 0,5-2 166,-4-7 0,3-1 280,2-4 1,4-4-130,-4-11 1,-1 3-44,2-8 1,-7-5-148,1-9 39,-2 3 1,-9-4-41,-3 6 0,-12-5-427,-7 5 511,-8 0 0,-14 11 0,-1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7:14.2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280 764 7569,'8'0'0,"0"0"-227,-3 0 160,-3 0 42,4 7 183,-6-5 125,0 4-233,0 1 1,-2-6 144,-2 4-112,2 3 0,-11-6-68,3 3 0,2 1 58,-2-1-104,0 0 16,2-5 1,-5 5 86,3 0-32,-3 0 3,-1-5 0,-3 0-68,-2 0 0,2 0 0,-2 0-69,2 0 133,3 0-18,-1 0 1,0-2-123,1-3 113,-1 4 1,5-7-184,0 3 175,7-3 1,-4-2-1,7 0-20,0 0 1,0 0-5,0 1 27,0-1-3,0-5-13,0-6 0,5 4 25,0-2-23,7 3 0,-9-1 0,5-2 4,-1-6 0,4-1 1,-1 1 1,-2-4-1,2 1 2,1-4 0,1-3-50,-3 6 45,5 0 1,-13-1 0,11 6-36,-7-1 0,6 6 0,-3-4 14,0 1 1,0 1 1,-3 2 10,-3 2 0,9-4 18,-6 6-2,7 1 1,-9-1-3,7 0 1,-5 5-3,5 1 3,-1-1 1,6-3 36,0 3 0,-2 2-38,-3 3-3,3 3 61,-5-4 0,7 4-51,-1-3 0,3 4 48,2-4 0,2 3-27,4 2 12,3 0-22,-6 0-4,8 0 1,-6 0-215,1 0 214,-7 0 0,3 0-60,-6 0 0,-1 0-102,1 0 1,-7 2-305,-3 3 0,2-2 55,-2 7 397,0-7 0,-5 17 0,0-4 0</inkml:trace>
  <inkml:trace contextRef="#ctx0" brushRef="#br0" timeOffset="3729">1073 235 7569,'15'0'-548,"-7"0"1,-1 2 414,-7 3 524,0-4-297,0 12 1,0-9 0,-2 4-45,-3-2 1,2 1 0,-7-4 38,-1 2 0,-2 2-21,-2-2 0,-1-2 41,-4 7-109,4-7 1,-10 5 36,6-3 1,-1-2-23,1 7 24,4-7 1,-5 9-180,6-7 175,7 0 0,-5-4-99,3 4 0,2-3 18,-2 3-121,7-4 24,-4-1 96,14 7 0,-4-6 1,7 4-13,1-3 1,2 3 51,2 0-11,0 0 0,-1 1 27,1 4 0,-5-2-54,0 2 194,-1 0-165,0 4 1,-3 1 46,-6 0 1,-1 1 48,-4 4-83,-4 3 0,-5 1 15,-1 1 1,-1-2 0,-2 1-200,-2-4 193,1 2 6,4-5-129,-6-3 1,4 0-374,-2-5 490,-4-2 0,7 6 0,-6-5 0</inkml:trace>
  <inkml:trace contextRef="#ctx0" brushRef="#br0" timeOffset="4094">912 970 7569,'13'-1'-1143,"-3"-4"1061,3 3 1,-5-9 81,7 6 0,1-7 349,3 2-147,-2-3-1,11-8-128,-12 5-15,12-12 1,-10 5 27,6-6 0,-4-1-99,4 1 1,-6 0 0,2-1-245,-4 1 294,-1-7 0,0 3-25,-1-6 1,-4 1-88,0-1 1,-2-2-180,2 7 0,-2 5 15,-3 4 239,-3 7 0,4-3 0,-6 6 0</inkml:trace>
  <inkml:trace contextRef="#ctx0" brushRef="#br0" timeOffset="4863">1279 265 7569,'8'6'-1000,"-1"-4"1238,-7 4 137,0-6 1,-7-5-363,-2 1 1,0-1 3,0 5-22,-1 0 0,-5 0-182,0 0 216,-6 0 1,5 0-326,-4 0 0,4 0 132,1 0 0,1 0 164,-1 0 0,0 0 0,0 0 0</inkml:trace>
  <inkml:trace contextRef="#ctx0" brushRef="#br0" timeOffset="5393">941 941 7253,'0'8'-949,"-1"-1"949,-4-7 0,-4 4 0,-5 1 0,-1 0 0,0-5 0,1 0 0,-1 0 0,0 0 0,1 0 0,-1 0 425,0 0 1,5 0-175,1 0 0,-1 0-61,-5 0-283,0 0-23,1 0 172,6 7-275,-6-6 1,11 8-55,-7-5-119,7-2 0,-10 10 392,3-8 0,4 14 0,-1-1 0</inkml:trace>
  <inkml:trace contextRef="#ctx0" brushRef="#br0" timeOffset="5814">1823 662 7569,'10'0'-605,"0"0"592,-7 0 141,4 0 1,-21 4-54,-5 1 1,-2 0-115,-4-5-48,1 0 56,1 7 1,-3-6 92,6 4 0,-4-3 0,4-2-198,2 0 0,2 0 19,1 0 0,0 0 0,1 0 117,-1 0 0,0 0 0,0 0 0</inkml:trace>
  <inkml:trace contextRef="#ctx0" brushRef="#br0" timeOffset="6107">1529 867 7569,'-15'5'-222,"1"0"0,4 0 0,0-5 338,-1 0 1,-4-5-166,-5 0 97,11-6 1,-11 3-53,10-7 1,2-1 0,0-2-3,1-2 41,2 0 0,7-1-164,3-3 1,3-4 59,7-1 1,4 4 85,1 1-325,6-1 173,-10 2 1,12-3 134,-3 6 0,9-6 0,4 3 0</inkml:trace>
  <inkml:trace contextRef="#ctx0" brushRef="#br0" timeOffset="6543">2205 617 7569,'10'0'-1325,"0"0"1508,-7 0-42,4-6-142,-7 4 102,0-4 1,-7 6-95,-3 0 1,-3 0 0,-1 0-4,-1 0 1,0 1-1,0 4-51,1 5 64,-1-3-60,7 6 1,-5-4 55,3 11 1,2-4-1,0 4-80,1-4 72,2-1-12,5 0 1,0 6 0,2-5 5,3 4 1,-2-5 0,7-6 15,1-4 1,4-3-1,5-2 0,-2 0-17,6 0 45,-6-7 0,8 4 12,-6-7 1,-1-1-1,-4-7 12,0-2 0,-7 1 1,-3 4 10,-4 0 0,-1 1-92,0-1 54,-6 0 4,4 1-13,-17-1 1,12 5 0,-11 2-162,0 1 1,0 2-543,4 5 672,-1 0 0,0 0 0,0 0 0</inkml:trace>
  <inkml:trace contextRef="#ctx0" brushRef="#br0" timeOffset="6805">2632 44 7569,'8'-8'-1100,"-2"3"1026,-6 10 0,0-2 314,0 7 1,0 6-106,0 9-186,-6-4 0,-7 12-141,-7-4 194,-6 17-426,10-7 436,-12 12-288,5-1 265,-6 3 1,1 5 0,2 0-88,1-4 0,6 1 75,-6-6-46,7-7 1,-3-1 68,6-6 0,7-1 0,-5-5 0,5 1 0</inkml:trace>
  <inkml:trace contextRef="#ctx0" brushRef="#br0" timeOffset="7172">2646 647 7263,'7'-8'-321,"-6"-5"1,6 9 425,-7-5 100,6 5-205,-4-2 149,5 6-182,-14-7 0,-3 6 65,-9-4 1,1 5 0,-5 3-9,2 2 0,-5 6-174,1-1 177,4 3 0,-5 2-66,6 0 1,0 1-1,6 2 81,-1 1-89,0 1 1,7-4 46,3 4 1,-1-4-16,1 4 14,0-10-3,12 3 1,2-7 0,9 4-2,2-5 17,6-3 1,-5-2 1,4 0 0,2 0-13,-2 0 31,3-7 1,0-1 0,-4-7 16,-4 1 0,-4-6-13,-1 0 1,-2 1 0,-2 4 52,-1 0 0,-7-4 0,2-1-54,-3 2 3,-9 2-5,6 8-186,-19-5-1,10 11 188,-18-5-179,6 7-7,-8 0 157,1 0 0,-1 2-248,1 3 1,1 3 0,4 7-124,4 0 366,4-1 0,-5 7 0,-2 2 0</inkml:trace>
  <inkml:trace contextRef="#ctx0" brushRef="#br0" timeOffset="7675">2661 764 7569,'13'-9'-172,"-3"-1"1,1 5-622,-6-5 709,7 7 1,-9-4 456,7 7-327,-7 0 13,3 0-53,-6 7 19,0 1 1,0 7 10,0-1 1,0 1-101,0 0 86,0-7 0,0 5-20,0-3 0,2 1-20,3-1 1,-2-3 42,7-7-72,0 0 52,5 0 0,-1-2 0,1-3-24,0-5 23,-1-3 0,1-6-8,0-1 5,-1-6 1,1 8-3,0-7 1,0 1-1,-1-5 0,6-1 47,-1 1 0,1-6-43,-5 1 1,4-5 36,1 5 0,0-6-21,-6 6 0,1-2-8,0 2 0,-6 8-34,1-4 0,-7 11-33,2-1 65,-3 10-4,-2 4 1,-7 19-126,-2 7 53,-11 12 1,4 1-34,-4 6 1,4 0 63,1 5 25,0 0 0,1-1-5,-1-4 0,5-1-42,0-4 87,7-3 1,-8 3-2,6-9 0,0 1-62,5-6 40,-7-1 0,6-4-4,-4 0 52,3-1 0,9-7-52,3-7 96,3-7-93,8-14 0,-3 1 8,6-9 1,1 6 2,4-11 1,1 4 4,-1-9-103,0 7 0,-4-6 36,-1 4-300,-6 3 163,10-5 183,-12 6 0,6 7 0,-8 2 0</inkml:trace>
  <inkml:trace contextRef="#ctx0" brushRef="#br0" timeOffset="8074">3234 794 7052,'8'0'-131,"-1"0"0,-5 0 203,2 0-173,-2 0 135,5 0 72,-7-7-80,-7 6-144,-1-6 156,-13 7 1,4 5-107,-2 0 1,2 6 120,3-1-202,-1 10 159,0-4 0,2 5-11,3-6 0,-1 5-8,6-1 1,0 1 10,5-5 0,0-6 0,2-1 6,3-1 1,5-2 0,8-5-5,1 0 1,7 0 142,-1 0-143,3-7 1,-6 1 33,-2-4 0,-4-3 1,-1 3-18,0-3 1,-5-2 50,-1 1-53,-5-1 0,2 0 6,-6 1 13,0 5-188,0-4 1,-5 10 173,0-7-13,-6 7 0,3-3-202,-7 6 85,-6 0 0,4 0 106,-2 0 0,3 6 0,1 2 0</inkml:trace>
  <inkml:trace contextRef="#ctx0" brushRef="#br0" timeOffset="8281">3322 838 7112,'0'15'-1077,"0"-1"1077,0 1 72,0 0 1,0-1 67,0 1 1,0 1-104,0 4-53,0-4 0,0 6 98,0-8-86,0 1 0,0 0-109,0-1 1,2 1 25,3 0 21,3-7 0,2-1 66,0-7 0,6 0 0,7 0 0</inkml:trace>
  <inkml:trace contextRef="#ctx0" brushRef="#br0" timeOffset="8552">3763 1058 7569,'10'0'-334,"0"0"0,-7-1 408,2-4 1,2 2-70,-2-7 0,1 5 122,-1-5-312,-3 0 269,4-4-33,-6-1 1,5-5-106,0 1 115,0-1 15,-5-1-253,0 5 0,0-12 189,0 11 0,0-9-384,0 7 216,0-1 1,0 1 28,0-1 127,0 7 0,6-7 0,3 4 0</inkml:trace>
  <inkml:trace contextRef="#ctx0" brushRef="#br0" timeOffset="8843">3954 853 7569,'0'14'-963,"0"-6"842,0 6 1,-4-11 306,-1 7-35,-7-7 0,4 8-13,-7-6 0,1 5 0,-3-5-45,-2-2 0,1-1-59,-7-2 1,6 0 0,-6 0-19,-1 0 1,5-7-1,0-3 11,-1-3 1,9-3 15,-6-4 0,11 3 0,-6-8-153,6-1 1,3-2-35,5-1 0,0-1 56,0 1 0,5 0-173,0-1 0,7 1 95,-3-1 0,0 7-221,0 4 387,1 3 0,5-6 0,0-1 0</inkml:trace>
  <inkml:trace contextRef="#ctx0" brushRef="#br0" timeOffset="9480">3837 1264 7569,'15'0'-341,"-1"0"0,1 0 158,0 0 252,-1 0 1,6 5 66,0 0-94,-1 0 0,-9-5 60,0 0-38,0 0 0,4 2-53,1 2 68,-7-2-59,5 5 0,-10-7 70,7 0 0,-5 0-125,5 0-1,-7 0 14,4 0-20,-7-7 1,0 4 50,0-7 0,-5 5-55,0-5 43,0 0 1,5-4-3,0-1 1,0-5 3,0 1 1,0-6 0,0 6 0,2-7 0,3 1 0,3-9 0,0 3 0,5-7 0,-3 4 0,1 1-1,-1-6 1,3 5 1,-3-5-1,-4 6 0,7-8 0,-3 7 0,-3-7 0,-1 3-49,1 1 0,-5 1-55,2 7 67,-2 6 1,-2-3 3,0 6 0,0 0 0,-2 7 43,-2 3 0,-5 4-39,-5 6 33,-1 0 1,0 2 15,1 2-39,-1 5 0,0 0 94,0 1 0,1-5-23,-1 5 0,0-5-2,1 5-159,-1-7-5,0 3-155,7-6 0,-3-1-81,6-4 350,-7 3 0,11-11 0,-6 5 0</inkml:trace>
  <inkml:trace contextRef="#ctx0" brushRef="#br0" timeOffset="10373">3719 221 6314,'0'8'283,"0"0"-31,0-3-150,0-4 132,0 6-78,-6-7-25,-2 0-57,-7 0 0,0 0-115,7 0 85,-5 0 0,5 0-30,-7 0 1,0 0-73,1 0 100,-1 0 1,0 0 7,1 0-37,-1 0 1,0 0-140,1 0-29,5 0 166,3 0 0,4 0-144,-3 0-20,4 0-35,-6 0 179,20 0 0,-5 2 2,7 2 0,-5-2-32,-5 3 70,-4 3-63,6-6 44,-7 11-4,0-5 1,0 7 82,0-1-88,0 1 1,-5 0 0,0 0 0,-5-1-1,5 1 1,-4 0-1,4-1-2,1 1 1,-2 0-11,1-1 12,-6 1 1,9 0-6,-5 0 1,3 4 2,-1 1 1,-5 6 67,5-2-68,-7 4 0,9 2 0,-7 1 49,-1 3 1,4-1-40,3 6-26,-5-7 25,8 11-7,-6-12 0,6 11 0,-3-4-4,-1-1 1,1 4-29,4-6 37,0-1 1,0-5-13,0-6 1,0 3 12,0-6-3,0-1-31,0-4 0,0 0 23,0 0 2,0-7-13,0 5 0,0-10 6,0 7 1,0-5-6,0 5 4,0-7-59,0 3 55,6-6 8,-4 0 0,6 0 6,-3 0 1,-4 0 0,8 0 1,-5 0-8,-2 0 2,5 0 0,-2 2 13,-1 3-12,1-3 141,2 4-137,1 1 1,7-4 56,-1 7 1,1-7-48,0 2 0,1-4 36,4-1 0,-2 2-13,6 3-47,1-3 0,2 4 19,-2-6 1,1 2-1,-6 1-81,-2 2 0,-9 2-472,-4-3 262,-3 5 283,-2 5 0,-13 1 0,-3 0 0</inkml:trace>
  <inkml:trace contextRef="#ctx0" brushRef="#br0" timeOffset="13084">3352 838 6098,'0'8'144,"0"0"-71,0-3-49,0-3 1,-2 4 20,-3-6 6,4 0 334,-6 0-330,1 0 154,4 0 658,-5 0-754,7-6-117,0 4 0,0-11 104,0 3-86,0-3 0,0 3-60,0 1 1,0-1 124,0-5-152,0 0 0,0 6 50,0-1 0,0 5-236,0-5 142,0 7 0,0-5-560,0 3 677,0 3 0,-6-4 0,-2 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6:15.92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19742 1029 6653,'-9'0'-335,"-4"7"0,10-6 237,-7 4 461,7-3-217,-10-2 1,10 5-10,-7 0 1,0 0-64,-5-5 61,7 0-58,-5 0-40,5 0 0,-2 0 14,0 0 0,7 1-56,-2 4 1,-1-2 121,1 7-124,-7 0 0,11 0 76,-4 0-218,3-1 175,2 0 1,0 4 23,0-4-101,0 5 1,7 0 71,3 1-27,3 0 0,1 1-4,1 4 0,1-4 16,4 3 44,-4 4 1,4-6-1,-9 4 44,-1 0 1,-7-5-87,2 4 0,-5 1 4,-5-1 9,-3 6 0,-13-10 25,-4 4-92,-2 3 1,-9-5 96,-3 6-448,3-6 200,-13 4-10,16-14 207,-16 5 0,18-12 0,-11 12 0,4-4 0</inkml:trace>
  <inkml:trace contextRef="#ctx0" brushRef="#br0" timeOffset="-22318">18801 118 6867,'-15'0'-334,"0"0"0,1 5 381,-1 0-33,-6 0 205,5-5 0,-12 0-167,11 0 1,-9 0 91,7 0 1,-7 0-69,1 0 1,4 0 98,1 0-115,-3 6 0,5-4-12,-6 3 1,1-4 35,-1-1 0,-4 0-51,3 0 0,-9 2 33,-5 3 0,-4-2-1,-1 7 0,0-5-28,0 5 1,0-6-12,0 6 18,0-6 0,5 7-51,-1-6 0,8 1 28,-3-1 0,-2-3-1,-2 3 0,1-4 11,-1-1 0,0 5-5,-5 0 0,-5 2 5,0-2 1,0-4 24,4 4-32,1-3 1,-5 3 24,0 0-20,0 0-2,5-5 0,-6 1 9,-4 4 1,-3-3-20,-2 3 1,-5-4 18,0-1 0,2 0-30,8 0 1,-1 0 21,6 0 1,-7-1-23,2-4 1,-3 3 13,-1-3 1,-6-1-2,0 1 0,-3-2 8,8 2-11,-3 4 0,10-11 2,-7 7 1,0-1 0,1 1 1,-6 3 1,0-3 0,-11 2-2,2-2 1,2 4-15,8-4 1,2 1 8,3 0 1,-8 2-11,-2-3 1,-4 3 11,-2 2 0,2 0 10,4 0-790,2-6 778,8 4-9,-1-4 6,7 6 1,-9-5 5,7 0 0,-13 0-1,4 5 0,-8 0-721,-2 0 725,12 0-8,-9 0 1,16 0 46,-9 0-38,-4 0-2,6 0-7,-11 0 4,12 0 0,-12 0-39,3 0 1,9 0 53,1 0 0,4 0-18,-4 0 1,3 0-3,-2 0 1,2 0 27,-8 0 0,4-5-18,1 0 1,0 0-20,1 5 1,4 0 27,0 0-41,0 0 0,-5 0 28,0 0 0,-4 0-29,-1 0 1,-5 0 30,6 0-16,-1 0 0,5 0 1,0 0 0,-1 5-5,-4 0 1,2 0-5,-6-5 0,-1 2 2,-5 3 1,7-4 6,4 4 1,2-3 341,3-2 0,4 0-347,0 0 0,-5 0 0,-5 0 0,-1 0-1,1 0 1,5 0 0,1 0 0,0-5 1,9 0 0,-6 0 0,1 3 0,-3-3 0,-2 4 15,0-4 0,-4 2-14,-1-2 1,-5 3 11,6-3 267,5-3 0,3 6 0,4-4-272,-1-1 0,-7 6-11,-4-4 0,-3-2 7,3 2 0,2-4-9,-3 4 1,6 0 7,4 5 0,-3-5 79,3 0 0,-4 0-80,0 5 1,-6 0 42,0 0 1,-4-2-36,4-2 1,2 2 2,8-3 1,-2 3-20,7 2 0,-4-4 19,4-1 0,-7 0-49,2 5 1,-3-5 44,-2 0 0,0 0-25,1 5 1,5-5 14,4 0 1,-1 0-8,1 5 1,-5 0 3,5 0 1,-8 0 3,-2 0 0,0 0 0,-5 0 1,6 0-3,4 0 0,1 0 21,4 0 1,2 5-18,-7 0 1,4 2 51,-9-2 1,6-4-49,-10 4 1,2 2 33,-2-2 1,-1 4-24,10-4 0,2 2-1,-2-2 0,0-4-32,-5 4 1,-1 2 32,-4-2 0,4 0-17,-4-5 1,4 1 9,1 4 0,2-3-25,3 3 1,-3-4 16,3-1 1,-4 0-15,0 0 0,-3 2 20,-2 3 1,2-4 0,-3 4 0,6-1-11,4 0 0,-2-2 6,7 3 0,-6-2-46,1 2 0,-5-3 42,-5 3 1,4-2-21,-4 2 0,4-4 15,1 4 0,5-1-9,0 1 0,5-4 14,-5 4 0,-1 2 0,-9-3 1,4 6 56,-4-5 1,3 5-61,3-5 1,0 5 16,5-5 1,-5 4-8,5-4 0,-1 5-3,-5-5 1,0 6 4,-14-1 1,2-2-10,-7 2 0,14-5 8,5 5 1,4-5-4,-4 5 1,4-6 14,-4 6 0,3-5 1,-7 5 0,2-5-8,2 5 0,1-5-2,-1 4 0,6-5-9,4 1 1,-1 1 9,1-1 0,-2 5-8,2-5 0,-1 0 1,-4-5 0,-3 4-4,3 1 1,-2 0 28,2-5 1,4 5-23,5 0 0,1 0-28,0-5 0,0 5 27,0 0 0,0 0 0,0-5 0,-5 5-1,0-1 0,-2 1-14,2-5 1,8 5-8,-3 0 1,10 0-3,0-5 0,3 0-32,1 0 0,-1 0 43,-3 0 0,1 0-78,-6 0 1,5 0 65,-5 0 1,-1 0-20,-4 0 0,0 0 8,0 0 1,7 0 7,2 0 1,4 0 18,2 0 0,-1 0 8,1 0 0,0 0-39,-1 0 1,6 0 15,-1 0 0,-1 0 3,-8 0 0,3 0 2,-3 0 0,1 0-37,-1 0 1,1 0 30,-6 0 1,-1 0-122,-4 0 1,5 0-66,0 0 1,11 0 95,-1 0 1,8 0-152,-4 0 0,7 0-137,-1 0-166,9 0 1,3 2 561,7 3 0,0 3 0,0 6 0</inkml:trace>
  <inkml:trace contextRef="#ctx0" brushRef="#br0" timeOffset="-4261">4807 588 7569,'0'8'-720,"0"-1"1241,0-7 0,-6 0 1,-4 0-501,-3 0 50,-8 7 0,3-6 0,-5 6-34,2-1 29,-5-4 1,4 9-63,-2-6 0,1 2 0,5-4-80,-2 2 0,-4 5-41,4-5 0,-6 4 96,2-4 1,2 5-82,3-5 0,-1 1 84,6-1 0,-4-3-44,8 3-37,3 3 34,1-6 55,6 11-6,6-12 1,2 11 33,7-7 1,5 5-34,-1-6 1,7 3 37,-1-2 1,-4-2 2,-1 7 1,-4 0 78,-1 4 1,-2-4-64,-3 0 0,-4 0 9,-6 5 1,0 1-58,0 3 0,-6-1 34,-4 7 0,-5-2-27,-4 1 0,-4 4 31,-7-3 1,-6 1-69,-3-2 0,-3 2 21,-2-6 0,6 0-8,4-6 1,-2 1-19,2 0 0,4-1-71,6 1 0,6-7-123,-2-3 1,4 2 234,1-2 0,0 6 0,1-3 0</inkml:trace>
  <inkml:trace contextRef="#ctx0" brushRef="#br0" timeOffset="-3100">13862 1382 6934,'0'-15'788,"0"1"-744,7-8 1,-4 6 0,5-5-12,-2 0 30,-1 4-7,2-11 0,-4 12-255,7-3 129,-7-4 0,10 6-303,-3-2 0,2-2 92,-3 1 281,4 0 0,2 6 0,8-1 0</inkml:trace>
  <inkml:trace contextRef="#ctx0" brushRef="#br0" timeOffset="-2196">15405 1059 7569,'-6'8'-511,"-2"5"1,-2-10 686,0 7 0,0-5-19,-4 5 1,-1-7-182,0 2 72,1-4 1,-1 1-39,0 3 1,0-3 95,1 3-169,-1-4 102,0-1 0,6-5-74,-1 0 75,6 0 1,-2-1-55,6-2 0,0-2-4,0 0 0,6 0-65,4-4 98,3-1-7,2 0 1,5-3-28,-1 4 1,7-8 22,-1 13 27,-4-8 1,5 16 1,-6-4 0,6 3 109,-2 2 5,-2 0-92,-1 0 1,-8 7-22,-3 2 1,-7 9 0,-13 4-25,-9 0 1,-12 5-6,-4 7 1,-6-1-11,2 6 0,-2-5 4,2 5 1,-2-6-13,7 1 0,-5 2 153,5-2-129,6 1 1,3-12 40,11-4 1,-3-2 78,12-3 0,4-4-125,11 0 0,12-7 51,18 2-97,2-3 0,9-9-117,3-3 1,8-8 130,1-1-169,14-1 0,-2-1 1,13-2-1</inkml:trace>
  <inkml:trace contextRef="#ctx0" brushRef="#br0" timeOffset="-1321">16611 1353 7190,'0'9'-190,"0"1"0,0-5 574,0 5-70,6-7-240,-4 10 6,4-11-12,1 4 1,-1-4 10,4 3 0,3-3-28,-3 2 0,3 0 6,2 1 1,5-4 56,-1 4-140,7-3 80,-3-2 0,5 0-13,-4 0 1,4 0 55,-3 0-31,2-7-205,3-1 181,-7-7 0,-2 6 39,-6-1-143,-1 0 0,-4-3 90,0 3-19,-7-3 32,4 5-88,-7-7 0,-7 2 71,-3 3-71,4-3 0,-7 10 53,3-7 0,-3 5-99,-2-4 1,0 5 20,1-1 60,-1-3 0,5 5-6,1-7 0,5 5-188,-1-5 159,4 1 62,1-6 1,1 0 0,4 1-7,5-1 0,3-5 22,2 1 1,-2-1-53,-3 5 67,3 1 0,-12-1-4,4 0-13,-3 1 0,-4-1-17,-3 0-145,-3 7 140,-7-5-57,1 11 0,-1-9-283,0 6 325,1 0 1,-1 5-750,0 0 757,1 0 0,-1 0 0,0 0 0</inkml:trace>
  <inkml:trace contextRef="#ctx0" brushRef="#br0" timeOffset="-898">18242 1529 7467,'0'-8'17,"2"-5"-75,3 3 1,1-8 19,4-2 76,3-6 1,-5 2-96,7-11 0,-2 4 54,-3-3 1,1 3-102,-6 2 0,5 1-224,-5 3 0,0 4 328,-5 7 0,6-1 0,3 0 0</inkml:trace>
  <inkml:trace contextRef="#ctx0" brushRef="#br0" timeOffset="-614">18448 1294 7569,'0'15'0,"0"-1"-27,0 1 1,-2-7 111,-2-3 1,0 2 2,-5-3 39,5 1 1,-9-5-111,3 0 0,-8 0 101,-1 0-35,-7-6 1,3-1 6,-7-3 1,-4-3 94,0 4-181,-7-4 1,10-2-12,-3 0 0,-1-4 111,6-1-99,-4 0 0,17 1-73,-4-1 1,6-6 106,4 2-213,-3-11 1,13 3-42,0-8 1,8 6-71,12-5 1,4 0 103,10-5-580,4-1 596,6 1 0,0 7 0,0 1 1</inkml:trace>
  <inkml:trace contextRef="#ctx0" brushRef="#br0" timeOffset="3266">13524 794 6817,'-15'0'-751,"7"7"751,-5-6 0,5 6 97,-7-1 200,0-4-172,7 4 146,2-6-124,-1 0 175,6 0-66,-6 0 1,18 0-120,4 0 1,5 0-12,-1 0-65,4 0 0,2 0 18,-1 0 0,1 0 6,4 0 1,2-4-4,3-1 0,-1 0-30,6 5 1,-1 0 0,3 0 118,-2 0-178,0 0 65,-1 0 0,4 0-31,-3 0 0,9-5 79,1 0-43,6 0-542,-9 5 529,11 0 1,-6 0-10,3 0 0,-4 0 3,-6 0 1,-1 0-1,-4 0-16,-5 0 7,4 0 1,-5 0-37,6 0 47,6 0-13,1 0 1,11 0-111,-3 0 112,10 0-18,3 0 0,0 0 6,-3 0 0,1 0 24,-1 0 1,12 0 1,4 0-36,13 0 0,4 0 5,-9 0 1,-1-2-35,-9-2 0,0 0 46,11-6-14,-4 1 0,4 0-40,-5 5 0,-8-3 28,3 2 1,-9 0-5,-1 5 1,-1 0 40,6 0-33,-1 0-1012,1 0 1007,-1 0 0,-6 0 67,-3 0-141,3 7 0,-5-4 76,6 7 0,6-7 11,4 2 1,1-2 9,-6 2-15,-6-3 0,-1 4 0,-8-6 1,1 0 3,0 0 0,0 0 68,0 0-72,-1 7 0,1-5 23,0 2 0,-2-2 1,-1-2-25,-2 0 1,-7 2 0,2 3 1,1-4 190,-1 4 0,7-3-200,-2-2 0,6 0-25,-1 0 0,2 0 555,-12 0 1,4 0-574,-4 0 45,0 0 0,-3 0 155,3 0-158,-10 0 1,15 0-1,-10 0-4,10 0 0,-8 0 3,3 0-1,-3 0-265,-2 0 262,0 0 1,-2-2 0,-1-1-8,-2-2 1,1 0 12,4 5-3,0 0-351,6 0 351,-4 0 0,5 0 0,-5 0-1,3 0 1,-9 0 6,4 0 0,-9 0 0,-1 0 125,-3 0 0,-2 0-131,1 0 1,-1 0 1,1 0 0,6 0 0,-4 0 169,7 0 1,1 5-171,4 0 0,0 0 0,0-5-73,0 0 71,0 0 0,-6 0-22,-4 0 1,0 0 9,-4 0 0,2 0-2,-7 0 0,3 0 2,1 0-47,0 0 51,-6 0 1,5 0-9,-3 0 1,2 0-5,3 0 24,-7 0 0,-1 0 0,-2 0 1,-4 0-32,4 0 1,-4 0-1,-1 0 1,-5 0-20,0 0 36,-1 0 1,6 0-12,0 0-34,6 0 43,-5 0 1,6 1 31,-8 4 1,1-3-38,0 3 0,-5-4-1,-1-1 0,1 7 6,-2-5 19,5 4-18,-4 1 3,-1-6-2,-2 12-62,-6-11 61,0 5-9,0-1 1,0-3-21,0 7 22,0-7 20,0 4-32,0-1 28,0 3 1,0 5-26,0 1 36,0-7 0,-1 4 10,-4-7 8,3 6-31,-4-3 0,6 2 1,0 0 0,0 0-14,0 4 16,0 1 0,0 0-11,0-1 1,0 1 7,0 0 1,0 4 10,0 1 0,0 1-14,0-1 7,0-4 1,0 12 4,0-4 0,-2-1 1,-3 2-7,3-1 1,-6 6 0,5-3-63,-2-2 61,-6 3 1,7-10-37,-5 6 0,4-1 32,-5 1 1,5-2 3,-5-8 1,7 6-14,-2 0 31,-3-1-12,6-4 1,-6 0-4,3-1 1,2 3-10,-7 2 1,7-2 15,-2 2-10,-3-2 0,6-3 1,-9-4-31,6 0 1,-2 0 26,2 4 21,4-6-19,-6 6 0,7-11 5,0 7 0,-2-6 0,-2 6-2,2-6 3,-5 9 0,7-10-9,0 7 17,0-7-12,-6 3 1,4-4 14,-3 3-11,4-3 0,1 4 28,-7-6-28,-1 7 26,-7-6 1,1 6 32,-1-7 2,0 0 1,1 0-52,-1 0 0,0 0 8,0 0 52,-6 0-57,5 0 1,-12 0 15,4 0 1,-4 0-4,-2 0 1,-1 0 53,-3 0-51,-3 0-50,-8 0 1,1-5 41,0 0 1,-5 0 0,0 4 5,2-4-12,1 3 1,-1-5 17,3 7 12,-4 0-31,11 0 1,-2-4 23,-1-1 1,6 0-18,-5 5 0,0 0 0,-7 0 9,-3 0 1,2 0 42,-7 0-52,6 0 1,-9 0 5,3 0 0,2 0 0,0 0 10,1 0 1,-9 0-39,1 0 21,-3 0 0,-3 0-36,-4 0 0,4 0 50,1 0-35,3 0 1,9 0-1,2 0 25,-1 0 1,4 0-7,-7 0 1,0 0 1,-5 0-29,-6 0 0,1 0 19,0 0 0,1 0 0,10 0 6,1 0 0,-5 0-22,3 0 1,-3 0 21,-2 0-473,-6 0 463,4 6 0,-7-4-24,9 3 0,-3-4 4,8-1 1,2 5-1,-2 0 126,-2-1 1,4-3-117,-2-1 1,0 0 0,-5 2-13,1 3 0,0-4 0,5 4 1,-1-3-1,8-2 16,3 0 1,3 5 138,-5 0 1,-4 0 0,-1-5-181,-2 0 1,3 4 42,-5 1 1,1 0-9,0-5-35,2 0 0,4 5-29,2 0 1,-2 0-1,8-5 185,-4 0 1,-1 0-92,0 0 0,3 0 0,1 0-23,-1 0 1,-7 0-14,4 0 0,2 0 0,-4 0 12,5 0 1,7-2-5,-5-3 1,6 4-1,-3-4-111,0 3 0,-1 2 151,-7 0 0,-1 0 0,1 0 51,0 0 0,5 0-75,0 0 1,-4 0-15,-1 0 0,-1 0 0,9 0 26,-2 0 1,5 0-23,-1 0 1,3 0 10,2 0 20,-7 0 1,3 0-7,-6 0 1,0 0 0,-5 0-44,0 0 1,-1 0 25,1 0-11,-6 0 10,10 0 0,-7 5 115,13 0-112,0 0 1,-1-5 1,1 0 1,0 2 5,4 3 0,-1-4-8,-3 4 5,3-3-1,-12-2 1,12 0-24,-11 0 20,11 0 0,-7 0 0,6 0-13,-3 0 0,-1 0 7,2 0 0,5 0-2,-1 0 0,-2 0 7,7 0-9,-6 0 0,8 0 5,-6 0 1,-1 0-23,1 0 0,-5 0 23,-1 0-21,1 0 0,6 0 15,4 0 1,-9 0-12,4 0 1,-2 0 5,6 0 1,-2 0-3,2 0 3,4 0 1,-5 0-3,6 0 1,-1 1 1,1 4 0,4-3-1,-4 3 1,4-4 0,1-1-67,1 0 31,-1 0 1,0 0-44,1 0 66,-1 0-56,0 0 56,0 0-6,7 0 65,-5 0-62,5 0 1,0 0 0,-5-1 15,3-4 1,2 3-20,-2-3 1,5 4 40,-5 1 1,5-5-41,-4 0 27,5 0 1,-4 5-2,3 0 0,2-5 0,-7 0 0,7-1-6,-2 1-2,-3 3 1,5-6-1,-7 3 1,2 2-5,-2-7 0,2 5 3,3-5 1,3 5 16,-3-4 1,4-1-17,1-5 25,0 7 0,0-5 3,0 3 0,1-5 44,4-4 1,-2 2-59,7-2 0,-2 3 21,2 1-18,-3-6 1,-2 4-26,0-2 1,-1 2-1,-4 3 23,0-1 1,0 0-9,0 1 1,2-3-50,3-2 53,-3 2-4,4-11 1,-1 11-16,0-8 10,6 1 0,-2-1 0,5 1 45,1-1-44,0-4 1,-1 1 3,1 3 87,0-2 1,-1 5-61,1-2 1,-2 1 5,-3 3 1,1 4-8,-6-4-58,0 4 0,0 6 33,0 1-13,0-1 18,-5-5-9,0 0 1,0 6-166,0-1 143,0 6 1,0-9-16,0 4 0,0 0 28,0 0-16,0 5 1,0-9-43,0 5 1,0-2 36,0 1-109,0 5-8,0-9 19,0 12-171,0-12 229,0 11-842,0-11 444,0 11 1,2-4-587,2 6 726,5 0 0,0 0-682,1 0 1006,0 0 0,11 0 0,2 0 0</inkml:trace>
  <inkml:trace contextRef="#ctx0" brushRef="#br0" timeOffset="3808">14450 2146 7569,'-7'9'-390,"6"-3"1,-11-8 621,7-2 0,1-5-21,4-5 0,0-3 59,0-2 0,0-4-75,0-7 1,1-4 170,4 0-261,3-7 1,7 3 207,0-6-173,-1 0-45,1 0 0,0-2 63,-1-3 1,1 4 139,0-4-340,0-4 1,-2 3 87,-4-4 1,3-2-108,-7 7 0,5 0-29,-6 5 0,6 5-81,-5 0 83,0 6 149,2 4-214,-6 1 1,7 7-61,-3-4 31,-3-2 78,4 10 0,-6-4 32,0 6 1,0 1-71,0-1 51,0 7-396,0-5-51,0 5-229,7-1 332,1-4-4,7 12 439,0-6 0,6 14 0,2 1 0</inkml:trace>
  <inkml:trace contextRef="#ctx0" brushRef="#br0" timeOffset="4266">15773 1911 7388,'0'15'-226,"0"0"168,0-1 228,0-6 14,0-1 118,0-7 0,0-11-139,0-4 1,2-3 29,2 3-61,-2-6 1,11 3-25,-3-7 0,-2 1 24,2-5 1,0-6-101,4 1 0,1-8 86,0-3-18,-1 1 0,3-18-148,2 3 1,-2-9 54,2-1 0,-4 4-25,-5 1 1,1 5 123,-6 6-353,7-5 0,-11 18 13,4-5 0,-3 11-95,-2 0 1,0 4-158,0 6 0,-5 3 13,0 6 196,0 0 277,5 7 0,0 2 0,0 6 0</inkml:trace>
  <inkml:trace contextRef="#ctx0" brushRef="#br0" timeOffset="4726">17272 1779 6748,'0'8'17,"0"5"159,0-11 216,0 4 0,0-17-203,0-4 0,0-4-54,0-1 9,0 4 1,2-14 17,3 1-99,3-7 21,0-8 1,7-2 87,-1-3-231,1-3-833,6-7 970,1-6 1,-4 4-54,6-2-18,-6 2 0,2 9-599,-11 3 474,4 3 58,-11 2 0,5 6-672,-7 4-57,0 10-185,0 2 974,0 14 0,-7 8 0,-1 8 0</inkml:trace>
  <inkml:trace contextRef="#ctx0" brushRef="#br0" timeOffset="5188">18683 1823 7569,'0'8'-1129,"0"-1"1366,0-7-103,7-7 0,-6-1-13,4-7 0,2-4 55,-2-1 0,5-11 16,-6 2 0,6-6 15,-5 1-155,7-3 0,-6-8 14,4 1 0,3-6 75,-3-4-156,-4-3 1,7-2 51,-3 0 0,-2 0-163,2 0 1,0 7-58,5 3 1,-1 3-144,1 2 109,0 0 1,-2 8-113,-3 7 1,1 1-73,-6 9 155,0 5 246,1 8 0,-4 6 0,5 0 0</inkml:trace>
  <inkml:trace contextRef="#ctx0" brushRef="#br0" timeOffset="5736">19918 1941 7569,'0'14'-1060,"0"-6"1461,7-1-250,-6-7 0,11-7 51,-7-2 1,4-9-63,-4-2 89,7-6-156,-11 3 0,12-6-11,-3-1 23,3-6 1,-3-1-20,0-7 1,0 3-60,4-3 1,1 0-26,0-15-9,-1 3 0,1-9 39,0 6 0,-2 0 0,-2 1-41,-1-1 1,-2 7-89,2 3 1,1-2 23,-6 2 0,5 5-73,-5 5 1,0 8-282,-5 1 235,0 1 5,0 12 1,0-4-435,0 7 641,-7 5 0,-1-4 0,-6 5 0</inkml:trace>
  <inkml:trace contextRef="#ctx0" brushRef="#br0" timeOffset="32799">4602 2852 7569,'8'-7'-1112,"-2"6"1088,1-6 92,-6 1-3,6 4-1,-7-4-15,0 6 23,0-7 37,0 5 475,0-4-458,-7 6-53,-1 0 0,-6 0-73,-1 0 1,0 1 58,0 4 1,1-1-141,-1 5 117,-6 1 1,-2 5 0,-6 0-38,-1-1 1,1 1 32,-1 0 0,-4 4-153,0 1 117,-7 0 1,10-1-1,-3 1-18,3-2 1,1 5 2,1 1 0,1-1 21,4 1 1,2-4-18,8 5 1,-1-6 13,0 6 1,2-7-17,3 1 1,-1 2 14,6-1 0,0 0 0,5-6 1,0-4 0,0 0-3,0 0 1,2-1-13,3 1 0,3-6 12,7 0 0,-6-2-10,1-2 1,2 0 12,7 0 1,-1 0 0,7 0 1,-6-2-7,6-2 0,-1-5 17,6-5 1,-3-1-6,-2 0 0,1 1 2,-6-1 0,-1 0 48,-4 1 0,-5-1-48,-1 0 0,-5 0 38,1 1 1,-4 4-32,-1 0 0,-1 5-5,-4-5 2,-3 7 0,-9-8 0,-1 6-38,-1 2 1,-6-1-27,6-1 1,-8 4-106,3-4 0,3 3-191,1 2 348,-3 0 0,0 7 0,-6 1 0</inkml:trace>
  <inkml:trace contextRef="#ctx0" brushRef="#br0" timeOffset="35775">10217 2984 7569,'8'0'-1070,"-2"0"2277,-6 0-1151,-13 0 8,3 0-30,-11 0 1,5 0 10,-4 0 0,2 0-146,-6 0 145,-7 7-4,0-6 0,-5 12-80,6-3 0,-4 3 72,0 2 1,0 0-85,4-1 0,6 1 45,-1 0 0,7-5 0,-1-1-7,2 3-68,9-6 84,-5 7 0,11-9-7,-3 6-3,4-7 0,2 8-7,4-6 1,0 2-3,10-2 0,-2-2 8,12 7 0,-6-5-2,6 4 0,-2-4 20,1 5 0,2-2-18,-6 2 1,-1 3 142,-4-3-134,-7 3 11,-1 2 0,-7 4 4,0 1 1,-2 1 3,-3-1 0,-5-2 4,-9 6 1,-4-4 6,-6 4 0,-1-1 4,1 2 0,-1-3-4,1-2-9,0-4-4,-1 6 0,1-13-113,-1 1 1,1-2-119,0 2 0,4-3-545,1-7 759,-1 0 0,-4 0 0,-1 0 0</inkml:trace>
  <inkml:trace contextRef="#ctx0" brushRef="#br0" timeOffset="42320">12686 2896 6225,'10'0'405,"0"0"-329,-1 0 0,6 0-32,0 0 1,0 0 3,-1 0 0,1-5 9,0 0-15,-1 0-9,1 5 0,5 0 11,-1 0 0,2-5 3,-1 1 0,-2-1-8,7 5 1,-1 0-12,5 0 0,1-5-1,-1 0 1,6 0 28,-1 5-23,0 0 0,0-5 34,1 0 1,1 0-30,-2 5 1,-3 0 29,3 0 0,2-5-26,-1 0 0,4 1-1,-5 4 1,5 0 7,-4 0 1,4 0 18,-5 0-32,7 0 0,-4 0-43,7 0 0,-4 4 54,-1 1 0,-2 0-47,3-5 1,2 0 34,-3 0 1,5 0-30,5 0 1,4 0 19,5 0 0,6 0 0,0 0 1,0-1-6,-6-4 0,-5 3-2,-4-3 1,1 4 19,-1 1-23,0-7 1,-3 5 2,3-3 0,-2 2 0,7-2 0,0 4-8,5-4 1,-2 2 20,-3-2-10,-3 3-296,-7-5 292,0 7 1,5 0 9,0 0 1,6 0 0,-1 0 1,3-1-27,2-4 14,0 3 0,-5-4-31,0 6 0,-12 0 31,2 0 0,-3 0 0,3 0-38,0 0 0,0 1 182,1 4 0,-1-3-154,0 3 0,5-2 3,0 2 1,5-3-5,-5 3 1,0-4 5,-5-1 0,0 0-5,0 0 1,7 0-11,2 0 10,-2 0 1,11 0-17,-3 0 1,3 0 15,-3 0 1,-7 5 6,-3 0 0,-3 0-6,-2-5 0,-5 0-1,0 0 0,2 1 1,8 4-24,-3-3 19,11 5 1,-10-7-7,7 0 0,-1 0 1,2 0 6,-1 0 0,-7-2-3,2-3 1,-3 3-3,-2-3 0,0 2-2,0-2 1,5 4 0,0-4 0,5 3 1,-5 2 1,0-1-2,-5-4 2,7 3 0,-5-5 1,4 7-2,-6 0 1,1 0 1,-5-1-26,4-4 0,-1 3 23,11-3 0,0 4 1,-4 1-2,-6 0 1,4 0-3,-9 0 8,7 0 1,-10 1-5,3 4 0,2-3 2,-7 3 0,7-4-6,-2-1 10,3 0 0,3 5-8,-1 0 10,6 0-270,-4-5 263,-2 7 1,-1-6-12,-4 4 1,-3-3 3,-2-2 0,2 0-7,-2 0 12,1 0 1,-4 1-20,3 4 0,3-3 18,8 3 1,-6-3 0,-2-2 131,-1 0 1,3 0-124,-4 0 0,-1 0-14,-5 0 22,1 6-19,-1-4 2,1 4 1,-6-6-96,1 0 94,-7 0 1,9 0-3,-2 0 1,-2 0-1,1 0 1,1 0-4,4 0 2,7 0-6,-11 0 12,15 0 0,-15 0 4,9 0-12,-3 0 1,-6 0 19,-1 0 0,-4 5-22,4 0 1,-6 0-6,2-5 14,3 0 0,-7 0-70,4 0 66,-4 0 4,5 0 0,-4 0-6,2 0 1,-3 0 1,-1 0-49,0 0 48,0-7 1,4 6-2,1-4-2,-1-3 0,-4 6 18,0-3 1,-1 2-26,1-2 20,0 3 1,0-4 0,-1 6 0,1 0-4,0 0 1,-1-5-9,1 0 1,-7 0 0,5 5-1,-3 0 1,-2 0-3,2 0 6,-7 0 0,4 0-16,-1 0-5,-4 0 28,5 0-13,-1 0-27,-4 0 37,4 0-12,1 0 48,-6 0-39,6 7 2,-1-6 0,-4 12 9,3-3-9,-3-3 0,-2 6-5,0-12 6,0 12 1,-5-4-1,0 5 0,0 1 0,5 0 1,-5-1-6,0 1 1,0 0 4,5 0 0,-5 4-14,0 1 13,1 6 0,-1-8 1,0 6 0,0 1-3,5 4 0,0 1 1,0-1 1,0-6 0,0 10 0,0-6-19,0-1 0,-5 4 17,0-6 0,0-1-11,5 2 1,-2-6 0,-1 4-55,-2-2 59,0 6 2,5-11 1,-4 7 26,-1-4-29,-7-2 0,11 4 4,-6-6 1,5-1-1,-2 1 0,2 0-3,-3-1 1,-2-4-8,3 0-13,-1 0 10,5-2 1,-2 3 7,-3-6 8,3 0 2,-4 2 0,6 1 1,0 2 6,0-1-14,0-5 2,0 9 1,-5-10 3,0 7-5,0-7 8,5 10-3,0-11 0,0 11-1,-6-5-2,4 0 2,-4 5-1,6-11 19,0 11 0,0-11 14,0 11-29,0-12 3,0 12 3,0-11 158,0 5-155,-7-7 167,5 0-150,-4 0-2,-1 0 3,6 0 0,-12 0-10,3 0 0,2 0 10,-2 0-4,0 0 0,-5 0-55,1 0 55,-1 0 0,4 0 21,-4 0-58,3 0 28,-9 0 0,6 0 11,1 0 0,-7 0 0,-4 0-6,-3 0 0,-3 0 5,-3 0 1,1 0-15,-6 0 9,0 0-1,-5 0-12,6 0 0,-4 0 5,3 0 0,3 0 0,1 0 6,-2-7-1,-1 5-13,-6-4 0,0 6 4,0 0 0,-5 0 9,0 0-20,-7-7 1,6 6 16,-4-4 1,2 2-1,3-2 0,3 3-28,-3-3 22,-3 3-260,-1 2 259,-5 0 0,-8-4 5,-2-1-6,2 0 1,-4 5-17,6 0 0,1-2 21,4-3-36,7 4-519,-6-6 548,6 7 0,-10-5 23,3 0-24,-3 0 0,12 0 15,-4 1 1,-2-6 2,7 5 0,0-2 96,5 2-110,0 4 1,-7-7 12,-3 3 1,-8 3 21,-1-3-28,-8 4 0,11-4 48,-4 0 0,6 0-13,4 5 0,-2-2 36,7-3-61,-6 4 0,7-6 76,-6 7 0,0-5 1,-4 0-73,-1 2 0,7 0 19,3-2-33,3 3 294,2-4 1,0 4-288,0-3 0,-2 4 5,-3-4-5,3 3 0,-14-3-59,6 0 54,-7 0 0,6 5-37,-4 0 0,-1 0 50,11 0-17,0-6 0,-2 4-62,-3-3 0,-3 4-9,-2 1 61,0 0 1,2 0-4,3 0 1,-1 0-4,6 0 1,0 0-1,5 0 1,0 1-2,-1 4 0,1-3 1,-6 4 10,-4-6 0,2 5-13,-2 0 14,0 0 0,-3 0-7,3 0 0,3 1 0,7-2 2,0 1 1,-2 4-36,-3-4 32,3 0 1,-9 0-3,6 0 2,-7 0 0,9 0-1,-7 0 1,5 0-17,-5-5 15,7 6 1,-2-4-41,10 3 1,-4-4 33,4-1-15,-3 7 0,-3-6 3,1 4 0,-5-3 1,0-2-11,2 0 0,-4 2 9,2 3 1,2-4-3,8 4 0,-2-3 6,7-2 0,-6 0 1,5 0-11,-3 0 1,-1 0 9,-5 0 1,0 0 1,-1 0 0,0 0 0,-3 0-7,-1 0 1,0 0 9,5 0 1,2 1-17,3 4 19,-4-3-8,12 4 4,-11-6 1,6 0-16,-3 0 0,1 0 6,4 0 0,-9 0 0,-4 0-27,4 0 1,1 0 48,8 0 0,1-1-21,8-4 1,-1 3 13,7-3 0,-1 4 0,4-1-3,-4-3 0,9 4 6,-4-4 0,4 3 8,-4 2 0,0 0-16,1 0 1,4 0 50,0 0-48,0 0 1,2 0 96,1 0-96,1 0 24,4 0 0,-6 0 44,3 0-44,4 0 3,-6 0 4,1 0-52,4 0 8,-11 0-9,11 0-18,-4 0 44,6-7 0,0 4 40,0-7 1,0 5 1,0-4 29,0-1 1,0-5-48,0 0 38,0 1 0,0-1-26,0 0 0,0 1 6,0-1 1,0-5 13,0 1 1,0-2-29,0 1 1,1 2 0,3-5 21,0 2 0,8-5-10,-2 1 1,3-3 5,1-1 1,1 0-25,0-1 17,-7 1-8,5 6 1,-10-3-108,7 6 102,-7-6 0,4 10-164,-7-4 158,0 4 0,0 1-129,0 1 118,0-1 0,0 5 0,2 0-18,2-1 1,-2-2 0,3-2-15,-3 0 23,-2 7-81,0-5 38,0 5 1,0-7-1,0 1 1,0 4-137,0 0 1,0 5-46,0-5 1,1 7-573,4-2-24,-3 3-181,11 2 1006,-5 0 0,13 7 0,2 1 0</inkml:trace>
  <inkml:trace contextRef="#ctx0" brushRef="#br0" timeOffset="42965">14215 3690 7569,'-10'13'0,"0"-3"-726,7 3 580,-4-5 332,7 0 172,0 5-53,0-11 144,0 4-299,-6-6-11,4 0 9,-4 0-84,6-6 1,-5-2 56,0-7-109,0-6 0,7 3 65,3-7 0,3 6-69,6-6 0,-4-1 24,0-8 0,0 3 1,4-4 28,1 4 1,-5-3-95,0 0 1,-7-6 59,2 6 1,-3-5-7,-2 5 1,0-1 26,0 6-124,0 6 0,0-3 65,0 6 1,-5 1-139,0 4 1,0 0-209,5 1-105,-7-1 303,6 0 1,-4 2 0,8 2-386,2 1-8,6 7 389,-2-10 1,0 11 162,1-3 0,0-3 0,5 0 0</inkml:trace>
  <inkml:trace contextRef="#ctx0" brushRef="#br0" timeOffset="43473">15376 3660 7195,'0'9'-217,"0"-3"750,0-6-294,7-6-124,-6-3 1,6-5 35,-7-1 0,6 0 1,-4 1-52,3-1 1,-4-1 3,-1-4 0,5 2-2,0-7 1,2 1-132,-2-5 109,-4-7 0,12-2-89,-3-6 0,2 0 57,-3 0 0,4-2 0,-3 0-77,3 2-79,2-3-32,-7 9 167,5 1 1,-6 1-346,3 6 190,-4 8 1,-1-5-133,0 8 1,1-1-402,-1 6-92,-3-1 233,4 7 520,1 1 0,1 7 0,7 0 0</inkml:trace>
  <inkml:trace contextRef="#ctx0" brushRef="#br0" timeOffset="44028">17155 3675 6729,'-9'8'-207,"3"-1"365,-1-7 1,4 0-13,-7 0-105,7 0 0,-5-5 28,3 0-31,3 0 1,-4 3 187,6-2-118,0 2 137,0-5-154,0 1 10,0 4 0,0-6 103,0 3 2,0 4-145,0-13 1,0 11 68,0-7 0,0 1-31,0-6 0,0 0-25,0 0-4,0 1 0,0-7-89,0-4 1,0-3 74,0-1 1,5-2 0,0-3-106,-2-6 1,3-2-4,-1-2 85,0 0 0,0 5 1,0 1-188,-2 2 61,-1-5-57,-2 10 1,0 0-121,0 7 1,0 6 44,0-2 1,0 4-557,0 1 145,0 7 87,0 1 549,0 7 0,6 7 0,3 1 0</inkml:trace>
  <inkml:trace contextRef="#ctx0" brushRef="#br0" timeOffset="44535">18419 3881 6502,'0'-15'482,"0"0"-390,0 1 1,0-3 0,0-2 30,0-6 1,0-2-40,0-3 0,0-1-39,0-3 31,0 3-64,0-5 0,1 2 1,3-1 22,1 3 1,-1-4-136,-4 1 1,0 1-28,0 5 1,0-6-146,0 1 194,0 0 1,2 9-114,3 1 0,-3 4-2,2-4 123,5 6 1,-6-3-39,7 6 1,-5 0-34,4 0 0,0 1 141,0-1 0,11 0 0,-4 1 0</inkml:trace>
  <inkml:trace contextRef="#ctx0" brushRef="#br0" timeOffset="45059">19683 3984 6938,'8'0'12,"5"0"1,-10-2 86,7-3 1,-7 2-8,2-7 1,-3 5 18,-2-5 1,0 1 64,0-6-49,0 0-26,0 1 48,0-8-45,6-1 0,-4 1-79,5-13 0,-2 11 81,-1-10 1,8-4-56,-2-1 0,-2-4 1,2-1 39,1 0 0,2-2-128,2-3 1,-2-1-47,-3-4 0,1-2 74,-6 7-44,0 0 1,-5 10-150,0 0 1,0 8-117,0 1 0,-2 3-35,-3 7 307,4 7 1,-12 2-268,3 6 1,2 0-160,-2 5 472,0 0 0,2 0 0,-5 0 0,5 0 0</inkml:trace>
  <inkml:trace contextRef="#ctx0" brushRef="#br0" timeOffset="45666">18478 3058 7166,'0'8'273,"0"-2"245,0-6-425,0-13 1,0 4-113,0-11 0,-5 9 0,0 1 96,1-2 0,3-6-227,1-1 0,0-1-83,0 5 1,0 1-365,0-1 426,0-6 171,0 4 0,6-4 0,3 7 0</inkml:trace>
  <inkml:trace contextRef="#ctx0" brushRef="#br0" timeOffset="46382">13450 3557 6802,'0'-9'-94,"0"-1"258,0 7 0,0-10-87,0 3 0,2-2 13,3 3-127,-3-11 1,6 10 50,-3-9 0,-2 2-109,7 2 0,-5-1 157,4-3-305,-5 2 0,9-9 243,-3 7 0,3-1 0,1 5 0</inkml:trace>
  <inkml:trace contextRef="#ctx0" brushRef="#br0" timeOffset="47093">15111 3190 7569,'-6'8'-580,"-4"-3"338,4-3 193,-8-2 0,11 5-45,-7 0 1,1-1 91,-6-4-114,7 0 130,-5-6 0,6-2-107,-3-7 109,4 7 0,6-5-27,0 3 27,0-3 0,6 0-23,4 3 0,3-3 0,4 5-5,2 0 1,-3-4 37,4 7-27,3 0 1,-7 5 189,4 0-182,-4 0 0,-8 7 20,-3 3 1,-3 3 5,-2 2 1,0 1-19,0 3 4,-7 4 1,-6 2-9,-6-1 1,-3 1 3,3 4 6,-4-6 0,-6 3-92,-1-6 91,1 6-23,6-10 0,0 5 1,3-6 1,4 0 2,-3 0 6,2-7 0,4 5-3,3-3 0,4-2 4,6 2 1,0-6 7,0 6 0,1-2 2,4 2 1,10 2-15,10-7 0,2 6 1,4-3 5,4 0 0,-3-1-86,8-7 0,-6 0 12,5 0 0,-6 0-109,1 0 0,-3 0 173,-2 0 0,1-7 0,-1-1 0</inkml:trace>
  <inkml:trace contextRef="#ctx0" brushRef="#br0" timeOffset="47691">16199 3484 7569,'-8'0'-561,"-5"7"1,6-4 613,-2 7 28,-4-7 13,11 3 41,-11-6-18,11 0-38,-4 0 0,19 0-9,6 0 1,3 0-60,2 0 1,1 0-1,4 0 1,0 0-8,1 0 0,-6 0-26,1 0 0,-1 0 63,6 0-33,-8 0 1,5-5 3,-8 1 0,-4-6 20,-5 5 1,0-7-56,4 4 21,-6-6 0,-1 4 1,-7 0 0,-2 7-23,-3-2 0,-3 3-7,-6 2 0,-1-5-123,0 0 149,0 0 1,6 5-1,-1 0-57,-2 0 0,4-1 11,-2-4-7,7 3 57,-3-11 1,6 5-4,0-7 1,6 1 70,4-1-80,3 0 1,-3-1 17,0-4 1,-2 4 0,2-4-4,-6 4 1,-2 1 23,-2 1-27,0 6-19,0-6 1,-8 13 18,-7-4 1,1 3-187,-6 2 181,-3 0 0,2 0 6,-4 0 0,-2-6 0,4-2 0</inkml:trace>
  <inkml:trace contextRef="#ctx0" brushRef="#br0" timeOffset="48279">17787 3631 7569,'0'8'0,"0"5"-729,0-11 953,0 4 0,-5-17-162,0-4 0,0-3-75,5 4 0,0-6 40,0 0 1,0-4-5,0 4 19,0-6 0,0 3-102,0-6 0,2-2 35,2-3 1,0 1 0,4-5-165,-2 2 0,4 2-59,-5 5 1,0 1-82,-5 3 329,0 4 0,7 7 0,1-1 0</inkml:trace>
  <inkml:trace contextRef="#ctx0" brushRef="#br0" timeOffset="48540">17875 3366 7569,'0'10'-120,"0"0"1,0-5-938,0 5 1458,0-7-151,0 3 1,-7-6-101,-2 0 1,-9 0-1,-2 0-54,2 0 1,-3-4-42,1-1 0,-6-7 3,2 2 1,-4 2 11,-2-2 0,6-1 1,-1-7 123,-1-1 1,5-3-148,1 3 1,4-3-468,1-2 1,2-4-105,3 4 0,4-2 524,6 1 0,13-9 0,3 3 0</inkml:trace>
  <inkml:trace contextRef="#ctx0" brushRef="#br0" timeOffset="49131">19330 3058 7181,'0'8'-171,"-6"-2"0,-3-1 84,-5 0 87,-1 7 0,-1-9 76,-4 7 1,2-5-51,-6 4 0,4 0 20,-5 0 0,1 4-10,-5-3 0,4 2 0,2-1-42,2-1-76,1 0 79,-1 4 1,10-4-117,-4 0 142,4 0 1,2 0-74,5-1 1,2-4 23,2 5 14,0-7 1,6 6 0,4-6 7,3 2 1,4 0-2,2-5 1,-1 1 3,7 4 0,-6-2-6,6 7 78,-7-7 1,3 11-70,-6-5 1,-2-1 69,-3 2 1,-4 2 0,-6 6-61,0 1 0,-11 3-3,-4-3 1,-5-1-147,1 7-10,2-7 162,-4 3-791,6-7 731,1 1 29,-7 0 1,4-5 15,-2-1 0,2 1 0,3 5 0</inkml:trace>
  <inkml:trace contextRef="#ctx0" brushRef="#br0" timeOffset="49737">20609 3190 7319,'-5'10'-254,"0"0"0,-6-5 289,1 4 0,-5-1 0,-4 4 27,-6-2 1,2 0-36,-1 4 0,1 1-5,-2 0 1,-1-1-84,7 1 0,-1 0 142,5-1-71,1-5 1,-1 4-1,0-4 1,2 0-178,3 0 201,4-5-22,-1 9 1,6-10-95,-4 7 0,5-7 56,5 2 1,-2-3 0,8-1-8,6 4 1,-1-3 4,8 3 1,-1-4-1,2-1 62,3 0 0,-10 5-67,6 0 87,-6 7 1,2-4-46,-11 6 1,-2 1 0,-9 0 39,-3-1 0,-8 8-32,-6 2 1,-7-1-3,1 2 1,-3-1-169,-1 5 1,0-4 50,-1-1-325,-6-6 427,5 4 0,-5-8 0,7 1 0</inkml:trace>
  <inkml:trace contextRef="#ctx0" brushRef="#br1" timeOffset="52543">21638 1485 7569,'15'6'0,"-6"-2"-449,1 6 215,0-7 202,-2 10 0,5-5 260,-3 7 1,3-5-98,2-1 1,-2 1 53,-3 5-114,9 0 1,-9-1 38,10 1-48,2 0 1,-4 1 19,7 4 22,-7-4-20,3 12-166,0-5 145,2 6 0,2 7-5,-1 3 0,-4 5 0,3 5-88,-2 5 0,-6 6-26,-6-1 23,-5 10 0,2-14-56,-6 14 0,0 0-1094,0 4 1194,-6 14 1,-4-11-23,-10 8 1,-8-9 0,-7-7-160,-3-4 1,-1-3 161,-5-3-268,0-12-461,6 3 602,-4-11 1,11-6-1,-2-4-729,7-5 864,-2-3 0,8-9 0,-2 0 0,2 1 0,0-2 0</inkml:trace>
  <inkml:trace contextRef="#ctx0" brushRef="#br0" timeOffset="76271">9540 5145 7569,'-6'8'-1271,"4"5"977,-4-11 622,6 4 184,0-6 0,-5-11-422,0-4 1,0 2 182,5 3-206,0 1-17,0-6 1,0 0 38,0 0 1,7 1 1,-4-6-110,7 1 1,-5-8 64,4 3-39,1-4 1,0-1-99,0-1 1,0 1 3,4 0 0,-4-1-194,0 1 1,-2-1 100,2 1 0,3 1-148,-3 4 74,-4-4 254,7 18 0,-11-16 0,4 10 0</inkml:trace>
  <inkml:trace contextRef="#ctx0" brushRef="#br0" timeOffset="76637">9776 4866 7569,'-7'8'-222,"-1"3"233,-7-6 33,-6 0 1,5-5 104,-4 0 1,-1 0-55,1 0 1,-6 0-129,2 0 0,1-2 53,-2-2 1,2-3-54,-1-3 0,-2-3 77,6 3 0,1-8-121,4-1-27,0-1 174,7-1-116,-5-2 0,11-6 1,-3-1-69,4 1 124,14-7 1,-7-2-155,14-6 0,-5 0 1,9 0 143,2 0 0,9 0 0,2 0 0</inkml:trace>
  <inkml:trace contextRef="#ctx0" brushRef="#br0" timeOffset="86161">13098 5233 8497,'0'-10'285,"0"1"0,0-1-244,0-5 1,0 0-10,0 1 1,5-6 0,1-1-44,2-2 1,7-2-89,5-4 1,1-5-10,-2-1 1,-1 1 8,7 5 1,-7-1 0,1 3-915,-2 2 1013,-3 4 0,1 0 0,0-2 0</inkml:trace>
  <inkml:trace contextRef="#ctx0" brushRef="#br0" timeOffset="86854">14773 4822 7119,'-8'8'-145,"0"-2"118,3-6 1,2 0 78,-7 0 36,0 7 38,-4-6-183,-1 6 1,5-7 105,0 0-15,0 0 1,1 0-85,-1 0 1,5-2 74,-5-3-198,7 4 188,-4-12 0,7 10 1,2-7-157,3-2 142,3-1 0,12-1 1,-1-1-17,-1 0 1,3 5 133,-1 1-130,6 5 3,-9-2 0,10 6 64,-2 0 1,1 0-1,-2 0 41,-4 0 1,-5 1-80,-6 4 1,-2 3 63,-7 7-62,0 0 1,-13 6 32,-7 4 19,-6 2-46,-10 9 1,4-3 27,-8 6-26,8-6 0,-4 3 13,6-7 1,6 0-1,-1 1 1,9-2 14,1-4 175,1 4-177,12-12-24,-4 5 0,14-7 52,6-5-222,8-2 0,14-7-156,3 0 0,5 0-216,5 0 0,8 0 512,7 0 0,6-7 0,-3-1 0</inkml:trace>
  <inkml:trace contextRef="#ctx0" brushRef="#br0" timeOffset="87605">16111 5189 7569,'0'8'-1048,"0"-1"1593,0-7 0,2 5-20,2 0-186,-2-1-208,11-4-26,-11 0 1,11 2 34,-3 3 0,3-3-9,1 3 1,3-4 8,2-1 0,-2 5-50,2 0-84,4 0 121,-6-5-72,10 6 1,-5-4-93,2 3 0,2-3 158,-6-2-265,-1 0 138,3-7 1,-6 1-51,3-4 1,-9-3 119,-5 3-138,3 3 0,-6-6 95,3 3 1,-3 2-136,-2-2 128,0 1-22,0-6-91,-7 0 1,4 1 80,-7-1-100,0 0 1,-5 0 18,1 1-106,6 6 172,-6-5-33,6 11-29,0-11 3,2 5 106,6-7 0,0 5-10,0 0 1,0 5 41,0-4 1,6-1-101,4-5 52,-4 1 1,8-1 4,-5 0 1,3-1 27,-2-4 1,3 4-43,-4-4 21,-2-3 1,4 7-5,-6-4 0,0 2-5,-5-1 1,0 3-2,0-4-146,-6 4 143,-2 7 0,-14-2-303,-2 6 0,1 0 0,-2 5 136,-1 0 1,-1 7-362,-3 3 531,1 3 0,-1 8 0,1 2 0</inkml:trace>
  <inkml:trace contextRef="#ctx0" brushRef="#br0" timeOffset="89694">20477 4616 6864,'-7'8'-16,"-1"5"1,-7-10 77,0 7 0,-4-5 67,-1 5-121,1-7 0,4 5 30,0-3 1,1-2-10,-1 7 1,5-7 0,0 4-33,-1 0 0,4-4-89,2 7 133,4-7-12,-6 3-46,6 1 0,-4-4-66,10 7 1,1-5 64,4 5 1,3-2-1,-2 3-11,7-1 1,-1 0 20,2 5 0,3-1-18,-3 1 235,1 0-215,-6-1 48,1 1 1,-2 5 0,-3-1-2,-5-1 1,-3 3 105,-2-1-126,-7 6 10,-1-3-8,-7 6-25,0 1 31,-6-1 1,5 1 0,-12-3-111,4-2 0,1 1 46,-2-6-227,1-1 129,-6-4 60,1 0 0,-5-7 73,-1-3 0,1 3 0,5 0 0</inkml:trace>
  <inkml:trace contextRef="#ctx0" brushRef="#br0" timeOffset="88884">18948 5351 6456,'0'-15'514,"0"-6"1,0 3-282,0-7-262,0 1 94,6-6 1,-2-1 65,5-3-242,-5-3 0,9-1 67,-3 4 1,-2 1-131,2-1 154,-7 9 0,5-7-760,-3 12 428,-3 0 352,4 6 0,1 6 0,1 1 0</inkml:trace>
  <inkml:trace contextRef="#ctx0" brushRef="#br0" timeOffset="89134">19139 5057 7050,'0'14'-200,"0"-5"292,0 4 0,-7-12 96,-2 4 0,0-1-35,0 0-83,-1-2 1,-6 5 78,-4-7 0,2-2 31,-7-3-69,1 3 1,-5-11-43,-1 4 1,1 0-1,-1 0-87,1-3 1,4-3-48,1-4 1,4 3-1,-2-6 5,0 1 1,9-2-65,8-6 1,-1-1-1,3 1-227,4 0 0,7-6 76,12 1 1,0-2-232,9 2 506,4-4 0,11 1 0,0 1 0</inkml:trace>
  <inkml:trace contextRef="#ctx0" brushRef="#br0" timeOffset="88248">17698 5292 7034,'0'-15'339,"0"7"-195,0-5 1,5 3-68,0-9 0,0 2-53,-5-2 1,0-3 10,0 3 1,5-6-80,0 6 0,0-6 4,-5 6 0,0-6 1,0 6-96,0 1 0,0 1-105,0 3 129,0 5 1,1-4-571,4 4 681,-3 2 0,11-6 0,-5 5 0</inkml:trace>
  <inkml:trace contextRef="#ctx0" brushRef="#br0" timeOffset="88506">17831 5057 7569,'0'10'-799,"0"-1"938,0-5 1,-2 2-43,-3-6 0,2 0 95,-7 0 0,5 0-66,-5 0 1,1 0 0,-6-1 43,0-4 0,-1-2-21,-4-3 0,2-3 65,-6 3-160,6-3 0,-3-6 27,6-1 1,0-1-118,1 1 0,4 2 30,0-6 0,7-1 1,-4-9-119,7 0 1,5-2-13,0 2 1,6 1-1,-1-5-170,3 2 1,2 2-665,0 5 970,-1 6 0,8 2 0,0 6 0</inkml:trace>
  <inkml:trace contextRef="#ctx0" brushRef="#br0" timeOffset="99592">12818 5483 6799,'9'0'179,"-1"0"-94,-3 0-8,-4 0-22,12 0 0,-9 0 39,5 0 1,-4 0-23,5 0 1,-5 0 80,5 0-74,0 0 1,4 0-27,1 0 0,0 0 16,-1 0 0,6 0-12,0 0 1,6 0-6,-2 0 0,6 0-3,4 0 1,-3 0 22,3 0 1,2 0-13,-2 0 1,1 0 37,-6 0 1,-4 0-30,-1 0 1,-1 0 39,1 0 0,4 0-30,-3 0 0,3 2 11,1 3 1,0-4-52,1 4 0,1-3-4,3-2 1,-3 1-56,3 4 0,-3-3 81,-1 3 1,-1-4-55,1-1 1,2 5 42,-2 0 1,2 0-63,-7-5 1,3 2 27,1 3 0,0-4-1,1 4 0,1-3 1,3-2 1,4 0 9,6 0 0,-5 0-41,0 0 1,5-2 36,5-3 1,-1 4 16,-9-4 0,2 3-17,-7 2 0,-5-5-6,-4 0 0,-2 0 14,1 5 0,4 0 1,-4 0 1,-1 0-8,2 0 1,-1 0 2,6 0 1,1-1 25,3-4 1,-3 3-13,3-3-48,-3 4 0,4 1 36,-1 0 1,0-2-42,-4-3 1,-1 4 0,1-4 37,-1 3 0,-1 2-9,-4 0 1,4 0 26,-4 0 0,4 0 1,2 0 1,-1 0 15,0 0-41,7 0-2,-5 0 0,5 0-7,-6 0 23,-1 0-24,0 0 1,1 0 6,-1 0 1,1 0-18,-1 0 0,-1 0-5,-4 0 1,7 0 9,-6 0 1,6 0-7,-7 0 1,4 0-43,2 0 46,-1 0 1,0 0-8,1 0 1,1 0-1,3 0 0,-3 0 14,3 0 0,2-2-10,-1-2 0,4 2 23,-5-3 1,5 3-7,-4 2 0,1 0 3,-2 0 1,-5 0-6,1 0 0,4 0 0,-5 0 0,2 0 0,5 0-6,-1 0 1,5 0 4,0 0 0,2-5 0,2 1-8,-6-1 0,3 5 0,-7 0 1,-1 0 0,-2-5-39,-2 0 42,0 0-4,1 5 1,-1 0-31,1 0 28,-1 0 0,2 0-5,3 0 1,2 0 0,5 0-6,-2 0 0,0 0-3,6 0 0,-6 0 6,0 0 0,-5 0 1,5 0 1,-6 0 19,1 0-19,-3 0 1,-6 0 10,-1 0-1,1 0-9,4 0 1,-4 0-1,-1 0 0,1 0 1,4 0 1,1 0-1,-1 0 0,5 2 0,1 3 0,-1-4 0,-5 4-2,1-3 0,-1-2-2,1 0 1,-1 0 2,0 0 1,1 0-29,-1 0 26,1 0 2,-8 0-42,6 0 0,-7 0 29,4 0 1,3 1 0,-4 3-14,4 0 0,1 1 0,1-5-94,-1 0 106,0 0-10,1 7 70,-1-5-62,1 4 1,-1-6-1,-1 0 20,-4 0 3,4 0 0,-12 0 12,4 0 1,1 0-23,-1 0 0,-1 0 0,-2 0 10,2 0 1,-2 0-20,2 0 1,3 0 2,-3 0 0,6 0 10,-6 0-4,7 7 1,-8-6 1,7 4 0,-6-3 0,6-2 0,-2 0-46,1 0 0,4 0 39,-3 0 1,2 0-9,3 0 0,-1 0 4,1 0 1,-1 0-49,0 0 1,1 0 47,-1 0 1,1 0-5,-1 0 0,-1 5-12,-4 0 0,-1-1 0,-5-4-1,2 0 1,1 0 39,-2 0 0,-2 2-46,2 3 1,3-3-3,-3 3 0,7-4-36,-1-1 51,3 0 5,1 0 1,0 0-15,1 0 13,-1 0 0,1 0-2,-1 0 1,0 5-2,1 0 1,-2 0-2,-4-5 0,-1 0 2,-3 0 0,-4 5 80,3 0-77,-2 0 1,-3-5 42,1 0 1,0 0-35,0 0 1,1 0-1,2 0 39,1 0 0,1 0-15,-5 0 0,-1 0-12,1 0-2,0 0 1,0 0 4,-1 0-39,1 0 22,0 0 0,-6 0-12,1 0-38,-6 0 54,9 0-10,-12 0-17,6 0 17,-1 0-61,-4 0 59,4 0-2,-6-7-38,0 5 0,0-6 38,0 3 1,0 2 13,0-7 1,0 5 0,0-4-26,0-3 0,2 4 57,3-2 0,-3 0-2,3-4 1,3-3-40,2-2 0,3 1 36,1-7 0,1 6-24,0-6 0,-6 6 40,1-6 1,0 5-36,5-4 1,-2 1-1,-2-3 2,-1 1 1,-5 4-12,5-8-6,-7 9 0,4-12-1,-7 12 1,0-5-11,0 6 0,0-2-5,0 1 0,-5 4 12,0-4 1,-2-1-4,2 1 1,4-1 11,-4 1 1,3 3 2,2-8 0,-5 7 11,0-2 1,0-1-19,5 2 0,0-3 27,0 3-23,-6 2 1,4-4-1,-3 7 0,4 4 6,1 0 1,-5 0 6,0-5 40,-6 1-47,9-1 0,-10 5-3,8 0 17,-1 7 0,0-10-7,0 3-2,-7 4 1,9-6 91,-7 7-90,7 1 0,-8 2 17,6-3 0,-7 3 3,3-3 0,0 4 12,0 1 1,-1 0 6,-5 0 0,0 0 6,1 0-33,-1 0 1,0 0 5,1 0 1,-1-2 0,-1-1 33,-4-2-75,4 0 37,-12 5 0,10 0 18,-7 0-67,7 0 1,-8 0 60,7 0 0,-6 0-8,6 0 1,-6 0 0,4 0 71,-2 0 1,-2 0-55,-4 0 0,0 0-4,-1 0 0,1-2 0,0-1-36,-1-2 1,-4 0 37,0 5 0,-1 0 23,6 0-29,-1 0 3,1 0 55,0 0-63,-1 0 0,-1 0-21,-3 0 0,-4 0-3,-6 0 0,0 0-37,0 0 0,-5 0 57,0 0 0,0 0-34,5 0 24,0 0 1,0 0 25,0 0 1,4 0-3,1 0 0,5 0 45,-5 0-68,6 0 1,-13 0-7,7 0 1,-11 0 0,5 0 1,-2 0-6,3 0 0,2 0 1,1 0 27,1 0 1,6 0-52,-5 0 38,6 0-1,-9 0 0,9 2 1,-6 3 1,0-3 9,-5 2-19,6-2 0,-4-2 21,2 0 0,0 0 4,0 0 1,0 0 2,5 0 1,1 0 0,5 0-46,-1 0 0,2 0-7,4 0 1,1 0 209,4 0-177,2 0 0,-9-5 20,6 0-31,-6 0 0,3 5 7,-6 0 1,-5 0-93,-1 0 90,-5 0 1,2 0 18,-6 0-110,0 0 1,1 0 89,4 0-65,-3 0 53,11 0 1,-5 0 41,6 0 1,-1 0-2,-3 0 0,3 0-42,-3 0 66,3 0 1,0 0-32,-4 0 1,-1 0 3,-3 0 1,-3 0-43,3 0 0,1 0 1,0 0 35,3 0 0,-5 5-28,6 0 31,0 0-57,4-5 0,1 0 3,0 0 0,-3 0 208,-2 0-158,3 0-21,-11 0 1,11 0 111,-4 0-108,-2 0 0,1 0 9,-3 0 1,3 0 8,6 0-16,1 0 0,0 0-172,-1 0 0,2-5 102,4 0 1,-2 0 178,6 5 0,-6-1-95,2-4 0,1 3-26,-2-3-14,1 4 1,-6 1 2,1 0 0,-1 0 10,1 0 1,-5 0 1,-1 0 1,-5 0-21,0 0 29,5 0 0,-6 0-4,6 0 0,1 0-32,5 0 0,-1 0 15,1 0 9,6 6 1,-5-4 5,4 3 32,3-4-40,-7-1 0,5 0-5,-6 0 1,-3 0 3,-2 0 0,3 0-194,-3 0 1,-2 0 148,2 0 1,-1 2 237,6 3 0,0-3-102,-1 2-123,1-2 1,-1-2 34,1 0 0,4 0 3,1 0-5,-1 0 0,3 0 1,-5 0-163,8 0 160,-1 0 1,1 0 19,-1 0 0,-4 0 0,4 0 0,-1 0 1,1 0-5,-4 0 1,-3 0 28,3 0 0,-4 0 8,4 0 1,1 0-46,-2 0 1,3 0 7,-3 0 0,-4 0-123,-1 0-9,1 0 130,-1 0 57,3 0-66,10 0 0,-9 0-7,7 0 1,-8 5-6,3 0 0,1 0-24,-1-5 1,-1 0-18,-4 0 1,4 0-57,1 0 80,-1 0 30,-4 0 0,6 0 3,3 0 0,-1 0-16,2 0 0,-6 0 3,5 0 0,1 0 9,4 0 0,-1 0 47,-4 0 1,1 0 64,-11 0 0,11 0-37,-6 0 0,2 0-300,4 0 0,-3 0 234,3 0 1,2 0 25,-2 0 66,3 0-103,1 0 0,0 1 2,0 4 1,-1-3-4,-4 3 0,4-3 1,-3-2 0,1 0-163,-2 0 0,4 0-151,-4 0 0,-1 0 529,1 0 1,1 0-90,4 0 1,-5 0-176,1 0 1,-1 0 47,5 0 0,-1 1 8,-3 4 1,2-3-22,-2 3 1,7-4-1,2-1-128,1 0 4,0 0 144,3 0-46,-1 0 30,6 0 300,-6 0-285,7 7 1,-1-6 11,-4 4 1,1 2-3,-5-2 0,5 1 17,-1-1-7,-3-3 0,5 9 16,-7-6-102,7 7 68,-4-4 0,6 2 56,-4-1 0,3 1-59,-3 5 1,4-5 147,1-1 1,-5 1-18,0 5 1,0 1-35,5 4 1,0-4-35,0 4 0,-5-4 3,0-1 0,0 1-35,5 4 1,0-4-3,0 4 0,0-4 124,0-1-113,0-1 1,2 1 28,3 0 0,-4 0 4,4-1 0,-3 6 136,-2-1-24,0 1-137,0 1 0,5 2 94,0 6-61,0-6-23,-5 5 0,0-5-37,0 6 1,0-1 30,0-3 0,-2 1-93,-3-7 1,3 6 63,-2-6 1,2 1-86,2-5 1,-2-1 8,-3 1 64,4 0 1,-6 0 1,7-6-72,0 1 0,-1-2 56,-4 2 1,3 3-61,-3-3 1,4-2 47,1 2 1,0-5-2,0 5-67,0-7-130,0 10-405,0-11 237,0 4-6,0 1 1,1-6-117,4 4-1450,-3-3 287,11-2-185,-5 0 1845,7 0 0,-1-7 0,1-1 0</inkml:trace>
  <inkml:trace contextRef="#ctx0" brushRef="#br0" timeOffset="100071">13803 5571 7830,'0'-8'855,"0"-7"-654,0 1 1,2-1-10,3-5 1,1 2 36,4-1 0,1 1-32,-6-7 1,5 6-11,-5-6 1,7-1-10,-3-8 1,4 1-69,2-6 0,0-5-28,-1-5 0,1-2-138,0 2 1,0 2 35,-1-7 1,-1 10-165,-3-5 1,2 11-140,-8-6 0,6 10 166,-5 0 1,0 3-59,-5 1 0,0 6 43,0-1 1,0 7 64,0-1 1,0 2-59,0 3 1,0 4-84,0 0 1,0 5-610,0-5 276,0 7 403,0-3 1,7 12-1,1 2 1</inkml:trace>
  <inkml:trace contextRef="#ctx0" brushRef="#br0" timeOffset="100547">15435 5454 7790,'-8'0'718,"-4"-7"-453,7-3 1,0-3-87,5-1 1,0-6 17,0 0 0,0-6-67,0 2 0,0-11-10,0-4 0,7-3 0,1-2-95,0 0 1,5-7-29,-3-3 1,3 2-132,2-2 1,0 2-327,-1-2 0,-6 3 236,-3 7 0,-3 2-659,-2 2 462,-7 4 103,6 7-499,-12 6 408,5 2 409,-1 13 0,-10-5 0,2 5 0</inkml:trace>
  <inkml:trace contextRef="#ctx0" brushRef="#br0" timeOffset="100969">16978 5454 7569,'0'8'-873,"0"-2"153,7-6 1058,1 0 0,2-1-45,-1-4 0,-4 2 27,5-7 1,-5-5-74,5-5-10,-7 1 1,10-2-70,-3-4 1,-2-9-77,2-5 0,-5-4-13,5-1 0,-7-2 26,2-3 0,-4 4 129,-1-4-636,0 9 225,0-2 136,0 11 1,0-5-429,0 7 1,0 4 31,0 1 0,0 6-527,0-2 964,7 10 0,1-3 0,7 5 0</inkml:trace>
  <inkml:trace contextRef="#ctx0" brushRef="#br0" timeOffset="101399">18301 5498 6422,'0'8'-351,"0"0"687,0-3-6,0-3 79,0 4 0,0-17-214,0-4 1,0-3-42,0 3 0,0-4 15,0-1 0,5-6-126,0 2 1,5-11 106,-5-4-46,6-3 0,-4-7-170,2 0 0,3-2-70,-7 2 0,0 5-56,-5 0 0,5 1 106,-1 9-212,1 0 0,-5 4 92,0 1 1,0 6-226,0 3-126,0 4 422,0 1 1,0 6 134,0-1 0,0 7 0,7-4 0,1 7 0</inkml:trace>
  <inkml:trace contextRef="#ctx0" brushRef="#br0" timeOffset="101782">19551 5468 6597,'0'9'-459,"0"-3"1048,0-6 0,0-13-451,0-7 1,1-6 81,4-3-133,-3-1 0,6-1-10,-3-3 0,-2-5-74,7-10 0,-2-3 26,2-7 1,1 0 44,-6 0 1,5 2-370,-5 3 0,0-1 84,-5 6-617,0 0 407,0 11 154,0-4 267,0 11 0,0 1 0,0 9 0</inkml:trace>
  <inkml:trace contextRef="#ctx0" brushRef="#br0" timeOffset="91025">13039 6806 7569,'-8'8'-688,"0"4"561,3-8 987,3 1-225,-5-5-444,1-6 1,4-4-29,-3-10 1,4-2 0,1-8 1,0 1-61,0-1 0,5-1 45,0-3 0,1-4-122,-1-6-40,-3 0-43,4 0 0,-6 2-186,0 3 0,0-2 128,0 6-605,0 1 0,0 11 719,0 4 0,0-4 0,0 0 0</inkml:trace>
  <inkml:trace contextRef="#ctx0" brushRef="#br0" timeOffset="91937">14626 6453 7569,'0'8'-15,"0"5"0,0-9 67,0 6 0,-6-7-31,-4 2 1,2 1-1,-2-1-3,-1-2 0,2 4-13,0-2 1,-1 0 17,-5-5 0,0 0 0,1 0-43,-1 0 1,0 0-44,1 0 0,4 0 91,0 0-66,7 0 0,-4-7 7,7-3 0,0 2-11,0-2 1,2 1 36,3-6 1,3 0-1,8 1-6,4-1 1,-4 5 45,4 0-47,3 7 4,-7-10 0,7 11 125,-4-3-55,-2 4 1,4 2 63,-6 4 0,-1 3-65,1 7 0,-7 0-18,-3 0-17,-3 6 0,-2 0-24,0 3 0,-8 4 4,-7-3 1,0 2-103,-4 3 127,-4-1 0,0 1-26,0-7 0,-3 4-2,6-2 1,-4-2-4,4 1 1,1-4 2,4 4-2,0-6 0,7 8 61,3-6 1,4 0-14,1-6-36,0 1-50,6 0 1,4-2 0,9-2-258,6-1 0,8-7 7,1 2 0,2-3 287,-2-2 0,4-7 0,6-1 0</inkml:trace>
  <inkml:trace contextRef="#ctx0" brushRef="#br0" timeOffset="92761">16199 6791 7169,'7'8'-74,"-6"-1"286,12-7 1,-6 2 187,3 3-281,3-4-60,-5 6 0,7-7 147,-1 0-120,1 0-47,-7 6 0,10-4 28,-3 3 1,8-2-1,-2 0-21,2 2 0,-4 0-52,6-5 0,-2 0 25,1 0 0,2 0 90,-6 0-176,0 0 0,-6-5 128,1 0-211,0-6 204,-7 9-12,5-11-86,-11 5 0,4-2 64,-6 0 0,0 5-39,0-4-8,-6-1 0,-3-3 1,-5 1 2,-1 3 1,2 4-136,3-5 150,-3 7 1,5-9-16,-7 7-164,7-6 170,-5 3 0,11-2-43,-3 0 57,4 0 1,1-4 17,0-1-38,6 0 1,3-4 44,5-1-46,1-6 1,0 8-8,-1-7 59,1 1 0,0-4 1,-2 2-5,-3 2 0,-4 6-20,-6-2 9,0 4-12,-6 1 1,-9 7-34,-10 3 1,-2 3-4,-3 2 1,1 5-507,-1 0 351,-6 6 1,5-9-59,-3 3 0,8 2 249,2-3 0,-1 8 0,-4-4 0</inkml:trace>
  <inkml:trace contextRef="#ctx0" brushRef="#br0" timeOffset="93580">17449 6865 7569,'14'0'-471,"1"0"1,-5 1 445,0 4 1,-1-3 301,6 3 0,0-4-201,-1-1 1,1 0-1,1 0 30,4 0 0,-4 0 73,4 0-95,3 0 16,-7 0-36,12 0 1,-10 0 40,6 0 1,-6 0-10,2 0 0,-4-6-64,-1-4 1,0 2-1,-1-2 196,1-1-244,0-2-43,0-2 72,-1 0 1,-6 1 7,-3-1 0,-3 5-3,-2 0-111,0 0 1,-7-3 1,-2 4 34,-11 2 1,4 2 44,-4 0-149,-3 0 67,7 5 1,-5-5-43,6 1 0,5-3 63,0 2 110,1 4-70,0-13 0,3 11 58,6-7-72,0 7 3,6-10 54,3 5 0,5-8 5,1-4 0,1 4-49,4-4 84,-4-3 1,5 5-30,-6-6 1,-5 1-2,0-2 1,-7 2 0,2 6-14,-3-3 0,-4 0-38,-3 6 0,-5 4-77,-9 0 1,1 7 101,-7-2-210,1 3 99,-6 2 0,1 0 71,-1 0 46,1 0 0,0 7 0,-1 1 0</inkml:trace>
  <inkml:trace contextRef="#ctx0" brushRef="#br0" timeOffset="95349">20506 6247 7375,'8'0'-1066,"-1"0"893,-7 7 425,0-5 1,-12 6-145,-2-3 42,-4-4 9,-4 6-168,6-7 35,-5 0 0,1 5 11,1 0 0,-1 0-46,5-5 1,1 4 59,-1 1-50,7 7 57,-5-4-51,11 0 1,-9 5-1,4-3-28,-1 3 1,5-3-140,-2 0 169,3-1-58,2 6 18,0 0 1,0 0 12,0-1 0,7-4-6,2 0 0,4 0 50,2 4-39,0 1 0,0 0 0,-2-1 165,-4 1-163,5 0 1,-13-1 76,6 8 1,-9-4-60,-3 6 1,-3-4 7,-7 4 14,-6 1 0,-3 4-150,-11 1 1,3-6 0,-8 1 6,0 1 114,-9-5 0,3 7 0,-5-5 0</inkml:trace>
  <inkml:trace contextRef="#ctx0" brushRef="#br0" timeOffset="94523">18889 6865 6817,'0'-8'-11,"0"-5"1,0 4 315,0-5-169,0-1 0,0-5-47,0 1 0,0-7-47,0 1 0,5-3 16,0-1-75,6 0 1,-4-2 7,3-4 0,1 4-103,-6-3 0,5 3-185,-5 2 1,1 6 296,-1 3 0,-3 4 0,4 1 0</inkml:trace>
  <inkml:trace contextRef="#ctx0" brushRef="#br0" timeOffset="94792">19051 6630 7598,'-10'1'30,"0"2"-743,-1 2 288,-2 0 348,-2-5 0,0 0 310,1 0 1,-6-5 0,-1-1-14,-2-2 0,0-2-176,-1-5 1,-3-4 0,8-1-12,1 2 1,1-5-94,3-1 1,1-4 107,3-1-101,-3-1 1,11-1-54,-3-3 0,10 3 0,5-5-396,3 0 233,8 5 269,2-5 0,13 7 0,2-1 0</inkml:trace>
  <inkml:trace contextRef="#ctx0" brushRef="#br0" timeOffset="105132">12715 6115 6656,'10'0'479,"0"0"1,-5 0-162,5 0-230,-7 0 0,10 0-9,-3 0 1,-2-2-22,2-2 1,0 2 51,4-3-49,1 3 0,5 2 34,-1 0 0,2-4 7,-1-1 0,-2 0 19,7 5 1,-1 0 9,5 0 0,1 0-25,-1 0 0,2 0 7,4 0 1,-4 0-59,3 0 1,2 0 51,-2 0 1,0 0-96,-4 0 1,-1 0 80,1 0 0,4 0-81,0 0 0,2 0 50,-2 0 1,4 0-15,6 0 1,0 0-100,0 0 118,0 0-28,-6 0 1,8 0-74,-7 0 0,7 0 76,-7 0 0,-2-5-16,3 0 0,-1 0 28,5 5 75,0 0-83,7 0-21,-12 0 1,15 0 75,-10 0 0,3 0-57,-3 0 0,-1 0-3,-4 0 0,-2 0-23,-2 0 1,-1 0-1,10 0 0,-3 0-36,8 0 0,3 0 1,2 0 94,3 0-48,2 0-87,0 0 1,-5 0 68,0 0 1,-12 0-8,2 0 1,-8 0 21,3 0-23,-6 0 2,3 0 0,0 0 146,3 0-141,4 7 1,1-6-1,0 4 24,0-3-10,0-2 1,3 0-7,-3 0 2,4 0 1,-12 0 13,3 0-30,3 0 0,1 0 19,6 0 0,6-2-51,-1-3 1,8 4 25,2-4 1,0 3-14,-5 2 22,-7 0 1,0 0 18,-3 0-21,-10 0 0,9 0 5,-14 0 77,7 0 0,-9 0-69,8 0 0,-6 0 4,5 0 1,-1 0-1,1 0 0,7 0 11,-7 0-38,7 0 0,-11 0 7,5 0 0,5-5 7,-5 0 0,10 0-5,-6 5 0,15-5-5,0 1 1,3-6 0,-5 5-4,-3 2 0,-3-1-1,-7-1 1,-7 4 1,-2-4 1,-4 2-2,-2-2 1,0 3-6,1-3 11,-1 4-1,1 1-4,-1 0 1,7 0 3,3 0-2,4 0 1,1 0 0,5 0 0,0 0 0,0 0 0,-5 0 0,0 0-22,0 0 0,0 0-25,0 0 44,-6 0 1,3 0-10,-7 0 0,7 0 4,-2 0 0,-3 0 25,-2 0-25,4 0 1,-7 0 3,5 0 1,-7 0-1,0 0-10,1 0-21,-1 0 30,1-7 0,-3 5-5,-2-3-14,3 4 1,-5-4 5,6 0 1,0 0-7,1 5 1,1-1 1,3-4 21,-3 3 1,3-5-17,-9 7 1,3 0 0,-4 0 0,4 0 1,1 0 0,1 0-4,-1 0 1,-4 0-4,-1 0 16,1 0 0,-1 0 0,1 0 0,-3 0 0,3 0 0,3 0-50,-4 0 0,4 0 39,1 0 0,1 0-9,-1 0 13,1 0 0,-1 0 1,0 0 1,2 0-4,4 0 1,-7 0-53,6 0 49,-6 0 3,1 0 1,-1 0-91,-4 0 84,-3 0-2,7 0-8,-11 0 1,9 0-11,-7 0 1,1 0-2,-5 0 1,1 0 10,4 0 0,-4 0 30,3 0 1,3 0-50,-3 0 18,7 0 1,-9 5-8,2 0 1,3 0-29,-3-5 37,7 0 8,-9 7 0,6-6-10,-4 4 0,-3-2-21,4 2 29,-4-3 1,-1 5-9,0-7 0,-1 4 32,1 1 0,-5 2-44,0-2 13,0-4-6,4 6 15,1-1 0,-5-4 0,0 3 0,-6-2 57,6 2-76,-6-3 18,9 11 0,-12-5 1,7 5-18,-3-3 27,-3 3 1,4-5-33,-6 7 28,0 0-3,0-1 0,0 1-4,0 0 0,0 1 25,0 4 1,-1-2-25,-4 6 1,2-4 37,-7 4-29,7 1 1,-9 2-1,7-2 1,-5 3 1,6-4 1,-8 2-1,2-1-2,4 3 5,-7-12 0,9 10-25,-5-6 1,4 6 14,-5-2 12,7 4 1,-9-4-9,7 1 1,-6-1 1,1 6 0,2-2-2,-2-4 1,5 4 17,-5-4 0,6-1-7,-6 2 1,5-2 3,-5 1-9,7 4 0,-5-10 11,3 6 1,3-6-11,-3 2 1,4-2 21,1 1 0,0-2 2,0 2 0,-2-7 20,-3-2-37,3-1 0,-4 6 2,6 0 1,-5-5-194,0-1 190,0-5 0,4 4-4,-4-3 7,3-4-8,-5 12-9,7-11 31,-6 11-28,4-5 5,-4 1 0,-1 4 0,4-7 7,-7 4 1,5 1 5,-5-6 1,6 2 23,-6-2 13,0-4-25,-5 6 1,1-6 1,-1 4 1,0-3-13,0 3 37,1 3 0,-1-6-34,0 3 0,1-4 33,-1-1 1,0 2-28,1 3 0,-1-4 0,0 4 0,-6-3 24,-4-2 1,3 0 4,-3 0 1,-4 0 72,-6 0-89,-5-7-10,2 6 1,-6-6 86,0 7-81,0 0 0,-5 0-2,0 0 1,0 0 0,3 0 5,-3 0 1,0 0-15,-10 0 0,2 0 13,-12 0 1,7 0 7,-1 0 1,7 0 217,2 0-229,7 0 1,-4 0 25,7 0 1,-5 2 7,0 3 0,-13-4-33,-2 4 0,-6-1-6,-3 0 0,6-2 0,3 3-27,4-3 1,-4-1 3,0 4 0,-6-3-8,1 3 1,-4-4-16,-6-1 1,6 0 33,0 0 1,6 0-45,8 0 0,0 0 42,0 0 1,-5 0-2,1 0 0,-6 0 10,5 0 1,1 0 6,4 0 0,2-1 9,3-4-26,-3 3 0,9-9 1,-6 4 0,-1-1 1,-2 3 4,-2-5 1,-3 2 10,3-2-12,-3 4 12,10-1 0,-7 4 21,0-7-371,0 7 365,1-4 1,-8 3 7,-2-1 1,-4 0-12,-2 5 0,7 0-45,4 0 1,2-5-46,2 0 74,-6 0 0,3 0-26,-7 0 1,1-5-9,-6 6 0,7-6-2,4 5 27,2-7 0,7 9 14,1-7 1,-1 2-2,-5-2 0,-2-1 2,-2 6-218,9-6 199,-10 9 1,12-9 81,-7 6-71,7-7 6,1 11 0,1-8-32,-4 5 43,3 2-9,-6-5 0,9 2 151,-5 1 1,-5-6-147,0 5 1,-3-2 39,12 2 1,0 4-111,5-4 0,-3-2-108,3 2 1,-4 1 200,9 4 59,-10 0 54,3 0 1,-4 0-171,6 0-9,6 0 7,2 0 48,7 0-47,-7 0 0,5 0-27,-4 0 1,4 0 1,2 0 0,5 0 6,-1 0 1,1 0 5,-6 0 0,1 0-105,-1 0 39,1 0 1,-5 0 56,-1 0 1,3 0-5,7 0 1,-3 0 41,4 0-40,3 6 0,-2-4 31,3 3 0,4-4 5,-4-1 1,-1 0-30,1 0 1,-1 0-6,2 0 0,2 0 28,-2 0 1,2 0-12,3 0 1,4 5 36,0 0 1,0 0-37,-4-5 1,-1 0-9,0 0 34,0 0 0,1 0 4,-1 0 0,0 0-14,1 0 0,-1 0 8,0 0-18,1 0 1,-1 0 7,0 0-2,7 0 7,-5 0 44,11 0 15,-4 0 7,6-7-11,0 6-28,-7-6 0,6 6 5,-4-4-16,-3 3 0,4-4-65,-6 6 87,7 0-44,-3-7 14,6 5 1,0-6 12,0 3-17,0 4 1,0-7-2,0 3 1,0 1 36,0-5 0,0 4-33,0-5 0,0 5 92,0-5 1,0 5-82,0-5 1,0 6 81,0-6 0,0 0-38,0-5 1,5 1 11,-1-1 0,1 0 2,-5 0 1,2-4 69,3-1 0,-2-6-116,7 2 0,-2 1 40,2-2 1,3 2-49,-3-1 1,3-4 45,2 4 0,-2-4-215,-4-2 1,3 1 49,-7 0 0,0-1 107,-5 1 1,5 4-27,-1 1 1,1 4 11,-5-4 0,0 4 22,0-4 1,-5 6-31,1-2 0,-1 4 106,5 1 1,0 0-98,0 1 0,0-1 109,0 0 1,0 1-51,0-1 1,5 0 12,-1 1 0,6-1-30,-5 0 0,0 5 28,-5 1-16,0-1-8,0-5 1,0 5-104,0 0 0,0 6 128,0-6-197,0 6 108,0-9 0,0 10-10,0-7-20,0 7 1,0-3-177,0-1 196,0 5-3477,0-4 2456,0 19 0,2-3 396,3 9 647,-4-2 0,6-3 0,-7 1 0</inkml:trace>
  <inkml:trace contextRef="#ctx0" brushRef="#br0" timeOffset="105618">13700 7041 7569,'0'8'-420,"0"-1"1945,0-7-1338,-6-7 1,4-1-55,-3-7 1,2 2 132,-2 4 1,3-4-110,-2 3 1,2-3 48,2-2 1,0-6-22,0-4 1,0 2-25,0-1 1,0-6-65,0-4 0,0-7 79,0 2 1,2-3-174,2-2 0,0-9 87,6-5 0,-6 0-69,6 0 0,-7 0-21,2 9 0,2-4-92,-2 4 0,0 1 29,-5 9 1,0 3-120,0 7 1,0 6-336,0 3 291,0 4-3,0 1-933,0 7 443,0 1-870,0 7 1589,6 7 0,2 8 0,7 8 0</inkml:trace>
  <inkml:trace contextRef="#ctx0" brushRef="#br0" timeOffset="106075">15435 7203 6586,'8'0'637,"-2"0"0,-6-2-397,0-3 1,0 2-21,0-7 0,0 0-21,0-4 0,-4-1-5,-1 0 1,0-6 4,5-3 1,0 1 1,0-2 1,0-1-52,0-8-92,0 3 96,0-5 0,1 0-140,4-3 4,-3-4 0,9-2-12,-6-4 1,5 3 100,-5-3 0,5-3-250,-5-2 1,0 3-84,-5 2 0,0 8-356,0 2 475,0 13 1,0-7-410,0 14 1,0-1-106,0 5-636,0 1 617,-7 5 640,-1 3 0,-7-1 0,0-1 0</inkml:trace>
  <inkml:trace contextRef="#ctx0" brushRef="#br0" timeOffset="106605">17008 7262 7376,'0'14'-240,"0"-5"423,0-3 0,0-4 221,0 3-60,0-4 384,0 6 1,0-19-409,0-2-136,6-4-35,-4 3 0,6-6-31,-3-4 0,-2-4 157,7-5-191,0-4 0,-1-8-44,1-3 1,-6 2-54,0-7 1,0 7-44,1-2 0,-4 3-154,4 2 0,-3 1 96,-2 4 0,0-2 14,0 7 1,-2-5 0,-1 6-192,-2 5 1,0-1 75,5 4 1,0 4-583,0 2 53,0 2-139,0 3 549,0 5 0,2 3 334,3 6 0,3 0 0,6 0 0</inkml:trace>
  <inkml:trace contextRef="#ctx0" brushRef="#br0" timeOffset="107118">18272 7306 6045,'0'8'604,"0"0"-225,0-3-192,0-3-48,-7 4 0,-1-6-20,-7 0 0,6 0 223,-1 0-181,6 0 78,-9 0-83,12-6 1,-6-3 34,7-5 1,0-3 0,0-1 23,0-1 1,2-7 12,3 1 0,3-9-84,7-5 1,-2-9-19,-4-1 1,3-1 1,-7 1-85,6-4 97,-9 1 1,9-3-184,-6 6 1,0-5 14,-5 5 31,7-7 1,-6 6-139,4-4 1,-3 0-106,-2 10 1,0-2 134,0 12 1,0-1-169,0 6 1,0 6 39,0 4 0,-2 2-55,-3 3 1,4 4-61,-4 0 114,-3 7 0,4-4 27,-5 7 0,5-2-590,-1-2 267,4 2 530,1-5 0,6 14 0,2 1 0</inkml:trace>
  <inkml:trace contextRef="#ctx0" brushRef="#br0" timeOffset="107643">19418 7276 7569,'-6'15'-378,"4"0"1,-6-2 221,3-3 257,3 3 190,-4-5-106,6 0 1,0 0 62,0-3-57,0-3 181,6 4-245,-4-6 1,6-5 86,-3 0 0,-2-6-53,7 1 0,-7-4 12,2-6 0,3-3-26,2-6 1,-2-2 5,2-4 1,-5-9-17,5-10 0,0-8 129,4-1-289,1-1 1,-5-1 60,0-4 0,-2-3-17,2-1 1,-4-1 63,-6 1 1,0 1-141,0 3 1,0 5-48,0 11 0,0 2-220,0 7 244,-6 13 0,-1-2-553,-3 14 294,-3-1 181,12 5 0,-12 7-195,3 3 0,2 4-71,-2 1 1,5 0-622,-8 0 1043,1 4 0,1 5 0,0-8 0,-6-1 0</inkml:trace>
  <inkml:trace contextRef="#ctx0" brushRef="#br0" timeOffset="108965">17110 6453 6431,'0'8'336,"0"-1"1516,0-7-1646,7-7 1,-5 4-16,3-7 1,-2 5 50,2-4-93,-4 5 12,6-9-231,-7 12 186,0-6 15,0 1 0,0 2 93,0-5-22,0-1-163,0-5 1,0 0-1,-2 1 68,-3-1 1,4 5-116,-4 0 1,-2 1 12,2-6 79,0 0 24,5 0-77,-6 1 29,4-1 1,-4 0-33,6 1-14,0-1-20,0 0 80,0 1-117,0 5-190,0 3-888,0 6 1,6 13-1,2 3 1</inkml:trace>
  <inkml:trace contextRef="#ctx0" brushRef="#br0" timeOffset="79822">9291 6409 6304,'0'8'368,"0"-1"-227,0-1-18,0-4 18,0 5-32,0-1-27,0-4-40,0 4 1,6-6-16,4 0 1,3 0-11,2 0 0,-1 0-43,1 0 1,6 0 66,4 0 1,3 0-60,1 0 0,0-5 47,1 0 0,-2-6-26,-4 1 0,2-3 7,-6-2 0,-1 1-2,-4-1 0,-2 0-31,-3 1 0,1-1 36,-6 0 1,0 5-34,-5 1 1,-1 0 27,-4 0 1,-5-4-6,-10 3 0,4 2-4,-4-2 0,-1 5-2,1-5 0,-4 2 4,4-2 1,-1-3-47,2 3 1,7-3 8,-3-1 1,6-3 28,-1-2 0,3 2 7,7-2 1,2-3-13,3 3 1,3-2 36,7 1 1,-1 4 14,1-4 1,-2-1 8,-3 1 1,1 1 49,-6 4 22,0 0-72,-5 1 0,-1 0-21,-4 5 0,-8-3-21,-7 7 1,-6 0 27,1 5 1,-4 0-228,-5 0 1,3 0 191,-4 0 0,-2 0 0,-1 0 0</inkml:trace>
  <inkml:trace contextRef="#ctx0" brushRef="#br1" timeOffset="115209">10275 6571 7563,'-9'-5'332,"-1"0"-388,0 0 1,-5 5 102,1 0 0,-6 0-182,0 0 69,1 0 0,4-5-342,0 0 0,1 0 104,-1 5 304,0 0 0,1-6 0,-1-2 0</inkml:trace>
  <inkml:trace contextRef="#ctx0" brushRef="#br1" timeOffset="115402">10305 6321 7569,'0'8'-33,"-2"-1"110,-3-7 1,2 0-58,-7 0-247,0 0 160,-4 0 1,-1-2-21,0-3 1,2 2-1,2-5-316,1 1 403,0 2 0,-4-1 0,-1-2 0</inkml:trace>
  <inkml:trace contextRef="#ctx0" brushRef="#br1" timeOffset="116038">10525 6497 7569,'15'0'-514,"0"0"703,-1-6-109,1-2 0,0-2-40,-1 0 0,0 0 0,-3-4-10,-1-1 0,0 0-24,4 0 60,1 1 0,-5-1-82,0 0 1,-6 6 144,6-1-223,-6 6 88,2-2 0,-6 8-16,0 2 0,-2 5-2,-2 5 1,-6 8 2,-10 2 1,2 4 32,-6 1 1,4 1 0,-4-1-1,-3 0 0,0 2-19,-3 4 7,7-11 1,-9 15-22,2-9 0,3 2-16,2-2 1,1 1-2,-6 3 0,2-3 18,4 4 0,-2-3 0,6 1-6,2 1 1,2-1 46,1-9-35,1 4 0,4-13 101,0-1-112,7 1 30,-4-13 0,9 3-1,3-10 0,3-5 2,7-10 1,-1 2-19,1-6 1,0 4 0,-1-4 1,1-2 0,5 3-27,-1-2 32,1 1 22,1 1 0,2-3-3,6 6 1,-1 1 7,-3 4 1,1 0 8,-7 1 0,1 1 37,-5 3-51,-1 3 0,1 7 0,-5 0 6,0 0 0,-7 2-22,2 3 1,-4-2 0,-1 7-31,0 1 0,0 2 0,0 2 0,0 0-38,0-1 0,0 1-119,0 0 1,0-5 66,0-1 119,0 1 0,0 5 0,0 0 0</inkml:trace>
  <inkml:trace contextRef="#ctx0" brushRef="#br1" timeOffset="116355">10966 6777 7022,'8'-7'522,"-3"-3"-411,-3-3-115,-2-2 1,0 1-19,0-1 0,0 0-271,0 1 130,0-1 0,0 0 163,0 1 0,0 5 0,0 3 0</inkml:trace>
  <inkml:trace contextRef="#ctx0" brushRef="#br1" timeOffset="116575">11084 6659 7320,'8'0'-208,"-1"0"599,-7 0 1,-12 0-283,-3 0 0,-3 0 20,4 0 0,-1-5-229,0 0 1,-4 0-105,-1 5 1,1-5-129,4 0 0,0 1 134,0 4 198,1 0 0,-1 0 0,0 0 0</inkml:trace>
  <inkml:trace contextRef="#ctx0" brushRef="#br1" timeOffset="116871">11275 6747 7569,'8'0'-431,"-1"-1"-125,-7-4 0,0 1 839,0-5 1,1 2-103,4-8 1,-3 4-130,3-9 1,-4-1-121,-1 1 0,0-6-143,0 2 0,2 1 211,3-2 0,-3 8 0,4-5 0</inkml:trace>
  <inkml:trace contextRef="#ctx0" brushRef="#br1" timeOffset="118761">9673 7497 7415,'0'8'-216,"0"-1"555,0-7-285,6 0-87,-4 0 128,4 0 35,1 0 27,1 0-94,7 0 1,-5-5-169,-1 0 182,-5-7 0,4 9-59,-3-7-34,-4 0 0,6 1 32,-7-1 1,-2 2 0,-1-4 15,-2 2 0,-6 7-109,1-2 1,-3-1 41,-2 1 0,0 0-46,1 5 3,-1 0 74,0 0 0,1 0 0,-1 2-31,0 2 28,7 5 0,-5 5 14,3 1 0,2 0-16,-2-1 0,5 1 28,-4 0 0,5-4-20,-1 4 0,4-8 0,1 7 10,0-1 1,0 0-144,0 2 131,0 0 1,0-1-32,0 1 0,0 0-6,0 0 1,5-6 11,0 1 29,-1 0-15,3-2 0,-4 4 30,7-8 1,-5 6-60,5-5 46,0 0 1,4-5 0,1 0 0,0-7 4,-1-2 1,-4 1-3,0-2 0,0 0 0,4-5-2,1 1 1,0-1 47,0 0-51,-1 0 0,-4 6 99,0-1 0,-5 2-12,5-2-84,-1-3 26,6 11-36,-7-11 26,-1 11 1,-6-4-27,4 6 17,-3 0 0,4 2-91,-6 2 1,-1 3 46,-4 3 1,2 3-149,-7-3 167,7 9 0,-6-2-21,5 2 1,2-2 19,-3-3 6,3 1 1,2 0-3,0-1 0,0-4 3,0 0-10,0-7 1,7 9 94,3-7-91,3-1 39,-5-4 1,10 0-3,-3 0 0,3 0 102,-4 0-121,1-6 0,1 3 19,4-7 0,-4 2 5,4-2 1,-4-3-12,-1 3 99,0-3-100,6-2 0,-5 1 24,4-1 0,-4 0-13,-1 0 0,-1 2 42,1 4 1,-5-3-42,0 7-6,-7-6-26,10 9-24,-11-4 46,4 12 0,-6 2-135,0 7-12,-6-7 55,4 12 1,-4-10 63,6 9 0,-2-2-5,-3-3 1,3-4-13,-3 0 11,4-7 1,7 10 0,-2-11-5,5 3 19,1-4 1,5-1 1,0 0 1,-6-5 22,1 1 1,0-3-31,5 2 1,-2 2 72,-3-7-68,3 7 3,-5-4 0,2 7 28,-1 0 7,-5 0-30,2 0 0,-1 2 1,0 3 1,2-2 62,-3 7-51,-2 0 140,11 4-151,-5 1 1,5-5 5,-3 0 1,3-7 1,-9 3-14,5-6 13,-5 0 1,9 0-18,-4 0 1,0 0-4,0 0 1,-4 0-23,5 0 1,-5-4 32,5-1 1,-5-2-16,5 2 0,-2 2 24,1-7 0,5 5 0,-5-5 1,-1 2-1,2-2 1,0-3 1,5 4 1,-1-3-9,1 2 100,-7-3-87,5 5 24,-4-7 0,-1 1 73,-3-1 0,-4 5-154,-1 0 71,0 7-63,-13-10 1,-3 11-93,-14-2 0,-4 2-1,0 2 1,-5 6-453,4 4 414,1 3-105,-2 2 1,7 0-572,-1-1 833,8 1 0,0 6 0,-1 2 0</inkml:trace>
  <inkml:trace contextRef="#ctx0" brushRef="#br1" timeOffset="119029">10893 7262 7569,'6'-9'-50,"-4"3"116,4 6 64,-6 0-150,0 6 1,-1-2 91,-4 6 0,-2-1-46,-2 6 1,-4 1-1,3 2-59,-3 2 18,5 0 0,-6 1 0,3 3-223,-7 4 158,2 1 0,-7 1-409,3-1 307,4 1 0,-10-1-294,6 0 373,1 1 0,6-2 103,3-4 0,-3 4 0,4-5 0</inkml:trace>
  <inkml:trace contextRef="#ctx0" brushRef="#br1" timeOffset="119324">10790 7747 7569,'15'0'-247,"-6"0"-59,1 0 0,0 5 638,5 0-108,-1-1 0,1-4-86,0 0-79,-1 0 0,1-6 4,0-4 0,-2 2-1,-3-2 0,1 0-8,-6-4 1,5 4 34,-5 0-73,0 0-137,-12-4 1,-1 5 63,-7 4 1,1 5 8,-1 5 0,-5 4 0,1 5-137,1 1 162,1 0 10,3-1 1,1 6 60,3 0 1,-2 4-79,7-4 0,1 1 237,4-2-142,0-2 0,0 4 0,1-6 104,4-1-250,3 1 1,7-2-167,0-3 0,4 1 98,1-6 1,6 2 148,-1-2 0,2-4 0,3 6 0</inkml:trace>
  <inkml:trace contextRef="#ctx0" brushRef="#br1" timeOffset="120176">10099 7365 6196,'-8'0'839,"0"0"-432,3 0-291,3 0 263,-11 0-109,11 0-161,-4-7-154,6 5-89,0-4 0,0 6 0</inkml:trace>
  <inkml:trace contextRef="#ctx0" brushRef="#br1" timeOffset="121162">9717 8364 7569,'6'15'-382,"-4"-7"1,11 3 613,-3-6 0,-2 0 6,2-5 0,1 0-172,9 0 1,-4-1-1,5-3 88,1-1-74,-6-6 0,12 3 19,-4-7 1,-1-5-9,2 1 0,-1-7 17,6 1 0,-3 2 2,-2-1 0,3-1-86,-4-4 0,-3 4 71,-1 1 0,-5 4-126,-6-4 1,-2 6-58,-7-2-51,0 4 1,-2 3 114,-3 3 1,-4 4-50,-11 6 1,-3 0 22,-6 0 1,-2 6-124,-4 4 0,4 8 58,-3 2 1,3 1 51,2-2 0,4 3 142,1 2-138,6 4 51,-4-5 0,8 1-9,-1 1 1,5-6-31,0 6 0,7-6 0,-2 4-10,4-2 0,1 1-38,0-3 75,0-2 0,6 4 1,4-6-114,3-1 1,3-4 111,4 0 0,-2-5-2,6 5 0,1-7 157,4 2-171,-6-4 1,3 4 31,-6 0 1,4 0 73,-4-5 1,5-5-50,-6 0 0,1-5 36,-6 6-47,1-8 0,0 6 15,0-4-88,-7-3 50,5 11-7,-12-4 11,6 6 0,-7 1-1,0 4 0,0 3 14,0 7 1,2-5-14,2 0 60,5-7 0,0 8 1,1-4-31,2 1 1,6-5 5,1 2 0,7-3 149,-1-2-158,-4 0 1,5 0-1,-6 0 116,-2 0 1,1-7-60,-4-3 0,1 2 75,-11-2-97,0 1 1,-5-6 109,0 0-124,-6 1 1,-7-1 0,-9 2-102,0 3 45,4-3 0,-9 6 0,6-2-11,-2 4 1,5 3-263,-1 2 0,2 0-55,3 0-379,-1 0 477,0 7 1,6-4 247,-1 7 0,6-1 0,-2 6 0</inkml:trace>
  <inkml:trace contextRef="#ctx0" brushRef="#br1" timeOffset="121546">10658 8482 7569,'9'-8'-546,"1"3"348,-7-4 1,4 6 563,-7-7-163,0 1 1,-7-4-162,-2 3-8,-4-3 1,-2 11 0,0-3-11,0 3 0,-4 2-8,-1 0 0,1 0 49,4 0 0,0 7-89,1 3 1,1-2 79,3 2 1,-2 0-128,7 4 1,-4-4 58,4 0-56,0 0 1,5 4 45,0 1 24,6-7 1,3 4-1,7-6 31,3 2 0,-1-4-37,7 1 1,-2-4 92,1-1 0,2 0-50,-6 0 1,0 0 13,-6 0 1,1-6-24,0-4 0,-2 2 16,-3-2 0,1 5-8,-6-5-21,0 0 0,-5-4-20,0-1 1,-2 2 26,-3 3 0,-3-1-155,-7 6 1,-1-5 82,-4 5 0,2 0-395,-6 5 311,6 0 1,-5 0 0,5 0-627,-1 0 758,-1 7 0,5 1 0,1 7 0</inkml:trace>
  <inkml:trace contextRef="#ctx0" brushRef="#br1" timeOffset="121944">10775 8526 7569,'15'0'0,"0"-5"-452,-1 0 342,1-6 0,0 2 1,-1-5 265,1-1 0,-2 0-33,-3 1 1,3-1 100,-3 0-125,-4 0 81,7 1-145,-11 6 1,5 3 37,-7 10 1,-2 4-95,-3 11 0,-3-2 50,-7 6 1,-4-4-99,-1 5 96,0-1 0,1 5 0,-2 1 12,-2-1 1,-7 1-171,-4-1 146,-7 0 0,8 2 1,-6 2-112,-2 1 1,1 7 63,0-2 1,5-3-77,5-1 0,7-4 94,4-2 1,4-6-4,5-3-14,-3-4 1,13-8-71,0-3 85,7-3 0,14-11 0,3-5-6,4-9 0,8-5 97,3-1-86,-3-1 0,7 1 1,-4 0 70,3-1 1,-3 6-70,1-1 1,-8 7 185,3-1-178,-4 9-87,5-3 93,-5 11 0,13-4-80,0 6 0,0 0-75,5 0 0,-5 1 0,-3 4-253,-2 5 403,-6 3 0,9 2 0,-4-1 0</inkml:trace>
  <inkml:trace contextRef="#ctx0" brushRef="#br0" timeOffset="135454">633 2323 6639,'-7'-8'126,"4"1"-87,-7 7 0,5-2-10,-4-2 1,-1 2 0,-5-3 42,0 3-47,1 2 1,-3 0 11,-2 0 1,1 0 3,-7 0 0,7 0-42,-1 0 1,-3 0 32,3 0 0,-2-1-76,1-4 0,4 3 39,-4-3 0,4 4-8,1 1 1,5 0-28,0 0 0,2-2 44,-2-3 0,-3 4-45,4-4 1,0 3 32,0 2 0,4-2-121,-5-3 101,7 4-10,-10-6 0,9 7 25,-5 0 0,5 0 51,-9 0-52,12 0 0,-8 2 56,5 3-56,2-4 28,-5 6-7,7-7 4,0 7-1,0-6-1,0 6 28,0-1 1,0-3-35,0 7 1,0-5 16,0 5 0,0-5-12,0 5 0,0-5 5,0 4 1,0 1-4,0 5 1,0-5-15,0-1 0,0 1 8,0 5 0,0 0-1,0-1 1,0 1-17,0 0 0,0-1 15,0 1 1,0 5-11,0-1 1,0 3 6,0-3 1,0-1-3,0 7 0,0-6 3,0 6 0,0-2 8,0 1 0,0 4-8,0-4 0,5 3 0,0-3 1,0 2-1,-5-6 0,0 6 1,0-2 1,0 4-4,0 2 1,0-6 2,0 1 0,0-1-3,0 5 1,5 1 1,0-1 0,0 2-1,-5 4 0,5-4 16,0 3 1,-1 2 1,-4-2 0,2 5 38,3-4 0,-3 5-47,3 0 0,-4-3 11,-1 2 1,0 1-6,0 4 1,0 5-9,0 0 0,0 5 13,0-5 1,0 4-3,0-4 1,0 0-19,0-4 0,0-1-3,0 0 0,0-2 30,0-3 0,0 4-17,0-4 0,0 4 8,0 1 0,0-2-5,0-3 0,0 9-13,0-4 1,0 3 11,0-3 1,0-5-27,0 1 1,0-1 12,0 5 1,-1-5-2,-4 0 0,3 1-19,-3 4 0,3 0 21,2 0 1,0 0-5,0 0 1,0-5 2,0 0 0,0-4 1,0 4 1,0-6-2,0 1 0,0-3-5,0-2 0,0 1 1,0-1 1,0 0-2,0 1 1,-1-1 8,-4 1 0,3-1-5,-3 0 1,4 1 4,1-1 1,0-4-6,0-1 0,0-1-13,0 2 1,0 2 11,0-2 1,-5-2-3,0 1 1,0-6 0,5 2 0,0 1-1,0-1 0,-5 1-15,0-2 0,-1-2 14,1 2 0,3-2-22,-3-3 0,2 6 19,-2 0 0,3-1-10,-2-4 0,2 0 7,2-1 1,-5 1 23,0 0 1,0-1-12,5 1 1,0 0 1,0 0 0,0-1 1,0 1 1,-5 5-8,0-1 0,1 1 23,4-6 1,-5 6-19,0 0 1,-2-1 2,2-4 1,4 1-3,-4 4 0,3-4-3,2 4 0,-5-4 1,0-1 1,0-5-2,5-1 1,0 1 15,0 5 0,0-5-12,0-1-3,0 1 1,0 5 0,0 0 1,0-6-3,0 1 1,0-5-4,0 5 1,0 0 0,-4 4 2,-1 1 1,0-5-1,5 0 0,0-5-3,0 4 2,0 1 2,0 5-1,0 0 12,0-1 1,0-4-12,0 0 1,0-5 1,0 5 0,0-5 1,0 4 0,0-4 0,0 5 0,0-5-5,0 5 0,0-5 4,0 4 1,0-4-6,0 5 1,0-5 4,0 5-4,0-7 6,6 10 0,-2-11 7,5 3 26,1 3 0,5-6-33,0 2 0,-1-2 32,1-2 0,5-2-27,-1-2 1,7 0 13,-1-6 0,9 1-8,5-6 0,15 0-116,5 1 0,10-3-20,-1-2 1,9 1-257,1-7 0,-6 7 246,-8-1 1,-10 2-244,-5 3 374,-10 5 0,2-2 0,-7 6 0,2 2 0,5 1 0,5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8:34.9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324 471 7569,'-8'0'-936,"-1"0"923,4 0 1,2 0 298,-7 0 0,1 0-149,-6 0 1,5 0-60,0 0 0,1 0-53,-6 0 0,0 0 49,0 0 0,-1 0-73,-4 0 1,4 1 31,-3 4 1,1-1 3,-2 5 0,4 1-14,-4 5-91,4 0 0,3-1 46,3 1 0,3 0 38,7-1 0,0 1-35,0 0 1,2 0 26,3-1 1,8 1-43,7 0 0,4-1 12,-4 1 1,6-7-3,-2-3 0,9-3 22,1-2 0,1 0-4,-6 0 0,-5 0 50,1 0 1,-7-7-53,1-3 1,-2-3 108,-3-1 0,-4-1-90,0 0 0,-7 1 101,2-1 0,-3 0-45,-2 0 0,0 1-61,0-1 1,-5 5-12,0 0 1,-8 2-92,-2-2 0,1-1-21,-6 6 1,-1-1 64,1 1 1,-4 3-266,4-3 0,-4 4 86,4 1 1,0 0-359,6 0 589,6 0 0,1 6 0,7 2 0</inkml:trace>
  <inkml:trace contextRef="#ctx0" brushRef="#br0" timeOffset="315">735 133 7569,'15'-13'-957,"0"3"431,-1-3 526,-5 5 0,2-7-30,-6 0 1,5 5 128,-5 1-91,-1-1 1,-4 0 228,0 0-228,0 7 0,-1-4 109,-4 7 1,-3 2-97,-7 3 0,5 3 95,0 7 0,1 0-59,-6-1 1,0 3 21,1 2 1,-1-1-55,0 7 1,0-1 1,1 6 1,-1-1-35,0 0 0,1 6 53,-1-1 1,2-1-119,3-9 1,-1 7 95,6-6 1,-5 4-179,5-9 1,0-1 87,5-4 0,0 0-295,0-1-53,0 1 413,0 0 0,0-1 0,13-5 0,4-3 0</inkml:trace>
  <inkml:trace contextRef="#ctx0" brushRef="#br0" timeOffset="740">941 383 6770,'-15'0'439,"1"0"-482,-1 0 0,0 0 89,1 0 0,-6 0-105,0 0 1,1 6 91,4 4 0,0 3-44,1 2 0,-1-1 13,0 1 1,1 0-20,-1 0 1,7-1 8,3 1 1,3 1-3,2 4 0,0-4 2,0 4 1,7-9 9,3-1 0,4 0-5,6 5 1,-2-6 5,6 1 0,1-7-7,4 2 1,1-3 12,-1-2 1,-5 0-1,1 0 1,-5-7 85,4-2 1,-6-4-52,2-2 1,-4 0 71,-1 0 1,-6 1-90,1-1 0,-5 0 57,5 1 1,-7-1-37,2 0 1,-10 2-93,-5 3 0,-9-1 25,-6 6 1,2-5-121,-1 5 0,-5 0-27,-6 5 1,1 0 99,5 0 1,1 0-188,3 0 1,-1 2 33,7 3 1,-1-2 86,5 7 1,7-5 131,3 5 0,-3 0 0,0 4 0</inkml:trace>
  <inkml:trace contextRef="#ctx0" brushRef="#br0" timeOffset="1316">1015 515 7569,'9'0'-740,"1"0"278,-7 0 423,10 0 94,-11 0 240,5 0-311,-7 6 61,0-4 29,0 5-33,0-1 0,0-3 47,0 7-10,0-6-1,0 9-45,0-5 0,0 2-45,0-1 87,0-5-103,6 9 91,2-12-51,7 12 0,0-11 11,-1 3 0,-4-3 31,0-2-22,0 0-63,5 0 45,-1 0 1,1 0 17,0 0 0,-1-5-12,1 0 1,0-7-12,-1 3 1,3-6 11,2-5 1,-1 4 80,7-4 1,-2-3-80,1-1 1,4-5 114,-4-6 1,3 3-51,-3-8 1,1 6-22,-11-5 0,4 6-119,-8-1 1,-3 3 74,-3 1 0,-2 8-158,-2 2 1,0 4 102,0 1 0,0 5-149,0 0 177,0 7 0,-2-3-1,-2 6 1,-3 6-4,-3 4 1,-3 5 12,3 4 0,-3-1 4,-1 7 0,-1-1-7,0 6 0,1 1-54,-1 3 1,0-3 52,0 3 0,2-3-62,4-1 0,-3-3 48,7-2 1,-5 1-66,6-6 0,-6 4 34,5-4 0,-2-1 0,2-4 0,4 0 35,-4-1 1,3-4-24,2 0 1,2-7 27,3 2 0,3-3-27,7-2 1,-1-2 76,1-3 0,1-3-60,4-7 0,1-4 102,4-1 0,1-4-56,-7 4 0,3-4-24,-3 4 0,-2-4-90,2 4 1,-7 0-151,-3 6 0,0-1-342,0 0 575,4 7 0,-11-5 0,5 5 0</inkml:trace>
  <inkml:trace contextRef="#ctx0" brushRef="#br0" timeOffset="1790">1720 647 7569,'0'10'-936,"0"0"330,7-7 465,-6 4 354,6-7 1,-7-2-69,0-3 0,0 2 168,0-7-157,-7 7-84,-1-10 0,-7 11-25,1-3 1,-1-1-19,0 1 1,1 0-8,-1 5 1,-1 0-20,-4 0 1,4 1-20,-4 4 0,2-1 45,-2 5 0,4-4-34,-3 5 1,2 0 19,3 5 0,4-1-9,0 1 26,7 0 0,-4-1 2,7 1 0,2 0-35,3 0 1,4-6 4,11 1 1,-4-5-18,4 5 1,3-7 28,1 2 0,-1-3-21,2-2 1,-6 0 12,6 0 1,-6-5 18,6 0 0,-7-7-20,1 3 0,-2-6 27,-2-5 1,-2 4-32,-4-4 0,3 4 4,-7 1 1,0 1-156,-5-1 0,-2 5 95,-3 0 1,-3 1-186,-7-6 1,-1 5 63,-4 0 1,2 5-41,-6-4 1,6 5 213,-2-1 0,4 4 0,1 1 0</inkml:trace>
  <inkml:trace contextRef="#ctx0" brushRef="#br0" timeOffset="1964">1750 633 7569,'14'6'0,"1"-3"-650,0 7 446,-1 0 1,1 0 169,0 0 1,-1-1 281,1 6 0,1 0-180,4-1 1,-4 1-112,4 0 1,1 0-116,-1-1 73,-1 1 1,1-2 56,0-3 0,-2 3 28,-9-3 0,11 3 0,-4 1 0</inkml:trace>
  <inkml:trace contextRef="#ctx0" brushRef="#br0" timeOffset="4392">2543 633 6262,'8'0'162,"1"0"-93,-5 0 1,-2-2 66,3-3-93,3 3 0,-5-9 30,7 6 1,-2-1-22,2 1 0,3-2 26,-3-3 0,3-3-26,2 3 1,1 2 11,4-2 1,-2 1-27,6-6 0,-4-1 0,4-4 1,-6 9-43,2-4 0,-4 3 50,-1-2 1,-5 4-180,0 0 196,-7 7-171,3-4 133,-6 7-81,0 7 0,-6-4 45,-4 7 2,3 0 0,-6 4-5,4 1 0,0 0 9,0 0 1,4-1-23,-5 1 1,0 5 18,-5-1 0,1 2-30,-1-1 0,0 3 28,1 6 1,-3 1-33,-2-1 1,-4 2-1,-7 3 1,1 4-5,0 6 1,-1 0 39,1 0 1,4-5-20,1 1 0,4-3 52,-4 2 0,6-4-50,-2-11 1,5 2 52,6-6 1,-3 0-41,7-6 1,-4 1-44,4 0 0,0-6 5,5 1 25,0-7 28,0 11-36,0-13 28,6-7 1,2-4-17,7-10 1,1-1 44,4 1 0,-4-4-33,4 4 1,3-6 26,1 2 1,4-9-13,2-1 1,-1-1 1,0 6 0,-1-5-14,-3-1 0,2-4 5,-2 5 1,3 0-61,1 4 0,-6 7 55,-3 4 0,-4-2-15,-1 1 0,-1 5 9,1 5 0,-2 6-9,-3-6 35,3 6-7,-5-2 0,5 8 19,-3 2 0,1 0-31,-6 6 1,5-6-67,-5 6 71,0 0 0,0 5-2,0-1 0,0 1 0,-5 0 0</inkml:trace>
  <inkml:trace contextRef="#ctx0" brushRef="#br0" timeOffset="5142">3161 956 6663,'8'6'3,"-2"-4"0,-4 5 391,3-7-161,-4 6-113,13-4 0,-11 4 3,7-6 0,-5 0 7,4 0 1,1 0-41,5 0 0,0 0 9,-1 0 1,1-5-61,0 1 1,-1-1 59,1 5 1,0-2-165,-1-3 0,1 3 114,0-2-118,0 2 58,-1 2-271,1-7 131,-7 6 134,-1-6-45,-7 7 24,0-6 53,0 4-7,0-4-11,0-1 13,0 5 20,0-11 0,0 10-28,0-7 0,0 5 4,0-4 0,-2 4-3,-3-5 1,3 0 2,-2-5 0,2 1 0,2-1 1,2-1 1,2-4 0,0 2 2,5-6 1,0 4-1,0-5 0,5 1-14,-5-5 0,4-1-28,2 1 0,0-1 20,-1 1 0,-4 0 12,0-1 0,-2 1-80,2-1 1,-2 6 23,-3-1 1,-3 3-10,3-3 1,-4-1-95,-1 6 138,0 1-2,0 4 1,0 5 40,0 0 0,-1 7-57,-4-2 0,3 2 38,-3-2 1,2 3-74,-2-2 237,3 2-100,-11 2 0,5 0-24,-7 0 1,1 0-32,-1 0 0,0 0 5,1 0 1,-3 0-118,-2 0 1,1 0 67,-7 0 1,2 5-277,-1 0 0,-2 0 119,6-5 1,-4 0 192,4 0 0,1 0 0,4 0 0</inkml:trace>
  <inkml:trace contextRef="#ctx0" brushRef="#br0" timeOffset="6051">2734 59 7569,'0'10'-122,"0"0"181,0-7-78,0 4 0,-1-2-60,-4-1 1,2 1 83,-7-5 1,5 0 34,-5 0 1,-1 2 49,-9 3 1,2-3-104,-6 2 0,4-2 52,-5-2 1,7 0-115,-1 0 0,-2 0 32,1 0 0,0 0-94,6 0-4,-1 0 97,0 0-101,1 0 128,5 0 1,1 0-82,3 0 66,4 0-1,-6 0 57,7 7-36,0-6 1,0 7 87,0-3-77,0-3 86,0 11-75,0-5 1,0 7 3,0 0 0,0-1 18,0 1 1,0 0 3,0-1 0,0 6 26,0 0 1,0 6-42,0-2 1,-5 2 11,0-1 1,-1 3-6,1-4 0,3 4-55,-3 1 0,-1-1 25,1-3 0,-1 2-3,1-2 1,3 3 7,-3 1 0,-1 0-6,1 1 0,-2-1-17,2 1 0,4-1 18,-4 0 0,-2 1-6,2-1 1,-5 1 6,6-1 0,-6-5 1,5 1 0,-5-5-33,5 4 0,-5-6-4,5 2 0,-1-4-52,1-1 1,2-2 60,-7-4-15,7 5 1,-5-8 16,3 4 0,3-2-106,-3-3 53,3-3 94,2 4 0,5-8-5,0-2 1,2 0 62,-2-5-84,-4 5-7,6-2 38,-1-1 0,-4 4-26,3-7 41,-3 7-31,-2-10 14,0 11 0,1-9-2,4 6 2,-3 0 1,4 5 2,-6-7 60,7 6-63,-6-6-54,13 7 47,-13 0-4,12 0 0,-10 0-216,7 0 209,0 0 0,11 7 0,2 1 0</inkml:trace>
  <inkml:trace contextRef="#ctx0" brushRef="#br0" timeOffset="6702">4219 559 7569,'15'0'-1093,"-7"0"934,5 0 497,-11 0 533,4 0-708,-19 0-91,3 0 0,-16 0-115,6 0 0,-1 0 57,2 0 0,1 0-105,-7 0 0,6 0 88,-6 0 0,5 0-91,-4 0 0,4 0-134,-4 0 0,6 0 46,-2 0 0,4 0-283,1 0 465,7 0 0,-5 0 0,5 0 0</inkml:trace>
  <inkml:trace contextRef="#ctx0" brushRef="#br0" timeOffset="7069">4057 706 7569,'0'8'-496,"-6"-1"1,2-2 674,-5 0 0,-1-1-95,-5-4 1,-1 0-22,-4 0 1,2 0 127,-6 0-155,6 0 1,-8 0 8,6 0 0,0-1-1,6-4 0,-1 2-44,0-7 1,6 5 62,-1-5 1,7 0-116,-2-4 1,3-1 79,2 0 1,0-4-82,0-1 1,7-1 12,2 1 1,4 2-7,2-6 1,5 4-56,-1-4 0,6 6 89,-6-2 0,6-1-198,-6 1 1,6-4-98,-5 4 307,6 1 0,-3 4 0,6 0 0</inkml:trace>
  <inkml:trace contextRef="#ctx0" brushRef="#br0" timeOffset="8086">4851 177 7569,'8'0'-365,"-1"0"-153,-7 0 540,0 6 0,-2-4-14,-3 3 1,2-2 39,-7 2 1,5-3-2,-5 3 1,6 1-1,-6-1 0,2 7-19,-2-3 1,-3 4 17,3 2 0,-3 5-5,-2-1 1,-4 7-24,-1-1 1,-5 1 21,6-1 0,-6 2-50,6-2 0,-3 3 23,3 1 1,3-5-10,-4 1 0,5-2-1,5 1 0,-1 2 20,6-6 0,-1 5-94,1-6 82,3 1 0,2-6-59,10 1 0,0-5 29,4 0 0,-2-7-4,7 2 1,-1-3 22,2-2 0,-4 0 0,4 0 1,-4-2 44,-1-3 0,-2-3-47,-3-7 0,-2 5 34,-3 1 1,-4-1-20,4-5-12,-3 0 0,-4 1 14,-3-1 0,-3 5-172,-6 0 0,-3 7-76,-2-2 1,-4-1 232,-7 1 0,1 0 0,0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08:51.8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206 309 6480,'8'6'229,"5"-4"-196,-4 4-4,5-6 0,-4 0 46,0 0-48,0 0 1,4 0 48,1 0 0,1 0-29,4 0 0,-4 0-1,4 0 0,3 0 12,1 0 1,-1 0 4,2 0 1,-1 5 36,6 0 0,1 0-46,3-5 1,3 0 29,8 0 0,4 2-21,0 3 0,0-4 9,-5 4 0,1-3-20,4-2 1,-8 0 0,3 2 32,-1 2 0,-6-2-80,3 3 1,0-3 39,9-2 1,-3 4-2,3 1 0,2 0 5,-2-5 1,6 5-8,-1 0 1,-3 0 43,-2-5-46,-3 0 1,-1 0-17,4 0 0,8 0 0,9 0 24,1 0 1,0-5-63,1 0 1,6-1 19,-11 1 1,4 1-5,-13-5 1,3 5 20,2 0 1,5 0-3,0-1 1,-1 4 10,-4-4-13,-7 3 0,4 2-5,-7 0 0,5 0 1,-5 0 0,6 0-17,-1 0 1,5 0 0,5-1 1,4-4 0,-1 3 8,2-3 1,-7 3 3,2 2 0,-4 0-2,-1 0 0,6-4 10,4-1-142,16-7 1,-7 11 125,10-4 0,-9 1 1,-1 0 1,4 2 1,1-3 1,4 3-2,1 2 1,-2 0-26,-2 0 0,-9 0 27,-7 0 1,-4 0-47,5 0 0,1 0 24,8 0 0,-3 0-3,4 0 0,-4 0-20,-2 0 0,-1 0-6,-3 0 1,3 0 38,-4 0 0,4 0 2,2 0 0,-7 0 1,-4 0 0,-2-1-16,-2-4 0,-5 3 37,-1-3 0,-4 4-19,5 1 0,-6 0 3,1 0 1,0 0-5,-5 0 1,2-2-1,-12-3 1,5 4 84,-5-4 1,1 3-1,-6 2-104,0 0 3,1 0 12,-1 0 0,2 0 1,4 0 0,0 0-1,5 0 0,-3 0 18,-2 0-18,-4 0 0,9 0-3,-5 0 0,1-2 1,-2-3 0,-3 4-3,3-4 0,-3 2-1,-1-2 1,-1 3 13,0-3 0,-1-1-9,-3 1 1,2 0-13,-2 5 1,3-5 3,1 0 1,1-1 2,-1 1 1,0 3-1,1-4-49,-1-1 51,7 5 1,-5-9-5,3 6 1,1-5-2,-6 5 0,2-1 24,-11 1 0,4 3-24,-4-3 1,-1 2 27,-4-2 0,5 4-12,-1-4 1,3 3 4,-3 2 1,-3 0-9,4 0 0,1-2 2,-1-3 1,4 4-1,-4-4 1,5-2-1,-6 3 0,7-3-28,-1 2 1,3 2 23,1-7 0,0 7-1,1-2 1,-1-2 1,0 2 1,-4-1-1,-1 1 0,-6 3 0,2-3 1,-4 4 0,-1 1-3,0-7 3,-1 6 8,1-6-8,-7 7-36,5 0 34,-11 0-24,11 0 11,-5 0 0,2 0 13,0 0-2,-7 0 1,5 0 17,-3 0-26,-3 0-34,4 0 23,-6 7 14,0-6-1,0 6 0,0-1 0,0-4 66,0 11-59,0-11 1,0 11 9,0-3-10,0-4 5,0 7 0,0-5 0,0 7 1,0 0 7,0-1 1,0 1 10,0 0-19,0 0 35,0 6 1,0-3 4,0 6 0,0-4-28,0 4-31,0 1 25,-6 4 0,3-4-36,-7-1 44,0 1-14,2 4 0,-4 5 3,7 1 1,-4-1-13,4-5 0,-5 7-5,5 4 0,0 2-4,5 2 0,-5-1-7,0-4 1,0 2 21,5-7 1,0 5-5,0-5 0,-1 2 9,-4-1 1,3-9-5,-3 3 0,4-3 0,1 4 1,-2-3-2,-3-2 1,4-2 0,-4-4 1,3-2 1,2 2 0,-5-2 0,0-3 0,0 1-2,5 0 0,0-1 0,-5 1 0,1 0 0,-1 0 0,5-1 0,0 1 0,-5-5 0,0 0 0,0-6 0,5 6 0,-2-5 0,-3 5 0,4-7 0,-7 5-45,3-3 43,3-3 1,-6 4-34,3-6 1,2 0 32,-7 0 1,5 2-1,-5 3 1,5-3-1,-4 2 1,-1-2 1,-5-2 1,0 0-1,1 0 1,-1 5 1,0 0 0,-4 0 0,-1-5 1,-4 0-3,4 0 1,-4 0 4,4 0 0,-5 0 8,6 0 0,-7 0 0,1 0 1,-3 0 6,-1 0 1,5 0 2,-1 0 1,-1 0-9,-8 0 0,1 0 3,-6 0 0,3 0 56,-8 0 0,3 0-57,-8 0 0,2 0 17,-2 0 1,6 0-10,-6 0-1,8 0-1,-3 0 0,0 0-4,5 0 1,0 0-4,-5 0 0,3 0-3,-8 0 1,-2 0 10,2 0 1,-6 0-25,1 0 1,1 0 17,-1 0 0,7 1 3,-2 4 0,3-3-2,2 3 1,-6-2 0,-4 2 1,-3-3-11,-2 3 1,-7-4-1,-2-1 0,3 0 12,1 0 1,3 2-2,3 3 1,-8-4-31,-2 4 1,-9-3 20,-1-2 0,1 0-2,8 0 0,-3-2-124,4-3 1,1 4 111,-2-4 1,2 3 39,-1 2 0,-4-5 0,3 0 0,4 1-18,1 4 1,9 0 2,1 0 0,-7 0 21,-7 0 0,-9 0-21,-1 0 1,-1 0-23,6 0 0,6 1-2,3 4 0,2-3-2,-2 3 1,-4-4-13,-11-1 1,4 5 0,-2 0 5,7-2 0,5 1-7,6 0 14,7-2 1,-4 5 1,7-7 1,-1 5-5,1-1 0,1 3 63,-6-2 0,5-4-67,-5 4 0,5-3 1,-4-2 0,5 2 32,-1 3 0,3-4 113,2 4 1,-1-3-157,-4-2 1,-4 0-4,-5 0 0,-1 0 16,0 0 0,5 0 5,0 0 0,7 0-75,-2 0 1,3-5 70,2 0 0,0 0-2,0 5 0,0 0-14,0 0 1,-5 0-2,0 0 0,0 0 43,5 0 1,-1 0 86,1 0 0,2 0-103,3 0 0,-2 0-8,7 0 0,-2 0-1,1 0 1,3-5 7,-8 0 0,1 0 0,-5 5 0,3 0-8,-3 0 1,8 0-5,-8 0 1,3 0-39,-3 0 1,7 0-10,2 0 0,-1-5 58,2 1 0,-2-1-17,2 5 0,1 0 4,-6 0 0,2 0 9,-3 0 1,3 0-1,2 0 0,4 0-4,-3 0 1,3 1 3,2 4 1,-1-3 3,1 3 1,4-4 0,1-1 0,4 5-2,-4 0 0,6 0-5,-2-5 0,4 0-7,1 0 1,1 0 0,-1 2-41,0 3 46,0-4 1,-4 6 1,-1-7 1,1 1-1,2 3-5,-2 1 1,-3-1 7,-2-4-7,-4 0 0,7 0-20,-4 0 0,-1 5 8,7 0 19,-7 0 0,9-5-45,-2 0 0,7 0-15,2 0 64,7 0-30,-3 0 27,-1 0-2,-1 0 1,-2 0-16,0 0 1,1-6 47,-6-4-30,0 3 1,7-1 0,3 3 1,3 2 31,2-7 0,0 0-1,0-4 0,0 4 61,0 0 1,0-5-52,0-4 0,0-6 17,0 6 0,0-6-29,0 6 0,5-11-13,0 6 1,5-7 30,-5 6 1,5-1-15,-5 1 1,6-2 0,-1 2 47,3-3 1,0 4-45,-3-1 0,3 1-65,-3-5 1,8-1 32,1 1 1,6-1-1,-6 1 1,6 4 15,-6 1 0,6 1-5,-5-1 0,-1-3 29,-4 8-34,0-1 0,-2 4-29,-4-4 1,-2 9 0,-7-4 8,0 2-48,0 0 61,0-2 0,0 6 4,0-1 0,-2 5-3,-3-5 1,4 5-25,-4-5 1,-2 1 5,2-6 0,1 5 10,4 0 0,0 5 61,0-4-49,0-1 51,0-5 1,0 0-55,0 1 1,0 4-13,0 0 1,0 5-76,0-5-17,0 7 72,0-10 18,0 11 1,0-6-78,0 3 67,0 4 1,-2-6-166,-3 7 132,3 0-801,-4-6 584,6 4 0,1-9-800,4 6 427,4 0 636,-1 5 0,11-7 0,-2-1 0</inkml:trace>
  <inkml:trace contextRef="#ctx0" brushRef="#br0" timeOffset="1254">868 1205 7569,'0'9'70,"0"-3"1385,0-6-1190,0-13-77,0 3-76,0-11 1,0 6-65,0 1 98,0-1-28,0-6 0,0 3-486,0-7 188,0 7-990,0-9 790,6 4 1,-3-5 379,7 3 0,7-9 0,5 3 0</inkml:trace>
  <inkml:trace contextRef="#ctx0" brushRef="#br0" timeOffset="1755">1617 1441 7356,'0'8'241,"0"-2"64,0-19 0,0 3-142,0-9 1,0-4 0,0-2 41,0-2 1,2-3-73,3 1 0,-4-5-27,4-1 0,-3-1-118,-2 2 0,5 1 75,0-6 0,1 5-54,-1-5 1,-3 0 48,3-6 0,1 1-391,-1 0 223,0 0 1,0 5-367,0 0 0,0 6 231,-5-1 0,5 3-212,0 1 0,0 8 129,-5 2 1,1 4 327,4 1 0,-3 0 0,3 0 0,-4 7 0,-1 2 0</inkml:trace>
  <inkml:trace contextRef="#ctx0" brushRef="#br0" timeOffset="2462">2749 470 6497,'8'0'-140,"0"0"316,-3 0-84,-3 0 343,5 0-274,-1 0 44,-4 0 399,4 0-479,-6 7-101,0 1 1,0 2 17,0 0 1,0 0-12,0 4 0,-5 8 45,0 2 1,-1-1 20,1 1 0,3 6-31,-3 4 1,2 5 78,-2-4-94,4 5 0,-6-7 19,7 6 0,0-1 8,0 1 0,-5 7-98,0-7 1,-6 7 87,1-7 1,2 3-103,-2 2 1,7 1 59,-2-1 0,-2-5-84,3 0 0,-6-6 108,5 1-136,0-3 121,5-8-52,0-2 25,0-6 0,0-5-238,0-1-2,0-5-501,0 2 389,0-19 1,0 8-43,0-9 0,0 2 3,0-3 383,0 1 0,0-8 0,0 0 0</inkml:trace>
  <inkml:trace contextRef="#ctx0" brushRef="#br0" timeOffset="3505">2279 956 6344,'-8'6'183,"1"-4"0,5 4-76,-2-6-67,2 0-6,-5 0 0,2-1-9,1-4 0,-3 3-2,2-3 1,4-3 1,-4-2 1,1 2-24,-1-2 1,4 0-5,-4-4 0,3-1-29,2 0 1,0 6 34,0-1 1,2 2-1,1-4-24,2 2 66,7 7 1,-4-3 47,6 6-30,1 0 0,0 1-50,-1 4 1,1-2 85,0 7 1,-5 0-66,-1 5 0,-5-1-31,1 1 1,-4 0-5,-1-1 1,0 3 2,0 2 0,-1-1-104,-4 7 119,-3-7 1,-7 10-9,0-4 0,-1-1-6,-4 1 0,4 1 7,-4 4 33,4-6 0,-4 5-39,1-4 33,-1-2 0,7 1 74,3-4 1,-1-2-28,6 2-30,-6-3 87,9-7 5,-5 4-129,7-12 0,7 11-12,3-7 1,9 0-80,6-5 34,-4 0 1,7-2-74,-4-3 0,4 2 75,1-7 0,1 0-448,-1-5 1,7 1 484,3-1 0,10-6 0,4-2 0</inkml:trace>
  <inkml:trace contextRef="#ctx0" brushRef="#br0" timeOffset="4092">3646 720 6823,'-15'9'110,"0"4"-15,1-4 1,-3 4-33,-2 2 0,-4 6 5,-6 4 1,-1-2-28,1 1 1,-7 1-7,-3 4 1,3 1-8,1-1 0,4 0 23,2 1 1,4-6 0,3 1-71,0 1 1,3 2 42,4 1 1,5-1-12,0-4 0,6 2-15,-6-6 0,6 0-3,0-6 0,4-1-59,4-3 83,-2 3-9,11-11 0,-5 9-34,7-6 1,5 0 27,-1-5 0,7-2-39,-1-2 1,-2-5 36,1-5-28,1-1 25,-2-6 1,3 3-2,-7-7 0,1 7-3,-5-1 1,-7 2-48,-3 3 47,-4-7 1,-2 6-66,-4 0 0,-3 0-100,-7 6 1,-5 0-145,1 0 0,-7 5-71,1-1 385,4 4 0,-7 1 0,5 0 0</inkml:trace>
  <inkml:trace contextRef="#ctx0" brushRef="#br0" timeOffset="4521">3866 1455 7569,'-6'8'-364,"4"6"1,-6-13 302,3 4 0,2 2 91,-7-2 1,7 1 52,-2-1 12,3-3 46,-4 4-63,4-6 309,-5 0-278,7-6 1,0-3 91,0-5-134,0-1 1,0-6 16,0-4 0,7-7 23,3-3 1,3-5-58,2 0 13,-1-2 0,6-2 1,1-2-15,2-3 0,-5 3-41,2-3 1,-4-3-129,-1-2 0,-1 2 68,1-2 1,-5 12-115,0-3 1,-7 8 0,2 3 0,1 1-178,-1 13 1,0 1-442,-5 4 784,0 7 0,0 1 0,0 7 0</inkml:trace>
  <inkml:trace contextRef="#ctx0" brushRef="#br0" timeOffset="5482">4425 1264 7221,'15'8'-950,"-6"1"1076,1-5 1,-5-2-7,5 3 0,0-3 1,6-2 354,4 0-354,-4 0 1,7 0-1,-5 0 195,1 0-237,7 0 1,-8 0 0,5 0 52,-1 0 1,-1 0-89,-2 0 1,-2-5 66,2 0 1,-2-2-118,-3 2 1,-1 2 13,-3-7 1,2 5 28,-7-4 54,-1 5-199,-4-9 42,0 5 1,-1-2-23,-4 1 0,-3 4 58,-7-5 1,0 7-90,1-2 1,-3-2 23,-2 2 0,7-5-49,-2 6 81,2-8 12,-3 4 31,7-7 1,2 5-1,6 1-6,0-3 1,6-1 29,4-2 0,5 1 11,4-1 1,-2-5 67,2 1-98,4-7 23,-13 9 1,10-5 18,-11 2-46,-2 4 1,-1-6 1,-6 8 1,-1 5-31,-4 5 1,-3-3-93,-7 2 1,-6 0-65,-4 5 1,-2 5 202,-3 0 0,1 6 0,-1-2 0</inkml:trace>
  <inkml:trace contextRef="#ctx0" brushRef="#br0" timeOffset="5908">5424 1470 5778,'-1'-8'753,"-4"3"-303,3-3-198,-4 0 0,6-7-164,0-6 1,0-1 258,0-2-262,0-10 51,0 9-66,0-11 0,1 5 9,4-3 0,-2-4-13,7-6 0,-5 0-12,5 0 0,0-7-124,4-2 77,1 2 1,-5-10 10,0 8 1,-5-6-200,4 10 0,-4 0-75,5 5 142,-7 6 1,4 2-195,-7 7 1,0 4-31,0 1 33,0 6 1,0 1-152,0 8 456,0 5 0,-7-2 0,-1 6 0</inkml:trace>
  <inkml:trace contextRef="#ctx0" brushRef="#br0" timeOffset="6318">6012 1323 7569,'0'8'-470,"0"5"1,2-11 710,3 3-106,-3-4 1,4-2-5,-6-4 1,0-3-26,0-7 1,0 0 35,0 1-126,0-1 0,0 0 26,0 1 0,0-8-159,0-2 174,7 3 1,-6-7-132,4 3 1,-2-2-33,2-3 1,-3 2-126,3 4 1,-2-2 114,2 6 1,-3-4-82,3 4 1,-4 0-245,-1 6 441,7-1 0,1 0 0,7 1 0</inkml:trace>
  <inkml:trace contextRef="#ctx0" brushRef="#br0" timeOffset="6638">6159 1044 7569,'7'8'-1357,"-5"5"1571,4-5-161,-6 0 441,0-1-338,0-1 0,-2-4 0,-1 5-9,-2-1 0,-6-4-26,1 3-16,-3-4-42,-8-1 0,4 5-67,-2 0 1,-4 0 52,-2-5 1,3-5-77,-3 0 1,7-6 56,-2 1 1,-1-3-11,2-2 0,-1-4-91,5-1 1,2-5 57,3 6 1,-1-6-184,6 6 1,0-7 12,5 1 1,2-4-110,3-6 0,3 4 29,7-3 0,1 3 263,4 2 0,-4-1 0,18 1 0,-3-1 0</inkml:trace>
  <inkml:trace contextRef="#ctx0" brushRef="#br0" timeOffset="10519">6909 1294 7569,'0'9'-1324,"0"1"1207,0 0 0,-2 5 167,-3-1 1,4-4-47,-4 0 1,2-2 0,-2 2 0,1 3-63,-5-3 25,5 3-47,-9 2 1,10-6 41,-7 1 1,7-5 37,-2 5 0,-3-7 0,0 4 0</inkml:trace>
  <inkml:trace contextRef="#ctx0" brushRef="#br0" timeOffset="10894">6806 1499 7569,'0'9'-174,"0"-1"-8,0-3 1,2-4 300,3 4 116,-4-3-57,6-2-76,-1 0-13,-4 0 1,5-2 25,-7-3 1,0-3-15,0-7 1,4 1 10,1-1 0,0-1-43,-5-4 1,0 2-109,0-6 0,0 4 11,0-4-39,0 6 117,-6-10 0,4 10-79,-3-7 73,4 7 10,1-9 16,0 4 0,1-2-32,4 1 0,-2-1 4,7-4 0,-5-1-1,5 1 1,-2 0 161,2-1-163,3 1 1,-10-7 80,7-3-58,0 3-18,-2-13 1,5 10-62,-3-10 0,-2 8 48,2 2 1,-2 4-74,2-4 0,1 6 51,-6-1 1,2 8-68,-3 1 1,-2 3 26,3-3 0,1 4 1,-1 6-5,-1 0 1,-1 2-183,2 4-31,-4 2-280,6 1 117,-7 4-55,0-5 0,-5 14 113,0 3 0,-6 1 352,1-1 0,3 10 0,1-4 0</inkml:trace>
  <inkml:trace contextRef="#ctx0" brushRef="#br0" timeOffset="11443">7909 441 6167,'-15'5'80,"0"0"0,0 6 211,1-1-204,-7-3 0,3 6 41,-7-3 0,1 3-102,-6 1 0,6 1 5,-1 0 0,7-1-53,-1 1 0,2 0 63,3-1 1,0 1-41,5 0 0,-3 0 71,7-1-62,0 1 0,5 0-5,0-1-5,0-5 0,0-1-24,0-3 0,7-4 39,3 4 1,3-2-36,2 2 0,-1-1 28,1 5 0,5-4-21,-1 5 1,1 0 14,-6 5 0,1-6 49,0 1 0,-5 0-30,-1 5 1,-5 4 3,1 1 0,-10 4 80,-5-4 1,-5 6-84,-4-1 0,-4 4 77,-7 5 1,1-4-61,0-1 1,-1-1-78,1-9 1,1 4 77,3-8 0,-1 1-333,7-11 0,-2 0 51,1-5 242,4 0 0,-6-6 0,8-3 0</inkml:trace>
  <inkml:trace contextRef="#ctx0" brushRef="#br0" timeOffset="20849">368 588 6843,'0'8'196,"0"-1"1730,0-7-1743,6 0-74,-4 0 263,5 0-298,-7-7 1,1 1-118,4-4 135,-3-3 1,4 10 62,-6-7-181,0 7 0,2-11 156,3 5-17,-4-4-119,6-2 1,-7 0 138,0 0-109,0 1 47,0-1-36,0 0 37,0 7-67,0-5 1,0 10-71,0-7 1,-2 5 25,-3-5 63,4 7 7,-6-10-37,7 11 23,0-11-33,0 12-5,0-6-4,0 1 33,0 4-1019,0-5 827,0 21 81,0-11 0,0 12-74,0-11 55,0-2 53,7 11 1,-6-5 4,4 7-13,-3-7 102,-2 12 0,0-10-95,0 9 1,0-3 101,0-1 1,0 5-28,0-1 0,0 3-24,0-3 1,0-2-156,0 2 0,-2-4 93,-3-5 1,4 3-254,-4-3 1,2-4-158,-2-1 491,3 3 0,-11 0 0,5 7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1:39.1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235 236 6678,'8'0'175,"-1"0"55,-7 6-127,-7-4-11,6 4 0,-12 1-24,3 3 0,2-2 9,-2 2 1,5 0-88,-5 4 1,2 1 68,-2 0 1,-3 1-97,3 4 0,2-4 47,-2 4 1,6 1-30,-6-2 1,5 1-4,-5-5 0,5-6-57,-5 1-140,7 0 202,-10 5-105,11-7 103,-11-2 1,12-7 20,-4-4 1,2 2-26,-2-7 1,3-5 59,-3-4 0,3-8-30,2 3 1,-1-4 9,-4-1 1,3-1-25,-3 1 1,4-4 5,1 4 1,0-4-45,0 9 0,0 3-101,0 1 0,-5 4-414,0 1 560,0 0 0,5 1 0,0-1 0</inkml:trace>
  <inkml:trace contextRef="#ctx0" brushRef="#br0" timeOffset="649">470 177 7569,'15'0'0,"-5"5"-950,0 0 782,0 0 0,-1-5 0,1 0 331,2 0 0,-4 0-92,2 0 0,-2-2 254,1-3-206,5-3 1,-6-7-97,6 1 0,-4-1 88,0 0 1,-5 1-82,5-1 1,-7 0 50,2 0 1,1 1-37,-1-1 1,0 5 17,-5 0-27,0 7 0,-1-3-7,-4 6 1,-3 1-48,-7 4 1,-2 3 57,-2 7 1,1 1-93,-7 4 1,6 3 73,-6 6 0,7 1-35,-1-1 1,2 0-22,3 1 1,-1 4-9,0 0 1,6 6-14,-1-6 0,2 0 42,-2-4 1,3-1 10,7 0 1,0-6-15,0-3 0,7-4-53,3-1 1,3-2 51,1-3 0,1-2 4,0-3 0,6-4 17,3 4 0,-2-10 1,-3-4 0,3-6 27,-3-5 1,1 2-44,-6-6 1,-1-1 57,-3-4 1,3 0-47,-3-1 1,-2 2 10,2 4 1,-7-2-2,2 6 1,2 1-19,-2 4 0,1 2 8,-1 3-4,-3-3 0,6 11 103,-3-3 0,-2 4-94,7 1 0,-5 0 83,5 0 1,-1 0-70,6 0 1,0 5 99,0 0 0,-1-1-77,1-4 1,5 0-14,-1 0 0,6 0-21,-6 0 1,2 0-93,-1 0 1,-2-1-36,6-4 0,-6 2-217,2-7 1,-9 7 334,-1-2 0,0-3 0,5-1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1:43.4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1 338 6518,'0'9'124,"0"-3"17,0 1-56,0-6 0,2 6 28,2-7-67,-2 0 1,6 0 11,-3 0 0,-2 0-4,7 0 1,-5 0-53,5 0 0,-5 0 33,5 0 0,-1 0-8,6 0 0,1-2-85,4-3 0,-2 4 87,7-4 0,-3-3-75,3-2 0,3 2 57,-4-2 1,-3 2-42,-1-2 0,-4-2 33,-1 8-28,0-1 24,-1-2-5,-5 6 6,4-6 0,-12 7 0,6-2 0,-7-3 0,0 4 0,-2-6 0,-3 7 0,4-1 0,-4-4 0,-3 3-31,6-4 14,-11 6 0,10-5-50,-7 0 55,7 0 5,-11 5 0,11-5-13,-7 0-53,7 0 58,-10-1 0,11 2 0,-2-5 0,2 4 13,2-5 1,0 0 2,0-5 0,0 6 8,0-1 1,0 0-27,0-5 86,0 1 0,0-1-70,0 0 1,0 5 39,0 1 0,0 4-19,0-5 12,0 7 1,-5-6-26,0 5 0,-6 2 0,1-3 1,-3 3-46,-2 2 1,0 0 50,1 0 1,-1 0-136,0 0 1,2 2 71,3 3 1,-3-3-150,4 2 0,0-2 54,0-2 0,0 2 145,0 3 0,-4-4 0,4 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1:47.7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148 530 7569,'8'0'-653,"-1"0"435,-1 0 0,-4-6 294,3-4 18,-4-3 0,-1-2-121,0 0 0,0-4 55,0-1 0,0-6-83,0 1 0,-1 3 72,-4-3 1,3 6-170,-3-6 1,4 7 98,1-2 0,0 4-89,0 1 142,0 7 0,0-5 0,0 5 0</inkml:trace>
  <inkml:trace contextRef="#ctx0" brushRef="#br0" timeOffset="240">398 324 7569,'0'8'-216,"-2"6"118,-3-5 1,-3-2 169,-7-2 1,1 1 11,-1-1 0,-6 0-152,-4-5 1,-2 0 78,-3 0 0,1 0-198,-1 0 1,1 0-38,0 0 1,-1 0 223,1 0 0,-1 0 0,1 0 0</inkml:trace>
  <inkml:trace contextRef="#ctx0" brushRef="#br0" timeOffset="759">883 1 6613,'0'8'19,"0"-1"1,-2-2 64,-3-1 0,-3 6-52,-7-5 0,-1 7 7,-3-3 0,1 4-5,-7 2 1,5 5-48,-4-1 0,1 7 10,-1-1 1,-3 3-2,8 1 0,-1-4 13,6-1 0,4 1-13,0 4 0,7-4-51,-2-1 0,-2-4 57,2 4 1,0-6-49,5 2 1,7-4 37,3-1 1,3-6-60,2 1 0,6-6 52,3 0 0,-1-4-4,2-4 1,-1-5 7,6-5 0,-3-1 2,-2 0 1,-4-4 10,-6-1 0,-7 1-18,-3 4 1,-4 0 38,-1 0 0,0 1-32,0-1 1,-8 5-63,-6 0 1,-8 7 62,-7-2 8,0 4 0,-7 7 0,-2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1:44.17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324 633 6470,'0'10'16,"0"0"282,0-7-301,0 10 0,0-10 44,0 7 0,-1-5-19,-4 5 0,1-5 52,-5 4-98,-1 1 1,-5 7 57,0 2 1,-4-3-81,-1 4 1,-1 1 35,1-1 0,4 4-4,-4-4 1,2 4-42,-1-4 0,3 1-4,-4-1 0,4-4-108,1 4 1,5-9 91,0-1 0,7-5 75,-2 5 0,-3-7 0,0 4 0</inkml:trace>
  <inkml:trace contextRef="#ctx0" brushRef="#br0" timeOffset="584">295 1059 6529,'0'-10'163,"0"1"1,0-1 16,0-5 0,-5-1-10,0-4 1,-6-1-75,1-3 1,-3-3-100,-2 8 1,0-6 84,1 6 1,-6-3-134,0 3 1,1 1 76,4-7 1,-5 7-77,1-1 0,-1-2 21,6 1 0,1 0-154,3 6 0,-2-1 34,7 0 0,-1 6-131,1-1 1,3 0 279,-3-5 0,10 1 0,3-1 0</inkml:trace>
  <inkml:trace contextRef="#ctx0" brushRef="#br0" timeOffset="1254">603 104 7569,'0'8'-1125,"0"5"1213,0-5 0,-1 2-57,-4 0 0,2-7 73,-7 2-113,0-3 0,-5-2-9,1 0-2,-1-7 1,2-1-20,3-7 0,-1 1 60,6-1 1,0 0-87,5 0 1,-5 6 69,0-1-23,0 0 1,7-3 11,3 3 0,-2-1 3,7 6 0,0 0 19,4 5 1,-1 2 2,-3 2 0,3 0 92,-3 6 0,1 4-64,-1 6 1,-2 1 90,-3-1 1,-3-2-100,3 6 0,-4-4 5,-1 4 1,-4 1 4,-1 4 0,-7-4-90,2-1 1,2-4 84,-2 4 1,2-6-115,-2 2 1,-1-9 30,6-1 0,-1-2 49,1 2-105,3-3 77,-4-1-21,6-4 0,1 4 28,4-6 0,-2-1-83,7-4 0,0 3 21,5-3 1,1-1-7,4 1 0,-2-5-19,6 5 0,1-6-208,4 1 306,0 3 0,7-6 0,2 5 0</inkml:trace>
  <inkml:trace contextRef="#ctx0" brushRef="#br0" timeOffset="1772">1118 765 6675,'0'8'380,"-7"4"-300,-2-7 1,-4 1-43,-2-1 1,0-3 20,0 3 1,-4-4-98,-1-1 0,1 5 14,4 0 1,0 0-77,1-5 0,-1 0-4,0 0 0,0 0-197,1 0-173,-1 0 474,0 0 0,1 0 0,-1 0 0</inkml:trace>
  <inkml:trace contextRef="#ctx0" brushRef="#br0" timeOffset="2085">1030 956 6763,'0'-14'76,"0"4"72,0 0 0,0 0-86,0-4 0,-2-3-67,-3-2 0,2 2 2,-7-2 0,2 2-13,-2 3 0,-1-1-121,6 0 1,-5 1 105,5-1 0,-5-1-113,5-4 0,1 9 69,4-4 1,0 3 74,0-2 0,0-1 0,0 0 0</inkml:trace>
  <inkml:trace contextRef="#ctx0" brushRef="#br0" timeOffset="2571">1559 427 7569,'0'8'-741,"0"-1"1,0-5 968,0 2-144,0-2 122,0 5-189,-7-1 0,-1-3 90,-7 7 1,1 0-88,-1 5 1,-1-5-21,-4-1 1,4 1-1,-4 5 0,4-2 21,1-3 1,2 3-35,3-3 0,-1-2-124,6 2 143,-6-7-37,9 10 0,-5-10 19,7 7-57,0-7 0,7 4 50,3-7 1,3 0-18,1 0 0,6 0 13,0 0 0,1 0 42,-1 0 0,-4 0-17,3 0 0,3 0 4,-3 0 0,-4 0 62,-5 0 0,-5 0-72,4 0 1,-5 6 18,1 4 1,-4 3-8,-1 2 1,0 0-7,0-1 1,-1 1 8,-4 0 0,1 4-55,-5 1 1,4-1-81,-5-4-151,0 0 275,2-1 0,-5 1 0,5 0 0</inkml:trace>
  <inkml:trace contextRef="#ctx0" brushRef="#br0" timeOffset="2935">2059 560 7569,'6'8'-516,"-4"5"1,4-10 658,-6 7 0,0 0-15,0 4 0,-1-4-142,-4 0 0,2 0 70,-7 4 0,0 1-40,-5 0 1,-1 0 1,-4-1 0,4 1-69,-4 0 1,2-6-56,-1 1 1,2 0 74,-2 5 0,3-2-140,1-3 0,0 3 34,0-4 0,2 0 6,4 0 1,0-4 130,5 5 0,2 0 0,-5 5 0</inkml:trace>
  <inkml:trace contextRef="#ctx0" brushRef="#br0" timeOffset="3179">2117 853 7569,'0'-9'-683,"0"-1"1,0 0 822,0-5 0,-4 1-10,-1-1 0,-12 0-72,3 1 0,-6-6-40,0 0 0,-1 1-57,-3 4 0,-4 0 53,3 1 0,3-6-185,-3 1 1,7-1 47,-2 5 123,11 7 0,-4-5 0,4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1:50.3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3484 15 7569,'-6'15'-363,"-3"0"0,0-7 1,-1-2 519,-2 1 1,4-6-16,-2 4 1,-4-3-112,-6-2 1,-6 0 35,1 0 0,-4 0 4,-5 0 0,-4 0-5,-6 0 0,-7 0 4,-2 0 0,-14-5-67,-12 0 1,-6 0-242,-8 5 1,-5 0 179,10 0 0,-12 2 62,49 0 1,-1 1 0,0-2 0,-2-1-35,-4 3 1,-1-1-1,5 0 1,0 0-47,-2 0 1,-1 1 0,2-3-1,-1 1 55,2 2 1,0-1-1,-1-1 1,-1 0-46,5-1 1,-1 0-1,-47 5 40,11 0 0,-1 1-119,1-1 0,-2 3 56,-3 7 0,5 0 18,0-1 0,8 3-3,11 2 0,4-1-67,6 7 0,5-7 100,0 1 1,2-2 66,-2-3 0,8-4-49,7 0 0,7-7-20,-3 2 1,11-2 42,4 2 0,2-8 0,2 3 0,-2-2 0,0 1 0,-2 1 0</inkml:trace>
  <inkml:trace contextRef="#ctx0" brushRef="#br0" timeOffset="633">338 236 7569,'-1'10'-731,"-4"-1"0,2-4 812,-7 5 1,5-5-20,-5 5 1,2-5-1,-2 4 1,-3-4-30,3 5 0,2-7 0,-2 2 1,1 2-2,-6-2 0,5 1-58,0-1 1,5-3 54,-4 3 1,4 1-53,-5-1 0,7 2 45,-2-2 0,-3-2-13,-2 7 1,2-6 37,-2 6 1,2 0-32,-2 5 1,2 1 91,3 4 1,3-4-83,-3 4 0,-1 3 35,1 1 1,-2-1-21,2 1 0,4 1-51,-4 4 1,-2 1 14,2-1 1,-1-1-13,1-4 0,3 4-38,-3-3 0,4-4 63,1-2 0,0-2-303,0-3 169,0 1-91,0 0 1,0-5-94,0-1 300,0-5 0,0 9 0,0-5 0</inkml:trace>
  <inkml:trace contextRef="#ctx0" brushRef="#br0" timeOffset="2829">1118 985 7569,'0'9'-295,"0"-1"94,0-3 118,0-4 54,-7 6 0,5-6 120,-3 4 0,2-3-46,-2 3 126,4-4-120,-6-1 0,2-1 5,0-4 1,0 2-12,5-7 0,0 0-40,0-5 0,2-4 54,3-1 0,3-6-59,7 2 1,-4-9 47,4-1 1,-4-7-92,9 2 0,-4-2 82,-1 2 1,-2-7-96,-3 7 0,1-7 29,-6 7 1,0 3-13,-5 1 0,5 4-29,0 2 0,0 1-135,-5 4 1,0 3-415,0 6 617,-7 0 0,-1 7 0,-7 1 0</inkml:trace>
  <inkml:trace contextRef="#ctx0" brushRef="#br0" timeOffset="3601">794 412 7219,'0'8'-335,"0"-1"0,-2-7 449,-2 0 1,0 0-54,-5 0 0,-1 5-36,-5 0 1,0 1 27,1-1 1,-6-2-69,0 7 1,-4-2 27,4 2 1,-4 3-5,4-3 0,-4 3-35,4 2 1,-1 1 50,1 4 0,-1-4-39,-3 4 0,-3-4 32,8-1 0,-1-1-53,6 1 0,-1 0 42,0-1 0,7 1-45,3 0 0,3-5 15,2-1 0,2 1-6,3 5 1,5-5 22,9-1 1,4-4 0,7 5 1,-3-7 20,-2 2 0,3 2-25,-4-2 1,-3 0 41,-1-5 0,1-2-36,-1-3 1,-2 2 77,-8-7 0,3 5-29,-4-5 0,-2 1 7,-2-6 1,-3 5 81,-2 0-106,0 0 1,-2-3-52,-3 4 1,-3 2 54,-7 7 0,0-2-226,1-2 0,-3 2 68,-2-3 1,2 3 124,-2 2 0,3-6 0,1-2 0</inkml:trace>
  <inkml:trace contextRef="#ctx0" brushRef="#br0" timeOffset="4444">1999 985 6121,'9'-1'85,"-4"-4"0,1 2-11,-1-7 1,0 5-48,-5-5 0,5 0 100,0-4 0,1 0-83,-1 5 0,-2-9 72,7 3 0,-5-5-41,5 1 1,0-2 11,4-4 0,1-8-35,0 4 1,1-9-3,4 4 1,-4-5-78,4 5 1,1-12 49,-2 2 1,1-5-39,-5 0 0,-1 5 52,1 0 0,-7 3-223,-3 11 1,2-1-57,-2 12 1,1-1 241,-1 6 0,-3-1 0,4 0 0</inkml:trace>
  <inkml:trace contextRef="#ctx0" brushRef="#br0" timeOffset="5795">1852 353 7569,'0'10'-592,"0"0"238,0-7 45,0 4 295,0-1-191,0-4 149,0 4-40,-6-6 69,4 0 749,-4 0-602,6 7 1,-2-5-60,-3 2 1,2 3 7,-7-2 1,5 0-43,-5-5 1,1 5 33,-6 0 1,0 4-76,1-4 0,-3 2 61,-2-2 1,2-2-73,-2 7 0,2-5 60,3 4 0,-1-5-121,0 1 70,1 3-6,-1-7 6,7 13 23,1-13 1,9 6-31,3-7 1,-2 5 24,7-1-42,0 1 1,4-5 32,1 0 3,0 0 2,-1 7 0,1-5 1,0 2 0,-5-2-4,-1-2 1,-4 2-4,5 3 2,0-4 0,3 7 5,-3-3 0,1-1 8,-6 5-11,0 1 1,-5 5 60,0 0 1,0-1-29,0 1 0,-5 0 7,0-1 1,-5 1 11,5 0 1,-6-1-31,1 1 1,-1-5-16,1 0 1,-3 0 18,3 4 0,-3-4-24,-2 0 0,1-2 43,-1 2-305,0-4-98,1-6 362,-1 0 0,7 0 0,1 0 0</inkml:trace>
  <inkml:trace contextRef="#ctx0" brushRef="#br0" timeOffset="7631">2573 706 7569,'0'15'-1761,"0"-7"1966,0 5 0,1-11-64,4 3 1,-1-4-14,5-1 1,-4 0-90,5 0 73,0 0 1,5 0-81,-1 0 0,1 5 42,0 0 1,-1 0-41,1-5 1,5 0 15,-1 0 1,7 0-48,-1 0 0,1-5 40,-2 0 0,3-6-79,-8 1 0,6-3 63,-6-2 0,1 0-79,-5 1 1,-1-1 43,1 0 0,-7 5-18,-3 1 9,-3-1 1,-4 2 17,-3 3 0,-5 3-7,-9 2 1,1 0 5,-7 0 1,2 0-7,-1 0 0,1 0 5,3 0 0,4 5-106,-3 0 51,2 0 22,2-5 1,7-2 12,3-3 1,4 2 1,1-7 0,6 0 35,4-4 1,5-1-34,4 0 1,-1-1 34,7-4 1,-7 4-29,1-3 0,-4-3 128,-5 3-85,3-1 0,-11 5 51,3 1-82,-4 6 0,-12 1 15,-4 7 0,-5 0-148,1 0 0,-2 0 87,-4 0 0,-1 0-204,6 0 1,-4 5-76,4 0 323,-6 0 0,10 8 0,-5 3 0</inkml:trace>
  <inkml:trace contextRef="#ctx0" brushRef="#br0" timeOffset="13893">3469 1 7569,'0'8'-931,"0"5"1049,0-12 79,0 12-123,0-11 1,0 6-39,0-3 1,0-2 33,0 7 0,-1-7-27,-4 2 0,3 4 7,-3 0 1,-1 4 2,1 2 0,-2 0-26,2 0 1,4 1 21,-4 3 0,-2-1-25,2 7 1,-1-1 24,1 6 1,2-1-76,-7 1 0,5-1 69,-5 0 0,5-2-101,-4 2 1,4-8 49,-5 9 0,7-6-3,-2 1 1,-2 1 0,2-7 0,0 6 14,5-6 1,0 8-37,0-3 1,-1-1 28,-4 1 1,3 1-27,-3 4 1,2 1 23,-2-1 0,3-4-29,-2-1 0,-3 1 21,2 4 1,0-6-26,5-4 1,0 3 38,0-3 0,0 1-15,0-5 1,0-6 12,0 1 0,0-5-13,0 5 0,-1-7 118,-4 2-88,3-3 102,-4-2-54,-1 0 80,5 0-111,-4-7 101,6 5-83,0-11 73,-7 12-86,6-6 1,-7 7 99,3 0-46,3 0-39,-11 0 0,10 0-24,-7 0 0,5 0 13,-5 0 0,5 0 5,-5 0 0,6-5-7,-6 0 0,5 1-12,-5 4 11,0 0 0,-4 0-5,-1 0 0,0 0 1,0 0 0,-4 0-3,-1 0 1,-4 0-33,4 0 1,-6 0 32,2 0 0,1 0-41,-2 0 1,1 0 32,-6 0 1,1 1-11,-1 4 1,3-3 7,2 3 1,-3-4-35,4-1 1,1 0 34,-1 0 0,1 0-2,-2 0 0,-1 2-17,7 3 0,-6-4 12,5 4 0,-1 2-9,2-2 0,-4 1 7,-7-1 1,6-3 4,-1 3 1,1 1-5,-6-1 1,1 0-31,0-5 0,-1 2 12,1 3 1,-1-4-3,1 4 0,5-3 14,-1-2 0,2 0-4,-1 0 1,-2 0-9,6 0 0,-5 5 5,6 0 1,-6-1 2,6-4 0,-1 0-2,5 0 1,-4 0-9,-1 0 0,1 0 9,4 0 0,-5 0-11,1 0 1,-6 5 14,6 0 1,-7 0-7,1-5 0,-3 0-3,-1 0 0,-2 2 1,-3 3 1,3-4-13,-4 4 1,4-3 11,2-2 0,1 0 18,4 0 1,-4 5-19,3 0 0,4 0-1,1-5 1,-1 0-5,2 0 1,-6 0 5,5 0 1,-6 0-6,2 0 0,-2 0 5,1 0 0,-3-5-3,4 0 1,-9 0 0,-1 5 1,0-5-7,4 0 0,-6 0 5,-3 5 1,-2 0-1,2 0 1,3 0 0,7 0 1,-1 0-2,1 0 1,5 0 10,-1 0 1,2 5-11,-1 0 1,-4 0 38,3-5 0,-1 0-34,2 0 0,-4 5-3,4 0 1,1 0-8,-2-5 1,7 0 11,-1 0 0,2 0-19,3 0 1,-1 0-18,0 0-17,0 0 1,1 0 40,-1 0 0,5 0-22,0 0 1,6 0 15,-6 0 1,5-5 4,-5 0-19,7 0 15,-10 5 0,9 0 19,-5 0-18,5 0 0,-4 0 3,3 0-6,4 0-46,-6 0 54,1 0 2,4 0-50,-5 0-15,1 0 55,4 0-62,-4 0 61,-1 0-21,6 0-22,-6 0 47,7-7 0,0 4 17,0-7 1,0 5-32,0-4 1,0 4-1,0-5 0,0 5-13,0-5 1,2 0-5,3-4 1,-4-1-171,4 0 0,2 1 57,-2-1 1,4-1-138,-4-4 0,7 2 42,-3-7 1,0 6-426,0-6 673,1 1 0,5-6 0,0 1 0</inkml:trace>
  <inkml:trace contextRef="#ctx0" brushRef="#br0" timeOffset="14551">1088 1088 7569,'0'8'-1423,"2"-1"1446,3-7 0,-2 0 164,7 0-149,-7 0 0,8-2 221,-6-3-156,0 4 385,-5-6-293,7 7-35,-6 0 32,6 0 1,-7-6-131,0-4 0,0-3-102,0-2 1,0 0 85,0 1 1,0-6-129,0 1 0,5-6 64,0 5 1,1-4-96,-1 4 0,-2-1-158,7 2 0,-7 2 80,2-2 1,2 2-419,-2 3 609,0-1 0,1 0 0,2 0 0</inkml:trace>
  <inkml:trace contextRef="#ctx0" brushRef="#br0" timeOffset="15327">2058 1059 6793,'0'10'-593,"0"-1"693,0-5 117,0 2-153,0 1 201,0-6 181,0 6-300,-6-7 16,4 0-101,-4 0 82,-1 0-134,5 0 35,-4-7 0,7-1-8,4-6 0,-1-1-15,5 0 1,-4 0-2,5 1 1,-5-6-65,5 1 0,-7-1 74,2 5 0,-2 1-125,2-1 113,-3 0 0,6 2-52,-3 3 1,-3 2 27,2 3 1,0 4-10,1-4 34,-4 3 0,6 2-6,-7 7-9,0 1 1,0 6-8,0 1 0,0 0 8,0 0 1,-2-1-28,-3 1 0,2 0 16,-7-1 0,2 1-2,-2 0 0,-1-1-19,6 1 1,-7 0 20,3 0 1,0-6-105,0 1 99,5-7 0,-4 4-268,3-7 207,4 0 1,-6-2-143,7-3 1,0-3-98,0-6 311,0-1 0,7 0 0,1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7:13.0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471 0 6131,'8'8'313,"-1"-1"1,-6-7-149,4 0-116,-3 0 1,4 1 1,-6 4-5,0-3-8,0 11-57,0-5 0,0 7 58,0 0 0,2-1-26,3 1 1,-3 0 12,2-1-29,-2 1 0,-2 5 9,0-1 1,5 7 26,0-1-19,0 3 1,-5 1-11,0 1 0,5-1-2,0 0 0,-1 6-21,-4-1 1,0 2 30,0-2 1,0-3-11,0 3 0,0 2 7,0-1 0,-1-4 11,-4-2 1,-2-8-18,-2 9 1,-4-4 14,3 3 0,-3-4-19,-2-1 0,0-4 1,1 4 1,-1-6-117,0 2 0,-4-5 73,-1-6 1,0 3-119,6-7 0,-1 0 36,0-5 0,1 0 125,-1 0 0,0 0 0,1 0 0</inkml:trace>
  <inkml:trace contextRef="#ctx0" brushRef="#br0" timeOffset="467">412 1161 7301,'0'15'-650,"0"-5"1087,0 0-11,-6-7-336,-3 3 0,0-1 19,-1 0 1,0 0-7,-5-5 1,1 0-34,-1 0 1,0-1 20,1-4 0,-6 1-1,0-5 0,-4 4 26,4-5 1,-4 0-147,4-5 0,-4 1 23,4-1 1,-4 0-49,4 1 0,0-6-53,6 0 0,1-4 85,3 4 1,-2-6-131,8 2 0,-1 1 41,5-2 1,0 2-169,0-1 1,0 3-291,0 6 570,6 0 0,9 1 0,8-1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2.1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0 397 7569,'15'0'-33,"-5"0"105,0 0-61,-1 0 0,6-2 10,0-3 1,0 2-121,-1-7 0,6 1 94,-1-6 1,1-5-18,-5 1 0,4-7 71,1 1 0,6 4-57,-1 1 0,-3-1 35,3 1 1,-1 2-86,6 9 0,-1-3 14,1 7 1,-1 0-42,0 5 1,-1 0-16,-3 0 1,1 2 90,-7 3 0,1 3-25,-5 7 0,-7 1 11,-3 4 0,-4-2-47,-1 6 0,-11 1 44,-4 4 0,-9 0-70,-1 1 1,-2-2-8,-3-4 1,2 2-232,4-6 334,-4-7 0,5 7 0,-6-4 0</inkml:trace>
  <inkml:trace contextRef="#ctx0" brushRef="#br0" timeOffset="280">1044 30 7569,'8'6'-840,"-1"2"778,-7 7 1,-7 0 165,-3-1-32,-3 8 0,-1-5-121,-1 8 1,-1-5 72,-4 4 1,4 1-54,-4 4 1,-1 0 91,1 1 1,2-7-250,8-4 0,-3 2 5,4-1 0,2 0 181,2-6 0,-3 8 0,0 0 0</inkml:trace>
  <inkml:trace contextRef="#ctx0" brushRef="#br0" timeOffset="663">1397 470 7569,'14'0'-747,"-5"0"333,-3 0 45,-6 0 782,0 7-74,0-5-313,-6 11-9,-3-12 1,-7 11-19,-3-7 1,1 4-6,-7-4 1,5 5-26,-4-5 0,6 0 76,-2-5-35,4 0 16,1 0-64,7-7 0,3-1 32,10-6 1,3-1-1,7 0 0,6-4 11,4-1 0,1-6 0,-2 1 1,4-2 37,-3-3 1,2-1 4,3-3 1,-6 3 37,1-3 1,-7 2-69,1 3 1,-2 5-12,-3-1 1,-5 7 22,-4-1 0,-4 2-162,-1 3 0,-1 4-7,-4 0 1,-8 7-130,-7-2 0,-5 3 268,6 2 0,-7 0 0,3 0 0</inkml:trace>
  <inkml:trace contextRef="#ctx0" brushRef="#br0" timeOffset="1039">1691 412 7569,'21'0'0,"-3"-5"-707,6 0 506,-6-7 1,4 9 148,-8-7 1,1 1 156,0-6 0,-2 0-49,-3 0 0,1 1-5,-6-1 0,0 5-46,-5 0 47,0 1 1,-2-1-95,-3 0 1,-3 7 58,-7-2 1,-1 3-82,-3 2 1,2 0 91,-2 0 0,-3 5-105,3 0 0,-1 7 63,5-3 1,2 6 2,4 5 1,-4-4 10,3 4 1,3-2-5,2 1 1,4-1 25,1 7 0,1-7-24,4 1 1,3 1 97,7-6 0,6 9-85,4-8 0,3-2 18,1-3 0,5-2-81,1 2 0,-1 1-124,-5-6 1,-4 0 175,-1-5 0,1 0 0,4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3:52.5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1 662 7569,'14'-9'-164,"1"-4"0,0 12 210,-1-4 34,1-3-20,0 6 0,6-9-62,4 6-12,2-7 1,3 9-55,-1-7 106,7 0 0,0-3-16,3 3 1,4-3-80,-4 4 0,8 2 59,2 2 0,-1-1-87,-9 1 0,-2 0 26,-2 5 0,-9 5 48,3 0 1,-9 6 3,-1-1 1,-9-4-8,3 7-102,-11-4 107,4 5 1,-12 1-35,-4 0 0,-3-2-3,-2-3 1,-4 3 18,-1-4-175,-6 5 173,3 0 0,-6-4-186,-1 0 14,7-7 201,-4 4 0,4-1 0,-7 2 0</inkml:trace>
  <inkml:trace contextRef="#ctx0" brushRef="#br0" timeOffset="255">1309 515 7569,'-10'8'0,"0"-3"0,5-2-222,-5 2 0,6-4-680,-6 4 902,7-3 0,-17 4 0,4 3 0</inkml:trace>
  <inkml:trace contextRef="#ctx0" brushRef="#br0" timeOffset="1118">1191 544 7569,'8'10'-199,"-3"0"0,3-6-314,2 6 1,-2-6 906,2 0 1,-5-2-122,5-2 0,0 0-129,4 0 0,1 0-40,0 0-196,-1-6 146,1 4 1,0-10 24,0 8-44,-1-8 1,1 6 65,0-4-225,-7 3 173,-2 1 1,-4 4-118,3-3-27,-3-3 103,4 6-102,-6-4 78,0-1 0,0 4-20,0-7 30,0 7 1,-2-4-3,-2 7 1,-5 0 0,-5 0 1,-3 0 2,-2 0 0,1 0-29,-7 0 1,6 2 26,-6 3 1,6-2-75,-6 7 1,6-5 40,-6 5 0,7-5-9,-2 4 0,4-4-7,1 5 23,1 0 0,1 0-37,3 0 38,-3-1 0,11 1 96,-3 0-88,4-7 2,7 10 1,4-9 26,10 5-19,9-5 27,9 9 0,4-12 2,-3 4 0,5 2 18,0-2 1,-4 0 94,4-5 0,-8 0-67,3 0 1,-2 0 13,3 0 1,-6-2-2,-10-3 1,4 2-27,-3-7 0,2 0 53,3-5 1,1 1-30,3-1 106,-3-6-136,12 4 1,-7-10 35,3 2 14,3 4-43,-11-7 0,8 5-9,-9-6 0,2 1-72,-7 4 0,1-2-66,-1 6 54,-4-6 1,-11 10-37,-1-4-34,-5 4 67,2 7 1,-6 3 18,0 6 1,-6 2-41,-4 2 1,-3 5-1,-2 5 0,0 1-46,1 0 1,-6-6 22,1 1 1,-1 0-26,5 5 1,1-1 64,-1 1 0,0-2-2,0-3 1,2 3-2,4-3 0,-4 1-1,3-1 1,2 2-6,-2-8 30,0 8 38,-5-4-49,1 7 0,4-5 147,0-1-113,7-5 1,-2 4 23,10-3 1,3-4-13,7 4 1,-1-3 5,1-2 1,0 5-23,-1 0 111,1 0 0,0-5-87,-1 0 106,1 0-28,-7 0 15,5 0-87,-4 0 0,0-2 0,1-3 1,-5-2 0,5-2 0,-2-4 1,2 3 0,3-3 12,-3-2 0,8 0-5,1 1 1,2-1 36,-1 0 1,-2-4-41,7-1 0,-6 0 26,6 6 0,1-1-49,8 0 1,-1 2-4,6 4 1,0-5-29,5 5 0,0 2-102,0 2 0,-4-1 5,-1 1 1,-7 0-120,3 5 0,-9 0 244,-2 0 0,-6 0 0,4 0 0</inkml:trace>
  <inkml:trace contextRef="#ctx0" brushRef="#br0" timeOffset="2311">3808 132 7569,'8'-8'-282,"-2"2"408,-6 6 1,-8 0-26,-7 0 1,-1 0-116,-8 0 1,-2 0 93,-9 0 1,4 5-126,-3-1 1,-4 8-47,-1-2-32,3 3 183,-13-5 0,10 7-142,-10-1-82,-3 1 155,-1 6 1,1-1-104,3-1 1,0 6 101,5-5 0,3 4-7,12-4 0,1 4-10,4-4 0,9-1 6,10-4 1,3 0-45,2-1 0,9 4-3,5-3 0,9 3-103,11-8 1,4 1 78,6-1 0,5 2 154,0-8-105,7 1-413,-11-5 592,6 0-84,-7 0 1,-8 0-58,-7 0 1,-1 0 185,-8 0 62,-1 0-112,-4 0 78,-7-6-121,5 4 345,-11-11-385,4 11-110,-6-11 0,0 10 41,0-7-116,0 7 1,-6-3 126,-4 6-141,4 0 56,-7 0 0,6 6-25,-3 4 56,-3 3 28,11-5 0,-4 5-36,6-3 16,0 3 60,0 2 1,6-1-1,4 1 0,10-5-59,4 0 251,4-7-216,8 4 1,2-7 49,6 0 0,0 0 110,0 0 0,5 0 39,0 0 5,-7-7-161,7-1 1,-16-7 206,6 0-158,-6 1-20,-4-1 168,-6 0-85,-8 1 1,-4-1-99,-6 0 0,-2 1 10,-7-1 1,-14 0-18,-17 0 0,-7 2-116,-12 4 1,-3-3-250,3 7 0,2-5 335,-2 6 0,6-8 0,-2 4 0</inkml:trace>
  <inkml:trace contextRef="#ctx0" brushRef="#br0" timeOffset="3101">4234 470 7569,'8'0'-103,"5"7"1,-5-5-136,7 3 1,6-4 295,4-1 0,3 0 78,1 0 1,0-6-82,1-4 0,-1-3 2,0-2 0,-4 5-9,-1 0 1,-6 1 21,2-6 0,-9 5-101,-1 0-20,-6 7 58,2-10 1,-12 11-73,-4-3 1,-5-1 56,-5 1 0,-2 0-105,-8 5 0,1 0 81,-1 0 1,1 0-89,0 0 0,-1 0 48,1 0 7,6 7 43,-5 1 0,12 5-40,-4-3 19,4 9 21,-5-15 0,9 18-11,-2-12 0,4 7 24,0-8 1,3 4 13,7 2 0,0 0 0,2 0 4,3-1 1,8-4 5,7 0 1,6-2-27,-2 2 0,4 1 54,1-6-50,7 0 10,2-5 0,4 0-2,-2 0 1,5 0 18,-6 0 1,6-5 2,-11 0 0,5-6 39,-5 1 0,1-3 11,-6-2 0,0 1 127,1-1-6,6-6-162,-5 4 0,5-4 176,-7 6-28,1-6-159,5 5 0,-3-7 10,2 3 1,-3 2 10,-2-6 1,-4 4-97,-1-4 0,-4-1 70,4-4 1,-7 1-78,-3 4 0,-1-4-129,-8 3-21,0 4 171,-5-7-81,0 12 0,-3-4 63,-7 11 0,-1 2 38,-14 7 0,-1 7-49,-8 2 35,3 11 3,-12 3 1,11 3-7,-8 3 0,8-4 7,-2 4 1,2 7 60,3-1-51,0-1 0,-1 8 1,6-4-30,-1 6 24,1 0-8,1 0 1,-3 7-11,6 3 0,-1 1-4,1-1 162,4-3-133,-12-1 1,12-9 36,-4 3 0,-1-8 91,1 3 1,-6-6-67,2 1-38,-10-3-38,3-8 1,-10 3 7,6-6 0,-4 0-21,5-6 1,-5-1-122,4-3 0,-1 2 150,2-7 16,3-1 0,-5-4 0,7 0 0</inkml:trace>
  <inkml:trace contextRef="#ctx0" brushRef="#br0" timeOffset="3609">5042 573 7569,'15'5'-132,"0"0"0,-1 0-112,1-5 0,5 0 251,-1 0 1,6 0 127,-6 0 1,8 0-34,-3 0 0,4-2-18,1-2 1,1-5 23,-1-5 0,0-3 7,1-2 1,3 1-47,6-7 32,0 1-637,18-12 493,-11 5 53,11-5 1,-6 6 119,2 1-318,-2 0 136,-7-1 0,-8 1-3,-6-1 1,-8 3-126,-7 2 1,-8 4-131,-7 6 257,-13 1 23,-17 5 0,-11 6-40,-13 13-5,1 0 36,-6 18 1,3-6-26,7 8 1,5-1-17,5 1 187,0-1 182,1 7 1,2-5-354,7 3 190,-1 4-143,1-1 0,0 3-63,-1-1 56,7 6 6,-4 1 1,9 10 7,-7-7 0,7 0-19,-1-5 28,2-7-13,9 6 0,-5-7-29,3 3 1,-8 2-7,-1-7 1,-6 5 6,6-4 1,-9 1-3,-2-2 1,1-3 62,-5 3-54,3-3 13,1-8 0,6-2-20,-1-6 12,1 0 2,1-7 28,2-2 0,-1 1 0,0 1 0</inkml:trace>
  <inkml:trace contextRef="#ctx0" brushRef="#br0" timeOffset="3826">5601 838 7569,'0'8'-21,"0"5"-7,0-5 179,0 0 0,-7-1 20,-2-7 1,-4 0-57,-2 0 0,-6 0-18,-4 0 1,-9 0-163,-5 0 0,-10-5 55,-5 0 1,-8-5-566,-2 6 362,0-8 1,-1 4 0,-2-7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3:58.5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823 397 6450,'-7'9'199,"5"-3"-107,-4-6 27,6 0-36,-7 0 1,4 0-5,-7 0 0,5 2 0,-4 3 0,4-4 16,-5 4 0,0-3-159,-5-2 127,7 0 32,-5 0-133,5 0-45,-7 0 83,1 0 0,4 0-118,0 0 117,7 0-18,-4-7 0,7 4-36,0-7 28,0 0 1,7-4 68,2-1 1,5 5-24,0 0 0,6 2 4,-1-1 1,1-5 5,-5 5 1,4 2 3,1 2 1,0-1 4,-6 1 0,1 0 3,0 5 0,-1 0 57,1 0 2,0 0-74,-1 6 7,-5 3 0,2 5-115,-6 1 108,-7 0-58,-6-1 1,-8 1-108,-4 0 1,-4 1 104,-11 4 0,4-4-89,-3 4 1,3 1 58,2-2 0,1 1-4,3-5 0,-1 4 20,7 1-14,-8 0 19,5 1 1,-3-3-10,1 6 1,6-4 50,-2 4 1,4-6 9,1 2 0,7-4 25,3-1-6,3 0 0,15-6-20,7 1 1,1-6 8,4 0 0,4 3-168,5-2 147,7 0 0,-10-5 1,15 0-161,-7 0 164,13-7 0,-6-1 0,13-7 0</inkml:trace>
  <inkml:trace contextRef="#ctx0" brushRef="#br0" timeOffset="445">1308 765 7569,'-10'6'0,"0"4"0,5 2-305,-5-2 210,7 3 120,-10-5 0,5 6 146,-7 1 0,0 0-91,1 0 0,-1-1-101,0 1 0,1 0 63,-1-1 0,-5 3-122,1 2 1,-1-2-240,5 2 203,1-2 12,-1-3 104,0 1 0,7 0 0,2-1 0</inkml:trace>
  <inkml:trace contextRef="#ctx0" brushRef="#br0" timeOffset="1668">220 1030 7569,'-21'-9'-129,"3"1"49,-7 3 0,7-1 187,-1-4 0,-3-8 44,3 3 1,-1-4-85,5-1-51,1-9 103,-1-2 0,7-18-80,3 0 0,5-7 35,5-3 0,5-4-125,9-1 0,6-5-66,9 6 0,15-9-2217,10-2 2334,-22 38 0,1-1 0,-1-6 0,1-1 0,6 3 0,0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3:59.41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1 721 7569,'0'15'-472,"0"-7"0,0 0 495,0-3 760,0-3-520,0 4-235,0-19 0,1 3 40,4-9 1,-1-4-2,5-2 1,1-2-103,5-3 7,0 1 1,-1-7-77,1-3 48,6 3 1,-4-5-59,2 7 0,-2-6 114,-3 6 0,1-7 0,0 4 0</inkml:trace>
  <inkml:trace contextRef="#ctx0" brushRef="#br0" timeOffset="326">618 912 7569,'15'15'0,"-4"-2"-218,4-3 1,-4-4-264,9-6 1,3-1 590,1-4 1,6-10-32,4-10 0,5-9 240,10-5 0,-3-5-156,3-5 1,2-10-329,-2-9 0,-7-4 52,-8-2 1,-11 6-177,-8-1 1,-10-6 288,-15-8 0,-13-4 0,-14-1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02.1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2984 1280 7569,'-8'6'-1227,"1"-4"944,1 11 702,-2-11-225,-1 4 1,1-1-198,3 0 0,2 0 34,-7-5 1,0 0-74,-4 0 1,-1 0 35,0 0 1,1 0 26,-1 0 1,-6 0 38,-4 0-150,-9 0 115,-4-7 1,-7 6-40,-4-4 0,-8 3 0,-7 2 0,0-2-25,5-2-291,1 2 337,-1-5 1,3 3-59,-3-1 58,10 0-30,-21 5 0,16-2-2,-9-3 1,2 4 11,2-4 1,1 3-4,-1 2 0,3 0-6,-3 0 0,1 2-1,-16 3 0,2-4-1208,-11 4 1213,6-3 3,-3-2 1,5 0-248,-3 0 0,3 0 197,-4 0 1,4 0-196,2 0 260,6-7 0,-4 6 0,8-4 0,1 3 0,1 2 0,2 0 0</inkml:trace>
  <inkml:trace contextRef="#ctx0" brushRef="#br0" timeOffset="751">147 1206 6980,'-2'-13'87,"-2"3"0,2-3-53,-3 4 1,2-5 3,-2 0 0,3-3-41,-3-2 0,4-4 26,1-6 1,0-6-4,0 1 1,0-7-32,0 2 0,0-4-6,0-1 0,-2 0-5,-3 0 1,-1-2-8,-4-3 0,-3-3-42,3-7 68,-3 1-1,5 5 1,-5 1-36,3 3 1,2 5-8,-2 0 0,7 1-201,-2 9 232,3 6-37,2 1 1,2 10-193,3-2 244,-4 2 0,19 3 0,-4-1 0</inkml:trace>
  <inkml:trace contextRef="#ctx0" brushRef="#br0" timeOffset="1920">29 16 7569,'15'0'-987,"0"6"776,0-4 149,-1 4 1,1-1 73,0 0 0,1 0-9,4-5 1,-4 2-142,4 3 162,2-4-7,-5 6 1,10-7-35,-2 0 0,1 0 55,-1 0 1,7 0-2,-2 0 1,9 0 1,0 0 1,5 5 13,5 0 1,3 1-12,7-1 0,2-3 9,2 2 0,-7 0-11,3 1 0,-1-4 1,11 4 0,1 2-62,14-2 0,-8 0 57,3-5 0,-9 4-82,-1 1 0,-6 5 69,6-5 0,-5 5-3,4-5 1,-1 1-2,12-1-1191,-8-3 1182,16 11 1,-12-12-27,3 4 0,1-1-234,9 1 1,-1-4 243,11 4 1,-17-2 26,3 2-140,-17-3 121,11 4 1,-11-4-10,6 3 0,3-2-94,2 7 0,-3-7 90,3 2 18,-9-3-12,3 4 1,-10-4-22,7 3 0,-1-4 19,6-1 1,-1 0-134,1 0-284,-1 0 404,-12 0 0,4 2-7,-6 3 0,-1-3 517,6 3 1,1-4-520,-1-1 1,0 5 26,-5 0 1,-7 5 276,-3-5 0,-5 1-287,-5-1 0,-3-3 106,-6 3 1,-1 1-116,0-1 506,1 0-488,-1-5 0,1 5-6,-1 0 0,5 0 3,1-5 0,0 0-1,0 0 0,-4 0 7,3 0 1,-8 0 3,-1 0 1,-2 0 28,1 0-39,-3 0 5,-6 0 0,-5 0 49,0 0-17,-1 0-14,0 0 0,2 1 8,-6 4 3,0-3-17,-5 4-5,6-6 0,-4 2-17,3 3 46,-3-3-16,-2 11 1,-2-5 7,-3 6 0,3 1 3,-3 0 1,-1-5-17,1-1 1,-2 3 6,3 8 1,0-4-29,-5 3 28,5-2-8,-2-3 0,1 1-39,0 0 39,-7 0-13,4-1 0,-1 1-1,-1 0 1,0 1 15,-5 4-53,7-4 40,-5 12 1,6-10 0,-2 6-21,2 1 20,1-2 0,4 3 1,-3-7 1,-3 7-3,-2-1 1,-3-4-2,-2-1 0,1-4-14,-1-1 0,0-1-2,1 1 0,-1 0-35,0 0 1,0-6-7,1 1 0,1-5 17,3 5 1,-2-5-62,8 5 53,-8-7 0,9 5-60,-7-3-115,7-3 186,-4 4 37,7-6 0,7 0 0,1 0 0</inkml:trace>
  <inkml:trace contextRef="#ctx0" brushRef="#br0" timeOffset="2537">5042 1177 7569,'-10'5'-178,"0"0"1,0 4-222,-4-4 1,-3 5 352,-2-5 1,1 5 288,-7-5 0,6 1-132,-6-1 1,1-3-41,-6 3 0,1-4-66,0-1 61,-1 0-8,-6 0 1,-1-1-85,-7-4 0,-2 3 51,-3-3 0,1 2-67,-5-2 1,-1 3 24,-5-2 1,7 2-14,3 2 1,1 0-3,-1 0 0,-5 0-96,-9 0 0,-4 0 54,-7 0 0,1 0 42,-1 0 1,7-2 0,4-3 0,1 4-5,-2-4 0,-2 3-1,-2 2 1,-4 0 28,3 0 0,4 0 5,1 0 0,7 0-12,8 0 0,0 0 4,10 0 0,-5 0 41,-5 0 0,2 0-45,-7 0 0,-2 0-97,-8 0 97,4 0-28,-5 0 1,8 0-82,3 0 0,1-1 124,4-4 0,-3 3 0,-7-4 0</inkml:trace>
  <inkml:trace contextRef="#ctx0" brushRef="#br0" timeOffset="3113">1690 1221 7569,'0'8'-471,"0"-1"536,0-7 1,2-12 19,3-3 0,-3-4 9,3-1 1,-4 2-67,-1-6 1,0-6 32,0-4 1,0-7-98,0 2 1,-5-3 56,0-2 1,0-7-85,5-3 1,0 2 41,0-2 1,0-7-111,0-7 0,2 1-122,3-2 0,-2 7 89,7-1 0,-5 4 164,5 5 0,0 3 0,4 7 0</inkml:trace>
  <inkml:trace contextRef="#ctx0" brushRef="#br0" timeOffset="3588">3116 1147 7569,'0'9'-589,"0"-3"1043,0-6-351,0-13 0,0 8-2,0-10 0,0 2-15,0-6 0,0 1-81,0-7 0,5 1 45,0-6 1,0 1-91,-5 0 1,0-7-41,0-3 1,0-4 78,0-1 0,0 0-163,0 0 1,0-7-19,0-3 1,-2-5 13,-3-4 0,4 1 168,-4-7 0,-3 14 0,0-3 0</inkml:trace>
  <inkml:trace contextRef="#ctx0" brushRef="#br0" timeOffset="4130">1029 956 7569,'-10'5'-159,"0"0"-48,7 0 126,-3-5 132,-1 0-84,5 0 1,-4-6 38,6-4 0,0-3-84,0-2 1,0-5 98,0 1 0,2-6-89,2 6 0,5-7 73,5 1 1,1-3-121,0-1 0,4-5 115,1-1 0,6 1 0,-3 5 0</inkml:trace>
  <inkml:trace contextRef="#ctx0" brushRef="#br0" timeOffset="4847">2528 677 7569,'-6'8'-370,"3"-1"-46,-7-7 1,5 0 641,-5 0-102,0 0-171,-4 0 1,0-2-33,5-3 58,2-3 0,7-7 17,0 1 1,0-1-10,0 0 1,0 1-19,0-1 6,0 0 0,7 0 11,2 1 1,0 6 6,0 3 1,1-2 3,5 2 1,0 0 1,-1 5 0,-2 0 1,2 0 1,-2 7 4,7 3 0,-2 3 2,-3 1 0,1 6 16,0 0 0,-7 1 4,-3-1 1,-5-4 23,-5 3-41,-3-2-3,-13-3 1,-2 1-47,-7 0 1,-4 0 47,0-1 1,0 1-158,4 0 124,1-7 0,1 3 1,3-4-64,6 1 1,3-5 62,1 2 1,5 2-17,0-2 0,7 1 108,-2-1 0,10-2-62,5 7 1,9-5 69,6 5 0,11-5-65,8 4 0,11-4-28,9 5 1,0-7 16,-5 2 0,6 3 0,2 1 0</inkml:trace>
  <inkml:trace contextRef="#ctx0" brushRef="#br0" timeOffset="5712">3910 956 6277,'8'0'654,"-1"0"-602,-1 0-24,2 7 0,9-5-2,2 2 0,-1-2-71,7-2 1,-6 0 28,6 0 0,1 0 42,8 0 1,4 0-94,6 0 1,0 0 56,0 0 1,-6 0-9,-4 0 1,-5-5 93,-4 0 15,3-6-11,-12 3-33,-1-7 1,-9 0-59,-6 1 1,-6 4 34,-4 0 1,-5 2-25,-4-2 0,-4-3-13,-7 3 0,8 2-80,2-2 1,-1 5 41,1-5 1,5 7-87,6-2 81,-1-3-10,2 6 89,1-11 0,14 10-51,2-7 0,4 7 95,2-2 0,0-3-65,0-2 0,-1 4 9,1 1 1,-5-2 1,0 2 1,-7-1 10,2 1-28,-4 3 0,-7-4 1,-4 6 1,-11-5-286,-9 0 288,1-6 0,-13 2 0,4-5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08.8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60 912 7569,'-10'5'-1218,"0"0"1145,0 6 0,0-9 513,1 3-297,5-4 7,-2-1-92,19 0 1,-3 0 9,9 0 1,4-1-30,2-4 1,6 3-3,8-3 1,2 2-3,13-2 1,1 3-14,9-3 1,0 4-88,-1 1 1,-1 0 103,-13 0 1,-1 0-97,-9 0 0,-10 0 59,-9 0 0,-4 1-52,-1 4 63,-7-3-25,-1 11 4,-7-11 1,-2 11-44,-3-3 1,-3-2-88,-7 2 0,2-6 73,3 6 1,-3-5-107,3 5 0,2-7 26,-1 2 0,5 3 112,-1 2 0,4-2-4,1 2 1,6-5 2,4 5 0,10-7 90,4 2 1,6 1-53,4-1 0,-2 0 24,8-5 1,-6 0 21,5 0 1,-1-6 89,1-4 1,3 2 40,-2-2 0,-4 0-90,-2-5 1,-3 1 46,-2-1 1,-6 2-31,-3 3 0,-9-1 64,-1 6-53,-7-7-224,4 11 155,-14-12 0,-3 6-61,-9-3 1,1-3 64,-7 4 1,1 0-134,-6 0-44,8-1 49,-6-5 1,7 0-167,-4 1 0,-6-1 240,7 0 0,-7 1 0,8-1 0</inkml:trace>
  <inkml:trace contextRef="#ctx0" brushRef="#br0" timeOffset="967">6527 1191 7569,'-8'7'-1165,"-5"-6"1071,5 6 193,-7-1 0,-1-2-33,-4 5 1,4-5 1,-4 1 0,-3-2-24,-1 2 0,-4-4-1,-1 4 0,-9-3-86,-6-2 0,-8 0 57,-12 0 1,2 0-173,-7 0-331,1 6 475,1-4 0,-10 5-7,4-7 1,-12 0-9,-3 0 1,1 0-1,-1 0 0,6 0 7,9 0 1,-1-2-3,1-3 0,-6 3 15,1-2 0,-5 0-1,4-1 0,2 4-26,9-4 0,1-2 36,3 2 1,-3-4 1,-6 4 1,-6-2-5,1 2 0,3 4 4,1-4 0,9 3 0,-9 2 0,4 0 0,-3 0 1,-6 0-1,1 0 1,-5 0-4,4 0 0,7 0 1,9 0 1,-4 0-1,-2 0 0,2 0 0,-1 0 1,1 0-7,-2 0 0,4 0-1,6 0 0,12 0-13,2 0 0,5 0-4,-5 0 0,6-1 5,0-4 0,6 3 10,-1-3 1,5 3 176,4 2 1,-1 0-227,7 0 1,-1-4 57,5-1 0,2-5 0,0 5 0,2 2 0,-1 1 0</inkml:trace>
  <inkml:trace contextRef="#ctx0" brushRef="#br0" timeOffset="2182">2088 1059 6371,'8'0'156,"0"-2"-88,-3-3 0,-3 2-11,3-7 1,-3 0-41,-2-4 0,4-1 2,1 0 1,0 1 0,-5-1 0,0-5-8,0 1 0,0-7-4,0 1 1,0 2-14,0-1 0,0-1-14,0-4 1,0-1 9,0 1 1,-5-5 14,0-1 1,1-5-74,4 0 1,1-2 34,4-2 1,3-3-8,7 2 1,0-7 19,-1 8 0,1 2-6,0 2 1,-2 8 12,-3-3 1,-4 6 0,-6 5 1,5 2-64,0 8 57,0-1 0,-7 2-109,-3 3 87,4 4 0,-12 12-7,3 4 1,3-2 0,2 2 0,-1 0-9,1 4 0,-5 1 45,5 0 10,0-1 30,5 1-80,0 0 69,0-7-29,0 5 0,2-11 0,3 3 23,-4-4 0,6-1-13,0 0 0,-6-1 3,4-4 0,3 3 16,2-3-21,-3 4 11,6-6 70,-12 5-36,12-4 0,-9 6-2,5 0 0,1 0 7,5 0 1,0 0 19,-1 0 1,8-5 108,2 0 0,4-2-29,1 3 0,5 2-78,1-3 1,6-1-16,-2 1 0,3 0-7,2 5 1,12 0-19,3 0 0,9 0 5,1 0 0,-4 1-2,-1 4 0,-4-1 6,-1 5 1,0-5-13,0 0 1,6-2-153,4-2 0,9 0-165,5 0 1,-3 0 185,-1 0 0,-4 0 80,-2 0 1,4 0-2,6 0 1,-6 0-2,7 0-1090,-1 0 1100,-15 0 1,6 0-109,-10 0-707,3 0 815,6 0 1,5-5-30,1 0 32,6-6 0,-10 8 0,3-6-150,-3 3 0,-4-4 137,2 5 0,-3 0 1,9 5 1,-4 0 0,-2 0 0,-6 0-2,-3 0 1,-8 0 167,-3 0 0,-5 2-155,1 3 0,-2-4 471,2 4 1,-3-1-481,3 1 0,-3-4 434,-2 4 1,-7-2-476,-2 2 0,-3-3 165,3 3 1,-9-2-152,3 2 48,-3-3 0,4 4 0,-1-6 0</inkml:trace>
  <inkml:trace contextRef="#ctx0" brushRef="#br0" timeOffset="2740">6498 1176 6752,'8'0'313,"-1"0"-2,-7 0-236,0-6 1,0 3 7,0-7 1,0 0-92,0-5 0,0-1 49,0-4 1,4-2-50,1-8 1,2-6 0,-2-3 0,1-3-7,4-3 0,-2 0 7,-3-4 1,-3-2-20,3-3 0,-4-8-184,-1 3 1,0-8 53,0 4 1,0-1-302,0 5 457,0 7 0,-6 1 0,-2 7 0</inkml:trace>
  <inkml:trace contextRef="#ctx0" brushRef="#br0" timeOffset="5501">3044 838 7412,'0'9'-293,"0"4"431,0-12-132,-7 6-1,5-7 72,-11 0-26,12 0 1,-7 0 26,3 0 0,3-2 34,-3-3-184,3 4 48,2-12 1,0 4 48,0-5 1,2-1-92,3 0 1,-2-1 118,7-4-231,0 4 90,5-12 0,-1 10-353,1-6 195,0-1 246,-1 2 0,1-4 0,0 4 0</inkml:trace>
  <inkml:trace contextRef="#ctx0" brushRef="#br0" timeOffset="6235">4425 677 7569,'-6'8'-578,"-2"5"303,-7-11 222,0 11 0,4-12 100,-4 4 1,4-3 18,-9-2-219,4 0 179,1 0 0,0-7-139,1-3 137,5 4-7,3-7 1,1 5-98,0-7 97,0 0 3,5 1-49,7-1 35,1 0 0,11-4-10,1-1 1,5 0 1,-6 6 1,6 4 4,-6 0 0,6 7 1,-6-2 1,8 3 78,-3 2-77,-3 0 1,0 7 0,-7 3 146,-5 9-141,4-2 11,-11 4-36,5-7 27,-7 8 0,-7-6 20,-3 4-160,-9 3 140,2-7 1,-10 5-32,2-6 1,-3 1-68,-1 4 0,-5-4 31,-1 4 34,1-11 5,5 4 1,6-6 9,3 3 0,4 1-32,1-6 102,7 7-78,1-11 1,7 7-13,0-3 108,13-3-88,4 4 0,15-6 11,8 0 0,-1 0 3,10 0 0,-3 0-130,-2 0-7,0 0 37,0 0 1,6 0-1,3 0 1</inkml:trace>
  <inkml:trace contextRef="#ctx0" brushRef="#br0" timeOffset="6609">5601 927 7569,'0'8'-1056,"7"-2"719,-6-6 965,6 0-394,-1 0 1,-2-6-121,5-4 0,1-8-74,5-2 0,-5-6-10,0 2 0,-1-6-81,6-4 0,-5 1-177,0-6 0,-7 0-374,2-5 602,-4 0 0,6-7 0,1-1 0</inkml:trace>
  <inkml:trace contextRef="#ctx0" brushRef="#br0" timeOffset="7087">4984 1088 7569,'0'8'-1131,"0"-1"1054,0-7 172,-7-7-47,6-1 0,-6-2 140,7 1-154,0 5-6,-6-9 0,4 10 126,-3-7 0,3 0-41,2-4 0,0-3-20,0-2 0,0 1-60,0-7 0,0-1-4,0-8 1,0 1 82,0-6-195,7 0 43,1-5 1,8-5 22,4 0 1,-4-13-115,4-2 1,-9 0-33,-1 1 0,-7 2 10,2 2 0,-3 7 153,-2 3 0,7 3 0,1 2 0</inkml:trace>
  <inkml:trace contextRef="#ctx0" brushRef="#br0" timeOffset="7635">3617 1147 7569,'-10'8'-658,"0"-3"707,7-3 1,-5-9 261,3-3 1,3-4-203,-3-6 1,4-3-54,1-6 0,1-7-53,4-3 1,3-4 99,7-1 1,-5-5-183,0 0 1,-2-6 19,2 1 0,-4-3-13,-6-2 1,-1-7-29,-4-2 1,-3 1-1116,-7-2 1215,0 14 0,-6-9 0,-2 12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17.8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1 732 6360,'14'-8'173,"1"-5"0,5 10-60,-1-7-68,7 0 32,-3-4-21,0-1 0,5-1 8,-4-4 0,9 4-31,1-4 0,2-1 3,-1 1 0,-4 1-4,3 4 1,3 0-4,3 1 0,4 1-74,5 3 4,-3 3 0,9 7 18,-6 0 0,-6 8-9,-9 7 1,-11 1-39,-9 9 0,-9 4 70,-15 6 0,-1 1-67,-13-2 1,-1-3 55,-4 3 0,-4-3-32,4-1 0,-2-1-30,11 0 1,0-1-283,6-3 355,-1 2 0,-6-4 0,-2 7 0</inkml:trace>
  <inkml:trace contextRef="#ctx0" brushRef="#br0" timeOffset="700">1177 732 7569,'9'14'0,"1"-5"0,-5-2-515,5-7 346,0 0 1,4 0 125,1 0 0,0 0 244,0 0 1,-1-5-89,1 0-84,6-6 1,-5 2-20,4-5 0,-9-1 2,-1 0 0,-5 6-89,5-1 1,-7 0 102,2-5 1,-3 1-100,-2-1 1,-7 2 78,-3 3 0,-3-3-126,-1 3 1,-6 4 45,1 1 1,-8 3 22,3 2 1,-6 2 33,-4 3 0,5 8-9,-1 6 0,1 6 57,4-6 1,4 8-56,2-3 0,-3-1 65,3 1 1,4-1-51,5 2 0,7 2 71,-2-2 1,12-2-24,7 1 0,3-6 8,7 2 0,2-4 8,9-1 0,-3-5 8,8 0 1,-6-7 11,5 2 1,-5-4-39,6-1 1,-3-6 20,2-4 1,4-8-21,-4-2 1,3-6 34,2 2 1,1-6-27,-1-4 0,0-3 27,0-8 1,0 0-6,0-4 0,5 1 5,0-6 1,0 1-126,-5-6 1,-1 10 66,-4 0 1,-5 11-137,-9-6 1,-1 10 40,-9 0 1,1 9-42,-11 5 1,5 4-115,-5 1 150,0 7 0,-7 2 46,-3 6 0,2 1-1,-7 4 0,-5 10 25,-4 9 0,-7 6-31,1 4 0,2-1-56,-1 6 1,1 2 61,-2 8 0,-2-3-68,2 3 0,4 0 60,1-5 0,-1 3-2,1-8 0,2-3 47,9-2 1,-4-4-36,3-6 0,3 2 57,2-6-91,4-7 150,1-6 0,0-9-91,0-3 1,11-5 154,4-9 0,16-4 5,3-7 0,14-4 28,5 0 1,18-7-124,7 2 0,2-5-288,3-5 1,-38 25 0,0 0 19,4-2 0,0-2 215,5 1 0,0 1 0,1-1 0,1 0 0,3 0 0,0 0 0,0-1 0,-1 0 0,1 0 0,0-1 0</inkml:trace>
  <inkml:trace contextRef="#ctx0" brushRef="#br0" timeOffset="1551">3073 556 7122,'6'8'-131,"-4"-1"1,3-6 244,-10 4 0,2-3-72,-7 3 1,-2-2-33,-7 2 1,1 2 30,-7 2 0,1 4-73,-5-3 0,-1-2 25,1 2 0,4 0 3,1 5 0,4-1-77,-4 1 0,6 0 44,-2-1 0,4 1-67,1 0 1,2 4 86,3 1 1,4 0-18,6-6 1,6 1 0,4 0 1,16-1 51,8 1 1,2 0-31,4 0 0,-6-2 2,5-4 0,-6 3 111,1-7 1,-3 0-62,-2-5 0,1-2 61,-1-3 1,1-3-46,-1-7 1,0-1-28,1-4 1,-1 2 10,1-6 1,-6 6-87,1-2 1,-7 4 32,1 1 1,-9 5-204,-5 1 150,3 5 16,-6-2 1,4 7-79,-6 4 0,-5-1 89,0 5 0,0 1-66,5 5 0,0 1 48,0 4 1,4-4 97,6 4 1,1-4-55,13-1 0,1-2 66,4-3 1,2 1 59,4-6 0,-4 0-76,3-5 1,-1 0 63,1 0 1,-3-5-70,3 0 1,-9-6 97,-6 1 0,3-3-68,-3-2 0,1-4 0,-5-1 1,-7 0 30,-3 6 0,-4-1 6,-1 0 0,-1 1-154,-4-1 1,-10 0 106,-9 0 0,1 6-171,-2-1 1,1 5 91,-6-5 0,1 5-105,-1-5 1,6 7 38,-1-2 92,7 4 0,-3-6 0,7-1 0</inkml:trace>
  <inkml:trace contextRef="#ctx0" brushRef="#br0" timeOffset="2243">4043 718 7569,'15'0'0,"-1"0"-677,1 0 465,6-7 1,-4 6 162,2-4 0,2-2 266,-1 2 1,1-5-141,-1 6 1,-4-6-24,4 5 0,-2-7-22,1 3 1,-2-3 18,2 2 0,-2-3-86,-3 4 74,1-5 0,-5 5 6,0-1 9,-7 0 1,3 0-119,-6 0 0,-1 7 89,-4-2 0,0 4-74,-10 1 1,2 0 61,-11 0 0,4 0-92,-4 0 1,-1 5 1,-4-1 1,-1 8 24,1-2 0,4 3-20,1 1 1,1 1 43,-1 0 0,1 1-14,3 4 1,5-4 5,1 4 1,1 1 31,8-1 1,1-1-29,9-4 1,5 0 78,10-1 1,4 1-35,11 0 1,0-7 9,5-3 0,1-4 89,-7-1 0,2 0-105,-2 0 0,-6 0 115,6 0 0,-6-6-98,6-4 1,2-3 43,-2-2 1,9-6-29,1-3 1,7-4 54,7-2 0,-4-6-50,0-3 0,-5-10-5,5-5 1,-5-3-149,5-2 1,-8 2 157,-2 3 1,-2 4-126,-7 6 1,-8 6 106,-7 4 1,-4 4-169,-1 6 1,-7 3 48,-3 6 1,-10 7 33,-5 3 0,-9 5 21,-6 5 0,-7 6 6,-3 14 1,-4-1 121,5 10 0,-1 4-136,6 1 1,0 10-5,-1 5 1,1 3 12,-1 2 1,3-2 7,2-3 1,-7 7-18,2-8 0,-3 10-3,4-5 0,-5 4-6,-1 12 1,-4 1-258,5 8 1,-2-3 344,2-6 1,3-1-73,-4 1 0,0-2 89,0-4 0,1 3-76,5-8 0,-1-1-6,1-8 1,-1 0-15,1-10 1,4-3-73,1-12 0,1-6 85,-1-3 27,2-4 0,11-3 0,-1-3 0,1-5 0</inkml:trace>
  <inkml:trace contextRef="#ctx0" brushRef="#br0" timeOffset="2668">5057 791 7569,'15'15'-441,"0"-7"1,-1-1 399,1-7 1,0 0 129,-1 0 1,6-7 15,0-3-65,-1-3 0,2-8 1,4-3 1,4-4-1,6-2 1,-3-7-53,7-7 0,1-2 50,4-8 1,-5-5-49,0-4 1,-1-1 47,1 5 1,-3 2-53,-7 3 0,-8 10 33,-6 10 1,-7 9-107,-8 6 1,-3 4 47,-7 5 0,-11 7 28,-13 13 0,-9 8-92,-1 16 0,3 5 85,-8 10 0,7-2-1,-7 7 1,3 7-158,2 7 0,-5-1 183,0 2 1,2-1-15,7 6 0,-2 1 3,3 3 0,1 1-34,-1 9 0,5-3-210,14-38 1,1-1 0,-21 39 202,-4-2 0,0-11 30,0 2 1,2-4-192,2 3 1,0-7 171,5-7 0,6-14-183,4-10 216,7-4 0,-6-2 0,6 0 0,0 1 0,-5-1 0,-3 1 0</inkml:trace>
  <inkml:trace contextRef="#ctx0" brushRef="#br0" timeOffset="2960">5263 1365 7569,'-8'-7'-62,"-5"5"0,5-9 70,-7 6 0,-6 0 156,-4 5-44,-9 0 0,1 0-91,-6 0 0,1 0 63,-1 0 0,-3 0-288,3 0 1,-2 0 98,2 0 97,-4 0 0,-1-6 0,-8-3 0</inkml:trace>
  <inkml:trace contextRef="#ctx0" brushRef="#br0" timeOffset="3444">4778 997 7569,'-15'8'0,"0"5"-656,1-3 451,-1-3 0,-6 6 158,-4-4 1,-9 3 268,-5-2 1,1 1-252,-1-6-22,6 0 0,-7 0-99,5 0 150,-6 0 0,10-5 0,-4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30.2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0 442 7569,'9'0'-678,"2"-12"0,-4-4 812,1-5 1,3-5 22,9-9 1,-4-1-48,4-3 1,-4-8-246,-1 3 1,-1-4 134,1 4 0,0 7 0,0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30.5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1 970 7569,'16'0'-542,"4"0"247,-4-13 1,12 0 194,-4-16 0,6-4 214,4-11 1,2-13-76,3-7 0,7-11-232,-7-3 0,4-1 411,-14 6-248,4-7 0,-22 1 30,4-9 0,-10 10 0,1-9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29.1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713 838 7569,'5'-9'-231,"0"-1"176,6-6 0,-8-2 119,7-7 0,-2 1 49,2-6 0,2 4-64,-8-3 1,6 3-97,-5-9 1,5 3-239,-5-3 176,0 4 1,0-10-260,0 7 1,4 0 367,-4 4 0,7 8 0,-4 0 0</inkml:trace>
  <inkml:trace contextRef="#ctx0" brushRef="#br0" timeOffset="279">1007 515 7569,'-5'15'0,"0"-1"0,-2 0-584,3-5 318,2-2 0,-6-7 131,3 0 411,-3 0 0,-7 0-52,0 0 0,-4 0-129,-1 0 0,-6-7-31,1-2 0,-4 0-59,-5 0 1,1-6-1,-6-5 0,-2-6-37,-8 2 0,3-11-117,-3-4 1,5 0-157,5-5 164,-3 3 1,15-10-23,-2 7 163,16 0 0,-7 0 0,12 0 0</inkml:trace>
  <inkml:trace contextRef="#ctx0" brushRef="#br0" timeOffset="818">1330 1030 7299,'8'0'-140,"-1"0"299,-1 6 72,-4 2-229,5 7 0,-7 0 97,0-1 0,-7 1-146,-3 0 0,-4 4 20,-6 1 1,2 6-65,-7-1 0,6 2-187,-6 3 1,1-6 97,-6 1 1,8-1-246,2 6 425,4-8 0,1 0 0,0-8 0</inkml:trace>
  <inkml:trace contextRef="#ctx0" brushRef="#br0" timeOffset="1834">140 1206 7569,'-7'15'0,"4"-7"-202,-7-3 1,5-4-314,-5-1 1,0-6 794,-4-4 0,-1-10-96,0-4 1,1-10 30,-1-6 0,5-9-122,0-4 0,9-11-109,1-5 0,8-8 45,12-1 1,-9 30 0,2-2-315,4-1 0,0-1 0,1-7 1,0-1 284,1-3 0,1-1 0,5-2 0,-1 1 0,-1-1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4:54.26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6880 1750 7569,'0'-8'0,"-6"1"-115,-4 7 1,2 0-103,-2 0 1,0 2 159,-5 3-119,-6-3 102,5 4 1,-6-1 106,8 0 0,-6 1-9,1-1 1,-3-3 150,3 3-136,-4-3 0,-2-2 22,1 0 1,-1 0-13,-4 0 0,-5 0-5,-1 0 1,-5 0 19,0 0 0,-7 0-57,-2 0 1,0-5 45,5 0 0,0-5-97,0 5 1,-2-5 33,-3 5 1,-2-4-11,-3 4 0,-8-2-20,4 2 0,-8 4 48,7-4 1,-3-2-18,8 2 0,-3 0 8,-1 5 1,-3 0 53,-3 0 0,2 0-50,-6 0 1,-1 0 8,-4 0 0,6 0 33,3 0 1,2 0 4,-2 0 0,-3 0-85,-6 0 1,-6 0 66,1 0 0,1-1 61,9-4 1,-3 3-51,8-3 1,-8 4-8,3 1 1,-4 0 22,-1 0 1,-1 0-6,1 0 1,6 0-8,3 0 1,2-5 15,-2 0-31,4-7 1,-12 9-193,3-7 188,-3 7 1,1-8-92,2 6 0,4-5 52,6 5 1,-5-5-54,0 5 0,-6 0 65,2 5 1,-4-4-49,-2-1 0,2 0 29,4 5 0,2 0 14,8 0 0,-3 0 50,-3 0 1,2 0-51,-6 0 1,6 0 92,-2 0 0,4-2-77,1-3 0,5 2 65,0-7 0,5 5-52,-5-5 0,0 6-20,-5-6 1,-3 5-12,4-5 1,-4 7-86,8-2 1,3-2-56,2 2 0,3-1 245,2 1 0,0 2-199,0-7 0,0 7 82,0-2 1,0-2 27,0 2 0,0 0-63,-1 5 1,3-4 54,3-1 1,-2 0-73,7 5 0,4 0-58,6 0 0,1 0 56,-2 0 0,4 0-101,6 0 0,-4 0-61,-1 0 1,-1 0-134,1 0 367,4 0 0,-5 0 0,6 0 0</inkml:trace>
  <inkml:trace contextRef="#ctx0" brushRef="#br0" timeOffset="1775">148 1500 7569,'-8'0'-838,"0"0"873,3 0 1,1 0 42,-5 0 0,-1-1 122,-5-4 0,5 1 6,0-5 1,1-1-121,-6-5 1,5 0 18,0 1 1,5-1-5,-4 0 1,5-1-90,0-4 1,2-2 88,2-8 1,0 4-140,0-3 1,1 1 19,4-11 0,4-1 33,5-4 1,7-1-20,4-4 0,-2-2 38,1-3 1,-1-1-93,2 6 0,1 0 87,-7 5 1,1 1-41,-5 4 0,-1-2 17,1 7 1,-2-5-39,-3 4 1,1 1-7,-6 5 0,0-4-13,-5 3 0,5-2-69,0 7 0,0 4 11,-5 1-204,0 4 218,0 1 0,0 6 4,0-1 39,-7 7 118,-1-4 1,-2 9-68,1 3 0,4-4 24,-5 4 219,7 3-121,-10-6 87,11 11-133,-5-11 111,7 4-126,0-6 1,7-5-1,3 0 1,3-4-63,2 4 1,-1-5-2,1 5 1,0-6-46,-1 1 1,3 2 76,2-2 1,-2 5-83,2-5 0,4 7 63,2-2 0,2-2 89,3 2 1,-1-1-54,1 1 0,1 3 105,3-3 0,3 4-100,8 1 0,-1-2-13,0-3 1,0 4-96,0-4 0,-5 3 106,0 2 0,1 5-83,4 0 0,-5 5 66,0-5 1,7 4-111,8-4 0,-2 7 127,2-2 1,0-2-2,4 2 1,-4-2 45,0 2 0,-6 3-61,1-4 0,3 0-43,2 0 0,9-4 43,6 5 1,-2-2-43,2 2 1,-7-2 38,1-3 1,-2-2-27,-2 7 1,1-7 12,4 2 1,-2-1 37,6 0 1,4-2-181,2 3 0,1-3 124,-11-2 0,-1 5-18,-4-1 1,2 3 34,2-2 1,4-2-37,7 7 0,-1-5 29,1 5 0,-7-5 29,-4 4 0,-2-4-14,-2 5 1,1-5 6,4 5 0,3-7 26,6 2 1,-1-3-34,-3-2 0,-4 0-20,-6 0 1,4 0 22,1 0 1,6 0-91,-1 0 0,3 0 81,1 0 1,-1 0-122,-3 0 1,-4 0 81,-6 0 1,0 0-6,-1 0 0,6-5 18,0 0 1,6 0-16,-1 5 1,-9 0 56,-1 0 1,-5 0-50,0 0 1,3 0 45,-3 0 1,5 0-32,4 0 0,-1 0-76,7 0 1,-12 0 43,2 0 0,-9 0-10,4 0 0,-5 1 43,5 4 0,-5-3 97,5 3 1,-2 3-101,2 2 0,3-2-28,-3 2 1,-1-5 74,1 5 1,-7-7-60,2 2 1,-8 1 48,-2-1 0,0 0-45,5-5 0,5 5-1,0 0 0,2 1 2,-2-1 0,-3-3-4,3 3 1,-4-4-9,-1-1 1,-6 0 11,-4 0 0,-3 0 3,-1 0 1,-3 0-8,-2 0 1,1 0-61,-6 0 1,4 5 14,-4 0 0,1 0-5,-1-5 1,-4 5 50,4 0 1,-4 5-21,-1-5 1,-6 4 63,1-4 0,-2 7-62,2-2 1,2-2 63,-8 2 0,6-6-50,-5 6 0,2-5 44,-2 5-10,-4-7 11,6 10-16,-7-5 1,0 7-13,0 0 1,0-5 21,0-1 0,-5-4-21,0 5 1,0-5-14,5 5 0,-5 0 15,0 4 0,0-4-65,5 0 0,0 0 42,0 4 0,0 3-5,0 2 1,-1 4 53,-4 7 1,-2-1-43,-2 0 0,-5 6 65,5-1 0,-4 7-60,-2-2 1,2-1 43,3 1 1,-1-7-30,6 3 1,0 1-29,5-2 1,-2 2 16,-3-2 1,4-1-8,-4 6 1,3-5 4,2 6 0,0-3 0,0 2 0,-5-3 5,0-6 0,0-3-5,5-2 0,0 1 7,0-6 0,0 4-4,0-4 0,0-6-170,0-4 47,0 0-22,7 5-136,-5-1 204,4-5-84,-6 4 18,0-12-445,0 6 83,-6-14 321,4 6 1,-5-8-40,7 5 1,-1 2 224,-4-3 0,3 3 0,-6 2 0,3 0 0,4 7 0,-6 1 0</inkml:trace>
  <inkml:trace contextRef="#ctx0" brushRef="#br0" timeOffset="1991">7468 1882 7569,'0'-8'0,"0"2"339,-7 6-128,-1 0 0,-2 0 273,1 0-335,-1 0 0,-5-2 38,1-3 0,-6 2-11,0-7 0,-6 5-205,2-5 0,-11 2 78,-4-2 0,-5-1-209,-5 6 1,-8-5 124,-7 5 1,1-4-268,4 4 0,-2 0 46,-2 5 0,-4 0-56,-7 0 1,-6 0-223,-3 0 0,1 0 534,-1 0 0,13 0 0,-2 0 0</inkml:trace>
  <inkml:trace contextRef="#ctx0" brushRef="#br0" timeOffset="2808">1089 1441 7532,'0'-14'423,"0"4"-240,0 0 1,1 0-107,4-4 1,-2-3 88,7-2 1,-5-4-111,5-7 1,-5 1 52,5 0 1,-1-7-128,6-3 1,0-6-25,-1-4 0,0-3 59,-5-7 1,4 5-87,-3 1 0,-3-1 27,-2-5 0,1 5-30,-1 0 1,5 2 44,-5-2 0,6-8-147,-1 3 0,0-3-1,5 3 1,-4 5 0,9 0 0,1 7 174,-2-2 0,8 10 0,-5 3 0</inkml:trace>
  <inkml:trace contextRef="#ctx0" brushRef="#br0" timeOffset="3485">2897 1633 7320,'0'-9'19,"0"1"228,0 3 1,0 2-92,0-7 0,0 5 15,0-4 0,0-1 61,0-5 0,-5 0-70,0 1 1,0-1 89,5 0 1,0-1-120,0-4 1,2-3-68,2-6 1,0 0-131,5-1 1,1-6 48,5-3 1,0-3-77,-1-2 1,1-5 55,0 0 1,-1-7-110,1 2 1,-5 2 15,0-2 1,-2 8-239,2 2 1,3 2 27,-3 7 0,-4 1-84,-1 5 1,2 1-366,-3 3 787,1 4 0,2 7 0,1-1 0</inkml:trace>
  <inkml:trace contextRef="#ctx0" brushRef="#br0" timeOffset="4177">4381 1735 7569,'-8'-1'-174,"3"-4"204,-3 3 36,6-11 0,-4 3-93,6-9 0,0 1 159,0-7 1,0-4-28,0-5 0,6-7-18,4 2 1,3-9-8,2-1 1,1-5-128,4 5 1,-9-1 56,4 1 0,-5-2-146,0-3 0,1-1-214,-6 6 236,6-7 0,-9 15-60,3-3 0,1 5 98,-1 0 1,2 5-97,-2 9 1,-4-1 26,4 6 1,3 1 144,2 4 0,3 0 0,2 1 0</inkml:trace>
  <inkml:trace contextRef="#ctx0" brushRef="#br0" timeOffset="4661">5880 1780 7569,'0'-15'-365,"0"5"391,0 0-23,0 0 1,7-11 243,3-3 0,-2-11-103,2-4 0,0-10-113,4-5 0,1-3 63,0-2 1,-6-1-170,1-4 1,-5-3 93,5-6 1,-7-2-434,2-4 1,2 7 128,-2-6 1,-1 13-381,-4-4 479,0 7 1,-6 3 0,-2 0 0</inkml:trace>
  <inkml:trace contextRef="#ctx0" brushRef="#br0" timeOffset="5864">618 1147 7193,'10'-1'-490,"0"-4"438,0-3 0,3-9 486,-4-2 0,3 1 14,-7-7-173,0 7-381,1-9 0,-4 4 1,4-7-92,1 1 1,-5 1 179,2 4-356,5-4 0,-6 5 373,7-6 0,6-1 0,7 1 0</inkml:trace>
  <inkml:trace contextRef="#ctx0" brushRef="#br0" timeOffset="6741">2118 986 7569,'0'8'-737,"-7"5"0,4-10 960,-7 7 0,5-7-53,-5 2 1,2-1-53,-2 0 1,-3-2-117,3 3 0,-3-3 3,-1-2 0,-1-7-7,0-3 1,2-3-1,3-2 5,5 1 0,4-3 13,1-2 0,0 3-46,0-4 0,6 4-33,4 1 0,3 0 58,2 0 0,5 7-6,-1 3 1,2 4 110,-1 1 1,-4 1-71,4 4 0,-4 3 73,-1 7 0,-5 2-64,0 2 1,-7 4 10,2 6 1,-5 1-13,-5-1 6,-3 1-13,-14-1 1,0 2-25,-8 3 1,1-3 27,-1 4 1,1-9 0,0-3-1,-1-2 1,2 3 69,4-4 10,3 0 22,6-6-49,7-6-178,1-1 0,15-7 81,7 0 1,6 0-89,9 0-34,6 0 22,1 0 0,9 0-176,3 0 0,-3 0 285,3 0 0,-4 6 0,0 3 0</inkml:trace>
  <inkml:trace contextRef="#ctx0" brushRef="#br0" timeOffset="7471">3573 1353 7569,'8'0'-386,"-2"7"0,-4-6 628,3 4 1,-2 2-99,7-2 1,-5 5-163,5-6-15,-7 1 1,10-5 81,-3 0 0,5 0 56,4 0-18,4 0-43,6 0 0,-4 0 26,-1 0 0,1-1 1,4-4 1,1-2-85,-1-3 0,-4-3 58,-1 4 0,-6 0 0,2 0-16,-4-3 1,-1-1 21,-1-2 1,-5 1-90,-5-1 81,-2 0-132,-2 7 0,-2-5 83,-2 3 0,-6 2 1,-8-2-78,-2-1 0,1 3-96,4-2 1,0 5 109,1-5 0,4 2 60,0-2 1,7-3-32,-2 3 1,5-3 0,6-3 105,9-4 60,0 4 7,6-12 0,-6 10-54,-1-6 1,-1 6 79,-3-2-142,-3 4 0,-7 1-35,0 1 0,-8 1 10,-7 3 1,-6-2-201,-9 7 1,-6 0-61,-3 5 268,3 7 0,-6 1 0,4 7 0</inkml:trace>
  <inkml:trace contextRef="#ctx0" brushRef="#br0" timeOffset="8537">8232 1368 7569,'7'8'-124,"-4"-1"0,7-7 427,1 0 1,4 0-120,5 0 0,-2-5-271,6 0 1,1-7 98,4 3 0,5-3 56,1 2 0,-1-1-66,-5 6 0,2-5 51,4 5 0,-4 0-71,3 5 0,2 0 67,-2 0 1,-4 0-122,-6 0 1,-11 7 68,2 3 0,-10 3 13,0 2 0,-12 4-109,-8 1 1,-6 6 105,-8-2 0,1 3-77,4-3 1,-1 4 57,10-4 0,-3-2-65,9-3 34,2-3 122,1-1 1,12-7-57,4-3 1,8-3 82,1-2 1,9-7 23,2-2 0,-1 0-57,5 0 1,2-1 87,-1-5 0,4 0-64,-5 1 1,5-1 27,-4 0 1,-3 1-44,-7-1 1,2 0 98,-2 0 1,-4-4-57,-1-1 1,-6 1-5,-4 4 0,2 0-177,-7 1 0,-1-1 103,-4 0 1,0 5-238,0 1 0,-8-1 75,-6-5 1,-8 5-212,-7 0 0,0 1 123,-1-6 1,1 5-414,-1 0 0,3 2 616,2-2 0,-3-3 0,6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7:59.9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0 721 6751,'10'0'-123,"0"0"1,-5 0 197,5 0 1,-5-2 96,4-3 1,-4-1 47,5-4-127,0-3 0,5 6-10,-1-3 0,1-3-39,0 3 1,-4 2 25,4-2 1,-4 1 8,9-6 0,-2-5-16,1 1 1,-1-2 9,7 1 0,-6 2-79,6-7 0,-5 6 69,4-6 0,-6 3-112,2-3 1,-4-1-16,-1 6 0,-7-4 100,-3 4 1,-4 1-86,-1 4 0,0 5 68,0 0 1,0 5-52,0-4 0,-6 5 34,-4-1 0,-3 4-16,-2 1 0,-4 6 10,-1 4 0,-4 3-50,4 2 1,-5 1 44,6 4 0,-6-2-2,6 6 1,-6-4 17,6 4 0,-1-4-17,5 4 1,1-4 40,-1 5 0,5-3-37,0 3 0,7 3 33,-2-4 0,4-1-25,1 2 1,4-6 3,1 6 0,8-7-18,2 1 0,1-7-2,9-3 1,-5 0-88,4 0 1,-1-2 58,1-7 1,3 0-171,-8 0 0,1 0 52,-6 0 0,1 0-435,0 0 595,-7-7 0,12 6 0,-4-6 0</inkml:trace>
  <inkml:trace contextRef="#ctx0" brushRef="#br0" timeOffset="319">706 765 7569,'0'9'-26,"0"1"81,0-6 1,-2 4 88,-3-3 131,4-4-207,-6 6 111,1-7-198,-3 0-180,1 0-381,-5 0 580,12 0 0,-6-7 0,7-1 0</inkml:trace>
  <inkml:trace contextRef="#ctx0" brushRef="#br0" timeOffset="2771">1264 515 7569,'-6'8'-1254,"4"0"977,-3-3 404,4-3 1,-4 6 12,0-3-56,0-4 1,0 8-65,0-5 0,-1 0 3,1 5 1,2-4 43,-7 5 0,6-5-28,0 5 4,-5 0 0,6 4-15,-7 1 1,7-5-15,-2 0 14,4-1 1,1 6-18,0 0 1,0-5 14,0-1-16,0-5 1,1 2-32,4-6 0,3 0 34,7 0 0,0-1-25,-1-4 1,1 1 19,0-5 1,4-1-2,1-5 0,0 0 1,-6 1 1,6-1 19,-1 0 0,3 1-11,-3-1 0,-2 5 3,2 0 0,2 2 50,-1-2 1,0 2-53,-6 3 0,1 4 44,0-4 0,-1 3-8,1 2 12,0 0-29,0 7 0,-7 1-70,-3 7 1,-4-1 29,-1 1 1,0 0-5,0-1 1,0-4-10,0 0 33,0 0-62,0 4 0,0-4 42,0 0-101,0-7 1,2 2 89,3-10 1,-2 2-16,7-7 0,0 0 17,4-4 1,-1-1 0,-3 0 0,3 1 31,-3-1 1,3 2-40,2 3 1,-5-1 26,-1 6-17,1 0 0,0 5 185,0 0-114,-7 0 1,5 0-34,-3 0 1,-3 6-19,3 4 0,-4-2 7,-1 2-19,0 0 1,0 5 19,0-1 0,5-4-8,0 0 15,0-7-35,2 10 14,1-11 1,6 4-17,1-6 0,-3-1 12,2-4 1,-7 2-2,7-7 0,3 0 14,2-5 0,1 6-6,-5-1 16,-1 0 1,1-5-20,0 1 1,-5 4 9,-1 0 0,0 5-6,0-5 0,4 5 1,-3-4 0,-2 4-8,2-5-3,-7 7 0,9-6-31,-7 5 43,0 2-29,-5-5 1,0 19 16,0 3 0,0-2 0,0-4 0,0 1 0,0 5 0,0-5 0,0-1 3,0 1-3,0 5 1,6-7 1,4-3 0,-2-3-2,2-2 1,0 0-5,4 0 1,3 0 4,2 0 0,-2-5 0,2 0 0,-7-5-1,-2 5 1,-1-6 0,6 1 1,-5 2 0,0-2-2,-1 0 1,6-3 29,0 3 0,0-1-21,-1 6 0,-4-5 2,0 5 0,0-1 4,4 1 0,1 3 16,0-3-19,-1 4 1,1 1-1,0 0 1,-5 0-18,-1 0 1,-4 0 15,5 0 0,-7 1-6,2 4 9,3-3-23,1 4 8,-1 1-2,5-5 3,-11 4 1,4-4-4,-6 3 1,0-4 0,-2 11 4,-2-7 0,0 4-2,-6-4 0,6 5 0,-6-5 1,0 6 0,-5-2 0,5 5-1,1 1 1,5-5 9,0 0 0,2-6 11,2 6-15,-7-6-2,6 9 0,-4-10-6,10 7 1,-2-7 5,7 2 0,0-4 12,4-1 1,3 0 1,2 0 0,-1-1 1,7-4 1,-6 3-5,6-3 0,-7-1 3,1 1 0,3-6 15,-3 1 0,1 2-19,-6-2 1,1 2 15,0-2 1,0-2-12,-1 7 0,-4-6 4,0 1 1,-7 2-14,2-2 0,-2 2 10,2-2-3,-3-3-3,4 12-61,-12-6 0,-7 7 57,-7 0 0,1 0-182,4 0 1,0 2 51,0 3 0,-4-2-265,-1 7 0,1-5 31,4 4 355,7-5 0,-5 9 0,5-5 0</inkml:trace>
  <inkml:trace contextRef="#ctx0" brushRef="#br0" timeOffset="3815">3028 544 7569,'10'0'-747,"0"0"280,-7 0 553,10 0-36,-5 0 0,2 0-4,0 0 1,-5-1 43,5-4 52,0 3-31,4-11-23,1 5 16,0-7-69,-1 0 1,-4 2 59,0 4-6,-7-5-57,4 13 1,-9-6 0,-3 7 0,-3 0-33,-7 0 1,1 0 37,-1 0 0,-5 5-87,1 0 0,-1 7 79,5-3 0,1 3-70,-1-2 1,2 3 52,3-4 0,-1 4-5,6 2 0,-5 0-1,5 0 1,0-1 2,5 1 23,0 0 1,0-1-26,0 1 1,2-5 22,3 0 1,3-7-16,7 2 0,-1-4 22,1-1 0,1 0-11,4 0 0,-4 0 2,4 0 0,1-1-12,-1-4 0,4 2 2,-4-7 0,-1 5-18,-4-5 1,0 2 17,0-2 1,-1-1-73,1 6 68,0-7 0,-6 9-63,1-7 20,-7 7-5,4-3-40,-7 6 58,0 6 1,2-4 10,3 3-14,-4 3 35,12 0-17,-5 7 0,7-7 3,0-3 0,0-4 5,-1-1 0,1 0-11,0 0 1,4 0 83,1 0 1,-1-5-78,-4 1 1,-2-8-5,-3 2 1,3-1 8,-3 1 1,-2-3 28,2 3-7,-7-3 0,4-2-2,-7 1 0,0 4-7,0 0 2,0 7-8,-7-4 0,-1 7-6,-7 0 0,-4 0-90,-1 0 1,0 2 34,6 3 1,-1 1-10,0 4 1,1 3 23,-1-3 1,2-2-10,3 2 1,-1-5-104,6 5-28,0 0 111,5 4 1,0-4-33,0 0 102,0-7 1,6 4-55,4-7 1,0 0 95,5 0 1,-9 0-58,9 0 0,-4 0 142,4 0-93,0 0 1,-1 5-45,1-1 1,-5 3 91,0-2 0,-7-2-54,2 7 12,3 0 0,-6 9-23,3 1 0,-4 1 2,-1-1 0,0 1-7,0 4 0,-1 2-7,-4-2 1,1 1-8,-5-2 1,-1 3 15,-5-8 0,0 7 13,1-1 0,-6-2-17,1 1 1,-6-4-48,5 4 1,-6-6 43,2 2 1,1-5-122,-2-6 1,7 3-17,-1-7 1,-2 0-326,1-5 188,0 0 0,7-7 6,4-3 0,2-3 45,7-2 0,0-4 205,0-1 0,7-6 0,7 10 0,9-5 0</inkml:trace>
  <inkml:trace contextRef="#ctx0" brushRef="#br0" timeOffset="4347">3646 588 7569,'14'0'0,"-4"0"-449,0 0 374,-7 0 1,10 0 82,-3 0 0,-2 5 88,2 0 1,0 0-57,5-5-12,-7 0 0,5 0 50,-3 0 1,3 0-5,1 0 0,3-5-51,2 0 0,-2-6 59,2 1 0,-2-3-110,-3-2 1,1 0 95,0 1 1,-6-1-43,1 0 0,-6 6 7,0-1 3,-2 0-20,-2 2 0,-2-4-7,-2 7 1,-6 1-13,-10 4 0,4 4 30,-4 1 1,4 2-72,1-2 0,0 3 63,1 7 0,-1-1-38,0 1 0,6 0 15,-1-1 1,5 1-3,-5 0 0,7 0 3,-2-1 1,3 1-2,2 0 1,0-1 0,2 1 4,3 0 1,3-5-3,7-1 1,1-5 1,4 1 0,-4-4 45,4-1 1,1 0-47,-2 0 0,1 0 4,-5 0 0,-1-5-3,1 0 0,0-6-1,-1 1 1,1-3-16,0-2 19,0 7 1,-2-5-5,-4 3 0,5 2 0,-5 0 1,4 1 0,-3 3 29,0 4 1,-5 0-16,5 0 0,-5 0 7,4 0 1,-4 4 19,5 1 1,0 7 5,5-2 1,-1-2-6,1 2 1,0-6-21,-1 6 1,1-5-62,0 5 1,4-7 61,1 2 1,0 2-245,-6-2 0,6-1-2,-1-4 1,3 0 2,-3 0 1,-1 0 42,7 0 176,-7-6 0,9-2 0,-4-7 0</inkml:trace>
  <inkml:trace contextRef="#ctx0" brushRef="#br0" timeOffset="5423">5027 74 7569,'0'8'-318,"0"0"425,0-3-123,0-3 45,0 11 1,0-10 89,0 7 1,-1 0-36,-4 4 1,2 3 16,-7 2 0,5-1-2,-5 7 0,2-1-51,-2 6 1,-3-1-22,3 0 1,-1 2 41,1 4 1,-3-4-90,3 3 0,-3 2-19,-2-2 1,6 5 94,-1-4 1,2-1-59,-2-5 0,-2-4 71,8-1-114,-8-6 0,9 2 63,-7-10-14,7-4 1,-5-7-19,3-4 0,3-7-10,-3-12 1,4-1 2,1-9 0,1-3 23,4-3 0,-3 0-12,3 0 1,-4-1 4,-1 7 1,-1 0-57,-4 4 1,1 6-4,-5-1 0,4 8-124,-5-3 1,5 5 121,-5 5 0,0 4-93,-4 6 0,4 2-225,0 2 0,0 5-10,-4 5 394,5 1 0,-4 6 0,5 2 0</inkml:trace>
  <inkml:trace contextRef="#ctx0" brushRef="#br0" timeOffset="5920">5189 559 7569,'10'-8'-726,"0"3"266,-7-3 525,3 6-28,1-11 0,-5 10 285,3-7-185,-4 7-61,-7-10 1,2 9-6,-5-6 1,-1 7 10,-5-2 0,0 4-20,1 1 0,-6 1 1,1 4 0,-6 3-32,5 7 0,1 0 35,4-1 0,-4 1-121,-1 0 0,2 4 113,8 1 1,-1 5-116,6-6 1,-5 2 68,5-1 1,0-4-7,5 4 0,0-4-1,0-1 0,7 0-5,3-1 0,3-4 18,1 0 0,6-7-9,0 2 1,6-3 33,-2-2 0,4-7-26,1-3 1,-4-3 54,-1-1 1,-1-6-27,2 0 0,-4-4 7,-6 4 1,-2-4-9,-4 4 0,3-4 4,-7 4 0,0-1-40,-5 1 0,-2 4 29,-3-4 1,-3 9-168,-7 1 1,-4 5 55,-1-5 0,-4 7-278,4-2 0,-5 4 25,6 1 1,-6 6-117,6 4 1,-1 3 441,6 2 0,-1 6 0,0 2 0</inkml:trace>
  <inkml:trace contextRef="#ctx0" brushRef="#br0" timeOffset="6365">5439 529 7569,'8'-1'-925,"-3"-4"850,-3 3 528,-2-4-376,-7 6 0,-1 0-11,-7 0 1,1 1-67,-1 4 0,0-1 64,0 5 0,2 1-59,4 5 1,-3 0 12,7-1 1,-5 1-8,6 0 1,-1-1-3,5 1 1,0 0-18,0-1 1,1 1 11,4 0 1,3 0 14,7-1 0,1-4 1,4 0 0,-2-7-1,6 2 1,-4-3-7,5-2 1,-3 0 21,3 0 1,-2-2 0,-4-3 1,-2-3 25,2-7 1,-2 1-33,-3-1 0,-4 0 47,0 0 1,-5 1-45,5-1 1,-7-5 32,2 1 0,-4-1-24,-1 6 0,-6-6-68,-4 0 0,-3 1 29,-2 4 1,-1 5-90,-4 0 1,2 7 73,-6-2 0,6 4-81,-2 1 0,-1 0-144,2 0 1,-1 6 59,5 4 0,2 3-117,3 2 1,-3-2 58,4-3 0,2 3 235,2-3 0,3-2 0,2 1 0,2-5 0,3 1 0,3-4 0,13 6 0,2 1 0</inkml:trace>
  <inkml:trace contextRef="#ctx0" brushRef="#br0" timeOffset="6557">5498 588 7569,'14'-8'-366,"1"3"314,0-3 1,4 5 46,1-7 0,1 5-41,-1-5 1,-4 5 123,4-4 1,3 5 0,-5-7 7,6 6 0,-6 0 9,2 5 0,1 0-40,-1 0 0,1 0 39,-2 0 1,-2 0-6,2 0 1,-2 7-9,-3 2 1,-4 9-33,0 2 1,-7 4-13,2-4 0,-3 6-14,-2-1 0,0-2-4,0 1 0,0-6-209,0 2-397,-7-4 430,-1-1 1,-7-7-686,1-3 842,5-4 0,-4-7 0,5-2 0</inkml:trace>
  <inkml:trace contextRef="#ctx0" brushRef="#br0" timeOffset="14841">1485 0 7569,'0'15'-772,"0"0"860,0-7 0,-2 3 425,-3-6-160,4 0-158,-12-5-388,11 0 103,-11 0 0,11-6-361,-3-4 451,4 3 0,-6-12 0,-1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1.3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29 559 7569,'0'15'-1219,"0"-7"1574,-6 5-149,4-11-49,-4 11 8,6-12 9,0 6-93,6-7 0,2-2 148,7-3-171,0 4 1,0-12 25,-1 3 1,6-3 0,-1-2 1,6-1-23,-5-4 1,4 2 27,-4-6 1,6-1-68,-2-4 1,4-2 58,1-4 1,-1 4-48,-3-3 1,1 3 27,-7 2 1,1-1-101,-5 1 0,-5 4 24,-1 1 1,-5 1-98,0-1 0,-2 2-35,-2 8 0,-6 1 101,-4 3 1,-5 2-8,-5 3 0,4 3 19,-3-3 1,1 4 7,-2 1 0,4 6-23,-4 4 1,2 3 80,-1 2 1,2 1 10,-2 4 1,-3-2-62,3 6 0,-6 1 105,6 4 1,-7 0-53,1 1 0,4-1 2,1 1 1,4 4-24,1 0 1,2 5-12,3-4 0,-1 4-22,6-5 1,0 2-4,5-2 1,0-3-2,0 4 1,2-9-77,3-2 1,1-6-5,4 2 0,3-4 45,-3-1 1,8-2-112,1-3 0,6 1 70,-6-6 0,6 0-226,-5-5 1,4 0-105,-4 0 426,-1-7 0,2-1 0,2-6 0</inkml:trace>
  <inkml:trace contextRef="#ctx0" brushRef="#br0" timeOffset="358">764 765 7569,'0'8'-1215,"0"-1"1127,0-7 0,7-7 1,1-1-1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09:45:04.7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89 1044 7569,'-15'0'-599,"0"0"1,5 0 557,1 0 0,4 0 332,-5 0 0,7-2-25,-2-2-149,3 2 85,2-11 0,0 5-72,0-7 1,0 0-163,0 1 0,0-6 92,0 0 0,0-1-133,0 2 0,5-4 55,0-7 0,5 6-19,-5-1 1,4-4 12,-4-5 1,2-1-3,-2 6 1,-2-1 6,7 1 0,-7-2 14,2-3 0,1 4-57,-1 1 1,0 0 62,-5 4 1,0 4-12,0 1 1,0 4-17,0 1 0,0 5-35,0 1 37,0 5 4,0-9 65,0 12 1,2-6-55,3 7 1,-2 0 54,7 0 0,0 0-46,4 0 1,1-2 91,0-2 1,-1 0-73,1-6 0,6 6 11,4-6 1,-2 2-40,1-2 1,-4-3-4,4 3 0,-4 2-54,4-2 0,-4 5 72,5-5 0,-6 5-27,6-4 0,-6 4 14,6-5 0,4 5 27,5-5 0,7 5 26,-2-5 0,4 6 9,1-6 1,5 5 6,0-5 0,0 7-43,-5-2 1,0-2 4,0 2 0,-3-4 3,3 4 1,-3-5-35,8 5 0,3-1 32,2 1 1,8 3-49,2-3 1,0 2 26,-6-2 1,0 3-9,-5-3 0,5-1-1,-4 1 1,4-2-6,6 3 0,1 2 39,4-3 0,6 3-26,-6 2 1,-1 0 39,-9 0 1,5 0-35,-1 0 0,8 7-147,-3 3 0,4-2 153,2 2 0,-4-2-30,-6 2 0,-1 1 20,-9-6 0,3 5-2,2-5 0,5 4-3,0-4 0,6 0 0,-2-5 1,-2 0-12,-3 0 1,-4 0 10,-5 0 0,-2 0-34,-3 0 0,-1 0 34,6 0 0,-1-1-21,6-4 1,-5 3 140,0-3 1,-7 4-145,2 1 1,-8 0 18,-2 0 0,-4 0-7,4 0 0,-6 0 20,1 0 1,2 0-20,-2 0 0,5 0 7,-4 0 0,4 4-19,-5 1 1,0 2-3,-4-2 1,-1-4 26,1 4 1,-3 2-9,-2-2 0,1 0 9,-6-5 0,1 1-14,-2 4 1,-2-3-17,2 3 1,-2-4 16,-3-1 0,6 0-98,0 0 0,-1 0 56,-4 0 0,1 0-7,4 0 0,-4 0 6,4 0 0,1 0 9,-1 0 1,4 0 60,-4 0 0,4 0-56,-4 0 1,4 5 71,-4 0 0,4 0-58,-4-5 1,5 5 6,-6 0 0,1 5-30,-6-5 1,1-1-2,0-4 1,-1 2 41,1 3-1,0-3 0,0 6 36,-1-3 0,-4-4-49,0 4 0,-5-1 72,5 0 0,-7 0-59,2 5 0,1-4 58,-1 5-41,7 0 0,-9 5-3,7-1 0,-7 3-12,2 2 1,-4-2 9,-1 2 1,0 2-13,0-1 0,5 1 8,0-1 0,0-2-6,-5 6 0,5-4 4,0 4 1,5-1-1,-5 2 1,0 4 17,-5 1 0,4-1 1,1 5 1,0 4-1,-5 1 1,0 5-14,0 5 1,0-3-4,0 3 0,2-3 7,3-2 0,-4-2-71,4-3 0,-3 2 66,-2-6 0,0 0-87,0 0 0,0-4 51,0 3 1,0-3-6,0-1 0,0-6 5,0 1 0,0-8 5,0 3 1,0-4-44,0-1 0,0-5 10,0 0-106,0-7 135,0 4 0,5-9-22,0-3 1,0 2 36,-5-7 8,0 7 210,0-10-181,0 11 1,-5-6 321,0 3-217,-7 3 1,4-4 67,-6 6 1,-1 0-35,0 0 0,0 0-10,1 0 1,-3 0-37,-2 0 0,-4 0 5,-6 0 0,-2 0-24,-4 0 1,-4 0 16,-10 0 0,2 0-149,-7 0 1,0 0 86,-5 0 1,0 0-126,1 0 0,2 0 81,-3 0 1,-1 0-112,-9 0 1,2 0 52,4 0 1,-3 0 43,-2 0 0,4 0 27,10 0 0,-5 0-28,0 0 1,-1 0 76,-9 0 1,1 0-62,-6 0 0,4-2 72,-3-3 1,12 2-168,-7-7 1,2 5 100,-7-5 0,-4 2-18,-6-2 0,4 2-76,-9 3 1,10 4 44,-1-4 0,-2 3 38,-3 2 0,-2 0-207,-2 0 1,6 0 192,4 0 1,7 0 170,3 0 1,1 0-216,-2 0 0,-3-1 177,4-4 0,-9 3-58,-1-3 1,6-1-30,8 1 0,-1-5 10,1 5 0,-11-5-18,1 5 0,-7-4-35,2 4 1,-4-5 48,5 5 0,4-2-118,5 2 0,1 4 46,-6-4 1,1-2-106,-1 3 1,3-3 38,2 2 1,5 2-51,10-7 0,9 7-107,5-2 0,3 2 63,-2-2 0,-2 3-109,7-3 0,1 4 12,8 1 0,-2 0 294,2 0 1,-1 0-6,1 0 0,-2 0 0,9-5 0,-7 0 0,2 1 0,5 3 0,5 1 0</inkml:trace>
  <inkml:trace contextRef="#ctx0" brushRef="#br0" timeOffset="489">912 1309 6804,'0'-15'314,"-2"0"8,-3 1 1,4-1-69,-4 0 0,3-1-57,2-4 1,0-3-116,0-6 1,0-2 13,0-3 0,0-4-59,0-6 1,7-7 62,2-3 0,4 2-146,2-2 1,0 0 69,-1-4 0,1-1-97,0 0 0,-5 5 26,-1 0 0,-5 2-300,1-2 1,-4 3 60,-1 7 1,0 8-62,0 7 1,0 1-442,0 9 788,-6-1 0,-2 5 0,-7 1 0</inkml:trace>
  <inkml:trace contextRef="#ctx0" brushRef="#br0" timeOffset="1089">1779 1265 6785,'8'0'-337,"0"0"214,-3 0 166,-3 0 438,4 0-363,-6-7 150,0 5-150,0-4 95,0-1 1,0 4 52,0-7-63,0 0 1,5-9-38,0-1 1,0-6-44,-5 2 0,2-6-5,3-4 1,-4-4 24,4-6 1,2-1-152,-2-4 0,1 1 79,-1-6 1,-2 0-208,7-4 1,-2 4 51,2 0 0,3 2-229,-3-2 1,3-4 3,2 5 0,-6 2-102,1 2 1,0 5 70,5 5 0,-5 4 340,-1 11 0,1-4 0,5 5 0</inkml:trace>
  <inkml:trace contextRef="#ctx0" brushRef="#br0" timeOffset="1592">2896 1412 7569,'-8'-7'-694,"-4"4"516,8-7 1,-3 5 143,2-5 0,3 0 477,-2-4 0,0-1-146,-1 0 1,4-1-66,-4-4 0,3-2-112,2-8 0,5 1-109,0-1 0,6-6 16,-1-3 0,-2-10-55,2-5 1,-2-1 55,2 1 1,-2-3 44,-3 3 0,-3-2-202,3 2 1,-2 2 37,2 3 0,-3 7-224,3-7 0,-4 13 120,-1-3 1,0 1-205,0 4 1,0-1 14,0 6 384,0 6 0,7-5 0,1 5 0</inkml:trace>
  <inkml:trace contextRef="#ctx0" brushRef="#br0" timeOffset="2043">4204 1426 7713,'-6'-14'487,"4"-3"-15,-3-2 0,4 1-302,1-7-101,0 1 0,0-12-33,0-4 0,0-2 74,0-2 0,0-7-205,0-3 1,1-9 61,4-6 0,3-3-192,7-1 0,-5-6-186,0 1 1,-6 0-107,6 4 0,-6 1 187,0-1 143,-2 7 0,-8 8 0,-3 9 0</inkml:trace>
  <inkml:trace contextRef="#ctx0" brushRef="#br0" timeOffset="2672">441 956 8194,'0'-15'974,"2"0"-903,3 1 1,-2-6-219,7 1 1,-5-8-232,5 3 1,-1-4 236,6-1 1,0-1 140,0 1 0,-1 0 0,1-1 0</inkml:trace>
  <inkml:trace contextRef="#ctx0" brushRef="#br0" timeOffset="3291">1676 647 7569,'-8'8'-872,"0"0"830,3-3 1,2-3 229,-7 3 1,5-3-185,-5-2 0,5 0-9,-5 0 0,5-2-29,-4-3 62,5-3 0,-2-7-56,6 0 1,0 1 38,0-1 0,0-1-46,0-4 1,1 4 48,4-4 1,-1 4-83,5 1 48,1 0 129,5 7-105,0 2 0,-2 7 137,-4 4 0,-2 3 11,-7 7 0,0 0-115,0 0 0,-2 6 24,-3 3 0,-3 4-2,-6 1 1,-6 2-112,0 4 0,-7-3 113,-3 8 1,-1-6-155,-8 5 0,5-1 20,-5 1 0,6-3 22,-1-7 1,7 1 32,3-1 1,8-6-1,1-3-52,0-4 55,14-1 1,-3-7-163,14-3 0,6-4 46,14-1 1,6 5 130,3 0 0,10 6 0,3-2 0</inkml:trace>
  <inkml:trace contextRef="#ctx0" brushRef="#br0" timeOffset="3815">2220 1191 7569,'0'8'-977,"0"-1"1207,0-7 346,0 6-181,0-4-393,0 4 1,6-6-16,4 0 0,3 0 68,2 0 1,5 0 3,-1 0 0,7 0 5,-1 0 1,1-1-17,-2-4 0,3-3 20,-8-7 1,7 0-14,-1 1 0,-2-1 82,1 0 1,-11 1-72,2-1 1,-5 0 3,0 0 1,-4 1 5,-6-1 1,-2 5-238,-2 0 1,-5 2-33,-5-2 0,-1-1-47,0 6 1,5-5 142,1 5 0,4-4 11,-5 4 0,7-2 156,-2 2 0,3 2-90,2-7 1,2 0 54,3-4 1,-2-1-31,7 0 1,0-1 114,4-4 1,1 4-136,0-4 1,-6-1 6,1 2 0,-6-1-84,0 5 0,-4 1 17,-4-1-33,-5 0 0,-5 2 75,-1 3 1,0 2-78,1 3 1,4 4-4,0-4 113,7 3 0,-10 2 0,4 0 0</inkml:trace>
  <inkml:trace contextRef="#ctx0" brushRef="#br0" timeOffset="4794">3587 912 7501,'-10'8'121,"0"-3"1,5-4 55,-4-1 1,-1 0-178,-5 0 0,-4 0 54,-1 0 0,-1 5 1,1 0 1,4 5 80,-4-5 0,-1 6-171,1-1 0,1 3-18,4 2 1,0 0-52,1-1 1,-1 1 38,0 0 0,7 1 52,3 4 0,4-4-42,1 4 0,3-4 59,7-1 0,1 4 0,14 1 0,-1-5-9,5-6 0,6-1-6,-1 2 1,5-3 6,-4-7 1,-3 0-19,-7 0 1,2-2 21,-2-3 0,1-3 0,-1-7 0,1-4 273,-7-1 1,-1-4-116,-8 4 1,-3-6-234,-7 2 0,-2-4 118,-3-2 1,-10 3-875,-9 2 831,-4-3 0,-8 12 0,-1-5 0</inkml:trace>
  <inkml:trace contextRef="#ctx0" brushRef="#br0" timeOffset="6142">4748 1309 7881,'0'-15'532,"2"0"46,3 1 1,1-8-308,4-2 0,3-12-243,-3-8 1,3-13-787,2-12 514,-7-3 1,11-8 0,-2-2-1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45.3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383 319 7071,'0'10'326,"0"0"-289,0-7 0,-2 9 68,-3-7 1,2 6-51,-7-1 1,5 3-39,-5 2 0,5 1 60,-4 3 0,-1-1-74,-5 7 1,-5-1 50,1 6 1,-1-6-97,6 1 0,-1-2-51,0 1 0,0-3 133,1-6-113,-1 0 77,0-7 0,2-3 40,3-10 1,-1-3-42,6-7 1,0-6 101,5-4 0,0-2-55,0-3 1,0 1-6,0-1 0,-5 3-31,0 2 1,-1-1 6,1 6 0,2 1-215,-7 4 0,5 2 72,-5 3 1,5 4-776,-4 6 478,-1 0 419,2 6 0,-6 2 0,6 7 0</inkml:trace>
  <inkml:trace contextRef="#ctx0" brushRef="#br0" timeOffset="542">618 393 7462,'14'-8'-369,"1"3"0,-5-2 227,0 2 1,-1-6 467,6 1 0,-5-3-117,0-2 0,-5-1-18,4-4 0,-4 2-82,5-6 0,-5 4 12,5-4 0,-7 1-45,2-1 1,2-3-11,-3 8 1,1-1-119,-5 5 0,0 1 170,0-1-268,0 0 148,0 1-41,0 6 0,-1 6 36,-4 7 0,2 8-10,-7 2 1,-2 6 16,-7 8 1,2 2-6,-2 4 1,2 0-1,3 5 1,-1 2 6,0-3 0,6-3-38,-1-1 0,7-4 36,-2-2 1,3-6-16,2-4 0,0-2 14,0-3 0,2 1-1,3 0 0,3-7-2,6-3 1,3-3 0,2-2 0,-2 0 21,2 0 1,2-2-22,-1-3 0,0-3 115,-6-7 1,1 0-104,0 1 0,-1-1 115,1 0 1,0 2-63,0 3 0,-1-3 32,1 4 0,0 2 10,-1 2 1,1-1-1,0 1 0,-1 0-4,1 5 1,5 0-23,-1 0 1,6 0-29,-6 0 0,8 0 27,-3 0 0,-1 0-265,1 0 1,-1 0 79,2 0 1,1 0-664,-6 0 1,-1 5 770,-4 0 0,0 6 0,-1-3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48.0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368 0 7075,'0'9'632,"0"-3"-547,0 1 1,0-4-1,0 7 0,0-5-31,0 4 26,-7 1 1,1 7-114,-4 2 0,-3-2 75,3 2 0,-3 4-10,-2 1 0,0 4-18,1 2 0,-1-3-73,0-2 0,1 3 21,-1-4 0,5-3 53,0-1 1,1 0-50,-6-6 0,5 3 41,0-12 0,5 4-24,-4-4 1,4 0 62,-5-5-22,7 0 0,-9-6 29,7-4 1,0-3-45,5-2 1,-5-5 23,1 1 0,-3-6-15,2 6 0,2-7-126,-7 1 1,5 4 81,-5 1 0,7 4-128,-2 1 1,-1 1-125,1-1 0,-2 5-475,2 0 753,4 7 0,-6-4 0,7 7 0</inkml:trace>
  <inkml:trace contextRef="#ctx0" brushRef="#br0" timeOffset="684">603 515 7614,'1'-10'288,"4"0"1,-3-1-256,3-9 1,-2 2 54,2-6 1,-3-1-79,3-4 0,-2 0 34,2-1 1,-4 1-48,4-1 0,-3 6-98,-2-1 0,0 7-258,0-1 0,0 2-638,0 3 997,0 6 0,0-5 0,0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50.14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0 7269,'0'10'-506,"0"0"554,0-7 1,0 5 27,0-3 0,-1-1-6,-4 5 0,3-4-1,-3 5 0,-1 0 14,1 5 0,-2-1-4,2 1 0,2 0-25,-7-1 1,5 1-2,-4 0 1,0-1-76,0 1 0,-3 5 118,7-1-111,-6 1 0,3 0 6,-7-1 0,5 1-124,0-6 158,1 8 1,-1-11-2,0 4 1,5-5-70,-5-1 0,7 0 49,-2-5-8,-3-2 1,5 0 37,-7-7 1,7-7-32,-2 3 0,1-6 31,0-5 0,2 4-25,-3-4 1,-1-1-28,1 2 1,-2-3 29,2 3 1,4 2-146,-4-2 0,-2 2 85,2 3 1,0-1-85,5 0 1,0 6-488,0-1 202,-6 6 417,4-9 0,-4 12 0,6-6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50.7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87 89 7569,'0'9'-353,"0"1"254,0-6 77,0 9-47,0-12 208,0 12-150,-7-5 24,-1 1 132,-7-3-196,1-6 83,-1 0 0,7-6-82,3-4 0,-2 2 47,2-2 0,2 0-48,8-5 1,-2 1 43,7-1 0,-2 0 17,2 1 0,3 0 49,-3 5 0,3-3-51,2 7 1,-1 0 30,1 5 0,0 0-23,0 0 0,-1 0 135,1 0-124,-7 7 1,-1 1-35,-7 7 1,0 4 24,0 1 1,-7 5-2,-3-6 0,-1 6-4,1-6 1,-3 7-8,3-1 1,-1-4 57,1-1 0,-3 1-45,3-1 1,4 4 85,1-4-65,-3-1 0,6-4 134,-3 0-86,3-7 1,4 3 8,3-6 1,8 0-14,7-5 0,4 0-25,-4 0 0,6-5-184,-2 0 1,9 0 67,1 5 0,2-5-563,-2 1 1,-2-1 619,2 5 0,3 6 0,1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54.23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3132 883 7215,'8'0'-705,"-1"0"832,-7 0 1,-2 5-82,-3 0 1,2 0 16,-7-5 0,5 1-9,-5 4 1,0-3-5,-4 3 1,-3-4 7,-2-1 0,1 0-13,-7 0 0,1 0-4,-6 0 1,-4 0 11,0 0 0,-7 0-3,2 0 0,-2 0-42,2 0 1,-2 0 42,7 0 1,-2 0-80,1 0 0,3 0 30,-7 0 0,4 0-2,-4 0 0,0 0 18,-5 0 1,-5 0-5,0 0 0,0 0-4,5 0 0,4 5 3,1 0 1,2 0-10,-2-5 1,-2 0 8,6 0 0,-5 5-15,0 0 0,-2 0 6,-2-5 1,-5 0-1,0 0 0,-5 5 7,5 0 0,-5-1-14,5-4 1,5 0 0,5 0 0,1 0 7,-1 0 0,-5-1-19,0-4 0,0 3 16,-5-3 0,3-1-8,2 1 0,5-2 1,-1 2 1,6 4-1,-5-4 0,6 3-3,-1 2 0,3 0-1,2 0 0,-1 0-16,1 0 1,-1 0 19,1 0 1,0 0 2,-1 0 0,1 0-5,-1 0 1,1 0-33,0 0 0,-1 2 29,1 3 1,1-4 0,4 4 0,-3-3 9,8-2 0,-6 0-22,6 0 4,-1 0 0,5 0 8,1 0 0,4 0 30,0 0-28,0 0 0,-4 0 10,-1 0 0,5 2 0,0 3 3,0-4 19,-4 6-9,-1-7 0,2 1 36,3 4-47,-3-3 1,10 4 2,-7-6 0,7 2 6,-2 3 1,2-3 60,-2 2-55,3-2 56,-4-2-66,-1 0 12,5 0 0,-4 0-46,6-6 69,0 4-23,0-11 0,0 10 20,0-7 1,2 5-32,2-5 1,0 2 35,5-2 1,-4-3-31,5 3 1,-5-3-2,5-1 1,-7-1 5,2 0 1,2 0-34,-3 1 0,6-6 20,-5 1 1,7-3-7,-3 3 1,0-3-5,0-2 0,1-4-5,5 4 1,-5 1 20,-1-2 1,0 1-11,0-6 1,3 3-14,-7 2 1,0-1 11,-5 6 1,0-1-16,0 2 0,0 2-1,0-2 4,0 2 0,0 3 7,0-1-1,0 0 4,0 1-4,0-1 0,0 0 3,0 0 1,0 6-3,0-1 0,0 5-1,0-5 0,0 5 3,0-5 0,0 6 3,0-6-4,0 7 1,0-11 0,0 5 1,0 2 0,0-6-2,0 3 0,0 2-28,0-2 0,0 5 25,0-4-23,6 5 16,-4-9 0,6 10-15,-3-7 21,-3 7 3,4-4 1,-4 7 38,3 0-50,-4 0 88,6 0-74,-1 0 1,-2-1 1,5-4 0,-4 3 3,5-3-2,0 4 1,5 1 21,-1 0 1,1 0 1,0 0 0,-1 0 59,1 0 0,0 0-71,-1 0 0,6 0 43,0 0 1,1 0-35,-1 0 0,-3 0-3,8 0 0,-5 0 9,4 0 1,-4 0-12,4 0 0,-4 0 16,4 0 1,-4 0-6,4 0 0,-4 0 9,4 0 0,1 0-10,4 0 0,1 0 36,-1 0 1,2 0-36,3 0 1,-2 0-39,2 0 0,3 5 7,3-1 1,-3 3-5,2-2 1,-1-3 27,1 2 1,-1-2-5,-4-2 0,-3 5 12,3 0 1,2 0-17,-1-5 1,7 0-6,2 0 1,-5 0 3,5 0 0,0 0 30,1 0 0,2 0-18,-8 0 1,-1-5-1,1 0 0,-5 0-1,5 5 0,-4 0-5,4 0 1,0 0-25,5 0 0,0 0 26,0 0 0,0 5-17,1 0 0,-1 0 13,0-5 0,-2 5 1,-3 0 0,2-1-23,-6-4 1,-1 0-3,-5 0 1,6 0 12,-1 0 1,5 0-4,-5 0 1,12 0 14,-2 0 1,4-1-11,-4-4 0,0 3-15,0-3 0,0-1 11,0 1 0,-6-2 0,-4 3 0,-3 2-6,-2-3 0,2-2 1,4 3 0,-6-1-5,0 5 0,1 0 8,-6 0 1,4-5-13,1 0 1,-1 0 9,-3 5 0,3 0 3,-4 0 1,-1 0-6,1 0 0,-6 0-1,2 0 1,1 0-2,-1 0 0,-1 0 0,-4 0 0,0 0-15,-1 0 1,-4 0 15,0 0 1,-5 0-27,5 0 0,-5 0 18,4 0 11,-5 0 0,7 2-15,-6 3 47,0-4-33,-5 6 3,0-1-11,0-4 1,0 6 7,0-3-63,0-3-40,0 4 77,0 1 57,0-6-1,0 6-10,0-1 1,0-2-17,0 5 44,0-5-41,0 9 1,0-5 34,0 7 0,0-6-26,0 1 1,0 0 2,0 5 0,0-6-15,0 1 1,0 2-2,0 7 1,-5-6-19,0 7 0,-1-7 24,1 7 1,3-4-15,-3-1 0,-1 4 5,1 1 0,-2 1-4,2-1 0,4-2 19,-4 6 0,-2-6 4,2 2 1,-4 1-14,4-1 0,-7 4 2,2-4 0,2-1-15,-2-4 0,6 1 14,-6 4 1,2-9-28,-2 4 32,3-4-53,1 4 22,4 0-7,-4 0-5,6-1 0,-2-1 17,-3-3 6,3 3-9,-4-5-16,-1 7 12,6 0 22,-6-1-13,7-5-2,0 4-15,-6-12 14,4 6-90,-5-7 56,7 0 53,-6 0 21,4 0 98,-4 0-22,-1 0-72,6 0-14,-12 0 1,9 0-17,-6 0 0,6 0 16,-6 0 1,5 0 2,-5 0-5,0 0 1,-4 0-13,-1 0 1,0 0 6,0 0 1,-1 0-15,-3 0 1,-3 0 2,-2 0 1,-4 0-1,4 0 0,-4 0-36,-2 0 0,6 0 41,-1 0 1,3 0-143,-3 0 0,-3 0 81,4 0 0,-2 0-281,1 0 0,-3 0 62,4 0 0,1 5-56,-1 0 1,4 4 14,-5-4 0,3 0-108,-3-5 1,-3 0 178,4 0 1,-4 0 246,-1 0 0,-1 7 0,1 1 0</inkml:trace>
  <inkml:trace contextRef="#ctx0" brushRef="#br0" timeOffset="754">2514 868 6774,'9'-14'282,"-4"-1"0,-4 0-205,-1 0 1,0-4-14,0-1 0,5-6-13,0 2 1,5-4 20,-5-2 1,6-1-59,-1-3 0,3-8 21,2-7 1,4 0-68,1 5 1,-1-1 2,-4 1 0,-5 2-114,0 3 1,-7 4-218,2 11 1,1-2 59,-1 6 300,0 7 0,-5 0 0,0 5 0</inkml:trace>
  <inkml:trace contextRef="#ctx0" brushRef="#br0" timeOffset="1385">1383 809 7569,'8'0'-700,"5"0"1,-5-4 1067,7-1 1,-1-8-181,1-2 1,0-1 13,0-9 1,-1 1 61,1-6-219,0 1 0,-1-7 21,1-3 0,-2-4 5,-3-1 1,1 5-113,-6 0 0,0 1 87,-5-1 0,5-2-200,0 7 1,0 4-106,-5 6 1,0 1-83,0-1 1,-2 2 58,-3 8 282,4-1 0,-12 0 0,4 0 0</inkml:trace>
  <inkml:trace contextRef="#ctx0" brushRef="#br0" timeOffset="5659">1103 295 6632,'-9'2'-156,"-1"2"0,0-2 462,-5 3 0,-4-3-230,-1-2 0,-4 0-53,4 0 0,-6 0-5,1 0 10,4 0 1,-5 6-1,6 4 0,-4-2 1,4 2 1,-4 1-11,4 9 0,1-2 1,4 6 1,0-4-16,0 5 1,1-3 12,-1 3 1,5 1-50,0-6 0,6 4 48,-6-4 0,6-1-46,0-4 1,2 0 22,2-1 0,2-4-2,2 0 1,5-7-1,5 2 0,1-3 8,0-2 0,4 0 42,1 0 0,0 0-38,-6 0 122,1 0-60,0-7 0,-6 1 86,1-4-94,-6-3 0,2 5 211,-6-7-233,0 0 1,-6 1 18,-4-1 0,2 5-100,-2 0 0,0 5 60,-5-4 1,1 4-263,-1-5 1,0 7 84,0-2 1,6-2-316,-1 2 477,7 0 0,-10 5 0,4 0 0</inkml:trace>
  <inkml:trace contextRef="#ctx0" brushRef="#br0" timeOffset="6590">2176 427 7151,'0'15'-660,"-5"0"374,1-1 1,-3-4 377,2 0 1,2-5 181,-7 5 0,5-7 39,-5 2-169,1-4-136,-6-1 21,7-6 0,-4-2-55,7-7 1,0 0 58,5 1 0,0-1-73,0 0 0,5-4 77,0-1 0,7 2-56,-2 8 0,-2-3 20,1 3 0,1 2 3,5-2 1,0 7-4,-1-2 0,1 4 55,0 1 1,-1 0-10,1 0 0,0 1 7,0 4 0,-7 5-18,-3 10 1,-4 1-6,-1 3 1,-6 9-28,-4-4 1,-8 6 8,-2-1 1,-6-3 1,2 3 0,1-3-21,-2-1 1,3-6-8,-3 1 0,4-7-3,6 1 0,0-4 28,1-5-18,6 3 14,1-12 14,7 6 1,2-9-21,3-3 0,4-3 9,11-6 1,-2 4-5,6 0 1,3 2-7,7-2 0,-2-1-75,8 6 1,-6-5 75,5 5 0,-1 0-311,1 5 1,-3-5 28,-7 0 280,-6 0 0,11 5 0,-3 0 0</inkml:trace>
  <inkml:trace contextRef="#ctx0" brushRef="#br0" timeOffset="7231">3191 751 7569,'0'-10'-488,"0"0"1,4 5 467,1-5 0,0 5 481,-5-4-147,7-1-233,-6-11 1,8 3 52,-4-7 0,-4 6-10,4-6 1,2-1-55,-3-8 0,3 3 11,-2-4 1,-3 4-293,2 2 144,5-1 0,-8 8-748,4 2 520,-3 4 295,-2 7 0,6-4 0,2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05.9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3925 45 7569,'0'8'-1510,"-5"0"1709,0-3-68,-6-4 1,3 6 93,-7-7 0,-1 2-126,-4 3 0,4-4 17,-4 4 0,-1-3-57,1-2 0,-6 0 112,2 0 1,-9-5-41,-1 0 0,-7 0-32,2 5 1,-10 0-108,-5 0 1,-12 2 106,-7 3 1,-1-4-310,-4 4 1,-2 2 253,2-3 1,-4 1-101,-1-5 1,-2 5 63,-13 0 0,0 2-223,46-5 0,1 1 0,-46-2 206,46 1 1,0 1-1,-2 1 1,-1 0-44,-6 1 1,-2 0-1,2-1 1,2 0 43,-40 6 1,-1-5-105,10 5 1,-4-2 87,-5 2 0,10 3-6,10-3 0,3 3-118,1 1 1,1 1 123,-1 0 0,1-1-9,-1 1 1,1 0 15,-1 0 0,14-1-6,6 1 1,6-5 20,4 0 1,7-6 173,3 6 0,3-6-156,1 0 0,2 0 259,4 1 1,-2-4-256,6 4 0,-4-3 140,4-2 0,0 1-145,6 4 1,4-3-14,0 3 1,0-4 1,-4-1 1,-1 0-4,0 0 0,1 5-1,-1 0 1,0 0-1,0-5 0,6 5 0,-1 0 0,5 0-59,-5-5 54,7 0-83,-4 0 0,19 0 79,2 0 1,4-2 2,-3-3 0,0 4 6,0-4 0,-1 3-15,1 2 1,0-1 83,-1-4-81,1 3 44,0-5-26,-7 7 1,-2 2 3,-6 3-7,0-3-2,0 11 0,0-5 34,0 7 0,0-6-31,0 1 0,-4-5 15,-1 5-14,0 0 0,0 4-1,0 1 1,0-5 29,5 0-15,0-1 0,0 6-9,0 0 1,0 0 2,0-1 0,-5 1 154,0 0-103,0-1 1,5 8 0,-1 0-5,-4 1 0,2 5-23,-7-3 0,5 2 2,-5 3-10,0-1 0,0 5 0,2 1-43,2-3 1,-4-5 9,5-3 0,-2-1-12,3 1 1,0-2-61,-5-8 83,5 1 1,-2 0-1,6-1-33,0 1 0,0-5 29,0 0-11,0-7 0,0 5-12,0-3 8,0-3 1,1 4-32,4-6 1,-1-5 24,5 0 1,-4-4-41,5 4 1,-5-5 41,5 5 1,0-5-18,4 5 12,-6-6 3,5 9 1,-4-9 68,5 6-71,-6 0 6,6 5 0,-6-5 67,6 0-60,-5 0 0,4 5 0,-4 0 28,5 0 0,0 0 18,1 0 0,0 0 2,-1 0 1,6 0 76,0 0-108,-1 0 0,1 0 1,1 0 69,2 0 1,1 0-55,6 0 1,6 0 54,3 0 0,7 0-32,7 0 0,3 0 1,13 0 1,-6 0 22,6 0 1,-12 0-30,2 0 0,-4 0 86,4 0-848,0 0 762,6 0 0,-3 0 92,7 0-87,0 0-2,-3 0 0,-2-1 22,-10-4 1,5 2-153,0-7 122,-1 0 0,14-5-92,-3 1 1,1-1 16,-1 0 65,9 0 0,-19 6-111,10-1 104,-4 0 1,3 2-105,1 3 1,0 3 42,4 2 1,-3 0 14,-6 0 1,-5 2 18,-10 3 0,-3 1 3,3 4 1,-10 2 0,-5-7 1,-3 6 11,-1-1 362,-1-4 1,0 6-353,1-7 35,-1 0 0,-4-1-52,-1 1 0,1 0-4,4-5 0,0 0-28,1 0 1,-1 0 10,1 0 0,-6 0-3,1 0 1,-7 0 17,1 0 0,-2 0-1,-3 0 3,-6 0-8,5 0 29,-11 0-22,5 0 1,-1 0-86,-4 0 23,4 0 59,1 0 2,-6 0 14,6 0-25,0 0 21,-6 0 1,7 0-2,-3 0-12,-3 0 18,4 0-4,1-6-9,-5 4 1,6-6 59,-3 3 0,-4 2-17,4-7-17,3 7 1,-4-9-11,5 7 1,-4-4 3,5 4 0,-7-2 1,2 2 1,-1 4 26,0-4 1,-2-4-28,5 1 1,-7-6 47,0-1 1,0 0-49,0 1 1,4 2 62,1-3 0,2 4-23,-2-9 0,-2 2 5,7-1 0,-5 1-27,5-7 0,-7 1 1,2-6 24,-4 1 0,-1 0-86,0-1 0,0-1 33,0-3 1,-1 3-93,-4-3 1,2-2 44,-7 1 0,2-4-108,-2 5 1,3-5-179,7 4 208,-6-5 1,4 8-112,-3-2 0,4 3-427,1 2 407,0-1 1,0 6-359,0-1 327,-7 7 276,5-3 0,-17 13 0,2 1 0</inkml:trace>
  <inkml:trace contextRef="#ctx0" brushRef="#br0" timeOffset="520">2426 1074 7354,'0'-15'-575,"0"0"712,0 7 0,0-7 1,0 1 284,0-9-347,0 1 0,0-5 1,0 1 52,0-7 0,1 0-16,4-6 1,-3 5-141,3-5 1,1-1-210,-1-4 206,0 7 0,-3-11 0,1 4-141,2-2 0,0-1 55,-5-2 0,0 8-349,0-3 299,0 10 0,0-2-322,0 7 489,0 6 0,-13-5 0,-4 5 0</inkml:trace>
  <inkml:trace contextRef="#ctx0" brushRef="#br0" timeOffset="1027">1411 1132 8559,'0'-14'367,"0"-1"-303,0 0 1,0-6 95,0-4 0,2-4-202,3-5 63,-3-4 0,11-1 0,-4-2 18,5-5 1,-5 1-267,1-9 0,-7 5 106,2-5 0,-3 5-513,-2-5 461,0 0 0,-7 2 0,-1 5-786,0 6 959,-5-2 0,5 12 0,-7-5 0</inkml:trace>
  <inkml:trace contextRef="#ctx0" brushRef="#br0" timeOffset="1894">662 1132 7569,'8'0'-151,"5"-6"190,-5-2 1,2-7-1,-2 0-20,-1 1 0,4-3 39,-1-2 1,3-3-45,2-2 0,-6-2 53,1 6 0,0-4-14,5 4 1,-2-4-105,-3 4 90,3-6 0,-10 8 1,5-5-58,-1 2 1,-2 1 35,-5 5 0,0 1-146,0-1 1,0 0 49,0 1 1,-7 4-327,-3 0 176,-3 7 82,5-4 0,-5 2-75,3 0 1,-3 1-132,-2 4 352,1 0 0,-1 0 0,0 0 0</inkml:trace>
  <inkml:trace contextRef="#ctx0" brushRef="#br0" timeOffset="2201">1015 868 7569,'0'10'-191,"0"-1"1,-2-4 22,-3 5 0,2-7 406,-7 2 1,0-3-60,-5-2 0,-1 0-126,-3 0 1,2 0 1,-11 0 0,4-2-23,-4-3 0,0 4 38,4-4 1,-4-2-126,4 2 1,1 0-33,-2 5 0,6-4-107,-6-1 1,7 0-261,-1 5 1,2-2 453,3-3 0,-1 4 0,0-6 0</inkml:trace>
  <inkml:trace contextRef="#ctx0" brushRef="#br0" timeOffset="2936">2014 530 7569,'8'0'-990,"0"0"844,-3 0 367,-3 0 0,4 1 55,-6 4-115,0-3-172,0 4 62,0 1 1,-6-5 0,-4 4 41,-3 1 0,0-4-120,3 7-43,-3-7 0,5 8 96,-7-6 0,6 2-75,-1-2 1,5-2 27,-5 7 0,5-7-13,-5 2 14,7 3 1,-3-5 15,6 7-39,0-7-21,0 4 34,0-1 0,1-4-1,4 3 21,3-3 2,0 4 1,5-4 13,-3 3 0,8-2-18,2 2 0,6-4 59,-2 4 1,3-1-55,-3 1 1,-3-2 144,-6 7-66,0-7 1,-7 10 0,-3-3 15,-4 3 1,-1 2-54,0-1 0,-6 1 5,-4 0 1,0 1-84,-4 4 69,2-4 0,-9 5 0,6-6-94,0 0 1,1-2 91,-1-4 1,5 3-271,0-7 0,6 0-200,-6-5 0,5 0 446,-5 0 0,7-7 0,-4-1 0</inkml:trace>
  <inkml:trace contextRef="#ctx0" brushRef="#br0" timeOffset="3540">3381 383 6824,'-15'0'171,"1"0"-111,-1 0 0,-5 5-4,1-1 1,-6 6-5,6-5 0,-3 7-28,3-3 0,3 4 42,-4 2 1,-1 0-97,1 0 0,1 1 21,4 3 1,0-1-10,0 7 0,2-5-28,4 4 1,-3-1 64,7 1 1,-5-1-33,6-3 1,-1-4 15,5 4 1,1-6-63,4-4 52,3 3 1,7-6-1,0 3-17,-1-5 0,1-4 25,0-1-4,6 0 0,-5 0 23,4 0 0,-4-5-6,-1 0 0,-5-6 0,-2 1 91,-1-3 1,-3 3-86,-4 1 0,0-1 7,0-5 1,0 5-43,0 0 1,-6 2 2,-4-2 1,-8-1-81,-1 6 1,-6 0-352,5 5 443,-6 0 0,3 0 0,-6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5:57.5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250 339 7535,'-8'6'47,"1"-4"-24,7 4 49,0-6 1,-1 5-15,-4 0 1,2 7 15,-7-3 1,5 4-11,-5 2 1,2 0-2,-2 0 0,-3 4 2,3 1 0,-1 4-35,1-4 0,-3 6-19,3-2 1,2 4-5,-2 2 0,5-6-44,-5 1 0,2-1 45,-1 6 1,-3-3-68,7-2 0,-5 1 47,5-6 0,-4 1-79,4-2 1,-2-7 74,2 2 0,4-2-5,-4 3 1,3-6 11,2 1-10,0-7 50,0 4-56,7-7 26,-6 0 0,11-2-7,-7-3 0,4 2-35,-4-7 16,7 7 11,-4-10 0,7 7-3,-1-4 14,1 3 0,0 6 16,-1-4 0,6 3 2,0-3 1,6 4 72,-2 1 0,4 0-83,1 0 0,3 0 66,2 0 0,3 0-50,7 0 0,2 0-8,3 0 1,-3 0-1,3 0 1,2 0 2,-2 0 0,11 0 19,-1 0 1,11-2-16,4-3 1,-1 2 22,5-7 0,-6 7-24,2-2 1,4-2-347,15 2 1,5 0 339,-44 5 1,0 0-1,-3 0 1,-1 0 44,4 0 0,0 0 1,-3 1-1,1 0-32,4 2 0,1-1 1,-2-1-1,1 0-7,1 1 0,-2 0 1,40 2 5,-16 1 1,-11-4-20,-9 4 1,-5-2 8,0 2 1,-7-3 19,2 3 1,-3-3-88,-2-2 1,0 0 74,0 0 0,-5 0-68,1 0 0,-8 0 397,2 0 1,-7 0-361,-3 0 0,-4-5 9,4 0 0,-4-2-20,4 2 1,-6 4 4,2-4 6,-4 3 6,-1 2 0,0 0 1,-6 0 1,1 0-15,-7 0 1,6 0-16,-4 0 0,-4 0 1,7 0 22,-3 0 1,-2 0-64,7 0 49,-6 0 29,9-6 1,-10 4-16,7-3 0,-7 2-5,2-2 39,-4 3 165,-1-4-180,0-1 123,0 6-19,0-6 1,-1 2-27,-4 0-43,3 0 0,-9 4 3,6-4 0,-2 2-14,3-7 1,2 5 1,-3-5 1,2 0-19,-2-4 1,3-1 15,-3 0 1,4-1-41,1-4 1,1 2 36,4-6 1,-3 4-73,3-4 0,-2 4 37,2-4 0,-3 4-8,2-5 1,0 3 2,1-3 0,1-3 14,4 4 1,3-2-27,-3 1 1,-2-1 17,2 6 1,-7-4-16,2 4 0,1 1 14,-1 4 0,0 5 0,-5 0 1,0 6 42,0-6 4,0 6 140,0-2-165,-6 6 75,4 0-53,-11 0-13,5 0 1,-7 0 1,0 0 1,6 0-13,-1 0 1,0 0 14,-5 0 0,1 0-7,-1 0 0,0 5-11,1 0 1,-1 0 9,0-5 0,0 0-16,1 0 1,-3 0 11,-2 0 0,3 5-12,-4-1 1,-3 1 6,-1-5 1,-6 0-3,-4 0 0,-5 0-4,-10 0 0,0 0-4,-10 0 0,3 5-9,-7 0 0,2 0 16,2-5 1,2 0-5,3 0 0,-8 0 1,4 0 1,-9 0-25,3 0 1,0 0 16,5 0 0,2 0-3,3 0 1,0-5-9,10 0 1,-5 0-4,5 5 1,-5 0-9,-5 0 0,-3 0 18,3 0 0,-3 2-7,-2 3 1,7-3 2,3 2 1,3 3 4,2-2 1,0 5-5,0-5 0,5 1 32,0-1 0,-5-3-1,-5 3 0,0 1 4,4-1 1,6 0-31,0-5 1,1 5 8,-1 0 1,-2 0-21,7-5 1,0 0 20,4 0 1,6 4-26,-1 1 1,1 0 11,-5-5 0,1 0-3,3 0 0,-2 0-4,2 0 1,-8 0 7,-1 0 0,5 0-61,4 0 0,6 0 56,-6 0 1,5 0-24,-4 0 0,6 0 17,-2 0 1,4 0-67,1 0 0,-1 0 56,-4 0 1,4 5-20,-3 0 0,2 2 15,2-3 1,1 0 2,-1 6 1,2-6-30,3 6 0,-3-6 24,3 0 0,2 0-146,-2 1 109,7-4-297,-3 6 1,7-7-40,4 0 0,10-2-185,9-3 0,4 2 107,1-7 478,7 7 0,9-4 0,7 7 0</inkml:trace>
  <inkml:trace contextRef="#ctx0" brushRef="#br0" timeOffset="471">1147 897 6541,'0'8'334,"-2"-1"-87,-3-7 200,4 0-303,-13 0 0,13-2-21,-4-3 1,-2 2-23,3-7 1,-1 1 35,5-6 1,1-2-50,4-2 1,-2 1 30,7-7 1,0 1-69,5-5 1,-1-6 7,1 1 0,-2-2-86,-3 2 0,3 1-25,-3-6 0,1 1 72,-1-1 0,2-2-45,-8 7 1,6-5 62,-5 4 0,5 6-213,-5 5 1,1 1-83,-1-2-401,-3 4 60,4 6-113,-6 7 440,0 2 0,0 7 271,0 4 0,7 3 0,1 7 0</inkml:trace>
  <inkml:trace contextRef="#ctx0" brushRef="#br0" timeOffset="872">2220 824 7942,'0'-17'399,"0"-2"0,0 1-251,0-7 1,5 1-67,0-6 0,6-1 46,-1-3 1,3 1-132,2-6 1,1 0 69,3-5 1,-2 0-119,2 0 1,-7 5-110,-2-1 0,-1 1 0,5-5 74,-5 0-309,4 6 1,-11 2 170,3 7 1,-2 6 223,2 4 0,-3 2 0,4 3 0</inkml:trace>
  <inkml:trace contextRef="#ctx0" brushRef="#br0" timeOffset="4949">662 853 7178,'6'-8'-349,"-3"-5"381,7 3 0,-5 2 57,5-2 0,-5-5 139,5-4 1,-7-6-175,2 6 0,3-7 1,-5 3-25,7-7 0,-7 6 2,2-1 1,-2 6-79,2-6 0,-3 7-178,3-1 1,-3 7-522,-2 2 745,0 1 0,6-6 0,2 0 0</inkml:trace>
  <inkml:trace contextRef="#ctx0" brushRef="#br0" timeOffset="5703">1661 662 7569,'7'8'-1103,"-4"4"1031,7-7 322,-7 6 0,10-8-161,-3 7 0,3-7-31,2 2 1,-4-3-23,4-2 16,-4 0 0,7 5 1,-3 0 0,-4 0 6,9-5 1,-4 0-30,-1 0 1,0-2 31,-1-3 0,1-2-98,0-2 1,-5-4 76,-1 3 1,1-3-107,5-2 0,-2 0 62,-3 1 0,1-1-26,-6 0 55,0 1-14,-5-1 0,0 5-7,0 0 0,-2 7-2,-3-2 1,2 3-4,-7 2 0,5 0 18,-4 0-36,-1 0 27,-5 0 1,7-1-66,3-4 0,3 2 49,2-7 1,0 5 1,0-5 1,0 5 5,0-5 0,0 1-7,0-6 0,5 0 5,0 1 1,0-1 1,-5 0 0,0 5 5,0 1-5,0-1 0,-1-3-63,-4 3 0,1-2-57,-5 8-56,-1-1 1,-5 5-441,0 0 615,1 0 0,-1 6 0,0 2 0</inkml:trace>
  <inkml:trace contextRef="#ctx0" brushRef="#br0" timeOffset="6324">2940 353 7569,'-8'0'-464,"-5"0"429,5 0 1,-2 5-43,0 0 224,0 0-75,-4 2 70,-1 1-172,0 6 0,5 1 82,1 0 0,5 0-35,-1-1 0,4-4-25,1 0-18,0 0 31,0 4 1,0 1-12,0 0 1,6-7 0,4-3 0,0 1 17,5-1 0,-4 5 51,9-5 0,-4 6-21,-1-1 1,-7-2 53,-3 2-71,-4 0 0,-1 5 7,0-1 1,-6 3-25,-4 2 1,-5-1 6,-4 7 1,-3-7-122,-2 1 0,-2-2 79,6-3 0,-6-1-311,2-3 1,2-3 337,3-7 0,-4 0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1.89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382 0 6983,'-11'0'85,"-4"0"1,4 0-20,-9 0 0,4 2-5,1 3 0,-6-3-3,-4 2 0,-2 3-80,-3-2 1,7 5 80,4-5 1,2 4-14,3-4 1,4 7-167,0-2 191,7-4-188,-10 7 139,11-5 0,0 2-115,7 0 0,7-5 94,-2 5 1,3-5-22,1 4 1,8-1 13,2 2 1,-3 3-3,-1-3 0,-4 2 113,-1-3 0,-2 4-104,-3-3 1,-4 3 59,-6 2 0,-1 1-42,-4 4 0,-3-4-26,-7 4 1,-5 1 8,1-1 0,-2-1-6,1-4 0,4 0-66,-4-1 0,-1 1 76,1 0 0,1-1-172,4 1 0,0-5 85,0 0 1,6-7-507,-1 2 276,7-3 311,-4-2 0,7 0 0</inkml:trace>
  <inkml:trace contextRef="#ctx0" brushRef="#br0" timeOffset="390">809 236 7569,'0'-9'-459,"-7"3"1,4 6 0,-7 0 517,-1 0 0,2 0 114,0 0 1,-1 0-139,-5 0 0,0 0-27,1 0 1,4 0 30,0 0 1,0 0-76,-4 0 0,4 0 65,0 0 1,7 6-57,-2 4 0,2 2 48,-2-3 0,3 5-37,-3-5 1,8 4 18,2 2 0,12-5-4,-3 0 0,9 0 56,-3 4 1,6-6-47,-2-3 1,-1 2 97,2-2 0,-2 0-86,1-5 1,2 0 55,-6 0 1,-1-7-43,-4-3 0,1-3 14,4-1 1,-9-3-1,4-2 0,-3 2-8,2-2 1,-6 2 9,-3 3 0,-3-1-6,-2 0 1,-8 5-97,-7 1 1,-8 5 81,-11-1 1,1 4-211,-6 1 1,2 5 59,-3 0 1,0 6-244,5-1 1,6-2 361,4 2 0,7 0 0,-3 4 0</inkml:trace>
  <inkml:trace contextRef="#ctx0" brushRef="#br0" timeOffset="883">985 280 7569,'37'-8'-336,"-1"1"0,-11 5 0,-2-1 349,-2-2 1,-1-1 9,-6 1 1,1 2 437,0-7-330,-1 6 0,-1-4-74,-3 3-38,3 4 103,-11-6-147,11 14 0,-11 1 81,3 7 1,-4-1-106,-1 1 0,-1 0 80,-4-1 0,3-4-63,-3 0 52,4 0 0,-4 0-215,0-1-17,0-5 202,11 2 1,4-12-28,10-4 1,-2-5 14,6-4 0,-4 2 29,4-2 1,1-1-32,4 5 0,-1-3 52,-4 9 1,-2 2-44,-8 2 1,1-1 109,0 1-24,-7 0-27,5 11 1,-11 3-31,3 5 0,-4 6 0,-1-1 1,-5 1-27,0-5 1,0-1 41,5 1 34,0 0-42,0 0-9,7-1 0,1-6-9,7-3 0,0-3 1,-1-2 0,1-5-16,0 0 0,-1-1 33,1 1-92,0 3 74,-1-11 1,-4 11-131,0-3 118,-7 4 0,6 1-21,-5 0 1,0 5 19,5 0 1,1 1 1,5-1 0,0-3 5,-1 3 0,1 1-12,0-1 1,4 0-116,1-5 1,4 0 17,-4 0 111,6 0 0,4 6 0,7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5.0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16 382 7569,'0'10'-653,"0"0"0,0-5 539,0 5 157,0-7-293,0 4 1069,-7-1-221,5-4-117,-4 4-161,6-6 1,0-6-199,0-4 0,2-3-75,2-2-37,-2-6 1,11-2-52,-3-6 0,3 1 91,2 3 0,-2-6-32,-3 7 1,1-7-1,-4 6-33,1-2 0,-5 2-146,2 1 89,-3 6-179,-2-4 91,0 8 149,0 6-8,0 1 0,0 9-111,0 3 106,6 3 0,-4 1 33,3 1 0,3 0 1,2 5-34,3-1 0,1-4 8,1 0 1,6-2 23,4 2 0,3-3 6,1-7 0,-5 0 46,1 0-65,-7 0 1,8-2 28,-6-3 0,4-3 3,-4-7 1,-6 0 150,-4 1-168,0-1 0,3 0 10,-3 1 7,-4 6-17,-6-6 16,0 13 96,0-6-125,0 20 25,-6-3-23,4 11 1,-6-6 0,3 0 1,4 4-24,-4 1 0,-2 1-4,2-1 1,0-2-393,5 6 292,0-6 0,2 8 0,3-6-9,5-2 0,-2-3-89,2-6 1,-1 3-162,6-7 1,5 0 385,-1-5 0,1-2 0,-5-3 0,6-3 0,2-7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6.3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221 882 7356,'2'-14'345,"3"-1"1,-2 0-216,7 1 0,-2-3 74,2-2 1,3-3-214,-3-2 103,3-4 1,-4 5-181,1-6 0,-6 4 74,0 1 1,3 4-222,-2-4 0,0 4-41,-5-4-177,0 6 1,0-3 57,0 6 393,0 7 0,-7 1 0,-1 7 0</inkml:trace>
  <inkml:trace contextRef="#ctx0" brushRef="#br0" timeOffset="289">530 662 7569,'-7'8'13,"-1"5"62,-7-11 1,1 4 163,-1-6-102,0 0 1,-1 0-57,-4 0 0,-1-1 63,-3-4 1,-9 2-70,4-7 1,-4 5 90,4-5 0,-6 5-197,1-5 0,1 5 55,9-4 0,-2-1-195,6-5 1,0 0 107,6 1 1,1-6-186,3 1 1,-2-6 21,8 5 1,-1-6 83,5 2 0,1-4 13,4-1 1,8-1 54,7 1 0,6-1-55,-1 1 0,-3 0 46,3-1 1,-2 6-314,1-1 396,4 7 0,-5-3 0,6 6 0</inkml:trace>
  <inkml:trace contextRef="#ctx0" brushRef="#br0" timeOffset="646">647 1132 7569,'15'0'-135,"0"0"68,0-6 0,1-7 306,3-7 1,-1-8 379,7-1 1,-1-7-307,6-8 1,1-5-146,3 0 0,-3-7-66,4 3 1,-4-6-159,-2-5-323,0-3 0,-6-6 246,-3-1 1,-10 7-112,-6 3 0,-2 6 141,-2 4 0,-13 3 103,-7 7 0,-12 6 0,-6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5.4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44 7569,'23'-5'-103,"-4"1"0,-2-1-81,-3 5 1,-4 0 206,0 0 210,0-7 26,-2 6-23,-2-13-135,-6 13 1,-1-6 130,-4 7-188,-3 0 68,-7 0-58,0 0 0,-4 0-86,-1 0 0,0 7 82,6 3 0,-6 3-98,1 1 1,-1-2 61,5 3 1,5-4-87,1 9 1,1-4-24,-2-1 28,3-7 1,7 5-104,0-3 171,0 3 1,2-4-18,3 1 1,5-5-5,9 5 0,-1-7 15,7 2 0,-6-3-2,6-2 0,-1 0 114,6 0-116,-8 0 0,5-7 88,-8-3 0,6-3-79,-6-1 1,1-1 60,-5 0 0,-7 1 0,-2-1 25,1 0 1,-6 0-36,4 1 1,-10-1-42,-4 0 1,-4 6 32,-2-1 1,-1 5-176,-4-5 61,4 7 0,-7-4-221,3 7 0,4 0 106,-4 0 0,4 2-326,1 3 1,2 3 511,3 7 0,-3-1 0,5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5.9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0 7569,'14'0'-125,"-6"0"0,1 0 265,-5 0 175,-2 0-369,5 0 72,-7 7-92,0 1 0,-5 6 5,0 1 57,-7 0 1,11 0 0,-4-1 46,3 1 1,2 0-138,0-1 1,7 1 25,3 0 94,3-7-26,8 5 0,2-11 1,6 3 0,1-4 23,-1-1 0,0 0 2,1 0 1,-2-5 4,-4 0 0,-1-6 6,-4 1 0,-4 2-4,0-2-12,0 0 0,-14 1-100,4-1 97,-3 6-326,-2-2 276,0 19 6,0-3 38,0 5 1,5-2-10,0-4 0,6 0 199,-1 0-203,3-5 1,2 7 123,-1-6 0,1 5-66,0-5 0,-1 0 48,1-5 0,0 0-59,-1 0 0,1 0 6,0 0 1,0-5 30,-1 0-43,1-7 1,0 4 21,-1-7 1,1 1 3,0-1 1,-5 0-9,-1 1 1,-5-1 4,0 0 1,-2 1-130,-2-1 106,-6 0 0,1 5 33,-10 1-71,4 5 1,-12-2-86,3 6 0,2 0-47,-6 0 54,6 0 1,-8 1-31,6 4 0,0 3-178,6 7 1,4-3-175,0 2 0,5-7 466,-5 8 0,7-4 0,-3 10 0,6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6.3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29 7158,'15'-6'-9,"-7"4"1,0-4 210,-3 6-23,-3 0 231,4 0-441,-6 6 39,0-4 1,-4 11 0,-1-3-45,1 3 1,-2 2 48,1-1 0,-5 1-72,5 0-38,-6-1 93,9 1-16,-11 0-41,11-1 23,-4 1 0,8-2 28,2-3 5,5-3 0,5-7 18,1 0 0,1 0 3,4 0 1,-4-2 30,4-3 1,1-3-46,-1-7 0,1 0 94,-1 1-89,-4-7 1,7 4 24,-4-2 1,-2-3 5,2 3 1,-2-1 10,-3 5-28,1 7 0,0-3 27,-1 6 0,1 0 0,0 5 1,-1 0-28,1 0 0,-5 2 9,0 3 0,-7 4-62,2 11 1,-3-4 23,-2 4 1,0-2-76,0 1 0,-7-1 54,-3 7 0,2-7 0,0 2-2,1-4 0,-2-6-328,4-1 53,0 1-460,5 5 766,0-7 0,6 5 0,2-5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6.9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206 0 7073,'-7'15'13,"-1"-5"73,-6-1 0,-1 1-107,0 5 0,0 0 66,1-1 1,-1 1-47,0 0 0,1 4 48,-1 1 1,0 1-162,1-1 124,5-4 1,-2 5-79,6-6 97,0 0-53,5-1 0,2 0 38,3-5 0,3-2-18,7-7 1,4 0 13,1 0 1,4 0 53,-4 0 0,4-5-38,-4 0 0,4-6 1,-4 1 1,5-3 30,-6-2 0,1-5 0,-6-1 54,1-2 1,0 4-32,0-6 0,-6 7-51,1-1 0,-7-3 9,2 3 1,-5-1-56,-5 6 1,0 4-199,-9 0 124,2 7-352,-9-4 299,0 7 1,3 0-48,-7 0-187,7 7 171,-9 1 206,10 13 0,-10 2 0,4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7.3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45 7569,'8'0'-873,"5"0"954,-11 0 118,11-7-22,-12 6 0,6-8-61,-7 5-50,-7 2 1,-2-5-135,-11 7 142,4 0-19,-12 0 0,10 0-66,-6 0-52,6 7 124,-4-5-203,8 11 178,-1-5 0,0 6 45,1 1-236,-1 0 174,7 0 0,-4-6-14,7 1 1,0 0-7,5 5 0,0-1-25,0 1 1,7-5 30,3 0 0,4-5-17,6 4 0,-4-5 22,4 1 1,3-4-1,1-1 0,-1 0 14,2 0 1,-7-6 2,1-4 0,-2-3 2,-3-2 1,1 0 4,0 1 0,-2-3 32,-3-2-52,3 2 0,-12-4 25,4 6-4,-3 1-13,-2-1-41,0 0 0,-2 7-79,-3 3 1,-3 4-24,-7 1 1,-4 0-191,-1 0 1,-6 8-343,2 7 356,2-1 297,-5 7 0,4 1 0,-7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7.9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0 691 7569,'15'0'-498,"-1"0"1,-4 0 434,0 0 1,2 0 233,7 0 1,-3-6 78,4-4-27,3-3-105,-7-2-89,12-6 40,-5 5 0,5-12 68,-4 3-108,10-3 0,-9-1 63,9 0 0,-4-6-55,-6 1 0,2-7-1,-6 2 1,4-3-7,-4-2 0,3 1-76,-8 4 1,2 0 62,-7 9 1,-3-1 0,-2 12-242,-4 1 189,-1 8 0,-1 3-8,-4 7 1,-5 13 22,-10 7 1,-1 8-10,-3 6 0,-4 10-10,3 10 0,-4 0 16,-5 5 1,3-10 64,-4 5-749,4-7 693,2 4 0,-5-6 67,-1 4-58,1-3 0,6 1-399,4-2 397,3 2 1,6-21-119,0 3 110,0-9-71,7 1 39,2-13 0,17-9 372,4-14 0,11-6-327,3-9 0,6 3 1,6-1 203,-2-1 1,-7 9-177,3-5 1,-4 7 7,-2 4 0,-4 1 11,-1 3 1,-6 3 63,2 7 83,-10 0-160,3 0-17,-12 7 1,4 1 6,-10 7 1,2-1-52,-7 1 1,0 2 56,-4 2 1,-1-3-63,0 4 0,1-4 54,-1-1 0,2 0-5,3-1 0,-1 1 21,6 0 0,-5-5 31,5-1-61,0 1 0,5 0 50,0 0-37,0 0 0,7 4-16,2 1 1,11-2 21,5-3 1,2 3-16,3-3 0,-1 3-132,0 2 0,2-6-210,4 1 0,2 0 332,7 5 0,1-1 0,-1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8.63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1617 0 7111,'8'0'127,"-1"0"114,-7 0 1,-12 5-115,-2 0 1,-13 2-59,-2-3 0,-7 0 1,-10 4 39,-3-2 0,-5 4-24,-9-5 0,-1 5-70,-9-5-184,-4 0 0,-16 0 209,0 0 0,-4-1-117,9-4 1,-2 0 28,12 0 0,-1 0-125,6 0 0,1 0 117,3 0 1,7 0-71,13 0 1,2 0-58,13 0 0,6-4-50,8-1-233,11 0 239,2-2 0,30 1 227,-7 4 0,9 2 0,1 0 0,2 0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9.2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1794 1249 6279,'0'-8'477,"6"2"-216,-4-1 113,4 6-189,1-12 110,-5 4-198,4-5 0,-6 5 117,0-4-130,0 5 1,0-8 24,0-4 1,0-3 2,0-6 1,-1 0-63,-4-1-16,3 1 0,-5-5 30,7-1 0,0-9-102,0 5 1,0-7-13,0 7 1,0-5 63,0-5 0,0 2-66,0-7 0,2-3 30,3-2 0,-3-3 1,3 9-97,-4 1 0,-2 3-3,-4 10 42,-4 3 1,-7 8 32,-3 4 24,2 3 1,-11 6 17,4 0 1,-2 7 5,1 3 0,-1-1 13,7 1 0,-6 0 9,5 5 1,-1-2-12,2-3 1,2 4 0,-2-4 5,2 3 0,3 2 10,-1 0-20,0 0 1,-1 7 4,-4 2 0,2 4-5,-6 2 0,4 5-12,-4-1 1,-1 7 4,-4-1 0,-2 4-1,-3 6 1,-4 2 35,-6 7 1,-2 5 5,-3 0 1,-3 7-164,-7-2 0,2 3 122,3 2 0,-3-1-118,3 1 0,-5 5 88,-5 0 0,2 1 36,-6-1 0,1-1-272,-2 1 0,10-2 123,10-13 0,5-5 66,5-5 1,5-8-265,9-1 296,4-7 0,13-13-230,3-1-4,3-5 131,16-11 1,2-4-239,13-14 384,1 1 0,-1-3 0,4 5 0,6 2 0,7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9.5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7568,'0'9'305,"0"1"-237,0-7-141,0 4 117,0-1-185,0-4 138,0 5 0,7-14 0,1-1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19.7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1 618 7688,'15'-15'0,"-6"0"-329,1 0 1,0-6 48,5-3 0,4-6 595,1-4 0,6-5-187,-1-10 0,-3 0-143,3-10 1,-2 5 19,1-5-149,-9 1 0,-2 12 0,-5-5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28.0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1 721 7569,'10'0'-68,"0"0"0,-6 0-55,6 0 1,0 0 0,5 0 548,-1 0-220,1-7 1,5-1-122,-1-7 1,7-4 12,-1-1 1,3-6-40,1 1 1,1-2 27,-1-3 0,5-4-32,1 0 1,5-10-16,0 4 1,-3-5-13,2 5 0,-6 0 12,1 0 0,-4 4-20,-6 7 0,-3 0-57,-6-1 0,-7 7 55,-3 4 1,-3 2-199,-2 3 140,0-1 1,-7 7 0,-1 1 36,-7 7 1,-4 0-9,-1 0 1,-1 2-8,1 3 0,2 3-4,-6 7 1,-1 1 28,-4 4 1,1-2-17,4 6 1,-4 1 102,3 4 0,-1 5-90,2 1 0,-2 6 44,6-2 1,-1 3-48,1 2 1,4 0 2,-4 0 1,6-1 8,4-4 0,-2 2-5,8-7 0,-6 1-29,5-6 1,0-5 31,5 1 0,6-9-188,4-1 1,5-7 50,5-8 0,2 0-303,8 0 0,-1-1 5,1-4 424,-1-4 0,0-12 0,1-2 0</inkml:trace>
  <inkml:trace contextRef="#ctx0" brushRef="#br0" timeOffset="262">868 706 7569,'0'8'-883,"0"-1"1092,0-1 447,0-4-579,0 4 64,-6-6-109,4 0-270,-5 0-507,1 0 745,4 0 0,-4 0 0,6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26.8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1221 251 6951,'0'-10'-322,"0"0"0,0 5 301,0-5 1,0 6 246,0-6 48,0 7 54,0-11-265,0 13 684,0-6-662,-7 14 0,4 1 25,-7 7 0,2 1 34,-2 4 0,-3-2-52,3 6 1,-1-4 27,1 4-159,-3-6 1,5 10 95,-7-4 0,0 6 0,-1 2-112,-3 3 1,2 4-11,-2-5 0,2 7 7,3-2 1,-1-1-105,0 1 65,0-6 1,2 1 13,4-9 1,-3 1 0,6-7-66,-3-1 0,6-1-259,-2-3 353,-3-6-498,6-1 94,-4-7 370,6 0 0,6-7 0,3-1 0</inkml:trace>
  <inkml:trace contextRef="#ctx0" brushRef="#br0" timeOffset="1291">853 927 6592,'8'0'249,"-1"6"-161,-1-4 1,3 5-82,5-7 1,1 0 78,0 0 0,4 0-20,1 0 0,6 0 109,-1 0-110,2 0-21,3 0 1,1 0 164,3 0-159,10 0 0,2 0 17,3 0 0,2 0-7,-2 0 1,1 0-1,1 0 14,8 0 0,1-5-69,9 0 1,6-2 97,8 2-296,4 4 1,-7-11 253,-7 7 1,-1-1-40,-8 1 1,6-2-7,-2-2 1,-2 1-70,-2 3 0,-4 3 107,-1-3-36,-7 3 0,-1 2 2,-7 0 1,-5 0-57,0 0 0,0 0 51,5 0 1,1 0-35,-1 0 1,1 0 190,4 0 0,-6 0-200,6 0 27,-7 0 1,2 0-4,-9 0 1,-4 0 2,-2 0 1,-6 0 0,-3-1-2,-4-4 35,-1 3-35,-1-4 43,-6 6 10,-1 0 40,-7 0-84,-13 0 99,10 0-79,-17 0 24,18 0 1,-6-2 120,3-3-1,4 4 8,-6-12-101,7 4-18,0-5-20,0-1 0,2 0 15,3 1-15,3-8 1,2 4-6,-1-6 0,1 4 45,5-4-56,0-1 1,-1-2 8,1 2 0,0-3-30,-1 4 0,-4-2-9,0 1 1,-2-3-103,2 4 131,3 3 0,-10-2-216,7 3 204,-7 4 0,6-7-22,-4 3 1,-4 4-4,4-4 1,-2 4-15,2 1 0,-3 1-10,3-1 1,-2 0 23,2 1 0,-3-1 0,2 0 1,0 1 10,1-1-14,-4 0 1,6 0 21,-7 1-20,0 6 22,0-6 0,0 11 0,-2-5-12,-3 2 6,4 1 0,-11 3 86,7-3-36,-6 3 1,3-4 115,-7 6-153,0 0 0,1 0 30,-1 0 0,-1 0 6,-4 0 1,2 0 22,-7 0 0,6 0-37,-6 0 0,1 0 33,-6 0 0,-1 0-36,-3 0 1,-5 0 0,-10 2 10,-5 2 0,-5-2-60,-4 3 1,1-3 52,-7-2 1,5 1-52,-4 4-1142,-1-3 1172,-18 4 1,3-6 2,-14 0 0,11 0-241,-1 0 1,8 0 213,-4 0 1,3 0-46,-2 0 62,2 0 0,16 0 0,6 0 1,9 0 1,6 2-7,4 3 0,5-4-11,5 4 1,6-3 7,-1-2 1,7 2 1024,-1 3-1026,2-4 193,3 12 0,-1-11-359,0 3 0,5-2 42,1 2 0,4-3-342,-5 2 215,7 5-69,-4-8-40,0 6 127,6-7 84,-12 0 0,5 1 62,-7 4 0,5-3-213,0 3 222,1-3 17,-6 4 192,7-4-3,1 4-1831,7-6 1703,7 0 0,-6 0 0,12 7 0,-4 1 0</inkml:trace>
  <inkml:trace contextRef="#ctx0" brushRef="#br0" timeOffset="2264">1485 692 7614,'0'-15'352,"0"0"-242,0 7-28,0-5 1,5 5-100,0-7 12,7-6 0,-9 5 26,7-4 1,-5 4-148,4 1 0,-5 5-213,0 0 1,3 1-77,-2-6-22,6 0 261,-2 1 176,5 5 0,1-4 0,0 5 0</inkml:trace>
  <inkml:trace contextRef="#ctx0" brushRef="#br0" timeOffset="2685">2103 898 6912,'0'-15'441,"1"-1"-154,4-4 1,-2 0-91,7-9 1,-5 3-50,5-8 1,-2-4-57,2-1 0,3-2-1,-3 2 0,3-2-244,2 7 108,-7-7 1,3 10-4,-6-4 0,5 9-215,-5 2 0,0 6-182,-5-2 1,0 4-213,0 1 146,0 7 511,0 1 0,0 7 0,6 7 0,2 1 0</inkml:trace>
  <inkml:trace contextRef="#ctx0" brushRef="#br0" timeOffset="3230">2588 721 7569,'6'8'-448,"-4"5"356,11-4 0,-5 0 63,7 1 1,0-2 287,-1 2 1,1-2-56,0-3 1,-1-3-94,1 3-19,0-4-27,6-1 1,-5 0 28,4 0 0,-2-1-14,1-4 0,-1 2-8,7-7 1,-7 5-12,1-5 1,3 0 7,-3-4 0,1-1-45,-5 0 1,-6 0-2,1 1 0,-7 4-67,2 0 12,-3 0 0,-4-3-121,-3 4 72,-9-5 1,-3 11 56,-2-7 0,-2 7-16,1-2 0,0-1-29,6 1 1,-1-5-93,0 5 141,1 0-7,5-1-54,3 4 143,6-11-96,0 5 0,2-7 77,2 0 1,5 1-26,5-1 1,3-1 89,2-4 0,-2 4 33,2-4-131,-9 4 1,3 3 0,-5 1 151,0 2 22,-1 1-192,-7-6 1,-8 2 68,-7 3-243,0 4 101,-12 6 0,5 0 131,-2 0-412,-4 0 0,7 0 161,-4 0 0,-1 0-783,7 0 984,-8 0 0,11-7 0,-5-1 0</inkml:trace>
  <inkml:trace contextRef="#ctx0" brushRef="#br0" timeOffset="5345">309 412 7446,'0'10'-483,"0"0"307,0-7 269,0 10 0,0-9 455,0 5-255,0 1-176,-6-2-31,4 6-11,-11-6 0,10 6 22,-7 1-11,7 0-34,-10-1 0,6 8 30,-3 2 0,-3-1-1,4 2 0,0-6 12,0 6 1,4-7-21,-5 1-45,7-2 32,-10-3-154,4 1 30,-5-7 1,1-3 66,3-10 1,-3-3-50,3-7 60,3 1 1,-6-6-35,4 0 1,-5-6-93,0 2 1,4-2-19,0 1 0,5-1-166,-4 6 0,5-6-651,-1 2 947,4 3 0,1-7 0,0 5 0</inkml:trace>
  <inkml:trace contextRef="#ctx0" brushRef="#br0" timeOffset="5828">633 457 7569,'8'6'-688,"-2"-3"712,-6 7 447,0-7-208,0 11-184,0-6 0,-6 1-12,-4 1 0,2-6-19,-2 0 0,5-2 1,-5-2 0,6 0-178,-6 0 211,6 0-185,-2 0 0,-1 0 148,6-6 1,-6 2-91,7-6 4,0 1 0,7-4 24,3 3 0,1-3 23,-1 3 1,3 2-86,-3-2 76,9 7 1,-6-4 23,7 7 1,-12 0 4,7 0 0,-5 2 149,-1 3-83,-2 3 0,-7 8-17,0 4 1,-2-2 13,-3 6 0,-3 1-32,-6 4 1,-6-1-6,0-4 0,1 3 0,4-8 0,0 6 11,1-6 0,4 1-19,0-5 0,7-6-9,-2 1-177,-3 0 88,6 5 1,-3-6-166,10 1 1,3-6 24,7 0 1,5 3-153,-1-2 0,7 0-123,-1-5 1,7 5 468,3 0 0,-1 6 0,-5-3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21.23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4866 956 7159,'7'8'-962,"-6"5"1574,6-11-447,-7 11 0,-7-10 0,-4 5 81,-7-1 0,-5-3-141,-7-4 0,1 2-2,0 3 0,-7-3 59,-3 3-93,-4-4 1,-3-1 35,-3 0-11,4 0-128,-26 0 1,-2 0 35,23 0 1,-3 0-221,-3 0 0,-1 0 0,-4 0 0,0 0 234,0 0 1,-1 0 0,-4 0 0,-2 0-59,-4 0 1,-3 0-1,-1 0 1,-1 0-1170,4 0 0,-1 0 1156,-4 0 1,-1 0-11,5 0 0,-1 0 83,-2 0 1,-1 0-62,8 0 1,0 0 0,-1 1 0,1 0-696,7 1 1,-1 1 733,-3-3 1,0 1-53,10 6 1,1-1 0,-2-4 0,0 0 32,7 2 0,0 1 0,-1-2 1,1-1 16,-1 3 0,1 0 1,-46 0-54,4 5 70,10-7 1,10 4-37,9-7 0,10 0 274,5 0 1,3 0-366,2 0 1,0 0 697,0 0 0,1 0 1,4 0-632,5 0 999,3 0 0,8 0-1080,3 0 627,4 6-758,8-4 0,10 6 72,12-3 0,8-3-169,7 2 358,0-2 0,7-2 0,2 0 0</inkml:trace>
  <inkml:trace contextRef="#ctx0" brushRef="#br0" timeOffset="1251">706 1103 6601,'-6'-9'553,"4"3"-426,-5-1 16,7-1-44,0-6 0,0-1 6,0 0 1,7-1-43,3-4 0,1 2 30,-1-6 1,5-1-50,-1-4 0,3-1 1,7-1 17,2-3 1,-3 1-34,2-6 1,-2 0-251,1-5 114,-3 0 61,1-7 0,-6 7-58,3 0 40,-2 0 1,-2 15 15,-1-1 0,-4 2 32,0 9 0,-7-1-1,2 6 1,-3-1-3,-2 0 0,1 2 18,4 3 1,-3 2 9,3 3 0,-2-1 14,2-4 0,-4 2-5,4 3 1,2 2-22,-2-7 1,5 5-35,-5-5 23,6 0-4,-3-4 21,7-1-8,-7 7 1,3-1 30,-6 5-33,0 2 306,-5-5-113,7 7-164,-6 0 1,12 0 62,-3 0 0,3 0-30,2 0 0,1-1 0,4-2 59,4-2 1,-1 0 9,2 5 0,6-2-59,8-3 0,5 4 179,5-4-189,10 3 0,3 2 76,7 0 1,-6 0-50,6 0 1,1 0-293,8 0 1,6 0 249,9 0 0,-43 0 0,1 0 1,3 0-1,0 0-3,-1 0 1,0 0-1,5 1 1,2 0-64,1 1 1,0 1 21,4-3 1,-1 1-1,-3 3 1,-1-1 0,-2-3-1,0 0-12,-2-1 1,-1 2-36,-1 2 0,0 0-729,42-1 718,-1 11 0,-8-7 56,-4 4 1,-3 3-87,-7-3 0,1-2 96,-1 2 1,11-5-1,-1 3 1,-3-1 0,-10-1 9,-6-1 0,-4-3-10,-1 3 1,-5-5 12,0-5-12,-7-3 0,9-2-10,-7 0 0,5 0-32,-5-4 0,-5-1 219,-5 0 0,-6 0-203,1 1 1,0 1 424,-4 3 0,2-3-418,-7 3 140,-4 3-138,7-6 0,-12 12 14,4-4 0,-4 3-48,-1 2 66,-1 0-34,1 0-63,-7 7 56,-1 1 18,-14 7-21,-1-7 0,-2 5 14,1-3 1,0-2-1,0 2 1,-3-5 0,6 3 40,-3-2-53,6 6 29,-10-11-19,5 12 2,0-11 1,1 6 26,7-3 1,-1-2-17,-4 7 1,3-5 4,-3 5 0,4-5-8,1 5 11,-7-1-9,5-1 0,-6 6 0,5-3 1,-2 7-1,0-2 0,-1 6 0,4-1 0,-11 2 0,3 6 1,-1 0-1,1 1 0,-3-1 0,3 1 161,-3 6-158,5-5 1,-4 6 6,7-3-19,1-9 16,-3 16 1,5-17-30,-2 11 32,2-11-57,2 4 1,0-7 8,0 4 0,0 1 1,0-7-322,0-1 320,0-1 0,-2-3 3,-3 1-356,-3 0 212,-7-7 1,1 3-775,-1-6 632,0 0 0,-4-5 322,-1 0 0,-6-6 0,3-3 0</inkml:trace>
  <inkml:trace contextRef="#ctx0" brushRef="#br0" timeOffset="1841">2014 926 7569,'7'8'-608,"-5"5"0,9-9 438,-6 6 1,1-7 104,-1 2 312,-3-4 0,6-1 191,-3 0-243,-3-6 1,4-2 57,-6-7-46,0 7-138,0-5 0,0 5 228,0-7-162,0-6 1,5 3 17,0-7 1,6 1-18,-1-6 1,3-4 112,2 0-305,6-14 155,-4 3 1,9-14-154,-7 0 1,1 5 34,-5 0-59,-1 7 1,1-4-185,0 7 0,-1 5-547,1 0 552,0 6 1,-5 2-88,-1 7 1,1 7 343,5 2 0,0 1 0,-1 6 0</inkml:trace>
  <inkml:trace contextRef="#ctx0" brushRef="#br0" timeOffset="2277">3205 1000 6587,'8'0'403,"-1"0"1,-2-2-147,-1-3 0,3-3 17,-2-7-160,-3 7 1,9-10 42,-6 4 0,6-4-1,-1 3 1,2-6-32,-3-4 1,4-3 6,-3-1 0,3-5-129,2-1 1,5-5-1,-1-1-11,-1-7 0,-6 1-189,-3-7 0,1 5-667,5-5 453,0 7 266,-1-4 0,-4 14-519,0 2 664,-7-2 0,10 12 0,-5-2 0</inkml:trace>
  <inkml:trace contextRef="#ctx0" brushRef="#br0" timeOffset="3502">1809 412 7098,'-10'0'94,"0"0"0,5 0 1,-5 0-18,-1 0 0,-2 1-17,-2 4 1,-5-3-159,1 3 165,-7 3-17,3-6 1,-7 11 67,1-3-208,0 3-13,-1 8 80,1-5 0,4 7 6,1-3 1,-1-2 0,-2 4-53,2 0 0,-1 2 79,6-4-101,1-1 0,9-2 76,0 2 0,2-2 0,-2 2-22,5-2 20,4-3 0,1 1-36,0 0 1,6-1 49,4 1 1,5-5 0,4 0 0,-1-5 31,7 4 0,-7-5 0,1 1 12,-2-4 182,-3-1-222,-5 0 1,2-1 166,-6-4-152,0-4-1,-5 1 1,0-5-12,0 3 20,0 4 0,0-7-20,0 3 0,-7 2-41,-3-2 0,-3 2 0,-1-4-430,-1 3 302,0 5 0,1-7 165,-1 6 0,0 0 0,1 5 0</inkml:trace>
  <inkml:trace contextRef="#ctx0" brushRef="#br0" timeOffset="4187">2999 559 7569,'-10'1'-1038,"1"4"1127,5-3-10,-9 4 0,10-6 55,-7 0-29,7 0-30,-10 7 1,5-5 10,-7 3 0,0-4-118,1-1 106,5-6-28,-4 4-104,5-11 1,-5 5 81,3-7 0,4 0-75,6 1 0,0-1-67,0 0 135,0 7 0,1-5-24,4 3 1,2 2-20,3-2 6,3 7 1,-5-4 1,7 7 1,4 0 15,1 0 0,-1 0 3,-4 0 1,5 7 37,-1 3 1,-1 3 5,-8 2 1,-3 6 180,-7 3-217,0-2 0,-4 4 0,-5-5 102,-11 2-88,-6 1 12,-4-1-17,-6-2 0,4-4 5,-7 2 0,6-2 0,-1 1-11,3-7 1,6 2-21,1-3 1,6 1 35,-2-1 0,9 2-4,1-8-42,7 8 0,-6-9-53,4 7 27,4-7 0,-4 5-108,10-3-9,3-3 1,8 4-5,4-6 0,4 0-28,11 0 0,4 5 193,10 0 0,3 0 0,7-5 0</inkml:trace>
  <inkml:trace contextRef="#ctx0" brushRef="#br0" timeOffset="4551">4116 809 7569,'8'0'-764,"6"-2"280,-5-3 1214,4-3-356,9-7-173,-6-6-153,5 5 0,-6-12-19,0 3 0,-1-2-175,1-3 0,-2-4 59,-3 0 1,1-1 86,-6 6 0,7 0 0,-4-1 0</inkml:trace>
  <inkml:trace contextRef="#ctx0" brushRef="#br0" timeOffset="9740">309 500 7569,'7'-8'-305,"-1"0"-280,4 3 542,-3 3 0,-7-6 158,0 3 61,6 3-72,-4-4 0,4 4 135,-6-3-30,0 4-12,0-6-109,0 20-22,-6-3 1,-2 11-69,-7-6 93,0 6-12,-6 2 0,5 2-94,-4-1 63,4 1 1,-4 2 0,1-1 42,1-1 1,1-7-73,3 2 1,-1-6-5,0-4 38,0 3-102,1-11 0,-1 4-13,0-6 1,7-6 58,3-4 0,-1-3-81,1-2 1,-2 0 15,2 1 0,4-1-127,-4 0 0,3-4 70,2-1 1,-5 1 0,0 4-335,2 0 459,2 7 0,1-5 0,0 5 0</inkml:trace>
  <inkml:trace contextRef="#ctx0" brushRef="#br0" timeOffset="10232">500 853 6715,'0'8'597,"0"-2"0,5-17-585,0-4 0,0-3 108,-5 4 1,5-6-275,0 0 79,0-6-98,-5 10 0,0-12-116,0 4 0,0 1 289,0-2 0,6 1 0,2-6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43.09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2000 912 7437,'-15'0'520,"1"0"-385,-1 0-32,0 0 0,-1-2 100,-4-3-34,-3 3-169,-6-4 1,-13 6 45,-7 0 1,-15 0 29,-10 0 0,-1 0-48,-8 0 1,5 0 0,-7 0-133,-5 0-1309,-5 0 1359,44 0 1,-1 0 0,-47 0-1,5 0 0,3 5-204,13 0 0,-1 1 21,6-1 111,-1-3 1,2 4 84,4-6 0,4 5-74,10 0 0,10 0-23,10-5 1,4 0 26,6 0-153,9 6-284,2-4 1013,12 5 0,22-7-465,-8 0 0,-2 0 0,1 0 0</inkml:trace>
  <inkml:trace contextRef="#ctx0" brushRef="#br0" timeOffset="1158">16 926 7129,'-8'0'240,"1"-1"-56,7-4-62,0-3-4,0-7-12,0 0 0,0 0 14,0 1-32,0-1 1,0-5-14,0 1 0,0-7-6,0 1 0,5-3 97,0-1-213,6-7 0,-3-1 64,7-8 1,0 0-45,-1-4 0,6 1 0,1-4-91,2 1 0,-5-1 33,2 8 0,1-3-177,-1 8 149,-1 3 0,-4 5-153,0 6 206,-7 7 5,5-3-19,-12 13 185,6 1-193,-14 7 79,6 7 1,-12-6 1,9 11-64,-5-7 41,5 0 0,-2-4 53,6 4-59,0-3 201,0 4-42,6-6-122,-4 0 0,6 0 118,-3 0-49,-3 0 0,6 0 116,-3 0-154,3 0 1,2 0 128,0 0-100,-7 0 252,10 0-231,-5 0-40,7 0 0,-1 0 76,1 0-78,-7 0 0,5 0 27,-3 0 0,5 0 76,4 0-91,-2 0 1,11 0 6,-4 0 0,-1 0-6,1 0 0,6 0-7,4 0 0,7 0 0,-2 0 37,4 0 0,12 0 39,4 0-25,10 0 0,-7 0 0,5 0 31,-2 0 0,-1 2-128,-6 3 1,-4-4 0,0 4-362,2-3 1,1 3 114,2 0-369,-7 0 613,5-5 0,-10 1-10,7 4 0,-11-3-10,1 3 17,-10-4 0,1-1-49,-11 0 47,4 7 0,-12-5-30,4 2 0,-2-2 0,0-2 20,1 0 1,1 2 454,-5 3-459,-1-4 0,-4 6-21,0-7 1,0 0 3,4 0 3,1 0 6,-7 0 3,5 0 1,-9 0-9,5 0 86,-5 6-88,9-4 11,-12 5-2,6-7 20,-7 0-13,0 6 11,0-4-8,0 4 16,0 1 1,0-4-9,0 7 0,0-5-6,0 5 8,0-1 1,0 6 1,-2-2-3,-3-3 2,4 3 1,-8-5 0,5 7 0,2 0 2,-3-1-4,-3 1 0,6 0 0,-9 4 85,6 1-77,-6 6 0,9-3 8,-3 6-11,-3 7 0,6-5 40,-3 3-38,4-3 0,-1-1-6,-3-1 1,3 1 1,-2-1 5,2 0 0,2-1-173,0-3 172,0 3-5,0-12 1,-2 10-213,-3-6 202,4-1 1,-7-9-340,3 0 201,3 0 0,-6-2-259,3-3 212,-3-4 69,0 6 1,-5-6-450,3 4 301,3-3 1,-6-4 145,3-3 1,-1 2 0,0-7 126,1-1 0,0-2 0,-5-2 0</inkml:trace>
  <inkml:trace contextRef="#ctx0" brushRef="#br0" timeOffset="1624">1089 809 7569,'-8'0'-750,"1"0"331,7 0 675,0-7 0,2-1-101,3-7 0,-2 1 1,5-3 79,-1-2 1,2 1 36,-4-7-249,7 1 1,-9-6-12,7 1 84,-1-7 1,1 3-85,0-6-54,-7 6 134,10-9 0,-11 11-131,3-3 1,-3 3-255,-2 1 0,-2 2-163,-3 4 0,2-1 66,-7 11 208,7-4-186,-10 10 368,11-1 0,-11-4 0,5 5 0</inkml:trace>
  <inkml:trace contextRef="#ctx0" brushRef="#br0" timeOffset="2201">795 280 7283,'-15'0'128,"0"0"1,1 4-145,-1 1 0,0 7 18,1-2 0,-6 3 24,0 1 30,1 8 1,-1-1-83,1 3 0,-3 4 0,4-3 17,-1 2 1,-1 1-17,5-3 0,1 1-55,-1-7 95,0 7-10,7-9 1,-3 4-46,6-6 1,0-1 23,5 1 1,2-5-23,2 0 35,5-7 0,5 8 1,1-6 0,-5 0-8,0-5 35,-1 0 0,1 0 1,0 0 1,-7-6-35,2-4 119,-3 3 0,3-6-64,0 3 1,0-3-10,-5-1-20,0-1 1,0 0-173,0 1 0,-2-1-602,-3 0 410,3 0 195,-11 1 1,7 4 150,-4 0 0,-3 0 0,5-4 0</inkml:trace>
  <inkml:trace contextRef="#ctx0" brushRef="#br0" timeOffset="2764">1750 397 7569,'0'8'-274,"0"5"0,-1-9 188,-4 5 290,3-5-177,-11 2 1,5-1 59,-7 0 1,5 0-90,0-5-5,1 0 1,-1 0-33,0 0 1,5-7 82,-5-2 1,7-5 0,0 0 9,6-1 1,0 5-90,7 0 1,0 1-1,5-6-7,-1 0 1,1 2 56,0 3 1,4-1-41,1 6 0,-5 0 35,-6 5 25,1 0 1,-2 2 0,-3 3 1,-3 3 41,-2 7-66,-7-1-1,-1 1 1,-8 6 34,-4 4-34,-9 2 1,-2-2 12,-3-1 1,-2-1 0,1 3 1,3-1 1,1-7-11,1 2 0,6-4 0,1-1 48,2-1 1,6-1-31,5-3-39,7 3 0,-4-10 47,7 7-101,0-6-62,0 9 1,2-10 6,3 7 0,3-5 69,7 4 1,-1-4-364,1 5 0,5-5 407,-1 5 0,8 0 0,-5 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40.3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352 750 7569,'-15'7'-75,"0"-6"126,1 4 1,-1-3 116,0-2 0,-4 0-111,-1 0 0,-4 0 1,2 0-117,0 0 0,2 0 29,-5 0 114,7 0 1,-3 0-140,7 0 1,-1 6 21,0 4 0,5 3 0,2 2 46,2 0 1,-1 1-110,2 4 112,4-4 1,-4 7-3,10-4-70,3-2 69,13 4 0,-3-6-24,6-1 0,6-1 17,4-3 0,5 2-30,-4-7 30,-1-1 1,-5-4 32,1 0 0,-7 0-36,-4 0 1,-3-4 192,-1-1-185,0-7 0,-2 4 28,-3-7 1,-2 1-4,-3-1 1,-4-1 0,4-2-96,-3-2 81,-2 0 0,-2 1-202,-3-1 0,-3 1-187,-6 4 1,-1 0 80,0 1 0,0 1 198,1 3-15,-1 3 0,-5 2-356,1 0 459,-1 0 0,6 5 0,-1 0 0</inkml:trace>
  <inkml:trace contextRef="#ctx0" brushRef="#br0" timeOffset="353">381 824 7569,'21'0'-370,"-4"6"1,4-4 385,-6 3 0,-1-5 395,1-5-276,6-3 1,-4-9-76,2-2 1,2 1 3,-1-7 0,0 1 1,-4-6-15,4 1 1,-4 4-44,4 1-62,-4-1 128,-1-4-232,-7 0 195,5 6 1,-12-3-28,4 6 0,-3-4-24,-2 4 0,-7 2 31,-2 8-107,-4 4 1,-4 6 43,-2 0 1,1 1 0,-5 6-46,2 8 0,-1 1 39,3 8 0,2 1 8,-2 4 119,2 1 0,4 6-103,4 3 1,-3 3 55,7 2 1,0 2-46,5 3 1,0-2 91,0 7 1,2-6-74,3 1 1,-2 1 9,7-1 1,-7 0 0,2-5-117,-3 1 50,-2-8 0,0 6-50,0-4 0,-2 3 59,-3 2 0,-3-6-81,-7-4 1,-1-3 54,-4-1 0,4-3-48,-3-2 1,1-4-1,0-8-134,-2-3 254,0 3 0,6-11 0,-1 4 0</inkml:trace>
  <inkml:trace contextRef="#ctx0" brushRef="#br0" timeOffset="585">807 1191 7569,'9'0'-487,"-3"0"833,-6 0-140,0 7 1,-1-6 83,-4 4-114,-10-3-33,-8-2 0,-10 0-97,-6 0 15,0 0 1,-17 0 0,7 0-124,2 0 1,1 0 138,2 0 1,0 0-491,0 0 0,0 0 128,0 0 285,0 0 0,-7-7 0,-1-1 0</inkml:trace>
  <inkml:trace contextRef="#ctx0" brushRef="#br0" timeOffset="7734">2321 206 6579,'10'0'22,"0"0"477,0 0-317,5 0 1,4 0-58,1 0 0,1-5-6,-1 1 1,2-3 97,8 2-126,6 3 0,-5-4 23,3 6 0,4-2 68,1-3-30,-3 4-152,6-6 90,-11 7 0,12 0 91,-4 0-122,10-6 1,5 4 4,10-3 1,14 2-70,10-2 0,2 2 0,-5-5 4,-2 1-1596,7-4 1669,0 2-117,-40 6 0,1-2 1,39-8 91,3 3 1,-13 2-1103,-2-2 1076,-6 1 1,8-1 15,-6 0-77,-1 7 1,6-5-50,-1 3 1,-6 3 96,-8-3 0,-10 4 8,-5 1-15,-10 0 1,-3 0 0,-7 0 624,1 0 0,-6 0-619,1 0 1,-8 1 1148,3 4-1188,-4-3 1,-6 4 218,0-6-260,0 0 77,4 0-121,-5 0 101,-3 0-37,1 0 10,-6 0-90,6 0 171,-1 0-76,-4 0 54,5 0 0,-1 0-4,-4 0 3,11 0 6,-12 0-26,13 0 3,-13 0-31,6 0 32,-7 7-131,0-6 77,0 6 76,6-7-32,-4 6 42,4-4-43,-6 5 31,0-7-14,7 0 0,-4 0 5,7 0-9,-7 0 1,5 0 92,-3 0-97,-3 0 1,6 0 14,-3 0-5,-3 0-14,4 0 9,1 0 0,-1-2 1,6-1 62,-3-2-60,-5 0 9,9-2 0,-10 6 8,7-4 1,0-2-9,4 2 8,-5 1 1,4 4-5,-4 0-46,-2 0 55,6 0-59,-5 0 43,0 0 3,5 0-22,-11 0-20,5 0 28,-7 6 0,0-4 0,0 6 0,0-3 0,0-2 0,0 7 0,0-5 0,0 5 0,-2-7 0,-1 3 0,-2 1 0,0-4 0,5 7 18,-7-7 0,6 10-17,-4-3 1,3-3 0,-3 6 1,0-4 1,0 5 0,5 0 6,-6 1 1,4 0 0,-4-1-1,-1 1 1,4 1-4,-7 4 0,5-2-22,-5 6 21,7-6-2,-10 10 1,10-10-9,-7 7 1,7-6-1,-4 6 12,1 1 1,4-3-8,-3 1 0,4-4 1,1 3-4,0-2 1,0 3 0,0-4 1,0 4 3,0-4-42,0 0 39,0 1 0,0-5-4,0 4 0,0-9-7,0-1 10,0 0 3,0-2-5,0 5-8,0-5-65,0 0 71,0-1-131,0-7 96,0 7-8,0-6-82,0 6 134,0-1-33,0-4 267,0 4-168,-7-6-39,5 0 12,-4 0-29,-1 0 1,4 5 15,-7 0 0,5 0-11,-4-5 0,-1 2-5,-5 3 0,-1-4 1,-2 4 15,-2-3 0,-8 3-14,-1 0 0,-2-1 10,-8-4 3,0 7 0,-1-5-5,1 3 1,0-2-1,-5 0 31,0 2 1,-2 5-30,-3-5 0,-8 4 94,-7-4-96,1 7 0,-1-9-15,0 7 0,0-5 38,6 5-44,-1-7 0,-6 10 10,-4-3 1,-8-2 0,-3 0 2,-2-1 0,7 2-35,2-4 1,4 2 22,6-2 7,-4-4 1,-2 11-69,0-7 1,4 1 68,1-1-733,1-3 723,10 4-3,1-6 1,6 5-3,7 0 1,2 0-1,-4-5-40,2 0 0,-1 0 24,-4 0 1,5 0-4,0 0 1,6 0 10,-1 0-50,9 0 282,-2 0 0,10 0 1,-2 0-255,2 0 16,3 0 0,4 0 0,0 0-6,7 0-6,-10 0 98,11 0-89,-11 0 41,11 0 0,-6 0-30,3 0 7,4 0 6,-12 0 4,11 0-1,-4 0-6,-1-7 0,5-1 1,-6 0 4,3 3 0,2-3 6,-7-2-11,7 4 7,-10-7 0,10 4-6,-7-5 0,5 4 37,-5 0 1,7 0-9,-2-4 1,3-3 2,2-2 1,0 1 19,0-7 0,9 1 85,5-6 1,3-6-52,7-3 1,1 2-44,4-3 0,-5 3-13,1-2 1,-7-4 0,2 4-27,-4-3 0,-6 4 1,-2 4 22,-2 3 0,-1-2-149,-5 4 1,0-2 47,0 11 1,0 0 0,0 6-97,0-1 0,0 5-754,0 0 96,7 7 66,-6-3 524,6 6 0,-5 0-412,2 0 648,-2 0 0,5 6 0,-7 2 0</inkml:trace>
  <inkml:trace contextRef="#ctx0" brushRef="#br0" timeOffset="8224">3218 956 6142,'0'15'207,"0"-1"-61,0-5 0,-2 2 73,-2-6 38,2 0-166,-5 1-7,7-4 0,2 4 16,3-6-14,-3 0 1,6 0 40,-3 0 1,-2 0 172,7 0-93,-7 0-59,4 0-78,-7-6 0,0-2 32,0-7 0,-2-6-36,-3-4 0,2-2 17,-7-3-10,7-6 1,-4 4 35,7-8-44,0 8 1,2-14 20,3 7 0,3-7-102,7 7 0,6-4-13,3-1 0,2 0 1,1 0 87,-3 0-4,-6 6-197,3-4 0,-6 13 1,-2-2-362,-3 4 1,1 14-422,-6-1 384,0 9-136,-5-2 676,0 7 0,-7 13 0,-1 4 0</inkml:trace>
  <inkml:trace contextRef="#ctx0" brushRef="#br0" timeOffset="8631">4159 780 6638,'0'14'-245,"0"-6"350,0 6 0,-7-13 245,6 6-32,-6-7-22,1 0 37,4 0-55,-5 0-147,7-7-1,0 6 264,0-13-286,0 13 1,0-12 108,0 3-109,0-3 0,0-8 40,0-4 0,2-3-93,3-1 0,-2-2 178,7-3-228,0-4 0,3-1 105,-3 0 1,1-1-390,-6-4 205,0 0 1,0 5-531,0 0 291,0 6 168,-5-3-127,0 7 0,0 4-126,0 1 0,-2 8 0,-1-1-525,-2 6 923,-7 8 0,4-11 0,-6 6 0</inkml:trace>
  <inkml:trace contextRef="#ctx0" brushRef="#br0" timeOffset="9903">2718 780 6130,'2'-15'303,"3"0"1,-3 0 23,2 1-221,5-1 1,-6 0-127,7 1 0,-5-6 45,4 0-126,1 1 0,0 4-177,0 0 1,-5 1 145,4-1 132,1 0 0,5 1 0,0-1 0</inkml:trace>
  <inkml:trace contextRef="#ctx0" brushRef="#br0" timeOffset="10498">3630 780 7569,'0'9'-226,"0"1"328,0-7 1,0 6-29,0-4 223,0-4-108,0 6-303,6-7 135,-4 0 1,11 0-211,-3 0 254,-4 0 1,7-5-139,-3 0 1,8-2 68,2 2 0,4 4-120,-4-4 133,6-3 1,-10 4 24,4-5 0,1 1-17,-1-2 0,-2-3 3,-9 3-12,4 3 0,-4-6 2,5 3 10,-5-3-6,4 5-33,-12-5 1,7 10 33,-3-7 1,-3 5-42,3-5 27,-4 7 0,-1-5-13,0 3-36,0 3-6,-6-4 26,-2 6 0,-2-5 21,0 0 0,5-1-5,-5 1-109,7 3 110,-3-11 0,1 10-32,0-7 12,0 0 13,5-5 0,0 1-5,0-1-13,0 7 1,0-5-31,0 3 49,0-3 0,-2 3-155,-3 0 146,4 0-35,-6-4 1,7-1-13,0 0 1,0 6-90,0-1-161,0 0 150,0 2 0,-6 1 105,-4 7 0,-10 7 68,-4 3 0,-4 9 0,-1 4 0</inkml:trace>
  <inkml:trace contextRef="#ctx0" brushRef="#br0" timeOffset="11013">4806 265 7569,'8'0'-406,"-8"7"1,-3-6 689,-7 4 1,0 2-192,-5-2 0,1 0 70,-1-5-105,0 6 1,0-4 43,1 3-153,-1 3 147,0 0-150,1 7 102,5-1 1,3-4-140,6 0 1,-5-5 66,0 5-144,0-7-23,5 10 161,0-5 0,5 2 0,2-2-55,1-1 104,-5 4-20,10-3 0,-11 7-45,3 0 124,-4-7 1,-1 5-105,0-3 36,-6 3 1,-9 1 4,-9 1 1,-6 1-153,-4 4 0,1-9 41,-6 4-522,0-3 618,1-4 0,-4 5 0,4-5 0</inkml:trace>
  <inkml:trace contextRef="#ctx0" brushRef="#br0" timeOffset="12787">910 2485 7167,'-14'0'109,"-1"0"1,0 0-104,1 0 0,-1 1 44,0 4 9,0-3 1,1 11 0,-1-5-89,0 0 85,7 5 1,-3-5-99,6 7 0,-2-2 100,2-3 0,4 3-113,-4-3 0,3 3 35,2 2-105,0-1 88,0 1 0,0 0 0,2-1 44,3 1-171,-4 6 160,12-4 0,-11-1-21,3-6-4,-3 0 40,-2 4 1,-2 1-37,-3 0 1,2-5 33,-7-1 1,-5 0-34,-4 0 15,-1 4 0,-1-4 1,-4 5 0,-2 1-128,-3 0 66,1-7 0,1 5-24,4-3 0,2-4-254,8-1 56,-1-3 292,7 4 0,1-4 0,14 4 0,1-6 0</inkml:trace>
  <inkml:trace contextRef="#ctx0" brushRef="#br0" timeOffset="13647">984 2852 7569,'6'-8'-621,"-4"1"568,5 7 254,-1 0-108,-4 0 0,4-1-5,-6-4 1,-1 3-1,-4-3 0,1 4-123,-5 1 0,0 1 81,0 4 0,-4-1-96,3 5 12,3-5 0,-6 7-20,3-6 0,2 5 67,-2-5-140,7 6 140,-3-3 0,6 2-199,0 0 181,0-7 1,6 9-66,4-8 61,3 8 1,2-10 67,-1 2 0,3 3-27,2-2 1,-2 0 85,2-5 1,-2 0-111,-3 0 162,1-7-101,0 6 1,-1-12 0,0 3 11,-5-3 1,4-2 5,-3 0 0,-3 1 101,-2-1-134,-4 0 0,-4 0-86,-7 1 1,-1-1 97,-14 0 0,1 7-171,-6 3 0,1 4-34,0 1 0,4 0 0,1 0-86,-3 0 1,1 0-91,2 0 168,3 0 0,7 6-15,5 4 0,-3-2 57,7 2 1,2 0 13,8 4 0,8-4 163,7 0 0,6-5-69,-2 5 1,4-7 15,1 2 0,1 1 170,-1-1 0,1 0 164,-1-5-236,0 0 1,1 0-9,-1 0 1,1 0 215,-1 0-249,-6-6 1,3 2 22,-6-5 1,4 4-35,-4-5 0,-6 7 1,-4-2 0,-2 2 2,2-2-78,-3 3 1,-7-3 4,0 10 0,0 3 66,0 7-221,-7 0 186,-1-1 0,-2 1-66,0 0 0,1-1 57,-6 1 0,0 0-73,1-1 0,5-4-2,4 0-134,-3-7 46,7 10 68,-6-11 0,15 5 66,7-7 0,1-5 1,9-2 2,1-1 1,2 3 2,1-5 0,-4 2 11,-1-2 1,-1-1 5,1 6 0,-1-5-13,-3 5 1,-9-1 13,4 1 117,-3 3-122,2-4 3,-6 6 174,5 6-170,-11-4 1,5 6 111,-7-3-81,6 3 53,-4 7 1,6-2-65,-3-3 21,-4 3-38,13-12 1,-11 6 0,7-6 0,1 3-42,2 1 0,2 0 0,0-4-104,-1 4 0,1-3-16,0 3 0,-1-2-284,1 2 299,0-4 0,-1 6-175,1-7 1,5 0-136,-1 0 443,7 0 0,-3 0 0,7 0 0</inkml:trace>
  <inkml:trace contextRef="#ctx0" brushRef="#br0" timeOffset="14762">2704 2705 7569,'6'8'-1005,"-3"4"700,7-7 292,-6 6 1,2-8-13,-6 7 199,0-7 88,0 10 8,0-11 13,0 5 50,0-1-141,0-4 378,0 4 0,5-7-436,0-4 0,6-5-14,-1-10 0,3-1-47,2-3 1,0-6-93,-1 1 0,1-1-48,0-4 0,-1 3 82,1 2 1,0-1-239,-1 1 137,-5 0 1,2 1 20,-6 3-308,0-2 221,-5 10 1,0-4-119,0 6 1,0 5 0,-2 2 15,-3 2 0,2-4-298,-7 5 552,0 0 0,-4 5 0,-1 0 0</inkml:trace>
  <inkml:trace contextRef="#ctx0" brushRef="#br0" timeOffset="14995">2998 2426 7569,'5'16'-623,"-1"4"984,1-4-94,-5 5 1,-6-12 63,-4-5-351,-3-2 100,-2-2 1,-1 0 26,-4 0 1,-1 0-34,-3 0 1,-6-5-110,1 0 0,-1-1-294,-4 1 174,-3 3 99,-1-11 0,-1 7-716,0-4 507,6-3 1,-3 6 264,7-3 0,-1-3 0,1 5 0</inkml:trace>
  <inkml:trace contextRef="#ctx0" brushRef="#br0" timeOffset="15543">3997 2161 6636,'0'8'836,"0"6"-835,0-6 1,-6 6-94,-4 1 165,3-7-5,-6 5 0,7-9-132,-4 5 21,-3 1 1,6 0-25,-3 0 1,-1 0 66,6 4 1,-1-4-16,1 0 1,3-5-30,-3 5-59,4-1 0,1 6 75,0 0 0,0-5 0,0-1-7,0 3 0,4 1-6,1 2 23,7-1 0,-9 1 72,7 0-79,-7-1 4,4 1 0,-7 0 112,0-1-59,-7 8 1,-3-6 0,-8 5 20,-1 0 0,-7 1-47,1 2-102,-3-3 102,-1 1 0,4-6-344,1 4 161,6-4 84,-3-1 0,6-7-165,0-3 258,1 3 0,-1-6 0,0 4 0</inkml:trace>
  <inkml:trace contextRef="#ctx0" brushRef="#br0" timeOffset="16061">4659 2352 6296,'-15'0'175,"0"0"-116,1 0 1,4 0-10,0 0 1,0 5-1,-5 0 0,1 0 39,-1-5-38,7 7 0,-5-6-20,5 6 1,-2-2 18,0 0 0,5 6-10,-5-1 0,7-2 33,-2 2-100,-3 0 0,5 4 0,-5 1 16,1 0 1,2-6-45,5 1 80,0 0-116,0 5 0,2-1 49,3 1 1,-2-2 40,7-3-5,0 3 1,4-6 0,1 4-2,0-1 1,-1-2 4,1 2 0,5 3-16,-1-3 57,1 3-45,-12 1 0,-1 1-2,-7 0 0,0 0-7,0-1-25,-7 1 1,-1 0-115,-7-1 0,-1 1 130,-4 0-208,4-1 1,-5-4 231,6 0 0,0-7 0,1 10 0,-1-4 0</inkml:trace>
  <inkml:trace contextRef="#ctx0" brushRef="#br0" timeOffset="16539">4144 2926 7274,'0'-15'419,"0"0"-288,0-6-33,0 5 1,0-14-28,0 1 23,7-1 0,1-12-67,7 3-63,-1-10 127,7 3 1,1-9-74,2 6 1,4-12 0,-5 2-37,0-1 1,-2-1-195,-6 3 0,-7 4 48,-3 0 0,1 11-143,-1-1 0,0 12-223,-5 2 164,0 1 303,-6 13-41,4 1 1,-6 8 102,3 7-165,3 0 166,-4 0 0,12 7 0,2 1 0</inkml:trace>
  <inkml:trace contextRef="#ctx0" brushRef="#br0" timeOffset="18026">4717 1926 6801,'10'8'-223,"0"-3"385,-7-3 32,10-2-141,-11 0 72,11 0 1,-10-5 36,7 0 61,-7-6-133,4 9-39,-1-11 20,-4 11 115,5-4-117,-1 6 0,-4 1 53,3 4-174,-4-3 237,-1 4-141,0 1-36,7-5 0,-4 4-8,7-6 0,-5 0-76,5 0 95,-1 0 1,6 0-7,0 0 0,0 5 7,-1 0 6,1 0 1,0 1-4,-1-4 42,1 5-39,0-7-5,-1 0 1,-4 0 6,0 0 0,-5 0 87,5 0 4,-7 0 46,3 0-109,-6-7 25,0 5 1,-13-4 0,-6 6 87,-7 0-7,-4 0-111,1 0 1,-2 5 40,-3 0-65,3 0 1,-12-5 68,4 0-53,-4 6 0,-14-4 6,-6 3 1,-14 1-17,-7-1 0,3 5-950,-2-5 845,6 6 43,-16-3 1,3 2 42,39-5 1,-1 0 0,1-3 0,-1 1-69,0 1 1,1 2-81,-39 3-1265,-3 0 1423,5 4 0,0-7-25,0 4 1,6-2-76,9-3 0,7-3 82,7 3 1,7 1 6,8-1 0,2 2-8,2-3-42,-2-2 38,11 11 0,-12-5-3,12 0 347,-11 6 0,13-6-342,-1 6 743,1 1 1,11-5-781,-7 0 77,7-1 0,-3 1-98,6 0 1,6-5-28,-1 5 64,6-7 0,-7 5-105,6-3 97,-6-3 1,7 4-7,-5-6-5,5 0 17,-9 7-29,12-6-3,-6 6-50,7-7 3,-6 0 64,4 0-99,-5 0 63,1 0-8,4 0 99,-4 0 70,12 7 0,-2-1-19,5 4-65,-5 3 0,2-10 1,-6 7 1,-1-2 1,-4 2 0,3 3 0,-5-3-10,1 3 1,4 2 19,-3-1 1,-1 6 5,1-1 80,0 8 0,5-5-89,0 8 1,0-1 33,0 1 1,0 1-5,0 3 1,0 2 0,0 5 22,0-2-18,0 0-34,0-1 1,0 3 18,0-7 1,0 5-40,0-5 0,-2 2-11,-2-1 1,2-4 8,-3 3 23,3-3-5,2-8 1,0 3 108,0-6-108,0-1 1,2-6-60,3-3 72,-3 3-9,4-11-170,1 4 78,-6-6 1,7-1 4,-3-4 69,-3 3 0,11-9-40,-3 6 1,-2-5-1,2 3-12,1-1 0,2 3 63,2-4 0,1 5-62,4-1 87,-4-3 1,12 7-37,-4-4 0,9 3 21,1 2-32,7 0 0,-3 0 127,6 0-121,0 0 9,-6 0 1,4 0 0,-3 0 11,4 0 1,1-5 0,3 0 60,7 2 1,3-4-63,17 3 1,-4-8 106,8 2-355,4-3 0,-4-1 217,11-1 0,-1 5 35,-37 5 0,1 0-63,-3 1 0,1-2 1,4-1-1,-2 0 73,42-8-36,-1 7 1,-12-4-6,8 8 1,-8-1 18,-2 5-21,-4 0 1,-10 0 2,-6 0 1,-9 0-88,-10 0 91,-4 0 0,-12 0 14,1 0 0,-7 1-7,1 4 0,-7-3 8,-3 3-16,-5-4 504,9-1-587,-12 0 67,6 0-65,-7 7 38,0-6 0,-2 6 46,-3-7 0,2 5 0,-7 0 0,5 0 63,-4-5-74,-1 0 0,0 0 17,0 0 0,5 0 4,-4 0 0,4 0 44,-5 0 1,5-2-24,-5-3-4,7-3 0,-9-7-15,8 1 0,-1-3 115,5-2 0,0 1-85,0-7 178,0 1-191,0-12 1,1-2 38,4-6 167,3-6-192,0-3 1,6-10 33,-5-1 0,0-1 0,0 2 65,3 0-247,-6-1 150,7-1 1,-6-1 0,3-2-27,-5 4 0,1 5 0,-1 5-179,-2 5 1,-1 7 50,-2 8 0,0 1-383,0 13 140,0 7-107,0 0 1,0 13 7,0 0 123,-7 0 1,-1 13-165,-6-3 0,-1 3 497,0 2 0,0 6 0,1 2 0</inkml:trace>
  <inkml:trace contextRef="#ctx0" brushRef="#br0" timeOffset="18615">3159 3058 7569,'0'15'-981,"-6"-7"1521,4 5-429,-4-12 76,6 13 2,0-13 1636,0 6-1735,0-20 0,1 8 16,4-10 1,-3 9-17,3-4 1,1 0 0,1-5 76,1 1-73,-5-1 4,10-6 0,-11 3 34,3-7 1,1-6-33,-1-8 0,0 0 4,-5-5 0,0 3-85,0-8 1,5 1 49,0-1 0,1 4-214,-1-4 103,-3-4 0,9 8-188,-6-4 0,7 3-18,-2 2-28,3 0 1,-4 1-392,1 4 1,-5 5 216,5 9 450,-7 4 0,10 6 0,-5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3T20:46:33.5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6674 30 6492,'-15'0'-90,"-1"0"494,-4 0-191,4 0-17,-12 0-71,5 0 1,-2 0-39,1 0 1,-2 0 0,-7-1 26,-1-4 1,-13 3-16,-2-3 0,-15-1-41,-10 1-229,-6 0 0,-8 5 343,0 0-461,-7 0 0,39 0 1,-2 0 248,-5 0 0,-2 0 0,-4 0 0,0 0-18,0 0 0,0 0 27,-5 0 0,-2 0 0,2 0 0,0 0 25,-7 0 1,0 0-1,-1 0 1,-1 0-1383,-3 0 1,0 0 1384,1 3 1,-1 1-41,1-1 0,0 2 0,4 2 0,0 0 0,3 1 0,-2-1-211,-6 1 0,-1-1 0,5 0 0,2 1 223,6-1 0,1 0 1,4 0-1,1-1 71,1-1 0,2 0-56,1 2 1,2-1 0,4-4-1,2-1 24,-42 9 0,-2-6 1,12 0 1,3-2-62,6-2 1,11 5 11,4 0 1,7 0-1,6-5 171,7 0 0,12-5-179,2 0 2071,7 0-2383,9 5 1734,-1-6-1374,-5-8 0,12 6 0</inkml:trace>
  <inkml:trace contextRef="#ctx0" brushRef="#br0" timeOffset="544">2087 30 7252,'-9'10'-1121,"-1"0"1724,7-7-207,-4 4-213,1-1-83,4-4 0,-5 6 79,7-3 0,-5 3-82,1 7 0,-1 0 2,5-1 1,-5 1-20,0 0 1,-2 6 14,2 4 1,2 2-80,-7 3 50,7-1 0,-8 0-69,6 1 1,-7 6-1,4 3 102,0 3 1,-5 3-148,3-1 1,4-2 30,1-3 1,-2 4-50,2-4 1,-5-1-74,6 1 151,-1-7 0,0 4-60,0-6 0,-2 4 0,4 0-43,-2-1 1,-6-2-38,1-2 1,-2-4 28,3-1 0,-9 1-40,3 4 1,2-6 33,3-3 0,2-4-126,-2-1-3,4-7 9,6-1 0,6-11-88,4-6 203,10-6 110,-4-7 0,12-5 0,-5 6 0</inkml:trace>
  <inkml:trace contextRef="#ctx0" brushRef="#br0" timeOffset="1414">1852 1265 6961,'15'0'109,"0"0"0,-1 0-54,1 0 0,1-5 48,4 0 0,-2-1-46,6 1 1,-4 2 36,5-7 0,-1 7-34,5-2 1,7 3 29,4 2 0,10 0 13,9 0-35,6 0 1,9-5 27,-1 0 1,2-4-298,4 4 0,9-12 280,10 3 1,-47 4-1,1 0-34,2 0 0,0 0 0,-2 2 0,0-2-75,2-2 0,0 0-707,-2 3 1,1 0 777,1-5 0,1 0-60,0 6 1,1 0 12,-1-3 1,1 1 0,1 2-1,0 1-149,-3 0 1,0-1 0,6 1-1,-1 0 165,0-1 1,0 1-1,0 2 1,0 0-11,-5 0 1,-1 0-1,4 1 1,-1-2-9,-5-1 1,1 0 0,6 1-1,2 2-14,-2-1 0,1 0 32,-1 4 0,-1-1-15,-6-5 1,0 1-1,2 4 1,1 2-31,-3-2 1,0-1 37,2 2 1,1 1-1,-1 0 1,0 0-16,-2 0 0,1 0 1,46 0-114,-15 0 1,-8 0 144,-6 0 1,-7-5 223,1 0 0,-2-2-177,-2 2-62,-7 4 1,-6-7 1439,-7 3-1434,-13 3 0,7-6 399,-14 3 1,-4 3-375,-5-3 260,-7 4-279,10 1-61,-11 0-329,4 0 384,-6 6-37,0-4 0,-5 6 88,0-3-84,1-3 4,4 4 4,0 1 11,-7-6 42,5 12-6,-4-11-1,-1 11 36,6-11-63,-6 4 267,7-6-200,0-6-44,7-2 0,-4-5 1,5 1 125,-1 2-129,4 1-2,-9-6 0,6 0 54,-3 0-53,-4-6 0,8-2 40,-4-6 0,3-2-25,6-3 1,1-4-6,0-6 0,1-5 0,2-2 19,2-1 0,1 3-13,-2-5 0,-7 7-255,3-2 158,-10 3 0,6 9 0,-6 4-419,-2 7 1,-3 4 64,-5 8-129,-3 6 0,-7 1 177,1 7 0,-6 7-315,0 2 678,-6 4 0,10 15 0,-5 3 0</inkml:trace>
  <inkml:trace contextRef="#ctx0" brushRef="#br0" timeOffset="2038">4910 765 6167,'0'9'124,"0"-3"-79,-7-6 0,4 0 281,-7 0-279,7 0 168,-10 0 25,11 0 76,-4 0 0,6-6-198,0-4 1,1 0 230,4-5-220,3 4-19,7-17 0,1 5 19,4-6 1,-4-7-110,4-3 0,-4 1 38,-1-1 0,0 0 1,-2-5-132,-4 0 1,3 1-517,-7 4 464,6-4 1,-9 12 0,3-3-842,-4 3 674,-1 2 1,-1 6-157,-4 3 448,-3 4 0,-7 8 0,0 1 0</inkml:trace>
  <inkml:trace contextRef="#ctx0" brushRef="#br0" timeOffset="2537">3454 1030 6780,'10'-15'663,"0"1"0,-7-8-354,2-2 1,2-6-32,-2-4 0,0 2-300,-5-8 1,0 1 123,0-5 1,0-2-381,0-3 188,0-3 0,0-2-32,0 0 0,0 9 65,0 0 1,1-2 0,4 6-396,5 0 0,3 5 111,2-3 0,-1 5 341,1-5 0,0 6 0,-1-3 0</inkml:trace>
  <inkml:trace contextRef="#ctx0" brushRef="#br0" timeOffset="3757">2602 986 7569,'8'8'-680,"-1"-1"1031,-1-14-217,-4-1 1,6-7-16,-3 1 1,-2-6-21,7 0 0,-5-1-36,5 1 1,-1-1 5,6-3 0,1-4 32,4 4 1,-4-4-135,4-2 0,-2-4-10,2 0 1,-4 1-122,3 9 0,-9 1-388,-5 3 361,3 10 0,-8-8-100,0 13 1,-11 1 0,-10 4-99,-2 0 389,5 6 0,-10 2 0,5 7 0</inkml:trace>
  <inkml:trace contextRef="#ctx0" brushRef="#br0" timeOffset="4030">2852 795 7134,'0'8'35,"-2"-1"166,-3-7 0,-5 0-45,-9 0 8,3 0-60,-12 0 1,5-2-76,-6-3-19,-1 3 1,-4-9-130,0 6 1,-1-5-11,6 5 1,-1-4-17,1 4 0,0-7 136,-1 2 9,7 4 0,-4-1 0,4 7 0</inkml:trace>
  <inkml:trace contextRef="#ctx0" brushRef="#br0" timeOffset="4618">4454 266 7569,'0'8'-1536,"0"0"1693,0-3 370,0-3-150,0 11-246,-7-12 0,-1 11-65,-6-7 0,-3 4 0,-1-2 7,-1 1 0,-1-3-201,5 5 163,-6 0 0,8-1-84,-6 1 1,10-2 100,-5 2 0,2 2-96,-2-8 1,4 8-16,0-2 1,7-2-12,-2 2 1,3-5-2,2 4 57,0-5 0,2 4-9,3-3 0,-2-2 3,7 7 1,0-2 62,4 2-56,1 3 0,0-5 43,-1 7 0,-4-1 6,0 1 0,-7 0 56,2-1-89,-3 1 1,-4 0 0,-3 0 59,-5-1 0,-8 1-43,-1 0 1,-7-1-110,1 1 107,-3 0 1,4-5-269,-1-1 0,7-5-30,-1 1 1,3-4 279,1-1 0,0 0 0,0 0 0</inkml:trace>
  <inkml:trace contextRef="#ctx0" brushRef="#br0" timeOffset="4968">5498 677 7043,'9'2'-526,"1"3"813,0-4 1,0 6 4,0-7 0,-1-7 4,6-2 1,-2-6-303,-3-5 1,3-3 103,-3-6 0,1-5 170,-1-1-574,3-5 260,-11 9 1,4-10 0,-6 6-845,0 3 890,0 1 0,0 1 0,0 1 0</inkml:trace>
  <inkml:trace contextRef="#ctx0" brushRef="#br0" timeOffset="26636">515 560 7569,'-10'-2'0,"0"-3"0,5 2-618,-5-7 421,7 7 0,-3-10 241,6 3 0,0 2 0,0-2 9,0-1 1,0 2 12,0 0 14,0-1 0,0 0 0,0 0 151,0 7 6,0-4 77,-7 7-210,5 0 1,-11 0-29,4 0 0,0 7-9,0 3 0,-1 3 25,-5 1 0,2 6-142,3 0 1,-1-1 74,6-4 0,-5 5-57,5-1 1,0 1 1,4-1 16,-4 1 1,3 1 0,-3-3 31,4 2 1,2 1 0,4-1 1,-2-4-41,7 4 1,-7 1 36,2-2 0,-3 6-28,-2-6 24,-7 8 0,-1-9-19,-6 6 0,-8-4-5,-2 4 0,-4-4-67,-1 4 1,-1-4 0,1 3 43,-1-2 0,3-1-263,2-6-58,-3 1 0,12-7-443,-3-3 799,9-3 0,3-9 0,7-1 0</inkml:trace>
  <inkml:trace contextRef="#ctx0" brushRef="#br0" timeOffset="27016">618 898 7569,'14'0'0,"1"0"-978,0-7 755,-7 6 0,-2-8 455,-6 4 0,0 2 164,0-7-291,0 7 0,-1-5 0,-4 5 106,-5-2-173,3 0 0,-6 5 5,4 0 1,-4 0 0,-2 0 0,5 2-19,0 2 0,0 0 1,-3 6-70,4 1 69,-4 2 1,9 2 0,-4-1-137,2 1 132,1-7 1,5 5-10,0-3 0,6 3 1,4 0 3,3-3 1,3 2-19,4-8 0,-2 3 10,6-2 0,1-4 3,4 4 0,-1-5 12,-3-5 1,1-1-9,-7-4 0,1-3 106,-5 3 0,-1-3-62,1-1 1,-7-1 7,-3 0 0,-3 0-56,-2 1 1,-2-1-2,-3 0 0,-8 2 35,-6 3 1,-9-1-457,-2 6 103,1 0 0,-12 0-58,7 0 0,0 1 0,6 4-206,3 0 572,-2 0 0,10 6 0,-4 2 0</inkml:trace>
  <inkml:trace contextRef="#ctx0" brushRef="#br0" timeOffset="27454">765 898 7569,'22'0'-553,"1"0"0,-5 0 630,2 0 1,-1 0 24,-4 0 1,-2-2 173,-3-3 0,3 2-132,-3-7 0,1 5-136,-1-5 0,3 6-9,-3-6 181,-4 6-99,8-2-3,-13 6 1,6 2-50,-7 2 0,0 5 36,0 5 1,0 1-66,0 0 14,0-1 1,0 1 0,-2 1-2,-3 4-72,4-4 0,-11 6 132,7-8-209,0-6 102,5-1-268,0-7 235,7-7 1,3-1 21,9-6 1,4-3 59,7-2-42,-1 2 1,2-4 26,3 6 1,-3 2-1,4 4-18,-4 4 0,-7 3 127,1 2 1,-7 0-71,1 0 0,-4 7 81,-5 2 0,1 4-58,-6 2 1,0 6-43,-5 4 0,-7-2-47,-2 1 1,0-4 73,0 4-46,-1-6 1,-3 4 12,3-8 0,-2 1-124,8 0 108,-1-7-185,5-2 180,0-6 1,11 0-94,4 0 0,3-5 0,-2 1-67,4 0 0,3-2-139,6 1 0,0-2-243,1 2 294,-1 4 255,7-6 0,-5 7 0,5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1:30.71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4880 1 7569,'-8'0'-625,"-5"0"628,11 0 138,-11 0-90,12 0 1,-12 0 218,3 0-210,3 0 0,-6 0 74,3 0-72,4 0 1,-7 0-48,3 0 1,-3 0 69,-2 0 0,0 0-31,1 0 1,-1 0 19,0 0 0,6 0 5,-1 0 1,0 0-15,-5 0 0,1 0 2,-1 0 0,0 0-32,1 0 0,-1 0-68,0 0 0,0 0-18,1 0 1,-1 6 96,0 4 0,1-2-27,-1 2 1,5-2 6,0 2 1,1 3-10,-6-3 1,0 3 3,0 2 1,6-1-20,-1 1 0,2 0 24,-2-1 0,-2 1-31,8 0 0,-3-1 15,2 1 1,3 5 9,-2-1 1,-3 1-22,2-5 0,0 4 13,5 1 0,-5 1 18,0-1 1,1-4-17,4 4 0,0 1-13,0-2 0,0 6 8,0-5 1,0 1-4,0-2 1,0-2 6,0 2 1,0-1-1,0 2 1,1-4-29,4 4 0,-3-4 23,3-1 1,1 4-13,-1 1 1,2 0 6,-3-6 0,-2 3 11,3 2 0,2-1-13,-3 7 0,3-6-3,-2 6 1,-2-2 5,7 1 0,-5 4 1,5-4 0,-7-1-102,2 2 1,1-1 90,-1 6 1,5-6 25,-5 1 1,1-1-33,-1 6 0,-3-3 27,3-2 1,-3 3 6,-2-4 0,0 4 7,0 1 1,4 1-1,1-1 0,0 5-16,-5 1 0,0 1 22,0-2 1,0-3-20,0 3 0,5-3 16,0-1 1,0-6-16,-5 1 0,0-6 22,0 6 0,5-6-1,0 6 1,0-6-17,-5 6 0,0-7 5,0 2 0,-2 1 0,-3-2 0,2 3-40,-7-3 0,5-2 36,-5 2 0,2-3-21,-2-1 1,-3 0 14,3 0 0,-1-1-35,1 1 0,-1 0-27,6-1-169,-7 1 149,4 0 0,-1-5 27,-1-1 53,6-5-64,-2 9 89,6-12 6,0 6 26,0-1-68,0-4 42,0 5 0,2-3-30,2 1 25,-2 7-28,11-4 1,-6 7-17,2-1 1,3 1 12,-7 0 0,6-1-4,-1 1 1,-2 5-1,2-1 0,0 7 1,5-1 0,-6-2-3,1 1 1,-2 1 0,2 4 1,2 1 24,-8-1 0,8 0-22,-2 1 0,-2-1 19,2 1 1,-2 1 15,2 3 1,1-1 61,-6 6 1,0-5-43,-5 5 1,0-4-28,0 4 1,0-7-48,0 3 0,0 1 56,0-2 1,0 0-111,0-4 1,0-1 56,0 0 0,0 1-47,0-1 1,0-1 51,0-3 1,0 2-13,0-2 1,0-2 54,0 1 1,0-4-42,0 4 0,5-4 73,0 4 1,0-4-59,-5 4 1,0-4 67,0 5 1,0-1-56,0 5 0,0-4-9,0-1 0,1-6 34,4 2-28,-3 3 1,4-7 254,-6 4-210,0-10 32,7 3 0,-4-10-51,7 7 0,-5-7 53,5 2 1,-6-3 23,6-2-157,0 6 0,3-3 22,-3 7 1,3-7 17,-3 2 1,-2 2-83,2-2 1,-2 1 26,2-1-21,3-3 0,-5 4 57,7-6 0,-6 0-149,1 0 0,0 0 40,5 0 1,-1 0-138,1 0 1,0-1-114,-1-4 1,-4 3-125,0-3 1,-5 4 491,5 1 0,-7 6 0,4 2 0</inkml:trace>
  <inkml:trace contextRef="#ctx0" brushRef="#br0" timeOffset="2111">0 2000 7569,'0'14'-105,"0"-5"688,0-3 210,0-6-654,0-13 0,0 3-41,0-9 1,0 2 45,0 3 0,0-6-171,0 0 0,0-7 59,0-3 1,0 1-73,0-5 1,5-2-16,0 1 0,1-5-2,-1 0 0,-3 0 16,3 0 0,1 1 63,-1 10 0,2-2-64,-2 11 1,-2-3 56,7 9 1,-5 2-4,4 12 1,1 0-1,5 0 0,-5 8-39,0 7 0,-1 8-13,6 11 1,0-3-7,-1 3 1,1 2 33,0-1 0,4-1-4,1-5 1,-5-1-1,-5-3 1,-2 1 1,2-7 0,1-4-161,-6-5 135,0-7-160,-5 4 96,0-7 41,0-13 1,0-2 82,0-10 1,0-1-61,0 7 0,0-7 56,0 1 1,5-1-50,0 1 1,6-2 77,-1 2 1,-2 2-58,2-1 0,0 6 132,4-2-87,1 4 1,0 3-1,-1 3 1,1 3 5,0 7 1,-1 0-29,1 0 1,0 2 77,0 3 1,-2 3-64,-4 7 1,3 1-44,-7 4 1,5-4 46,-6 4 0,6-2-111,-5 1 1,2-4 24,-2 0 1,-4-1-157,4-4 188,-3-3-17,4-1 9,-4-6-2,4-6 1,-1-2 66,0-7 1,5 0-51,-5 0 0,1 1 61,-1-1 0,2-1-4,3-4 0,1 9 11,-6-4 1,5 4-11,-5-4 1,6 2-29,-1 3 1,-2 2 7,2 3 1,-5 3 15,5-3-36,-1 4 0,6 1 21,0 0 1,-5 6-51,-1 4 0,1-2 16,5 2 0,0 0-5,-1 5 0,1-1 26,0 1 0,-5-5 6,-1 0 43,1-1 0,5 4-47,0-3 52,-7 3-48,5-11 0,-10 4-6,7-6-7,-7 0 1,9-6-3,-8-4 0,8-3 9,-2-2 0,-2 1 0,2-1 0,-5-1 119,4-4 0,-1 4-72,2-4 1,3-1 2,-3 1 1,-2-1-19,2 1 1,-7 4-72,2-3 0,-1 4 89,0 5-7,-2-3-129,5 5 112,-7 0-79,6 1 0,-4 9 45,3 3 1,-4 3-38,-1 7 0,2 1 35,3 3 1,-4-2-119,4 2 1,-1 3 91,1-3 1,-4 6-7,4-6 1,2 6 12,-2-6 1,1-1-10,-1-8 0,-2 3 52,7-3 1,-5-3-48,5-3-1,-5-2 57,4-2 0,1-2-45,5-2 1,0-6 67,-1-10 0,1 2-17,0-6 0,1-1 2,4-4 1,1-1-17,3 1 0,3 0-10,-8-1 1,2 7 9,-1 4 0,-4 2-7,4 3 1,1 4-16,-1 0 0,-1 7 15,-4-2 0,0 3-39,-1 2 1,-4 7-87,0 3-52,0 3 0,0 1-178,-1 1 1,-5-5-128,1 0-12,3-7 0,-5 4-10,7-7 487,-7 0 0,17-7 0,-4-1 0</inkml:trace>
  <inkml:trace contextRef="#ctx0" brushRef="#br0" timeOffset="2451">1132 647 7569,'-2'9'0,"-3"-4"0,2-2 844,-7 2-156,7-4-572,-3 6 1,4-6-577,-3 4-798,3-3 1258,-4 5 0,6-1 0,0 2 0</inkml:trace>
  <inkml:trace contextRef="#ctx0" brushRef="#br0" timeOffset="3463">676 2602 7569,'5'-14'17,"0"-1"0,2 0 57,-3 1 1,0-1-5,6 0-45,-7 1 1,8-6 29,-6 0 0,5-1 72,-5 1 1,5 4-98,-5-3 0,4 2 70,-4 3 0,7 4-177,-3 0 0,3 5-15,-2-5-19,3 7 0,-5-4 42,7 7 0,-7 7-93,-3 3 1,-2 3 92,2 2 1,-3-1 43,2 1 1,-2 5-71,-2-1 0,0 1 59,0-6 1,0 1 19,0 0 1,2-5-63,3-1 122,-4-5-6,6 2 1,-6-6-57,4 0 0,-3-1 121,3-4 1,-2-3-108,2-7 1,-2-2 79,7-2 1,-2 1-57,2-7 1,5 1 1,-1-5 0,1 1 0,5 3 0,1-1 36,-1 7 0,-1 1-34,-4 8 0,0 3-2,-1 7 1,1 0-3,0 0 0,-2 2 1,-4 3 0,5 3-51,-5 7 0,3-1 49,-2 1 1,1 0-180,-6-1 177,6 1-88,-2 0 0,0-7 40,1-3 12,-7-3 0,4-4 20,-7-3 1,2-3-22,2-7 1,-2 0 90,3 1 0,-3-6-77,-2 1 1,5-1 15,-1 5 1,3 2 3,-2 3-19,-4-3 1,13 12-5,-5-4 1,0 3-8,0 2 1,-4 2 10,5 3 0,0-2-1,5 7 1,-1-2 37,1 2 1,-2 3-36,-3-3 1,3-4 108,-3-1 0,3-3-93,1-2 1,-1-2 32,-3-3 1,3 2-32,-3-7 1,-2 5 6,2-5 0,-2 5-111,2-4 107,3 5 1,-5-2-136,7 6 119,-7 0 1,5 6-24,-3 4 1,-2-2 10,2 2 1,-5-5 2,5 5 0,-5-7 41,4 2 0,1-3-10,5-2 1,-5 0 95,-1 0 0,1-7-106,5-3 1,0-3 120,-1-1 0,1-1-104,0 0 1,1 2-11,4 3 1,-4-3 31,4 3 0,-2 2 48,1-2 0,-2 6-65,2-6 0,-7 6-1,-3 0 1,0-5-87,0 0 1,-2 0 120,-7 0-91,6-1 1,-4-5 42,3 0 1,-5 6 127,-5-1 1,2 5-78,-7-5 0,0 7 31,-5-2 1,-1 3-78,-3 2 1,2 0 13,-2 0 1,2 0-258,3 0 0,-1 0 95,0 0 1,5 5-355,1 0 1,5 2 6,-1-2 468,4-4 0,1 12 0,0-5 0</inkml:trace>
  <inkml:trace contextRef="#ctx0" brushRef="#br0" timeOffset="3779">2117 1956 7569,'14'0'0,"1"-7"-401,0-3 0,-5 2 200,-1-2 0,-4-1 161,5-9 0,-5 4 108,5-4 1,-7 4-47,2 1 269,3 1-142,-6-1 265,4 7-307,-6 1 1,0 9 86,0 3 0,-5 3-14,1 7 0,-1 4-29,5 1 0,0 6-48,0-2 1,0 3 22,0-3 0,0 4-183,0-4 0,0 4 115,0 2 1,0-6-308,0 1 1,5-7 122,-1 1 1,3-4-342,-2-5 1,-2 1 33,7-6 433,-7 0 0,17-5 0,-4 0 0</inkml:trace>
  <inkml:trace contextRef="#ctx0" brushRef="#br0" timeOffset="4003">2646 1632 7569,'0'23'0,"5"-2"1,0-6 182,0 0 1,-5-1-1,0 1-183,0 0-1,0 0 94,0-1 1,0 6-88,0-1 0,0 3-126,0-3 1,-2-1 115,-3 7 0,-1-2-125,-4 1 91,-3-3 0,6-4-80,-3 2 1,-3-7-661,3 2 778,4-2 0,-7 3 0,5-1 0</inkml:trace>
  <inkml:trace contextRef="#ctx0" brushRef="#br0" timeOffset="4193">2734 1941 7569,'8'10'0,"-3"0"13,3-7 171,-6 3-35,5-6 0,-9 0-73,-3 0 0,2-1 20,-7-4 1,-5-10-47,-4-9 0,-6 1-26,6-2 1,-8 1 65,3-6 1,-4 1-647,-1 0 1,1 4 555,3 1 0,-9 6 0,3-4 0</inkml:trace>
  <inkml:trace contextRef="#ctx0" brushRef="#br0" timeOffset="5705">1499 3528 7569,'0'9'-85,"0"-3"365,7-6 1,-1-6-83,4-4 1,3-5 59,-3-4 1,3-4-122,2-7 0,0-4-51,-1 0 0,1-7-103,0 2 0,-1-4 107,1-1 1,-2 0-93,-3 0 1,1 1 53,-6 4 1,0-2-126,-5 7 1,0 5 55,0 4 0,-1 12-158,-4-2 1,-4 11-88,-5-1 175,-1 10 1,-5 8-80,1 6 0,-6 12 77,6-1 0,-1 4-36,5 0 1,2-1 47,4 6 1,-3-1-11,7 1 1,0-2-1,5-2 0,0-3-1,0 8 1,7-8 43,3 3 0,3-4 70,1-2 0,1-1 22,0-4 0,4-4-56,1-10 1,5 1 80,-6-6 0,6 0-101,-6-5 1,1 0 51,-5 0 0,-1-2-24,1-3 1,0-3 28,-1-7 1,1-4 8,0-1 1,-5-6 64,-1 2 1,1-4-48,5-2 0,-5-2-32,-1 2 0,1-2-42,5 7 1,-5 4 70,0 1-153,-7 4 140,10 1-59,-5 7 1,7 2-10,-1 6 1,1 1-13,0 4 1,0-2 40,-1 7 1,1-6-12,0 0 0,4 3 90,1-2 0,1 0-80,-1-5 0,1-2 120,3-3 0,4-3-104,-3-7 1,-4 1 117,-1-1 0,-4 0-71,-1 1 0,-6-1 65,1 0-18,-7 0 13,4 1-142,-7-1 0,0 5 67,0 0 1,-7 7-110,-2-2 1,0 4 90,0 1 1,-1 0-102,-5 0 1,0 1 23,1 4 1,-1-2-10,0 7 1,6 0 8,-1 5 0,2-1 29,-2 1 0,-2 2-74,7 2 1,1 2 63,4 4 0,0 3-54,0-4 1,1-1 42,4 1 0,3-1 5,7 2 1,-4-4 13,4-6 0,-3-1 9,7 1 1,-1-7 65,2-3 0,-4-3-85,4-2 0,1-7 79,-2-2 0,1-9-56,-5-2 0,-1-11 95,1 2 1,0-6-44,0 1 1,-1 1 47,1-6 0,-2 6-24,-3-1 1,3 3 5,-3 2 0,-2 6-42,2 3 1,-7 9 59,2 1-18,3 7-31,-6-4 0,4 15-107,-6 7 0,0 6 97,0 9 0,-6 6-164,-4 3 0,2 3-5,-2 2 1,2 2-21,-2 3 0,-2-2 7,8 7 0,-6-5 54,5 5 1,-2-5-68,2 5 0,2-6 77,-7 1 1,7-5 22,-2-5 1,-1-2 9,1-2 0,0-9 46,5 3-92,0-3 19,0-3 92,0-8 1,0-10-55,0-10 0,0-10 154,0-9 0,6-11-82,4-4 0,2-2 58,-3 2 1,4-8-48,-3 3 0,3-4-54,2 4 1,0 0 13,-1 0 1,1 6-7,0 4 1,-5 10-19,-1 4 1,0 4 40,0 1-105,4 7 72,-4 1 1,5 9 0,1 3 1,-5-2 0,0 7 1,-1-2 22,6 2 0,0-2-10,0-3 0,-1-3 0,1 3 1,0-4 8,-1-1-12,1 0 5,0 0-1,-1 0-2,1 0 0,-5-6-1,0-4 1,-7-3-19,2-2 0,-2 2-16,2 3 0,-3-3-44,3 3 75,-4-3 0,-1 3-21,0 1 56,7 5 0,1-2-45,7 6 1,-1 0 48,1 0 0,0 0-40,-1 0 1,1 0 142,0 0 0,0 0-26,-1 0 0,1 0-29,0 0 1,-1-7 26,1-2 1,0-5-59,-1 0 0,-4-1 62,0 0 0,-7-4-45,2-1 1,-3 1 11,-2 4 1,0-5-19,0 1 1,0-1-24,0 5-20,-7 1 0,-1 1-88,-7 3 0,6 2-92,-1 3 1,0 3 48,-5-3 0,1 10-224,-1 5 0,0-2 110,1 2 1,4 1-499,0 9 722,7-4 0,-10 5 0,4-6 0</inkml:trace>
  <inkml:trace contextRef="#ctx0" brushRef="#br0" timeOffset="6479">3175 3087 7569,'8'0'-539,"5"7"0,-9-5 590,5 3 22,-5 3 1,7-5 19,-6 7 1,6-7-28,-1 2 12,-3-3-83,6-2 1,-10 0-12,7 0 45,0 0 1,-1 0-76,1 0 1,0-7 72,5-3 1,-1-9-64,1-6 1,2-3 50,2-1 0,-3 0-24,4-1 0,1-6 8,-1-3 0,-1-3 104,-4-2 0,0-5 192,0 0 0,-6 0-101,1 4 0,-5-2 10,5 3 1,-7-2-64,2 12 0,-3 1-184,-2 9 1,-2-2 107,-3 6 1,2 5-192,-7 6 0,4 5 69,-9-1 1,7 5-18,-12 5 1,7 5 5,-7 10 0,4 3-88,1 6 0,2 4 33,4 6 0,-3-5 80,7 10 1,-5 2 39,5 3 1,1 2-35,4-2 0,0-2 67,0 7 0,0-8-54,0-2 0,0-2 41,0-8 0,4 1-18,1-6 0,7-6-14,-2-3 0,3-11-10,1-4 1,3-3 14,2-2 1,-1-7-57,7-2 0,-2-6 46,1-5 1,2-1 43,-6-3 1,4-4-9,-4 3 0,0 2 81,-6-1 1,-4-1-61,0-4 0,-5 1 93,5 4 1,-7 3-55,2 6 0,-4 0 11,-1 0-43,0 1 6,0 6 1,-1-4-123,-4 7 0,2 0 41,-7 5 0,5 7-79,-5 3 1,5 3 18,-5 1 1,5 3 8,-4 2 1,4-1-30,-5 7 1,7-2 68,-2 1 1,3 2-98,2-6 0,0-1 86,0-4 1,0 0-97,0 0 86,0-1 1,2-1 59,3-3 0,-2 2-3,7-8 0,-5 1 10,4-5 46,1 0 0,5-6-50,0-4 1,-2-3 94,-3-2 1,3 1-99,-4-1 1,3 0 110,-2 0-49,3 1 2,-5-1 1,5 5 66,-3 0-100,3 7 1,-5-3 20,7 6 0,-1 1 17,1 4-61,0-3 1,-1 4 22,1-6 0,5 0-101,-1 0 0,1 0 7,-5 0 1,6-1-142,3-4 1,9-2 206,1-2 0,7-11 0,-3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2:47.0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6894 7041 7315,'-9'0'212,"-1"0"1,5 0 32,-5 0 0,5 0-84,-5 0 1,1 0-143,-6 0 1,-6 0 71,-4 0 0,-6 0-156,-8 0 0,0 5 67,-10 0 1,-3 1-297,-2-1 1,-4-2-59,0 7 0,5 0 352,4 5 0,-3-1 0,0 1 0</inkml:trace>
  <inkml:trace contextRef="#ctx0" brushRef="#br0" timeOffset="403">6027 7291 7569,'-8'8'-1024,"1"5"1200,7-3 15,0-4 32,-6 7 1,3-9-68,-7 5 0,-2-5-63,-7 1 1,-4-4-35,-6-1 1,-6 5 51,1 0 0,-2 0-110,2-5 1,4 0 90,1 0 0,0-2-92,4-3 0,4 2 42,1-7 1,6 1-115,4-6 1,3 0 75,7 0 1,0-6 29,0-3 1,8-6-73,7-4 1,6 3 56,9-3 1,6-4-719,3-1 699,10 3 0,3-6 0,7 4 0</inkml:trace>
  <inkml:trace contextRef="#ctx0" brushRef="#br0" timeOffset="-36177">7174 235 7569,'8'-1'-275,"-3"-4"234,-4 3 1198,-1-5-1001,-6 7-16,4 0-95,-11 7 1,7-4 152,-4 7-207,-3-7 1,6 6 84,-3-5 0,-3 0-117,4 5 1,0 0 57,0 0 0,0 5-101,0-5 68,-4 4 0,6 2-14,-3 0 0,4-1 33,6 1 1,-5 0 5,0 0 1,0-1-34,5 1 1,0 0 34,0-1-24,0 1 1,2 0 17,3-1 0,-2 1-10,7 0 0,-2-5 52,2-1 1,3 0 3,-4 0 1,5-2 32,0-7 1,-4 5-43,0 0 11,0 0-19,4-5 1,-4 1-25,0 4 59,-7-3-93,4 11 0,-7-5 28,0 7 1,0-1-11,0 1 1,0 0 37,0 0 0,-2-1-20,-3 1 0,4 0 121,-4-1-114,-4 1 0,3 0 55,-4-1 1,-3 0-45,3-5 0,-3 3 78,-1-7-96,-1 6-11,-6-9 1,4 4-82,-2-6 103,2 0 1,3 0-98,-1 0 91,7 0-21,-5-6-16,5-2-168,-1-7 107,3 0-11,6 7 98,0 1-50,0 7 35,6 0 0,1 7-17,3 3 0,1 3 49,-6 2 1,5-1-39,-5 1 0,5 1 41,-6 4 0,3-4-44,-2 4 1,-2-2-3,7 1 0,-5-2 15,5 2 0,-5-2-3,4-3 0,-4 6 14,5 0 1,-2 1-16,2-2 1,1-1 56,-6 7 1,5-6-54,-5 6 1,0-2 80,-5 1 1,2 4-67,2-3 0,-2-3 3,3 3 1,-3-5-22,-2 4 1,0-6 21,0 2 0,0 1 28,0-2 0,0 1-27,0-5 0,1-1 45,4 1 0,-2 0-46,7 0 1,-7-1-12,2 1 1,4 0 26,0-1 1,-1 1 3,2 0 0,0-6-17,5 1 1,-1-6 4,1 0 1,0 3-32,0-2 1,4 0 26,1-5 1,-1 0-3,-4 0 1,5 0 21,-1 0-181,1-7 1,-5 1-320,-1-4-290,-6-3 752,6 5 0,-13-7 0,6 0 0</inkml:trace>
  <inkml:trace contextRef="#ctx0" brushRef="#br0" timeOffset="-17274">7277 2043 7125,'-9'2'123,"5"3"0,0-4-55,-1 4 1,4-1 82,-4 0-50,-3-2-6,-1 5-56,1-7 10,-5 6 0,7-3 3,-4 7 0,-3-7 3,3 2 0,2 2-6,-2-2 1,0 5 45,-4-6-48,-1 8 0,0-6-98,1 4 96,-1 3 1,0-6-58,0 3 1,6 1 39,-1-6 1,5 5 5,-5-5 1,5 4-20,-5-4 1,6 2 8,-6-2 1,5-2-22,-5 7 0,7-5 45,-2 5-80,-3-1 1,1 6 51,-3 0 1,-1-1-53,6 1 1,-5 1 49,5 4 1,-4-4-11,4 4 1,-5-2 1,5 2-4,0-4-1,-2 5 1,6-6 10,-4 0 0,2-1-7,-2 1 1,3 0 10,-3-1 1,4 1-8,1 0 0,0-1-20,0 1 2,0 0 0,0 0 8,0-1 0,0 1-15,0 0 1,5 4 17,-1 1 0,1-1 1,-5-4 0,5 5-5,0-1 0,2 1 28,-2-5 1,-4 4-27,4 1 0,2-1 0,-2-4 1,1 0-10,-1 0 1,-3 4 12,2 1 1,3 1-41,-2-1 0,1-4 36,-1 3 0,-3 3-13,3-3 1,1 7 5,-1-1 0,2 1 1,-2-1 0,-4 1-3,4-7 1,-1 11 8,0-6 0,-2 7 29,3-6 1,-3 2-32,-2 3 0,1-1 87,4 1 1,-3-6-77,3 1 0,-4-1 13,-1 6 1,0-1-7,0 0 0,0 1 17,0-1 0,-5-1-11,1-4 1,-1 4 57,5-3 0,-5 2-105,0 3 0,-5-1 46,5 1 1,-5-1-38,5 0 0,-4 1 39,4-1 0,-5 1-88,5-1 0,-5 0 71,5 1 0,-1-6-10,1 1 0,3-7-2,-3 1 0,4-2 66,1-3 0,-5 1 4,0 0 143,0 0-225,-2-1 0,4-1 84,-7-3-66,7-3 58,-10-1-146,11-4 99,-4 4 0,6-7-55,0-4 0,0 2 31,0-7 1,0 5-4,0-5 1,0 5 6,0-5 5,0 7-105,0-10 101,0 11-47,0-4 65,6 12 1,-2-2-19,6 5 1,-6 0-10,6 0 1,-5 4 12,5-3 0,-5 2 0,5-3 1,-5 9-3,4-3 1,-4 5-2,5-1 1,-5-1-1,5 7 0,-7-1 0,2 6 1,1-6 6,-1 1 1,0 1-7,-5 8 0,2-3 68,3 3 1,-4-2-60,4-3 0,-3-1 22,-2-4 1,0 4-18,0-4 0,0 4 4,0 2 1,0-6 24,0 1 0,0-1-26,0 5 1,0-1 14,0-3 0,0 1-12,0-7 0,2 6-38,2-5 0,-2 6 35,3-2 1,-3 4-62,-2 1 1,0 1 55,0-1 1,0 1-59,0-1 1,0 0 17,0 1 0,0-1 25,0 1 0,1-1-13,4 0 1,-3-4 5,3-1 1,-4-4 11,-1 4 1,0-1-12,0 2 0,2-2 27,3-4 1,-4-1-15,4 7 1,-3-2 0,-2 1 1,2 4-34,3-4 1,-4-1 26,4 2 0,-3-2-4,-2 1 1,0 2 0,0-6 1,0 1-7,0-1 0,5-4 3,0 4 1,-1-4 7,-4-1 0,2-1 1,3 1 1,-3 0 1,2-1 0,-2 1 12,-2 0 0,0 0 5,0-1 0,0 1 24,0 0 0,0-6-31,0 1-15,0 0 13,0 5 0,5-1-30,0 1 0,0-5 25,-5 0-4,0 0 0,0 4-20,0 1 19,0 0 1,5-1 22,0 1 0,0-5-23,-5 0 0,1-2 235,4 2-127,-3-4-49,11 1 10,-12-6 6,12 12-69,-4-11 0,0 4 28,1-6 1,-5 0-66,5 0 52,0-6 0,4-2-56,1-7 0,-5 0 43,0 1 0,-1-1-116,6 0 1,-5 2-69,0 3 49,0-3-167,4 12 139,-6-6-199,-1 7 0,-7 2-5,0 3 359,0-4 0,0 12 0,0-4 0</inkml:trace>
  <inkml:trace contextRef="#ctx0" brushRef="#br0" timeOffset="-31232">2397 2440 7569,'-9'0'26,"-4"0"0,0 5-85,-6 0-116,-8 6 0,6-3 29,-3 7 7,-4 0 193,12 0 0,-6-1-103,8 1 0,-1 5 67,0-1 1,7 2-92,3-1 0,4-4 130,1 4-62,0 3 0,8-12-29,6 4 0,4-4 48,12 4 1,-4-7-21,8-3 1,2-3 203,-1-2-189,-1-7 0,-5-1 179,1-7 0,-1-4-92,0-1 0,-6-4 122,-3 4 0,-5-6-31,-6 1 1,0 3 115,-5-3-223,-2 1 1,-2 1-195,-10 3 92,-3-3 0,-6 12-112,-1-4 0,-6 10 86,1 0 1,2 4-276,-1 1 1,1 0 114,-1 0 1,-2 6-383,6 4 384,0 3 1,7 2 2,3-1 1,2 1 202,3 0 0,4 4 0,-4 1 0,10 0 0,5-6 0,4-4 0,6 0 0,-4-7-12,12 4 0,-7-7 20,4 0 1,2-7 137,-2-3 1,-2-8 274,1-1 1,1-7-104,4 1 1,-4-7 57,-1-3 1,1 1-93,4 5-112,0-1 1,-1 2 103,-3 4-371,-4 3 137,-6 6-257,-7 7 147,-2 1 0,-7 20-4,-4 7 1,-5 11-107,-10 3 0,-1 12 1,-3-2 0,-4 5-86,3 0 1,-1-2-111,2 7 206,-4 7 1,12-4-48,-4 7-560,4-14 690,1 14 0,-3-18 18,3 3 1,-3-10-35,9-5 1,0-4 169,0-6-152,5-3 113,-2-13 0,8-8 15,2-9 1,5-16 514,5-4 0,6-12-282,-1-3 1,8-2-103,-3-8 0,-1 0 0,1-4 0,1 0 55,4 4-213,1 4 1,-1 6 49,1 0 1,-3 11-9,-2 4 1,1 9-24,-6 0 1,-1 11-40,-4 4 95,0 3-183,-1 2 0,1 5 73,0 0 1,-6 6-132,1-1 0,-5 3 45,5 2 1,-5-2-21,5-3 0,-5 3-37,4-3 137,-5-4 16,9 1 26,-5-7-21,7 0 0,-2-7 82,-4-3 0,0-8-9,-5-1 0,-2-7-53,3 1 0,2-3 99,-3-1 0,1-7-91,-5-3 0,5-5 193,0-5 0,0 1-27,-5-6 0,5 7-98,0-2 0,0 3-58,-5 2 0,0 5 5,0 0 1,1 5-66,4-6 1,-3 9 55,3 2 0,-4 6-84,-1 8 77,0 7 1,5 5-141,0 13 1,0 8 28,-5 16 1,0 4 73,0 6 0,0 5-359,0 0 0,0 6 128,0-1 1,0 2 233,0-2 1,0-1-81,0-8 1,2 0 133,3-10 1,-4-3-75,4-7 1,3-1 62,2-9 1,-2 3-32,2-8 0,0-4 96,5-1 1,-1-3 35,1-2 1,-4-7-77,4-3 1,-8-3 72,7-1 1,-2-8-64,3-2 1,-1-4 87,1-1 0,0-6-66,-1 1 0,1-7-129,0 2 0,1 2 74,4-3 0,-1 8-110,11-3 1,-4 4 131,8 2-716,-3 6 434,-1-5 0,-6 12-936,1-4 1159,-8 11 0,5-4 0,-8 4 0</inkml:trace>
  <inkml:trace contextRef="#ctx0" brushRef="#br0" timeOffset="-29973">3749 2264 7569,'19'-10'-412,"1"0"258,0 0 0,-6-6 593,1-4-196,0 4 1,-2-10 9,-3 6 0,1-1 413,-6 1-690,0 4 0,-7-3 73,-3 9 0,-3 3-57,-7 7 1,-4 2 82,-1 3 1,-6 5-299,2 9 0,2-1 45,3 7 0,-1-1-85,5 5 0,-3-4 61,9-1 0,1 1 37,-2 4 1,6-4 158,0-1 1,2-6-76,2 2 1,2-4 88,2-1 1,5-2-64,5-3 1,1-4 158,0-6 1,1 0-13,4 0 1,1-6 85,3-4 0,4-3-4,-3-2 1,-2-4-123,1-1 0,-4-4 84,4 4 0,-4-6-77,4 1 1,-4 1 36,4-6 0,-6 4-26,2-8 0,-4 1-11,-1-1 0,4-2 14,1-3 1,0-8-2,-6 2 0,1-2 52,0 3 1,-2 0 6,-3 0 0,1 1-219,-6 4 0,5 0 61,-5 10 1,0-2-54,-5 11 1,0 0 31,0 6-20,0 5-269,0 3 112,0 6 199,-7 6 1,-1 8-90,-7 5 0,0 9 59,1 1 1,-1 2-69,0 9 1,2-1 62,4 5 1,-5-3-129,5 3 1,2-3 63,2 8 0,4 1-34,1-1 1,0 2 115,0-2 1,0-5 2,0 0 0,1-2 55,4-7 1,3-6-95,7-4 1,5-12 103,-1 1 0,2-9-81,-1 0 0,1-3 150,4-2 0,-2-7-26,-4-2 1,-1-6 112,7-5 0,-7 2 16,1-6 0,-1-6 29,2-4 1,-4-5 7,4 5 0,-4-6-140,-1 6 0,-1-7 50,1 2 0,-5 3-18,0 2 0,-5 3-175,4 1 1,-5 1 92,1 0 1,-4 6-48,-1 3 1,0 4 0,0 1 1,-1 5-129,-4 0 0,1 6-12,-5-6 1,4 7 51,-5-2-63,0 3 123,-5 2 0,1 5 35,-1 0 0,5 6-32,0-1 0,7 3 44,-2 2 1,2 4-21,-2 1 1,4 4 6,-4-4 0,3 6-23,2-1 0,0 2-7,0 3 1,0-1 20,0 1 0,0-1-3,0 0 1,0-1-167,0-3 0,5 1 83,0-7 1,5 6 49,-6-5 0,8-1 38,-2-4 0,3-5 6,1-1 0,3-5 3,2 1 0,-1-4-31,7-1 1,-6 0 143,6 0 1,-1-6-70,6-4 0,-6-5 111,1-4 0,-1 2-74,6-2 1,-2-3 77,-4 3 1,-3-6-42,-6 6 1,-2-6-35,-3 6 0,1-1 60,-6 5 0,0-4-71,-5-1 0,0 1-42,0 4 0,0 5 41,0 0 1,-6 7-185,-4-2 0,-3 3 102,-2 2 0,0 0-118,1 0 0,-1 5-8,0 0 0,-4 7-53,-1-2 0,5 7 21,5 3 0,2 5 64,-2-6 0,4 7-24,6-1 0,0-2 49,0 1 0,0-4 45,0 4 1,2-4-56,2 4 1,6-11 5,10 2 0,-4-8 96,4 2 0,1-5 159,-1 1 0,4-10-4,-4-5 0,4-3-123,-4-2 0,-1 0 80,-4 1 1,0-4-99,0 3 0,-6-3-40,1 8 0,0-1 51,5 1 0,-6-1-38,1 6 14,0-7 0,5 11-10,-1-4 1,1 3 13,0 2 1,1-5-7,4 0 0,-4 0 58,4 5 1,-4 0-58,-1 0 1,4-4 89,1-1 0,6 0-65,-1 5 1,-1 0 7,5 0 0,-2-5-180,7 0 0,-3 0 118,-2 5 0,1 0-1269,-1 0 1279,1 0 0,5-6 0,3-3 0</inkml:trace>
  <inkml:trace contextRef="#ctx0" brushRef="#br0" timeOffset="64749">677 1308 7976,'-10'5'455,"0"0"-457,0 0 0,-4 1 106,-1 4 0,0-2-161,1 2 1,-3 2 78,-2 7 0,2-2-96,-2 2 0,-3 2 69,3-1 1,-2 5-26,1-6 1,5 7-34,1-1 1,-1 3 57,5 1 0,-1-5 27,1 1 0,-2-7-21,8 1 1,-1 3 80,5-3 1,1 1-71,4-5 1,3-6 46,7 1 0,5-7-43,-1 2 1,6-3-27,-6-2 0,7 0 9,-1 0 0,-2-7 25,1-2 1,-6-4 79,2-2 1,1-5-84,-1 1 1,-1-7 124,-4 1 0,0-3-76,-1-1 1,1 0 20,0-1 1,-2 7-23,-3 4 0,1 2-100,-6 3-49,6-1 126,-9 7-206,5 1 133,-7 20 0,0-1-224,0 12 0,0-4 86,0 4 0,0-4-32,0 4 0,1-6 95,4 2 0,-2-4 61,7-1 0,0-2 71,5-3 1,4 1-71,1-6 1,1 0 128,-1-5 0,-2 0-31,6 0 0,-1 0 52,2 0 0,1-6-95,-7-4 1,6-3 164,-6-2 0,1 0-37,-5 1 1,-1-6 16,1 0 1,-5-1 29,0 2 1,-2-3-99,2-2 0,-2-2-35,-3 6 1,-4-4 37,4 4 1,-1 0-154,0 6 0,-2 4 79,3 0 1,-5 7-197,-5-2 97,-3 3 1,-7 4-98,0 3 1,-4 3-91,-1 7 0,1-1 82,4 1 1,2 5-29,3-1 1,-3 1 22,3-5 0,2-1-217,-2 1 160,7 0 160,-4-1 35,7-5 0,7-3-7,3-6 0,5-6 177,4-4 1,-3-8-53,4-2 1,1-1 135,-1 1 0,6 2-81,-1-6 1,2 4 76,3-4 1,-6 6-87,1-2 1,2 4 37,3 1 0,2 2-48,-7 3 1,-2-1-43,1 6 1,-6-5-7,2 5 1,-4 0 15,-1 5 0,0 0-132,-1 0 1,-4 7 74,0 3 1,-7-2-126,2 2 0,-3 4 37,-2 6 0,-5 1-74,0-1 0,-5-2 26,5 6 0,-6-4 49,1 4 0,-1-6 5,1 2 0,-2 1 18,7-1 1,-4-1 9,4-4-72,0 0 240,5 0-125,0-7 0,1-2 81,4-6 0,4-1 3,5-4 0,6-5 97,-1-10 0,8 4-124,-3-4 0,-1 2 82,1-1 1,-1 2-29,2-2 0,-4 3-41,-6 1 0,4-2-25,1-2 1,-5 3 25,-6-4 0,1 4-111,5 1 0,0 0 45,-1 1 0,1-1-16,0 0 1,-1 2-53,1 3 0,-5-1 82,0 6 1,-5 0-71,4 5 0,-4-2 58,5-3 0,-5 4-34,5-4 0,-5 3 29,5 2-43,-1 0 15,6 7 0,0-4-3,-1 7 0,-5-5-100,-5 5 1,0-5 109,1 4 0,-4 1-129,4 5 0,-3 0 61,-2-1 0,-5 1 1,0 0 0,-2-1 21,3 1 1,2-5 85,-3 0 1,3-5-87,2 4 11,0-5 192,0 9-182,0-12 91,0 6 0,7-7 40,3 0 0,3 0-85,2 0 0,4-2 77,1-3 1,1 2-40,-1-7 1,-2 5 4,6-4 1,-1-1-5,1-5 0,3 0-11,-8 1 1,6 4 56,-6 0 0,1 0-46,-5-4 0,-1-1-22,1 0 1,-2 5 17,-3 1 0,3 0-14,-3 0 1,-2-5-16,2 5 1,-6-4-4,6-2 1,-2 0 24,2 1 1,3-6-6,-3 0 1,-2 1-60,2 4 1,-7 0 53,2 1 1,-3 4-196,-2 0 183,0 7 0,-2-4-141,-3 7 1,-8 7 21,-6 3 0,-1 3-88,5 1 1,-1 3 24,-4 2 1,4-1 58,-3 7 1,4-7 40,5 1 0,-1 4-17,6 2 0,-5-4 64,5-2 1,0-2-72,5-2 1,0-1 167,0 1 0,7-7-36,2-3 1,6-3 62,5-2 0,-2-2 44,6-3 1,1-3-86,4-7 1,5 1 74,1-1 0,-1-2-101,-5-2 0,1 3 39,-1-4 1,1 4-22,-1 1 1,-5 5-95,1 0 0,-1 2 86,6-2 0,-6 2-3,1 3 1,-7 4-59,1-4 1,-2 5 2,-3 5 1,-4 3-123,0 7 0,-7-1 81,2 1 0,-5 5-219,-5-1 0,-1 6-115,-4-6 389,-3 7 0,-2-9 0,-8 4 0</inkml:trace>
  <inkml:trace contextRef="#ctx0" brushRef="#br0" timeOffset="66750">3058 1073 7290,'10'0'-102,"0"0"0,-6 0 247,6 0 0,0 0-96,5 0 401,6-13-233,-5 3 1,10-13 126,-6 4-261,6-4 1,-8-7 5,7 1 0,-6 0 29,6-1 0,-7 2-148,1 4 0,-2 3 163,-3 6-267,-5 0 135,4 7 1,-12 3 38,4 10 0,-10 7-108,-5 12 1,-9 10-130,-6 20 1,-2 0-23,-3 10 1,1-5 120,-1-5 1,6 3 4,-1-3 0,2 1 28,-1-1 1,3 2-64,6-7 0,-3-2 50,3-8 1,-3 0 128,9-9-146,2-4 65,1-11 0,7-20 76,4-10 1,5-16-54,9-8 0,3-5 137,2-5 1,9-2-41,-4-3 0,4 4 49,-4 5 1,6 3-59,-1 3 0,4 3 96,-9 6 0,7 6-43,-12-1 0,7 7-40,-6-1 1,-4 7-64,-1 3 0,-4 5 43,-1-1 1,-5 4-120,-1 1 1,-4 0 97,5 0-220,-7 0 122,10 6-57,-11 3 1,5 0 69,-7 1-3,6-7 36,-4 10 0,4-9-16,-6 6 31,0-7-20,0 10 0,0-10 8,0 7 1,0-5 0,0 5-3,0-7 1,2 3-38,3-6 33,-4 0-28,12 0 26,-4 0 0,5-1 15,1-4 1,-5-3-17,0-7 1,-1 0 29,6 1 1,-5-1-27,0 0 0,-7 1 7,2-1-69,3 7 38,-6-5 20,4 11-59,-6-5 1,0 19 49,0 3 1,2 3 1,3-4 0,-4-4-20,4 0 121,3 0 0,1 3-67,5-3 0,3-4 6,2-6 1,-2 0 102,2 0 0,4-2-65,2-2 1,-3-5 140,3-5 0,-7-1-35,1 0 0,1-4 11,-5-1 1,6-1-40,-11 1 0,6 2 16,-6-6 0,-2 6-75,2-2 1,-7 4 3,2 1 1,-3 5-88,-2 1 1,-2 5 95,-3-1 1,-3-1-172,-7 1 0,-6 2 78,-3 8 1,-9 3-204,-1 6 0,-1 0-56,6-5 0,1 8-147,4-8 1,-2 8-161,6-7 0,2 3 221,8 1 0,-1 1-168,6 0 1,-5-1 176,5 1 0,0 0 331,5 0 0,0-6 0,0 1 0,7-5 0,3 5 0,-1-7 0,6 2 0,-4-3 0,9-2 0,1-2 43,-1-3 1,1-3 48,-1-7 1,-4 4 217,4-4 1,1 2-123,-2-11 1,6 4 132,-5-5 0,4 6-57,-4-6 1,4 6-48,-4-6 1,6 7-31,-2-1 0,-2 2 70,-3 3 0,2 1-124,-1 3 0,0 2 15,-6 3 1,1 3-150,0-3 1,-5 4 183,-1 1-254,-5 6 0,4 2 50,-3 7 1,-4 0-169,4-1 1,-3 3 65,-2 2 0,0-2-10,0 2 0,-5-2-140,0-3 104,0 1 205,5 0-139,0-7 182,0-2-106,0-6 1,7-6 88,3-4 0,-2 2-14,1-2 0,0 0 7,0-4 0,3 4-8,-7 0-21,6 7 3,-3-4 5,1 7-91,4 7 0,-12 1 71,4 7 1,2-1-91,-2 1 0,1-2 69,-1-3 0,-2 3-5,7-3 0,-2-2 21,2 2-23,3-7 1,-5 3 24,7-6 1,0 0-21,-1 0 0,1 0 76,0 0 0,-5-6-59,-1-4 1,1-1 52,5 1 1,-5-2-57,-1 8 1,-4-6-1,5 5 1,-5-2-20,5 2 42,-7 4-151,10-6 127,-5 7 1,7 0-45,0 0 1,-5 5 30,-1 0 0,1 0 0,5-5 1,0 5 47,-1 0 1,1 0 5,0-5 0,-6 0 104,1 0 1,0-2-84,5-3 0,-2 2 93,-3-7 0,1 0-63,-6-4 1,5-1 47,-5 0 1,4 0-68,-4 1 1,0-1 9,-5 0 1,0 1-43,0-1 1,0 5-102,0 0 0,-8 7-109,-7-2 0,-1 5 62,-8 5 0,-1 3-302,-4 7 0,-1 0 181,1-1 0,6 1-1040,3 0 1264,4-7 0,1 5 0,1-5 0</inkml:trace>
  <inkml:trace contextRef="#ctx0" brushRef="#br0" timeOffset="67000">5219 0 7569,'8'21'0,"3"-3"0,-6 7 0,5-6 906,-5 6-557,0-7 0,-5 8 167,0-7-378,0 8 0,0-6-212,0 3 0,-5 4 66,0-3 1,-6 2-75,1 3 0,-2-2 81,3-4 0,-5 4-429,5-4 1,-4 2 217,-2-1 0,0 3-432,1-4 0,4 4 4,0 1 640,7-6 0,-10 5 0,4-5 0</inkml:trace>
  <inkml:trace contextRef="#ctx0" brushRef="#br0" timeOffset="68084">5278 764 7569,'14'-6'-374,"1"4"0,0-11 201,-1 3 953,1 4-456,0-7 0,1 5 26,4-7 1,-6 0-70,1 0 0,0-3 120,-5 4-189,-4-4 0,1 10-172,-7-7 0,5 5 92,-1 0 0,0 7-221,-9-2 0,0 4 105,-10 1 1,2 0-266,-11 0 1,-1 11 116,-4 4 0,1 4-160,3 1 0,-1-2 101,7 6 0,-1-4-1,5 4 0,1 1 117,-1 4 0,7-1-16,3-3 0,3 1 159,2-7 0,0 6-86,0-6 1,7-1 161,3-8 0,9 2-41,6-7 1,3-1 44,1-4 0,0-1-33,1-4 1,-6-3-47,1-7 0,-2 0-69,1 1 0,-3-1 48,-6 0 1,5 1-25,-1-1 1,-1 0 17,-8 0 1,3 1-63,-3-1 0,-2 2 38,2 3 1,-2 2-23,2 3 49,3 3 6,-5-4-91,7 6 1,-6 2 56,1 2 0,-6 5-161,0 5 1,-2 1 89,-2 0 1,5 4-25,0 1 0,0 1 50,-5-1 0,5-4-11,0 4 1,6-4 2,-1-1 1,-2-5 26,2-1 55,0-5 0,4 2-71,1-6 1,0 0 105,-1 0 0,3-1-49,2-4 1,-6-4 87,7-5 1,-12-3-65,7-2 1,-4 1 55,4-7 0,-5 6-35,0-6 0,-2 6 103,2-6 1,3 7-55,-4-1-52,-2-4 0,-1 6-161,-6-2 108,0 9 1,-1 3-140,-4 7 1,-3 0 39,-7 0 0,0 2-107,1 3 0,-1 3-1,0 7 0,1 1 88,-1 4 0,2-4-61,3 4 1,-1 3 76,6 1 0,-2-3-29,2-1 0,4 1 23,-4-1 0,3-1 120,2-4 0,7 0-117,2-1 0,4-4 151,2 0 1,0-7-6,0 2 1,4-5 65,1-5 0,4 2-42,-4-7 0,-1 0-72,-4-4 1,0-6 64,0 1 1,-1-1-44,1 5 0,0 1-50,-1-1 0,-4 0 45,0 0 1,-7 6-107,2-1 80,3 7 0,-4-4-15,5 7 0,-5 2-77,1 3 0,-2 1 83,2 4 1,-4 8-69,4-3 1,-2 3 57,2-4 1,-3 1-2,3 0 0,1-1-10,-1 1 0,5-5 58,-5 0 1,6-5 17,-1 4 17,3-5-48,2 2 1,-2-7-8,-3-4 15,3-4 0,-10-4-2,7 4 4,-7-4-3,4 4-11,-1-5 63,-4 5-47,11 3 1,-10 6 4,7 0 1,-5 0-17,5 0 1,-5 0 20,5 0 0,-6 0 9,6 0-39,0 0 40,5 0-59,-1 0 54,1 0 1,0-7-3,0-2 1,-6-4 211,1-2-221,-7 0 1,9 0 86,-7 1 1,1-1-72,-1 0 1,-3 6-28,3-1 1,-5 6 36,-5 0 0,-3 2-179,-7 2 0,-1 0-1,-4 0 1,2 6-11,-6 4 1,6 3-302,-2 2 0,4 5 157,1-1 0,0 1-721,1-5 994,5-7 0,-4 5 0,5-5 0</inkml:trace>
  <inkml:trace contextRef="#ctx0" brushRef="#br0" timeOffset="68332">6747 29 7569,'0'9'-751,"0"4"577,0-4 425,0 5-119,0 0 1,0 7-52,0 4 240,0 3-136,0 1 0,-6 2-198,-4 3 82,4 4 1,-8 6-136,5 0 1,-4-1 93,-2-4 0,0 3-232,1-2 0,-1-3 87,0 2 1,5-6-60,1 1 1,0-3-94,0-1 269,2-7 0,1 4 0,-3-4 0</inkml:trace>
  <inkml:trace contextRef="#ctx0" brushRef="#br0" timeOffset="68642">6703 808 7569,'10'0'-1,"0"0"138,0 0 1,0 0 183,-1 0-343,1 0 157,5 0 0,-5-6 4,-1-4 1,0-3-98,0-2 1,3-1 31,-7-4 139,6 4-175,-9-5 0,4 6 243,-6 0-352,0 7 1,-1 2 43,-4 6 1,-3 1-88,-7 4 1,0-1 28,1 5 0,-1 6-71,0 5 1,0 1-2,1-2 1,1 6 88,3 9 1,-2-3 59,8 4 1,-1 1-32,5-2 1,-5 2 43,0-2 1,0-3-42,5 3 0,0-7 93,0-3 0,2-6-61,2 2 1,0-4-369,6-1 372,-1-7 0,13 5 0,0-5 0</inkml:trace>
  <inkml:trace contextRef="#ctx0" brushRef="#br0" timeOffset="89575">59 7482 7569,'-8'0'-515,"2"0"389,-1 0-154,5 0 496,-4 0-108,-1 0 39,6 0 112,-6 0-174,1 0 23,4 0-27,-4 0-24,12-7 1,2 1 35,7-4 0,0-3 68,-1 3 1,6-3-67,0-2 1,4 6 19,-4-1 1,6-2 23,-2-7 0,-1 6 12,2-7 0,-1 12 2,6-7-144,-8 4 1,5-2-95,-8 3 173,1-3-236,-6 11 145,-5-4 0,-3 12-125,-6 4 0,-6 3 37,-4 2 1,-3-1-14,-2 1 0,0 5 68,1-1 0,-1 1-83,0-5 0,1-1 38,-1 1 1,5 0 28,0-1 0,5 1 53,-4 0-96,5 6 126,-2 2 1,6 0-64,0-4 0,0-7 206,0-2-56,0-7-77,0 3 0,6-6 71,4 0 1,3-1-85,2-4 0,0 2 101,-1-7 0,3 0-52,2-5 1,-1 1 78,7-1 1,-6-5-58,6 1 1,-6-2-27,6 1 1,-7 2 47,1-7 0,-2 6 2,-3-6 1,1 7-111,0-1 0,-2-2 81,-3 1 0,1 0-127,-6 6 0,5 4 155,-5 0-222,0 0 96,-5-4-248,0 5 167,-7 3-73,-1 6 0,-7 1-44,1 4 1,4-1 51,0 5 0,5 1 6,-5 5 1,5 1 68,-4 4 1,4-4-11,-5 4 1,7 1 48,-2-1 1,1 4 8,-1-4 1,4 1-53,-4-1 0,5-6 150,5 1 0,-2 0 66,7-6 0,0 0-120,4 0 1,1-5 74,0 1 1,4-4-55,1-1 1,5-6 94,-6-4 1,7-3-67,-1-2 1,3-1 31,1-4 1,2 2-43,3-6 1,-4 4 82,-1-4 1,0 4-162,-4-4 0,-4 10 88,-1 0 1,1 2-5,-1-2 0,-1 5-3,-4 5 0,-5 2-114,-1 2 96,1 0 1,3 6-154,-3 4 0,-3 5-64,-7 5 0,-2-2 132,-3 6 1,-3-4-220,-7 4 1,-4-6 79,-1 2 0,0 1-330,6-1 0,1-6-14,3-4 526,3-7 0,7 4 0,0-7 0</inkml:trace>
  <inkml:trace contextRef="#ctx0" brushRef="#br0" timeOffset="90788">1412 7085 7569,'0'8'-195,"6"-1"436,-4-1 22,4-4 0,-6 6-169,0-3 0,2-3 41,3 2 83,-3-2-115,4 5 1,-6 1-61,0 6 0,0 1-109,0 0 0,-5 0 67,0-1 1,-5 6-18,6-1 1,-1 1-121,5-5 192,0-1-31,0 1 1,6-2-3,4-3 1,5-3 6,4-7 1,-1-2 14,7-3 0,-6-3 0,6-7 0,-6 0 211,6 1-224,-7-1 1,5-5 19,-4 1 1,-7-1-7,3 6 1,-4-1 29,4 0 0,-6 0-19,1 1 0,-6 4-116,0 0 176,5 7-271,-8-4 52,6 7 0,-7 2-102,0 3 0,0 3 3,0 7 0,0 1 109,0 4 1,0-4 28,0 4 0,0-4-26,0-1 1,0-6 123,0 1 1,5-5-60,0 5 0,6-7 254,-1 2-142,3-3 0,6-2 67,1 0 1,0-7 49,-6-3 0,3-4-113,2-6 1,-1 2 66,7-6 1,-2 1-87,1-2 1,4-2 27,-4 2 1,2-3-9,-1-1 0,3-1 119,-4 1 1,-1-5-195,2-1 1,-3 0 82,3 0 1,1 4-161,-6-3 0,4 1 84,-4-1 0,-2 3-125,-8-3 0,1 7 7,-6 3 0,0 11-313,-5-2 349,6 4 0,-6 3-100,0 3 1,-8 15 51,-11 4 0,-4 12-130,-7 4 1,1 1 81,0 8 0,-1-5 50,1 5 0,-1-4 20,1 4 0,6-6-21,3 1 0,4 2 89,1-2 0,1 0-81,-1-4 0,5-1 116,0 1 0,7-1-22,-2 0 0,4-6-32,1-3 1,6-5 123,4-6 0,5 3-71,4-7 0,-1 0 44,7-5 1,-6-2-71,6-3 0,-2-1 82,1-4 1,2-3-24,-6 3 0,1-5 89,-1-4 1,-2 2-80,6-2 0,-6-3 74,2 3 1,1-7-32,-1 1 0,-1-3-47,-4-1 0,4 0 73,1-1 0,0 1-49,-6-1 1,3 6-8,2-1 1,-2 1 16,2-5 0,-2 6-115,-3 3 1,1-1-134,0 1 262,-1 1-217,1 4 107,0 0-147,-7 7 0,-2 8 45,-6 10 0,0 10-63,0 4 1,-11 4 74,-4 1 0,-3 7-154,4 3 0,-6-1 13,0 1 1,1-5 77,4 6 1,0-6 168,1 5 1,4-6-93,0 1 1,7-8 186,-2-1 1,3-7-48,2 3 1,2-15-80,3-6 0,3-8 35,7-11 1,4-4 263,1-7 1,6 1-87,-1 0 1,1-6 68,-2 1 0,4 0-73,-3 4 0,2 7-466,3 4 0,-6-2 153,1 1 1,-7 0-609,1 6 0,2 6 731,-1 3 0,0-4 0,-6 1 0</inkml:trace>
  <inkml:trace contextRef="#ctx0" brushRef="#br0" timeOffset="91225">2837 7114 7569,'15'9'0,"0"2"-376,0-6 175,-7 6-8,5-9 504,-5 4-45,0-6-6,5 0 1,-10-1-103,7-4 0,-6 2 98,0-7-148,-2 0 0,-4-3-8,-2 3 0,0-1 11,-6 6 0,1 0-134,-6 5 0,0 2-54,1 2 0,-3 5 105,-2 5 1,2 3-73,-2 2 0,6-1 56,-2 7 0,8-7-59,-7 1 1,9 3 59,0-3 1,3-4-8,2-5 1,0-1 2,0 6 1,2-7 75,3-3 1,5-3 12,9-2 1,-1 0-37,7 0 0,-6-7 105,6-2 0,-1-5-68,6 0 1,-3-7 72,-2-4 0,-4-3-54,-6-1 0,0-1 37,-1 1 0,-1 1-39,-3 4 1,-3 1 5,-7 3 0,0 9-427,0-4 240,0 4 1,-9 3-284,-5 3 1,-1 3 147,-5 2 0,-1 2-385,2 3 0,-6 3 2,6 6 599,-1 1 0,5 0 0,1 0 0</inkml:trace>
  <inkml:trace contextRef="#ctx0" brushRef="#br0" timeOffset="91764">3073 6982 7569,'6'15'13,"2"-1"20,7 1 1,-7-5 117,-3 0 1,2-5 175,-2 4 0,1-4-56,-1 5-422,-3 0 145,4 5-235,-6-7 103,0 5 150,0-5-192,0 7 102,0-1 1,5-4 73,0 0 0,1-5-36,-1 5 0,-1-7-63,5 2 121,-5-3-46,9-2 0,-5 0-34,7 0 200,-1-7-70,1-1 0,-2-7 106,-3 0-76,3-6 1,-5 5-51,7-4 1,-5-1-10,-1 1 1,0 1-72,0 4 1,0 5 111,-5 1-151,-2 5 89,5-2 0,-7 7-131,0 4 0,0 3-83,0 7 0,0 0 75,0 0 0,0 1 128,0 3 0,1-2-57,4 2 1,3-2 165,7-3 0,0-4-101,-1 0 1,8-7 119,2 2 1,4-3 11,1-2 0,-4-2-44,-1-3 1,-6-3 46,2-7 1,-4 1-39,-1-1 0,-5 0 59,0 1 0,-7-1-58,2 0 0,1 1 62,-1-1 1,0 0-63,-5 0 1,-2 1-176,-3-1 1,2 5 107,-7 0 0,1 7-197,-6-2 0,0-1-82,1 1 0,-1 0 127,0 5 0,0 2-351,1 3 1,-1 3 160,0 6 1,1 1-875,-1 0 1170,0-1 0,1 8 0,-1 1 0</inkml:trace>
  <inkml:trace contextRef="#ctx0" brushRef="#br0" timeOffset="92217">3661 6997 7569,'14'0'-68,"-6"0"107,-1 0 190,0 6-225,-6 2 91,6 7 59,-1 0 0,-4 4 22,3 1 1,-4 0 11,-1-6-244,0 1 0,2 0 28,3-1-101,-3-5 15,4-3 167,1-6-43,1 0 1,7-6 31,-1-4 0,1-8 98,0-2 1,-2-1-89,-4 1 1,5-1 107,-5-3 1,4-4-20,2 3 1,1-2 117,4-3 0,-4-1-209,4-3 1,-4 3 39,-1-3 0,0 3-124,-1 1 1,1 1 37,0-1 1,-5 3-149,-1 2 0,-4 4-55,5 6-91,-7 0 57,4 7 1,-7 3 75,0 10 0,0 10-2,0 10 0,-5 2 72,0 3 1,-6-1-120,1 0 0,-3 6 55,-2-1 1,0 5 44,1-4 0,-1 1-9,0-2 1,2-3 113,3 3 0,-1-8-36,6-1 1,-1-9 155,1-1 63,3-1 0,-3-12-74,10 3 0,0-5 51,10-5 0,-2-5-24,11-9 1,1-6 241,4-9 0,7 3-105,3-3 0,4 3-277,1 1 0,5-4 176,0 0-431,13-7 1,-2 3 0,14-6 0</inkml:trace>
  <inkml:trace contextRef="#ctx0" brushRef="#br0" timeOffset="93815">897 7996 7760,'8'0'62,"5"-5"-7,-3 1 0,3-8 87,2 2 0,0-3-91,-1-1 1,1-1 87,0 0 0,4 2-79,1 3 1,0-1 65,-6 6 1,1-5-77,0 5 7,-1-6 1,1 9-47,0-3-166,-7 4 175,5 1-175,-11 0 0,4 6 56,-6 4 1,0 3-26,0 2 0,-1 1 47,-4 4 1,1-4-110,-5 4 0,4-4 16,-5-1 0,2-1-28,-2 1 242,3 0-119,7-1 280,0 1-137,0-7 1,7-1 223,3-7 1,3 0-110,1 0 0,6-7 63,0-3 0,1-3-12,-1-1 0,-3-1 80,8 0 1,-5 1-170,4-1 1,-1-5 0,1 1 1,3-1-72,-8 5 1,1-1 29,-6-4 1,1 4-137,0-3 0,-2 2 83,-3 3 1,1-1-135,-6 0 1,0 5-94,-5 1 101,0 5 1,-2-7-112,-3 6 1,-3 0 43,-6 5 1,-1 2-104,0 3 1,0-2 39,1 7 0,-4-1 13,3 6 0,-3 0 20,8 0 1,-1-1 79,1 1 0,-1 5 102,6-1 1,0 1-90,5-6 0,0 6 65,0 0-33,0-1 1,6-4 181,4 0 0,5-7-36,4-3 0,-2-4 39,2-1 1,3 0-67,-3 0 0,2 0 42,-1 0 1,-2-6 16,7-4 0,-7-3-24,1-2 0,-3 1-5,-1-1 0,0-2-35,0-2 0,-1 3-16,1-4 0,0-3 10,-1-1 1,1-3 12,0 3 0,-1-4-5,1 4 0,0-2-35,0 1 1,4-1 17,1 6 0,-1-4-5,-4 4 0,0-1-91,-1 1 1,-1 4 60,-3-4 1,2 9-151,-7 1 187,6 7-131,-9-4 1,6 7 93,-3 0-127,-4 0 0,4 7-27,-10 3 0,2 8-119,-7 1 0,1 7 6,-6-1 0,0 3 68,0 1 0,6 5 125,-1 1 0,0-1-62,-5-5 1,6 1 93,-1-1 1,6-1-59,0-4 1,-3-2 123,2-8-57,0 1 2,5-7 1,2-1 145,3-7-123,3-7 0,12-6 164,-1-6 1,2-1-54,-1 5 0,-2-4 67,6-1 1,1-1-78,4 1 0,7 4-18,3-4 0,-3 4-190,-1 1 0,-4 1 105,-2-1 1,-1 2-218,-4 3 1,3-3-64,-8 3 272,7-3 0,-9-2 0,4 1 0</inkml:trace>
  <inkml:trace contextRef="#ctx0" brushRef="#br0" timeOffset="94349">2529 7761 7535,'0'8'164,"-7"-1"0,-1-7 123,-7 0-301,1 6 1,-6 1 94,0 3 1,1 3-104,4-3 1,-4 3 37,-1 1 0,-1 1 50,1 0 0,9 1-97,-4 4 0,4-4 41,-4 4 1,7-4-66,3-1 1,3-1 43,2 1 0,0-5-15,0 0 0,7-5 45,3 4 0,4-5 5,6 0 1,-2-2 131,6-2-143,-6 0 0,8-6 126,-6-4 0,4-3-105,-4-2 0,0 0 156,-6 1 1,-1-3-69,-3-2 1,2 2 86,-7-2 1,4 2-61,-4 3 0,0-1-16,-5 0-494,0 1 271,0-1 1,-5 5-376,0 0 0,-6 7 214,1-2 0,-3 5-493,-2 5 744,7 3 0,-11 7 0,2 0 0</inkml:trace>
  <inkml:trace contextRef="#ctx0" brushRef="#br0" timeOffset="96251">2676 7761 7569,'10'0'0,"-1"0"-237,1 0 177,5 0 0,-7 2 135,-3 3 32,-3-4-150,4 6 89,-4-1 1,4-2-10,-6 5 1,-5 1-7,0 5 0,-6 0 50,1-1 1,2 1 5,-2 0 0,5-1-37,-4 1 1,4 0-3,-5 0 1,7-1-75,-2 1-33,3 0 90,2-7-7,0 5 0,0-10 2,0 7-27,7-7 0,2 4 41,11-7 0,-4-5-1,4 0 0,-2-7 24,2 3 1,-3-6 10,8-5 0,-5 4-12,4-4 1,-6-1 6,2 2 0,1-1-24,-2 5-4,1-6 1,-7 10-38,-3-4 1,1 4 92,-6-4-225,7 7 182,-11 1-157,12 7 53,-11 0 1,3 7-124,-10 2 0,3 5-1,-3 0 0,-1 1 77,1 0 0,-1-1-22,1 1 0,1 0 53,-5-1 0,5 1-12,-1 0 0,-1 0-16,1-1 1,0 1 189,5 0-140,0-7 116,0 5 1,2-12 53,3 4 0,3-3-100,6-2 1,1-5 129,0 0 1,4-6-87,1 1 0,0-3 89,-6-2 0,1 1-69,0-1 1,1-5 9,4 1 1,-4-6-21,4 6 1,-4-6 75,-1 5 0,4-4-83,1 4 0,-1 1 15,-4 4 1,5 0-106,-1 1 89,1 5 0,-5-2-99,-1 6 0,-4 0 75,0 5-137,0 0 87,4 0 1,-4 0-170,0 0-29,-7 7 195,4 1 0,-7 7-157,0-1 0,0 1 33,0 0 0,-2 4-15,-3 1 0,-1 0 72,-4-6 1,-1 6 42,6-1 0,-5 1-56,5-5 0,-2-5 135,3-1 0,2-4 107,-3 5-177,3-7 35,2 4 0,7-7 72,3 0 0,-2 0-82,2 0 1,1-2 155,9-3 1,-4 2 80,4-7 1,-4 0-148,-1-4 1,4-1 37,1 0 1,-1-1-54,-4-4 0,0 4-57,0-4 0,-1 2 62,1-1 1,-5 7-47,0-2 0,-1 2 37,6-2 0,-5 4 23,0 0-54,-1 7-124,6-4 75,-7 7-98,5 0 1,-11 2-103,3 3 1,-3 3 65,-2 7 1,0-1-61,0 1 0,-5 1 33,0 4 1,-2-2 26,2 6 0,2-4 21,-7 5 0,7-8 79,-2 3 0,-1-8 52,1-3 0,0-4-115,5 5 253,0-7-155,0 4 134,6-14 0,-2-1-37,5-7 0,1-1 38,5-4 1,-2 4-68,-3-3 1,3 7 55,-3 2-88,3 1 0,1 0 77,1 4-214,0 4 142,-1 1 0,-1 1-99,-3 4 0,-3-1 38,-7 5 0,1 1 20,4 5 1,-3-5-185,3 0-248,-3-1 337,-2 6-5,0 0 179,6-7-117,2-2 0,7-6 222,0 0-149,-1-6 1,1 3 31,0-7 1,-1 5 31,1-5 1,0 5-49,-1-5 1,-4 6 52,0-6 0,0 2-68,5-2 0,-2-3 7,-4 3 0,5 2 10,-5-2 1,-1 0-58,2-5 1,-2 1 43,2-1 1,2 0 21,-7 1 1,4-1-49,-4 0 1,0 5-6,-5 1 0,5 4-141,0-5 122,0 7 1,-12-4-76,-2 7 1,0 0 89,0 0 1,-1 0-57,-5 0 1,0 7 30,1 2 1,-1 9-85,0 2 1,5 1 33,1-1 0,1-2-5,-2 6 0,-2-4-31,7 4 1,-4-6 60,4 2 0,0-4 82,5-1 1,0-5-91,0 0 1,1-5 114,4 4 1,3-5-96,7 0 0,2-2 95,2-2 0,-3 0 17,4 0 1,-2-5 93,2 0 0,-4-6 32,4 1 1,-4-3-107,-1-2 0,-1 1-30,1-1 0,0 0 18,-1 1 0,1-3-184,0-2 163,-1 2 0,1-4-108,0 6 1,-7 6 59,-3-1-13,3 6 1,-5-2-112,7 6 114,-7 0 0,6 2-154,-4 2 1,-4 0 45,4 6 1,-3-1-86,-2 6 0,0 1-29,0 4 113,0-4 0,0 10 53,0-6 1,0-5 2,0-5 0,0-1 48,0 6 0,1-5-141,4 0 358,-3-7-136,11 3 0,-5-6 39,7 0 0,-1 0-105,1 0 1,0-4 15,0-1 1,4-7 76,1 2 1,4-1 123,-4 1 0,1-3-101,-1 3 0,-4-3-68,4-1 0,-4-1-31,-1 0 1,-2 4 46,-3-4 1,3 4-112,-4-9 0,3 4 35,-2 1 1,1 5-24,-6 0-169,0 1 144,-5 0-65,-7-4 0,-2 13 102,-11 0 1,4 2-121,-4 8 0,4-5 60,1 4 1,0 1-51,1 5 1,-1 0 54,0-1 0,2 1-111,3 0 1,-1-1 114,6 1 1,0 0-11,5 0 1,0-6 116,0 1 0,7-2-72,2 2 0,6-3 215,5-7 0,-2 0-24,6 0 0,1 0-27,4 0 1,0 0-107,1 0 0,-7 0 59,-4 0 0,3 0 54,-3 0-63,1-7 0,-6 5 112,1-2-130,0 2 1,0 2-121,-1 0 1,1 5 49,0 0 0,4 0 87,1-5 0,6 1-38,-2 4 1,11-3-199,4 3 0,3-4-42,3-1 195,5-6 0,15-9 0,11-8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1:46.7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0 633 7569,'0'8'-1497,"0"-1"3774,0-7-2189,7 0 1,1 0-9,7 0 0,4 0-58,1 0 0,8 0 76,1 0 1,0 0-107,6 0 1,1-2 82,-2-3 1,5 2-74,-5-7 0,1 5 40,-6-5 0,-1 6-2,-4-6 0,-2 5-131,-8-5 106,8 7-136,-6-10 139,5 11 0,-11-4-166,0 6 151,-7 0 1,2 1-116,-10 4 1,2-2 17,-7 7 1,0-5-49,-5 5 0,1-2 30,-1 2 1,0 3 58,1-3 0,-1-2-86,0 2 1,2-1 61,3 6 1,-1-5 21,6 0-115,0-7 217,5 10-20,0-11 0,7 4-26,2-6 1,6 0 80,5 0 0,3 0-63,6 0 1,2-6 64,3-4 1,1-3-44,9-2 0,-5-4 123,5-1 1,-5-1-59,-4 1 1,-4-1 66,3-4 0,-10-1-85,-4 7 1,-4-1 27,-1 5 0,-7 1-9,-3-1 1,-3 5-26,-2 0 0,-8 7-24,-7-2 0,-13-1 20,-11 1 0,-4-2-90,-1 2 0,-5 4 91,0-4 0,7-3-323,8-2 1,4 2 243,6-2 0,-4-6 0,5-7 0</inkml:trace>
  <inkml:trace contextRef="#ctx0" brushRef="#br0" timeOffset="161159">1749 383 6824,'-14'0'416,"4"5"-258,0 0 0,0 0-88,-4-5 0,-1 5 33,0 0 0,-4 1-21,-1-1 0,0 2-84,6 2 1,-3 4 79,-2-3 0,2 3-98,-2 2 0,3-2-1,1-3 1,2 3 64,3-3 0,-3 3-92,3 2 1,4-1 36,1 1 0,3 0 53,2-1 1,8-4-30,7 0 0,6 0 70,9 4 0,-1-4-59,0 0 0,-4-7-1,-1 2 0,-1-2-16,2 2 1,1-3 25,-7 3 1,3-5-3,-3-5 0,-1 2 0,7-7 0,-7 2-10,1-2 1,-2-3-2,-3 3 1,1-3-28,0-2 0,-2 6 49,-3-1-124,-4 6 21,1-2 1,-7 6 66,0 0 1,0 6-111,-5 4 0,-2 3 93,2 2 1,-4-5-28,4 0 0,0-1-17,5 6 13,0 0 1,6-2 7,4-3 1,5 1 51,4-6 1,4 0 70,7-5 1,-1 0-67,0 0 0,1-7 121,-1-2 0,1-4-39,-1-2 1,-5-5 76,1 1 0,-7-1-38,2 5 0,-9-4 37,-1-1 1,-7 1-70,2 4 0,-3 0 86,-2 0-144,0 1 0,-7 1-105,-3 3 1,-9 3-105,-6 7 0,-3 0 62,-1 0 1,0 0-293,-1 0 1,1 5 189,-1 0 0,8 2-1218,2-2 1413,4-4 0,1 12 0,0-5 0</inkml:trace>
  <inkml:trace contextRef="#ctx0" brushRef="#br0" timeOffset="161695">2279 457 7010,'14'0'-336,"3"0"548,2 0 0,-2 0-72,2 0 0,4 0 269,2 0 0,-3-2-90,3-3 0,-6 3-241,6-2 0,-7-3 82,2 2 0,-4 0-159,-1 5-188,-1 0 194,-6 7 1,-1 3-122,-7 9 1,-2-3 42,-3 4 1,-3 1-13,-6-1 0,4 1 81,0-1 0,2-4-256,-2 4 194,3-4 52,7-1 30,0-1 1,2-5-39,3-5 0,5-2 46,9-2 0,3-2-32,2-2 1,4-3 37,-4-3 1,4-3-27,2 3 0,-6 2 3,1-2 0,-7 7 13,1-2 0,-3 4 24,-1 1-38,-7 0 1,4 1 1,-7 4 1,0 3-109,-5 7 106,0 0 0,0-1-91,0 1 0,1-5 78,4 0 0,-3-5 0,3 4 0,1-4-3,-1 5 0,6-7-5,-1 2 1,3-3 44,2-2 0,0 0-44,-1 0 0,6-2 95,0-3 1,-1-1-79,-4-4 0,5-6 23,-1 6 0,1-10-24,-6 11 0,1-8-4,0 7 0,0-1 28,-1 1-18,1-3 0,0 11 6,-1-2 0,1 2-10,0 2 1,-1 2-1,1 2 0,0 0-2,0 6 0,-1-1-31,1 6 1,-7 1-13,-3 4 1,-3-4-98,-2 4 0,-4 1-19,-5-1 1,-1 4-464,-10-4 618,-3-1 0,7-4 0,-5 0 0</inkml:trace>
  <inkml:trace contextRef="#ctx0" brushRef="#br0" timeOffset="161927">3763 1 7569,'15'0'5,"-5"5"12,-1 0 166,-5 6 29,2-3-75,-6 7 1,0 6 137,0 4-309,0-4 70,-6 7 0,-2-5 238,-7 6-451,0 0 158,0 7 1,1-3 77,-1 6 1,-5-4-76,1 4 1,-1-2-468,6 2 327,-1-3 1,0-1-724,1-1 879,-1 0 0,0-4 0,0-1 0</inkml:trace>
  <inkml:trace contextRef="#ctx0" brushRef="#br0" timeOffset="162110">4101 133 7569,'0'15'-666,"0"0"559,0-1 0,-6 1 204,-4 0 0,-3-2-86,-2-3 0,-4 3 69,-1-4 0,-6 0-120,1 0 40,-2-5 0,-9 9 0,-2-5 0</inkml:trace>
  <inkml:trace contextRef="#ctx0" brushRef="#br0" timeOffset="163329">3719 545 7569,'21'0'-22,"-4"0"0,9 0 120,-7 0 0,8 0-43,-3 0 0,-1 0 244,1 0-376,1 0 76,-2 0 1,3 0-157,-7 0 119,8 0 1,-16 0-167,4 0 229,-10 0 0,1 6-81,-6 4 1,0 3 37,0 2 0,-6 0-90,-4-1 0,2 6 100,-2 0 0,0-1-15,-5-4 0,6 0 14,-1-1 0,5 1-3,-5 0 0,7-1 63,-2 1 0,3 0-57,2-1 0,0-4 113,0 0 0,7-7-10,3 2 1,8-3-25,1-2 0,6-5 23,-6 0 1,7-6 2,-1 1 0,-2-8-77,1-2 1,-1-1 44,2 1 1,-3 4-4,-2-4 1,-4 4-6,4 1 1,-4 1-38,-1-1 1,-5 2 40,0 3-32,-7 4 1,5 6-21,-3 0-181,-3 0 44,-2 6 1,-7 2 44,-3 7 1,-1-5-5,6 0 1,0-1 29,5 6-39,-6 0 1,4 0 45,-3-1 27,3 1 0,2 0 17,0-1 0,2-4 20,3 0 0,3-5 57,7 5 0,-1-7-83,1 2 0,1-4 100,4-1 0,1-6-52,4-4 0,1-3-13,-6-2 1,4 1-5,-4-1 0,-1-5 22,-4 1 1,5-1-15,-1 5 0,1 1-1,-6-1 0,0 0-2,-5 1 1,3 4-1,-7 0 0,6 7 61,-1-2-63,-4 3 1,3 2 10,-5 0-43,-2 0 0,5 7-1,-7 3 1,0-2-16,0 2 1,-2 1-107,-3 9 0,-1-4 1,-4 3 1,-2-2 62,7-2 1,-4-1-112,4 1 122,0 0 0,5-1 78,0 1 1,0-5-8,0 0-1,0-7 1,6 8-13,4-6 0,3 0 85,2-5 1,0-2-18,-1-2 0,1-3-60,0-3 1,-1-8 89,1 4 1,5-6-38,-1 0-1,1 2 13,-5-6 1,4 4-33,1-4 0,1 6 3,-1-2 0,1-1 32,3 1 0,7 1-2,-6 4 1,4 0-123,-9 1 0,1 6 88,-1 3 0,-9 3-30,4 2 28,-10 0 1,1 2-174,-6 3 120,0 3 1,-6 6-107,-4 1 0,-3 0 32,-2 0 0,1-1-29,-1 1 1,0 0-18,0-1 0,1 1 89,-1 0 1,0-1 3,1 1 1,4 0-21,0 0 0,7-1 31,-2 1 1,-2 0 22,2-1 8,1 1 0,5-5-43,4 0 0,-2-7 107,7 2 1,0-4-35,5-1 1,6-1-42,3-4 0,4-3 57,2-7 0,-1-1-49,0-4 0,1 2 80,-1-6 0,0-1-53,1-4 1,-1-1 4,1 1 1,-3-7-13,-2-3 0,3-4 48,-4-1 0,2 2-49,-1 3 0,-4 3 11,-6 6 1,-1 2-78,1 4 1,-2 3 70,-3 6 1,1 0-128,-6 1 1,5 4-59,-5 0 49,0 7 66,-5-4 0,-7 11-16,-2 5 1,-4 3-57,-2 12 0,-1 7 71,-4 8 0,4 4-15,-4 1 0,4 0 7,1 0 0,0 0 27,1 0 0,-1-1-7,0-4 0,2-5 3,3-9 1,-1 1 30,6-6 7,0-1 4,5-11 1,2-1-33,3-7 0,4-8 160,11-7 1,-2-6-87,6-9 0,3 1 185,7 0 0,-1-7-64,6-4 0,5 0-124,5 0 1,6 0 27,-1 5 0,2 1-77,-2 5 0,-4-7 0,-6-2 0</inkml:trace>
  <inkml:trace contextRef="#ctx0" brushRef="#br0" timeOffset="164472">5924 707 6457,'-8'-7'-152,"0"5"342,3-3 0,1 4-135,-5 1 0,-1-2 8,-5-3 0,0 4-9,1-4-25,-1 3 1,0 9-10,1 2 0,-1 5 2,0 0 0,1 1-151,-1 0 153,7-1 1,0 6-77,3 0 0,3 1 59,-3-2 1,5-2 124,5 2 0,3-2-70,7-3 1,4-6 11,1-3 1,6-3 22,-1-2 1,2 0-37,3 0 0,-1-7 15,1-2 0,-6-4-5,1-2 0,-7 0 14,1 1 1,-7-6-18,-3 0 1,-4-1 79,5 1 0,-7 4-80,2-3 0,-3 1-15,-2-2-40,-7 4 1,-1-6-114,-6 8 1,-3 6-79,-2 3 0,2 3 86,-2 2 1,1 0-17,-2 0 1,4 2 6,-4 3 1,4-2-97,1 7 0,5-1 4,1 6 40,5 0 110,-2 0 1,7-2 105,4-4 0,0-2 3,10-7 1,-4 0-64,9 0 0,1 0 118,-1 0 0,4 0-76,-4 0 1,4-2 56,-4-3 1,1 2-72,-1-7 1,-4 1 77,4-6 0,1 5-81,-1 0 1,4 2-1,-4-2 0,4-1-71,-4 6 0,-1 0 78,-4 5 0,-5 0-84,0 0 0,-7 7 65,2 2 0,-4 9-84,-1 2 0,-4 6 63,-1-1 1,-7 1-5,2-2 1,2 2 4,-2-6 1,7 0-2,-2-6 0,-1-4-530,1 0 535,0-7 0,-2 4 0,-1-7 0</inkml:trace>
  <inkml:trace contextRef="#ctx0" brushRef="#br0" timeOffset="166266">6923 618 7569,'9'0'-310,"-1"-1"-387,-3-4 675,-4 3 0,11-6 562,-7 3-266,0 3-140,-5-4-135,-7 6 0,-1 0 41,-7 0 1,-1 2-3,-4 2 0,2 0-9,-6 6 0,6-1-203,-2 6 229,4 0-178,1-1 61,1 1 0,4 1-12,0 4 0,5-4 71,-5 4 0,7-4-12,-2-1 1,3 0 5,2-1 1,2-4 51,3 0 0,5-7-48,9 2 1,-1-3 41,7-2 0,-1 0 86,6 0 1,-1-2-105,0-3 0,-1-3 72,-3-7 1,1-1-58,-7-4 0,1 4 74,-5-3 0,-5 2-60,-1 3 1,-5-1 148,1 0-136,-4 0 0,-7 1-116,-4-1 1,-3 7 9,-2 3 0,-5-2 51,1 3 0,-2-1-188,1 5 0,4 0 55,-4 0 0,4 5-76,1-1 0,0 8 26,1-2 0,6 3 0,3 1 0,-2 1 65,2 0 1,0 0 112,5-1 0,2-1-53,3-3 1,-2 2 123,7-8 1,0 1-49,4-5 0,6 0-36,0 0 1,6 0 132,-2 0 1,2-6-66,-1-4 1,3-3 72,-4-2 0,2 1-18,-1-1 1,-2 5 29,-4 0 1,-7 2 4,2-2-8,-2 4-173,-4 6 95,-2 0 0,-6 6-106,0 4 0,-6 10 89,-4 4 0,-9 10-142,-6 6 0,-4 2 63,-6 2 0,-2 7-24,-7 3 0,0 8 42,-1 1 0,3 0-49,3-10 0,-2 3 29,7-7 0,1-2 16,9-7 1,4-6 63,10-10-74,-3-2 36,11-14 0,2-8-19,10-10 1,5-10 78,5-4 0,2-9-24,8-1 0,-4-2 12,3 2 0,-3-4 77,9-6 1,-3 0-103,3 0 1,-4 0 45,3 0 0,-3 1-33,-2 4 0,1-2-72,-1 7 1,-4 1 70,-1 9 1,-6 2-59,2 8 19,-4-1-30,-1 0 4,0 7 0,-2 3 23,-4 10 1,5-2-9,-5 7 0,-2-5 12,-2 5 1,3-5 2,2 5 1,-2-7 0,2 2 0,-5-4-19,4-1 1,-4 0 13,5 0 0,-5-1-2,5-4 0,-2-3 1,2-7 0,3-5 1,-3 1 0,3-6 4,1 6 1,-1-6-5,-3 6 52,3-1-49,-5 5 0,2 7 186,0 3-211,-7 4 1,4 2 34,-7 4 1,0 3-39,0 7 0,0 0 41,0-1 0,0 3-97,0 2 1,-2-2 81,-3 2 1,4 3-95,-4-3 0,-2 2 74,2-1 1,-1-4-31,1 4 1,3-4 27,-3-1 21,4 0 1,2-2 27,4-4 0,3-2-44,7-7 0,0 0 29,0 0 1,-1-2-15,1-3 0,5-3 20,-1-6 1,6-6-17,-6 0 0,1 1 67,-5 4 0,-1 0-50,1 1 1,-5 1-10,0 3 0,-6 2 56,6 3-52,-6 3 1,2-3-85,-6 10 0,0 3 81,0 7 1,0 0-53,0-1 1,0 3 39,0 2-10,0-2 0,0 4-33,0-6 1,2-7-75,3-3 1,-2 1 193,7-1 1,-1 0-100,6-5 1,0-2 100,0-3 0,1 2-48,3-7 1,-2 5 65,2-4 0,-2-1-74,-3-5 0,6 2 73,0 3 1,-6-3-43,-4 3 0,-2-3-14,2-1 0,3-1 7,-3 0 0,-4 1 4,-1-1 0,-1-5 96,1 1 0,-4 4-85,4 5 0,-5 2-116,-5-2 0,-3 4 4,-7 6 1,-1 0-71,-4 0 1,4 1-102,-4 4 0,-1 3-32,2 7 0,-3 0-301,3 0 554,2-1 0,-4 7 0,7 2 0</inkml:trace>
  <inkml:trace contextRef="#ctx0" brushRef="#br0" timeOffset="167282">8173 721 7569,'8'7'-709,"5"-6"266,-11 6 177,11-7 76,-12 0 203,13 0 109,-13 0-126,12-7 1,-11 4 352,3-7-273,3 1 0,0-6 137,7 0 0,-5 5 5,-1 1 220,1-1-150,5-5 105,-7 0-300,-1 7 42,-7 2 1,-2 6-167,-3 0 1,-5 0 37,-9 0 0,1 6-107,-7 4 0,6 3 43,-6 2 0,7-1-56,-1 1 0,2 1-1,3 4 0,0-2-21,5 7 0,-3-6 103,7 6 1,0-7-41,5 1 107,0-2 0,7-4-70,3-4 0,4 3 119,6-7 0,3 0-3,6-5 1,1-7-27,-1-3 0,2 0-33,3-4 0,-4 2 4,-1-7 0,1 2 49,-6 3 0,-3-1-46,-1 0 0,-4 1-9,-1-1 0,-5 0 8,0 1 1,-7-1-30,2 0 1,1 5 50,-1 1-118,0 5 14,-5-2 22,-6 25 0,-3-2-32,-5 12 0,-3 5 59,-2-4 1,1 9-60,-7 0 1,1 4 47,-6 1 1,6 0-44,-1 0 1,1 5 21,-5 0 1,1-2-6,3-8 1,2-3-6,4-6 1,7-2 3,-2-4 1,4-3 30,0-6 1,2-2-64,3-3 88,3-4 0,-3-7-42,10-4 1,4-5 70,5-10 1,3-2-41,2-8 1,-1 1 6,7-1 1,-1-1 33,6-3 1,-1-4 10,0-6 1,1 5 9,-1 0 1,0 6-46,1-1 1,-1 5-30,1 4 0,-6 4 31,1 6 1,-2 2 2,1 3 0,-3 4-25,-6 6 1,0 0-5,-1 0 0,-5 6-14,-5 4 0,3 3 25,-2 2 0,0 0-95,-5-1 87,6 1-9,-4 0 1,11-2 4,-3-3 1,3-4 89,2-6 0,1-2-49,4-2 0,-3 0-23,8-6 0,-2 1-7,1-6 0,4-1-1,-3-4 1,-4 4 52,-2-4 1,-2 4-35,-3 1 0,-4-1 32,0-4 0,-7 9-9,2-4-66,-3 4 34,-2-4 1,-7 7-103,-2 3 1,-6 3 66,-5 2 0,4 0-104,-4 0 1,-1 2 4,1 3 0,1 3 88,4 7 1,0-1-19,1 1 1,4 5-6,0-1 0,7 6 86,-2-6 0,3 6-14,2-6 0,0 6 12,0-6 0,7 1 122,3-5 1,8-1-93,1 1 0,12-7 128,-1-3 0,9-3-51,0-2 1,-1-2 68,1-3 1,-5-3-17,5-7 1,2 1-150,8-1 0,5 5 80,10 0 1,3 2-337,6-1 0,-3-5 216,-6 5 0,6-4 0,-9-2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4:54.9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1279 6557,'8'0'237,"-1"0"-114,-7 0-25,6 0-15,-4 0 42,4 0-33,1 0 8,-5 0-46,11 0 0,-10 0-25,7 0 0,-5 0 69,4 0 14,1 0-66,5-6 1,0 3-1,-1-7 1,-4 5 26,0-5 0,-2 5-26,2-5 0,3 2 29,-3-2 0,1-3-18,-1 4 0,3-3 1,-3 2 0,-2-3-2,2 3 1,-5-3-14,5-1-19,-7-1-16,3 0 1,-1 1-16,0-1 0,0 5-12,-5 0 1,0 5 3,0-4 1,-2 0 45,-2 0-75,2-4 1,-6 4 39,3-5 1,2 4-26,-7 0 15,0 0 0,-5-3 1,1 3 1,-1-1-41,0 6 48,0-6 0,1 9-37,-1-3 32,0-3 1,1 5 6,-1-7 1,5 7-22,0-2 34,7-3 1,-8 4-11,6-5 1,0 4 2,5-5 1,0 0 7,0-5-12,0 1 0,5-1 3,0 0 0,4 1-3,-4-1 0,5 0 3,-5 0 1,5 6-4,-5-1 67,6 0-46,-3-5 1,2 6 30,0-1-34,-7 6 1,4-4 6,-7 3-36,0 4 1,0-7 37,0 3-59,0 3 18,0-4 10,-7 6 1,4 0-3,-7 0 6,0 0 0,1 0-4,-1 0 4,6-7 0,-2-1 0,6-7 0,0-1-1,0-4 1,0 2 0,0-6 1,5-2 138,0-9-137,6-2 1,-3-6-1,5 2 3,-3 2 1,2 2 2,-7-3 1,4 5-27,-4 5 0,0 6 29,-5-1 0,0 7-101,0-1 0,-1 7 92,-4 2 0,-4 7-182,-5-2 1,-1 4-73,0 1 252,-6 0 0,5 6 0,-5 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4:58.3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250 736 7569,'9'14'-777,"-3"1"0,-6-5 1109,0 0 1,0-1-102,0 6 1,-2-2 2,-2-3 0,0 3-140,-5-3 1,4 3-98,-5 2 0,5-1 6,-5 1 1,5 0-20,-5-1 1,1 1 151,-6 0-198,0-7 0,2-3 26,3-10 0,-3-5-3,3-10 1,2-2 37,-1-8 0,0 6-23,0-1 0,-5 1-48,5-6 0,1 6-107,-2-1 0,2 7 179,-2-1 0,-3 2 0,5 3 0</inkml:trace>
  <inkml:trace contextRef="#ctx0" brushRef="#br0" timeOffset="592">574 691 7569,'8'0'-738,"5"0"909,-11 0 84,4 0-327,-19 0 1,3 5-28,-9 0 0,2 7 80,3-3 1,-1 3-62,0-2 1,2 3 56,3-3 0,-1 3-8,6 1 1,0 1-1,5 0 0,0-1 44,0 1 1,2-5 78,3 0 1,3-2-63,7 2 0,-1-4 46,1-6 1,5 0-55,-1 0 0,1-1 103,-6-4 0,6-3-83,0-7 0,-2 0 121,-9 0-111,5 1 1,-11-1-19,7 0 0,-7 1-18,2-1 0,-5 0-12,-5 1 1,-3 4-93,-7 0 1,0 7 72,1-2 0,-1 3-100,0 2 0,0 0 55,1 0 1,-1 7-298,0 2 226,7-2 0,-3 6 1,4-3-140,-1 3 0,5 2 270,-2-1 0,3 1 0,2 0 0,0-5 0,0-1 0,2-4 0,3 5 0,3-7-63,7 2 1,-1-3 62,1-2 0,1 0 31,4 0 0,-4-5-33,4 0 0,-4-5 179,-1 5 1,0-1 2,-1 1 1,1 3 20,0-3 1,-5 4-49,-1 1 1,1 1-73,5 4 1,-5 3-31,-1 7 1,0 0 43,0 0 1,5-2-105,-5-4 0,4 4 50,2-3 1,-3-2-3,2 2 1,-1-7-51,12 2 0,-1-3-185,6-2 196,6 7 0,1-6 0,7 6 0</inkml:trace>
  <inkml:trace contextRef="#ctx0" brushRef="#br0" timeOffset="2409">1426 853 7569,'15'0'0,"-5"-2"-764,0-2 722,-7 2 1,10-6-1,-3 5 278,3-2 1,0-7-44,-3 2 0,3-4-67,-3-6 0,4 2 12,6-6 0,-4-1-46,4-4 1,-4-1 31,-1 1 0,0-2-22,-1-3 1,-1 1-13,-3-6 0,2 8-152,-8 1 55,1 1 1,-5 13-116,0-4 1,-6 10 49,-4 5 1,-5 5-69,-4 5 0,1 5 30,-7 10 1,7 1-46,-1 3 0,-3 4 13,3-3 0,-1 4 45,6 5 0,-1-3 24,0 4 0,0-4-2,1-2 1,4 0 72,0 1 1,7-2-71,-2-4 0,3 2 118,2-6 0,0 4-65,0-4 31,0 0 0,7-7-38,3-4 0,3-2-18,1-7 0,3 0 31,2 0 0,-1-7-1,7-2 1,-6-4 3,6-2 1,-5-5-22,4 1 0,-1-6 62,1 6 1,3-6-56,-8 5 1,1-4 101,-6 4 1,-4 1-68,0 4 1,-2 5 1,2 0 0,-2 7 2,-3-2-9,-3 4 0,4 2-32,-6 4 1,2 3 29,3 7 1,-4-5-15,4 0 1,-1-1 6,0 6 1,0-5-19,6 0 0,-6-5 29,6 4 1,0-5 1,5 1 0,-1-4 47,1-1 1,0 0-56,0 0 1,-1-5 70,1 0 0,-2-6-58,-3 1 1,3-1 78,-3 1 1,-2-3-68,2 3 1,-6-3 33,6-2 0,-6 1 5,0-1 11,-2 0-158,-2 1 145,0-1-139,-6 7 0,-3 1 56,-5 7 1,-1 5-67,0 0 0,5 6 76,1-1 0,-1 2-51,-5-3 0,5 4 31,1-3 1,4 3-10,-5 2 1,7 5-18,-2-1 1,3 1 2,2-5 1,0 4 74,0 1 1,0-1-52,0-4 1,7-2 61,2-3 1,5 1-56,0-6 0,1 5 64,0-5 1,6 0-9,3-5 0,2-2 6,-1-3 1,3-3 11,-4-7 1,2-1-39,-1-4 0,1 4 65,-6-3 1,1-4-55,-2-2 1,-2 2 6,2-1 1,-4 6-33,-5-2-13,3 4 63,-11 1-32,4 7 0,-6 8-199,0 10-16,0 3 197,0 8 1,-2-3-61,-2 7 0,2-6 38,-3 6 1,3-6-11,2 6 0,0-7-7,0 1 1,0-7 110,0-2-98,7-7 65,-5 3 1,11-1-57,-4 0 0,4 0 79,2-5 0,0-2-62,0-2 0,-2 0 40,-4-5 0,5-1-32,-5-5 1,-1 2 33,2 3 0,-2-3-26,2 3 0,2-3 59,-7-1-74,6-1 2,-3 0-49,0 7 69,5-5-111,-11 11 90,5 2 0,-6 8-38,4 7 26,-3-7 49,11 5-47,-5-4 165,7-1-154,-7-2 0,5-6 62,-3 0 1,-2-1-51,2-4 1,-5-3 30,4-7 0,-4 2-23,5 3 1,-7-3 2,2 3 1,-3-3 37,-2-2-40,0 1 1,0-1-17,0 0 1,-7 7 2,-2 3 0,-11 4-129,-5 1 0,3 11 80,-3 4 0,1 8-222,-6-4 0,7 7 259,4-1 0,-4 9 0,0 4 0</inkml:trace>
  <inkml:trace contextRef="#ctx0" brushRef="#br0" timeOffset="2719">3014 74 7569,'0'15'-384,"0"-1"0,-2 1 240,-3 0 1,2 6 199,-7 4 0,5 2 26,-4 3 0,0 6-73,0 3 0,-4 3 26,3 2 1,-3 1-81,-2-1 1,0-2-19,1-3 0,4 2 68,0-7 1,2 1-134,-2-6 0,-1-6 34,6-3 0,0-4-164,5-1 258,0-1 0,0 1 0,0 0 0</inkml:trace>
  <inkml:trace contextRef="#ctx0" brushRef="#br0" timeOffset="3120">3029 677 6840,'8'-7'-59,"5"-1"0,-10-7 225,7 1 1,-7 4-109,2 0 1,-3 5-45,-2-5-100,-7 7 0,-1-3 86,-7 6 1,-4 8-62,-1 6 1,-1 1 57,1 5 1,4 1-154,-4-1-15,10 6 140,-3-10 1,12 12-14,-4-4 1,3-3 125,2-1 1,0-4-71,0-1 0,7 0 95,3 0 1,8-7-59,1-3 1,2-4 61,-1-1 1,-2 0-73,6 0 0,-1-1 4,2-4 0,1-3 10,-6-7 0,4 0-48,-4 0 1,-1 2-10,-4 4 1,0-3-15,-1 7 0,-4 0-23,0 5 58,0 0 0,0 2 3,-1 3 1,-1 3-11,2 7 1,3-1-26,-3 1 1,3-5 22,2 0 0,5-5-97,-1 4 0,7-5 98,-1 1-9,3-4 0,1-1 0,0 0 0</inkml:trace>
  <inkml:trace contextRef="#ctx0" brushRef="#br0" timeOffset="3326">2558 177 7569,'5'23'498,"0"-4"-374,0-2 1,-4-4-1,3-2-428,1-1 0,1-5-216,-1 5 520,-3-7 0,17 4 0,-2-7 0</inkml:trace>
  <inkml:trace contextRef="#ctx0" brushRef="#br0" timeOffset="5154">3896 750 7299,'14'0'-372,"1"-1"436,0-4 1,-5-3 7,-1-7 0,6 0-8,5 0 0,-1-6 101,-4-3 0,5-6-69,-1-4 0,1-4-84,-5-6 0,-1 0-15,1 0 0,0 5 81,-1 0 0,-1 6-89,-3-1 72,-3 3-32,-7 8 1,0 2-70,0 6 0,-7 2 43,-3 3 0,-3 4-139,-1 6 1,-6 3-4,0 7 0,-4-1-24,4 11 0,-6 3 41,2 1 1,3 6 62,1 4 1,4 0-76,1 10 1,2-4 50,3 4 0,-1-2 91,6-7 1,0 4-82,5-5 0,0 5 133,0-4 1,0-3-68,0-7 1,0 1 115,0-7 0,1 1 1,4-5 1,3-2-110,7-3 0,2-4 14,2-6 0,-3 0 3,4 0 1,-2-2-24,2-2 0,-4 0 19,4-5 1,-4-1-29,-1-5 1,-1 0 15,1 1 0,0-1-2,-1 0 0,1 1-4,0-1 0,-1 0 6,1 0 0,0 1 7,0-1-3,-1 0-6,1 1 2,0 5 1,-2 9-21,-3 10 0,-2 3 18,-3 2 1,-4 0-48,4-1 0,2 1 49,-2 0-17,6 0 48,-3-7-40,7-2 0,0-6 63,-1 0 0,-4-1-56,0-4 0,-2 1 92,2-5-71,3-1 1,-7-5 33,4 0 0,2 1 0,-7-1 1,-1 0-30,-4 1 0,0-1 56,0 0-19,0 1-129,0-1 90,-6 0 0,-2 7-144,-7 3 1,0 8 51,1 2 1,-1 7 32,0-3 1,5 6-54,1 5 1,4-4 54,-5 4 0,7 1 9,-2-1 0,-2 4-19,2-4 1,0 4 40,5-4 1,0 4-30,0-4 1,0-1 62,0-4 0,2-5-25,3 0 1,-2-7 1,7 2 0,0-3-4,5-2 0,4 0-11,1 0 1,4-7 52,-4-3 0,6-3-45,-2-2 1,3 1 88,-3-1 1,2-5-80,-6 1 0,4-6 42,-4 6 0,4-6-24,-4 6 0,0-6 1,-6 6 1,-4 1-69,0 8 85,-7-3-53,4 11 1,-7-3 20,0 10 0,-7 10-49,-3 9 1,-3-1 40,-1 2 1,-1-1-88,0 6 1,-6 1 42,-4 3 1,3-3-7,-3 3 0,6 4-92,-6 1 0,2 5 108,-1 5 0,-2-3-76,6 3 1,0-4 56,6 0 1,-4-3 27,3-3 0,-3-8-34,8-6 1,4-7 23,1 1 23,-3-2 9,6-9 1,-3-8 45,10-10 0,3-5-66,7-4 0,0-6 55,-1-9 0,6-2-44,-1-3 0,6-4 101,-5 4 1,6-3-92,-2-2 1,4 1 116,1 4 1,1 3-100,-1 7 1,-6 1 8,-3 3 0,1 4-39,-2 6 1,1 2 38,-5 4 0,-5 2-100,-1 7 92,1 0 1,0 0-98,0 0 0,-7 7 45,2 2 0,-2 3-71,2-2 1,-3 3 87,3-4 1,1 0 0,-1 0 1,2-5 3,-3 1-37,5 3 113,5-7-97,1 6 190,0-7-144,-1-7 39,1-1 1,-5-5-52,0 3 0,-5-3 0,4 3 0,-4 2-23,5-1 1,-7 4 43,2-5-31,3 7 0,1-4 10,5 7 1,-4 0 10,0 0 0,-5 0-14,5 0 1,-5 0 94,4 0 0,-1-2-41,2-3 1,3-1-16,-3-4 0,3-5-9,2 1 1,-2-3-4,-3-7 1,1 6 102,-6-2 0,0 4-95,-5 1 1,0 1 32,0-1 1,-2 2-25,-3 3 1,-3 2-37,-6 3 0,-1 3-48,0-3 1,-4 9-130,-1 1 1,-1 11-168,1-1 0,4 4 71,-4 1 260,4 3 0,1 13 0,1 1 0</inkml:trace>
  <inkml:trace contextRef="#ctx0" brushRef="#br0" timeOffset="5971">5233 662 6886,'0'10'-298,"0"0"0,0-5 267,0 4 0,0 1 70,0 5 0,0-5-79,0-1 0,0 1 66,0 5 0,0 0-29,0-1 0,0-4 25,0 0 0,2-2-9,3 2 1,-2-2 23,7-3 0,1-3 11,9 2 1,-4-2-38,4-2 1,3-6 3,1-4 1,-1-3 7,2-2 0,-2 0 3,1 1 1,2-6-20,-6 0 0,4-6 18,-4 2 1,1-9-24,-1-1 0,-7-7 63,6 2 0,-10-9 6,5-1 1,-2-4 47,2 4 0,1-5-45,0 5 1,-5 1-56,-1 9 1,-5 3 32,1 7 0,1 4-49,-1 1 1,0 11 117,-5-2-237,0 10 1,-7-1 55,-2 6 1,-5 8-49,0 6 1,-1 3-16,0 7 1,2 1 91,4 4 1,-5 2-77,5 3 0,-4 4 66,-2 6 1,5 0-37,0 0 0,2 5 30,-2 0 1,-1 0-1,6-5 0,0 4 26,5-4 1,0 2 7,0-12 1,0-1 74,0-9 1,2 2-98,3-6 1,3-5 84,6-6 1,1-5-65,0 0 1,0-2 93,-1-2 0,6-2-81,-1-2 0,6-5 11,-5-5 0,1-1 0,-2 0 1,-2 1 21,2-1 0,-2 0 171,-3 1-188,1-8 2,0 6 0,-5-5 115,-1 6 1,-5 0-98,1 1 1,-4-1 14,-1 0-7,0 1 1,-6 5-132,-4 4 0,-3 5 30,-2 5 0,-1 0-87,-4 10 1,5-4 71,1 9 0,-1-2 44,5 2 0,4 1-30,1 3 1,3 2 6,2-6 0,0 6 83,0-1 0,0-4-70,0-2 1,2-2 114,3-2 1,0-2-57,9-4 0,-1-2 74,12-7 0,-6 0 22,6 0 1,1-2-95,8-3 0,-3 2 27,4-7 1,2 1-7,2-6 1,-1 2-27,1 3 0,-6-3 19,1 3 0,-1-1-59,1 1 1,-3-2 10,3 8 1,-2-6-14,-3 5 1,5 0-343,1 5 367,-1 0 0,2 6 0,1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0.2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162 427 7569,'15'0'-1045,"-7"0"1457,5 0-191,-11 0 442,4 0-660,-19 6 0,3 2 92,-9 7 1,1 0-123,-2-1 1,4 1 65,-4 0 1,4 0-47,1-1 0,2 6 51,3-1 1,-3 1-108,3-5 1,4-1 11,1 1 1,3-5 3,2 0 34,0 0 1,2 3 1,3-4 1,3-2 1,7-7 1,6 0 7,3 0 1,3-2 0,-3-3 1,4 2-1,-4-7 0,4 1 0,2-6 0,-1 0 15,0 0 0,1-4 0,-1-1 1,1 1-13,-1 4 1,-1 0 1,-4 1 0,-1-1 13,-3 0 0,-4 7-6,4 3 28,-4-3 1,-1 6-41,-1-3 1,-6 10-1,-3 5 1,2-2 5,-2 2 0,0 0-2,-5 5 0,0-1-28,0 1 41,0 6-28,0 2 1,0 0 15,0-3-19,0-4 12,0-1 1,0-7 0,1 3-6,4-6 1,3-2-1,7-8 1,1 2-22,4-7 1,-2 1 24,7-6 0,-6 0-7,6 0 0,-3 2 3,3 4 1,-4-3 41,-6 7-42,0 0 1,-1 5 115,1 0-82,-7 0 0,4 2 5,-8 3 0,3-2 72,-2 7-86,-3 0 0,6 4 47,-3 1-39,-4 0 0,7 0-5,-3-1 0,-1-4-3,5 0 0,-4-5 17,5 5-25,0-7 0,5 3-4,-1-6 1,1 5 0,0 0 0,-1 0 20,1-5-10,0 0-27,-1 0 0,-4-6 23,0-4 1,2 2 9,7-2 1,-3 0 7,4-5 0,-4 1 3,-1-1 1,0 0-13,-1 0 1,1 1 2,0-1 0,-5 2-21,-1 3-4,-5-3-37,9 11 70,-12-11-74,6 12 36,-7-6-135,0 7 108,0 13 0,0-3 11,0 10-20,0-4 1,0-1 22,0-1 0,0 1 0,0 0 1,0-5 12,0-1-2,0 1-5,0 5 8,0 0 1,0-6 83,0 1-91,0-6 65,0 2-31,6-6-4,-4 0 0,11 0 3,-3 0 0,-2-2-7,2-2 1,0 2 0,4-3 1,-4-2 25,0 3 0,0-1-30,5 5 0,-1-5 16,1 0 0,0-5-7,-1 5 0,1-5-21,0 5 0,-1-4 7,1 4 0,0-2-2,0 2 1,-6 2 19,1-7 0,0 7 0,5-2 0,-6-1 0,1 1 1,-2-2-12,2 2 0,3 4 6,-3-4 1,-2-2 17,2 2-15,0-6 1,5 3-1,-1-7 1,-4 5 2,0 0 1,-2 5 23,2-4-24,3-1 0,-7 0-68,4 0 78,-3 7-177,-7-4-149,0 7 252,-7 7 80,6 1-67,-6 7 158,7-7-97,0 5-14,7-11 1,1 4 3,6-6 1,1 0 9,0 0 0,0 0-14,-1 0 1,1 0 3,0 0 1,-1 0-39,1 0 0,0 0 51,-1 0 45,1 0-88,0 0 0,-7 2-2,-3 3 0,-5-2-12,-5 7 0,-3 0-3,-7 4 1,-1 1-70,-4 0 1,4-1 85,-4 1 1,4 0-17,1 0 1,5-1-12,1 1 57,-1 0 0,2-1-16,3 1 0,-2-5 174,2 0-137,0-7 1,7 8 11,3-6 1,3 0-25,7-5 1,0 0-3,-1 0 1,7 0-19,4 0 1,3 0 18,1 0 0,2-1-57,3-4 0,-3-2 50,4-3 1,-4-3-69,-2 3 0,1-3 46,-1-1 1,-6-1 1,-4 0 1,-2 1 8,-2-1 0,-2 0 2,-4 0-93,-2 1 79,-7-1 1,-2 5-141,-3 0 1,-4 7 10,-11-2 1,-3 5-61,-6 5 0,-2 2-54,-4 3 1,3 3-197,-7-4 0,6 9-82,-1 2 1,-1-2-24,6-8 540,-4 3 0,17-5 0,-5 7 0</inkml:trace>
  <inkml:trace contextRef="#ctx0" brushRef="#br0" timeOffset="1377">2352 603 7569,'15'0'-508,"0"2"10,-1 3 0,1-4 513,0 4 1,-1-2 93,1 2 0,-5-3 25,0 3 1,-1-4 7,6-1 3,0 0 1,0 0-82,-1 0 0,1 0 1,0 0 0,-6-4-9,1-1 1,0-5 22,5 5 1,-1-5 7,1 5 0,0-6-21,0 1 1,-7 2 88,-3-2-86,3 7 0,-7-5-45,4 3 67,-3 3-23,-2-4 0,-7 7-43,-2 4 0,-9-2-35,-2 7 1,-6 0 46,1 5 1,4-2-98,2-3 1,-3 6 107,3-6-19,-1 13 0,5-14 1,1 11 1,6-4 2,3-1 0,-2-5-8,2 0 9,0-7-49,5 10 1,2-7 37,3 4 1,-2-2-21,7-3 1,0-1 13,4 5 1,1-5 26,0 1 1,1 1-4,4-1 0,-2 0 6,6-5 1,1 0-27,4 0 1,1 0 0,-1 0 1,2-7-49,3-2 0,2-5 54,3 0 1,2-1-115,-6 0 1,-1-1 95,-5-4 0,-6 4-32,-3-4 0,1 4 25,-1 1 0,-6 2-3,-4 4 0,-5-3-4,5 7 3,-7-6-44,4 9 42,-7-4 0,-7 12-71,-3 4 1,-3 3 66,-2 2 1,6-1-75,-1 1 1,0 5 74,-5-1 0,7 1-4,3-5 0,-1-6-13,1 1 14,0 0 1,7-2 77,2-3 0,0 2-51,6-2 0,4-1 3,6-4 0,4-1-15,-4-4 0,6-3 5,-1-7 1,1 5-9,-2 0 0,4 1-2,-4-6 1,4 0 13,2 1 0,-6-6-10,1 0 1,-7 1 18,1 4 1,-2 2-23,-3 3 1,-1-3 147,-3 3-118,-3-3-77,-7-1 0,-2 0 27,-3 5 0,-3 2-77,-7 7 0,1 0-23,-1 0 0,-5 2 64,1 3 0,-6 1-76,6 4 1,-6 8 48,5-3 1,1 3-4,4-4 0,2 1 19,3 0 38,-3-1 1,12 1-3,-4 0 0,3-5 74,2-1 0,2-5 16,3 1 1,4-4-90,11-1 0,-4 0 82,4 0 0,-2 0-62,1 0 0,3 0 82,2 0 0,-1 0-64,-3 0 32,-4 7 1,5 1-21,-6 7 1,-7-4 4,-3 4 1,-3-2-23,-2 11 0,-2 1 12,-3 4 1,-3 6-17,-7-1 1,-6 7 16,-3-2 1,1 3-30,-2 2 1,1 1 21,-6-1 0,1-5 15,-1 0 0,1-1-8,0 1 0,-6 2 2,1-7 0,0 0-14,4-4 1,3-1 6,2 0 1,-1-11-94,6-3 0,1-8 89,4 2 0,2-7-89,3-2 1,4-7 82,6-7 1,0-7-6,0-4 1,11-8 12,4-1 0,9-5-1,1 5 1,-1-2 5,6 1 0,-3-1-23,13-3 1,-6-3 99,5 3 1,2-1-49,8-4 0,2 8 45,3-8 0,1 8-55,-6-3 0,2 6-55,-2-1 1,-9 5 19,5 4 1,-11-1 1,0 7 0,-4-6 0,-6 5 1,2 1 15,-6 4 0,-1 2-5,-4 3 1,-5-1-1,0 6-1,-7-6-3,4 9 0,-9-5-98,-3 7 1,-3 0 43,-7 0 0,0 0-9,1 0 1,-6 0-41,1 0 0,-1 0 70,5 0 1,1 5 39,-1 0 0,2 7-48,3-3 1,-1 4 31,6 2 1,-5 5 9,5-1 0,0 1 13,5-5 0,0 4-7,0 1 1,2-1 68,3-4 0,3-5-49,6 0 0,8-7-20,2 2 0,4-3-2,1-2 0,6-7 3,-1-3 1,5-3-23,-5-2 0,6-1 17,-6-3 1,-1 2-4,-9-2 1,2 4 32,-6 5 0,-1-1 65,-4 6 1,0-5-3,-1 5 0,-4 0-69,0 5 1,0 0-110,5 0 1,-1 0 72,1 0 1,-5 5-369,0 0 0,-1 5-37,6-5 1,5 0-632,-1-5 1036,7 0 0,-3 0 0,7 0 0</inkml:trace>
  <inkml:trace contextRef="#ctx0" brushRef="#br0" timeOffset="2272">5189 0 7569,'8'0'-222,"-1"0"702,-7 0-472,-20 7 1,7 1 86,-16 7 1,4 4-32,1 1 1,-4 8 17,3 1 0,3 1-58,-3 4 0,2 3 23,-1 3 0,-2-3-3,6 2 0,-4-1-37,4 1 1,-1-3 43,1-7 1,-1 1-83,-4-1 1,4-8 80,6-6 1,1-2-118,-1-8 0,0 0 88,1-5-17,-1 0 0,0-2-7,1-2 0,4-10 12,0-5 1,2-7 32,-2 1 1,-1-4-34,6-5 0,-5 1-75,5-6 1,0 4 75,5-4 0,0 2-359,0-3 0,0 4-44,0 7 0,0 1 393,0 4 0,0-4 0,0 5 0</inkml:trace>
  <inkml:trace contextRef="#ctx0" brushRef="#br0" timeOffset="2731">5454 309 6756,'-15'0'44,"0"0"1,-1 0 61,-4 0 1,-2 7-50,-8 2 0,1 0-40,-1 0 1,1 1 36,0 5 1,4 0-18,1-1 0,6 3 7,-2 2 1,5-2-2,5 2 1,-1 2 5,6-1 1,0 0-2,5-6 1,2 1-14,3 0 1,5-1 8,9 1 0,-1-5-63,7 0 1,4-7 60,5 2 0,7-4-42,-2-1 1,-3-1 36,-1-4 1,-4-2-3,-2-2 1,-4-6 2,-1 0 0,-11 0 0,2-4 0,-5-2 4,-1 1 0,-2-4-10,-7 4 1,0-5-52,0 6 0,-7-6 52,-2 6 0,-6 1-252,-5 8 0,-3-1-84,-6 6 1,-5 1-97,-1 9 0,-1 0 399,2 10 0,3-4 0,-5 11 0</inkml:trace>
  <inkml:trace contextRef="#ctx0" brushRef="#br0" timeOffset="3109">5806 383 7569,'2'-9'-89,"3"5"209,-3 2-135,-9 2 1,-4 2-90,-14 2 0,1 0 95,-6 5 1,3 0-63,2 0 0,-1 4 84,6-3 1,1 3-3,4 2 1,2 0 24,3-1 0,-1 1-14,6 0 1,0 0-41,5-1 1,0 1 40,0 0 0,2-2-4,2-3 0,6 3 7,10-4 0,3-2 7,6-2 0,2-4-6,3-1 0,4 0 20,6 0 0,-5-1-5,0-4 0,-6-3 0,1-7 0,-3 0 109,-1 1-107,-14-1-18,10-6 1,-21 4 24,10-2-9,-10 2-8,1-4 0,-7 5-140,-4-4 143,-3 4 0,-14 1-430,0 7 247,-8-5 1,-4 11 52,0-2-554,-1 2 418,-1 8 0,7-2 229,0 5 0,-1 8 0,7 6 0</inkml:trace>
  <inkml:trace contextRef="#ctx0" brushRef="#br0" timeOffset="3323">6071 441 7569,'28'-6'-168,"-4"-4"174,4-3 0,-5-2 56,6 1 24,1-1 0,-1 0 27,1 0 1,1 1-152,3-1 0,-3 2 44,3 3 1,-8 4 105,-1 6 1,-2 1-119,1 4 1,-4 10 78,-10 9 1,-4 6-91,-6 4 0,-3 2-83,-7 3 0,-6 2-166,-14-7 0,4 6-615,-3-6 881,9 0 0,-14-4 0,11-1 0</inkml:trace>
  <inkml:trace contextRef="#ctx0" brushRef="#br0" timeOffset="4166">427 15 7569,'-2'8'158,"-3"-3"408,3-3-598,-4-2-751,12-7 783,-4 6 0,11-12 0,-5 4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5T10:04:57.24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59 749 7248,'10'0'-10,"0"0"91,-1-7 1,6-1-87,0-6 0,-5 4 68,-1 0 1,1 0-33,5-4 1,-5 2 49,0-3 0,-1 4-39,6-9 1,-5-1-2,0 2 1,-1-8 14,6 3 0,0-4 39,0-1 0,-6 1-22,1 3 1,-5-6 86,5 7 1,-7-2 11,2 6-270,-3 4 125,-2-5 0,-7 12-130,-3 5 0,1 4 42,-6 4 0,3 5-66,-7 5 0,-2 8 22,1 2 0,-1-1 40,1 1 1,2 1 5,-6 4 0,6 1 16,-2-1 1,4 1 22,1-1 1,0 0-22,1 1 0,4-1 70,0 1 0,7-6-29,-2 1 1,3-6 7,2 6 1,2-7-5,3 1 1,3-2-17,7-3 1,1-6-5,4-3 0,1 2 5,3-2 0,2 0 13,-6-5 1,5 0-14,-6 0 1,2-2 43,-1-3 0,-2-3 23,6-7 1,-6-1-57,2-4 1,3-3 25,1-6 0,-1 5-17,2-1 0,-7 2 78,1-1 0,-2 1-65,-3 3 1,-4 4 249,0-4-133,0 4-87,-2 1-93,-2 1 1,-7 5 81,-4 4 0,2 4-125,-7 1 0,-2 6 66,-7 4 1,3-2-95,-4 2 1,4 0 54,1 5 1,5-1-58,0 1 0,2 1 72,-2 4 1,-1-4 10,6 4 1,-5 1 11,5-1 1,0 1-22,5-1 1,0-4 113,0 3-98,0-2 0,7-4 70,3-3 0,3-4-59,1-6 0,6 0 23,0 0 0,4-1-13,-4-4 0,6-3 38,-2-7 0,4-2 31,2-2 1,-6 3-35,1-4 0,-3-1-1,3 1 1,-4-1-18,-6 1 0,0 4 49,-1-4 1,-1 4-34,-3 1 1,3 6-77,-3-1 103,-3 6-213,6-9 24,-12 12 1,6 1 75,-7 10 1,0-1-25,0 6 1,0-7 47,0 12 1,0-7-12,0 6 1,0-7-55,0-2 141,6 0 0,-4-1-122,3 1 136,3-7 0,0 4 40,7-7 1,-5-7-100,-1-2 1,0-4 54,0-2 0,4 0-42,-3 0 0,-2 6-2,2-1 0,-5 2 22,5-2-32,-7-3 1,5 11 35,-3-3-31,-3 4 0,4 2-44,-6 4 13,0 3 0,0 7-46,0 0 0,2-1 66,3 1 0,-2-5 3,7 0 1,-5-7-12,5 2 1,-5 1 22,4-1 1,1 0-25,5-5 0,-5-1 19,0-4 0,-1 3 50,6-3 0,0-1-50,-1 1 0,-4-5 73,0 5 0,-2-2-47,2 3-38,3 2 1,-6-6 23,2 3 0,0 3-33,-5-3 0,0 4 25,6 1 1,-6 0-23,6 0 0,0 0 2,5 0 0,-1 0 14,1 0 0,0 0-7,0 0 0,-1 0 5,1 0 0,0 0 76,-1 0 0,1 0-71,0 0 0,-1 0 102,1 0-90,0 0 1,-2-2 11,-3-3 0,-2 2-12,-3-7 0,-4 0 7,4-4 0,-3-1 17,-2 0 0,0 1-19,0-1 1,0 5-26,0 0 0,-7 2 18,-2-2 1,-4 4-90,-2 6 0,-2 0 86,-2 0 0,1 1-117,-7 4 0,7-1 18,-1 5 1,3 1 65,1 5 0,0-5-39,0-1 0,6 1 27,-1 5 0,7 0 10,-2-1 1,3-4-42,2 0 28,0 0 0,2 0 5,3-1 0,-2-5 41,7 0 0,-1-2 4,6-2 0,1 2-36,4 3 0,-4-4 83,4 4-76,-4 3 0,-1 1 75,0 5 1,-2 1-65,-3 0 1,-2 4 30,-3 1 0,-4 6-23,4-2 1,-3 4 18,-2 2 1,0-1-26,0 0 0,-2-1 13,-3-3 0,2 1-55,-7-7 0,2 6 47,-2-6 1,-3 1-14,3-5 1,2-1 3,-2 1 1,1-7-31,-6-3 1,5-3 15,0-2 9,1 0 1,0-7 9,4-2 1,-1-11-9,1-5 0,2-4 148,8-5-142,3-4 1,7-6 0,4-2 116,1-3 0,6 2-62,-2-7 1,4 5 122,2-5 1,-3 5-74,-2-5 1,3 5 4,-4-5 1,-1 2-160,1-2 0,-4 0 117,5 10 1,-8-3-109,3 8 0,-4 4 96,-1 6 1,-2 1-195,-3 9-34,3 6 170,-11 0-115,4 11 0,-6-3 21,0 10 0,0 3-57,0 7 1,-5 4-9,0 1 0,-6 11 64,1-2 1,2 11-28,-2-1 0,2-2 38,-2 3 1,-1-6 55,6 5 1,-5-5-57,5 6 0,-1-8 127,1 2 0,3-7-21,-3-3 1,4-6 58,1 2 1,0-9 58,0-1-148,0-7 0,0 2 68,0-10 1,1-8-55,4-6 1,5-8 108,10 3 1,-4-4-65,3-1 1,4-2 60,2-4 0,3 3-50,1-7 1,0 1 74,1-1 1,-1 3-265,1 6 0,-1 3 66,0 2 1,-4 4 65,-1 6 0,1 1 0,4-1 0</inkml:trace>
  <inkml:trace contextRef="#ctx0" brushRef="#br0" timeOffset="359">2014 529 7569,'23'8'-513,"-3"-3"320,-4-4 1,-1-1 484,-1 0-83,-6 0 0,1-5-119,-4 0 0,-4-6 3,4 1 1,-3 2 97,-2-2-232,-7 0 0,-3 2 81,-9 3 1,-2 4-107,-4 1 1,-1 1 21,6 4 1,-4 3 23,4 7 0,1 0 109,4 0 0,0 1-70,0 3 0,7-1 108,3 7 1,4-5-58,1 4 1,0-6 35,0 2 0,8 1-39,7-2 0,1-4 59,8-5 1,-4-7-43,5 2 0,-1-3-210,5-2 0,1 0 126,-1 0 0,7-7 0,2-1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6.8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1 764 7207,'1'-9'262,"4"-1"0,-2-5-152,7-4 0,0-8-31,5 3 1,1-4-11,4-1 0,-4-7-131,4-3 1,-4 3 98,-1 1 1,-6 1-473,1 5 0,-6-2 56,0 11 379,5 0 0,-8 6 0,6-1 0</inkml:trace>
  <inkml:trace contextRef="#ctx0" brushRef="#br0" timeOffset="348">236 1073 7569,'15'0'0,"-1"0"-23,1 0 1,0-6 35,-1-4 0,-2 0 79,2-5 0,-2-1 76,8-9 1,1-9-121,-2 0 0,7-7 33,-1-3 0,3-7-84,1-3 0,1-3 93,-1-2 1,-1-6-59,-4-3 0,-1-1-265,-3-5 1,-11 11 117,1-6 1,-6 9 114,-4 6 0,-7 3 0,-1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5.4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1132 7569,'-15'0'-457,"-1"-2"406,-4-3 0,2 2 300,-6-7 0,1 1 23,-1-6 0,-3-6-105,8-4 0,1-4-41,8-6 0,4-2 27,6-7 0,3-9-160,7-5 0,8-8 42,16-7 0,-1-1-150,6 1 1,0 6 57,5 3 0,-6 5-240,-4 6 1,-3-1-149,-2 10 1,-1 3 70,-3 11 374,2 1 0,-4 0 0,7-1 0</inkml:trace>
  <inkml:trace contextRef="#ctx0" brushRef="#br0" timeOffset="565">1015 441 6368,'-10'0'297,"0"0"1,0 2-241,-4 3 1,-6-2 20,1 7 0,-3-5-21,3 4 1,1 0-37,-7 0 1,7 9 38,-1-3 0,-3 5-117,3-1 0,-6-1 83,6 7 1,1-2-18,8 1 0,-1 2-23,6-6 1,0 4-9,5-4 1,1-1 1,4-4 0,10 0 24,9 0 1,4-6-1,2 1 1,4-7-3,0 2 1,5-3 75,-4-2 1,4-7-25,-5-2 0,1-11 6,-6-4 1,0-4-27,1-2 1,-3-4 10,-2 0 0,1-1 48,-6 6 1,-6-5-51,-4-1 0,-7 3-62,2 7 1,-6 4-62,-9 6 1,-8 2-168,-16 4 1,-4 2-44,-6 7 1,5 8 289,0 7 0,-7 6 0,-6 8 0</inkml:trace>
  <inkml:trace contextRef="#ctx0" brushRef="#br0" timeOffset="931">1353 853 7266,'0'23'7,"0"-4"1,-7-3 83,-2-1 0,-4 6-65,-2 4 0,-2-2 81,-2 1 0,1 1-190,-7 4 0,6 1 70,-6-1 0,6-1-96,-6-4 1,7 4-92,-1-4 1,4-2-97,5-3 0,-1-2 296,6-3 0,-7 1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41.6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133 486 7569,'0'14'-763,"0"1"0,-2 0 872,-3 0 15,3-1 0,-11 1 11,4 0 1,-4-1-111,-2 1 1,2 0-7,3-1 1,-3 3-22,3 2 0,2-2 12,-2 2-10,7-2 0,-4-3 0,7 1 17,0 0 1,7-1-30,3 1 1,3-2 8,1-3 0,1-2 0,0-3 1,1-3 2,4 3 0,1-5 0,4-5 0,2 1 0,-2-5 0,3-3 0,1-7 0,0 2 0,1-2 0,6-4 0,-7 6 0,2-4 0,-5 0 0,-8 6 0,2 1 12,3-1 0,-7 8-12,4-2 1,-9 2 96,-1 7-92,-7 0 0,4 2 0,-6 1 38,4 2 1,-3 6-37,3-1 1,-4 3 0,-1 2 1,0 0-24,0-1 0,-1 1 27,-4 0 1,3-6-29,-3 1 1,4 0 24,1 5-19,6-7 9,2 5 0,2-11-8,0 2 6,0-2 1,6-2-26,4 0 0,-2-5-3,6 0 1,-4-6 32,4 1-9,1-3 1,-2-2 1,-1 2 13,-2 3 1,-9-1-17,4 6 0,-3 0 155,2 5-125,-6 0-6,-1 0 0,-7 2 12,0 3 0,0 3 7,0 7 1,2-1-20,3 1 1,-4 0 5,4-1 1,3 1 9,2 0 1,-2 0-13,2-1 1,0-4 36,4 0-44,1-7 0,0 4 1,0-7-24,-1 0 19,1 0 1,0 0 0,-1-2-3,1-3 1,0-3-33,-1-7 0,1 1 34,0-1 1,0 0-31,-1 0 0,1-1 24,0-4 0,-1 4 47,1-3 1,-2 7-42,-3 2 11,3 1 0,-10-5-37,7 5 37,-7 2-15,4 1 21,-7 4-90,-7 9 1,6-3 64,-4 11 1,-2-3-125,2 2 116,0 7 0,1-4 0,-1 2 4,1-2 1,3-1 4,1 4 0,1-9 4,4 4 1,2-4 21,3 4 0,3-7-32,-3-3 1,7 2 9,3-3 1,5 1-6,-6-5 1,7-6 8,-1-4-6,-4 3 0,7-6 0,-5 2-8,0-7 0,3 2 0,-7-4 0,7 2-3,-1-2 1,-2 4 3,1-3 2,-6 2 0,3-2 0,-6-1 1,0 2 1,0 3-2,-1 6 0,-4-3 4,0 7-2,0-6 0,4 9 0,1-3 1,-2 5 13,-3 5 1,3-2 3,-3 7 0,3-2 35,2 2-44,-1 3-4,-6-11 0,4 11-13,-7-3 0,1-4 25,-1-1-28,-3 3 1,4 1 14,-6 5 1,-5-4-26,1 0 19,-8 0 0,4 4 0,-7 1-4,1 0 0,-1 1-18,0 4 0,2-4 19,3 4 1,-1-9 7,6-1-8,0 0 1,5-1 100,0 1-98,0 0 1,0-2 0,2 0 94,3-3 1,3-3-68,6 3-17,1-4 0,6-1 0,4 0-1,3 0 0,1-4 15,0-1 0,6-7-48,-1 2 1,-5-8 32,-4-1 0,-1-1-8,6 6 0,-2-6 6,-4 0 0,-3-4 43,-6 4 1,0 1-21,-1 4 1,-5 0-17,-5 1 0,-2-1-148,-2 0 0,-6 7 91,-4 3 1,-10 3-68,-4 2 0,-9 0 58,-1 0 1,-5 5-394,4 0 279,-6 7 0,10-4 166,-3 7 0,3 6 0,2 2 0</inkml:trace>
  <inkml:trace contextRef="#ctx0" brushRef="#br0" timeOffset="868">2352 736 7243,'15'0'-408,"0"0"1,-1 0 471,1 0 0,5-2-1,-1-3 0,6 2-34,-6-7 0,3 0 9,-3-4 1,-3-1 5,4 0 0,-4 0 68,-1 1-45,0-1-30,-1 0 1,-5 1 17,-4-1 0,-4 5-100,-1 0 1,-8 7 82,-7-2 0,-1 4-92,-9 1 1,3 6 21,-3 4 48,4-4 1,1 7-29,1-3 0,-1 8-1,5 2 1,2 1-1,2-3-4,1 2 0,2 1 16,-2-2 0,4-1 2,6 7-2,0-7 1,0 3 29,0-6 1,0 0-22,0-1 1,11-1-1,4-1 2,1-2 1,2-7-10,2 2 3,2-4 1,3-1 0,-1 0 0,3 0 0,0-1 3,3-4 1,1-3 8,3-7-12,-9 0 0,9 1 0,-10 0-11,4 5 31,2-11 1,-8 10 1,-2-9 1,-4 4-19,-1 5 1,-5-1 11,0 6-7,-7-7-43,3 11 1,-7-4-6,-4 10 0,-3 3-18,-7 7 0,2-1-12,3 1 1,-3 0 57,3-1-10,4 8 0,-1-11 29,7 4 0,0-4 7,0 4 1,8-5 15,7 0 1,0-7-1,6 2-2,0-4 0,-3-1 142,7 0-156,-7 0 1,9-1-42,-2-4 0,-2-2 26,1-3 0,-6-3-7,2 4 0,-4-9 52,-1-2 1,0 0-4,-1 6 1,-4-1-14,0 0 1,-7 1 3,2-1 1,-3 5-39,-2 0 1,-7 1 21,-3-6 0,-3 2-72,-1 3 0,-6 2 23,0 3 0,-4 3-110,4-3 0,-4 5 88,4 5 0,-4-1-60,4 5 0,1 1 0,4 5-31,0 0 1,0 4 100,1 1 1,6-1 5,3-4 0,3 0 17,2-1 0,2-4 19,3 0 1,3 0 9,6 5 1,1-6-49,0 1 0,4-5 100,1 5 1,0-5-77,-6 5 1,1-6 183,0 6-179,-7 0 13,5 5 0,-6 1 97,2 4-93,-2-4 1,-7 12 5,0-4 1,-2 11-3,-3 4 1,-3-2 2,-7 3 0,-1-1-7,-3 5 0,2-5-1,-2 0 0,-4 0 16,-2 5-49,-3-6 1,-3 3 31,-3-7 0,-2 5-19,-3-4 0,-2-1 1,7-6-144,1-4 152,2-3 2,8-12-279,2-3 118,0-6 77,11 0 1,-8-8-148,13-7 11,0-6 219,5-8 0,13-7 0,4-2 0</inkml:trace>
  <inkml:trace contextRef="#ctx0" brushRef="#br0" timeOffset="1337">3249 883 7569,'15'-9'0,"4"1"-185,1 3 119,-1 4 1,-4-6-115,0 7 177,-1-6 0,1 4 1,0-4 125,0-1-45,-1 5 1,3-9-71,2 6 80,-9-6-55,10 2 1,-12 0 28,6-1 40,-5 0-83,4 2 0,-10-5-79,7 3 0,-7 2 6,2-2-14,-3 0 49,-2-4 0,0-1-20,0 0 0,-7 7 57,-3 3-103,-3 3 0,-3 2 72,-4 0-30,4 0 31,-12 0 7,12 7 3,-12 1 0,12 12 4,-4-1-11,4 7 15,1-9-15,7 11 1,1-12 1,7 10 66,0-6 0,2 1 1,3-5-57,5-1 68,9 3 0,-1-12-41,7 4-66,6-3 60,0-7-9,5 0-63,-7 0 63,7 0-18,-5-7 1,5-1 0,-7-7-51,1 1 53,-1-1 0,-1 0 1,-2 1-1,-3-1-11,-2 0 0,4 0-48,-6 1 54,7-1 0,-8 5 9,7 0 0,-6 7-11,6-2 0,-7 4 154,2 1-147,2 0-8,-5 0 1,6 0 4,-4 0 1,-1 0 13,7 0-87,-7 6 0,8-4 0,-5 3 17,2-4 0,1 1-57,6 3 1,-1-4 115,1 4 0,-1 4 0,0-1 0</inkml:trace>
  <inkml:trace contextRef="#ctx0" brushRef="#br0" timeOffset="1726">397 1 7569,'0'9'-93,"0"1"-91,7-6 1,-4 2 318,7-6-157,-7 0 468,4 0-231,-1 0-733,-4 0 183,4 0 335,-6-6 0,7 4 0,1-5 0</inkml:trace>
  <inkml:trace contextRef="#ctx0" brushRef="#br0" timeOffset="2636">5013 162 6446,'8'0'352,"-2"0"293,-6 0-571,0 7 0,-4 1-43,-1 7 0,-7 4 0,1 3 22,-7 0-63,1 9 1,-5 7 31,2 6 0,2 0-3,-6 0 0,4 0 8,-5 1 0,1-1-15,-5 0 0,1-2-13,3-3 1,4-8 26,6-6 0,1-9-60,-1-1 47,0 0 1,1-14-4,-1 4 1,5-10 0,0-6 47,-1-7 1,3-5-38,-2-6 1,2-1-67,-2 1 59,-3-1 1,6-1-55,-3-3 1,-1 1 54,6-6 0,0 5-221,5-5 0,-5 8-76,0 1 1,1 3-79,4 7 1,4 0 359,1 6 0,7-1 0,-4 0 0</inkml:trace>
  <inkml:trace contextRef="#ctx0" brushRef="#br0" timeOffset="3088">5086 618 7569,'15'-8'-1077,"-5"0"974,0 3 604,-7 3-431,3-11-7,-6 5 0,0-2-5,0 0 1,-8 7-7,-7-2 1,1 4-48,-6 1 0,-1 0 0,0 1-40,-2 4 1,3 3-19,-4 7 1,6 0 44,-2-1 1,5 3-14,6 2 1,-3-2-53,7 2 79,0-2 0,1 2 14,-1 1 0,1-1-1,9-4 1,3 0-3,7-1 0,1-4 4,4 0 0,5-7-5,9 2 1,-1-3-2,6-2 1,0-7-23,5-3 0,-6 2 63,-4-1 0,-3-3 1,-2-8 0,-6 4-3,-3-3 0,-9 1 5,-1-2 0,-7 4-44,2-4 1,-10-1 3,-5 1 1,-9 1-23,-6 4 1,-4 5 38,-5 0 1,-2 7-257,-3-2 0,-2 4-15,6 1 1,1 6-1,5 4-269,-1 3 504,7 2 0,-4-1 0,4 1 0</inkml:trace>
  <inkml:trace contextRef="#ctx0" brushRef="#br0" timeOffset="3494">5571 574 7569,'10'-10'-911,"0"0"1011,-7 7 158,4-10-240,-7 11 0,-7-4 1,-3 6-33,-3 0 0,-1 0-7,-1 0 1,-1 6 0,-4 4 1,2 3-11,-6 2 1,6 0-38,-2-1 76,4 1 1,1 1-7,0 4 0,7-4-15,3 4 0,4-4 28,1-1 1,1 0 5,4-1 0,3 1 48,7 0 0,1-5-59,4-1 0,3-5 42,6 0 0,1-2-49,-1-2 1,0 0 2,1 0 0,-1-2 13,0-2 1,1-5-7,-1-5 0,-4-3 7,-1-2 0,-6 2-5,2-2 0,-10-2 66,-5 1 1,-4-4-63,-1 4 1,-1 0 15,-4 6 1,-10-1-43,-10 0 1,-4 2-73,-5 3 0,3 4-5,-4 6 1,4 0 0,2 0-133,0 0 1,1 6-261,3 4 206,-2 3 269,10 2 0,-11 6 0,6 2 0</inkml:trace>
  <inkml:trace contextRef="#ctx0" brushRef="#br0" timeOffset="3761">5792 603 7569,'21'-8'0,"-3"2"-44,6 6 1,-6 0 2,2 0 1,3-2-64,1-3 0,3-1 109,-3-4 0,4-3 0,-4 3-81,4-3 31,-5 5 1,-2-4 89,-6 7 1,0 0-35,-1 5 0,1 2-10,0 3 1,-7 5-14,-3 9 1,-4-1-25,-1 7 1,0 1 9,0 8 0,-6-3 39,-4 4 1,-3-4-126,-2-2 1,1 0-24,-1 1 0,0-6-274,0 1 409,1-7 0,-7 3 0,-2-6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40.1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0 618 7323,'15'0'-616,"-5"2"578,0 3 49,-1-4 0,6 6 213,0-7 1,-1-2-57,1-3 0,1 2-45,4-7 0,3 0 7,6-4 0,-4-1-42,-1 0 0,6-6 9,4-3 0,0 1 4,-4-2 0,-1-1-91,1-8 1,-1 1 70,0-6 0,-1 0-106,-3-5-63,2 6 72,-10 2 1,4 2-85,-6 0 0,-7 4 107,-3 6 1,-4 6 0,-7-2-27,-4 10 0,-8 4-48,-2 6 1,-1 1 1,2 4 0,2-1-41,-2 5 0,-3 6-15,3 5 1,-2 1-133,1-2 1,2 4 414,-6 7 35,-1 6-60,2-5 0,-3 11-84,6-3 1,-4 4-49,4 1 1,1-2 5,4-2 1,2 0-99,3-5 1,-1 6 56,6-2 1,0-2-75,5 3 0,6-8 46,4 2 1,5-9-239,5-5 137,2-4 0,6-3 0,-2-3-477,-1-5 636,-1-4 0,12 6 0,2 1 0</inkml:trace>
  <inkml:trace contextRef="#ctx0" brushRef="#br0" timeOffset="249">1029 706 7569,'0'8'0,"0"6"-63,0-5-29,-6-2-65,4 6 31,-11-11 98,11 4 1,-9-8 27,6-2 0,0-5 0,5-5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8.9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632 103 7569,'0'9'-367,"0"-3"1,-1-1 366,-4 0 0,-3 0 80,-7-5 1,-1 1 146,-4 4 1,-8-1-174,-6 5 1,-7-4-132,2 5 0,-4 0-72,-1 5 168,7-1 0,-2-4-52,9 0 1,-1-2 49,12 2 0,-1 3-43,5-3 0,1-2 20,-1 2-13,7 0 16,-5 4 0,13-4-40,0 0 1,3-5 30,12 5 1,-4-6-4,9 6 0,-2-5 39,1 5 0,-2 0-32,2 4 0,-3-4 103,-1 0 1,0 0-60,0 5 1,-7 1 106,-3 3 1,-4-2-72,-1 2 1,-6 3 22,-4-3 1,-3 2-40,-2-1 1,-4 1 7,-1 4 1,-1 1-77,1-6 1,4 4 67,-4-4 1,-1 4-121,1-4 0,1-1 98,4-4 1,5-2-416,0-3 133,1 3-472,-6-11 720,7 4 0,1-6 0,7 0 0</inkml:trace>
  <inkml:trace contextRef="#ctx0" brushRef="#br0" timeOffset="251">456 1103 7569,'23'0'-356,"3"0"-136,-6 0 0,1-5 754,-2 0 0,-1-11-114,7 1 1,-2-14 151,1-1 1,4-9-110,-4 0 1,4-5-99,2-5 0,1-3-27,3-7 0,4-7-47,6-2 0,-7-4-313,-2-1 1,-11-6 12,-4 1 0,-11 9-606,-4 5 887,-3 14 0,-9-7 0,-1 13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4.8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15 8418,'8'8'-1077,"-1"-1"1454,-1-7-323,-4 0 0,10-2-68,-8-3 1,1 2 13,-5-7 0,7 7 0,1-3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49.03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 7569,'23'0'-217,"-3"0"217,-10 6 344,3-4-191,-12 5 0,3-7-1146,-14 0 993,0 6 0,-18 2 0,5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1.4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16 603 6805,'0'15'-763,"0"-1"763,0-5 0,0-1 424,0-3-315,0-4 0,-5 8 16,0-5 41,0-2-9,5 5-62,6-7 1,3 0-24,5 0 1,1-2 14,0-3 0,6-3-17,3-7 1,1 0-3,4 1 0,-1-7 7,11-4 0,0 2-45,6-1 1,4-1 27,0-4 0,-2-5-14,-8-1 0,2-1-55,-7 2 0,-1 3 70,-9-3 0,-2 1-105,-8-1 0,-1 3 85,-3-4 1,-3 9-147,-7 2 1,0 6 50,0-2-3,-7 4 0,-1 3 23,-7 3 0,1 3-15,-1 7 0,-1 0 30,-4 0 0,4 7-8,-4 3 0,-3 8 52,-1 1 1,1 3-43,-2-3 0,1 4 48,-6 6 1,-1 2-34,-3 4 1,3-3 99,-3 8-100,9-1 25,-2-2 1,10 11-16,-2-4 0,4 3-5,5-3 1,2 4 5,3-4 1,3 3-35,-3-8 0,10-3 32,5-1 1,3-11-99,2-4 0,6-1 87,4-4 0,-2 1-198,1-11 1,1 0-37,4-5 0,-1 0-31,-4 0 1,2-2-103,-6-2 373,0 2 0,1-11 0,2 5 0</inkml:trace>
  <inkml:trace contextRef="#ctx0" brushRef="#br0" timeOffset="249">942 824 7111,'0'8'-442,"0"-2"511,0-6-89,6 0 0,-4-1-188,3-4 0,-2 1 208,2-5 0,3-1 0,7-5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0.24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44 7569,'0'8'-683,"0"-1"1108,0-7-336,-6 0 1,1 0-13,-10 0 0,4 0-1,-9 0 0,-1 2 9,1 2 1,-6 0-70,2 6 1,-4-6 57,-2 6 1,-1 0-58,-3 5 0,3 1 8,-3 4 1,3-2-75,1 6 0,1-1 9,-1 1 1,3 4 66,2-3 1,-3 1-32,4-2 1,1 4 21,-1-3 0,6 1-28,-2-2 1,4 4 22,1-3 0,2 1-37,3-2 1,4 2 35,6-6 1,0 4-112,0-4 0,1 0 77,4-6 4,3 1 1,12-2-24,0-3 1,-1-4 18,-4-6 1,4-1 29,1-4 0,0-3-27,-6-7 1,4 0 38,-3 1 1,3-1-32,-8 0 1,1 1 42,-1-1 0,-4-5-37,-6 1 0,0-1-1,0 5 0,0 1-99,0-1 0,-6 5 98,-4 0 0,-3 2-282,-2-2 0,-1-1 105,-4 6 0,4 0 184,-3 5 0,2 0 0,3 0 0</inkml:trace>
  <inkml:trace contextRef="#ctx0" brushRef="#br0" timeOffset="277">471 970 7569,'23'-8'-420,"3"2"0,-5 4 280,2-3 0,-3-3 107,4-7 1,2 0 273,9 1 0,-4-12-62,3-4 1,2-7-70,-2 2 1,0-7-52,-4-2 1,6-2-33,3-8 0,-3 2-69,-2-2 0,-3-3 59,-1 3 0,-9-2-264,-6 3 1,-2-5-54,-8 4 300,-1 4 0,-10-1 0,-2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51.6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1000 6711,'0'8'-154,"0"5"279,0-11 241,0 4-205,-6-6 39,4 0-74,-4 0 1,6-6-45,0-4 1,1-3-49,4-2 1,-2-1 8,7-4 0,0 2 0,5-6-24,-1-2 1,-4-7 12,0-1 0,0-5-139,4 4-39,1-6 1,-2 9-11,-3-7 164,3 6 1,-11 2-294,3 6 0,-2 7-135,2-1-137,-4 2 557,6 3 0,-7 6 0,0 1 0</inkml:trace>
  <inkml:trace contextRef="#ctx0" brushRef="#br0" timeOffset="2988">809 471 6250,'8'-7'260,"-1"6"-217,-7-6 0,0 5 104,0-2-61,0 2 126,0-5-92,-7 7-49,6 0 1,-12 0 11,3 0-43,-3 0 1,-2 0-56,0 0 69,1 0-15,-1 0 1,5 0-37,0 0 46,1 0-14,0 0 1,-4 5-111,4 0 113,2 7-38,-6-4 0,10 2 11,-7-1 1,5 3 0,-5 7 1,2-1-1,-2 7 1,-3-6-46,3 6 51,4-7-7,-7 10 1,9-7-33,-5 3 1,1 3 26,-2-8 0,2 6-4,3-6 1,3 6-7,-3-6 1,3 6-2,2-6 0,0 1 1,0-5 0,0-1 0,0 1 0,5 0-2,0 0 0,2-1 0,-2 1 0,-2 0 6,7-1 0,-5-4 12,4 0 0,-4-5 1,5 5 1,-5-5-6,5 4-3,0-5 1,4 2-3,1-6 1,-2 2 0,-1 1 3,-3 2 1,1 0 9,5-5-13,0 0 1,-6-5 25,1 0 1,0-6-24,5 1 1,-1-3 30,1-2 1,0-5-10,-1 1 0,1-6 3,0 6 0,1-7-2,4 1 0,-4-3 5,4-1 0,-4 0 35,-1-1 1,-5-4 6,-1 0 1,-5-1-47,1 6 0,-4-1 10,-1 1 1,-6 0-124,-4-1-21,-3 7 83,-2 2 1,0 8 5,1 3 0,-1-1 0,0 6-32,1 2 44,-1 1 0,0 2-15,0 0 4,1 0 0,-1 2 1,-1 3 32,-4 4-23,4 11 0,-7-2-14,3 6 16,4 1 1,-5 4-27,6 1 24,0-1 0,1 1 0,4-1 11,0 0-12,0 1 0,2-2-7,3-4 8,4 4-1,1-12 0,0 10 3,0-6 1,0 4 0,0-4 1,1 0 1,4-6 1,3 1-1,7 0 0,0-7-1,-1-3 1,3 1-13,2-1 0,-1 0 0,5-5 0,-2 0 1,4-2-1,-6-3 8,8 4 1,-9-12 4,6 3 1,-4-5-8,4-4 1,-6 2-2,2-2 0,1-2 6,-1 1 0,-2-5 2,-9 6 0,3-7-1,-7 1 0,0-1 4,-5 2-38,0-4 0,-7 5-72,-3-6 1,-4 4-10,-6 1 0,-3 6-168,-6-2 1,-6 5-274,1 5 353,-7 4 1,9 6-55,-8 0 256,8 0 0,-11 13 0,6 3 0</inkml:trace>
  <inkml:trace contextRef="#ctx0" brushRef="#br0" timeOffset="3731">868 574 7569,'0'9'-1254,"0"1"1032,0-6 231,0 9 24,0-12 0,2 11 14,2-7 29,-2 6-48,5-9-11,-7 11 1,0-5-1,0 7 0,-5-1 42,0 1 1,-5 0-33,5-1 1,-6 3 40,1 2-46,-3-2 0,-2 9-21,0-7 0,1 6-4,-1-6 0,0 6-2,1-5 0,-1 4-67,0-4 1,2-1-4,3-4 1,-3 0 12,4-1 1,-3-4-196,2 0 257,-3-7 0,5 10 0,-7-5 0</inkml:trace>
  <inkml:trace contextRef="#ctx0" brushRef="#br0" timeOffset="4241">1250 926 7569,'8'0'-689,"-1"0"259,-7 0 282,0 7 223,0 1 0,0 7 30,0 0-82,-7 6 1,-1-3 6,-7 6 1,1 1 6,-1 4 0,0 1-39,1-1 0,-1 0 1,0 1-20,1-1 1,4-4-64,0-1 0,0-6 14,-5 2 0,6-6-263,-1-4 333,7-3 0,-4-1 0,7 2 0</inkml:trace>
  <inkml:trace contextRef="#ctx0" brushRef="#br0" timeOffset="6881">192 1206 7073,'-15'0'13,"0"0"1,6-7 85,-1-3 0,-5-4 42,-4-6 0,-3 2-79,3-6 20,2 6 1,-4-15 0,8 4-10,3-2 1,4-9 36,6-4 0,1-6-155,4-9 0,10-8-268,9-7 202,17-6 1,-22 34 0,1-1-1,5 1 1,1 1-160,0 1 1,-1 1 0,16-40 269,3 5 0,-4 2 0,5-4 0</inkml:trace>
  <inkml:trace contextRef="#ctx0" brushRef="#br0" timeOffset="5802">1823 632 6104,'0'9'-99,"0"-3"416,0-6 1,-1 5-132,-4 0-120,3 0 46,-4-5-90,6 6 38,-7-4 27,6 5-18,-6-7 0,7 0 22,-7 0-56,6 0 0,-6-2-49,7-3 71,0 3-23,0-4 19,0-1-123,0 6 165,0-6-77,0 1 1,0 2-2,0-5 2,0 5-42,0-9 38,0 12-7,0-12 1,0 9 7,0-6 47,0 1-52,0-6-20,0 0 1,0 1 17,0-1 0,0 5-7,0 0-2,0 0 1,2-3-1,3 4 16,-4-4-12,13 4 15,-13 1-17,12 2 1,-10 6-5,7 0 1,-5-5 4,5 0-4,0 0 8,4 5-5,1 0 1,-5 0 6,0 0-2,-7 6-8,10-4 1,-10 10 0,7-8 1,-7 3-4,2-2 1,-3 3 2,-2 7 0,-2-1-1,-3 1 1,-1 6 0,-4 4 0,-8 3-1,3 1 0,-3 5 0,4 1 1,-1 1 0,0-4 0,1 3 0,-1 0 98,0 0-96,1-4 1,-1 10 101,0-7 0,2 0-86,3-4 0,-1-1 29,6 0 1,-5-1-42,5-3 0,-4-4-5,4-6 0,0-1 10,5 1 1,0 0 1,1-7-75,4-3 69,-3-4 1,11-2-17,-3-4 0,8-3-16,1-7 0,6-1-1,-6-4 0,8 4 7,-3-4 0,4-1-1,1 1 1,1 1-39,-1 4 1,-1 5-9,-4 0 0,-3 6-125,-6-6-237,0 6 262,-7-2-179,-8 12 345,-8-4 0,-7 18 0,0-4 0</inkml:trace>
  <inkml:trace contextRef="#ctx0" brushRef="#br0" timeOffset="6391">2220 1441 7569,'22'-8'-473,"-6"1"0,5 1 590,-6-4 1,-1-3-32,1-2 1,1-6-17,4-4 1,-2-4 0,5-5-146,-2-6 135,5-9 1,-4 2-31,2-7 0,4 5-7,-4-5 0,-2 2-18,-3-2 0,-3-5-86,-1 1 1,-7-6 0,-3-6-204,-3 1 1,-9 7 283,-2-2 0,-18 4 0,-4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0.9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266 912 7569,'8'0'123,"0"0"-14,-3 0 0,1-1 64,4-4 1,2-4-93,-8-5 1,8-1 124,-2 0-146,3 1 85,1-8 0,6 0-153,0-8 1,6-1 100,-2-3 1,-3 3-46,-1-3 0,-4-2 2,-1 1 0,0 1-187,-1 5 1,-5-1-29,-4 1 0,-4 1-116,-1 4 1,0 2-87,0 8 1,-6 1 123,-4 3 0,-8-2-93,-2 7 0,-1 0 129,1 5 0,2 0 207,-6 0 0,0 14 0,-6 2 0</inkml:trace>
  <inkml:trace contextRef="#ctx0" brushRef="#br0" timeOffset="208">618 648 7569,'0'9'0,"0"1"-349,0-7 184,0 4 1,-6-7 517,-4 0 1,-3-2-108,-2-3 0,-6-1-176,-4-4 0,-2-3-60,-3 3 0,-6-3-141,-3-2 0,-5 6-37,-5-1 0,3 5 103,-3-5 1,4 5-610,1-5 674,6 7 0,-5-10 0,6 5 0</inkml:trace>
  <inkml:trace contextRef="#ctx0" brushRef="#br0" timeOffset="502">706 1044 7569,'15'0'-170,"0"0"209,0 0 1,-1-6-1,1-4 85,0-3 1,1-3 72,4-4 1,-2-4-215,6-11 0,2-4 55,9-10 0,-4-5-24,3-9 1,-3 0-33,-2-5 1,-1 4-243,-3-4 0,1 4-101,-7-5 1,-6 6 66,-8-6 294,-3 7 0,-2-3 0,0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3.2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133 236 7569,'0'8'-1812,"0"5"2077,0-5 1,0 2-98,0 0 1,-2-5-29,-3 5 1,2 0-97,-7 4 0,2 1 24,-2 0 0,-3 1-27,3 4 0,-1-3-1,1 8 1,-1-1-13,6 6 0,-2-2 28,2-4 1,4 4-64,-4-4 1,3-1 42,2 2 1,2-7-93,3 1 1,1-2 80,4-3 0,3-4-79,-3 0 1,9-7 65,6 2 0,-2-3-108,1-2 0,1-2 85,4-3 0,1-5 3,-1-9 0,0 3-4,1-4 0,-6-1-2,1 1 0,-2-4 13,1 4 0,2-5-12,-6 6 1,-1-2 27,-4 1 1,0 4-24,0-4 1,-1 9 21,1 1 1,-5 7 11,0-2-8,-7 3-14,10 2 0,-12 2-2,4 3 0,-3 3 0,-2 6 0,0 6 1,0 0 1,-5 1-1,0-1 1,-1-4 0,1 3 1,3-1-10,-3 2 1,4-4 10,1 4 0,0-9 8,0-1-31,6-7 1,2 9-2,7-7 1,0 0-65,-1-5 1,3-7 73,2-3 1,-1-3-1,7-1 0,-6-1-14,6 0-22,-7 0 29,3 1 0,-6 4 49,-1 0-75,1 7 151,0-10-128,-7 11 61,-1 2 0,-6 8-39,4 7 1,-3 0 63,3-1 0,1 1-53,-1 0 0,2 0 30,-2-1-8,3 1-18,6 0 1,1-2 23,0-3 0,-1-4-23,1-6 0,2 0-65,2 0 0,-3 0 57,4 0 0,-4-6-65,-1-4 0,0-3 59,-1-2 1,1 0-23,0 1 0,-5-1 11,-1 0 1,1 0-6,5 1 96,0-1-89,-1 0 1,-1 1-1,-1 1 129,-2 3-118,-7-3 1,5 11 40,-3-3-66,-3 4 2,4 1 0,-7 6-44,-4 4 0,3 3 64,-3 2 1,2-1-29,-2 1 1,3 0 13,-3-1 0,4 1-15,1 0 0,0 0 6,0-1 1,5 1 29,0 0 0,6-6-26,-1 1 0,3-5 56,2 5-39,-1-7 1,3 4-1,1-7 0,1 0 0,6 0 2,-6 0 1,6-7-5,-6-3 0,6-3 0,-6-1-1,8-1 0,-9 0 0,4-1 0,0-4 0,-1 4 0,-2-4 0,-7 2 3,3-1 0,-4 3 12,4-4-14,-1 4 0,-4 6-2,0 0 5,0 0-6,5 2 1,-1 1 2,1 7 1,-2 2 34,-3 3 1,1-2-27,-6 7 0,5 0 13,-5 5-22,0-1 1,-5 1 0,0 0 1,0-1-52,0 1 55,-7 0 1,-1-1-41,-7 1 1,6 0 32,-1 0 1,2-1-42,-2 1 35,-3 0 0,9-1 1,-4 1-15,2 0 27,1-1 0,5 1-15,0 0 1,0-5 83,0-1-77,6-5 1,-2 7-1,5-6 89,3-2 0,6-1-75,1-2 0,3 0-7,-3 0 1,1 0-4,9 0 0,-3-2-2,9-3 0,-9-1-1,-2-4 0,1-5 12,4 1 0,-4-1-17,-1-5 0,-6 4 10,2 1 0,1-4 68,-1-1 1,-6-1-66,-4 1 1,-7 4 15,2-4 0,-5 4-6,-5 1 0,-8 1-116,-6-1-2,-7 7 0,1 1 1,-8 7-48,-1 0 1,-5 7 5,5 3 1,-6 3 50,6 1 1,1 1-346,9 0 190,3-1 246,6 1 0,-6 0 0,-2 0 0</inkml:trace>
  <inkml:trace contextRef="#ctx0" brushRef="#br0" timeOffset="1268">2073 648 7569,'29'-2'0,"1"-1"0,-1-2 0,-1 0-561,-4 5 416,4-7 1,-12 4 103,4-7 1,1 5-1,-1-4 109,-2-3 0,-2-1-80,-1-2 1,4-1 73,1-4 0,0 2-7,-6-6-26,8 6 1,-6-8 0,4 6 20,-4 2 0,-1 2-15,-1 1 48,-6 1-183,-1-1 131,-7 7 1,-3 1-81,-7 7 1,0 0 68,-9 0 1,1 7-59,-2 3 1,2 4 39,-7 6 0,8-2-12,-3 6 0,4 1-12,1 4 21,7-6 1,-5 5-1,5-5 0,-1 0 1,1 3 0,3-7 0,4 1 0,-4-5 0,5-1 0,5 1 0,3 0 0,11-2 9,1-3 0,1 1 2,-1-6 1,3 0-12,6-5 0,0 0 3,1 0 1,-6 0-7,1 0 0,-6-7 5,6-3 1,-2-3-12,1-1 10,-2-1 0,-3 5 0,1 0-8,-2-1 5,-8-2 0,1 3-9,-6 0-28,6 7 37,-9-4 1,3 7-27,-10 0 1,3 7 17,-3 3-22,-3 3 0,2 2 29,-4-1 1,3 1 0,7 0 29,0-1 1,7-5 3,3-5 1,8 3 0,1-2 0,7 0-28,-1-5 0,3 0 0,-4 0 1,-1-2 6,-2-3 0,4 2-10,-6-7 1,1 2 10,-5-2 0,-2-3 20,-3 3 9,3-3 1,-10-1 5,7-1 1,-7 5-38,2 0 1,-4 0 0,-1-4 13,0-1 1,-6 7-45,-4 3 1,-5-2 39,-4 3 1,1-1-116,-7 5 0,2 5 64,-1-1 1,-4 8-60,4-2 1,-2 1-92,1-1 102,4 3 1,6-5 0,0 7-55,1 0 0,4-6 9,0 1 51,7-7 0,-2 9 9,10-7 0,3 0 88,7-5-59,-1 0 1,3 0 0,1 0 74,1 0 1,6 0-56,-6 0 1,1 0 8,-5 0 0,4-5 122,1 0-129,0 0 1,-7 7 89,-4 3 1,3-2-42,-7 7 0,0-1 128,-5 6-101,0 0 0,0 1 1,0 4-3,0 4 1,-2 4-75,-3 1 0,2 1 47,-7-1 1,0 5-2,-4 1-8,-1 6 0,0-5 0,0 4-45,1 0 1,-6-3 37,1 2 1,-8-3-39,3-6 1,-2-1 46,1 0 1,-2-6 8,2-3 0,-1-4-42,1-1 0,3-5 38,2 0-107,4-7 89,-6 3 0,9-12-28,4-4 19,2-3 1,14-3 0,2-2-25,4-2 1,9-6 13,2 1 1,1-2-4,4-3 1,-1 1 35,11-1 1,-1-1-29,1-3 0,3-2 39,-3-3 0,-1-2-32,1 7 0,0-5 26,5 4 1,1-5-22,-1 0 0,1 4 48,4 2 1,-3 1-43,3-1 1,-10 5 18,-4-1 1,-4 1 68,-2 4-79,-6 4 1,-2-5-66,-6 6 96,-7 1-108,-1 4 30,-7 7 0,-7 1-7,-3 7 0,-8 5 32,-1 0 1,-6 8-79,6 2 0,-6 0 56,5 4 1,-4 3-7,4-3 1,-4 6-4,4-6 1,2 6 4,8-6 0,-3 3 13,4-3 0,2-2-11,2 2 1,4-3 70,1-1-60,6-7 0,2 4 1,7-7 24,0-2 0,6-1-11,3-2 0,4-2 3,2-3 0,-1-3 1,0-7-10,1 7 0,-6-5 0,-1 3 10,-2-3 1,4-3-9,-6-4 1,1 9 13,-5-4 0,-2 4-16,-3-4 1,3 7-1,-4 3 1,5 3 1,0 2 0,1 0-1,0 0 0,-1 0-5,1 0 0,6 0 8,4 0-2,3 7-56,1-6 0,7 8 51,3-5 0,3-2-313,3 3 316,-1-3 0,0 4 0,0 2 0</inkml:trace>
  <inkml:trace contextRef="#ctx0" brushRef="#br0" timeOffset="2636">4895 1 7569,'0'8'-1294,"0"-1"964,0-7 808,0 6-41,0-4-221,-6 11 0,-1-5-62,-3 7-97,-3-1 1,5 6 23,-7 0 1,-1 6-7,-4-2 147,-2 4-162,-8 8-1,7-5 25,-4 11 1,2-9 45,-9 6-55,9 0-65,-9-1 1,13-2 0,-4-8 133,6-4-194,2-3 1,3-11-94,-1 0-14,7-7 198,-5 4-60,11-14 1,-6-3 0,5-9 35,-2-6 1,-5 1 10,5-6 1,-5 4-28,5-8-49,-6 3 1,8-3 33,-7-1 1,7 1 0,-2 5-218,3-1 98,-5 7 0,6-3-439,-4 7 387,3-1-50,2 5 0,0 6-346,0-1 581,0 7 0,0-4 0,0 7 0</inkml:trace>
  <inkml:trace contextRef="#ctx0" brushRef="#br0" timeOffset="3036">4925 427 7569,'0'-8'-1117,"0"0"536,0 3 703,0 3 1,-2-9 204,-3 6 0,-3-5-75,-7 5-138,0 0 1,-4 5-117,-1 0 1,-4 0-5,4 0 1,-4 0-69,4 0 96,-6 0 0,10 7 29,-4 3-90,4 3 65,1 1 1,5 3-38,0 2 1,7-2-1,-2 2-15,4-2 0,4-1-20,7 4 46,-1-11 0,16 11-31,-1-10 1,1 1 27,9-1 3,4 3 0,-7-11 1,3 3 30,-3-4 1,-1-1 3,-1 0 1,-1-6-21,-4-4 1,-3-3 4,-6-2 0,0-1 95,0-4 0,-2-1-58,-4-4 1,-2-2 3,-7 2 1,-2 2-23,-3-1 1,-8 6-135,-6-2 1,-7 9-34,1 1 0,-3 7-332,-1-2 364,0 3 1,-1 9 95,1 3 0,6 9 0,2 4 0</inkml:trace>
  <inkml:trace contextRef="#ctx0" brushRef="#br0" timeOffset="3436">5410 354 6855,'-15'0'74,"-1"0"-103,-4 0 34,4 0 0,-7 0 4,3 0 1,4 1-14,-4 4 1,-1-2-7,1 7 0,1-5-4,4 5 0,0 1-5,1 9 1,1-2-26,3 6 0,3-4 38,7 4 1,0-1 1,0 2 1,7 1 25,3-6 0,4-1 2,6-4 0,4-5 27,11-1 0,-3-5 7,8 1 1,-8-4-43,3-1 0,-4-6 1,-4-4 14,-2-3 1,-4-3 45,-6-4-48,0 4-4,-7-12 0,-2 5 1,-6-5-6,0 4 0,0-2-7,0 6 0,-1-5 27,-4 6-206,3-1 186,-18 6-12,11-1 1,-14 5-247,3 0 1,2 7 97,-6-2 1,6 4 0,-3 2-228,-1 4 367,6 3 0,-5 13 0,6 2 0</inkml:trace>
  <inkml:trace contextRef="#ctx0" brushRef="#br0" timeOffset="3621">5513 456 7335,'22'0'-413,"6"0"1,-12-1 135,4-4 1,-2 3 381,2-3 0,-4 2 216,4-2 1,-4 4-16,-1-4-185,-1 3 0,1 2 12,0 0-73,-1 0 1,-1 7-154,-3 2 152,-3 11-7,-7 3 1,0 6-109,0 1-30,0-1 145,0 0-197,0 1 1,-7-1 56,-3 1 1,-1-3-376,1-2 456,-3-4 0,5-6 0,-7 0 0</inkml:trace>
  <inkml:trace contextRef="#ctx0" brushRef="#br0" timeOffset="4435">6292 912 6617,'-9'0'474,"-4"0"1,5 0-157,-7 0-220,1-6-7,6-3 1,-5-5 128,3-1-113,3 0-35,-6 1 35,11-1-27,-11-6 1,12 3-43,-4-7-78,3 1 119,2-6 1,2-1-127,3-3 0,3-4 5,7-6-234,-1 0 0,6 2 69,0 3-60,6 3 0,-5 6-89,3 1 261,4 6-573,-11 2 668,10 6 0,-4 0 0,7 1 0</inkml:trace>
  <inkml:trace contextRef="#ctx0" brushRef="#br0" timeOffset="4870">6865 559 7569,'8'-8'-1536,"-1"-5"2000,-7 12-218,0-13 1,0 13 1,0-12-182,0 11-13,0-11 1,-7 10-35,-3-7 0,2 7 47,-2-2 0,0 3-92,-4 2 79,-1 7 1,5 1-91,0 7 1,1 1 114,-6 4-248,0-4 201,7 12 0,-3-10 28,6 6-147,0 1 103,-2-3 0,6 5-11,-4-8 21,10 1 0,-2-6 0,8 1-8,6 0 0,-1-7-1,9-3 0,-1-3-17,5-2 1,1-2 24,-1-3-21,1-3 0,-1-7 0,0-1 14,1-4 18,-7 4 0,-2-7 0,-8 5-1,-3-2 0,-4-4 1,-6 4 0,0-1-63,0 2 1,-6 2-4,-4-2 1,-10 2-241,-4 3 0,-4 5-75,-1 5 239,6 2 1,-5 4 106,4 2 0,-4 11 0,-2 8 0</inkml:trace>
  <inkml:trace contextRef="#ctx0" brushRef="#br0" timeOffset="5197">7262 809 7569,'0'8'-746,"0"6"438,0-5 516,0-2-16,0 6-128,0-5-48,-7 13 0,-1-3 9,-7 7 25,1-7 0,-3 9-102,-2-2 0,1-2 48,-7 1-267,7 1 145,-3-2 64,6 4 1,1-10 61,-1 2 0,0-2 0,1-3 0</inkml:trace>
  <inkml:trace contextRef="#ctx0" brushRef="#br0" timeOffset="5702">7570 824 6826,'7'8'-798,"-5"5"665,4-11 1,-1 6 823,0-3-305,0-3-43,1 4-39,2 1-110,7-6-128,0 6 0,0-7 92,-1 0-74,7 0-39,-4 0 0,9 0 42,-6 0-22,6 0 0,-10 0-91,4 0 0,1-5 37,-2 0 1,1-6 29,-5 1-4,-1-3 0,0-2 6,-5 0 0,3 1-78,-7-1 0,0 0 80,-5 0 1,0 6-181,0-1 130,-7 0 0,-6-3-94,-7 3 0,1 4 70,4 6 1,0-5-111,1 0 135,5 0-19,-4 5 0,10-2 3,-7-3-28,7 4 55,-3-12 0,6 9 1,0-5-27,0-1 0,6-5-2,4 0 1,3-1 0,2-3-12,-1 2 1,-4-9 17,0 6 1,-2-1 0,2 2 0,1 2-9,-6-2 1,0-3 1,-5 3 0,-1 1-10,-4 8-63,-10-3 75,-1 11 1,-12-4-18,3 6-307,-9 0 193,3 0 1,-5 6 148,7 4 0,-7 10 0,-2 3 0</inkml:trace>
  <inkml:trace contextRef="#ctx0" brushRef="#br0" timeOffset="6081">8100 1221 7569,'14'-10'-627,"1"0"431,0 0 1,-1-4 399,1-1-41,0 0 0,-1-6-48,1-3 1,5-9 7,-1-1 0,3-7-208,-3 2 152,-3 3 0,6-12 90,-8 4-291,1-3 193,0-4 1,-5-1-266,-1-7 0,-5-5 96,1 1 0,-5 4 110,-5 5 0,-3 0 0,-7-5 0</inkml:trace>
  <inkml:trace contextRef="#ctx0" brushRef="#br0" timeOffset="12649">15 1574 7569,'-5'9'390,"0"1"-157,0-7-504,5 4-304,0-7 575,7 0 0,8 0 0,7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2.4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0 735 7569,'15'0'-407,"0"0"294,0 0 0,-6 0 1,1 0 289,2 0 0,2-1 1,6-4 0,-2-4 18,6-5 0,-4-3-110,4-2 0,1 1 7,4-7 0,-4 1-42,-1-6 0,1 1 42,4 0 0,1-1-96,-1 1 1,2-5 87,3-1 1,-3-4-123,4 5 1,-6-5 64,-4 4 1,-4-1-53,-6 2 1,-7 5-9,-3-1 1,-4 3-139,-1 7 1,-6 0-5,-4 6 0,-5 1 103,-4 3 0,-3 3-1,-2 7 1,-4 7 20,4 3 1,-4 4 27,-2 6 1,3-2-33,2 6 0,-3 2 103,4 9 1,-4-4-63,-1 3 0,1 2 11,4-2 1,-4 5 47,3-4 1,4 6-58,1-2 1,6 2-32,4-2 1,3 3 35,7-2 0,2 0-105,3 0 0,10-5 57,9-5 0,4-2-146,1-4 0,6-3-90,-1-6 291,7-7 0,-10 5 0,5-5 0</inkml:trace>
  <inkml:trace contextRef="#ctx0" brushRef="#br0" timeOffset="294">897 882 7569,'0'8'-363,"0"-1"521,0-7-394,0-13 236,7 3 0,1-11 0,7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4.3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177 265 7535,'-15'1'250,"2"4"-122,3 5 0,-3-2-89,3 2 0,-3 0 71,-2 4 1,1 1-120,-1 0 1,5 1 97,0 4 0,6-4-104,-6 4 1,5-4-3,-5-1 0,7 4-48,-2 1 1,3 0 28,2-6 0,2 1 56,3 0 1,-2-6-80,7 1 0,0-6 64,4 0 0,8-2-63,2-2 0,2-6 48,-1-4 1,3-3-20,-4-2 0,9 0 22,1 1 0,0-1 0,-4 0 1,-1-4 50,0-1 1,1 0-51,-1 6 1,-6-1 48,-3 0 0,1 1-44,-1-1 1,-1 2 39,-4 3 0,-5 2-1,-1 3-15,1 3 1,0-4-4,0 6 1,-7 1-2,2 4 0,2-1-88,-3 5 1,1 1 75,-5 5 1,0 0-51,0-1 0,0 1 41,0 0 0,0-1-11,0 1 1,0 0 3,0-1 1,0-4 7,0 0 1,0-5-41,0 5 32,0-7 1,7 4-55,3-7 1,4-2 51,6-3 0,-2-3-3,6-7 0,-6 5-3,2 1 1,3 0 30,1 0 1,-2-4-33,-3 3 1,-2 3 9,-3 2 15,1 4 2,0 1 1,-6 0 5,1 0 1,-7 6-17,2 4 1,-1 3 40,1 2 1,-2-1-38,7 1 0,-7 0 80,2 0 0,3-2-73,2-4 0,-2 3 41,2-7 0,0 5-38,4-6 0,1 1 3,0-5 0,-1-6-38,1-4 0,5 2 43,-1-2 0,1-1-49,-5-9 1,-1 4 36,1-4 0,-2 4-33,-3 1 1,3 2 17,-3 3 1,-2-3 1,2 3 1,-5 2-1,4-2 4,-5 1 0,9 0 0,-12 3 0,6 6 0,-7 0-75,-7 6 0,4 3 68,-7 5 0,5 1-58,-4 0 1,4-1 53,-5 1-3,7 6 31,-4 2 0,7 0-50,0-3 63,0-4 0,7-3-37,2-3 1,4-4 21,2-6 1,0 0-12,0 0 0,6 0 59,3 0-60,-3-6 0,7-2 1,-5-7-2,0 0 0,5 1-8,-4-1 0,-1-1 10,2-4 1,-7 4-10,1-4 1,2 4 6,-1 1 1,0 5 20,-6 0 1,1 1-22,0-6 0,-2 5 8,-3 0 24,3 7-27,-5-4 0,2 7-21,-1 0 21,-5 0 4,2 0-26,1 0 20,1 0 0,7 5-30,-1 0 1,-4 2 24,0-2-4,0-4 1,-1 8 11,1-5-15,-6-2-48,2 11 0,-11-5 50,0 7 0,-6-5-51,1 0 1,-3-1 41,-2 6 1,5 0-32,1-1 0,1 1 0,-2 0 63,-3 0 0,9-1-38,-5 1 9,5 0 22,-2-1-25,6 1 36,6-7 1,2 4-26,7-7 0,2-1 90,2-4 1,-1 0-82,7 0 0,-1-4 7,5-1 1,1-7-10,-1 2 0,1-3 4,-1-1 0,-1-6 29,-4 0 0,2-1-22,-6 2 0,3 2 18,-8-2 1,3 2-20,-9 3 0,-2-1 22,-2 0 1,-5 2-20,-5 3 1,-5-1-85,-9 6 0,-4 0 17,-7 5 1,-6 0-115,-3 0 0,2 2-143,-3 3 1,8 3 94,-3 7 0,11-6-111,4 1 1,1 0 322,4 5 0,-3-1 0,10 1 0,-7 0 0</inkml:trace>
  <inkml:trace contextRef="#ctx0" brushRef="#br0" timeOffset="1198">1985 456 7569,'24'0'-892,"1"0"681,-1 0 1,1 0 0,-2 0 179,-2 0 1,5 0 32,-2 0 1,-1 0 372,2 0-231,-1-7 1,1 6-1,-2-6 8,-2 1 1,3-1-129,-4-3 1,4-3 26,-4 3 1,1-3-35,-1-1 22,-10 5 1,9-4-1,-11 4 29,1-5 0,2 5-3,-6-1-26,0 7 0,-7-9-95,-3 7 1,-5 0 91,-9 5 0,3 5-85,-4 0 1,-1 7 74,1-3 1,-1 4-94,1 2 0,4 0 70,-4 0 0,4 4-63,1 1 1,-3 4 32,4-4 1,-4 1 16,8-1 0,2 1 8,-2 3 0,7-1-11,-2-3 0,5-4 24,5 4 0,3-4-21,7-1 1,4-2 23,1-3 1,6 1-18,-2-6 0,4 0 55,2-5-37,-1 0 0,0 0 0,1-2 0,-1-3 1,1 1-10,-1-11 0,-5 3 0,1-7 1,-2 2 20,1 3-21,4-1 1,-12-3 0,4 2-11,-4 3 1,-6 3 11,0 0 1,-7 2-35,2 3-13,-3 3-37,-2-4 68,-7 19 7,6-3 1,-6 11-3,7-6 1,2-7-1,3-3 0,3 1 37,6-1 1,3 0 6,2-5 0,-1 0 4,7 0 1,-2 0-35,1 0 1,2-2-14,-6-2 0,4-5 18,-4-5 1,0 4 0,-6 0 0,-1 0-2,-3-4 1,2-1 133,-8 0-138,1 0 0,-5 1 54,0-1-48,0 0 0,-1 1 26,-4-1 1,-5 0-17,-10 1 1,4 5-106,-3 5 1,-4-3 102,-2 2 0,-3 0-175,-1 5 1,5 5 88,-1 0 1,2 6-88,-1-1 1,2 3 57,8 2 0,-1 0-58,0-1 1,7 3 17,3 2 0,4-2 47,1 2 0,1-2 53,4-3 1,3-4-47,7 0 1,5-2 128,-1 2 1,7-2-77,-1-3 1,3-3 90,1 2 1,-4-2-1,-1-2 0,-6 0 227,2 0-26,-4 0-200,-1 0 0,-2 2-1,-4 3 1,0 3-17,-4 6 0,-4 1 3,4 0 1,-3 6 10,-2 4 1,-2-3-89,-3 3 1,2-1 44,-7 6 1,0-1-6,-4 1 0,-1-1-122,0 0 121,-6 7 1,-2-3-1,-6 5-26,-1-2 1,-6-1 22,-3 0 0,-3-4-20,-2 3 0,4-5 8,1-4 1,7-4-4,-3-6 0,9-7-102,2-3 104,6-3 1,-2-9-106,10-3 1,4-9 92,6-6 1,0-3-15,0-1 1,11-2 3,4-3 0,14 3 37,1-4 1,9 3-22,0-3 0,10 4 2,5-3 1,3 3 71,2 2 0,-7-1-72,-3 1 1,3-5 82,2-1 0,-3-1-67,-2 2 1,-3 3 76,-2-3-76,0 3 0,-2 6 1,-2 2 2,-6 2 12,-10 1-12,-2 12 1,-8-3-36,1 6 0,-7-2 35,-3 3-8,-3 2-32,-2-5 0,-7 7 29,-3 0 0,-4 0-74,-6 0 0,2 0 66,-6 0 1,6 0-100,-2 0 0,-1 5 84,1 0 1,1 7-13,4-3 1,2 4 26,3 2 1,-1 0-25,6 0 1,0-1 25,5 1 1,0 0-28,0-1 1,6 1 60,4 0 0,10-2-42,4-3 0,4-2 63,1-3 0,7-4-50,4 4 1,0-3 22,0-2 0,-3-5-11,-3 0 0,-3-5 0,4 5 1,-4-4-25,-2 4 1,1-2 16,-1 2 0,2 4-66,3-4 0,-3-2 60,4 2 0,1 0-227,-2 5 0,7 0 223,-2 0 0,3 7 0,2 1 0</inkml:trace>
  <inkml:trace contextRef="#ctx0" brushRef="#br0" timeOffset="2432">4822 103 7569,'14'-13'-524,"1"3"360,-7-3 0,-1 10 212,-7-7 1,0 5 449,0-5-339,0 7-72,0-3 0,-7 14-23,-3 6-18,-3 1 0,-6 13 1,-3-4 41,0 4 0,-3 1-89,-4 1 0,-1 6 71,1 3 0,-5-1-149,-1 1 114,1-7 0,5 11 0,1-6-46,3 1 0,-1-4 49,7-9 1,-1 1-111,5-6-59,1-7 151,-1-7 0,0-9-25,1-7 0,0-6 12,5-14 0,-3-1-1,7-3 0,-4 1-47,4-6 0,0 2-3,5-3 1,-5 0-19,0 5 1,0 1-119,5 5 0,0-1 25,0 1 0,2 6-189,3 3 1,-2 6 343,7 4 0,-7-3 0,3 5 0</inkml:trace>
  <inkml:trace contextRef="#ctx0" brushRef="#br0" timeOffset="2860">4983 441 6796,'8'-6'-117,"-1"4"132,-7-11 0,-2 10 129,-3-7 1,-3 5-34,-6-5 1,-1 5-50,0-5 1,0 7-101,1-2 1,-7 4 58,-4 1 0,2 0-75,-1 0 0,1 4 57,-2 1 0,-1 7-140,7-2 133,-1 9 1,5-1-1,2 5-39,3-2 1,-1 4 29,6-6 2,0 8 1,12-10 0,3 6 15,3-1 0,8-3-14,3-4 1,4-5 35,1-1 0,3-5-16,2 1 1,-3-5 0,3-5 1,-3-3 19,-1-7 1,-1 0 2,0 0 1,-6-6 80,-3-3 0,-5 1-96,-6-2 0,-2 6 7,-7-6 1,0 7 5,0-1 0,-8 2-37,-7 3 1,-6 1 37,-9 3 1,1-2-268,0 7 165,-1 1 1,1 4 0,-1 1-532,1 4 599,0-3 0,6 17 0,1-2 0</inkml:trace>
  <inkml:trace contextRef="#ctx0" brushRef="#br0" timeOffset="3259">5395 456 7569,'15'-8'0,"-2"-1"-56,-4 5 56,-2 2 0,-9-10-90,-3 8 1,-3-1 82,-6 5 1,-8 0-62,-2 0 1,-4 0 55,-1 0 0,4 1-41,1 4 39,-1-3 1,2 11 0,2-3-5,0 3 1,6 1 26,0 1 1,2 0-32,8 0 0,1 1-9,4 4 34,0-4 1,1 5 0,4-6-3,5-1 0,8 0 5,1-5 0,12 3 46,-1-7 0,4 0-1,0-5 1,-2 0 5,2 0 1,-3-2-34,-2-3 1,-4-3 4,-1-7 1,-11-4 6,2-1 0,-4-5-3,4 6 1,-7-6 8,-3 6 0,-3-6-6,-2 6 1,-2-6-3,-3 6 1,-3-1-4,-7 5 1,-6 5-93,-3 1 78,-4 5 1,-1-2-1,-1 6-172,1 0 1,-1 0-184,1 0 0,1 6 158,4 4 1,-2 3-224,6 2 403,0 0 0,12-1 0,2 1 0</inkml:trace>
  <inkml:trace contextRef="#ctx0" brushRef="#br0" timeOffset="3508">5586 485 7569,'15'0'0,"-1"0"-681,1 0 658,0-6 0,-1 2 0,1-4 259,0 2 0,0-6-213,-1 2 0,1 2 19,0-2 1,4 1-166,1-6 147,-1 7 1,1-4 0,1 7-42,2 2 36,-5 2 1,3 1 0,-6 0-56,0 0 1,-1 6-57,1 4 48,-7 3 0,4 3 0,-7 2-116,-2 2 1,-1 6 89,-2-1 0,-2-3-156,-3 3 0,2-7 226,-7 1 0,0 4 0,-5 0 0</inkml:trace>
  <inkml:trace contextRef="#ctx0" brushRef="#br0" timeOffset="3926">6453 809 6772,'-10'0'-483,"1"-2"784,-3-3 1,-1 2 171,-2-7-328,1 0 0,4-9 0,0-3 95,-1-1 0,2-3-138,0-8 1,5-4-111,0-6 0,2 0 113,2 0 0,2-5-84,2 0 0,6-1 68,10 1 1,3 3-348,6-3 1,0 8-340,1 2 0,1 8 597,3 1 0,-3 1 0,5 6 0</inkml:trace>
  <inkml:trace contextRef="#ctx0" brushRef="#br0" timeOffset="5469">7115 235 7569,'8'-6'-787,"-2"4"1160,-6-4-29,0-1-351,0-1 0,-6 0 72,-4 3 0,-3 3 37,-2 2 0,-1 2-177,-4 3 128,-3 3 0,-6 7 0,0 1-58,-1 4 0,6-3 26,-1 8 1,7-2-160,-1 1 163,2 4 1,3-7 0,1 5-17,3-1 1,2-7-3,3 2 1,3-4 2,-3-1 0,4-1-31,1 1 33,6 0 1,4-7 0,8-3-48,1-4 0,8-1 47,-3 0 0,10-6-102,6-4 93,-4-10 0,4 2-11,-5-6 1,-3 4-1,-6-4 28,-1-2 1,-7 0 5,2 1 1,-6-1-12,-4 6 0,-3-4-8,-7 4 0,0 1-114,0 4 1,-7 2 110,-3 3 1,-9 4-241,-6 6 0,-3 0-58,-1 0 1,0 1 293,-1 4 0,1 3 0,-1 7 0</inkml:trace>
  <inkml:trace contextRef="#ctx0" brushRef="#br0" timeOffset="5876">7306 691 6825,'0'15'-68,"-2"-6"68,-3 1 0,2 0 196,-7 5 0,2 1-48,-2 4 0,-8-2 8,3 6 0,-4-4-78,-1 4 1,-3 1-164,-6 4-48,6 1 1,-3-3 0,5-1-46,-2-1 0,5-5-126,-2 4 1,4-6 303,1 2 0,7-4 0,2-1 0</inkml:trace>
  <inkml:trace contextRef="#ctx0" brushRef="#br0" timeOffset="6369">7894 882 7237,'0'-10'526,"0"-1"-541,0-6 78,0 3 0,1-12 1,3 4-69,0 0-113,8-3 173,-10-11 1,9 3-220,-6-6 111,6 7 1,-7-9-85,5 6 1,-4 1 0,3 6-54,-1 4 190,-2 3 0,1 6 0,3 0 0</inkml:trace>
  <inkml:trace contextRef="#ctx0" brushRef="#br0" timeOffset="6638">8070 529 7569,'0'15'-907,"0"-7"1121,0 5 1,0-10-57,0 7-102,-6-6 0,-3 4 0,-5-5 69,-1 2 1,0 0-46,1-5 0,-8 5-36,-2 0 1,-4-1 72,-1-4-111,-1 0 0,-4 0 27,0 0 0,4-6 0,6-4-79,-2-3 1,0-2 0,1 1 1,4-8-43,6-2 0,2-4-66,3-1 1,-1-1 89,6 1 0,0 0-37,5-1 1,11 1 30,4-1 0,5 1-357,-1 0 426,4-1 0,7 1 0,-1-1 0</inkml:trace>
  <inkml:trace contextRef="#ctx0" brushRef="#br0" timeOffset="6970">8144 1073 7569,'22'-8'-283,"-2"3"1,-4-5 201,-1-4-94,0-1 98,6-13 1,-3 5 0,6-8 233,3-3 0,0-4-15,3-6 0,-6-3-34,1-7-88,-7 0 0,8-16 1,-8 5-145,-5-2 1,0-2-51,-8-5 1,5 6 173,-5-1 0,-1 1 0,-4-6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0.4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0 587 7569,'0'8'-971,"0"-2"1103,0-6 0,7 0-11,3 0 1,3 0-55,1 0 0,8-6 17,2-4 1,4-3-26,1-2 0,1 1 45,-1-1 1,0-5-40,1 1 1,-1-6-9,1 6 0,-3-6 17,-2 6 1,1-8-96,-6 3 0,-1-4 19,-4-1 1,-5-1-51,-1 1 1,0 0 35,0-1 1,-2 2-105,-7 4 1,0 1 63,0 3 1,0 4 27,0-3-20,0 2 1,-7 7 21,-2 1 0,-4 5 17,-2-1 0,-1 5-13,-4 5 0,2 4 3,-7 5 0,3 6 43,-3-1 0,-3 8-37,4-3 1,-2 10 47,1 6 1,-1-3-44,6 2 1,1-4 11,4 4 1,2 0-7,3 5 0,4-5-8,6 0 0,0-6-23,0 1 1,6 1-5,4-6 0,5 4-92,4-9 1,4-2 107,7-3 0,-1-3-174,0-1 0,6-7 89,-1-3 1,0-3 105,-4-2 0,-1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0.7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59 7569,'0'9'-1203,"0"-3"1243,6-6 0,-3-2-47,7-2 1,-5 0-65,5-6 1,-5 2-249,5-2 319,-7-3 0,10 5 0,-5-6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29.4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558 104 6711,'-10'0'102,"0"0"43,7 0-151,-10 0 1,9 0-29,-5 0 60,5 0-6,-9 6 0,10-2 85,-7 5-91,7 1 0,-5 3 1,4-1 28,0-2 0,-1 1-27,5 9 0,0-4 65,0 4 0,1-2-81,4 1 1,-2-3 33,7 4 1,-5 1-74,5-1 1,-5 4 64,5-4 1,-7 1-65,2-1 0,-4-4 50,-1 4 1,-4 1-37,-1-1 0,-12 4 24,3-4 1,-4-1-4,3-4 0,-6 1 2,-4 4 0,-2-4 1,-3 4 0,-1-9 17,-3-1 1,3-2-16,-4 2 1,4 1 8,2-6 0,1 0-6,4-5 1,-2 0-70,6 0 1,5-6 32,6-4 0,0-3-72,0-2 0,4-1 66,10-4 0,4 4 11,11-4 1,4-3-9,11-1 1,4 1-4,10-1 1,2 1 65,2-2 0,5-1-65,-4 6 0,-7-6 136,2 2 0,-7-2-15,7 1 0,-3-3 66,-2 4 0,-6-2-114,-4 1 0,-5-1 3,-4 7 1,-10-6-31,-10 5 1,-5 1 37,-5 4 0,-7 0-261,-12 1 0,-12 6-54,-13 3 267,0 3 0,-2 2 0,-1 0 0</inkml:trace>
  <inkml:trace contextRef="#ctx0" brushRef="#br0" timeOffset="383">822 839 7569,'15'0'-170,"0"0"0,-1-5 0,1-2 226,0-1 1,6-6 243,3-6-250,4-6 1,2 0 0,-1-10-53,0-3 0,1-7 62,-1 7 1,-4-9-129,-1-1 1,-1 0 67,2 5 0,-1 0-179,-9 0 1,1 0 71,-11 0 0,0 1-358,-5 4 465,-7-3 0,-1 4 0,-7-6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27.2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677 778 7569,'0'8'-935,"-2"-2"975,-3-6 0,2 5-12,-7 0 0,-4 7 56,-6-3 0,-6 4-46,1 2 1,-9 2-61,-5 2 1,1-1-20,-1 7 1,0-3 63,-5 3 0,5 3-51,-1-4 1,13 4 42,-3 1 0,6 1-40,-1-1 0,-1 1 27,6-1 0,6 0-36,4 1 0,5-2 6,-5-4 1,7 2-5,-2-6 1,5-1-1,5-4 0,5-7-6,9-3 1,4-3 15,7-2 0,1 0 1,3 0 1,2-7 96,3-3-99,4-9 10,-6 2 0,1-9 92,-4 7 0,-5-1-83,-4 5 1,-4 1 156,-6-1 0,-5 0 41,-1 1 1,-5 4-17,1 0-226,-4 7 1,-7-9 67,-4 7 0,-3 1-319,-2 4 0,0 0 299,1 0 0,-1 6 0,0 2 0</inkml:trace>
  <inkml:trace contextRef="#ctx0" brushRef="#br0" timeOffset="817">780 1130 7569,'37'0'0,"-1"0"-435,-6 0 314,-1 0 1,-1-1-1,-2-2 346,-2-2 18,-6-7-33,4 4-155,-14 0 0,-3 1 3,-10 7 0,-7 7-59,-12 3 0,-2 9 55,-13 6 1,-6 9-99,-4 5 0,0 4 19,5 1 0,0 2-84,0 3 0,0 1 18,0 4 0,0-2 53,0-3 0,0-6-38,0 6 1,1-12 46,4 7 1,5-8-11,9 4 0,4-13-2,6 3 0,7-16 176,3 1-169,3-10 1,9 0-29,3-10 0,14-10 51,6-9 1,11-10-11,3-6 1,-4-2-38,9-2 1,-6 0 30,6 0 0,-8 0 48,-2-1 1,-5 3-52,5 3 0,-6-2 66,1 7 1,2-1-31,-1 6 1,-1 6 10,-5 3 0,-1 4-1,-3 1 0,1 7-15,-7 3 1,1 4 16,-5 1 0,-1 0-7,1 0-14,0 0 1,-2 1 6,-3 4 0,-2 3-9,-3 7 1,-2-5 1,7 0 0,-7 0-5,2 4 5,3 1 1,0 0 0,5-6 1,-3 1 1,3-6-1,-3 0 0,3-4 2,2-4 0,-1 0-2,1-6 0,1 1 81,4-6-70,-4-6 0,6 8 0,-8-5 23,1 0 0,0 5-13,-1 3 1,1 2-9,0-2 1,-2 2 99,-3 3-70,3 3-39,-5-4 1,5 7 16,-3 4 0,1-2-45,-6 7 1,7-2 21,-3 2 0,4-2-5,2-3 0,0-1 59,-1 5 0,6-5-41,0 1 1,6-4 77,-2-1 0,4 0-72,1 0 0,1-5 107,-1 0 0,-4-6-90,-1 1 1,-6-1 113,2 1-96,-4-3 1,-6 6 0,-2-4 69,-1 1 1,2 5 186,-4-5-167,0 1-155,-5-6 0,-1 0 93,-4 0 0,1 7-186,-5 3 73,-1 4 1,-10 1-1,-1 0-239,-2 0 120,-1 0 1,-6 6-68,7 2 90,-4 1 1,5 4-67,-2-3 1,-2-2-142,6 1 0,-4 1-174,4 5 511,0 0 0,6-1 0,6 1 0,1 0 0</inkml:trace>
  <inkml:trace contextRef="#ctx0" brushRef="#br0" timeOffset="1027">1750 1248 7569,'19'0'0,"1"0"0,-5 0-386,-5 0 343,-1 0 1,4 7-1,-1 2 87,-2 4 1,-5 4 10,4 2 0,-5 1-131,1 9 1,1-2 61,-1 7 1,0 3 48,-5 3 1,0 2-57,0 2 1,-2-1 81,-3-4 1,2 5-61,-7 0 1,-4 0 11,-6 5 0,-1 2-17,1-2 0,-3 0-30,-6-5 0,-1-2-3,1-3 0,1-4-238,4-11 187,-4-9 1,12-4 0,-4-6-389,4-1 476,8-9 0,-5-17 0,4-9 0</inkml:trace>
  <inkml:trace contextRef="#ctx0" brushRef="#br0" timeOffset="2368">2235 1204 7569,'20'5'-627,"-1"0"470,1 0 1,-4-5 0,2 0 260,2 0 0,6-7 41,-2-3 1,-1-3-32,2-1 1,-7-1 26,1 0 1,-7 0 11,-3 1 28,-5-1 0,7 0 9,-6 1-216,0 6 1,-7-4 96,-3 7 0,-3 0-132,-6 5 1,-3 0 18,-2 0 0,1 5-50,-7 0 1,6 7-49,-6-3 1,5-1 92,-4 2 1,6 2-29,-2 7 1,4-2 41,1 2 0,2 2-78,3-1 1,-1 1 53,6-1 1,0-4 46,5 4 0,0-4 10,0-1 0,8 0 8,7-1 1,6-6 82,9-3 1,1-3-108,3-2 1,-3 0 156,3 0 0,2-7-81,-1-2 0,-1-9 50,-5-2 1,6-6-65,-1 1 0,7-2 93,-2-3 1,3-6-60,3-3 1,-1 2 15,0-3 0,0 1-17,0-5 1,-7-5-1,-2 0 1,-4-5 30,-2 5 0,-4 0-40,-1 5 1,-6 0-92,2 0 1,-6 6 65,-4 4 0,2 5-89,-7 4 1,-1 4-59,-4 6-36,0 1 1,-6 0-16,-4 5 0,-8 9 90,-1 9 1,-8 11-201,3 5 229,-4 2-15,-8 9 0,5 2-34,-3 6 1,3 0 20,1 0 0,1 7-65,0 3 1,4-4 87,1-1 1,6 0 0,-2-5 1,5 4 37,6-9 0,-3-2-63,7 3 0,0-9 105,5-2 1,2-6-50,3-8 1,8-1 67,7 1 0,6-7-73,-2-3 0,6-3 55,4-2 0,-1-2 7,6-3 1,-7-1 0,3-4 0,-4-3 84,-2 3-126,1-10 2,-1 4 1,-5-5 34,1 6 1,-7 0-22,2 1 1,-6-1 145,-4 0-132,3 1 1,-6-1 119,2 0-129,-2 7 1,-2-5-7,0 3 1,-2 4-77,-8 1 0,-3 3 86,-7 2 0,1 0-133,-1 0 0,0 2 69,0 3 1,1-2-35,-1 7 1,-3 0 45,3 4 0,-3 1-92,9 0 0,-3-1 64,2 1-90,-3 6 108,12-4 1,-7 6 32,3-4 0,3-3-48,-3 4 1,3-4 94,2-1 0,7-7-77,3-3 0,3 2 109,2-2 1,1-1-94,4-4 0,-4-1 82,3-4 0,3 2-17,-3-7 1,3 5 62,-3-5 1,-3 2-8,4-2 1,-4-3-62,-1 3 1,-2 2-15,-3-2 0,3 5 15,-3-4 0,-2 1-31,2-2 1,-5-3 25,4 3 1,-4 2-84,5-2 1,-5 2 70,5-2 0,-2-3-12,2 3 0,3-3 71,-3-2-64,3 1-9,1-8 0,1 6-4,0-4 1,0-1 11,-1 2 1,1-3-30,0 3 0,-2 2 29,-3-2 1,3 2 10,-4 3 1,0-1-31,0 0 1,-4 1-7,5-1 1,-5 0-9,5 1 0,-5-1 24,4 0 1,-4 1-27,5-1 1,-5 0 19,5 0 1,-5-4-16,5-1 0,-6-6 12,6 2 0,-2 1 28,2-2 1,3 1-21,-3-6 1,-2 6 3,2-1 1,-2 1-26,2-6 1,1 3 19,-6 2 0,5-1-148,-5 6 153,0 1-234,-5 4 159,0 7 1,0 8-64,0 10 0,-5 9 43,0 6 0,-6 3-91,1 1 0,2 2-5,-2 3 0,0 4 95,-5 6 1,1 7 17,-1 3 0,0 4-25,1 6 0,-1-4 71,0 4 0,1-8-67,-1-2 0,2-7 76,3 2 0,-1-5-15,6-5 0,0-8 19,5-6 136,0-7-158,0-4 0,6-9 32,4-10 0,3-4-29,2-11 0,1-4 129,4-11 1,-4 3-72,4-8 1,1 8 48,-1-3-83,6 4 0,-3 4 0,6 0 11,0 3 0,7 6-301,3-2 0,2 6 281,-2 4 0,10-10 0,-3 4 0</inkml:trace>
  <inkml:trace contextRef="#ctx0" brushRef="#br0" timeOffset="3437">4704 1116 6617,'-9'0'109,"-1"0"0,0 5 38,-5 0 0,1 1-91,-1-1 1,0-2-41,0 7 0,2-5-16,4 5 0,-4 0-15,3 4 1,2-2 6,-2 2 1,7-7 42,-2 8 1,3-4-22,2 4 1,0-1 6,0 1 1,7-2-23,2-3 0,4 1 12,2-6 0,6 0 20,4-5 0,3 0-12,1 0 0,0-1-1,1-4 1,-7-3 61,-4-7 1,-2 2-56,-3 3 1,-1-3-45,-3 3 45,-3-3 1,-7-2-332,0 1 0,0-1 47,0 0 258,-7 1 0,-1-1 0,-7 0 0</inkml:trace>
  <inkml:trace contextRef="#ctx0" brushRef="#br0" timeOffset="3927">5087 204 7004,'-9'15'-494,"1"0"458,3 0 1,4-1 35,-4 1 0,-2-5 223,2 0 0,-4 4-51,4 6 0,-7-1-85,2-4 0,2 0-37,-2 0 1,2 1-3,-1 3 0,-5-2 68,5 2 0,0-2-46,0-3 1,-1 1 4,-5 0 1,2 0 7,3-1 0,-3-6-31,3-3 17,-3 3 0,-1-6-118,-1 3 0,0-8 30,1-2 0,-1-7-40,0 3 1,2-4 10,3-2 0,-3-5 59,3 1 0,2-1-29,-2 5 0,7-4 20,-2-1 0,4-1-77,1 1 1,0 4 73,0-4 0,0-1-69,0 2 1,5-1 63,-1 5 0,8 1-6,-2-1 1,3 0 33,1 0 0,1 1-58,0-1 134,0 0 0,-1 2-104,1 3 1,-5-1-39,0 6 0,-1-1 52,6 1 1,0 3-73,-1-3 0,1-1 24,0 1 1,0-2-11,-1 2 1,1 4-126,0-4 1,-1-2-83,1 2 257,-7 0 0,12 12 0,-4 1 0</inkml:trace>
  <inkml:trace contextRef="#ctx0" brushRef="#br0" timeOffset="4586">6233 1130 7761,'-6'14'124,"-4"-5"1,-5 4-17,-5-3 1,-2 3-142,-8 2 1,-6 5 40,-3-1-22,3-6 0,-5 0-4,7-3 0,-5 2 71,5-3 0,4-1-98,6-3 1,4-3 98,-4 3 0,6-5-106,-2-5 1,9-3 44,1-7 0,6-1-59,0-4 0,2-3 47,2-6 1,0 0-1,0-1 0,6-4 69,4 0 1,8-7-50,2 2 1,-1-2 70,-4 2 0,6-7-60,4 7 1,-2-6-6,1 11 0,1 0 16,4 5 0,1 1-196,-1 3 0,2-1-106,3 7 1,-8-1-416,4 5 694,-4 7 0,3-5 0,1 5 0</inkml:trace>
  <inkml:trace contextRef="#ctx0" brushRef="#br0" timeOffset="4768">6086 807 7569,'-15'23'0,"1"-3"0,-8-9 308,-2-1-290,3 0 0,-5-1 0,4 0 15,0-3 0,2 4-459,-5-5 0,7 1 426,-1-1 0,3 3 0,1 7 0</inkml:trace>
  <inkml:trace contextRef="#ctx0" brushRef="#br0" timeOffset="6206">6351 910 7569,'23'-7'-735,"4"4"682,-2-7 1,3-4 52,1-6 0,2-6 0,3 1 478,-3 4-258,12-7 0,-12 12-202,3-3 39,-3 2 1,-8 7-42,-3 1 59,-4 5 0,-8 6-125,-3 13 1,-5 3 71,-5 11 1,-8 2-49,-7 8 0,-6 2 49,2-7 0,1 2-129,-2-1 0,7-9 78,-1 3 1,4-4-51,5-1 38,-3-3 16,12-6 32,-6-7 0,10-1-16,7-7 0,0-12 19,10-2 0,1-6-15,-2 0 1,6 2 26,-5-6 1,4 6 5,-4-2 0,4 1 1,-4 4 0,1-3 44,-1 8-61,-4 4 1,5-6 29,-6 7 0,-5 1-22,-1 4 0,-4 1-27,5 4 1,-7-2 25,2 7 1,-3 0-100,-2 5 1,0-1 59,0 1 1,0 1-8,0 4 0,5-4 19,0 4 0,0-9-4,-5-1 1,1-2 11,4 2 1,-2 2-16,7-8 0,0 6 104,5-5 1,-1 0-90,1-5 1,1-2 96,4-2 1,-2 0-68,7-6 1,-1 1 0,5-6 1,1-5 13,-1 1 1,1-7-16,-1 1 0,0-3 19,1-1 1,1-2-15,3-3 1,-3-4 108,3-6-123,-2 0 1,-5-2 0,-1-1 88,-1-2 1,-2-2-57,1 2 1,2 3 7,-6-3 0,3 4-54,-8 1 1,1 0 40,-11-1 1,5 8-120,-6 3 0,1 3 72,-5 1-96,-6 7 0,-2 4 99,-7 9 1,0 7-151,1 12 1,-6 9-2,0 17 0,1 2-13,4 7 0,0 5 49,1 0 0,-1 5 40,0-5 1,1 5 168,-1-5-165,0 7 13,7-11 1,-5 13 107,3-5 1,2-2-97,-2-2 1,5-5 62,-4-5 1,5-3-46,-1-6 1,4-7 4,1-4 34,0-3-32,0-7 1,6-9-12,4-10 1,3-10 5,2-4 0,4-4 41,1-1 0,0-2-34,-6-4 0,1 4 32,0-3 1,4 5-17,1 4 1,4 2 1,-4 4 0,6 7 10,-1-3 1,1 11-16,-2-1 1,2 3 5,-6 2 1,0 2-5,-6 3 1,-4 3-4,0 6 0,-7 3 1,2 2 0,-5 4 0,-5 7 0,-3-1-1,-7 0 0,5-1 0,1-3 0,4 1-1,-5-7 1,5 1 0,-5-5 1,7-1 0,-4 1 0,7 0 0,0-5-8,0-1 1,0-4 6,0 5 0,0-5-8,0 5 0,7-7 8,3 2 1,5 1-1,4-1 0,-1 0 58,7-5 1,-1 0-57,5 0 0,1 0 187,-1 0-173,-6 0-5,5 0 0,-7-1 70,4-4 1,1 1-50,-7-5 1,1 4 70,-5-5 0,4 5-49,1-5 0,-2 0 7,-8-4 1,3 4 19,-4 0 1,3-1-31,-2-9 0,1 4 29,-6-4 1,5-1-25,-5 1 1,0-1-103,-5 2 0,0 2 97,0-2 1,0 7-137,0 2 0,-7 7-53,-3-2 1,-3 4-7,-1 1 1,-1 6 14,0 4 0,0 5 49,1 4 1,-1-1-25,0 7 0,6-2 31,-1 1 1,7 4 89,-2-4 1,-2 2-81,2-1 0,0 1 115,5-6 1,0 4-4,0-4 0,5-1-73,0-4 0,7-2 98,-3-3 1,4 1-46,2-6 1,5 0 84,-1-5 1,7 0-57,-1 0 1,-2-1 78,1-4 0,-1-4-93,2-5 1,2-1 16,-2 0 1,8-6-57,1-3 1,5-6 46,-5-4 1,7-4-58,-2-6 1,-1-6 44,1-4 0,-6-3-38,1-2 1,-3 0 22,-1 0 1,-3 5 70,-2 0 1,1 5-69,-6-4 1,-1 5 3,-4-1 0,-5 5-106,-1 5 0,-5-2 109,1 7 0,-4 4-326,-1 6 197,-6 6 0,-4 3-51,-10 10 0,4 12 65,-4 8 0,-1 9-46,2 15 1,-6 7 14,5 13-157,1 0 207,4 6 0,0-3 37,1 7 0,4-3-63,0 3 0,2 6-44,-2-6 1,2 4 60,3-9 0,3-2-108,-2-8 1,4-5 70,4-10 1,0-5-197,6-9 304,-1 3 0,3-14 0,-1 4 0,4-1 0,1 4 0,4 5 0</inkml:trace>
  <inkml:trace contextRef="#ctx0" brushRef="#br0" timeOffset="9123">9584 851 7569,'15'5'0,"0"0"0,0 0-411,-1-5 436,1 0 1,0 0 0,1 0 177,4 0 1,-2-8-150,6-7 1,-1-6 41,1-9 1,4 1-38,-3 0 0,-2 1 33,1 3 0,-11 1-46,2 9 0,-9-3 47,4 8-115,-7 4 1,2 3-81,-10 12 0,-4 9 85,-11 17 1,-4 4-142,-11 10 0,4 3 51,-3 7 1,-4 0-12,-1-1 1,3 3 77,2 3 1,3-4-3,1 4 1,1 3-118,0 1 0,1-2 123,3-3 1,3-4 91,2-5 1,5-3-88,1-7 1,0-12 135,10-2-124,-1-11-55,5-4 68,6-21 124,2-11 1,12-14-140,0-3 0,6-5 15,-2-10 1,4 3-4,1-3 1,1-2 102,-1 2 1,2-5-105,4 5 1,-4 5 117,3 5 1,-3 7-59,-2-3 0,1 6-45,-1 4 0,0 4 32,1 6 1,-6 1-65,1-1 0,-7 7 56,1 3 1,-2-2-1,-3 2 0,-4 1-122,0 4 1,-5 6 87,5 4 0,-5-2-33,4 2 0,-5 0 31,1 4 1,-2 1-22,2 0 21,-4-1 0,8 1-10,-5 0 0,0-7 17,6-3 0,-6-2 0,6 2 0,0-3 37,5 3 0,-1-9-41,1-1 0,5-6 24,-1 1 0,1-8-17,-5-1 1,1-6 7,4 6 1,-4-6 0,3 5 1,-2-4 27,-2 4 0,-1-4 10,1 4 0,0-1 8,-1 1 0,-1 4 10,-3-3 1,3 2-12,-3 2-39,3 1 1,-3 1 49,0 3-138,-7 3 100,4 7 1,-7 2-105,0 3 0,0 5 41,0 9 1,-2-2-107,-3 2 0,3 2 98,-3-1 1,4 0 9,1-6 0,0 1 70,0 0 1,1-1-69,4 1 0,4-2 99,5-3 0,-1-2-32,-3-3-16,10-3 0,-11 4 4,11-6 1,-4 0 6,-1 0 0,0-1 11,0-4 0,-6-2-25,1-3 0,-2-3 34,2 4 0,2-5-17,-8 0-2,8-1 0,-6 0 16,4 1-54,3-1 0,-9 2 6,5 3-11,-5 4 3,2 6 0,-4 0 17,3 0 1,-4 1-110,4 4 0,-3-2 94,-2 7 1,0 2-106,0 7 1,0-2 86,0 2 0,0-3 17,0-1 1,6-5 11,4 0 1,-2-2 19,2 2-49,0 3 0,5-12 0,-1 4 0,3-3 105,2-2 0,-2 0-41,2 0 0,2-2 23,-1-3 1,4-3-48,-4-6 0,5-1 49,-6 0 0,6-1-52,-6-4 1,7 2-4,-1-6 0,1-6-7,-1-4 1,1-7 16,-7 2 0,3-3 13,-3-2 1,-3 1-17,4 4 0,-4-2 32,-1 7 0,0-5-33,-1 4 1,0 1 74,-5 5 1,3-4-45,-7 3 1,4-2 5,-4 7 0,0 2-92,-5-1 0,0 6 79,0-2 0,-1 9-158,-4 1 1,-3 7 42,-7-2 1,0 7-63,0 7 1,1 3 67,-1 12 1,0 1-4,1 4 1,-1 7-31,0 3 1,1 4-7,-1 1 0,5 0 35,0 0 1,5 0-18,-4 0 0,4 2 105,-5 3 0,7-5-69,-2 0 1,3-1 103,2-9 1,0-1-57,0-9 0,2 2-27,3-6 1,1-1 11,4-4 1,3-7 2,-3-3 0,8-3 81,1-2 0,1 0-85,-5 0 0,-1-5 101,1 0 0,5-6-87,-1 1 0,1-3 80,-5-2 0,-1-1-61,1-4 0,0 9 83,-1-4 0,-4 4-75,0-4 1,-2 0-5,2 0 1,3 6 12,-3-1 0,-2 7-1,2-2 1,0-2 2,4 2 0,1 0-5,0 5 1,-1 0 0,1 0 1,0-1-3,-1-4 0,1 3-92,0-3 1,1 2-8,4-2 0,-4 2 45,4-7 0,1 2 43,-1-2 0,-1-3-7,-4 3 0,4-3 7,1-1 1,0-1 0,-6 0 0,1-1-9,0-4 1,4-1 9,1-4 1,1-2-6,-1 2 0,1-3 15,3-1 0,4-5-17,-3-1 1,1-4 78,-2 5 0,-1 0-69,-3 4 0,-5 1 91,-1-1 1,-1 6-78,-8-1 1,5 7 24,-5-1 1,0 7 34,-5 3-118,0 5 0,-2-2 11,-3 6 0,-3 1-11,-7 4 0,-1 0-88,-4 10 0,4-4 70,-3 9 0,1 3-67,-2 1 1,4 4 40,-4 2 0,4 1-70,1 3 1,2 3 94,3 8 1,-3-1-13,3 0 1,-1 1 30,1 4 1,-1 2-30,6 3 1,-5-3 109,5-7 0,0-5-95,5 0 1,0-11 84,0 1 0,0-9-67,0-1 1,2-2 12,3-3 0,-2-4-1,7 0 0,0-7 11,4 2 0,1-3 8,0-2 0,4-2-21,1-3 1,-1-1 9,-4-4 0,1-3-10,4 3 0,-7-3 68,7-2 1,-7-4-59,6-1 0,-7-1 88,-2 1 1,-1 2-76,6-6 1,-5 4 33,0-4 0,-2 6-34,2-2 31,3 4-59,-5 1 34,7 1 1,-6 5 5,1 4-6,-7 4-40,4 1 36,0 0-30,-6 0 1,6 1 55,-7 4-28,0-3 93,0 5-96,0-1 0,-2 2 18,-3 7 1,4 0-13,-4-1 0,-4 1-9,0 0 0,-3 4 15,2 1 1,-3 1-45,4-1 0,0-4 1,0 4 0,4-4 38,-5-1-22,7-1 8,-4 1 16,7 0 0,0-5-12,0-1-10,0-5 15,0 2-11,7-6 0,-4 0 6,7 0 0,0 0-26,4 0 24,1 0-14,0 0 1,-1 0 8,1 0 1,5 0 42,-1 0 1,2 0-41,-1 0 0,-4-5 56,4 0 0,1-4-47,-1 4 1,-1-5 42,-4 5 1,1-6 41,4 1 0,-4 2-68,4-2 0,-4 5 18,-1-5 1,0 5-11,-1-5 1,1 5 67,0-4 1,-1-1-61,1-5 0,-3 2 19,2 3 1,-2-6-32,7 6 1,-7-6 15,-2 6-74,-1-3 59,6-2 0,-5 7 24,0 3-118,-7-3 1,5 6 88,-3-2 0,-3 0-44,3-1 1,-2 4 42,2-4-124,-4 3 102,12 2 1,-11-1 6,3-4-59,3 3 47,-6-4 1,6 4-10,-3-3 0,-2 3 6,7-3 43,-7 4-41,10 1 1,-5 0 0,2-5 38,0 0 0,-5 0-26,5 5 54,-7 0-53,3 0 1,-1 2-18,0 3 0,0-2-10,-5 7 0,-1-5 25,-4 4 1,1-4-28,-5 5 0,-1 0 19,-5 5 1,0-1-37,1 1 1,-1 0 30,0-1 0,1 1-62,-1 0 1,0-1 38,0 1 0,1 0-1,-1 0 0,0-6 6,1 1 1,4 0-5,0 5 0,5 1 27,-5 4 0,7-4-34,-2 4 28,4-4 0,-4-1 0,0-1-13,2 1-11,1 0 0,2-1 27,0 1 1,5-5-1,0 0 1,6-2-11,-1 2 0,5-4-3,4-6 1,-1 0 7,7 0 1,-1 0-8,6 0 1,-1-1-241,0-4 160,7 3 0,-10-11 0,2 5-346,-5 0 0,0-5 1,-8 3 436,3 3 0,-10-6 0,6 5 0</inkml:trace>
  <inkml:trace contextRef="#ctx0" brushRef="#br0" timeOffset="9316">12936 57 7569,'8'0'-1245,"-1"0"1245,-7 0 0,0-6 0,0-2 0</inkml:trace>
  <inkml:trace contextRef="#ctx0" brushRef="#br0" timeOffset="14210">1 3321 7569,'1'8'-535,"4"-3"703,-3-4 0,6-2-34,-3-4 0,3-3-32,7-7 1,-2-6-23,-3-4 0,8-3 57,-4-1 1,6-2-51,0-3 1,-3 3 26,8-4 0,-2 4-70,1 2 1,2 1-12,-6 4 0,1 2-61,-1 8 0,-9-1 67,4 0 1,-4 7-130,4 3 106,0 4-56,0 1 0,-7 8 52,-3 7 0,-4 1-211,-1 8 1,0 2 28,0 9 1,-6 1 38,-4 3 0,-3 2 103,-2-7 1,5 5-40,1-4 1,4-6 52,-5-5-99,7-6-92,-4-3 171,7-8 0,2-20 42,3-7 0,8-3-9,6-6 0,1 3 75,-5-9 1,6 6 54,3 4 1,-2-1-87,-3 7 0,-3-1 70,-1 5 0,0 2-44,0 3 1,-1 4 22,1 6 0,-5 0-32,0 0 1,-7 6-175,2 4 1,-2 8 48,2 2 0,-3 1 30,2-1 0,-2 1-54,-2 3 1,2 3 70,3-8 0,-4 1 6,4-6 1,-2 0-56,2-5 185,-3 4-134,11-11 0,-5 3 164,7-10-154,-7-3 35,5-7 1,-6 0 23,2 1-63,4-1 23,-4 0 0,0 2 43,1 3-43,-6 4 0,4 6 37,-3 0-38,-4 0 0,7 0-67,-3 0 1,-3 2 20,3 2 1,1 0-8,-1 6 1,5-6 16,-5 6 14,6-6 2,-2 9 1,5-10 11,1 7 1,0-7-22,-1 2 1,3-4 17,2-1 1,-1 0-12,7 0 1,-7 0 30,1 0 1,4 0-20,2 0 0,-4-1 4,-2-4 0,-1 3 88,2-3 1,-4 4-71,4 1 47,-4 6 0,-1-4-29,0 3-34,-1-4 1,1-1 13,0 0 0,0 0 12,-1 0 1,-4-1-16,0-4 0,4-2-1,6-2 0,0-6 27,-6 0 1,3 0-24,2-4 1,-2 3 43,2 1 1,-7 0-38,-3 0 1,-4 1 62,5-1 1,-7 5-19,2 0 104,-3 1-141,-2-6 1,-7 2 1,-2 3 0,-4 4-107,-2 6 0,-5 0 66,1 0 0,-7 0-157,1 0 0,4 1 50,1 4 1,-1 2-142,1 2 1,1 4 72,4-3 0,0 8-270,1 2 1,1-1-17,3-4 463,-3 0 0,11 6 0,-4 2 0</inkml:trace>
  <inkml:trace contextRef="#ctx0" brushRef="#br0" timeOffset="15215">1838 2953 7569,'15'0'-843,"-1"0"1031,-5 0 1,-1 0 106,-3 0 60,-4 0-29,6 0 1,-20 0-315,-7 0 0,1 0 55,-1 0 0,-1 2 40,1 3 0,-4 1-269,4 4 0,-1 1 67,1-6 0,4 7-13,-4-2 1,9 1 35,1-1-161,0 9 175,2-2 0,2 6-25,6-4 0,0-2 55,0-3 1,6-1-8,4-3 1,8-2 68,1-3 1,8-3-65,-3 3 0,4-4 120,1-1 0,1-5-60,-1 1 0,0-8 121,1 2 1,-6-4 2,1-6 1,-7 4-20,1-4 1,-2-1-22,-3 1 1,0-1 12,-5 1 0,3 4-17,-7-4 1,0 4-21,-5 1 1,-2 1-95,-3-1 0,2 2 50,-7 3 0,-1 4-245,-9 6 0,4 0 96,-4 0 1,2 0-239,-2 0 1,4 6 76,-4 4 1,9 1-78,1-1 1,5 3 96,-4-3 0,5 3-51,-1 2 79,4 0 216,1-1 0,0 1-36,0 0 1,6-7 40,4-3 0,3 1 134,2-1 0,0 2-65,-1-2 0,3-2 118,2 7 1,-1-5 27,7 4 0,-1-4-127,6 5 1,-6 1 40,1 9 0,-7-2-66,1 7 0,-3 6-16,-1 8 0,-7 2-26,-3-2 0,-3 8-15,-2-3 0,-2 9-25,-3-4 0,-3 1 58,-7-1 1,-1-3-15,-3 3 0,1-3 4,-7-2 0,7-2-28,-2-3 1,-1-4 23,2-11 0,-1 1-66,5-11 0,6 3 49,-1-12 0,5-1-8,-5-4 0,7-6 14,-2-4 1,3-9-9,2-6 0,2-9 78,3-5 0,3-4-69,7-1 0,1 2 60,4 2 0,2-5-49,8 5 1,-1-5 96,1 5 0,4 3-39,0-2 0,12 0 1,-2-6 1,7 1-38,-7 0 1,2 0 10,-12 0 0,0 3 26,-4 7 1,-6-4-19,1 14 1,-8-6-61,3 11 0,-8-1 49,-3 6 0,-1 4-157,2 0 63,-3 7 1,-2-5-160,0 3-21,0 3 0,-7-3 71,-3 10 1,-2-2 15,-2 7 1,-4 0 3,3 5 0,2-1-61,-2 1 1,2 0 46,-2-1 0,2 1-29,3 0 0,3-1 95,-3 1 1,4 0 7,1 0 1,0-1 113,0 1 1,1-5-77,4 0 0,0-7 156,10 2 0,-4-4-60,9-1 0,3 0 125,1 0 0,10-1-51,6-4 0,4 2 11,5-7 1,3 0-70,7-5 126,-7 1-154,5 5 0,-11-2-92,3 6 1,-5-5 66,-5 5 1,4 0-299,-4 5 0,2 0 127,-2 0 0,2 0 136,-7 0 0,13 7 0,-1 1 0</inkml:trace>
  <inkml:trace contextRef="#ctx0" brushRef="#br0" timeOffset="16309">4910 2556 7569,'-10'5'-90,"1"0"1,-1 0-135,-5-5 0,-5 7 231,1 2 0,-7-1 158,1 2 1,2 0-213,-1 5 1,4 1 79,-4 4 0,4-2-39,-4 6 1,6-1 35,-2 2 0,9 2-26,1-2 0,5-2 45,-5 1 1,7-6-3,-2 2 1,3-4-13,2-1 0,7-5-10,3-1 0,4-5 47,6 1 0,3-5-36,6-5 0,2-4 65,4-5-49,-4-7-22,5-2 1,-7-5 23,0 3 0,-4-2 23,-1 2 0,-11 2 5,2-1 0,-5 4 37,0-4 0,-4 6-56,-6-2 0,0 4-85,0 1 1,0 5 79,0 0 1,-6 6-176,-4-6 0,-3 7 102,-2-2 0,-1 3-194,-4 2 1,2 0-5,-6 0 1,6 7-17,-2 2 0,-1 4-134,1 2 0,1 0 73,4-1 0,5 1 290,0 0 0,7 0 0,-2-1 0,4 1 0,1 0 0,0-6 0,0 1 0,8-5 0,7 5 0,1-5-22,8 5 1,-1-7 59,2 2 0,7 1 121,-2-1 0,-2 2-33,-4-2 1,-4-2 99,4 7 1,-6 0-14,2 4 0,-6 1-97,-4 0 1,-2 6 8,-3 3 0,-3 4-171,3 2 0,-4 5 66,-1 5 0,-4-1-61,-1 5 0,-12 3-13,3 12 1,-4 0 94,3 0 1,-8 0-30,-6-1 0,-2 1 4,-9 0 1,8-7-43,-2-3 0,2-8 45,3-2 1,1-8-166,4-1 1,3-9 44,6-11-361,0-4 298,0-6 1,7-8-384,3-7 547,4-6 0,1-15 0,0-1 0</inkml:trace>
  <inkml:trace contextRef="#ctx0" brushRef="#br0" timeOffset="18786">5145 2880 7569,'15'8'-567,"-2"5"451,-3-3 1,3-2 137,-3 2 0,3-5 253,2 4 1,4-5-43,1 1 1,1-4-109,-1-1 0,2-1-4,8-4 1,-1-5-106,1-10 1,-1 2 87,0-6 0,-6 4-6,-3-4 1,-1 4 13,-4-4 0,2-1-5,-13-4 1,6 4-11,-5 1 0,0 1-1,-5-2 0,0-1-111,0 7 1,-2 1 74,-3 8 0,-4-2-172,-11 7 1,-1 1 51,-4 4 1,-2 6-70,2 4 0,-3 3 16,-1 2 0,0 1-59,-1 4 0,7 1 49,4 3 0,2 4 35,3-3 1,1 2 15,3 3 0,3-2-11,7-4 0,0 2 84,0-6 0,2 4-62,3-4 1,5-1 101,9-4 1,-1-2-1,7-3 1,1 1-14,8-6 1,-3 0 59,3-5 0,-3 0-58,-1 0 0,-2-1 79,-4-4 0,2 1-56,-6-5 0,4-1 10,-4-5-19,6 0-19,-10 1 1,7-6 39,-3 1 1,-2-8-10,6 3 1,-4-4-1,4-1 1,1-7 37,4-3 0,1-4-49,-1-1 1,1 0 59,-1 0 1,0 0-47,1 0 1,-3 1 7,-2 4 1,-4-2-4,-6 7 1,0 0-52,-1 4 51,-6 1-63,-1-1 1,-7 6-77,0-1 1,0 7-74,0-1 0,-2 3 45,-3 1 1,2 7-73,-7 3 1,1 3 12,-6 2 1,-5 8 92,1 7 1,-6 6-9,6 9 1,-6-1-40,6 0 0,-1 6 28,5-1 1,1 5 3,-1-5 0,0 7 28,0-1 0,6-3-7,-1 2 0,2 0 16,-2 6 0,3-1-32,7 0 1,0-5 99,0 0 1,0-6-85,0 1 1,2-8 92,3-1 0,8-12 15,7 2 0,4-6-24,-4 1 1,6-3-10,-2-7 0,4 0-24,1 0 1,-4-2 100,-1-3 1,-1-1-50,2-4 1,-2-3 177,-4 3-207,-2-10 9,4 4 0,-7-12 61,1 4 1,-5 1-91,0-2 0,-2 3 4,2-3 0,-2 4-70,-3 6 1,-4 5 108,4 0-119,4 7 0,-6-3 81,7 6 1,-6 0-71,6 0 0,-5 0 20,5 0-48,0 6 0,4 1 84,1 3 1,2-4-1,2-6 0,-3 5 55,4 0 0,-2 0-64,2-5 0,-2-5 64,6 0 1,-4-5-52,4 5 0,-6-6 82,2 1 1,1-3-66,-1-2 0,1 2 14,-2 3 0,-2-1 0,2 6 1,-2-5 1,-3 5 1,-4 0 5,0 5-13,0 0-4,4 0 0,-4 0-9,0 0 1,-5 0 23,5 0-16,0 0 1,4 0-1,1 0 1,-5 0-2,0 0 0,-1-4 23,6-1 1,-5 0 1,0 5 0,-5 0 121,4 0-132,-5 0 0,2 6-28,-6 4 0,0 3 34,0 2 0,0 6-53,0 4 0,-5-3 48,0 3 0,-4-2-78,4 1 1,-5 2 33,5-6 0,-5 5-7,5-6 1,-1 2 2,1-1 0,3-4 15,-3 4 1,4-4 15,1-1 0,0-5-28,0 0 80,0-1-64,0 6-5,6-7 69,2-1 0,7-7 23,0 0 0,-1 0-64,1 0 0,5-5 85,-1 0 1,1-8-77,-5-2 1,4 0 39,1-4 0,-1-2-26,-4 1 0,1-6-1,4 1 0,-4-2 20,4-3 1,-4 1-4,-1-1 1,-5 3-11,0 2 0,-2 4 51,2 6-146,3 1 115,-12-1-276,6 7 183,-1 1 0,-4 9-70,3 3 1,-3 3 88,-2 7 0,-2 4-108,-3 1 0,3 6 19,-3-2 0,-1 4 16,1 2 0,0-6-3,5 1 1,0-7 32,0 1 1,0 2 82,0-1 0,5-5-78,0-6 1,6-5 108,-1 1 0,5-4-88,4-1 0,-2 0 114,2 0-93,-2 0 111,-3-6 0,6-2-98,0-7 0,-2 0 87,-9 0 1,4 1-71,-3-1 1,-2-5-30,2 1 24,-7-1 1,11 6 1,-13-1 21,4 0-14,3 0-4,-6 7 0,4 0 3,-6 3 1,2 4-114,3-4 0,-3 5 101,2 5 1,-2 3-104,-2 6 1,0 6 56,0 0 1,-5 1-134,0-1-3,0-4 140,5 12 1,0-12-45,0 4 1,0-4-23,0-1 224,0-7-168,0 5 1,2-12 173,3 4-170,3-3 0,7-2 119,0 0 1,-1-2-92,1-3 1,0 2 24,-1-7 0,1-1-7,0-9 0,-1 4 21,1-4 1,1-1-20,4 2 0,-4-1 45,4 5 0,-4 1-35,-1-1 168,-7 0-158,5 7-11,-5 1 0,2 7 9,0 0 1,-7 2-103,2 3-20,-3 3 109,-2 13 0,0-4-74,0 2 1,0 3 26,0-3 1,1 1-18,4-6 1,-1 0 29,5-5 61,-5 4-60,9-11 1,-5 5 112,7-7 1,-1 0-105,1 0 0,0 0 111,-1 0 1,6-2-86,0-3 0,1-3 54,-2-7 0,-1-4-54,7-1 1,-7-6 2,1 1 1,3-9-18,-3-5 0,7-2 23,-1 2 0,1-9-4,-1 4 0,2-3-2,-2 3 1,-2-5 109,1 0 0,-4-2-101,4 2 0,-6-3 160,2-7-780,-4 7 615,-1-5 1,-7 13 13,-3 0 1,-3-1-39,-2 6 1,0 8 101,0 2-276,-7 9 0,-3 6 64,-9 9 1,2 6-46,-2 9 1,2 8 334,3 16 0,-6 4-371,0 6 0,1 3 41,4 7 1,5-5 45,1 10 1,-1-3 95,-5 2 0,5 1-79,0 0 1,6-5 53,-6 0 1,6-7-39,0 2 0,-3 2 103,2-2 1,0-7-47,5-7 139,0-4-128,0-9 1,0-7 0,7-16 20,3-14 1,-2-6-34,2-9 0,-1-4 66,6 0 1,-2-1-61,-3 6 0,8 1 40,-3 4 1,4-3-33,1 8 0,-2-1 6,6 6 0,1 4-28,4 0 0,1 7 0,-1-2 1,-6 3-11,-4 2 0,-4 7 28,-5 3 1,1 9-9,-6 6 1,-1 2-2,-9 3 1,1-1 13,-5 1 1,0-3-15,0-2 1,-3-4 21,7-6 0,-5-1-14,6 1 1,-3-5 3,2 0 0,3-5 5,-2 4-7,2-5 1,2 2 34,0 1 0,0-4-32,0 7 1,2-5 15,2 5 0,5-6-13,5 6 0,-2-6 20,2 0 0,-2 3 21,8-2 0,-4 0 5,-1-5 0,-1 0-32,1 0 0,0 0 81,-1 0-82,1 0 1,0-7 10,-1-3 0,-4-3-35,0-1 0,-2-3 34,2-2 1,1-4 31,-6-7 0,7-1 5,-2-3 1,1-2 6,-1-3 1,3-3 30,-3 2 1,-2-7-64,2-2 0,-2-2 5,2 2 1,1 2 9,-6-7 0,5 8-108,-5 2 1,4 7 73,-4 7 1,0 12-128,-5 4 0,2 9 23,3 0 1,-4 16-69,4 9 1,-5 14-32,-5 10 1,-1 2 86,-4 8 0,-1-2-57,6 2 1,-5 3 46,5-3 1,-5-2 40,5 2 1,0 0-40,5 5 1,-4-2 113,-1-3 1,0-5-16,5-10 1,0 0 57,0-9 1,1-4-3,4-11 0,-1-2-46,5-3 0,1-4 95,5-6 1,0-2-64,-1-2 0,6-10 90,-1-5 1,8-2-67,-3 1 0,4 4 70,1-4-82,1-3-36,-1 7 1,0-5 24,1 6 0,-1 0-234,1 1 1,-1-1 78,0 0 0,-1 5 114,-3 1 0,2-1 0,-4-5 0</inkml:trace>
  <inkml:trace contextRef="#ctx0" brushRef="#br0" timeOffset="19079">7865 1763 7569,'5'9'-142,"-1"1"198,1 0 1,-5 0 489,0 0-1231,0-7 596,0 3 1,0 1 0,0 1-1</inkml:trace>
  <inkml:trace contextRef="#ctx0" brushRef="#br0" timeOffset="20347">10628 2159 7569,'0'9'-317,"0"-1"0,-2-5 489,-2 2 0,-3 6-19,-3-1 1,-4 3-7,-1 2 1,0 0-105,-4-1 1,2 6-75,3-1 0,-6 3-10,0-3 1,6-1 57,4 7 1,0-6-37,-5 6 0,7-6 62,3 6 1,-1-5-101,1 4 0,0-6 23,5 2 0,6-4-6,4-1 1,3-7 25,2-3 0,5-4 0,-1-1 0,7-6-54,-1-4 0,3 0 59,1-4 0,-4 2 15,-1-7 0,-6-3-20,2 3 1,-4-3 17,-1 3 1,-6 3-20,1-4 0,-7 2 52,2-2 0,2 4-43,-2-4 0,0 9 10,-5 1-152,0 7-60,0-4 0,-5 19 139,0 3 0,-2 7-36,2-2 1,4 4 38,-4-4 0,3 5 8,2-6 1,0 6 108,0-6 0,0 1-72,0-5 1,7-1 111,3 1 0,3-7-67,1-3 1,1-3 101,0-2 0,1 0-60,4 0 0,-2-7 33,6-3 1,-4-8-67,4-1 1,-1-6 33,2 6 1,6-11-33,-7 6 1,7-11 0,-6 11 0,2-10-53,3 9 0,-1-6 51,1 7 1,-3-4-33,-2-1 0,1 6 22,-6 3 1,1 4 71,-1 1-72,-4 7 0,5 1 76,-6 7-126,-7 0 0,0 7 54,-3 3 0,-3 3-30,3 1 1,-4 3 26,-1 2 1,-5-1-100,0 7 0,-4-6 82,4 6 1,-2-5-137,2 4 1,4-6 20,-4 2 1,-2 1 34,2-2 1,0 1 91,5-5 1,0-1-61,0 1 0,0-5 77,0 0 0,7-7-66,3 2 0,3-4 54,1-1 1,3 0-34,2 0 1,3-6 141,2-4 1,4-3-25,-4-2 0,4-1-30,2-4 1,-1 2 14,0-6 1,-6 6-48,-3-2 0,-4 2 61,-1-1 1,-7 3-54,-3-4 0,-3 9-20,-2 1 0,0 0 19,0-5 1,-7 5-144,-3 1 1,-9 5 30,-6-1 0,2 4-91,-1 1 0,1 1 46,-2 4 0,-2 4-179,2 5 0,4 3-532,1 2 813,4-3 0,-5 12 0,-2-5 0</inkml:trace>
  <inkml:trace contextRef="#ctx0" brushRef="#br0" timeOffset="20880">11804 2262 7569,'38'-14'-81,"-4"-1"121,3 0 1,-6-4 0,2-1 82,-7 2 0,0 3-31,-6 6 0,-5-3 228,-5 7-419,-1 0 1,-1 13 71,-3 7 1,-3 6-55,-2 9 0,-7-1 4,-2 1 1,-4 4-22,-2 0 1,0 0-13,1-4 1,4-1 72,0 1 1,7-3-55,-2-2 1,3-2 68,2-4 0,0-7 5,0 3-32,0-4 79,7-3 1,6-1-11,6-7 0,3-2 89,-3-3 0,2-3 1,4-7 1,3 1-90,-4-1 0,2 0 23,-1 0 1,1 1-9,-6-1 1,1 5-3,-2 0 2,-2 7 0,4-8-39,-6 6 0,-6 0-24,1 5 1,-5 7-15,5 2 0,-7 6-63,2 5 0,2-4 62,-2 4 1,1-2 27,-1 1 1,3-3-8,7 4 1,-1-5 82,1-5 1,5 1-82,-1-6 0,8 0 120,-3-5 0,-1-2-81,1-3 1,6-5 13,4-9 1,-1 3 53,-9-4 0,2 4-54,-6 1 0,0-1 86,-6-4 1,-6 4-74,-3-4 1,-3 4 84,-2 1 1,-2 0-82,-3 1 1,-3-1-6,-6 0 1,-6 0-49,0 1 1,-6 6-105,2 3 1,-4 3-58,-1 2 0,4 0 72,1 0 0,1 2-328,-2 3 0,-1 3 419,6 6 0,1 8 0,4 1 0</inkml:trace>
  <inkml:trace contextRef="#ctx0" brushRef="#br0" timeOffset="21147">13127 1248 7569,'0'15'-311,"5"4"-39,0 1 0,0 8 499,-5 1 1,-2 7-32,-3 8 0,-1 2-141,-4 3 0,-3-2 55,3 7 1,-3 0-99,-2 5 0,0 0 111,1-1 0,-1 6-122,0 0 0,2 0 16,3-6 0,-3-5-207,4-4 268,2-10 0,-6 3 0,5-4 0</inkml:trace>
  <inkml:trace contextRef="#ctx0" brushRef="#br0" timeOffset="21606">13274 2277 7569,'23'-8'-368,"-7"-5"-106,-6 3 0,0-3 503,4-2 0,-4-1-39,0-4 1,-2 2 287,2-6 1,1 6-81,-6-2 0,0 4 125,-5 1-264,0 1 1,-6 5-106,-4 4 0,-8 10-57,-2 5 0,-1 5 99,2 4 0,1-1-112,-7 7 1,7-1 22,-2 6 0,6-1-34,4 1 1,-1-1 68,6 0 0,-5 1-103,5-1 1,0 1 124,5-1 1,0-1-7,0-4 1,2 2 80,3-6 0,3 0-55,6-6 1,3-1 134,2-3 0,-1-3-83,7-7 0,-6 0 88,6 0 1,-1-7-65,6-3 0,-1-3-17,1-1 1,-1-1 8,0 0 1,-4 0 9,-1 1 1,-6 4-42,2 0 0,-4 7 60,-1-2-115,0 3 0,-1 2 59,1 0 0,0 5-67,0 0 1,4 7 56,1-3 1,-1 4-67,-4 2 1,5-2 7,-1-3 0,2 3-8,-1-3 1,1-2-326,4 2 376,3-7 0,1 10 0,9-5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46.2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441 294 7112,'-15'7'61,"5"-6"-62,1 4-65,-1 3 151,-5-6 0,0 6-176,1-3 170,-1-3-62,7 11 0,-5-10 23,3 7 28,-3 0-58,-2 4 0,5-4 0,1 0 5,-3 1-89,-1-4 1,-2 6 102,1-3 0,-1 3-108,0 1 1,6 1 15,-1 0 1,0-5-28,-5-1 69,7 1 1,-3 5-13,6 0 1,-2-6 22,2 1 0,4-5 5,-4 5 0,3-5 5,2 5 1,7-7-17,3 2 0,3 1 40,1-1 0,1 2-30,0-2 0,1-2 89,4 7 1,-4-5-61,4 4 1,-4 1 3,-1 5 0,-6 0 58,1-1 1,-7-2-65,2 2 0,-3-2 44,-2 8 0,-7-3-36,-2 3 1,-9-2-25,-2 7 1,-4-7 31,4 1 0,-5 2-114,6-1 0,-6-5-2,6-6 0,-2-4-408,1 5-117,4-7 604,-6 4 0,8-7 0,-1 0 0</inkml:trace>
  <inkml:trace contextRef="#ctx0" brushRef="#br0" timeOffset="314">500 1103 7569,'21'-7'0,"-11"5"0,14-11-464,-9 4 245,3-5 147,-3-7 0,6-2 265,3-6 0,4-7-67,2-3 1,1-10-47,3-5 1,-5-3-45,1-2 1,-3-1-121,-7-4 1,3-5-331,-8-9 0,1 3 283,-11-4 1,0 9 130,-5 2 0,-13 5 0,-4-2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44.6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1044 7569,'-7'9'-816,"4"-3"987,-7-6 0,5 0 39,-5 0 1,1-6-83,-6-4 0,5-5 9,0-5 0,2-2 22,-2-8 0,2 1-99,3-1 1,4-10 0,-4-5 39,3 0 0,9-3-7,2-1 1,5-3-31,0-7 0,3 0-244,2 1-156,-3-1-59,12 0 227,-11 7 112,10 1 1,-2 9-354,9 3 0,-6 3 55,6 6 84,-6 7-331,8 2 602,-7 13 0,1 3 0,-1 3 0,0-4 0,1 1 0,-1 2 0</inkml:trace>
  <inkml:trace contextRef="#ctx0" brushRef="#br0" timeOffset="404">706 853 7569,'0'8'-972,"0"-1"1214,0-7-30,0-13 1,0 10-165,0-24 0,5 16-51,-1-13 65,8 6-16,-4-10 0,7 5-92,-1-6 118,1-1-150,0 1 0,-2 1-152,-3 4 0,3-3-153,-3 8-39,-4-1 422,7 5 0,-5 1 0,7-1 0</inkml:trace>
  <inkml:trace contextRef="#ctx0" brushRef="#br0" timeOffset="796">1191 794 5875,'0'9'333,"0"4"1,-7-5-134,-3 7-177,-3-1-6,5 1 1,-10 5 239,3-1-217,-2 7-36,2-3 1,-5 8 11,1 3 0,-6-2 56,6 2-203,-8-10 1,9 4 73,-6-3 1,1-4 99,-1-2-43,2 4 0,8-6 0,-1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4.4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44 7494,'-1'13'140,"-4"-3"-83,3-3-138,-4-7 124,6 0-612,0-7 569,0 5 0,13-11 0,3 5 0</inkml:trace>
  <inkml:trace contextRef="#ctx0" brushRef="#br0" timeOffset="-2186">118 353 6682,'-1'8'263,"-4"-3"-182,3-4 1,-4 1-28,6 3 0,-5-2 70,0 7-158,-7 0 0,6 5 80,-4-1 1,-3 6-99,3-1 0,2 3 84,-2-3 0,7-1-47,-2 7 0,-1-7 33,1 1 0,0 3-115,5-3 66,0 1 26,6-6 0,2 0-6,7-5 10,0-2 1,0-7-1,-1 0 0,1-7 1,0-2 0,1-5 0,4 0 0,-4 1 0,4 3 0,2-8 0,3 3 0,-2-3 0,1 4 0,-1-1 0,2 0 0,2 0 0,-2 1 0,-4 6 0,7-5 0,-12 11-13,4-3 12,-4 3 19,-1 2-17,-7 0 1,-1 7 0,-7 3 0,0 3-1,0 1 0,0 1 0,0 0-2,0 0 4,0-1-5,0 1 4,0 0-27,0-7 0,1-2 23,4-6 0,3 0-52,7 0 0,0-1 37,-1-4 1,1-2-3,0-2 0,-1-5 12,1 5 0,5-3-10,-1 2 0,1-1 37,-5 6-34,-7-6 0,5 9 47,-3-3-39,3 3 1,-5 4 35,-3 3 0,-4-2 16,-1 7 1,5 0-44,0 5 0,0-6 8,-5 1-4,7 0 0,1 3 30,7-3 1,-1 1-26,1-6 1,-5 0-21,0-5 0,-1 0-10,6 0 1,5-2-5,-1-2 0,-1 0-21,-8-6 1,3 7 36,-3-2-21,3-3 9,2 0 34,-1-7-28,1 1 5,0 5 1,-5 1 8,-1 3 0,-4-1-7,5-4 0,-5-1 93,5 6-66,0-7-8,4 4 1,-4-5-12,0 3 11,-7 4-3,4 6 6,-7 0-100,0 6 1,-7 2 80,-3 7 0,2 0-29,-2-1 1,2 6 26,-2 0 0,-1-1-9,6-4 0,0 0 40,5-1-41,0 1 2,0 0 0,2-1 39,3 1 1,3-2-36,7-3 1,-1-2 44,1-3 1,0-3-32,-1 3 0,1-4 15,0-1 0,-1 0-11,1 0 0,0-5 0,0 0 1,-1-6-9,1 1 0,0-3 7,-1-2 0,6 1-3,0-1 0,1 0 0,-2 1 0,-1-6 12,7 0 1,-6 1-12,6 4 1,-7 0 72,1 1-68,-2-1-14,-3 7 1,1-4 7,0 8 0,0-3 8,-1 2 1,-4 4 0,0-4 1,0 3-55,4 2 50,-5 0-4,4 7 1,-5-6 0,6 4 0,1 3-32,0 0 28,0 7-16,-7-7 19,-2 5-51,-6-5 1,-1 7 42,-4 0 1,-3-5-29,-7-1 0,0 1 21,0 5 1,2 0-34,4-1 0,-4 1 25,3 0 0,2-2 19,-2-3 0,7 3 19,-2-4 0,3 0-34,2 0 1,2 0 26,3 0 0,-2 3-19,7-7 1,-1 5 13,6-6 0,0 1-9,-1-5 0,6 2 9,0 3 0,4-3-8,-4 2 1,4-4 32,-4-4 0,1 0-4,-1-6 1,-4 1-25,4-6 1,-4 0 27,-1 1 1,-6-1-23,1 0 0,0 0 19,5 1 0,-5-1-11,-1 0 0,-5 1-31,1-1 1,-4 0 16,-1 1 1,-6 4-2,-4 0 0,-10 5-50,-4-5 1,-4 7 48,-1-2 1,-1 3-257,1 2 119,-7 0 53,5 0 0,-7 0-183,4 0 0,3 7 262,-3 3 0,9 3 0,4 2 0</inkml:trace>
  <inkml:trace contextRef="#ctx0" brushRef="#br0" timeOffset="-474">2073 603 7569,'15'0'-1222,"0"0"1146,-1 0 1,1 1 292,0 4 1,0-3-125,-1 3 1,6-4-21,-1-1 1,1 0-36,-5 0 0,-1-5 35,1 1 1,0-8-123,0 2 1,-1 2 88,1-2 1,-2 1 31,-3-6 25,3 0-9,-11 0-122,4 1 1,-8 1 67,-2 3 1,-6-2-83,-10 8 1,2-1 77,-6 5 1,-1 0-64,-4 0 1,-1 5 3,1-1 1,1 8-16,4-2 1,-2 3 14,6 1 0,0 1 18,6 0 0,-1 1 4,0 4 0,5-4-4,1 4 1,5-4 21,0-1 0,3 4-18,6 1 0,4 0-8,5-6 0,3-4 9,2 0 0,4-2 0,6 2 1,1-2 9,-1-3 1,-1-3-11,-3 2 1,2-4 11,-2-4 1,3-5-12,1-5 0,-1-1 11,-4 0 0,2 1-9,-6-1 1,4 0-27,-4 0 1,1 1 23,-1-1 7,-4 0 0,5 2-3,-6 4-11,-7 2 24,5 7-16,-11 0 0,5 7-10,-7 2 0,0-1 12,0 2 0,0 0-3,0 5 2,-7-1 3,5 1-1,-4 0 1,6 0 15,0-1 0,0-4-18,0 0 1,0-5 4,0 5-3,0-7 6,0 3 1,6-6-1,4 0-13,3 0 0,2-5 16,0 1-4,-1-1 0,-1 3 23,-3-3 0,3 3-25,-3-2 0,-2 2 29,2 2 0,-5 0-24,5 0 0,0 0 38,4 0 0,1 0-31,0 0 1,4 0 24,1 0 0,-1-2-27,-4-3 0,5 2 7,-1-7 0,1 5-29,-5-4 1,-1 4 26,1-5 1,0 5-41,-1-5 1,-4 0 32,0-4 1,-2 4 68,2 0-57,3 0 0,-11-4 28,3-1 0,-4 0 1,-1 1-33,0-1 0,-1 2-3,-4 3 1,-5-3 12,-10 3 0,-3 4-31,-6 1 1,-7-2 26,-3 2 0,-2 0-54,2 5 1,-4 2 39,4 3 1,3-2-94,2 7 0,3 0 51,2 4 0,6 3-8,3 2 1,4-2-72,1 2 0,2-2 83,3-3 1,-1 6-27,6 0 0,0-1 13,5-4 0,2-5 11,2-1 0,5 0-11,5 0 1,3 0 54,2-5 1,-1-2-11,7 3 1,-1-3 6,6-2 0,-6 0-3,1 0 0,-6 0-22,6 0 1,-6-5 82,6 0 0,-7-5-73,1 5 68,-2-6 1,-3 3-54,1-7 0,0 5-10,0 0 1,-1 0 7,1-4 1,0-1-6,-1 0 1,1 1 31,0-1 0,-2 0-26,-3 1 0,3-1-23,-4 0 1,-2 5 30,-2 1-46,3 5 46,-6-9-136,4 12 23,-6-6 95,0 20 1,0-8-26,0 10 49,0-10-34,0 8 0,2-7 23,3 4 0,-2-2-16,7-3 1,-7-2 8,2 7 1,-2 0 21,2 5 0,-3-6 5,3 1 1,-5 0-38,-5 5 0,1 4 11,-5 1 1,-1 4-87,-5-4 0,1 6 81,-1-1 0,0 2-28,0 3 1,1 4 18,-1 0 0,0 1 5,1-6 1,-3 1-8,-2-1 0,-4 5 3,-7 1 1,1-1 43,0-5 0,-6 1-42,1-1 1,-5 4 106,5-4 1,-1 2-89,6-11 0,-1 4 10,1-4 1,1-5-30,4-6 1,3-5-3,6 0 0,0-2-33,0-2 1,2-6-10,4-4 1,0-5 19,5-5 1,2 3 17,-3-8 0,10 1-1,5-6 0,8 1-10,1-1 0,7 1 35,-1 0 1,3-1-31,1 1 1,0 4 36,1 1 0,4 1-2,0-2 1,9-2 3,1 2 0,0 2 11,5-1 1,7-1-30,-2-4 1,-1-1-2,-8 1 0,3 1 4,1 4 1,0-4-16,-4 4 0,-1 2 18,0 3 0,-7 2-17,-2 3 0,-4-1 48,-2 0 1,-6 2 46,-3 3-91,-11-3 0,3 10 14,-7-7 1,-2 7-39,-8-2 1,-3 2 39,-7-2 0,-6 3-20,-4-3 1,-2 4 16,-3 1 0,1 1-118,-1 4 1,3-1 65,2 5 0,-1-4-13,6 5 1,1 0 7,4 5 1,2 4 19,3 1 0,-1 1 33,6-1 1,0-4-34,5 4 0,0 1 53,0-2 0,2 1-36,3-5 0,3-2 9,6-3 0,8 1 38,2-6 1,4 0-43,1-5 0,1-2 56,-1-3 0,-1 2-47,-4-7 0,4 0 24,-3-4 1,-2 4-19,1 0 0,-1 0 0,1-4 0,-1 0 3,-3 5 1,-4 1 30,4 3 1,-2 3-28,1-3 1,-2 3 1,2 2 0,4 2-55,2 3 0,2-2 47,3 7 1,1 0-191,3 5 0,2-6-56,3 1 234,4 0 0,-6 5 0,7-1 0</inkml:trace>
  <inkml:trace contextRef="#ctx0" brushRef="#br0" timeOffset="8580">4264 720 7644,'13'-1'125,"-4"-4"1,0-3-31,-5-7 1,3 0-18,3 0-19,3-6 1,-5 3-35,7-6 0,-1-1 44,1-4 0,1-1-9,4 1 1,-2-5-52,7-1 1,-1-5 16,5 0 0,-4 0-75,-1 0 0,-4 3 68,5 3 0,-8 7-272,3-2 144,-4 9 79,-1-1-27,-7 13 0,-1 8-14,-7 10 0,0 9 20,0 6 1,-7 3-8,-3 1 1,2 0 25,-2 1 1,6-1-8,-6 1 0,7-1-42,-2 0 1,3-4 57,2-1 1,0-6-7,0 2 1,7-4 1,2-1 1,9-5 3,2 0 1,6-7 24,-1 2 1,2-4 7,3-1 1,-1-6 66,0-4 0,1-3-26,-1-2 0,-4-4 50,-1-1 0,-4-6-50,4 2 0,-6-3 13,2 3 1,-2-4-36,2 4 0,-4-6 4,3-4 1,-2 3-8,-3-3 0,0 7-11,-5 3 1,3 4-203,-7-4 0,0 6-64,-5-2-491,0 11 742,-7 2 0,-1 7 0,-7 0 0</inkml:trace>
  <inkml:trace contextRef="#ctx0" brushRef="#br0" timeOffset="9047">5322 397 7569,'8'-7'-358,"5"6"299,-11-12 89,4 4 58,-6-5 0,-1 4-29,-4 0 1,-3 7-113,-7-2 0,-5 3 92,1 2 1,-6 0-103,6 0 0,-3 7 20,3 3 0,1 0 62,-7 4 0,7-2-43,-1 7 0,2-2 44,3-3 0,4 6-19,0-1 1,7 1 7,-2-5 0,-2-1 1,2 1 0,1 0-23,4 0 0,6-6 25,4 1 1,3-5 7,2 5 0,-1-7-10,1 2 1,6-3 26,4-2 0,3 0-11,1 0 0,0-2 0,1-3 1,-1-3-24,1-7 0,-3 1 1,-2-3 12,-6-2 1,-2 2-32,-3-2 27,1-4 1,-7 5-99,-3-7 1,-5 7 89,-5-1 1,-3 2-254,-7 3 1,-6 4-29,-3 0 1,-1 7-176,-4-2 452,3 10 0,-4 3 0,9 7 0</inkml:trace>
  <inkml:trace contextRef="#ctx0" brushRef="#br0" timeOffset="9231">5337 456 7569,'14'8'-373,"1"5"326,0-5 1,-2 7 89,-3-1 1,1 1 79,-6 0 0,6-5-95,-1-1-21,3 1 1,2 5 50,0 0 1,-1-2-225,1-3 230,6 3 0,0-5-355,4 6 188,9-5 1,-8 4 102,14-4 0,-1 5 0,5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13.8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192 266 6991,'8'0'-250,"-2"0"329,-6 0-6,-13 0-56,10 0 0,-10 1 60,13 4-40,-6-3 0,2 9-13,-6-6-1,7 6 7,-10-9-15,11 5 1,-6-2 13,3-1 1,4 3-67,-4-2 70,-3 3-24,6 7 1,-4-5 39,6-1 0,1-4 50,4 5-80,3-7 1,7 9 38,0-7-36,-1 0-1,1-5 7,0 0 6,6 0-13,-5 0 1,7 0 17,-3 0 1,-4 0 23,4 0-37,3 0 0,-7-7 0,3-1 12,-2 0 1,-7 0 107,-1 3-99,-5-4-95,2 1 98,-6-5 8,0 5-85,0-7 1,-1 6 0,-4 0 19,-5 3 28,-3-6-60,-2 11 1,-1-11-55,-4 7 98,-3 1 1,-6 4-37,0 0 0,4 0-5,1 0 0,1 0-22,-2 0 45,-3 6-8,12-4 24,-12 4-16,12 1 0,-4-4-6,11 7 0,-4-2 31,3 2 0,3 3-11,2-3 0,4-2-13,1 2 1,0-5 4,0 4 161,0 1-150,6-2 1,2 4 2,7-7 1,0 4-1,-1-4 1,6 2 4,0-2 1,4-4 0,-4 4 1,6-3 0,-8-2 3,6 0 0,-4 0-22,4 0 1,-4-7 13,5-2 1,-6 0-17,6 0 12,-7-1 0,3-5-15,-6 0 0,-1 1 20,1-1-16,-7 7-3,5-5-53,-11 5 26,4-1 0,-7 3 37,-4 6 1,2 0-9,-7 0 0,0 0-7,-5 0 36,7 6-28,-5-4 0,10 10 25,-7-8-25,7 8 0,-6-6 52,5 4 0,2 3 8,-3-3 1,3 3-20,2 2 0,0 0 11,0-1 1,0 1-6,0 0 0,5-1-3,0 1-55,7 6 36,-11-4 0,11 9 8,-7-7 1,4 7 17,-4-1-16,7 3-18,-11 1 1,6 5 2,-7 1 1,-2 4 7,-3-5 0,-3 5 16,-6-4-117,-8-1 1,4-6 61,-6-4 0,-1 2 40,-4-6-506,0 0-43,-7-12 0,5 3 60,-4-6 1,9 0 465,2-5 0,6-7 0,-4-1 0</inkml:trace>
  <inkml:trace contextRef="#ctx0" brushRef="#br0" timeOffset="668">427 1265 7492,'15'0'-18,"-1"-2"84,1-2 1,0-6 58,-1-10 0,6-3-115,0-6 1,6-9-11,-2-6 1,9-8 74,1-12 0,5-9-1617,-4-11 1538,-1-2 0,-5 3 0,-1 1-10,-3 2-103,-4-5 0,-13 5 0,-3-3-153,-3 4 1,-2-2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15.4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0 868 7569,'15'0'-326,"0"0"0,-1-5 0,1-2 579,0-1 0,-1 3-119,1-5 1,1-1 4,4-9 1,-2 2 9,7-6-57,-1-1 1,5-4-11,1-1 0,1-6 0,2-1 57,1-1 0,0-2-106,-4 5 5,-1 1 0,-1 0-57,-4-1 0,-3 1 57,-6 5 1,-2 1-127,-3 3 1,-3-1 176,-7 7-222,0-1 1,-7 10 0,-4 2 47,-7 2 1,0 1-14,-7 5 0,6 1 62,-6 4 1,1 3 0,-4 7-16,3 0 1,-1 4 18,7 1 0,-6 6 0,5-1 67,2 2 0,-3 3-11,2-1 1,-1 2 0,7 2 21,3 1-18,-3 7 0,10-5-39,-7 3 15,7 4-227,-4-12 220,7 5 1,0-2-42,0 0 0,5-4-89,0-6 1,8-6-390,2 2 330,0-4 1,12-8-125,-2-3 316,3 3 0,7-6 0,3 4 0</inkml:trace>
  <inkml:trace contextRef="#ctx0" brushRef="#br0" timeOffset="240">765 912 6665,'8'0'276,"-2"0"-504,-6 0 1,-13 0 0,-3 0 0</inkml:trace>
  <inkml:trace contextRef="#ctx0" brushRef="#br0" timeOffset="778">1014 912 6639,'7'8'348,"-5"-2"-220,4-6 0,1 0-35,3 0-33,3 0 1,1-6-46,1-4 1,6-3 36,4-2 0,2 1 4,3-1 1,-1-2-31,1-2 1,-1 3-65,0-4 0,-1 4 58,-3 1 1,3 5-86,-4 0 0,4 7 21,1-2 0,-6 4 60,-3 1 0,1 4-49,-2 1 0,-4 12 29,-5-3 1,-7 6-14,2 0 0,-10 2-30,-5 8 0,-4-2-196,-6-4 229,4 4 0,-5-7-357,6 4 217,-6-4 1,6-6-236,0-1 389,1-6 0,5-1 0,-5-7 0</inkml:trace>
  <inkml:trace contextRef="#ctx0" brushRef="#br0" timeOffset="988">1882 618 7569,'10'0'-246,"-1"0"247,-5 0 15,2 6 148,-6-4-256,0 11 111,0-5 1,-6 7 0,-4 1-29,-3 4-122,-2-4 203,0 5 0,-1-1-191,-4-1 63,4 8 43,-12-11 1,12 7-70,-4-4 1,4-2-222,1 2 0,1-4 56,-1-5 110,7 3 137,1-12 0,1 13 0,-2-6 0</inkml:trace>
  <inkml:trace contextRef="#ctx0" brushRef="#br0" timeOffset="1408">2249 912 7569,'0'14'-1162,"0"1"1177,0-7 116,0-1 28,0-7-15,-6 0-112,4 0 0,-11 0 42,3 0-68,4 0 26,-7 0 1,4 0-109,-5 0 108,-1 0 1,0 0 45,1 0-96,-1 6 0,0-4 76,1 3-195,5-4 164,-4-1-49,5 0 0,-2 0 9,1 0 8,5 0-8,-2-6 0,6 3 13,0-7-2,0 0 1,6-5-2,2 1 1,7-3 4,0-2 0,4-3-4,1-2 21,6-4-20,-10 5 21,6-6 0,-3 0 0,3-1 45,0 1 1,-4-1-49,2 1 1,-5 4 3,-6 1-617,-2 6 592,-7-3 1,0 6 0,0 0 1,-7 7-244,-2 3 1,-9 4 245,-2 1 0,-6 6 0,3 2 0</inkml:trace>
  <inkml:trace contextRef="#ctx0" brushRef="#br0" timeOffset="1766">2514 926 6718,'14'0'-175,"1"0"0,-5-1 281,0-4 1,-2 2-59,2-7 0,-4 0 7,-6-5 1,0 5 9,0 1-158,0-1 92,0-5 0,-8 2-29,-7 3 52,1-3 0,-17 12-108,6-4 103,-6 3 1,8 7-55,-6 0 50,0 6 0,6-3-14,1 7 156,1 6-150,11-4 0,-9 6 0,11-4 63,-1 6 1,3-2-16,6 1 1,2-1 187,2 1-214,5 4 0,12-10-7,3 7 20,4-7 1,2-2-161,-1-6 0,5-2 60,1 2 1,-1-2 111,-5-3-684,1-4 632,-8 6 0,6-7 0,-5 0 0</inkml:trace>
  <inkml:trace contextRef="#ctx0" brushRef="#br0" timeOffset="2087">2984 1323 6692,'-15'0'-99,"6"0"180,-1 0 0,0-6 214,-5-4-229,1-3 1,-1-4-197,0-2 1,1 1 194,-1-7 1,7-1-61,3-8 1,3 1-1,2-4-37,0 1 0,0-5-30,0 2 1,7 1-20,3-1 0,3 5-149,1-5 0,8 7 230,2 3 0,4 0 0,1 6 0</inkml:trace>
  <inkml:trace contextRef="#ctx0" brushRef="#br0" timeOffset="2402">3190 1485 7569,'15'0'-1114,"-2"-7"985,-3-2 1,3-9 128,-4-2 0,6-8 155,5-1 8,-4-7-138,5-2 0,-8-9 0,-1 1-1,-2-4 1,-2 1-9,2-5 1,-4 0-46,-6-5 1,0 0-123,0 0 1,-6-4 175,-4-1-217,-3 0 0,-2 6 0,0-1 0</inkml:trace>
  <inkml:trace contextRef="#ctx0" brushRef="#br0" timeOffset="2776">1941 0 7569,'8'7'-1166,"0"-4"2100,-3 7-735,-4-7-198,6 4-295,-7-7-455,-7 0 749,-1 0 0,-6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50.5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59 632 7280,'8'7'-720,"-1"-6"895,-1 6 0,2-7-47,7 0 1,1-7-40,4-2 1,-2-4-1,5-2-38,-2 0 1,5-6 19,-1-4 1,-3 3-4,3-3 0,-5 1-23,4-6 1,-6 1 0,3-1 92,0 1-173,-4 0 0,4-1 76,-6 1 0,-1-6 12,1 1-10,0 0 0,-2 3-45,-3-3 0,-4 9-10,-6 1 0,-1 6-101,-4 3 44,-3 7 1,-7 1-6,0 7 1,-4 0 70,-1 0 7,-6 7-67,9 7 54,-10 3 1,4 11 61,-7-4-61,8 10 0,-8-3 22,1 4 0,-1 1 4,-4-2 0,5 7-31,4-2 120,-3-3 1,7 5-98,-3-7 0,4 5 9,10-5 4,-3 1 0,12-6 169,-4 1-164,3-1 12,9 0-76,1 1 0,13-6-102,4 1 0,2-7 1,4 0-209,4-7 1,-3 1 168,7-8 0,-4 1-250,4-5 188,-6 0 239,-4-6 0,-1-2 0,-5-7 0</inkml:trace>
  <inkml:trace contextRef="#ctx0" brushRef="#br0" timeOffset="215">720 809 7569,'8'9'0,"-3"1"-587,-3-6-28,-2 2 615,-7-6 0,-1-6 0,-6-3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51.7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353 457 7569,'8'0'-738,"-1"0"1198,-7 0-428,0 6 1,-5-3-9,0 7 1,-7 0-41,3 5-1,-4 6 1,-2-3 30,0 6 1,-4-4-3,-1 4 1,-1 1-15,1 4 0,4-1 41,-4-3-10,-3 2-51,7-10 1,-5 2 50,6-9-26,0 3 1,1-10 1,-1 7 0,5-6-9,0 0 1,2-4-4,-2-4 1,-1-5-97,6-5 1,0-6 101,5 0 0,0-6-277,0 2 162,0-4 0,0-6-460,0-1 331,0 8 245,0-1 0,0 5 0,0-6 0</inkml:trace>
  <inkml:trace contextRef="#ctx0" brushRef="#br0" timeOffset="1875">338 589 7569,'15'5'-731,"0"0"346,-1 0 161,1-5 162,0 0 1,-1 0 132,1 0 1,5-7-56,-1-3 0,1-8 6,-5-1 0,4-3 4,1 3 1,-1 1 0,-4-5 18,0 2 1,-7 1 65,-3 5 0,1 1-84,-1-1-2,0 0 1,-6 6-22,-4-1 0,-3 7-7,-7-2 1,0 3 36,0 2 0,1 2 1,-1 3 0,-5 4 14,1 11-156,-1-4 118,6 12 1,-1-10 40,0 6 1,0-4 0,1 5-21,-1 1 1,2-3 12,3 1 0,-1-6-102,6 2 77,0 3 0,5-7-43,0 3 1,2-2 3,3-3 1,-2 1 0,7 0-103,1 0 122,2-1 0,2-4-11,-1 0 1,1-7-2,0 2 1,0-3 5,-1-2 0,1-7 3,0-3 1,-1-4 13,1-6-18,0 4 0,4-12-13,1 3 17,6-2-4,-3-3 1,6 1 3,1-1 0,-1 1 0,1 1 19,-1 4 1,0-2-1,-1 6 0,-3 2 1,1 2 3,-7 1 0,1 7 51,-5 3-63,-1 3 65,1 2 0,-7 2-50,-3 3 0,-3 8-62,-2 7 37,-7-1 1,-1 1-3,-7-1 1,1 6-9,-1-6 1,0 6 1,1-5 0,0 1 1,3-3-40,1 1 48,0 1 0,-3 0 1,4-1-12,4-1 7,3-2 0,-3-1 12,0 0 1,0-5 0,7-2 16,3-2 0,3 4 6,7-5 0,-1 0-21,1-5 1,0-2-4,0-3 1,4-4-23,1-11 21,6 4 1,-8-10-1,5 4-24,-2-1 23,-1-1 1,-6 1 9,1 4 0,0 2-10,-1 2 0,-4 1 66,0-1 0,-7 5-44,2 0 17,3 7-129,-6-3 95,4 6 0,-6 1-39,0 4 1,-1 3-8,-4 7 0,2 1 11,-7 4 0,5-2 0,-5 5 16,-1-2 0,4 0-1,2-1 1,-1-4 28,1 4-30,0-4 0,5-1 11,0 0 0,0-6 9,0 1-20,0-7 0,2 4 1,2-7-9,6 0 23,3 0-7,2-7 1,0-2-9,-1-11 1,1 4 0,1-6 4,4 1 0,-7 5 1,7-4 1,-7 2 94,6-1-94,-2 2 1,-3-4 36,1 6 0,0 2 7,0 4 1,-6-4-20,1 3 43,0 3-49,-2 1 8,5-1-10,-5 6 0,2-6-18,0 7-2,-7 0-78,4 0 56,-1 0 22,-4 0 9,4 0 1,1 0 0,-5 2-8,2 3 5,-2-4 1,-7 12-1,-1-3 1,-2 3 0,-2 2 122,-5-1-120,0 1 0,6 0 34,-1 0-30,0-1 0,-3 1 9,3 0 1,-1-6 0,6 1 1,-2-2 13,2 2-6,4-3 19,-6-1-5,7 2-50,0 1 2,0-3 2,0 1 7,0-6 0,2 6-7,3-7 19,-4 0-2,6 6 44,-1-4-52,-4 5 1,5-6 70,-7 4-56,0-3-20,0 4-19,6-6 24,-4 0 0,6 0-14,-3 0 10,-4 0 2,12 0-1,-4 0 1,5-6 0,1-1 0,0-3 0,-2-3 1,-2 4-1,-1-5 0,0 5 0,5-1 0,-1 0 0,1 0 32,0 0 1,-6 1-31,1-6 0,0 5 20,5 0 1,-5 2-17,-1-2 1,-1-3-8,2 4 0,3 0 13,-3 0-32,-3-1 25,6 2 1,-10-4 3,7 7 1,-5-5-1,4 6-7,-5-8 1,4 11-1,-3-4 0,-2-2-4,7 2 1,-7 0 0,5 0 56,-3 0-51,-3 1 0,6 4 73,-3 0-65,-3 0 4,4 0 1,-1 1 8,0 4-26,0-3-2,-5 4 1,1-1-26,4 0-10,-3 7 5,4-4 1,-10 6 28,-1 1 0,-5 0-5,5-1 4,-6 8 1,2-6 8,-5 4 1,-1 1-14,0-2 6,7 8 1,-5-11-1,3 4 1,4-3 15,1 3 1,-2-8 21,2 2 103,0-2-123,5 2 0,0-5 0,2-3 4,3-6-52,3 0 42,7-6 1,0 2 5,-1-6 0,1 1-35,0-6 31,-1 0-22,1 7 17,0-5 0,-1 5-9,1-7 1,0 0-4,0 1 1,-1-1-1,1 0 0,-2 1 7,-3-1 0,3 2-12,-3 3 1,-2-1 11,2 6-2,-7-7 1,5 11-2,-3-4 8,-3 3-4,4 2 1,-6 7-119,0 3 112,0 3 0,0 1-7,0 1 4,-6 6 1,2 2-42,-5 6 1,4 1-5,-5-1 0,5 1 24,-5-1 0,2 5-5,-2 1 1,-8 5-19,4 0 1,-9-3-4,3 2 0,-4 2-69,4 8 1,-6-3 86,1 3 1,2-3-147,-1-2 141,-1-7 1,1-1-193,0-6 1,6-7-134,-2-4 24,4-2 342,1-3 0,7-6 0,1-1 0</inkml:trace>
  <inkml:trace contextRef="#ctx0" brushRef="#br0" timeOffset="2284">2146 633 7569,'0'8'-288,"0"0"-94,0-3 229,-6-3 63,-2 4 40,-7-6 1,0 0-86,0 0 164,1 0-48,-1 0 0,0 2 31,1 3 1,4 1 7,0 4 0,0 5-15,-4 0 1,1 1 124,3 8-122,-3-6 1,9 9 15,-5-8 1,5 6 0,-1-4 31,4 2 0,1-5-10,0 1 0,1-7-13,4-2 1,3-7-6,7 2 0,5-4-42,-1-1 40,8 0 1,0-6 17,8-4-83,-8-10 57,1 4 1,-7-12-10,4 4 0,1-4 0,-8-1 18,-5-1 1,0 6-5,-8-1 1,5 6-21,-5-6 1,0 7-1,-5-1 1,-7 7-69,-3 2 0,-4 7-131,-6-2 1,2 4-112,-7 1 0,3 4 307,-3 1 0,-3 13 0,5-1 0</inkml:trace>
  <inkml:trace contextRef="#ctx0" brushRef="#br0" timeOffset="2538">2484 1 7569,'9'15'-1512,"-3"-1"1512,-6 1-4,0 0 51,-6 6 1,2 2-92,-6 6 151,7 7-65,-10-5 0,5 10 12,-7-7 1,1 5 0,0-4-29,5-3 0,-4 4-13,3-1 1,-3 4-43,-2-5 0,2 5 0,3-4 1,-3 6-280,3-2 182,-3-3 0,3 4 126,1-5 0,5-1 0,-2-5 0</inkml:trace>
  <inkml:trace contextRef="#ctx0" brushRef="#br0" timeOffset="2967">2440 736 7569,'15'0'-740,"0"0"1,-6-2 780,1-3 0,0 2 110,5-7 1,-1-1 36,1-9 1,0-1 0,0-5 5,-1 1-174,-6 7 0,4-8 32,-7 7-141,0-1 1,-7 7 71,-3 3 0,-3 4-21,-7 6 1,-1 1 135,-4 4-231,4 10 48,-5 1 1,1 12 68,1-3 0,-1 4-25,5 5 39,7-3 0,-3 5 73,6-6 1,-2-1-54,2 0 0,4-6 75,-4-3 0,3-4-61,2-1 1,2-2 4,3-3 0,-2 1-27,7-6 10,0 0 0,-1-5 0,3 0-43,4 0 0,-1-2 48,4-3 1,-1-3-117,2-6 97,-4 5 1,10-4-15,-6 4 0,1-5 14,-1 0 3,-4-1-8,5 0 1,-6 7 28,0 3 0,0-1 0,-1 1 28,1 2-50,0 1-10,-1 2 12,1 0 0,-5 5-52,0 0 1,-1 6 56,6-1-95,0 3 0,-5 0-146,-1-3 1,-5 3-360,1-3 585,-4 3 0,6 2 0,1-1 0</inkml:trace>
  <inkml:trace contextRef="#ctx0" brushRef="#br0" timeOffset="3353">2029 60 7569,'13'10'-253,"-3"-1"589,-4-5 1,-1 4-197,0-3-476,0-4-373,-5 6 363,0-1 7,-7-4-167,-1 5 506,-7-7 0,7 6 0,2 2 0</inkml:trace>
  <inkml:trace contextRef="#ctx0" brushRef="#br0" timeOffset="3480">1852 16 7342,'0'8'-635,"0"-2"653,0 1-203,0 1 1,0 2 184,0 0 0,-6-1 0,-2 6 0</inkml:trace>
  <inkml:trace contextRef="#ctx0" brushRef="#br0" timeOffset="4410">3263 853 7569,'10'0'-1512,"0"0"1817,-7 0 97,4 0 1,-9 5-254,-3 0 1,-1 2-37,-4-2 1,-3-4-46,3 4 0,-3-3-4,-2-2 0,-4 5-101,-1 0 91,1 0 0,2-1 0,-1 3 23,-1 1-51,-1-5 1,5 4-1,1-5-5,-1 2 0,0-2 54,1 3-133,-1-10 1,7 2 26,3-7 0,-2-5 1,2-8 29,2-4 1,3-1-84,5-11 93,3 0 0,4-1-100,2 1 0,-2 0 53,7-5 1,3 1-30,-3 4 1,7 2-1,-3 2-11,0-4 1,5 3-9,-4 2 0,2 8-173,-1 1 0,1 7 61,-6-1 1,4 4 78,-4 5 119,-1 4 0,3-1 0,0-1 0</inkml:trace>
  <inkml:trace contextRef="#ctx0" brushRef="#br0" timeOffset="4619">3396 501 7569,'-8'6'-722,"1"2"719,7 7 1,-7-5 33,-2 0 1,-4-7 19,-2 2 0,-1-4-90,-4-1 0,4 0-108,-4 0 0,-1 0-76,1 0 1,1 0 222,4 0 0,0 0 0,1 0 0</inkml:trace>
  <inkml:trace contextRef="#ctx0" brushRef="#br0" timeOffset="5751">3675 574 7569,'20'-21'0,"-1"-4"0,6 3-559,-6-3 291,7 1 194,-9-6 0,4 1 91,-6-1 0,-1 3-30,1 2 0,-7 4-40,-3 6-8,-3 0 0,-4 7 72,-3 3 0,-3 5 4,-7 5-33,1-3 0,-6 16 38,0-3 1,1 4-26,4 1 1,-4-2 17,-1 6 1,0-4 7,6 4 0,-6 1-14,0 4 1,1 1-1,4-1 1,-4 0-11,-1 1 1,0 4 1,6 0 1,-1 1 0,0-6 2,1 1 1,5-1 7,5 0-6,-5-6-2,8 5 1,-4-12-1,10 4 1,3-4-1,7-1 18,-1-7 1,3 4-17,2-8 1,-2 1 1,2-5 1,2 0 24,-1 0 1,4 0 3,-4 0 1,5-5-6,-6 1 0,2-8 3,-1 2 0,-4 2 37,4-2 1,-4 1-48,-1-6 0,0 0 34,-1 0 1,1-1-26,0-3 0,-1 2 1,1-2 0,-2-3-29,-3 3 1,1-1-2,-6 5 1,5 1 28,-5-1-12,6 0-53,-9 1 37,5 6 1,-14 1-26,-3 7 0,-3 0 25,-1 0 1,-6 0 0,0 2-7,2 3 0,-3 3-37,2 6 1,-1 3 37,5 2 1,5-2-5,1 2 1,5 4 1,-7-5 6,6 7 0,0-6-8,5 6 1,-5-7 19,0 1 0,0-2-15,5-3 1,7 1-1,3 0 1,3-6 1,2 1-1,-1-6 1,6 2-9,-1-6 0,9 0 8,2 0 0,-1-6-3,5-4 1,-1-3 2,1-2-2,-3-6 1,10 3-1,-7-7 1,-1 4-1,-8-8 1,1 2 0,-7-7 0,1 8 1,-5 2-1,-1 6 0,-4-4 0,0 8 1,-7 6 43,10 1-44,-11 7 0,4 8 0,-6 7 1,-1 1-14,-4 9 1,2-1 0,-6 4 2,3-4 1,-4 3-42,5-8 49,-6 7 0,9-9 3,-3 2 0,4-7-9,1-3 1,0-4 6,0 5-14,0-7 0,1 2-3,4-10 1,3 2 8,7-7 0,-4-1 1,4-9 0,-7 4-4,12-4 17,-7-2 1,8 5 0,-6-4-7,0 0 1,4 6 0,1-1-3,-2 4 156,-2 9-155,-8-4 7,5 7 1,-11 2 4,3 3 0,-3 3 1,-2 7-3,0 6 0,-7-3 9,-3 7-48,4-1 41,-7-1 0,9 3-18,-5-6 1,4-1 11,-5-4 0,7-5-26,-2 0 26,3-7-85,2 3 0,7-6 75,2 0 0,4-6 2,2-4 0,1-3-29,4-2 0,-4 1-4,4-1 0,1 0 25,-1 0 1,-1 7 7,-4 3 0,0 4 7,0 1 1,-1 1-28,1 4 47,-7-3 0,4 11-34,-8-3 0,6 3 0,-5 2-10,-2-1 0,4 1-60,-2 0 1,0-6 0,-4 0 56,4-3 24,-3-1 0,11 2 0,-5 1 0</inkml:trace>
  <inkml:trace contextRef="#ctx0" brushRef="#br0" timeOffset="7506">5307 927 6925,'0'8'-867,"0"5"917,0-11 69,0 11-79,0-5 175,0 0-164,0-1 255,0-7-223,6 0-45,2-7 1,0 4 21,-3-7 0,2 0-144,-2-4 124,6-1 0,-8-1-65,7-4 59,-6 4 0,7-12-169,-6 3 1,0-2 50,-5-3 0,1 2-144,4 4 0,-3-2-16,3 6 244,-4 1 0,6 4 0,1 0 0</inkml:trace>
  <inkml:trace contextRef="#ctx0" brushRef="#br0" timeOffset="7832">5571 1133 7569,'15'-2'-502,"0"-3"394,-1 4 1,-4-12 82,0 3 0,0-8 101,4-2 0,1-6-82,0 2 43,6-11 0,-5 1-114,4-10 126,-4-4 1,-1-10 48,0-1-199,-7 0 1,3 2-20,-6 3 0,0-2 0,-7 7 93,-2 2 27,-11 1 0,-2 2 0,-4 0 0</inkml:trace>
  <inkml:trace contextRef="#ctx0" brushRef="#br0" timeOffset="8244">5027 1162 6902,'-8'-6'184,"2"-4"-111,6-10 0,-5-3 0,0-6 3,2 0 1,1-2 25,2-4 1,2-4-183,2-10 65,5-3 0,5-7 0,1 0-213,0 0 0,6 1 24,3-1 6,4 7 0,8-6 1,2 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01.0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1 809 6607,'0'-14'238,"1"-1"0,3 0-75,0 0 1,6-1-95,-5-3 0,7-4-84,-3-7 1,3 1 15,-2-1 1,3 1-169,-4 0 148,-2-1 1,4 1-87,-6-1 0,5 1 71,-5 0 1,5 1-488,-5 3 521,6 4 0,-3 7 0,7-1 0</inkml:trace>
  <inkml:trace contextRef="#ctx0" brushRef="#br0" timeOffset="409">486 354 6931,'8'0'-179,"-2"0"442,-6 0-146,0-7-193,0 5 105,-6-4 1,-2 6-86,-7 0 1,0 0 48,1 0 0,-1 6-8,0 4 0,1 3 21,-1 2 1,0 5-10,0-1 1,6 6 23,-1-6 0,7 6-10,-2-6 0,3 1 0,2-4 65,0 4-76,7-4 0,1 5 3,6-6 1,1-5 21,0 0 43,6 0-56,-5-2 0,6 3 14,-8-6 0,6 0 0,0-5 1,6-2-16,-2-3 1,4-4 1,1-11 0,1 2 5,-1-6 1,-4-1-3,-1-4 1,-6-2 0,2 0 50,-4 1 1,-8-6-78,-3 12 1,-11-6 30,-9 11 0,-6-1-249,-9 6 137,1 5 1,-5 3-65,-1 6 0,-1 0-370,2 0 525,3 6 0,-5 9 0,7 8 0</inkml:trace>
  <inkml:trace contextRef="#ctx0" brushRef="#br0" timeOffset="726">530 1103 7569,'1'-8'0,"4"3"0,4-1-761,5 1 488,1-7 1,0 3 542,-1-11 1,8-5 15,2-9 1,9-3-145,1-8 0,5-4-79,-4 0 0,9-11-10,-5 1 1,5-3-68,-10 3 0,-1-1 0,-9-4-170,-4-4 0,-5-3 16,-6 3 0,-2 3 168,-7 6 0,0 6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06.9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265 515 6490,'-15'0'199,"1"0"-71,6 0 1,-6 5-101,5 0 0,-9 0 14,-2-5 0,0 6-34,6 4 0,-1-2 36,0 2 1,1 0-48,-1 4 1,0 1 36,1 0 0,1 0 15,3-1 1,-2 1-17,7 0 1,1-1-2,4 1 1,0 0-8,0-1 0,6-4 8,4 0 0,5-7-15,4 2 1,2 2 20,4-2 1,3 0-43,-4-5 0,4-5 37,1 0 1,-1-7-1,-3 3 1,1 0 16,-7 0 0,-4-1-25,-5-5 1,-7 5-37,2 0 0,-3 1 38,-2-6 0,-2 5-153,-3 0 0,0 5 49,-10-4 0,4 5-77,-9 0 1,4 2 30,1 2 1,-1 0 121,-4 0 0,4-7 0,-5-1 0</inkml:trace>
  <inkml:trace contextRef="#ctx0" brushRef="#br0" timeOffset="651">265 662 7569,'29'0'0,"-1"0"-44,-3 0 1,4 0 27,1 0 0,-1 0 112,5 0 0,-1 0-48,1 0 0,-3-2-62,4-3 12,-11-3 0,2-2 44,-6 1 1,-1-1 25,-4-5 1,0 5-64,-1 1 1,0-1 104,-5-5-87,4 0 0,-11 1 29,3-1 1,-3 5-53,-2 0 1,-7 5 34,-3-4 0,-4 5 36,-6 0 0,2 2-28,-7 2 0,1 5-74,-5 0 1,4 6-191,1-1 1,1 1 168,-2-1 0,4 3 30,6-3 0,1 5 18,-1 4 0,7-2 34,3 2 0,-2-2 3,2-3 1,2 1 3,8 0 1,5-1-6,9 1 0,-1-5-13,7 0 0,-2-2-16,1 2 1,4 1 15,-4-6 0,-1 0-4,2-5 0,-2 5 3,1 0 1,4-2-31,-4-8 1,6 2 18,4-7 0,5-1-5,10-9 0,4-3-16,5-6 1,1-1 21,0 1 0,-7-7-19,-3-3 0,-5 1 15,-4-1 1,-6 0 26,-10-5 1,3 6-28,-8 4 0,1-2 50,-6 2 1,-4-1-45,0 6 0,-7 4 3,2 1 1,-5 6-35,-5-2 0,-3 6-73,-7 4 0,1 3 5,-1 7 1,-1 0 77,-4 0 1,4 0-39,-4 0 0,4 7 15,1 3 1,-4 8 58,-1 1 1,0 7-43,6-1 0,-6 7 12,0 3 1,-4 6 79,4-2 0,-4 10-43,4 5 0,-1-2 43,1 2 0,-2 0-60,-8 5 1,-4-1-18,0 1 1,-7 6-197,2 4 1,1 3 120,-1 1 1,1-6 8,-1-3 1,-2 0-75,7-5 1,-2-6-55,2-13 0,7-6 46,-2-10 0,10-2-227,-1-8 237,10-5 0,5-6-58,10-13 1,5-3 197,10-16 0,7-2 0,8-9 0,-3 6 0,-1 3 0,-1 2 0</inkml:trace>
  <inkml:trace contextRef="#ctx0" brushRef="#br0" timeOffset="1985">1368 618 7569,'9'5'-955,"1"0"948,-7 6 0,9-8 409,-7 7-231,6-7-68,-3 4 1,7-7-136,0 0 11,-1 0 0,1-7 15,0-2 0,1-4 56,4-2 1,-2 0-49,6 0 1,-6-1 46,2-3 1,-4 2 15,-1-2 0,-5 2 2,-1 3-47,-5-1 1,1 2-23,-10 3 1,-10 3-1,-10 7 0,-2 0-40,-3 0 1,1 7 64,0 3 1,-1 3-75,1 2 1,6 1 55,3 4 0,1-3-28,4 8 0,-3-5 18,8 4 1,2-4 80,-2 4 0,7-6-53,-2 2 0,3 1 4,2-1 1,7-2-20,3-9 0,4 3 10,6-7 0,3 0-32,6-5 0,1-2 33,-1-3 1,5 2-79,1-7 0,6-5 65,-2-4 0,-3-1-35,-2 5 0,-1-4 21,1-1 1,-3-1 4,3 1 1,-8 4 5,-1-4 0,-7 4-8,1 1 0,-2 6 9,-3-1-7,1 7 1,0-4 18,0 7-12,-7 0 31,-2 7 1,-6 6-38,0 6 0,0 1 1,0-6 1,-5 6-48,0 0 0,-4 4 48,4-4 0,-5-1-7,5-4 1,0-5-3,5 0 3,0-7-39,0 3 0,7-7-5,3-4 1,3-3 28,1-7 0,3-5-4,2 1 1,-2-2 4,2 1 0,2 4 0,-1-4 1,0 4 35,-6 1 1,1 2-57,0 3 210,-1 4-177,1 6 1,-2 6 19,-3 4 0,-4 3 4,-6 2 0,0-1 5,0 1 0,0 0 38,0 0 0,0-1-43,0 1 1,0 0 57,0-1-54,7 1 1,0-5 33,2 0 1,4-7-32,-3 2 1,3-4-50,2-1 0,0 0 34,-1 0 0,3-4-1,2-1 0,-2-7-41,2 2 0,-2-3 42,-3-1 1,1 2-28,0-2 0,-1 7 15,1-8 1,-2 4-17,-3-4 18,3 0 1,-10 2 2,7 4 46,-7 2 7,4 7-50,-7 0 1,0 7 1,0 1-22,0 6 1,0-4 21,0 0 1,-2 2-30,-3 7 0,4-3 25,-4 4 1,3-9-13,2-1 4,0 0 1,0 5 1,5-5-42,0-1 42,6-5 0,-2 2-24,5-6 1,6-6 23,-1-4 0,1-3-2,-5-2 1,6 0-8,3 1 1,-1-1 5,2 0 1,-7 2 12,1 3 0,3-3 0,-3 4 1,2 2 41,-1 2 1,-4-1-49,4 1 1,-4 0 32,-1 5 1,-5 0-18,0 0-13,-7 6 0,3 2 11,-6 7 1,0 0-30,0 0 0,0-6 8,0 1-7,0 0-19,0 5 31,7-1 1,1-5-32,7-5 1,0-2 27,-1-2 0,1 0-20,0 0 1,1-5 15,4 0 1,-4-5 5,3 6 1,-1-6 7,2 5 1,-9 0-15,4 5 1,-8 0 42,2 0 1,-4 0-40,5 0 0,-7 2 32,2 3 1,2-2-24,-2 7 0,6-6 44,-1 6 0,-2-5-36,2 5 0,-5-7-29,5 2 22,-1-3 0,11-2 1,0 0 0,1 0-8,-1 0 0,2 0 8,8 0 0,-6-5-20,1 0 1,-1-6 16,6 1 0,-6 2-4,1-2 0,-2 2 1,1-2 0,-1-3 16,-3 3 0,-6 2 14,1-2 1,-2 5 2,-8-5 1,1 7 31,-1-2-34,-3-3-39,4 6 0,-7-9 25,-4 6 0,-3 0-71,-7 5 0,-5-2 65,1-2 0,-7 2-136,1-3 0,-3 3 1,-1 2 0,0 0-71,-1 0 1,1 2-144,-1 3 1,6 1 80,-1 4 0,8 3 58,-3-3 1,4 3 197,1 2 0,7 0 0,1-1 0</inkml:trace>
  <inkml:trace contextRef="#ctx0" brushRef="#br0" timeOffset="2212">3543 662 7569,'23'-7'-1007,"5"6"747,-12-6 173,5 7 1,-6 0 154,0 0 94,-1 0 0,-4 0 119,0 0-256,-7 0 0,5 2 5,-3 3 1,-3 3 8,3 7 1,1 1 16,-1 4 0,7 2-10,-3 8 0,-2-1 8,-2 1 1,1 1-10,-1 3 0,-1 2-16,-9 3 1,0 8 6,-10-2 0,-3 2-2,-11-3 0,-2-1-110,-4-4 0,-2 2 107,-7-7 0,0-2-262,-1-7 0,1-4-77,0-6 308,0-7 0,7-1 0,1-7 0</inkml:trace>
  <inkml:trace contextRef="#ctx0" brushRef="#br0" timeOffset="2402">2867 1 7569,'15'14'163,"-7"-6"-284,-2 5-552,-6-11 509,0 5 0,-6-7 0,-2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05.0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2117 1 7569,'0'15'-989,"0"-1"1145,0-6 0,-2 5-100,-3-3 0,-3 8 90,-7 2-126,1 6 1,-6-3 0,1 6 0,-6 1 17,5-1 0,-1 2-83,2 3 0,2 4 72,-2 6 1,-3-5-105,3 0 1,1-4 32,8 4 0,-3-11-157,3 1 0,4-4-424,1-1 625,-3-3 0,6-6 0,-5 0 0</inkml:trace>
  <inkml:trace contextRef="#ctx0" brushRef="#br0" timeOffset="201">2426 163 7569,'0'8'-14,"0"-2"21,0-6 1,-9 2-8,-5 3 0,-4-4-156,-12 4 0,4 2 122,-8-2 0,-4 6-85,-1-1 0,-2 3 119,2 2 0,-3-1 0,4 1 0</inkml:trace>
  <inkml:trace contextRef="#ctx0" brushRef="#br0" timeOffset="777">2411 515 7569,'28'-1'-549,"-4"-4"0,-3 3 473,-6-3 1,0 4 219,-1 1-52,1-7-36,-7 5 1,-3-4-56,-10 6 0,-3 6-11,-7 4 0,-4 8 12,-1 2 18,-6-1 1,10-2-4,-4 2 1,4-2 4,1 2 1,2-2-12,3-3 0,-1 1 13,6 0-71,-7-1 67,11 1 0,1-7-50,10-3 1,3-3 14,1-2 0,8 0-9,2 0 1,6 0 23,4 0 1,-3-7-5,3-3 1,2 2 59,-2-2 1,-1 2-55,-8-1 0,1-3 78,-7 7-49,7-6 8,-9 9-24,4-4 0,-13 7 2,-3 4 1,-5-2-104,-5 7 0,2 0 93,-7 5 0,7-6-76,-2 1 64,3 0 0,2 5 93,0-1 1,4-4-95,5 0 1,3-7 11,12 2 0,-1-3 22,2-2 0,1 0-19,-7 0 1,6-5 53,-6 0 0,6-6-40,-5 1 1,-1-3 55,-4-2 0,-2 0-52,-3 1 0,3-3 111,-3-2 1,-4 2-103,-1-2 1,-3 2 12,-2 3 1,-2-1-21,-3 0 1,-3 1-3,-7-1 1,-4 7-79,-1 3 0,-6 3-36,1 2 1,-4 0-194,-5 0 0,3 7 107,-4 3 1,6 4-432,5 6 604,2-4 0,1 12 0,-2-5 0</inkml:trace>
  <inkml:trace contextRef="#ctx0" brushRef="#br0" timeOffset="959">3043 648 7569,'15'0'-310,"-1"0"1,1 0 350,0 0 0,-6 4 11,1 1 0,-2 7 69,2-2 0,3-2-71,-3 2 1,-2-6-16,2 6 1,1-5-198,9 5 0,-2-7-388,7 2 550,-1-3 0,12 4 0,2 2 0</inkml:trace>
  <inkml:trace contextRef="#ctx0" brushRef="#br0" timeOffset="-634">1455 545 7569,'7'-8'0,"-5"1"-696,4 7 446,-6 0 400,-13 0 0,3 5-55,-9 0 1,-3 6 32,3-1 1,-6-2-26,6 2 1,-3 0-58,3 4 1,3 6 19,-4 0 0,-1-1-37,1-4 1,0 1 0,6 4 0,-6-4-109,1 4 1,-1 1 76,5-1 1,5-2-219,1-9 0,4 3-83,-5-7-327,7 0 148,-4-5 482,20-7 0,4-1 0,12-7 0</inkml:trace>
  <inkml:trace contextRef="#ctx0" brushRef="#br0" timeOffset="-425">1397 750 7569,'0'15'-513,"0"0"0,0-5 909,0-1 66,0-5 115,0 2-389,-7-12 1,-3-2-61,-9-7 1,1 0 14,-7 0 0,6 1-52,-6-1 0,2-5-105,-1 1 1,-2-6-79,6 6 0,-5-6-91,6 6 0,-1-7-75,6 1 0,-1-1 146,0 1 0,2-1 112,3 7 0,-3-7 0,5 3 0</inkml:trace>
  <inkml:trace contextRef="#ctx0" brushRef="#br0" timeOffset="-1226">676 780 7569,'-6'8'-265,"4"-1"0,-6-3 301,3 1 1,2 0 172,-7-5 1,0 0-209,-4 0 36,-1 0 1,0 2-56,0 3 0,1-4 64,-1 4 0,-6 2-33,-4-2 1,2 1 27,-1-1 0,-5-2 8,-6 7 1,-1-6-28,2 0 1,1 3 1,-6-2 1,6 0-5,-1-5 1,3 0-4,2 0 1,6-2-54,3-3 0,1-3 62,4-7 0,-3 1-63,8-1 1,4 0 49,1 1 0,3-6 3,2 0 1,0-6-15,0 2 1,7 1 35,2-2 0,11-1-40,5-8 1,4 1 8,5-6 1,-1 5-6,6-5 0,2 4 12,8-4 0,-3 6-171,3-1 0,-4 8 51,0 1 1,-6 8-284,0-3 0,-6 5 389,1 5 0,-3-3 0,-2 5 0</inkml:trace>
  <inkml:trace contextRef="#ctx0" brushRef="#br0" timeOffset="-1001">529 486 7569,'-13'15'0,"2"-1"-61,-14 1 0,1-5-87,-6 0 1,-1-6 93,-3 6 0,-2-5-43,-3 5 0,-3-7-15,2 2 0,4 2-353,2-2 465,3-1 0,-5 3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6T11:34:23.65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4954 911 7569,'0'10'-527,"0"0"395,0 0 0,0 0 1,-2-2 236,-3-2 1,-3 6-8,-7-2 1,1-2-83,-1 2 1,-5-6 36,1 6 0,-2-5-99,1 5 1,4-7 69,-4 2-24,4 3 0,1-6 16,0 3 1,7-5 40,3-5-37,-3-3 0,7-9-11,-4-2 0,5 1 97,5-7 1,3 6-79,6-6 1,3 1 110,2-6-101,-2 1 0,6 0 0,-6-1 41,3 1 0,5 1 3,-6 3 1,1-2-26,-6 2 1,-5 4-97,-4 1 0,1-1 85,-1 2 0,-2 1-104,-8 8 1,-3-2 52,-7 7 1,-6-1-439,-3 1 286,3 3 0,-6-4 157,8 6 0,-7 6 0,3 3 0</inkml:trace>
  <inkml:trace contextRef="#ctx0" brushRef="#br0" timeOffset="951">5380 764 7569,'15'0'-312,"0"-6"1,-6 3 0,1-6 367,2 3 0,-4-4 213,2 5-21,-7-6-247,3 3 64,-6-1 0,-1 3-55,-4 6 1,-3 0 48,-7 0 1,0 0-116,1 0 0,-6 6 64,0 4 0,-4 3-107,4 2 1,1 0-31,4-1 1,-3 1 80,3 0 0,-3 0 43,9-1 1,-3 1-18,2 0 0,4-1 60,6 1-58,0 0 1,1-1 27,4 1 1,3-7-24,7-3 100,6-3-86,2-2 0,7 0 114,-1 0 0,0-2-103,1-3 1,-1-3 123,1-7 0,-1 1-107,0-1 0,2-1 61,4-4 0,-3 2-39,8-6 1,-6 4 21,5-4 0,0-6-12,5-4 1,-4-7-19,-1 2 0,-5-4 29,5-1 0,-11 0-21,1 0 0,-2 0-26,2 0 0,-1 1 24,-4 4 0,-3 2-101,-6 2 0,0 4 98,0-3 1,-6 8-106,1 1 1,-7 7 83,2-1 0,-3 2-145,-2 3 1,-2 6 46,-3 3 1,-4 3 34,-11 2 0,4 3-51,-4 7 0,-1 0 57,1 10 0,-4 2-40,4 3 1,-1 3 26,1 1 1,2 2-44,-6 3 1,4 4 40,-4 6 0,-1 5-76,-4 0 107,6 0 0,-3 0 0,6 0-3,2-2 1,4-2 23,4-6 1,-2 0-46,8-10 1,-1 2 87,5-11 0,1 0-71,4-6 0,3-1 77,7-3 0,6-3-6,4-7 0,3 0 1,1 0 0,0-7-29,1-3 1,-6-4 82,1-6 1,-1 2 20,6-6 0,-1-1-91,0-4 1,1-6 58,-1 1 0,5-7-35,1 2 0,1-2 39,-2 2 1,-3-2-28,3 7 0,-4-5-21,-6 4 1,2 1-42,-6 5 1,0-1 49,-6 1 1,-1-1-116,-3 1 1,-3 1 59,-7 4 1,0 3-141,0 6 0,-7 5 92,-3 0 1,-3 7-60,-1-2 0,-8 12 82,-2 7 1,1 3-56,-2 7 0,8 1 27,-3 4 0,-3 7 5,-1 3 0,1 0-13,-2 6 0,6-1 18,-6 14 1,5 0 10,-4 10 1,4-1-9,-4 2 0,6 3-117,-2-4 0,-1 2 112,1-1 1,1 3 95,4-4 0,-4 3-53,-1-3 1,0-2-26,6-8 0,-6 0-32,1-5 0,-3-2 42,3-7 1,2-1-122,-2-4 1,2-3 69,3-7 1,4-6-223,0-3 290,7-4 0,-4-3 0,7 0 0,0-1 0,0-1 0</inkml:trace>
  <inkml:trace contextRef="#ctx0" brushRef="#br0" timeOffset="1159">6247 1103 7569,'-1'22'0,"-4"-2"0,-3-5 398,-7-6-324,-6 5 0,3-6 0,-7 6 105,-1 1 1,-3 0-372,-6 0 1,3-2 146,-7-4 1,-1 4-857,-4-3 901,0-3 0,-6 6 0,-3-5 0</inkml:trace>
  <inkml:trace contextRef="#ctx0" brushRef="#br0" timeOffset="-2644">15 1279 7569,'-8'0'-350,"1"0"0,9-2 585,3-3 1,3-8-99,7-6 1,1-7-46,4 1 1,1-8 109,3-1 0,2-2-59,-6 2 0,5 3-11,-6-3 0,6-2-25,-6 1 1,1 6-165,-5 4 1,-1 3 14,1-3 0,-2 4-118,-3 6 1,1 0-521,-6 1 307,0-1-464,-5 7 443,0 1 394,0 7 0,-6 13 0,-3 4 0</inkml:trace>
  <inkml:trace contextRef="#ctx0" brushRef="#br0" timeOffset="-2368">0 1000 7569,'22'0'0,"-5"0"0,8 0 0,-1 0-167,6 0 96,6-7 0,1-1 197,7-7 0,2 1 302,3-1-285,-3-6 1,6 4 1,-3-2 1,-3-4-27,3-2 0,-5 2 3,-5-1 1,-3 4-100,-6-4 1,-8 6 86,-2-2 0,-5 2-159,-6-1 1,-2 2 92,-7-2 0,0 2-85,0 3 1,-2 4 94,-3 0 1,-8 2-284,-6-2 1,-9 4 81,-1 6 0,-1 0 69,-4 0 0,3 6-1348,2 4 1426,-1 3 0,1 8 0,-1 2 0</inkml:trace>
  <inkml:trace contextRef="#ctx0" brushRef="#br0" timeOffset="-1676">750 867 7569,'15'0'-293,"-1"0"1,6 0 0,1 0 375,2 0 20,-5-6 1,5 3 0,-5-6 31,1 3 1,6-6-60,-5 3 1,1-3-5,-2 2 1,-2-1 10,2 6 0,-7-1-5,-2 1 1,-6 3-35,6-3 14,-7 3-6,4 2-167,-7 7 0,0 1 95,0 7 1,-7 0-101,-2-1 1,1 1 32,-2 0 1,0-1-6,-5 1 1,5 5 50,1-1 0,4 1-180,-5-5 176,7-1 1,-4 1 56,7 0 0,0-6 91,0 1-139,0-7 0,7 4 119,2-7 0,5 0-94,0 0 1,3 0 127,2 0 0,-3-2-68,4-3 0,1-1 17,-1-4 1,1-3-14,-1 3 1,-2 2 6,6-2 1,-6 2-9,2-2 1,-4-1 10,-1 6 1,-1-1-109,1 1 0,-5 3 123,0-3-177,-7 3-111,4 2 162,-7 7 0,0 1-73,0 7 1,-5 0 5,0-1 47,0 1 0,5 0 97,0-1 1,2 1-74,2 0 1,5-7 90,5-3 1,6 1-77,-1-1 0,8 0 125,-3-5 1,2 0-51,-1 0 1,3-2 55,-4-2 1,-1-3 17,1-3 1,-1-3-89,2 3 1,1-3 51,-7-1 1,1-1-40,-5 0 0,-1 1 94,1-1 1,-7 5 40,-3 0-181,3 0 40,-6-4 0,-2 4-84,-10 0 1,-8 7-2,-1-2 0,-6 3-159,6 2 1,-8 0-195,3 0 1,1 5 157,-1 0 1,6 2-236,-2-2 476,4-4 0,1 12 0,0-5 0</inkml:trace>
  <inkml:trace contextRef="#ctx0" brushRef="#br0" timeOffset="-485">2043 823 7569,'30'0'-486,"-1"0"374,-6-6 1,5 2 0,-4-5 236,4-3 0,2-6-12,-1-1 0,5-7 45,1 1 1,-1-4 44,-5-6 0,1 4-96,-1-3 0,0 3 7,1 2 1,-6 1-1,1 3 1,-7-1-156,1 7 0,-7-1 97,-2 5 0,-7 5-117,2 1 1,-4 4-20,-1-5 0,-6 7-31,-4-2 0,-5 3 49,-4 2 0,-4 7 19,-6 3 1,-1 7-84,1 3 0,-1 6 49,1-1 0,0 4-49,-1 5 0,6-1 44,-1 6 0,6-1-44,-6 1 1,7 2 76,-2-7 0,-1 5 2,2-4 1,-1-1 30,5-5-24,1 1 0,4-2 1,2-2 35,1-2 0,2-6-49,5 2 0,0-4 104,0-1 0,2-2-45,3-3 1,8-4 48,6-6 0,8-2-33,-3-2 0,-1-5 1,1-5 1,-4-6 50,5 1 1,-6-3-67,6 3 0,-6 2 6,6-2 1,-7 7-1,1 3 0,-1 0 15,2 0 1,-4 2-12,4 7 1,-9 0-27,-1 0-8,0 0 1,5 0-7,-1 0 1,-4 5-45,0 0 1,-2 6 61,2-1 1,3-2-9,-3 2 1,3-2 0,1 2 1,1-2 20,0-3 1,4-3-23,1 3 0,1-4 94,-1-1 1,-4 0-23,4 0 1,-2 0-20,1 0 1,-2 0 42,2 0 0,-2-6-55,-3-4 1,1 2 49,0-2 1,-1 0-38,1-5 0,0 2 19,-1 4 0,0-4 33,-5 3-36,4-3-44,-4-2-2,-1 0-50,-2 1 66,-6 5 0,-8 3-103,-7 6 1,-1 0 49,-8 0 0,1 6-100,-2 4 1,-1 3 61,6 2 0,-4 0-52,4-1 1,1 1 39,4 0 0,0-1 27,1 1 1,-1 5 81,0-1 1,2 1-124,3-5 95,4-1 0,6 1-40,0 0 1,11-5 110,4-1 0,10-5-88,-1 0 1,2-2 119,-1-2 0,7 0-56,-2 0 0,4-5-30,0 0 1,-1-4 138,6 4-93,0-7 0,5 4 0,1-5 97,-1 3 0,-2-3-109,-3 3 0,-3-3-34,-6-1 1,-3 4 36,-2 0 0,1 0-56,-6-5 1,-2 1 21,-9-1 0,4-3-1,-3 3 1,-2-6-79,2 11 80,-6-6-4,2 8 0,-6-2-145,0 0 141,0 7 0,-2-4-111,-2 7 0,-6 0 96,-10 0 0,2 2-194,-6 3 162,6-3 0,-10 11 1,5-4-147,0 5 1,2 0 96,6 1 0,-3 0 24,4-1 1,-4 6-8,8 0 1,-2-1 1,3-4 0,2 0 86,7-1 1,0 1-81,0 0 1,7-2 120,2-4 1,6 3-75,5-7 0,3 0 2,6-5 1,-5 0 88,1 0 0,-1 0-51,6 0 1,-6-7 64,1-3 0,-2-3-46,1-1 1,4-1 144,-4 0-176,-2 1 1,5-1 0,-2-1 39,3-4 1,-4 4-54,1-4 0,-6 5-2,6 5 1,-6-3 15,6 4 1,-7 2 9,2 2 1,1-1-69,-2 1 0,1 0 75,-5 5-120,-1 0 86,1 6 0,-7 3-113,-3 5 1,-3 6 22,-2-1 0,-2 1-38,-3-5 0,4 4-24,-4 1 0,-2 0 50,2-6 0,0-4-194,5 0 0,0-5 289,0 5 0,0-7 0,0 3 0</inkml:trace>
  <inkml:trace contextRef="#ctx0" brushRef="#br0" timeOffset="2991">7129 720 7811,'-5'15'-415,"1"0"245,-1-7 0,3 3 1163,-3-6-361,3 0-660,-4-5 67,-1 0-725,6 0 451,-6 0 1,7 0 0</inkml:trace>
  <inkml:trace contextRef="#ctx0" brushRef="#br0" timeOffset="14798">1941 2925 7569,'6'8'-248,"4"-3"200,3-10 0,8 0 0,4-8 319,2-3 1,3-7-41,-1 4 1,2-9-105,4-2 0,-4 1-43,3-5 0,-3 1 5,-2-1 0,4 4-110,-4 1 1,4 1 69,-8 9 0,-4-6-101,-2 6 0,-2 5 13,-3 10-21,-5-5 1,2 9 36,-6 0 0,0 7 27,-5 8 0,-5 6-161,0 3 0,-11 4 39,1 2 1,-3-1-20,3 0 0,1 1 52,-1-1 1,2 1-30,3-1 1,-1-5 36,6 1 0,-5-7 0,5 1 1,-5-2 113,5-2-101,0-7 1,7-2 25,3-6 1,3-6-8,7-4 1,6-10 91,4-4 1,7-4-50,3-1 1,4-6 76,-5 1 1,4 0-15,-9 4 1,4 7-21,-9 4 0,-3 3 234,-1 1-147,-4 7-66,-1 1 1,-5 7-23,0 0 0,-7 2-68,2 3 0,-4 3 71,-1 7 1,-4 1-175,-1 3 0,-2-2 15,2 2 0,2-2 3,-7-3 1,7 1 47,-2 0 0,3-5-29,2-1 100,0-5 0,2 2-45,3-6 0,-2 0 84,7 0 0,0 0-63,4 0 1,3-6 35,2-4 0,-2-2-5,2 3 1,-2-4-6,-3 3 0,1 3 79,0 2-1,-6 4-72,1 1 18,0 0 0,5 0-17,-1 0 0,-4 6-24,0 4 0,0-2 25,5 2 0,-6-5-34,1 5 1,0-5 64,5 4 1,4-5-38,1 1 0,6-4 56,-1-1 0,2 0-57,3 0 1,6-1 115,3-4 1,2-3-95,-2-7 0,-3-5 49,-7 1 0,-1-3-35,-4 3 0,3 1 73,-8-7 0,1 6-38,-6-6 1,1 6-7,0-6 1,-2 6-108,-3-6 0,-2 7 93,-3-2-123,-4 4 1,4 3 106,-10 3 1,-3-1-175,-6 6 1,-1 0 28,0 5 1,0 0-15,1 0 1,-1 5 49,0 0 1,1 6 26,-1-1 0,5 2 32,0-3 0,2 9-32,-2-3 1,-3 5-17,4-1 0,-3 2 25,2 4 1,-1 1 18,6-6 0,0 4-15,5-4 1,0-1 57,0-4 0,7-2-10,2-3 0,6 1 7,5-6 0,-2 0 56,6-5 0,-4 0-51,4 0 1,1-6 93,4-4 1,1-5-61,-1-5 0,0 3 177,1-8-193,-1 1-15,7-6 0,-3-1 76,6-3 0,0-4-12,5-6 0,0-5 3,0 0 1,-6 0-69,-4 5 1,2-5 41,-1 0 0,-3 0-251,-7 5 89,-4 6 55,-6 2 0,-1 4-90,1 2 1,-2 4-56,-3 12-163,-4-1 245,-6 7 0,0 3 45,0 10 0,-1 5-179,-4 9 0,-3 6 94,-7 9 1,-1 3-33,-4 8 0,4-1 35,-4 0 0,2-3 39,-1 3 0,2-3-16,-2 8 0,-3-2 92,3 2 1,4-8-46,5 3 1,2-10 92,-2 0 1,-1-4-40,6-6 1,0-7-41,5-8 0,3-5 119,7 1 1,0-12-62,10-8 1,2-8 148,3-11 1,8-3-44,1-7 0,7-1 52,-2 1 1,5 0-68,5 0 1,3 2-172,7 2 1,0 5-493,0 5-408,-7 1 966,-1-1 0,-6 1 0,1 0 0,1-1 0,1 1 0,1-1 0</inkml:trace>
  <inkml:trace contextRef="#ctx0" brushRef="#br0" timeOffset="15540">4792 2278 7569,'23'-6'-85,"-3"-4"122,3-3 0,-6-3 18,8-4 17,-7-3 1,10-6 62,-4-1 0,2-4 47,-1 0 1,1 0-248,-6 4 1,-2 2 74,-9 4 1,-2-2-121,-7 6 1,0 5 80,0 6 0,-8 5-73,-7 0 0,-1 4-9,-9 4 0,2 9-20,-1 7 1,-4 6 21,4-1 0,1 4 70,-2 5 1,6 2-54,-6 4 1,7 2 50,-1-3 0,1 9-17,-2 1 0,4 6 13,-4-1 1,4 2 75,1-3 0,0-2-27,1-7 0,1-1 8,3-4 1,3-5 52,7-9-79,0-4 0,7-8 29,3-3 1,3-5-14,1-10 0,6-3 75,-1-7 1,3-5-66,-3 1 1,-2-6 4,2 6 0,-2-1-15,-3 5 0,-1 1 1,-3-1 1,3 7-1,-3 3 1,-2 3 6,2 2 1,-5 0-39,5 0 0,-5 2 32,4 3 1,-4 3-45,5 7 0,-5-1 28,5 1 0,-2 0-2,2-1 1,3 1 1,-3 0 0,-2-1-5,2 1 1,-1-2 45,6-3 1,0 1-39,-1-6 0,1 5 76,0-5 0,-5 0-65,-1-5 1,1 0 76,5 0 0,-5 0-60,0 0 1,-1 0-13,6 0 1,0 0 3,-1 0 1,3 0 14,2 0 0,-2 0-37,2 0 0,3 0 26,-3 0 0,2 0 58,-1 0 0,1-2-58,4-3 0,2 4 99,-2-4 0,-2-3-52,1-2 1,1-2 42,4 3 1,-4-9-21,-1 3 1,-1-3-22,2 3 0,-4 1 283,-6-1-273,-1-6 1,-6 4-87,-3-2 0,-5 4 53,-5 5 0,-9 4-132,-11 6 0,-9 0-12,-5 0 1,3 6-109,1 4 0,0-2 41,0 2 1,6-2-135,4 2 1,2 1 303,-1-6 0,-4 13 0,5-1 0</inkml:trace>
  <inkml:trace contextRef="#ctx0" brushRef="#br0" timeOffset="15966">5968 2411 7569,'10'0'0,"0"0"-267,-7 0 129,4 0 406,-7-7-254,0 6 1,-2-6 60,-3 7 1,-3 0-117,-7 0 1,0 7 66,1 2 1,-1 4-88,0 2 0,1 0 65,-1 0 1,0 1-97,1 3 1,0-1 7,5 7 0,-3-5 37,7 4 1,0-6 29,5 2 0,2-4-4,3-1 0,5-1 59,9 1 0,-1-5-58,7 0 1,-1-7 157,6 2 0,-1-4-82,1-1 1,-1-6 107,0-4 0,1-3-38,-1-2 1,-4-1 21,-1-4 0,-6 2-22,2-6 1,-6 6-2,-4-2 1,-2-1-107,-3 2 1,-5-1 80,0 5 1,-6 2-224,-9 3 0,-5 4 59,1 6 1,-7 0-284,1 0-1,2 1-13,-1 4 0,4 4 361,-4 5 0,6 1 0,-3 0 0</inkml:trace>
  <inkml:trace contextRef="#ctx0" brushRef="#br0" timeOffset="16201">6600 1867 7569,'21'-30'0,"-4"8"-521,2 2 389,-2 4 1,-3 1 340,1 0 1,-5 7-131,0 3 1,-7 5-5,2 5 1,-4 5-114,-1 10 0,-6 4 110,-4 10 1,-5 2-136,-4 3 1,2 4 75,-2-4 0,-4 8-124,-1 2 1,1 0-5,-2-4 0,-3 4-88,-1 0 1,-4 4-128,9-4 330,-4 0 0,5-11 0,2-2 0</inkml:trace>
  <inkml:trace contextRef="#ctx0" brushRef="#br0" timeOffset="16451">6615 2514 7569,'15'8'-565,"-1"-3"369,1-4 0,1-7 135,4-4 0,1-3 247,4-2 1,4 1-99,0-1 0,1 0 57,4 0 1,-9 6-127,-6-1 19,-2 7 0,-3-2-109,1 10 0,-7 3 106,-3 6 1,-10 8-252,-5 2 1,-9 4-48,-6 1 263,-3 1 0,-7 6 0,-3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58.0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0 706 7569,'0'8'-368,"0"-2"142,0 1 294,0-6 61,0 6-25,7-7 17,-5 0-41,11 0 0,-7-2-7,4-3 1,3 2-8,-3-7 1,0 1 4,4-6 0,-2 0-4,7 1 0,4-8-12,2-2 1,3-4 11,1-1 1,2-2 7,3-4 1,-1 8-12,6-8 1,-1 3-37,1-8 1,-3 4-5,-7 7 0,-1 0-13,-4-1 0,-2 1-16,-8-1 1,-1 3 52,-3 2 1,2-1-125,-7 6 1,0 1 57,-5 4 1,0 5-118,0 1 1,-2 4 72,-3-5 1,-3 7-38,-7-2 85,0 3-15,1 2 0,-8 5-15,-2 0 0,1 6 29,-1-1 1,4 3-20,-4 2 0,1 0 17,-2-1 1,-3 3-5,4 2 0,1-1 59,-1 7 1,6-2-54,-2 1 0,-1 4 47,1-4 1,1 6-22,4 4 0,5-3 6,0 3 1,7 2 41,-2-1 0,3 4-53,2-5 1,0 5-8,0-4 0,5-1 11,0-5 1,7-6-22,-3-3 0,9 1 21,2-1 0,6-1-172,-1-4 0,4-5-512,5-1 471,10-5 1,10 2 202,10-6 0,3 0 0,7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58.9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734 221 7569,'1'8'-207,"4"-3"280,-3-3 548,4-2 0,-19 0-618,-6 0 1,-3 0 62,-2 0 0,-2 1-85,-9 4 1,3-3 125,-7 3 0,6 1-218,-1-1 1,-2 2-87,1-2 0,6-4-81,4 4 1,6-3-163,-6-2 0,12 0-115,-1 0 555,2 0 0,4 6 0,1 3 0</inkml:trace>
  <inkml:trace contextRef="#ctx0" brushRef="#br0" timeOffset="317">440 412 7569,'-9'0'-509,"-4"5"0,4 0 863,-5-2 1,-2 4-230,-3-2 1,-4 0-68,-7-5 1,4 0-9,-3 0 1,3 0 4,-9 0 1,9 0-38,2 0 1,1-2 31,-2-3 0,4 2-117,6-7 0,1 0 65,-1-5 0,5 1-31,0-1 0,7 0 40,-2 1 0,12-6 8,7 0 0,8-6 9,7 2 0,2-9-15,3-1 1,6 1-42,9 9 0,1-4 40,4 3 1,2 4-9,-7 2 0,6 2 0,-3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7.63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0 368 6784,'8'0'112,"5"-7"1,-9 4-74,5-7 1,-4 2-2,5-2 1,-2-3 7,2 3 0,3-3-38,-3-2 1,3-4 15,2-1 0,4-1 14,1 1 0,1 4-31,-1-4 1,-2 4 24,6 1 1,-6 1-74,2-1 0,1 5 67,-1 0 0,-1 6-106,-4-6 86,0 6 0,-6-2 0,1 6-5,2 0 0,-4 0-22,2 0 1,-7 2 20,2 2 1,-4 0-9,-1 6 1,0-1 5,0 6 0,-5 0-34,1-1 1,-6 6 33,5 0 0,-5-1-9,5-4 1,-5 0-32,5-1-7,1 1 24,-3 0 10,5-1-23,-4-5 19,6-3 0,1-6-64,4 0 72,-3-6 0,11-3 1,-3-4 17,3 4 0,2-5-6,-1 5 0,1-4 2,0-2 1,-1 5 84,1 0-93,0 1 0,0-1 1,-1 2 72,1 1 0,-5-3-63,0 5 0,-1 0 75,6 5-64,-7-6 1,0 4 58,-3-3 0,-1 4-42,5 1-11,-5 0 1,2 1-84,-6 4 84,0-3-7,0 11 0,0-10-40,0 7 1,0 0 34,0 5 1,0-6-11,0 1 1,2-2 23,3 2-16,-4 3 0,7-6 3,-3 2 1,-1 3 3,5-7 1,-4 0-33,5-5 23,-7 0 0,10 0 2,-3 0 1,3-2-1,2-3 1,0 2 41,-1-7-44,1 0 0,-2 1 7,-3-1 1,3 0-6,-3-5 0,3 1 6,2-1 0,-1 0-7,1 0 0,0 1 0,-1-1 0,-1 0-3,-3 1 0,2 4-2,-7 0-13,6 7 1,-8-9 21,7 7-1,-7 1 0,4 5-42,-7 4 0,0-2-3,0 7 0,-2-5 30,-3 5 0,4 0 0,-6 4-4,1 1 0,4-5-22,-3 0 23,3-1 1,2 6 12,0 0 1,0-5-19,0-1 1,2-4 18,3 5 0,2-5-14,2 5 1,9-7-1,-3 4 1,1-1 0,2-4 52,2 3-48,-4-4 1,12-1 13,-3 0 0,-3 0 0,3 0 18,1 0 1,2-1-7,1-4 1,-4-3-22,-1-7 0,-4 0 0,4 1 1,-6-1-24,2 0 28,3 0 1,-12 1-10,4-1-2,-4 0 1,-3 1-1,-3-1 0,-3 5-2,-2 0 1,0 5 2,0-4 1,-2 5-1,-1-2 1,-2-1 1,-8 6 0,-2-4 0,1 3 0,-6 2 0,4 0 0,1 5-5,0 0 0,1 6 1,-1-2-1,0-1 1,2 5 4,3-3 1,-3 3-3,4 1 3,2 1 1,-1 1-4,3 4 1,3-4 1,-3 4 0,4-4 0,1-1 0,5 0 1,1-1-1,2 1 0,2-5 3,5 0-3,0-7 0,-1 3 0,1-6 0,0 0 1,-1 0-1,1 0 0,5 0 8,-1 0 1,1-4-9,-5-1 0,4-7 0,1 2 1,4-8-1,-4-1 1,6-1 0,-5 6-1,4-1 0,1-3-1,-7 3 2,1-3 1,-5 10 1,-1-7-2,-5 7 14,4 2 0,-10 1 20,7 0 32,-7 0 9,4 5-123,-7 0 1,0 6 40,0 4 1,-2 3-59,-3 2 1,3 0 58,-3-1 0,-1 1-34,1 0 29,0 6 0,5-5 16,0 4 1,0-9-25,0-1 0,0 0 34,0 5 1,7-2 11,2-3-30,5 3 1,-3-12 1,4 4 0,-7-3 0,10-2 13,0 0 0,0-2-3,-4-3 0,1 2 7,0-7 0,0 0 3,-1-4 0,1-1 7,0 0-22,-1 1 1,-1-1 2,-3 0 0,3 1 1,-3-1 0,1 0 5,-1 0 0,3 2 1,-4 2 33,-1 1-11,5 7 38,-12-4 10,12 7-110,-11 0 25,5 0 1,-7 7-86,0 3 1,0-1 51,0 6 0,-5-3-11,0 7 1,-2-2 27,2-3 1,4 1-3,-4 0 1,3-1-7,2 1 18,0 0 1,0-1 16,0 1-5,0-7 0,2 0 6,3-3 1,-2-3-18,7 3 1,0-3-1,3-4 3,-4-3 1,9 2 1,-3-7 1,3 2 1,-3-2 0,-2-3 0,-3 3 1,3-3 22,-3-2-26,3 7 0,1-5 17,1 3 0,-5-1 4,0 1 1,-6-1 19,6 6 1,-5-5 35,5 5 2,-7 0-73,4 5-1,-7 0 1,0 7-155,0 2 158,0-2 1,0 6-17,0-3 0,-5 8-6,0 1 1,-2 1-9,3-5 1,2 1 0,-5 2-7,1 2 1,4-6 7,-3-4 13,4 0 9,1 5 0,1-7-7,4-3-1,3-4 1,2-1 6,0 0 1,0 0 2,4 0 0,1-5-3,0 1 1,0-8-1,-1 2-3,1-3 1,0 3-2,-1 1 0,1-1-1,0-5 1,-1 0-2,1 1 1,-5 4 2,0 0 21,0 0-10,4-4 0,-1 4-9,-3 0 0,-2 7 50,-3-2 0,-2 3 274,7 2-261,-6 0-18,9 0-21,-12 7 0,11-4-83,-7 7 92,-1-7-24,3 10-16,1-11-1,7 11 0,-5-10-11,-1 7 8,1-7 190,5 4-174,0-7 1,-1 0-10,1 0 1,0 0 2,-1 0 0,1-2 21,0-3-6,6 4-2,-5-13 1,6 13 0,-8-11-48,1 8 47,-7-8 0,5 9-29,-3-7 1,-2 5 34,2-5-47,-7 7 26,10-10-4,-11 11 7,5-11-2,-7 12-12,0-6 1,-2 2-22,-3 0 22,-3 0 0,-7 1 2,0-1 0,6 0-2,-1 5 1,0 0 37,-5 0-31,1 6 1,-6 2 16,0 7 0,1 1 0,4 2-4,0 2 1,2 5 21,4-6-29,-4 1 1,6-1 44,-3 1 1,2 1-38,3-1 1,4-4 80,-4 4 0,3-4-25,2-1 1,2-5 10,3-1 0,3 1 12,6 5 1,6-5 4,0-1 0,12-5-59,3 1 1,5-4 0,4-1 0,1 0-25,-1 0 1,3-5 46,-3 0 0,2-4-146,-12 4 0,0 0-28,-4 5 0,-7 0-363,-4 0 128,-2 0 0,-11 6 353,-6 4 0,-13 10 0,-10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8.01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 7569,'15'6'461,"-1"4"-139,-6-3 0,-1 1-309,-7-3 82,0-4-565,0 6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09.3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0 853 7569,'15'0'-217,"0"0"199,-1 0 1,1-6 9,0-4 0,4-3 106,1-2 1,1-5-18,-1 1 0,1-7 12,4 1 0,2 2-63,-2-1 16,3-7 1,-4 0 0,2-5-6,5 0 1,-1 3-20,4-6 25,-3 6 0,-3-7 1,-2 5-90,-2 3 85,-6 1 1,2 6-37,-10 1 1,-4 6-114,-6-2 1,0 9 96,0 1 1,-8 6-11,-7 0 0,-4 8 1,-9 8-73,-1 6 52,2-2 1,-7 12-3,10-4 0,-4 4 27,3 2 1,4-1 5,2 0 0,-3 2 8,3 4 1,-1-4 5,5 3 0,1 2 27,-1-2 1,0 6-40,1-6 1,1 5 7,3-5 0,-2 6 0,7-8 1,2-4 1,2 0 2,1-9 1,6 6-8,4-6 1,3-4 2,2-5 0,1-7-31,4 2 1,-4-3 26,4-2 1,1 0-13,-2 0 0,6-2 9,-6-3 0,8 2 8,-3-7 1,-1-5-10,1-4 0,1-2 6,4 1 1,-1 2 44,-3-6 0,1 1-45,-7-2 0,1 4 56,-5 6 1,-1 1-39,1-1 21,-7 0 57,5 7 7,-11 1-132,4 7 4,-6 0 16,0 7 0,0-4-6,0 7 1,-1 0-10,-4 5 1,3-1-12,-3 1 0,-1 0 15,1-1 0,-2 1 9,3 0 1,2-5 3,-3-1 1,3 1-4,2 5 1,0-5-9,0-1 21,0 1 1,2 3-3,3-3 1,-2-2 5,7-3-10,0-3 0,4 4 7,1-6 1,5-1-8,-1-4 0,7-3 3,-1-7 0,-2-1 0,1-4 0,-4 2 1,4-6 0,-6 4-1,2-5 1,1 7-1,-1-1-1,6 3 0,-8 2 82,6 5-80,-6 2 0,9 7 56,-8 0 0,1 0-49,-6 0 0,1 7 40,0 2 1,-7 6-58,-3 5 1,-3-2-2,-2 6 0,-2 1-24,-3 4 0,-3-4-9,-7-1 1,0-6-24,1 2 0,4-4 1,0-1-240,-1-1-158,4-5 107,-6-3 153,5 1 0,0-7-225,3 0 428,3-7 0,2-14 0,0-2 0</inkml:trace>
  <inkml:trace contextRef="#ctx0" brushRef="#br0" timeOffset="313">1514 192 7569,'13'-10'-853,"-3"0"777,-3 7 485,-1-4-261,-4 7 28,4 0-135,-6 7 0,-1 3 21,-4 9 0,-2 4-12,-2 6 0,-5 1-4,5-1 1,-6 7-7,-5 3 0,4-1-12,-4 1 1,2 0-74,-1 5 1,3-3 50,-4 3 1,-1-3 0,1 8-57,2-3 0,7-4-108,1-2 0,2-6 39,-2-10 1,3 3-119,7-8 0,0-4-316,0-5 299,7-7 254,1 3 0,13-12 0,2-2 0</inkml:trace>
  <inkml:trace contextRef="#ctx0" brushRef="#br0" timeOffset="483">1647 544 7382,'0'15'-250,"0"-7"1,-2 0 306,-3-3 0,-3-3-71,-7 3 0,0-3-7,1-2 1,-3 0-48,-2 0 1,1 0-130,-7 0 1,6 0 196,-6 0 0,1 6 0,-6 2 0</inkml:trace>
  <inkml:trace contextRef="#ctx0" brushRef="#br0" timeOffset="667">897 192 7519,'0'8'106,"0"-2"0,-2-6-1046,-3 0 940,-3 0 0,-6 7 0,-1 1 0</inkml:trace>
  <inkml:trace contextRef="#ctx0" brushRef="#br0" timeOffset="1402">1999 956 7407,'-1'8'-357,"-4"-3"776,3-3-296,-11-2 1,11-7 94,-2-3 0,-3-8-119,2-1 0,2-9 22,8-1 1,3-7-121,7-8 1,1 0 7,4-1 0,1-4 37,3 0 0,2-4-109,-6 4 1,5 0 0,-6 4-274,-1 1-50,-2 0 1,-1 0 0,0 0-101,0 0 486,-1 6 0,1 2 0,0 7 0</inkml:trace>
  <inkml:trace contextRef="#ctx0" brushRef="#br0" timeOffset="1910">2940 265 7569,'8'0'-931,"-1"0"1703,-7 0-657,-13 0 1,8 0-39,-10 0 1,4 0 44,-4 0 0,0 0-63,1 0 1,-1 0-1,0 0 1,-4 5-45,-1 0 0,0 5 1,6-4-4,-1 2 1,0 1-78,1 0 21,-1 4 1,0-9-120,1 6 138,5-7 0,1 8-39,3-6 24,4 0 24,-6 2 1,14-4 2,2 7 1,3-5 0,-1 3-6,-1-2 1,0 4 17,5-5-8,-1 6 1,-1-7 17,-3 5 1,2-4-17,-7 5 0,1-5 15,-1 5 1,-3-5-12,2 5 0,-2-1 0,-2 6 0,-5 0 4,0-1 1,-6 1 0,3 0 1,0 0 1,-6-1 63,5 1-66,-4 0 0,-2-1 48,0 1 1,2 0-33,3-1 0,-3 1 3,3 0 1,-3-5-43,-1-1 0,-1-5-74,0 1 0,1 1 24,-1-1 1,-1 0-1,-2-5-267,-2 0 338,-6 0 0,10 0 0,-6 0 0</inkml:trace>
  <inkml:trace contextRef="#ctx0" brushRef="#br0" timeOffset="2293">2852 1015 7183,'10'0'92,"-1"0"0,-4 0 37,5 0 1,-5 0-23,5 0 1,0-8-106,4-7 0,3-1 101,2-9 1,-1 1 15,7-6 0,-2-6-37,1-3 0,2-5 4,-6-5 0,4 2-61,-4-7 1,0 0 0,-6-7-50,1-2 0,-7 2-73,-3-2 57,-3 2 0,-10 4-448,-7 3 0,-8 5 488,-11 10 0,3 3 0,-5 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27.1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603 897 7569,'0'8'-594,"0"-1"1155,0-7 1,5-12-528,0-2 0,5-4 16,-5 3 1,6-5-6,-1 1 1,3-6-72,2 6 0,0-7 69,-1 1 0,1 2-69,0-1 0,-7 6 99,-3-2-196,3 4 98,-6 1-10,4 0 89,-6 7-26,0 2 0,-6 7-7,-4 4 0,-2-1-16,3 5 1,-9 1 39,3 5 1,-5 1-27,1 4 0,-6-4-9,-9 4 1,0 3-8,-11 1 0,0 2-4,-9-1 0,-2 2-100,7-2 0,-5-4 63,5-1 1,7-4-331,8-1 0,3-2 31,1-3 337,7-4 0,-4-6 0,4 0 0</inkml:trace>
  <inkml:trace contextRef="#ctx0" brushRef="#br0" timeOffset="46207">853 1265 7569,'15'0'-84,"0"0"0,1 0-350,4 0 1,-2-2 86,6-3 0,1-5 1112,4-9 1,0-6-350,1-9 0,-1-4-313,1-6 1,-3-6-52,-2-4 1,1-10-69,-6-5 1,1-7-301,-2-3 1,-7-4 317,3 5 1,-11-6-408,1 6 1,-10-1 199,-4 6 1,-6 8 204,-5 6 0,-3 7 0,-6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14.4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219 191 7569,'0'15'-341,"0"0"1,-1-5 0,-2-1 716,-2 3 0,-2-4-275,2 2 0,2-2 8,-7 2 1,5 3-48,-5-3 1,2-2 41,-1 2 0,-5-2-58,5 2 0,-9 1 6,-2-6 0,1 5-82,4-5 1,0 0-52,0-5 1,6 0 75,-1 0 0,7-7-97,-2-3 1,5-3 72,5-2 1,3-6-70,6-3 0,6-2 50,0 1 1,4-1-61,-4 6 1,1 1 75,-1 4 0,-4 0-8,3 1 1,-1 5 72,2 5 0,-4 2-66,4 2 0,-4 0 124,-1 0 0,-2 6-67,-3 4 1,-4 3 81,-6 2 0,0 5-48,0-1 0,-6 9-25,-4 1 0,-10 2-23,-4 9 1,1-8 9,-1 3 1,4-4-8,-5-2 1,6 0-6,-6 1 1,6-2-46,-6-4 0,7-1 42,-1-3 1,4-4-52,5 3 48,-3-2 0,12-3-88,-4 1 0,5-5 31,5 0 1,4-7-108,11 2 0,-2-2-66,6 2 0,-1-3 58,2 3 0,3-4-180,-4-1 350,-3-6 0,7 4 0,-5-4 0</inkml:trace>
  <inkml:trace contextRef="#ctx0" brushRef="#br0" timeOffset="259">631 882 7569,'7'8'-383,"2"-3"223,4-3 1,2-4 343,0-3 1,4-4 36,1-11 0,0 2 0,-6-6 1,3-6-66,2-4 0,-1-7-33,7 2 0,-2-5-114,1-5 0,1-5 101,-11-10 1,3 4-485,-12-4 1,-1 4 208,-4 1 0,-11 7-691,-4 3 856,-9 3 0,-6 8 0,-7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46.3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1 604 7569,'0'9'-505,"0"1"244,0-7 1,2 4 976,2-7-391,-2 0 1,11 0 69,-3 0-292,3-7 0,2 1-3,-1-4 0,6-8 15,0 3 1,1-4-20,-2-1 1,1 2 16,9-6 1,-2-2-108,7-9 0,3-2 120,3-7 1,2 5-192,2-1 0,-1 3-18,-4-2 0,-3 3 152,-7 6 0,-6 1-127,-3-1 1,-11 8 51,-4 2 0,-3 9-137,-2 1 0,-2 6 46,-3 0 0,-8 2 28,-6 2 1,-6 0 40,6 0 0,-7 2-121,1 2 0,-3 0 63,-1 6 1,0-1 25,-1 6 1,1 0 92,-1-1 0,1 6-87,0 0 1,1 4 118,3-4 1,-1 6-94,7-2 0,-6 4 126,5 2 1,1-1-22,4 0 0,0 6-22,1-1 0,4 2 13,0-2 0,7-4 11,-2-1 1,5 0-68,5-4 0,5-4 29,9-1 1,-2-1-137,2-4 1,4 3 77,2-8 0,-3-2-289,3 2 0,4-7-84,6 2 1,1-4-648,-2-1 1037,-3 0 0,5 0 0,-7 0 0</inkml:trace>
  <inkml:trace contextRef="#ctx0" brushRef="#br0" timeOffset="359">898 662 7315,'0'9'-389,"0"4"629,0-12-492,0 6 1,-7-7 0,-1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5.07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0 559 7569,'0'8'-246,"7"5"-84,-5-5 1,9 2 388,-6 0 0,1-2 321,-1 2 0,-1-2-30,5-3-199,-5-3 0,9 4-56,-3-6 0,7 5-37,3 0 1,6 0-17,-1-5 1,4-2-5,5-3 0,4 2-22,6-7 1,-6 0 65,-4-4 1,-8 4-156,-1 0 1,-7 0 66,1-4 1,-9 4-64,-5 0 1,-4 0 85,-1-4 0,-1 4-90,-4 0 0,-8 2 28,-7-2 1,-1-1-4,1 6 1,-1-2-50,-3 2 0,-2 4 79,6-4 1,0-2-57,6 2 0,4 0 8,0 5 47,7-6 15,-4-2 1,19-5 9,2 3 0,11-3-34,-1 3 0,4-3 7,2-2 0,-1 0 2,0 1 1,-6-1 42,-3 0 0,-5 1 15,-6-1 0,-2 0 51,-7 1-73,0-1 1,-8 2-18,-7 3 0,-1-1-34,-9 6 1,1-2-174,-6 2 0,3 4-76,2-4 0,-3 3-73,4 2 1,1 0 355,-2 0 0,1 0 0,-6 0 0</inkml:trace>
  <inkml:trace contextRef="#ctx0" brushRef="#br0" timeOffset="317">706 824 7569,'15'0'-436,"4"-2"305,1-3 1,6-3 459,-2-7 0,6-4-6,4-1 1,-3-8 18,4-1 1,-4-2-332,-2-8 0,-6-1 88,-4-4 0,-9-1-401,-5-4 0,-3-9 192,-2-5 1,-5-1-194,0 5 0,-11 2 303,1 3 0,-10 4 0,3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48.5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0 721 7569,'0'8'-1052,"0"5"1076,0-11 1,5 6 14,0-3 1,2-4 1,-2 4 1,3-3 25,7-2 0,-1 0-14,1 0 0,1 0-4,4 0 1,-2-7 6,6-2 0,1 0 8,4 0 1,-4-1-7,-1-5 0,-1 0-8,2 1 1,-4-3 25,-6-2 1,-1 2-24,1-2 0,-5 3-33,0 1 1,-7 5 8,2 0 1,-5 2-10,-5-2 0,-3-1-30,-7 6 0,-1 0-5,-4 5 1,-3 0-74,-6 0 1,4 0 62,1 0 0,1 5-65,-2 0 1,-1 8 76,7 2 0,-6-1 0,6 6 1,-1 1-11,5-1 0,5 4 40,1-4 1,4 4-25,-5-4 0,7 1 1,-2-1 1,3-4 27,2 4 0,2-4-24,3-1 0,3-6 14,7 1 0,-1-5-11,1 5 0,0-7 9,-1 2 1,6 2-10,0-2 0,6-1 40,-2-4 0,6-6-23,4-4 0,2-3 4,3-2 0,3-4-20,-2-1 1,-4-4 9,-2 4 0,-3-4-22,-2 4 0,-4-5 10,-1 6 0,-6-1-4,2 6 1,-4-1 1,-1 0 0,0 7-3,-1 3 0,-4 4 9,0 1 1,-5 0 0,5 0 1,-7 6-8,2 4 1,-4 3 3,-1 2 0,0 4-2,0 1 1,-4 4 1,-1-4 1,-5-1-46,5-4 0,0 0 41,5 0 1,-2-1-4,-3 1 34,4-7-33,-6 5 0,14-11 6,3 3 0,3-12-4,1-7 1,3-1-56,2-5 0,-1-1 55,7 1 0,-2-4-24,1 4 1,-1 1 19,-3 4 0,-4 0 1,5 2 72,-6 3 1,-5 4-85,-1 6 63,-5 6 0,2 3-42,-6 5 1,0 6-1,0-1 0,-6 3 9,-4-3 1,2-2-13,-2 2 0,7-2 16,-2-3 0,2-4 12,-2 0 3,3-7-19,-5 10 1,14-11-24,3 3 1,3-5 18,2-5 1,-1-2-19,1-2 1,1-5 16,4 5 1,-4 0 16,4 0 0,-4 1 56,-1-2 8,0 3 8,-1 7 13,1 0-84,-7 0 0,0 2 10,-3 3 0,-3-2-49,3 7 0,-4-5 47,-1 4 0,5-4-34,0 5 0,0-5-8,-5 5 1,2-2-7,3 2 1,-2-2-7,7-3 1,-5-3-3,4 2 0,-4-2 23,5-2 0,0 0 1,5 0 31,-1 0 0,1 0-34,0 0 0,-1 0 91,1 0 0,0-2-40,-1-2 1,1 2 7,0-3 1,0 2-16,-1-2 0,6 2 0,-1-7 0,3 5-23,-3-5 0,-2 5 19,2-5 1,-2 5-80,-3-4 0,1 1 95,0-2-75,-1 3 44,1 7-4,-7 0-26,-1 0 1,-9 2-4,-3 3 1,-3 3-33,-7 7 1,-4 4 42,-1 1 1,-1 4-34,1-4 0,-1 6 29,-3-1 0,-4 2-28,3 3 0,2-1 12,-1 0 1,-1 6-6,-4-1 1,5 5-22,-1-4 1,2 4-3,-1-5 1,1 2 21,3-2 1,4-8 0,-4 4 0,6-11 36,4 1 0,-2-9-59,7-1 11,1-6 24,4 2 1,1-8 1,4-2 0,5-6-36,10-10 1,-3-4 30,8-11 1,-1 3-28,6-8 0,-1 1 18,1-5 0,6 0 43,3 0 0,-2 0-42,3 0 0,-1 5 60,5-1 0,-2 8-31,-2-3 1,-5 6 1,-5 5 1,-2-3 4,-4 8 1,-3 4 21,-6 5-10,0 7 1,-5-4-11,-1 7-20,-5 0 0,4 7 4,-3 3 0,-4 3-2,4 2 0,-3-1 14,-2 1 1,5 0 0,0-1 0,1 1 39,-1 0 1,-2-5-44,7-1 0,-5-5 0,5 1 2,0-4 1,4-1-9,1 0 0,0-6 14,-1-4 1,1-3-33,0-2 1,1-6 11,4-4 1,-4-2-3,4-3 0,3-1-6,1-3 0,-1-2 11,1-3 1,-1-4 21,2 4 1,3-2-22,-4 2 1,-3-2 1,-1 7 0,1 0-6,-1 4 1,-2 7-1,-9 4 0,5 4-14,-5 5-4,-2-3-30,-1 12 0,-6-3 47,0 14 1,-1 0-113,-4 9 106,-3 4 0,-7 0-34,0 7 1,1 4 18,-1 0 1,-5 2 3,1-2 0,-1 4 0,5 4 3,1-2 0,-1 1-1,0-7-9,1 0 38,5-11 1,1 3 9,3-6 39,4-1 0,-4-11-65,10-3 0,0-3 23,9-2 1,-1-8-16,12-7 1,-1-6 2,6-9 1,-1-4-84,1 0 0,4-7 78,0 2 1,2-4-22,-2-1 0,-3 0-5,4 0 0,1 7-310,-2 2 0,0 9 128,-4 2 0,-7 11-435,-4-2 354,-3 10 289,-1-2 0,-7 14 0,-1 1 0</inkml:trace>
  <inkml:trace contextRef="#ctx0" brushRef="#br0" timeOffset="655">2705 544 7569,'15'0'16,"-7"0"195,-2 0-92,-6 7-30,0-5-124,0 11 0,-1-5 71,-4 7 1,-2-1-92,-2 1 0,-4 0 97,3-1 1,-3 1-114,-2 0 0,2 4 44,3 1 1,-1-1-55,6-4 0,-5 0 51,5 0 26,0-1 0,5-4 2,0 0 4,0-7 0,7 4-5,3-7 1,3 0 5,1 0 1,6-2 59,-1-3 0,8 2-43,-3-7 1,4 5 2,1-5 1,1 1 2,-1-6 1,5 0-1,1 0 0,-3 1 12,-7-1 1,1 0-15,-6 1 1,-1-1 16,-4 0 1,-5 6 7,-1-1 60,-5 6-108,2-2 0,-6 8 1,0 2 0,-6 5-1,-4 5 0,-3 8-9,-2 2 0,-6 4-19,-4 1 0,-2 2 40,-3 4 0,-1-3-32,-3 7 0,1 2 18,-6 8 1,2-1-13,-3 5 1,-2 6-28,3 5 0,3 0-4,1-6 1,6 0-9,5-4 0,-3-5-97,8-10 0,-1-3-65,6-7 0,4-6-114,0-3-402,7-4 730,-4-8 0,14-8 0,1-8 0</inkml:trace>
  <inkml:trace contextRef="#ctx0" brushRef="#br0" timeOffset="1022">3396 897 7322,'-10'0'-809,"0"0"758,7 0 0,-8-1 269,6-4 1,0-8-46,5-7 1,0-6-31,0 1 0,0-9-69,0-5 1,5-15 16,0-5 0,8 2-74,1 3 1,1 2-102,5-2 0,1 3-271,-1 7 0,4 7 196,-4 2 1,4 4 158,-4 2 0,12 6 0,-1 2 0</inkml:trace>
  <inkml:trace contextRef="#ctx0" brushRef="#br0" timeOffset="1349">3763 927 7569,'17'-7'-370,"2"-1"-32,-9-7 1,8-6 356,2-4 0,1-4 295,-1-5 0,2-5-265,8-10 1,-6-5 97,1-10 1,-2 4-162,1-4 85,-3-3 1,-8 6-1,-3-1-224,-5 7 1,-3-1 216,-2 7 0,-13-6 0,-4 3 0</inkml:trace>
  <inkml:trace contextRef="#ctx0" brushRef="#br0" timeOffset="5545">1323 1779 7569,'9'10'-597,"-5"0"12,-2-7 459,-2 4 0,-6-7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06.9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265 515 6490,'-15'0'199,"1"0"-71,6 0 1,-6 5-101,5 0 0,-9 0 14,-2-5 0,0 6-34,6 4 0,-1-2 36,0 2 1,1 0-48,-1 4 1,0 1 36,1 0 0,1 0 15,3-1 1,-2 1-17,7 0 1,1-1-2,4 1 1,0 0-8,0-1 0,6-4 8,4 0 0,5-7-15,4 2 1,2 2 20,4-2 1,3 0-43,-4-5 0,4-5 37,1 0 1,-1-7-1,-3 3 1,1 0 16,-7 0 0,-4-1-25,-5-5 1,-7 5-37,2 0 0,-3 1 38,-2-6 0,-2 5-153,-3 0 0,0 5 49,-10-4 0,4 5-77,-9 0 1,4 2 30,1 2 1,-1 0 121,-4 0 0,4-7 0,-5-1 0</inkml:trace>
  <inkml:trace contextRef="#ctx0" brushRef="#br0" timeOffset="651">265 662 7569,'29'0'0,"-1"0"-44,-3 0 1,4 0 27,1 0 0,-1 0 112,5 0 0,-1 0-48,1 0 0,-3-2-62,4-3 12,-11-3 0,2-2 44,-6 1 1,-1-1 25,-4-5 1,0 5-64,-1 1 1,0-1 104,-5-5-87,4 0 0,-11 1 29,3-1 1,-3 5-53,-2 0 1,-7 5 34,-3-4 0,-4 5 36,-6 0 0,2 2-28,-7 2 0,1 5-74,-5 0 1,4 6-191,1-1 1,1 1 168,-2-1 0,4 3 30,6-3 0,1 5 18,-1 4 0,7-2 34,3 2 0,-2-2 3,2-3 1,2 1 3,8 0 1,5-1-6,9 1 0,-1-5-13,7 0 0,-2-2-16,1 2 1,4 1 15,-4-6 0,-1 0-4,2-5 0,-2 5 3,1 0 1,4-2-31,-4-8 1,6 2 18,4-7 0,5-1-5,10-9 0,4-3-16,5-6 1,1-1 21,0 1 0,-7-7-19,-3-3 0,-5 1 15,-4-1 1,-6 0 26,-10-5 1,3 6-28,-8 4 0,1-2 50,-6 2 1,-4-1-45,0 6 0,-7 4 3,2 1 1,-5 6-35,-5-2 0,-3 6-73,-7 4 0,1 3 5,-1 7 1,-1 0 77,-4 0 1,4 0-39,-4 0 0,4 7 15,1 3 1,-4 8 58,-1 1 1,0 7-43,6-1 0,-6 7 12,0 3 1,-4 6 79,4-2 0,-4 10-43,4 5 0,-1-2 43,1 2 0,-2 0-60,-8 5 1,-4-1-18,0 1 1,-7 6-197,2 4 1,1 3 120,-1 1 1,1-6 8,-1-3 1,-2 0-75,7-5 1,-2-6-55,2-13 0,7-6 46,-2-10 0,10-2-227,-1-8 237,10-5 0,5-6-58,10-13 1,5-3 197,10-16 0,7-2 0,8-9 0,-3 6 0,-1 3 0,-1 2 0</inkml:trace>
  <inkml:trace contextRef="#ctx0" brushRef="#br0" timeOffset="1985">1368 618 7569,'9'5'-955,"1"0"948,-7 6 0,9-8 409,-7 7-231,6-7-68,-3 4 1,7-7-136,0 0 11,-1 0 0,1-7 15,0-2 0,1-4 56,4-2 1,-2 0-49,6 0 1,-6-1 46,2-3 1,-4 2 15,-1-2 0,-5 2 2,-1 3-47,-5-1 1,1 2-23,-10 3 1,-10 3-1,-10 7 0,-2 0-40,-3 0 1,1 7 64,0 3 1,-1 3-75,1 2 1,6 1 55,3 4 0,1-3-28,4 8 0,-3-5 18,8 4 1,2-4 80,-2 4 0,7-6-53,-2 2 0,3 1 4,2-1 1,7-2-20,3-9 0,4 3 10,6-7 0,3 0-32,6-5 0,1-2 33,-1-3 1,5 2-79,1-7 0,6-5 65,-2-4 0,-3-1-35,-2 5 0,-1-4 21,1-1 1,-3-1 4,3 1 1,-8 4 5,-1-4 0,-7 4-8,1 1 0,-2 6 9,-3-1-7,1 7 1,0-4 18,0 7-12,-7 0 31,-2 7 1,-6 6-38,0 6 0,0 1 1,0-6 1,-5 6-48,0 0 0,-4 4 48,4-4 0,-5-1-7,5-4 1,0-5-3,5 0 3,0-7-39,0 3 0,7-7-5,3-4 1,3-3 28,1-7 0,3-5-4,2 1 1,-2-2 4,2 1 0,2 4 0,-1-4 1,0 4 35,-6 1 1,1 2-57,0 3 210,-1 4-177,1 6 1,-2 6 19,-3 4 0,-4 3 4,-6 2 0,0-1 5,0 1 0,0 0 38,0 0 0,0-1-43,0 1 1,0 0 57,0-1-54,7 1 1,0-5 33,2 0 1,4-7-32,-3 2 1,3-4-50,2-1 0,0 0 34,-1 0 0,3-4-1,2-1 0,-2-7-41,2 2 0,-2-3 42,-3-1 1,1 2-28,0-2 0,-1 7 15,1-8 1,-2 4-17,-3-4 18,3 0 1,-10 2 2,7 4 46,-7 2 7,4 7-50,-7 0 1,0 7 1,0 1-22,0 6 1,0-4 21,0 0 1,-2 2-30,-3 7 0,4-3 25,-4 4 1,3-9-13,2-1 4,0 0 1,0 5 1,5-5-42,0-1 42,6-5 0,-2 2-24,5-6 1,6-6 23,-1-4 0,1-3-2,-5-2 1,6 0-8,3 1 1,-1-1 5,2 0 1,-7 2 12,1 3 0,3-3 0,-3 4 1,2 2 41,-1 2 1,-4-1-49,4 1 1,-4 0 32,-1 5 1,-5 0-18,0 0-13,-7 6 0,3 2 11,-6 7 1,0 0-30,0 0 0,0-6 8,0 1-7,0 0-19,0 5 31,7-1 1,1-5-32,7-5 1,0-2 27,-1-2 0,1 0-20,0 0 1,1-5 15,4 0 1,-4-5 5,3 6 1,-1-6 7,2 5 1,-9 0-15,4 5 1,-8 0 42,2 0 1,-4 0-40,5 0 0,-7 2 32,2 3 1,2-2-24,-2 7 0,6-6 44,-1 6 0,-2-5-36,2 5 0,-5-7-29,5 2 22,-1-3 0,11-2 1,0 0 0,1 0-8,-1 0 0,2 0 8,8 0 0,-6-5-20,1 0 1,-1-6 16,6 1 0,-6 2-4,1-2 0,-2 2 1,1-2 0,-1-3 16,-3 3 0,-6 2 14,1-2 1,-2 5 2,-8-5 1,1 7 31,-1-2-34,-3-3-39,4 6 0,-7-9 25,-4 6 0,-3 0-71,-7 5 0,-5-2 65,1-2 0,-7 2-136,1-3 0,-3 3 1,-1 2 0,0 0-71,-1 0 1,1 2-144,-1 3 1,6 1 80,-1 4 0,8 3 58,-3-3 1,4 3 197,1 2 0,7 0 0,1-1 0</inkml:trace>
  <inkml:trace contextRef="#ctx0" brushRef="#br0" timeOffset="2212">3543 662 7569,'23'-7'-1007,"5"6"747,-12-6 173,5 7 1,-6 0 154,0 0 94,-1 0 0,-4 0 119,0 0-256,-7 0 0,5 2 5,-3 3 1,-3 3 8,3 7 1,1 1 16,-1 4 0,7 2-10,-3 8 0,-2-1 8,-2 1 1,1 1-10,-1 3 0,-1 2-16,-9 3 1,0 8 6,-10-2 0,-3 2-2,-11-3 0,-2-1-110,-4-4 0,-2 2 107,-7-7 0,0-2-262,-1-7 0,1-4-77,0-6 308,0-7 0,7-1 0,1-7 0</inkml:trace>
  <inkml:trace contextRef="#ctx0" brushRef="#br0" timeOffset="2402">2867 1 7569,'15'14'163,"-7"-6"-284,-2 5-552,-6-11 509,0 5 0,-6-7 0,-2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3.5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163 765 6559,'-10'0'-257,"0"0"1,0-1 346,-5-4 0,1-4 13,-1-5 0,0-7 121,1-4 0,-1-3-37,0-1-149,7-7 0,-3-2-67,6-6 0,0-6 78,5-4 1,6-2-181,4 2 1,8-1 143,2 6 0,1 5-341,-1 5 1,-4 7 327,3 3 0,4 0 0,0 6 0</inkml:trace>
  <inkml:trace contextRef="#ctx0" brushRef="#br0" timeOffset="270">383 750 7569,'24'0'-673,"1"0"463,-7-6 0,5-2 166,-4-7 0,3-1 280,2-4 1,4-4-130,-4-11 1,-1 3-44,2-8 1,-7-5-148,1-9 39,-2 3 1,-9-4-41,-3 6 0,-12-5-427,-7 5 511,-8 0 0,-14 11 0,-1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2.1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0 397 7569,'15'0'-33,"-5"0"105,0 0-61,-1 0 0,6-2 10,0-3 1,0 2-121,-1-7 0,6 1 94,-1-6 1,1-5-18,-5 1 0,4-7 71,1 1 0,6 4-57,-1 1 0,-3-1 35,3 1 1,-1 2-86,6 9 0,-1-3 14,1 7 1,-1 0-42,0 5 1,-1 0-16,-3 0 1,1 2 90,-7 3 0,1 3-25,-5 7 0,-7 1 11,-3 4 0,-4-2-47,-1 6 0,-11 1 44,-4 4 0,-9 0-70,-1 1 1,-2-2-8,-3-4 1,2 2-232,4-6 334,-4-7 0,5 7 0,-6-4 0</inkml:trace>
  <inkml:trace contextRef="#ctx0" brushRef="#br0" timeOffset="280">1044 30 7569,'8'6'-840,"-1"2"778,-7 7 1,-7 0 165,-3-1-32,-3 8 0,-1-5-121,-1 8 1,-1-5 72,-4 4 1,4 1-54,-4 4 1,-1 0 91,1 1 1,2-7-250,8-4 0,-3 2 5,4-1 0,2 0 181,2-6 0,-3 8 0,0 0 0</inkml:trace>
  <inkml:trace contextRef="#ctx0" brushRef="#br0" timeOffset="663">1397 470 7569,'14'0'-747,"-5"0"333,-3 0 45,-6 0 782,0 7-74,0-5-313,-6 11-9,-3-12 1,-7 11-19,-3-7 1,1 4-6,-7-4 1,5 5-26,-4-5 0,6 0 76,-2-5-35,4 0 16,1 0-64,7-7 0,3-1 32,10-6 1,3-1-1,7 0 0,6-4 11,4-1 0,1-6 0,-2 1 1,4-2 37,-3-3 1,2-1 4,3-3 1,-6 3 37,1-3 1,-7 2-69,1 3 1,-2 5-12,-3-1 1,-5 7 22,-4-1 0,-4 2-162,-1 3 0,-1 4-7,-4 0 1,-8 7-130,-7-2 0,-5 3 268,6 2 0,-7 0 0,3 0 0</inkml:trace>
  <inkml:trace contextRef="#ctx0" brushRef="#br0" timeOffset="1039">1691 412 7569,'21'0'0,"-3"-5"-707,6 0 506,-6-7 1,4 9 148,-8-7 1,1 1 156,0-6 0,-2 0-49,-3 0 0,1 1-5,-6-1 0,0 5-46,-5 0 47,0 1 1,-2-1-95,-3 0 1,-3 7 58,-7-2 1,-1 3-82,-3 2 1,2 0 91,-2 0 0,-3 5-105,3 0 0,-1 7 63,5-3 1,2 6 2,4 5 1,-4-4 10,3 4 1,3-2-5,2 1 1,4-1 25,1 7 0,1-7-24,4 1 1,3 1 97,7-6 0,6 9-85,4-8 0,3-2 18,1-3 0,5-2-81,1 2 0,-1 1-124,-5-6 1,-4 0 175,-1-5 0,1 0 0,4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1.3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29 559 7569,'0'15'-1219,"0"-7"1574,-6 5-149,4-11-49,-4 11 8,6-12 9,0 6-93,6-7 0,2-2 148,7-3-171,0 4 1,0-12 25,-1 3 1,6-3 0,-1-2 1,6-1-23,-5-4 1,4 2 27,-4-6 1,6-1-68,-2-4 1,4-2 58,1-4 1,-1 4-48,-3-3 1,1 3 27,-7 2 1,1-1-101,-5 1 0,-5 4 24,-1 1 1,-5 1-98,0-1 0,-2 2-35,-2 8 0,-6 1 101,-4 3 1,-5 2-8,-5 3 0,4 3 19,-3-3 1,1 4 7,-2 1 0,4 6-23,-4 4 1,2 3 80,-1 2 1,2 1 10,-2 4 1,-3-2-62,3 6 0,-6 1 105,6 4 1,-7 0-53,1 1 0,4-1 2,1 1 1,4 4-24,1 0 1,2 5-12,3-4 0,-1 4-22,6-5 1,0 2-4,5-2 1,0-3-2,0 4 1,2-9-77,3-2 1,1-6-5,4 2 0,3-4 45,-3-1 1,8-2-112,1-3 0,6 1 70,-6-6 0,6 0-226,-5-5 1,4 0-105,-4 0 426,-1-7 0,2-1 0,2-6 0</inkml:trace>
  <inkml:trace contextRef="#ctx0" brushRef="#br0" timeOffset="358">764 765 7569,'0'8'-1215,"0"-1"1127,0-7 0,7-7 1,1-1-1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1:56.3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221 882 7356,'2'-14'345,"3"-1"1,-2 0-216,7 1 0,-2-3 74,2-2 1,3-3-214,-3-2 103,3-4 1,-4 5-181,1-6 0,-6 4 74,0 1 1,3 4-222,-2-4 0,0 4-41,-5-4-177,0 6 1,0-3 57,0 6 393,0 7 0,-7 1 0,-1 7 0</inkml:trace>
  <inkml:trace contextRef="#ctx0" brushRef="#br0" timeOffset="289">530 662 7569,'-7'8'13,"-1"5"62,-7-11 1,1 4 163,-1-6-102,0 0 1,-1 0-57,-4 0 0,-1-1 63,-3-4 1,-9 2-70,4-7 1,-4 5 90,4-5 0,-6 5-197,1-5 0,1 5 55,9-4 0,-2-1-195,6-5 1,0 0 107,6 1 1,1-6-186,3 1 1,-2-6 21,8 5 1,-1-6 83,5 2 0,1-4 13,4-1 1,8-1 54,7 1 0,6-1-55,-1 1 0,-3 0 46,3-1 1,-2 6-314,1-1 396,4 7 0,-5-3 0,6 6 0</inkml:trace>
  <inkml:trace contextRef="#ctx0" brushRef="#br0" timeOffset="646">647 1132 7569,'15'0'-135,"0"0"68,0-6 0,1-7 306,3-7 1,-1-8 379,7-1 1,-1-7-307,6-8 1,1-5-146,3 0 0,-3-7-66,4 3 1,-4-6-159,-2-5-323,0-3 0,-6-6 246,-3-1 1,-10 7-112,-6 3 0,-2 6 141,-2 4 0,-13 3 103,-7 7 0,-12 6 0,-6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28.01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1 721 7569,'10'0'-68,"0"0"0,-6 0-55,6 0 1,0 0 0,5 0 548,-1 0-220,1-7 1,5-1-122,-1-7 1,7-4 12,-1-1 1,3-6-40,1 1 1,1-2 27,-1-3 0,5-4-32,1 0 1,5-10-16,0 4 1,-3-5-13,2 5 0,-6 0 12,1 0 0,-4 4-20,-6 7 0,-3 0-57,-6-1 0,-7 7 55,-3 4 1,-3 2-199,-2 3 140,0-1 1,-7 7 0,-1 1 36,-7 7 1,-4 0-9,-1 0 1,-1 2-8,1 3 0,2 3-4,-6 7 1,-1 1 28,-4 4 1,1-2-17,4 6 1,-4 1 102,3 4 0,-1 5-90,2 1 0,-2 6 44,6-2 1,-1 3-48,1 2 1,4 0 2,-4 0 1,6-1 8,4-4 0,-2 2-5,8-7 0,-6 1-29,5-6 1,0-5 31,5 1 0,6-9-188,4-1 1,5-7 50,5-8 0,2 0-303,8 0 0,-1-1 5,1-4 424,-1-4 0,0-12 0,1-2 0</inkml:trace>
  <inkml:trace contextRef="#ctx0" brushRef="#br0" timeOffset="262">868 706 7569,'0'8'-883,"0"-1"1092,0-1 447,0-4-579,0 4 64,-6-6-109,4 0-270,-5 0-507,1 0 745,4 0 0,-4 0 0,6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0.2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162 427 7569,'15'0'-1045,"-7"0"1457,5 0-191,-11 0 442,4 0-660,-19 6 0,3 2 92,-9 7 1,1 0-123,-2-1 1,4 1 65,-4 0 1,4 0-47,1-1 0,2 6 51,3-1 1,-3 1-108,3-5 1,4-1 11,1 1 1,3-5 3,2 0 34,0 0 1,2 3 1,3-4 1,3-2 1,7-7 1,6 0 7,3 0 1,3-2 0,-3-3 1,4 2-1,-4-7 0,4 1 0,2-6 0,-1 0 15,0 0 0,1-4 0,-1-1 1,1 1-13,-1 4 1,-1 0 1,-4 1 0,-1-1 13,-3 0 0,-4 7-6,4 3 28,-4-3 1,-1 6-41,-1-3 1,-6 10-1,-3 5 1,2-2 5,-2 2 0,0 0-2,-5 5 0,0-1-28,0 1 41,0 6-28,0 2 1,0 0 15,0-3-19,0-4 12,0-1 1,0-7 0,1 3-6,4-6 1,3-2-1,7-8 1,1 2-22,4-7 1,-2 1 24,7-6 0,-6 0-7,6 0 0,-3 2 3,3 4 1,-4-3 41,-6 7-42,0 0 1,-1 5 115,1 0-82,-7 0 0,4 2 5,-8 3 0,3-2 72,-2 7-86,-3 0 0,6 4 47,-3 1-39,-4 0 0,7 0-5,-3-1 0,-1-4-3,5 0 0,-4-5 17,5 5-25,0-7 0,5 3-4,-1-6 1,1 5 0,0 0 0,-1 0 20,1-5-10,0 0-27,-1 0 0,-4-6 23,0-4 1,2 2 9,7-2 1,-3 0 7,4-5 0,-4 1 3,-1-1 1,0 0-13,-1 0 1,1 1 2,0-1 0,-5 2-21,-1 3-4,-5-3-37,9 11 70,-12-11-74,6 12 36,-7-6-135,0 7 108,0 13 0,0-3 11,0 10-20,0-4 1,0-1 22,0-1 0,0 1 0,0 0 1,0-5 12,0-1-2,0 1-5,0 5 8,0 0 1,0-6 83,0 1-91,0-6 65,0 2-31,6-6-4,-4 0 0,11 0 3,-3 0 0,-2-2-7,2-2 1,0 2 0,4-3 1,-4-2 25,0 3 0,0-1-30,5 5 0,-1-5 16,1 0 0,0-5-7,-1 5 0,1-5-21,0 5 0,-1-4 7,1 4 0,0-2-2,0 2 1,-6 2 19,1-7 0,0 7 0,5-2 0,-6-1 0,1 1 1,-2-2-12,2 2 0,3 4 6,-3-4 1,-2-2 17,2 2-15,0-6 1,5 3-1,-1-7 1,-4 5 2,0 0 1,-2 5 23,2-4-24,3-1 0,-7 0-68,4 0 78,-3 7-177,-7-4-149,0 7 252,-7 7 80,6 1-67,-6 7 158,7-7-97,0 5-14,7-11 1,1 4 3,6-6 1,1 0 9,0 0 0,0 0-14,-1 0 1,1 0 3,0 0 1,-1 0-39,1 0 0,0 0 51,-1 0 45,1 0-88,0 0 0,-7 2-2,-3 3 0,-5-2-12,-5 7 0,-3 0-3,-7 4 1,-1 1-70,-4 0 1,4-1 85,-4 1 1,4 0-17,1 0 1,5-1-12,1 1 57,-1 0 0,2-1-16,3 1 0,-2-5 174,2 0-137,0-7 1,7 8 11,3-6 1,3 0-25,7-5 1,0 0-3,-1 0 1,7 0-19,4 0 1,3 0 18,1 0 0,2-1-57,3-4 0,-3-2 50,4-3 1,-4-3-69,-2 3 0,1-3 46,-1-1 1,-6-1 1,-4 0 1,-2 1 8,-2-1 0,-2 0 2,-4 0-93,-2 1 79,-7-1 1,-2 5-141,-3 0 1,-4 7 10,-11-2 1,-3 5-61,-6 5 0,-2 2-54,-4 3 1,3 3-197,-7-4 0,6 9-82,-1 2 1,-1-2-24,6-8 540,-4 3 0,17-5 0,-5 7 0</inkml:trace>
  <inkml:trace contextRef="#ctx0" brushRef="#br0" timeOffset="1377">2352 603 7569,'15'0'-508,"0"2"10,-1 3 0,1-4 513,0 4 1,-1-2 93,1 2 0,-5-3 25,0 3 1,-1-4 7,6-1 3,0 0 1,0 0-82,-1 0 0,1 0 1,0 0 0,-6-4-9,1-1 1,0-5 22,5 5 1,-1-5 7,1 5 0,0-6-21,0 1 1,-7 2 88,-3-2-86,3 7 0,-7-5-45,4 3 67,-3 3-23,-2-4 0,-7 7-43,-2 4 0,-9-2-35,-2 7 1,-6 0 46,1 5 1,4-2-98,2-3 1,-3 6 107,3-6-19,-1 13 0,5-14 1,1 11 1,6-4 2,3-1 0,-2-5-8,2 0 9,0-7-49,5 10 1,2-7 37,3 4 1,-2-2-21,7-3 1,0-1 13,4 5 1,1-5 26,0 1 1,1 1-4,4-1 0,-2 0 6,6-5 1,1 0-27,4 0 1,1 0 0,-1 0 1,2-7-49,3-2 0,2-5 54,3 0 1,2-1-115,-6 0 1,-1-1 95,-5-4 0,-6 4-32,-3-4 0,1 4 25,-1 1 0,-6 2-3,-4 4 0,-5-3-4,5 7 3,-7-6-44,4 9 42,-7-4 0,-7 12-71,-3 4 1,-3 3 66,-2 2 1,6-1-75,-1 1 1,0 5 74,-5-1 0,7 1-4,3-5 0,-1-6-13,1 1 14,0 0 1,7-2 77,2-3 0,0 2-51,6-2 0,4-1 3,6-4 0,4-1-15,-4-4 0,6-3 5,-1-7 1,1 5-9,-2 0 0,4 1-2,-4-6 1,4 0 13,2 1 0,-6-6-10,1 0 1,-7 1 18,1 4 1,-2 2-23,-3 3 1,-1-3 147,-3 3-118,-3-3-77,-7-1 0,-2 0 27,-3 5 0,-3 2-77,-7 7 0,1 0-23,-1 0 0,-5 2 64,1 3 0,-6 1-76,6 4 1,-6 8 48,5-3 1,1 3-4,4-4 0,2 1 19,3 0 38,-3-1 1,12 1-3,-4 0 0,3-5 74,2-1 0,2-5 16,3 1 1,4-4-90,11-1 0,-4 0 82,4 0 0,-2 0-62,1 0 0,3 0 82,2 0 0,-1 0-64,-3 0 32,-4 7 1,5 1-21,-6 7 1,-7-4 4,-3 4 1,-3-2-23,-2 11 0,-2 1 12,-3 4 1,-3 6-17,-7-1 1,-6 7 16,-3-2 1,1 3-30,-2 2 1,1 1 21,-6-1 0,1-5 15,-1 0 0,1-1-8,0 1 0,-6 2 2,1-7 0,0 0-14,4-4 1,3-1 6,2 0 1,-1-11-94,6-3 0,1-8 89,4 2 0,2-7-89,3-2 1,4-7 82,6-7 1,0-7-6,0-4 1,11-8 12,4-1 0,9-5-1,1 5 1,-1-2 5,6 1 0,-3-1-23,13-3 1,-6-3 99,5 3 1,2-1-49,8-4 0,2 8 45,3-8 0,1 8-55,-6-3 0,2 6-55,-2-1 1,-9 5 19,5 4 1,-11-1 1,0 7 0,-4-6 0,-6 5 1,2 1 15,-6 4 0,-1 2-5,-4 3 1,-5-1-1,0 6-1,-7-6-3,4 9 0,-9-5-98,-3 7 1,-3 0 43,-7 0 0,0 0-9,1 0 1,-6 0-41,1 0 0,-1 0 70,5 0 1,1 5 39,-1 0 0,2 7-48,3-3 1,-1 4 31,6 2 1,-5 5 9,5-1 0,0 1 13,5-5 0,0 4-7,0 1 1,2-1 68,3-4 0,3-5-49,6 0 0,8-7-20,2 2 0,4-3-2,1-2 0,6-7 3,-1-3 1,5-3-23,-5-2 0,6-1 17,-6-3 1,-1 2-4,-9-2 1,2 4 32,-6 5 0,-1-1 65,-4 6 1,0-5-3,-1 5 0,-4 0-69,0 5 1,0 0-110,5 0 1,-1 0 72,1 0 1,-5 5-369,0 0 0,-1 5-37,6-5 1,5 0-632,-1-5 1036,7 0 0,-3 0 0,7 0 0</inkml:trace>
  <inkml:trace contextRef="#ctx0" brushRef="#br0" timeOffset="2272">5189 0 7569,'8'0'-222,"-1"0"702,-7 0-472,-20 7 1,7 1 86,-16 7 1,4 4-32,1 1 1,-4 8 17,3 1 0,3 1-58,-3 4 0,2 3 23,-1 3 0,-2-3-3,6 2 0,-4-1-37,4 1 1,-1-3 43,1-7 1,-1 1-83,-4-1 1,4-8 80,6-6 1,1-2-118,-1-8 0,0 0 88,1-5-17,-1 0 0,0-2-7,1-2 0,4-10 12,0-5 1,2-7 32,-2 1 1,-1-4-34,6-5 0,-5 1-75,5-6 1,0 4 75,5-4 0,0 2-359,0-3 0,0 4-44,0 7 0,0 1 393,0 4 0,0-4 0,0 5 0</inkml:trace>
  <inkml:trace contextRef="#ctx0" brushRef="#br0" timeOffset="2731">5454 309 6756,'-15'0'44,"0"0"1,-1 0 61,-4 0 1,-2 7-50,-8 2 0,1 0-40,-1 0 1,1 1 36,0 5 1,4 0-18,1-1 0,6 3 7,-2 2 1,5-2-2,5 2 1,-1 2 5,6-1 1,0 0-2,5-6 1,2 1-14,3 0 1,5-1 8,9 1 0,-1-5-63,7 0 1,4-7 60,5 2 0,7-4-42,-2-1 1,-3-1 36,-1-4 1,-4-2-3,-2-2 1,-4-6 2,-1 0 0,-11 0 0,2-4 0,-5-2 4,-1 1 0,-2-4-10,-7 4 1,0-5-52,0 6 0,-7-6 52,-2 6 0,-6 1-252,-5 8 0,-3-1-84,-6 6 1,-5 1-97,-1 9 0,-1 0 399,2 10 0,3-4 0,-5 11 0</inkml:trace>
  <inkml:trace contextRef="#ctx0" brushRef="#br0" timeOffset="3109">5806 383 7569,'2'-9'-89,"3"5"209,-3 2-135,-9 2 1,-4 2-90,-14 2 0,1 0 95,-6 5 1,3 0-63,2 0 0,-1 4 84,6-3 1,1 3-3,4 2 1,2 0 24,3-1 0,-1 1-14,6 0 1,0 0-41,5-1 1,0 1 40,0 0 0,2-2-4,2-3 0,6 3 7,10-4 0,3-2 7,6-2 0,2-4-6,3-1 0,4 0 20,6 0 0,-5-1-5,0-4 0,-6-3 0,1-7 0,-3 0 109,-1 1-107,-14-1-18,10-6 1,-21 4 24,10-2-9,-10 2-8,1-4 0,-7 5-140,-4-4 143,-3 4 0,-14 1-430,0 7 247,-8-5 1,-4 11 52,0-2-554,-1 2 418,-1 8 0,7-2 229,0 5 0,-1 8 0,7 6 0</inkml:trace>
  <inkml:trace contextRef="#ctx0" brushRef="#br0" timeOffset="3323">6071 441 7569,'28'-6'-168,"-4"-4"174,4-3 0,-5-2 56,6 1 24,1-1 0,-1 0 27,1 0 1,1 1-152,3-1 0,-3 2 44,3 3 1,-8 4 105,-1 6 1,-2 1-119,1 4 1,-4 10 78,-10 9 1,-4 6-91,-6 4 0,-3 2-83,-7 3 0,-6 2-166,-14-7 0,4 6-615,-3-6 881,9 0 0,-14-4 0,11-1 0</inkml:trace>
  <inkml:trace contextRef="#ctx0" brushRef="#br0" timeOffset="4166">427 15 7569,'-2'8'158,"-3"-3"408,3-3-598,-4-2-751,12-7 783,-4 6 0,11-12 0,-5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6.8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1 764 7207,'1'-9'262,"4"-1"0,-2-5-152,7-4 0,0-8-31,5 3 1,1-4-11,4-1 0,-4-7-131,4-3 1,-4 3 98,-1 1 1,-6 1-473,1 5 0,-6-2 56,0 11 379,5 0 0,-8 6 0,6-1 0</inkml:trace>
  <inkml:trace contextRef="#ctx0" brushRef="#br0" timeOffset="348">236 1073 7569,'15'0'0,"-1"0"-23,1 0 1,0-6 35,-1-4 0,-2 0 79,2-5 0,-2-1 76,8-9 1,1-9-121,-2 0 0,7-7 33,-1-3 0,3-7-84,1-3 0,1-3 93,-1-2 1,-1-6-59,-4-3 0,-1-1-265,-3-5 1,-11 11 117,1-6 1,-6 9 114,-4 6 0,-7 3 0,-1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5.4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1132 7569,'-15'0'-457,"-1"-2"406,-4-3 0,2 2 300,-6-7 0,1 1 23,-1-6 0,-3-6-105,8-4 0,1-4-41,8-6 0,4-2 27,6-7 0,3-9-160,7-5 0,8-8 42,16-7 0,-1-1-150,6 1 1,0 6 57,5 3 0,-6 5-240,-4 6 1,-3-1-149,-2 10 1,-1 3 70,-3 11 374,2 1 0,-4 0 0,7-1 0</inkml:trace>
  <inkml:trace contextRef="#ctx0" brushRef="#br0" timeOffset="565">1015 441 6368,'-10'0'297,"0"0"1,0 2-241,-4 3 1,-6-2 20,1 7 0,-3-5-21,3 4 1,1 0-37,-7 0 1,7 9 38,-1-3 0,-3 5-117,3-1 0,-6-1 83,6 7 1,1-2-18,8 1 0,-1 2-23,6-6 1,0 4-9,5-4 1,1-1 1,4-4 0,10 0 24,9 0 1,4-6-1,2 1 1,4-7-3,0 2 1,5-3 75,-4-2 1,4-7-25,-5-2 0,1-11 6,-6-4 1,0-4-27,1-2 1,-3-4 10,-2 0 0,1-1 48,-6 6 1,-6-5-51,-4-1 0,-7 3-62,2 7 1,-6 4-62,-9 6 1,-8 2-168,-16 4 1,-4 2-44,-6 7 1,5 8 289,0 7 0,-7 6 0,-6 8 0</inkml:trace>
  <inkml:trace contextRef="#ctx0" brushRef="#br0" timeOffset="931">1353 853 7266,'0'23'7,"0"-4"1,-7-3 83,-2-1 0,-4 6-65,-2 4 0,-2-2 81,-2 1 0,1 1-190,-7 4 0,6 1 70,-6-1 0,6-1-96,-6-4 1,7 4-92,-1-4 1,4-2-97,5-3 0,-1-2 296,6-3 0,-7 1 0,4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41.67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133 486 7569,'0'14'-763,"0"1"0,-2 0 872,-3 0 15,3-1 0,-11 1 11,4 0 1,-4-1-111,-2 1 1,2 0-7,3-1 1,-3 3-22,3 2 0,2-2 12,-2 2-10,7-2 0,-4-3 0,7 1 17,0 0 1,7-1-30,3 1 1,3-2 8,1-3 0,1-2 0,0-3 1,1-3 2,4 3 0,1-5 0,4-5 0,2 1 0,-2-5 0,3-3 0,1-7 0,0 2 0,1-2 0,6-4 0,-7 6 0,2-4 0,-5 0 0,-8 6 0,2 1 12,3-1 0,-7 8-12,4-2 1,-9 2 96,-1 7-92,-7 0 0,4 2 0,-6 1 38,4 2 1,-3 6-37,3-1 1,-4 3 0,-1 2 1,0 0-24,0-1 0,-1 1 27,-4 0 1,3-6-29,-3 1 1,4 0 24,1 5-19,6-7 9,2 5 0,2-11-8,0 2 6,0-2 1,6-2-26,4 0 0,-2-5-3,6 0 1,-4-6 32,4 1-9,1-3 1,-2-2 1,-1 2 13,-2 3 1,-9-1-17,4 6 0,-3 0 155,2 5-125,-6 0-6,-1 0 0,-7 2 12,0 3 0,0 3 7,0 7 1,2-1-20,3 1 1,-4 0 5,4-1 1,3 1 9,2 0 1,-2 0-13,2-1 1,0-4 36,4 0-44,1-7 0,0 4 1,0-7-24,-1 0 19,1 0 1,0 0 0,-1-2-3,1-3 1,0-3-33,-1-7 0,1 1 34,0-1 1,0 0-31,-1 0 0,1-1 24,0-4 0,-1 4 47,1-3 1,-2 7-42,-3 2 11,3 1 0,-10-5-37,7 5 37,-7 2-15,4 1 21,-7 4-90,-7 9 1,6-3 64,-4 11 1,-2-3-125,2 2 116,0 7 0,1-4 0,-1 2 4,1-2 1,3-1 4,1 4 0,1-9 4,4 4 1,2-4 21,3 4 0,3-7-32,-3-3 1,7 2 9,3-3 1,5 1-6,-6-5 1,7-6 8,-1-4-6,-4 3 0,7-6 0,-5 2-8,0-7 0,3 2 0,-7-4 0,7 2-3,-1-2 1,-2 4 3,1-3 2,-6 2 0,3-2 0,-6-1 1,0 2 1,0 3-2,-1 6 0,-4-3 4,0 7-2,0-6 0,4 9 0,1-3 1,-2 5 13,-3 5 1,3-2 3,-3 7 0,3-2 35,2 2-44,-1 3-4,-6-11 0,4 11-13,-7-3 0,1-4 25,-1-1-28,-3 3 1,4 1 14,-6 5 1,-5-4-26,1 0 19,-8 0 0,4 4 0,-7 1-4,1 0 0,-1 1-18,0 4 0,2-4 19,3 4 1,-1-9 7,6-1-8,0 0 1,5-1 100,0 1-98,0 0 1,0-2 0,2 0 94,3-3 1,3-3-68,6 3-17,1-4 0,6-1 0,4 0-1,3 0 0,1-4 15,0-1 0,6-7-48,-1 2 1,-5-8 32,-4-1 0,-1-1-8,6 6 0,-2-6 6,-4 0 0,-3-4 43,-6 4 1,0 1-21,-1 4 1,-5 0-17,-5 1 0,-2-1-148,-2 0 0,-6 7 91,-4 3 1,-10 3-68,-4 2 0,-9 0 58,-1 0 1,-5 5-394,4 0 279,-6 7 0,10-4 166,-3 7 0,3 6 0,2 2 0</inkml:trace>
  <inkml:trace contextRef="#ctx0" brushRef="#br0" timeOffset="868">2352 736 7243,'15'0'-408,"0"0"1,-1 0 471,1 0 0,5-2-1,-1-3 0,6 2-34,-6-7 0,3 0 9,-3-4 1,-3-1 5,4 0 0,-4 0 68,-1 1-45,0-1-30,-1 0 1,-5 1 17,-4-1 0,-4 5-100,-1 0 1,-8 7 82,-7-2 0,-1 4-92,-9 1 1,3 6 21,-3 4 48,4-4 1,1 7-29,1-3 0,-1 8-1,5 2 1,2 1-1,2-3-4,1 2 0,2 1 16,-2-2 0,4-1 2,6 7-2,0-7 1,0 3 29,0-6 1,0 0-22,0-1 1,11-1-1,4-1 2,1-2 1,2-7-10,2 2 3,2-4 1,3-1 0,-1 0 0,3 0 0,0-1 3,3-4 1,1-3 8,3-7-12,-9 0 0,9 1 0,-10 0-11,4 5 31,2-11 1,-8 10 1,-2-9 1,-4 4-19,-1 5 1,-5-1 11,0 6-7,-7-7-43,3 11 1,-7-4-6,-4 10 0,-3 3-18,-7 7 0,2-1-12,3 1 1,-3 0 57,3-1-10,4 8 0,-1-11 29,7 4 0,0-4 7,0 4 1,8-5 15,7 0 1,0-7-1,6 2-2,0-4 0,-3-1 142,7 0-156,-7 0 1,9-1-42,-2-4 0,-2-2 26,1-3 0,-6-3-7,2 4 0,-4-9 52,-1-2 1,0 0-4,-1 6 1,-4-1-14,0 0 1,-7 1 3,2-1 1,-3 5-39,-2 0 1,-7 1 21,-3-6 0,-3 2-72,-1 3 0,-6 2 23,0 3 0,-4 3-110,4-3 0,-4 5 88,4 5 0,-4-1-60,4 5 0,1 1 0,4 5-31,0 0 1,0 4 100,1 1 1,6-1 5,3-4 0,3 0 17,2-1 0,2-4 19,3 0 1,3 0 9,6 5 1,1-6-49,0 1 0,4-5 100,1 5 1,0-5-77,-6 5 1,1-6 183,0 6-179,-7 0 13,5 5 0,-6 1 97,2 4-93,-2-4 1,-7 12 5,0-4 1,-2 11-3,-3 4 1,-3-2 2,-7 3 0,-1-1-7,-3 5 0,2-5-1,-2 0 0,-4 0 16,-2 5-49,-3-6 1,-3 3 31,-3-7 0,-2 5-19,-3-4 0,-2-1 1,7-6-144,1-4 152,2-3 2,8-12-279,2-3 118,0-6 77,11 0 1,-8-8-148,13-7 11,0-6 219,5-8 0,13-7 0,4-2 0</inkml:trace>
  <inkml:trace contextRef="#ctx0" brushRef="#br0" timeOffset="1337">3249 883 7569,'15'-9'0,"4"1"-185,1 3 119,-1 4 1,-4-6-115,0 7 177,-1-6 0,1 4 1,0-4 125,0-1-45,-1 5 1,3-9-71,2 6 80,-9-6-55,10 2 1,-12 0 28,6-1 40,-5 0-83,4 2 0,-10-5-79,7 3 0,-7 2 6,2-2-14,-3 0 49,-2-4 0,0-1-20,0 0 0,-7 7 57,-3 3-103,-3 3 0,-3 2 72,-4 0-30,4 0 31,-12 0 7,12 7 3,-12 1 0,12 12 4,-4-1-11,4 7 15,1-9-15,7 11 1,1-12 1,7 10 66,0-6 0,2 1 1,3-5-57,5-1 68,9 3 0,-1-12-41,7 4-66,6-3 60,0-7-9,5 0-63,-7 0 63,7 0-18,-5-7 1,5-1 0,-7-7-51,1 1 53,-1-1 0,-1 0 1,-2 1-1,-3-1-11,-2 0 0,4 0-48,-6 1 54,7-1 0,-8 5 9,7 0 0,-6 7-11,6-2 0,-7 4 154,2 1-147,2 0-8,-5 0 1,6 0 4,-4 0 1,-1 0 13,7 0-87,-7 6 0,8-4 0,-5 3 17,2-4 0,1 1-57,6 3 1,-1-4 115,1 4 0,-1 4 0,0-1 0</inkml:trace>
  <inkml:trace contextRef="#ctx0" brushRef="#br0" timeOffset="1726">397 1 7569,'0'9'-93,"0"1"-91,7-6 1,-4 2 318,7-6-157,-7 0 468,4 0-231,-1 0-733,-4 0 183,4 0 335,-6-6 0,7 4 0,1-5 0</inkml:trace>
  <inkml:trace contextRef="#ctx0" brushRef="#br0" timeOffset="2636">5013 162 6446,'8'0'352,"-2"0"293,-6 0-571,0 7 0,-4 1-43,-1 7 0,-7 4 0,1 3 22,-7 0-63,1 9 1,-5 7 31,2 6 0,2 0-3,-6 0 0,4 0 8,-5 1 0,1-1-15,-5 0 0,1-2-13,3-3 1,4-8 26,6-6 0,1-9-60,-1-1 47,0 0 1,1-14-4,-1 4 1,5-10 0,0-6 47,-1-7 1,3-5-38,-2-6 1,2-1-67,-2 1 59,-3-1 1,6-1-55,-3-3 1,-1 1 54,6-6 0,0 5-221,5-5 0,-5 8-76,0 1 1,1 3-79,4 7 1,4 0 359,1 6 0,7-1 0,-4 0 0</inkml:trace>
  <inkml:trace contextRef="#ctx0" brushRef="#br0" timeOffset="3088">5086 618 7569,'15'-8'-1077,"-5"0"974,0 3 604,-7 3-431,3-11-7,-6 5 0,0-2-5,0 0 1,-8 7-7,-7-2 1,1 4-48,-6 1 0,-1 0 0,0 1-40,-2 4 1,3 3-19,-4 7 1,6 0 44,-2-1 1,5 3-14,6 2 1,-3-2-53,7 2 79,0-2 0,1 2 14,-1 1 0,1-1-1,9-4 1,3 0-3,7-1 0,1-4 4,4 0 0,5-7-5,9 2 1,-1-3-2,6-2 1,0-7-23,5-3 0,-6 2 63,-4-1 0,-3-3 1,-2-8 0,-6 4-3,-3-3 0,-9 1 5,-1-2 0,-7 4-44,2-4 1,-10-1 3,-5 1 1,-9 1-23,-6 4 1,-4 5 38,-5 0 1,-2 7-257,-3-2 0,-2 4-15,6 1 1,1 6-1,5 4-269,-1 3 504,7 2 0,-4-1 0,4 1 0</inkml:trace>
  <inkml:trace contextRef="#ctx0" brushRef="#br0" timeOffset="3494">5571 574 7569,'10'-10'-911,"0"0"1011,-7 7 158,4-10-240,-7 11 0,-7-4 1,-3 6-33,-3 0 0,-1 0-7,-1 0 1,-1 6 0,-4 4 1,2 3-11,-6 2 1,6 0-38,-2-1 76,4 1 1,1 1-7,0 4 0,7-4-15,3 4 0,4-4 28,1-1 1,1 0 5,4-1 0,3 1 48,7 0 0,1-5-59,4-1 0,3-5 42,6 0 0,1-2-49,-1-2 1,0 0 2,1 0 0,-1-2 13,0-2 1,1-5-7,-1-5 0,-4-3 7,-1-2 0,-6 2-5,2-2 0,-10-2 66,-5 1 1,-4-4-63,-1 4 1,-1 0 15,-4 6 1,-10-1-43,-10 0 1,-4 2-73,-5 3 0,3 4-5,-4 6 1,4 0 0,2 0-133,0 0 1,1 6-261,3 4 206,-2 3 269,10 2 0,-11 6 0,6 2 0</inkml:trace>
  <inkml:trace contextRef="#ctx0" brushRef="#br0" timeOffset="3761">5792 603 7569,'21'-8'0,"-3"2"-44,6 6 1,-6 0 2,2 0 1,3-2-64,1-3 0,3-1 109,-3-4 0,4-3 0,-4 3-81,4-3 31,-5 5 1,-2-4 89,-6 7 1,0 0-35,-1 5 0,1 2-10,0 3 1,-7 5-14,-3 9 1,-4-1-25,-1 7 1,0 1 9,0 8 0,-6-3 39,-4 4 1,-3-4-126,-2-2 1,1 0-24,-1 1 0,0-6-274,0 1 409,1-7 0,-7 3 0,-2-6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40.13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0 618 7323,'15'0'-616,"-5"2"578,0 3 49,-1-4 0,6 6 213,0-7 1,-1-2-57,1-3 0,1 2-45,4-7 0,3 0 7,6-4 0,-4-1-42,-1 0 0,6-6 9,4-3 0,0 1 4,-4-2 0,-1-1-91,1-8 1,-1 1 70,0-6 0,-1 0-106,-3-5-63,2 6 72,-10 2 1,4 2-85,-6 0 0,-7 4 107,-3 6 1,-4 6 0,-7-2-27,-4 10 0,-8 4-48,-2 6 1,-1 1 1,2 4 0,2-1-41,-2 5 0,-3 6-15,3 5 1,-2 1-133,1-2 1,2 4 414,-6 7 35,-1 6-60,2-5 0,-3 11-84,6-3 1,-4 4-49,4 1 1,1-2 5,4-2 1,2 0-99,3-5 1,-1 6 56,6-2 1,0-2-75,5 3 0,6-8 46,4 2 1,5-9-239,5-5 137,2-4 0,6-3 0,-2-3-477,-1-5 636,-1-4 0,12 6 0,2 1 0</inkml:trace>
  <inkml:trace contextRef="#ctx0" brushRef="#br0" timeOffset="249">1029 706 7569,'0'8'0,"0"6"-63,0-5-29,-6-2-65,4 6 31,-11-11 98,11 4 1,-9-8 27,6-2 0,0-5 0,5-5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05.0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2117 1 7569,'0'15'-989,"0"-1"1145,0-6 0,-2 5-100,-3-3 0,-3 8 90,-7 2-126,1 6 1,-6-3 0,1 6 0,-6 1 17,5-1 0,-1 2-83,2 3 0,2 4 72,-2 6 1,-3-5-105,3 0 1,1-4 32,8 4 0,-3-11-157,3 1 0,4-4-424,1-1 625,-3-3 0,6-6 0,-5 0 0</inkml:trace>
  <inkml:trace contextRef="#ctx0" brushRef="#br0" timeOffset="201">2426 163 7569,'0'8'-14,"0"-2"21,0-6 1,-9 2-8,-5 3 0,-4-4-156,-12 4 0,4 2 122,-8-2 0,-4 6-85,-1-1 0,-2 3 119,2 2 0,-3-1 0,4 1 0</inkml:trace>
  <inkml:trace contextRef="#ctx0" brushRef="#br0" timeOffset="777">2411 515 7569,'28'-1'-549,"-4"-4"0,-3 3 473,-6-3 1,0 4 219,-1 1-52,1-7-36,-7 5 1,-3-4-56,-10 6 0,-3 6-11,-7 4 0,-4 8 12,-1 2 18,-6-1 1,10-2-4,-4 2 1,4-2 4,1 2 1,2-2-12,3-3 0,-1 1 13,6 0-71,-7-1 67,11 1 0,1-7-50,10-3 1,3-3 14,1-2 0,8 0-9,2 0 1,6 0 23,4 0 1,-3-7-5,3-3 1,2 2 59,-2-2 1,-1 2-55,-8-1 0,1-3 78,-7 7-49,7-6 8,-9 9-24,4-4 0,-13 7 2,-3 4 1,-5-2-104,-5 7 0,2 0 93,-7 5 0,7-6-76,-2 1 64,3 0 0,2 5 93,0-1 1,4-4-95,5 0 1,3-7 11,12 2 0,-1-3 22,2-2 0,1 0-19,-7 0 1,6-5 53,-6 0 0,6-6-40,-5 1 1,-1-3 55,-4-2 0,-2 0-52,-3 1 0,3-3 111,-3-2 1,-4 2-103,-1-2 1,-3 2 12,-2 3 1,-2-1-21,-3 0 1,-3 1-3,-7-1 1,-4 7-79,-1 3 0,-6 3-36,1 2 1,-4 0-194,-5 0 0,3 7 107,-4 3 1,6 4-432,5 6 604,2-4 0,1 12 0,-2-5 0</inkml:trace>
  <inkml:trace contextRef="#ctx0" brushRef="#br0" timeOffset="959">3043 648 7569,'15'0'-310,"-1"0"1,1 0 350,0 0 0,-6 4 11,1 1 0,-2 7 69,2-2 0,3-2-71,-3 2 1,-2-6-16,2 6 1,1-5-198,9 5 0,-2-7-388,7 2 550,-1-3 0,12 4 0,2 2 0</inkml:trace>
  <inkml:trace contextRef="#ctx0" brushRef="#br0" timeOffset="-634">1455 545 7569,'7'-8'0,"-5"1"-696,4 7 446,-6 0 400,-13 0 0,3 5-55,-9 0 1,-3 6 32,3-1 1,-6-2-26,6 2 1,-3 0-58,3 4 1,3 6 19,-4 0 0,-1-1-37,1-4 1,0 1 0,6 4 0,-6-4-109,1 4 1,-1 1 76,5-1 1,5-2-219,1-9 0,4 3-83,-5-7-327,7 0 148,-4-5 482,20-7 0,4-1 0,12-7 0</inkml:trace>
  <inkml:trace contextRef="#ctx0" brushRef="#br0" timeOffset="-425">1397 750 7569,'0'15'-513,"0"0"0,0-5 909,0-1 66,0-5 115,0 2-389,-7-12 1,-3-2-61,-9-7 1,1 0 14,-7 0 0,6 1-52,-6-1 0,2-5-105,-1 1 1,-2-6-79,6 6 0,-5-6-91,6 6 0,-1-7-75,6 1 0,-1-1 146,0 1 0,2-1 112,3 7 0,-3-7 0,5 3 0</inkml:trace>
  <inkml:trace contextRef="#ctx0" brushRef="#br0" timeOffset="-1226">676 780 7569,'-6'8'-265,"4"-1"0,-6-3 301,3 1 1,2 0 172,-7-5 1,0 0-209,-4 0 36,-1 0 1,0 2-56,0 3 0,1-4 64,-1 4 0,-6 2-33,-4-2 1,2 1 27,-1-1 0,-5-2 8,-6 7 1,-1-6-28,2 0 1,1 3 1,-6-2 1,6 0-5,-1-5 1,3 0-4,2 0 1,6-2-54,3-3 0,1-3 62,4-7 0,-3 1-63,8-1 1,4 0 49,1 1 0,3-6 3,2 0 1,0-6-15,0 2 1,7 1 35,2-2 0,11-1-40,5-8 1,4 1 8,5-6 1,-1 5-6,6-5 0,2 4 12,8-4 0,-3 6-171,3-1 0,-4 8 51,0 1 1,-6 8-284,0-3 0,-6 5 389,1 5 0,-3-3 0,-2 5 0</inkml:trace>
  <inkml:trace contextRef="#ctx0" brushRef="#br0" timeOffset="-1001">529 486 7569,'-13'15'0,"2"-1"-61,-14 1 0,1-5-87,-6 0 1,-1-6 93,-3 6 0,-2-5-43,-3 5 0,-3-7-15,2 2 0,4 2-353,2-2 465,3-1 0,-5 3 0,-1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38.99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632 103 7569,'0'9'-367,"0"-3"1,-1-1 366,-4 0 0,-3 0 80,-7-5 1,-1 1 146,-4 4 1,-8-1-174,-6 5 1,-7-4-132,2 5 0,-4 0-72,-1 5 168,7-1 0,-2-4-52,9 0 1,-1-2 49,12 2 0,-1 3-43,5-3 0,1-2 20,-1 2-13,7 0 16,-5 4 0,13-4-40,0 0 1,3-5 30,12 5 1,-4-6-4,9 6 0,-2-5 39,1 5 0,-2 0-32,2 4 0,-3-4 103,-1 0 1,0 0-60,0 5 1,-7 1 106,-3 3 1,-4-2-72,-1 2 1,-6 3 22,-4-3 1,-3 2-40,-2-1 1,-4 1 7,-1 4 1,-1 1-77,1-6 1,4 4 67,-4-4 1,-1 4-121,1-4 0,1-1 98,4-4 1,5-2-416,0-3 133,1 3-472,-6-11 720,7 4 0,1-6 0,7 0 0</inkml:trace>
  <inkml:trace contextRef="#ctx0" brushRef="#br0" timeOffset="251">456 1103 7569,'23'0'-356,"3"0"-136,-6 0 0,1-5 754,-2 0 0,-1-11-114,7 1 1,-2-14 151,1-1 1,4-9-110,-4 0 1,4-5-99,2-5 0,1-3-27,3-7 0,4-7-47,6-2 0,-7-4-313,-2-1 1,-11-6 12,-4 1 0,-11 9-606,-4 5 887,-3 14 0,-9-7 0,-1 13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4.8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15 8418,'8'8'-1077,"-1"-1"1454,-1-7-323,-4 0 0,10-2-68,-8-3 1,1 2 13,-5-7 0,7 7 0,1-3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1.4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16 603 6805,'0'15'-763,"0"-1"763,0-5 0,0-1 424,0-3-315,0-4 0,-5 8 16,0-5 41,0-2-9,5 5-62,6-7 1,3 0-24,5 0 1,1-2 14,0-3 0,6-3-17,3-7 1,1 0-3,4 1 0,-1-7 7,11-4 0,0 2-45,6-1 1,4-1 27,0-4 0,-2-5-14,-8-1 0,2-1-55,-7 2 0,-1 3 70,-9-3 0,-2 1-105,-8-1 0,-1 3 85,-3-4 1,-3 9-147,-7 2 1,0 6 50,0-2-3,-7 4 0,-1 3 23,-7 3 0,1 3-15,-1 7 0,-1 0 30,-4 0 0,4 7-8,-4 3 0,-3 8 52,-1 1 1,1 3-43,-2-3 0,1 4 48,-6 6 1,-1 2-34,-3 4 1,3-3 99,-3 8-100,9-1 25,-2-2 1,10 11-16,-2-4 0,4 3-5,5-3 1,2 4 5,3-4 1,3 3-35,-3-8 0,10-3 32,5-1 1,3-11-99,2-4 0,6-1 87,4-4 0,-2 1-198,1-11 1,1 0-37,4-5 0,-1 0-31,-4 0 1,2-2-103,-6-2 373,0 2 0,1-11 0,2 5 0</inkml:trace>
  <inkml:trace contextRef="#ctx0" brushRef="#br0" timeOffset="249">942 824 7111,'0'8'-442,"0"-2"511,0-6-89,6 0 0,-4-1-188,3-4 0,-2 1 208,2-5 0,3-1 0,7-5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0.24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44 7569,'0'8'-683,"0"-1"1108,0-7-336,-6 0 1,1 0-13,-10 0 0,4 0-1,-9 0 0,-1 2 9,1 2 1,-6 0-70,2 6 1,-4-6 57,-2 6 1,-1 0-58,-3 5 0,3 1 8,-3 4 1,3-2-75,1 6 0,1-1 9,-1 1 1,3 4 66,2-3 1,-3 1-32,4-2 1,1 4 21,-1-3 0,6 1-28,-2-2 1,4 4 22,1-3 0,2 1-37,3-2 1,4 2 35,6-6 1,0 4-112,0-4 0,1 0 77,4-6 4,3 1 1,12-2-24,0-3 1,-1-4 18,-4-6 1,4-1 29,1-4 0,0-3-27,-6-7 1,4 0 38,-3 1 1,3-1-32,-8 0 1,1 1 42,-1-1 0,-4-5-37,-6 1 0,0-1-1,0 5 0,0 1-99,0-1 0,-6 5 98,-4 0 0,-3 2-282,-2-2 0,-1-1 105,-4 6 0,4 0 184,-3 5 0,2 0 0,3 0 0</inkml:trace>
  <inkml:trace contextRef="#ctx0" brushRef="#br0" timeOffset="277">471 970 7569,'23'-8'-420,"3"2"0,-5 4 280,2-3 0,-3-3 107,4-7 1,2 0 273,9 1 0,-4-12-62,3-4 1,2-7-70,-2 2 1,0-7-52,-4-2 1,6-2-33,3-8 0,-3 2-69,-2-2 0,-3-3 59,-1 3 0,-9-2-264,-6 3 1,-2-5-54,-8 4 300,-1 4 0,-10-1 0,-2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2:51.69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1000 6711,'0'8'-154,"0"5"279,0-11 241,0 4-205,-6-6 39,4 0-74,-4 0 1,6-6-45,0-4 1,1-3-49,4-2 1,-2-1 8,7-4 0,0 2 0,5-6-24,-1-2 1,-4-7 12,0-1 0,0-5-139,4 4-39,1-6 1,-2 9-11,-3-7 164,3 6 1,-11 2-294,3 6 0,-2 7-135,2-1-137,-4 2 557,6 3 0,-7 6 0,0 1 0</inkml:trace>
  <inkml:trace contextRef="#ctx0" brushRef="#br0" timeOffset="2988">809 471 6250,'8'-7'260,"-1"6"-217,-7-6 0,0 5 104,0-2-61,0 2 126,0-5-92,-7 7-49,6 0 1,-12 0 11,3 0-43,-3 0 1,-2 0-56,0 0 69,1 0-15,-1 0 1,5 0-37,0 0 46,1 0-14,0 0 1,-4 5-111,4 0 113,2 7-38,-6-4 0,10 2 11,-7-1 1,5 3 0,-5 7 1,2-1-1,-2 7 1,-3-6-46,3 6 51,4-7-7,-7 10 1,9-7-33,-5 3 1,1 3 26,-2-8 0,2 6-4,3-6 1,3 6-7,-3-6 1,3 6-2,2-6 0,0 1 1,0-5 0,0-1 0,0 1 0,5 0-2,0 0 0,2-1 0,-2 1 0,-2 0 6,7-1 0,-5-4 12,4 0 0,-4-5 1,5 5 1,-5-5-6,5 4-3,0-5 1,4 2-3,1-6 1,-2 2 0,-1 1 3,-3 2 1,1 0 9,5-5-13,0 0 1,-6-5 25,1 0 1,0-6-24,5 1 1,-1-3 30,1-2 1,0-5-10,-1 1 0,1-6 3,0 6 0,1-7-2,4 1 0,-4-3 5,4-1 0,-4 0 35,-1-1 1,-5-4 6,-1 0 1,-5-1-47,1 6 0,-4-1 10,-1 1 1,-6 0-124,-4-1-21,-3 7 83,-2 2 1,0 8 5,1 3 0,-1-1 0,0 6-32,1 2 44,-1 1 0,0 2-15,0 0 4,1 0 0,-1 2 1,-1 3 32,-4 4-23,4 11 0,-7-2-14,3 6 16,4 1 1,-5 4-27,6 1 24,0-1 0,1 1 0,4-1 11,0 0-12,0 1 0,2-2-7,3-4 8,4 4-1,1-12 0,0 10 3,0-6 1,0 4 0,0-4 1,1 0 1,4-6 1,3 1-1,7 0 0,0-7-1,-1-3 1,3 1-13,2-1 0,-1 0 0,5-5 0,-2 0 1,4-2-1,-6-3 8,8 4 1,-9-12 4,6 3 1,-4-5-8,4-4 1,-6 2-2,2-2 0,1-2 6,-1 1 0,-2-5 2,-9 6 0,3-7-1,-7 1 0,0-1 4,-5 2-38,0-4 0,-7 5-72,-3-6 1,-4 4-10,-6 1 0,-3 6-168,-6-2 1,-6 5-274,1 5 353,-7 4 1,9 6-55,-8 0 256,8 0 0,-11 13 0,6 3 0</inkml:trace>
  <inkml:trace contextRef="#ctx0" brushRef="#br0" timeOffset="3731">868 574 7569,'0'9'-1254,"0"1"1032,0-6 231,0 9 24,0-12 0,2 11 14,2-7 29,-2 6-48,5-9-11,-7 11 1,0-5-1,0 7 0,-5-1 42,0 1 1,-5 0-33,5-1 1,-6 3 40,1 2-46,-3-2 0,-2 9-21,0-7 0,1 6-4,-1-6 0,0 6-2,1-5 0,-1 4-67,0-4 1,2-1-4,3-4 1,-3 0 12,4-1 1,-3-4-196,2 0 257,-3-7 0,5 10 0,-7-5 0</inkml:trace>
  <inkml:trace contextRef="#ctx0" brushRef="#br0" timeOffset="4241">1250 926 7569,'8'0'-689,"-1"0"259,-7 0 282,0 7 223,0 1 0,0 7 30,0 0-82,-7 6 1,-1-3 6,-7 6 1,1 1 6,-1 4 0,0 1-39,1-1 0,-1 0 1,0 1-20,1-1 1,4-4-64,0-1 0,0-6 14,-5 2 0,6-6-263,-1-4 333,7-3 0,-4-1 0,7 2 0</inkml:trace>
  <inkml:trace contextRef="#ctx0" brushRef="#br0" timeOffset="6881">192 1206 7073,'-15'0'13,"0"0"1,6-7 85,-1-3 0,-5-4 42,-4-6 0,-3 2-79,3-6 20,2 6 1,-4-15 0,8 4-10,3-2 1,4-9 36,6-4 0,1-6-155,4-9 0,10-8-268,9-7 202,17-6 1,-22 34 0,1-1-1,5 1 1,1 1-160,0 1 1,-1 1 0,16-40 269,3 5 0,-4 2 0,5-4 0</inkml:trace>
  <inkml:trace contextRef="#ctx0" brushRef="#br0" timeOffset="5802">1823 632 6104,'0'9'-99,"0"-3"416,0-6 1,-1 5-132,-4 0-120,3 0 46,-4-5-90,6 6 38,-7-4 27,6 5-18,-6-7 0,7 0 22,-7 0-56,6 0 0,-6-2-49,7-3 71,0 3-23,0-4 19,0-1-123,0 6 165,0-6-77,0 1 1,0 2-2,0-5 2,0 5-42,0-9 38,0 12-7,0-12 1,0 9 7,0-6 47,0 1-52,0-6-20,0 0 1,0 1 17,0-1 0,0 5-7,0 0-2,0 0 1,2-3-1,3 4 16,-4-4-12,13 4 15,-13 1-17,12 2 1,-10 6-5,7 0 1,-5-5 4,5 0-4,0 0 8,4 5-5,1 0 1,-5 0 6,0 0-2,-7 6-8,10-4 1,-10 10 0,7-8 1,-7 3-4,2-2 1,-3 3 2,-2 7 0,-2-1-1,-3 1 1,-1 6 0,-4 4 0,-8 3-1,3 1 0,-3 5 0,4 1 1,-1 1 0,0-4 0,1 3 0,-1 0 98,0 0-96,1-4 1,-1 10 101,0-7 0,2 0-86,3-4 0,-1-1 29,6 0 1,-5-1-42,5-3 0,-4-4-5,4-6 0,0-1 10,5 1 1,0 0 1,1-7-75,4-3 69,-3-4 1,11-2-17,-3-4 0,8-3-16,1-7 0,6-1-1,-6-4 0,8 4 7,-3-4 0,4-1-1,1 1 1,1 1-39,-1 4 1,-1 5-9,-4 0 0,-3 6-125,-6-6-237,0 6 262,-7-2-179,-8 12 345,-8-4 0,-7 18 0,0-4 0</inkml:trace>
  <inkml:trace contextRef="#ctx0" brushRef="#br0" timeOffset="6391">2220 1441 7569,'22'-8'-473,"-6"1"0,5 1 590,-6-4 1,-1-3-32,1-2 1,1-6-17,4-4 1,-2-4 0,5-5-146,-2-6 135,5-9 1,-4 2-31,2-7 0,4 5-7,-4-5 0,-2 2-18,-3-2 0,-3-5-86,-1 1 1,-7-6 0,-3-6-204,-3 1 1,-9 7 283,-2-2 0,-18 4 0,-4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0.9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266 912 7569,'8'0'123,"0"0"-14,-3 0 0,1-1 64,4-4 1,2-4-93,-8-5 1,8-1 124,-2 0-146,3 1 85,1-8 0,6 0-153,0-8 1,6-1 100,-2-3 1,-3 3-46,-1-3 0,-4-2 2,-1 1 0,0 1-187,-1 5 1,-5-1-29,-4 1 0,-4 1-116,-1 4 1,0 2-87,0 8 1,-6 1 123,-4 3 0,-8-2-93,-2 7 0,-1 0 129,1 5 0,2 0 207,-6 0 0,0 14 0,-6 2 0</inkml:trace>
  <inkml:trace contextRef="#ctx0" brushRef="#br0" timeOffset="208">618 648 7569,'0'9'0,"0"1"-349,0-7 184,0 4 1,-6-7 517,-4 0 1,-3-2-108,-2-3 0,-6-1-176,-4-4 0,-2-3-60,-3 3 0,-6-3-141,-3-2 0,-5 6-37,-5-1 0,3 5 103,-3-5 1,4 5-610,1-5 674,6 7 0,-5-10 0,6 5 0</inkml:trace>
  <inkml:trace contextRef="#ctx0" brushRef="#br0" timeOffset="502">706 1044 7569,'15'0'-170,"0"0"209,0 0 1,-1-6-1,1-4 85,0-3 1,1-3 72,4-4 1,-2-4-215,6-11 0,2-4 55,9-10 0,-4-5-24,3-9 1,-3 0-33,-2-5 1,-1 4-243,-3-4 0,1 4-101,-7-5 1,-6 6 66,-8-6 294,-3 7 0,-2-3 0,0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03.2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133 236 7569,'0'8'-1812,"0"5"2077,0-5 1,0 2-98,0 0 1,-2-5-29,-3 5 1,2 0-97,-7 4 0,2 1 24,-2 0 0,-3 1-27,3 4 0,-1-3-1,1 8 1,-1-1-13,6 6 0,-2-2 28,2-4 1,4 4-64,-4-4 1,3-1 42,2 2 1,2-7-93,3 1 1,1-2 80,4-3 0,3-4-79,-3 0 1,9-7 65,6 2 0,-2-3-108,1-2 0,1-2 85,4-3 0,1-5 3,-1-9 0,0 3-4,1-4 0,-6-1-2,1 1 0,-2-4 13,1 4 0,2-5-12,-6 6 1,-1-2 27,-4 1 1,0 4-24,0-4 1,-1 9 21,1 1 1,-5 7 11,0-2-8,-7 3-14,10 2 0,-12 2-2,4 3 0,-3 3 0,-2 6 0,0 6 1,0 0 1,-5 1-1,0-1 1,-1-4 0,1 3 1,3-1-10,-3 2 1,4-4 10,1 4 0,0-9 8,0-1-31,6-7 1,2 9-2,7-7 1,0 0-65,-1-5 1,3-7 73,2-3 1,-1-3-1,7-1 0,-6-1-14,6 0-22,-7 0 29,3 1 0,-6 4 49,-1 0-75,1 7 151,0-10-128,-7 11 61,-1 2 0,-6 8-39,4 7 1,-3 0 63,3-1 0,1 1-53,-1 0 0,2 0 30,-2-1-8,3 1-18,6 0 1,1-2 23,0-3 0,-1-4-23,1-6 0,2 0-65,2 0 0,-3 0 57,4 0 0,-4-6-65,-1-4 0,0-3 59,-1-2 1,1 0-23,0 1 0,-5-1 11,-1 0 1,1 0-6,5 1 96,0-1-89,-1 0 1,-1 1-1,-1 1 129,-2 3-118,-7-3 1,5 11 40,-3-3-66,-3 4 2,4 1 0,-7 6-44,-4 4 0,3 3 64,-3 2 1,2-1-29,-2 1 1,3 0 13,-3-1 0,4 1-15,1 0 0,0 0 6,0-1 1,5 1 29,0 0 0,6-6-26,-1 1 0,3-5 56,2 5-39,-1-7 1,3 4-1,1-7 0,1 0 0,6 0 2,-6 0 1,6-7-5,-6-3 0,6-3 0,-6-1-1,8-1 0,-9 0 0,4-1 0,0-4 0,-1 4 0,-2-4 0,-7 2 3,3-1 0,-4 3 12,4-4-14,-1 4 0,-4 6-2,0 0 5,0 0-6,5 2 1,-1 1 2,1 7 1,-2 2 34,-3 3 1,1-2-27,-6 7 0,5 0 13,-5 5-22,0-1 1,-5 1 0,0 0 1,0-1-52,0 1 55,-7 0 1,-1-1-41,-7 1 1,6 0 32,-1 0 1,2-1-42,-2 1 35,-3 0 0,9-1 1,-4 1-15,2 0 27,1-1 0,5 1-15,0 0 1,0-5 83,0-1-77,6-5 1,-2 7-1,5-6 89,3-2 0,6-1-75,1-2 0,3 0-7,-3 0 1,1 0-4,9 0 0,-3-2-2,9-3 0,-9-1-1,-2-4 0,1-5 12,4 1 0,-4-1-17,-1-5 0,-6 4 10,2 1 0,1-4 68,-1-1 1,-6-1-66,-4 1 1,-7 4 15,2-4 0,-5 4-6,-5 1 0,-8 1-116,-6-1-2,-7 7 0,1 1 1,-8 7-48,-1 0 1,-5 7 5,5 3 1,-6 3 50,6 1 1,1 1-346,9 0 190,3-1 246,6 1 0,-6 0 0,-2 0 0</inkml:trace>
  <inkml:trace contextRef="#ctx0" brushRef="#br0" timeOffset="1268">2073 648 7569,'29'-2'0,"1"-1"0,-1-2 0,-1 0-561,-4 5 416,4-7 1,-12 4 103,4-7 1,1 5-1,-1-4 109,-2-3 0,-2-1-80,-1-2 1,4-1 73,1-4 0,0 2-7,-6-6-26,8 6 1,-6-8 0,4 6 20,-4 2 0,-1 2-15,-1 1 48,-6 1-183,-1-1 131,-7 7 1,-3 1-81,-7 7 1,0 0 68,-9 0 1,1 7-59,-2 3 1,2 4 39,-7 6 0,8-2-12,-3 6 0,4 1-12,1 4 21,7-6 1,-5 5-1,5-5 0,-1 0 1,1 3 0,3-7 0,4 1 0,-4-5 0,5-1 0,5 1 0,3 0 0,11-2 9,1-3 0,1 1 2,-1-6 1,3 0-12,6-5 0,0 0 3,1 0 1,-6 0-7,1 0 0,-6-7 5,6-3 1,-2-3-12,1-1 10,-2-1 0,-3 5 0,1 0-8,-2-1 5,-8-2 0,1 3-9,-6 0-28,6 7 37,-9-4 1,3 7-27,-10 0 1,3 7 17,-3 3-22,-3 3 0,2 2 29,-4-1 1,3 1 0,7 0 29,0-1 1,7-5 3,3-5 1,8 3 0,1-2 0,7 0-28,-1-5 0,3 0 0,-4 0 1,-1-2 6,-2-3 0,4 2-10,-6-7 1,1 2 10,-5-2 0,-2-3 20,-3 3 9,3-3 1,-10-1 5,7-1 1,-7 5-38,2 0 1,-4 0 0,-1-4 13,0-1 1,-6 7-45,-4 3 1,-5-2 39,-4 3 1,1-1-116,-7 5 0,2 5 64,-1-1 1,-4 8-60,4-2 1,-2 1-92,1-1 102,4 3 1,6-5 0,0 7-55,1 0 0,4-6 9,0 1 51,7-7 0,-2 9 9,10-7 0,3 0 88,7-5-59,-1 0 1,3 0 0,1 0 74,1 0 1,6 0-56,-6 0 1,1 0 8,-5 0 0,4-5 122,1 0-129,0 0 1,-7 7 89,-4 3 1,3-2-42,-7 7 0,0-1 128,-5 6-101,0 0 0,0 1 1,0 4-3,0 4 1,-2 4-75,-3 1 0,2 1 47,-7-1 1,0 5-2,-4 1-8,-1 6 0,0-5 0,0 4-45,1 0 1,-6-3 37,1 2 1,-8-3-39,3-6 1,-2-1 46,1 0 1,-2-6 8,2-3 0,-1-4-42,1-1 0,3-5 38,2 0-107,4-7 89,-6 3 0,9-12-28,4-4 19,2-3 1,14-3 0,2-2-25,4-2 1,9-6 13,2 1 1,1-2-4,4-3 1,-1 1 35,11-1 1,-1-1-29,1-3 0,3-2 39,-3-3 0,-1-2-32,1 7 0,0-5 26,5 4 1,1-5-22,-1 0 0,1 4 48,4 2 1,-3 1-43,3-1 1,-10 5 18,-4-1 1,-4 1 68,-2 4-79,-6 4 1,-2-5-66,-6 6 96,-7 1-108,-1 4 30,-7 7 0,-7 1-7,-3 7 0,-8 5 32,-1 0 1,-6 8-79,6 2 0,-6 0 56,5 4 1,-4 3-7,4-3 1,-4 6-4,4-6 1,2 6 4,8-6 0,-3 3 13,4-3 0,2-2-11,2 2 1,4-3 70,1-1-60,6-7 0,2 4 1,7-7 24,0-2 0,6-1-11,3-2 0,4-2 3,2-3 0,-1-3 1,0-7-10,1 7 0,-6-5 0,-1 3 10,-2-3 1,4-3-9,-6-4 1,1 9 13,-5-4 0,-2 4-16,-3-4 1,3 7-1,-4 3 1,5 3 1,0 2 0,1 0-1,0 0 0,-1 0-5,1 0 0,6 0 8,4 0-2,3 7-56,1-6 0,7 8 51,3-5 0,3-2-313,3 3 316,-1-3 0,0 4 0,0 2 0</inkml:trace>
  <inkml:trace contextRef="#ctx0" brushRef="#br0" timeOffset="2636">4895 1 7569,'0'8'-1294,"0"-1"964,0-7 808,0 6-41,0-4-221,-6 11 0,-1-5-62,-3 7-97,-3-1 1,5 6 23,-7 0 1,-1 6-7,-4-2 147,-2 4-162,-8 8-1,7-5 25,-4 11 1,2-9 45,-9 6-55,9 0-65,-9-1 1,13-2 0,-4-8 133,6-4-194,2-3 1,3-11-94,-1 0-14,7-7 198,-5 4-60,11-14 1,-6-3 0,5-9 35,-2-6 1,-5 1 10,5-6 1,-5 4-28,5-8-49,-6 3 1,8-3 33,-7-1 1,7 1 0,-2 5-218,3-1 98,-5 7 0,6-3-439,-4 7 387,3-1-50,2 5 0,0 6-346,0-1 581,0 7 0,0-4 0,0 7 0</inkml:trace>
  <inkml:trace contextRef="#ctx0" brushRef="#br0" timeOffset="3036">4925 427 7569,'0'-8'-1117,"0"0"536,0 3 703,0 3 1,-2-9 204,-3 6 0,-3-5-75,-7 5-138,0 0 1,-4 5-117,-1 0 1,-4 0-5,4 0 1,-4 0-69,4 0 96,-6 0 0,10 7 29,-4 3-90,4 3 65,1 1 1,5 3-38,0 2 1,7-2-1,-2 2-15,4-2 0,4-1-20,7 4 46,-1-11 0,16 11-31,-1-10 1,1 1 27,9-1 3,4 3 0,-7-11 1,3 3 30,-3-4 1,-1-1 3,-1 0 1,-1-6-21,-4-4 1,-3-3 4,-6-2 0,0-1 95,0-4 0,-2-1-58,-4-4 1,-2-2 3,-7 2 1,-2 2-23,-3-1 1,-8 6-135,-6-2 1,-7 9-34,1 1 0,-3 7-332,-1-2 364,0 3 1,-1 9 95,1 3 0,6 9 0,2 4 0</inkml:trace>
  <inkml:trace contextRef="#ctx0" brushRef="#br0" timeOffset="3436">5410 354 6855,'-15'0'74,"-1"0"-103,-4 0 34,4 0 0,-7 0 4,3 0 1,4 1-14,-4 4 1,-1-2-7,1 7 0,1-5-4,4 5 0,0 1-5,1 9 1,1-2-26,3 6 0,3-4 38,7 4 1,0-1 1,0 2 1,7 1 25,3-6 0,4-1 2,6-4 0,4-5 27,11-1 0,-3-5 7,8 1 1,-8-4-43,3-1 0,-4-6 1,-4-4 14,-2-3 1,-4-3 45,-6-4-48,0 4-4,-7-12 0,-2 5 1,-6-5-6,0 4 0,0-2-7,0 6 0,-1-5 27,-4 6-206,3-1 186,-18 6-12,11-1 1,-14 5-247,3 0 1,2 7 97,-6-2 1,6 4 0,-3 2-228,-1 4 367,6 3 0,-5 13 0,6 2 0</inkml:trace>
  <inkml:trace contextRef="#ctx0" brushRef="#br0" timeOffset="3621">5513 456 7335,'22'0'-413,"6"0"1,-12-1 135,4-4 1,-2 3 381,2-3 0,-4 2 216,4-2 1,-4 4-16,-1-4-185,-1 3 0,1 2 12,0 0-73,-1 0 1,-1 7-154,-3 2 152,-3 11-7,-7 3 1,0 6-109,0 1-30,0-1 145,0 0-197,0 1 1,-7-1 56,-3 1 1,-1-3-376,1-2 456,-3-4 0,5-6 0,-7 0 0</inkml:trace>
  <inkml:trace contextRef="#ctx0" brushRef="#br0" timeOffset="4435">6292 912 6617,'-9'0'474,"-4"0"1,5 0-157,-7 0-220,1-6-7,6-3 1,-5-5 128,3-1-113,3 0-35,-6 1 35,11-1-27,-11-6 1,12 3-43,-4-7-78,3 1 119,2-6 1,2-1-127,3-3 0,3-4 5,7-6-234,-1 0 0,6 2 69,0 3-60,6 3 0,-5 6-89,3 1 261,4 6-573,-11 2 668,10 6 0,-4 0 0,7 1 0</inkml:trace>
  <inkml:trace contextRef="#ctx0" brushRef="#br0" timeOffset="4870">6865 559 7569,'8'-8'-1536,"-1"-5"2000,-7 12-218,0-13 1,0 13 1,0-12-182,0 11-13,0-11 1,-7 10-35,-3-7 0,2 7 47,-2-2 0,0 3-92,-4 2 79,-1 7 1,5 1-91,0 7 1,1 1 114,-6 4-248,0-4 201,7 12 0,-3-10 28,6 6-147,0 1 103,-2-3 0,6 5-11,-4-8 21,10 1 0,-2-6 0,8 1-8,6 0 0,-1-7-1,9-3 0,-1-3-17,5-2 1,1-2 24,-1-3-21,1-3 0,-1-7 0,0-1 14,1-4 18,-7 4 0,-2-7 0,-8 5-1,-3-2 0,-4-4 1,-6 4 0,0-1-63,0 2 1,-6 2-4,-4-2 1,-10 2-241,-4 3 0,-4 5-75,-1 5 239,6 2 1,-5 4 106,4 2 0,-4 11 0,-2 8 0</inkml:trace>
  <inkml:trace contextRef="#ctx0" brushRef="#br0" timeOffset="5197">7262 809 7569,'0'8'-746,"0"6"438,0-5 516,0-2-16,0 6-128,0-5-48,-7 13 0,-1-3 9,-7 7 25,1-7 0,-3 9-102,-2-2 0,1-2 48,-7 1-267,7 1 145,-3-2 64,6 4 1,1-10 61,-1 2 0,0-2 0,1-3 0</inkml:trace>
  <inkml:trace contextRef="#ctx0" brushRef="#br0" timeOffset="5702">7570 824 6826,'7'8'-798,"-5"5"665,4-11 1,-1 6 823,0-3-305,0-3-43,1 4-39,2 1-110,7-6-128,0 6 0,0-7 92,-1 0-74,7 0-39,-4 0 0,9 0 42,-6 0-22,6 0 0,-10 0-91,4 0 0,1-5 37,-2 0 1,1-6 29,-5 1-4,-1-3 0,0-2 6,-5 0 0,3 1-78,-7-1 0,0 0 80,-5 0 1,0 6-181,0-1 130,-7 0 0,-6-3-94,-7 3 0,1 4 70,4 6 1,0-5-111,1 0 135,5 0-19,-4 5 0,10-2 3,-7-3-28,7 4 55,-3-12 0,6 9 1,0-5-27,0-1 0,6-5-2,4 0 1,3-1 0,2-3-12,-1 2 1,-4-9 17,0 6 1,-2-1 0,2 2 0,1 2-9,-6-2 1,0-3 1,-5 3 0,-1 1-10,-4 8-63,-10-3 75,-1 11 1,-12-4-18,3 6-307,-9 0 193,3 0 1,-5 6 148,7 4 0,-7 10 0,-2 3 0</inkml:trace>
  <inkml:trace contextRef="#ctx0" brushRef="#br0" timeOffset="6081">8100 1221 7569,'14'-10'-627,"1"0"431,0 0 1,-1-4 399,1-1-41,0 0 0,-1-6-48,1-3 1,5-9 7,-1-1 0,3-7-208,-3 2 152,-3 3 0,6-12 90,-8 4-291,1-3 193,0-4 1,-5-1-266,-1-7 0,-5-5 96,1 1 0,-5 4 110,-5 5 0,-3 0 0,-7-5 0</inkml:trace>
  <inkml:trace contextRef="#ctx0" brushRef="#br0" timeOffset="12649">15 1574 7569,'-5'9'390,"0"1"-157,0-7-504,5 4-304,0-7 575,7 0 0,8 0 0,7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2.4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0 735 7569,'15'0'-407,"0"0"294,0 0 0,-6 0 1,1 0 289,2 0 0,2-1 1,6-4 0,-2-4 18,6-5 0,-4-3-110,4-2 0,1 1 7,4-7 0,-4 1-42,-1-6 0,1 1 42,4 0 0,1-1-96,-1 1 1,2-5 87,3-1 1,-3-4-123,4 5 1,-6-5 64,-4 4 1,-4-1-53,-6 2 1,-7 5-9,-3-1 1,-4 3-139,-1 7 1,-6 0-5,-4 6 0,-5 1 103,-4 3 0,-3 3-1,-2 7 1,-4 7 20,4 3 1,-4 4 27,-2 6 1,3-2-33,2 6 0,-3 2 103,4 9 1,-4-4-63,-1 3 0,1 2 11,4-2 1,-4 5 47,3-4 1,4 6-58,1-2 1,6 2-32,4-2 1,3 3 35,7-2 0,2 0-105,3 0 0,10-5 57,9-5 0,4-2-146,1-4 0,6-3-90,-1-6 291,7-7 0,-10 5 0,5-5 0</inkml:trace>
  <inkml:trace contextRef="#ctx0" brushRef="#br0" timeOffset="294">897 882 7569,'0'8'-363,"0"-1"521,0-7-394,0-13 236,7 3 0,1-11 0,7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14.3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177 265 7535,'-15'1'250,"2"4"-122,3 5 0,-3-2-89,3 2 0,-3 0 71,-2 4 1,1 1-120,-1 0 1,5 1 97,0 4 0,6-4-104,-6 4 1,5-4-3,-5-1 0,7 4-48,-2 1 1,3 0 28,2-6 0,2 1 56,3 0 1,-2-6-80,7 1 0,0-6 64,4 0 0,8-2-63,2-2 0,2-6 48,-1-4 1,3-3-20,-4-2 0,9 0 22,1 1 0,0-1 0,-4 0 1,-1-4 50,0-1 1,1 0-51,-1 6 1,-6-1 48,-3 0 0,1 1-44,-1-1 1,-1 2 39,-4 3 0,-5 2-1,-1 3-15,1 3 1,0-4-4,0 6 1,-7 1-2,2 4 0,2-1-88,-3 5 1,1 1 75,-5 5 1,0 0-51,0-1 0,0 1 41,0 0 0,0-1-11,0 1 1,0 0 3,0-1 1,0-4 7,0 0 1,0-5-41,0 5 32,0-7 1,7 4-55,3-7 1,4-2 51,6-3 0,-2-3-3,6-7 0,-6 5-3,2 1 1,3 0 30,1 0 1,-2-4-33,-3 3 1,-2 3 9,-3 2 15,1 4 2,0 1 1,-6 0 5,1 0 1,-7 6-17,2 4 1,-1 3 40,1 2 1,-2-1-38,7 1 0,-7 0 80,2 0 0,3-2-73,2-4 0,-2 3 41,2-7 0,0 5-38,4-6 0,1 1 3,0-5 0,-1-6-38,1-4 0,5 2 43,-1-2 0,1-1-49,-5-9 1,-1 4 36,1-4 0,-2 4-33,-3 1 1,3 2 17,-3 3 1,-2-3 1,2 3 1,-5 2-1,4-2 4,-5 1 0,9 0 0,-12 3 0,6 6 0,-7 0-75,-7 6 0,4 3 68,-7 5 0,5 1-58,-4 0 1,4-1 53,-5 1-3,7 6 31,-4 2 0,7 0-50,0-3 63,0-4 0,7-3-37,2-3 1,4-4 21,2-6 1,0 0-12,0 0 0,6 0 59,3 0-60,-3-6 0,7-2 1,-5-7-2,0 0 0,5 1-8,-4-1 0,-1-1 10,2-4 1,-7 4-10,1-4 1,2 4 6,-1 1 1,0 5 20,-6 0 1,1 1-22,0-6 0,-2 5 8,-3 0 24,3 7-27,-5-4 0,2 7-21,-1 0 21,-5 0 4,2 0-26,1 0 20,1 0 0,7 5-30,-1 0 1,-4 2 24,0-2-4,0-4 1,-1 8 11,1-5-15,-6-2-48,2 11 0,-11-5 50,0 7 0,-6-5-51,1 0 1,-3-1 41,-2 6 1,5 0-32,1-1 0,1 1 0,-2 0 63,-3 0 0,9-1-38,-5 1 9,5 0 22,-2-1-25,6 1 36,6-7 1,2 4-26,7-7 0,2-1 90,2-4 1,-1 0-82,7 0 0,-1-4 7,5-1 1,1-7-10,-1 2 0,1-3 4,-1-1 0,-1-6 29,-4 0 0,2-1-22,-6 2 0,3 2 18,-8-2 1,3 2-20,-9 3 0,-2-1 22,-2 0 1,-5 2-20,-5 3 1,-5-1-85,-9 6 0,-4 0 17,-7 5 1,-6 0-115,-3 0 0,2 2-143,-3 3 1,8 3 94,-3 7 0,11-6-111,4 1 1,1 0 322,4 5 0,-3-1 0,10 1 0,-7 0 0</inkml:trace>
  <inkml:trace contextRef="#ctx0" brushRef="#br0" timeOffset="1198">1985 456 7569,'24'0'-892,"1"0"681,-1 0 1,1 0 0,-2 0 179,-2 0 1,5 0 32,-2 0 1,-1 0 372,2 0-231,-1-7 1,1 6-1,-2-6 8,-2 1 1,3-1-129,-4-3 1,4-3 26,-4 3 1,1-3-35,-1-1 22,-10 5 1,9-4-1,-11 4 29,1-5 0,2 5-3,-6-1-26,0 7 0,-7-9-95,-3 7 1,-5 0 91,-9 5 0,3 5-85,-4 0 1,-1 7 74,1-3 1,-1 4-94,1 2 0,4 0 70,-4 0 0,4 4-63,1 1 1,-3 4 32,4-4 1,-4 1 16,8-1 0,2 1 8,-2 3 0,7-1-11,-2-3 0,5-4 24,5 4 0,3-4-21,7-1 1,4-2 23,1-3 1,6 1-18,-2-6 0,4 0 55,2-5-37,-1 0 0,0 0 0,1-2 0,-1-3 1,1 1-10,-1-11 0,-5 3 0,1-7 1,-2 2 20,1 3-21,4-1 1,-12-3 0,4 2-11,-4 3 1,-6 3 11,0 0 1,-7 2-35,2 3-13,-3 3-37,-2-4 68,-7 19 7,6-3 1,-6 11-3,7-6 1,2-7-1,3-3 0,3 1 37,6-1 1,3 0 6,2-5 0,-1 0 4,7 0 1,-2 0-35,1 0 1,2-2-14,-6-2 0,4-5 18,-4-5 1,0 4 0,-6 0 0,-1 0-2,-3-4 1,2-1 133,-8 0-138,1 0 0,-5 1 54,0-1-48,0 0 0,-1 1 26,-4-1 1,-5 0-17,-10 1 1,4 5-106,-3 5 1,-4-3 102,-2 2 0,-3 0-175,-1 5 1,5 5 88,-1 0 1,2 6-88,-1-1 1,2 3 57,8 2 0,-1 0-58,0-1 1,7 3 17,3 2 0,4-2 47,1 2 0,1-2 53,4-3 1,3-4-47,7 0 1,5-2 128,-1 2 1,7-2-77,-1-3 1,3-3 90,1 2 1,-4-2-1,-1-2 0,-6 0 227,2 0-26,-4 0-200,-1 0 0,-2 2-1,-4 3 1,0 3-17,-4 6 0,-4 1 3,4 0 1,-3 6 10,-2 4 1,-2-3-89,-3 3 1,2-1 44,-7 6 1,0-1-6,-4 1 0,-1-1-122,0 0 121,-6 7 1,-2-3-1,-6 5-26,-1-2 1,-6-1 22,-3 0 0,-3-4-20,-2 3 0,4-5 8,1-4 1,7-4-4,-3-6 0,9-7-102,2-3 104,6-3 1,-2-9-106,10-3 1,4-9 92,6-6 1,0-3-15,0-1 1,11-2 3,4-3 0,14 3 37,1-4 1,9 3-22,0-3 0,10 4 2,5-3 1,3 3 71,2 2 0,-7-1-72,-3 1 1,3-5 82,2-1 0,-3-1-67,-2 2 1,-3 3 76,-2-3-76,0 3 0,-2 6 1,-2 2 2,-6 2 12,-10 1-12,-2 12 1,-8-3-36,1 6 0,-7-2 35,-3 3-8,-3 2-32,-2-5 0,-7 7 29,-3 0 0,-4 0-74,-6 0 0,2 0 66,-6 0 1,6 0-100,-2 0 0,-1 5 84,1 0 1,1 7-13,4-3 1,2 4 26,3 2 1,-1 0-25,6 0 1,0-1 25,5 1 1,0 0-28,0-1 1,6 1 60,4 0 0,10-2-42,4-3 0,4-2 63,1-3 0,7-4-50,4 4 1,0-3 22,0-2 0,-3-5-11,-3 0 0,-3-5 0,4 5 1,-4-4-25,-2 4 1,1-2 16,-1 2 0,2 4-66,3-4 0,-3-2 60,4 2 0,1 0-227,-2 5 0,7 0 223,-2 0 0,3 7 0,2 1 0</inkml:trace>
  <inkml:trace contextRef="#ctx0" brushRef="#br0" timeOffset="2432">4822 103 7569,'14'-13'-524,"1"3"360,-7-3 0,-1 10 212,-7-7 1,0 5 449,0-5-339,0 7-72,0-3 0,-7 14-23,-3 6-18,-3 1 0,-6 13 1,-3-4 41,0 4 0,-3 1-89,-4 1 0,-1 6 71,1 3 0,-5-1-149,-1 1 114,1-7 0,5 11 0,1-6-46,3 1 0,-1-4 49,7-9 1,-1 1-111,5-6-59,1-7 151,-1-7 0,0-9-25,1-7 0,0-6 12,5-14 0,-3-1-1,7-3 0,-4 1-47,4-6 0,0 2-3,5-3 1,-5 0-19,0 5 1,0 1-119,5 5 0,0-1 25,0 1 0,2 6-189,3 3 1,-2 6 343,7 4 0,-7-3 0,3 5 0</inkml:trace>
  <inkml:trace contextRef="#ctx0" brushRef="#br0" timeOffset="2860">4983 441 6796,'8'-6'-117,"-1"4"132,-7-11 0,-2 10 129,-3-7 1,-3 5-34,-6-5 1,-1 5-50,0-5 1,0 7-101,1-2 1,-7 4 58,-4 1 0,2 0-75,-1 0 0,1 4 57,-2 1 0,-1 7-140,7-2 133,-1 9 1,5-1-1,2 5-39,3-2 1,-1 4 29,6-6 2,0 8 1,12-10 0,3 6 15,3-1 0,8-3-14,3-4 1,4-5 35,1-1 0,3-5-16,2 1 1,-3-5 0,3-5 1,-3-3 19,-1-7 1,-1 0 2,0 0 1,-6-6 80,-3-3 0,-5 1-96,-6-2 0,-2 6 7,-7-6 1,0 7 5,0-1 0,-8 2-37,-7 3 1,-6 1 37,-9 3 1,1-2-268,0 7 165,-1 1 1,1 4 0,-1 1-532,1 4 599,0-3 0,6 17 0,1-2 0</inkml:trace>
  <inkml:trace contextRef="#ctx0" brushRef="#br0" timeOffset="3259">5395 456 7569,'15'-8'0,"-2"-1"-56,-4 5 56,-2 2 0,-9-10-90,-3 8 1,-3-1 82,-6 5 1,-8 0-62,-2 0 1,-4 0 55,-1 0 0,4 1-41,1 4 39,-1-3 1,2 11 0,2-3-5,0 3 1,6 1 26,0 1 1,2 0-32,8 0 0,1 1-9,4 4 34,0-4 1,1 5 0,4-6-3,5-1 0,8 0 5,1-5 0,12 3 46,-1-7 0,4 0-1,0-5 1,-2 0 5,2 0 1,-3-2-34,-2-3 1,-4-3 4,-1-7 1,-11-4 6,2-1 0,-4-5-3,4 6 1,-7-6 8,-3 6 0,-3-6-6,-2 6 1,-2-6-3,-3 6 1,-3-1-4,-7 5 1,-6 5-93,-3 1 78,-4 5 1,-1-2-1,-1 6-172,1 0 1,-1 0-184,1 0 0,1 6 158,4 4 1,-2 3-224,6 2 403,0 0 0,12-1 0,2 1 0</inkml:trace>
  <inkml:trace contextRef="#ctx0" brushRef="#br0" timeOffset="3508">5586 485 7569,'15'0'0,"-1"0"-681,1 0 658,0-6 0,-1 2 0,1-4 259,0 2 0,0-6-213,-1 2 0,1 2 19,0-2 1,4 1-166,1-6 147,-1 7 1,1-4 0,1 7-42,2 2 36,-5 2 1,3 1 0,-6 0-56,0 0 1,-1 6-57,1 4 48,-7 3 0,4 3 0,-7 2-116,-2 2 1,-1 6 89,-2-1 0,-2-3-156,-3 3 0,2-7 226,-7 1 0,0 4 0,-5 0 0</inkml:trace>
  <inkml:trace contextRef="#ctx0" brushRef="#br0" timeOffset="3926">6453 809 6772,'-10'0'-483,"1"-2"784,-3-3 1,-1 2 171,-2-7-328,1 0 0,4-9 0,0-3 95,-1-1 0,2-3-138,0-8 1,5-4-111,0-6 0,2 0 113,2 0 0,2-5-84,2 0 0,6-1 68,10 1 1,3 3-348,6-3 1,0 8-340,1 2 0,1 8 597,3 1 0,-3 1 0,5 6 0</inkml:trace>
  <inkml:trace contextRef="#ctx0" brushRef="#br0" timeOffset="5469">7115 235 7569,'8'-6'-787,"-2"4"1160,-6-4-29,0-1-351,0-1 0,-6 0 72,-4 3 0,-3 3 37,-2 2 0,-1 2-177,-4 3 128,-3 3 0,-6 7 0,0 1-58,-1 4 0,6-3 26,-1 8 1,7-2-160,-1 1 163,2 4 1,3-7 0,1 5-17,3-1 1,2-7-3,3 2 1,3-4 2,-3-1 0,4-1-31,1 1 33,6 0 1,4-7 0,8-3-48,1-4 0,8-1 47,-3 0 0,10-6-102,6-4 93,-4-10 0,4 2-11,-5-6 1,-3 4-1,-6-4 28,-1-2 1,-7 0 5,2 1 1,-6-1-12,-4 6 0,-3-4-8,-7 4 0,0 1-114,0 4 1,-7 2 110,-3 3 1,-9 4-241,-6 6 0,-3 0-58,-1 0 1,0 1 293,-1 4 0,1 3 0,-1 7 0</inkml:trace>
  <inkml:trace contextRef="#ctx0" brushRef="#br0" timeOffset="5876">7306 691 6825,'0'15'-68,"-2"-6"68,-3 1 0,2 0 196,-7 5 0,2 1-48,-2 4 0,-8-2 8,3 6 0,-4-4-78,-1 4 1,-3 1-164,-6 4-48,6 1 1,-3-3 0,5-1-46,-2-1 0,5-5-126,-2 4 1,4-6 303,1 2 0,7-4 0,2-1 0</inkml:trace>
  <inkml:trace contextRef="#ctx0" brushRef="#br0" timeOffset="6369">7894 882 7237,'0'-10'526,"0"-1"-541,0-6 78,0 3 0,1-12 1,3 4-69,0 0-113,8-3 173,-10-11 1,9 3-220,-6-6 111,6 7 1,-7-9-85,5 6 1,-4 1 0,3 6-54,-1 4 190,-2 3 0,1 6 0,3 0 0</inkml:trace>
  <inkml:trace contextRef="#ctx0" brushRef="#br0" timeOffset="6638">8070 529 7569,'0'15'-907,"0"-7"1121,0 5 1,0-10-57,0 7-102,-6-6 0,-3 4 0,-5-5 69,-1 2 1,0 0-46,1-5 0,-8 5-36,-2 0 1,-4-1 72,-1-4-111,-1 0 0,-4 0 27,0 0 0,4-6 0,6-4-79,-2-3 1,0-2 0,1 1 1,4-8-43,6-2 0,2-4-66,3-1 1,-1-1 89,6 1 0,0 0-37,5-1 1,11 1 30,4-1 0,5 1-357,-1 0 426,4-1 0,7 1 0,-1-1 0</inkml:trace>
  <inkml:trace contextRef="#ctx0" brushRef="#br0" timeOffset="6970">8144 1073 7569,'22'-8'-283,"-2"3"1,-4-5 201,-1-4-94,0-1 98,6-13 1,-3 5 0,6-8 233,3-3 0,0-4-15,3-6 0,-6-3-34,1-7-88,-7 0 0,8-16 1,-8 5-145,-5-2 1,0-2-51,-8-5 1,5 6 173,-5-1 0,-1 1 0,-4-6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0.4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0 587 7569,'0'8'-971,"0"-2"1103,0-6 0,7 0-11,3 0 1,3 0-55,1 0 0,8-6 17,2-4 1,4-3-26,1-2 0,1 1 45,-1-1 1,0-5-40,1 1 1,-1-6-9,1 6 0,-3-6 17,-2 6 1,1-8-96,-6 3 0,-1-4 19,-4-1 1,-5-1-51,-1 1 1,0 0 35,0-1 1,-2 2-105,-7 4 1,0 1 63,0 3 1,0 4 27,0-3-20,0 2 1,-7 7 21,-2 1 0,-4 5 17,-2-1 0,-1 5-13,-4 5 0,2 4 3,-7 5 0,3 6 43,-3-1 0,-3 8-37,4-3 1,-2 10 47,1 6 1,-1-3-44,6 2 1,1-4 11,4 4 1,2 0-7,3 5 0,4-5-8,6 0 0,0-6-23,0 1 1,6 1-5,4-6 0,5 4-92,4-9 1,4-2 107,7-3 0,-1-3-174,0-1 0,6-7 89,-1-3 1,0-3 105,-4-2 0,-1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58.0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0 706 7569,'0'8'-368,"0"-2"142,0 1 294,0-6 61,0 6-25,7-7 17,-5 0-41,11 0 0,-7-2-7,4-3 1,3 2-8,-3-7 1,0 1 4,4-6 0,-2 0-4,7 1 0,4-8-12,2-2 1,3-4 11,1-1 1,2-2 7,3-4 1,-1 8-12,6-8 1,-1 3-37,1-8 1,-3 4-5,-7 7 0,-1 0-13,-4-1 0,-2 1-16,-8-1 1,-1 3 52,-3 2 1,2-1-125,-7 6 1,0 1 57,-5 4 1,0 5-118,0 1 1,-2 4 72,-3-5 1,-3 7-38,-7-2 85,0 3-15,1 2 0,-8 5-15,-2 0 0,1 6 29,-1-1 1,4 3-20,-4 2 0,1 0 17,-2-1 1,-3 3-5,4 2 0,1-1 59,-1 7 1,6-2-54,-2 1 0,-1 4 47,1-4 1,1 6-22,4 4 0,5-3 6,0 3 1,7 2 41,-2-1 0,3 4-53,2-5 1,0 5-8,0-4 0,5-1 11,0-5 1,7-6-22,-3-3 0,9 1 21,2-1 0,6-1-172,-1-4 0,4-5-512,5-1 471,10-5 1,10 2 202,10-6 0,3 0 0,7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0.7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59 7569,'0'9'-1203,"0"-3"1243,6-6 0,-3-2-47,7-2 1,-5 0-65,5-6 1,-5 2-249,5-2 319,-7-3 0,10 5 0,-5-6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29.41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558 104 6711,'-10'0'102,"0"0"43,7 0-151,-10 0 1,9 0-29,-5 0 60,5 0-6,-9 6 0,10-2 85,-7 5-91,7 1 0,-5 3 1,4-1 28,0-2 0,-1 1-27,5 9 0,0-4 65,0 4 0,1-2-81,4 1 1,-2-3 33,7 4 1,-5 1-74,5-1 1,-5 4 64,5-4 1,-7 1-65,2-1 0,-4-4 50,-1 4 1,-4 1-37,-1-1 0,-12 4 24,3-4 1,-4-1-4,3-4 0,-6 1 2,-4 4 0,-2-4 1,-3 4 0,-1-9 17,-3-1 1,3-2-16,-4 2 1,4 1 8,2-6 0,1 0-6,4-5 1,-2 0-70,6 0 1,5-6 32,6-4 0,0-3-72,0-2 0,4-1 66,10-4 0,4 4 11,11-4 1,4-3-9,11-1 1,4 1-4,10-1 1,2 1 65,2-2 0,5-1-65,-4 6 0,-7-6 136,2 2 0,-7-2-15,7 1 0,-3-3 66,-2 4 0,-6-2-114,-4 1 0,-5-1 3,-4 7 1,-10-6-31,-10 5 1,-5 1 37,-5 4 0,-7 0-261,-12 1 0,-12 6-54,-13 3 267,0 3 0,-2 2 0,-1 0 0</inkml:trace>
  <inkml:trace contextRef="#ctx0" brushRef="#br0" timeOffset="383">822 839 7569,'15'0'-170,"0"0"0,-1-5 0,1-2 226,0-1 1,6-6 243,3-6-250,4-6 1,2 0 0,-1-10-53,0-3 0,1-7 62,-1 7 1,-4-9-129,-1-1 1,-1 0 67,2 5 0,-1 0-179,-9 0 1,1 0 71,-11 0 0,0 1-358,-5 4 465,-7-3 0,-1 4 0,-7-6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46.2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441 294 7112,'-15'7'61,"5"-6"-62,1 4-65,-1 3 151,-5-6 0,0 6-176,1-3 170,-1-3-62,7 11 0,-5-10 23,3 7 28,-3 0-58,-2 4 0,5-4 0,1 0 5,-3 1-89,-1-4 1,-2 6 102,1-3 0,-1 3-108,0 1 1,6 1 15,-1 0 1,0-5-28,-5-1 69,7 1 1,-3 5-13,6 0 1,-2-6 22,2 1 0,4-5 5,-4 5 0,3-5 5,2 5 1,7-7-17,3 2 0,3 1 40,1-1 0,1 2-30,0-2 0,1-2 89,4 7 1,-4-5-61,4 4 1,-4 1 3,-1 5 0,-6 0 58,1-1 1,-7-2-65,2 2 0,-3-2 44,-2 8 0,-7-3-36,-2 3 1,-9-2-25,-2 7 1,-4-7 31,4 1 0,-5 2-114,6-1 0,-6-5-2,6-6 0,-2-4-408,1 5-117,4-7 604,-6 4 0,8-7 0,-1 0 0</inkml:trace>
  <inkml:trace contextRef="#ctx0" brushRef="#br0" timeOffset="314">500 1103 7569,'21'-7'0,"-11"5"0,14-11-464,-9 4 245,3-5 147,-3-7 0,6-2 265,3-6 0,4-7-67,2-3 1,1-10-47,3-5 1,-5-3-45,1-2 1,-3-1-121,-7-4 1,3-5-331,-8-9 0,1 3 283,-11-4 1,0 9 130,-5 2 0,-13 5 0,-4-2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44.69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118 1044 7569,'-7'9'-816,"4"-3"987,-7-6 0,5 0 39,-5 0 1,1-6-83,-6-4 0,5-5 9,0-5 0,2-2 22,-2-8 0,2 1-99,3-1 1,4-10 0,-4-5 39,3 0 0,9-3-7,2-1 1,5-3-31,0-7 0,3 0-244,2 1-156,-3-1-59,12 0 227,-11 7 112,10 1 1,-2 9-354,9 3 0,-6 3 55,6 6 84,-6 7-331,8 2 602,-7 13 0,1 3 0,-1 3 0,0-4 0,1 1 0,-1 2 0</inkml:trace>
  <inkml:trace contextRef="#ctx0" brushRef="#br0" timeOffset="404">706 853 7569,'0'8'-972,"0"-1"1214,0-7-30,0-13 1,0 10-165,0-24 0,5 16-51,-1-13 65,8 6-16,-4-10 0,7 5-92,-1-6 118,1-1-150,0 1 0,-2 1-152,-3 4 0,3-3-153,-3 8-39,-4-1 422,7 5 0,-5 1 0,7-1 0</inkml:trace>
  <inkml:trace contextRef="#ctx0" brushRef="#br0" timeOffset="796">1191 794 5875,'0'9'333,"0"4"1,-7-5-134,-3 7-177,-3-1-6,5 1 1,-10 5 239,3-1-217,-2 7-36,2-3 1,-5 8 11,1 3 0,-6-2 56,6 2-203,-8-10 1,9 4 73,-6-3 1,1-4 99,-1-2-43,2 4 0,8-6 0,-1 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3:34.4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162 44 7494,'-1'13'140,"-4"-3"-83,3-3-138,-4-7 124,6 0-612,0-7 569,0 5 0,13-11 0,3 5 0</inkml:trace>
  <inkml:trace contextRef="#ctx0" brushRef="#br0" timeOffset="-2186">118 353 6682,'-1'8'263,"-4"-3"-182,3-4 1,-4 1-28,6 3 0,-5-2 70,0 7-158,-7 0 0,6 5 80,-4-1 1,-3 6-99,3-1 0,2 3 84,-2-3 0,7-1-47,-2 7 0,-1-7 33,1 1 0,0 3-115,5-3 66,0 1 26,6-6 0,2 0-6,7-5 10,0-2 1,0-7-1,-1 0 0,1-7 1,0-2 0,1-5 0,4 0 0,-4 1 0,4 3 0,2-8 0,3 3 0,-2-3 0,1 4 0,-1-1 0,2 0 0,2 0 0,-2 1 0,-4 6 0,7-5 0,-12 11-13,4-3 12,-4 3 19,-1 2-17,-7 0 1,-1 7 0,-7 3 0,0 3-1,0 1 0,0 1 0,0 0-2,0 0 4,0-1-5,0 1 4,0 0-27,0-7 0,1-2 23,4-6 0,3 0-52,7 0 0,0-1 37,-1-4 1,1-2-3,0-2 0,-1-5 12,1 5 0,5-3-10,-1 2 0,1-1 37,-5 6-34,-7-6 0,5 9 47,-3-3-39,3 3 1,-5 4 35,-3 3 0,-4-2 16,-1 7 1,5 0-44,0 5 0,0-6 8,-5 1-4,7 0 0,1 3 30,7-3 1,-1 1-26,1-6 1,-5 0-21,0-5 0,-1 0-10,6 0 1,5-2-5,-1-2 0,-1 0-21,-8-6 1,3 7 36,-3-2-21,3-3 9,2 0 34,-1-7-28,1 1 5,0 5 1,-5 1 8,-1 3 0,-4-1-7,5-4 0,-5-1 93,5 6-66,0-7-8,4 4 1,-4-5-12,0 3 11,-7 4-3,4 6 6,-7 0-100,0 6 1,-7 2 80,-3 7 0,2 0-29,-2-1 1,2 6 26,-2 0 0,-1-1-9,6-4 0,0 0 40,5-1-41,0 1 2,0 0 0,2-1 39,3 1 1,3-2-36,7-3 1,-1-2 44,1-3 1,0-3-32,-1 3 0,1-4 15,0-1 0,-1 0-11,1 0 0,0-5 0,0 0 1,-1-6-9,1 1 0,0-3 7,-1-2 0,6 1-3,0-1 0,1 0 0,-2 1 0,-1-6 12,7 0 1,-6 1-12,6 4 1,-7 0 72,1 1-68,-2-1-14,-3 7 1,1-4 7,0 8 0,0-3 8,-1 2 1,-4 4 0,0-4 1,0 3-55,4 2 50,-5 0-4,4 7 1,-5-6 0,6 4 0,1 3-32,0 0 28,0 7-16,-7-7 19,-2 5-51,-6-5 1,-1 7 42,-4 0 1,-3-5-29,-7-1 0,0 1 21,0 5 1,2 0-34,4-1 0,-4 1 25,3 0 0,2-2 19,-2-3 0,7 3 19,-2-4 0,3 0-34,2 0 1,2 0 26,3 0 0,-2 3-19,7-7 1,-1 5 13,6-6 0,0 1-9,-1-5 0,6 2 9,0 3 0,4-3-8,-4 2 1,4-4 32,-4-4 0,1 0-4,-1-6 1,-4 1-25,4-6 1,-4 0 27,-1 1 1,-6-1-23,1 0 0,0 0 19,5 1 0,-5-1-11,-1 0 0,-5 1-31,1-1 1,-4 0 16,-1 1 1,-6 4-2,-4 0 0,-10 5-50,-4-5 1,-4 7 48,-1-2 1,-1 3-257,1 2 119,-7 0 53,5 0 0,-7 0-183,4 0 0,3 7 262,-3 3 0,9 3 0,4 2 0</inkml:trace>
  <inkml:trace contextRef="#ctx0" brushRef="#br0" timeOffset="-474">2073 603 7569,'15'0'-1222,"0"0"1146,-1 0 1,1 1 292,0 4 1,0-3-125,-1 3 1,6-4-21,-1-1 1,1 0-36,-5 0 0,-1-5 35,1 1 1,0-8-123,0 2 1,-1 2 88,1-2 1,-2 1 31,-3-6 25,3 0-9,-11 0-122,4 1 1,-8 1 67,-2 3 1,-6-2-83,-10 8 1,2-1 77,-6 5 1,-1 0-64,-4 0 1,-1 5 3,1-1 1,1 8-16,4-2 1,-2 3 14,6 1 0,0 1 18,6 0 0,-1 1 4,0 4 0,5-4-4,1 4 1,5-4 21,0-1 0,3 4-18,6 1 0,4 0-8,5-6 0,3-4 9,2 0 0,4-2 0,6 2 1,1-2 9,-1-3 1,-1-3-11,-3 2 1,2-4 11,-2-4 1,3-5-12,1-5 0,-1-1 11,-4 0 0,2 1-9,-6-1 1,4 0-27,-4 0 1,1 1 23,-1-1 7,-4 0 0,5 2-3,-6 4-11,-7 2 24,5 7-16,-11 0 0,5 7-10,-7 2 0,0-1 12,0 2 0,0 0-3,0 5 2,-7-1 3,5 1-1,-4 0 1,6 0 15,0-1 0,0-4-18,0 0 1,0-5 4,0 5-3,0-7 6,0 3 1,6-6-1,4 0-13,3 0 0,2-5 16,0 1-4,-1-1 0,-1 3 23,-3-3 0,3 3-25,-3-2 0,-2 2 29,2 2 0,-5 0-24,5 0 0,0 0 38,4 0 0,1 0-31,0 0 1,4 0 24,1 0 0,-1-2-27,-4-3 0,5 2 7,-1-7 0,1 5-29,-5-4 1,-1 4 26,1-5 1,0 5-41,-1-5 1,-4 0 32,0-4 1,-2 4 68,2 0-57,3 0 0,-11-4 28,3-1 0,-4 0 1,-1 1-33,0-1 0,-1 2-3,-4 3 1,-5-3 12,-10 3 0,-3 4-31,-6 1 1,-7-2 26,-3 2 0,-2 0-54,2 5 1,-4 2 39,4 3 1,3-2-94,2 7 0,3 0 51,2 4 0,6 3-8,3 2 1,4-2-72,1 2 0,2-2 83,3-3 1,-1 6-27,6 0 0,0-1 13,5-4 0,2-5 11,2-1 0,5 0-11,5 0 1,3 0 54,2-5 1,-1-2-11,7 3 1,-1-3 6,6-2 0,-6 0-3,1 0 0,-6 0-22,6 0 1,-6-5 82,6 0 0,-7-5-73,1 5 68,-2-6 1,-3 3-54,1-7 0,0 5-10,0 0 1,-1 0 7,1-4 1,0-1-6,-1 0 1,1 1 31,0-1 0,-2 0-26,-3 1 0,3-1-23,-4 0 1,-2 5 30,-2 1-46,3 5 46,-6-9-136,4 12 23,-6-6 95,0 20 1,0-8-26,0 10 49,0-10-34,0 8 0,2-7 23,3 4 0,-2-2-16,7-3 1,-7-2 8,2 7 1,-2 0 21,2 5 0,-3-6 5,3 1 1,-5 0-38,-5 5 0,1 4 11,-5 1 1,-1 4-87,-5-4 0,1 6 81,-1-1 0,0 2-28,0 3 1,1 4 18,-1 0 0,0 1 5,1-6 1,-3 1-8,-2-1 0,-4 5 3,-7 1 1,1-1 43,0-5 0,-6 1-42,1-1 1,-5 4 106,5-4 1,-1 2-89,6-11 0,-1 4 10,1-4 1,1-5-30,4-6 1,3-5-3,6 0 0,0-2-33,0-2 1,2-6-10,4-4 1,0-5 19,5-5 1,2 3 17,-3-8 0,10 1-1,5-6 0,8 1-10,1-1 0,7 1 35,-1 0 1,3-1-31,1 1 1,0 4 36,1 1 0,4 1-2,0-2 1,9-2 3,1 2 0,0 2 11,5-1 1,7-1-30,-2-4 1,-1-1-2,-8 1 0,3 1 4,1 4 1,0-4-16,-4 4 0,-1 2 18,0 3 0,-7 2-17,-2 3 0,-4-1 48,-2 0 1,-6 2 46,-3 3-91,-11-3 0,3 10 14,-7-7 1,-2 7-39,-8-2 1,-3 2 39,-7-2 0,-6 3-20,-4-3 1,-2 4 16,-3 1 0,1 1-118,-1 4 1,3-1 65,2 5 0,-1-4-13,6 5 1,1 0 7,4 5 1,2 4 19,3 1 0,-1 1 33,6-1 1,0-4-34,5 4 0,0 1 53,0-2 0,2 1-36,3-5 0,3-2 9,6-3 0,8 1 38,2-6 1,4 0-43,1-5 0,1-2 56,-1-3 0,-1 2-47,-4-7 0,4 0 24,-3-4 1,-2 4-19,1 0 0,-1 0 0,1-4 0,-1 0 3,-3 5 1,-4 1 30,4 3 1,-2 3-28,1-3 1,-2 3 1,2 2 0,4 2-55,2 3 0,2-2 47,3 7 1,1 0-191,3 5 0,2-6-56,3 1 234,4 0 0,-6 5 0,7-1 0</inkml:trace>
  <inkml:trace contextRef="#ctx0" brushRef="#br0" timeOffset="8580">4264 720 7644,'13'-1'125,"-4"-4"1,0-3-31,-5-7 1,3 0-18,3 0-19,3-6 1,-5 3-35,7-6 0,-1-1 44,1-4 0,1-1-9,4 1 1,-2-5-52,7-1 1,-1-5 16,5 0 0,-4 0-75,-1 0 0,-4 3 68,5 3 0,-8 7-272,3-2 144,-4 9 79,-1-1-27,-7 13 0,-1 8-14,-7 10 0,0 9 20,0 6 1,-7 3-8,-3 1 1,2 0 25,-2 1 1,6-1-8,-6 1 0,7-1-42,-2 0 1,3-4 57,2-1 1,0-6-7,0 2 1,7-4 1,2-1 1,9-5 3,2 0 1,6-7 24,-1 2 1,2-4 7,3-1 1,-1-6 66,0-4 0,1-3-26,-1-2 0,-4-4 50,-1-1 0,-4-6-50,4 2 0,-6-3 13,2 3 1,-2-4-36,2 4 0,-4-6 4,3-4 1,-2 3-8,-3-3 0,0 7-11,-5 3 1,3 4-203,-7-4 0,0 6-64,-5-2-491,0 11 742,-7 2 0,-1 7 0,-7 0 0</inkml:trace>
  <inkml:trace contextRef="#ctx0" brushRef="#br0" timeOffset="9047">5322 397 7569,'8'-7'-358,"5"6"299,-11-12 89,4 4 58,-6-5 0,-1 4-29,-4 0 1,-3 7-113,-7-2 0,-5 3 92,1 2 1,-6 0-103,6 0 0,-3 7 20,3 3 0,1 0 62,-7 4 0,7-2-43,-1 7 0,2-2 44,3-3 0,4 6-19,0-1 1,7 1 7,-2-5 0,-2-1 1,2 1 0,1 0-23,4 0 0,6-6 25,4 1 1,3-5 7,2 5 0,-1-7-10,1 2 1,6-3 26,4-2 0,3 0-11,1 0 0,0-2 0,1-3 1,-1-3-24,1-7 0,-3 1 1,-2-3 12,-6-2 1,-2 2-32,-3-2 27,1-4 1,-7 5-99,-3-7 1,-5 7 89,-5-1 1,-3 2-254,-7 3 1,-6 4-29,-3 0 1,-1 7-176,-4-2 452,3 10 0,-4 3 0,9 7 0</inkml:trace>
  <inkml:trace contextRef="#ctx0" brushRef="#br0" timeOffset="9231">5337 456 7569,'14'8'-373,"1"5"326,0-5 1,-2 7 89,-3-1 1,1 1 79,-6 0 0,6-5-95,-1-1-21,3 1 1,2 5 50,0 0 1,-1-2-225,1-3 230,6 3 0,0-5-355,4 6 188,9-5 1,-8 4 102,14-4 0,-1 5 0,5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13.87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192 266 6991,'8'0'-250,"-2"0"329,-6 0-6,-13 0-56,10 0 0,-10 1 60,13 4-40,-6-3 0,2 9-13,-6-6-1,7 6 7,-10-9-15,11 5 1,-6-2 13,3-1 1,4 3-67,-4-2 70,-3 3-24,6 7 1,-4-5 39,6-1 0,1-4 50,4 5-80,3-7 1,7 9 38,0-7-36,-1 0-1,1-5 7,0 0 6,6 0-13,-5 0 1,7 0 17,-3 0 1,-4 0 23,4 0-37,3 0 0,-7-7 0,3-1 12,-2 0 1,-7 0 107,-1 3-99,-5-4-95,2 1 98,-6-5 8,0 5-85,0-7 1,-1 6 0,-4 0 19,-5 3 28,-3-6-60,-2 11 1,-1-11-55,-4 7 98,-3 1 1,-6 4-37,0 0 0,4 0-5,1 0 0,1 0-22,-2 0 45,-3 6-8,12-4 24,-12 4-16,12 1 0,-4-4-6,11 7 0,-4-2 31,3 2 0,3 3-11,2-3 0,4-2-13,1 2 1,0-5 4,0 4 161,0 1-150,6-2 1,2 4 2,7-7 1,0 4-1,-1-4 1,6 2 4,0-2 1,4-4 0,-4 4 1,6-3 0,-8-2 3,6 0 0,-4 0-22,4 0 1,-4-7 13,5-2 1,-6 0-17,6 0 12,-7-1 0,3-5-15,-6 0 0,-1 1 20,1-1-16,-7 7-3,5-5-53,-11 5 26,4-1 0,-7 3 37,-4 6 1,2 0-9,-7 0 0,0 0-7,-5 0 36,7 6-28,-5-4 0,10 10 25,-7-8-25,7 8 0,-6-6 52,5 4 0,2 3 8,-3-3 1,3 3-20,2 2 0,0 0 11,0-1 1,0 1-6,0 0 0,5-1-3,0 1-55,7 6 36,-11-4 0,11 9 8,-7-7 1,4 7 17,-4-1-16,7 3-18,-11 1 1,6 5 2,-7 1 1,-2 4 7,-3-5 0,-3 5 16,-6-4-117,-8-1 1,4-6 61,-6-4 0,-1 2 40,-4-6-506,0 0-43,-7-12 0,5 3 60,-4-6 1,9 0 465,2-5 0,6-7 0,-4-1 0</inkml:trace>
  <inkml:trace contextRef="#ctx0" brushRef="#br0" timeOffset="668">427 1265 7492,'15'0'-18,"-1"-2"84,1-2 1,0-6 58,-1-10 0,6-3-115,0-6 1,6-9-11,-2-6 1,9-8 74,1-12 0,5-9-1617,-4-11 1538,-1-2 0,-5 3 0,-1 1-10,-3 2-103,-4-5 0,-13 5 0,-3-3-153,-3 4 1,-2-2 0,0-1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15.4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0 868 7569,'15'0'-326,"0"0"0,-1-5 0,1-2 579,0-1 0,-1 3-119,1-5 1,1-1 4,4-9 1,-2 2 9,7-6-57,-1-1 1,5-4-11,1-1 0,1-6 0,2-1 57,1-1 0,0-2-106,-4 5 5,-1 1 0,-1 0-57,-4-1 0,-3 1 57,-6 5 1,-2 1-127,-3 3 1,-3-1 176,-7 7-222,0-1 1,-7 10 0,-4 2 47,-7 2 1,0 1-14,-7 5 0,6 1 62,-6 4 1,1 3 0,-4 7-16,3 0 1,-1 4 18,7 1 0,-6 6 0,5-1 67,2 2 0,-3 3-11,2-1 1,-1 2 0,7 2 21,3 1-18,-3 7 0,10-5-39,-7 3 15,7 4-227,-4-12 220,7 5 1,0-2-42,0 0 0,5-4-89,0-6 1,8-6-390,2 2 330,0-4 1,12-8-125,-2-3 316,3 3 0,7-6 0,3 4 0</inkml:trace>
  <inkml:trace contextRef="#ctx0" brushRef="#br0" timeOffset="240">765 912 6665,'8'0'276,"-2"0"-504,-6 0 1,-13 0 0,-3 0 0</inkml:trace>
  <inkml:trace contextRef="#ctx0" brushRef="#br0" timeOffset="778">1014 912 6639,'7'8'348,"-5"-2"-220,4-6 0,1 0-35,3 0-33,3 0 1,1-6-46,1-4 1,6-3 36,4-2 0,2 1 4,3-1 1,-1-2-31,1-2 1,-1 3-65,0-4 0,-1 4 58,-3 1 1,3 5-86,-4 0 0,4 7 21,1-2 0,-6 4 60,-3 1 0,1 4-49,-2 1 0,-4 12 29,-5-3 1,-7 6-14,2 0 0,-10 2-30,-5 8 0,-4-2-196,-6-4 229,4 4 0,-5-7-357,6 4 217,-6-4 1,6-6-236,0-1 389,1-6 0,5-1 0,-5-7 0</inkml:trace>
  <inkml:trace contextRef="#ctx0" brushRef="#br0" timeOffset="988">1882 618 7569,'10'0'-246,"-1"0"247,-5 0 15,2 6 148,-6-4-256,0 11 111,0-5 1,-6 7 0,-4 1-29,-3 4-122,-2-4 203,0 5 0,-1-1-191,-4-1 63,4 8 43,-12-11 1,12 7-70,-4-4 1,4-2-222,1 2 0,1-4 56,-1-5 110,7 3 137,1-12 0,1 13 0,-2-6 0</inkml:trace>
  <inkml:trace contextRef="#ctx0" brushRef="#br0" timeOffset="1408">2249 912 7569,'0'14'-1162,"0"1"1177,0-7 116,0-1 28,0-7-15,-6 0-112,4 0 0,-11 0 42,3 0-68,4 0 26,-7 0 1,4 0-109,-5 0 108,-1 0 1,0 0 45,1 0-96,-1 6 0,0-4 76,1 3-195,5-4 164,-4-1-49,5 0 0,-2 0 9,1 0 8,5 0-8,-2-6 0,6 3 13,0-7-2,0 0 1,6-5-2,2 1 1,7-3 4,0-2 0,4-3-4,1-2 21,6-4-20,-10 5 21,6-6 0,-3 0 0,3-1 45,0 1 1,-4-1-49,2 1 1,-5 4 3,-6 1-617,-2 6 592,-7-3 1,0 6 0,0 0 1,-7 7-244,-2 3 1,-9 4 245,-2 1 0,-6 6 0,3 2 0</inkml:trace>
  <inkml:trace contextRef="#ctx0" brushRef="#br0" timeOffset="1766">2514 926 6718,'14'0'-175,"1"0"0,-5-1 281,0-4 1,-2 2-59,2-7 0,-4 0 7,-6-5 1,0 5 9,0 1-158,0-1 92,0-5 0,-8 2-29,-7 3 52,1-3 0,-17 12-108,6-4 103,-6 3 1,8 7-55,-6 0 50,0 6 0,6-3-14,1 7 156,1 6-150,11-4 0,-9 6 0,11-4 63,-1 6 1,3-2-16,6 1 1,2-1 187,2 1-214,5 4 0,12-10-7,3 7 20,4-7 1,2-2-161,-1-6 0,5-2 60,1 2 1,-1-2 111,-5-3-684,1-4 632,-8 6 0,6-7 0,-5 0 0</inkml:trace>
  <inkml:trace contextRef="#ctx0" brushRef="#br0" timeOffset="2087">2984 1323 6692,'-15'0'-99,"6"0"180,-1 0 0,0-6 214,-5-4-229,1-3 1,-1-4-197,0-2 1,1 1 194,-1-7 1,7-1-61,3-8 1,3 1-1,2-4-37,0 1 0,0-5-30,0 2 1,7 1-20,3-1 0,3 5-149,1-5 0,8 7 230,2 3 0,4 0 0,1 6 0</inkml:trace>
  <inkml:trace contextRef="#ctx0" brushRef="#br0" timeOffset="2402">3190 1485 7569,'15'0'-1114,"-2"-7"985,-3-2 1,3-9 128,-4-2 0,6-8 155,5-1 8,-4-7-138,5-2 0,-8-9 0,-1 1-1,-2-4 1,-2 1-9,2-5 1,-4 0-46,-6-5 1,0 0-123,0 0 1,-6-4 175,-4-1-217,-3 0 0,-2 6 0,0-1 0</inkml:trace>
  <inkml:trace contextRef="#ctx0" brushRef="#br0" timeOffset="2776">1941 0 7569,'8'7'-1166,"0"-4"2100,-3 7-735,-4-7-198,6 4-295,-7-7-455,-7 0 749,-1 0 0,-6 0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50.5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59 632 7280,'8'7'-720,"-1"-6"895,-1 6 0,2-7-47,7 0 1,1-7-40,4-2 1,-2-4-1,5-2-38,-2 0 1,5-6 19,-1-4 1,-3 3-4,3-3 0,-5 1-23,4-6 1,-6 1 0,3-1 92,0 1-173,-4 0 0,4-1 76,-6 1 0,-1-6 12,1 1-10,0 0 0,-2 3-45,-3-3 0,-4 9-10,-6 1 0,-1 6-101,-4 3 44,-3 7 1,-7 1-6,0 7 1,-4 0 70,-1 0 7,-6 7-67,9 7 54,-10 3 1,4 11 61,-7-4-61,8 10 0,-8-3 22,1 4 0,-1 1 4,-4-2 0,5 7-31,4-2 120,-3-3 1,7 5-98,-3-7 0,4 5 9,10-5 4,-3 1 0,12-6 169,-4 1-164,3-1 12,9 0-76,1 1 0,13-6-102,4 1 0,2-7 1,4 0-209,4-7 1,-3 1 168,7-8 0,-4 1-250,4-5 188,-6 0 239,-4-6 0,-1-2 0,-5-7 0</inkml:trace>
  <inkml:trace contextRef="#ctx0" brushRef="#br0" timeOffset="215">720 809 7569,'8'9'0,"-3"1"-587,-3-6-28,-2 2 615,-7-6 0,-1-6 0,-6-3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4:51.7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353 457 7569,'8'0'-738,"-1"0"1198,-7 0-428,0 6 1,-5-3-9,0 7 1,-7 0-41,3 5-1,-4 6 1,-2-3 30,0 6 1,-4-4-3,-1 4 1,-1 1-15,1 4 0,4-1 41,-4-3-10,-3 2-51,7-10 1,-5 2 50,6-9-26,0 3 1,1-10 1,-1 7 0,5-6-9,0 0 1,2-4-4,-2-4 1,-1-5-97,6-5 1,0-6 101,5 0 0,0-6-277,0 2 162,0-4 0,0-6-460,0-1 331,0 8 245,0-1 0,0 5 0,0-6 0</inkml:trace>
  <inkml:trace contextRef="#ctx0" brushRef="#br0" timeOffset="1875">338 589 7569,'15'5'-731,"0"0"346,-1 0 161,1-5 162,0 0 1,-1 0 132,1 0 1,5-7-56,-1-3 0,1-8 6,-5-1 0,4-3 4,1 3 1,-1 1 0,-4-5 18,0 2 1,-7 1 65,-3 5 0,1 1-84,-1-1-2,0 0 1,-6 6-22,-4-1 0,-3 7-7,-7-2 1,0 3 36,0 2 0,1 2 1,-1 3 0,-5 4 14,1 11-156,-1-4 118,6 12 1,-1-10 40,0 6 1,0-4 0,1 5-21,-1 1 1,2-3 12,3 1 0,-1-6-102,6 2 77,0 3 0,5-7-43,0 3 1,2-2 3,3-3 1,-2 1 0,7 0-103,1 0 122,2-1 0,2-4-11,-1 0 1,1-7-2,0 2 1,0-3 5,-1-2 0,1-7 3,0-3 1,-1-4 13,1-6-18,0 4 0,4-12-13,1 3 17,6-2-4,-3-3 1,6 1 3,1-1 0,-1 1 0,1 1 19,-1 4 1,0-2-1,-1 6 0,-3 2 1,1 2 3,-7 1 0,1 7 51,-5 3-63,-1 3 65,1 2 0,-7 2-50,-3 3 0,-3 8-62,-2 7 37,-7-1 1,-1 1-3,-7-1 1,1 6-9,-1-6 1,0 6 1,1-5 0,0 1 1,3-3-40,1 1 48,0 1 0,-3 0 1,4-1-12,4-1 7,3-2 0,-3-1 12,0 0 1,0-5 0,7-2 16,3-2 0,3 4 6,7-5 0,-1 0-21,1-5 1,0-2-4,0-3 1,4-4-23,1-11 21,6 4 1,-8-10-1,5 4-24,-2-1 23,-1-1 1,-6 1 9,1 4 0,0 2-10,-1 2 0,-4 1 66,0-1 0,-7 5-44,2 0 17,3 7-129,-6-3 95,4 6 0,-6 1-39,0 4 1,-1 3-8,-4 7 0,2 1 11,-7 4 0,5-2 0,-5 5 16,-1-2 0,4 0-1,2-1 1,-1-4 28,1 4-30,0-4 0,5-1 11,0 0 0,0-6 9,0 1-20,0-7 0,2 4 1,2-7-9,6 0 23,3 0-7,2-7 1,0-2-9,-1-11 1,1 4 0,1-6 4,4 1 0,-7 5 1,7-4 1,-7 2 94,6-1-94,-2 2 1,-3-4 36,1 6 0,0 2 7,0 4 1,-6-4-20,1 3 43,0 3-49,-2 1 8,5-1-10,-5 6 0,2-6-18,0 7-2,-7 0-78,4 0 56,-1 0 22,-4 0 9,4 0 1,1 0 0,-5 2-8,2 3 5,-2-4 1,-7 12-1,-1-3 1,-2 3 0,-2 2 122,-5-1-120,0 1 0,6 0 34,-1 0-30,0-1 0,-3 1 9,3 0 1,-1-6 0,6 1 1,-2-2 13,2 2-6,4-3 19,-6-1-5,7 2-50,0 1 2,0-3 2,0 1 7,0-6 0,2 6-7,3-7 19,-4 0-2,6 6 44,-1-4-52,-4 5 1,5-6 70,-7 4-56,0-3-20,0 4-19,6-6 24,-4 0 0,6 0-14,-3 0 10,-4 0 2,12 0-1,-4 0 1,5-6 0,1-1 0,0-3 0,-2-3 1,-2 4-1,-1-5 0,0 5 0,5-1 0,-1 0 0,1 0 32,0 0 1,-6 1-31,1-6 0,0 5 20,5 0 1,-5 2-17,-1-2 1,-1-3-8,2 4 0,3 0 13,-3 0-32,-3-1 25,6 2 1,-10-4 3,7 7 1,-5-5-1,4 6-7,-5-8 1,4 11-1,-3-4 0,-2-2-4,7 2 1,-7 0 0,5 0 56,-3 0-51,-3 1 0,6 4 73,-3 0-65,-3 0 4,4 0 1,-1 1 8,0 4-26,0-3-2,-5 4 1,1-1-26,4 0-10,-3 7 5,4-4 1,-10 6 28,-1 1 0,-5 0-5,5-1 4,-6 8 1,2-6 8,-5 4 1,-1 1-14,0-2 6,7 8 1,-5-11-1,3 4 1,4-3 15,1 3 1,-2-8 21,2 2 103,0-2-123,5 2 0,0-5 0,2-3 4,3-6-52,3 0 42,7-6 1,0 2 5,-1-6 0,1 1-35,0-6 31,-1 0-22,1 7 17,0-5 0,-1 5-9,1-7 1,0 0-4,0 1 1,-1-1-1,1 0 0,-2 1 7,-3-1 0,3 2-12,-3 3 1,-2-1 11,2 6-2,-7-7 1,5 11-2,-3-4 8,-3 3-4,4 2 1,-6 7-119,0 3 112,0 3 0,0 1-7,0 1 4,-6 6 1,2 2-42,-5 6 1,4 1-5,-5-1 0,5 1 24,-5-1 0,2 5-5,-2 1 1,-8 5-19,4 0 1,-9-3-4,3 2 0,-4 2-69,4 8 1,-6-3 86,1 3 1,2-3-147,-1-2 141,-1-7 1,1-1-193,0-6 1,6-7-134,-2-4 24,4-2 342,1-3 0,7-6 0,1-1 0</inkml:trace>
  <inkml:trace contextRef="#ctx0" brushRef="#br0" timeOffset="2284">2146 633 7569,'0'8'-288,"0"0"-94,0-3 229,-6-3 63,-2 4 40,-7-6 1,0 0-86,0 0 164,1 0-48,-1 0 0,0 2 31,1 3 1,4 1 7,0 4 0,0 5-15,-4 0 1,1 1 124,3 8-122,-3-6 1,9 9 15,-5-8 1,5 6 0,-1-4 31,4 2 0,1-5-10,0 1 0,1-7-13,4-2 1,3-7-6,7 2 0,5-4-42,-1-1 40,8 0 1,0-6 17,8-4-83,-8-10 57,1 4 1,-7-12-10,4 4 0,1-4 0,-8-1 18,-5-1 1,0 6-5,-8-1 1,5 6-21,-5-6 1,0 7-1,-5-1 1,-7 7-69,-3 2 0,-4 7-131,-6-2 1,2 4-112,-7 1 0,3 4 307,-3 1 0,-3 13 0,5-1 0</inkml:trace>
  <inkml:trace contextRef="#ctx0" brushRef="#br0" timeOffset="2538">2484 1 7569,'9'15'-1512,"-3"-1"1512,-6 1-4,0 0 51,-6 6 1,2 2-92,-6 6 151,7 7-65,-10-5 0,5 10 12,-7-7 1,1 5 0,0-4-29,5-3 0,-4 4-13,3-1 1,-3 4-43,-2-5 0,2 5 0,3-4 1,-3 6-280,3-2 182,-3-3 0,3 4 126,1-5 0,5-1 0,-2-5 0</inkml:trace>
  <inkml:trace contextRef="#ctx0" brushRef="#br0" timeOffset="2967">2440 736 7569,'15'0'-740,"0"0"1,-6-2 780,1-3 0,0 2 110,5-7 1,-1-1 36,1-9 1,0-1 0,0-5 5,-1 1-174,-6 7 0,4-8 32,-7 7-141,0-1 1,-7 7 71,-3 3 0,-3 4-21,-7 6 1,-1 1 135,-4 4-231,4 10 48,-5 1 1,1 12 68,1-3 0,-1 4-25,5 5 39,7-3 0,-3 5 73,6-6 1,-2-1-54,2 0 0,4-6 75,-4-3 0,3-4-61,2-1 1,2-2 4,3-3 0,-2 1-27,7-6 10,0 0 0,-1-5 0,3 0-43,4 0 0,-1-2 48,4-3 1,-1-3-117,2-6 97,-4 5 1,10-4-15,-6 4 0,1-5 14,-1 0 3,-4-1-8,5 0 1,-6 7 28,0 3 0,0-1 0,-1 1 28,1 2-50,0 1-10,-1 2 12,1 0 0,-5 5-52,0 0 1,-1 6 56,6-1-95,0 3 0,-5 0-146,-1-3 1,-5 3-360,1-3 585,-4 3 0,6 2 0,1-1 0</inkml:trace>
  <inkml:trace contextRef="#ctx0" brushRef="#br0" timeOffset="3353">2029 60 7569,'13'10'-253,"-3"-1"589,-4-5 1,-1 4-197,0-3-476,0-4-373,-5 6 363,0-1 7,-7-4-167,-1 5 506,-7-7 0,7 6 0,2 2 0</inkml:trace>
  <inkml:trace contextRef="#ctx0" brushRef="#br0" timeOffset="3480">1852 16 7342,'0'8'-635,"0"-2"653,0 1-203,0 1 1,0 2 184,0 0 0,-6-1 0,-2 6 0</inkml:trace>
  <inkml:trace contextRef="#ctx0" brushRef="#br0" timeOffset="4410">3263 853 7569,'10'0'-1512,"0"0"1817,-7 0 97,4 0 1,-9 5-254,-3 0 1,-1 2-37,-4-2 1,-3-4-46,3 4 0,-3-3-4,-2-2 0,-4 5-101,-1 0 91,1 0 0,2-1 0,-1 3 23,-1 1-51,-1-5 1,5 4-1,1-5-5,-1 2 0,0-2 54,1 3-133,-1-10 1,7 2 26,3-7 0,-2-5 1,2-8 29,2-4 1,3-1-84,5-11 93,3 0 0,4-1-100,2 1 0,-2 0 53,7-5 1,3 1-30,-3 4 1,7 2-1,-3 2-11,0-4 1,5 3-9,-4 2 0,2 8-173,-1 1 0,1 7 61,-6-1 1,4 4 78,-4 5 119,-1 4 0,3-1 0,0-1 0</inkml:trace>
  <inkml:trace contextRef="#ctx0" brushRef="#br0" timeOffset="4619">3396 501 7569,'-8'6'-722,"1"2"719,7 7 1,-7-5 33,-2 0 1,-4-7 19,-2 2 0,-1-4-90,-4-1 0,4 0-108,-4 0 0,-1 0-76,1 0 1,1 0 222,4 0 0,0 0 0,1 0 0</inkml:trace>
  <inkml:trace contextRef="#ctx0" brushRef="#br0" timeOffset="5751">3675 574 7569,'20'-21'0,"-1"-4"0,6 3-559,-6-3 291,7 1 194,-9-6 0,4 1 91,-6-1 0,-1 3-30,1 2 0,-7 4-40,-3 6-8,-3 0 0,-4 7 72,-3 3 0,-3 5 4,-7 5-33,1-3 0,-6 16 38,0-3 1,1 4-26,4 1 1,-4-2 17,-1 6 1,0-4 7,6 4 0,-6 1-14,0 4 1,1 1-1,4-1 1,-4 0-11,-1 1 1,0 4 1,6 0 1,-1 1 0,0-6 2,1 1 1,5-1 7,5 0-6,-5-6-2,8 5 1,-4-12-1,10 4 1,3-4-1,7-1 18,-1-7 1,3 4-17,2-8 1,-2 1 1,2-5 1,2 0 24,-1 0 1,4 0 3,-4 0 1,5-5-6,-6 1 0,2-8 3,-1 2 0,-4 2 37,4-2 1,-4 1-48,-1-6 0,0 0 34,-1 0 1,1-1-26,0-3 0,-1 2 1,1-2 0,-2-3-29,-3 3 1,1-1-2,-6 5 1,5 1 28,-5-1-12,6 0-53,-9 1 37,5 6 1,-14 1-26,-3 7 0,-3 0 25,-1 0 1,-6 0 0,0 2-7,2 3 0,-3 3-37,2 6 1,-1 3 37,5 2 1,5-2-5,1 2 1,5 4 1,-7-5 6,6 7 0,0-6-8,5 6 1,-5-7 19,0 1 0,0-2-15,5-3 1,7 1-1,3 0 1,3-6 1,2 1-1,-1-6 1,6 2-9,-1-6 0,9 0 8,2 0 0,-1-6-3,5-4 1,-1-3 2,1-2-2,-3-6 1,10 3-1,-7-7 1,-1 4-1,-8-8 1,1 2 0,-7-7 0,1 8 1,-5 2-1,-1 6 0,-4-4 0,0 8 1,-7 6 43,10 1-44,-11 7 0,4 8 0,-6 7 1,-1 1-14,-4 9 1,2-1 0,-6 4 2,3-4 1,-4 3-42,5-8 49,-6 7 0,9-9 3,-3 2 0,4-7-9,1-3 1,0-4 6,0 5-14,0-7 0,1 2-3,4-10 1,3 2 8,7-7 0,-4-1 1,4-9 0,-7 4-4,12-4 17,-7-2 1,8 5 0,-6-4-7,0 0 1,4 6 0,1-1-3,-2 4 156,-2 9-155,-8-4 7,5 7 1,-11 2 4,3 3 0,-3 3 1,-2 7-3,0 6 0,-7-3 9,-3 7-48,4-1 41,-7-1 0,9 3-18,-5-6 1,4-1 11,-5-4 0,7-5-26,-2 0 26,3-7-85,2 3 0,7-6 75,2 0 0,4-6 2,2-4 0,1-3-29,4-2 0,-4 1-4,4-1 0,1 0 25,-1 0 1,-1 7 7,-4 3 0,0 4 7,0 1 1,-1 1-28,1 4 47,-7-3 0,4 11-34,-8-3 0,6 3 0,-5 2-10,-2-1 0,4 1-60,-2 0 1,0-6 0,-4 0 56,4-3 24,-3-1 0,11 2 0,-5 1 0</inkml:trace>
  <inkml:trace contextRef="#ctx0" brushRef="#br0" timeOffset="7506">5307 927 6925,'0'8'-867,"0"5"917,0-11 69,0 11-79,0-5 175,0 0-164,0-1 255,0-7-223,6 0-45,2-7 1,0 4 21,-3-7 0,2 0-144,-2-4 124,6-1 0,-8-1-65,7-4 59,-6 4 0,7-12-169,-6 3 1,0-2 50,-5-3 0,1 2-144,4 4 0,-3-2-16,3 6 244,-4 1 0,6 4 0,1 0 0</inkml:trace>
  <inkml:trace contextRef="#ctx0" brushRef="#br0" timeOffset="7832">5571 1133 7569,'15'-2'-502,"0"-3"394,-1 4 1,-4-12 82,0 3 0,0-8 101,4-2 0,1-6-82,0 2 43,6-11 0,-5 1-114,4-10 126,-4-4 1,-1-10 48,0-1-199,-7 0 1,3 2-20,-6 3 0,0-2 0,-7 7 93,-2 2 27,-11 1 0,-2 2 0,-4 0 0</inkml:trace>
  <inkml:trace contextRef="#ctx0" brushRef="#br0" timeOffset="8244">5027 1162 6902,'-8'-6'184,"2"-4"-111,6-10 0,-5-3 0,0-6 3,2 0 1,1-2 25,2-4 1,2-4-183,2-10 65,5-3 0,5-7 0,1 0-213,0 0 0,6 1 24,3-1 6,4 7 0,8-6 1,2 6-1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01.0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1 809 6607,'0'-14'238,"1"-1"0,3 0-75,0 0 1,6-1-95,-5-3 0,7-4-84,-3-7 1,3 1 15,-2-1 1,3 1-169,-4 0 148,-2-1 1,4 1-87,-6-1 0,5 1 71,-5 0 1,5 1-488,-5 3 521,6 4 0,-3 7 0,7-1 0</inkml:trace>
  <inkml:trace contextRef="#ctx0" brushRef="#br0" timeOffset="409">486 354 6931,'8'0'-179,"-2"0"442,-6 0-146,0-7-193,0 5 105,-6-4 1,-2 6-86,-7 0 1,0 0 48,1 0 0,-1 6-8,0 4 0,1 3 21,-1 2 1,0 5-10,0-1 1,6 6 23,-1-6 0,7 6-10,-2-6 0,3 1 0,2-4 65,0 4-76,7-4 0,1 5 3,6-6 1,1-5 21,0 0 43,6 0-56,-5-2 0,6 3 14,-8-6 0,6 0 0,0-5 1,6-2-16,-2-3 1,4-4 1,1-11 0,1 2 5,-1-6 1,-4-1-3,-1-4 1,-6-2 0,2 0 50,-4 1 1,-8-6-78,-3 12 1,-11-6 30,-9 11 0,-6-1-249,-9 6 137,1 5 1,-5 3-65,-1 6 0,-1 0-370,2 0 525,3 6 0,-5 9 0,7 8 0</inkml:trace>
  <inkml:trace contextRef="#ctx0" brushRef="#br0" timeOffset="726">530 1103 7569,'1'-8'0,"4"3"0,4-1-761,5 1 488,1-7 1,0 3 542,-1-11 1,8-5 15,2-9 1,9-3-145,1-8 0,5-4-79,-4 0 0,9-11-10,-5 1 1,5-3-68,-10 3 0,-1-1 0,-9-4-170,-4-4 0,-5-3 16,-6 3 0,-2 3 168,-7 6 0,0 6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0:58.9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734 221 7569,'1'8'-207,"4"-3"280,-3-3 548,4-2 0,-19 0-618,-6 0 1,-3 0 62,-2 0 0,-2 1-85,-9 4 1,3-3 125,-7 3 0,6 1-218,-1-1 1,-2 2-87,1-2 0,6-4-81,4 4 1,6-3-163,-6-2 0,12 0-115,-1 0 555,2 0 0,4 6 0,1 3 0</inkml:trace>
  <inkml:trace contextRef="#ctx0" brushRef="#br0" timeOffset="317">440 412 7569,'-9'0'-509,"-4"5"0,4 0 863,-5-2 1,-2 4-230,-3-2 1,-4 0-68,-7-5 1,4 0-9,-3 0 1,3 0 4,-9 0 1,9 0-38,2 0 1,1-2 31,-2-3 0,4 2-117,6-7 0,1 0 65,-1-5 0,5 1-31,0-1 0,7 0 40,-2 1 0,12-6 8,7 0 0,8-6 9,7 2 0,2-9-15,3-1 1,6 1-42,9 9 0,1-4 40,4 3 1,2 4-9,-7 2 0,6 2 0,-3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14.9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4514 956 7569,'0'8'-1409,"0"-2"1552,-7-6 1,4 0-72,-7 0 1,5 0 0,-5 0 0,0 0 1,-4 0 56,-1 0 1,0 0-6,1 0-68,-8 0 0,4 0-9,-6 0 0,-2 0 13,-8 0 0,-2 0-20,-4 0 0,-2 0-2,3 0 0,-4 5-36,-1 0 1,3 2-4,-3-3 0,3-2-37,-8 3 0,-8 2 63,-2-3 0,-4 6-43,-1-5 0,7 2 37,-7-2 0,12-4-3,-7 4 1,9 2-4,-4-2 0,0-1-3,-5-4 1,-6 0-13,-4 0 0,-3 0 2,-1 0 1,6 0-18,3 0 0,4 0 25,1 0 0,0 2-22,0 3 0,-6-3 11,-4 2 1,4-2-3,1-2 0,5 0 2,6 0 1,0 0 0,6 0-1,-2 0 0,-5 0 2,5 0 0,-11 0 0,1 0 0,-3 0 0,5 0 0,3 0 0,0 5 0,10 0 0,-4 0 0,9-5 0,-3 0 0,-2 0 0,-1 5 0,1 0 0,-5 0 0,0-5 0,-5 1 6,5 4 0,0-3 0,5 3 0,5-4-6,0-1 1,6 0 0,-1 0 1,3 0-2,2 0 0,1 0 0,2 0 0,1 0 1,6 0-1,-6 0 0,7 0-2,-1 0 0,-4 0 3,-2 0 0,-3 0-4,-1 0 3,0 0-1,-1 0 1,1 0-13,-1 0 0,3 0 11,2 0 0,-1 0 3,6 0-1,1 0 1,4 0-2,0 0 1,1 0 0,-1 0 8,0 0 0,1 0-8,-1 0 0,5 5 4,0 0-3,1 0 1,-1-5-45,0 0 42,0 0 0,0 0-97,1 0 95,5 0-14,-2 0 24,-1 0-18,6 0 0,-8 0 37,4 0-38,4 0 66,-6 0-52,1 0 86,4 0-32,-4 0-48,-1 0 15,5-7-41,-4 6 27,6-12 1,0 9 55,0-5-50,0 5 85,0-9 1,0 5-33,0-7-41,0 1-9,0-1 1,0 0 100,0 1-97,6-1 1,-2 0 0,4-1 62,-2-4-41,6 4-16,-11-12 0,11 5-29,-7-6 0,0 4 35,-5 1 0,0-1 3,0-4 1,5 5-41,0-1 0,-1 5-4,-4-4 0,5 4 18,0-4 0,5 6 7,-5-2 1,6-1 69,-1 1 1,2-1-69,-3 2 1,3 2-10,-7-2 1,5-3 11,-6 3 1,1-1 1,-5 6 0,5-1 10,0 0 0,0 5-43,-5 1 1,0-1-23,0-5 0,0 5 60,0 0-60,0 1 0,2-1 38,3 0 0,-4 5-43,4-5 1,-3 5 37,-2-4 1,1 4-15,4-5 1,-3 5 1,3-5 5,-4 7 0,-1-5 30,0 3 1,2 3 2,3-3 8,-3-3-34,4 7 1,-6-8-6,0 5 0,2 2 0,3-3 1,-4 2-2,4-2 1,-2 3-7,2-3 0,-3 2-3,3-2 0,-2 4-2,2-4-11,-3 3 25,4 2 1,-1-2-12,0-3 16,0 4 1,-3-6-10,2 7 7,-2 0 1,11-5-4,-3 0 1,-2 1 1,2 4 0,-2-2-1,2-3 1,3 3-1,-3-2 1,3 0 5,2-1 0,-1 4-6,1-4 0,0 3 10,-1 2 1,1 0 8,0 0 1,-1 0 2,1 0 0,1-5-2,4 0 1,-2 0 4,6 5 0,-4 0 4,5 0 0,-6 0 0,4-1 12,-2-4 1,4 3-17,-6-3 1,3 4 9,-3 1 0,4 0 6,6 0 0,3 0-12,2 0 0,3 0-1,7 0 1,1 0 8,-1 0-17,0 0 0,5 0-8,0 0 0,-2 0 0,-6 0 15,-2 0 0,0 0-80,5 0 67,1 0 1,-1 5-8,0 0 0,6-1 7,4-4 0,3 2-19,2 3 0,0-3 6,0 3 1,-10-4-3,0-1 1,-7 0 12,7 0 1,-3 0 0,-2 0-5,0 0 0,2 0-10,3 0 0,-2-1 1,7-4 0,-8 3-3,-2-3 1,0 3-6,-5 2 11,-3-6 1,2 4-6,-4-3 1,-1 4-4,6 1 1,0 0 1,5 0 1,2 0-1,3 0 1,-2 0 2,7 0 0,-8 0 0,-2 0 0,-5 0 0,-4 0 0,-11 0 0,10 6 0,-11-4 0,7 3 0,-1-4-37,0-1 1,7 0-4,4 0 1,4-1 24,5-4 0,-4 3-18,4-3 19,-3 4 5,-8 1 0,2 0-8,-5 0 1,-3 0 75,-7 0 1,1 0-44,-6 0 1,4 0 6,-4 0 0,-1 0-21,-4 0 0,0 0 7,-1 0 0,3 0-13,2 0 0,-2 0 0,2 0 8,-2 0-23,4 0 1,-5 0 23,4 0 1,-2 0-56,1 0 1,-2-5 34,2 0 0,-2 0-15,-3 5 26,1 0 10,0 0-22,-1 0 36,-5 0-31,4 0-63,-12 0 60,12 7 15,-11-6-1,11 6 0,-10-7 0,7 0-1,-7 0 0,6 1 4,-5 4-10,-2-3 0,6 4 1,-3-6 1,-2 0-10,7 0 1,-5 0 9,5 0 2,0 0 0,3 2-2,-3 3-4,3-3 15,-5 4 0,2-6 10,-1 0 8,-5 0 6,2 7-24,1-6-1,-6 6 6,6-7-27,-1 6 2,-4-4 5,11 5 0,-10-7 9,7 0-3,-6 0 0,4 0-31,-3 0 6,-4 0 14,6 0 7,-1 0 3,-4 0 12,4 0-7,1 0 0,-5 0 1,4 1-3,-6 4 1,0-2 2,0 7 0,7-7 0,-6 6-2,4-4 0,-3-2 2,-2 7-2,0-7 0,0 10 0,0-3 0,0-2 0,0 2 0,1-1 0,4 6 0,-3-5 0,3 0 0,-3 0 0,-2 4 0,0 1 0,1 5 0,4-1 0,-3 1 13,3-6-13,-4 1 0,-1 5 8,0-1 0,0 3 1,0-3 1,0-1-10,0 7 1,-1-6-1,-4 6 1,3-6-1,-3 6 0,2-6 1,0 6 0,-2 1 31,0-5 0,0 5-29,0-6 1,0 5-2,5-6 1,0 1 0,-1-4-15,-4 4 17,3-4 1,-5 5 14,7-6-14,0 0 0,0-6-26,0 1 1,-4-5 23,-1 5-337,0-7 128,5 4-333,0-7 293,-7 0 1,6 1-147,-4 4 134,-3-3-67,6 4 44,-5-6 147,7 7 0,-1-5-32,-4 2 12,3-2 60,-4 5-216,6-6 309,0 12 0,0-4 0,0 5 0</inkml:trace>
  <inkml:trace contextRef="#ctx0" brushRef="#br0" timeOffset="980">736 1044 6631,'0'8'641,"0"-2"-454,0-6 0,5-1 9,0-4-113,0-3 1,-1-7 0,1 0 263,-1 1-277,-3-1 0,4-1 18,0-4 1,5-3 21,-5-6 0,5-1-54,-6 1 1,8-5 93,-2-1-228,3-5 158,1 8 1,0-10-44,-5 3 0,4 1-112,-3-1 0,3 0 72,2-5 1,0 5-1,-2-1-91,-3 0 0,3-3 1,-7 4 109,4 0 0,1 6-161,-6-1 1,5 3 34,-5 1 0,0 7-540,-5 4 15,6 2-43,-4 3 678,5 6 0,-1 1 0,2 7 0</inkml:trace>
  <inkml:trace contextRef="#ctx0" brushRef="#br0" timeOffset="1608">1456 985 7569,'0'8'-721,"0"-1"220,0-1 707,7-4 71,-6 4-57,6-6 692,-7 0 0,0-6-791,0-4 0,0 2-6,0-2-51,0 0 0,0-9 16,0-1 1,0-4 12,0 4 1,0-11-61,0 1 1,6-2 29,4 2 0,3-5 6,2-5 0,0 3-88,-1-2 0,1 1 85,0-1 0,-1-2-150,1 7 1,-5-1 39,0 6 1,-5 0-94,4-1 1,-5 6 46,1-1 0,1 7-14,-1-1 1,0 2-214,-5 3-257,0-1 76,0 0-303,0 0 312,6 7 0,-2 2 489,6 6 0,-1 0 0,6 0 0</inkml:trace>
  <inkml:trace contextRef="#ctx0" brushRef="#br0" timeOffset="2232">2323 1058 7569,'-6'9'-811,"4"4"946,-4-12 123,6 6 769,0-7-801,6-7 1,-3-1-62,7-7 1,-5-4 7,5-1 0,0-6 51,4 2-155,1-11 0,0 3 75,0-8 1,-1 1-15,1-5 0,0 0-43,-1 0 1,-1 1-97,-3 4 0,2-2 21,-7 7 0,4-5-105,-4 5 1,5-6-28,-5 6 0,2-2 26,-3 2 1,-2 3-19,3-3 0,-3 7 76,-2 3 0,4 4-98,1-4 0,0 6 72,-5-2 0,0 9-202,0 1 201,0 0-390,0 2 62,0-5-256,0 5 296,0 0 78,7 1 1,-4 7 272,7 0 0,0 0 0,4 0 0</inkml:trace>
  <inkml:trace contextRef="#ctx0" brushRef="#br0" timeOffset="2906">3396 985 7569,'0'8'-563,"0"-1"655,0-1 187,0-4 1141,0 4-1291,7-12 1,-5 3-42,2-7 1,3-2 17,-2-7 0,6-3 0,-1-2 0,-2-9-15,2 4 1,0-5 3,5-1 1,-1-1-59,1-3 1,0-3 0,-2 3 80,-3-4-172,3-1 0,-5 1 94,7 4 0,-6-3-65,1 3 0,-7-2 7,2 2 1,-3-2-108,-2 6 1,0 1 38,0 5 0,0 6-102,0 3 1,-5 4-168,0 1-210,-6 1 197,3-1 235,-1 7 0,-2 0-579,6 3 227,0 3 485,5-5 0,0 1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22.2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7569,'0'8'0,"2"0"-331,3-3 312,-4-3 0,12 4 109,-3-6 1,3 0-95,2 0 0,0 0 58,-1 0 1,6 0-45,0 0 1,6-1 33,-2-4 0,4 3 20,1-3 1,7 2-19,4-2 0,-3 2-25,2-7 0,-1 7-22,1-2 1,7-2 30,-7 2 0,-1 1-86,-14 4 0,-3 0 117,-6 0-115,0 0 1,-2 1 62,-3 4 0,-6 3-116,-8 7 1,0 0 95,-6-1 0,6 1-29,-6 0 0,5 4 59,-5 1-35,7-1 0,-4-4 17,7 0 0,7-5-17,3-1 1,9-5-47,6 1 1,7-4 48,3-1 0,4 0 15,-5 0 0,10-1 5,-5-4 1,1 1-1,-11-5 0,-1 1 10,-4-2 1,2-3 70,-6 3 0,0-3 30,-6-2 0,1 0 8,0 1-40,-7-1 0,-2 0-8,-6 1 4,0-1 0,-6 2-63,-4 3 1,-5-1-6,-4 6 1,2-5-176,-2 5 1,3-5 61,1 5 0,0-1-724,0 1 823,7 3 0,-5-11 0,5 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26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1 280 7569,'0'9'-519,"0"1"341,0-7 1,2 4 598,2-7 1,0 0-232,5 0 0,-4 0-149,5 0 0,0 0-53,5 0 1,4-2 82,1-3 0,6 2-52,-2-7 0,4 5 41,2-4 1,6 4-30,3-5 1,2 5 8,-2-5 0,8 7-13,-3-2-3,-3-3 0,0 6 0,-7-3 25,-1 4 0,-7 1-83,-1 0 0,-12 0 107,1 0-179,-2 0 128,-4 0 1,-2 6-137,-6 4 1,-6 3 70,-4 2 1,-3 0-38,-2-1 1,1 1-132,-1 0 185,0-1 0,7 1 0,2 0 8,-1-1 1,5 1-28,-3 0 0,5-2 86,5-3 0,5 3-75,10-3 1,-2-4 81,6-1 1,1-3-58,4-2 0,5 0 76,1 0 0,4-2-65,-5-3 1,1-1 24,-6-4 0,0-3 37,1 3 1,-3-3-51,-2-2 0,-2 2 69,-4 3 1,-2-3-60,2 3 1,-7 2 178,-2-2-164,-1 7 0,0-5 166,-5 3-145,-2 4 125,-2-6-229,0 0 82,0 6-15,0-6 1,-2 2-3,-2 0 0,0 1-4,-6 4-9,7-7 0,-5 5 58,3-2 1,4 2-32,-6-5 1,5 6-6,-3-4 0,4 2 26,-4-2-30,3 3 1,2-6 21,0 3-20,0 3 0,-5-6 63,0 3-44,1 4 0,2-12 21,-3 3 1,2 3 6,-7 2 1,5-1-32,-5 1 0,1-5-8,-6 5 1,0-1 8,0 1 0,-1 3-51,-4-3 0,-2-1 47,-8 1 0,1-2-52,-1 2 1,1 2-41,0-7 0,-1 5-30,1-4 1,4 4-294,1-5 0,6 5 145,-2-5 1,9 5-550,1-5 1,7 6 777,-2-6 0,10 0 0,3-5 0</inkml:trace>
  <inkml:trace contextRef="#ctx0" brushRef="#br0" timeOffset="684">2044 206 6923,'-10'0'-92,"0"0"0,1 0 120,-6 0 1,0 0 139,1 0 1,-8 0-84,-2 0 1,-2 0-37,1 0 1,-3 0-64,4 0 0,3 2 97,1 3-27,-3 3-72,7 6 1,-5-2 70,6 3 0,0-4-50,1 9 1,4-2-3,0 1 0,7-1 5,-2 7 0,3-6 3,2 6 1,7-6-3,2 6 1,9-7 4,2 1 0,6-2 6,-1-3 1,9-4 12,5 0 0,10-7-15,5 2 0,-3-5 22,-2-5 1,-5-3-21,-5-7 1,-5-4 164,-9-1-153,3-6 0,-17 8 1,2-5 22,-5 2 1,-3-3-56,-5 4 1,-8-6 39,-7 1 1,-8 4-125,-11 2 0,-3 2 74,-8 2 0,-4 7-739,0 3 749,-6 4 0,9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31.4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0 897 7569,'0'15'-292,"0"0"15,0-1 817,0-5-301,7-3 0,-5-12-51,3-4 1,1-5-81,-1-4 0,2-1-5,-3-9 0,3 2 42,3-7-38,3-3-22,-5-1 1,7-8-83,-1-3 17,1 4 0,0-13 13,-1 4 1,1-1-85,0 1 1,0 3-115,-1 7 1,-4 2 53,0 3 0,-5-1-479,5 11 172,-7-4-276,3 11 199,-6-1-18,0 1 513,0 14 0,0 2 0,0 19 0,0 3 0</inkml:trace>
  <inkml:trace contextRef="#ctx0" brushRef="#br0" timeOffset="249">750 177 6834,'8'7'-316,"-1"-6"0,-9 11 466,-3-7 0,-8 4-198,-6-4 360,-7 0 1,-4 0-160,-9 0 1,-4 5-114,-1-5 1,5 5-254,0-6 0,5 8-53,-6-2 263,8 3-524,-4 1 527,6 1 0,1 0 0,0 0 0</inkml:trace>
  <inkml:trace contextRef="#ctx0" brushRef="#br0" timeOffset="1655">353 662 7569,'8'7'-865,"1"-6"992,-4 4 181,-4-3-210,12-2-44,-5 0 1,2-2 80,0-3-81,0 4 1,0-7 15,-1 3 0,1 3-19,5-3 1,0-1 4,-1 1 0,3-2-6,2 2 1,-2 2-5,2-7 1,2 7-16,-1-2 1,4 3 54,-4 2-65,0 0 30,-12 0 22,5 0-117,-5 0 89,0 0 17,5 0-177,-11 0 139,4 7 0,-6 1-45,0 7-4,0-1 1,-4 1-30,-1 0 66,-7 0-60,4-1 48,0 1 0,-4 0-7,8-1 1,-8 1 0,6 0 6,-4-1 1,-2 1 0,7 0 1,-1-5 8,1-1 1,3-4 13,-3 5-19,-3 0 1,7 0 1,-4 0 1,3-6 20,2 6 0,0-5 29,0 5-44,0-7 24,0 4 1,7-6-20,2 4 2,5-3-9,-6 4 1,6-6 0,-1 0 29,5 0-18,2 0 0,-4-4 0,2-3 0,2 1 28,-2-1 0,-2-4-29,-1 1 0,5 2-11,-1-2 1,1 0 0,-6-5 0,1 1 9,0-1 0,-2 5 14,-3 0 0,3 2-13,-3-2 1,1-3 143,-1 3-129,3 4-47,-5-7 36,0 11 15,5-11-112,-11 12 92,4-6 0,-4 7-4,3 0-27,-3 0-218,4 0 167,-6 7 48,0-6 3,-6 12 38,4-11-38,-5 11 1,6-5-5,-4 7 1,3-1-4,-3 1 6,-3-7 1,5 5-1,-5-3-26,1 3 29,2 2 0,5 0-11,0-1 22,0 1 0,0-5 3,0 0 4,0-7 1,2 8 14,3-6-31,3 0 0,2-3 57,0 3-53,6-4 1,0 6 2,4-7 1,-2-2 3,1-3 0,-1-1-4,7-4 1,-5-3 3,4 3 1,-6-3-11,2-2 1,-2 1 32,1-1 1,-3 0 31,4 1-43,-4-1 0,-1 0 21,0 0-31,-7 7 5,5-5-37,-11 12 49,4-6-181,-6 7 138,0 7 0,0-4 3,0 7 1,0-5-1,-1 3-51,-4-2 55,3 6 1,-4-4 5,6 7 0,-5-6-5,0 1 28,0 0 0,5 5-22,0-1 1,0-4-2,0 0 9,6 0 0,3 0 1,5-1 1,-4-5 12,0 1 1,1-4 1,9-1 1,-4 0-24,4 0 1,-2 0 6,1 0 1,-2 0 2,2 0 1,2-1 4,-1-4 1,5 1 1,-6-5 0,2-1 2,-1-5 0,-4 2 1,4 3 0,-2-4-13,2-1 0,-4 0-2,3-4 1,-2 2 20,-3 2 0,1 1-11,0-1 0,-5 0-16,-1 1 0,-5-1-26,1 0 0,-10 7-5,-5 3 1,-10 4 17,-4 1 0,-4 0-5,-1 0 1,-1 1-1,1 4 0,4 3 2,1 7 0,4 0 0,-3-1 19,2 1 0,3 1-19,8 4 0,-1-4 106,6 4 1,0 1-1,5-1 0,0-1 89,0-4 1,7 0 119,3-1-172,3 1 1,8-2-81,3-3 0,6-3 6,4-7 1,4 4-114,6 1 0,0 0 102,0-5 0,5-5-456,0 0 1,0-1 0,-8 3 418,-7-2 0,7-7 0,-10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41.2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235 1176 6469,'0'8'9,"2"-1"1,1-6 92,2 4 1,2-3-38,-2 3 1,-2-4 4,7-1 0,-5 0 122,4 0-98,1 0 0,5 0 168,0 0-204,-1 0 1,1-1 35,0-4 1,1 3 3,4-3 0,-2 4-1,6 1 0,-4 0 4,4 0 0,1-5 3,4 0 1,7 0-5,3 5 1,4-5-12,1 0 1,6 0-9,4 5 0,5-6 5,5-4 0,-9 2-12,4-2 0,-2 2-7,7-2 0,-2-1-94,7 6 1,1-5 74,8 5 0,-3-5-13,4 5 0,-16 0 26,-4 5 0,-5 0 24,0 0 0,3 0-41,-3 0 0,-2 0 7,2 0 1,0-1-32,5-4 1,-5 3-4,0-3 1,-7 2-18,2-2 1,2 4-4,-2-4 1,13-2-52,2 2 1,4-1 80,1 1 0,-4 3-67,-6-3 1,-4 4 40,-6 1 0,0-5-6,-9 0 1,-3 0 34,2 5 1,-4 0 33,4 0-59,-7 0 14,11 0 1,-10 0 6,6 0 0,-7 0-36,3 0 0,1 0 26,-2 0 0,0 0-1,-4 0 0,4 0 7,0 0-32,1 0 0,-8 0 22,-2 0 1,1 0-18,-6 0 0,6 0 0,-2 0 0,-3 0 2,-1 0 1,-2 0 1,2 0 1,-4 0-2,4 0 1,-4 0-23,-1 0 1,4 0 22,1 0 1,-1 0-3,-4 0 1,0 0 1,-1 0-2,1 0 5,0 0 0,1 0-4,4 0 1,-4 0-1,4 0 1,-4-5 10,-1 0 1,-5 0-13,-1 5 20,1 0 1,0 0-16,0 0 1,-5 0-34,4 0-12,-5 0-8,2 0-11,1 0 46,-6 0-12,12 0-5,-11 0 47,11 0-15,-11 0 7,11 0 23,-11 0-416,4 0 452,-6-6-44,0 4 30,0-4-15,0-1-30,0-1-10,0-7 8,0 7 0,0-5-1,0 3 0,0 2-3,0-2 0,-5 0 26,0-4 0,0-1 1,5 0 1,0 1 12,0-1-33,0 0 0,0 0 2,0 1 0,0-6 4,0 1 0,0-3-22,0 3 0,0 1 20,0-7 1,0 2-22,0-1 1,2-2 15,3 6 1,-3-4-3,2 4 0,3-4 0,-2 4 0,6-6 0,-4 5-1,3-4 0,-2-1-36,-3 6 1,-2-6-13,7 2 0,-7 1-6,2-2 1,-3 6 24,-2-6 0,0 7-7,0-1 1,0 2-41,0 3 52,0-1-23,0 0-17,0 1 37,0-1 1,0 5 43,0 0 1,0 5-41,0-4 24,0 5 17,0-2-14,-7-1 4,5 6 56,-11-6-68,12 7 39,-6 0 6,1 0-38,4 0 0,-6 0 16,3 0 7,3 0-9,-11 0 0,10 0 6,-7 0 0,5 0 0,-5 0 51,-1 0 0,-2 0 23,-2 0 0,1 0-75,-1 0 0,-6 0-173,-4 0 1,-4 0 120,-6 0 0,-2 0 41,-7 0 0,3 0 1,-3 0 0,3 0 110,-8 0-111,3 0 2,9 7 1,-4-6 143,7 4-142,-7-3 0,3-2 42,-6 0 0,0 0-29,0 0 0,-7 0-17,-3 0 0,-3 0 11,-2 0 1,1 0-1,-1 0 15,0 0 0,-1 0-10,-4 0 0,-3 0-5,-7 0 1,1 0-74,-1 0 1,7 0 68,4 0 0,9 1 28,5 4 1,2-3-15,-2 3 0,-2-3 2,-3-2 1,-6 0-9,6 0 0,-7 0 0,7 0 0,-1 0-28,1 0 0,3 4 0,7 1 1,-2 0 32,-3-5 0,4 2-8,-4 3 0,-2-4-29,2 4 0,0-3 23,5-2 0,2 5 0,2 0 1,0 0 14,5-5 1,1 5 3,5-1 0,-1 1-56,1-5 1,-1 2-1,1 3 1,0-4-129,-1 4 69,-6-3 0,4 3 88,-8 0 131,8 0 1,-11 1-198,6-4 1,-1 6 0,4-3 0,3-3 155,1 2 0,3-2-103,2-2 1,-1 2 1,6 3 0,1-4 5,4 4 1,5-3-40,0-2 42,1 0 1,-1 0-113,0 0 98,7 0 1,-5 0-18,3 0 13,3 0 0,-6 0-7,3 0 1,2 0 5,-7 0 1,5 1 0,-5 4 1,0-3-1,-4 3 0,4-4-1,0-1 1,0 0-4,-4 0-6,-1 0 10,7 0 2,-5 0 29,11 0-29,-11 0 0,11 2 3,-2 3 1,0-3-3,-1 3 8,4-4 0,-7-1-2,3 0 0,-4 5-5,-5 0 1,4 2 1,0-3 1,5-2-11,-5 3 1,6-2 10,-6 2 0,5-3 1,-5 3 68,7 3-70,-10-7 5,11 13 0,-6-13 1,3 4 1,3-3 2,-4 4-11,6-4 161,0 4-141,0 1 4,0-5-6,0 11 0,0-10-14,0 7-2,0-7 1,-2 8 1,-3-6 0,4 7-13,-4-2-10,3 3 24,2 1 1,0 1 6,0 0 1,-5-1 1,0 1 1,1 0-14,4-1 0,0 1 6,0 0 0,0 0-2,0-1 0,0 3 9,0 2 0,0-1 0,0 7 0,-2-6 6,-3 6 1,3-6 0,-3 6 1,4 1 1,-4-5 76,0-1-86,0-4 0,0 0-20,0 4 26,0-4 1,1 6-17,-1-8 0,0 1 0,3 0 43,-3-1-33,4 1 1,-6 0 2,7 0 1,0-6-1,-2 1 3,-3 2 0,4 1-24,-4 1 9,-3 1 1,5 0 1,-7-1 1,6-4-2,0 0-6,-5 0-11,8 5 19,-6-1 1,7-4-3,0 0 0,0-5-4,0 5 2,0-7 0,0 5 2,0-3 0,7-3 0,-6 11 0,6-12 0,-7 6 0,6-1-49,-4-4 22,5 4 0,-6-6 17,4 0 0,-2 0-16,7 0 14,-7 0 1,6 0 0,-4 0 1,-2 0 29,7 0-21,-7 0 0,5 0 7,-3 0 2,-3 0 8,11 0-8,-12 0 0,7 5 1,-3 0-7,4 0 1,0-5-1,1 0 1,0 0-4,5 0 1,-6 0 1,1 0 0,0 0-1,5 0 1,-6 0-3,1 0 4,0-6-9,5 4 7,-1-5 1,-4 7-127,0 0 0,-5 0 76,5 0 1,-5 0-354,4 0-24,1 0 1,5 0-276,0 0 0,-6 0-395,1 0 1098,0 0 0,11 0 0,2 0 0</inkml:trace>
  <inkml:trace contextRef="#ctx0" brushRef="#br0" timeOffset="671">750 1205 7569,'8'9'-1053,"-1"-1"613,-7-3 229,0-4 975,0 6-513,6-7-58,-4 0-16,4-7 37,-6 6 0,0-8-67,0 5 1,0 0-3,0-5 1,0 4-15,0-5 1,2 2 13,3-2 0,-4-8 9,4 3 1,2-3-34,-2 4 1,5-6 21,-6 0 1,8-6-30,-2 2 0,3-4 1,1-1 0,1-6-26,0 1 0,1-7-21,4 2 0,-4-4-103,4-1 1,-4-5 94,-1 0 1,-5 0-143,-1 5 1,0 2 91,0 3 1,3 3-89,-7 6 0,1 3 30,-1 2 1,-3-1-51,3 6 1,1 1 62,-1 4 0,0 0-85,-5 1 0,0-1 73,0 0 1,0 0-10,0 1 1,2-1-69,2 0 0,-2 1 21,3-1-135,-3 0 1,-2 1-458,0-1-291,0 0 458,0 1 528,-7 5 0,-1 3 0,-7 6 0</inkml:trace>
  <inkml:trace contextRef="#ctx0" brushRef="#br0" timeOffset="1122">500 941 7324,'0'8'56,"0"-1"121,-7-7 1,6-7 89,-4-3-145,3-3 0,2-6 9,0-1 1,5 0-170,0 6 1,5-6-38,-5 0 0,5-4-121,-6 4 1,3-6-78,-2 2 1,1 1 272,4-2 0,3 1 0,-5-6 0</inkml:trace>
  <inkml:trace contextRef="#ctx0" brushRef="#br0" timeOffset="2072">1661 1014 7389,'0'9'488,"0"-3"-172,0-6-186,0-13 1,0 3 6,0-9 0,2 2-8,3 3 0,-2-8-15,7-2 1,-2 1-31,2-2 0,3-4 1,-3-7 56,3-1 1,1-8-159,1-4 106,0-6 0,-5 9-159,-1-3 0,0 3-68,0 2 0,3 2-71,-7 3 0,4-2 98,-4 7 0,2 4-58,-2 6 1,-4 4 19,4-4 0,-3 6-62,-2-2 157,0 4-157,7 1-58,-6 0 5,6 1-168,-1-1-43,-4 0 165,4 7 310,1 2 0,-5 6 0,4 0 0</inkml:trace>
  <inkml:trace contextRef="#ctx0" brushRef="#br0" timeOffset="2773">2514 985 7569,'0'8'-840,"0"-1"1048,0-7 107,6 0-183,-4 0 1,4-2 19,-6-3 1,0-3 0,0-7 0,0-1 6,0-4 0,0 2 28,0-6 0,2-1-58,3-4 0,-2 0 1,7-1 1,-5-6-22,5-3 0,-5-3-118,4-3 0,1 1 45,5 0 0,-5 5-141,0 0 1,-6 5 76,6-6 0,-5 8 0,3-1-112,-1 7 0,3 3-68,-5 3 1,-1 4-93,-4-3-111,7 2 35,-5 2 38,4 1 20,-6 6 35,0-5 1,2 6 39,3-3 243,-4 4 0,12-1 0,-4-1 0</inkml:trace>
  <inkml:trace contextRef="#ctx0" brushRef="#br0" timeOffset="3362">3396 1000 7569,'0'8'-1072,"0"-2"1340,0-6 39,6 0 58,-4 0-297,4 0 1,-4-5 286,3 1-205,-3-8-1,11 4 36,-5-7 0,2-1-46,-1-4 1,-4 2 10,5-6 1,-2-1 58,2-4-62,3-7 0,-10-2 69,7-6-184,0-6 1,5 2 0,-2-4 85,-3 1 0,3-2-196,-4 4 94,4-7 1,1 10-189,-5-3 110,4 10-79,-11-3 1,9 11-239,-6-4 278,7 4-3,-11 8 1,6 2-211,-7 7 213,0-1-200,0 7-426,0 1 486,0 7 0,-7 7 1,-1 1-1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48.1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177 471 7569,'0'9'-975,"0"-3"750,0-6 519,7 0-126,-6 0 0,13 0-56,-5 0 0,4 0-35,2 0 1,0 0-4,0 0 1,1-2 79,3-2-109,-2 2 1,11-5-1,-4 6 110,4-4 1,1 2-77,1-7 0,4 6 23,0 0 0,7-3 12,-2 2-29,4-6-22,1 9 0,6-6 41,4 3 0,5 2-9,5-7 0,-2 5-54,6-5-95,1 7 1,0-5 92,-1 3 0,-2-2 1,5-4 56,5 1 0,2 5-144,0-5 0,-6 7 83,-3-2 0,-4-1-19,-11 1 1,3-5-34,2 5 1,0-5 83,0 5-50,-1-6-54,1 9 1,3-9 61,-3 6 1,1-6-39,-11 1 0,5 2 45,-5-2-40,7 7 20,-4-10 1,12 6-66,0-3 60,6-3 0,-7 10-12,1-7 0,-7 7-9,-13-2 17,1-3 0,-1 6-7,0-3 1,0 2 4,0-2 0,-5 3-10,0-2 11,7 2-4,0 2 1,0-5-1,-7 0 2,-7 0 113,11 5 1,-12 0-113,3 0-2,-9 0 1,1-5 0,-7 0 0,6 0 0,-6 5-1,8-6 0,-9 4 1,4-4-1,0-1 0,4 6 1,-2-4 0,4 1 0,1 0 0,-6 2 0,5-5 0,-10 7 0,7 0 0,-7 0 0,1 0 0,-3-6-6,-1 4 0,0-4-20,0 6 6,-1 0 0,-4 0-3,0 0 0,-5-2 16,5-3 1,-6 4-29,6-4 1,0 3 19,5 2-42,-1 0 1,-4 0 6,0 0 21,-7 0 11,10 0 4,-11 0-145,5 0 128,-7 7-11,-7-6 62,5 12-7,-11-5 0,12 2-42,-4 0 71,3-7-27,2 10 0,0-9 5,0 5 0,0-4-12,0 5 0,-1-2 5,-4 2-10,3 3 0,-6-5 0,5 7 0,-4 0 22,-1-1 1,5 3-2,-2 2 0,-2-1-14,2 7 1,0-6 0,5 6 6,0 1 0,0 0-5,0-1 0,2 7-10,3-2 1,-3 2-7,2-2 14,-2-1 1,0 1-47,3-1 46,-4-6-14,6 5 1,-6-7-2,4 3 1,-3 2-4,3-6 1,-4 6 6,-1-1 0,0-2-52,0 1 52,0 1-1,0 4 0,0-1 0,0-4 1,0 4-5,0-4 3,0-2 4,0 5 0,0-5-10,0 2 23,0-3-17,0-6 1,0 0-4,0 0 18,0-1-14,0-6 0,0 5-60,0-11 23,0 5-35,-6-1 61,4-4 0,-11 4-7,12-6 45,-12 0-39,11 0 3,-11 0 1,10 0 23,-7 0 1,5 0 22,-5 0 1,0 0 5,-4 0 1,-3 0 1,-2 0 0,-3 0 4,-2 0 0,-4-5-15,4 1 0,-4-6 4,-2 5-26,8-7 1,-6 11 14,3-4-4,-2 3 1,-3-3 22,1 0-20,-1 1-13,1 4 1,-5 0 1,-1 0 0,-9 4 8,5 1 1,-8 5-2,3-5 1,-5 5-18,-5-5 0,-3 5 2,3-6 1,1 6 18,0-5 0,4 5-9,-5-5 1,5 1 1,-5-1 0,0-3 2,-5 3 1,0 1 1,0-1 0,6 0 9,-1-5 1,10 0 0,-5 0 1,11 0 1,-6 0-59,-3 0 1,-1 0 21,-6 0 1,5 0-5,-5 0 0,0 0 0,-4 0 0,-1 2-6,0 3 1,7-4-65,3 4 76,3-3 1,-3-2-7,0 0 1,-10 1-1,4 3-12,-1 1 0,1-1-26,-4-4-323,7 0 369,8 0 1,1 5-1,4 0 1,3 0 1,2-5 0,-4 0 1,-1 0 0,-4 0 1,-1 0 1,0 0-7,0 0-1,0 0-77,0 0 1,2 0 74,2 0 1,-1 0 160,7 0 199,0 0-354,4 0 1,3 0 0,1 0 0,3 0 0,1 0 0,-2 0-1,4 0 0,1 0-1,4 0 0,-6 0 1,5 0 3,-4 0 0,-3 0 1,2 0-1,-4 0 1,-1 0-12,7 0 1,-8 0 6,3 0 1,1 0-8,-1 0 1,4 0 6,-4 0-85,12 0 81,-14 7 1,16-6 7,-9 4-11,9-3 0,-3 0 28,3 2-31,3-2 1,1 5 23,-1-7-16,6 0 1,-8 0 3,5 0 2,2 0-3,-11 0 1,10 0-4,-7 0 0,5 0 2,-5 0-3,7 0 2,-4 0-5,1 0 5,4 0 112,-4 0-106,-1 0 1,5-2 34,-2-3 0,2 2-29,2-7 0,0 5 86,0-5-83,0 7 0,0-10 0,0 5 81,0-7 0,0 0-68,0 1 1,0-3 70,0-2 0,0 1-109,0-7 53,0 1 6,6-6 0,-2-4 0,6 0 0,1 0 104,2-2 0,7 3 7,-1-6 1,1 6-140,-5-1 1,2 3-210,-2 1 260,3 1-76,-10 0 1,0 6-211,-3 3 254,4 4-79,-8-5 0,6 9 0,-7-3 72,0 2-92,0 7 26,0-7-340,0 5 281,0-7 0,0 5-293,0 0 102,0 7-635,0-4-521,6 7 581,-4 0 640,4 0 0,-6 0 0</inkml:trace>
  <inkml:trace contextRef="#ctx0" brushRef="#br0" timeOffset="685">824 1265 7569,'0'8'-1165,"0"-1"1371,0-1 32,-6-4 215,4 4-191,-5-6 74,7-6-271,0-2 1,0-2 419,0 0-323,0 0 0,0-6 0,0-2 92,0-1 0,0-3-116,0 3-21,7-4 0,-5-2 16,2 1 0,5-1-74,0-4 0,1 0 39,5-1 0,-4-1-68,9-3 1,-2 3-19,1-4 1,-2 0 42,2 0 0,-1-1 0,0 4-13,2-3 1,-2 1-124,-8 5 55,3-1 0,-7 1 0,4 1-98,-5 4 44,3 2 1,-6 8 10,3-1-219,-4 0 29,-1 1 58,0 5-239,0 3 128,0-1-151,7 6-13,-5-6 1,6 2-516,-3 0 991,-4 0 0,12 5 0,-5 0 0</inkml:trace>
  <inkml:trace contextRef="#ctx0" brushRef="#br0" timeOffset="1556">648 780 7569,'-2'8'-646,"-3"-3"399,4-3 1,-8-1 511,4 4 20,4-3-257,-12 4 1,9-7-87,-5-4 90,5 3 1,-2-6 0,4 5 11,-3-2 36,4-7-9,-6 4-41,7-6 1,0-1-64,0 0 1,2 1 28,3-1 0,-2 5-7,7 0 1,0 2-55,4-2 75,1-3 0,-5 10-19,0-7 1,-1 7 2,6-2 1,0 3 8,-1 2 1,1 0-1,0 0 1,-7 7 1,-3 3 0,1-2 114,-1 2-114,0-1 0,-5 6 7,0 0 1,-6 0 0,-4-1 6,-3 1 0,-2 0-17,0-1 0,-4 3 14,-1 2 0,-1-2-13,1 2 1,2-2 9,-6-3 0,1 6-53,-1-1 42,-4 1 1,10-5-1,-5 1-3,2 4 0,-2-9 8,8 4 0,-3-4-2,8 4 47,4 0 0,-1-1-45,7 1 1,0-5 27,0 0 1,7-7-21,3 2 0,3 1-64,1-1 0,3 0-335,2-5 269,-2 0 1,9 0-1,-5 0 115,2 0 0,1-6 0,6-3 0</inkml:trace>
  <inkml:trace contextRef="#ctx0" brushRef="#br0" timeOffset="2107">1294 1030 7569,'0'8'-582,"0"-1"0,0-9 990,0-3-223,0 3 0,0-11 0,2 4 89,3-4 1,-3-4-237,3-2 1,-2 2 32,2-2 1,-4-3-313,4 3 153,3-7 0,-6 9 22,3-2 1,3-2-1,0 1 66,0 2 0,5 2 0,-4 1 0</inkml:trace>
  <inkml:trace contextRef="#ctx0" brushRef="#br0" timeOffset="2698">1735 1221 7727,'0'-15'498,"0"1"-338,0-1 0,0 0-50,0 1 1,0-1 16,0 0 0,5-4 10,0-1-48,7-6 0,-6 3 4,4-6 1,3-1 15,-3 1 1,1-6-79,-1 1 0,3-2 0,-5 4 9,0-3 0,1-1-201,-4 2 79,-4 3-29,6-5 1,-6 7-56,4-1 0,-3 1 93,3-1 1,-2 6-92,2-1 0,-3 7-279,2-1 242,-2 3 0,0 1-141,3 0 0,-4 0-54,4 1 1,-3 4 395,-2 0 0,0 0 0,0-4 0</inkml:trace>
  <inkml:trace contextRef="#ctx0" brushRef="#br0" timeOffset="3286">2441 1236 6626,'-8'-2'205,"3"-3"1,3 2 43,2-7 1,0 0-100,0-4 1,0-1 39,0 0 0,0-4-58,0-1 0,7-6 227,3 1-267,-4-2 0,7-3 0,-3 1 75,3-1 1,2-4-58,-1 0 0,1-5-91,0 4 1,-5-4 37,-1 5-43,1-7 1,3 5-14,-3-3 0,2-2-156,-8 7 1,6-5 25,-5 4 0,0 3-68,-5 7 0,0-1-51,0 6 0,0 1 7,0 4 0,0 0-200,0 1 21,0 5-138,-6-4 157,4 12 401,-5-12 0,7 11 0,0-4 0</inkml:trace>
  <inkml:trace contextRef="#ctx0" brushRef="#br0" timeOffset="3848">3176 1133 6391,'0'8'437,"0"-1"1,0-9-362,0-3 1,0 2 0,0-7-1,0-2 175,0-1 1,0-1-94,0-1 0,0-5 1,0-1 28,0-2 1,0 4-67,0-6 1,2 1 0,2-6 0,0-4-23,6 0 1,-1-7 0,6 3 40,0 1 0,4-11-181,1 4 133,6-10 1,-8 7-131,7-7-56,-8 0-345,5 2 415,-8 1 0,-1 12-139,-3 0 0,2 8-237,-7 2 225,0-1 74,-5 14 0,0-5-294,0 6 65,0 0 472,0 0-675,0 7-106,-7 2 513,5 6 126,-4 0 0,6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5:56.3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294 397 7569,'7'8'-373,"-5"-1"342,11-7 29,-5 0 1,2 0 27,-1 0 0,1-5 0,5 0 101,0 2 1,1-4-96,3 2 0,-1-1 56,7 1 1,-1 3 7,6-3 1,6-1 15,3 1-67,3-7 0,7 9 1,4-5-10,4 1 0,-2-2 37,9 4 1,-2-7-112,2 2 0,3 2 68,6-2 0,2 6-117,4-6 118,-4 6 0,-2-4 0,-10 5 10,-8-2 1,-4-5 172,-7 5-190,0 1 1,0-1 23,0 0 1,5-5 0,2 3 25,1-1 1,2 0-119,5-2 85,-7-3 1,5 10-74,-3-7 1,3 7 49,2-2 1,6-2-5,4 3 0,-1-1 0,3 5-14,-1 0 13,-1-7 0,-12 5-1,-3-2 0,1 2 0,-4 0 3,1-3 1,2 4 3,5-4-7,-1 3 0,-4-3 0,-1 0-18,-3 2 19,-1 2 0,-10 1 1,1 0 1,-1-5 0,5 0-22,0 1 1,2 3 19,3 1 0,-2-2-2,7-3 1,-7 4-5,2-4 1,-3-2 1,-2 2 0,-6 0 1,-4 5 1,-3-4 0,-1-1 0,-1 0-8,0 5 0,-4 0-23,-1 0 0,1 0-7,4 0 1,-6-2-16,-3-3 1,-4 4 45,-1-4-7,-1 3 1,-4 2-1,0 0 2,-7 0 0,5 0-45,-3 0 0,-1 0-21,5 0 59,-5 0 1,9 0 4,-3 0 0,-2 0 0,2 0-19,1 0 46,2 0-45,2 0 50,-1 0-38,-5 0 18,4 0-7,-12 0 0,7 5 8,-3 0-8,-3 0-1,4 1-1,1-4 0,-5 4 0,4-4-24,-6 3 18,0-3 1,0 6-9,0-3-26,0-4 36,0 6 1,0-1 4,0 4 0,0-2-9,0 2 1,0-5 18,0 5 0,-5-5-17,0 5 1,0-6 31,5 6-26,-6-7 0,4 11 1,-3-5 2,4 4 0,-4 2 32,0 0 1,0 0 2,5-1 1,2 6-35,3-1 2,-4 8 0,12-9 0,-5 4 68,1 0 1,4 2-57,-3-4 0,-4 4-1,-1-4 0,1 6-16,-1-2 1,0-1-5,-5 2 1,0-1-145,0 6 153,0-7 1,0 3 0,-1-5-133,-4 2 124,3-5 1,-4 8-1,6-5-15,0 2 0,0 0-7,0 1 0,0 2 57,0-6-44,0 6 0,4-9 30,1 2 1,0 2-6,-5-1 0,0-5 11,0-6-78,0 1 0,0 0 53,0 0-181,0-7 156,-6 4-20,4-7-7,-4 0 66,-1 0-17,5 0 13,-4 0 70,-1 6-88,6-4 1,-7 4 28,3-6 0,1 0-15,-5 0 34,5 0 1,-9 5-33,3 0 0,2 0 2,-1-5 0,-1 0 6,-5 0 0,0 0 2,1 0 0,-8 5 24,-2 0 1,-4 0-29,-1-5 1,-1 5 1,1 0 0,0-1 1,-1-4 1,1 2-24,-1 3 0,-1-3 20,-3 3 1,-4 1-19,-6-1 16,0 0 1,-6 0 0,-4 1 9,-3 2 1,-1-3 17,4 5 1,-1-5-29,6 5 0,-2-5 26,2 5-26,4-7 0,-13 8 0,3-4-24,-7 1 1,-5 0 28,-7 2 1,7 1-39,4-6 0,2 2-16,3-2 42,-1 3 0,-5 0 0,-1-1-14,-2-1 0,3-3 9,-5 7 0,7-7-3,-1 2 1,4 2 5,5-2 1,-3 1 1,3-1 0,-3-3-5,-2 3 1,-3-4 6,3-1 1,-3 5-8,8 0 1,-1 0-1,1-5 1,-2 5-3,7 0 0,-6 0 4,1-5 0,-8 5-13,-2 0 0,-3 1 11,8-1 1,-3-3-3,8 3 0,4-4 1,-1 4-1,7 2-49,0 1 0,0-5 56,0 2 1,1-3-14,4-2 0,-2 1 26,7 4-23,0-3 1,9 4 0,1-6 27,-3 0 1,0 0-26,-3 0 1,6 0-5,-1 0 0,2 0 8,-1 0 0,1 0 0,3 0 0,2 0-4,-6 0 0,4 2 0,-4 3 1,6-4 0,-2 4 1,2-1-1,-1 0 0,2-2 1,-2 3 0,7-3-2,3-2 5,-1 0-2,-5 6-1,0-4 4,1 4 1,4-6 16,0 0 2,7 0 0,-5 0-17,3 0 23,3 0-22,-11 0 1,10 0-14,-7 0 1,5 0 13,-5 0 0,5 0-17,-4 0 0,4 0 16,-5 0 0,7 0 58,-4 0-63,1 0 1,4-1 199,-3-4-95,3 3 3,2-4-81,0-1 0,0 4 148,0-7-102,0 0 0,0-4-27,0-1 0,5 0 64,0 0 1,7-1-62,-3-3 1,4 1 22,2-7 1,0 1-18,0-6 1,4-4-108,1 0 89,-1-7 0,-4 8 1,-2-5-45,-3 3 0,1-5-5,-6 6 0,2 0-8,-2 4 1,-4 1 21,4 0 5,-3-1 0,-7 1 0,0-2-59,2-4 0,1 4 59,2-3 0,2 3 95,3 2 0,3-1-37,7 1-55,-7 6 1,8-5 0,-4 5-51,-1 1 0,-5 0 88,4 8-147,-6-1 1,2 0 37,-6 1-90,0 5-9,0 3 140,0-1 0,0 4-421,0-7-15,0 7 206,0-4 1,5 6-477,0-4 353,6 3 1,-7-4-761,5 6 454,-5 0 677,2 0 0,-6 6 0,0 2 0</inkml:trace>
  <inkml:trace contextRef="#ctx0" brushRef="#br0" timeOffset="740">912 1352 7569,'0'9'25,"0"-1"184,0-3 87,0-4-161,-7 6-91,6-7 256,-6 0-120,7-7 0,-5 4-34,0-7 0,0 0 1,5-4 197,0-1-240,0 0 0,5-4 0,2-3 92,1 0 0,-3-8-37,5-4 0,-1-5-89,6 4 0,-2-5 24,-3 0 1,3-1-135,-3 2 0,3-3 102,2 3 0,-6 1-152,1-1 1,-7 1-75,2-1 1,-3-3 50,-2 2 1,0 5-20,0 0 1,0 4 109,0 2 1,0 1-177,0 4 1,0-3-24,0 8 0,-5-2-36,0 1 1,0 9-137,5-4 1,0 3 105,0-2 1,0 4-188,0 0 1,2 7 473,3-2 0,3-3 0,7 0 0</inkml:trace>
  <inkml:trace contextRef="#ctx0" brushRef="#br0" timeOffset="1374">485 1088 7031,'-4'10'-269,"-1"-1"0,-2-4 269,2 5 442,4-7-221,-6 4 31,7-7-172,7 0-41,1 0 1,6 0 14,1 0 0,0 5-148,0 0 129,6 0 0,-3-5 1,6 0-40,2 0 1,-3 0-55,2 0 1,-1 0 87,6 0 1,-7-5-6,-4 0-33,-3-7-144,-1 4 149,-7-7 1,-1 6-4,-7-1 1,-7 2-3,-2-2 1,-6-2-1,-5 8 0,-1-6-63,-4 5 68,-2-7 0,10 9 1,-4-5-126,0 1 116,5-4 1,-4 3 11,10-7-25,4 7-1,6-5 75,0 5 1,6-5-65,4 3 0,3-3 135,2 3-109,-1 4 1,1-8 1,0 5 0,0-3-8,-1 2 0,-6-3 9,-3 4 1,-3 0-42,-2 0 35,0 5 0,0-9-172,0 3 0,-11 2 92,-4-2 1,-3 6-426,3-6 228,-6 7 269,5-4 0,-6 0 0,8-1 0</inkml:trace>
  <inkml:trace contextRef="#ctx0" brushRef="#br0" timeOffset="1958">1617 1323 7257,'8'-7'111,"-1"4"0,-5-5 66,3 1 0,-4-4-39,4 1 1,2-3 13,-3-2 0,3 1-10,-2-1 0,-2-6 16,7-4-55,-7-2 1,10-3-1,-5 1 9,1-1 1,4-4 34,-3 0 0,6-7-161,-1 2 20,3-4 1,-10 1-1,5 1-199,-3 2 14,3 0 1,-12-1-93,4 1 1,-3 2 65,-2-3 0,0 4-46,0 7 0,-5 1 63,0 4 1,0-2 0,5 6-460,0 2 388,0 2 0,0 1 259,0 0 0,0 1 0,0-1 0</inkml:trace>
  <inkml:trace contextRef="#ctx0" brushRef="#br0" timeOffset="2557">1558 617 7270,'-6'15'-374,"4"-5"1,-4-2 481,-1-1 0,4 2 4,-7-4 1,0 5-24,-4-5-45,6 0 1,-6 0-1,5 0-30,-4-2 1,3 3 71,0-1 0,5 0 89,-5-5-136,0 0 18,-4 0 1,4 0-50,0 0 1,2-1 91,-2-4-144,4-3 0,6-7 12,0 0 0,0-4-69,0-1 1,1 0-7,4 6 60,3-1 0,2 0 0,0 2 28,1 3 1,2-1-5,2 6 0,0 0 53,0 5 0,-6 0-51,1 0 1,0 2 80,5 3 1,-1 3-57,1 7 0,-7 1 14,-3 4-5,-3-4 0,-2 10 0,-2-5 18,-3 2 0,-3-5-38,-7 2 0,-1 1 17,-4-2 0,-1 6-22,-3-5 1,1-1 17,3-4 0,4 1 48,-4 4-51,4-4 0,1 5 1,6-6 20,-1 0 0,6 1-1,0 4-17,2-4 0,2 5 0,0-4-10,0 2 1,3-2 14,7 2 1,-3-3-136,12-1 1,-6 0 76,7 0 0,-2-2-248,1-4 0,-2-2 295,2-7 0,4 0 0,0 0 0</inkml:trace>
  <inkml:trace contextRef="#ctx0" brushRef="#br0" timeOffset="2967">2249 1014 7569,'0'8'-909,"0"-1"1403,0-7-357,0-13 1,0 6-213,0-12 1,0 6 67,0-7 0,0-1-121,0 1 1,5-4-100,0 4 139,7-6 1,-11 10 95,4-4-8,3 4 0,0 1 0,7 0 0</inkml:trace>
  <inkml:trace contextRef="#ctx0" brushRef="#br0" timeOffset="3396">2558 1220 7569,'0'8'20,"2"-1"-21,3-7-36,-4 0 76,6-7 0,-2-1 0,0-7 39,-2 1 1,3-3 50,-1-2 0,7-4-52,-3-7 1,0 1-2,0 0 1,1-6-61,5 1 1,1-7 74,4 2 1,-2-3-117,6-3 1,-4 1-103,4 0 1,-4-8 49,5-7 1,-8 5-75,3-4 1,-4 10 21,-1 4 0,-2 2-65,-3 7 0,1 1 21,-6 5 1,2 6-184,-2 3-32,-4 4 388,6 1 0,-7 7 0,-7-5 0,-1 5 0</inkml:trace>
  <inkml:trace contextRef="#ctx0" brushRef="#br0" timeOffset="3842">3543 1044 7569,'0'9'-211,"0"1"-213,0-6 1230,0 2-695,0-19 0,5 3-30,0-9 0,1 2 26,-1 3 0,-2-1 50,7 0-96,-7-6 1,9 3 0,-6-7 54,3-1 0,0-1-84,6-3 1,-4-1 59,4-3 0,-8-4-155,7-6 1,-2-2 86,3-3 1,-6 4-252,1-4 0,-7 5 108,2 4 1,-3 0-299,-2 5 1,0 3 52,0 7 0,0-1 364,0 6 0,0-6 0,0 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6:03.6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1558 956 7569,'0'8'-250,"0"5"244,0-12 1,2 6 151,3-7-207,-4 0 0,8 5 72,-4 0 20,3 0 0,6-5 26,1 0 1,0 1-4,0 4 0,-1-3-48,1 3 1,1-4 6,4-1 0,1 0 0,4 0 1,2-1-4,-2-4 1,-2 2-6,1-7 1,-1 0-2,2-5 0,-3 5-4,-2 1 0,-9 0 16,4 0-2,-10-4-33,2 4 25,-7-5 0,-2 4 1,-3 0 1,2 7 2,-7-2 1,0-2-33,-5 3 1,1-6 40,-1 5-153,0-7 0,2 9 73,4-7 1,2 5 57,7-4 1,-5 4 21,0-5 0,0 5-37,5-5 0,2 2 33,3-2 0,3-3-27,7 3 1,4-3 35,1-1 0,-1-1-23,-4 0 1,0-1 20,0-4 0,-2 4-17,-4-4 1,-2 4 14,-7 1-41,0 1 0,-3 1-3,-7 3 1,-2-2-146,-12 7 0,-1 1 52,-4 4 1,-2-5-62,-3 0 1,4 0 177,1 5 0,0 0 0,6 0 0</inkml:trace>
  <inkml:trace contextRef="#ctx0" brushRef="#br0" timeOffset="609">2911 603 7388,'-7'8'-313,"5"-2"1,-11-6 272,4 0 0,-4 5 118,-2 0 0,0 0-59,0-5 1,6 0 122,-1 0-161,0-6 0,0-3 75,0-5 0,7-1-87,-2 0 0,4 1 35,1-1 0,6 0 5,4 1 0,3-1-37,2 0 1,4 0 49,1 1 0,6 4-47,-1 0 0,-3 7 38,3-2 0,-5 3 16,4 2 0,-4 0 0,4 0 1,-8 7 2,-1 3 1,-2 3-26,-8 1 1,-2 6 0,-8 0 1,-9 6-27,-11-2 0,-4 7 34,-5-1 0,1 2-37,-6-7 0,6 1 31,-1-1 0,8 1-36,1-7 0,6 1 26,-6-5 0,7-1-7,-2 1 1,9 0 0,1-1 1,5 1 1,-4 0 1,5-5-127,-1-1 123,4 1 1,9 3-147,7-3 0,3-3 80,11-7 1,-1 0-306,11 0 378,0 0 0,12 0 0,1 0 0</inkml:trace>
  <inkml:trace contextRef="#ctx0" brushRef="#br0" timeOffset="942">3660 926 7307,'7'8'-280,"-6"-1"447,13-7 1,-11-7-43,7-2-17,-7-5 0,8-5-136,-6-1 1,2 1 26,-2 4 0,-2-6 29,7-4 0,-5-3 54,4-1 1,0 0-313,0-1 0,4 6-185,-3-1 0,-2 1 415,2-6 0,0 1 0,5 0 0</inkml:trace>
  <inkml:trace contextRef="#ctx0" brushRef="#br0" timeOffset="-1185">662 1014 7539,'-7'9'11,"6"-1"-3,-4-3 83,3-4 132,2 6 0,0-19-50,0-2-82,7-4 0,-6-2-13,4 0 0,3-4-77,2 4 1,-2-4-65,2 4 15,0-6 1,0 5-158,-1-4 1,0-1 78,0 7 1,-1-6-159,-3 6 0,-3-3 73,3 3 0,-3 2-472,-2-2 683,0 2 0,6 3 0,2-1 0</inkml:trace>
  <inkml:trace contextRef="#ctx0" brushRef="#br0" timeOffset="-856">838 838 7401,'-8'8'148,"-5"-1"-14,5-7 1,-7 0-96,0 0 1,1 0 56,-1 0 1,-1-7-129,-4-3 0,-1-1 75,-4 1 0,-3-3-76,4 3 0,-4-1 73,-1 1 1,-1-3-215,1 3 61,0-3 0,1-2 98,3 1 1,-1-1-73,7 0 1,4-1 91,5-4 1,7 2-133,-2-6 0,3 4 22,2-4 1,2 4-29,3-4 1,5 4-163,9-4 0,4 6-112,6-2 407,1 4 0,-1-6 0,1 0 0</inkml:trace>
  <inkml:trace contextRef="#ctx0" brushRef="#br0" timeOffset="4578">74 221 6596,'10'0'233,"-1"0"1,-4 0-122,5 0 0,-5 0-21,5 0 1,-5 0 73,4 0 1,1 0 0,5 0 0,0 0-61,-1 0 1,6 0-55,-1 0 1,8-2 49,-3-3 1,10 3-116,6-2 0,2 2 58,2 2 0,5 0-17,0 0 1,5 0 16,-5 0 1,0 0 14,-5 0 1,5 0-25,0 0 1,5-2 14,-5-3 0,11 4 12,-1-4 0,7 3-43,-8 2 0,4 0 1,-8 0 1,2 0-9,-2 0 1,8 0-9,-3 0 0,9 0-23,1 0 1,1 0 49,-1 0 0,-2 2-2,-4 3 1,-7-4-10,3 4 0,-4-1 37,4 0 0,0-2-39,0 3 1,-1-3-22,1-2 0,-2 0 6,-3 0 0,2-5-3,-7 0 1,6-5-15,-1 5 1,10-6 28,4 1 0,9 2 7,2-2 0,1 5-12,-12-5 1,6 7 16,-15-2 1,1-1-20,-6 1 1,1 0 63,-6 5 1,0 0-46,-5 0 1,1 0 3,-1 0 0,-2 0-25,-3 0 0,-1-2-8,-4-3 1,-1 4-30,6-4 1,0 3 47,5 2 0,0-5-78,1 0 1,4-1 54,0 1 0,4 3-6,-4-3 0,-4-1 1,-6 1 0,-11 0-1,1 5 0,-5-5 18,1 0 1,-4 0-15,-6 5 1,0 0 15,-1 0 1,3-1-14,2-4 0,-3 3-7,4-3 0,3 4 10,1 1 0,4 0 8,2 0 0,1-5-19,3 0 0,-3-2 10,3 2 0,-8 4-9,-1-4 1,-5 3 6,4 2 0,-4 0 9,4 0 0,-6 0-9,2 0 47,-4 0-41,-1 0 0,-2 2 1,-3 3 1,-2-4-10,-3 4 1,-2-3 0,7-2 1,-5 0-15,4 0 1,-4 0 19,5 0 1,0 0-16,5 0 1,-6 0 4,1 0 11,0-7 1,5 6 0,-1-4 4,-5 3 52,4 2-59,-12 0 0,7 0 14,-3 0-5,-3 0-5,4 0 8,1 0-4,-5 0-18,4 0-5,-6 7 11,0-6 4,0 12 0,0-9-10,0 5 1,0-4 8,0 5 0,-1-2 3,-4 2 0,3 3-4,-3-3 0,2 3 3,-2 2 1,3-1-3,-3 1 1,4 1 4,1 4 0,0-2 64,0 6 0,1-4-61,4 5 1,-3-1-29,3 5 0,1-4 30,-1-1 1,0 1-58,-5 4 1,0 6 51,0-1 1,0 2-38,0-2 0,0-3 28,0 4 0,0-1-16,0-5 0,0 4-59,0-9 1,0-1 61,0 2 0,0-7-43,0 1 1,0-1 36,0 2 1,5-4-3,0 4 0,0-4-8,-5-1 0,5 4-7,0 1 1,0 0-56,-5-6 21,6 1 0,-4 0 32,3-1 0,-4-4 24,-1 0-69,0-7 1,-1 5 484,-4-3-359,3-3-79,-4 5 50,-1-1 1,4-4-13,-7 3 0,2-2 1,-2 2 1,-3-4 3,3 4 0,-3-1 7,-2 0 1,1-2-3,-1 3 1,0-3-8,1-2 1,-3 0 39,-2 0 1,1 1-36,-7 4 0,1-3 14,-6 3 0,-1-2-9,-3 2 0,-5-3 1,-10 2 0,6 3-16,-6-2 1,7 5 12,-7-5 0,5 4 0,5-4 1,-4 5-3,4-5 1,-8 5-8,-2-5 0,-7 4 4,2-4 1,-3 2 0,-2-2 1,2-4-1,3 4-1,0 2 29,10-2 0,-8 0-15,8-5 1,-5 1-9,0 4 1,-4-3-11,-5 3 1,-1-4 9,0-1 1,0 2-11,0 3 0,7-4 10,3 4 1,-1-1-6,1 1 0,-10-4 2,5 4 0,-11-2-16,6 2 1,-3-3 4,3 3 0,0-4 7,0-1 1,7 5-14,3 0 1,-2 0 11,2-5 1,-11 0-3,1 0 1,-3 5 0,3 0 1,2 0-1,3-5 1,-1 1-1,6 4 1,0-3-1,5 3 1,0-2 1,-1 2 1,0-3-3,-4 3 1,3-2-15,-3 2 1,-2-4 13,2 4 0,0-1-15,5 0 1,2-2 11,3 3 0,-2-2 6,7 2 0,-7-3-8,1 3 1,-2-4 10,-2-1 0,0 0-7,0 0 0,5 0 0,-1 0 1,6 0-51,-5 0 1,6 0 46,-1 0 1,3 0-19,1 0 1,6 0 11,-1 0 1,1 0 5,-5 0 1,4 0-11,1 0 1,-1 5-1,-4 0 1,-1 0 12,1-5 1,-1 0 1,1 0 0,5 0 5,-1 0 0,2 0-11,-1 0 1,-4 0 15,3 0 0,4 0-14,2 0 0,1 5 12,-2 0 0,4 0-6,-4-5 0,4 0 0,1 0 1,0 0 0,1 0-3,-1 0 0,0 0 0,1 0 0,4 0 0,0 0 0,5 0 0,-5 0 0,5 0 0,-4 0 0,4 0 0,-5 0 0,5 0 16,-5 0 0,7 0 106,-10 0-115,11 0 0,-6 0 31,3 0 1,4-2-11,-4-3 125,3 4-109,-5-6-38,6 0 1,-7 4 65,3-7 1,3 6 78,-3-6 1,4 0 0,-4-5-105,0 1 0,0-1 101,5 0 1,-5 0-82,0 1 1,0-6 39,5 1 1,0-3-34,0 3 1,0 1 51,0-7 0,5 2-30,0-1 0,6-4-3,-1 4 0,3-4-40,2-2 0,0-4-77,-1 0 1,-4 0 102,0 4 0,-2 2-1,2 4 1,-3-2-141,-7 6 1,4-6 62,1 2 0,0 1-60,-5-2 0,0 6-147,0-6 1,0 2 89,0-1 1,0-4 133,0 3 0,5 3 59,0-3 0,2 5-52,-3-4 1,-2 6-48,3-2 0,1 4 49,-1 1 1,5-4-38,-5-1 0,2 2-92,-2 8 1,-4-3 4,4 4 0,-3 0-92,-2 0 0,0 4-303,0-5 359,0 7 0,0-6-236,0 5 120,0 2-357,0-5 74,0 1 21,6 4 0,-3-6 511,7 3 0,0 4 0,5-6 0</inkml:trace>
  <inkml:trace contextRef="#ctx0" brushRef="#br0" timeOffset="5287">1029 1382 7569,'8'0'-580,"-1"0"1190,-7 6-396,0-4 327,0 5-388,6-21 1,-4 10 164,3-11-197,-3 3 1,-1-4 75,4-4 1,-3 3-40,3-8 1,1-1-9,-1-8 1,5 3 5,-5-4 0,5 3-96,-6-3 0,8-1 77,-2-3 1,-2-3-98,2 3 1,-5-4 20,4-1 1,0 5-113,0 0 1,4-1-57,-3-4 0,-2 0 68,2 0 1,-5 2-79,5 2 1,-7 0 31,2 5 1,2 1-95,-3 5 1,1 4 30,-5 1 0,0 6-90,0-2 0,0-1-36,0 1 1,0 1-28,0 4 0,0 5-29,0 0 0,2 2 109,3-2 0,-2 2-549,7 3 770,-7 4 0,17-6 0,-4 7 0</inkml:trace>
  <inkml:trace contextRef="#ctx0" brushRef="#br0" timeOffset="5808">2205 1308 7569,'-8'15'-808,"1"-7"664,7-1 173,0-1 0,-1-4 533,-4 3-392,3-4-55,-4-1 102,6-6 0,0-2-71,0-7 1,5 0 106,-1 1 0,1-3-90,-5-2 1,2-4 93,3-7 1,-3 1-43,2 0 1,-2-2-93,-2-4 1,7-1 3,2-3 0,0-3-136,0 3 0,0-4 23,0-1 1,3 5 80,-7 0 0,1 1-317,-1-1 1,-3-2 111,3 7 0,-4-1-207,-1 6 1,0 0 32,0-1 0,5 7-74,0 4 1,0 2 23,-5 3 0,0-1-415,0 0 114,0 1 635,0-1 0,0 0 0,0 7 0,0 1 0</inkml:trace>
  <inkml:trace contextRef="#ctx0" brushRef="#br0" timeOffset="6337">3263 1264 7569,'-8'0'-141,"0"0"7,3 0 162,4 0 0,-11-6 122,7-4 1,-5-3-1,6-2 0,-1 0 7,5 1 0,0-6 64,0 1 0,0-3-58,0 3 0,0 1 95,0-7 0,0 1-96,0-6 0,6 1-82,4 0 0,1-6-48,-1 1 1,8-7 9,-3 2 0,3-8-150,-3-2 0,-1-5 71,1 5 1,-5 0-60,-1 5 0,-5 1-9,1 4 1,-4 3-181,-1 7 1,0 1 117,0 3 0,-5-1-158,0 7 0,-1-1-31,1 5 0,3 1-173,-2-1 226,2-6 0,2 4 138,0-2 1,2 2 164,2 3 0,5-1 0,5 0 0</inkml:trace>
  <inkml:trace contextRef="#ctx0" brushRef="#br0" timeOffset="6846">4072 1176 7569,'8'0'-83,"-1"7"305,-1-6 1,-4 4-40,3-10 1,1 2-24,-1-7 0,5-1 26,-5-9 1,5 2 24,-6-6 0,6 4 134,-5-4-213,7-1 1,-9-4 54,7-1 1,-5 1-6,4-1 1,-5-4-152,1 0 0,1-7 57,-1 2 1,1-5-132,-1-5 1,-3 1 46,3-6 1,-3 7-199,-2-2 1,1 8 106,4 2 1,-3 5-207,3-5 1,-2 11 124,2-2 1,-4 6-74,4-1 1,2 4-86,-2 6 1,1 1-125,-1-1 0,-3 0-174,3 1 624,-4 6 0,6-6 0,1 6 0</inkml:trace>
  <inkml:trace contextRef="#ctx0" brushRef="#br0" timeOffset="22589">5351 1837 7569,'-15'0'-996,"0"0"966,1 0 0,-1 5 211,0 0 1,0 0 0,1-5 54,-1 0-160,0 0 1,-4 5 38,-1 0 0,-1 0-12,1-5 1,2 0-43,-6 0 0,-1 0 11,-4 0 1,-7 0-18,-3 0 0,-5 0 8,-5 0 0,-2 2-68,-3 2 0,-3-2-34,3 3 0,-3 1 59,-2-1 1,-4 2-70,-1-2 0,-8-4 83,-2 4 1,6-3-53,-6-2 1,12 5 7,4 0 1,-1 0-7,5-5 0,-8 0 7,-2 0 0,-5 0 2,6 0 0,-3 5-1,3-1 1,2 1 8,-2-5 1,2 5 27,2 0 1,-6 5-28,-4-5 1,-2 5-76,-3-5 0,7 1 93,3-1 0,4-2 2,1 7 0,5-7 2,0 2 1,1 2 3,-6-2 1,0 1 18,0-1 0,-3-3-26,3 3 1,-1-2-13,11 2 1,-5-4 12,5 4 0,-5-3-33,5-2 0,-6 5 30,1 0 0,-4 0-3,0-5 1,-4 5 33,3-1 0,3 1 105,12-5 0,2 0-165,3 0 0,-4 2 30,4 3 0,-2-3-41,2 2 0,-9-2 40,4-2 0,-3 0-42,3 0 0,5 0 18,0 0 0,1 0-6,-1 0 0,3 0 14,6 0 1,1 0-5,0 0 1,4 0-31,1 0 0,-1 0-62,-4 0 0,-1 0 126,1 0 0,3 0-44,-4 0 1,4 5 19,-8 0 0,8 0-46,1-5 1,6 0 1,-6 0 0,7 0 58,-1 0 1,7 0 2,2 0 0,7 1 1,-2 4-27,-3-3-4,7 4 0,-6-6 18,7 0-14,-7 7 0,6-5 0,-7 6 0,3-3 0,3-4 0,-6 6 94,3-7-45,3 6 1,-4-2-41,6 5 67,-7-5-61,6 9 0,-6-5 63,7 7 1,0-6-61,0 1 1,0 0 48,0 5 0,0-1-43,0 1 1,0 0 4,0 0 1,0-1-18,0 1 1,0 1-5,0 4 0,0-4-46,0 4 1,0 1 60,0-1 1,0 1-58,0-2 0,0-1 46,0 7 0,0-5-3,0 4 1,2-6-7,3 2 1,-2-2 0,7 1 0,-7-2-1,2 2 0,1-3 0,-1-1 1,5 0-15,-5 0 18,7-1 0,-6 1-27,4 0 1,-2-6 26,-3 1-23,-3 0 15,4 5-4,-6-1-40,0 1 42,0 0 0,2-2 1,3-3-6,-4 3 11,12-5 1,-9 2-7,5 0 0,-4-6 6,5 6 1,-5-7-4,5 2 1,-5 2 0,4-2 0,-4 1-1,5-1 1,-5-3 1,5 3 0,-5-4 6,5-1 0,-1 2-8,6 3 1,-5-3 5,0 2 1,-1-2-6,6-2 1,0 0 43,0 0 0,-1 0-10,1 0 1,1 0 4,4 0 0,-4 0 2,4 0 1,1 0 2,-1 0 1,6 0-17,-2 0 1,11-5-3,4 0 0,5 0 3,5 5 1,3 0 0,7 0 0,0 0-33,0 0 1,-1 0 30,1 0 1,-5 0-2,0 0 1,-2 2 25,2 3 1,3-3 2,-3 2 0,3-2 15,2-2 1,-5 0-36,0 0 0,-5 0-19,5 0 0,-7-5 27,2 0 0,3-1-89,2 1 1,5 3 60,5-3 1,1-1-3,4 1 0,-4 0-5,-6 5 0,0 0-8,-1 0 1,6 0 40,0 0 0,1 0-30,-1 0 0,-4-2 4,4-3 1,-5 4 1,-5-4 0,-4 3-37,-6 2 0,5-1 17,0-4 1,7 3-2,-2-3 0,5 2 5,4-2 1,3 3-5,2-2 1,-4 2-25,-10 2 1,-2 0 24,-3 0 0,-3 0-17,3 0 0,-5 0 12,-5 0 0,4 0-59,-4 0 0,2 0 34,-2 0 1,3 5-5,-3 0 0,2 0 34,-2-5 0,2 0-17,-6 0 0,1 0 0,-2 0 1,-1 0-3,6 0 1,-5 0-4,5 0 0,-4 0 3,4 0 1,-7-2 41,3-3 1,-6 3-27,-4-2 1,2 2 1,-2 2 1,-2-5-47,1 0 0,-4 0 35,4 5 0,-6-1 23,2-4 0,-4 3-22,-1-3 1,0 4 12,-1 1 0,6 0-1,-1 0 0,3 0 1,-3 0 0,-2 0-7,2 0 1,2 0 0,-1 0 1,0 0-21,-6 0 1,-4 0 20,0 0-26,0 0 1,0 0 13,-1 0 31,-5 0-28,9 0 3,-12 0 1,6 0 1,-1 0 0,-2 0-7,5 0-3,-5-7-22,9 5 3,-5-4 28,0 6 1,0 0-22,-3 0 18,-3 0 1,4-2-79,-6-3 69,0 4-44,0-6 39,0 1 51,0 4 0,0-6-41,0 3 75,0 3 0,0-6-3,0 3 11,0 4 13,0-13 15,0 13 2,-6-12 13,4 5-35,-4-7-51,-1 0 1,5 5 35,-2 1 1,2-1-21,2-5 0,-5 0-14,0 1 1,0 2 15,5-2 0,0 2 8,0-7 0,2-3-4,3 3 0,-4-7 3,4 1 1,2-3-10,-2-1 0,5-5 0,-4-2 11,2-2 1,-4 5-51,0-1 0,-2-2 3,-2 2 1,0 0-74,0 4 1,0 1 51,0-1 1,-2 6-106,-2-1 1,2 1 9,-3-5 1,-2-1 52,3 1 0,-1 4-117,5 1 1,0-1 74,0-4 0,0-1-336,0 1 201,0 6 30,0-5 1,0 12-60,0-3 1,-2 2-334,-3 3 70,3-1-58,-4 0 329,-1 0 0,-1 7 0,-6 3 256,-1 4 0,0 1 0,0 0 0,-6 6 0,-2 2 0</inkml:trace>
  <inkml:trace contextRef="#ctx0" brushRef="#br0" timeOffset="23408">5512 1808 7569,'0'15'-877,"-1"-2"860,-4-3 136,3 3 0,-11-10-27,3 7 1,2-7 10,-2 2 0,1-3-35,-6-2 0,-1 1-6,-4 4 0,4-3-5,-4 3 0,-3-4-21,-1-1 0,1 0-115,-2 0 0,1 0-116,-6 0 0,1 0 67,0 0 0,-7 0-402,-4 0 530,-2 7 0,-2-6 0,0 6 0</inkml:trace>
  <inkml:trace contextRef="#ctx0" brushRef="#br0" timeOffset="24157">4336 2911 6087,'0'8'160,"-6"-2"-86,4-6 26,-4 7-1,6-6 26,0 6-24,-7-7 152,6 0-148,-12 0 47,11 0 1,-6-7-9,3-2 0,3-4 41,-3-2 0,4-6-58,1-4 0,0-3-24,0-1 0,5-2-7,-1-3 1,1-4 25,-5-6 0,0 3-56,0-3 0,0 2-22,0-12 0,-1 6-95,-4-1 1,-3 4-24,-7 0 1,0 6-160,1 0 1,-6 6 90,0-1 1,1 8-113,4 1 1,0 3-99,1-3 1,4 4 123,0 6 1,5 0 227,-5 1 0,1-1 0,-6 0 0</inkml:trace>
  <inkml:trace contextRef="#ctx0" brushRef="#br0" timeOffset="24832">2969 2925 6873,'9'0'443,"-3"0"1,-6-6-329,0-4 1,0-3 22,0-2 1,0 0-32,0 1 0,0-6 13,0 1 0,0-8-30,0 3 1,0-4-3,0-1 0,0-2-60,0-4 0,0 1 39,0-10 0,0 3-124,0-8 0,2-1 91,3 1 1,-2-2-136,7 2 1,-7 3-20,2-3 1,-3 8-110,-2 2 1,0 5 38,0-5 0,-2 6 49,-3-1 0,-2 3-219,-2 1 1,-3 3 104,7 2 0,-6-1 255,1 6 0,4 1 0,-1 4 0</inkml:trace>
  <inkml:trace contextRef="#ctx0" brushRef="#br0" timeOffset="26018">1970 2925 6618,'0'8'879,"0"-1"-418,0-7 0,0-13-305,0-7 0,0-1 4,0-3 0,0-1-83,0-4 1,0-1 65,0 1 1,0-2-174,0-3 0,5-4 67,0-6 1,4-5-185,-4 0 0,2-5-4,-2 5 0,-4 0-125,4 5 0,-3 5 77,-2-1 0,0 8-14,0-2 1,0 2-137,0 3 1,-5 1 64,0 4 0,-6-4-108,1 4 392,-3 2 0,-8 1 0,-2 6 0</inkml:trace>
  <inkml:trace contextRef="#ctx0" brushRef="#br0" timeOffset="26741">1161 3013 7555,'9'-1'258,"-4"-4"1,-4-3-40,-1-7 1,2-1 22,3-4-104,-4 4 0,7-12 26,-3 3 0,-1-2 19,5-3 1,-4-1-102,5-3 0,-2 3 47,2-3 0,-2-4-157,-3-1 1,-3 1 51,3-1 0,-4 5-143,-1-5 0,0 4-65,0-4 1,2 6 103,3-1 0,-2 3-147,7 2 0,-7-1 86,2 1 1,2 1-58,-2 4 0,4-2-48,-4 6 0,2-5-77,-2 6 1,-4-6 22,4 6 1,-3-2 299,-2 1 0,0 4 0,0-6 0</inkml:trace>
  <inkml:trace contextRef="#ctx0" brushRef="#br0" timeOffset="32387">2705 2308 6994,'-15'0'206,"0"0"1,1 0-124,-1 0 0,0 1-83,1 4 0,-1-1 71,0 5 0,5-4-93,1 5 1,-1-5 76,-5 5 0,2-5-121,3 5 0,-1-6 78,6 6 0,-5-5-155,5 5 125,0-7-18,-1 10-45,4-5 1,-3 2 69,10 0 1,2-5 7,3 5 0,3-2-15,-4 2 1,3 3 32,-2-3 0,1 3-1,-6 1 1,1-4 4,-1 0 1,-3 0-6,3 4 1,-3 1 4,-2 0 1,-7 0-16,-3-1 1,-3-1 4,-2-3 0,-4 3-97,-1-3 0,-6 1-13,2-1 0,2-2-435,3-3 536,-4-3 0,7 11 0,-6-5 0</inkml:trace>
  <inkml:trace contextRef="#ctx0" brushRef="#br0" timeOffset="33004">3690 2323 7569,'-15'8'-1109,"5"3"939,0-6 310,1 0 0,-6-5-101,0 0-26,0 0 1,2-2-31,4-3 41,-4 4 0,11-12-32,-3 3 34,3-3 1,2-2-29,0 0 1,0 1 28,0-1 0,5 5-53,0 0 0,7 6 25,-3-6 1,0 7 3,0-2 0,1 3 26,5 2 1,-5 0 33,-1 0 19,1 7 0,3 1-65,-3 6 1,2 1 13,-8 0-10,1-1 1,-11 8 1,-2-4-29,-7 6 31,-6-6-29,4 10 0,-10-5 3,2 6 1,-3-4 15,-1-1 1,6-1-6,4 2 1,2-3 109,2-2-104,1-4-7,-1 6 0,5-8 35,0 1 0,7 0-1,-2-1-66,4 1 40,7 0 1,2-2-105,7-3 1,6-4-2,4-6 1,9 0-177,5 0 1,5 0 95,5 0 168,-3 0 0,11-6 0,-4-3 0</inkml:trace>
  <inkml:trace contextRef="#ctx0" brushRef="#br0" timeOffset="33324">4660 2690 7597,'8'-2'311,"-3"-2"0,1-5-270,-1-5 1,2-8 75,-2-2 0,3-5-463,7-6 258,-1-2 1,1-7 38,0-1-828,-1 1 877,1 0 0,6-6 0,2-3 0</inkml:trace>
  <inkml:trace contextRef="#ctx0" brushRef="#br0" timeOffset="34341">765 2837 7252,'0'-10'-419,"0"0"1,0 6 749,0-6 0,0 0-173,0-5 0,0-1-82,0-4 1,0 4-123,0-4 0,4-1 70,1 2 0,0-3-148,-5 3 1,5 2-63,0-2 1,2-2-92,-3 1 0,3 0 150,3 6 127,3-1 0,-5-6 0,7-2 0</inkml:trace>
  <inkml:trace contextRef="#ctx0" brushRef="#br0" timeOffset="34629">853 2602 7569,'-7'15'-173,"6"-6"-33,-4 1 0,1-7 289,0 2 343,2-3-297,-5-2-46,1 0 0,3-7-8,-7-2 0,0 0-1,-5 0 1,5 4-51,1-5 0,-1 0 6,-5-5 1,0 6-84,1-1 0,-1 0-40,0-5 1,1-4 72,-1-1 0,5-4-150,0 4 0,7-6 52,-2 1 0,4 3 26,1-3 0,6 1 43,4-6 0,3 6 49,2-1 0,6 7 0,2-3 0</inkml:trace>
  <inkml:trace contextRef="#ctx0" brushRef="#br0" timeOffset="35372">1411 2778 6415,'-8'7'538,"2"-6"-494,6 6 1,-2-7 39,-3 0 1,3 2 118,-2 2-79,2-2-52,2 5 1,6-7-4,4 0 0,-2 0 8,2 0 0,0 0-54,5 0 1,4 0 53,1 0 0,6 0-95,-1 0 0,2 0 66,3 0 1,-3-5 1,-2 0 0,-2-2-37,-4 2 0,-2 2 30,2-7 1,-7 5-68,-2-4 58,-7-1 1,3-5-128,-6 0-23,0 7 99,-6-5 0,-7 12-81,-7-4 0,-1-2 4,1 2 0,4-5 48,-4 6 1,6-3-44,4 2 10,-3 3 81,5-11 1,0 5 0,3-5 1,10 3 1,1-3 0,4 4 0,8-9 8,-3-2 0,3-5-6,-4 6 1,1-6 2,0 6 0,-6-6-94,1 6 1,-7-3 77,2 3 0,-3 2-72,-2-2 0,-7 7 61,-2 3 1,-6 4-227,-5-5 1,4 7 242,-4-2 0,-2 3 0,-1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6:43.0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6960,'0'8'492,"0"-1"74,0-7-482,7 0 0,-4 0 42,7 0-37,0 0 1,4 0-53,1 0 1,1 0 0,4 0 44,4 0 1,4 0-108,2 0 1,-1 0-39,0 0 1,-1 0 77,-3 0 0,1 0-102,-7 0 82,1 0-51,-5 0 74,-1 0-120,-5 6 1,-3-3 30,-6 7-50,0 0-54,0 5 0,0-1 54,0 1 91,0 0 1,0-1 9,0 1 1,0-5 0,0 0-38,0 0 112,7-2 1,1 3-78,6-6 0,-2 5 7,3-5 0,-4 0-14,9-5 211,-4 0-194,5 0 0,-3 0 20,7 0 112,-7-7-53,9 6 0,-9-13 43,7 5 0,-6-6-86,6-5 0,-5 4 28,4-4 197,-13 4-167,9 1 0,-17 4 12,7-4 0,-7 9-31,2-9 1,-3 4 13,-2-4 0,-2 0-46,-3 1 0,-3-1-171,-6 0 189,-1 0 0,0 6-432,0-1 179,1 0-54,6 2 0,-5-4-760,3 8 601,3-8 417,1 10 0,-1-11 0,-1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4T18:16:43.5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1 6781,'8'0'252,"-1"0"195,-7 0-263,-13 0-107,3 0 1,-12 0-1,8 1 16,-1 4 1,-5-3 13,1 3-171,-7 3 1,8-5 59,-7 7 0,7-5-54,-1 5 0,1-5 51,-2 4 1,9-4 0,-4 3-64,2-1-25,0 4 101,5-9-86,-5 11 40,11-5 0,-5 2-71,7 0 90,0 0 1,7 3 27,3-3 0,3 3 0,0-4-8,-3 5 1,8-5 8,-4 1 0,3 0 124,-7 5 8,3-1-139,-5 1 1,0 0 124,-3-1-113,-4 1 1,-1 0-2,0 0 0,-6 4 1,-5 2-11,-7 2 1,0-5-74,-7 2 1,5 1-444,-4-1 343,6-1 0,-8-6-77,6-3 0,-4 1 248,4-6 0,-6 7 0,3-4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0F82-EB6C-442F-BD1C-2DB38DD87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91EBD1A-BF69-4B89-BC3D-CA7597F4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779280-8851-42FD-BD1F-D92C880F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CF1F0C-72D0-4DF0-BAEB-1D7EC510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BE0D38-B44A-431F-A399-6B5F0649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12583-104B-4811-A3A0-9C4D4D06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E14611-FBE0-4A01-9980-F6209EC7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EB2FBA-43F2-44F7-9F3A-60CC33B8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DD1268-EBEF-498D-9BE7-20ADB45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391F1F-97F7-42A5-91CB-68A2162D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7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11B95FD-A302-4A85-B5A6-5C1A7AF4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042C721-7C80-4EEE-9C82-06F843B5D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E479F-BB94-418D-96E3-F6ECE5A7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8DAB36-6F09-4E0C-8DFE-1DF7A5DD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1CD1F9-E738-4F52-A93C-8BF53390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29707-7149-49FA-BEA7-76BD12E8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109DC8-E6F1-4ED8-A53C-0A892DF2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E56F29-F671-4886-A90C-8E8DDD3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8510E1-8064-4A34-B148-CE07C4DB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2E704C9-4F08-4F0A-9840-E4B25B22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200AA-3C73-42AA-83C6-BE23D110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095611-B71D-4CE0-BB4C-5732149F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1A25BF-C040-4DF8-9B7D-9B81F1AA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162133-EB15-40C2-A1D0-A5F93786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7B3660-19D3-4619-8199-4AFFE0E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0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366BC1-866B-4547-8421-ED47167F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D590B5-7A8A-47B2-A126-C3360231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426054-9B35-4632-990E-DBC698908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CA7888-25F4-48D7-A5B3-CF9A0CA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973978-4886-498D-8A16-885E4ECA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565F287-6D40-462D-B475-B495726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0A267-FF49-46AE-86D7-714BCFF0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9950FC-923C-445E-91BA-B1600E32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A9D2430-27A8-4A50-A225-AA8B68058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FFC908-6D8D-4946-A1D6-40B9313E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11C732A-0163-4179-A642-4CBE7FC8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D9002C5-F353-4002-AF05-476BCAE9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D87BEB-5FCA-417D-9568-C4BB9C1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E8E8EB-0989-4D6F-A6FE-02308901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3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0F8D1-8D56-486C-B144-62286479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EF5F624-63F5-46B2-9CFC-4DCCF3D5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17C77A-222F-41C1-A1DC-D1AFE029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4E6087-DC15-4F6D-9921-1ACD457D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C3D862-F33F-4BE6-BCD0-36C5696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EF2226-A6C8-47AD-9388-7F57DFC7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C4E26E-EDE1-47B1-9988-CC479995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95ECA-0555-4454-B684-CB1B953E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27564-7912-436B-9A09-69662EBB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2930D2-D38B-4CCF-BA78-1EC003209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FC7555-4205-4BED-9E9F-64BB2D73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A43D40-D5AC-4783-A28F-D105004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6E8F54E-C68A-4FB8-B7B3-4092A3E4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C8E2B-7D4E-4FE0-BB9F-6F985A62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1CFD22F-08F7-4D9D-BBA5-1D2C9D081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61CF0E-40E0-45EA-A456-0CA99BB52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497D64-6CBC-4BD3-B184-BAFD5581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D2DB5E-2F75-497E-A135-75FCD93D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E011329-8BA3-468F-A3D7-1AB5D910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9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518F4CF-0D6E-4F8E-B141-D236D996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F333D9-27D8-427B-ABBE-D40A9DAE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C91420-188E-400A-9973-88B048351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103F1-CDAB-40C1-9C25-281F13B75956}" type="datetimeFigureOut">
              <a:rPr lang="en-US" smtClean="0"/>
              <a:t>5/8/19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95447-4889-4C88-BF13-C83FC630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22869D-5896-4D24-B6F4-FB16239A7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8AE5-5ABF-4CAE-8B3C-FF9550FF45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21" Type="http://schemas.openxmlformats.org/officeDocument/2006/relationships/image" Target="../media/image68.png"/><Relationship Id="rId42" Type="http://schemas.openxmlformats.org/officeDocument/2006/relationships/customXml" Target="../ink/ink68.xml"/><Relationship Id="rId47" Type="http://schemas.openxmlformats.org/officeDocument/2006/relationships/image" Target="../media/image81.png"/><Relationship Id="rId63" Type="http://schemas.openxmlformats.org/officeDocument/2006/relationships/image" Target="../media/image89.png"/><Relationship Id="rId68" Type="http://schemas.openxmlformats.org/officeDocument/2006/relationships/customXml" Target="../ink/ink81.xml"/><Relationship Id="rId84" Type="http://schemas.openxmlformats.org/officeDocument/2006/relationships/customXml" Target="../ink/ink89.xml"/><Relationship Id="rId89" Type="http://schemas.openxmlformats.org/officeDocument/2006/relationships/image" Target="../media/image102.png"/><Relationship Id="rId16" Type="http://schemas.openxmlformats.org/officeDocument/2006/relationships/customXml" Target="../ink/ink55.xml"/><Relationship Id="rId107" Type="http://schemas.openxmlformats.org/officeDocument/2006/relationships/image" Target="../media/image114.png"/><Relationship Id="rId11" Type="http://schemas.openxmlformats.org/officeDocument/2006/relationships/image" Target="../media/image63.png"/><Relationship Id="rId32" Type="http://schemas.openxmlformats.org/officeDocument/2006/relationships/customXml" Target="../ink/ink63.xml"/><Relationship Id="rId37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image" Target="../media/image97.png"/><Relationship Id="rId102" Type="http://schemas.openxmlformats.org/officeDocument/2006/relationships/customXml" Target="../ink/ink98.xml"/><Relationship Id="rId5" Type="http://schemas.openxmlformats.org/officeDocument/2006/relationships/image" Target="../media/image60.png"/><Relationship Id="rId90" Type="http://schemas.openxmlformats.org/officeDocument/2006/relationships/customXml" Target="../ink/ink92.xml"/><Relationship Id="rId95" Type="http://schemas.openxmlformats.org/officeDocument/2006/relationships/image" Target="../media/image108.png"/><Relationship Id="rId22" Type="http://schemas.openxmlformats.org/officeDocument/2006/relationships/customXml" Target="../ink/ink58.xml"/><Relationship Id="rId27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customXml" Target="../ink/ink71.xml"/><Relationship Id="rId64" Type="http://schemas.openxmlformats.org/officeDocument/2006/relationships/customXml" Target="../ink/ink79.xml"/><Relationship Id="rId69" Type="http://schemas.openxmlformats.org/officeDocument/2006/relationships/image" Target="../media/image92.png"/><Relationship Id="rId80" Type="http://schemas.openxmlformats.org/officeDocument/2006/relationships/customXml" Target="../ink/ink87.xml"/><Relationship Id="rId85" Type="http://schemas.openxmlformats.org/officeDocument/2006/relationships/image" Target="../media/image100.png"/><Relationship Id="rId12" Type="http://schemas.openxmlformats.org/officeDocument/2006/relationships/customXml" Target="../ink/ink53.xml"/><Relationship Id="rId17" Type="http://schemas.openxmlformats.org/officeDocument/2006/relationships/image" Target="../media/image66.png"/><Relationship Id="rId33" Type="http://schemas.openxmlformats.org/officeDocument/2006/relationships/image" Target="../media/image74.png"/><Relationship Id="rId38" Type="http://schemas.openxmlformats.org/officeDocument/2006/relationships/customXml" Target="../ink/ink66.xml"/><Relationship Id="rId59" Type="http://schemas.openxmlformats.org/officeDocument/2006/relationships/image" Target="../media/image87.png"/><Relationship Id="rId103" Type="http://schemas.openxmlformats.org/officeDocument/2006/relationships/image" Target="../media/image112.png"/><Relationship Id="rId20" Type="http://schemas.openxmlformats.org/officeDocument/2006/relationships/customXml" Target="../ink/ink57.xml"/><Relationship Id="rId41" Type="http://schemas.openxmlformats.org/officeDocument/2006/relationships/image" Target="../media/image78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95.png"/><Relationship Id="rId83" Type="http://schemas.openxmlformats.org/officeDocument/2006/relationships/image" Target="../media/image99.png"/><Relationship Id="rId88" Type="http://schemas.openxmlformats.org/officeDocument/2006/relationships/customXml" Target="../ink/ink91.xml"/><Relationship Id="rId91" Type="http://schemas.openxmlformats.org/officeDocument/2006/relationships/image" Target="../media/image103.png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82.png"/><Relationship Id="rId57" Type="http://schemas.openxmlformats.org/officeDocument/2006/relationships/image" Target="../media/image86.png"/><Relationship Id="rId106" Type="http://schemas.openxmlformats.org/officeDocument/2006/relationships/customXml" Target="../ink/ink100.xml"/><Relationship Id="rId10" Type="http://schemas.openxmlformats.org/officeDocument/2006/relationships/customXml" Target="../ink/ink52.xml"/><Relationship Id="rId31" Type="http://schemas.openxmlformats.org/officeDocument/2006/relationships/image" Target="../media/image73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90.png"/><Relationship Id="rId73" Type="http://schemas.openxmlformats.org/officeDocument/2006/relationships/image" Target="../media/image94.png"/><Relationship Id="rId78" Type="http://schemas.openxmlformats.org/officeDocument/2006/relationships/customXml" Target="../ink/ink86.xml"/><Relationship Id="rId81" Type="http://schemas.openxmlformats.org/officeDocument/2006/relationships/image" Target="../media/image98.png"/><Relationship Id="rId86" Type="http://schemas.openxmlformats.org/officeDocument/2006/relationships/customXml" Target="../ink/ink90.xml"/><Relationship Id="rId94" Type="http://schemas.openxmlformats.org/officeDocument/2006/relationships/customXml" Target="../ink/ink94.xml"/><Relationship Id="rId99" Type="http://schemas.openxmlformats.org/officeDocument/2006/relationships/image" Target="../media/image110.png"/><Relationship Id="rId101" Type="http://schemas.openxmlformats.org/officeDocument/2006/relationships/image" Target="../media/image111.png"/><Relationship Id="rId4" Type="http://schemas.openxmlformats.org/officeDocument/2006/relationships/customXml" Target="../ink/ink49.xml"/><Relationship Id="rId9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customXml" Target="../ink/ink56.xml"/><Relationship Id="rId39" Type="http://schemas.openxmlformats.org/officeDocument/2006/relationships/image" Target="../media/image77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85.png"/><Relationship Id="rId76" Type="http://schemas.openxmlformats.org/officeDocument/2006/relationships/customXml" Target="../ink/ink85.xml"/><Relationship Id="rId97" Type="http://schemas.openxmlformats.org/officeDocument/2006/relationships/image" Target="../media/image109.png"/><Relationship Id="rId104" Type="http://schemas.openxmlformats.org/officeDocument/2006/relationships/customXml" Target="../ink/ink99.xml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92" Type="http://schemas.openxmlformats.org/officeDocument/2006/relationships/customXml" Target="../ink/ink93.xml"/><Relationship Id="rId2" Type="http://schemas.openxmlformats.org/officeDocument/2006/relationships/customXml" Target="../ink/ink48.xml"/><Relationship Id="rId29" Type="http://schemas.openxmlformats.org/officeDocument/2006/relationships/image" Target="../media/image72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80.png"/><Relationship Id="rId66" Type="http://schemas.openxmlformats.org/officeDocument/2006/relationships/customXml" Target="../ink/ink80.xml"/><Relationship Id="rId87" Type="http://schemas.openxmlformats.org/officeDocument/2006/relationships/image" Target="../media/image101.png"/><Relationship Id="rId61" Type="http://schemas.openxmlformats.org/officeDocument/2006/relationships/image" Target="../media/image88.png"/><Relationship Id="rId82" Type="http://schemas.openxmlformats.org/officeDocument/2006/relationships/customXml" Target="../ink/ink88.xml"/><Relationship Id="rId19" Type="http://schemas.openxmlformats.org/officeDocument/2006/relationships/image" Target="../media/image67.png"/><Relationship Id="rId14" Type="http://schemas.openxmlformats.org/officeDocument/2006/relationships/customXml" Target="../ink/ink54.xml"/><Relationship Id="rId30" Type="http://schemas.openxmlformats.org/officeDocument/2006/relationships/customXml" Target="../ink/ink62.xml"/><Relationship Id="rId35" Type="http://schemas.openxmlformats.org/officeDocument/2006/relationships/image" Target="../media/image75.png"/><Relationship Id="rId56" Type="http://schemas.openxmlformats.org/officeDocument/2006/relationships/customXml" Target="../ink/ink75.xml"/><Relationship Id="rId77" Type="http://schemas.openxmlformats.org/officeDocument/2006/relationships/image" Target="../media/image96.png"/><Relationship Id="rId100" Type="http://schemas.openxmlformats.org/officeDocument/2006/relationships/customXml" Target="../ink/ink97.xml"/><Relationship Id="rId105" Type="http://schemas.openxmlformats.org/officeDocument/2006/relationships/image" Target="../media/image113.png"/><Relationship Id="rId8" Type="http://schemas.openxmlformats.org/officeDocument/2006/relationships/customXml" Target="../ink/ink51.xml"/><Relationship Id="rId51" Type="http://schemas.openxmlformats.org/officeDocument/2006/relationships/image" Target="../media/image83.png"/><Relationship Id="rId72" Type="http://schemas.openxmlformats.org/officeDocument/2006/relationships/customXml" Target="../ink/ink83.xml"/><Relationship Id="rId93" Type="http://schemas.openxmlformats.org/officeDocument/2006/relationships/image" Target="../media/image107.png"/><Relationship Id="rId98" Type="http://schemas.openxmlformats.org/officeDocument/2006/relationships/customXml" Target="../ink/ink96.xml"/><Relationship Id="rId3" Type="http://schemas.openxmlformats.org/officeDocument/2006/relationships/image" Target="../media/image59.png"/><Relationship Id="rId25" Type="http://schemas.openxmlformats.org/officeDocument/2006/relationships/image" Target="../media/image70.png"/><Relationship Id="rId46" Type="http://schemas.openxmlformats.org/officeDocument/2006/relationships/customXml" Target="../ink/ink70.xml"/><Relationship Id="rId67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customXml" Target="../ink/ink106.xml"/><Relationship Id="rId18" Type="http://schemas.openxmlformats.org/officeDocument/2006/relationships/image" Target="../media/image250.png"/><Relationship Id="rId3" Type="http://schemas.openxmlformats.org/officeDocument/2006/relationships/customXml" Target="../ink/ink101.xml"/><Relationship Id="rId7" Type="http://schemas.openxmlformats.org/officeDocument/2006/relationships/customXml" Target="../ink/ink103.xml"/><Relationship Id="rId12" Type="http://schemas.openxmlformats.org/officeDocument/2006/relationships/image" Target="../media/image220.png"/><Relationship Id="rId17" Type="http://schemas.openxmlformats.org/officeDocument/2006/relationships/customXml" Target="../ink/ink108.xml"/><Relationship Id="rId2" Type="http://schemas.openxmlformats.org/officeDocument/2006/relationships/image" Target="../media/image10.png"/><Relationship Id="rId16" Type="http://schemas.openxmlformats.org/officeDocument/2006/relationships/image" Target="../media/image240.png"/><Relationship Id="rId20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customXml" Target="../ink/ink105.xml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10" Type="http://schemas.openxmlformats.org/officeDocument/2006/relationships/image" Target="../media/image210.png"/><Relationship Id="rId19" Type="http://schemas.openxmlformats.org/officeDocument/2006/relationships/customXml" Target="../ink/ink109.xml"/><Relationship Id="rId4" Type="http://schemas.openxmlformats.org/officeDocument/2006/relationships/image" Target="../media/image186.png"/><Relationship Id="rId9" Type="http://schemas.openxmlformats.org/officeDocument/2006/relationships/customXml" Target="../ink/ink104.xml"/><Relationship Id="rId1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15.xml"/><Relationship Id="rId18" Type="http://schemas.openxmlformats.org/officeDocument/2006/relationships/image" Target="../media/image350.png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12" Type="http://schemas.openxmlformats.org/officeDocument/2006/relationships/image" Target="../media/image320.png"/><Relationship Id="rId17" Type="http://schemas.openxmlformats.org/officeDocument/2006/relationships/customXml" Target="../ink/ink117.xml"/><Relationship Id="rId2" Type="http://schemas.openxmlformats.org/officeDocument/2006/relationships/image" Target="../media/image11.png"/><Relationship Id="rId16" Type="http://schemas.openxmlformats.org/officeDocument/2006/relationships/image" Target="../media/image340.png"/><Relationship Id="rId20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10" Type="http://schemas.openxmlformats.org/officeDocument/2006/relationships/image" Target="../media/image310.png"/><Relationship Id="rId19" Type="http://schemas.openxmlformats.org/officeDocument/2006/relationships/customXml" Target="../ink/ink118.xml"/><Relationship Id="rId4" Type="http://schemas.openxmlformats.org/officeDocument/2006/relationships/image" Target="../media/image280.png"/><Relationship Id="rId9" Type="http://schemas.openxmlformats.org/officeDocument/2006/relationships/customXml" Target="../ink/ink113.xml"/><Relationship Id="rId1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customXml" Target="../ink/ink1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24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19.png"/><Relationship Id="rId21" Type="http://schemas.openxmlformats.org/officeDocument/2006/relationships/image" Target="../media/image128.png"/><Relationship Id="rId7" Type="http://schemas.openxmlformats.org/officeDocument/2006/relationships/image" Target="../media/image121.png"/><Relationship Id="rId12" Type="http://schemas.openxmlformats.org/officeDocument/2006/relationships/customXml" Target="../ink/ink126.xml"/><Relationship Id="rId17" Type="http://schemas.openxmlformats.org/officeDocument/2006/relationships/image" Target="../media/image126.png"/><Relationship Id="rId25" Type="http://schemas.openxmlformats.org/officeDocument/2006/relationships/image" Target="../media/image130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3.png"/><Relationship Id="rId24" Type="http://schemas.openxmlformats.org/officeDocument/2006/relationships/customXml" Target="../ink/ink132.xml"/><Relationship Id="rId5" Type="http://schemas.openxmlformats.org/officeDocument/2006/relationships/image" Target="../media/image120.png"/><Relationship Id="rId15" Type="http://schemas.openxmlformats.org/officeDocument/2006/relationships/image" Target="../media/image125.png"/><Relationship Id="rId23" Type="http://schemas.openxmlformats.org/officeDocument/2006/relationships/image" Target="../media/image129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127.png"/><Relationship Id="rId31" Type="http://schemas.openxmlformats.org/officeDocument/2006/relationships/image" Target="../media/image133.png"/><Relationship Id="rId4" Type="http://schemas.openxmlformats.org/officeDocument/2006/relationships/customXml" Target="../ink/ink122.xml"/><Relationship Id="rId9" Type="http://schemas.openxmlformats.org/officeDocument/2006/relationships/image" Target="../media/image122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1.png"/><Relationship Id="rId30" Type="http://schemas.openxmlformats.org/officeDocument/2006/relationships/customXml" Target="../ink/ink135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1.xml"/><Relationship Id="rId18" Type="http://schemas.openxmlformats.org/officeDocument/2006/relationships/image" Target="../media/image450.png"/><Relationship Id="rId26" Type="http://schemas.openxmlformats.org/officeDocument/2006/relationships/image" Target="../media/image490.png"/><Relationship Id="rId39" Type="http://schemas.openxmlformats.org/officeDocument/2006/relationships/customXml" Target="../ink/ink154.xml"/><Relationship Id="rId21" Type="http://schemas.openxmlformats.org/officeDocument/2006/relationships/customXml" Target="../ink/ink145.xml"/><Relationship Id="rId34" Type="http://schemas.openxmlformats.org/officeDocument/2006/relationships/image" Target="../media/image530.png"/><Relationship Id="rId42" Type="http://schemas.openxmlformats.org/officeDocument/2006/relationships/image" Target="../media/image570.png"/><Relationship Id="rId47" Type="http://schemas.openxmlformats.org/officeDocument/2006/relationships/customXml" Target="../ink/ink158.xml"/><Relationship Id="rId50" Type="http://schemas.openxmlformats.org/officeDocument/2006/relationships/image" Target="../media/image610.png"/><Relationship Id="rId7" Type="http://schemas.openxmlformats.org/officeDocument/2006/relationships/customXml" Target="../ink/ink138.xml"/><Relationship Id="rId2" Type="http://schemas.openxmlformats.org/officeDocument/2006/relationships/image" Target="../media/image12.png"/><Relationship Id="rId16" Type="http://schemas.openxmlformats.org/officeDocument/2006/relationships/image" Target="../media/image440.png"/><Relationship Id="rId29" Type="http://schemas.openxmlformats.org/officeDocument/2006/relationships/customXml" Target="../ink/ink149.xml"/><Relationship Id="rId11" Type="http://schemas.openxmlformats.org/officeDocument/2006/relationships/customXml" Target="../ink/ink140.xml"/><Relationship Id="rId24" Type="http://schemas.openxmlformats.org/officeDocument/2006/relationships/image" Target="../media/image480.png"/><Relationship Id="rId32" Type="http://schemas.openxmlformats.org/officeDocument/2006/relationships/image" Target="../media/image520.png"/><Relationship Id="rId37" Type="http://schemas.openxmlformats.org/officeDocument/2006/relationships/customXml" Target="../ink/ink153.xml"/><Relationship Id="rId40" Type="http://schemas.openxmlformats.org/officeDocument/2006/relationships/image" Target="../media/image560.png"/><Relationship Id="rId45" Type="http://schemas.openxmlformats.org/officeDocument/2006/relationships/customXml" Target="../ink/ink157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500.png"/><Relationship Id="rId36" Type="http://schemas.openxmlformats.org/officeDocument/2006/relationships/image" Target="../media/image540.png"/><Relationship Id="rId49" Type="http://schemas.openxmlformats.org/officeDocument/2006/relationships/customXml" Target="../ink/ink159.xml"/><Relationship Id="rId10" Type="http://schemas.openxmlformats.org/officeDocument/2006/relationships/image" Target="../media/image410.png"/><Relationship Id="rId19" Type="http://schemas.openxmlformats.org/officeDocument/2006/relationships/customXml" Target="../ink/ink144.xml"/><Relationship Id="rId31" Type="http://schemas.openxmlformats.org/officeDocument/2006/relationships/customXml" Target="../ink/ink150.xml"/><Relationship Id="rId44" Type="http://schemas.openxmlformats.org/officeDocument/2006/relationships/image" Target="../media/image580.png"/><Relationship Id="rId52" Type="http://schemas.openxmlformats.org/officeDocument/2006/relationships/image" Target="../media/image620.png"/><Relationship Id="rId4" Type="http://schemas.openxmlformats.org/officeDocument/2006/relationships/image" Target="../media/image380.png"/><Relationship Id="rId9" Type="http://schemas.openxmlformats.org/officeDocument/2006/relationships/customXml" Target="../ink/ink139.xml"/><Relationship Id="rId14" Type="http://schemas.openxmlformats.org/officeDocument/2006/relationships/image" Target="../media/image430.png"/><Relationship Id="rId22" Type="http://schemas.openxmlformats.org/officeDocument/2006/relationships/image" Target="../media/image470.png"/><Relationship Id="rId27" Type="http://schemas.openxmlformats.org/officeDocument/2006/relationships/customXml" Target="../ink/ink148.xml"/><Relationship Id="rId30" Type="http://schemas.openxmlformats.org/officeDocument/2006/relationships/image" Target="../media/image510.png"/><Relationship Id="rId35" Type="http://schemas.openxmlformats.org/officeDocument/2006/relationships/customXml" Target="../ink/ink152.xml"/><Relationship Id="rId43" Type="http://schemas.openxmlformats.org/officeDocument/2006/relationships/customXml" Target="../ink/ink156.xml"/><Relationship Id="rId48" Type="http://schemas.openxmlformats.org/officeDocument/2006/relationships/image" Target="../media/image600.png"/><Relationship Id="rId8" Type="http://schemas.openxmlformats.org/officeDocument/2006/relationships/image" Target="../media/image400.png"/><Relationship Id="rId51" Type="http://schemas.openxmlformats.org/officeDocument/2006/relationships/customXml" Target="../ink/ink160.xml"/><Relationship Id="rId3" Type="http://schemas.openxmlformats.org/officeDocument/2006/relationships/customXml" Target="../ink/ink136.xml"/><Relationship Id="rId12" Type="http://schemas.openxmlformats.org/officeDocument/2006/relationships/image" Target="../media/image420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38" Type="http://schemas.openxmlformats.org/officeDocument/2006/relationships/image" Target="../media/image550.png"/><Relationship Id="rId46" Type="http://schemas.openxmlformats.org/officeDocument/2006/relationships/image" Target="../media/image590.png"/><Relationship Id="rId20" Type="http://schemas.openxmlformats.org/officeDocument/2006/relationships/image" Target="../media/image460.png"/><Relationship Id="rId41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13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7.png"/><Relationship Id="rId12" Type="http://schemas.openxmlformats.org/officeDocument/2006/relationships/customXml" Target="../ink/ink166.xml"/><Relationship Id="rId2" Type="http://schemas.openxmlformats.org/officeDocument/2006/relationships/customXml" Target="../ink/ink1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1" Type="http://schemas.openxmlformats.org/officeDocument/2006/relationships/image" Target="../media/image139.png"/><Relationship Id="rId5" Type="http://schemas.openxmlformats.org/officeDocument/2006/relationships/image" Target="../media/image136.png"/><Relationship Id="rId15" Type="http://schemas.openxmlformats.org/officeDocument/2006/relationships/image" Target="../media/image141.png"/><Relationship Id="rId10" Type="http://schemas.openxmlformats.org/officeDocument/2006/relationships/customXml" Target="../ink/ink165.xml"/><Relationship Id="rId4" Type="http://schemas.openxmlformats.org/officeDocument/2006/relationships/customXml" Target="../ink/ink162.xml"/><Relationship Id="rId9" Type="http://schemas.openxmlformats.org/officeDocument/2006/relationships/image" Target="../media/image138.png"/><Relationship Id="rId14" Type="http://schemas.openxmlformats.org/officeDocument/2006/relationships/customXml" Target="../ink/ink16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" Type="http://schemas.openxmlformats.org/officeDocument/2006/relationships/image" Target="../media/image142.png"/><Relationship Id="rId21" Type="http://schemas.openxmlformats.org/officeDocument/2006/relationships/image" Target="../media/image151.png"/><Relationship Id="rId7" Type="http://schemas.openxmlformats.org/officeDocument/2006/relationships/image" Target="../media/image144.png"/><Relationship Id="rId12" Type="http://schemas.openxmlformats.org/officeDocument/2006/relationships/customXml" Target="../ink/ink173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46.png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5" Type="http://schemas.openxmlformats.org/officeDocument/2006/relationships/image" Target="../media/image143.png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81.xml"/><Relationship Id="rId10" Type="http://schemas.openxmlformats.org/officeDocument/2006/relationships/customXml" Target="../ink/ink172.xml"/><Relationship Id="rId19" Type="http://schemas.openxmlformats.org/officeDocument/2006/relationships/image" Target="../media/image150.png"/><Relationship Id="rId31" Type="http://schemas.openxmlformats.org/officeDocument/2006/relationships/image" Target="../media/image156.png"/><Relationship Id="rId4" Type="http://schemas.openxmlformats.org/officeDocument/2006/relationships/customXml" Target="../ink/ink169.xml"/><Relationship Id="rId9" Type="http://schemas.openxmlformats.org/officeDocument/2006/relationships/image" Target="../media/image145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54.png"/><Relationship Id="rId30" Type="http://schemas.openxmlformats.org/officeDocument/2006/relationships/customXml" Target="../ink/ink182.xml"/><Relationship Id="rId8" Type="http://schemas.openxmlformats.org/officeDocument/2006/relationships/customXml" Target="../ink/ink1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customXml" Target="../ink/ink189.xml"/><Relationship Id="rId3" Type="http://schemas.openxmlformats.org/officeDocument/2006/relationships/customXml" Target="../ink/ink184.xml"/><Relationship Id="rId7" Type="http://schemas.openxmlformats.org/officeDocument/2006/relationships/customXml" Target="../ink/ink186.xml"/><Relationship Id="rId12" Type="http://schemas.openxmlformats.org/officeDocument/2006/relationships/image" Target="../media/image7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1" Type="http://schemas.openxmlformats.org/officeDocument/2006/relationships/customXml" Target="../ink/ink188.xml"/><Relationship Id="rId5" Type="http://schemas.openxmlformats.org/officeDocument/2006/relationships/customXml" Target="../ink/ink185.xml"/><Relationship Id="rId10" Type="http://schemas.openxmlformats.org/officeDocument/2006/relationships/image" Target="../media/image710.png"/><Relationship Id="rId4" Type="http://schemas.openxmlformats.org/officeDocument/2006/relationships/image" Target="../media/image680.png"/><Relationship Id="rId9" Type="http://schemas.openxmlformats.org/officeDocument/2006/relationships/customXml" Target="../ink/ink187.xml"/><Relationship Id="rId14" Type="http://schemas.openxmlformats.org/officeDocument/2006/relationships/image" Target="../media/image7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3.xml"/><Relationship Id="rId13" Type="http://schemas.openxmlformats.org/officeDocument/2006/relationships/image" Target="../media/image168.png"/><Relationship Id="rId18" Type="http://schemas.openxmlformats.org/officeDocument/2006/relationships/customXml" Target="../ink/ink198.xml"/><Relationship Id="rId3" Type="http://schemas.openxmlformats.org/officeDocument/2006/relationships/image" Target="../media/image163.png"/><Relationship Id="rId21" Type="http://schemas.openxmlformats.org/officeDocument/2006/relationships/image" Target="../media/image172.png"/><Relationship Id="rId7" Type="http://schemas.openxmlformats.org/officeDocument/2006/relationships/image" Target="../media/image165.png"/><Relationship Id="rId12" Type="http://schemas.openxmlformats.org/officeDocument/2006/relationships/customXml" Target="../ink/ink195.xml"/><Relationship Id="rId17" Type="http://schemas.openxmlformats.org/officeDocument/2006/relationships/image" Target="../media/image170.png"/><Relationship Id="rId2" Type="http://schemas.openxmlformats.org/officeDocument/2006/relationships/customXml" Target="../ink/ink190.xml"/><Relationship Id="rId16" Type="http://schemas.openxmlformats.org/officeDocument/2006/relationships/customXml" Target="../ink/ink197.xml"/><Relationship Id="rId20" Type="http://schemas.openxmlformats.org/officeDocument/2006/relationships/customXml" Target="../ink/ink1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2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10" Type="http://schemas.openxmlformats.org/officeDocument/2006/relationships/customXml" Target="../ink/ink194.xml"/><Relationship Id="rId19" Type="http://schemas.openxmlformats.org/officeDocument/2006/relationships/image" Target="../media/image171.png"/><Relationship Id="rId4" Type="http://schemas.openxmlformats.org/officeDocument/2006/relationships/customXml" Target="../ink/ink191.xml"/><Relationship Id="rId9" Type="http://schemas.openxmlformats.org/officeDocument/2006/relationships/image" Target="../media/image166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6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19.xml"/><Relationship Id="rId21" Type="http://schemas.openxmlformats.org/officeDocument/2006/relationships/customXml" Target="../ink/ink210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23.xml"/><Relationship Id="rId50" Type="http://schemas.openxmlformats.org/officeDocument/2006/relationships/image" Target="../media/image980.png"/><Relationship Id="rId7" Type="http://schemas.openxmlformats.org/officeDocument/2006/relationships/customXml" Target="../ink/ink203.xml"/><Relationship Id="rId2" Type="http://schemas.openxmlformats.org/officeDocument/2006/relationships/image" Target="../media/image15.png"/><Relationship Id="rId16" Type="http://schemas.openxmlformats.org/officeDocument/2006/relationships/image" Target="../media/image810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18.xml"/><Relationship Id="rId40" Type="http://schemas.openxmlformats.org/officeDocument/2006/relationships/image" Target="../media/image930.png"/><Relationship Id="rId45" Type="http://schemas.openxmlformats.org/officeDocument/2006/relationships/customXml" Target="../ink/ink222.xml"/><Relationship Id="rId5" Type="http://schemas.openxmlformats.org/officeDocument/2006/relationships/customXml" Target="../ink/ink202.xml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24.xml"/><Relationship Id="rId10" Type="http://schemas.openxmlformats.org/officeDocument/2006/relationships/image" Target="../media/image780.png"/><Relationship Id="rId19" Type="http://schemas.openxmlformats.org/officeDocument/2006/relationships/customXml" Target="../ink/ink209.xml"/><Relationship Id="rId31" Type="http://schemas.openxmlformats.org/officeDocument/2006/relationships/customXml" Target="../ink/ink215.xml"/><Relationship Id="rId44" Type="http://schemas.openxmlformats.org/officeDocument/2006/relationships/image" Target="../media/image950.png"/><Relationship Id="rId4" Type="http://schemas.openxmlformats.org/officeDocument/2006/relationships/image" Target="../media/image750.png"/><Relationship Id="rId9" Type="http://schemas.openxmlformats.org/officeDocument/2006/relationships/customXml" Target="../ink/ink204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13.xml"/><Relationship Id="rId30" Type="http://schemas.openxmlformats.org/officeDocument/2006/relationships/image" Target="../media/image880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970.png"/><Relationship Id="rId8" Type="http://schemas.openxmlformats.org/officeDocument/2006/relationships/image" Target="../media/image770.png"/><Relationship Id="rId3" Type="http://schemas.openxmlformats.org/officeDocument/2006/relationships/customXml" Target="../ink/ink201.xml"/><Relationship Id="rId12" Type="http://schemas.openxmlformats.org/officeDocument/2006/relationships/image" Target="../media/image790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20" Type="http://schemas.openxmlformats.org/officeDocument/2006/relationships/image" Target="../media/image830.png"/><Relationship Id="rId41" Type="http://schemas.openxmlformats.org/officeDocument/2006/relationships/customXml" Target="../ink/ink2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230.xml"/><Relationship Id="rId3" Type="http://schemas.openxmlformats.org/officeDocument/2006/relationships/customXml" Target="../ink/ink225.xml"/><Relationship Id="rId7" Type="http://schemas.openxmlformats.org/officeDocument/2006/relationships/customXml" Target="../ink/ink227.xml"/><Relationship Id="rId12" Type="http://schemas.openxmlformats.org/officeDocument/2006/relationships/image" Target="../media/image18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customXml" Target="../ink/ink229.xml"/><Relationship Id="rId5" Type="http://schemas.openxmlformats.org/officeDocument/2006/relationships/customXml" Target="../ink/ink226.xml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228.xml"/><Relationship Id="rId14" Type="http://schemas.openxmlformats.org/officeDocument/2006/relationships/image" Target="../media/image18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7" Type="http://schemas.openxmlformats.org/officeDocument/2006/relationships/customXml" Target="../ink/ink5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customXml" Target="../ink/ink4.xml"/><Relationship Id="rId4" Type="http://schemas.openxmlformats.org/officeDocument/2006/relationships/image" Target="../media/image10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.xml"/><Relationship Id="rId21" Type="http://schemas.openxmlformats.org/officeDocument/2006/relationships/image" Target="../media/image26.png"/><Relationship Id="rId42" Type="http://schemas.openxmlformats.org/officeDocument/2006/relationships/customXml" Target="../ink/ink26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39.xml"/><Relationship Id="rId84" Type="http://schemas.openxmlformats.org/officeDocument/2006/relationships/customXml" Target="../ink/ink47.xml"/><Relationship Id="rId16" Type="http://schemas.openxmlformats.org/officeDocument/2006/relationships/customXml" Target="../ink/ink13.xml"/><Relationship Id="rId11" Type="http://schemas.openxmlformats.org/officeDocument/2006/relationships/image" Target="../media/image21.png"/><Relationship Id="rId32" Type="http://schemas.openxmlformats.org/officeDocument/2006/relationships/customXml" Target="../ink/ink21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34.xml"/><Relationship Id="rId74" Type="http://schemas.openxmlformats.org/officeDocument/2006/relationships/customXml" Target="../ink/ink42.xml"/><Relationship Id="rId79" Type="http://schemas.openxmlformats.org/officeDocument/2006/relationships/image" Target="../media/image55.png"/><Relationship Id="rId5" Type="http://schemas.openxmlformats.org/officeDocument/2006/relationships/image" Target="../media/image18.png"/><Relationship Id="rId19" Type="http://schemas.openxmlformats.org/officeDocument/2006/relationships/image" Target="../media/image25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35" Type="http://schemas.openxmlformats.org/officeDocument/2006/relationships/image" Target="../media/image33.png"/><Relationship Id="rId43" Type="http://schemas.openxmlformats.org/officeDocument/2006/relationships/image" Target="../media/image37.png"/><Relationship Id="rId48" Type="http://schemas.openxmlformats.org/officeDocument/2006/relationships/customXml" Target="../ink/ink29.xml"/><Relationship Id="rId56" Type="http://schemas.openxmlformats.org/officeDocument/2006/relationships/customXml" Target="../ink/ink33.xml"/><Relationship Id="rId64" Type="http://schemas.openxmlformats.org/officeDocument/2006/relationships/customXml" Target="../ink/ink37.xml"/><Relationship Id="rId69" Type="http://schemas.openxmlformats.org/officeDocument/2006/relationships/image" Target="../media/image50.png"/><Relationship Id="rId77" Type="http://schemas.openxmlformats.org/officeDocument/2006/relationships/image" Target="../media/image54.png"/><Relationship Id="rId8" Type="http://schemas.openxmlformats.org/officeDocument/2006/relationships/customXml" Target="../ink/ink9.xml"/><Relationship Id="rId51" Type="http://schemas.openxmlformats.org/officeDocument/2006/relationships/image" Target="../media/image41.png"/><Relationship Id="rId72" Type="http://schemas.openxmlformats.org/officeDocument/2006/relationships/customXml" Target="../ink/ink41.xml"/><Relationship Id="rId80" Type="http://schemas.openxmlformats.org/officeDocument/2006/relationships/customXml" Target="../ink/ink45.xml"/><Relationship Id="rId85" Type="http://schemas.openxmlformats.org/officeDocument/2006/relationships/image" Target="../media/image58.png"/><Relationship Id="rId3" Type="http://schemas.openxmlformats.org/officeDocument/2006/relationships/image" Target="../media/image17.png"/><Relationship Id="rId12" Type="http://schemas.openxmlformats.org/officeDocument/2006/relationships/customXml" Target="../ink/ink1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20" Type="http://schemas.openxmlformats.org/officeDocument/2006/relationships/customXml" Target="../ink/ink15.xml"/><Relationship Id="rId41" Type="http://schemas.openxmlformats.org/officeDocument/2006/relationships/image" Target="../media/image36.png"/><Relationship Id="rId54" Type="http://schemas.openxmlformats.org/officeDocument/2006/relationships/customXml" Target="../ink/ink32.xml"/><Relationship Id="rId62" Type="http://schemas.openxmlformats.org/officeDocument/2006/relationships/customXml" Target="../ink/ink36.xml"/><Relationship Id="rId70" Type="http://schemas.openxmlformats.org/officeDocument/2006/relationships/customXml" Target="../ink/ink40.xml"/><Relationship Id="rId75" Type="http://schemas.openxmlformats.org/officeDocument/2006/relationships/image" Target="../media/image53.png"/><Relationship Id="rId8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10.xml"/><Relationship Id="rId31" Type="http://schemas.openxmlformats.org/officeDocument/2006/relationships/image" Target="../media/image31.png"/><Relationship Id="rId44" Type="http://schemas.openxmlformats.org/officeDocument/2006/relationships/customXml" Target="../ink/ink27.xml"/><Relationship Id="rId52" Type="http://schemas.openxmlformats.org/officeDocument/2006/relationships/customXml" Target="../ink/ink31.xml"/><Relationship Id="rId60" Type="http://schemas.openxmlformats.org/officeDocument/2006/relationships/customXml" Target="../ink/ink35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44.xml"/><Relationship Id="rId81" Type="http://schemas.openxmlformats.org/officeDocument/2006/relationships/image" Target="../media/image56.png"/><Relationship Id="rId4" Type="http://schemas.openxmlformats.org/officeDocument/2006/relationships/customXml" Target="../ink/ink7.xml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14.xml"/><Relationship Id="rId39" Type="http://schemas.openxmlformats.org/officeDocument/2006/relationships/image" Target="../media/image35.png"/><Relationship Id="rId34" Type="http://schemas.openxmlformats.org/officeDocument/2006/relationships/customXml" Target="../ink/ink22.xml"/><Relationship Id="rId50" Type="http://schemas.openxmlformats.org/officeDocument/2006/relationships/customXml" Target="../ink/ink30.xml"/><Relationship Id="rId55" Type="http://schemas.openxmlformats.org/officeDocument/2006/relationships/image" Target="../media/image43.png"/><Relationship Id="rId76" Type="http://schemas.openxmlformats.org/officeDocument/2006/relationships/customXml" Target="../ink/ink43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2" Type="http://schemas.openxmlformats.org/officeDocument/2006/relationships/customXml" Target="../ink/ink6.xml"/><Relationship Id="rId29" Type="http://schemas.openxmlformats.org/officeDocument/2006/relationships/image" Target="../media/image30.png"/><Relationship Id="rId24" Type="http://schemas.openxmlformats.org/officeDocument/2006/relationships/customXml" Target="../ink/ink17.xml"/><Relationship Id="rId40" Type="http://schemas.openxmlformats.org/officeDocument/2006/relationships/customXml" Target="../ink/ink25.xml"/><Relationship Id="rId45" Type="http://schemas.openxmlformats.org/officeDocument/2006/relationships/image" Target="../media/image38.png"/><Relationship Id="rId66" Type="http://schemas.openxmlformats.org/officeDocument/2006/relationships/customXml" Target="../ink/ink38.xml"/><Relationship Id="rId61" Type="http://schemas.openxmlformats.org/officeDocument/2006/relationships/image" Target="../media/image46.png"/><Relationship Id="rId82" Type="http://schemas.openxmlformats.org/officeDocument/2006/relationships/customXml" Target="../ink/ink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Lijsten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(lists)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564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t 25">
                <a:extLst>
                  <a:ext uri="{FF2B5EF4-FFF2-40B4-BE49-F238E27FC236}">
                    <a16:creationId xmlns:a16="http://schemas.microsoft.com/office/drawing/2014/main" id="{EE5FE739-365B-724A-8BFC-564E91B8FBE7}"/>
                  </a:ext>
                </a:extLst>
              </p14:cNvPr>
              <p14:cNvContentPartPr/>
              <p14:nvPr/>
            </p14:nvContentPartPr>
            <p14:xfrm>
              <a:off x="2645653" y="412567"/>
              <a:ext cx="1359720" cy="533880"/>
            </p14:xfrm>
          </p:contentPart>
        </mc:Choice>
        <mc:Fallback xmlns="">
          <p:pic>
            <p:nvPicPr>
              <p:cNvPr id="24" name="Inkt 25">
                <a:extLst>
                  <a:ext uri="{FF2B5EF4-FFF2-40B4-BE49-F238E27FC236}">
                    <a16:creationId xmlns:a16="http://schemas.microsoft.com/office/drawing/2014/main" id="{EE5FE739-365B-724A-8BFC-564E91B8F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4693" y="381586"/>
                <a:ext cx="1420920" cy="59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t 26">
                <a:extLst>
                  <a:ext uri="{FF2B5EF4-FFF2-40B4-BE49-F238E27FC236}">
                    <a16:creationId xmlns:a16="http://schemas.microsoft.com/office/drawing/2014/main" id="{787415AC-687D-024F-9087-DEB2BF75C047}"/>
                  </a:ext>
                </a:extLst>
              </p14:cNvPr>
              <p14:cNvContentPartPr/>
              <p14:nvPr/>
            </p14:nvContentPartPr>
            <p14:xfrm>
              <a:off x="1121773" y="407167"/>
              <a:ext cx="1206720" cy="318240"/>
            </p14:xfrm>
          </p:contentPart>
        </mc:Choice>
        <mc:Fallback xmlns="">
          <p:pic>
            <p:nvPicPr>
              <p:cNvPr id="25" name="Inkt 26">
                <a:extLst>
                  <a:ext uri="{FF2B5EF4-FFF2-40B4-BE49-F238E27FC236}">
                    <a16:creationId xmlns:a16="http://schemas.microsoft.com/office/drawing/2014/main" id="{787415AC-687D-024F-9087-DEB2BF75C0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822" y="376172"/>
                <a:ext cx="1267902" cy="37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579CC320-80E1-D748-AB3F-4C6E5192F556}"/>
                  </a:ext>
                </a:extLst>
              </p14:cNvPr>
              <p14:cNvContentPartPr/>
              <p14:nvPr/>
            </p14:nvContentPartPr>
            <p14:xfrm>
              <a:off x="2418133" y="1264687"/>
              <a:ext cx="227880" cy="296640"/>
            </p14:xfrm>
          </p:contentPart>
        </mc:Choice>
        <mc:Fallback xmlns=""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579CC320-80E1-D748-AB3F-4C6E5192F5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7222" y="1233727"/>
                <a:ext cx="288983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t 43">
                <a:extLst>
                  <a:ext uri="{FF2B5EF4-FFF2-40B4-BE49-F238E27FC236}">
                    <a16:creationId xmlns:a16="http://schemas.microsoft.com/office/drawing/2014/main" id="{370AAF25-92CF-CE41-8DA5-FF6DB13FE777}"/>
                  </a:ext>
                </a:extLst>
              </p14:cNvPr>
              <p14:cNvContentPartPr/>
              <p14:nvPr/>
            </p14:nvContentPartPr>
            <p14:xfrm>
              <a:off x="2873893" y="1396807"/>
              <a:ext cx="269640" cy="159120"/>
            </p14:xfrm>
          </p:contentPart>
        </mc:Choice>
        <mc:Fallback xmlns="">
          <p:pic>
            <p:nvPicPr>
              <p:cNvPr id="43" name="Inkt 43">
                <a:extLst>
                  <a:ext uri="{FF2B5EF4-FFF2-40B4-BE49-F238E27FC236}">
                    <a16:creationId xmlns:a16="http://schemas.microsoft.com/office/drawing/2014/main" id="{370AAF25-92CF-CE41-8DA5-FF6DB13FE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2933" y="1365847"/>
                <a:ext cx="330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9B16CD04-9118-E24E-B2E6-288ACA63FE7B}"/>
                  </a:ext>
                </a:extLst>
              </p14:cNvPr>
              <p14:cNvContentPartPr/>
              <p14:nvPr/>
            </p14:nvContentPartPr>
            <p14:xfrm>
              <a:off x="3550693" y="1386367"/>
              <a:ext cx="1188000" cy="18540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9B16CD04-9118-E24E-B2E6-288ACA63FE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33" y="1355467"/>
                <a:ext cx="1249200" cy="246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9DC79108-E8FF-C241-8620-44C515514CB5}"/>
                  </a:ext>
                </a:extLst>
              </p14:cNvPr>
              <p14:cNvContentPartPr/>
              <p14:nvPr/>
            </p14:nvContentPartPr>
            <p14:xfrm>
              <a:off x="4116613" y="1253887"/>
              <a:ext cx="16200" cy="16200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9DC79108-E8FF-C241-8620-44C515514C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5653" y="1222927"/>
                <a:ext cx="774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t 55">
                <a:extLst>
                  <a:ext uri="{FF2B5EF4-FFF2-40B4-BE49-F238E27FC236}">
                    <a16:creationId xmlns:a16="http://schemas.microsoft.com/office/drawing/2014/main" id="{A9ED3A72-8ABC-684F-B464-C9C3DA9388F0}"/>
                  </a:ext>
                </a:extLst>
              </p14:cNvPr>
              <p14:cNvContentPartPr/>
              <p14:nvPr/>
            </p14:nvContentPartPr>
            <p14:xfrm>
              <a:off x="5058733" y="1185127"/>
              <a:ext cx="1153800" cy="365400"/>
            </p14:xfrm>
          </p:contentPart>
        </mc:Choice>
        <mc:Fallback xmlns="">
          <p:pic>
            <p:nvPicPr>
              <p:cNvPr id="55" name="Inkt 55">
                <a:extLst>
                  <a:ext uri="{FF2B5EF4-FFF2-40B4-BE49-F238E27FC236}">
                    <a16:creationId xmlns:a16="http://schemas.microsoft.com/office/drawing/2014/main" id="{A9ED3A72-8ABC-684F-B464-C9C3DA9388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7783" y="1154167"/>
                <a:ext cx="1214981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t 58">
                <a:extLst>
                  <a:ext uri="{FF2B5EF4-FFF2-40B4-BE49-F238E27FC236}">
                    <a16:creationId xmlns:a16="http://schemas.microsoft.com/office/drawing/2014/main" id="{4E134F1A-5A71-D144-8DAD-4B3F13AD38E9}"/>
                  </a:ext>
                </a:extLst>
              </p14:cNvPr>
              <p14:cNvContentPartPr/>
              <p14:nvPr/>
            </p14:nvContentPartPr>
            <p14:xfrm>
              <a:off x="1322653" y="1169287"/>
              <a:ext cx="470880" cy="455400"/>
            </p14:xfrm>
          </p:contentPart>
        </mc:Choice>
        <mc:Fallback xmlns="">
          <p:pic>
            <p:nvPicPr>
              <p:cNvPr id="58" name="Inkt 58">
                <a:extLst>
                  <a:ext uri="{FF2B5EF4-FFF2-40B4-BE49-F238E27FC236}">
                    <a16:creationId xmlns:a16="http://schemas.microsoft.com/office/drawing/2014/main" id="{4E134F1A-5A71-D144-8DAD-4B3F13AD38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1669" y="1138351"/>
                <a:ext cx="532127" cy="516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t 62">
                <a:extLst>
                  <a:ext uri="{FF2B5EF4-FFF2-40B4-BE49-F238E27FC236}">
                    <a16:creationId xmlns:a16="http://schemas.microsoft.com/office/drawing/2014/main" id="{2AD4D1C2-BF70-0745-BFA1-BA1E35B08140}"/>
                  </a:ext>
                </a:extLst>
              </p14:cNvPr>
              <p14:cNvContentPartPr/>
              <p14:nvPr/>
            </p14:nvContentPartPr>
            <p14:xfrm>
              <a:off x="1476733" y="2016007"/>
              <a:ext cx="343800" cy="323280"/>
            </p14:xfrm>
          </p:contentPart>
        </mc:Choice>
        <mc:Fallback xmlns="">
          <p:pic>
            <p:nvPicPr>
              <p:cNvPr id="62" name="Inkt 62">
                <a:extLst>
                  <a:ext uri="{FF2B5EF4-FFF2-40B4-BE49-F238E27FC236}">
                    <a16:creationId xmlns:a16="http://schemas.microsoft.com/office/drawing/2014/main" id="{2AD4D1C2-BF70-0745-BFA1-BA1E35B081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5741" y="1985047"/>
                <a:ext cx="405064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t 72">
                <a:extLst>
                  <a:ext uri="{FF2B5EF4-FFF2-40B4-BE49-F238E27FC236}">
                    <a16:creationId xmlns:a16="http://schemas.microsoft.com/office/drawing/2014/main" id="{F1B7D2C2-2DC3-3241-90A4-AD6A6CBF35DD}"/>
                  </a:ext>
                </a:extLst>
              </p14:cNvPr>
              <p14:cNvContentPartPr/>
              <p14:nvPr/>
            </p14:nvContentPartPr>
            <p14:xfrm>
              <a:off x="2391493" y="2005207"/>
              <a:ext cx="323280" cy="254520"/>
            </p14:xfrm>
          </p:contentPart>
        </mc:Choice>
        <mc:Fallback xmlns="">
          <p:pic>
            <p:nvPicPr>
              <p:cNvPr id="71" name="Inkt 72">
                <a:extLst>
                  <a:ext uri="{FF2B5EF4-FFF2-40B4-BE49-F238E27FC236}">
                    <a16:creationId xmlns:a16="http://schemas.microsoft.com/office/drawing/2014/main" id="{F1B7D2C2-2DC3-3241-90A4-AD6A6CBF3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0533" y="1974203"/>
                <a:ext cx="384480" cy="315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t 89">
                <a:extLst>
                  <a:ext uri="{FF2B5EF4-FFF2-40B4-BE49-F238E27FC236}">
                    <a16:creationId xmlns:a16="http://schemas.microsoft.com/office/drawing/2014/main" id="{E33B43F6-1D6A-BB4A-89A7-67A54BB0A60C}"/>
                  </a:ext>
                </a:extLst>
              </p14:cNvPr>
              <p14:cNvContentPartPr/>
              <p14:nvPr/>
            </p14:nvContentPartPr>
            <p14:xfrm>
              <a:off x="1539733" y="2735647"/>
              <a:ext cx="381240" cy="296640"/>
            </p14:xfrm>
          </p:contentPart>
        </mc:Choice>
        <mc:Fallback xmlns="">
          <p:pic>
            <p:nvPicPr>
              <p:cNvPr id="85" name="Inkt 89">
                <a:extLst>
                  <a:ext uri="{FF2B5EF4-FFF2-40B4-BE49-F238E27FC236}">
                    <a16:creationId xmlns:a16="http://schemas.microsoft.com/office/drawing/2014/main" id="{E33B43F6-1D6A-BB4A-89A7-67A54BB0A6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8802" y="2704725"/>
                <a:ext cx="442382" cy="357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6" name="Inkt 90">
                <a:extLst>
                  <a:ext uri="{FF2B5EF4-FFF2-40B4-BE49-F238E27FC236}">
                    <a16:creationId xmlns:a16="http://schemas.microsoft.com/office/drawing/2014/main" id="{0E51E3BD-A552-F241-B838-AB05409E4EDC}"/>
                  </a:ext>
                </a:extLst>
              </p14:cNvPr>
              <p14:cNvContentPartPr/>
              <p14:nvPr/>
            </p14:nvContentPartPr>
            <p14:xfrm>
              <a:off x="2910253" y="1941847"/>
              <a:ext cx="1471320" cy="651240"/>
            </p14:xfrm>
          </p:contentPart>
        </mc:Choice>
        <mc:Fallback xmlns="">
          <p:pic>
            <p:nvPicPr>
              <p:cNvPr id="86" name="Inkt 90">
                <a:extLst>
                  <a:ext uri="{FF2B5EF4-FFF2-40B4-BE49-F238E27FC236}">
                    <a16:creationId xmlns:a16="http://schemas.microsoft.com/office/drawing/2014/main" id="{0E51E3BD-A552-F241-B838-AB05409E4E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9301" y="1910887"/>
                <a:ext cx="1532505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7" name="Inkt 91">
                <a:extLst>
                  <a:ext uri="{FF2B5EF4-FFF2-40B4-BE49-F238E27FC236}">
                    <a16:creationId xmlns:a16="http://schemas.microsoft.com/office/drawing/2014/main" id="{FEFBEFA0-6D59-4E44-ACD3-D283C1FF2E8F}"/>
                  </a:ext>
                </a:extLst>
              </p14:cNvPr>
              <p14:cNvContentPartPr/>
              <p14:nvPr/>
            </p14:nvContentPartPr>
            <p14:xfrm>
              <a:off x="3730333" y="2693167"/>
              <a:ext cx="253800" cy="275400"/>
            </p14:xfrm>
          </p:contentPart>
        </mc:Choice>
        <mc:Fallback xmlns="">
          <p:pic>
            <p:nvPicPr>
              <p:cNvPr id="87" name="Inkt 91">
                <a:extLst>
                  <a:ext uri="{FF2B5EF4-FFF2-40B4-BE49-F238E27FC236}">
                    <a16:creationId xmlns:a16="http://schemas.microsoft.com/office/drawing/2014/main" id="{FEFBEFA0-6D59-4E44-ACD3-D283C1FF2E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9373" y="2662207"/>
                <a:ext cx="3150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t 92">
                <a:extLst>
                  <a:ext uri="{FF2B5EF4-FFF2-40B4-BE49-F238E27FC236}">
                    <a16:creationId xmlns:a16="http://schemas.microsoft.com/office/drawing/2014/main" id="{E3596CD4-9E07-B142-9915-A6F8D04ECEA4}"/>
                  </a:ext>
                </a:extLst>
              </p14:cNvPr>
              <p14:cNvContentPartPr/>
              <p14:nvPr/>
            </p14:nvContentPartPr>
            <p14:xfrm>
              <a:off x="2841493" y="2741047"/>
              <a:ext cx="725040" cy="212040"/>
            </p14:xfrm>
          </p:contentPart>
        </mc:Choice>
        <mc:Fallback xmlns="">
          <p:pic>
            <p:nvPicPr>
              <p:cNvPr id="88" name="Inkt 92">
                <a:extLst>
                  <a:ext uri="{FF2B5EF4-FFF2-40B4-BE49-F238E27FC236}">
                    <a16:creationId xmlns:a16="http://schemas.microsoft.com/office/drawing/2014/main" id="{E3596CD4-9E07-B142-9915-A6F8D04ECE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0548" y="2710087"/>
                <a:ext cx="78621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t 93">
                <a:extLst>
                  <a:ext uri="{FF2B5EF4-FFF2-40B4-BE49-F238E27FC236}">
                    <a16:creationId xmlns:a16="http://schemas.microsoft.com/office/drawing/2014/main" id="{DD465B2F-3227-914A-BD6B-A72AB435786E}"/>
                  </a:ext>
                </a:extLst>
              </p14:cNvPr>
              <p14:cNvContentPartPr/>
              <p14:nvPr/>
            </p14:nvContentPartPr>
            <p14:xfrm>
              <a:off x="2354773" y="2645647"/>
              <a:ext cx="280800" cy="291240"/>
            </p14:xfrm>
          </p:contentPart>
        </mc:Choice>
        <mc:Fallback xmlns="">
          <p:pic>
            <p:nvPicPr>
              <p:cNvPr id="89" name="Inkt 93">
                <a:extLst>
                  <a:ext uri="{FF2B5EF4-FFF2-40B4-BE49-F238E27FC236}">
                    <a16:creationId xmlns:a16="http://schemas.microsoft.com/office/drawing/2014/main" id="{DD465B2F-3227-914A-BD6B-A72AB43578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23813" y="2614687"/>
                <a:ext cx="342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t 98">
                <a:extLst>
                  <a:ext uri="{FF2B5EF4-FFF2-40B4-BE49-F238E27FC236}">
                    <a16:creationId xmlns:a16="http://schemas.microsoft.com/office/drawing/2014/main" id="{FAC6162D-EBCD-D342-B7DA-36FBAA299104}"/>
                  </a:ext>
                </a:extLst>
              </p14:cNvPr>
              <p14:cNvContentPartPr/>
              <p14:nvPr/>
            </p14:nvContentPartPr>
            <p14:xfrm>
              <a:off x="1534333" y="3349447"/>
              <a:ext cx="397440" cy="407880"/>
            </p14:xfrm>
          </p:contentPart>
        </mc:Choice>
        <mc:Fallback xmlns="">
          <p:pic>
            <p:nvPicPr>
              <p:cNvPr id="98" name="Inkt 98">
                <a:extLst>
                  <a:ext uri="{FF2B5EF4-FFF2-40B4-BE49-F238E27FC236}">
                    <a16:creationId xmlns:a16="http://schemas.microsoft.com/office/drawing/2014/main" id="{FAC6162D-EBCD-D342-B7DA-36FBAA2991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3345" y="3318487"/>
                <a:ext cx="458695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t 110">
                <a:extLst>
                  <a:ext uri="{FF2B5EF4-FFF2-40B4-BE49-F238E27FC236}">
                    <a16:creationId xmlns:a16="http://schemas.microsoft.com/office/drawing/2014/main" id="{E970CAC3-3579-324B-ABEA-9C5D2848688C}"/>
                  </a:ext>
                </a:extLst>
              </p14:cNvPr>
              <p14:cNvContentPartPr/>
              <p14:nvPr/>
            </p14:nvContentPartPr>
            <p14:xfrm>
              <a:off x="2391493" y="3386527"/>
              <a:ext cx="312480" cy="286200"/>
            </p14:xfrm>
          </p:contentPart>
        </mc:Choice>
        <mc:Fallback xmlns="">
          <p:pic>
            <p:nvPicPr>
              <p:cNvPr id="109" name="Inkt 110">
                <a:extLst>
                  <a:ext uri="{FF2B5EF4-FFF2-40B4-BE49-F238E27FC236}">
                    <a16:creationId xmlns:a16="http://schemas.microsoft.com/office/drawing/2014/main" id="{E970CAC3-3579-324B-ABEA-9C5D284868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0533" y="3355567"/>
                <a:ext cx="373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Inkt 113">
                <a:extLst>
                  <a:ext uri="{FF2B5EF4-FFF2-40B4-BE49-F238E27FC236}">
                    <a16:creationId xmlns:a16="http://schemas.microsoft.com/office/drawing/2014/main" id="{E41E6253-4247-9F4B-BBE5-2C9047AF3C51}"/>
                  </a:ext>
                </a:extLst>
              </p14:cNvPr>
              <p14:cNvContentPartPr/>
              <p14:nvPr/>
            </p14:nvContentPartPr>
            <p14:xfrm>
              <a:off x="2947333" y="3386527"/>
              <a:ext cx="2360520" cy="563760"/>
            </p14:xfrm>
          </p:contentPart>
        </mc:Choice>
        <mc:Fallback xmlns="">
          <p:pic>
            <p:nvPicPr>
              <p:cNvPr id="113" name="Inkt 113">
                <a:extLst>
                  <a:ext uri="{FF2B5EF4-FFF2-40B4-BE49-F238E27FC236}">
                    <a16:creationId xmlns:a16="http://schemas.microsoft.com/office/drawing/2014/main" id="{E41E6253-4247-9F4B-BBE5-2C9047AF3C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6373" y="3355567"/>
                <a:ext cx="24217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t 121">
                <a:extLst>
                  <a:ext uri="{FF2B5EF4-FFF2-40B4-BE49-F238E27FC236}">
                    <a16:creationId xmlns:a16="http://schemas.microsoft.com/office/drawing/2014/main" id="{697284D0-5D0C-394E-AAC6-C334DFF20A6C}"/>
                  </a:ext>
                </a:extLst>
              </p14:cNvPr>
              <p14:cNvContentPartPr/>
              <p14:nvPr/>
            </p14:nvContentPartPr>
            <p14:xfrm>
              <a:off x="6159253" y="3339007"/>
              <a:ext cx="249120" cy="386640"/>
            </p14:xfrm>
          </p:contentPart>
        </mc:Choice>
        <mc:Fallback xmlns="">
          <p:pic>
            <p:nvPicPr>
              <p:cNvPr id="120" name="Inkt 121">
                <a:extLst>
                  <a:ext uri="{FF2B5EF4-FFF2-40B4-BE49-F238E27FC236}">
                    <a16:creationId xmlns:a16="http://schemas.microsoft.com/office/drawing/2014/main" id="{697284D0-5D0C-394E-AAC6-C334DFF20A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28293" y="3308047"/>
                <a:ext cx="310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t 122">
                <a:extLst>
                  <a:ext uri="{FF2B5EF4-FFF2-40B4-BE49-F238E27FC236}">
                    <a16:creationId xmlns:a16="http://schemas.microsoft.com/office/drawing/2014/main" id="{9676A960-C316-9D4D-8FB2-ECA54D5B0E45}"/>
                  </a:ext>
                </a:extLst>
              </p14:cNvPr>
              <p14:cNvContentPartPr/>
              <p14:nvPr/>
            </p14:nvContentPartPr>
            <p14:xfrm>
              <a:off x="5492533" y="3286087"/>
              <a:ext cx="487440" cy="481680"/>
            </p14:xfrm>
          </p:contentPart>
        </mc:Choice>
        <mc:Fallback xmlns="">
          <p:pic>
            <p:nvPicPr>
              <p:cNvPr id="121" name="Inkt 122">
                <a:extLst>
                  <a:ext uri="{FF2B5EF4-FFF2-40B4-BE49-F238E27FC236}">
                    <a16:creationId xmlns:a16="http://schemas.microsoft.com/office/drawing/2014/main" id="{9676A960-C316-9D4D-8FB2-ECA54D5B0E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61550" y="3255150"/>
                <a:ext cx="548685" cy="54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6" name="Inkt 138">
                <a:extLst>
                  <a:ext uri="{FF2B5EF4-FFF2-40B4-BE49-F238E27FC236}">
                    <a16:creationId xmlns:a16="http://schemas.microsoft.com/office/drawing/2014/main" id="{2D034977-0052-2E4E-AB19-ABD2A77BF477}"/>
                  </a:ext>
                </a:extLst>
              </p14:cNvPr>
              <p14:cNvContentPartPr/>
              <p14:nvPr/>
            </p14:nvContentPartPr>
            <p14:xfrm>
              <a:off x="2947333" y="4032007"/>
              <a:ext cx="2233440" cy="624960"/>
            </p14:xfrm>
          </p:contentPart>
        </mc:Choice>
        <mc:Fallback xmlns="">
          <p:pic>
            <p:nvPicPr>
              <p:cNvPr id="136" name="Inkt 138">
                <a:extLst>
                  <a:ext uri="{FF2B5EF4-FFF2-40B4-BE49-F238E27FC236}">
                    <a16:creationId xmlns:a16="http://schemas.microsoft.com/office/drawing/2014/main" id="{2D034977-0052-2E4E-AB19-ABD2A77BF4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6373" y="4001029"/>
                <a:ext cx="2294640" cy="68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Inkt 139">
                <a:extLst>
                  <a:ext uri="{FF2B5EF4-FFF2-40B4-BE49-F238E27FC236}">
                    <a16:creationId xmlns:a16="http://schemas.microsoft.com/office/drawing/2014/main" id="{52BD468B-3D2F-414D-B1A4-4A0D413658C1}"/>
                  </a:ext>
                </a:extLst>
              </p14:cNvPr>
              <p14:cNvContentPartPr/>
              <p14:nvPr/>
            </p14:nvContentPartPr>
            <p14:xfrm>
              <a:off x="2280613" y="4100767"/>
              <a:ext cx="370800" cy="312480"/>
            </p14:xfrm>
          </p:contentPart>
        </mc:Choice>
        <mc:Fallback xmlns="">
          <p:pic>
            <p:nvPicPr>
              <p:cNvPr id="137" name="Inkt 139">
                <a:extLst>
                  <a:ext uri="{FF2B5EF4-FFF2-40B4-BE49-F238E27FC236}">
                    <a16:creationId xmlns:a16="http://schemas.microsoft.com/office/drawing/2014/main" id="{52BD468B-3D2F-414D-B1A4-4A0D413658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9653" y="4069807"/>
                <a:ext cx="4320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t 140">
                <a:extLst>
                  <a:ext uri="{FF2B5EF4-FFF2-40B4-BE49-F238E27FC236}">
                    <a16:creationId xmlns:a16="http://schemas.microsoft.com/office/drawing/2014/main" id="{01557279-AD4D-D34A-89EC-D823C0A7B851}"/>
                  </a:ext>
                </a:extLst>
              </p14:cNvPr>
              <p14:cNvContentPartPr/>
              <p14:nvPr/>
            </p14:nvContentPartPr>
            <p14:xfrm>
              <a:off x="1523893" y="4069087"/>
              <a:ext cx="375840" cy="397080"/>
            </p14:xfrm>
          </p:contentPart>
        </mc:Choice>
        <mc:Fallback xmlns="">
          <p:pic>
            <p:nvPicPr>
              <p:cNvPr id="138" name="Inkt 140">
                <a:extLst>
                  <a:ext uri="{FF2B5EF4-FFF2-40B4-BE49-F238E27FC236}">
                    <a16:creationId xmlns:a16="http://schemas.microsoft.com/office/drawing/2014/main" id="{01557279-AD4D-D34A-89EC-D823C0A7B8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92963" y="4038127"/>
                <a:ext cx="436981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t 160">
                <a:extLst>
                  <a:ext uri="{FF2B5EF4-FFF2-40B4-BE49-F238E27FC236}">
                    <a16:creationId xmlns:a16="http://schemas.microsoft.com/office/drawing/2014/main" id="{D7925646-59D9-7543-AFA1-2DDB24AD9180}"/>
                  </a:ext>
                </a:extLst>
              </p14:cNvPr>
              <p14:cNvContentPartPr/>
              <p14:nvPr/>
            </p14:nvContentPartPr>
            <p14:xfrm>
              <a:off x="3037333" y="4825807"/>
              <a:ext cx="21600" cy="10800"/>
            </p14:xfrm>
          </p:contentPart>
        </mc:Choice>
        <mc:Fallback xmlns="">
          <p:pic>
            <p:nvPicPr>
              <p:cNvPr id="161" name="Inkt 160">
                <a:extLst>
                  <a:ext uri="{FF2B5EF4-FFF2-40B4-BE49-F238E27FC236}">
                    <a16:creationId xmlns:a16="http://schemas.microsoft.com/office/drawing/2014/main" id="{D7925646-59D9-7543-AFA1-2DDB24AD91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06373" y="4794847"/>
                <a:ext cx="82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3" name="Inkt 166">
                <a:extLst>
                  <a:ext uri="{FF2B5EF4-FFF2-40B4-BE49-F238E27FC236}">
                    <a16:creationId xmlns:a16="http://schemas.microsoft.com/office/drawing/2014/main" id="{0D296B41-29AB-DB42-8561-98C6C2DA354E}"/>
                  </a:ext>
                </a:extLst>
              </p14:cNvPr>
              <p14:cNvContentPartPr/>
              <p14:nvPr/>
            </p14:nvContentPartPr>
            <p14:xfrm>
              <a:off x="2216893" y="4862887"/>
              <a:ext cx="354960" cy="323280"/>
            </p14:xfrm>
          </p:contentPart>
        </mc:Choice>
        <mc:Fallback xmlns="">
          <p:pic>
            <p:nvPicPr>
              <p:cNvPr id="163" name="Inkt 166">
                <a:extLst>
                  <a:ext uri="{FF2B5EF4-FFF2-40B4-BE49-F238E27FC236}">
                    <a16:creationId xmlns:a16="http://schemas.microsoft.com/office/drawing/2014/main" id="{0D296B41-29AB-DB42-8561-98C6C2DA35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85933" y="4831927"/>
                <a:ext cx="41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4" name="Inkt 167">
                <a:extLst>
                  <a:ext uri="{FF2B5EF4-FFF2-40B4-BE49-F238E27FC236}">
                    <a16:creationId xmlns:a16="http://schemas.microsoft.com/office/drawing/2014/main" id="{F94F295A-CB4D-0D40-87B3-E2101EE64711}"/>
                  </a:ext>
                </a:extLst>
              </p14:cNvPr>
              <p14:cNvContentPartPr/>
              <p14:nvPr/>
            </p14:nvContentPartPr>
            <p14:xfrm>
              <a:off x="1465573" y="4815367"/>
              <a:ext cx="407520" cy="349560"/>
            </p14:xfrm>
          </p:contentPart>
        </mc:Choice>
        <mc:Fallback xmlns="">
          <p:pic>
            <p:nvPicPr>
              <p:cNvPr id="164" name="Inkt 167">
                <a:extLst>
                  <a:ext uri="{FF2B5EF4-FFF2-40B4-BE49-F238E27FC236}">
                    <a16:creationId xmlns:a16="http://schemas.microsoft.com/office/drawing/2014/main" id="{F94F295A-CB4D-0D40-87B3-E2101EE647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34613" y="4784407"/>
                <a:ext cx="4687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5" name="Inkt 168">
                <a:extLst>
                  <a:ext uri="{FF2B5EF4-FFF2-40B4-BE49-F238E27FC236}">
                    <a16:creationId xmlns:a16="http://schemas.microsoft.com/office/drawing/2014/main" id="{7306B049-E61B-9540-9C87-E632C3FC7830}"/>
                  </a:ext>
                </a:extLst>
              </p14:cNvPr>
              <p14:cNvContentPartPr/>
              <p14:nvPr/>
            </p14:nvContentPartPr>
            <p14:xfrm>
              <a:off x="5455453" y="3984487"/>
              <a:ext cx="947880" cy="519120"/>
            </p14:xfrm>
          </p:contentPart>
        </mc:Choice>
        <mc:Fallback xmlns="">
          <p:pic>
            <p:nvPicPr>
              <p:cNvPr id="165" name="Inkt 168">
                <a:extLst>
                  <a:ext uri="{FF2B5EF4-FFF2-40B4-BE49-F238E27FC236}">
                    <a16:creationId xmlns:a16="http://schemas.microsoft.com/office/drawing/2014/main" id="{7306B049-E61B-9540-9C87-E632C3FC78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24481" y="3953527"/>
                <a:ext cx="1009103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t 184">
                <a:extLst>
                  <a:ext uri="{FF2B5EF4-FFF2-40B4-BE49-F238E27FC236}">
                    <a16:creationId xmlns:a16="http://schemas.microsoft.com/office/drawing/2014/main" id="{1006CC5A-8F64-A947-BE3B-9600DE52ADA6}"/>
                  </a:ext>
                </a:extLst>
              </p14:cNvPr>
              <p14:cNvContentPartPr/>
              <p14:nvPr/>
            </p14:nvContentPartPr>
            <p14:xfrm>
              <a:off x="1354333" y="5524207"/>
              <a:ext cx="423720" cy="376200"/>
            </p14:xfrm>
          </p:contentPart>
        </mc:Choice>
        <mc:Fallback xmlns="">
          <p:pic>
            <p:nvPicPr>
              <p:cNvPr id="184" name="Inkt 184">
                <a:extLst>
                  <a:ext uri="{FF2B5EF4-FFF2-40B4-BE49-F238E27FC236}">
                    <a16:creationId xmlns:a16="http://schemas.microsoft.com/office/drawing/2014/main" id="{1006CC5A-8F64-A947-BE3B-9600DE52AD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23373" y="5493217"/>
                <a:ext cx="484920" cy="437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1" name="Inkt 193">
                <a:extLst>
                  <a:ext uri="{FF2B5EF4-FFF2-40B4-BE49-F238E27FC236}">
                    <a16:creationId xmlns:a16="http://schemas.microsoft.com/office/drawing/2014/main" id="{4C6AC84C-A44E-8140-865A-DCB23BD75855}"/>
                  </a:ext>
                </a:extLst>
              </p14:cNvPr>
              <p14:cNvContentPartPr/>
              <p14:nvPr/>
            </p14:nvContentPartPr>
            <p14:xfrm>
              <a:off x="2947333" y="4926247"/>
              <a:ext cx="3026520" cy="577080"/>
            </p14:xfrm>
          </p:contentPart>
        </mc:Choice>
        <mc:Fallback xmlns="">
          <p:pic>
            <p:nvPicPr>
              <p:cNvPr id="191" name="Inkt 193">
                <a:extLst>
                  <a:ext uri="{FF2B5EF4-FFF2-40B4-BE49-F238E27FC236}">
                    <a16:creationId xmlns:a16="http://schemas.microsoft.com/office/drawing/2014/main" id="{4C6AC84C-A44E-8140-865A-DCB23BD758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6377" y="4895287"/>
                <a:ext cx="3087713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3" name="Inkt 195">
                <a:extLst>
                  <a:ext uri="{FF2B5EF4-FFF2-40B4-BE49-F238E27FC236}">
                    <a16:creationId xmlns:a16="http://schemas.microsoft.com/office/drawing/2014/main" id="{2BA80D26-890D-794E-A783-8578B07CAB67}"/>
                  </a:ext>
                </a:extLst>
              </p14:cNvPr>
              <p14:cNvContentPartPr/>
              <p14:nvPr/>
            </p14:nvContentPartPr>
            <p14:xfrm>
              <a:off x="2100613" y="5535007"/>
              <a:ext cx="333720" cy="323280"/>
            </p14:xfrm>
          </p:contentPart>
        </mc:Choice>
        <mc:Fallback xmlns="">
          <p:pic>
            <p:nvPicPr>
              <p:cNvPr id="193" name="Inkt 195">
                <a:extLst>
                  <a:ext uri="{FF2B5EF4-FFF2-40B4-BE49-F238E27FC236}">
                    <a16:creationId xmlns:a16="http://schemas.microsoft.com/office/drawing/2014/main" id="{2BA80D26-890D-794E-A783-8578B07CAB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69686" y="5504047"/>
                <a:ext cx="394854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" name="Inkt 209">
                <a:extLst>
                  <a:ext uri="{FF2B5EF4-FFF2-40B4-BE49-F238E27FC236}">
                    <a16:creationId xmlns:a16="http://schemas.microsoft.com/office/drawing/2014/main" id="{16C5AFF5-DDB0-E34D-A2F7-4AB3AC0D61DA}"/>
                  </a:ext>
                </a:extLst>
              </p14:cNvPr>
              <p14:cNvContentPartPr/>
              <p14:nvPr/>
            </p14:nvContentPartPr>
            <p14:xfrm>
              <a:off x="2719813" y="5572087"/>
              <a:ext cx="3074760" cy="465840"/>
            </p14:xfrm>
          </p:contentPart>
        </mc:Choice>
        <mc:Fallback xmlns="">
          <p:pic>
            <p:nvPicPr>
              <p:cNvPr id="209" name="Inkt 209">
                <a:extLst>
                  <a:ext uri="{FF2B5EF4-FFF2-40B4-BE49-F238E27FC236}">
                    <a16:creationId xmlns:a16="http://schemas.microsoft.com/office/drawing/2014/main" id="{16C5AFF5-DDB0-E34D-A2F7-4AB3AC0D61D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88853" y="5541151"/>
                <a:ext cx="3135960" cy="526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3" name="Inkt 212">
                <a:extLst>
                  <a:ext uri="{FF2B5EF4-FFF2-40B4-BE49-F238E27FC236}">
                    <a16:creationId xmlns:a16="http://schemas.microsoft.com/office/drawing/2014/main" id="{D19266E9-7DC4-EB41-A7CB-6226FDD30D87}"/>
                  </a:ext>
                </a:extLst>
              </p14:cNvPr>
              <p14:cNvContentPartPr/>
              <p14:nvPr/>
            </p14:nvContentPartPr>
            <p14:xfrm>
              <a:off x="2053093" y="6175807"/>
              <a:ext cx="180360" cy="280080"/>
            </p14:xfrm>
          </p:contentPart>
        </mc:Choice>
        <mc:Fallback xmlns="">
          <p:pic>
            <p:nvPicPr>
              <p:cNvPr id="213" name="Inkt 212">
                <a:extLst>
                  <a:ext uri="{FF2B5EF4-FFF2-40B4-BE49-F238E27FC236}">
                    <a16:creationId xmlns:a16="http://schemas.microsoft.com/office/drawing/2014/main" id="{D19266E9-7DC4-EB41-A7CB-6226FDD30D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22133" y="6144887"/>
                <a:ext cx="241560" cy="341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t 213">
                <a:extLst>
                  <a:ext uri="{FF2B5EF4-FFF2-40B4-BE49-F238E27FC236}">
                    <a16:creationId xmlns:a16="http://schemas.microsoft.com/office/drawing/2014/main" id="{09567432-4B91-4D4A-8CCC-41303232A3FD}"/>
                  </a:ext>
                </a:extLst>
              </p14:cNvPr>
              <p14:cNvContentPartPr/>
              <p14:nvPr/>
            </p14:nvContentPartPr>
            <p14:xfrm>
              <a:off x="2396893" y="6408007"/>
              <a:ext cx="26640" cy="26640"/>
            </p14:xfrm>
          </p:contentPart>
        </mc:Choice>
        <mc:Fallback xmlns="">
          <p:pic>
            <p:nvPicPr>
              <p:cNvPr id="214" name="Inkt 213">
                <a:extLst>
                  <a:ext uri="{FF2B5EF4-FFF2-40B4-BE49-F238E27FC236}">
                    <a16:creationId xmlns:a16="http://schemas.microsoft.com/office/drawing/2014/main" id="{09567432-4B91-4D4A-8CCC-41303232A3F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65933" y="6377047"/>
                <a:ext cx="878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t 220">
                <a:extLst>
                  <a:ext uri="{FF2B5EF4-FFF2-40B4-BE49-F238E27FC236}">
                    <a16:creationId xmlns:a16="http://schemas.microsoft.com/office/drawing/2014/main" id="{6158BF3B-6075-9A49-B54E-D6D809F4B5C6}"/>
                  </a:ext>
                </a:extLst>
              </p14:cNvPr>
              <p14:cNvContentPartPr/>
              <p14:nvPr/>
            </p14:nvContentPartPr>
            <p14:xfrm>
              <a:off x="1370893" y="6206767"/>
              <a:ext cx="460440" cy="302040"/>
            </p14:xfrm>
          </p:contentPart>
        </mc:Choice>
        <mc:Fallback xmlns="">
          <p:pic>
            <p:nvPicPr>
              <p:cNvPr id="219" name="Inkt 220">
                <a:extLst>
                  <a:ext uri="{FF2B5EF4-FFF2-40B4-BE49-F238E27FC236}">
                    <a16:creationId xmlns:a16="http://schemas.microsoft.com/office/drawing/2014/main" id="{6158BF3B-6075-9A49-B54E-D6D809F4B5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39909" y="6175807"/>
                <a:ext cx="521688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0" name="Inkt 232">
                <a:extLst>
                  <a:ext uri="{FF2B5EF4-FFF2-40B4-BE49-F238E27FC236}">
                    <a16:creationId xmlns:a16="http://schemas.microsoft.com/office/drawing/2014/main" id="{2F6766AD-4008-BC4B-8BBF-1B75A5111A62}"/>
                  </a:ext>
                </a:extLst>
              </p14:cNvPr>
              <p14:cNvContentPartPr/>
              <p14:nvPr/>
            </p14:nvContentPartPr>
            <p14:xfrm>
              <a:off x="5503333" y="6117127"/>
              <a:ext cx="338760" cy="397080"/>
            </p14:xfrm>
          </p:contentPart>
        </mc:Choice>
        <mc:Fallback xmlns="">
          <p:pic>
            <p:nvPicPr>
              <p:cNvPr id="230" name="Inkt 232">
                <a:extLst>
                  <a:ext uri="{FF2B5EF4-FFF2-40B4-BE49-F238E27FC236}">
                    <a16:creationId xmlns:a16="http://schemas.microsoft.com/office/drawing/2014/main" id="{2F6766AD-4008-BC4B-8BBF-1B75A5111A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72406" y="6086195"/>
                <a:ext cx="399895" cy="458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1" name="Inkt 233">
                <a:extLst>
                  <a:ext uri="{FF2B5EF4-FFF2-40B4-BE49-F238E27FC236}">
                    <a16:creationId xmlns:a16="http://schemas.microsoft.com/office/drawing/2014/main" id="{A4435CE2-5447-0542-B2DF-16C6B6DF327B}"/>
                  </a:ext>
                </a:extLst>
              </p14:cNvPr>
              <p14:cNvContentPartPr/>
              <p14:nvPr/>
            </p14:nvContentPartPr>
            <p14:xfrm>
              <a:off x="4921213" y="6106327"/>
              <a:ext cx="428760" cy="455400"/>
            </p14:xfrm>
          </p:contentPart>
        </mc:Choice>
        <mc:Fallback xmlns="">
          <p:pic>
            <p:nvPicPr>
              <p:cNvPr id="231" name="Inkt 233">
                <a:extLst>
                  <a:ext uri="{FF2B5EF4-FFF2-40B4-BE49-F238E27FC236}">
                    <a16:creationId xmlns:a16="http://schemas.microsoft.com/office/drawing/2014/main" id="{A4435CE2-5447-0542-B2DF-16C6B6DF32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90279" y="6075367"/>
                <a:ext cx="489909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2" name="Inkt 234">
                <a:extLst>
                  <a:ext uri="{FF2B5EF4-FFF2-40B4-BE49-F238E27FC236}">
                    <a16:creationId xmlns:a16="http://schemas.microsoft.com/office/drawing/2014/main" id="{643BF340-DDC2-4745-97FD-D36D6936F8E5}"/>
                  </a:ext>
                </a:extLst>
              </p14:cNvPr>
              <p14:cNvContentPartPr/>
              <p14:nvPr/>
            </p14:nvContentPartPr>
            <p14:xfrm>
              <a:off x="2693173" y="6154207"/>
              <a:ext cx="2074680" cy="507960"/>
            </p14:xfrm>
          </p:contentPart>
        </mc:Choice>
        <mc:Fallback xmlns="">
          <p:pic>
            <p:nvPicPr>
              <p:cNvPr id="232" name="Inkt 234">
                <a:extLst>
                  <a:ext uri="{FF2B5EF4-FFF2-40B4-BE49-F238E27FC236}">
                    <a16:creationId xmlns:a16="http://schemas.microsoft.com/office/drawing/2014/main" id="{643BF340-DDC2-4745-97FD-D36D6936F8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62213" y="6123269"/>
                <a:ext cx="2135880" cy="569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8" name="Inkt 238">
                <a:extLst>
                  <a:ext uri="{FF2B5EF4-FFF2-40B4-BE49-F238E27FC236}">
                    <a16:creationId xmlns:a16="http://schemas.microsoft.com/office/drawing/2014/main" id="{BBB59F6D-C1BD-7A41-BE0C-372E67D3C62D}"/>
                  </a:ext>
                </a:extLst>
              </p14:cNvPr>
              <p14:cNvContentPartPr/>
              <p14:nvPr/>
            </p14:nvContentPartPr>
            <p14:xfrm>
              <a:off x="8656933" y="1195567"/>
              <a:ext cx="317880" cy="455400"/>
            </p14:xfrm>
          </p:contentPart>
        </mc:Choice>
        <mc:Fallback xmlns="">
          <p:pic>
            <p:nvPicPr>
              <p:cNvPr id="238" name="Inkt 238">
                <a:extLst>
                  <a:ext uri="{FF2B5EF4-FFF2-40B4-BE49-F238E27FC236}">
                    <a16:creationId xmlns:a16="http://schemas.microsoft.com/office/drawing/2014/main" id="{BBB59F6D-C1BD-7A41-BE0C-372E67D3C6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25973" y="1164607"/>
                <a:ext cx="379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9" name="Inkt 249">
                <a:extLst>
                  <a:ext uri="{FF2B5EF4-FFF2-40B4-BE49-F238E27FC236}">
                    <a16:creationId xmlns:a16="http://schemas.microsoft.com/office/drawing/2014/main" id="{047134E8-E8CA-7544-8C13-3856DDAB8447}"/>
                  </a:ext>
                </a:extLst>
              </p14:cNvPr>
              <p14:cNvContentPartPr/>
              <p14:nvPr/>
            </p14:nvContentPartPr>
            <p14:xfrm>
              <a:off x="9191533" y="1243447"/>
              <a:ext cx="1217160" cy="534600"/>
            </p14:xfrm>
          </p:contentPart>
        </mc:Choice>
        <mc:Fallback xmlns="">
          <p:pic>
            <p:nvPicPr>
              <p:cNvPr id="249" name="Inkt 249">
                <a:extLst>
                  <a:ext uri="{FF2B5EF4-FFF2-40B4-BE49-F238E27FC236}">
                    <a16:creationId xmlns:a16="http://schemas.microsoft.com/office/drawing/2014/main" id="{047134E8-E8CA-7544-8C13-3856DDAB84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60582" y="1212508"/>
                <a:ext cx="1278342" cy="59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1" name="Inkt 262">
                <a:extLst>
                  <a:ext uri="{FF2B5EF4-FFF2-40B4-BE49-F238E27FC236}">
                    <a16:creationId xmlns:a16="http://schemas.microsoft.com/office/drawing/2014/main" id="{F66EB4D9-D767-204E-BC13-EC967DB74970}"/>
                  </a:ext>
                </a:extLst>
              </p14:cNvPr>
              <p14:cNvContentPartPr/>
              <p14:nvPr/>
            </p14:nvContentPartPr>
            <p14:xfrm>
              <a:off x="9106933" y="2106007"/>
              <a:ext cx="264600" cy="301680"/>
            </p14:xfrm>
          </p:contentPart>
        </mc:Choice>
        <mc:Fallback xmlns="">
          <p:pic>
            <p:nvPicPr>
              <p:cNvPr id="261" name="Inkt 262">
                <a:extLst>
                  <a:ext uri="{FF2B5EF4-FFF2-40B4-BE49-F238E27FC236}">
                    <a16:creationId xmlns:a16="http://schemas.microsoft.com/office/drawing/2014/main" id="{F66EB4D9-D767-204E-BC13-EC967DB749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76015" y="2075084"/>
                <a:ext cx="325717" cy="362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2" name="Inkt 272">
                <a:extLst>
                  <a:ext uri="{FF2B5EF4-FFF2-40B4-BE49-F238E27FC236}">
                    <a16:creationId xmlns:a16="http://schemas.microsoft.com/office/drawing/2014/main" id="{AF7C9249-EC3F-AC4D-8147-BD8B58DDC9DA}"/>
                  </a:ext>
                </a:extLst>
              </p14:cNvPr>
              <p14:cNvContentPartPr/>
              <p14:nvPr/>
            </p14:nvContentPartPr>
            <p14:xfrm>
              <a:off x="9509053" y="2111047"/>
              <a:ext cx="2095920" cy="545400"/>
            </p14:xfrm>
          </p:contentPart>
        </mc:Choice>
        <mc:Fallback xmlns="">
          <p:pic>
            <p:nvPicPr>
              <p:cNvPr id="272" name="Inkt 272">
                <a:extLst>
                  <a:ext uri="{FF2B5EF4-FFF2-40B4-BE49-F238E27FC236}">
                    <a16:creationId xmlns:a16="http://schemas.microsoft.com/office/drawing/2014/main" id="{AF7C9249-EC3F-AC4D-8147-BD8B58DDC9D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8093" y="2080087"/>
                <a:ext cx="21571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7" name="Inkt 277">
                <a:extLst>
                  <a:ext uri="{FF2B5EF4-FFF2-40B4-BE49-F238E27FC236}">
                    <a16:creationId xmlns:a16="http://schemas.microsoft.com/office/drawing/2014/main" id="{FFABDC3B-DA99-744C-B97B-A08E14B08A2F}"/>
                  </a:ext>
                </a:extLst>
              </p14:cNvPr>
              <p14:cNvContentPartPr/>
              <p14:nvPr/>
            </p14:nvContentPartPr>
            <p14:xfrm>
              <a:off x="8604013" y="2042287"/>
              <a:ext cx="381240" cy="397080"/>
            </p14:xfrm>
          </p:contentPart>
        </mc:Choice>
        <mc:Fallback xmlns="">
          <p:pic>
            <p:nvPicPr>
              <p:cNvPr id="277" name="Inkt 277">
                <a:extLst>
                  <a:ext uri="{FF2B5EF4-FFF2-40B4-BE49-F238E27FC236}">
                    <a16:creationId xmlns:a16="http://schemas.microsoft.com/office/drawing/2014/main" id="{FFABDC3B-DA99-744C-B97B-A08E14B08A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3053" y="2011327"/>
                <a:ext cx="4424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" name="Inkt 7">
                <a:extLst>
                  <a:ext uri="{FF2B5EF4-FFF2-40B4-BE49-F238E27FC236}">
                    <a16:creationId xmlns:a16="http://schemas.microsoft.com/office/drawing/2014/main" id="{51E1A5DE-65C2-5F4F-AD6F-F1BFEB0543EC}"/>
                  </a:ext>
                </a:extLst>
              </p14:cNvPr>
              <p14:cNvContentPartPr/>
              <p14:nvPr/>
            </p14:nvContentPartPr>
            <p14:xfrm>
              <a:off x="6471373" y="1158847"/>
              <a:ext cx="1683000" cy="407880"/>
            </p14:xfrm>
          </p:contentPart>
        </mc:Choice>
        <mc:Fallback xmlns="">
          <p:pic>
            <p:nvPicPr>
              <p:cNvPr id="7" name="Inkt 7">
                <a:extLst>
                  <a:ext uri="{FF2B5EF4-FFF2-40B4-BE49-F238E27FC236}">
                    <a16:creationId xmlns:a16="http://schemas.microsoft.com/office/drawing/2014/main" id="{51E1A5DE-65C2-5F4F-AD6F-F1BFEB0543E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40773" y="1127887"/>
                <a:ext cx="17445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77C27017-2878-B840-8916-95F8818F7743}"/>
                  </a:ext>
                </a:extLst>
              </p14:cNvPr>
              <p14:cNvContentPartPr/>
              <p14:nvPr/>
            </p14:nvContentPartPr>
            <p14:xfrm>
              <a:off x="4778293" y="2127247"/>
              <a:ext cx="418320" cy="100800"/>
            </p14:xfrm>
          </p:contentPart>
        </mc:Choice>
        <mc:Fallback xmlns=""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77C27017-2878-B840-8916-95F8818F774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47693" y="2096287"/>
                <a:ext cx="4798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" name="Inkt 18">
                <a:extLst>
                  <a:ext uri="{FF2B5EF4-FFF2-40B4-BE49-F238E27FC236}">
                    <a16:creationId xmlns:a16="http://schemas.microsoft.com/office/drawing/2014/main" id="{874E7BA2-06A5-D941-B7DF-3EFC57704893}"/>
                  </a:ext>
                </a:extLst>
              </p14:cNvPr>
              <p14:cNvContentPartPr/>
              <p14:nvPr/>
            </p14:nvContentPartPr>
            <p14:xfrm>
              <a:off x="4555813" y="2772727"/>
              <a:ext cx="804960" cy="200880"/>
            </p14:xfrm>
          </p:contentPart>
        </mc:Choice>
        <mc:Fallback xmlns="">
          <p:pic>
            <p:nvPicPr>
              <p:cNvPr id="18" name="Inkt 18">
                <a:extLst>
                  <a:ext uri="{FF2B5EF4-FFF2-40B4-BE49-F238E27FC236}">
                    <a16:creationId xmlns:a16="http://schemas.microsoft.com/office/drawing/2014/main" id="{874E7BA2-06A5-D941-B7DF-3EFC5770489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25199" y="2742127"/>
                <a:ext cx="866548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" name="Inkt 25">
                <a:extLst>
                  <a:ext uri="{FF2B5EF4-FFF2-40B4-BE49-F238E27FC236}">
                    <a16:creationId xmlns:a16="http://schemas.microsoft.com/office/drawing/2014/main" id="{1E50A80D-5973-5D4F-A5E4-9E00FB706955}"/>
                  </a:ext>
                </a:extLst>
              </p14:cNvPr>
              <p14:cNvContentPartPr/>
              <p14:nvPr/>
            </p14:nvContentPartPr>
            <p14:xfrm>
              <a:off x="5529613" y="1973527"/>
              <a:ext cx="767880" cy="360360"/>
            </p14:xfrm>
          </p:contentPart>
        </mc:Choice>
        <mc:Fallback xmlns="">
          <p:pic>
            <p:nvPicPr>
              <p:cNvPr id="23" name="Inkt 25">
                <a:extLst>
                  <a:ext uri="{FF2B5EF4-FFF2-40B4-BE49-F238E27FC236}">
                    <a16:creationId xmlns:a16="http://schemas.microsoft.com/office/drawing/2014/main" id="{1E50A80D-5973-5D4F-A5E4-9E00FB7069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98999" y="1942927"/>
                <a:ext cx="829469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3" name="Inkt 33">
                <a:extLst>
                  <a:ext uri="{FF2B5EF4-FFF2-40B4-BE49-F238E27FC236}">
                    <a16:creationId xmlns:a16="http://schemas.microsoft.com/office/drawing/2014/main" id="{B9D9B368-FC63-8A4C-8218-99617EC2ACBD}"/>
                  </a:ext>
                </a:extLst>
              </p14:cNvPr>
              <p14:cNvContentPartPr/>
              <p14:nvPr/>
            </p14:nvContentPartPr>
            <p14:xfrm>
              <a:off x="6572173" y="3286087"/>
              <a:ext cx="1577160" cy="444600"/>
            </p14:xfrm>
          </p:contentPart>
        </mc:Choice>
        <mc:Fallback xmlns="">
          <p:pic>
            <p:nvPicPr>
              <p:cNvPr id="33" name="Inkt 33">
                <a:extLst>
                  <a:ext uri="{FF2B5EF4-FFF2-40B4-BE49-F238E27FC236}">
                    <a16:creationId xmlns:a16="http://schemas.microsoft.com/office/drawing/2014/main" id="{B9D9B368-FC63-8A4C-8218-99617EC2ACB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41213" y="3255152"/>
                <a:ext cx="1638720" cy="505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" name="Inkt 44">
                <a:extLst>
                  <a:ext uri="{FF2B5EF4-FFF2-40B4-BE49-F238E27FC236}">
                    <a16:creationId xmlns:a16="http://schemas.microsoft.com/office/drawing/2014/main" id="{8F62ECB8-165A-B446-B9B5-DB72D338150F}"/>
                  </a:ext>
                </a:extLst>
              </p14:cNvPr>
              <p14:cNvContentPartPr/>
              <p14:nvPr/>
            </p14:nvContentPartPr>
            <p14:xfrm>
              <a:off x="6524293" y="4026607"/>
              <a:ext cx="1572120" cy="482040"/>
            </p14:xfrm>
          </p:contentPart>
        </mc:Choice>
        <mc:Fallback xmlns="">
          <p:pic>
            <p:nvPicPr>
              <p:cNvPr id="44" name="Inkt 44">
                <a:extLst>
                  <a:ext uri="{FF2B5EF4-FFF2-40B4-BE49-F238E27FC236}">
                    <a16:creationId xmlns:a16="http://schemas.microsoft.com/office/drawing/2014/main" id="{8F62ECB8-165A-B446-B9B5-DB72D338150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493693" y="3996007"/>
                <a:ext cx="16333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7" name="Inkt 58">
                <a:extLst>
                  <a:ext uri="{FF2B5EF4-FFF2-40B4-BE49-F238E27FC236}">
                    <a16:creationId xmlns:a16="http://schemas.microsoft.com/office/drawing/2014/main" id="{292C6C1D-C295-7F49-A5E6-5027938CC8CF}"/>
                  </a:ext>
                </a:extLst>
              </p14:cNvPr>
              <p14:cNvContentPartPr/>
              <p14:nvPr/>
            </p14:nvContentPartPr>
            <p14:xfrm>
              <a:off x="6164653" y="4905367"/>
              <a:ext cx="1672560" cy="540000"/>
            </p14:xfrm>
          </p:contentPart>
        </mc:Choice>
        <mc:Fallback xmlns="">
          <p:pic>
            <p:nvPicPr>
              <p:cNvPr id="57" name="Inkt 58">
                <a:extLst>
                  <a:ext uri="{FF2B5EF4-FFF2-40B4-BE49-F238E27FC236}">
                    <a16:creationId xmlns:a16="http://schemas.microsoft.com/office/drawing/2014/main" id="{292C6C1D-C295-7F49-A5E6-5027938CC8C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34053" y="4874407"/>
                <a:ext cx="17337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2" name="Inkt 102">
                <a:extLst>
                  <a:ext uri="{FF2B5EF4-FFF2-40B4-BE49-F238E27FC236}">
                    <a16:creationId xmlns:a16="http://schemas.microsoft.com/office/drawing/2014/main" id="{E834635F-8799-AF4D-B792-EA598191233B}"/>
                  </a:ext>
                </a:extLst>
              </p14:cNvPr>
              <p14:cNvContentPartPr/>
              <p14:nvPr/>
            </p14:nvContentPartPr>
            <p14:xfrm>
              <a:off x="6027133" y="5572087"/>
              <a:ext cx="1990080" cy="1090080"/>
            </p14:xfrm>
          </p:contentPart>
        </mc:Choice>
        <mc:Fallback xmlns="">
          <p:pic>
            <p:nvPicPr>
              <p:cNvPr id="102" name="Inkt 102">
                <a:extLst>
                  <a:ext uri="{FF2B5EF4-FFF2-40B4-BE49-F238E27FC236}">
                    <a16:creationId xmlns:a16="http://schemas.microsoft.com/office/drawing/2014/main" id="{E834635F-8799-AF4D-B792-EA598191233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96173" y="5541137"/>
                <a:ext cx="2051280" cy="115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4" name="Inkt 103">
                <a:extLst>
                  <a:ext uri="{FF2B5EF4-FFF2-40B4-BE49-F238E27FC236}">
                    <a16:creationId xmlns:a16="http://schemas.microsoft.com/office/drawing/2014/main" id="{FC7A5F0C-03FA-0A47-AB4D-AC4591E8B56D}"/>
                  </a:ext>
                </a:extLst>
              </p14:cNvPr>
              <p14:cNvContentPartPr/>
              <p14:nvPr/>
            </p14:nvContentPartPr>
            <p14:xfrm>
              <a:off x="10704973" y="1560967"/>
              <a:ext cx="286200" cy="132480"/>
            </p14:xfrm>
          </p:contentPart>
        </mc:Choice>
        <mc:Fallback xmlns="">
          <p:pic>
            <p:nvPicPr>
              <p:cNvPr id="104" name="Inkt 103">
                <a:extLst>
                  <a:ext uri="{FF2B5EF4-FFF2-40B4-BE49-F238E27FC236}">
                    <a16:creationId xmlns:a16="http://schemas.microsoft.com/office/drawing/2014/main" id="{FC7A5F0C-03FA-0A47-AB4D-AC4591E8B56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74013" y="1530007"/>
                <a:ext cx="3474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5" name="Inkt 104">
                <a:extLst>
                  <a:ext uri="{FF2B5EF4-FFF2-40B4-BE49-F238E27FC236}">
                    <a16:creationId xmlns:a16="http://schemas.microsoft.com/office/drawing/2014/main" id="{B8B18A79-5583-AC41-9574-6F9E58060541}"/>
                  </a:ext>
                </a:extLst>
              </p14:cNvPr>
              <p14:cNvContentPartPr/>
              <p14:nvPr/>
            </p14:nvContentPartPr>
            <p14:xfrm>
              <a:off x="11197093" y="1481407"/>
              <a:ext cx="169560" cy="206640"/>
            </p14:xfrm>
          </p:contentPart>
        </mc:Choice>
        <mc:Fallback xmlns="">
          <p:pic>
            <p:nvPicPr>
              <p:cNvPr id="105" name="Inkt 104">
                <a:extLst>
                  <a:ext uri="{FF2B5EF4-FFF2-40B4-BE49-F238E27FC236}">
                    <a16:creationId xmlns:a16="http://schemas.microsoft.com/office/drawing/2014/main" id="{B8B18A79-5583-AC41-9574-6F9E580605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66133" y="1450807"/>
                <a:ext cx="2311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2" name="Inkt 122">
                <a:extLst>
                  <a:ext uri="{FF2B5EF4-FFF2-40B4-BE49-F238E27FC236}">
                    <a16:creationId xmlns:a16="http://schemas.microsoft.com/office/drawing/2014/main" id="{6FD7FB60-61AB-E74A-936A-56222CEAA509}"/>
                  </a:ext>
                </a:extLst>
              </p14:cNvPr>
              <p14:cNvContentPartPr/>
              <p14:nvPr/>
            </p14:nvContentPartPr>
            <p14:xfrm>
              <a:off x="9223213" y="2698567"/>
              <a:ext cx="1889640" cy="661680"/>
            </p14:xfrm>
          </p:contentPart>
        </mc:Choice>
        <mc:Fallback xmlns="">
          <p:pic>
            <p:nvPicPr>
              <p:cNvPr id="122" name="Inkt 122">
                <a:extLst>
                  <a:ext uri="{FF2B5EF4-FFF2-40B4-BE49-F238E27FC236}">
                    <a16:creationId xmlns:a16="http://schemas.microsoft.com/office/drawing/2014/main" id="{6FD7FB60-61AB-E74A-936A-56222CEAA50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92613" y="2667967"/>
                <a:ext cx="1950840" cy="72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44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814655D-799D-4653-AF88-FD17FD250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52" y="1891708"/>
            <a:ext cx="8477250" cy="1000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t 23">
                <a:extLst>
                  <a:ext uri="{FF2B5EF4-FFF2-40B4-BE49-F238E27FC236}">
                    <a16:creationId xmlns:a16="http://schemas.microsoft.com/office/drawing/2014/main" id="{F50E6CE2-8519-6445-8319-9642A93B3266}"/>
                  </a:ext>
                </a:extLst>
              </p14:cNvPr>
              <p14:cNvContentPartPr/>
              <p14:nvPr/>
            </p14:nvContentPartPr>
            <p14:xfrm>
              <a:off x="8191453" y="4026893"/>
              <a:ext cx="1508400" cy="413280"/>
            </p14:xfrm>
          </p:contentPart>
        </mc:Choice>
        <mc:Fallback xmlns="">
          <p:pic>
            <p:nvPicPr>
              <p:cNvPr id="5" name="Inkt 23">
                <a:extLst>
                  <a:ext uri="{FF2B5EF4-FFF2-40B4-BE49-F238E27FC236}">
                    <a16:creationId xmlns:a16="http://schemas.microsoft.com/office/drawing/2014/main" id="{F50E6CE2-8519-6445-8319-9642A93B32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0493" y="3995933"/>
                <a:ext cx="15696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t 37">
                <a:extLst>
                  <a:ext uri="{FF2B5EF4-FFF2-40B4-BE49-F238E27FC236}">
                    <a16:creationId xmlns:a16="http://schemas.microsoft.com/office/drawing/2014/main" id="{7826B9BE-765D-444D-AF98-452BB6658CD6}"/>
                  </a:ext>
                </a:extLst>
              </p14:cNvPr>
              <p14:cNvContentPartPr/>
              <p14:nvPr/>
            </p14:nvContentPartPr>
            <p14:xfrm>
              <a:off x="8127733" y="3608573"/>
              <a:ext cx="1577520" cy="196200"/>
            </p14:xfrm>
          </p:contentPart>
        </mc:Choice>
        <mc:Fallback xmlns="">
          <p:pic>
            <p:nvPicPr>
              <p:cNvPr id="7" name="Inkt 37">
                <a:extLst>
                  <a:ext uri="{FF2B5EF4-FFF2-40B4-BE49-F238E27FC236}">
                    <a16:creationId xmlns:a16="http://schemas.microsoft.com/office/drawing/2014/main" id="{7826B9BE-765D-444D-AF98-452BB6658C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6766" y="3577613"/>
                <a:ext cx="1638734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t 43">
                <a:extLst>
                  <a:ext uri="{FF2B5EF4-FFF2-40B4-BE49-F238E27FC236}">
                    <a16:creationId xmlns:a16="http://schemas.microsoft.com/office/drawing/2014/main" id="{449589A2-2AAE-7E4E-9242-CEEDC1028CCB}"/>
                  </a:ext>
                </a:extLst>
              </p14:cNvPr>
              <p14:cNvContentPartPr/>
              <p14:nvPr/>
            </p14:nvContentPartPr>
            <p14:xfrm>
              <a:off x="7159333" y="3571853"/>
              <a:ext cx="651600" cy="249120"/>
            </p14:xfrm>
          </p:contentPart>
        </mc:Choice>
        <mc:Fallback xmlns="">
          <p:pic>
            <p:nvPicPr>
              <p:cNvPr id="9" name="Inkt 43">
                <a:extLst>
                  <a:ext uri="{FF2B5EF4-FFF2-40B4-BE49-F238E27FC236}">
                    <a16:creationId xmlns:a16="http://schemas.microsoft.com/office/drawing/2014/main" id="{449589A2-2AAE-7E4E-9242-CEEDC1028C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8356" y="3540893"/>
                <a:ext cx="712834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A7FB1E1F-A556-C749-9D41-7CD1B8D15897}"/>
                  </a:ext>
                </a:extLst>
              </p14:cNvPr>
              <p14:cNvContentPartPr/>
              <p14:nvPr/>
            </p14:nvContentPartPr>
            <p14:xfrm>
              <a:off x="3979093" y="3767333"/>
              <a:ext cx="148680" cy="20160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A7FB1E1F-A556-C749-9D41-7CD1B8D158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48493" y="3736733"/>
                <a:ext cx="209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t 37">
                <a:extLst>
                  <a:ext uri="{FF2B5EF4-FFF2-40B4-BE49-F238E27FC236}">
                    <a16:creationId xmlns:a16="http://schemas.microsoft.com/office/drawing/2014/main" id="{745B38D3-F09C-924C-8A04-C3DC607FF0FD}"/>
                  </a:ext>
                </a:extLst>
              </p14:cNvPr>
              <p14:cNvContentPartPr/>
              <p14:nvPr/>
            </p14:nvContentPartPr>
            <p14:xfrm>
              <a:off x="2349373" y="3672293"/>
              <a:ext cx="1476720" cy="275400"/>
            </p14:xfrm>
          </p:contentPart>
        </mc:Choice>
        <mc:Fallback xmlns="">
          <p:pic>
            <p:nvPicPr>
              <p:cNvPr id="36" name="Inkt 37">
                <a:extLst>
                  <a:ext uri="{FF2B5EF4-FFF2-40B4-BE49-F238E27FC236}">
                    <a16:creationId xmlns:a16="http://schemas.microsoft.com/office/drawing/2014/main" id="{745B38D3-F09C-924C-8A04-C3DC607FF0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18773" y="3641693"/>
                <a:ext cx="1537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t 38">
                <a:extLst>
                  <a:ext uri="{FF2B5EF4-FFF2-40B4-BE49-F238E27FC236}">
                    <a16:creationId xmlns:a16="http://schemas.microsoft.com/office/drawing/2014/main" id="{4104CB39-71F4-B545-9D50-9DA935F43E07}"/>
                  </a:ext>
                </a:extLst>
              </p14:cNvPr>
              <p14:cNvContentPartPr/>
              <p14:nvPr/>
            </p14:nvContentPartPr>
            <p14:xfrm>
              <a:off x="1555573" y="3693533"/>
              <a:ext cx="619560" cy="243720"/>
            </p14:xfrm>
          </p:contentPart>
        </mc:Choice>
        <mc:Fallback xmlns="">
          <p:pic>
            <p:nvPicPr>
              <p:cNvPr id="37" name="Inkt 38">
                <a:extLst>
                  <a:ext uri="{FF2B5EF4-FFF2-40B4-BE49-F238E27FC236}">
                    <a16:creationId xmlns:a16="http://schemas.microsoft.com/office/drawing/2014/main" id="{4104CB39-71F4-B545-9D50-9DA935F43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4973" y="3662573"/>
                <a:ext cx="6807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t 78">
                <a:extLst>
                  <a:ext uri="{FF2B5EF4-FFF2-40B4-BE49-F238E27FC236}">
                    <a16:creationId xmlns:a16="http://schemas.microsoft.com/office/drawing/2014/main" id="{4FF59701-841F-1343-95A8-6DFE0BE67B7F}"/>
                  </a:ext>
                </a:extLst>
              </p14:cNvPr>
              <p14:cNvContentPartPr/>
              <p14:nvPr/>
            </p14:nvContentPartPr>
            <p14:xfrm>
              <a:off x="1783093" y="4354853"/>
              <a:ext cx="1926360" cy="640440"/>
            </p14:xfrm>
          </p:contentPart>
        </mc:Choice>
        <mc:Fallback xmlns="">
          <p:pic>
            <p:nvPicPr>
              <p:cNvPr id="78" name="Inkt 78">
                <a:extLst>
                  <a:ext uri="{FF2B5EF4-FFF2-40B4-BE49-F238E27FC236}">
                    <a16:creationId xmlns:a16="http://schemas.microsoft.com/office/drawing/2014/main" id="{4FF59701-841F-1343-95A8-6DFE0BE67B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52493" y="4324270"/>
                <a:ext cx="1987920" cy="701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4" name="Inkt 84">
                <a:extLst>
                  <a:ext uri="{FF2B5EF4-FFF2-40B4-BE49-F238E27FC236}">
                    <a16:creationId xmlns:a16="http://schemas.microsoft.com/office/drawing/2014/main" id="{2E271887-3067-7140-9ACF-DE16D18EBD32}"/>
                  </a:ext>
                </a:extLst>
              </p14:cNvPr>
              <p14:cNvContentPartPr/>
              <p14:nvPr/>
            </p14:nvContentPartPr>
            <p14:xfrm>
              <a:off x="7355173" y="4566533"/>
              <a:ext cx="2387160" cy="1080000"/>
            </p14:xfrm>
          </p:contentPart>
        </mc:Choice>
        <mc:Fallback xmlns="">
          <p:pic>
            <p:nvPicPr>
              <p:cNvPr id="84" name="Inkt 84">
                <a:extLst>
                  <a:ext uri="{FF2B5EF4-FFF2-40B4-BE49-F238E27FC236}">
                    <a16:creationId xmlns:a16="http://schemas.microsoft.com/office/drawing/2014/main" id="{2E271887-3067-7140-9ACF-DE16D18EBD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24213" y="4535573"/>
                <a:ext cx="2448360" cy="11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7" name="Inkt 87">
                <a:extLst>
                  <a:ext uri="{FF2B5EF4-FFF2-40B4-BE49-F238E27FC236}">
                    <a16:creationId xmlns:a16="http://schemas.microsoft.com/office/drawing/2014/main" id="{E4DDC30D-FFA4-584B-A9EB-5C25A05DAAED}"/>
                  </a:ext>
                </a:extLst>
              </p14:cNvPr>
              <p14:cNvContentPartPr/>
              <p14:nvPr/>
            </p14:nvContentPartPr>
            <p14:xfrm>
              <a:off x="1719733" y="5074493"/>
              <a:ext cx="2863080" cy="757080"/>
            </p14:xfrm>
          </p:contentPart>
        </mc:Choice>
        <mc:Fallback xmlns="">
          <p:pic>
            <p:nvPicPr>
              <p:cNvPr id="87" name="Inkt 87">
                <a:extLst>
                  <a:ext uri="{FF2B5EF4-FFF2-40B4-BE49-F238E27FC236}">
                    <a16:creationId xmlns:a16="http://schemas.microsoft.com/office/drawing/2014/main" id="{E4DDC30D-FFA4-584B-A9EB-5C25A05DAA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88773" y="5043893"/>
                <a:ext cx="2924640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45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6960B21-C68E-4DEB-92A8-2EBD2C69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79" y="1955271"/>
            <a:ext cx="7896225" cy="3971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t 37">
                <a:extLst>
                  <a:ext uri="{FF2B5EF4-FFF2-40B4-BE49-F238E27FC236}">
                    <a16:creationId xmlns:a16="http://schemas.microsoft.com/office/drawing/2014/main" id="{F77D1587-9247-A34D-85EF-14AC27F3CBFE}"/>
                  </a:ext>
                </a:extLst>
              </p14:cNvPr>
              <p14:cNvContentPartPr/>
              <p14:nvPr/>
            </p14:nvContentPartPr>
            <p14:xfrm>
              <a:off x="9242040" y="2759861"/>
              <a:ext cx="1476720" cy="269985"/>
            </p14:xfrm>
          </p:contentPart>
        </mc:Choice>
        <mc:Fallback xmlns="">
          <p:pic>
            <p:nvPicPr>
              <p:cNvPr id="3" name="Inkt 37">
                <a:extLst>
                  <a:ext uri="{FF2B5EF4-FFF2-40B4-BE49-F238E27FC236}">
                    <a16:creationId xmlns:a16="http://schemas.microsoft.com/office/drawing/2014/main" id="{F77D1587-9247-A34D-85EF-14AC27F3C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1080" y="2728944"/>
                <a:ext cx="1537920" cy="33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t 38">
                <a:extLst>
                  <a:ext uri="{FF2B5EF4-FFF2-40B4-BE49-F238E27FC236}">
                    <a16:creationId xmlns:a16="http://schemas.microsoft.com/office/drawing/2014/main" id="{5055F59F-13F4-EE41-B592-BD989CBDA0BB}"/>
                  </a:ext>
                </a:extLst>
              </p14:cNvPr>
              <p14:cNvContentPartPr/>
              <p14:nvPr/>
            </p14:nvContentPartPr>
            <p14:xfrm>
              <a:off x="8497942" y="2811917"/>
              <a:ext cx="619560" cy="238928"/>
            </p14:xfrm>
          </p:contentPart>
        </mc:Choice>
        <mc:Fallback xmlns="">
          <p:pic>
            <p:nvPicPr>
              <p:cNvPr id="7" name="Inkt 38">
                <a:extLst>
                  <a:ext uri="{FF2B5EF4-FFF2-40B4-BE49-F238E27FC236}">
                    <a16:creationId xmlns:a16="http://schemas.microsoft.com/office/drawing/2014/main" id="{5055F59F-13F4-EE41-B592-BD989CBDA0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6982" y="2780972"/>
                <a:ext cx="680760" cy="300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9" name="Inkt 178">
                <a:extLst>
                  <a:ext uri="{FF2B5EF4-FFF2-40B4-BE49-F238E27FC236}">
                    <a16:creationId xmlns:a16="http://schemas.microsoft.com/office/drawing/2014/main" id="{C1EA04F4-64E6-5C42-811B-48476140FB54}"/>
                  </a:ext>
                </a:extLst>
              </p14:cNvPr>
              <p14:cNvContentPartPr/>
              <p14:nvPr/>
            </p14:nvContentPartPr>
            <p14:xfrm>
              <a:off x="10842493" y="2894407"/>
              <a:ext cx="153720" cy="169560"/>
            </p14:xfrm>
          </p:contentPart>
        </mc:Choice>
        <mc:Fallback xmlns="">
          <p:pic>
            <p:nvPicPr>
              <p:cNvPr id="179" name="Inkt 178">
                <a:extLst>
                  <a:ext uri="{FF2B5EF4-FFF2-40B4-BE49-F238E27FC236}">
                    <a16:creationId xmlns:a16="http://schemas.microsoft.com/office/drawing/2014/main" id="{C1EA04F4-64E6-5C42-811B-48476140F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11893" y="2863807"/>
                <a:ext cx="2152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4" name="Inkt 224">
                <a:extLst>
                  <a:ext uri="{FF2B5EF4-FFF2-40B4-BE49-F238E27FC236}">
                    <a16:creationId xmlns:a16="http://schemas.microsoft.com/office/drawing/2014/main" id="{408ACE6F-E7DB-DA4F-B07A-8C34F69F7DFC}"/>
                  </a:ext>
                </a:extLst>
              </p14:cNvPr>
              <p14:cNvContentPartPr/>
              <p14:nvPr/>
            </p14:nvContentPartPr>
            <p14:xfrm>
              <a:off x="5688373" y="5238727"/>
              <a:ext cx="857520" cy="238320"/>
            </p14:xfrm>
          </p:contentPart>
        </mc:Choice>
        <mc:Fallback xmlns="">
          <p:pic>
            <p:nvPicPr>
              <p:cNvPr id="224" name="Inkt 224">
                <a:extLst>
                  <a:ext uri="{FF2B5EF4-FFF2-40B4-BE49-F238E27FC236}">
                    <a16:creationId xmlns:a16="http://schemas.microsoft.com/office/drawing/2014/main" id="{408ACE6F-E7DB-DA4F-B07A-8C34F69F7D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7773" y="5207767"/>
                <a:ext cx="9190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1" name="Inkt 232">
                <a:extLst>
                  <a:ext uri="{FF2B5EF4-FFF2-40B4-BE49-F238E27FC236}">
                    <a16:creationId xmlns:a16="http://schemas.microsoft.com/office/drawing/2014/main" id="{89E52D5C-7BCD-8346-999F-245A3032395F}"/>
                  </a:ext>
                </a:extLst>
              </p14:cNvPr>
              <p14:cNvContentPartPr/>
              <p14:nvPr/>
            </p14:nvContentPartPr>
            <p14:xfrm>
              <a:off x="7524733" y="5360407"/>
              <a:ext cx="185400" cy="148680"/>
            </p14:xfrm>
          </p:contentPart>
        </mc:Choice>
        <mc:Fallback xmlns="">
          <p:pic>
            <p:nvPicPr>
              <p:cNvPr id="231" name="Inkt 232">
                <a:extLst>
                  <a:ext uri="{FF2B5EF4-FFF2-40B4-BE49-F238E27FC236}">
                    <a16:creationId xmlns:a16="http://schemas.microsoft.com/office/drawing/2014/main" id="{89E52D5C-7BCD-8346-999F-245A3032395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93773" y="5329447"/>
                <a:ext cx="246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2" name="Inkt 233">
                <a:extLst>
                  <a:ext uri="{FF2B5EF4-FFF2-40B4-BE49-F238E27FC236}">
                    <a16:creationId xmlns:a16="http://schemas.microsoft.com/office/drawing/2014/main" id="{F1C43821-EDA1-D945-B041-EA7A73B85EA0}"/>
                  </a:ext>
                </a:extLst>
              </p14:cNvPr>
              <p14:cNvContentPartPr/>
              <p14:nvPr/>
            </p14:nvContentPartPr>
            <p14:xfrm>
              <a:off x="6709693" y="5280847"/>
              <a:ext cx="603360" cy="259560"/>
            </p14:xfrm>
          </p:contentPart>
        </mc:Choice>
        <mc:Fallback xmlns="">
          <p:pic>
            <p:nvPicPr>
              <p:cNvPr id="232" name="Inkt 233">
                <a:extLst>
                  <a:ext uri="{FF2B5EF4-FFF2-40B4-BE49-F238E27FC236}">
                    <a16:creationId xmlns:a16="http://schemas.microsoft.com/office/drawing/2014/main" id="{F1C43821-EDA1-D945-B041-EA7A73B85E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9111" y="5250247"/>
                <a:ext cx="664524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5" name="Inkt 234">
                <a:extLst>
                  <a:ext uri="{FF2B5EF4-FFF2-40B4-BE49-F238E27FC236}">
                    <a16:creationId xmlns:a16="http://schemas.microsoft.com/office/drawing/2014/main" id="{02E3216E-4D3B-9F4B-8689-2AB7AA2FA034}"/>
                  </a:ext>
                </a:extLst>
              </p14:cNvPr>
              <p14:cNvContentPartPr/>
              <p14:nvPr/>
            </p14:nvContentPartPr>
            <p14:xfrm>
              <a:off x="7884373" y="5302087"/>
              <a:ext cx="142560" cy="190440"/>
            </p14:xfrm>
          </p:contentPart>
        </mc:Choice>
        <mc:Fallback xmlns="">
          <p:pic>
            <p:nvPicPr>
              <p:cNvPr id="235" name="Inkt 234">
                <a:extLst>
                  <a:ext uri="{FF2B5EF4-FFF2-40B4-BE49-F238E27FC236}">
                    <a16:creationId xmlns:a16="http://schemas.microsoft.com/office/drawing/2014/main" id="{02E3216E-4D3B-9F4B-8689-2AB7AA2FA0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53773" y="5271487"/>
                <a:ext cx="204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2" name="Inkt 242">
                <a:extLst>
                  <a:ext uri="{FF2B5EF4-FFF2-40B4-BE49-F238E27FC236}">
                    <a16:creationId xmlns:a16="http://schemas.microsoft.com/office/drawing/2014/main" id="{7FCE442A-FB27-FD46-A3B1-A87EC4282937}"/>
                  </a:ext>
                </a:extLst>
              </p14:cNvPr>
              <p14:cNvContentPartPr/>
              <p14:nvPr/>
            </p14:nvContentPartPr>
            <p14:xfrm>
              <a:off x="5148733" y="5317927"/>
              <a:ext cx="238320" cy="153720"/>
            </p14:xfrm>
          </p:contentPart>
        </mc:Choice>
        <mc:Fallback xmlns="">
          <p:pic>
            <p:nvPicPr>
              <p:cNvPr id="242" name="Inkt 242">
                <a:extLst>
                  <a:ext uri="{FF2B5EF4-FFF2-40B4-BE49-F238E27FC236}">
                    <a16:creationId xmlns:a16="http://schemas.microsoft.com/office/drawing/2014/main" id="{7FCE442A-FB27-FD46-A3B1-A87EC42829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7773" y="5287327"/>
                <a:ext cx="2998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2" name="Inkt 252">
                <a:extLst>
                  <a:ext uri="{FF2B5EF4-FFF2-40B4-BE49-F238E27FC236}">
                    <a16:creationId xmlns:a16="http://schemas.microsoft.com/office/drawing/2014/main" id="{A431E0F6-ADA8-9E49-BA54-01DD45AB735F}"/>
                  </a:ext>
                </a:extLst>
              </p14:cNvPr>
              <p14:cNvContentPartPr/>
              <p14:nvPr/>
            </p14:nvContentPartPr>
            <p14:xfrm>
              <a:off x="5381293" y="3180247"/>
              <a:ext cx="6107040" cy="1963080"/>
            </p14:xfrm>
          </p:contentPart>
        </mc:Choice>
        <mc:Fallback xmlns="">
          <p:pic>
            <p:nvPicPr>
              <p:cNvPr id="252" name="Inkt 252">
                <a:extLst>
                  <a:ext uri="{FF2B5EF4-FFF2-40B4-BE49-F238E27FC236}">
                    <a16:creationId xmlns:a16="http://schemas.microsoft.com/office/drawing/2014/main" id="{A431E0F6-ADA8-9E49-BA54-01DD45AB735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50693" y="3149287"/>
                <a:ext cx="6168240" cy="20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26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7" name="Inkt 107">
                <a:extLst>
                  <a:ext uri="{FF2B5EF4-FFF2-40B4-BE49-F238E27FC236}">
                    <a16:creationId xmlns:a16="http://schemas.microsoft.com/office/drawing/2014/main" id="{EFD6FC7C-E1CE-CE42-BBA7-019C258A00FF}"/>
                  </a:ext>
                </a:extLst>
              </p14:cNvPr>
              <p14:cNvContentPartPr/>
              <p14:nvPr/>
            </p14:nvContentPartPr>
            <p14:xfrm>
              <a:off x="3153613" y="3116527"/>
              <a:ext cx="5323680" cy="2672640"/>
            </p14:xfrm>
          </p:contentPart>
        </mc:Choice>
        <mc:Fallback xmlns="">
          <p:pic>
            <p:nvPicPr>
              <p:cNvPr id="107" name="Inkt 107">
                <a:extLst>
                  <a:ext uri="{FF2B5EF4-FFF2-40B4-BE49-F238E27FC236}">
                    <a16:creationId xmlns:a16="http://schemas.microsoft.com/office/drawing/2014/main" id="{EFD6FC7C-E1CE-CE42-BBA7-019C258A00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3013" y="3085927"/>
                <a:ext cx="5385240" cy="27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3" name="Inkt 113">
                <a:extLst>
                  <a:ext uri="{FF2B5EF4-FFF2-40B4-BE49-F238E27FC236}">
                    <a16:creationId xmlns:a16="http://schemas.microsoft.com/office/drawing/2014/main" id="{4346AD0E-0509-2043-9B92-15415EF7CB86}"/>
                  </a:ext>
                </a:extLst>
              </p14:cNvPr>
              <p14:cNvContentPartPr/>
              <p14:nvPr/>
            </p14:nvContentPartPr>
            <p14:xfrm>
              <a:off x="799573" y="581767"/>
              <a:ext cx="10820520" cy="2223000"/>
            </p14:xfrm>
          </p:contentPart>
        </mc:Choice>
        <mc:Fallback xmlns="">
          <p:pic>
            <p:nvPicPr>
              <p:cNvPr id="113" name="Inkt 113">
                <a:extLst>
                  <a:ext uri="{FF2B5EF4-FFF2-40B4-BE49-F238E27FC236}">
                    <a16:creationId xmlns:a16="http://schemas.microsoft.com/office/drawing/2014/main" id="{4346AD0E-0509-2043-9B92-15415EF7CB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613" y="550807"/>
                <a:ext cx="10882080" cy="22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4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t 12">
                <a:extLst>
                  <a:ext uri="{FF2B5EF4-FFF2-40B4-BE49-F238E27FC236}">
                    <a16:creationId xmlns:a16="http://schemas.microsoft.com/office/drawing/2014/main" id="{8F75CE04-8C67-5E49-BF17-A5C6F6D15BAF}"/>
                  </a:ext>
                </a:extLst>
              </p14:cNvPr>
              <p14:cNvContentPartPr/>
              <p14:nvPr/>
            </p14:nvContentPartPr>
            <p14:xfrm>
              <a:off x="883453" y="645487"/>
              <a:ext cx="1291320" cy="317880"/>
            </p14:xfrm>
          </p:contentPart>
        </mc:Choice>
        <mc:Fallback xmlns="">
          <p:pic>
            <p:nvPicPr>
              <p:cNvPr id="12" name="Inkt 12">
                <a:extLst>
                  <a:ext uri="{FF2B5EF4-FFF2-40B4-BE49-F238E27FC236}">
                    <a16:creationId xmlns:a16="http://schemas.microsoft.com/office/drawing/2014/main" id="{8F75CE04-8C67-5E49-BF17-A5C6F6D15B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862" y="614887"/>
                <a:ext cx="1352503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t 20">
                <a:extLst>
                  <a:ext uri="{FF2B5EF4-FFF2-40B4-BE49-F238E27FC236}">
                    <a16:creationId xmlns:a16="http://schemas.microsoft.com/office/drawing/2014/main" id="{639E0980-15B2-8240-97C9-2D6189B2FF06}"/>
                  </a:ext>
                </a:extLst>
              </p14:cNvPr>
              <p14:cNvContentPartPr/>
              <p14:nvPr/>
            </p14:nvContentPartPr>
            <p14:xfrm>
              <a:off x="3529453" y="581767"/>
              <a:ext cx="32040" cy="5760"/>
            </p14:xfrm>
          </p:contentPart>
        </mc:Choice>
        <mc:Fallback xmlns="">
          <p:pic>
            <p:nvPicPr>
              <p:cNvPr id="21" name="Inkt 20">
                <a:extLst>
                  <a:ext uri="{FF2B5EF4-FFF2-40B4-BE49-F238E27FC236}">
                    <a16:creationId xmlns:a16="http://schemas.microsoft.com/office/drawing/2014/main" id="{639E0980-15B2-8240-97C9-2D6189B2FF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8853" y="551167"/>
                <a:ext cx="936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t 22">
                <a:extLst>
                  <a:ext uri="{FF2B5EF4-FFF2-40B4-BE49-F238E27FC236}">
                    <a16:creationId xmlns:a16="http://schemas.microsoft.com/office/drawing/2014/main" id="{3219FF82-178A-1242-95D8-2E4005C67279}"/>
                  </a:ext>
                </a:extLst>
              </p14:cNvPr>
              <p14:cNvContentPartPr/>
              <p14:nvPr/>
            </p14:nvContentPartPr>
            <p14:xfrm>
              <a:off x="2497333" y="655927"/>
              <a:ext cx="1466280" cy="603720"/>
            </p14:xfrm>
          </p:contentPart>
        </mc:Choice>
        <mc:Fallback xmlns="">
          <p:pic>
            <p:nvPicPr>
              <p:cNvPr id="22" name="Inkt 22">
                <a:extLst>
                  <a:ext uri="{FF2B5EF4-FFF2-40B4-BE49-F238E27FC236}">
                    <a16:creationId xmlns:a16="http://schemas.microsoft.com/office/drawing/2014/main" id="{3219FF82-178A-1242-95D8-2E4005C672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6733" y="625327"/>
                <a:ext cx="152748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t 27">
                <a:extLst>
                  <a:ext uri="{FF2B5EF4-FFF2-40B4-BE49-F238E27FC236}">
                    <a16:creationId xmlns:a16="http://schemas.microsoft.com/office/drawing/2014/main" id="{1182FF02-357C-3B44-B766-98D95F5B1871}"/>
                  </a:ext>
                </a:extLst>
              </p14:cNvPr>
              <p14:cNvContentPartPr/>
              <p14:nvPr/>
            </p14:nvContentPartPr>
            <p14:xfrm>
              <a:off x="1888933" y="1592647"/>
              <a:ext cx="899280" cy="397440"/>
            </p14:xfrm>
          </p:contentPart>
        </mc:Choice>
        <mc:Fallback xmlns="">
          <p:pic>
            <p:nvPicPr>
              <p:cNvPr id="27" name="Inkt 27">
                <a:extLst>
                  <a:ext uri="{FF2B5EF4-FFF2-40B4-BE49-F238E27FC236}">
                    <a16:creationId xmlns:a16="http://schemas.microsoft.com/office/drawing/2014/main" id="{1182FF02-357C-3B44-B766-98D95F5B18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8333" y="1562019"/>
                <a:ext cx="960840" cy="459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t 42">
                <a:extLst>
                  <a:ext uri="{FF2B5EF4-FFF2-40B4-BE49-F238E27FC236}">
                    <a16:creationId xmlns:a16="http://schemas.microsoft.com/office/drawing/2014/main" id="{C0E47D75-D45E-F742-ACC2-A3298FE66AA4}"/>
                  </a:ext>
                </a:extLst>
              </p14:cNvPr>
              <p14:cNvContentPartPr/>
              <p14:nvPr/>
            </p14:nvContentPartPr>
            <p14:xfrm>
              <a:off x="4132453" y="1436047"/>
              <a:ext cx="3778560" cy="395280"/>
            </p14:xfrm>
          </p:contentPart>
        </mc:Choice>
        <mc:Fallback xmlns="">
          <p:pic>
            <p:nvPicPr>
              <p:cNvPr id="41" name="Inkt 42">
                <a:extLst>
                  <a:ext uri="{FF2B5EF4-FFF2-40B4-BE49-F238E27FC236}">
                    <a16:creationId xmlns:a16="http://schemas.microsoft.com/office/drawing/2014/main" id="{C0E47D75-D45E-F742-ACC2-A3298FE66A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1853" y="1405419"/>
                <a:ext cx="3840120" cy="456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t 43">
                <a:extLst>
                  <a:ext uri="{FF2B5EF4-FFF2-40B4-BE49-F238E27FC236}">
                    <a16:creationId xmlns:a16="http://schemas.microsoft.com/office/drawing/2014/main" id="{0C8FB17F-8F33-334F-A2C0-D8CDD2B938D3}"/>
                  </a:ext>
                </a:extLst>
              </p14:cNvPr>
              <p14:cNvContentPartPr/>
              <p14:nvPr/>
            </p14:nvContentPartPr>
            <p14:xfrm>
              <a:off x="3169453" y="1492567"/>
              <a:ext cx="624960" cy="301680"/>
            </p14:xfrm>
          </p:contentPart>
        </mc:Choice>
        <mc:Fallback xmlns="">
          <p:pic>
            <p:nvPicPr>
              <p:cNvPr id="42" name="Inkt 43">
                <a:extLst>
                  <a:ext uri="{FF2B5EF4-FFF2-40B4-BE49-F238E27FC236}">
                    <a16:creationId xmlns:a16="http://schemas.microsoft.com/office/drawing/2014/main" id="{0C8FB17F-8F33-334F-A2C0-D8CDD2B938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38835" y="1461930"/>
                <a:ext cx="686555" cy="363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t 56">
                <a:extLst>
                  <a:ext uri="{FF2B5EF4-FFF2-40B4-BE49-F238E27FC236}">
                    <a16:creationId xmlns:a16="http://schemas.microsoft.com/office/drawing/2014/main" id="{72C6971B-3E48-4E4F-B1D9-EE403EFB2A36}"/>
                  </a:ext>
                </a:extLst>
              </p14:cNvPr>
              <p14:cNvContentPartPr/>
              <p14:nvPr/>
            </p14:nvContentPartPr>
            <p14:xfrm>
              <a:off x="8260213" y="1593367"/>
              <a:ext cx="2196360" cy="486360"/>
            </p14:xfrm>
          </p:contentPart>
        </mc:Choice>
        <mc:Fallback xmlns="">
          <p:pic>
            <p:nvPicPr>
              <p:cNvPr id="56" name="Inkt 56">
                <a:extLst>
                  <a:ext uri="{FF2B5EF4-FFF2-40B4-BE49-F238E27FC236}">
                    <a16:creationId xmlns:a16="http://schemas.microsoft.com/office/drawing/2014/main" id="{72C6971B-3E48-4E4F-B1D9-EE403EFB2A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29613" y="1562430"/>
                <a:ext cx="2257920" cy="547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t 57">
                <a:extLst>
                  <a:ext uri="{FF2B5EF4-FFF2-40B4-BE49-F238E27FC236}">
                    <a16:creationId xmlns:a16="http://schemas.microsoft.com/office/drawing/2014/main" id="{77C9355B-6CAB-3647-A12E-31B9D2F19928}"/>
                  </a:ext>
                </a:extLst>
              </p14:cNvPr>
              <p14:cNvContentPartPr/>
              <p14:nvPr/>
            </p14:nvContentPartPr>
            <p14:xfrm>
              <a:off x="8471893" y="1412647"/>
              <a:ext cx="5760" cy="16200"/>
            </p14:xfrm>
          </p:contentPart>
        </mc:Choice>
        <mc:Fallback xmlns="">
          <p:pic>
            <p:nvPicPr>
              <p:cNvPr id="58" name="Inkt 57">
                <a:extLst>
                  <a:ext uri="{FF2B5EF4-FFF2-40B4-BE49-F238E27FC236}">
                    <a16:creationId xmlns:a16="http://schemas.microsoft.com/office/drawing/2014/main" id="{77C9355B-6CAB-3647-A12E-31B9D2F199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40933" y="1382047"/>
                <a:ext cx="66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t 80">
                <a:extLst>
                  <a:ext uri="{FF2B5EF4-FFF2-40B4-BE49-F238E27FC236}">
                    <a16:creationId xmlns:a16="http://schemas.microsoft.com/office/drawing/2014/main" id="{5249C49A-6D55-6948-A9D2-4C8EDD917AB3}"/>
                  </a:ext>
                </a:extLst>
              </p14:cNvPr>
              <p14:cNvContentPartPr/>
              <p14:nvPr/>
            </p14:nvContentPartPr>
            <p14:xfrm>
              <a:off x="3238213" y="2343967"/>
              <a:ext cx="397080" cy="116640"/>
            </p14:xfrm>
          </p:contentPart>
        </mc:Choice>
        <mc:Fallback xmlns="">
          <p:pic>
            <p:nvPicPr>
              <p:cNvPr id="81" name="Inkt 80">
                <a:extLst>
                  <a:ext uri="{FF2B5EF4-FFF2-40B4-BE49-F238E27FC236}">
                    <a16:creationId xmlns:a16="http://schemas.microsoft.com/office/drawing/2014/main" id="{5249C49A-6D55-6948-A9D2-4C8EDD917A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7613" y="2313367"/>
                <a:ext cx="458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t 81">
                <a:extLst>
                  <a:ext uri="{FF2B5EF4-FFF2-40B4-BE49-F238E27FC236}">
                    <a16:creationId xmlns:a16="http://schemas.microsoft.com/office/drawing/2014/main" id="{ACA97E1E-FF67-E641-853D-4C7ABEA79643}"/>
                  </a:ext>
                </a:extLst>
              </p14:cNvPr>
              <p14:cNvContentPartPr/>
              <p14:nvPr/>
            </p14:nvContentPartPr>
            <p14:xfrm>
              <a:off x="3455293" y="2264767"/>
              <a:ext cx="21600" cy="10800"/>
            </p14:xfrm>
          </p:contentPart>
        </mc:Choice>
        <mc:Fallback xmlns="">
          <p:pic>
            <p:nvPicPr>
              <p:cNvPr id="82" name="Inkt 81">
                <a:extLst>
                  <a:ext uri="{FF2B5EF4-FFF2-40B4-BE49-F238E27FC236}">
                    <a16:creationId xmlns:a16="http://schemas.microsoft.com/office/drawing/2014/main" id="{ACA97E1E-FF67-E641-853D-4C7ABEA796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4693" y="2233807"/>
                <a:ext cx="82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2" name="Inkt 93">
                <a:extLst>
                  <a:ext uri="{FF2B5EF4-FFF2-40B4-BE49-F238E27FC236}">
                    <a16:creationId xmlns:a16="http://schemas.microsoft.com/office/drawing/2014/main" id="{AF962E1A-5EAA-B148-B1A6-F6656E188574}"/>
                  </a:ext>
                </a:extLst>
              </p14:cNvPr>
              <p14:cNvContentPartPr/>
              <p14:nvPr/>
            </p14:nvContentPartPr>
            <p14:xfrm>
              <a:off x="5143333" y="2148127"/>
              <a:ext cx="984600" cy="497520"/>
            </p14:xfrm>
          </p:contentPart>
        </mc:Choice>
        <mc:Fallback xmlns="">
          <p:pic>
            <p:nvPicPr>
              <p:cNvPr id="92" name="Inkt 93">
                <a:extLst>
                  <a:ext uri="{FF2B5EF4-FFF2-40B4-BE49-F238E27FC236}">
                    <a16:creationId xmlns:a16="http://schemas.microsoft.com/office/drawing/2014/main" id="{AF962E1A-5EAA-B148-B1A6-F6656E1885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12733" y="2117505"/>
                <a:ext cx="1045800" cy="559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Inkt 94">
                <a:extLst>
                  <a:ext uri="{FF2B5EF4-FFF2-40B4-BE49-F238E27FC236}">
                    <a16:creationId xmlns:a16="http://schemas.microsoft.com/office/drawing/2014/main" id="{5B39D10D-BBA3-0D4A-8554-CB6261BBDE73}"/>
                  </a:ext>
                </a:extLst>
              </p14:cNvPr>
              <p14:cNvContentPartPr/>
              <p14:nvPr/>
            </p14:nvContentPartPr>
            <p14:xfrm>
              <a:off x="4021573" y="2121847"/>
              <a:ext cx="566640" cy="322920"/>
            </p14:xfrm>
          </p:contentPart>
        </mc:Choice>
        <mc:Fallback xmlns="">
          <p:pic>
            <p:nvPicPr>
              <p:cNvPr id="93" name="Inkt 94">
                <a:extLst>
                  <a:ext uri="{FF2B5EF4-FFF2-40B4-BE49-F238E27FC236}">
                    <a16:creationId xmlns:a16="http://schemas.microsoft.com/office/drawing/2014/main" id="{5B39D10D-BBA3-0D4A-8554-CB6261BBDE7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90973" y="2091281"/>
                <a:ext cx="627840" cy="38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3" name="Inkt 123">
                <a:extLst>
                  <a:ext uri="{FF2B5EF4-FFF2-40B4-BE49-F238E27FC236}">
                    <a16:creationId xmlns:a16="http://schemas.microsoft.com/office/drawing/2014/main" id="{C2786DA8-D7CA-704A-9ED3-E03FF5531B75}"/>
                  </a:ext>
                </a:extLst>
              </p14:cNvPr>
              <p14:cNvContentPartPr/>
              <p14:nvPr/>
            </p14:nvContentPartPr>
            <p14:xfrm>
              <a:off x="6672613" y="2227687"/>
              <a:ext cx="3762720" cy="577080"/>
            </p14:xfrm>
          </p:contentPart>
        </mc:Choice>
        <mc:Fallback xmlns="">
          <p:pic>
            <p:nvPicPr>
              <p:cNvPr id="123" name="Inkt 123">
                <a:extLst>
                  <a:ext uri="{FF2B5EF4-FFF2-40B4-BE49-F238E27FC236}">
                    <a16:creationId xmlns:a16="http://schemas.microsoft.com/office/drawing/2014/main" id="{C2786DA8-D7CA-704A-9ED3-E03FF5531B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42013" y="2197087"/>
                <a:ext cx="38239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8" name="Inkt 368">
                <a:extLst>
                  <a:ext uri="{FF2B5EF4-FFF2-40B4-BE49-F238E27FC236}">
                    <a16:creationId xmlns:a16="http://schemas.microsoft.com/office/drawing/2014/main" id="{6650581E-8E5C-424E-8CF8-18F98BEE7325}"/>
                  </a:ext>
                </a:extLst>
              </p14:cNvPr>
              <p14:cNvContentPartPr/>
              <p14:nvPr/>
            </p14:nvContentPartPr>
            <p14:xfrm>
              <a:off x="10609573" y="1428487"/>
              <a:ext cx="926280" cy="598320"/>
            </p14:xfrm>
          </p:contentPart>
        </mc:Choice>
        <mc:Fallback xmlns="">
          <p:pic>
            <p:nvPicPr>
              <p:cNvPr id="368" name="Inkt 368">
                <a:extLst>
                  <a:ext uri="{FF2B5EF4-FFF2-40B4-BE49-F238E27FC236}">
                    <a16:creationId xmlns:a16="http://schemas.microsoft.com/office/drawing/2014/main" id="{6650581E-8E5C-424E-8CF8-18F98BEE73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78973" y="1397887"/>
                <a:ext cx="98784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4" name="Inkt 454">
                <a:extLst>
                  <a:ext uri="{FF2B5EF4-FFF2-40B4-BE49-F238E27FC236}">
                    <a16:creationId xmlns:a16="http://schemas.microsoft.com/office/drawing/2014/main" id="{ECF52B2B-33FE-D342-8E3A-48FC6989CF55}"/>
                  </a:ext>
                </a:extLst>
              </p14:cNvPr>
              <p14:cNvContentPartPr/>
              <p14:nvPr/>
            </p14:nvContentPartPr>
            <p14:xfrm>
              <a:off x="243373" y="3026527"/>
              <a:ext cx="11941560" cy="3704400"/>
            </p14:xfrm>
          </p:contentPart>
        </mc:Choice>
        <mc:Fallback xmlns="">
          <p:pic>
            <p:nvPicPr>
              <p:cNvPr id="454" name="Inkt 454">
                <a:extLst>
                  <a:ext uri="{FF2B5EF4-FFF2-40B4-BE49-F238E27FC236}">
                    <a16:creationId xmlns:a16="http://schemas.microsoft.com/office/drawing/2014/main" id="{ECF52B2B-33FE-D342-8E3A-48FC6989CF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413" y="2995927"/>
                <a:ext cx="12002760" cy="37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704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0DB9EF4-37BF-4BB5-B1FF-90F5FB10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872160"/>
            <a:ext cx="7781925" cy="3905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t 37">
                <a:extLst>
                  <a:ext uri="{FF2B5EF4-FFF2-40B4-BE49-F238E27FC236}">
                    <a16:creationId xmlns:a16="http://schemas.microsoft.com/office/drawing/2014/main" id="{9F6798E5-1F4A-F447-A374-C372477215AF}"/>
                  </a:ext>
                </a:extLst>
              </p14:cNvPr>
              <p14:cNvContentPartPr/>
              <p14:nvPr/>
            </p14:nvContentPartPr>
            <p14:xfrm>
              <a:off x="8127733" y="3608573"/>
              <a:ext cx="1577520" cy="196200"/>
            </p14:xfrm>
          </p:contentPart>
        </mc:Choice>
        <mc:Fallback xmlns="">
          <p:pic>
            <p:nvPicPr>
              <p:cNvPr id="37" name="Inkt 37">
                <a:extLst>
                  <a:ext uri="{FF2B5EF4-FFF2-40B4-BE49-F238E27FC236}">
                    <a16:creationId xmlns:a16="http://schemas.microsoft.com/office/drawing/2014/main" id="{9F6798E5-1F4A-F447-A374-C37247721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7126" y="3577973"/>
                <a:ext cx="1639094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t 43">
                <a:extLst>
                  <a:ext uri="{FF2B5EF4-FFF2-40B4-BE49-F238E27FC236}">
                    <a16:creationId xmlns:a16="http://schemas.microsoft.com/office/drawing/2014/main" id="{F0C4B132-EC31-DD45-8F24-A6CC0C0CC21A}"/>
                  </a:ext>
                </a:extLst>
              </p14:cNvPr>
              <p14:cNvContentPartPr/>
              <p14:nvPr/>
            </p14:nvContentPartPr>
            <p14:xfrm>
              <a:off x="7159333" y="3571853"/>
              <a:ext cx="651600" cy="249120"/>
            </p14:xfrm>
          </p:contentPart>
        </mc:Choice>
        <mc:Fallback xmlns="">
          <p:pic>
            <p:nvPicPr>
              <p:cNvPr id="43" name="Inkt 43">
                <a:extLst>
                  <a:ext uri="{FF2B5EF4-FFF2-40B4-BE49-F238E27FC236}">
                    <a16:creationId xmlns:a16="http://schemas.microsoft.com/office/drawing/2014/main" id="{F0C4B132-EC31-DD45-8F24-A6CC0C0CC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28716" y="3540893"/>
                <a:ext cx="712834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4" name="Inkt 73">
                <a:extLst>
                  <a:ext uri="{FF2B5EF4-FFF2-40B4-BE49-F238E27FC236}">
                    <a16:creationId xmlns:a16="http://schemas.microsoft.com/office/drawing/2014/main" id="{59BF115E-3424-3542-B252-B9B9B2E15369}"/>
                  </a:ext>
                </a:extLst>
              </p14:cNvPr>
              <p14:cNvContentPartPr/>
              <p14:nvPr/>
            </p14:nvContentPartPr>
            <p14:xfrm>
              <a:off x="7233493" y="5529533"/>
              <a:ext cx="264960" cy="74520"/>
            </p14:xfrm>
          </p:contentPart>
        </mc:Choice>
        <mc:Fallback xmlns="">
          <p:pic>
            <p:nvPicPr>
              <p:cNvPr id="74" name="Inkt 73">
                <a:extLst>
                  <a:ext uri="{FF2B5EF4-FFF2-40B4-BE49-F238E27FC236}">
                    <a16:creationId xmlns:a16="http://schemas.microsoft.com/office/drawing/2014/main" id="{59BF115E-3424-3542-B252-B9B9B2E153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2893" y="5498933"/>
                <a:ext cx="326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4" name="Inkt 84">
                <a:extLst>
                  <a:ext uri="{FF2B5EF4-FFF2-40B4-BE49-F238E27FC236}">
                    <a16:creationId xmlns:a16="http://schemas.microsoft.com/office/drawing/2014/main" id="{19280A64-3909-DF4D-B487-8FC6499AE56E}"/>
                  </a:ext>
                </a:extLst>
              </p14:cNvPr>
              <p14:cNvContentPartPr/>
              <p14:nvPr/>
            </p14:nvContentPartPr>
            <p14:xfrm>
              <a:off x="7672693" y="5386613"/>
              <a:ext cx="1587960" cy="259560"/>
            </p14:xfrm>
          </p:contentPart>
        </mc:Choice>
        <mc:Fallback xmlns="">
          <p:pic>
            <p:nvPicPr>
              <p:cNvPr id="84" name="Inkt 84">
                <a:extLst>
                  <a:ext uri="{FF2B5EF4-FFF2-40B4-BE49-F238E27FC236}">
                    <a16:creationId xmlns:a16="http://schemas.microsoft.com/office/drawing/2014/main" id="{19280A64-3909-DF4D-B487-8FC6499AE5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42093" y="5356013"/>
                <a:ext cx="16491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0" name="Inkt 89">
                <a:extLst>
                  <a:ext uri="{FF2B5EF4-FFF2-40B4-BE49-F238E27FC236}">
                    <a16:creationId xmlns:a16="http://schemas.microsoft.com/office/drawing/2014/main" id="{133A4659-B334-C443-887A-7775D81CB415}"/>
                  </a:ext>
                </a:extLst>
              </p14:cNvPr>
              <p14:cNvContentPartPr/>
              <p14:nvPr/>
            </p14:nvContentPartPr>
            <p14:xfrm>
              <a:off x="7947733" y="5952893"/>
              <a:ext cx="106200" cy="122040"/>
            </p14:xfrm>
          </p:contentPart>
        </mc:Choice>
        <mc:Fallback xmlns="">
          <p:pic>
            <p:nvPicPr>
              <p:cNvPr id="90" name="Inkt 89">
                <a:extLst>
                  <a:ext uri="{FF2B5EF4-FFF2-40B4-BE49-F238E27FC236}">
                    <a16:creationId xmlns:a16="http://schemas.microsoft.com/office/drawing/2014/main" id="{133A4659-B334-C443-887A-7775D81CB4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7133" y="5922293"/>
                <a:ext cx="1674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1" name="Inkt 90">
                <a:extLst>
                  <a:ext uri="{FF2B5EF4-FFF2-40B4-BE49-F238E27FC236}">
                    <a16:creationId xmlns:a16="http://schemas.microsoft.com/office/drawing/2014/main" id="{B8D185B2-9FCD-3A4B-81EE-DCFC210CF506}"/>
                  </a:ext>
                </a:extLst>
              </p14:cNvPr>
              <p14:cNvContentPartPr/>
              <p14:nvPr/>
            </p14:nvContentPartPr>
            <p14:xfrm>
              <a:off x="8043133" y="5878733"/>
              <a:ext cx="16200" cy="5760"/>
            </p14:xfrm>
          </p:contentPart>
        </mc:Choice>
        <mc:Fallback xmlns="">
          <p:pic>
            <p:nvPicPr>
              <p:cNvPr id="91" name="Inkt 90">
                <a:extLst>
                  <a:ext uri="{FF2B5EF4-FFF2-40B4-BE49-F238E27FC236}">
                    <a16:creationId xmlns:a16="http://schemas.microsoft.com/office/drawing/2014/main" id="{B8D185B2-9FCD-3A4B-81EE-DCFC210CF5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12533" y="5848133"/>
                <a:ext cx="77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" name="Inkt 91">
                <a:extLst>
                  <a:ext uri="{FF2B5EF4-FFF2-40B4-BE49-F238E27FC236}">
                    <a16:creationId xmlns:a16="http://schemas.microsoft.com/office/drawing/2014/main" id="{4FCD1FAE-81D7-0C45-8B3D-5D4EE1EEAE85}"/>
                  </a:ext>
                </a:extLst>
              </p14:cNvPr>
              <p14:cNvContentPartPr/>
              <p14:nvPr/>
            </p14:nvContentPartPr>
            <p14:xfrm>
              <a:off x="8201893" y="6053333"/>
              <a:ext cx="132480" cy="5760"/>
            </p14:xfrm>
          </p:contentPart>
        </mc:Choice>
        <mc:Fallback xmlns="">
          <p:pic>
            <p:nvPicPr>
              <p:cNvPr id="92" name="Inkt 91">
                <a:extLst>
                  <a:ext uri="{FF2B5EF4-FFF2-40B4-BE49-F238E27FC236}">
                    <a16:creationId xmlns:a16="http://schemas.microsoft.com/office/drawing/2014/main" id="{4FCD1FAE-81D7-0C45-8B3D-5D4EE1EEAE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71293" y="6022733"/>
                <a:ext cx="194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3" name="Inkt 92">
                <a:extLst>
                  <a:ext uri="{FF2B5EF4-FFF2-40B4-BE49-F238E27FC236}">
                    <a16:creationId xmlns:a16="http://schemas.microsoft.com/office/drawing/2014/main" id="{FE96B4C7-C5CD-CA40-9083-327E82082182}"/>
                  </a:ext>
                </a:extLst>
              </p14:cNvPr>
              <p14:cNvContentPartPr/>
              <p14:nvPr/>
            </p14:nvContentPartPr>
            <p14:xfrm>
              <a:off x="8217733" y="5989973"/>
              <a:ext cx="106200" cy="360"/>
            </p14:xfrm>
          </p:contentPart>
        </mc:Choice>
        <mc:Fallback xmlns="">
          <p:pic>
            <p:nvPicPr>
              <p:cNvPr id="93" name="Inkt 92">
                <a:extLst>
                  <a:ext uri="{FF2B5EF4-FFF2-40B4-BE49-F238E27FC236}">
                    <a16:creationId xmlns:a16="http://schemas.microsoft.com/office/drawing/2014/main" id="{FE96B4C7-C5CD-CA40-9083-327E820821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7133" y="5959373"/>
                <a:ext cx="1674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4" name="Inkt 94">
                <a:extLst>
                  <a:ext uri="{FF2B5EF4-FFF2-40B4-BE49-F238E27FC236}">
                    <a16:creationId xmlns:a16="http://schemas.microsoft.com/office/drawing/2014/main" id="{71AA1126-1CAC-204A-BD09-F556AC1B3A6B}"/>
                  </a:ext>
                </a:extLst>
              </p14:cNvPr>
              <p14:cNvContentPartPr/>
              <p14:nvPr/>
            </p14:nvContentPartPr>
            <p14:xfrm>
              <a:off x="7180573" y="5915813"/>
              <a:ext cx="572040" cy="159120"/>
            </p14:xfrm>
          </p:contentPart>
        </mc:Choice>
        <mc:Fallback xmlns="">
          <p:pic>
            <p:nvPicPr>
              <p:cNvPr id="94" name="Inkt 94">
                <a:extLst>
                  <a:ext uri="{FF2B5EF4-FFF2-40B4-BE49-F238E27FC236}">
                    <a16:creationId xmlns:a16="http://schemas.microsoft.com/office/drawing/2014/main" id="{71AA1126-1CAC-204A-BD09-F556AC1B3A6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49973" y="5885213"/>
                <a:ext cx="633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6" name="Inkt 95">
                <a:extLst>
                  <a:ext uri="{FF2B5EF4-FFF2-40B4-BE49-F238E27FC236}">
                    <a16:creationId xmlns:a16="http://schemas.microsoft.com/office/drawing/2014/main" id="{CC604D3C-7E3D-A54B-AFF4-F0D6D4E56C39}"/>
                  </a:ext>
                </a:extLst>
              </p14:cNvPr>
              <p14:cNvContentPartPr/>
              <p14:nvPr/>
            </p14:nvContentPartPr>
            <p14:xfrm>
              <a:off x="8529853" y="5937053"/>
              <a:ext cx="143280" cy="153720"/>
            </p14:xfrm>
          </p:contentPart>
        </mc:Choice>
        <mc:Fallback xmlns="">
          <p:pic>
            <p:nvPicPr>
              <p:cNvPr id="96" name="Inkt 95">
                <a:extLst>
                  <a:ext uri="{FF2B5EF4-FFF2-40B4-BE49-F238E27FC236}">
                    <a16:creationId xmlns:a16="http://schemas.microsoft.com/office/drawing/2014/main" id="{CC604D3C-7E3D-A54B-AFF4-F0D6D4E56C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99253" y="5906453"/>
                <a:ext cx="2044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4" name="Inkt 104">
                <a:extLst>
                  <a:ext uri="{FF2B5EF4-FFF2-40B4-BE49-F238E27FC236}">
                    <a16:creationId xmlns:a16="http://schemas.microsoft.com/office/drawing/2014/main" id="{406CF6F4-69B6-B54C-98D7-187E52A4FA0F}"/>
                  </a:ext>
                </a:extLst>
              </p14:cNvPr>
              <p14:cNvContentPartPr/>
              <p14:nvPr/>
            </p14:nvContentPartPr>
            <p14:xfrm>
              <a:off x="7355173" y="4566533"/>
              <a:ext cx="2381760" cy="709200"/>
            </p14:xfrm>
          </p:contentPart>
        </mc:Choice>
        <mc:Fallback xmlns="">
          <p:pic>
            <p:nvPicPr>
              <p:cNvPr id="104" name="Inkt 104">
                <a:extLst>
                  <a:ext uri="{FF2B5EF4-FFF2-40B4-BE49-F238E27FC236}">
                    <a16:creationId xmlns:a16="http://schemas.microsoft.com/office/drawing/2014/main" id="{406CF6F4-69B6-B54C-98D7-187E52A4FA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4573" y="4535949"/>
                <a:ext cx="2442960" cy="770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6" name="Inkt 105">
                <a:extLst>
                  <a:ext uri="{FF2B5EF4-FFF2-40B4-BE49-F238E27FC236}">
                    <a16:creationId xmlns:a16="http://schemas.microsoft.com/office/drawing/2014/main" id="{9F39C0AC-C143-2749-970E-6472D49AC419}"/>
                  </a:ext>
                </a:extLst>
              </p14:cNvPr>
              <p14:cNvContentPartPr/>
              <p14:nvPr/>
            </p14:nvContentPartPr>
            <p14:xfrm>
              <a:off x="9540733" y="5921213"/>
              <a:ext cx="127440" cy="153720"/>
            </p14:xfrm>
          </p:contentPart>
        </mc:Choice>
        <mc:Fallback xmlns="">
          <p:pic>
            <p:nvPicPr>
              <p:cNvPr id="106" name="Inkt 105">
                <a:extLst>
                  <a:ext uri="{FF2B5EF4-FFF2-40B4-BE49-F238E27FC236}">
                    <a16:creationId xmlns:a16="http://schemas.microsoft.com/office/drawing/2014/main" id="{9F39C0AC-C143-2749-970E-6472D49AC4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10133" y="5890613"/>
                <a:ext cx="188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" name="Inkt 112">
                <a:extLst>
                  <a:ext uri="{FF2B5EF4-FFF2-40B4-BE49-F238E27FC236}">
                    <a16:creationId xmlns:a16="http://schemas.microsoft.com/office/drawing/2014/main" id="{F83CDA2D-1C25-BD4B-8E48-72A6450A75AF}"/>
                  </a:ext>
                </a:extLst>
              </p14:cNvPr>
              <p14:cNvContentPartPr/>
              <p14:nvPr/>
            </p14:nvContentPartPr>
            <p14:xfrm>
              <a:off x="8868613" y="5844893"/>
              <a:ext cx="375840" cy="251280"/>
            </p14:xfrm>
          </p:contentPart>
        </mc:Choice>
        <mc:Fallback xmlns="">
          <p:pic>
            <p:nvPicPr>
              <p:cNvPr id="112" name="Inkt 112">
                <a:extLst>
                  <a:ext uri="{FF2B5EF4-FFF2-40B4-BE49-F238E27FC236}">
                    <a16:creationId xmlns:a16="http://schemas.microsoft.com/office/drawing/2014/main" id="{F83CDA2D-1C25-BD4B-8E48-72A6450A75A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38042" y="5813933"/>
                <a:ext cx="436981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Inkt 113">
                <a:extLst>
                  <a:ext uri="{FF2B5EF4-FFF2-40B4-BE49-F238E27FC236}">
                    <a16:creationId xmlns:a16="http://schemas.microsoft.com/office/drawing/2014/main" id="{63DF93C5-EFF4-B04B-84C1-BF17E7598FE3}"/>
                  </a:ext>
                </a:extLst>
              </p14:cNvPr>
              <p14:cNvContentPartPr/>
              <p14:nvPr/>
            </p14:nvContentPartPr>
            <p14:xfrm>
              <a:off x="9847453" y="5794133"/>
              <a:ext cx="116640" cy="243720"/>
            </p14:xfrm>
          </p:contentPart>
        </mc:Choice>
        <mc:Fallback xmlns="">
          <p:pic>
            <p:nvPicPr>
              <p:cNvPr id="114" name="Inkt 113">
                <a:extLst>
                  <a:ext uri="{FF2B5EF4-FFF2-40B4-BE49-F238E27FC236}">
                    <a16:creationId xmlns:a16="http://schemas.microsoft.com/office/drawing/2014/main" id="{63DF93C5-EFF4-B04B-84C1-BF17E7598F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16853" y="5763533"/>
                <a:ext cx="178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9" name="Inkt 130">
                <a:extLst>
                  <a:ext uri="{FF2B5EF4-FFF2-40B4-BE49-F238E27FC236}">
                    <a16:creationId xmlns:a16="http://schemas.microsoft.com/office/drawing/2014/main" id="{EFE6C81B-CFF2-364C-B753-7408D19C78F5}"/>
                  </a:ext>
                </a:extLst>
              </p14:cNvPr>
              <p14:cNvContentPartPr/>
              <p14:nvPr/>
            </p14:nvContentPartPr>
            <p14:xfrm>
              <a:off x="11186293" y="5804933"/>
              <a:ext cx="476640" cy="185400"/>
            </p14:xfrm>
          </p:contentPart>
        </mc:Choice>
        <mc:Fallback xmlns="">
          <p:pic>
            <p:nvPicPr>
              <p:cNvPr id="129" name="Inkt 130">
                <a:extLst>
                  <a:ext uri="{FF2B5EF4-FFF2-40B4-BE49-F238E27FC236}">
                    <a16:creationId xmlns:a16="http://schemas.microsoft.com/office/drawing/2014/main" id="{EFE6C81B-CFF2-364C-B753-7408D19C78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55693" y="5773973"/>
                <a:ext cx="537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t 131">
                <a:extLst>
                  <a:ext uri="{FF2B5EF4-FFF2-40B4-BE49-F238E27FC236}">
                    <a16:creationId xmlns:a16="http://schemas.microsoft.com/office/drawing/2014/main" id="{8BED8465-C4BA-DB41-8F09-C0D4BDBB38EE}"/>
                  </a:ext>
                </a:extLst>
              </p14:cNvPr>
              <p14:cNvContentPartPr/>
              <p14:nvPr/>
            </p14:nvContentPartPr>
            <p14:xfrm>
              <a:off x="10101613" y="5772893"/>
              <a:ext cx="910440" cy="238320"/>
            </p14:xfrm>
          </p:contentPart>
        </mc:Choice>
        <mc:Fallback xmlns="">
          <p:pic>
            <p:nvPicPr>
              <p:cNvPr id="130" name="Inkt 131">
                <a:extLst>
                  <a:ext uri="{FF2B5EF4-FFF2-40B4-BE49-F238E27FC236}">
                    <a16:creationId xmlns:a16="http://schemas.microsoft.com/office/drawing/2014/main" id="{8BED8465-C4BA-DB41-8F09-C0D4BDBB38E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1013" y="5742293"/>
                <a:ext cx="972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6" name="Inkt 158">
                <a:extLst>
                  <a:ext uri="{FF2B5EF4-FFF2-40B4-BE49-F238E27FC236}">
                    <a16:creationId xmlns:a16="http://schemas.microsoft.com/office/drawing/2014/main" id="{CAD90FF6-03D2-5543-A32B-8FB3EEF8B92E}"/>
                  </a:ext>
                </a:extLst>
              </p14:cNvPr>
              <p14:cNvContentPartPr/>
              <p14:nvPr/>
            </p14:nvContentPartPr>
            <p14:xfrm>
              <a:off x="9715333" y="6169973"/>
              <a:ext cx="1074600" cy="275400"/>
            </p14:xfrm>
          </p:contentPart>
        </mc:Choice>
        <mc:Fallback xmlns="">
          <p:pic>
            <p:nvPicPr>
              <p:cNvPr id="156" name="Inkt 158">
                <a:extLst>
                  <a:ext uri="{FF2B5EF4-FFF2-40B4-BE49-F238E27FC236}">
                    <a16:creationId xmlns:a16="http://schemas.microsoft.com/office/drawing/2014/main" id="{CAD90FF6-03D2-5543-A32B-8FB3EEF8B9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84733" y="6139373"/>
                <a:ext cx="1135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57" name="Inkt 159">
                <a:extLst>
                  <a:ext uri="{FF2B5EF4-FFF2-40B4-BE49-F238E27FC236}">
                    <a16:creationId xmlns:a16="http://schemas.microsoft.com/office/drawing/2014/main" id="{401AE30E-73B9-894A-9A50-DB1F7865B5E4}"/>
                  </a:ext>
                </a:extLst>
              </p14:cNvPr>
              <p14:cNvContentPartPr/>
              <p14:nvPr/>
            </p14:nvContentPartPr>
            <p14:xfrm>
              <a:off x="9381973" y="6286253"/>
              <a:ext cx="222480" cy="95760"/>
            </p14:xfrm>
          </p:contentPart>
        </mc:Choice>
        <mc:Fallback xmlns="">
          <p:pic>
            <p:nvPicPr>
              <p:cNvPr id="157" name="Inkt 159">
                <a:extLst>
                  <a:ext uri="{FF2B5EF4-FFF2-40B4-BE49-F238E27FC236}">
                    <a16:creationId xmlns:a16="http://schemas.microsoft.com/office/drawing/2014/main" id="{401AE30E-73B9-894A-9A50-DB1F7865B5E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51373" y="6255653"/>
                <a:ext cx="284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8" name="Inkt 160">
                <a:extLst>
                  <a:ext uri="{FF2B5EF4-FFF2-40B4-BE49-F238E27FC236}">
                    <a16:creationId xmlns:a16="http://schemas.microsoft.com/office/drawing/2014/main" id="{5124B83C-41A9-9A4E-B820-5AE3FEAFD0D4}"/>
                  </a:ext>
                </a:extLst>
              </p14:cNvPr>
              <p14:cNvContentPartPr/>
              <p14:nvPr/>
            </p14:nvContentPartPr>
            <p14:xfrm>
              <a:off x="7916053" y="6196253"/>
              <a:ext cx="1349640" cy="265320"/>
            </p14:xfrm>
          </p:contentPart>
        </mc:Choice>
        <mc:Fallback xmlns="">
          <p:pic>
            <p:nvPicPr>
              <p:cNvPr id="158" name="Inkt 160">
                <a:extLst>
                  <a:ext uri="{FF2B5EF4-FFF2-40B4-BE49-F238E27FC236}">
                    <a16:creationId xmlns:a16="http://schemas.microsoft.com/office/drawing/2014/main" id="{5124B83C-41A9-9A4E-B820-5AE3FEAFD0D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85453" y="6165611"/>
                <a:ext cx="1411200" cy="32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8" name="Inkt 167">
                <a:extLst>
                  <a:ext uri="{FF2B5EF4-FFF2-40B4-BE49-F238E27FC236}">
                    <a16:creationId xmlns:a16="http://schemas.microsoft.com/office/drawing/2014/main" id="{B04107C0-3B74-FB45-AC10-A72E71D88FB5}"/>
                  </a:ext>
                </a:extLst>
              </p14:cNvPr>
              <p14:cNvContentPartPr/>
              <p14:nvPr/>
            </p14:nvContentPartPr>
            <p14:xfrm>
              <a:off x="8011453" y="6641933"/>
              <a:ext cx="127440" cy="185400"/>
            </p14:xfrm>
          </p:contentPart>
        </mc:Choice>
        <mc:Fallback xmlns="">
          <p:pic>
            <p:nvPicPr>
              <p:cNvPr id="168" name="Inkt 167">
                <a:extLst>
                  <a:ext uri="{FF2B5EF4-FFF2-40B4-BE49-F238E27FC236}">
                    <a16:creationId xmlns:a16="http://schemas.microsoft.com/office/drawing/2014/main" id="{B04107C0-3B74-FB45-AC10-A72E71D88F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80853" y="6611333"/>
                <a:ext cx="1886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3" name="Inkt 172">
                <a:extLst>
                  <a:ext uri="{FF2B5EF4-FFF2-40B4-BE49-F238E27FC236}">
                    <a16:creationId xmlns:a16="http://schemas.microsoft.com/office/drawing/2014/main" id="{A0212236-69D6-5C4D-A778-04061DE32147}"/>
                  </a:ext>
                </a:extLst>
              </p14:cNvPr>
              <p14:cNvContentPartPr/>
              <p14:nvPr/>
            </p14:nvContentPartPr>
            <p14:xfrm>
              <a:off x="9117373" y="6675773"/>
              <a:ext cx="122040" cy="127440"/>
            </p14:xfrm>
          </p:contentPart>
        </mc:Choice>
        <mc:Fallback xmlns="">
          <p:pic>
            <p:nvPicPr>
              <p:cNvPr id="173" name="Inkt 172">
                <a:extLst>
                  <a:ext uri="{FF2B5EF4-FFF2-40B4-BE49-F238E27FC236}">
                    <a16:creationId xmlns:a16="http://schemas.microsoft.com/office/drawing/2014/main" id="{A0212236-69D6-5C4D-A778-04061DE3214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86773" y="6645173"/>
                <a:ext cx="183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4" name="Inkt 176">
                <a:extLst>
                  <a:ext uri="{FF2B5EF4-FFF2-40B4-BE49-F238E27FC236}">
                    <a16:creationId xmlns:a16="http://schemas.microsoft.com/office/drawing/2014/main" id="{485A761B-4B62-8B4E-9886-C0CD095C0AC4}"/>
                  </a:ext>
                </a:extLst>
              </p14:cNvPr>
              <p14:cNvContentPartPr/>
              <p14:nvPr/>
            </p14:nvContentPartPr>
            <p14:xfrm>
              <a:off x="8799853" y="6675773"/>
              <a:ext cx="190800" cy="137880"/>
            </p14:xfrm>
          </p:contentPart>
        </mc:Choice>
        <mc:Fallback xmlns="">
          <p:pic>
            <p:nvPicPr>
              <p:cNvPr id="174" name="Inkt 176">
                <a:extLst>
                  <a:ext uri="{FF2B5EF4-FFF2-40B4-BE49-F238E27FC236}">
                    <a16:creationId xmlns:a16="http://schemas.microsoft.com/office/drawing/2014/main" id="{485A761B-4B62-8B4E-9886-C0CD095C0AC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69253" y="6645173"/>
                <a:ext cx="2523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5" name="Inkt 177">
                <a:extLst>
                  <a:ext uri="{FF2B5EF4-FFF2-40B4-BE49-F238E27FC236}">
                    <a16:creationId xmlns:a16="http://schemas.microsoft.com/office/drawing/2014/main" id="{F03452E2-0EC2-C046-8CE2-2F385798003B}"/>
                  </a:ext>
                </a:extLst>
              </p14:cNvPr>
              <p14:cNvContentPartPr/>
              <p14:nvPr/>
            </p14:nvContentPartPr>
            <p14:xfrm>
              <a:off x="8249413" y="6657773"/>
              <a:ext cx="360360" cy="238320"/>
            </p14:xfrm>
          </p:contentPart>
        </mc:Choice>
        <mc:Fallback xmlns="">
          <p:pic>
            <p:nvPicPr>
              <p:cNvPr id="175" name="Inkt 177">
                <a:extLst>
                  <a:ext uri="{FF2B5EF4-FFF2-40B4-BE49-F238E27FC236}">
                    <a16:creationId xmlns:a16="http://schemas.microsoft.com/office/drawing/2014/main" id="{F03452E2-0EC2-C046-8CE2-2F385798003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18813" y="6627173"/>
                <a:ext cx="421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6" name="Inkt 178">
                <a:extLst>
                  <a:ext uri="{FF2B5EF4-FFF2-40B4-BE49-F238E27FC236}">
                    <a16:creationId xmlns:a16="http://schemas.microsoft.com/office/drawing/2014/main" id="{3841B4E1-3B43-9E44-B755-89D84A81F84B}"/>
                  </a:ext>
                </a:extLst>
              </p14:cNvPr>
              <p14:cNvContentPartPr/>
              <p14:nvPr/>
            </p14:nvContentPartPr>
            <p14:xfrm>
              <a:off x="7164733" y="6535013"/>
              <a:ext cx="714600" cy="272160"/>
            </p14:xfrm>
          </p:contentPart>
        </mc:Choice>
        <mc:Fallback xmlns="">
          <p:pic>
            <p:nvPicPr>
              <p:cNvPr id="176" name="Inkt 178">
                <a:extLst>
                  <a:ext uri="{FF2B5EF4-FFF2-40B4-BE49-F238E27FC236}">
                    <a16:creationId xmlns:a16="http://schemas.microsoft.com/office/drawing/2014/main" id="{3841B4E1-3B43-9E44-B755-89D84A81F84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34133" y="6504453"/>
                <a:ext cx="776160" cy="333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7" name="Inkt 187">
                <a:extLst>
                  <a:ext uri="{FF2B5EF4-FFF2-40B4-BE49-F238E27FC236}">
                    <a16:creationId xmlns:a16="http://schemas.microsoft.com/office/drawing/2014/main" id="{E88FB07B-3DB2-6048-9B77-9188978C4C77}"/>
                  </a:ext>
                </a:extLst>
              </p14:cNvPr>
              <p14:cNvContentPartPr/>
              <p14:nvPr/>
            </p14:nvContentPartPr>
            <p14:xfrm>
              <a:off x="8191453" y="3881887"/>
              <a:ext cx="1508400" cy="558286"/>
            </p14:xfrm>
          </p:contentPart>
        </mc:Choice>
        <mc:Fallback xmlns="">
          <p:pic>
            <p:nvPicPr>
              <p:cNvPr id="187" name="Inkt 187">
                <a:extLst>
                  <a:ext uri="{FF2B5EF4-FFF2-40B4-BE49-F238E27FC236}">
                    <a16:creationId xmlns:a16="http://schemas.microsoft.com/office/drawing/2014/main" id="{E88FB07B-3DB2-6048-9B77-9188978C4C7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160493" y="3851271"/>
                <a:ext cx="1569960" cy="6198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30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t 22">
                <a:extLst>
                  <a:ext uri="{FF2B5EF4-FFF2-40B4-BE49-F238E27FC236}">
                    <a16:creationId xmlns:a16="http://schemas.microsoft.com/office/drawing/2014/main" id="{5D5E15ED-5B20-F840-AFC6-94150A5401CD}"/>
                  </a:ext>
                </a:extLst>
              </p14:cNvPr>
              <p14:cNvContentPartPr/>
              <p14:nvPr/>
            </p14:nvContentPartPr>
            <p14:xfrm>
              <a:off x="804253" y="534247"/>
              <a:ext cx="4175640" cy="609120"/>
            </p14:xfrm>
          </p:contentPart>
        </mc:Choice>
        <mc:Fallback xmlns="">
          <p:pic>
            <p:nvPicPr>
              <p:cNvPr id="22" name="Inkt 22">
                <a:extLst>
                  <a:ext uri="{FF2B5EF4-FFF2-40B4-BE49-F238E27FC236}">
                    <a16:creationId xmlns:a16="http://schemas.microsoft.com/office/drawing/2014/main" id="{5D5E15ED-5B20-F840-AFC6-94150A5401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3653" y="503629"/>
                <a:ext cx="4236840" cy="670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Inkt 42">
                <a:extLst>
                  <a:ext uri="{FF2B5EF4-FFF2-40B4-BE49-F238E27FC236}">
                    <a16:creationId xmlns:a16="http://schemas.microsoft.com/office/drawing/2014/main" id="{C2C0CE9C-20C7-0445-894E-FB44FC46477B}"/>
                  </a:ext>
                </a:extLst>
              </p14:cNvPr>
              <p14:cNvContentPartPr/>
              <p14:nvPr/>
            </p14:nvContentPartPr>
            <p14:xfrm>
              <a:off x="1952293" y="1523887"/>
              <a:ext cx="2000880" cy="692640"/>
            </p14:xfrm>
          </p:contentPart>
        </mc:Choice>
        <mc:Fallback xmlns="">
          <p:pic>
            <p:nvPicPr>
              <p:cNvPr id="41" name="Inkt 42">
                <a:extLst>
                  <a:ext uri="{FF2B5EF4-FFF2-40B4-BE49-F238E27FC236}">
                    <a16:creationId xmlns:a16="http://schemas.microsoft.com/office/drawing/2014/main" id="{C2C0CE9C-20C7-0445-894E-FB44FC4647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1687" y="1493303"/>
                <a:ext cx="2062451" cy="753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4" name="Inkt 63">
                <a:extLst>
                  <a:ext uri="{FF2B5EF4-FFF2-40B4-BE49-F238E27FC236}">
                    <a16:creationId xmlns:a16="http://schemas.microsoft.com/office/drawing/2014/main" id="{43E7B924-C87C-4246-A721-2704A30FF13F}"/>
                  </a:ext>
                </a:extLst>
              </p14:cNvPr>
              <p14:cNvContentPartPr/>
              <p14:nvPr/>
            </p14:nvContentPartPr>
            <p14:xfrm>
              <a:off x="2598133" y="2439367"/>
              <a:ext cx="302040" cy="211320"/>
            </p14:xfrm>
          </p:contentPart>
        </mc:Choice>
        <mc:Fallback xmlns="">
          <p:pic>
            <p:nvPicPr>
              <p:cNvPr id="64" name="Inkt 63">
                <a:extLst>
                  <a:ext uri="{FF2B5EF4-FFF2-40B4-BE49-F238E27FC236}">
                    <a16:creationId xmlns:a16="http://schemas.microsoft.com/office/drawing/2014/main" id="{43E7B924-C87C-4246-A721-2704A30FF1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67173" y="2408767"/>
                <a:ext cx="3632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497F051B-79B8-924B-89E6-239C1B981DE4}"/>
                  </a:ext>
                </a:extLst>
              </p14:cNvPr>
              <p14:cNvContentPartPr/>
              <p14:nvPr/>
            </p14:nvContentPartPr>
            <p14:xfrm>
              <a:off x="2836093" y="2328127"/>
              <a:ext cx="21600" cy="1080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497F051B-79B8-924B-89E6-239C1B981D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5493" y="2297527"/>
                <a:ext cx="82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t 77">
                <a:extLst>
                  <a:ext uri="{FF2B5EF4-FFF2-40B4-BE49-F238E27FC236}">
                    <a16:creationId xmlns:a16="http://schemas.microsoft.com/office/drawing/2014/main" id="{AE4BF872-7DB5-FD46-B30C-67DEC0FB8E6C}"/>
                  </a:ext>
                </a:extLst>
              </p14:cNvPr>
              <p14:cNvContentPartPr/>
              <p14:nvPr/>
            </p14:nvContentPartPr>
            <p14:xfrm>
              <a:off x="3333613" y="2301847"/>
              <a:ext cx="603720" cy="360000"/>
            </p14:xfrm>
          </p:contentPart>
        </mc:Choice>
        <mc:Fallback xmlns="">
          <p:pic>
            <p:nvPicPr>
              <p:cNvPr id="76" name="Inkt 77">
                <a:extLst>
                  <a:ext uri="{FF2B5EF4-FFF2-40B4-BE49-F238E27FC236}">
                    <a16:creationId xmlns:a16="http://schemas.microsoft.com/office/drawing/2014/main" id="{AE4BF872-7DB5-FD46-B30C-67DEC0FB8E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3013" y="2270918"/>
                <a:ext cx="664920" cy="4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9" name="Inkt 99">
                <a:extLst>
                  <a:ext uri="{FF2B5EF4-FFF2-40B4-BE49-F238E27FC236}">
                    <a16:creationId xmlns:a16="http://schemas.microsoft.com/office/drawing/2014/main" id="{B025D53A-A8DB-0245-9FAA-F48469EEF7E5}"/>
                  </a:ext>
                </a:extLst>
              </p14:cNvPr>
              <p14:cNvContentPartPr/>
              <p14:nvPr/>
            </p14:nvContentPartPr>
            <p14:xfrm>
              <a:off x="4291213" y="1370527"/>
              <a:ext cx="7562160" cy="1513800"/>
            </p14:xfrm>
          </p:contentPart>
        </mc:Choice>
        <mc:Fallback xmlns="">
          <p:pic>
            <p:nvPicPr>
              <p:cNvPr id="99" name="Inkt 99">
                <a:extLst>
                  <a:ext uri="{FF2B5EF4-FFF2-40B4-BE49-F238E27FC236}">
                    <a16:creationId xmlns:a16="http://schemas.microsoft.com/office/drawing/2014/main" id="{B025D53A-A8DB-0245-9FAA-F48469EEF7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60613" y="1339567"/>
                <a:ext cx="7623360" cy="15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t 124">
                <a:extLst>
                  <a:ext uri="{FF2B5EF4-FFF2-40B4-BE49-F238E27FC236}">
                    <a16:creationId xmlns:a16="http://schemas.microsoft.com/office/drawing/2014/main" id="{0592AD56-D4F8-6F47-AEE7-B8469783F01D}"/>
                  </a:ext>
                </a:extLst>
              </p14:cNvPr>
              <p14:cNvContentPartPr/>
              <p14:nvPr/>
            </p14:nvContentPartPr>
            <p14:xfrm>
              <a:off x="2688133" y="3407767"/>
              <a:ext cx="5799960" cy="3333960"/>
            </p14:xfrm>
          </p:contentPart>
        </mc:Choice>
        <mc:Fallback xmlns="">
          <p:pic>
            <p:nvPicPr>
              <p:cNvPr id="124" name="Inkt 124">
                <a:extLst>
                  <a:ext uri="{FF2B5EF4-FFF2-40B4-BE49-F238E27FC236}">
                    <a16:creationId xmlns:a16="http://schemas.microsoft.com/office/drawing/2014/main" id="{0592AD56-D4F8-6F47-AEE7-B8469783F0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7173" y="3376807"/>
                <a:ext cx="5861520" cy="33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284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t 9">
                <a:extLst>
                  <a:ext uri="{FF2B5EF4-FFF2-40B4-BE49-F238E27FC236}">
                    <a16:creationId xmlns:a16="http://schemas.microsoft.com/office/drawing/2014/main" id="{CE8041C1-9FA5-2547-8897-8E3205320CB5}"/>
                  </a:ext>
                </a:extLst>
              </p14:cNvPr>
              <p14:cNvContentPartPr/>
              <p14:nvPr/>
            </p14:nvContentPartPr>
            <p14:xfrm>
              <a:off x="2576893" y="523807"/>
              <a:ext cx="1704240" cy="333720"/>
            </p14:xfrm>
          </p:contentPart>
        </mc:Choice>
        <mc:Fallback xmlns="">
          <p:pic>
            <p:nvPicPr>
              <p:cNvPr id="9" name="Inkt 9">
                <a:extLst>
                  <a:ext uri="{FF2B5EF4-FFF2-40B4-BE49-F238E27FC236}">
                    <a16:creationId xmlns:a16="http://schemas.microsoft.com/office/drawing/2014/main" id="{CE8041C1-9FA5-2547-8897-8E3205320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6293" y="492847"/>
                <a:ext cx="17658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F93C45B7-1684-F649-9F59-F9B476703BE5}"/>
                  </a:ext>
                </a:extLst>
              </p14:cNvPr>
              <p14:cNvContentPartPr/>
              <p14:nvPr/>
            </p14:nvContentPartPr>
            <p14:xfrm>
              <a:off x="5328373" y="666727"/>
              <a:ext cx="153720" cy="16452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F93C45B7-1684-F649-9F59-F9B476703B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7773" y="635767"/>
                <a:ext cx="215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00E6007E-C0BB-8B47-98B3-3EE088A64812}"/>
                  </a:ext>
                </a:extLst>
              </p14:cNvPr>
              <p14:cNvContentPartPr/>
              <p14:nvPr/>
            </p14:nvContentPartPr>
            <p14:xfrm>
              <a:off x="5450413" y="560887"/>
              <a:ext cx="16200" cy="576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00E6007E-C0BB-8B47-98B3-3EE088A648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9453" y="529927"/>
                <a:ext cx="777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t 19">
                <a:extLst>
                  <a:ext uri="{FF2B5EF4-FFF2-40B4-BE49-F238E27FC236}">
                    <a16:creationId xmlns:a16="http://schemas.microsoft.com/office/drawing/2014/main" id="{FA35B9E3-AC34-0543-A3D9-D7AE0A07FD9B}"/>
                  </a:ext>
                </a:extLst>
              </p14:cNvPr>
              <p14:cNvContentPartPr/>
              <p14:nvPr/>
            </p14:nvContentPartPr>
            <p14:xfrm>
              <a:off x="6386773" y="470887"/>
              <a:ext cx="995040" cy="397080"/>
            </p14:xfrm>
          </p:contentPart>
        </mc:Choice>
        <mc:Fallback xmlns="">
          <p:pic>
            <p:nvPicPr>
              <p:cNvPr id="19" name="Inkt 19">
                <a:extLst>
                  <a:ext uri="{FF2B5EF4-FFF2-40B4-BE49-F238E27FC236}">
                    <a16:creationId xmlns:a16="http://schemas.microsoft.com/office/drawing/2014/main" id="{FA35B9E3-AC34-0543-A3D9-D7AE0A07F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6173" y="439927"/>
                <a:ext cx="10566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t 50">
                <a:extLst>
                  <a:ext uri="{FF2B5EF4-FFF2-40B4-BE49-F238E27FC236}">
                    <a16:creationId xmlns:a16="http://schemas.microsoft.com/office/drawing/2014/main" id="{2B75B2CB-2597-094C-9F52-CD826F354ECF}"/>
                  </a:ext>
                </a:extLst>
              </p14:cNvPr>
              <p14:cNvContentPartPr/>
              <p14:nvPr/>
            </p14:nvContentPartPr>
            <p14:xfrm>
              <a:off x="185053" y="1658887"/>
              <a:ext cx="1243800" cy="283320"/>
            </p14:xfrm>
          </p:contentPart>
        </mc:Choice>
        <mc:Fallback xmlns="">
          <p:pic>
            <p:nvPicPr>
              <p:cNvPr id="50" name="Inkt 50">
                <a:extLst>
                  <a:ext uri="{FF2B5EF4-FFF2-40B4-BE49-F238E27FC236}">
                    <a16:creationId xmlns:a16="http://schemas.microsoft.com/office/drawing/2014/main" id="{2B75B2CB-2597-094C-9F52-CD826F354E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453" y="1628287"/>
                <a:ext cx="13053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Inkt 61">
                <a:extLst>
                  <a:ext uri="{FF2B5EF4-FFF2-40B4-BE49-F238E27FC236}">
                    <a16:creationId xmlns:a16="http://schemas.microsoft.com/office/drawing/2014/main" id="{1D4C8A98-2088-EC4C-909D-9EE2B9751CED}"/>
                  </a:ext>
                </a:extLst>
              </p14:cNvPr>
              <p14:cNvContentPartPr/>
              <p14:nvPr/>
            </p14:nvContentPartPr>
            <p14:xfrm>
              <a:off x="169213" y="2079367"/>
              <a:ext cx="1169640" cy="407880"/>
            </p14:xfrm>
          </p:contentPart>
        </mc:Choice>
        <mc:Fallback xmlns="">
          <p:pic>
            <p:nvPicPr>
              <p:cNvPr id="61" name="Inkt 61">
                <a:extLst>
                  <a:ext uri="{FF2B5EF4-FFF2-40B4-BE49-F238E27FC236}">
                    <a16:creationId xmlns:a16="http://schemas.microsoft.com/office/drawing/2014/main" id="{1D4C8A98-2088-EC4C-909D-9EE2B9751C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8613" y="2048767"/>
                <a:ext cx="12312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4" name="Inkt 83">
                <a:extLst>
                  <a:ext uri="{FF2B5EF4-FFF2-40B4-BE49-F238E27FC236}">
                    <a16:creationId xmlns:a16="http://schemas.microsoft.com/office/drawing/2014/main" id="{6593955D-2D95-AA49-9131-6C2D89206726}"/>
                  </a:ext>
                </a:extLst>
              </p14:cNvPr>
              <p14:cNvContentPartPr/>
              <p14:nvPr/>
            </p14:nvContentPartPr>
            <p14:xfrm>
              <a:off x="9805333" y="1825567"/>
              <a:ext cx="100800" cy="122040"/>
            </p14:xfrm>
          </p:contentPart>
        </mc:Choice>
        <mc:Fallback xmlns="">
          <p:pic>
            <p:nvPicPr>
              <p:cNvPr id="84" name="Inkt 83">
                <a:extLst>
                  <a:ext uri="{FF2B5EF4-FFF2-40B4-BE49-F238E27FC236}">
                    <a16:creationId xmlns:a16="http://schemas.microsoft.com/office/drawing/2014/main" id="{6593955D-2D95-AA49-9131-6C2D892067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74733" y="1794607"/>
                <a:ext cx="162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5" name="Inkt 84">
                <a:extLst>
                  <a:ext uri="{FF2B5EF4-FFF2-40B4-BE49-F238E27FC236}">
                    <a16:creationId xmlns:a16="http://schemas.microsoft.com/office/drawing/2014/main" id="{DC7550EA-3667-0049-A654-CD12DA3787F0}"/>
                  </a:ext>
                </a:extLst>
              </p14:cNvPr>
              <p14:cNvContentPartPr/>
              <p14:nvPr/>
            </p14:nvContentPartPr>
            <p14:xfrm>
              <a:off x="9932413" y="1618927"/>
              <a:ext cx="116640" cy="317880"/>
            </p14:xfrm>
          </p:contentPart>
        </mc:Choice>
        <mc:Fallback xmlns="">
          <p:pic>
            <p:nvPicPr>
              <p:cNvPr id="85" name="Inkt 84">
                <a:extLst>
                  <a:ext uri="{FF2B5EF4-FFF2-40B4-BE49-F238E27FC236}">
                    <a16:creationId xmlns:a16="http://schemas.microsoft.com/office/drawing/2014/main" id="{DC7550EA-3667-0049-A654-CD12DA3787F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01453" y="1588327"/>
                <a:ext cx="1782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Inkt 85">
                <a:extLst>
                  <a:ext uri="{FF2B5EF4-FFF2-40B4-BE49-F238E27FC236}">
                    <a16:creationId xmlns:a16="http://schemas.microsoft.com/office/drawing/2014/main" id="{AA90897E-C726-344E-8446-399E58C473BB}"/>
                  </a:ext>
                </a:extLst>
              </p14:cNvPr>
              <p14:cNvContentPartPr/>
              <p14:nvPr/>
            </p14:nvContentPartPr>
            <p14:xfrm>
              <a:off x="9974533" y="1857247"/>
              <a:ext cx="132480" cy="106200"/>
            </p14:xfrm>
          </p:contentPart>
        </mc:Choice>
        <mc:Fallback xmlns="">
          <p:pic>
            <p:nvPicPr>
              <p:cNvPr id="86" name="Inkt 85">
                <a:extLst>
                  <a:ext uri="{FF2B5EF4-FFF2-40B4-BE49-F238E27FC236}">
                    <a16:creationId xmlns:a16="http://schemas.microsoft.com/office/drawing/2014/main" id="{AA90897E-C726-344E-8446-399E58C473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43933" y="1826647"/>
                <a:ext cx="194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7" name="Inkt 86">
                <a:extLst>
                  <a:ext uri="{FF2B5EF4-FFF2-40B4-BE49-F238E27FC236}">
                    <a16:creationId xmlns:a16="http://schemas.microsoft.com/office/drawing/2014/main" id="{B4C61535-F28E-7548-A8CF-5295CAF5686B}"/>
                  </a:ext>
                </a:extLst>
              </p14:cNvPr>
              <p14:cNvContentPartPr/>
              <p14:nvPr/>
            </p14:nvContentPartPr>
            <p14:xfrm>
              <a:off x="10101613" y="1682647"/>
              <a:ext cx="291240" cy="275040"/>
            </p14:xfrm>
          </p:contentPart>
        </mc:Choice>
        <mc:Fallback xmlns="">
          <p:pic>
            <p:nvPicPr>
              <p:cNvPr id="87" name="Inkt 86">
                <a:extLst>
                  <a:ext uri="{FF2B5EF4-FFF2-40B4-BE49-F238E27FC236}">
                    <a16:creationId xmlns:a16="http://schemas.microsoft.com/office/drawing/2014/main" id="{B4C61535-F28E-7548-A8CF-5295CAF568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71013" y="1652047"/>
                <a:ext cx="352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t 87">
                <a:extLst>
                  <a:ext uri="{FF2B5EF4-FFF2-40B4-BE49-F238E27FC236}">
                    <a16:creationId xmlns:a16="http://schemas.microsoft.com/office/drawing/2014/main" id="{F4976980-7083-094E-8B73-C08BB7051F33}"/>
                  </a:ext>
                </a:extLst>
              </p14:cNvPr>
              <p14:cNvContentPartPr/>
              <p14:nvPr/>
            </p14:nvContentPartPr>
            <p14:xfrm>
              <a:off x="10249933" y="1888927"/>
              <a:ext cx="122040" cy="100800"/>
            </p14:xfrm>
          </p:contentPart>
        </mc:Choice>
        <mc:Fallback xmlns="">
          <p:pic>
            <p:nvPicPr>
              <p:cNvPr id="88" name="Inkt 87">
                <a:extLst>
                  <a:ext uri="{FF2B5EF4-FFF2-40B4-BE49-F238E27FC236}">
                    <a16:creationId xmlns:a16="http://schemas.microsoft.com/office/drawing/2014/main" id="{F4976980-7083-094E-8B73-C08BB7051F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18973" y="1858327"/>
                <a:ext cx="183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9" name="Inkt 88">
                <a:extLst>
                  <a:ext uri="{FF2B5EF4-FFF2-40B4-BE49-F238E27FC236}">
                    <a16:creationId xmlns:a16="http://schemas.microsoft.com/office/drawing/2014/main" id="{D43B2A49-5CB7-3A4E-968E-DE35FA9B445C}"/>
                  </a:ext>
                </a:extLst>
              </p14:cNvPr>
              <p14:cNvContentPartPr/>
              <p14:nvPr/>
            </p14:nvContentPartPr>
            <p14:xfrm>
              <a:off x="10366213" y="1931407"/>
              <a:ext cx="42840" cy="90360"/>
            </p14:xfrm>
          </p:contentPart>
        </mc:Choice>
        <mc:Fallback xmlns="">
          <p:pic>
            <p:nvPicPr>
              <p:cNvPr id="89" name="Inkt 88">
                <a:extLst>
                  <a:ext uri="{FF2B5EF4-FFF2-40B4-BE49-F238E27FC236}">
                    <a16:creationId xmlns:a16="http://schemas.microsoft.com/office/drawing/2014/main" id="{D43B2A49-5CB7-3A4E-968E-DE35FA9B44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35613" y="1900447"/>
                <a:ext cx="104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4" name="Inkt 114">
                <a:extLst>
                  <a:ext uri="{FF2B5EF4-FFF2-40B4-BE49-F238E27FC236}">
                    <a16:creationId xmlns:a16="http://schemas.microsoft.com/office/drawing/2014/main" id="{126A6AB8-A20E-E542-BD6E-B25CCD627E7E}"/>
                  </a:ext>
                </a:extLst>
              </p14:cNvPr>
              <p14:cNvContentPartPr/>
              <p14:nvPr/>
            </p14:nvContentPartPr>
            <p14:xfrm>
              <a:off x="10524973" y="1756807"/>
              <a:ext cx="1518840" cy="534600"/>
            </p14:xfrm>
          </p:contentPart>
        </mc:Choice>
        <mc:Fallback xmlns="">
          <p:pic>
            <p:nvPicPr>
              <p:cNvPr id="114" name="Inkt 114">
                <a:extLst>
                  <a:ext uri="{FF2B5EF4-FFF2-40B4-BE49-F238E27FC236}">
                    <a16:creationId xmlns:a16="http://schemas.microsoft.com/office/drawing/2014/main" id="{126A6AB8-A20E-E542-BD6E-B25CCD627E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94380" y="1725868"/>
                <a:ext cx="1580025" cy="59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9" name="Inkt 179">
                <a:extLst>
                  <a:ext uri="{FF2B5EF4-FFF2-40B4-BE49-F238E27FC236}">
                    <a16:creationId xmlns:a16="http://schemas.microsoft.com/office/drawing/2014/main" id="{C804B12A-3868-EE43-8D89-C39E2DA53F58}"/>
                  </a:ext>
                </a:extLst>
              </p14:cNvPr>
              <p14:cNvContentPartPr/>
              <p14:nvPr/>
            </p14:nvContentPartPr>
            <p14:xfrm>
              <a:off x="1708933" y="978847"/>
              <a:ext cx="7959240" cy="3265200"/>
            </p14:xfrm>
          </p:contentPart>
        </mc:Choice>
        <mc:Fallback xmlns="">
          <p:pic>
            <p:nvPicPr>
              <p:cNvPr id="179" name="Inkt 179">
                <a:extLst>
                  <a:ext uri="{FF2B5EF4-FFF2-40B4-BE49-F238E27FC236}">
                    <a16:creationId xmlns:a16="http://schemas.microsoft.com/office/drawing/2014/main" id="{C804B12A-3868-EE43-8D89-C39E2DA53F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78332" y="948247"/>
                <a:ext cx="8020803" cy="33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5" name="Inkt 195">
                <a:extLst>
                  <a:ext uri="{FF2B5EF4-FFF2-40B4-BE49-F238E27FC236}">
                    <a16:creationId xmlns:a16="http://schemas.microsoft.com/office/drawing/2014/main" id="{6A65B7DA-D148-DD42-9A04-FBCA9EB09F25}"/>
                  </a:ext>
                </a:extLst>
              </p14:cNvPr>
              <p14:cNvContentPartPr/>
              <p14:nvPr/>
            </p14:nvContentPartPr>
            <p14:xfrm>
              <a:off x="275053" y="4545367"/>
              <a:ext cx="1752120" cy="469080"/>
            </p14:xfrm>
          </p:contentPart>
        </mc:Choice>
        <mc:Fallback xmlns="">
          <p:pic>
            <p:nvPicPr>
              <p:cNvPr id="195" name="Inkt 195">
                <a:extLst>
                  <a:ext uri="{FF2B5EF4-FFF2-40B4-BE49-F238E27FC236}">
                    <a16:creationId xmlns:a16="http://schemas.microsoft.com/office/drawing/2014/main" id="{6A65B7DA-D148-DD42-9A04-FBCA9EB09F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4447" y="4514767"/>
                <a:ext cx="1813693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6" name="Inkt 216">
                <a:extLst>
                  <a:ext uri="{FF2B5EF4-FFF2-40B4-BE49-F238E27FC236}">
                    <a16:creationId xmlns:a16="http://schemas.microsoft.com/office/drawing/2014/main" id="{3D48AE39-B71B-9141-B688-DC30986CF34B}"/>
                  </a:ext>
                </a:extLst>
              </p14:cNvPr>
              <p14:cNvContentPartPr/>
              <p14:nvPr/>
            </p14:nvContentPartPr>
            <p14:xfrm>
              <a:off x="5900053" y="4376167"/>
              <a:ext cx="3148920" cy="598320"/>
            </p14:xfrm>
          </p:contentPart>
        </mc:Choice>
        <mc:Fallback xmlns="">
          <p:pic>
            <p:nvPicPr>
              <p:cNvPr id="216" name="Inkt 216">
                <a:extLst>
                  <a:ext uri="{FF2B5EF4-FFF2-40B4-BE49-F238E27FC236}">
                    <a16:creationId xmlns:a16="http://schemas.microsoft.com/office/drawing/2014/main" id="{3D48AE39-B71B-9141-B688-DC30986CF3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69453" y="4345207"/>
                <a:ext cx="3210120" cy="6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67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1DEDF8-6667-4704-A17C-AE3AF3BE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938337"/>
            <a:ext cx="79724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55080" y="3244571"/>
            <a:ext cx="5139295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F037E2F-7A7A-4409-83B1-B0BA38FA1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40" y="558421"/>
            <a:ext cx="8829675" cy="609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6">
                <a:extLst>
                  <a:ext uri="{FF2B5EF4-FFF2-40B4-BE49-F238E27FC236}">
                    <a16:creationId xmlns:a16="http://schemas.microsoft.com/office/drawing/2014/main" id="{52702208-EC32-9B4F-B5DB-BCD8C2985636}"/>
                  </a:ext>
                </a:extLst>
              </p14:cNvPr>
              <p14:cNvContentPartPr/>
              <p14:nvPr/>
            </p14:nvContentPartPr>
            <p14:xfrm>
              <a:off x="613813" y="657007"/>
              <a:ext cx="392040" cy="222120"/>
            </p14:xfrm>
          </p:contentPart>
        </mc:Choice>
        <mc:Fallback xmlns="">
          <p:pic>
            <p:nvPicPr>
              <p:cNvPr id="6" name="Inkt 6">
                <a:extLst>
                  <a:ext uri="{FF2B5EF4-FFF2-40B4-BE49-F238E27FC236}">
                    <a16:creationId xmlns:a16="http://schemas.microsoft.com/office/drawing/2014/main" id="{52702208-EC32-9B4F-B5DB-BCD8C2985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853" y="626407"/>
                <a:ext cx="4532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9D2EBFB6-D4FE-3B4C-BA01-AA81E7E27F23}"/>
                  </a:ext>
                </a:extLst>
              </p14:cNvPr>
              <p14:cNvContentPartPr/>
              <p14:nvPr/>
            </p14:nvContentPartPr>
            <p14:xfrm>
              <a:off x="1407253" y="678247"/>
              <a:ext cx="143280" cy="1324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9D2EBFB6-D4FE-3B4C-BA01-AA81E7E27F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6653" y="647647"/>
                <a:ext cx="2044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t 21">
                <a:extLst>
                  <a:ext uri="{FF2B5EF4-FFF2-40B4-BE49-F238E27FC236}">
                    <a16:creationId xmlns:a16="http://schemas.microsoft.com/office/drawing/2014/main" id="{5C624CAA-79FD-8C48-863E-46CFC6389AE4}"/>
                  </a:ext>
                </a:extLst>
              </p14:cNvPr>
              <p14:cNvContentPartPr/>
              <p14:nvPr/>
            </p14:nvContentPartPr>
            <p14:xfrm>
              <a:off x="2550253" y="545767"/>
              <a:ext cx="317880" cy="191160"/>
            </p14:xfrm>
          </p:contentPart>
        </mc:Choice>
        <mc:Fallback xmlns="">
          <p:pic>
            <p:nvPicPr>
              <p:cNvPr id="20" name="Inkt 21">
                <a:extLst>
                  <a:ext uri="{FF2B5EF4-FFF2-40B4-BE49-F238E27FC236}">
                    <a16:creationId xmlns:a16="http://schemas.microsoft.com/office/drawing/2014/main" id="{5C624CAA-79FD-8C48-863E-46CFC6389A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9653" y="515109"/>
                <a:ext cx="379080" cy="25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t 22">
                <a:extLst>
                  <a:ext uri="{FF2B5EF4-FFF2-40B4-BE49-F238E27FC236}">
                    <a16:creationId xmlns:a16="http://schemas.microsoft.com/office/drawing/2014/main" id="{D0A9A865-5D26-8043-BD86-F97E298503B4}"/>
                  </a:ext>
                </a:extLst>
              </p14:cNvPr>
              <p14:cNvContentPartPr/>
              <p14:nvPr/>
            </p14:nvContentPartPr>
            <p14:xfrm>
              <a:off x="1656013" y="439927"/>
              <a:ext cx="762480" cy="381240"/>
            </p14:xfrm>
          </p:contentPart>
        </mc:Choice>
        <mc:Fallback xmlns="">
          <p:pic>
            <p:nvPicPr>
              <p:cNvPr id="21" name="Inkt 22">
                <a:extLst>
                  <a:ext uri="{FF2B5EF4-FFF2-40B4-BE49-F238E27FC236}">
                    <a16:creationId xmlns:a16="http://schemas.microsoft.com/office/drawing/2014/main" id="{D0A9A865-5D26-8043-BD86-F97E298503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5413" y="409327"/>
                <a:ext cx="8236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t 47">
                <a:extLst>
                  <a:ext uri="{FF2B5EF4-FFF2-40B4-BE49-F238E27FC236}">
                    <a16:creationId xmlns:a16="http://schemas.microsoft.com/office/drawing/2014/main" id="{532FB57D-7545-0A4F-AA49-04808A5AE74B}"/>
                  </a:ext>
                </a:extLst>
              </p14:cNvPr>
              <p14:cNvContentPartPr/>
              <p14:nvPr/>
            </p14:nvContentPartPr>
            <p14:xfrm>
              <a:off x="1100533" y="1133287"/>
              <a:ext cx="1254600" cy="439560"/>
            </p14:xfrm>
          </p:contentPart>
        </mc:Choice>
        <mc:Fallback xmlns="">
          <p:pic>
            <p:nvPicPr>
              <p:cNvPr id="47" name="Inkt 47">
                <a:extLst>
                  <a:ext uri="{FF2B5EF4-FFF2-40B4-BE49-F238E27FC236}">
                    <a16:creationId xmlns:a16="http://schemas.microsoft.com/office/drawing/2014/main" id="{532FB57D-7545-0A4F-AA49-04808A5AE7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9933" y="1102687"/>
                <a:ext cx="13158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t 51">
                <a:extLst>
                  <a:ext uri="{FF2B5EF4-FFF2-40B4-BE49-F238E27FC236}">
                    <a16:creationId xmlns:a16="http://schemas.microsoft.com/office/drawing/2014/main" id="{97421821-C776-3F4A-BDB6-08F5D53BA778}"/>
                  </a:ext>
                </a:extLst>
              </p14:cNvPr>
              <p14:cNvContentPartPr/>
              <p14:nvPr/>
            </p14:nvContentPartPr>
            <p14:xfrm>
              <a:off x="2555653" y="911167"/>
              <a:ext cx="196200" cy="439200"/>
            </p14:xfrm>
          </p:contentPart>
        </mc:Choice>
        <mc:Fallback xmlns="">
          <p:pic>
            <p:nvPicPr>
              <p:cNvPr id="51" name="Inkt 51">
                <a:extLst>
                  <a:ext uri="{FF2B5EF4-FFF2-40B4-BE49-F238E27FC236}">
                    <a16:creationId xmlns:a16="http://schemas.microsoft.com/office/drawing/2014/main" id="{97421821-C776-3F4A-BDB6-08F5D53BA7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5053" y="880232"/>
                <a:ext cx="257400" cy="5003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43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B9EB547B-0B12-4448-BB1A-5FBEAA75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89" y="2765555"/>
            <a:ext cx="8391525" cy="36290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D766F28-2A98-4C4D-B4CC-04ECFB30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89" y="384305"/>
            <a:ext cx="8401050" cy="17430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7E0B25C-97E2-40F5-858B-E443AD259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889" y="2127380"/>
            <a:ext cx="83153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2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t 11">
                <a:extLst>
                  <a:ext uri="{FF2B5EF4-FFF2-40B4-BE49-F238E27FC236}">
                    <a16:creationId xmlns:a16="http://schemas.microsoft.com/office/drawing/2014/main" id="{50DB5C9C-C4D1-7E42-A707-47FB3A778392}"/>
                  </a:ext>
                </a:extLst>
              </p14:cNvPr>
              <p14:cNvContentPartPr/>
              <p14:nvPr/>
            </p14:nvContentPartPr>
            <p14:xfrm>
              <a:off x="1624333" y="560887"/>
              <a:ext cx="2156400" cy="492480"/>
            </p14:xfrm>
          </p:contentPart>
        </mc:Choice>
        <mc:Fallback xmlns="">
          <p:pic>
            <p:nvPicPr>
              <p:cNvPr id="11" name="Inkt 11">
                <a:extLst>
                  <a:ext uri="{FF2B5EF4-FFF2-40B4-BE49-F238E27FC236}">
                    <a16:creationId xmlns:a16="http://schemas.microsoft.com/office/drawing/2014/main" id="{50DB5C9C-C4D1-7E42-A707-47FB3A7783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3733" y="529927"/>
                <a:ext cx="221760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t 19">
                <a:extLst>
                  <a:ext uri="{FF2B5EF4-FFF2-40B4-BE49-F238E27FC236}">
                    <a16:creationId xmlns:a16="http://schemas.microsoft.com/office/drawing/2014/main" id="{047B5570-F858-E24C-8BA9-1FEBBC3B0A22}"/>
                  </a:ext>
                </a:extLst>
              </p14:cNvPr>
              <p14:cNvContentPartPr/>
              <p14:nvPr/>
            </p14:nvContentPartPr>
            <p14:xfrm>
              <a:off x="4037773" y="534247"/>
              <a:ext cx="470880" cy="391680"/>
            </p14:xfrm>
          </p:contentPart>
        </mc:Choice>
        <mc:Fallback xmlns="">
          <p:pic>
            <p:nvPicPr>
              <p:cNvPr id="18" name="Inkt 19">
                <a:extLst>
                  <a:ext uri="{FF2B5EF4-FFF2-40B4-BE49-F238E27FC236}">
                    <a16:creationId xmlns:a16="http://schemas.microsoft.com/office/drawing/2014/main" id="{047B5570-F858-E24C-8BA9-1FEBBC3B0A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7173" y="503675"/>
                <a:ext cx="532080" cy="452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t 20">
                <a:extLst>
                  <a:ext uri="{FF2B5EF4-FFF2-40B4-BE49-F238E27FC236}">
                    <a16:creationId xmlns:a16="http://schemas.microsoft.com/office/drawing/2014/main" id="{26457BAB-63D0-4C48-A0A6-FB1D41141A4C}"/>
                  </a:ext>
                </a:extLst>
              </p14:cNvPr>
              <p14:cNvContentPartPr/>
              <p14:nvPr/>
            </p14:nvContentPartPr>
            <p14:xfrm>
              <a:off x="4714573" y="565927"/>
              <a:ext cx="433440" cy="344160"/>
            </p14:xfrm>
          </p:contentPart>
        </mc:Choice>
        <mc:Fallback xmlns="">
          <p:pic>
            <p:nvPicPr>
              <p:cNvPr id="19" name="Inkt 20">
                <a:extLst>
                  <a:ext uri="{FF2B5EF4-FFF2-40B4-BE49-F238E27FC236}">
                    <a16:creationId xmlns:a16="http://schemas.microsoft.com/office/drawing/2014/main" id="{26457BAB-63D0-4C48-A0A6-FB1D41141A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3948" y="535327"/>
                <a:ext cx="494691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t 32">
                <a:extLst>
                  <a:ext uri="{FF2B5EF4-FFF2-40B4-BE49-F238E27FC236}">
                    <a16:creationId xmlns:a16="http://schemas.microsoft.com/office/drawing/2014/main" id="{3C7DABAA-9A6E-894A-B512-96E0C9871D71}"/>
                  </a:ext>
                </a:extLst>
              </p14:cNvPr>
              <p14:cNvContentPartPr/>
              <p14:nvPr/>
            </p14:nvContentPartPr>
            <p14:xfrm>
              <a:off x="5730853" y="423007"/>
              <a:ext cx="1926360" cy="477000"/>
            </p14:xfrm>
          </p:contentPart>
        </mc:Choice>
        <mc:Fallback xmlns="">
          <p:pic>
            <p:nvPicPr>
              <p:cNvPr id="32" name="Inkt 32">
                <a:extLst>
                  <a:ext uri="{FF2B5EF4-FFF2-40B4-BE49-F238E27FC236}">
                    <a16:creationId xmlns:a16="http://schemas.microsoft.com/office/drawing/2014/main" id="{3C7DABAA-9A6E-894A-B512-96E0C9871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9893" y="392384"/>
                <a:ext cx="1987920" cy="538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t 44">
                <a:extLst>
                  <a:ext uri="{FF2B5EF4-FFF2-40B4-BE49-F238E27FC236}">
                    <a16:creationId xmlns:a16="http://schemas.microsoft.com/office/drawing/2014/main" id="{0FB91509-8F1E-D549-BEEC-7D1D30B30BAA}"/>
                  </a:ext>
                </a:extLst>
              </p14:cNvPr>
              <p14:cNvContentPartPr/>
              <p14:nvPr/>
            </p14:nvContentPartPr>
            <p14:xfrm>
              <a:off x="8090653" y="412567"/>
              <a:ext cx="2365560" cy="455760"/>
            </p14:xfrm>
          </p:contentPart>
        </mc:Choice>
        <mc:Fallback xmlns="">
          <p:pic>
            <p:nvPicPr>
              <p:cNvPr id="44" name="Inkt 44">
                <a:extLst>
                  <a:ext uri="{FF2B5EF4-FFF2-40B4-BE49-F238E27FC236}">
                    <a16:creationId xmlns:a16="http://schemas.microsoft.com/office/drawing/2014/main" id="{0FB91509-8F1E-D549-BEEC-7D1D30B30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0053" y="381943"/>
                <a:ext cx="2427120" cy="517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t 53">
                <a:extLst>
                  <a:ext uri="{FF2B5EF4-FFF2-40B4-BE49-F238E27FC236}">
                    <a16:creationId xmlns:a16="http://schemas.microsoft.com/office/drawing/2014/main" id="{AD550E26-1171-1944-AE6F-5D96988E6FB2}"/>
                  </a:ext>
                </a:extLst>
              </p14:cNvPr>
              <p14:cNvContentPartPr/>
              <p14:nvPr/>
            </p14:nvContentPartPr>
            <p14:xfrm>
              <a:off x="1587253" y="1556647"/>
              <a:ext cx="2064240" cy="718920"/>
            </p14:xfrm>
          </p:contentPart>
        </mc:Choice>
        <mc:Fallback xmlns="">
          <p:pic>
            <p:nvPicPr>
              <p:cNvPr id="53" name="Inkt 53">
                <a:extLst>
                  <a:ext uri="{FF2B5EF4-FFF2-40B4-BE49-F238E27FC236}">
                    <a16:creationId xmlns:a16="http://schemas.microsoft.com/office/drawing/2014/main" id="{AD550E26-1171-1944-AE6F-5D96988E6F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6653" y="1526047"/>
                <a:ext cx="212544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t 58">
                <a:extLst>
                  <a:ext uri="{FF2B5EF4-FFF2-40B4-BE49-F238E27FC236}">
                    <a16:creationId xmlns:a16="http://schemas.microsoft.com/office/drawing/2014/main" id="{E1232D59-E0AA-EE44-BC93-3F586892699B}"/>
                  </a:ext>
                </a:extLst>
              </p14:cNvPr>
              <p14:cNvContentPartPr/>
              <p14:nvPr/>
            </p14:nvContentPartPr>
            <p14:xfrm>
              <a:off x="4704133" y="1761847"/>
              <a:ext cx="69120" cy="159120"/>
            </p14:xfrm>
          </p:contentPart>
        </mc:Choice>
        <mc:Fallback xmlns="">
          <p:pic>
            <p:nvPicPr>
              <p:cNvPr id="59" name="Inkt 58">
                <a:extLst>
                  <a:ext uri="{FF2B5EF4-FFF2-40B4-BE49-F238E27FC236}">
                    <a16:creationId xmlns:a16="http://schemas.microsoft.com/office/drawing/2014/main" id="{E1232D59-E0AA-EE44-BC93-3F58689269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73533" y="1731247"/>
                <a:ext cx="130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t 59">
                <a:extLst>
                  <a:ext uri="{FF2B5EF4-FFF2-40B4-BE49-F238E27FC236}">
                    <a16:creationId xmlns:a16="http://schemas.microsoft.com/office/drawing/2014/main" id="{18915287-9FBA-9A46-A974-E356B74741B1}"/>
                  </a:ext>
                </a:extLst>
              </p14:cNvPr>
              <p14:cNvContentPartPr/>
              <p14:nvPr/>
            </p14:nvContentPartPr>
            <p14:xfrm>
              <a:off x="4979173" y="1666807"/>
              <a:ext cx="169560" cy="349560"/>
            </p14:xfrm>
          </p:contentPart>
        </mc:Choice>
        <mc:Fallback xmlns="">
          <p:pic>
            <p:nvPicPr>
              <p:cNvPr id="60" name="Inkt 59">
                <a:extLst>
                  <a:ext uri="{FF2B5EF4-FFF2-40B4-BE49-F238E27FC236}">
                    <a16:creationId xmlns:a16="http://schemas.microsoft.com/office/drawing/2014/main" id="{18915287-9FBA-9A46-A974-E356B74741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8573" y="1635847"/>
                <a:ext cx="231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t 62">
                <a:extLst>
                  <a:ext uri="{FF2B5EF4-FFF2-40B4-BE49-F238E27FC236}">
                    <a16:creationId xmlns:a16="http://schemas.microsoft.com/office/drawing/2014/main" id="{EDF7CF41-FC55-F744-908F-041E32A75CC7}"/>
                  </a:ext>
                </a:extLst>
              </p14:cNvPr>
              <p14:cNvContentPartPr/>
              <p14:nvPr/>
            </p14:nvContentPartPr>
            <p14:xfrm>
              <a:off x="3966133" y="1571407"/>
              <a:ext cx="489600" cy="513720"/>
            </p14:xfrm>
          </p:contentPart>
        </mc:Choice>
        <mc:Fallback xmlns="">
          <p:pic>
            <p:nvPicPr>
              <p:cNvPr id="62" name="Inkt 62">
                <a:extLst>
                  <a:ext uri="{FF2B5EF4-FFF2-40B4-BE49-F238E27FC236}">
                    <a16:creationId xmlns:a16="http://schemas.microsoft.com/office/drawing/2014/main" id="{EDF7CF41-FC55-F744-908F-041E32A75C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35533" y="1540807"/>
                <a:ext cx="55080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2" name="Inkt 93">
                <a:extLst>
                  <a:ext uri="{FF2B5EF4-FFF2-40B4-BE49-F238E27FC236}">
                    <a16:creationId xmlns:a16="http://schemas.microsoft.com/office/drawing/2014/main" id="{3C96DCB6-A2EC-3B4D-BA82-6D7365357FA8}"/>
                  </a:ext>
                </a:extLst>
              </p14:cNvPr>
              <p14:cNvContentPartPr/>
              <p14:nvPr/>
            </p14:nvContentPartPr>
            <p14:xfrm>
              <a:off x="5698813" y="1354327"/>
              <a:ext cx="3313080" cy="688680"/>
            </p14:xfrm>
          </p:contentPart>
        </mc:Choice>
        <mc:Fallback xmlns="">
          <p:pic>
            <p:nvPicPr>
              <p:cNvPr id="92" name="Inkt 93">
                <a:extLst>
                  <a:ext uri="{FF2B5EF4-FFF2-40B4-BE49-F238E27FC236}">
                    <a16:creationId xmlns:a16="http://schemas.microsoft.com/office/drawing/2014/main" id="{3C96DCB6-A2EC-3B4D-BA82-6D7365357F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8213" y="1323711"/>
                <a:ext cx="3374280" cy="749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t 102">
                <a:extLst>
                  <a:ext uri="{FF2B5EF4-FFF2-40B4-BE49-F238E27FC236}">
                    <a16:creationId xmlns:a16="http://schemas.microsoft.com/office/drawing/2014/main" id="{7B236BE9-9336-514B-900E-40F649108347}"/>
                  </a:ext>
                </a:extLst>
              </p14:cNvPr>
              <p14:cNvContentPartPr/>
              <p14:nvPr/>
            </p14:nvContentPartPr>
            <p14:xfrm>
              <a:off x="9313213" y="1592647"/>
              <a:ext cx="2016360" cy="561240"/>
            </p14:xfrm>
          </p:contentPart>
        </mc:Choice>
        <mc:Fallback xmlns="">
          <p:pic>
            <p:nvPicPr>
              <p:cNvPr id="102" name="Inkt 102">
                <a:extLst>
                  <a:ext uri="{FF2B5EF4-FFF2-40B4-BE49-F238E27FC236}">
                    <a16:creationId xmlns:a16="http://schemas.microsoft.com/office/drawing/2014/main" id="{7B236BE9-9336-514B-900E-40F6491083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82613" y="1562047"/>
                <a:ext cx="2077920" cy="6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92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55080" y="3244571"/>
            <a:ext cx="5139295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09DF5DB-AC09-47B8-958B-4F3EBFEC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71" y="549649"/>
            <a:ext cx="7943850" cy="1885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6">
                <a:extLst>
                  <a:ext uri="{FF2B5EF4-FFF2-40B4-BE49-F238E27FC236}">
                    <a16:creationId xmlns:a16="http://schemas.microsoft.com/office/drawing/2014/main" id="{7EBA9B22-DBAB-794B-8A2A-D7D80E9F3765}"/>
                  </a:ext>
                </a:extLst>
              </p14:cNvPr>
              <p14:cNvContentPartPr/>
              <p14:nvPr/>
            </p14:nvContentPartPr>
            <p14:xfrm>
              <a:off x="3053173" y="2516047"/>
              <a:ext cx="476280" cy="252360"/>
            </p14:xfrm>
          </p:contentPart>
        </mc:Choice>
        <mc:Fallback xmlns="">
          <p:pic>
            <p:nvPicPr>
              <p:cNvPr id="6" name="Inkt 6">
                <a:extLst>
                  <a:ext uri="{FF2B5EF4-FFF2-40B4-BE49-F238E27FC236}">
                    <a16:creationId xmlns:a16="http://schemas.microsoft.com/office/drawing/2014/main" id="{7EBA9B22-DBAB-794B-8A2A-D7D80E9F37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2596" y="2485403"/>
                <a:ext cx="537434" cy="313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t 10">
                <a:extLst>
                  <a:ext uri="{FF2B5EF4-FFF2-40B4-BE49-F238E27FC236}">
                    <a16:creationId xmlns:a16="http://schemas.microsoft.com/office/drawing/2014/main" id="{58228B89-6BD3-DC4C-906E-6EB3BCBC62E8}"/>
                  </a:ext>
                </a:extLst>
              </p14:cNvPr>
              <p14:cNvContentPartPr/>
              <p14:nvPr/>
            </p14:nvContentPartPr>
            <p14:xfrm>
              <a:off x="3127333" y="3191767"/>
              <a:ext cx="232920" cy="185760"/>
            </p14:xfrm>
          </p:contentPart>
        </mc:Choice>
        <mc:Fallback xmlns="">
          <p:pic>
            <p:nvPicPr>
              <p:cNvPr id="10" name="Inkt 10">
                <a:extLst>
                  <a:ext uri="{FF2B5EF4-FFF2-40B4-BE49-F238E27FC236}">
                    <a16:creationId xmlns:a16="http://schemas.microsoft.com/office/drawing/2014/main" id="{58228B89-6BD3-DC4C-906E-6EB3BCBC62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6421" y="3161108"/>
                <a:ext cx="294026" cy="2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8D64D9BF-F7B0-CB40-BB2F-F77CB9787AF9}"/>
                  </a:ext>
                </a:extLst>
              </p14:cNvPr>
              <p14:cNvContentPartPr/>
              <p14:nvPr/>
            </p14:nvContentPartPr>
            <p14:xfrm>
              <a:off x="3100693" y="3826807"/>
              <a:ext cx="111600" cy="151920"/>
            </p14:xfrm>
          </p:contentPart>
        </mc:Choice>
        <mc:Fallback xmlns=""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8D64D9BF-F7B0-CB40-BB2F-F77CB9787A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0093" y="3796207"/>
                <a:ext cx="1728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C53E7092-34ED-2F46-96D3-E4054EED11E2}"/>
                  </a:ext>
                </a:extLst>
              </p14:cNvPr>
              <p14:cNvContentPartPr/>
              <p14:nvPr/>
            </p14:nvContentPartPr>
            <p14:xfrm>
              <a:off x="3313093" y="3789727"/>
              <a:ext cx="169200" cy="148680"/>
            </p14:xfrm>
          </p:contentPart>
        </mc:Choice>
        <mc:Fallback xmlns=""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C53E7092-34ED-2F46-96D3-E4054EED11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82493" y="3759127"/>
                <a:ext cx="2304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t 27">
                <a:extLst>
                  <a:ext uri="{FF2B5EF4-FFF2-40B4-BE49-F238E27FC236}">
                    <a16:creationId xmlns:a16="http://schemas.microsoft.com/office/drawing/2014/main" id="{211960F2-BD0A-C04F-8E53-2E82CDC876C0}"/>
                  </a:ext>
                </a:extLst>
              </p14:cNvPr>
              <p14:cNvContentPartPr/>
              <p14:nvPr/>
            </p14:nvContentPartPr>
            <p14:xfrm>
              <a:off x="3799093" y="3112207"/>
              <a:ext cx="1370880" cy="349560"/>
            </p14:xfrm>
          </p:contentPart>
        </mc:Choice>
        <mc:Fallback xmlns="">
          <p:pic>
            <p:nvPicPr>
              <p:cNvPr id="27" name="Inkt 27">
                <a:extLst>
                  <a:ext uri="{FF2B5EF4-FFF2-40B4-BE49-F238E27FC236}">
                    <a16:creationId xmlns:a16="http://schemas.microsoft.com/office/drawing/2014/main" id="{211960F2-BD0A-C04F-8E53-2E82CDC876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8493" y="3081607"/>
                <a:ext cx="14320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t 40">
                <a:extLst>
                  <a:ext uri="{FF2B5EF4-FFF2-40B4-BE49-F238E27FC236}">
                    <a16:creationId xmlns:a16="http://schemas.microsoft.com/office/drawing/2014/main" id="{7CBCE703-DFAD-7D44-BFED-FA9195ED13C9}"/>
                  </a:ext>
                </a:extLst>
              </p14:cNvPr>
              <p14:cNvContentPartPr/>
              <p14:nvPr/>
            </p14:nvContentPartPr>
            <p14:xfrm>
              <a:off x="3651133" y="4281847"/>
              <a:ext cx="1413360" cy="444960"/>
            </p14:xfrm>
          </p:contentPart>
        </mc:Choice>
        <mc:Fallback xmlns="">
          <p:pic>
            <p:nvPicPr>
              <p:cNvPr id="39" name="Inkt 40">
                <a:extLst>
                  <a:ext uri="{FF2B5EF4-FFF2-40B4-BE49-F238E27FC236}">
                    <a16:creationId xmlns:a16="http://schemas.microsoft.com/office/drawing/2014/main" id="{7CBCE703-DFAD-7D44-BFED-FA9195ED13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0533" y="4251247"/>
                <a:ext cx="147456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t 41">
                <a:extLst>
                  <a:ext uri="{FF2B5EF4-FFF2-40B4-BE49-F238E27FC236}">
                    <a16:creationId xmlns:a16="http://schemas.microsoft.com/office/drawing/2014/main" id="{63644E70-0B67-0743-95A8-51646FF25F8A}"/>
                  </a:ext>
                </a:extLst>
              </p14:cNvPr>
              <p14:cNvContentPartPr/>
              <p14:nvPr/>
            </p14:nvContentPartPr>
            <p14:xfrm>
              <a:off x="3794053" y="3699727"/>
              <a:ext cx="1265040" cy="344160"/>
            </p14:xfrm>
          </p:contentPart>
        </mc:Choice>
        <mc:Fallback xmlns="">
          <p:pic>
            <p:nvPicPr>
              <p:cNvPr id="40" name="Inkt 41">
                <a:extLst>
                  <a:ext uri="{FF2B5EF4-FFF2-40B4-BE49-F238E27FC236}">
                    <a16:creationId xmlns:a16="http://schemas.microsoft.com/office/drawing/2014/main" id="{63644E70-0B67-0743-95A8-51646FF25F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3093" y="3669127"/>
                <a:ext cx="13266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t 46">
                <a:extLst>
                  <a:ext uri="{FF2B5EF4-FFF2-40B4-BE49-F238E27FC236}">
                    <a16:creationId xmlns:a16="http://schemas.microsoft.com/office/drawing/2014/main" id="{868FE31C-7780-C74C-B766-3869EB2785DB}"/>
                  </a:ext>
                </a:extLst>
              </p14:cNvPr>
              <p14:cNvContentPartPr/>
              <p14:nvPr/>
            </p14:nvContentPartPr>
            <p14:xfrm>
              <a:off x="2688133" y="4546447"/>
              <a:ext cx="719640" cy="190800"/>
            </p14:xfrm>
          </p:contentPart>
        </mc:Choice>
        <mc:Fallback xmlns="">
          <p:pic>
            <p:nvPicPr>
              <p:cNvPr id="46" name="Inkt 46">
                <a:extLst>
                  <a:ext uri="{FF2B5EF4-FFF2-40B4-BE49-F238E27FC236}">
                    <a16:creationId xmlns:a16="http://schemas.microsoft.com/office/drawing/2014/main" id="{868FE31C-7780-C74C-B766-3869EB2785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7188" y="4515847"/>
                <a:ext cx="781169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D8CF0564-1461-3246-8B9F-C87AD27315C6}"/>
                  </a:ext>
                </a:extLst>
              </p14:cNvPr>
              <p14:cNvContentPartPr/>
              <p14:nvPr/>
            </p14:nvContentPartPr>
            <p14:xfrm>
              <a:off x="5926333" y="3652207"/>
              <a:ext cx="233280" cy="159120"/>
            </p14:xfrm>
          </p:contentPart>
        </mc:Choice>
        <mc:Fallback xmlns=""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D8CF0564-1461-3246-8B9F-C87AD27315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5733" y="3621607"/>
                <a:ext cx="294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t 48">
                <a:extLst>
                  <a:ext uri="{FF2B5EF4-FFF2-40B4-BE49-F238E27FC236}">
                    <a16:creationId xmlns:a16="http://schemas.microsoft.com/office/drawing/2014/main" id="{7A8867F8-D3E3-9243-A43B-133D2A26383B}"/>
                  </a:ext>
                </a:extLst>
              </p14:cNvPr>
              <p14:cNvContentPartPr/>
              <p14:nvPr/>
            </p14:nvContentPartPr>
            <p14:xfrm>
              <a:off x="6238813" y="3705127"/>
              <a:ext cx="126720" cy="79560"/>
            </p14:xfrm>
          </p:contentPart>
        </mc:Choice>
        <mc:Fallback xmlns="">
          <p:pic>
            <p:nvPicPr>
              <p:cNvPr id="49" name="Inkt 48">
                <a:extLst>
                  <a:ext uri="{FF2B5EF4-FFF2-40B4-BE49-F238E27FC236}">
                    <a16:creationId xmlns:a16="http://schemas.microsoft.com/office/drawing/2014/main" id="{7A8867F8-D3E3-9243-A43B-133D2A2638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07853" y="3674527"/>
                <a:ext cx="188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t 49">
                <a:extLst>
                  <a:ext uri="{FF2B5EF4-FFF2-40B4-BE49-F238E27FC236}">
                    <a16:creationId xmlns:a16="http://schemas.microsoft.com/office/drawing/2014/main" id="{FBA31280-4CBC-874C-94C9-CCEA1E2A47DA}"/>
                  </a:ext>
                </a:extLst>
              </p14:cNvPr>
              <p14:cNvContentPartPr/>
              <p14:nvPr/>
            </p14:nvContentPartPr>
            <p14:xfrm>
              <a:off x="6355093" y="3726367"/>
              <a:ext cx="254520" cy="79560"/>
            </p14:xfrm>
          </p:contentPart>
        </mc:Choice>
        <mc:Fallback xmlns="">
          <p:pic>
            <p:nvPicPr>
              <p:cNvPr id="50" name="Inkt 49">
                <a:extLst>
                  <a:ext uri="{FF2B5EF4-FFF2-40B4-BE49-F238E27FC236}">
                    <a16:creationId xmlns:a16="http://schemas.microsoft.com/office/drawing/2014/main" id="{FBA31280-4CBC-874C-94C9-CCEA1E2A47D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4493" y="3695407"/>
                <a:ext cx="3157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t 50">
                <a:extLst>
                  <a:ext uri="{FF2B5EF4-FFF2-40B4-BE49-F238E27FC236}">
                    <a16:creationId xmlns:a16="http://schemas.microsoft.com/office/drawing/2014/main" id="{31F6BE94-C162-3842-AA9F-695AB4BCF2D5}"/>
                  </a:ext>
                </a:extLst>
              </p14:cNvPr>
              <p14:cNvContentPartPr/>
              <p14:nvPr/>
            </p14:nvContentPartPr>
            <p14:xfrm>
              <a:off x="6630133" y="3726367"/>
              <a:ext cx="164520" cy="100800"/>
            </p14:xfrm>
          </p:contentPart>
        </mc:Choice>
        <mc:Fallback xmlns="">
          <p:pic>
            <p:nvPicPr>
              <p:cNvPr id="51" name="Inkt 50">
                <a:extLst>
                  <a:ext uri="{FF2B5EF4-FFF2-40B4-BE49-F238E27FC236}">
                    <a16:creationId xmlns:a16="http://schemas.microsoft.com/office/drawing/2014/main" id="{31F6BE94-C162-3842-AA9F-695AB4BCF2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99533" y="3695407"/>
                <a:ext cx="2257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2" name="Inkt 51">
                <a:extLst>
                  <a:ext uri="{FF2B5EF4-FFF2-40B4-BE49-F238E27FC236}">
                    <a16:creationId xmlns:a16="http://schemas.microsoft.com/office/drawing/2014/main" id="{C39C9835-40ED-3B49-953C-75D8347DF34C}"/>
                  </a:ext>
                </a:extLst>
              </p14:cNvPr>
              <p14:cNvContentPartPr/>
              <p14:nvPr/>
            </p14:nvContentPartPr>
            <p14:xfrm>
              <a:off x="6942613" y="3689287"/>
              <a:ext cx="126720" cy="111600"/>
            </p14:xfrm>
          </p:contentPart>
        </mc:Choice>
        <mc:Fallback xmlns="">
          <p:pic>
            <p:nvPicPr>
              <p:cNvPr id="52" name="Inkt 51">
                <a:extLst>
                  <a:ext uri="{FF2B5EF4-FFF2-40B4-BE49-F238E27FC236}">
                    <a16:creationId xmlns:a16="http://schemas.microsoft.com/office/drawing/2014/main" id="{C39C9835-40ED-3B49-953C-75D8347DF34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11653" y="3658327"/>
                <a:ext cx="188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t 52">
                <a:extLst>
                  <a:ext uri="{FF2B5EF4-FFF2-40B4-BE49-F238E27FC236}">
                    <a16:creationId xmlns:a16="http://schemas.microsoft.com/office/drawing/2014/main" id="{4DA504C5-4E92-9745-B4F6-38F1063B9DDA}"/>
                  </a:ext>
                </a:extLst>
              </p14:cNvPr>
              <p14:cNvContentPartPr/>
              <p14:nvPr/>
            </p14:nvContentPartPr>
            <p14:xfrm>
              <a:off x="7095973" y="3715567"/>
              <a:ext cx="116640" cy="79560"/>
            </p14:xfrm>
          </p:contentPart>
        </mc:Choice>
        <mc:Fallback xmlns="">
          <p:pic>
            <p:nvPicPr>
              <p:cNvPr id="53" name="Inkt 52">
                <a:extLst>
                  <a:ext uri="{FF2B5EF4-FFF2-40B4-BE49-F238E27FC236}">
                    <a16:creationId xmlns:a16="http://schemas.microsoft.com/office/drawing/2014/main" id="{4DA504C5-4E92-9745-B4F6-38F1063B9D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5373" y="3684967"/>
                <a:ext cx="178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t 53">
                <a:extLst>
                  <a:ext uri="{FF2B5EF4-FFF2-40B4-BE49-F238E27FC236}">
                    <a16:creationId xmlns:a16="http://schemas.microsoft.com/office/drawing/2014/main" id="{8DC8E1CE-2E0F-214A-AC1C-31CBD79744D6}"/>
                  </a:ext>
                </a:extLst>
              </p14:cNvPr>
              <p14:cNvContentPartPr/>
              <p14:nvPr/>
            </p14:nvContentPartPr>
            <p14:xfrm>
              <a:off x="7260133" y="3440527"/>
              <a:ext cx="254520" cy="392040"/>
            </p14:xfrm>
          </p:contentPart>
        </mc:Choice>
        <mc:Fallback xmlns="">
          <p:pic>
            <p:nvPicPr>
              <p:cNvPr id="54" name="Inkt 53">
                <a:extLst>
                  <a:ext uri="{FF2B5EF4-FFF2-40B4-BE49-F238E27FC236}">
                    <a16:creationId xmlns:a16="http://schemas.microsoft.com/office/drawing/2014/main" id="{8DC8E1CE-2E0F-214A-AC1C-31CBD79744D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29173" y="3409927"/>
                <a:ext cx="31572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t 54">
                <a:extLst>
                  <a:ext uri="{FF2B5EF4-FFF2-40B4-BE49-F238E27FC236}">
                    <a16:creationId xmlns:a16="http://schemas.microsoft.com/office/drawing/2014/main" id="{B5EC1A0B-CF8C-1F49-9A13-19989DF892C4}"/>
                  </a:ext>
                </a:extLst>
              </p14:cNvPr>
              <p14:cNvContentPartPr/>
              <p14:nvPr/>
            </p14:nvContentPartPr>
            <p14:xfrm>
              <a:off x="6328813" y="4514767"/>
              <a:ext cx="587880" cy="32040"/>
            </p14:xfrm>
          </p:contentPart>
        </mc:Choice>
        <mc:Fallback xmlns="">
          <p:pic>
            <p:nvPicPr>
              <p:cNvPr id="55" name="Inkt 54">
                <a:extLst>
                  <a:ext uri="{FF2B5EF4-FFF2-40B4-BE49-F238E27FC236}">
                    <a16:creationId xmlns:a16="http://schemas.microsoft.com/office/drawing/2014/main" id="{B5EC1A0B-CF8C-1F49-9A13-19989DF892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97853" y="4484167"/>
                <a:ext cx="649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t 55">
                <a:extLst>
                  <a:ext uri="{FF2B5EF4-FFF2-40B4-BE49-F238E27FC236}">
                    <a16:creationId xmlns:a16="http://schemas.microsoft.com/office/drawing/2014/main" id="{F15BCE64-B8CE-4B45-9BF7-DFE36F49DE2A}"/>
                  </a:ext>
                </a:extLst>
              </p14:cNvPr>
              <p14:cNvContentPartPr/>
              <p14:nvPr/>
            </p14:nvContentPartPr>
            <p14:xfrm>
              <a:off x="6286333" y="4043887"/>
              <a:ext cx="656640" cy="506160"/>
            </p14:xfrm>
          </p:contentPart>
        </mc:Choice>
        <mc:Fallback xmlns="">
          <p:pic>
            <p:nvPicPr>
              <p:cNvPr id="56" name="Inkt 55">
                <a:extLst>
                  <a:ext uri="{FF2B5EF4-FFF2-40B4-BE49-F238E27FC236}">
                    <a16:creationId xmlns:a16="http://schemas.microsoft.com/office/drawing/2014/main" id="{F15BCE64-B8CE-4B45-9BF7-DFE36F49DE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5733" y="4012927"/>
                <a:ext cx="7178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t 56">
                <a:extLst>
                  <a:ext uri="{FF2B5EF4-FFF2-40B4-BE49-F238E27FC236}">
                    <a16:creationId xmlns:a16="http://schemas.microsoft.com/office/drawing/2014/main" id="{FFF2C1A6-7D6A-C648-A9BA-DFE793614688}"/>
                  </a:ext>
                </a:extLst>
              </p14:cNvPr>
              <p14:cNvContentPartPr/>
              <p14:nvPr/>
            </p14:nvContentPartPr>
            <p14:xfrm>
              <a:off x="6662173" y="4456447"/>
              <a:ext cx="5760" cy="16200"/>
            </p14:xfrm>
          </p:contentPart>
        </mc:Choice>
        <mc:Fallback xmlns="">
          <p:pic>
            <p:nvPicPr>
              <p:cNvPr id="57" name="Inkt 56">
                <a:extLst>
                  <a:ext uri="{FF2B5EF4-FFF2-40B4-BE49-F238E27FC236}">
                    <a16:creationId xmlns:a16="http://schemas.microsoft.com/office/drawing/2014/main" id="{FFF2C1A6-7D6A-C648-A9BA-DFE7936146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31213" y="4425847"/>
                <a:ext cx="66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8" name="Inkt 57">
                <a:extLst>
                  <a:ext uri="{FF2B5EF4-FFF2-40B4-BE49-F238E27FC236}">
                    <a16:creationId xmlns:a16="http://schemas.microsoft.com/office/drawing/2014/main" id="{3CF99FF0-318D-1147-8F61-7AE1D03DFA6A}"/>
                  </a:ext>
                </a:extLst>
              </p14:cNvPr>
              <p14:cNvContentPartPr/>
              <p14:nvPr/>
            </p14:nvContentPartPr>
            <p14:xfrm>
              <a:off x="6735973" y="4128487"/>
              <a:ext cx="100800" cy="222480"/>
            </p14:xfrm>
          </p:contentPart>
        </mc:Choice>
        <mc:Fallback xmlns="">
          <p:pic>
            <p:nvPicPr>
              <p:cNvPr id="58" name="Inkt 57">
                <a:extLst>
                  <a:ext uri="{FF2B5EF4-FFF2-40B4-BE49-F238E27FC236}">
                    <a16:creationId xmlns:a16="http://schemas.microsoft.com/office/drawing/2014/main" id="{3CF99FF0-318D-1147-8F61-7AE1D03DFA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05373" y="4097527"/>
                <a:ext cx="1623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Inkt 95">
                <a:extLst>
                  <a:ext uri="{FF2B5EF4-FFF2-40B4-BE49-F238E27FC236}">
                    <a16:creationId xmlns:a16="http://schemas.microsoft.com/office/drawing/2014/main" id="{BF728CB8-547D-B446-BA94-64FD6D005A9B}"/>
                  </a:ext>
                </a:extLst>
              </p14:cNvPr>
              <p14:cNvContentPartPr/>
              <p14:nvPr/>
            </p14:nvContentPartPr>
            <p14:xfrm>
              <a:off x="7794373" y="3482647"/>
              <a:ext cx="1318320" cy="339120"/>
            </p14:xfrm>
          </p:contentPart>
        </mc:Choice>
        <mc:Fallback xmlns="">
          <p:pic>
            <p:nvPicPr>
              <p:cNvPr id="93" name="Inkt 95">
                <a:extLst>
                  <a:ext uri="{FF2B5EF4-FFF2-40B4-BE49-F238E27FC236}">
                    <a16:creationId xmlns:a16="http://schemas.microsoft.com/office/drawing/2014/main" id="{BF728CB8-547D-B446-BA94-64FD6D005A9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63765" y="3452047"/>
                <a:ext cx="1379897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4" name="Inkt 96">
                <a:extLst>
                  <a:ext uri="{FF2B5EF4-FFF2-40B4-BE49-F238E27FC236}">
                    <a16:creationId xmlns:a16="http://schemas.microsoft.com/office/drawing/2014/main" id="{DB6C8BBC-6F29-A441-A0EB-6932657078C5}"/>
                  </a:ext>
                </a:extLst>
              </p14:cNvPr>
              <p14:cNvContentPartPr/>
              <p14:nvPr/>
            </p14:nvContentPartPr>
            <p14:xfrm>
              <a:off x="7884373" y="2879647"/>
              <a:ext cx="1894680" cy="407520"/>
            </p14:xfrm>
          </p:contentPart>
        </mc:Choice>
        <mc:Fallback xmlns="">
          <p:pic>
            <p:nvPicPr>
              <p:cNvPr id="94" name="Inkt 96">
                <a:extLst>
                  <a:ext uri="{FF2B5EF4-FFF2-40B4-BE49-F238E27FC236}">
                    <a16:creationId xmlns:a16="http://schemas.microsoft.com/office/drawing/2014/main" id="{DB6C8BBC-6F29-A441-A0EB-6932657078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53773" y="2849074"/>
                <a:ext cx="1956240" cy="468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8" name="Inkt 119">
                <a:extLst>
                  <a:ext uri="{FF2B5EF4-FFF2-40B4-BE49-F238E27FC236}">
                    <a16:creationId xmlns:a16="http://schemas.microsoft.com/office/drawing/2014/main" id="{CA704F68-840F-DC40-A2D8-05496C74EF2B}"/>
                  </a:ext>
                </a:extLst>
              </p14:cNvPr>
              <p14:cNvContentPartPr/>
              <p14:nvPr/>
            </p14:nvContentPartPr>
            <p14:xfrm>
              <a:off x="10831693" y="2879647"/>
              <a:ext cx="794160" cy="344160"/>
            </p14:xfrm>
          </p:contentPart>
        </mc:Choice>
        <mc:Fallback xmlns="">
          <p:pic>
            <p:nvPicPr>
              <p:cNvPr id="118" name="Inkt 119">
                <a:extLst>
                  <a:ext uri="{FF2B5EF4-FFF2-40B4-BE49-F238E27FC236}">
                    <a16:creationId xmlns:a16="http://schemas.microsoft.com/office/drawing/2014/main" id="{CA704F68-840F-DC40-A2D8-05496C74EF2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801093" y="2849047"/>
                <a:ext cx="8553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7" name="Inkt 137">
                <a:extLst>
                  <a:ext uri="{FF2B5EF4-FFF2-40B4-BE49-F238E27FC236}">
                    <a16:creationId xmlns:a16="http://schemas.microsoft.com/office/drawing/2014/main" id="{2622230A-1D2E-0E4F-B7D8-299F905D3EE2}"/>
                  </a:ext>
                </a:extLst>
              </p14:cNvPr>
              <p14:cNvContentPartPr/>
              <p14:nvPr/>
            </p14:nvContentPartPr>
            <p14:xfrm>
              <a:off x="10022773" y="3419287"/>
              <a:ext cx="1941840" cy="1201680"/>
            </p14:xfrm>
          </p:contentPart>
        </mc:Choice>
        <mc:Fallback xmlns="">
          <p:pic>
            <p:nvPicPr>
              <p:cNvPr id="137" name="Inkt 137">
                <a:extLst>
                  <a:ext uri="{FF2B5EF4-FFF2-40B4-BE49-F238E27FC236}">
                    <a16:creationId xmlns:a16="http://schemas.microsoft.com/office/drawing/2014/main" id="{2622230A-1D2E-0E4F-B7D8-299F905D3EE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992173" y="3388687"/>
                <a:ext cx="200304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2" name="Inkt 142">
                <a:extLst>
                  <a:ext uri="{FF2B5EF4-FFF2-40B4-BE49-F238E27FC236}">
                    <a16:creationId xmlns:a16="http://schemas.microsoft.com/office/drawing/2014/main" id="{4DCFB87D-2050-4D45-BDB6-1794E465471B}"/>
                  </a:ext>
                </a:extLst>
              </p14:cNvPr>
              <p14:cNvContentPartPr/>
              <p14:nvPr/>
            </p14:nvContentPartPr>
            <p14:xfrm>
              <a:off x="7381813" y="4218127"/>
              <a:ext cx="2402640" cy="455760"/>
            </p14:xfrm>
          </p:contentPart>
        </mc:Choice>
        <mc:Fallback xmlns="">
          <p:pic>
            <p:nvPicPr>
              <p:cNvPr id="142" name="Inkt 142">
                <a:extLst>
                  <a:ext uri="{FF2B5EF4-FFF2-40B4-BE49-F238E27FC236}">
                    <a16:creationId xmlns:a16="http://schemas.microsoft.com/office/drawing/2014/main" id="{4DCFB87D-2050-4D45-BDB6-1794E46547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50853" y="4187527"/>
                <a:ext cx="246420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121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Oplossing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6DDBD3E6-0B15-41FC-B3C6-EA8545BE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88" y="0"/>
            <a:ext cx="646054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t 13">
                <a:extLst>
                  <a:ext uri="{FF2B5EF4-FFF2-40B4-BE49-F238E27FC236}">
                    <a16:creationId xmlns:a16="http://schemas.microsoft.com/office/drawing/2014/main" id="{950C2774-3ADB-6348-8F0E-BE28256CDC8B}"/>
                  </a:ext>
                </a:extLst>
              </p14:cNvPr>
              <p14:cNvContentPartPr/>
              <p14:nvPr/>
            </p14:nvContentPartPr>
            <p14:xfrm>
              <a:off x="3831133" y="2291047"/>
              <a:ext cx="1767600" cy="1428480"/>
            </p14:xfrm>
          </p:contentPart>
        </mc:Choice>
        <mc:Fallback xmlns="">
          <p:pic>
            <p:nvPicPr>
              <p:cNvPr id="13" name="Inkt 13">
                <a:extLst>
                  <a:ext uri="{FF2B5EF4-FFF2-40B4-BE49-F238E27FC236}">
                    <a16:creationId xmlns:a16="http://schemas.microsoft.com/office/drawing/2014/main" id="{950C2774-3ADB-6348-8F0E-BE28256CD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173" y="2260447"/>
                <a:ext cx="1829160" cy="14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3" name="Inkt 53">
                <a:extLst>
                  <a:ext uri="{FF2B5EF4-FFF2-40B4-BE49-F238E27FC236}">
                    <a16:creationId xmlns:a16="http://schemas.microsoft.com/office/drawing/2014/main" id="{0475BEA4-4C2A-5744-AC91-85292A9372C4}"/>
                  </a:ext>
                </a:extLst>
              </p14:cNvPr>
              <p14:cNvContentPartPr/>
              <p14:nvPr/>
            </p14:nvContentPartPr>
            <p14:xfrm>
              <a:off x="2926093" y="3868207"/>
              <a:ext cx="2688480" cy="2905200"/>
            </p14:xfrm>
          </p:contentPart>
        </mc:Choice>
        <mc:Fallback xmlns="">
          <p:pic>
            <p:nvPicPr>
              <p:cNvPr id="53" name="Inkt 53">
                <a:extLst>
                  <a:ext uri="{FF2B5EF4-FFF2-40B4-BE49-F238E27FC236}">
                    <a16:creationId xmlns:a16="http://schemas.microsoft.com/office/drawing/2014/main" id="{0475BEA4-4C2A-5744-AC91-85292A9372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5493" y="3837251"/>
                <a:ext cx="2750040" cy="2966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3" name="Inkt 63">
                <a:extLst>
                  <a:ext uri="{FF2B5EF4-FFF2-40B4-BE49-F238E27FC236}">
                    <a16:creationId xmlns:a16="http://schemas.microsoft.com/office/drawing/2014/main" id="{00DA371F-8581-C549-8330-CC71A9B6D15A}"/>
                  </a:ext>
                </a:extLst>
              </p14:cNvPr>
              <p14:cNvContentPartPr/>
              <p14:nvPr/>
            </p14:nvContentPartPr>
            <p14:xfrm>
              <a:off x="8207293" y="3587407"/>
              <a:ext cx="3524400" cy="537840"/>
            </p14:xfrm>
          </p:contentPart>
        </mc:Choice>
        <mc:Fallback xmlns="">
          <p:pic>
            <p:nvPicPr>
              <p:cNvPr id="63" name="Inkt 63">
                <a:extLst>
                  <a:ext uri="{FF2B5EF4-FFF2-40B4-BE49-F238E27FC236}">
                    <a16:creationId xmlns:a16="http://schemas.microsoft.com/office/drawing/2014/main" id="{00DA371F-8581-C549-8330-CC71A9B6D1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76696" y="3556807"/>
                <a:ext cx="3585594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5" name="Inkt 64">
                <a:extLst>
                  <a:ext uri="{FF2B5EF4-FFF2-40B4-BE49-F238E27FC236}">
                    <a16:creationId xmlns:a16="http://schemas.microsoft.com/office/drawing/2014/main" id="{D30E66F1-F2E7-5542-8140-EC0520DD0111}"/>
                  </a:ext>
                </a:extLst>
              </p14:cNvPr>
              <p14:cNvContentPartPr/>
              <p14:nvPr/>
            </p14:nvContentPartPr>
            <p14:xfrm>
              <a:off x="7471813" y="1836007"/>
              <a:ext cx="106200" cy="460800"/>
            </p14:xfrm>
          </p:contentPart>
        </mc:Choice>
        <mc:Fallback xmlns="">
          <p:pic>
            <p:nvPicPr>
              <p:cNvPr id="65" name="Inkt 64">
                <a:extLst>
                  <a:ext uri="{FF2B5EF4-FFF2-40B4-BE49-F238E27FC236}">
                    <a16:creationId xmlns:a16="http://schemas.microsoft.com/office/drawing/2014/main" id="{D30E66F1-F2E7-5542-8140-EC0520DD01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40853" y="1805407"/>
                <a:ext cx="1674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6" name="Inkt 77">
                <a:extLst>
                  <a:ext uri="{FF2B5EF4-FFF2-40B4-BE49-F238E27FC236}">
                    <a16:creationId xmlns:a16="http://schemas.microsoft.com/office/drawing/2014/main" id="{1BE2A8E2-68AD-134B-82DF-4F635777446B}"/>
                  </a:ext>
                </a:extLst>
              </p14:cNvPr>
              <p14:cNvContentPartPr/>
              <p14:nvPr/>
            </p14:nvContentPartPr>
            <p14:xfrm>
              <a:off x="8799853" y="1783087"/>
              <a:ext cx="2360520" cy="511200"/>
            </p14:xfrm>
          </p:contentPart>
        </mc:Choice>
        <mc:Fallback xmlns="">
          <p:pic>
            <p:nvPicPr>
              <p:cNvPr id="76" name="Inkt 77">
                <a:extLst>
                  <a:ext uri="{FF2B5EF4-FFF2-40B4-BE49-F238E27FC236}">
                    <a16:creationId xmlns:a16="http://schemas.microsoft.com/office/drawing/2014/main" id="{1BE2A8E2-68AD-134B-82DF-4F63577744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69253" y="1752487"/>
                <a:ext cx="242172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7" name="Inkt 78">
                <a:extLst>
                  <a:ext uri="{FF2B5EF4-FFF2-40B4-BE49-F238E27FC236}">
                    <a16:creationId xmlns:a16="http://schemas.microsoft.com/office/drawing/2014/main" id="{583A1741-ED46-E04F-A2B5-3696CB499518}"/>
                  </a:ext>
                </a:extLst>
              </p14:cNvPr>
              <p14:cNvContentPartPr/>
              <p14:nvPr/>
            </p14:nvContentPartPr>
            <p14:xfrm>
              <a:off x="7783933" y="1857607"/>
              <a:ext cx="783360" cy="412560"/>
            </p14:xfrm>
          </p:contentPart>
        </mc:Choice>
        <mc:Fallback xmlns="">
          <p:pic>
            <p:nvPicPr>
              <p:cNvPr id="77" name="Inkt 78">
                <a:extLst>
                  <a:ext uri="{FF2B5EF4-FFF2-40B4-BE49-F238E27FC236}">
                    <a16:creationId xmlns:a16="http://schemas.microsoft.com/office/drawing/2014/main" id="{583A1741-ED46-E04F-A2B5-3696CB4995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53333" y="1827007"/>
                <a:ext cx="844920" cy="47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9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220C1A5-6BB8-416F-B23E-5F8553E4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575" y="2659829"/>
            <a:ext cx="2371725" cy="27432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EA039F4-5F64-4504-A943-228172B67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55" y="1429254"/>
            <a:ext cx="3019425" cy="6000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t 27">
                <a:extLst>
                  <a:ext uri="{FF2B5EF4-FFF2-40B4-BE49-F238E27FC236}">
                    <a16:creationId xmlns:a16="http://schemas.microsoft.com/office/drawing/2014/main" id="{6F60CF8A-C26F-5444-811F-BA64FCBE0986}"/>
                  </a:ext>
                </a:extLst>
              </p14:cNvPr>
              <p14:cNvContentPartPr/>
              <p14:nvPr/>
            </p14:nvContentPartPr>
            <p14:xfrm>
              <a:off x="4778293" y="5439607"/>
              <a:ext cx="799200" cy="471240"/>
            </p14:xfrm>
          </p:contentPart>
        </mc:Choice>
        <mc:Fallback xmlns="">
          <p:pic>
            <p:nvPicPr>
              <p:cNvPr id="27" name="Inkt 27">
                <a:extLst>
                  <a:ext uri="{FF2B5EF4-FFF2-40B4-BE49-F238E27FC236}">
                    <a16:creationId xmlns:a16="http://schemas.microsoft.com/office/drawing/2014/main" id="{6F60CF8A-C26F-5444-811F-BA64FCBE0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7707" y="5409007"/>
                <a:ext cx="860372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t 30">
                <a:extLst>
                  <a:ext uri="{FF2B5EF4-FFF2-40B4-BE49-F238E27FC236}">
                    <a16:creationId xmlns:a16="http://schemas.microsoft.com/office/drawing/2014/main" id="{F1E641C8-17F3-FE4E-9162-1EC0901CAD0B}"/>
                  </a:ext>
                </a:extLst>
              </p14:cNvPr>
              <p14:cNvContentPartPr/>
              <p14:nvPr/>
            </p14:nvContentPartPr>
            <p14:xfrm>
              <a:off x="2508133" y="5497927"/>
              <a:ext cx="2138040" cy="418320"/>
            </p14:xfrm>
          </p:contentPart>
        </mc:Choice>
        <mc:Fallback xmlns="">
          <p:pic>
            <p:nvPicPr>
              <p:cNvPr id="30" name="Inkt 30">
                <a:extLst>
                  <a:ext uri="{FF2B5EF4-FFF2-40B4-BE49-F238E27FC236}">
                    <a16:creationId xmlns:a16="http://schemas.microsoft.com/office/drawing/2014/main" id="{F1E641C8-17F3-FE4E-9162-1EC0901CA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7533" y="5467327"/>
                <a:ext cx="2199600" cy="47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08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328B9BF-59A3-4B89-9990-B9EBE9B1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395412"/>
            <a:ext cx="71151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4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8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2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19C0D51B-6D9D-46CB-8D30-99F6800C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sz="6600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A946BCEE-2DDA-A94D-9D86-A181709FA78C}"/>
                  </a:ext>
                </a:extLst>
              </p14:cNvPr>
              <p14:cNvContentPartPr/>
              <p14:nvPr/>
            </p14:nvContentPartPr>
            <p14:xfrm>
              <a:off x="10895413" y="5719973"/>
              <a:ext cx="25560" cy="1620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A946BCEE-2DDA-A94D-9D86-A181709FA7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4813" y="5689373"/>
                <a:ext cx="871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t 46">
                <a:extLst>
                  <a:ext uri="{FF2B5EF4-FFF2-40B4-BE49-F238E27FC236}">
                    <a16:creationId xmlns:a16="http://schemas.microsoft.com/office/drawing/2014/main" id="{1DD1CD29-E783-7845-80FB-DE529DAC32D9}"/>
                  </a:ext>
                </a:extLst>
              </p14:cNvPr>
              <p14:cNvContentPartPr/>
              <p14:nvPr/>
            </p14:nvContentPartPr>
            <p14:xfrm>
              <a:off x="5614213" y="4810613"/>
              <a:ext cx="5032800" cy="1444320"/>
            </p14:xfrm>
          </p:contentPart>
        </mc:Choice>
        <mc:Fallback xmlns="">
          <p:pic>
            <p:nvPicPr>
              <p:cNvPr id="45" name="Inkt 46">
                <a:extLst>
                  <a:ext uri="{FF2B5EF4-FFF2-40B4-BE49-F238E27FC236}">
                    <a16:creationId xmlns:a16="http://schemas.microsoft.com/office/drawing/2014/main" id="{1DD1CD29-E783-7845-80FB-DE529DAC32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83613" y="4780013"/>
                <a:ext cx="5094000" cy="15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t 47">
                <a:extLst>
                  <a:ext uri="{FF2B5EF4-FFF2-40B4-BE49-F238E27FC236}">
                    <a16:creationId xmlns:a16="http://schemas.microsoft.com/office/drawing/2014/main" id="{BEE2C537-030C-A342-9EF3-3606EAD1D3B2}"/>
                  </a:ext>
                </a:extLst>
              </p14:cNvPr>
              <p14:cNvContentPartPr/>
              <p14:nvPr/>
            </p14:nvContentPartPr>
            <p14:xfrm>
              <a:off x="2772733" y="5101133"/>
              <a:ext cx="2566800" cy="1057680"/>
            </p14:xfrm>
          </p:contentPart>
        </mc:Choice>
        <mc:Fallback xmlns="">
          <p:pic>
            <p:nvPicPr>
              <p:cNvPr id="46" name="Inkt 47">
                <a:extLst>
                  <a:ext uri="{FF2B5EF4-FFF2-40B4-BE49-F238E27FC236}">
                    <a16:creationId xmlns:a16="http://schemas.microsoft.com/office/drawing/2014/main" id="{BEE2C537-030C-A342-9EF3-3606EAD1D3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42133" y="5070184"/>
                <a:ext cx="2628000" cy="1119219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Afbeelding 2">
            <a:extLst>
              <a:ext uri="{FF2B5EF4-FFF2-40B4-BE49-F238E27FC236}">
                <a16:creationId xmlns:a16="http://schemas.microsoft.com/office/drawing/2014/main" id="{8E074D8A-2ACE-4192-8DE8-5F7C9513B4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690688"/>
            <a:ext cx="86582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5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96965-54E6-408B-9C50-86BF0DB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Wachtrijen</a:t>
            </a:r>
            <a:r>
              <a:rPr lang="en-US" sz="6600" dirty="0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 (queues)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B1B4-6F67-40D4-8C68-44FB74F0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Specificatie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nl-BE" dirty="0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Implementatie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Voorbeeld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Toepassingen</a:t>
            </a:r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pPr lvl="1"/>
            <a:endParaRPr lang="en-US" dirty="0">
              <a:solidFill>
                <a:schemeClr val="bg1">
                  <a:lumMod val="65000"/>
                </a:schemeClr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  <a:p>
            <a:r>
              <a:rPr lang="en-US" dirty="0" err="1">
                <a:solidFill>
                  <a:schemeClr val="accent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Oefeningen</a:t>
            </a:r>
            <a:endParaRPr lang="en-US" dirty="0">
              <a:solidFill>
                <a:schemeClr val="accent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366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t 25">
                <a:extLst>
                  <a:ext uri="{FF2B5EF4-FFF2-40B4-BE49-F238E27FC236}">
                    <a16:creationId xmlns:a16="http://schemas.microsoft.com/office/drawing/2014/main" id="{EE5FE739-365B-724A-8BFC-564E91B8FBE7}"/>
                  </a:ext>
                </a:extLst>
              </p14:cNvPr>
              <p14:cNvContentPartPr/>
              <p14:nvPr/>
            </p14:nvContentPartPr>
            <p14:xfrm>
              <a:off x="2645653" y="412567"/>
              <a:ext cx="1359720" cy="533880"/>
            </p14:xfrm>
          </p:contentPart>
        </mc:Choice>
        <mc:Fallback xmlns="">
          <p:pic>
            <p:nvPicPr>
              <p:cNvPr id="24" name="Inkt 25">
                <a:extLst>
                  <a:ext uri="{FF2B5EF4-FFF2-40B4-BE49-F238E27FC236}">
                    <a16:creationId xmlns:a16="http://schemas.microsoft.com/office/drawing/2014/main" id="{EE5FE739-365B-724A-8BFC-564E91B8F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5053" y="381946"/>
                <a:ext cx="1420920" cy="595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t 26">
                <a:extLst>
                  <a:ext uri="{FF2B5EF4-FFF2-40B4-BE49-F238E27FC236}">
                    <a16:creationId xmlns:a16="http://schemas.microsoft.com/office/drawing/2014/main" id="{787415AC-687D-024F-9087-DEB2BF75C047}"/>
                  </a:ext>
                </a:extLst>
              </p14:cNvPr>
              <p14:cNvContentPartPr/>
              <p14:nvPr/>
            </p14:nvContentPartPr>
            <p14:xfrm>
              <a:off x="1121773" y="407167"/>
              <a:ext cx="1206720" cy="318240"/>
            </p14:xfrm>
          </p:contentPart>
        </mc:Choice>
        <mc:Fallback xmlns="">
          <p:pic>
            <p:nvPicPr>
              <p:cNvPr id="25" name="Inkt 26">
                <a:extLst>
                  <a:ext uri="{FF2B5EF4-FFF2-40B4-BE49-F238E27FC236}">
                    <a16:creationId xmlns:a16="http://schemas.microsoft.com/office/drawing/2014/main" id="{787415AC-687D-024F-9087-DEB2BF75C0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0813" y="376532"/>
                <a:ext cx="1268280" cy="37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579CC320-80E1-D748-AB3F-4C6E5192F556}"/>
                  </a:ext>
                </a:extLst>
              </p14:cNvPr>
              <p14:cNvContentPartPr/>
              <p14:nvPr/>
            </p14:nvContentPartPr>
            <p14:xfrm>
              <a:off x="2418133" y="1264687"/>
              <a:ext cx="227880" cy="296640"/>
            </p14:xfrm>
          </p:contentPart>
        </mc:Choice>
        <mc:Fallback xmlns=""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579CC320-80E1-D748-AB3F-4C6E5192F5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7533" y="1233727"/>
                <a:ext cx="2890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t 43">
                <a:extLst>
                  <a:ext uri="{FF2B5EF4-FFF2-40B4-BE49-F238E27FC236}">
                    <a16:creationId xmlns:a16="http://schemas.microsoft.com/office/drawing/2014/main" id="{370AAF25-92CF-CE41-8DA5-FF6DB13FE777}"/>
                  </a:ext>
                </a:extLst>
              </p14:cNvPr>
              <p14:cNvContentPartPr/>
              <p14:nvPr/>
            </p14:nvContentPartPr>
            <p14:xfrm>
              <a:off x="2873893" y="1396807"/>
              <a:ext cx="269640" cy="159120"/>
            </p14:xfrm>
          </p:contentPart>
        </mc:Choice>
        <mc:Fallback xmlns="">
          <p:pic>
            <p:nvPicPr>
              <p:cNvPr id="43" name="Inkt 43">
                <a:extLst>
                  <a:ext uri="{FF2B5EF4-FFF2-40B4-BE49-F238E27FC236}">
                    <a16:creationId xmlns:a16="http://schemas.microsoft.com/office/drawing/2014/main" id="{370AAF25-92CF-CE41-8DA5-FF6DB13FE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2933" y="1366207"/>
                <a:ext cx="3308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9B16CD04-9118-E24E-B2E6-288ACA63FE7B}"/>
                  </a:ext>
                </a:extLst>
              </p14:cNvPr>
              <p14:cNvContentPartPr/>
              <p14:nvPr/>
            </p14:nvContentPartPr>
            <p14:xfrm>
              <a:off x="3550693" y="1386367"/>
              <a:ext cx="1188000" cy="18540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9B16CD04-9118-E24E-B2E6-288ACA63FE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9733" y="1355407"/>
                <a:ext cx="1249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9DC79108-E8FF-C241-8620-44C515514CB5}"/>
                  </a:ext>
                </a:extLst>
              </p14:cNvPr>
              <p14:cNvContentPartPr/>
              <p14:nvPr/>
            </p14:nvContentPartPr>
            <p14:xfrm>
              <a:off x="4116613" y="1253887"/>
              <a:ext cx="16200" cy="16200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9DC79108-E8FF-C241-8620-44C515514C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86013" y="1223287"/>
                <a:ext cx="77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t 55">
                <a:extLst>
                  <a:ext uri="{FF2B5EF4-FFF2-40B4-BE49-F238E27FC236}">
                    <a16:creationId xmlns:a16="http://schemas.microsoft.com/office/drawing/2014/main" id="{A9ED3A72-8ABC-684F-B464-C9C3DA9388F0}"/>
                  </a:ext>
                </a:extLst>
              </p14:cNvPr>
              <p14:cNvContentPartPr/>
              <p14:nvPr/>
            </p14:nvContentPartPr>
            <p14:xfrm>
              <a:off x="5058733" y="1185127"/>
              <a:ext cx="1153800" cy="365400"/>
            </p14:xfrm>
          </p:contentPart>
        </mc:Choice>
        <mc:Fallback xmlns="">
          <p:pic>
            <p:nvPicPr>
              <p:cNvPr id="55" name="Inkt 55">
                <a:extLst>
                  <a:ext uri="{FF2B5EF4-FFF2-40B4-BE49-F238E27FC236}">
                    <a16:creationId xmlns:a16="http://schemas.microsoft.com/office/drawing/2014/main" id="{A9ED3A72-8ABC-684F-B464-C9C3DA9388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8133" y="1154527"/>
                <a:ext cx="12153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Inkt 58">
                <a:extLst>
                  <a:ext uri="{FF2B5EF4-FFF2-40B4-BE49-F238E27FC236}">
                    <a16:creationId xmlns:a16="http://schemas.microsoft.com/office/drawing/2014/main" id="{4E134F1A-5A71-D144-8DAD-4B3F13AD38E9}"/>
                  </a:ext>
                </a:extLst>
              </p14:cNvPr>
              <p14:cNvContentPartPr/>
              <p14:nvPr/>
            </p14:nvContentPartPr>
            <p14:xfrm>
              <a:off x="1322653" y="1169287"/>
              <a:ext cx="470880" cy="455400"/>
            </p14:xfrm>
          </p:contentPart>
        </mc:Choice>
        <mc:Fallback xmlns="">
          <p:pic>
            <p:nvPicPr>
              <p:cNvPr id="58" name="Inkt 58">
                <a:extLst>
                  <a:ext uri="{FF2B5EF4-FFF2-40B4-BE49-F238E27FC236}">
                    <a16:creationId xmlns:a16="http://schemas.microsoft.com/office/drawing/2014/main" id="{4E134F1A-5A71-D144-8DAD-4B3F13AD38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92053" y="1138687"/>
                <a:ext cx="5320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t 62">
                <a:extLst>
                  <a:ext uri="{FF2B5EF4-FFF2-40B4-BE49-F238E27FC236}">
                    <a16:creationId xmlns:a16="http://schemas.microsoft.com/office/drawing/2014/main" id="{2AD4D1C2-BF70-0745-BFA1-BA1E35B08140}"/>
                  </a:ext>
                </a:extLst>
              </p14:cNvPr>
              <p14:cNvContentPartPr/>
              <p14:nvPr/>
            </p14:nvContentPartPr>
            <p14:xfrm>
              <a:off x="1476733" y="2016007"/>
              <a:ext cx="343800" cy="323280"/>
            </p14:xfrm>
          </p:contentPart>
        </mc:Choice>
        <mc:Fallback xmlns="">
          <p:pic>
            <p:nvPicPr>
              <p:cNvPr id="62" name="Inkt 62">
                <a:extLst>
                  <a:ext uri="{FF2B5EF4-FFF2-40B4-BE49-F238E27FC236}">
                    <a16:creationId xmlns:a16="http://schemas.microsoft.com/office/drawing/2014/main" id="{2AD4D1C2-BF70-0745-BFA1-BA1E35B081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6133" y="1985407"/>
                <a:ext cx="4050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t 72">
                <a:extLst>
                  <a:ext uri="{FF2B5EF4-FFF2-40B4-BE49-F238E27FC236}">
                    <a16:creationId xmlns:a16="http://schemas.microsoft.com/office/drawing/2014/main" id="{F1B7D2C2-2DC3-3241-90A4-AD6A6CBF35DD}"/>
                  </a:ext>
                </a:extLst>
              </p14:cNvPr>
              <p14:cNvContentPartPr/>
              <p14:nvPr/>
            </p14:nvContentPartPr>
            <p14:xfrm>
              <a:off x="2391493" y="2005207"/>
              <a:ext cx="323280" cy="254520"/>
            </p14:xfrm>
          </p:contentPart>
        </mc:Choice>
        <mc:Fallback xmlns="">
          <p:pic>
            <p:nvPicPr>
              <p:cNvPr id="71" name="Inkt 72">
                <a:extLst>
                  <a:ext uri="{FF2B5EF4-FFF2-40B4-BE49-F238E27FC236}">
                    <a16:creationId xmlns:a16="http://schemas.microsoft.com/office/drawing/2014/main" id="{F1B7D2C2-2DC3-3241-90A4-AD6A6CBF35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0893" y="1974607"/>
                <a:ext cx="3844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t 89">
                <a:extLst>
                  <a:ext uri="{FF2B5EF4-FFF2-40B4-BE49-F238E27FC236}">
                    <a16:creationId xmlns:a16="http://schemas.microsoft.com/office/drawing/2014/main" id="{E33B43F6-1D6A-BB4A-89A7-67A54BB0A60C}"/>
                  </a:ext>
                </a:extLst>
              </p14:cNvPr>
              <p14:cNvContentPartPr/>
              <p14:nvPr/>
            </p14:nvContentPartPr>
            <p14:xfrm>
              <a:off x="1539733" y="2735647"/>
              <a:ext cx="381240" cy="296640"/>
            </p14:xfrm>
          </p:contentPart>
        </mc:Choice>
        <mc:Fallback xmlns="">
          <p:pic>
            <p:nvPicPr>
              <p:cNvPr id="85" name="Inkt 89">
                <a:extLst>
                  <a:ext uri="{FF2B5EF4-FFF2-40B4-BE49-F238E27FC236}">
                    <a16:creationId xmlns:a16="http://schemas.microsoft.com/office/drawing/2014/main" id="{E33B43F6-1D6A-BB4A-89A7-67A54BB0A6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9133" y="2705047"/>
                <a:ext cx="442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6" name="Inkt 90">
                <a:extLst>
                  <a:ext uri="{FF2B5EF4-FFF2-40B4-BE49-F238E27FC236}">
                    <a16:creationId xmlns:a16="http://schemas.microsoft.com/office/drawing/2014/main" id="{0E51E3BD-A552-F241-B838-AB05409E4EDC}"/>
                  </a:ext>
                </a:extLst>
              </p14:cNvPr>
              <p14:cNvContentPartPr/>
              <p14:nvPr/>
            </p14:nvContentPartPr>
            <p14:xfrm>
              <a:off x="2910253" y="1941847"/>
              <a:ext cx="1471320" cy="651240"/>
            </p14:xfrm>
          </p:contentPart>
        </mc:Choice>
        <mc:Fallback xmlns="">
          <p:pic>
            <p:nvPicPr>
              <p:cNvPr id="86" name="Inkt 90">
                <a:extLst>
                  <a:ext uri="{FF2B5EF4-FFF2-40B4-BE49-F238E27FC236}">
                    <a16:creationId xmlns:a16="http://schemas.microsoft.com/office/drawing/2014/main" id="{0E51E3BD-A552-F241-B838-AB05409E4E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9653" y="1911247"/>
                <a:ext cx="153288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7" name="Inkt 91">
                <a:extLst>
                  <a:ext uri="{FF2B5EF4-FFF2-40B4-BE49-F238E27FC236}">
                    <a16:creationId xmlns:a16="http://schemas.microsoft.com/office/drawing/2014/main" id="{FEFBEFA0-6D59-4E44-ACD3-D283C1FF2E8F}"/>
                  </a:ext>
                </a:extLst>
              </p14:cNvPr>
              <p14:cNvContentPartPr/>
              <p14:nvPr/>
            </p14:nvContentPartPr>
            <p14:xfrm>
              <a:off x="3730333" y="2693167"/>
              <a:ext cx="253800" cy="275400"/>
            </p14:xfrm>
          </p:contentPart>
        </mc:Choice>
        <mc:Fallback xmlns="">
          <p:pic>
            <p:nvPicPr>
              <p:cNvPr id="87" name="Inkt 91">
                <a:extLst>
                  <a:ext uri="{FF2B5EF4-FFF2-40B4-BE49-F238E27FC236}">
                    <a16:creationId xmlns:a16="http://schemas.microsoft.com/office/drawing/2014/main" id="{FEFBEFA0-6D59-4E44-ACD3-D283C1FF2E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9733" y="2662567"/>
                <a:ext cx="315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t 92">
                <a:extLst>
                  <a:ext uri="{FF2B5EF4-FFF2-40B4-BE49-F238E27FC236}">
                    <a16:creationId xmlns:a16="http://schemas.microsoft.com/office/drawing/2014/main" id="{E3596CD4-9E07-B142-9915-A6F8D04ECEA4}"/>
                  </a:ext>
                </a:extLst>
              </p14:cNvPr>
              <p14:cNvContentPartPr/>
              <p14:nvPr/>
            </p14:nvContentPartPr>
            <p14:xfrm>
              <a:off x="2841493" y="2741047"/>
              <a:ext cx="725040" cy="212040"/>
            </p14:xfrm>
          </p:contentPart>
        </mc:Choice>
        <mc:Fallback xmlns="">
          <p:pic>
            <p:nvPicPr>
              <p:cNvPr id="88" name="Inkt 92">
                <a:extLst>
                  <a:ext uri="{FF2B5EF4-FFF2-40B4-BE49-F238E27FC236}">
                    <a16:creationId xmlns:a16="http://schemas.microsoft.com/office/drawing/2014/main" id="{E3596CD4-9E07-B142-9915-A6F8D04ECE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0908" y="2710087"/>
                <a:ext cx="78621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9" name="Inkt 93">
                <a:extLst>
                  <a:ext uri="{FF2B5EF4-FFF2-40B4-BE49-F238E27FC236}">
                    <a16:creationId xmlns:a16="http://schemas.microsoft.com/office/drawing/2014/main" id="{DD465B2F-3227-914A-BD6B-A72AB435786E}"/>
                  </a:ext>
                </a:extLst>
              </p14:cNvPr>
              <p14:cNvContentPartPr/>
              <p14:nvPr/>
            </p14:nvContentPartPr>
            <p14:xfrm>
              <a:off x="2354773" y="2645647"/>
              <a:ext cx="280800" cy="291240"/>
            </p14:xfrm>
          </p:contentPart>
        </mc:Choice>
        <mc:Fallback xmlns="">
          <p:pic>
            <p:nvPicPr>
              <p:cNvPr id="89" name="Inkt 93">
                <a:extLst>
                  <a:ext uri="{FF2B5EF4-FFF2-40B4-BE49-F238E27FC236}">
                    <a16:creationId xmlns:a16="http://schemas.microsoft.com/office/drawing/2014/main" id="{DD465B2F-3227-914A-BD6B-A72AB43578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23813" y="2615047"/>
                <a:ext cx="34200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t 98">
                <a:extLst>
                  <a:ext uri="{FF2B5EF4-FFF2-40B4-BE49-F238E27FC236}">
                    <a16:creationId xmlns:a16="http://schemas.microsoft.com/office/drawing/2014/main" id="{FAC6162D-EBCD-D342-B7DA-36FBAA299104}"/>
                  </a:ext>
                </a:extLst>
              </p14:cNvPr>
              <p14:cNvContentPartPr/>
              <p14:nvPr/>
            </p14:nvContentPartPr>
            <p14:xfrm>
              <a:off x="1534333" y="3349447"/>
              <a:ext cx="397440" cy="407880"/>
            </p14:xfrm>
          </p:contentPart>
        </mc:Choice>
        <mc:Fallback xmlns="">
          <p:pic>
            <p:nvPicPr>
              <p:cNvPr id="98" name="Inkt 98">
                <a:extLst>
                  <a:ext uri="{FF2B5EF4-FFF2-40B4-BE49-F238E27FC236}">
                    <a16:creationId xmlns:a16="http://schemas.microsoft.com/office/drawing/2014/main" id="{FAC6162D-EBCD-D342-B7DA-36FBAA29910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3705" y="3318847"/>
                <a:ext cx="459056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t 110">
                <a:extLst>
                  <a:ext uri="{FF2B5EF4-FFF2-40B4-BE49-F238E27FC236}">
                    <a16:creationId xmlns:a16="http://schemas.microsoft.com/office/drawing/2014/main" id="{E970CAC3-3579-324B-ABEA-9C5D2848688C}"/>
                  </a:ext>
                </a:extLst>
              </p14:cNvPr>
              <p14:cNvContentPartPr/>
              <p14:nvPr/>
            </p14:nvContentPartPr>
            <p14:xfrm>
              <a:off x="2391493" y="3386527"/>
              <a:ext cx="312480" cy="286200"/>
            </p14:xfrm>
          </p:contentPart>
        </mc:Choice>
        <mc:Fallback xmlns="">
          <p:pic>
            <p:nvPicPr>
              <p:cNvPr id="109" name="Inkt 110">
                <a:extLst>
                  <a:ext uri="{FF2B5EF4-FFF2-40B4-BE49-F238E27FC236}">
                    <a16:creationId xmlns:a16="http://schemas.microsoft.com/office/drawing/2014/main" id="{E970CAC3-3579-324B-ABEA-9C5D284868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60893" y="3355927"/>
                <a:ext cx="3740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Inkt 113">
                <a:extLst>
                  <a:ext uri="{FF2B5EF4-FFF2-40B4-BE49-F238E27FC236}">
                    <a16:creationId xmlns:a16="http://schemas.microsoft.com/office/drawing/2014/main" id="{E41E6253-4247-9F4B-BBE5-2C9047AF3C51}"/>
                  </a:ext>
                </a:extLst>
              </p14:cNvPr>
              <p14:cNvContentPartPr/>
              <p14:nvPr/>
            </p14:nvContentPartPr>
            <p14:xfrm>
              <a:off x="2947333" y="3386527"/>
              <a:ext cx="2360520" cy="563760"/>
            </p14:xfrm>
          </p:contentPart>
        </mc:Choice>
        <mc:Fallback xmlns="">
          <p:pic>
            <p:nvPicPr>
              <p:cNvPr id="113" name="Inkt 113">
                <a:extLst>
                  <a:ext uri="{FF2B5EF4-FFF2-40B4-BE49-F238E27FC236}">
                    <a16:creationId xmlns:a16="http://schemas.microsoft.com/office/drawing/2014/main" id="{E41E6253-4247-9F4B-BBE5-2C9047AF3C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6733" y="3355927"/>
                <a:ext cx="24217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0" name="Inkt 121">
                <a:extLst>
                  <a:ext uri="{FF2B5EF4-FFF2-40B4-BE49-F238E27FC236}">
                    <a16:creationId xmlns:a16="http://schemas.microsoft.com/office/drawing/2014/main" id="{697284D0-5D0C-394E-AAC6-C334DFF20A6C}"/>
                  </a:ext>
                </a:extLst>
              </p14:cNvPr>
              <p14:cNvContentPartPr/>
              <p14:nvPr/>
            </p14:nvContentPartPr>
            <p14:xfrm>
              <a:off x="6159253" y="3339007"/>
              <a:ext cx="249120" cy="386640"/>
            </p14:xfrm>
          </p:contentPart>
        </mc:Choice>
        <mc:Fallback xmlns="">
          <p:pic>
            <p:nvPicPr>
              <p:cNvPr id="120" name="Inkt 121">
                <a:extLst>
                  <a:ext uri="{FF2B5EF4-FFF2-40B4-BE49-F238E27FC236}">
                    <a16:creationId xmlns:a16="http://schemas.microsoft.com/office/drawing/2014/main" id="{697284D0-5D0C-394E-AAC6-C334DFF20A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28653" y="3308047"/>
                <a:ext cx="3103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1" name="Inkt 122">
                <a:extLst>
                  <a:ext uri="{FF2B5EF4-FFF2-40B4-BE49-F238E27FC236}">
                    <a16:creationId xmlns:a16="http://schemas.microsoft.com/office/drawing/2014/main" id="{9676A960-C316-9D4D-8FB2-ECA54D5B0E45}"/>
                  </a:ext>
                </a:extLst>
              </p14:cNvPr>
              <p14:cNvContentPartPr/>
              <p14:nvPr/>
            </p14:nvContentPartPr>
            <p14:xfrm>
              <a:off x="5492533" y="3286087"/>
              <a:ext cx="487440" cy="481680"/>
            </p14:xfrm>
          </p:contentPart>
        </mc:Choice>
        <mc:Fallback xmlns="">
          <p:pic>
            <p:nvPicPr>
              <p:cNvPr id="121" name="Inkt 122">
                <a:extLst>
                  <a:ext uri="{FF2B5EF4-FFF2-40B4-BE49-F238E27FC236}">
                    <a16:creationId xmlns:a16="http://schemas.microsoft.com/office/drawing/2014/main" id="{9676A960-C316-9D4D-8FB2-ECA54D5B0E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61910" y="3255150"/>
                <a:ext cx="549045" cy="54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6" name="Inkt 138">
                <a:extLst>
                  <a:ext uri="{FF2B5EF4-FFF2-40B4-BE49-F238E27FC236}">
                    <a16:creationId xmlns:a16="http://schemas.microsoft.com/office/drawing/2014/main" id="{2D034977-0052-2E4E-AB19-ABD2A77BF477}"/>
                  </a:ext>
                </a:extLst>
              </p14:cNvPr>
              <p14:cNvContentPartPr/>
              <p14:nvPr/>
            </p14:nvContentPartPr>
            <p14:xfrm>
              <a:off x="2947333" y="4032007"/>
              <a:ext cx="2233440" cy="624960"/>
            </p14:xfrm>
          </p:contentPart>
        </mc:Choice>
        <mc:Fallback xmlns="">
          <p:pic>
            <p:nvPicPr>
              <p:cNvPr id="136" name="Inkt 138">
                <a:extLst>
                  <a:ext uri="{FF2B5EF4-FFF2-40B4-BE49-F238E27FC236}">
                    <a16:creationId xmlns:a16="http://schemas.microsoft.com/office/drawing/2014/main" id="{2D034977-0052-2E4E-AB19-ABD2A77BF4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16733" y="4001389"/>
                <a:ext cx="2294640" cy="686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Inkt 139">
                <a:extLst>
                  <a:ext uri="{FF2B5EF4-FFF2-40B4-BE49-F238E27FC236}">
                    <a16:creationId xmlns:a16="http://schemas.microsoft.com/office/drawing/2014/main" id="{52BD468B-3D2F-414D-B1A4-4A0D413658C1}"/>
                  </a:ext>
                </a:extLst>
              </p14:cNvPr>
              <p14:cNvContentPartPr/>
              <p14:nvPr/>
            </p14:nvContentPartPr>
            <p14:xfrm>
              <a:off x="2280613" y="4100767"/>
              <a:ext cx="370800" cy="312480"/>
            </p14:xfrm>
          </p:contentPart>
        </mc:Choice>
        <mc:Fallback xmlns="">
          <p:pic>
            <p:nvPicPr>
              <p:cNvPr id="137" name="Inkt 139">
                <a:extLst>
                  <a:ext uri="{FF2B5EF4-FFF2-40B4-BE49-F238E27FC236}">
                    <a16:creationId xmlns:a16="http://schemas.microsoft.com/office/drawing/2014/main" id="{52BD468B-3D2F-414D-B1A4-4A0D413658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50013" y="4070167"/>
                <a:ext cx="4320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8" name="Inkt 140">
                <a:extLst>
                  <a:ext uri="{FF2B5EF4-FFF2-40B4-BE49-F238E27FC236}">
                    <a16:creationId xmlns:a16="http://schemas.microsoft.com/office/drawing/2014/main" id="{01557279-AD4D-D34A-89EC-D823C0A7B851}"/>
                  </a:ext>
                </a:extLst>
              </p14:cNvPr>
              <p14:cNvContentPartPr/>
              <p14:nvPr/>
            </p14:nvContentPartPr>
            <p14:xfrm>
              <a:off x="1523893" y="4069087"/>
              <a:ext cx="375840" cy="397080"/>
            </p14:xfrm>
          </p:contentPart>
        </mc:Choice>
        <mc:Fallback xmlns="">
          <p:pic>
            <p:nvPicPr>
              <p:cNvPr id="138" name="Inkt 140">
                <a:extLst>
                  <a:ext uri="{FF2B5EF4-FFF2-40B4-BE49-F238E27FC236}">
                    <a16:creationId xmlns:a16="http://schemas.microsoft.com/office/drawing/2014/main" id="{01557279-AD4D-D34A-89EC-D823C0A7B8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93322" y="4038487"/>
                <a:ext cx="436981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1" name="Inkt 160">
                <a:extLst>
                  <a:ext uri="{FF2B5EF4-FFF2-40B4-BE49-F238E27FC236}">
                    <a16:creationId xmlns:a16="http://schemas.microsoft.com/office/drawing/2014/main" id="{D7925646-59D9-7543-AFA1-2DDB24AD9180}"/>
                  </a:ext>
                </a:extLst>
              </p14:cNvPr>
              <p14:cNvContentPartPr/>
              <p14:nvPr/>
            </p14:nvContentPartPr>
            <p14:xfrm>
              <a:off x="3037333" y="4825807"/>
              <a:ext cx="21600" cy="10800"/>
            </p14:xfrm>
          </p:contentPart>
        </mc:Choice>
        <mc:Fallback xmlns="">
          <p:pic>
            <p:nvPicPr>
              <p:cNvPr id="161" name="Inkt 160">
                <a:extLst>
                  <a:ext uri="{FF2B5EF4-FFF2-40B4-BE49-F238E27FC236}">
                    <a16:creationId xmlns:a16="http://schemas.microsoft.com/office/drawing/2014/main" id="{D7925646-59D9-7543-AFA1-2DDB24AD918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06733" y="4795207"/>
                <a:ext cx="828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3" name="Inkt 166">
                <a:extLst>
                  <a:ext uri="{FF2B5EF4-FFF2-40B4-BE49-F238E27FC236}">
                    <a16:creationId xmlns:a16="http://schemas.microsoft.com/office/drawing/2014/main" id="{0D296B41-29AB-DB42-8561-98C6C2DA354E}"/>
                  </a:ext>
                </a:extLst>
              </p14:cNvPr>
              <p14:cNvContentPartPr/>
              <p14:nvPr/>
            </p14:nvContentPartPr>
            <p14:xfrm>
              <a:off x="2216893" y="4862887"/>
              <a:ext cx="354960" cy="323280"/>
            </p14:xfrm>
          </p:contentPart>
        </mc:Choice>
        <mc:Fallback xmlns="">
          <p:pic>
            <p:nvPicPr>
              <p:cNvPr id="163" name="Inkt 166">
                <a:extLst>
                  <a:ext uri="{FF2B5EF4-FFF2-40B4-BE49-F238E27FC236}">
                    <a16:creationId xmlns:a16="http://schemas.microsoft.com/office/drawing/2014/main" id="{0D296B41-29AB-DB42-8561-98C6C2DA35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86293" y="4832287"/>
                <a:ext cx="4161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4" name="Inkt 167">
                <a:extLst>
                  <a:ext uri="{FF2B5EF4-FFF2-40B4-BE49-F238E27FC236}">
                    <a16:creationId xmlns:a16="http://schemas.microsoft.com/office/drawing/2014/main" id="{F94F295A-CB4D-0D40-87B3-E2101EE64711}"/>
                  </a:ext>
                </a:extLst>
              </p14:cNvPr>
              <p14:cNvContentPartPr/>
              <p14:nvPr/>
            </p14:nvContentPartPr>
            <p14:xfrm>
              <a:off x="1465573" y="4815367"/>
              <a:ext cx="407520" cy="349560"/>
            </p14:xfrm>
          </p:contentPart>
        </mc:Choice>
        <mc:Fallback xmlns="">
          <p:pic>
            <p:nvPicPr>
              <p:cNvPr id="164" name="Inkt 167">
                <a:extLst>
                  <a:ext uri="{FF2B5EF4-FFF2-40B4-BE49-F238E27FC236}">
                    <a16:creationId xmlns:a16="http://schemas.microsoft.com/office/drawing/2014/main" id="{F94F295A-CB4D-0D40-87B3-E2101EE647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35000" y="4784407"/>
                <a:ext cx="468666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5" name="Inkt 168">
                <a:extLst>
                  <a:ext uri="{FF2B5EF4-FFF2-40B4-BE49-F238E27FC236}">
                    <a16:creationId xmlns:a16="http://schemas.microsoft.com/office/drawing/2014/main" id="{7306B049-E61B-9540-9C87-E632C3FC7830}"/>
                  </a:ext>
                </a:extLst>
              </p14:cNvPr>
              <p14:cNvContentPartPr/>
              <p14:nvPr/>
            </p14:nvContentPartPr>
            <p14:xfrm>
              <a:off x="5455453" y="3984487"/>
              <a:ext cx="947880" cy="519120"/>
            </p14:xfrm>
          </p:contentPart>
        </mc:Choice>
        <mc:Fallback xmlns="">
          <p:pic>
            <p:nvPicPr>
              <p:cNvPr id="165" name="Inkt 168">
                <a:extLst>
                  <a:ext uri="{FF2B5EF4-FFF2-40B4-BE49-F238E27FC236}">
                    <a16:creationId xmlns:a16="http://schemas.microsoft.com/office/drawing/2014/main" id="{7306B049-E61B-9540-9C87-E632C3FC78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24841" y="3953887"/>
                <a:ext cx="1009463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4" name="Inkt 184">
                <a:extLst>
                  <a:ext uri="{FF2B5EF4-FFF2-40B4-BE49-F238E27FC236}">
                    <a16:creationId xmlns:a16="http://schemas.microsoft.com/office/drawing/2014/main" id="{1006CC5A-8F64-A947-BE3B-9600DE52ADA6}"/>
                  </a:ext>
                </a:extLst>
              </p14:cNvPr>
              <p14:cNvContentPartPr/>
              <p14:nvPr/>
            </p14:nvContentPartPr>
            <p14:xfrm>
              <a:off x="1354333" y="5524207"/>
              <a:ext cx="423720" cy="376200"/>
            </p14:xfrm>
          </p:contentPart>
        </mc:Choice>
        <mc:Fallback xmlns="">
          <p:pic>
            <p:nvPicPr>
              <p:cNvPr id="184" name="Inkt 184">
                <a:extLst>
                  <a:ext uri="{FF2B5EF4-FFF2-40B4-BE49-F238E27FC236}">
                    <a16:creationId xmlns:a16="http://schemas.microsoft.com/office/drawing/2014/main" id="{1006CC5A-8F64-A947-BE3B-9600DE52ADA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23733" y="5493607"/>
                <a:ext cx="4849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1" name="Inkt 193">
                <a:extLst>
                  <a:ext uri="{FF2B5EF4-FFF2-40B4-BE49-F238E27FC236}">
                    <a16:creationId xmlns:a16="http://schemas.microsoft.com/office/drawing/2014/main" id="{4C6AC84C-A44E-8140-865A-DCB23BD75855}"/>
                  </a:ext>
                </a:extLst>
              </p14:cNvPr>
              <p14:cNvContentPartPr/>
              <p14:nvPr/>
            </p14:nvContentPartPr>
            <p14:xfrm>
              <a:off x="2947333" y="4926247"/>
              <a:ext cx="3026520" cy="577080"/>
            </p14:xfrm>
          </p:contentPart>
        </mc:Choice>
        <mc:Fallback xmlns="">
          <p:pic>
            <p:nvPicPr>
              <p:cNvPr id="191" name="Inkt 193">
                <a:extLst>
                  <a:ext uri="{FF2B5EF4-FFF2-40B4-BE49-F238E27FC236}">
                    <a16:creationId xmlns:a16="http://schemas.microsoft.com/office/drawing/2014/main" id="{4C6AC84C-A44E-8140-865A-DCB23BD758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6733" y="4895647"/>
                <a:ext cx="30880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3" name="Inkt 195">
                <a:extLst>
                  <a:ext uri="{FF2B5EF4-FFF2-40B4-BE49-F238E27FC236}">
                    <a16:creationId xmlns:a16="http://schemas.microsoft.com/office/drawing/2014/main" id="{2BA80D26-890D-794E-A783-8578B07CAB67}"/>
                  </a:ext>
                </a:extLst>
              </p14:cNvPr>
              <p14:cNvContentPartPr/>
              <p14:nvPr/>
            </p14:nvContentPartPr>
            <p14:xfrm>
              <a:off x="2100613" y="5535007"/>
              <a:ext cx="333720" cy="323280"/>
            </p14:xfrm>
          </p:contentPart>
        </mc:Choice>
        <mc:Fallback xmlns="">
          <p:pic>
            <p:nvPicPr>
              <p:cNvPr id="193" name="Inkt 195">
                <a:extLst>
                  <a:ext uri="{FF2B5EF4-FFF2-40B4-BE49-F238E27FC236}">
                    <a16:creationId xmlns:a16="http://schemas.microsoft.com/office/drawing/2014/main" id="{2BA80D26-890D-794E-A783-8578B07CAB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70013" y="5504047"/>
                <a:ext cx="3949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" name="Inkt 209">
                <a:extLst>
                  <a:ext uri="{FF2B5EF4-FFF2-40B4-BE49-F238E27FC236}">
                    <a16:creationId xmlns:a16="http://schemas.microsoft.com/office/drawing/2014/main" id="{16C5AFF5-DDB0-E34D-A2F7-4AB3AC0D61DA}"/>
                  </a:ext>
                </a:extLst>
              </p14:cNvPr>
              <p14:cNvContentPartPr/>
              <p14:nvPr/>
            </p14:nvContentPartPr>
            <p14:xfrm>
              <a:off x="2719813" y="5572087"/>
              <a:ext cx="3074760" cy="465840"/>
            </p14:xfrm>
          </p:contentPart>
        </mc:Choice>
        <mc:Fallback xmlns="">
          <p:pic>
            <p:nvPicPr>
              <p:cNvPr id="209" name="Inkt 209">
                <a:extLst>
                  <a:ext uri="{FF2B5EF4-FFF2-40B4-BE49-F238E27FC236}">
                    <a16:creationId xmlns:a16="http://schemas.microsoft.com/office/drawing/2014/main" id="{16C5AFF5-DDB0-E34D-A2F7-4AB3AC0D61D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89213" y="5541151"/>
                <a:ext cx="3136320" cy="526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3" name="Inkt 212">
                <a:extLst>
                  <a:ext uri="{FF2B5EF4-FFF2-40B4-BE49-F238E27FC236}">
                    <a16:creationId xmlns:a16="http://schemas.microsoft.com/office/drawing/2014/main" id="{D19266E9-7DC4-EB41-A7CB-6226FDD30D87}"/>
                  </a:ext>
                </a:extLst>
              </p14:cNvPr>
              <p14:cNvContentPartPr/>
              <p14:nvPr/>
            </p14:nvContentPartPr>
            <p14:xfrm>
              <a:off x="2053093" y="6175807"/>
              <a:ext cx="180360" cy="280080"/>
            </p14:xfrm>
          </p:contentPart>
        </mc:Choice>
        <mc:Fallback xmlns="">
          <p:pic>
            <p:nvPicPr>
              <p:cNvPr id="213" name="Inkt 212">
                <a:extLst>
                  <a:ext uri="{FF2B5EF4-FFF2-40B4-BE49-F238E27FC236}">
                    <a16:creationId xmlns:a16="http://schemas.microsoft.com/office/drawing/2014/main" id="{D19266E9-7DC4-EB41-A7CB-6226FDD30D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22133" y="6145207"/>
                <a:ext cx="241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Inkt 213">
                <a:extLst>
                  <a:ext uri="{FF2B5EF4-FFF2-40B4-BE49-F238E27FC236}">
                    <a16:creationId xmlns:a16="http://schemas.microsoft.com/office/drawing/2014/main" id="{09567432-4B91-4D4A-8CCC-41303232A3FD}"/>
                  </a:ext>
                </a:extLst>
              </p14:cNvPr>
              <p14:cNvContentPartPr/>
              <p14:nvPr/>
            </p14:nvContentPartPr>
            <p14:xfrm>
              <a:off x="2396893" y="6408007"/>
              <a:ext cx="26640" cy="26640"/>
            </p14:xfrm>
          </p:contentPart>
        </mc:Choice>
        <mc:Fallback xmlns="">
          <p:pic>
            <p:nvPicPr>
              <p:cNvPr id="214" name="Inkt 213">
                <a:extLst>
                  <a:ext uri="{FF2B5EF4-FFF2-40B4-BE49-F238E27FC236}">
                    <a16:creationId xmlns:a16="http://schemas.microsoft.com/office/drawing/2014/main" id="{09567432-4B91-4D4A-8CCC-41303232A3F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66293" y="6377407"/>
                <a:ext cx="88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9" name="Inkt 220">
                <a:extLst>
                  <a:ext uri="{FF2B5EF4-FFF2-40B4-BE49-F238E27FC236}">
                    <a16:creationId xmlns:a16="http://schemas.microsoft.com/office/drawing/2014/main" id="{6158BF3B-6075-9A49-B54E-D6D809F4B5C6}"/>
                  </a:ext>
                </a:extLst>
              </p14:cNvPr>
              <p14:cNvContentPartPr/>
              <p14:nvPr/>
            </p14:nvContentPartPr>
            <p14:xfrm>
              <a:off x="1370893" y="6206767"/>
              <a:ext cx="460440" cy="302040"/>
            </p14:xfrm>
          </p:contentPart>
        </mc:Choice>
        <mc:Fallback xmlns="">
          <p:pic>
            <p:nvPicPr>
              <p:cNvPr id="219" name="Inkt 220">
                <a:extLst>
                  <a:ext uri="{FF2B5EF4-FFF2-40B4-BE49-F238E27FC236}">
                    <a16:creationId xmlns:a16="http://schemas.microsoft.com/office/drawing/2014/main" id="{6158BF3B-6075-9A49-B54E-D6D809F4B5C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40269" y="6176167"/>
                <a:ext cx="522048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30" name="Inkt 232">
                <a:extLst>
                  <a:ext uri="{FF2B5EF4-FFF2-40B4-BE49-F238E27FC236}">
                    <a16:creationId xmlns:a16="http://schemas.microsoft.com/office/drawing/2014/main" id="{2F6766AD-4008-BC4B-8BBF-1B75A5111A62}"/>
                  </a:ext>
                </a:extLst>
              </p14:cNvPr>
              <p14:cNvContentPartPr/>
              <p14:nvPr/>
            </p14:nvContentPartPr>
            <p14:xfrm>
              <a:off x="5503333" y="6117127"/>
              <a:ext cx="338760" cy="397080"/>
            </p14:xfrm>
          </p:contentPart>
        </mc:Choice>
        <mc:Fallback xmlns="">
          <p:pic>
            <p:nvPicPr>
              <p:cNvPr id="230" name="Inkt 232">
                <a:extLst>
                  <a:ext uri="{FF2B5EF4-FFF2-40B4-BE49-F238E27FC236}">
                    <a16:creationId xmlns:a16="http://schemas.microsoft.com/office/drawing/2014/main" id="{2F6766AD-4008-BC4B-8BBF-1B75A5111A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72406" y="6086167"/>
                <a:ext cx="399895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1" name="Inkt 233">
                <a:extLst>
                  <a:ext uri="{FF2B5EF4-FFF2-40B4-BE49-F238E27FC236}">
                    <a16:creationId xmlns:a16="http://schemas.microsoft.com/office/drawing/2014/main" id="{A4435CE2-5447-0542-B2DF-16C6B6DF327B}"/>
                  </a:ext>
                </a:extLst>
              </p14:cNvPr>
              <p14:cNvContentPartPr/>
              <p14:nvPr/>
            </p14:nvContentPartPr>
            <p14:xfrm>
              <a:off x="4921213" y="6106327"/>
              <a:ext cx="428760" cy="455400"/>
            </p14:xfrm>
          </p:contentPart>
        </mc:Choice>
        <mc:Fallback xmlns="">
          <p:pic>
            <p:nvPicPr>
              <p:cNvPr id="231" name="Inkt 233">
                <a:extLst>
                  <a:ext uri="{FF2B5EF4-FFF2-40B4-BE49-F238E27FC236}">
                    <a16:creationId xmlns:a16="http://schemas.microsoft.com/office/drawing/2014/main" id="{A4435CE2-5447-0542-B2DF-16C6B6DF32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90279" y="6075727"/>
                <a:ext cx="489909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2" name="Inkt 234">
                <a:extLst>
                  <a:ext uri="{FF2B5EF4-FFF2-40B4-BE49-F238E27FC236}">
                    <a16:creationId xmlns:a16="http://schemas.microsoft.com/office/drawing/2014/main" id="{643BF340-DDC2-4745-97FD-D36D6936F8E5}"/>
                  </a:ext>
                </a:extLst>
              </p14:cNvPr>
              <p14:cNvContentPartPr/>
              <p14:nvPr/>
            </p14:nvContentPartPr>
            <p14:xfrm>
              <a:off x="2693173" y="6154207"/>
              <a:ext cx="2074680" cy="507960"/>
            </p14:xfrm>
          </p:contentPart>
        </mc:Choice>
        <mc:Fallback xmlns="">
          <p:pic>
            <p:nvPicPr>
              <p:cNvPr id="232" name="Inkt 234">
                <a:extLst>
                  <a:ext uri="{FF2B5EF4-FFF2-40B4-BE49-F238E27FC236}">
                    <a16:creationId xmlns:a16="http://schemas.microsoft.com/office/drawing/2014/main" id="{643BF340-DDC2-4745-97FD-D36D6936F8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62573" y="6123269"/>
                <a:ext cx="2135880" cy="569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8" name="Inkt 238">
                <a:extLst>
                  <a:ext uri="{FF2B5EF4-FFF2-40B4-BE49-F238E27FC236}">
                    <a16:creationId xmlns:a16="http://schemas.microsoft.com/office/drawing/2014/main" id="{BBB59F6D-C1BD-7A41-BE0C-372E67D3C62D}"/>
                  </a:ext>
                </a:extLst>
              </p14:cNvPr>
              <p14:cNvContentPartPr/>
              <p14:nvPr/>
            </p14:nvContentPartPr>
            <p14:xfrm>
              <a:off x="8656933" y="1195567"/>
              <a:ext cx="317880" cy="455400"/>
            </p14:xfrm>
          </p:contentPart>
        </mc:Choice>
        <mc:Fallback xmlns="">
          <p:pic>
            <p:nvPicPr>
              <p:cNvPr id="238" name="Inkt 238">
                <a:extLst>
                  <a:ext uri="{FF2B5EF4-FFF2-40B4-BE49-F238E27FC236}">
                    <a16:creationId xmlns:a16="http://schemas.microsoft.com/office/drawing/2014/main" id="{BBB59F6D-C1BD-7A41-BE0C-372E67D3C6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626333" y="1164967"/>
                <a:ext cx="3790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9" name="Inkt 249">
                <a:extLst>
                  <a:ext uri="{FF2B5EF4-FFF2-40B4-BE49-F238E27FC236}">
                    <a16:creationId xmlns:a16="http://schemas.microsoft.com/office/drawing/2014/main" id="{047134E8-E8CA-7544-8C13-3856DDAB8447}"/>
                  </a:ext>
                </a:extLst>
              </p14:cNvPr>
              <p14:cNvContentPartPr/>
              <p14:nvPr/>
            </p14:nvContentPartPr>
            <p14:xfrm>
              <a:off x="9191533" y="1243447"/>
              <a:ext cx="1217160" cy="534600"/>
            </p14:xfrm>
          </p:contentPart>
        </mc:Choice>
        <mc:Fallback xmlns="">
          <p:pic>
            <p:nvPicPr>
              <p:cNvPr id="249" name="Inkt 249">
                <a:extLst>
                  <a:ext uri="{FF2B5EF4-FFF2-40B4-BE49-F238E27FC236}">
                    <a16:creationId xmlns:a16="http://schemas.microsoft.com/office/drawing/2014/main" id="{047134E8-E8CA-7544-8C13-3856DDAB844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60942" y="1212868"/>
                <a:ext cx="1278342" cy="595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1" name="Inkt 262">
                <a:extLst>
                  <a:ext uri="{FF2B5EF4-FFF2-40B4-BE49-F238E27FC236}">
                    <a16:creationId xmlns:a16="http://schemas.microsoft.com/office/drawing/2014/main" id="{F66EB4D9-D767-204E-BC13-EC967DB74970}"/>
                  </a:ext>
                </a:extLst>
              </p14:cNvPr>
              <p14:cNvContentPartPr/>
              <p14:nvPr/>
            </p14:nvContentPartPr>
            <p14:xfrm>
              <a:off x="9106933" y="2106007"/>
              <a:ext cx="264600" cy="301680"/>
            </p14:xfrm>
          </p:contentPart>
        </mc:Choice>
        <mc:Fallback xmlns="">
          <p:pic>
            <p:nvPicPr>
              <p:cNvPr id="261" name="Inkt 262">
                <a:extLst>
                  <a:ext uri="{FF2B5EF4-FFF2-40B4-BE49-F238E27FC236}">
                    <a16:creationId xmlns:a16="http://schemas.microsoft.com/office/drawing/2014/main" id="{F66EB4D9-D767-204E-BC13-EC967DB749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76015" y="2075084"/>
                <a:ext cx="325717" cy="362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2" name="Inkt 272">
                <a:extLst>
                  <a:ext uri="{FF2B5EF4-FFF2-40B4-BE49-F238E27FC236}">
                    <a16:creationId xmlns:a16="http://schemas.microsoft.com/office/drawing/2014/main" id="{AF7C9249-EC3F-AC4D-8147-BD8B58DDC9DA}"/>
                  </a:ext>
                </a:extLst>
              </p14:cNvPr>
              <p14:cNvContentPartPr/>
              <p14:nvPr/>
            </p14:nvContentPartPr>
            <p14:xfrm>
              <a:off x="9509053" y="2111047"/>
              <a:ext cx="2095920" cy="545400"/>
            </p14:xfrm>
          </p:contentPart>
        </mc:Choice>
        <mc:Fallback xmlns="">
          <p:pic>
            <p:nvPicPr>
              <p:cNvPr id="272" name="Inkt 272">
                <a:extLst>
                  <a:ext uri="{FF2B5EF4-FFF2-40B4-BE49-F238E27FC236}">
                    <a16:creationId xmlns:a16="http://schemas.microsoft.com/office/drawing/2014/main" id="{AF7C9249-EC3F-AC4D-8147-BD8B58DDC9D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8093" y="2080447"/>
                <a:ext cx="215712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7" name="Inkt 277">
                <a:extLst>
                  <a:ext uri="{FF2B5EF4-FFF2-40B4-BE49-F238E27FC236}">
                    <a16:creationId xmlns:a16="http://schemas.microsoft.com/office/drawing/2014/main" id="{FFABDC3B-DA99-744C-B97B-A08E14B08A2F}"/>
                  </a:ext>
                </a:extLst>
              </p14:cNvPr>
              <p14:cNvContentPartPr/>
              <p14:nvPr/>
            </p14:nvContentPartPr>
            <p14:xfrm>
              <a:off x="8604013" y="2042287"/>
              <a:ext cx="381240" cy="397080"/>
            </p14:xfrm>
          </p:contentPart>
        </mc:Choice>
        <mc:Fallback xmlns="">
          <p:pic>
            <p:nvPicPr>
              <p:cNvPr id="277" name="Inkt 277">
                <a:extLst>
                  <a:ext uri="{FF2B5EF4-FFF2-40B4-BE49-F238E27FC236}">
                    <a16:creationId xmlns:a16="http://schemas.microsoft.com/office/drawing/2014/main" id="{FFABDC3B-DA99-744C-B97B-A08E14B08A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3413" y="2011687"/>
                <a:ext cx="442800" cy="4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35057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53</Words>
  <Application>Microsoft Office PowerPoint</Application>
  <PresentationFormat>Breedbeeld</PresentationFormat>
  <Paragraphs>57</Paragraphs>
  <Slides>22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Kantoorthema</vt:lpstr>
      <vt:lpstr>Lijsten (lists)</vt:lpstr>
      <vt:lpstr>PowerPoint-presentatie</vt:lpstr>
      <vt:lpstr>PowerPoint-presentatie</vt:lpstr>
      <vt:lpstr>PowerPoint-presentatie</vt:lpstr>
      <vt:lpstr>Wachtrijen (queues)</vt:lpstr>
      <vt:lpstr>Wachtrijen (queues)</vt:lpstr>
      <vt:lpstr>Voorbeeld</vt:lpstr>
      <vt:lpstr>Wachtrijen (queues)</vt:lpstr>
      <vt:lpstr>PowerPoint-presentatie</vt:lpstr>
      <vt:lpstr>PowerPoint-presentatie</vt:lpstr>
      <vt:lpstr>Oefening</vt:lpstr>
      <vt:lpstr>Oplossing</vt:lpstr>
      <vt:lpstr>PowerPoint-presentatie</vt:lpstr>
      <vt:lpstr>PowerPoint-presentatie</vt:lpstr>
      <vt:lpstr>Oplossing</vt:lpstr>
      <vt:lpstr>PowerPoint-presentatie</vt:lpstr>
      <vt:lpstr>PowerPoint-presentatie</vt:lpstr>
      <vt:lpstr>Oplossing</vt:lpstr>
      <vt:lpstr>Oefening</vt:lpstr>
      <vt:lpstr>PowerPoint-presentatie</vt:lpstr>
      <vt:lpstr>Oefening</vt:lpstr>
      <vt:lpstr>Oplossing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Recursie</dc:title>
  <dc:creator>Iris STEENHOUT</dc:creator>
  <cp:lastModifiedBy>Iris STEENHOUT</cp:lastModifiedBy>
  <cp:revision>56</cp:revision>
  <dcterms:created xsi:type="dcterms:W3CDTF">2019-03-06T17:11:56Z</dcterms:created>
  <dcterms:modified xsi:type="dcterms:W3CDTF">2019-05-08T12:39:55Z</dcterms:modified>
</cp:coreProperties>
</file>