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7" r:id="rId3"/>
    <p:sldId id="275" r:id="rId4"/>
    <p:sldId id="262" r:id="rId5"/>
    <p:sldId id="276" r:id="rId6"/>
    <p:sldId id="278" r:id="rId7"/>
    <p:sldId id="293" r:id="rId8"/>
    <p:sldId id="285" r:id="rId9"/>
    <p:sldId id="284" r:id="rId10"/>
    <p:sldId id="287" r:id="rId11"/>
    <p:sldId id="288" r:id="rId12"/>
    <p:sldId id="289" r:id="rId13"/>
    <p:sldId id="290" r:id="rId14"/>
    <p:sldId id="291" r:id="rId15"/>
    <p:sldId id="292" r:id="rId16"/>
    <p:sldId id="286" r:id="rId17"/>
    <p:sldId id="279" r:id="rId18"/>
    <p:sldId id="298" r:id="rId19"/>
    <p:sldId id="294" r:id="rId20"/>
    <p:sldId id="282" r:id="rId21"/>
    <p:sldId id="283" r:id="rId22"/>
    <p:sldId id="280" r:id="rId23"/>
    <p:sldId id="272" r:id="rId24"/>
    <p:sldId id="273" r:id="rId25"/>
    <p:sldId id="264" r:id="rId26"/>
    <p:sldId id="265" r:id="rId27"/>
    <p:sldId id="296" r:id="rId28"/>
    <p:sldId id="297" r:id="rId29"/>
    <p:sldId id="266" r:id="rId30"/>
    <p:sldId id="267" r:id="rId31"/>
    <p:sldId id="268" r:id="rId32"/>
    <p:sldId id="269" r:id="rId33"/>
    <p:sldId id="270" r:id="rId34"/>
    <p:sldId id="271" r:id="rId35"/>
    <p:sldId id="274" r:id="rId36"/>
  </p:sldIdLst>
  <p:sldSz cx="12192000" cy="6858000"/>
  <p:notesSz cx="6797675" cy="9926638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94660"/>
  </p:normalViewPr>
  <p:slideViewPr>
    <p:cSldViewPr snapToGrid="0">
      <p:cViewPr>
        <p:scale>
          <a:sx n="75" d="100"/>
          <a:sy n="75" d="100"/>
        </p:scale>
        <p:origin x="54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50:01.66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1 7569,'46'6'0,"-10"2"0,-15 14 0,-6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6T09:12:11.39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4748 1044 7316,'-10'0'-174,"0"0"0,1-4 266,-6-1 1,0 0-133,1 5 1,-1-5 49,0 0 0,-1 0-83,-4 5 0,4 0 79,-4 0 0,2 0-9,-1 0 1,2 0 76,-2 0 0,-4 0 3,-2 0 1,-1 0-23,2 0 0,-4 0-30,4 0 1,-4 0 3,-2 0 0,-4-2 13,0-3 1,-12 4-13,2-4 1,-3 3-12,2 2 0,1-5-12,0 1 1,0-1 7,0 5 1,5-5-4,0 0 0,4 0 45,-4 5 1,7-2-35,-3-3 1,-7 4 44,-2-4 1,-4 3-42,4 2 0,-5 0 70,0 0 1,-5 0-51,5 0 0,0 0 5,5 0 1,2-5-16,3 0 0,-6-1 20,1 1 1,-1 2-92,-9-7 1,2 7 73,-2-2 1,-2 3-115,7 2 1,-3-5 55,8 0 1,-4 0-14,9 5 0,2 0 18,-3 0 1,3 2-7,-2 3 0,-9-3 109,4 2 0,-8-2-62,3-2 0,-5 0 15,5 0 1,0 0-23,5 0 0,0 0 89,0 0 0,5-5-67,-1 0 1,1-4 36,-5 4 0,0-2-43,0 2 1,-5 4-4,0-4 1,-5 3-41,5 2 0,2 0-12,7 0 1,0 0-49,5 0 1,-4 0 55,5 0 1,-1 2-4,6 3 0,-7-4 16,-3 4 0,-4-3-26,-1-2 0,5 0 21,0 0 0,0 0 2,-5 0 1,5-2-1,-1-3 1,8 2 1,-3-7 1,4 5-1,2-5 0,4 7-2,1-2 1,4 4-12,-4 1 1,-1 0 9,-4 0 1,4 0-79,1 0 0,1 0 73,-1 0 0,1 0-2,3 0 0,4 0 40,-4 0 1,4-5 41,1 0-40,0 0 0,1 5-32,-1 0 0,0 0 16,1 0 0,-1 0-39,0 0 1,5-5-24,1 0 41,-1 0 1,-5 5-6,0 0 0,6 0 3,-1 0 1,7-1-18,-2-4 13,-3 3-2,-1-4-16,-5 6 1,4-2 26,0-3-178,7 3 218,-4-4-3,7 6-16,0-7 65,0-1 1,7-7-56,3 1 1,-2-1-15,2 0 0,-1 1-32,6-1 1,-5 0 36,0 1 0,-1-1-23,6 0 0,-2 0-6,-3 1 1,1-1-9,-6 0 0,5-4 8,-5-1 0,0-6 5,-5 2 1,5 1-13,0-2 1,0 1 14,-5-6 0,5 1-73,-1-1 0,3 8 52,-2 2 0,-2 4-6,7 1 1,-7 5 93,2 0-33,3 7 1,-4-3-16,5 6 1,-4 4 14,5 1 1,-7 7-60,2-2 0,-3-2 35,-2 2 1,0-6-161,0 6 90,0-6-14,0 2 72,6-6-9,-4 0 1,6 0 6,-3 0 1,-2-5 65,7 0 0,-2-1-62,2 1 1,3 3 114,-3-3 1,3-1-57,2 1 0,4 0 71,1 5 0,0-5-23,-6 0 0,3 0-19,2 5 0,-3-5-3,4 0 0,1-1-21,-1 1 0,4 3-47,-4-2 1,6-3 47,-1 2 1,7 0-104,3 5 0,5 0 59,0 0 0,2 0-9,2 0 0,2 0 11,3 0 1,-5-5-4,0 0 0,0 0-5,-5 5 1,4-4-1,1-1 1,2 0-13,3 5 0,-4 0 25,4 0 0,2 0-14,-2 0 1,0 0-21,-5 0 1,-5-5-6,1 0 1,-8 0 2,3 5 1,-3-5-10,2 0 1,-2-1-1,2 1 0,3-2 19,3-2 0,0-5-59,0 5 1,4 0 51,0 0 0,0-1-72,5-5 0,-8 5 34,-2 1 1,-5 5-6,5-1 0,-6 4 32,1 1 0,-3 0-3,-1 0 0,-1 1-2,1 4 1,4 2 5,0 3 1,0-2 35,-4-3 1,1-4-39,3 4 0,-3 2 52,4-2 0,-4 0-8,-2-5 1,0 0 4,1 0 1,-2-2-31,-4-3 1,4 3 3,-4-2 1,-1 0-67,2-1 0,-1 4 63,6-4 0,-1 3-114,0 2 0,6 0 98,-1 0 1,5 0-42,-5 0 1,6 0 21,-6 0 1,5 0 6,-5 0 1,1 0 7,-6 0 1,1 2 4,-1 3 0,0-4 3,1 4 1,-3-1-8,-2 0 1,6-2 20,-6 3 1,10-2-20,-5 2 0,4-3 16,0 3 0,-1-4-3,6-1 1,-4 0 4,4 0 0,-7 0-2,3 0 0,-6 0 2,-4 0 0,1 0 5,-7 0 0,6 0-12,-6 0 0,3-1 5,-3-4 0,-2 3-1,2-3 0,-2 4-78,-3 1 1,1-2 42,0-3 0,-1 3-7,1-2 1,1 0 12,4-1 0,-4 4-6,4-4 1,1 3 53,-1 2 0,-1 0-45,-4 0 1,0 0 50,-1 0 1,4 7-38,-3 3 1,3-2 12,-8 1 0,3 1-24,2 5 1,-6-2-6,1-3 1,-2 3 23,2-3 0,2 3-8,-7 1 0,6 0 19,-1-5 1,-4 4-32,-1-3 79,3 3 1,-6 2-60,3 0 0,-3-1 58,-2 1 0,0 5-46,0-1 1,0 7 1,0-1 0,0-1-9,0 6 1,1-2-6,4 11 1,-3 0 65,3 5 1,1 0-52,-1 0 0,5-5 94,-5 1 0,5-3-86,-6 2 0,6-3 44,-5-6 0,0-6 11,-5 1-317,0-7 167,0 3 1,-6-13-75,-4-3 1,-3-5-236,-2-5 0,-5-3 128,1-7 0,-6-4 255,6-1 0,-7-6 0,3 3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9:10:34.53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397 427 7569,'-14'14'0,"4"1"-50,0 0 42,0-7 1,-9-2-35,-1-6 78,0 0 1,1 0-24,-1 0 1,-6 0-3,1 0 0,-2-4-161,-3-1 0,6-5 59,-1 5 1,7-6-227,-1 1 1,2 2 316,3-2 0,-1 0 0,0-5 0</inkml:trace>
  <inkml:trace contextRef="#ctx0" brushRef="#br0" timeOffset="225">456 103 7569,'8'7'0,"-1"-4"-26,-7 7 84,-7-7 1,-1 4 313,-7-7-178,1 0 0,-3 0-123,-2 0 0,-4 0-102,-7 0 1,-1 0-1,-3 0 0,3 0 76,-3 0 0,3 0-385,1 0 0,3-5 340,2 0 0,-3-7 0,5 4 0</inkml:trace>
  <inkml:trace contextRef="#ctx0" brushRef="#br0" timeOffset="635">765 544 7569,'0'10'0,"0"0"-169,0-7 175,0 10 0,1-11 88,4 3 33,3-4 0,7-2-80,0-4 0,1-3 72,4-7 0,-2 0-60,6 1 1,-4-8 70,4-2 1,-1 1-109,2-2 1,-3 3 73,-2-3 1,-4-3-90,4 4 0,-5-2 11,-5 1 1,1-1 26,-6 6 1,0 1-53,-5 4 0,0 0 78,0 1 0,-7-1-140,-3 0 0,-3 1 58,-1-1 1,-1 5-133,0 0 0,1 1-115,-1-6 0,0 2-115,0 3 1,2-3 372,4 3 0,-4-3 0,4-2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6T08:00:49.16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427 30 6406,'6'-8'472,"-4"1"-245,4 7 549,-6 0-706,-13 0-4,4-6 0,-13 4-46,8-3 1,4 4 5,0 1 0,0 0 2,-4 0 1,-1 0-16,0 0 1,5 0-6,1 0 1,-1 0 12,-5 0 1,0 1-11,1 4 1,-1 3-18,0 7 0,1-2 33,-1-3 0,2 3 1,3-3 0,-3 3-9,3 2 1,-1-1 3,1 1 0,-2 0 24,8-1 1,-3 1 3,2 0 0,3-1-10,-2 1 0,2 0 0,2 0 0,0-1-17,0 1 0,0 0 6,0-1 1,0 1-41,0 0 1,0-1 39,0 1 1,0 0-38,0-1 0,2 1-5,2 0 0,-2 0-5,3-1 1,-3 1 7,-2 0 1,5-1-5,-1 1 0,3 1-7,-2 4 0,-2-4 18,7 4 1,-7-4-24,2-1 1,2 0 23,-2-1 0,4 1-1,-4 0 1,2-1-2,-2 1 1,-4 0-1,4 0 1,2-1 2,-2 1 0,0 0 1,-5-1 1,0 1 3,0 0 0,1-5-6,4-1 0,-3 1 7,3 5 1,-4-5 41,-1-1-23,0 1 0,-1 3 50,-4-3-31,3 3 1,-11-6-17,3 3 0,2 1 41,-2-6-29,0 6 0,-4-4 23,-1 3-93,0-4 1,1-1 25,-1 0-15,0 0-5,1-5 5,-1 0 0,5 0 9,0 0 0,7-2-17,-2-3 23,3 4 1,2-7-1,0 3 1,2 3 14,3-3 0,-2 3-10,7 2 0,0 0 1,5 0-4,-1 0 0,-4 0 1,0 0-44,0 0-8,4 0 55,1 7-10,0 1 1,-5 7 0,-1 0 1,-5-1 5,1 1 1,-4 0 1,-1-1 0,2 6 34,3 0 0,-4 4 8,4-4 1,-2 4-5,2-4 0,-3 6 9,3-2 1,-3-1 17,-2 2 1,0-1-41,0 6 0,0-6 30,0 1 1,0-6-8,0 6 0,0-2-2,0 1 1,0-1-20,0-3 1,0-4 37,0 3-44,0 4 1,1-6-4,4 2 1,-3-2 63,3-3-52,-4 1 0,1-2 103,3-3-37,-4 3-49,12-11 1,-4 9-22,5-6 1,-4 0 7,0-5 1,0 0-28,4 0 0,1 0-10,0 0 0,0 1-7,-1 4 1,-4-3 30,0 3 1,-5 1-61,5-1 0,-6 5 44,6-5 1,-7 2-4,2-3 0,2 0-2,-2 6 6,0-7-68,-5 3-779,0-6 602,-7-13 0,-3 2 238,-9-14 0,-11-6 0,-7-6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6T09:57:00.67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1838 0 6494,'0'9'483,"0"-3"-339,-7-6 8,5 7-50,-11-6-45,5 6 1,-6-7-56,-1 0 0,0 5 55,0 0 0,1 0-72,-1-5 56,0 6-42,-6-4 1,3 4 2,-6-6 1,1 5 2,-2 0 0,-1 0-10,7-5 0,-8 0 5,3 0 1,3 2-5,1 2 1,2-2 7,-2 3 1,4-3 7,-3-2 1,1 0-13,-2 0 0,4 1 10,-4 4 0,2-3-1,-1 3 1,2-4 0,-2-1 0,1 0-1,-2 0 0,-1 0 5,-4 0-77,-2 0 66,4 0 1,-8 2-14,-4 3 0,4-3 13,-3 2 1,3-2-5,2-2 1,4 0 11,1 0 0,4 0 1,-5 0 1,7 0-7,-1 0 0,3 0 0,1 0 1,0-5 16,0 0 0,6 0 28,-1 5-12,0 0-28,-5-6 13,1 4-17,-1-4 0,0 6-5,1 0 0,-1 0-2,0 0 8,0 0 0,1-2 4,-1-3-6,0 3 1,1-4 4,-1 6 19,0 0 1,1 0-22,-1 0 1,0 0-7,0 0 0,1 0 1,-1 0 0,-5 0 1,1 0 0,-7 0-5,1 0 1,-1 0-3,2 0 0,-4-5 18,3 0 1,3 0-1,-3 5 0,5 0 27,-4 0 0,6-5-19,-2 0-5,4 1-3,1-3-15,7 5 12,-5-4-42,11 6-10,-11-7-61,12 6-78,-6-6 0,7 9-678,0 3 856,0-4 0,7 19 0,1-4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6T09:57:01.79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1588 16 7569,'8'-8'-1458,"5"1"1455,-4 7 18,5 0 0,-4 0 13,0 0 1,-5 0 23,5 0-22,-7 0 1,3 2-1,-6 3 0,2-4 33,3 4-30,-3 3 0,4-5 21,-6 7-2,0-6 128,0 9-140,0-12 187,0 6-60,-6-7-8,-3 6 0,-5-4-41,-1 3 0,-1-4 15,-4-1 0,2 0-123,-6 0 1,-1 0 73,-4 0 1,-2 0-102,-4 0 0,4 0 22,-3 0 1,-2 0-45,2 0 0,-7-4 23,2-1 1,3 0-9,2 5 0,-2-2 20,1-3 1,-1 4-3,2-4 0,1 3 4,-6 2 0,-2-2 6,-8-2 0,4 2-25,-4-3 1,1 3-33,-1 2 0,5 0-7,0 0 1,2 0-6,7 0 0,-1-5-10,2 1 0,3-1 40,-3 5-106,3 0 103,1 0 1,1 0-58,0 0 36,6 0 19,-5 0 1,10 0-23,-7 0 1,8 0-16,-3 0-7,4 0 47,1 0 1,0 0-33,0 0 0,6 0-61,-1 0-67,7 0-28,-10 0 225,11 0 0,-11 0 0,5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6T09:57:03.71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2632 0 6822,'-8'2'-56,"3"3"119,-3-3-12,6 4 0,-6-1-2,3 0 38,3 0-20,-11-5-21,5 0 0,-2 5-1,0 0 1,6-1-5,-6-4 1,5 0 17,-5 0 1,0 0-7,-4 0 0,-1 0-14,0 0 0,-1 0 20,-4 0 1,2 0 8,-6 0-21,-1 0-16,-4 0 0,-2 0 15,-3 0 0,3 0-20,-4 0 1,4 0-7,2 0 1,-1 0 9,1 0 1,0 0-4,-1 0 0,1 0-33,-1 0 39,1 0-7,0 0 0,4 0-71,1 0 70,-1 0-20,-11 7 1,4-5 2,-8 2 1,6-2 8,-5-2 0,1 0-2,-1 0 1,-2 5 13,7 0 0,-5 0 3,4-5 0,-4 0 24,5 0-36,0 6-1,4-4 1,4 5 10,-3-7-8,3 0-5,-10 0 0,0 0 7,-3 0 0,-2 4-14,1 1 1,-2 0-4,3-5 1,1 2-8,-1 3 0,6-4-4,-1 4 0,5-3 8,4-2 9,-3 0-6,12 0 1,-10 0 70,6 0-65,1 0-1,-2 0 1,4-2 6,-2-3 1,-4 4-16,-2-4 0,2-2 0,-1 2 0,-1 1 14,-4 4 1,3-2-4,-4-3 1,4 3-7,-8-3 5,3 4-7,2 1 0,4 0 89,1 0-83,6 0-6,-10 0 1,10 0 7,-7 0 1,7 0-5,-1 0 0,7 0 9,3 0-21,-1 0-13,-5 0-25,7 0 44,1 0 5,1 0-22,4 0-505,-4 0 1,19 0 516,6 0 0,8 0 0,2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6T10:22:52.17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692 74 7569,'8'0'-943,"-2"0"730,-6 0 71,7 0 134,-6 0 60,6 0-6,-7-7 0,-2 6-39,-3-4 0,-1 2 123,-4-2 0,-3 3-62,3-3 1,-3 3 13,-1 2 1,-3 0-22,-2 0 1,2-1 4,-2-4 0,1 3 19,-2-3 1,2 4-27,-6 1 0,6-5-22,-2 0 0,-1 0 20,1 5 0,-1-2-61,1-2 0,4 2-3,-4-3 1,-1 3-5,2 2 0,-1 0-12,5 0 1,-1 0-12,-4 0 0,4 0-6,-4 0 1,4 2 38,1 3 0,1-2-15,-1 7 1,0 0 11,1 4 0,-1-4-5,0 0 1,5 0 6,1 5 0,1-1 1,-2 1 0,-2 0 11,7-1 1,0 1 1,5 0 1,-4-1 48,-1 1 1,0 0-55,5 0 1,5 1 37,0 3 0,4-2-28,-4 2 0,7-2-1,-2-3 1,3 6 15,1 0 0,1 1 0,0-2 1,-1-2-16,1 2 0,-5-1-4,0 2 0,-1-4-37,6 4 0,0-2 38,0 1 0,-1-2-38,1 2 0,0-1 22,-1 2 0,1-2-6,0 6 1,3-6 3,-4 2 0,8 1-4,-13-1 1,8-1 18,-7-4 0,3 1 3,1 4 0,1-4 42,0 4 0,-5-4-48,-1-1 0,0 0 19,0-1 0,3 1-11,-7 0 0,0 0 55,-5-1 0,4 1-65,1 0 1,0-1 2,-5 1 1,0 0-11,0-1 0,0-4-11,0 0 37,0 0 1,-6 3-15,-4-3 0,2 3 44,-2-3 1,0-2-49,-5 1 1,1-4 1,-1 5 0,0-2-6,1 2 1,-1-2-2,0-3 0,1-3-20,-1 3 1,0-4 14,0-1 1,1 0-19,-1 0 0,0 0 18,1 0 1,4-1-8,0-4 1,2 2 5,-2-7 1,-3 5 4,3-5 1,2 7-3,-2-2 1,5 2 0,-4-2 54,5 3 11,-2-4 16,6 6-70,0 6 0,0-3 16,0 7-11,0 0 1,0 5-8,0-1 0,1-4-1,4 0 0,-1 0-4,5 4 1,-5-4-2,1 0 1,-2 5-1,2 4 0,-2 1-20,7-5 0,-7 6 20,2 3 1,1-1 35,-1 2 0,5-6-29,-5 6 1,5-6-1,-5 6 0,5-2-11,-6 1 1,6-1 1,-5-3 0,7 1-11,-3 4 1,0-3 16,0-2 1,0-4-18,0 4 0,4-4 12,-3-1 0,3 0 12,2-1 0,-5 1-14,0 0 0,-1-5 5,6-1 0,0-4-5,-1 5 1,1-5 0,0 5 0,1-2 59,4 2 0,-2 3-53,6-3 1,-4 3-11,4 1 0,-1 1 12,2 0 1,1 1-93,-7 4 0,3-4 12,-3 4 0,-2-9-65,2-1 0,-4-5 36,-5 5 1,3-7-131,-3 2 0,3-4-81,1-1 1,1-1 310,0-4 0,6-3 0,2-7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9:11:11.39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454 603 7253,'0'9'-48,"0"-3"790,0-6-647,7 0 0,1-2-1,7-2 0,-1 0-1,1-6 1,5 6 12,-1-6 1,7 0-49,-1-5 0,8-1-14,1-4 1,5 2-76,-5-6 13,7-1 0,-10 1 1,3-1 0,-4 7 72,-6-1 1,-4 7-188,-10 3 96,3 5-17,-12-2 1,-2 19 16,-14 6 0,-9 9-64,-16 6 0,0 4 32,-14 6 0,0 2-113,-5 3 0,5-2-102,0 7 0,7-2 218,-2 2 0,8 0-29,2 0 34,0 0 1,-5 5-41,-1-10 0,8-5 7,3-5 0,-2 2 42,1-7 1,6-4-48,4-6 127,7-6-119,-3 3 136,13-13 1,3-1 72,10-7 1,11-11 64,14-4-114,6-10 0,9-2-2,4-8 0,-3-6-8,3 2 0,2-8 81,-2-2-88,0-7 0,1 11-23,4-4 0,4 1-171,0-1 1,6 8 108,0-3 1,-7 5 65,-8 0 1,-5 3-102,-5 7 1,-8-1 45,-6 1 1,-7 6-128,1 3 134,-2 11-34,-3-4 0,-6 13-3,-3 0 0,-3 6 177,-2 9 0,0-1-237,0 1 1,0 0 72,0 0 1,0-1 49,0 1-50,0 0 1,0-1 78,0 1 0,7-7-71,2-3 1,-1-3 92,2-2 1,5 0-49,5 0 1,1 0 12,-2 0 1,3-7 49,2-3 1,4 2-62,-4-2 1,-1 1 33,2-6 0,-6 5-29,6 0 1,-7 5 7,1-4 1,-2 5-19,-3-1 0,-4 4 10,0 1-87,-7 0 80,4 6 0,-7 3-58,0 5 1,0-4 50,0 0 0,6 0-31,4 4 0,-2-4 14,2 0 1,2-7 105,7 2 0,-2-3-59,2-2 1,-1 0 94,2 0 0,-2 0-56,6 0 0,-6-5 16,2 0 0,1-5 33,-1 5 1,-1-5-64,-4 6 0,0-6 31,-1 5 1,-4-7-13,0 3 1,-7 0-47,2 0 0,-3-1 81,-2-5-118,-7 0 0,-3 1-84,-9-1 1,2 5 79,-2 0 1,-2 6-186,1-6 0,0 6-71,6 0-130,-8 2 0,6 2 10,-4 0 381,11 6 0,-4 3 0,4 5 0</inkml:trace>
  <inkml:trace contextRef="#ctx0" brushRef="#br0" timeOffset="976">2248 339 7569,'0'8'-521,"0"5"1,-5-10 340,0 7 235,-7-7 0,4 9 163,-7-7 1,1 4-123,-1-4 0,-5 7-29,1-2 1,-1 3 16,6 1-51,-1-5 0,5 4 37,0-4 0,2 4-8,-2 2 1,2-2-11,3-3 1,4 3 45,-4-3-147,3-4 0,4 6 94,3-7 0,3 5-120,6-6 1,1 1 69,0-5 1,1 0-72,4 0 1,-4 0 63,4 0 0,1 0-10,-1 0 1,1 0 55,-2 0 0,-7 0-40,2 0 0,-2-5 79,3 1 1,-6-6-70,1 5 1,-5-2 47,5 2 1,-7 2-28,2-7 0,2 5 11,-2-4 0,-1 4-143,-4-5 1,2 7 39,3-2-127,-3 3 168,4 2-40,1 0 0,-6 2 37,4 3 0,-3-2-4,-2 7 0,1-5 6,4 4 1,-1 0 5,5 0 0,-4 3 34,5-7 0,-2 1-39,2-1 1,3-3 58,-3 3 1,8-4-49,2-1 1,-1 0 80,-4 0 0,4 0-68,1 0 0,0-1 86,-6-4 0,6-2-52,-1-3 0,1-3 4,-5 4 1,-1-4-7,1-2 0,0 2-2,0 3 1,-1-3-47,1 3 1,-5 4 41,0 1 1,-1 3-37,6 2 0,-5 0 25,0 0 0,-1 0-5,6 0 1,-5 7-3,0 2 1,-2 0 0,2 0 0,3-4 14,-3 5-10,3-7 1,1 9 47,1-7 0,5 0-43,-1-5 0,1 0 9,-5 0 1,4-2-7,1-3 1,-1 2 8,-4-7 1,0 5 15,-1-5 1,-4 0 1,0-4 0,-5 4 10,5 0 1,-7 0-25,2-4 0,-3-1-20,-2 0 1,0 5 24,0 1 1,0 4-72,0-5 0,-4 5 62,-6-5 0,1 7-72,-11-2 1,2 3 3,-1 2 1,2 2-14,-2 3 1,2 3-23,3 7 0,-1 0 60,0-1 1,2 1-6,3 0 1,-1 4-2,6 1 0,-5 4-7,5-4 0,0 0 2,5-6 1,0 1 35,0 0 1,2-1-8,3 1 0,5-5 7,9 0 1,-1-7 20,7 2 0,-1-4-36,6-1 0,6-1 93,3-4 0,5-5-83,5-9 1,-3 1 23,3-7 1,-4-1-16,-1-8 1,-6 7 10,-4-2 0,-8 5-21,-1-1 0,-7 4-3,2 6 0,-9 7 92,-1 3-78,0 3 1,3 9-52,-4 3 1,3 9 45,-7 6 1,0 3-227,-5 1 0,0 0-70,0 1 286,0-1 0,13 1 0,3-1 0</inkml:trace>
  <inkml:trace contextRef="#ctx0" brushRef="#br0" timeOffset="7020">4394 824 7569,'-15'6'0,"0"-4"0,0 3-223,1-3 0,4-2-37,0 0 406,0 0 0,1-7 312,-1-3 1,7-9-201,-2-6 0,3-3-111,2-1 1,0-4 29,0-6-103,0 6 0,5-20 17,0 8 0,6-7 9,-1 3 0,3-5-252,2 5 1,6 0 93,4 5 1,2 5-522,3 0 1,6 6 578,3-1 0,10-4 0,3 1 0</inkml:trace>
  <inkml:trace contextRef="#ctx0" brushRef="#br0" timeOffset="7695">5393 442 7702,'-10'0'221,"1"0"0,4 0-159,-5 0 24,7 0 1,-9-2-108,7-3 1,-1 3 136,1-2-186,3-5 0,-6 6 63,3-7-59,3 1 1,-2-6 49,8 0 0,-2 5-28,3 1 0,3-1 18,2-5 17,3 0 1,2 2 4,-1 4 0,1-3 5,0 7 0,0-1-3,-1 1 0,-4 3 4,0-3 0,0 5 2,4 5 1,-6 3-4,-3 7 1,-3 1 110,-2 4 0,0-2-28,0 6 0,-7 6 54,-2 4 0,-4 2-72,-2-2 0,-1-4-20,-4-1 0,4 0-25,-4-4 1,4-4 38,1-1 1,5-4-100,0-1 0,1 0 45,-6-1 1,7-4-119,3 0 1,-2-5-52,2 5 108,1-7 1,5 3-59,4-6 0,3 5 53,7 0 0,1 0-207,4-5 1,3 0 71,6 0 1,1 0-106,-1 0 1,0-5 299,1 0 0,6-6 0,1 3 0</inkml:trace>
  <inkml:trace contextRef="#ctx0" brushRef="#br0" timeOffset="7903">5893 662 7472,'0'15'-377,"0"0"1,0-1 623,0 1-81,0 0 1,0-1-150,0 1 34,0 0 0,-8 1-163,-7 4 0,0-2 101,-4 6 0,-2 1-222,1 4 1,-5-4-62,6-1 294,-7 1 0,9 4 0,-4 0 0</inkml:trace>
  <inkml:trace contextRef="#ctx0" brushRef="#br0" timeOffset="8253">6378 839 7569,'8'-7'44,"4"2"120,-8-10 0,6 2-75,-5-11 1,5-1-18,-5-4 0,6-5-243,-1-1 0,-2-4 149,2 5 1,-7-5-63,2 4 1,-2 6-552,2 4 273,-3 7 362,5-3 0,-7 7 0,0-1 0</inkml:trace>
  <inkml:trace contextRef="#ctx0" brushRef="#br0" timeOffset="8501">6598 618 7021,'0'15'410,"-1"-7"-194,-4-3 1,-5-4-92,-9-1 1,-4-1-24,-7-4 1,1 2 0,-1-7 0,-1 0-109,-3-5 1,3 1 95,-3-1 0,3 0-144,1 1 0,8-8 35,2-2 0,4-4-71,1-1 1,5-1-129,0 1 0,7-1 80,-2 1 1,5 0-55,5-1 1,3 3 191,7 2 0,6-3 0,2 5 0</inkml:trace>
  <inkml:trace contextRef="#ctx0" brushRef="#br0" timeOffset="8830">6760 971 7569,'15'-7'-66,"0"-1"-130,-1-7 89,1 1 0,1-9-201,4-7 0,-2-1 352,6-8 1,-4-2 340,4-8 0,-4-4-255,5-11 1,-8-3-114,3-7 1,-10 4-447,-5 6-380,-4 1 809,-7 17 0,-2-5 0,-7 7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9:11:21.8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501 662 7328,'-10'0'218,"0"0"0,5 0-131,-5 0 0,1 0-102,-6 0 1,0 0 171,1 0-247,-1 0 71,-6 0 1,3 0 54,-7 0 0,1 5-13,-6 0 0,-1 1-273,-3-1 113,3-3-71,-5 4 0,8-1-122,4 0 0,-2 0 330,6-5 0,-6 0 0,3 0 0</inkml:trace>
  <inkml:trace contextRef="#ctx0" brushRef="#br0" timeOffset="300">560 412 7308,'-10'0'123,"0"0"1,0 2 89,-5 3 0,1-4-86,-1 4 0,-5-3-54,1-2 1,-7 0 9,1 0 0,2 0-106,-1 0 1,6 0-210,-2 0 169,4 0 0,1 0-251,1 0 0,1-2 94,3-3 220,-3 4 0,11-12 0,-5 4 0</inkml:trace>
  <inkml:trace contextRef="#ctx0" brushRef="#br0" timeOffset="902">677 677 6910,'10'0'407,"0"0"-233,-7-7 1,8 4-106,-6-7 1,5 5-7,-5-5 0,2 7 13,-3-2 0,0-1 78,6 1-73,-7 0 1,5 0 3,-3 0 0,-2 0 45,7 5 1,-5-1 10,5-4-111,-1 3 1,6-9 14,0 6 1,0-5-13,-1 5 0,1-6-39,0 1 1,-6 2 124,1-2-161,0 0 1,3-5 122,-3 1-94,3-1 1,-11 0 19,3 0 1,1 6-32,-1-1 1,0 5 24,-5-5 1,-2 5-16,-3-5 70,-3 7 1,-7-8-46,1 6 0,-3-5-13,-2 5 0,2-1 18,-2 1 0,-2 1-31,1-5 1,-1 4 19,1-5 0,4 5-1,-4-5 1,4 5-60,1-4 1,1 5-280,-1-1-207,0-3 1,5 2 36,1-4 504,5 3 0,-2 1 0,6-2 0</inkml:trace>
  <inkml:trace contextRef="#ctx0" brushRef="#br0" timeOffset="7457">1853 633 7476,'7'8'140,"-6"-2"-132,6-6 63,-1 0 0,-2-5 1,5 0 1,0-1-4,0 1 1,4-2 44,-3-2 1,8-4 1,2 3-62,6 3 0,-8-6 18,6 3 1,-1-3-21,2-1 1,2-1 8,-2 0 1,-4 2-185,-1 3 206,-10-3 10,3 12-54,-12-6 18,6 7-78,-7 0 0,-2 7 10,-3 2 0,-8 9-10,-6 2 0,-7 6-108,1-1 1,-8 2 88,-1 3 0,-5 4-16,5 0 0,-6 2-104,6-1-6,-7-4 133,10 11 0,-11-6-224,3 3 215,-4 4-52,6-6 0,-11 6-8,4-4 0,2 2 59,2-7 0,3 0 3,-2-4 0,4-2-34,11-4 145,-4 4-18,12-12-122,1-1 126,9-9-90,25-19 58,6-3 1,14-13 147,0-1-162,7-6 21,6-1 1,0-7 82,-3 0 1,-3 1-63,-2 4 0,0-4 10,0 4 1,-5 2-108,1-3 81,-8 8-29,11-4 0,-6 8 10,7 4 0,-6-3-18,-4 8 0,-3-2-91,-1 1 0,-6 9 64,1-4 0,-7 8-13,1-2 0,-7 5-13,-2-1 23,-1 4 1,1 1-52,0 0 41,-7 6 0,4 2-126,-7 7 144,0-7 0,1 5-11,4-3 11,-3 3 1,4-3 19,-6 0 0,5-5-3,0 5 0,7-7 43,-3 2-9,5-4 1,0-1 122,1 0-153,0 0 40,6 0 1,-2-1 15,1-4 1,0 2 4,-11-7-20,5 6-48,0-9 48,1 12-44,-7-6-14,-1 7-96,-1 0 124,-4 0-8,4 7 0,-6-4-130,0 7 123,0-7 1,0 10-12,0-3 8,7-4 1,-5 8 18,2-5 1,5 0 5,0 0 0,0-4-16,0 5 1,6-7 3,5 2 1,-1 2 111,-4-2-112,0 0 1,4-1 8,1 1 131,-1 0-130,-4-5 42,0 0 1,4 0 7,1 0 1,0-5 8,-6 0 0,1-6 5,0 1 1,-5 2-22,-1-2 1,1 0 10,5-4 0,-5-1 96,-1 0-118,-5 1 1,4-1 106,-3 0-63,-4 1 0,4-1-169,-10 0 122,-3 7 0,-11-3-20,-1 6 0,-8 0-7,-1 5 1,-1 0-19,-4 0 0,-2 0-106,2 0 1,0 5-324,4 0 193,7 6 55,-4-3 0,10 2-122,-2 0 0,7-2 304,2 2 0,7 9 0,-3-2 0</inkml:trace>
  <inkml:trace contextRef="#ctx0" brushRef="#br0" timeOffset="8998">3249 500 7198,'0'-8'-779,"0"2"1354,0 6-496,-6 0 0,-2 6 83,-7 4 1,5-2-79,0 2 1,2 0 32,-1 4 0,-5 1-44,5 0 1,-3-1 0,2 1 1,-1 0-80,6 0 1,-1-1 57,1 1 0,3 0-105,-3-1 81,4 1 1,1 0-75,0-1 9,0-5 0,6-1 17,4-3 0,3-4-7,2 4 1,1-3-3,4-2 32,-4 0 0,10 0-25,-6 0 0,1-2 21,-2-3 1,-2 2 57,2-7 0,-2 2-53,-3-2 0,1-3 57,0 3 0,-1-3-46,1-1 0,-2-1-47,-3 0 1,1 5-33,-6 1-15,7-1-61,-11 2 128,6-5-88,-7 11-20,0-5 88,7 14 0,-6-4 6,4 7 0,2-5 15,-3 5 0,6-5 2,-5 4 1,7-4 26,-3 5 0,0-5-34,0 5 1,-4-5 13,5 5-14,0-7 0,5 8 58,-1-6-48,1 0 1,0-5 21,-1 0 1,1 0-3,0 0 0,-1 0 1,1 0 0,-5-2 14,0-3 0,0 4 4,4-4 1,-4-2 8,0 3 0,-2-3-27,2 2 0,3 3-8,-3-2 12,3 2 1,1-3 21,1 0 0,0 0-19,0 5 0,-6-5 0,1 0 0,-5 1 0,5 4 0,-5 0-4,5 0 1,-6 0-23,6 0 23,-6 0 1,7-2-46,-6-3 1,1 3 55,-1-3-27,-3-3 1,9 5 25,-6-7 1,2 2 0,-2-2 1,-2-1 23,7 6 0,-7-6-22,2 1-41,-3 3 1,2-1 46,1 3-26,0 3-96,-5-4 59,0 19-6,0-10 14,0 17-9,0-18 19,0 11 6,7-12 23,-6 6-30,6-1 14,-7-4-10,6 4 6,-4-6 3,5 7-8,-1-5-1,-4 4 3,11-6 0,-5 0 0,7 0 15,-1 0-15,1 0 0,-5 5 61,0 0-56,0 0 23,4-5-15,1 0 26,0 0-22,-1 0 0,1 6 1,-5-4 21,0 3-32,-1-3 3,6-2 0,0 0 17,0 0 0,-6 0-14,1 0 0,0-5 27,5 0 1,-6 0-25,1 5 1,-2-2-16,2-3 1,3 4 17,-3-4 1,-2-2 14,2 2-30,0-6 2,5 3-1,-1-7 6,-6 0 0,-1 6 8,-7-1-10,0 6-4,0-2 1,-7 6 5,-2 0 0,-4 0-9,-2 0 1,0 0-4,0 0 1,-4 2 21,-1 2 1,1 0 13,4 6-152,0-7 55,1 10 1,4-10 48,0 7 1,0-5-2,-5 5 1,6-1 12,-1 6 0,2 0-1,-2 0 0,-3-1-16,3 1 1,2 0-1,-2-1 1,7 1 5,-2 0 7,-3-1 0,6 1-92,-3 0 88,4-7 1,1 5-4,0-3 0,0-2-2,0 2 1,1-7 13,4 2 0,3 2-1,7-3 1,1 1 25,4-5 1,-2 0 6,6 0 0,1-5 156,4 1-183,1-8 1,-1 4 30,0-7 1,1 1-15,-1-1 1,1 0-3,-1 0 1,0 1 5,1-1 1,-1 0-44,1 1 1,-1 1 40,0 3 1,-4-3-59,-1 3 1,-6 2 33,2-2 0,1 7 2,-1-2 0,-1-2 6,-4 2-2,0 0-5,-1 5 0,1 0 0,0 0 1,-5 0-3,-1 0 1,1 0 0,3 2-24,-3 3 1,-2-2-6,-3 7 0,-3 0-174,3 5 193,-4-1 1,-1 1-76,0 0 1,0-1 55,0 1 0,-5 0-83,1-1 0,-3 1 72,2 0 0,4-5-300,-4-1 142,3-5 198,2 2 0,0 1 0,0 1 0</inkml:trace>
  <inkml:trace contextRef="#ctx0" brushRef="#br0" timeOffset="12573">5954 1000 7569,'0'8'113,"0"-1"0,-2-7-90,-2 0 1,0 0 143,-5 0-196,-1 0 1,-5-2 161,0-3-42,1 4 1,4-11 25,0 7 0,0-6 2,-4 1 0,0-3-31,5-2 1,-3 1 33,7-1 1,0-6-34,5-4 1,0-3-10,0-1 0,5-7 9,0-3 1,7 0-37,-3-6 1,9 3-9,2-12 0,6 0-87,-1-5 0,-2 2 67,1 3 0,2 4-302,8 6 0,-1 1 136,6 4 0,-11 3-460,1 7 0,-2 6 601,2 3 0,0-3 0,1 0 0</inkml:trace>
  <inkml:trace contextRef="#ctx0" brushRef="#br0" timeOffset="13381">6630 765 6558,'8'0'165,"1"-7"-16,-4-3 0,-4-3 184,4-1 0,2-3 51,-3-2-319,1 2 0,0-5 27,0 2 1,2-1-1,-2-4 0,-4-1-301,4 7 1,2-1 111,-2 5 1,-1 1-707,-4-1 803,7 0 0,1 0 0,7 1 0</inkml:trace>
  <inkml:trace contextRef="#ctx0" brushRef="#br0" timeOffset="13691">6807 603 7569,'0'15'0,"0"-7"50,0-1 0,-2-3 225,-3 1-277,4 0 52,-13-5 0,6 0 65,-6 0 1,-3-1-140,-2-4 0,1 3 110,-7-3 1,6 2-12,-6-2 1,1 2-43,-6-7 45,1 7 1,4-10-116,1 3 0,4-5 74,-4-4 0,6 1-62,-2-7 0,9 1 98,1-6 1,7 1-289,-2-1 1,3 1 97,2 0 1,7 1-631,2 3 747,11 4 0,3 0 0,6-2 0</inkml:trace>
  <inkml:trace contextRef="#ctx0" brushRef="#br0" timeOffset="14133">7027 677 7569,'0'9'-1259,"0"1"1234,0 0 0,0 5 370,0-1 0,-1-1-213,-4-3 0,3 3-76,-3-3 0,-3 3-95,-2 2 17,4 6 1,-7-3-9,3 7 1,-2-6 52,2 6 0,-3-7-36,4 1 0,2-2 113,2-3-536,-3 1 436,6-7 0,-4 5 0,6-5 0</inkml:trace>
  <inkml:trace contextRef="#ctx0" brushRef="#br0" timeOffset="14777">7586 500 7569,'0'15'-1380,"0"-7"1311,0 5 1,0-10 406,0 7 1,-2-6-44,-3 0-182,4-2 1,-8 3-70,4 0 1,2 0 4,-7-5 0,6 0-19,-6 0 59,6-7-32,-9-1 0,10-7 11,-7 1 0,7 4-96,-2 0 1,4 0 13,1-4 1,0 4-3,0 0-61,6 0 95,2-5 0,7 6-25,0-1 0,-6 7 13,1-2 1,0 3-35,5 2 1,-1 0 24,1 0 1,-5 2 30,0 3 1,-7 3-28,2 6 0,1 1 1,-1 0 1,-1 1-7,-9 4 0,1-2 9,-5 6 0,-1-1 0,-5 2 1,0 2-2,1-2 1,-1-2-5,0 1 0,6-6 2,-1 2 0,0-4-8,-5-1 0,2 0 4,3-1 2,-3 1 0,12-5 77,-4 0-69,3-7 88,2 3 0,7-6-78,2 0 0,5 0-17,0 0 1,1 0-22,0 0 1,6-1-90,3-4 1,4 3-181,2-3 1,1 2-10,3-2 298,-3 3 0,11-11 0,-4 5 0</inkml:trace>
  <inkml:trace contextRef="#ctx0" brushRef="#br0" timeOffset="15477">8100 1059 7569,'8'0'-862,"5"-2"895,-3-3 0,-2-8 337,2-6 1,0-8-79,5 3-194,-7-10 0,5 1 19,-3-6 0,3 0 1,1-5 1,0-1-105,-5 1 0,3-1 56,-7-4 0,0 3-115,-5-3 1,-2 3 90,-3 2 0,0 6-844,-10 4 798,4 3 0,-10 2 0,6-1 0</inkml:trace>
  <inkml:trace contextRef="#ctx0" brushRef="#br0" timeOffset="42526">6586 1323 7569,'-6'15'-319,"4"-5"372,-3 0 0,2-7 21,-2 2 0,2 1 375,-7-1-244,0 0 0,0 0 5,0 0 1,1 0-90,-6-5-1,-5 5 6,1 0 1,-6 1 11,6-1 0,-6-3-21,6 3 1,-6-4 6,5-1 0,-6 0-142,2 0 1,1 0-45,-1 0 1,1 0-121,-2 0 1,-3-1-505,4-4 1,-4 1 112,-1-5 573,-1 5 0,1-9 0,0 5 0</inkml:trace>
  <inkml:trace contextRef="#ctx0" brushRef="#br0" timeOffset="43215">5160 1823 8019,'-5'10'0,"-1"-2"0,-1 0 0,-1-1 0,2 1 0,-2-1 0,-1 1 0,-2 0 0,-2 3 0,-2 2 0,0 2 0,1 0 0,-1-1 0,0 1 0,2 0 0,2 0 0,1-1 0,0 1-150,2 0-10,-5-1 1,11-4-124,-2 0 0,0-7-430,-1 2 713,4 3 0,-6-6 0,7 4 0</inkml:trace>
  <inkml:trace contextRef="#ctx0" brushRef="#br0" timeOffset="43457">5102 2088 7600,'0'8'254,"0"-2"1,0-7-24,0-4 1,0-3 23,0-7 0,0 0-75,0 1 1,-7-6 11,-3 0 1,-1-4-143,1 4-6,-3 1 0,5-1-213,-7 1 0,2-6 179,3 5 1,-3 1-430,3 4 1,2-4 235,-2-1 1,5 5-1,-3 5-534,2-1 717,1 4 0,5-6 0,0 5 0</inkml:trace>
  <inkml:trace contextRef="#ctx0" brushRef="#br0" timeOffset="44459">5631 2132 7876,'0'1'0,"0"-5"0,0-8 0,0-3 0,0 1 0,0-1 0,0 0 0,0 1 0,0-1 0,0 0 0,1 1 0,3-1 186,1 0 0,1 5-150,-1 1-78,-3-1 0,4 0-85,-6 0 0,5 5-547,0-5 349,0 7 325,-5-10 0,0 5 0,0-7 0</inkml:trace>
  <inkml:trace contextRef="#ctx0" brushRef="#br0" timeOffset="44742">5748 1985 7579,'0'8'540,"0"-1"-297,-6-7-239,-2 0 44,-7 0-34,0 0 148,1-7-178,-1 5 26,0-4 1,2 4 27,3-3 0,-3 4-119,3-4 1,2 3 19,-2 2 0,6 0-243,-6 0 1,6-1-341,0-4-147,-5 3 791,8-5 0,-12 7 0,5 0 0</inkml:trace>
  <inkml:trace contextRef="#ctx0" brushRef="#br0" timeOffset="45061">5866 1853 7613,'-10'1'342,"0"4"-511,1-3 168,-6 4 1,0-4 58,0 3 0,1-2-25,-1 7 0,0-5 43,1 5-2,-1-7 1,5 8-53,0-6 1,1 7 34,-6-3 0,0 3-73,0-2 0,6 3 40,-1-4 0,2 5-106,-2 0 0,-2 1-33,8 0 0,-6-6-396,5 1 3,0 0 178,-2-2 330,6 5 0,-6-11 0,7 4 0</inkml:trace>
  <inkml:trace contextRef="#ctx0" brushRef="#br0" timeOffset="45568">6189 2044 7539,'-8'0'242,"-5"0"1,10 0-193,-7 0 65,7-7 1,-5 4-91,3-7 67,3 0 41,-4-4-101,6-1 0,0 0 36,0 0 0,0 6-109,0-1 0,0 0 58,0-5 0,0 6-183,0-1 0,0 5-48,0-5-127,0 7 0,-2-9-348,-3 7 689,3 1 0,-11 4 0,5 0 0</inkml:trace>
  <inkml:trace contextRef="#ctx0" brushRef="#br0" timeOffset="45926">6366 1764 7569,'0'15'-31,"0"0"1,-5-5 172,0-1-149,-7 1 0,4 3 53,-6-3 1,-1 1-97,0-6 1,1 7-65,-1-2 186,7 3 0,-10 1-112,3 1 1,-3 0 67,3-1 0,-1 1-102,-4 0 0,4 4 60,-4 1 0,2 0-141,-1-6 0,3 1 49,-4 0 0,9-5 106,1-1 0,0 1 0,-5 5 0</inkml:trace>
  <inkml:trace contextRef="#ctx0" brushRef="#br0" timeOffset="46987">5645 1926 7897,'0'-8'482,"0"0"-469,0 3 0,-1 2 143,-4-7-85,3 6 53,-11-9 1,10 7-192,-7-4 1,7 2 23,-2 3 1,-2 2-270,3-7 1,-3 2 53,2-2 258,3-3 0,-4 5 0,6-7 0</inkml:trace>
  <inkml:trace contextRef="#ctx0" brushRef="#br0" timeOffset="49720">7836 1382 7172,'0'8'547,"0"-1"-338,0-7-154,0 6 32,0-4 1,-2 6 24,-3-3 0,2-3 0,-7 3 1,0-2-115,-4 2 0,-1-4 101,0 4 0,0-1-121,1 1 0,-1-4 98,0 4 1,1-3-127,-1-2 1,0 0-42,1 0 1,4 0 92,0 0-446,0 0 147,-5-7 79,1 6 1,6-8-161,3 4 378,-4 4 0,8-12 0,-6 5 0</inkml:trace>
  <inkml:trace contextRef="#ctx0" brushRef="#br0" timeOffset="50387">7468 1970 7569,'-8'0'-1162,"1"0"1299,7 0 0,0-6 39,0-4 1,0 2-51,0-2-56,7 0 0,-4-5 10,7 1-41,0-1 0,0 5 11,-1 0 0,1 1 8,5-6 0,0 5-47,-1 0 1,1 5 34,0-4 0,-1 5-27,1-1 65,0 4-118,0 1 34,-1 0 1,-6 1-75,-3 4 0,-3-1 87,-2 5 1,0 1-167,0 5 1,-5 0-20,0-1 1,-1-1 93,1-3 1,3 3 33,-3-3 0,2-3-64,-2-3 9,3 5 63,-4-8 26,6 6 83,6-14 1,3 1-60,5-4 0,-4-3 76,0 3 1,0-1-96,4 1 1,1-2 77,0 7 0,4-4-57,1 4 0,0-5 73,-6 5 0,1 0-51,0 5 1,-1 0 0,1 0 0,-5 0-9,0 0 0,-5 0-12,4 0 0,-4 0-198,5 0 145,-7 7-311,10-6 0,-5 11 346,7-7 0,0 6 0,0-3 0</inkml:trace>
  <inkml:trace contextRef="#ctx0" brushRef="#br0" timeOffset="50696">8218 1750 6330,'-2'13'226,"-3"-3"1,-1 3-156,-4-4 0,-3 4-3,3 2 0,-3 1 11,-2 4 1,1-2 13,-1 7-47,-6-1 1,3 1-22,-7-1 0,6 1-4,-6 4 1,1 5-138,-6 1 1,1-1 98,-1-5 0,3-1-214,2-4 0,4 3 67,6-8 0,1-4-114,-1-5 278,7-7 0,-5 10 0,4-5 0</inkml:trace>
  <inkml:trace contextRef="#ctx0" brushRef="#br0" timeOffset="51250">8159 2205 6770,'0'15'-799,"0"0"799,0-1 0,0-4 51,0 0 0,0-5 83,0 5-91,0 0-22,0 4 1,-2-4 211,-3 0-209,4-7 0,-7 4 26,3-7 21,3 0-96,-11-7 0,7-1 64,-4-7 0,3 1-48,7-1 1,0 0 65,0 0-108,0 1 0,0-1 19,0 0 0,2 6-9,3-1 0,-2 6-24,7 0 1,-5 0 44,4-1 18,1 4 1,3-4-15,-3 10 1,2-2 28,-8 7 0,1 0-26,-5 4 0,0 3 15,0 2 0,-1 4 2,-4 7 0,-3-1 6,-7 0 0,2 1 0,3-1 1,-3-1-11,3-4 0,-1-1-10,1-3 1,-3-4 8,3 4 1,4-4-18,1-1 0,1-5 14,0-1 0,2-4 67,-3 5-61,3-7 0,9 4 1,-4-7-120,7 0 0,0 0 117,4 0 0,8 6 0,1 3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9:12:16.84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486 618 7568,'-7'8'77,"6"-1"1,-7-7 113,3 0 1,2 0-31,-7 0 1,0 0 143,-5 0 1,1 0-133,-1 0 1,0 0 9,0 0 1,-4 0-51,-1 0 1,-4 5-134,4-1 0,-6 1-27,1-5 1,-2 0 132,-3 0 1,1 2-447,0 3 0,4-3 167,1 2 0,6-2-566,-2-2 1,9-2 738,1-2 0,6 2 0,-2-5 0</inkml:trace>
  <inkml:trace contextRef="#ctx0" brushRef="#br0" timeOffset="232">398 442 8225,'-10'-10'110,"0"0"1,0 7-74,-4-2 0,-6 2-123,1-2 0,-3 3 75,3-3 1,1 3-174,-7 2 1,7 0-256,-1 0 439,-4 0 0,6 0 0,-4 0 0</inkml:trace>
  <inkml:trace contextRef="#ctx0" brushRef="#br0" timeOffset="792">736 794 7569,'-8'0'-435,"1"0"931,7 0 0,2-5-437,3 1 1,3-8-13,7 2 45,-1-3 0,1-1-61,0-1 1,1 0 63,4 0 1,-2 1 10,6-1 0,-6 0-57,2 1 0,1-1 7,-2 0 1,1 1 1,-5-1 0,-1-1-18,1-4 1,-5 4-28,0-4 0,-7 4 56,2 1 0,-3 0-54,-2 1 0,-2 1 9,-3 3 1,-3-3-66,-7 3 0,-6-2 36,-4 3 1,-2-3-93,-3 7 0,1-5-367,-1 6 1,1-6 463,0 5 0,-1-7 0,1 4 0</inkml:trace>
  <inkml:trace contextRef="#ctx0" brushRef="#br0" timeOffset="2180">1853 618 7569,'7'8'-841,"-6"-1"843,12-1 317,-5-4 1,7-1 248,0-5-347,0-8 1,1 4-164,3-7 1,-2-1 34,2-4 0,3 4-55,-3-4 1,1 6 45,-5 4 1,-6-2-15,1 8 1,-5-6 95,5 5-33,-7 0-131,4 5 0,-7 2 28,0 3 0,-2 3-6,-3 6 1,0 3-113,-10 2 0,2 1-45,-11 9 1,4-1 85,-4 11 1,-2 0-109,-9 6 1,3-1 68,-7 0 0,4 0-86,-4 0 1,6-2 25,-1-2 1,0 2 35,4-3 0,-1-3-11,12-1 1,-1-9-103,5-2 183,1-6-157,-1 3 261,7-12 1,3-5-80,10-8 1,3-5 120,7-5 1,6-8-18,3-2 0,1-5 39,4-6 0,-1 3-45,11-8 1,1 6-13,4-5 0,-5 5 58,0-6 0,0 1-69,5-5 0,-6 5-33,-4 0 0,-4 6 29,-6-1 1,2 4-119,-6 6 0,-2 3 71,-8 6-140,3 7-31,-5-5 161,7 11 1,-7-3-57,-3 10 1,1-2 39,-1 7 1,0 0-114,-5 5 1,5-6 58,0 1 1,1 0 14,-1 5 1,2-6 51,2 1 0,5-5 0,-5 5 0,4-7 34,2 2 1,5-5-33,-1-5 1,6 2 75,-6-7 1,1 0-48,-5-4 1,-1 1 11,1 3 1,-2-3-3,-3 3-34,3 3 0,-11-1-4,3 3-3,-4 4 1,1-4-39,3 10 0,-4-2-62,4 7 34,3 0 0,1 4 52,5 1 1,1-5 31,0 0 1,4-2-36,1 2 0,4-4 71,-4-6 0,6 0-22,-1 0 1,-3 0 95,3 0 1,-5 0 15,4 0 0,-6-2-59,2-2 1,-4-3 52,-1-3 1,-1-1-38,1 6 1,-2-7 20,-3 3 1,-2 0-38,-3 0 1,-3-1 159,3-5-166,-4 0 1,-2 1 3,-4-1 1,-4 5-117,-5 0 1,-7 7 62,-4-2 1,-3 4-60,-1 1 0,-1 0 48,1 0 0,0 1-146,-1 4 1,6-3 41,-1 3 0,7 1-329,-1-1 1,2 5 7,3-5 410,6 6 0,-6-3 0,6 7 0</inkml:trace>
  <inkml:trace contextRef="#ctx0" brushRef="#br0" timeOffset="3228">3235 456 7569,'8'0'-80,"0"0"275,-3 0-101,-3 0 96,4-6-175,-6 4 193,0-4-231,-6 6 1,2 0 71,-5 0 43,5 6 0,-7 2-83,6 7 1,-6 0 38,1-1 1,2 3-85,-2 2 0,6-2 70,0 2-1,-3-1-87,2 2 0,0-4 59,5 4 0,0-4-81,0-1 46,0-1 1,2 0-1,3-5 1,3 3 6,7-7 0,1 0 21,4-5 0,-4-5 49,4 0 0,2-12-45,3 3 0,-2-6 32,1 1 0,-7 1-5,-3-7 0,1 7 2,-5-1 1,-2 2-21,2 2 1,-7 1 13,2-1-65,3 7 72,-6 1-76,4 7 53,-6 0-332,0 7 255,0 8 0,0 6-77,0 3 0,0-2 49,0-8 1,0 1 36,0 0 1,5-1 46,0 1-57,6 0 1,-2-2 115,5-3 0,1 1-56,0-6 0,4 0 136,1-5 1,0 0-76,-6 0 1,1-7 41,0-2 1,3 0-14,-4 0 1,4 0-33,-8 0 1,3-3-49,2 7 1,-5-5 72,-1 6-79,-5-8 1,7 9 29,-6-7 0,2 7-51,-3-2 1,0 3 44,6 2-27,-1 0 0,6 0 22,0 0 1,-1 0-2,1 0 0,5 5 4,-1 0 0,1 2-6,-5-2 1,-1-4-2,1 4 1,0-2 0,-1 2 1,-4-3 51,0 3 1,-5-4-62,5-1 0,-5 0 1,4 0 0,-4 0 8,5 0 0,-5-1-3,5-4 0,-5-3 72,4-7 1,-4 5-61,5 0 1,-5 1 89,5-6 0,-5 0-82,5 0 0,-7 1-17,2-1 0,1 5 25,-1 0 1,0 6-12,-5-6-13,0 7-45,0-4-37,-6 0 1,-3 6 74,-5-4 0,-1 8-109,0 2 0,1 5 90,-1-5 1,0 6-67,0-1 0,2 3 58,4 2 0,-4-1-28,3 1 0,2 0 12,-2 0 1,5 4 0,-5 1 0,7-1 43,-2-4 1,3 0-38,2-1 0,2 0 69,3-5 1,3 3-59,7-7 0,-1 1 74,1-1 1,6-3-4,4 3 0,3-5 9,1-5 1,0 1-6,1-5 1,4-1 86,0-5 0,1 0-128,-6 1 1,0-1 26,1 0 1,-1 1 53,1-1 1,-1-5-42,0 1 0,-1-1-20,-3 5 1,-4 6 14,-6-1 1,-1 5-113,1-5 1,-5 7 53,0-2-11,-7 3 0,3 4-27,-6 3 0,0 3-121,0 7 0,0 6 98,0 4 1,0 2 34,0 3 1,0-3-126,0-2 1,-4 6 104,-1-7 0,0 6-231,5-11 1,0 1 285,0-5 0,-7-1 0,-1 1 0</inkml:trace>
  <inkml:trace contextRef="#ctx0" brushRef="#br0" timeOffset="4581">5440 971 7569,'-15'1'-674,"0"4"383,1-3 0,4 4-168,0-6 1482,0 0-354,-5 0 127,1-6-534,-1-2 1,0-9 30,1-2 1,-1 1-14,0-7 0,5 1-145,1-6 0,5-5 50,-1-5 0,5-4 13,5-5 0,4 2 1,5-7 1,3 5-289,2-5 0,2 5-75,4-5 0,4 5-160,1-5 0,6 2-1404,8-2 1466,0 4 1,13-1 0,3-1 0</inkml:trace>
  <inkml:trace contextRef="#ctx0" brushRef="#br0" timeOffset="23167">6042 780 8049,'0'-15'371,"0"0"-293,0-6 0,0 5-14,0-4 0,0-1 49,0 1 0,5-4-126,0 4 0,5-6 73,-5 2 0,1 1-133,-1-2 1,2 6 34,3-6 0,-2 7-156,-3-1 1,-2-1-95,7 5 0,-7-3-68,2 8 1,-4-3-222,-1-1 577,0 6 0,7-6 0,1 6 0</inkml:trace>
  <inkml:trace contextRef="#ctx0" brushRef="#br0" timeOffset="23809">6807 250 7387,'-15'0'315,"0"0"-250,1 0 1,-1 5 13,0 0 0,0 5-3,1-5 1,-1 6-13,0-1 1,1-2 7,-1 2 0,0 0-91,1 5 1,-1-1 49,0 1 1,0 5-73,1-1 0,4 6 31,0-6 0,2 6 40,-2-6 0,-1 8-74,6-3 0,-2-1 59,2 1 0,4-4-38,-4 5 1,3-7 26,2 1 1,2-3-34,3-1 1,3-7 17,7-3 0,-6 2-2,1-2 0,2-2 10,7-8 0,-6 2 2,7-7 0,-7 0 5,7-5 0,-4 1-10,-1-1 1,-6-1 130,1-4 0,-2 4-31,2-4 1,-3 9 169,-7 1-192,6 0-25,-4-5 0,-2 6-89,-10-1 1,-3 7 86,-2-2 1,1 3-276,-1 2 0,0 2 78,1 3 1,-1-4-82,0 4 1,0-3-96,1-2 328,6 6 0,-6-4 0,6 4 0</inkml:trace>
  <inkml:trace contextRef="#ctx0" brushRef="#br0" timeOffset="24484">6968 809 7569,'0'15'-506,"0"-1"0,0 1 585,0 0 99,0-7-79,-6 12 1,-1-9 173,-3 14 1,-3-7-253,4 1 0,-9 2 43,-2-1 1,0 4-110,6-4 0,-3 5 59,-2-6 0,2 7-215,-2-1 0,3-4-54,1-1 255,0 2 0,0-5 0,1 4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9:12:43.11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0 662 7116,'0'-15'453,"0"1"1,0-3-320,0-2 0,2-1-3,3-9-46,-3 3 0,11-10-65,-4 6 0,0-1 92,0-3 1,-4 3-213,5-3 1,-2 3 72,2 1 0,1 3-243,-6 2 0,5 4 115,-5 6 1,2 0 154,-3 1 0,-2 6 0,5 1 0</inkml:trace>
  <inkml:trace contextRef="#ctx0" brushRef="#br0" timeOffset="654">338 912 7569,'15'0'-649,"0"0"353,-7-6 1,5-4 299,-3-10 0,8 2 424,1-6 1,1-6-198,-5-4 0,1-9 28,4-1 0,-9-1 6,4-9-205,-4 0 1,-1-5-161,0 0 1,-7 2 59,2 3 0,-3-1-103,-2 6 1,-2 1 1,-3 9 141,3-3 0,-11 11 0,5-5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6T09:12:14.94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15 530 6935,'-6'-8'229,"4"-5"1,-5 5-278,7-7 1,0 5 109,0 0 1,0-1-84,0-9 0,0 4 34,0-4 1,7-1-6,3 2 0,-2-8 0,2 3 0,-1-4-18,6-1 0,0-6 38,0 1 1,-1 0-11,1 4 1,0 3 21,-1 2 0,6 4 9,0 6-11,-1 1 1,-4 5 43,0 5-38,-1 2 1,1 8-40,0 4 0,-2 10-7,-4 4 1,5 1-11,-5 4 0,3-1 35,-2 11 0,1-5-41,-6 6 0,5-8 30,-5 3 1,4-4-54,-4-2 0,0-6 32,-5-3 0,5-4-8,0-1 16,0-7-3,-5-2 0,6-6 0,1-6 0,3-4 0,1-8-34,-6-2 1,11-4 33,-1 4 0,3-4 6,-3 4 0,0-4 26,-1 4 1,6-4 1,-1 4 1,1 0 2,-5 6 0,-5 1 184,-1 3-196,1 3 0,3 14 11,-3 3 1,1 9 172,-6 6 0,5-2-84,-5 1 0,2 1-134,-3 4 0,-2 0-25,3 1 1,-3-1-162,-2 1 1,0-6 140,0 1 58,0-1 0,6 5 0,2 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9:13:17.15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560 427 7569,'9'5'0,"1"-1"-113,-7 1 0,6-5 83,-5 0 630,-2 0 420,5 0 1,-19 0-842,-3 0 0,-2 0-29,2 0 1,-2 0 20,-2 0 0,1 0-48,-7 0 0,7 0-119,-1 0 0,-4-5-94,-2 1 60,-2-1-50,-3-2 1,6 5-12,-1-2 1,6 2-1,-6 2 0,2 0-130,-1 0 1,-2 0 77,6 0 1,1 0-81,4 0 1,0 0-91,0 0 0,1 0-218,-1 0 0,5 0-496,0 0 507,7 0 520,-3-7 0,-1-1 0,-1-6 0</inkml:trace>
  <inkml:trace contextRef="#ctx0" brushRef="#br0" timeOffset="341">633 74 7569,'0'8'-635,"0"5"746,0-11 1,0 6 270,0-3 0,-7-4-190,-2 4 0,-6-1-26,-5 1 1,2-4-139,-6 4 104,-1-3-143,-4-2 1,5 0-132,-1 0 1,1 0 113,-6 0 1,6 0-90,-1 0 1,7 0 56,-1 0-733,-4 0 793,13 0 0,-16 0 0,9 0 0</inkml:trace>
  <inkml:trace contextRef="#ctx0" brushRef="#br0" timeOffset="792">956 559 7331,'0'8'-536,"2"-1"794,3-7 1,-2 0-50,7 0 116,0-7-131,-2-1 0,5-7-59,-3 1 1,3-1 2,2 0 1,4-4-71,1-1-67,-1-6 85,-4 9 0,5-5 11,-1 2 1,1 2-35,-5-6 0,-2 4-5,-4-5 1,5 7-34,-5-1 0,-1-2 6,2 1 0,-6 0 10,0 6 0,-2-1 0,-2 0 0,-2 1-173,-2-1 191,-5 7-60,-5-5 0,-8 6-83,-2-3 0,-4-1 53,-1 6 1,-1 0-97,1 5 1,-2-5-143,-3 0 0,3-4 269,-4 4 0,4-13 0,2 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9:15:17.1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0 706 7569,'10'0'-78,"0"0"1,-7-1 413,2-4 1,2-3-126,-2-7 0,0-1-89,-5-4 1,4 2-40,1-6 0,2-1 53,-2-4 0,-4-1-144,4 1 0,-1 0 42,0-1 1,-2 1-16,3-1 0,-2 6-58,2-1 0,-3 6-175,3-6 0,-2 6-348,2-6 1,-4 7 51,4-1 510,4 2 0,-1-4 0,6-2 0</inkml:trace>
  <inkml:trace contextRef="#ctx0" brushRef="#br0" timeOffset="438">897 16 7569,'8'0'-1187,"-1"0"2117,-7 0-877,0-7 0,-2 5 54,-3-2 0,-3 2-43,-7 2 1,1 6 75,-1 4 1,-1 3-40,-4 2 1,4 6 15,-4 4 0,2-2-76,-1 1 1,2 2-6,-2 9 1,-3-3-82,3 7 1,-6-1 66,6 1 0,-4 4-63,8-4 0,-3-2 81,8 3 0,4-8-7,1 3 1,3-4 25,2-2 0,7-6-1,3-4 1,3-4-26,1-5 1,1 1 8,0-6 1,4-1 6,1-9 0,0-5-4,-6-10 0,1-3 101,0-6 0,-2 4-96,-3 1 0,-4 1 24,-6-1 0,0 2-77,0 8 0,-2 1-104,-2 3 1,-11 3-59,-10 7 1,-4 0-226,-5 0 0,-6 7 390,-9 3 0,4 9 0,-6 4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9:15:38.5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9905 1558 7569,'0'9'-1098,"0"4"872,0-12 287,0 12 52,0-4 1,-2 5 270,-3 1 1,2-2-169,-7-3 1,0 3-103,-4-3 1,-1 3-180,0 1 135,-6 1-49,5 6 1,-11-3-159,8 7 196,-7-7-69,3 10 1,-5-6-116,4 8 1,-3-6 48,8 1 0,-6-2-59,6 1 0,-1-3-25,5-6 1,6 0-384,-1-1 543,7 1 0,-10-7 0,4-1 0</inkml:trace>
  <inkml:trace contextRef="#ctx0" brushRef="#br0" timeOffset="232">9861 1970 7223,'8'0'183,"-2"-7"-44,-6-1 0,-6-11-99,-4-1 0,-8-4 4,-2 4 0,-4-6 73,4 1-393,-6-2 191,3-3 0,-1-4-590,-1 0 675,7-1 0,-9-1 0,4-1 0</inkml:trace>
  <inkml:trace contextRef="#ctx0" brushRef="#br0" timeOffset="2243">10640 1588 7196,'0'8'-857,"6"-1"981,-4-7 1,4 0 28,1 0-98,-6 0 422,6 0-388,-14 6 0,4-3-17,-7 7 0,1 0 4,-6 5 1,-5-2-35,1-4 1,-11 5-9,6-5 0,-7 0-32,6 0 68,-2-5-61,4 2 1,-3-6-66,6 0 0,0-6 43,6-4 1,4-5-15,0-5 1,7 3 25,-2-8 1,11 1-8,9-6 1,6 2 123,9 4-108,6-4 3,1 5 0,6 0 92,-4 4-82,-3 9 0,-7-3 1,1 11 10,-1-3 1,-6 4 15,-4 1 1,-4 6 4,-5 4 0,-4 5-36,-6 4 1,0 4 0,0 7 0,-6 4-104,-4 0 113,-9 7-9,2-3 0,-11 4-133,4-3 125,-10 4 0,1-12-215,-6 3 204,6-3 0,-3-6-22,7-1 1,-1-6-10,1 2 1,6-4 22,4-1 0,4-6 1,5 1 1,4-5 138,6 5-144,0 0 4,0-2 0,8 0 134,6-3 6,1-3-79,19 4 0,-9-1 85,9 0 1,4 0-109,1-5 1,-3 0-2,-2 0 0,-3 0-31,-1 0 1,-6 0 0,1 0 0,-7 0 68,1 0-66,-3 0 0,-1 6 0,0 3 0</inkml:trace>
  <inkml:trace contextRef="#ctx0" brushRef="#br0" timeOffset="-18950">541 603 7625,'7'8'0,"3"-3"0,3-5 0,1-5 0,1-5 0,1-3 0,2-1 0,4-1 0,-1 0 0,2-1 0,0-2 0,3-3 0,0-1 0,-2 0 0,-4 0 0,-4 3 839,-1 6-823,-7-2 0,4 12-61,-7-7 0,-1 8 120,-4 2-48,-13 7 1,2 9-105,-14 4 0,-1 3 97,-8 6 1,3 5-97,-3 1 0,-2 4 82,1-5 0,-5 5-103,0-4 0,-2 5 7,-2 0 0,-5 0-71,0 0 1,0 2 64,5-3 0,5 4-13,-1 1 1,6 0 24,-5 0 0,11-6 8,-1-4 0,9-10 58,0-4-126,4-4 199,8-7 0,5-5-62,13-8 1,6-13 138,13-12 1,7-7 25,3-8 0,10-2 12,5-3 0,3 3-116,2-3 0,-2 5 41,-3 5 1,-3-2-2,-7 7 1,-5 0-10,0 4 1,-6 1-33,1-1 0,-3 8 31,-1 2 1,-1 4-112,1 1 1,-3 2 23,-2 3 1,1 3 57,-6 7 1,-1 0-117,-4 0 0,-5 0 51,0 0 1,-2 2-120,1 3 0,5-2 76,-5 7 1,0 0-146,0 5 162,1-1 0,5 1-59,-1 0 1,1-6 55,0 1 0,0-6 1,-1 0 1,1-2 67,0-2 1,-1 0-75,1 0 0,0-2 115,-1-2 1,0-5-56,-5-5 1,4-1 46,-3 0 1,-2 5-60,2 1 0,-5-1 24,5-5-6,-7 7-12,10 1 42,-11 7-31,4 0-48,-6 7 35,7 1-16,1 7 1,8-2 12,4-3 0,-2-4 8,6-6 0,1 0 6,4 0 1,6 0-1,-1 0 1,2-5 59,-2 0 1,-3-6-64,4 1 1,-4-1 112,-2 1 1,-6-3-59,-4 3 1,-2-3 77,-3-2 0,-4 1-70,0-1 0,-7 0 7,2 1 0,-3-1-30,-2 0-39,0 0 1,-7 1-26,-2-1 1,-8 7 64,-7 3 0,-7 3-133,-13 2 1,-1 7 49,1 3 1,0 3-240,0 1 1,5 1 105,0 0 1,8 1-773,1 4 931,1-4 0,13 12 0,-6-5 0</inkml:trace>
  <inkml:trace contextRef="#ctx0" brushRef="#br0" timeOffset="-17917">2276 250 7569,'-7'15'-1217,"1"-5"1153,-4-1 1,-5-4 360,1 5 0,-1 0-141,-5 5 0,-1 3 17,1-4 1,1 9-92,4-8-36,0 3 0,1 1 4,-1 1 1,5 1 0,0-1 0,7-4-77,-2 4 0,-1-4 94,1-1 1,0 0-154,5-1 143,0 1-85,6 0 1,8-2 32,5-3 0,6-4 0,-6-6 1,7-2 24,-1-2 1,3 0 4,1-6 0,-4 1 15,-1-6 1,-6-5-30,2 1 1,1-2-31,-2 1 1,1 4 37,-5-4 1,-5-1-75,-1 1 1,-4 2 17,5 8-151,-7-3 114,4 12-25,-1-6-69,-4 7 1,5 7 79,-7 3 0,0 3-3,0 1 0,0 1 23,0 0 1,0-1 22,0 1 1,1-5 18,4 0 0,-2-2-4,7 2 27,0 3 1,5-7 9,-1 4 1,1-3 69,0-7 1,-1 0-96,1 0 0,0-2 102,0-3 0,-1-1-54,1-4 1,0-3-10,-1 3 0,-1-3-15,-3-2 0,3 2 3,-3 3 0,3-1 21,2 6 0,-1-5-14,1 5 0,0-5 13,0 5 1,-4 1-18,4 4 1,-9 0-22,9 0 0,-4 0 19,4 0 1,5 0-48,-1 0 0,1 4 35,-5 1 0,-1 0-3,1-5 0,0 0-15,-1 0 0,6 0-4,0 0 1,-1 0 45,-4 0 1,0 0-30,-1 0 0,-4 0 68,0 0 1,0 0-62,4 0 1,-4-5 39,0 0 0,-5-4-24,5 4 1,-5-7 1,4 3 1,-4 0 10,5 0-9,-7-1 0,5-3-46,-3 3 39,-3-3 0,5 10-57,-7-7 0,-2 7 44,-3-2 1,-3 3-59,-7 2 0,0 0 12,1 0 0,-6 7-4,1 2 1,-3-1 14,3 2 0,2 0-7,-2 5 1,2-1 2,3 1 1,-4 5 7,3-1 0,-3 6 10,8-6 1,4 1-11,1-5 1,3-1 108,2 1 1,0 0-102,0 0 154,7-1-65,8 1 0,7-7-31,8-3 0,-1-3 77,1-2 0,-1 0-50,0 0 1,1 0-20,-1 0 0,5-2 38,1-3 0,6 2-32,-2-7 0,3 0-71,2-4 1,-1 4 9,-4 0 0,-3 7-16,-7-2 1,-4-2-40,-1 2 1,-6 0 78,2 5 1,-9 2-153,-1 3 1,-5 2 82,5 2 0,-7 4-35,2-3 1,-2-2 52,2 2 1,-3 0-622,3 5 649,-4-7 0,6 5 0,1-5 0</inkml:trace>
  <inkml:trace contextRef="#ctx0" brushRef="#br0" timeOffset="-17141">4407 838 7569,'-1'10'0,"-4"0"-247,3-7 238,-11 4 0,10-7 80,-7 0 1,5 0-47,-5 0 0,0-2 66,-4-3 0,4-3-28,0-7 0,0 0 12,-4 1 10,5-1 1,-2 0 10,6 1 1,-5-8 6,5-2 1,0-4-31,5-1 1,2-6 34,3 1 1,3-13-74,7-2 0,4-5 58,1 0 1,5-2-245,-6 7 1,6 1-119,-6 3 0,7 8-136,-1 3 0,3 3-468,1 1 873,0 7 0,1 2 0,-1 6 0</inkml:trace>
  <inkml:trace contextRef="#ctx0" brushRef="#br0" timeOffset="-16540">5039 206 6525,'-6'8'316,"-2"-1"-184,-7-7-100,7 0 0,-5 0 40,3 0 3,-3 0-58,-2 0 77,0 0-93,7-7 0,2-1 29,6-7 1,1 1-10,4-1 1,3 5-17,7 0 1,-4 2-4,4-2 1,-7 2 63,12 3 0,-7 4-40,7-4 1,-4 3-5,-1 2 0,-6 2 4,1 3 0,-6 3-28,0 7 1,-2 1 26,-2 4 0,-2 2-109,-2 8 0,-10 1 64,-5 3 0,-2 2-11,1 3 1,4 2 13,-4-7 0,-1 1 7,1-6 0,1-4 51,4-1 0,2-6-49,3 2 0,-1-9 73,6-1-58,0-7 5,5 4 0,6-7 3,4 0 1,8-5-229,2 0 1,6-7-548,-2 3 760,4-4 0,2-2 0,-1 0 0</inkml:trace>
  <inkml:trace contextRef="#ctx0" brushRef="#br0" timeOffset="-16115">5480 588 7569,'0'10'0,"0"0"0,2-7-766,3 2 511,-4-3 0,6-1 468,-7 4-139,0-3 1,0 6 261,0-3-188,0-3 0,-5 11 86,0-4 0,-6 1-136,1 5 0,-3-4-63,-2 9 0,0 1 65,1-1 1,-1 4-77,0-4 0,-3 4 87,4-4 1,-4 4-540,8-4 428,-3 0 0,-2-6 0,0 1 0</inkml:trace>
  <inkml:trace contextRef="#ctx0" brushRef="#br0" timeOffset="-15443">5921 618 7569,'8'1'-780,"-3"4"182,3-3 462,-6 4 473,11-6 1,-10 5 90,7 0-123,-7 0-121,11-5 1,-6 0-114,6 0 1,1 0 107,0 0 1,1 0-88,4 0 0,-2 0 5,6 0 0,1 0-3,4 0 0,-4-5-1,-1 0 1,-6-5-53,2 6 1,-4-8-8,-1 2 0,-1 2-69,1-2 1,-2 1 83,-3-6-167,-4 0 128,-6 0-140,0 1 1,-6 6 48,-4 3 1,-3-2 32,-2 2 1,-1 0-11,-4 5 0,9-1-108,-4-4 0,4 2 83,-4-7 0,7 5 25,3-5 1,-1 0 105,1-4 1,0-1-104,5 0 1,5-4 166,0-1 1,6-1-37,-1 1 1,1-1 58,-1-4 1,1 3 53,-6 2-149,7 4 0,-11-6-47,4 8 52,-3 6 0,-9 1-138,-2 7 0,-11 0 78,-4 0 1,-4 7-328,-2 2 0,1 0-50,0 0 1,1-1 391,3 2 0,-2 10 0,4-4 0</inkml:trace>
  <inkml:trace contextRef="#ctx0" brushRef="#br0" timeOffset="-15133">6686 838 7569,'14'-1'-359,"1"-4"225,6-10 0,-3-3 275,7-7 1,-6-4 334,6-5 1,-6-12-254,6 2 1,-7-12-92,1-2 1,-9-1-214,-5-5 61,3 4 1,-6 3 134,3 3-236,-10-4 1,-3 13 0,-7-6-1</inkml:trace>
  <inkml:trace contextRef="#ctx0" brushRef="#br0" timeOffset="-6671">1997 1882 6333,'0'8'641,"-2"-2"-431,-3-6 0,2 0-27,-7 0-4,0 0 0,-6 0-91,-4 0 1,4 0 3,-4 0 0,-3 0-156,-1 0 144,3 0 7,-7 0 1,5 0-240,-6 0 107,-1 0-118,7 0 1,-3 0-97,7 0 1,-1 0 22,5 0 236,1-6 0,-1 4 0,0-4 0</inkml:trace>
  <inkml:trace contextRef="#ctx0" brushRef="#br0" timeOffset="-6437">1982 1603 7569,'0'14'-406,"0"1"1,-2-7-235,-3-3 1290,4 3-326,-12-6-204,4 4 1,-5-6 99,-1 0-197,-6 0 0,3 0-42,-7 0 38,1-6 0,-4 3-82,4-7 0,2 5-141,8-5 0,-1 5 204,0-5 0,1 1 0,-1-6 0</inkml:trace>
  <inkml:trace contextRef="#ctx0" brushRef="#br0" timeOffset="-6043">2217 1970 7569,'0'8'-685,"0"-1"874,0-7 1,7 0 163,2 0-70,4 0-165,2 0 66,0-7-92,6-1 1,-3-7 27,7 1 0,-6-1-17,6 0 1,-1-4-15,6-1 0,-6-5-1,1 6 0,-8-6-53,3 6-80,-4-1 122,-1-1 1,-2 5-48,-3-4 29,-3 4 1,-7-1-120,0-2 21,0 2 0,-2-4 41,-3 7 0,-3-1-132,-7 0 1,-4 5 17,-1 1 1,0-1-194,6-5 0,-1 0 305,0 1 0,1-1 0,-1 0 0</inkml:trace>
  <inkml:trace contextRef="#ctx0" brushRef="#br0" timeOffset="-5092">3217 1676 7569,'0'8'-731,"0"5"0,1-11 634,4 3 429,-3-4 0,11-1-190,-3 0 1,3-1-57,1-4 1,1-3-154,0-7 135,6 0 0,-5 2-14,4 3-58,3-9 60,-7 16 1,5-17-75,-6 10 10,0-3 1,-2 3 35,-3 1-201,-4 5 156,-6-2 1,-1 6-14,-4 0 1,-4 8-53,-5 7 79,-7-1 1,-1 14-210,-2-3 203,-11 9 0,11 2-43,-10 3 1,4 2-10,6-7 1,-4 2 28,4-2 1,-3 2-5,3 3 1,-4-1 5,4-4 0,-4-3 4,-2 4 1,6-4 26,-1-2-29,1 0 5,1-6 0,2 2-21,6-10 27,7 3 0,1-15 78,7 7-76,0-7 1,2 2 17,3-10 0,5-5 2,9-10 1,4 2 14,7-6 1,-1-1 2,0-4 1,6 0 65,-1-1-84,0 1 0,-3-1-2,4 1 0,1 0 4,3-1 1,3 6-6,-3-1 0,-3 6 7,-1-6 1,-4 9-22,-2 1 1,-6 2 21,-3 8-10,-4-6 1,-6 9 3,0-3-13,-7 4 12,3 1-5,-6 6-149,0-4 149,0 11 0,0-10-73,0 7 31,0 0 0,2 3 32,3-3 1,-2 1-5,7-6 1,0 5 8,4-5 0,6-1 8,0-4 0,-1 0 184,-4 0-200,0 0 74,-1 0 15,1-6-53,0-2-11,-1-7 0,-4 2-24,0 3-8,-7 4 28,4 6-6,-7 0-62,6 0 55,-4 6 0,11-4 20,-3 3 1,3 1-19,2-1 1,-1 0 141,1-5 0,5 5-26,-1 0-81,7 0 1,-8-5 18,7 0 0,-1-2 14,6-3 1,-6 2 9,1-7 0,-1 5-39,6-5 5,-8 1 1,1-1-13,-3 0 0,-5 0 39,-1-4-10,1-1 1,-8 0 1,2 1 1,3-1-4,-7 0 13,0 0-76,-5 1 1,-7 1-2,-3 3 0,-4 3-153,-6 7 179,-3 0 0,-6 0-108,-1 0 37,-6 7 0,5-1-51,-3 4 0,5 3-160,4-3 1,-1 1 55,6-1 0,1 3 209,4-3 0,0 3 0,1 2 0</inkml:trace>
  <inkml:trace contextRef="#ctx0" brushRef="#br0" timeOffset="-4133">4495 1617 7569,'15'0'-1606,"-7"0"1432,-1 0 296,-7 0-50,0 7 0,-5-4-14,0 7 1,-6 0 5,1 4 1,-3 1-42,-2 0 1,0 1 6,1 4 1,1-2-1,3 6 3,-3-6 0,6 3-28,-3-6 0,-1 0-18,6-1 0,0 1-81,5 0 122,0-1-68,0 1 0,7-7 40,2-3 1,4-3-25,2-2 1,2-2 20,2-3 1,2-8-1,4-6 0,3-3 1,-4 3 0,-1 1 0,1-7 0,-4 6 6,5-6 0,-7 7-8,1-1 11,-3-4-6,-1 7 0,-5-4-28,0 10 25,-7 4 1,4 12-87,-7 4 1,-5 3 43,0 2 0,-5-1-7,5 1 1,0 0 13,5 0 0,0-1 7,0 1 0,0 0 51,0-1 0,7-4-45,3 0 1,3-2 83,1 2 0,1 1-76,0-6 1,1 0 109,4-5 1,-4 0-51,4 0 0,-4 0 3,-1 0 1,4-2 1,1-2 1,-6-5-26,-4-5 1,0 4 11,5 0 1,-2 0 18,-3-4-39,3-1 0,-7 5 14,4 0-17,3 7 1,-5-3-2,7 6 1,-5 0-5,0 0 0,-1 0-15,6 0 0,0 0 22,-1 0 1,1 0-37,0 0 0,0 4 31,-1 1 1,6 0 30,-1-5 0,6 0-37,-5 0 1,4 0 55,-4 0 0,1 0-51,-2 0 0,-2-1 2,2-4 1,-2 1 30,-3-5 0,-1 4-20,-3-5 1,3 0 25,-3-5 0,-2 6-22,2-1 1,-5 0-29,5-5 0,-7 1 6,2-1 0,-3 5-2,-2 0 0,0 5-16,0-4 1,-2 5-80,-3-1 0,-5 4 32,-9 1 1,1 0 47,-7 0 1,7 6-52,-1 4 1,-3 5 33,3 4 1,-1-2 49,6 2 1,-1 4-20,0 2 0,5-2 3,1 1 1,5-6-7,-1 2 1,4 1 5,1-2 15,0 1 1,6-5-20,4-1 0,3-5 75,2-4 1,6-4-68,4-1 1,2 0 44,3 0 1,1-1-40,3-4 0,-3-4-52,3-5 0,-7-1 33,-3 0 0,-1 1-4,1-1 0,-2 0-6,-8 1 1,1 1 17,0 3 0,-1-2-25,1 7 0,0 1 14,0 4 1,-1 0-11,1 0 1,-2 6-16,-3 4 0,1 3 2,-6 2 0,5 1-77,-5 4 1,5-2 90,-6 6 1,3-4-131,-2 4 0,-2-4 69,7 4 0,-7-6 78,2 2 0,3 3 0,0-7 0,7 5 0</inkml:trace>
  <inkml:trace contextRef="#ctx0" brushRef="#br0" timeOffset="-3112">6553 2073 7944,'-1'13'0,"-4"-3"0,-5-7 0,-3-6 0,-2-7 0,2-3 0,2-2 0,1 0 0,-2-1 0,1-2 0,0-1 0,2-1 0,1-1 0,2-2 0,-2-3 0,1-2 0,0-3 0,4-2 1097,2-3-1071,1-1-131,6-7 41,-4 6 1,11-3-220,-3 7 141,9 0 52,-2 4 1,10 6-648,-2-1 737,3 7 0,1-3 0,0 6 0</inkml:trace>
  <inkml:trace contextRef="#ctx0" brushRef="#br0" timeOffset="-2067">7729 1896 7569,'-1'15'-733,"-4"0"454,3 0 1,-9 1 214,6 4 0,-5-4 379,5 3 1,-6 4-142,1 2 0,-3 1-71,-2-2 1,0 4-166,1-3 97,-1 2 0,-1 1-547,-4-3 512,4 3 0,-6-6 0,8 8 0</inkml:trace>
  <inkml:trace contextRef="#ctx0" brushRef="#br0" timeOffset="-1349">8258 1926 6796,'0'8'-128,"0"-1"1367,0-7-1153,0-13 1,0 3 1,0-10 0,0 4-116,0 1 94,0-6 0,0-2-36,0-6 0,2-1-115,3 1 0,-3 4 70,2 1 1,5-1-132,0-4 0,0 6 146,0 3 0,1-2 0,5-1 0</inkml:trace>
  <inkml:trace contextRef="#ctx0" brushRef="#br0" timeOffset="-940">8464 2117 7569,'7'8'-670,"1"-1"1,7-7 891,-1 0-32,1-7-49,0-1 1,1-8 3,4-4 1,-4-1-45,3-4 0,3-4 16,-3 0 1,7-3-15,-1-7 0,-4 0 69,-1-5 1,1-7-172,-1-3 85,-7-3-113,0-1 1,-12 0-176,4 4 0,-3 1-30,-2 8 1,-2 5 231,-3 10 0,-9 1 0,-9-1 0</inkml:trace>
  <inkml:trace contextRef="#ctx0" brushRef="#br0" timeOffset="37241">7127 2058 7569,'8'0'-587,"5"0"529,-12 0 272,6 0 0,-7-6-9,0-4-107,0-3 1,5-2-14,0 0 1,0-4-2,-5-1 0,1-4-18,4 4 22,-3-6-68,4 3 1,-6-1-83,0-1 0,5 2 90,0-1 0,5-4-105,-5 3 0,0 3 34,-5-3 0,5 7-151,0-1 0,-1 2-123,-4 3-249,7-1 12,-5 0 297,4 0 257,-6 7 0,7 2 0,1 6 0</inkml:trace>
  <inkml:trace contextRef="#ctx0" brushRef="#br0" timeOffset="37596">7391 1808 6656,'-15'-5'282,"1"1"0,-1-1 12,0 5-87,1-7-151,-1 5 0,-1-6 107,-4 3-91,4 4-49,-6-12 0,8 9 29,-1-5 1,-5-1-16,1-5 0,-1 2-12,6 3 0,-1-8 12,0 4 1,0-4-18,1 3 1,1-5-132,3 1 164,-3-7-35,11 9 0,-9-11-139,6 4 149,0-10-62,5 3 0,0-10 3,0 7 0,2-7-54,2 2 0,0 1-167,6-1 0,-2 6 115,1-1 137,5 3 0,-6 1 0,6 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9:16:30.26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148 147 6908,'-10'0'140,"0"0"-105,7 0-6,-10 0 0,9 2-115,-5 3 115,-1-4-21,2 6 2,-6-1 0,11 1-16,-7 3 1,7 3-10,-2-3 1,4-2 12,1 2 0,0-5-6,0 4 0,1-4 141,4 5-125,-3 0-2,11-2 1,-3 3 157,9-6-148,-2 7-6,4-4 1,-2 2 6,1 0 1,1-2 5,-1 1 1,-4 5-2,4-5 0,-4 4-23,-1 2 0,-2-5-11,-3 0 0,-4 1-62,-6 9 87,0-4-34,0 5 0,-1-6-1,-4 0 1,1-1 12,-5 1-49,-8 6 54,1-4 0,-5 4 1,6-6 1,-5-6-1,1 1 1,-1-7-2,6 2 0,-1-3 0,0-2 0,0 0 57,1 0-57,-1-7 2,0 6 0,2-12 40,3 3-37,-3-3 0,10-2 158,-7 1-152,7-1 1,-3 0 31,6 0 1,0 6 4,0-1 1,6 0 37,4-5 0,3-4 5,2-1 1,1-1 55,4 1-108,-4 4 15,12-12 1,-5 9 48,6-11-34,7 11-52,-5-22 0,5 16 20,-7-9 0,-4 3 22,-1 2 1,-7 4-4,-3 1 1,-1 6-21,-8-2 0,0 9-10,-5 1 1,-2 5-402,-2-5 183,-5 7 97,-12-4 1,-3 9-311,-11 3 409,-2 3 0,-7 7 0,0-1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9:16:29.2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397 177 7569,'0'8'-442,"0"5"453,-6-11 0,3 6 112,-7-3 1,0-4-52,-5 4 1,-1-1 3,-4 1 0,4-4-43,-4 4 1,-1-3-1,2-2 1,-6 0-90,5 0 100,-6 0 0,8 0 44,-6 0-404,6 0 165,-10 0-6,12 0 157,-5 0 0,-1-7 0,0-1 0</inkml:trace>
  <inkml:trace contextRef="#ctx0" brushRef="#br0" timeOffset="220">265 1 7569,'10'13'-113,"0"-4"57,-7 4 0,-3-11 105,-10 3 0,-5 2 18,-4-3 0,1 1-235,-7-5 75,1 0 0,-1 0 87,1 0-544,6 0 550,-10-6 0,12-2 0,-5-7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9:15:42.63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647 573 7569,'0'10'0,"0"0"-20,0-7 0,-5 5 105,0-3-74,0-3 224,5 4-199,-6-6 0,3 2 107,-7 3-55,6-3 1,-9 4 27,4-6 0,0 0 43,0 0 0,-1 0-15,-5 0 0,0 0-32,1 0 1,-6 0 70,1 0 0,-8 0-206,3 0-65,-4 0 95,-1 0 0,-6 0-88,1 0 1,-5 0-12,5 0 1,-1 0-149,6 0 0,1 0-33,4 0 0,-2 0-146,6 0 1,0 0 95,6 0 323,6-6 0,-6-3 0,6-5 0</inkml:trace>
  <inkml:trace contextRef="#ctx0" brushRef="#br0" timeOffset="299">618 338 6896,'-15'0'557,"0"0"-435,1 0-44,-8 0 1,4 0-34,-6 0-38,6 0 1,-5 0 28,3 0 1,4 0-3,-4 0 1,-1 0-24,2 0 0,-1 0-138,5 0 0,6 0-600,-1 0 727,6-6 0,-9-2 0,5-7 0</inkml:trace>
  <inkml:trace contextRef="#ctx0" brushRef="#br0" timeOffset="809">882 720 7137,'0'9'-426,"0"-3"985,0-6-478,7 0 1,-1-6 21,4-4 0,2-3-38,-8-2 0,9 0 5,2 1 1,0-1 48,4 0-50,-2-6-18,4 5 1,-5-6-47,4 8 87,3-8-77,-7 6 1,7-5 5,-3 6 1,-4 1 23,4-1 1,-9 2-5,-1 3 0,-5-3-11,4 3 1,-5 2-1,1-2 0,-4 5-132,-1-5 126,0 7 1,-6-10 22,-4 3-166,-3 4 152,-2-7-73,-6 11 1,3-9-104,-6 6 0,4-5 5,-5 5 0,6-5-190,-6 5 1,7-6 18,-1 1 309,2-3 0,3-2 0,-1 1 0</inkml:trace>
  <inkml:trace contextRef="#ctx0" brushRef="#br0" timeOffset="44109">1838 647 6964,'0'10'-511,"0"-1"531,6-5 125,-4 2 274,4-6-66,-6 0 1,2-6-128,3-4-146,-3-3-20,4-8 1,-6 3-32,0-7 58,0 1-52,7-6 0,-4 6 16,7-1 1,-7 1-13,2-6 0,-2 1-111,2 0 1,-2 1 68,7 3 1,-7-1-125,2 7 1,2-3-124,-2 3-237,0 9 236,1-16 251,-4 23 0,11-17 0,-5 12 0</inkml:trace>
  <inkml:trace contextRef="#ctx0" brushRef="#br0" timeOffset="44450">2102 309 7569,'0'15'0,"0"-6"-615,0 1 244,0-7 247,0 10 401,0-11-201,0 5 1,-6-7 30,-4 0 0,2 0 108,-2 0-164,0 0 1,-9 0 131,-1 0 1,0 0-56,6 0 0,-6 0-5,0 0 1,-1-5-19,2 0 1,2-7-77,-2 3 1,1 0 17,-2 0 1,4-1-13,-4-5 0,4 0-156,1 1 0,2-1 44,3 0 0,2-1-349,3-4 277,4 4 0,-6-10-106,7 6 1,0-6-345,0 2 599,7-4 0,1-1 0,6-1 0</inkml:trace>
  <inkml:trace contextRef="#ctx0" brushRef="#br0" timeOffset="44885">2837 191 7569,'8'0'-1112,"5"0"997,-11 0 0,6 0 98,-3 0 91,-3 0 0,6 0 330,-3 0-191,-4 0 3,6 0-184,-7 7 40,0 1-9,-7 0 0,-1 5-130,-6-3 132,-1 3-56,0 2 1,0-1 17,1 1 1,-6 1-7,1 4 1,-6-2-76,6 7 0,-6-1 52,5 5 0,-4 1-85,4-1 0,-1-1-126,1-4 203,11 4 17,-11-11-260,12 4 118,0-7-51,-5 1-221,11-7 217,-4-1 190,6-7 0,0 0 0</inkml:trace>
  <inkml:trace contextRef="#ctx0" brushRef="#br0" timeOffset="45125">2793 588 7158,'15'8'405,"-7"-1"-307,-2-14 1,-6-3 31,0-9 0,-6 1-20,-4-7 1,-3 6-1,-2-6 1,-1 1-380,-4-6 145,4 1-56,-12 6 1,10-3-77,-6 6 1,4-4 77,-4 4 1,6-3-193,-2 9 370,4-11 0,1 15 0,1-11 0</inkml:trace>
  <inkml:trace contextRef="#ctx0" brushRef="#br0" timeOffset="45692">3337 118 7569,'0'14'-1041,"0"-5"1090,0 4 1,-5-5 93,0 7-54,-6-7 0,3 3-37,-7-6 0,0 0 5,0-5 0,6 0-71,-1 0 87,7-7-74,-10-1-46,4-6 99,1-1-47,2-6 1,6 4 1,0-2 1,0 7-21,0 2 1,5 1-15,-1-6 1,8 5 21,-2 0 0,3 7 7,1-2 1,1 4-19,0 1 22,6 0-7,-5 0 0,6 6 3,-8 4 0,-1 3-2,-3 2 1,2 1-2,-7 4 1,-1-2 2,-4 6 0,-6 1-1,-4 4 0,-3 0-4,-2 1 1,-1-3-2,-4-2 1,4 3-2,-3-4 5,2-3 0,2 1 0,1-8 51,-1 1-49,7-7 137,-5 5 8,11-11-86,-4 11 1,7-11 96,4 3 1,5-4-130,10-1 0,-2 0 10,6 0 0,1-5-128,4 0-26,7 1 153,-5 4 0,5-2-560,-7-3 522,1 3 0,-1-11 0,0 5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9:16:48.632"/>
    </inkml:context>
    <inkml:brush xml:id="br0">
      <inkml:brushProperty name="width" value="0.20571" units="cm"/>
      <inkml:brushProperty name="height" value="0.20571" units="cm"/>
      <inkml:brushProperty name="color" value="#E71224"/>
    </inkml:brush>
  </inkml:definitions>
  <inkml:trace contextRef="#ctx0" brushRef="#br0">0 176 7569,'0'8'-105,"7"-2"1,-5-4 364,3 3-115,3-4 1,-5 6 15,7-7 0,-5 0-71,4 0 1,-4 0-62,5 0 1,-5 0 61,5 0 1,-5 0 28,5 0 0,-1-5-27,6 0 1,1-6 27,4 1 1,-4-3-56,4-2 0,-2 0 12,2 1 1,-6-1-44,1 0 0,0 1 53,-6-1 0,0 5-140,0 0 202,-5 1-279,2 0 93,-12-4 1,-3 12 34,-5-4 0,-3 5-57,-2 5 1,3 1-113,-4 4 0,-1 3-65,1-3 1,0 3 73,6 2 1,-1-1 68,0 1 0,1 5 4,-1-1 0,5 6 116,0-6 0,7 3-14,-2-3 1,-1-1 77,1 7 1,0-7-3,5 1 1,5 2-75,0-1 0,6-2 44,-1-8 1,3 1-36,2-6 1,1 5 17,4-5 0,-2 0-16,6-5 1,1-7-34,4-3 0,-1-8 58,-4-1 1,4-2 64,-4 1 1,-2 4-59,-3-4 1,-2-1 89,-3 1 1,-4 2-60,0 8 36,-7-3-177,4 12 117,-7-12-136,0 11 1,0-3-25,0 10 0,0 3-120,0 7 0,0 0-3,0-1 1,0 1 110,0 0 1,0-1 65,0 1 1,0 0-105,0 0 129,6-1-68,2 1 1,7-7 146,0-3 1,0-3-24,-1-2 1,1-7 72,0-3 0,4-3-1,1-1 0,1-3-99,-1-2 0,-4 2 16,4-2 1,-4 4-11,-1 5 0,-1-3-33,1 3 0,-5 4 49,0 1-32,-1-3 0,6 6-10,0-3 1,-5 4-9,-1 1 0,1 0-36,5 0 0,-5 4 48,0 1 1,-1 5-63,6-5 1,1 5 52,4-5 1,-4 0-10,4-5 1,-2 0 2,1 0 1,-2 0 54,2 0 1,-2 0-33,-3 0 1,1 0 6,0 0 0,0 0 149,-1 0-150,1 0 1,0-5 45,-1 0 1,1-5-40,0 5 1,-7-6 48,-3 1 0,1 2-39,-1-2 1,2 2-1,-2-2 1,-4-3-21,4 3 1,-3 2-7,-2-2 1,-2 5-9,-3-5 0,2 7 29,-7-2 0,5 4-61,-4 1 1,-1 1 44,-5 4 0,0-2-95,1 7 0,4 5 86,0 5 0,5 1-47,-5-2 0,7-2-6,-2 2 1,4 3-2,1-3 0,0 6 38,0-6 0,0 1-9,0-5 0,1-2-11,4-4 0,3 3 8,7-7 0,0 1-51,-1-1 1,3-3 45,2 3 1,2-4 67,4-1 1,3-6-15,-4-4 0,4-3 10,1-2 1,-4 1 27,-1-1 0,-6 2-63,2 3 1,-5 2 108,-6 3-91,5 3 0,-11-4 5,7 6-42,-7 6 0,8 2-6,-6 7 0,5 0-5,-5 0 1,6-6-12,-1 1 1,5-2-199,4 2 1,-1 2 70,7-8 0,-1 1 173,6-5 0,6 0 0,1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9:16:46.373"/>
    </inkml:context>
    <inkml:brush xml:id="br0">
      <inkml:brushProperty name="width" value="0.20571" units="cm"/>
      <inkml:brushProperty name="height" value="0.20571" units="cm"/>
      <inkml:brushProperty name="color" value="#E71224"/>
    </inkml:brush>
  </inkml:definitions>
  <inkml:trace contextRef="#ctx0" brushRef="#br0">500 74 8522,'-1'15'375,"-4"-1"1,3-4-211,-3 0 1,-1 0-120,1 4 0,-2 1-43,2 0 1,-1 0-51,-4-1 0,-3 7-99,3 4 1,-3 3 63,-2 1 0,-1 2-23,-3 3 1,-3 2 9,-2 4 0,-2 5-103,6-5 0,-1 4 32,1-10 1,4-5 31,-4-4 1,9-12 12,1 2 55,0-11 0,-4 1 90,-1-10 0,5-9-47,0-11 0,5-4 100,-4-5 1,0 1-64,0-6 0,-3 0 33,7-6 1,-1 6-52,1 0 1,2 6 22,-7-1 0,5 8-188,-5 1 0,7 7 169,-2-1 0,-3 3 0,0 1 0</inkml:trace>
  <inkml:trace contextRef="#ctx0" brushRef="#br0" timeOffset="670">442 383 7569,'0'14'-383,"0"-5"1,0-1 273,0-3 461,0-4-88,0 6-160,6-7 1,-3 0 62,7 0 0,-5 0-60,5 0 1,-5-5 41,5 0 1,-6-6-67,6 1 1,0-3 4,5-2 1,-5-5 2,-1 1 0,1-6-20,5 6 1,0-7-25,-1 1 1,1 2-10,0-1 1,-1 1 44,1-2 0,-2-1-10,-3 7 1,1-1-35,-6 5 0,0 1 96,-5-1-150,7 0 81,-6 7 1,4 1-227,-10 7 0,-3 2-8,-7 3 1,1 5-14,-1 9 1,0-1-40,1 7 1,-1 4 58,0 6 1,1 4-77,-1-5 1,0 7 79,0-2 1,7-1 147,3 1 0,-1-2-54,1 3 0,0 0 16,5-5 0,0-1 0,0-5 1,0-4 130,0-1 1,2-11-22,3 2 0,-2-10-48,7 0 1,-1-5 66,6-5 1,0-5-83,0-9 1,1-1 86,3-9 1,-2 3-25,2-9 0,-2 4-19,-3 2 0,1 6 0,0 3 0,-2 4 8,-3 1 1,3 6 53,-3-1 1,-2 6-62,2 0 0,-1 2 8,6 2 1,-4 2-7,4 2 0,-3 0-174,7 6 1,-2-1-11,-3 6 0,6-5-125,-1 0 0,6-5 108,-5 4 154,6-5 0,-3 2 0,6-6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9:16:52.235"/>
    </inkml:context>
    <inkml:brush xml:id="br0">
      <inkml:brushProperty name="width" value="0.20571" units="cm"/>
      <inkml:brushProperty name="height" value="0.20571" units="cm"/>
      <inkml:brushProperty name="color" value="#E71224"/>
    </inkml:brush>
  </inkml:definitions>
  <inkml:trace contextRef="#ctx0" brushRef="#br0">339 265 8630,'0'15'0,"-2"-1"0,-3 1 0,-3 0 0,-1-2 0,-1 0 0,-2 0 0,-1 3 0,-3 2 0,-2 4 0,-2 2 905,2 4-966,2-5 1,0 5-54,-4-4 0,5-1 45,1 1 0,-1-6 24,5 2 1,2-9-13,-2-1 1,5-7-199,-4 2 166,5-3 1,-7-9 4,6-2 1,-5-4 173,5-2-123,0 0 0,0-6 91,1-4 1,-1 3-50,5-3 0,-2 2-242,-3-1 0,3-2 81,-2 6 0,2 0-351,2 6 503,0-1 0,0 0 0,0 1 0</inkml:trace>
  <inkml:trace contextRef="#ctx0" brushRef="#br0" timeOffset="528">618 383 7569,'15'0'0,"0"-7"-174,-1-3 196,1-3 1,0-1 186,-1-1 1,3-1 299,2-4 0,-2-3-166,2-6 1,-2-1-113,-3 1 1,-1 1-122,-3 4-78,3-4 0,-11 10-21,3-7 1,-4 12 227,-1-1-443,0 2 0,-1 4 136,-4 3 1,-3 4-225,-7 1 0,0 1 65,1 4 0,-8 3-32,-2 7 0,3 5 46,1-1 0,-1 12-28,1-1 0,1 9 210,4 0 1,2-2-82,3 3 1,-1-6 74,6 5 1,-5-6-59,5 1 0,0-3 151,5-1 0,0-3 21,0-2 0,7 1 35,3-6 0,4-1-77,6-4 1,-4-5 50,4-1 0,1-5 0,-1 1 0,6-4-69,-2-1 1,-3-6 103,-1-4 0,1-5-93,-1-4 0,4-3 66,-4-2 1,0-4-53,-6 4 0,1-2 34,0 1 1,-1-1-67,1 6 1,0 1 42,-1 4 1,1 2-80,0 3 1,0-1 68,-1 6 1,1 0-218,0 5 0,-1 2 58,1 2 1,5 0-780,-1 5 895,7-5 0,4 15 0,7-2 0</inkml:trace>
  <inkml:trace contextRef="#ctx0" brushRef="#br0" timeOffset="983">2074 353 7141,'6'-8'-536,"-4"0"499,3 3 42,-4 3 0,-2-4 249,-4 6 1,1 0-58,-5 0 0,-6 0-190,-5 0 0,-1 0 31,1 0 0,-1 6-8,-3 4 1,-4 3 35,3 2 0,4 5-5,2-1 1,2 6-12,3-6 1,1 6 10,3-6 1,-2 8-73,7-3 0,1-1 66,4 1 0,0-6-100,0 2 1,0-4 3,0-1 0,6-2 18,4-3 1,5 1 175,4-6-142,4-6-2,13-1 0,-3-18 99,6 1 0,-7-6-51,3 1 1,1-9 66,-2 4 0,-5-4-72,-4 4 0,-9-1 107,-1 1 1,-2 4-69,-8 1 0,0 6 15,-5-2 0,0 4-222,0 1 1,-8 7 58,-7 3 1,-6-1-259,-9 1 0,-1 0 138,-3 5 0,3 6-310,-3 4 0,3 3 203,1 2 0,2 0-28,4-1 1,4 3 311,11 2 0,-5-2 0,6 4 0</inkml:trace>
  <inkml:trace contextRef="#ctx0" brushRef="#br0" timeOffset="2268">2000 471 7569,'25'-2'13,"-1"-3"0,-6 2 0,3-5 0,-1 0 1,-1 0-1,-1-2 0,-1 0 0,-1 0 0,2-1 1,2-2-1,-2-2 0,-4 0 0,-2 1 1,-3 1-1,3 1 0,1 4 0,2 1 0,-1 4 1,-1 3-1,-1 5 0,-4 5 23,-1 3 1,2 2-51,-4-1 1,0 3-81,-5 2 0,0-2 72,0 2 0,2 2-9,3-1 0,-4 0 12,4-6-3,-3 1 3,-2 0 8,6-7 0,-2-2 45,5-6 0,0-1-42,0-4 1,5-8 43,-5-7 0,6-1-33,5 1 0,-4 4 46,4-4 0,-2 4-38,1 1 0,-3 2-13,4 4 1,-4-3 49,-1 7 0,0 0 7,-1 5 1,1 2-76,0 3 1,0 1 54,-1 4-96,1 10 1,0-10 69,-1 9 0,-4-3-30,0-1 22,0 0 1,4-2-19,1-3 1,-2-2 2,-3-3 0,3-4 39,-3 4 0,3-5 6,2-5 1,4 4 71,1-4 1,-1-3-99,-4-2 1,5 2 13,-1-2 1,6 2 4,-6-2 1,6-3-1,-5 3 0,4-3 3,-4-2 0,-1 4-3,-4-4 0,0 4-2,-1-9 1,-1 4 18,-3 1 1,2 0-23,-7 1 0,1-1-8,-1 0 0,-3 6 14,3-1 1,-10 7-118,-5-2 0,-8 3 66,-2 2 1,-4 2-69,4 3 0,-4-2 74,4 7 1,-4-1-7,4 6 1,0 5-48,6-1 1,1 3 36,3-3 0,-2-1 27,7 7 1,1-7-21,4 1 0,0 2 59,0-1 1,1 0-50,4-6 0,0-1 50,10-3 1,-4 2-17,9-8 0,3 3 4,1-2 1,9-3 70,1 2 1,0-4-83,-4-4 1,2 0 95,-2-6 0,7 1-80,-7-6 0,-2 5-4,-4 0 1,-6 1 14,2-6 1,-6 0-99,-4 0 48,3 1 0,-6-1-13,2 0 1,0 6-38,-4-1 59,-4 7-76,6-11 69,-7 13 0,0-4-98,0 10 1,0 3 57,0 7 1,0-1-51,0 1 0,-2 0 44,-3-1 1,4 3-5,-4 2 1,3-2 82,2 2 0,2-4-72,3-5 0,-2 3 107,7-3 1,-1-4-87,6-1 0,0-3 47,0-2 0,-1 0-26,1 0 0,1 0 65,4 0 1,-4 0-24,4 0 0,1-2 8,-1-3 1,-1 2-14,-4-7 1,0 5-17,-1-5 0,-4 6-19,0-6 1,-2 5 30,2-5-40,3 7 0,-10-9 30,7 7-36,-7-6-12,10 9-92,-5-4 121,1 6 1,4 0-110,-3 0 1,1 2 86,-1 2 1,3 0 34,-3 5 0,4-4-35,6 5 0,-2-7 107,6 2 1,-6-3-98,2-2 0,1 0 101,-1 0 0,4 0-45,-4 0 1,4-5 8,-4 0 1,0-6-37,-6 1 0,1 2 17,0-2 1,-6 2-33,1-2 0,-6-3 52,0 3-66,5 4 41,-8-7-15,6 4-54,-7 1 21,0-5 1,-2 12 3,-3-4 1,2 3 22,-7 2 1,5 2-37,-5 3 1,2-2 23,-1 7 1,-3-1 8,7 6 0,-5 0-12,5-1 1,-1 1 17,1 0 0,3 4-14,-2 1 0,2 0 4,2-6 1,0 6-13,0 0 0,2-2 11,2-9 1,0 3 14,5-7 0,6 0-17,5-5 0,1 0 112,-1 0 1,2-7-102,8-3 0,-6-3 48,1-2 0,-1 1-34,6-1 1,-1 0 4,1 1 0,-6 1-40,1 3 0,-3-2 38,3 7 0,1 1-49,-6 4 1,6 0 37,-2 0 1,2 6-48,-1 4 1,3 3 33,-4 2 1,4-1-82,1 1 1,7-5-11,3 0 0,6-7 95,4 2 0,9-10 0,9-3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9:16:55.948"/>
    </inkml:context>
    <inkml:brush xml:id="br0">
      <inkml:brushProperty name="width" value="0.20571" units="cm"/>
      <inkml:brushProperty name="height" value="0.20571" units="cm"/>
      <inkml:brushProperty name="color" value="#E71224"/>
    </inkml:brush>
  </inkml:definitions>
  <inkml:trace contextRef="#ctx0" brushRef="#br0">0 1031 7420,'15'-1'37,"-1"-4"0,1-6 0,-2-6 0,-1-2 0,-3-1 0,3-1 0,1-2 0,3-2 0,2 3 0,2 0 0,-4 3 0,-3 1 0,-3 1 0,1 6 0,3 3 0,0 5 0,1 3 0,-2 4 0,-3 6 0,-5 3 0,-2 4 0,0 1 43,2 1 0,0 6-220,-5-6 0,0 6-132,0-6 162,-6 1 37,4-5-17,-5-1-22,7-5 65,0-3 0,5-12 97,0-4 1,7-3-80,-3-2 0,4-1 42,2-4 0,0 4-17,0-4 1,1 4 31,3 1 1,-2 2-5,2 3 0,-2 2 7,-3 3 1,1 4 62,0-4 0,0 10-49,-1 4 1,-1 4-47,-3 2 1,-2 0 21,-3-1 1,-3 1-116,3 0 1,1 0 76,-1-1 1,0 1-11,-5 0 1,2-6-4,3 1 1,-2-6-13,7 0 1,-5-2-13,4-2 1,1-5 23,5 0 0,0-6 56,-1 1 1,1-5-48,0-4 0,-6 7 52,1-2 0,-2 2 5,2-3 1,-2 7 45,-3 3-44,-3 4 12,4 1-98,1 0 1,-5 6 59,2 4 1,-2 3-116,-2 2 1,0-5 62,0-1 1,0 1 4,0 5 1,7-7 73,2-3-17,5 3 1,0-6 3,1 3 1,5-4 129,-1-1 0,1 0-128,-6 0 0,6 0 18,0 0 0,-1-5 77,-4 1 0,0-6-71,-1 5 0,1 0-53,0 5 0,-1 0-2,1 0 1,5 0-11,-1 0 0,3 0 17,-3 0 0,-1 0-15,7 0 1,-3 5 53,3 0 0,1 0-26,-6-5 0,-1 5 5,-4-1 1,0 1-8,-1-5 0,6 0 101,0 0 1,-4 0-31,-1 0 0,-9-6-18,9-4 1,-5-3-13,-1-2 0,3 1-1,-7-1 1,0 0-4,-5 0 1,0-4 4,0-1 0,-2-1-37,-3 1 0,-3 4 25,-7-3 1,-1 4-70,-4 5 0,4-1-16,-4 6 1,-1 0-129,2 5 1,-3 1-68,3 4 1,2 5 82,-2 10 1,2-2-278,3 6 0,-4-4-45,3 4 474,-3-6 0,10 10 0,-7-5 0</inkml:trace>
  <inkml:trace contextRef="#ctx0" brushRef="#br0" timeOffset="257">1602 693 7082,'15'0'0,"-2"2"0,-3 3-51,-5 5 45,-4-4 14,-1 7 0,-5-3-39,1 10 1,-8 1-7,2 3 1,2 3-26,-2-8 0,5 6 71,-4-6 1,5 6-271,0-6 66,2 1-152,2-5 191,0-1 156,13-5 0,-3-3 0,11-6 0</inkml:trace>
  <inkml:trace contextRef="#ctx0" brushRef="#br0" timeOffset="1189">2058 693 7074,'2'0'0,"-7"2"0,-7 1 0,-2 4-51,-1 1 1,5 2 5,0 5 1,2-1 67,-2 1 0,-1 5-54,6-1 1,-5 2 41,5-1 1,-5 1-51,6 4 0,-1 1 33,5-7 1,0 1 2,0-5 0,0-1 35,0 1 0,6-2 3,4-3 0,3-4 66,2-6 1,1 0-54,4 0 1,1-6 58,3-4 1,6-5-69,-1-4 0,1-4 33,4-6 0,3-2-11,3-4 0,2-2-67,2-7 1,0-2 112,0-3 1,-1 2-2,-4-7 0,2 5 59,-7-5 0,1 1-106,-6 0 0,-5-3 149,1 7 0,-7-5-71,1 5 0,-9 7-201,-5 7 1,-3 6 96,-2 4-390,0 4 201,0 7 0,-7 12 20,-3 7 1,-3 13 62,-1 6 1,-3 9-97,-2 1 1,2 7 45,-2-2 0,3 9 55,1 1 0,0 0-26,0-5 0,-4 5 29,-1 0 1,2 1 50,8-1 0,-3-5-18,4 1 1,0-3 72,0-8 0,5 1 63,-1-6-170,4-6 86,1-2 0,1-14-27,4-7 1,4-7-22,5-8 0,1-4 21,0-1 0,3-4 26,-4 4 0,8 1-16,-13 4 1,8 2 0,-8 3 0,0 3 73,0 7 0,-4 2-77,5 3 1,-7 5-50,2 9 1,2-1 53,-2 7 0,0-2-42,-5 1 0,4 2 38,1-6 0,0 4-12,-5-4 0,0 0 31,0-6 0,5-4 19,0 0 72,7-7 0,-4 4-105,6-7 1,1-7 112,0-3 1,1-4-92,4-6 0,-4 2 7,4-6 0,1-3 4,-2-7 1,6 2 24,-5-8 1,4 6 23,-4-5 0,4 0 65,-4-5 0,6-1-65,-2 1 0,-1 0 9,2 0 1,-7 0-128,1 0 1,-2 5 94,-3 0 1,-4 1-183,0-1 0,-7 9 50,2 11 0,-3 2-177,-2 3 175,0 6 0,0 3 30,0 10 0,0 9-86,0 11 0,-7 4 73,-3 5 0,-3-1-84,-1 6 1,-1 1 52,0 4 1,1 1-72,-1 4 1,0-6 90,0 6 1,1-7 7,-1 7 0,5-3 2,0-2 0,7-1 89,-2-4 0,4-5-21,1-9 0,0-4-70,0-7 1,1-5 165,4-4 0,5-4-11,10-1 1,-2-8 13,6-7 0,-4-6-52,4-8 0,1-6 87,4 1 1,-4-5-130,-1 5 1,-1-1-1,1 6 1,4 4-264,-3 1 0,2 8 88,3 1 0,4 2 155,0 8 0,1-7 0,-6 4 0</inkml:trace>
  <inkml:trace contextRef="#ctx0" brushRef="#br0" timeOffset="1448">3866 929 7569,'0'14'-679,"0"-4"718,0 0 309,0-7-293,0 10-175,0-11-62,0 4 1,0-6 0</inkml:trace>
  <inkml:trace contextRef="#ctx0" brushRef="#br0" timeOffset="1627">3881 620 7202,'9'15'0,"0"-1"0,-3 1 0,-3 0 0,-3-2 0,-5-3 0,-3-4 0,-6-6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6T09:08:44.29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4925 735 7569,'7'9'-272,"-6"-3"500,12 1-63,-11-6 0,9 7 83,-6-3-115,0-3 82,2 5 17,-6-7-96,12 0-47,-11 0 1,6 0 40,-3 0 0,-2-2-14,7-3 0,-2-3-12,2-7 1,3-1 12,-3-4 1,3-3-7,2-6 1,1-2 2,4-3-12,-11 3-28,18-12 0,-24 10 34,7-6-6,-1 7-10,-7-17 1,5 11 37,-7-6 1,0 6-59,0 9 0,0 0-68,0-1 0,-5 6 49,0-1 0,-2 12-207,2-2-13,-3 11 1,-6-3 68,-1 7 1,0 2-147,0 3 101,1-4 12,-1 19 1,0-9 29,1 14 1,-1-6 5,0 6 0,1 1-9,-1 8 0,5-3 36,0 4 1,7 0 34,-2 0 0,3 6 123,2-2-149,0-3 17,0 0 0,2-2 87,3 0-90,3 1 49,0-6 1,5-1-14,-3-4 0,3 2-1,2-6 0,1 0 3,4-6 1,-4-1 12,4-3 1,3 2 8,1-8 1,-1 1 49,2-5-77,-1 0 10,-1-6 0,5-2 68,-4-7-69,-3 0 11,7-6 0,-12 3 0,4-6 0,-2-1 16,2-4 0,-6 4 3,1 1 1,0 4 51,-5-4-33,-4 6 1,6-4-58,-8 8 38,8 6-25,-11 1 3,6 7 1,-2 2-42,0 3 0,0-2-113,-5 7 0,5 1 98,0 9 0,4-4-107,-4 4 0,0-4 86,-5-1 1,5-1-11,0 1 0,1-2 7,-1-3-17,-3 3 112,5-11-23,-1 11 1,2-12 21,7 4 0,0-5 131,-1-5 0,1-3-64,0-7 1,-1-1 83,1-4 1,0 4-74,-1-4 1,1 4 61,0 1 0,0-1-43,-1-3-22,1 2-39,0 3 0,-6 2-72,1 7-43,-6-6 105,9 9-18,-12-4 0,7 7-32,-3 4 1,-3 3-110,3 7 0,-4 0 84,-1-1 1,0 6-111,0 0 0,0 6-47,0-2 147,0-3 11,0 7 0,2-10 58,3 7-58,-3-1 31,4 6 1,-1-1 0,0 0 0,5 1-15,-5-1 0,1 5 9,-1 1 1,-3 4-8,3-5 1,-2 7-1,2-2 1,-4 2 1,4-2-2,-3 4 9,-9-6 0,4 3-29,-7-1 0,1-7-5,-6 3 1,0-4-1,0-2 0,1-6-3,-1-3 0,0-6-5,1-4 0,-1 2-1,0-8 18,1 1 1,-1-11 91,0-4-88,7-3 51,1-2 1,7-6 103,0-4 0,0-2-71,0-3 0,2-1 133,3-3 0,5-4-99,9-6 0,-1 0 132,7 0 0,-1-2-96,6-3 1,4-8-18,0-6 0,2-1-579,-1 5 580,-11 7-97,10-5 0,-12 13-87,2-1 0,-3 5 106,-6 10 1,0-1-117,-1 12 0,-4-1 52,0 5 0,-5 7-52,5 3 282,-7 4 0,8 2-291,-6 4 1,0 8-70,-5 7 1,5 6 86,0-2 1,0 4-133,-5 2 147,6-1-8,-4-6 1,5 3-234,-7-6 271,0 6 1,1-12-52,4 1 185,-3 0-128,4-14 1,-4 1 189,3-7 23,-3-6-156,11 3 1,-5-7 73,6 0 0,1 0-66,0 1 0,6 1 1,4 3 0,-3-2-10,3 8 0,-5-6 1,4 5 0,-6 0-39,2 5 1,-4 0-13,-1 0 0,-1 2-87,1 2 0,-2 0 4,-3 6 0,3-1-78,-3 6 0,1 0 55,-1-1 0,1 1-145,-6 0 1,5-5 73,-5-1 1,2-5-334,-3 1 194,-2-4 0,5-2-497,-7-4 825,0-3 0,0-14 0,0-1 0</inkml:trace>
  <inkml:trace contextRef="#ctx0" brushRef="#br0" timeOffset="317">6027 30 7216,'9'6'234,"-3"-4"23,-6 11 0,0-10-66,0 7 0,0-5-24,0 5-212,0-7 0,0 5-1077,0-3 743,0-3 379,0 4 0,0-6 0</inkml:trace>
  <inkml:trace contextRef="#ctx0" brushRef="#br0" timeOffset="436">5704 1 7569,'-15'6'-230,"1"2"1,4 2-803,0 0 1032,7-7 0,-4 4 0,7-7 0</inkml:trace>
  <inkml:trace contextRef="#ctx0" brushRef="#br0" timeOffset="7579">8953 118 7569,'8'21'0,"3"-4"-683,-6 2 439,7 4 1,-11 7 156,4 9 1,-2 2 288,2-2 1,-3 10 101,3 0-183,-4 0 0,-1 8-30,0-3 0,0 5 6,0 4 1,0 9-50,0 7 0,-5 4-176,1-5 0,-8 9 95,2 1 1,2 2-300,-2 8 1,1 0 324,2-47 0,-1 1 0,1-2 0,-1-1 5,1 3 0,-1-1 1,2 0-1,-1-1-7,2 6 0,1 1 0,-3-1 0,1 1 36,1 2 0,0-1 0,-1-1 0,-1-1-2,-1 0 1,1 1 0,2 5 0,0 2-15,0 4 1,0 1 0,1-1-1,-1 1 5,-2-1 0,-1 1 0,0 6 0,1 2-333,0 1 1,0 1 0,-1-1 0,1 1 332,-1-3 0,1 0 1,0-3-1,-1 1 18,1-3 0,0 0 0,2 0 0,0 0-224,0-5 1,0 0 0,1 2 0,0 0 210,-1-5 0,0 1 0,-1 0 0,1 1-3,2-2 0,1 1 0,-4 4 0,0 0 4,1-2 1,1 0-1,-2 3 1,0-1 12,1 1 0,0 0 0,-1-1 0,-1 1 4,2-1 0,0 1 0,-1 8 0,-1 1-39,0-2 1,0 0-1,-1 2 1,1 1 23,0-1 1,-1 1 0,1-3 0,0 0-58,-1 2 1,1 0 0,2 0 0,0-1-150,0 2 1,0-1 0,1-2 0,0-2 141,0 1 1,-2-3 0,0-4-1,-1-2 38,2 1 1,0-1-1,1-3 1,0-1-32,-1-5 0,1-1 0,1 4 0,1 1 37,-3 0 0,0 1 1,0-3-1,0-1 6,-2-2 1,-1 1 0,3 0 0,1 2-10,-2 4 1,2 1-1,1-4 1,1-1-3,-3 3 1,0-1-1,3-2 1,-1-1 2,-2-4 1,0 0 0,3 3-1,1 1 0,-1-2 0,-1 0 0,2-2 0,1 0 245,-1-2 0,2-1 0,-1 45-249,0-7 1,0-1-5,0 0 0,0-2-47,0-2 0,-5-6-5,0-9 1,0 1 29,5-6 1,0-6 408,0-4 1,-2-6-611,-3 1 1,4-5 574,-4-5 1,3 2-647,2-7 1,-2-1 935,-2-9-636,2 4 0,0-10 0,4 3 0,-5-1 0,-5-2 0,-2 1 0</inkml:trace>
  <inkml:trace contextRef="#ctx0" brushRef="#br0" timeOffset="231509">3352 2382 7978,'8'0'235,"1"-2"-175,-5-3 1,0 2 71,6-7 1,-7 0-107,2-4 1,3-1 104,2 0 0,-2-1-38,2-4 1,-1 2 7,6-6 0,5 4-73,-1-4 1,3 6 23,-3-2 0,-3-1-18,4 1 1,1 1 13,-1 4 1,0 0-72,-6 1 1,1 1-43,0 3 0,-2 2 73,-4 3-70,5 3 1,-11-3 72,7 10 0,-7 5-211,2 10 1,-4 1 4,-1 3 0,0 4-13,0-4 0,0 4 95,0 2 0,0-3 17,0-2 1,0 1 55,0-6 0,0 4-44,0-4 1,0-6 119,0-4 0,0-5-66,0 5 187,0-7-91,0 4 1,7-15-26,3-7 1,3-1 62,2-9 0,-1 5-46,1-4 1,1 4-51,4-4 0,-4 6 23,4-2 1,-2 4-56,1 1 0,-2 7 47,2 3 1,-7 4-45,-2 1 1,-2 1-3,1 4 0,3 3-6,-7 7 1,0 0-13,-5-1 0,0 6 33,0 0 0,0-1-100,0-4 0,0 0 54,0-1 1,0-4-201,0 0 0,0-5 254,0 5 0,6-7 0,2 3 0</inkml:trace>
  <inkml:trace contextRef="#ctx0" brushRef="#br0" timeOffset="231951">4837 2338 6791,'6'8'1185,"-4"-2"-941,5-6 391,-7 0-398,-7-6-91,-1 4 1,-7-4-112,0 6 1,-1 0 23,-3 0 0,1 0-64,-7 0 0,5 0 26,-4 0 0,-1 0-108,-4 0 1,5 0-42,-1 0 0,2 0 96,-1 0 1,-2 0-437,6 0 0,0 0 171,6 0 0,-1-2 297,0-3 0,1 3 0,-1-4 0</inkml:trace>
  <inkml:trace contextRef="#ctx0" brushRef="#br0" timeOffset="232393">5278 2499 7569,'0'-14'106,"5"-1"71,0 0 0,4-4 36,-4-1 1,2-8 277,-2-1 0,-4-2-427,4-8 1,-3-1 45,-2-4 0,0 5-507,0 0 0,-2 5 397,-3-6 0,4 8 0,-6-4 0</inkml:trace>
  <inkml:trace contextRef="#ctx0" brushRef="#br0" timeOffset="246679">3396 3558 8838,'5'-10'278,"0"0"-195,0 0 1,0-4 9,0-1 0,5 0 2,-5 0 0,6-1-87,-1-3 0,3 2 89,2-2 1,-1 1-118,1-2 1,0 4 97,-1-4 0,6 9-136,0 1 1,-1 2 31,-4-2 0,0 3-40,-1 7 0,1 0 45,0 0 0,-1 2-10,1 3 1,0 3-98,-1 7 0,-4-1 65,0 1 1,-5 6-113,5 4 0,-7 1 74,2-1 0,-2 2 38,2-2 1,-3-2 25,3 1 1,-4-11 11,-1 2-30,0-4 103,0-2 0,0-9-17,0-10 1,2-5-48,3-5 0,-2-1 103,7-3 0,0 1-76,4 3 0,-4 4 35,0-4 1,0 6-33,4 4 0,1 3 43,0 7 1,0 0-62,-1 0 1,1 2 1,0 3 1,-1 5-86,1 9 0,-5-2 58,0 2 0,-7-1-31,2 2 1,1-4 45,-1 4 0,2-4-125,-2-1 1,-2-1 27,7 1 1,-5 0-127,4-1 0,-4-5 65,5-4 172,0 3 0,11-7 0,2 6 0</inkml:trace>
  <inkml:trace contextRef="#ctx0" brushRef="#br0" timeOffset="246968">4896 3558 7569,'-10'5'-320,"0"-1"136,0 1 0,0 0 206,1 0 1,-1 5 241,-5-5 1,-1 0-248,-4-5 0,4 0-54,-4 0 1,2 0-540,-1 0 576,2 0 0,-4 6 0,6 2 0</inkml:trace>
  <inkml:trace contextRef="#ctx0" brushRef="#br0" timeOffset="247274">5410 3778 7569,'0'-21'13,"0"3"73,0-7 1,0 1 154,0-5 1,0-6-427,0 1 52,0-7 133,0 4 0,-6-8 0,-3 1 0</inkml:trace>
  <inkml:trace contextRef="#ctx0" brushRef="#br0" timeOffset="248110">3044 4792 7569,'0'15'0,"0"0"0,0-5 7,0-1 314,0-5 730,0 2-1034,0-19 1,0 3 0,0-16 82,0 7 0,6-3-8,4 3 1,-2-2-90,2-4 0,0-3 52,4 4 0,1-4-141,0-1 1,6 1 99,3 3 0,4-1-61,2 7 1,-3-1-6,-2 5 0,-2 2 22,-4 3 0,-2 4-1,2 6 0,-7 2-98,-2 2 1,-7 10-42,2 5 0,-4 7 88,-1-1 0,0 7-101,0 3 1,0-1 11,0-5 1,0 1 29,0-1 1,0-4 85,0-1 0,0-11 90,0 2-73,0-10 1,2 1 131,3-6 1,-2-8 7,7-6 0,0-8-27,4-7 1,0 1-25,-5 4 0,4-2-29,-3 6 1,2 0 49,-3 6 0,4 1-8,-3 3 0,-2 2 7,2 3 0,0 3-82,5-3 0,-5 8 43,-1 2 0,-4 7-105,5-2 1,-5 3 56,5 1 0,-5 6-45,4 0 0,-4-1 63,5-4 1,-5 1-20,5 4 1,-5-4-7,5 4 1,-6-9-9,6-1 1,-5-2-256,5 2 1,-5-2 285,5-3 0,-1-3 0,6 4 0</inkml:trace>
  <inkml:trace contextRef="#ctx0" brushRef="#br0" timeOffset="248514">4499 4675 7569,'-15'0'379,"0"0"1,1 0-240,-1 0 1,0 0-53,1 0 0,-1 0-305,0 0 1,0 0 145,1 0 0,-1 0-871,0 0 942,1 0 0,-1 0 0,0 0 0</inkml:trace>
  <inkml:trace contextRef="#ctx0" brushRef="#br0" timeOffset="248849">4999 4866 7569,'0'-8'0,"1"-5"-246,4 3 154,-3-3 0,4-7 161,-6 1 0,5-9 218,0-2 1,0 1-827,-5-5 205,6-4 334,-4 7 0,5-11 0,-7 4 0</inkml:trace>
  <inkml:trace contextRef="#ctx0" brushRef="#br0" timeOffset="249728">2999 5880 7569,'-8'0'9,"2"0"580,6-6-324,0-3 0,0-5-71,0-1 1,5 5-36,0 0 0,1 1 36,-1-6 0,-3 0-71,3 1 1,3-1-19,1 0 0,0-4-109,0-1 1,3-5-118,7 6 1,-2-7 76,2 1 1,3 4-83,-3 1 1,6 4 29,-6 1 1,1 2-179,-5 3 103,-1 4 0,-1 12-7,-3 4 1,-3 3 82,-7 2 1,0 5-16,0-1 0,0 6-30,0-6 1,0 6 56,0-6 0,-2 6 63,-3-5 0,4 4-147,-4-4 210,3-1-48,2-4 130,0 0-100,0-7 1,5-8 115,0-10 0,6-5-69,-1-4 0,3 1-56,2-7 1,0 7 58,-1-1 0,1 2-39,0 3 1,-1-1 97,1 0 0,0 7-44,-1 3 1,1-1 4,0 1 0,0 0-82,-1 5-5,1 6 1,0 3-121,-1 5 1,-4-4 51,0 0 1,-5 0-19,5 4 1,-5-4 37,4 0 1,-5 0-418,0 4 133,5-5 0,-3-1 323,4-3 0,3-4 0,-5 6 0</inkml:trace>
  <inkml:trace contextRef="#ctx0" brushRef="#br0" timeOffset="250087">4484 5733 7569,'-8'0'-360,"-5"0"0,10 0 730,-7 0-145,0 0 0,-5 0-35,1 0 1,-1 0-31,0 0 0,-1 0-165,-4 0 0,4 0 89,-4 0 1,4 0-305,1 0 0,1-5 132,-1 0 0,0-4 88,0 4 0,7-7 0,2 4 0</inkml:trace>
  <inkml:trace contextRef="#ctx0" brushRef="#br0" timeOffset="250432">4954 5895 7569,'0'-15'-416,"5"-1"992,0-4-288,7-3 0,-11-3-113,4-3 0,2 3-71,-2-9 0,0 3-1036,-5-3 932,0 4 0,0-11 0,0 4 0</inkml:trace>
  <inkml:trace contextRef="#ctx0" brushRef="#br0" timeOffset="251174">3837 7056 7674,'0'8'1349,"0"-1"-1194,0-1 157,0-4-279,0 4-224,-6 1 1,4-4-337,-3 7 1,2-5 149,-2 5 377,3-7 0,-11 17 0,5-4 0</inkml:trace>
  <inkml:trace contextRef="#ctx0" brushRef="#br0" timeOffset="251399">3734 7673 7569,'0'9'114,"0"-3"-276,0-6 0,-6-6 0,-2-3 0</inkml:trace>
  <inkml:trace contextRef="#ctx0" brushRef="#br0" timeOffset="251663">3617 8247 7569,'0'8'0,"0"-2"0,0-6 0,6 0 0,-4 0 0,11-6 0,-5-2 0</inkml:trace>
  <inkml:trace contextRef="#ctx0" brushRef="#br0" timeOffset="251843">3587 8423 7569,'0'15'0,"0"-1"0,0 1 770,0-7-463,0-1 0,2-7-240,3 0-33,-3 0 1,6 0-1421,-3 0 1386,-4-7 0,12-1 0,-4-7 0</inkml:trace>
  <inkml:trace contextRef="#ctx0" brushRef="#br0" timeOffset="253147">2691 9981 7569,'0'15'-494,"0"0"605,0-7 0,1-2 650,4-6-418,-3 0 40,4 0-199,1-6-121,-5-2 0,9-7 62,-6 0 0,6-4-120,-1-1 0,-2-1 98,2 1 0,0-1-125,5-4 0,4-2 50,1 2 0,-1-3-124,-4-1 1,5 0 107,-1-1 1,1 7-121,-5 4 1,-1 2 18,1 3 0,-5 4 87,0 0 1,-5 7-26,4-2 0,-5 5 15,1 5 1,1 3-92,-1 7 0,0 1 3,-5 4 1,0 2 21,0 8 1,0-1-22,0 1 0,0-1-12,0 0 0,0-4-8,0-1 0,-5-6 37,0 2 1,0-4-64,5-1 81,0-7 35,0-1 1,0-9 16,0-3 0,2-3 97,3-7 0,-2-1-97,7-4 1,-2 2 19,2-6 1,3 6 72,-3-2 1,3-1-83,1 2 138,1-1 0,0 7-68,-1 3 1,1 4 56,0 6 0,0 0-106,-1 0 1,1 4-5,0 1 1,-2 7-14,-3-2 0,3 4-13,-4 6 1,3-4-31,-2 4 0,1-4 52,-6-1 0,5 0-176,-5-1 1,1-4 39,-1 0 0,-3-5 124,3 5 0,3-1 0,0 6 0</inkml:trace>
  <inkml:trace contextRef="#ctx0" brushRef="#br0" timeOffset="253488">4102 9805 7569,'0'14'317,"-7"-5"-113,-1 4 0,-7-12-33,1 4 0,-1 2-23,0-2 1,-1 0-418,-4-5 229,4 6 0,-10-4-5,6 3 1,-1-4-89,2-1 1,2-5 132,-2 0 0,2-6 0,3 3 0</inkml:trace>
  <inkml:trace contextRef="#ctx0" brushRef="#br0" timeOffset="253813">4587 9981 7569,'8'0'523,"5"-6"1,-6-4-237,3-10 1,3-3 59,-4-6 1,4-7-361,2-3 0,-5 0 45,0-5 0,-2 3-730,2-8 1,-2 3 697,-3 2 0,3 0 0,7 0 0</inkml:trace>
  <inkml:trace contextRef="#ctx0" brushRef="#br0" timeOffset="255560">7644 10540 7569,'-14'0'-178,"-1"0"-267,0 0 521,1 0 0,-1-2-44,0-3 0,-1 2 332,-4-7 1,4 7-83,-4-2 1,-3-3-164,-1-2 0,-1 3 6,-4 3 1,1-3-2,-11 2 1,0-5-22,-5 5 1,-2-1 5,-3 1 0,-2 3-44,-2-3 0,-5-1 51,4 1 0,2-5-79,-2 5 1,-4-1 60,-6 1 1,-6-2-66,1-2 1,-8-3 18,-1 7 1,6-5-19,8 6 1,-3-3-195,-1 2 0,-11 3 181,-4-2 1,-4 2-39,-1 2 0,5-5 66,0 0 0,-2 0-111,-8 5 1,-4 0 72,46 0 0,-1 0 0,2 0 0,-1 0-208,-47 0 0,48-2 0,-1-1 195,-47-2 1,45 2 0,0 0-3,-1 0 0,0 1 0,1 1 0,1 0-27,-41-4 0,-1-3-3,5-1 0,-5 2 6,43 5 1,-1-1-1,0 0 1,1 0 24,-1 0 0,1 1 1,-47-5-8,0 2 0,3 4-1,44-2 1,-1 1 0,-47 0 13,45 2 0,0 0 0,-46 0-26,2 0 1,5 7 9,-5 2 0,47-4 1,-1-1 2,-2 0 0,1 1 0,1 0 0,2 0-10,-43 10 0,-3 0 20,-2-1 1,47-7-1,-1-1-8,-2-1 0,0 0 0,-44 7 6,0-8 1,5 1-14,0-5 0,-3 0 28,44 1 1,1-2 0,-44-5-15,7-4 0,5 2 5,4-2 1,-3-5-34,-6-4 0,2-1-2,2 5 0,6 1-102,9-1 0,4 0 120,6 1 0,-3-1-124,3 0 0,-1 1 108,11-1 0,-5 2-111,5 3 1,2-1 222,8 6 1,4-5-495,11 5 679,3-6-268,12 2 0,3 1 0,6-8 0,0-4 0</inkml:trace>
  <inkml:trace contextRef="#ctx0" brushRef="#br0" timeOffset="262621">6836 11657 7569,'0'-10'50,"0"0"0,0 0 248,0-4-115,0-1-46,0 0 1,0-1 272,0-4-91,0-2-245,6-1 0,-2-7-109,6 1 0,-6-2-7,6-8 0,0 4-194,5-4 1,6 0 235,3-5 0,4 0 0,2 0 0</inkml:trace>
  <inkml:trace contextRef="#ctx0" brushRef="#br0" timeOffset="263480">7468 11510 7569,'2'8'0,"3"-3"0,-4-3 0,12-2 170,-3 0-5,-3-7-42,6-1 1,-5-8-206,6-4 42,-5 4 13,4-12 0,0 10 29,6-7 1,1 3 39,-5-3 1,4 2-119,1 4 0,1 7-49,-1-3 0,-4 9 101,4-4 0,-4 7-25,-1-2 0,-1 3 31,1 2 0,-2 7 1,-3 3 1,-4 3-40,-6 1 1,5 8-5,0 2 0,0-1 23,-5 1 0,0-4-7,0 5 0,0-7-15,0 1 1,0-7-74,0-3 151,0-5-43,0 2 31,7-12 0,-4-3 11,7-5 0,-5-1 16,4 0 1,0 1-7,0-1 0,4 0 11,-3 1 0,-2 5-16,2 5 1,0-3 33,5 2 83,-1 0-116,1 5-27,0 7 0,-7 1 7,-3 7 0,1-1-11,-1 1 0,5 1-4,-5 4 1,2-4-3,-3 4 0,0-4-8,6-1 0,-7 0 15,2-1 1,-2-6-19,2-3 19,-3-3-5,11-2-75,-12-7 0,7-1 85,-3-6 0,3-8 0,7-1 0</inkml:trace>
  <inkml:trace contextRef="#ctx0" brushRef="#br0" timeOffset="264113">8923 11392 7532,'-10'2'170,"1"3"0,-1-2 192,-5 7 1,-5-7-331,1 2 3,-1-3-105,-1-2 0,5 0-72,-4 0 0,-1 0 113,1 0 0,1 0-79,4 0 1,0-5 58,1 0 49,-1-7 0,0 4 0,1-6 0</inkml:trace>
  <inkml:trace contextRef="#ctx0" brushRef="#br0" timeOffset="264404">9305 11686 7569,'9'0'0,"-3"-8"-158,-6-7-4,7-6 206,-6-8 1,6-1 16,-7 1 0,0 0-141,0-1 1,0-4-375,0 0 454,0-1 0,6-1 0,2-1 0</inkml:trace>
  <inkml:trace contextRef="#ctx0" brushRef="#br0" timeOffset="264698">9585 11804 7569,'24'-5'0,"1"0"0,-7-13 539,1-2-177,-2-6-146,-3-10 0,1-8-32,0-10 0,-2-3-276,-3-2 1,-4-4 91,-6-1 0,-6-6 0,-3 3 0</inkml:trace>
  <inkml:trace contextRef="#ctx0" brushRef="#br0" timeOffset="261835">5131 11480 7569,'0'9'160,"0"-3"116,0 1-106,0-6 1,1 6 171,4-7-633,-3 6 162,11-4 143,-11 5-875,11-7 861,-5 0 0,13-7 0,2-1 0</inkml:trace>
  <inkml:trace contextRef="#ctx0" brushRef="#br0" timeOffset="261994">5425 11539 7569,'0'15'0,"0"0"0,5-1 0,0 1 1,6-7 159,-9-1 1,11-7-453,-3 0 217,-4 0 1,7-2 74,-3-3 0,3-3 0,2-7 0</inkml:trace>
  <inkml:trace contextRef="#ctx0" brushRef="#br0" timeOffset="262171">5792 11510 7327,'15'8'-543,"-2"0"829,-3-3 90,3-3-195,-11 11 147,11-12-59,-5 6-122,0 0-178,5-6 31,-11 6 188,4-7-675,1 0 247,-6 0 240,12 0 0,2-7 0,8-1 0</inkml:trace>
  <inkml:trace contextRef="#ctx0" brushRef="#br0" timeOffset="256964">1074 11392 6078,'0'0'0</inkml:trace>
  <inkml:trace contextRef="#ctx0" brushRef="#br0" timeOffset="257299">1118 11304 6078,'0'-8'0,"0"1"0,2 7 0,3 0 0,-4 0 0,6 0 0,-7 7 0,0-5 0,0 4 0,0 1 0,0-6 0,0 6 0,0-7 0</inkml:trace>
  <inkml:trace contextRef="#ctx0" brushRef="#br0" timeOffset="258594">1147 11392 6078,'0'8'182,"0"1"-89,0-4 4,0-4-25,-6 6 0,4-6 43,-3 4 211,4-3-130,-6 11-11,6-11 0,-8 9 55,4-6-24,4 0-70,-6 1-123,7-4 79,0 4 0,0-17-82,0-4 0,5-3 35,0 4 1,7-3-74,-3-2 1,4 2 9,2-2 0,-3-2-11,2 1 1,-7 0 27,7 6 1,-2-1 1,3 0 0,-1 2-32,1 3 1,-5-1 60,0 6-18,-1 0-7,6 5-20,0 0 1,-5 0-30,-1 0 1,-5 7-99,1 3 0,-4 3 69,-1 1 1,5 1-312,0 0 283,0-1 0,-5 1-18,0 0 0,0-1 36,0 1 0,-2 0-60,-3 0 12,4-1-7,-6 1 90,7-7-8,0-1 0,2-9-44,3-3 149,-4 4 12,12-13-65,-11 6 1,11-6 57,-3-1 0,3 0-62,2 0 1,-1 1 70,1-1 0,0 5-41,-1 0 1,1 6 80,0-6 1,0 7 34,-1-2-132,-6 3 15,5 2 0,-4 0 40,5 0-25,-5 7-16,4 1 1,-7 1 11,4 1 0,3 0 47,-3 5-408,-4-1 200,7 1 0,-9-5-33,5 0 0,0-5 152,0 4 0,11-5 0,-4 2 0</inkml:trace>
  <inkml:trace contextRef="#ctx0" brushRef="#br0" timeOffset="258892">2397 11407 7569,'-8'15'5,"1"-7"299,7 5-209,-6-5 88,-3 0-113,1 5 0,-5-11-50,3 3 0,-3-4-40,-1-1 0,-1 0-223,0 0 0,1 0 157,-1 0 86,0 0 0,0 0 0,1 0 0</inkml:trace>
  <inkml:trace contextRef="#ctx0" brushRef="#br0" timeOffset="259226">2882 11583 7333,'0'-14'487,"0"-1"-603,0 0 179,0-6 1,2 3-673,2-6 609,-2-1 0,11-4 0,-5-1 0</inkml:trace>
  <inkml:trace contextRef="#ctx0" brushRef="#br0" timeOffset="260195">3279 11745 7569,'14'-2'-41,"1"-2"89,0 2 0,0-11-6,-1 5 24,7-14 1,1 0 108,2-8 1,4-6-24,-4-3 0,-2-8-60,-3-2 1,3-2-136,-3 2 0,-4 7-171,-5-7 166,-7 6-213,3-8 1,-6 6 260,0-4 0,0 3 0,0-5 0</inkml:trace>
  <inkml:trace contextRef="#ctx0" brushRef="#br0" timeOffset="260579">736 11407 7569,'-23'8'-327,"2"-1"0,6-9 293,0-3 1,6-5 50,-1-9 1,6-11 110,0-9 1,2-3-133,2-2 0,6-14-154,4-5 0,10-14 158,4-6 0,11-4 0,2-1 0</inkml:trace>
  <inkml:trace contextRef="#ctx0" brushRef="#br0" timeOffset="261037">4249 11525 7569,'8'-7'-391,"3"-1"584,-6-7 0,5-1-123,-5-4 1,5-3-218,-5-6 1,6 4 110,-1 1-726,-3-1 762,6 3 0,-5-6 0,6 5 0</inkml:trace>
  <inkml:trace contextRef="#ctx0" brushRef="#br0" timeOffset="261246">4484 11363 7569,'0'23'177,"-5"0"49,0-4 1,-6-7-79,1 2 1,-3-2 11,-2 2 0,-4-5-152,-1-4 1,-6 1 62,1-1 1,-2-2-198,-3-8 130,7 4-38,-4-12-916,10-2 950,-10-1 0,10-19 0,-4 4 0</inkml:trace>
  <inkml:trace contextRef="#ctx0" brushRef="#br0" timeOffset="266675">6689 11304 7196,'0'8'-110,"0"-1"623,0-7 1,-7 1-379,-2 4 1,0-3-16,0 3 1,-1-4-26,-5-1 1,0 5-14,1 0 0,-1 0-36,0-5 0,-4 2-105,-1 3 0,1-4 12,4 4 1,0-3-149,0-2 0,1 0-727,-1 0 379,0 0 543,1 0 0,-1 0 0,0 0 0</inkml:trace>
  <inkml:trace contextRef="#ctx0" brushRef="#br0" timeOffset="266963">6660 11686 7569,'0'-14'367,"0"-1"43,0-6-237,0-2 301,0-7-227,0-6 0,0 4-71,0-7 0,-7-1-147,-3-4 0,-4 0-75,-6 0 0,4 0-315,-4 0 0,9-2-982,1-3 1343,0-3 0,2-7 0,1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9:16:49.844"/>
    </inkml:context>
    <inkml:brush xml:id="br0">
      <inkml:brushProperty name="width" value="0.20571" units="cm"/>
      <inkml:brushProperty name="height" value="0.20571" units="cm"/>
      <inkml:brushProperty name="color" value="#E71224"/>
    </inkml:brush>
  </inkml:definitions>
  <inkml:trace contextRef="#ctx0" brushRef="#br0">1 881 7569,'0'10'-309,"0"0"-455,0-7 1387,0 4 0,6-19-545,4-2 0,-2-9 16,2 3 0,0-4 5,4 4 0,1-6-7,0 1 0,4-2 5,1-3 0,0 6-28,-6-1 1,1 6 30,0-6 0,-1 7-163,1-2 1,-5 11 112,0 4-143,-7 3 102,10 2 1,-11 12-139,3 2 0,-4 11 14,-1-1 1,-5-1-50,0 2 1,-1-1 53,1 6 0,3-3 63,-3-2 0,4 1-28,1-6 1,0-1 9,0-4 0,0-5 88,0-1 1,1-5-90,4 1 1,-1-10 115,5-5 0,1-8 4,5-2 0,0-6 75,-1 2 1,3-4-106,2-1 0,-2 6-20,2 3 1,-7 4 20,-3 1 1,0 5 17,0 0 10,4 7-34,-4-3 1,0 12-52,1 4 1,-7 3-8,2 2 1,2-1-8,-2 1 0,1 0 39,-1 0 0,-2-1 1,7 1 1,-5 0 71,5-1 0,-5-4-72,5 0 0,-5-7 103,4 2-93,1-3 0,3-9 77,-3-3-212,3-3 149,-5-8 0,5 5-50,-3-4 0,-3 9-246,-7 1 36,0 7 59,0-4 153,6 20 1,-3-3 32,7 10 1,-5-6 13,5-4 1,0 2 53,4-8 1,-4 6-82,0-5 1,0 2 90,5-2 0,-1-4-70,1 4 10,0-3 0,-1-2-5,1 0 0,0 0-12,-1 0 1,-4-5-7,0 0 0,0 0-6,5 5 1,-1 0 8,1 0 0,0 0 1,-1 0 1,1 0 50,0 0 1,1 0-48,4 0 0,-4 0 107,4 0 0,1 0-90,-2 0 1,3 0 70,-3 0 0,-1-2-54,7-2 0,-6-5 4,6-5 0,-7 1 113,1 3 0,-2-3-101,-3 3 1,-5-3 26,-5-2 1,0 2-25,1 3 1,-5-3 52,0 3 0,-7 2-49,-8-2 1,-1 6-5,-4-6 0,-2 6-33,-8 0 0,1 2-108,-1 2 0,1 0-36,0 0 1,4 0 83,1 0 0,6 2-344,-2 2 0,5 5 19,6 5 359,2 1 0,1 0 0,-3-1 0</inkml:trace>
  <inkml:trace contextRef="#ctx0" brushRef="#br0" timeOffset="287">1412 484 7569,'8'0'-963,"-2"0"1523,-6 0-556,0 7 0,0 1 16,0 7 1,0-1-12,0 1 0,0 0-19,0 0 1,0 6 12,0 3 0,0-1 26,0 2 0,0-1-72,0 6 1,0-6-106,0 1 0,0-6-31,0 6 1,0-7 38,0 1 0,2-7 140,3-3 0,3-5 0,7 2 0</inkml:trace>
  <inkml:trace contextRef="#ctx0" brushRef="#br0" timeOffset="1231">1867 573 7027,'-1'13'0,"-4"-4"442,-5-4 0,-3-3-524,-2-2 0,1 6 46,-1 4 1,0-2-34,0 2 1,2 0 72,4 5 1,-4-1-105,3 1 0,3 0 23,2 0 0,4-1 38,1 1 0,0 0 12,0-1 1,0 1 0,0 0 0,6-2 37,4-3 1,5 1 13,4-6 1,3 0 7,2-5 0,4 0 70,-4 0 0,4-2-93,1-3 0,6-4 123,-1-11 1,0 2-102,-4-7 0,-1-1 45,1-8 0,4 1-27,0-6 0,0 3-82,-4-8 1,-1 3 121,1-8 0,-1-3 4,0-2 1,-6 2-7,-3-2 1,-4 8 97,-1 2 1,-7 3-222,-3 12 1,-3-2 101,-2 11 1,0 1-207,0 4 1,-7 7 76,-3 3 1,-4 7-72,-6 7 0,4 3-9,-4 12 1,4 2 62,1 9 0,0 2-65,1 7 0,-6 7 34,0 3 1,3 3 14,7 2 1,-3-5 22,3 0 1,-2-2 28,3 2 0,-3-4-31,7-5 1,0-6 107,5 0 0,0-11-37,0 1 0,0-14 2,0 0 1,2-11-17,3 1 0,1-5 9,4-5 1,8-9 58,-3-11 1,3-3-65,-3-1 1,-1 0 100,1-1 1,5 2-89,-1 4 1,1 3 69,-6 6 1,1 5-11,0 0 1,0 7 9,-1-2 1,-1 5-41,-3 5 0,2 3 0,-8 7 1,1 0-25,-5-1 1,2 6 26,3 0 0,-3 4-106,2-4 0,-2-1 88,-2-4 1,2 0-123,3-1 0,-2 0 95,7-5 1,-1 3-6,6-7 1,5 0 122,-1-5 0,1 0-112,-5 0 1,-1-2 122,1-3 1,0-3-64,-1-7 1,0-4 18,-5-1 1,4-6-25,-3 1 0,2-4 65,-3-5 1,4 1-22,-3-6 1,3 0 77,2-6 0,1-4-12,4 0 0,-9-6-74,4 1 1,-5 5-112,0 5 0,1 1 107,-6 9 1,0 5-121,-5 4 0,0 12 106,0-1-326,0 9-37,0-2 126,0 20 0,-2-1 63,-3 12 1,2 1-80,-7 4 1,5 5 23,-4 1 0,4 9 88,-5-5 0,5 7 18,-5-7 1,7-2-26,-2 3 0,3-8 82,2 3 1,0-4-42,0-2 0,0-1 8,0-4 0,7 2 115,3-6 1,0 0-77,4-6 1,-1-4 110,12 0 1,-6-7-28,6 2 0,-1-3 76,6-2 1,1-7-73,3-3 1,-1-4-9,6-6 0,-1 4-125,1-4 1,3 2-189,-3-1 0,-1 1 226,1-7 0,7 1 0,6-6 0</inkml:trace>
  <inkml:trace contextRef="#ctx0" brushRef="#br0" timeOffset="8593">4043 734 7569,'8'0'379,"5"0"19,-11 0-8,11 0-731,-12 0-583,6 0 924,-14-6 0,-1-2 0,-6-7 0</inkml:trace>
  <inkml:trace contextRef="#ctx0" brushRef="#br0" timeOffset="8788">4058 455 7932,'9'5'0,"0"1"0,-3 3 0,-3 2 0,-1 2 0,-2 2 0,-7-1 0,-1 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9:18:00.60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457 104 7546,'8'-2'58,"-3"-3"0,-5-3 0,-4 1 0,-2 7 1,-2 9-1,-2 4 0,0 1 0,0 3 0,-1 1 1,-2 3-1,-2 2 0,0 3 0,1 3 0,-1 4 1,-1 3-1,-2 0-17,-2 0 0,-4 8-218,4-5 190,-6 0 1,8-9-67,-7-1 0,7-6 8,-1-3 1,2-4 20,3-1 1,-1-7-41,0-3 112,1-4-60,-1-7 1,2-4 129,3-10 0,-1-3-73,6-6 0,0-2 24,5-3 1,0-2-44,0-3 1,0 1-33,0 4 1,0 3 40,0-4 1,0 9-276,0 2 1,0 6-97,0-2 1,0 4-416,0 1 751,0 7 0,0-5 0,0 5 0</inkml:trace>
  <inkml:trace contextRef="#ctx0" brushRef="#br0" timeOffset="685">515 515 7569,'15'0'-911,"0"0"1100,-1 0-156,-5 0 1,4-5 141,-4 0 0,5-6-107,0 1 0,1-3 29,0-2 1,-1-1-20,1-3 1,0 1-24,-1-7 1,3 1 24,2-6 1,-1 1-19,7-1 1,-7 1 48,1 0 0,-2-6 3,-3 1 1,-1 5-128,-3 4 1,2 7 85,-7-1 0,-1 2-221,-4 3 116,0 5 1,-1 3-10,-4 6 0,-8 8 72,-7 7 1,-6 3-159,2 11 0,1-1-68,-2 11 1,2-5 127,-1 5 1,1 1-30,3 4 1,4-2 47,-3-3 0,2 4-7,3-4 1,4-3 5,0-2 1,7-3 60,-2-1 0,3-2-65,2-4 1,0-3 43,0-6 24,0 0 1,7-7-1,2-3 0,6-5 49,5-5 1,3-10-75,6-9 1,2-4 95,3-2 1,-1-4-47,6 0 1,-6-7-31,1 2 0,-3 8 10,-1 1 1,-8 6-41,-2-1 1,1 4-18,-1 6 1,1 2-8,-1 4 1,-4-3-609,4 7 652,-4 0 0,5 5 0,2 0 0</inkml:trace>
  <inkml:trace contextRef="#ctx0" brushRef="#br0" timeOffset="1476">2544 456 5757,'0'9'0,"0"4"0,0-5 0</inkml:trace>
  <inkml:trace contextRef="#ctx0" brushRef="#br0" timeOffset="2536">2500 603 6085,'-8'0'447,"1"0"-232,7 0-178,0-6 37,0 4 360,0-4-372,7 6-1,-6-7 8,12 6-34,-5-6 0,5 5 42,-3-2-33,3 2 0,-9-5-10,5 7 1,-4-5-32,5 1 0,-5-1 35,5 5 1,-5-5-17,4 0 1,1-5 10,5 5 1,1-6 0,4 1 1,-2-3-8,6-2 1,1-4 2,4-1 0,1 0-66,-1 6 1,-4-6 59,-1 0 0,-6 6-39,2 4 1,-4 7 54,-1-2 24,-7-3 1,-2 8-50,-6 0 0,-1 8 74,-4 11 0,-3-1-90,-7 7 0,-6 1 5,-4 8 1,-3-3-75,-1 4 1,-2-3 56,-3 3 1,-5-4-136,-10 3 1,3 2 77,-3-2 0,3 5-72,2-4 1,2 5-4,2 0 0,-1 2 35,7 2 0,2 0 30,7 0 0,-1-6-10,6-4 0,-4 1 29,4-6 1,2 2-16,8-11 0,-1-6 123,6-4-115,0-7 0,7 2 97,3-10 1,5-4 9,9-11 0,-1-3 88,7-6 1,-1-6-105,6 1 1,-1-7 93,0 2 1,2 3 28,4 2 0,2-2-55,7 2 1,0-1 37,0 6 1,1 0-57,-1-1 0,-2 1-71,-3-1 0,-3 3 70,-6 2 1,-6 4-119,1 6 0,-7 0-177,1 1 204,-2-1 0,-3 2-85,1 3 115,-7 4-110,5 6 0,-10 0 53,7 0-47,-6 6 61,2 2 0,-4 5-27,3-3 78,-4 3 0,12-11-43,-3 3 1,-2-4 33,2-1 1,5 0-27,4 0 1,1 0-2,-5 0 1,-1 0-5,1 0 7,6 0 0,-4-1 15,2-4 0,-7 3 2,-3-3 1,-4 4 9,5 1 0,-5 0-22,5 0 1,-5 0 19,5 0 1,-6 0-16,6 0 1,0 5 10,5 0 1,4 1-7,1-1 0,4-3 0,-4 3 1,5-4-2,-6-1 1,7 0-1,-1 0 0,-4 0 51,-1 0 0,1 0-46,-2 0 0,8-1 76,-3-4 1,-3 1-69,-1-5 0,-5-1 79,-6-5 1,3 5-35,-7 0 50,0 1 0,-5-6-38,0 0 0,-7 5 2,-3 1 1,-8 5 14,-1 0 1,-7 2-33,1 2 1,-3 0-110,-1 0 0,0 0 108,-1 0 1,-4 2-172,0 2 1,1 3 90,8 3 1,-1 3-270,7-3 0,-1 1-22,5-1 1,7 3-438,3-3 754,4 3 0,1 1 0,0 1 0</inkml:trace>
  <inkml:trace contextRef="#ctx0" brushRef="#br0" timeOffset="3535">3970 383 7569,'0'8'-74,"-7"5"1,4-6 121,-7 3 0,5-2 30,-5-3 1,5-2-197,-4 7 0,0-5-104,0 4 179,-4-5 0,9 7-43,-6-6 0,2 6 93,-1-1 1,0 3-71,4 2 1,4 0 74,-4-1 0,3-4-41,2 0 1,0 0 19,0 4 31,0-5 1,2 2-15,3-6 1,3 0 2,7-5 1,4 0-17,1 0 0,1 0 13,-1 0 0,-2-2 27,6-3 0,-4-1-25,4-4 0,-6-3 72,2 3 0,-4-3-68,-1-2 0,-5 2 117,-1 4-101,-5-5 6,9 6-88,-12 0 103,6-5-75,-7 11 0,0 7-39,0 10 0,0-2 58,0-3 1,0-5-68,0 5 60,0-1 1,0 1-11,0 0-7,0-7 18,7 4 0,1-7-9,6 0 0,-4 0 7,0 0 0,0 0 42,4 0-39,1 0 0,0-5 26,0 0 1,-1-6 5,1 1 1,0 2 2,-1-2 1,1 2 104,0-2-122,-1-3 1,6 6 32,0-3 0,1 2-22,-2 3 1,-2 4 36,2-4 0,-2-2-28,-3 2 1,1 0 3,0 5 0,0 0-12,-1 0-12,1 0 1,0 0-30,-1 0 0,-1-1 38,-3-4 1,3 3-37,-3-3 31,3 4 0,0-1 39,-3-3-38,3 4-3,-5-6 0,2 2 0,0 0 1,-7-6-34,10 3 40,-5-7-33,1 0 26,4 1 48,-12 5-52,6-4 25,-7 12 0,-2-6-25,-3 7 0,2 0 5,-7 0 0,0 0-22,-4 0 1,-1 2 20,0 3 1,-1 3-78,-4 7 1,4-6 65,-4 1 1,4 2-12,1 7 0,1-2 3,-1 2 0,2-3 13,3-1 0,2 5-4,3-1 0,3 1-16,-3-5 26,4-1 1,2 1-13,4 0 0,4-5-12,5-1 0,1-5 13,0 1 1,1-4-21,4-1 0,-2 0 15,6 0 1,-4-1-2,4-4 0,-1 0 6,2-10 1,2 4-1,-2-9 1,4-1 0,5 1 1,-2-6-7,2 2 1,2 1 14,-2-2 0,0 7-9,-4-1 0,-1 4 26,1 5 0,-8-1-22,-2 6 60,-4 0-67,-1 11 0,-7 7 0,-3 7 0,-5 1-187,-5-1 0,2-2 66,-7 6 0,2-6 124,-2 2 0,-3-4 0,5-1 0</inkml:trace>
  <inkml:trace contextRef="#ctx0" brushRef="#br0" timeOffset="5753">5836 677 7569,'0'8'-1083,"0"0"850,0-3 229,0-3 794,0 4-626,-6 1 0,3-5-45,-7 2 1,5-2 101,-5-2-136,0 0 1,-4 0 4,-1 0 0,0-5 0,0 0 0,6-6-7,-1 1 1,5-3-90,-5-2 0,7-1 82,-2-4 1,-2-3-16,3-6 1,-1-2 13,5-3 1,0-2-123,0-3 0,1-4 60,4 4 0,3 1-136,7-1 1,1 7-43,4-3 0,3 4-132,6 2 1,2 6 296,4 3 0,2-3 0,7 1 0</inkml:trace>
  <inkml:trace contextRef="#ctx0" brushRef="#br0" timeOffset="6687">6468 354 7363,'-4'9'0,"-3"0"0,-1-3 0,-4-4 0,-1-6 18,-1-5 16,5-4 3,3-2-20,6 0 0,0 0 18,0 1-32,0-1 1,2 2-2,2 3 1,0-1 18,6 6-7,-7-7 0,10 11-11,-3-4 11,3 3 1,1 2 7,1 0 0,0 0 3,0 0 15,-1 7 0,-1 1-22,-3 7 1,-3-1 3,-7 1 1,0 0 0,0-1 1,-7 6-46,-3 0 1,-3 4 28,-1-4 1,-1 6-3,0-2 0,-4 4-34,-1 2 1,0-6 33,6 1 0,-1-7-76,0 1 0,1-3 66,-1-1 0,5 0-8,0 0 3,7-1 1,-4 1 22,7 0-7,0-7-1,7-2 0,6-6-3,7 0 1,1-1-4,-2-4 0,-2 2-174,2-7 1,4 5 105,2-5 0,-2 5 69,1-5 0,1 1 0,4-6 0</inkml:trace>
  <inkml:trace contextRef="#ctx0" brushRef="#br0" timeOffset="7244">6954 648 7569,'0'8'-114,"0"5"-20,0-3 0,0-2 500,0 2-172,0-1 0,0 1-203,0 0 49,-7 0 0,-1 4-70,-7 1 0,0-2 100,1-3 0,-3 3-176,-2-3 0,4 3-31,0 2 0,1-2-53,4-3 0,-3 3-186,-2-4 1,5 3 375,1-2 0,-1 3 0,-5-5 0</inkml:trace>
  <inkml:trace contextRef="#ctx0" brushRef="#br0" timeOffset="9523">7468 721 6224,'8'-6'155,"-1"2"-72,-7-6 1,1 1 205,4-6 1,-2-5 56,7 1-214,-6-7 0,7 3-47,-6-7 0,1 1 6,-1 0 1,-3 1-191,3 3 0,-4-1 123,-1 7 0,0-1-180,0 5 129,0 7-525,0 2 552,0 6 0,0 0 0</inkml:trace>
  <inkml:trace contextRef="#ctx0" brushRef="#br0" timeOffset="9882">7615 501 7569,'0'8'-664,"0"-2"0,-2-6 606,-3 0 0,2 0 98,-7 0 0,5 0 20,-4 0 0,2 0-23,-8 0 1,4 0 74,-9 0 1,-1 0 83,2 0-175,-8 0 0,6 0 106,-3 0 0,-4 0-82,3 0 0,3 0 50,-3 0 0,7 0-31,-1 0 1,-1-1-50,5-4 1,-3-3 14,8-7 1,-1-1-77,1-4 0,4-3 34,6-6 0,0-1-130,0 1 1,6-1 31,4 1 1,3 0 53,2-1 1,-1 6-435,1-1 490,0 7 0,6-9 0,2 4 0</inkml:trace>
  <inkml:trace contextRef="#ctx0" brushRef="#br0" timeOffset="10280">7703 839 7569,'15'0'-47,"0"-7"0,-1-1 32,1-7 153,0-6 1,-6-2-81,1-6 0,0-2 85,5-4 0,-2-2-64,-3-7 1,1 0 49,-6 0 0,1-4-157,-1 4 1,-3-2 66,3 12 1,-5-5-425,-5 5 1,-2 1 75,-2 8 309,-4-2 0,4 10 0,-5-4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9:18:12.18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412 368 7569,'-13'10'-103,"3"0"0,-3-7 143,5 10 1,-7-11 532,0 3-232,0 3-193,1-6 1,-1 4-176,0-6 0,-4 0 55,-1 0 0,-4 0-176,4 0 1,-1 0 44,1 0 0,4 0-149,-4 0 0,-1 0-405,1 0 310,1 0 156,4-6 191,0 4 0,1-11 0,-1 5 0</inkml:trace>
  <inkml:trace contextRef="#ctx0" brushRef="#br0" timeOffset="260">382 207 7446,'8'0'312,"-1"0"-145,-7 0 1,-11 0-262,-4 0 1,-3-5-93,3 0 143,0 0 18,-6 5-121,5 0 86,-12 0 0,5 0 24,-6 0-297,-1 0 198,8 0 0,-5 0-3,8 0 0,-6 0 138,6 0 0,-1 6 0,5 3 0</inkml:trace>
  <inkml:trace contextRef="#ctx0" brushRef="#br0" timeOffset="952">647 456 7569,'0'9'-694,"0"-3"980,0-6-243,6 0 1,-2 0-108,5 0 1,1 0 100,5 0 1,0-5-1,-1 0 0,1-4 7,0 4 0,4-7-1,1 2 1,1 2 111,-1-2-120,-4 1 7,5 0 55,1-4-62,-6 5 0,5-2 14,-6 1 0,-2-1-5,-3-5 1,3 2 8,-3 3-25,-4-3 0,2 7 8,-3-4 1,-3-3-6,3 3 0,-4 2-2,-1-2 1,0 0-37,-6-4 1,3-1 3,-7 0 0,0 0-4,-5 1 1,1-1-86,-1 0 0,0 1-12,0-1 0,-1 5-165,-3 0 1,2 1-2,-2-6 0,-3 5 270,3 0 0,-1 0 0,5-4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9:18:31.05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530 588 7518,'0'8'231,"0"5"-34,-6-11 0,2 9 11,-6-6 1,6 0 89,-6-5-342,0 0 64,2 0 1,-5 5-2,3 0-50,-3 0 137,-8-5 1,4 0-104,-2 0-70,-4 0 115,7 0 1,-11 0-85,8 0 0,-6 0 165,6 0-364,-1 6 160,-1-4 1,3 5-33,-7-7 0,6 0-111,-6 0 0,7 0-123,-1 0-104,2 0 231,-4-7 0,10 4 214,-4-7 0,4 0 0,-4-4 0</inkml:trace>
  <inkml:trace contextRef="#ctx0" brushRef="#br0" timeOffset="299">515 353 7488,'-6'8'78,"-2"-1"0,-9-7 197,-2 0 1,-2 0-243,-4 0 106,4 0 35,0 0-274,-2 0 76,0 0 1,-3 0 59,6 0 1,-1 0-109,1 0 1,4 0 125,-4 0-482,11 0 178,-5 0-467,6 0 340,-6 0 170,5 0 207,-4 0 0,12-7 0,-6-1 0</inkml:trace>
  <inkml:trace contextRef="#ctx0" brushRef="#br0" timeOffset="794">751 794 6853,'14'-5'141,"1"0"1,-5-5-57,0 5 0,-1-6-24,6 1 0,0-3 5,-1-2 0,3 1 15,2-1-22,-2 0-14,4 1 0,-6-3 11,-1-2 11,1 2-38,0-4 1,-5 2 12,-1-1 0,1 0 18,5 6 0,-7-3-4,-3-2 1,-2 2 26,2-2-35,-3 2 1,-1 3-165,-6-1 160,-6 0-11,3 1 0,-9-1-87,-2 0 76,3 7 1,-7-5-323,3 3 176,-3 4 1,0-7-77,4 3 1,-2 2-186,1-2 1,-5 2 384,6-2 0,-7-3 0,3 5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9:18:48.59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427 338 6593,'0'8'263,"0"-1"0,-1-7-78,-4 0-90,3 0 1,-11 0-2,3 0 0,2 0 77,-2 0-102,0 0-36,-4 0 1,-1 0 17,0 0 0,-1 0-24,-4 0 0,4 0-100,-4 0 0,-1 0 82,2 0 0,-6 0-99,5 0 0,-4 0-31,4 0 1,-1 0-198,2 0 1,2 0-362,-2 0 679,2 0 0,3-7 0,-1-1 0</inkml:trace>
  <inkml:trace contextRef="#ctx0" brushRef="#br0" timeOffset="311">515 44 7569,'-14'7'-679,"-1"-6"672,0 6 0,-4-7 310,-1 0 1,-6 0-170,1 0 1,3 0-40,-3 0 1,5 0-44,-4 0 1,4 0-102,-4 0 1,6 0 72,-2 0 1,-1 0-133,1 0 0,1 0-296,4 0 205,0 0 78,1 0-268,-1 0 389,7 0 0,-5-7 0,5-1 0</inkml:trace>
  <inkml:trace contextRef="#ctx0" brushRef="#br0" timeOffset="993">648 485 7569,'0'8'0,"0"1"-688,0-5 326,0-2 421,0 5 10,-7-1 19,5-4 22,-4 4 228,6-6-308,6 0 1,-2 0 214,6 0-205,-1-6 1,3 3 196,2-7-188,-2 0 0,9-5 42,-6 1 0,4-1 0,1 0 0,1-4 40,-1-1 17,-4 0-84,5 6 1,-4-6 13,2 0 1,-2-4 0,2 4 0,-2-1-84,-3 2 83,1 2-73,0-4 12,-1 6 1,-1 1 6,-3-1 1,-3 5-14,-7 0 0,0 5-22,0-4 1,-7 0-11,-3 0 0,-3-3-91,-1 7-19,-1-6 132,0 9 1,-4-9-336,-1 6 158,-6-7-108,10 11 0,-10-12-500,6 3 784,-6 3 0,9-6 0,-4 5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9:20:18.92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221 515 7519,'8'1'84,"-1"3"54,0 1-104,-6 0 0,12-5 4,-3 0-38,-3-7 0,6 4 48,-4-7 1,6 0-5,5-5 1,-2 1-1,6-1-21,1 0 0,-1 1 1,1-1 1,4-5 31,5 1 1,1-2-88,-6 1 0,-6 8 79,-3-2 1,-4 4-152,-1 0 127,-7 4-16,5 6 0,-15 6-78,-3 4 0,-3 8 30,-12 2 1,-4 7-34,-5 3 1,-1-1 58,-4 5 0,1-1-100,-1 1 1,3 2 57,-3 4 1,-2 2-79,1-3 0,-1-1 29,2 1 1,3 0 21,-3 5 0,3-6 26,1-4 0,3-3 11,2-1 1,4-6 48,6 1 1,2-12-124,3 1 116,4-9 1,9 2-39,7-7 1,6-8 64,14-7 1,1-6-10,3-9 0,2-1 8,3-3 1,4-2-11,-4-3 0,-2-2 74,2 7 0,1-6 9,4 6 1,5-5-83,0 5 1,1-1 14,-1 6 0,-5 1-2,1 4 0,-5 2-21,-10 8 0,1 4 22,-12 0 1,-4 7-63,-5-2 1,-5 3 34,5 2 1,-7 7 7,2 3 0,-4-2-41,-1 2 1,0-1 32,0 6 0,0 0-90,0 0 1,0-1 79,0 1-91,0 0 67,7-1 11,1 1 1,7-2 20,0-3 1,-6-4-22,1-6 0,0 0 58,5 0 0,-1 0-49,1 0 1,0-6 56,-1-4 0,1-1-43,0 1 0,4-3 11,1 3 0,0-1-5,-6 1-5,1-3 1,0 11-1,-1-3 1,-4 4-3,0 1 0,-5 0-11,5 0 0,0 1 10,4 4 1,1-2-5,0 7 0,-1-5 4,1 5 0,6-2 3,4 2 0,2-4-1,3-6 1,-1 0 0,1 0 1,-3 0 97,-2 0 0,1 0-94,-6 0 1,4 0 69,-4 0 1,-1-6-57,-4-4 1,0 2 122,-1-2 0,0 0-91,-5-4 1,3 4 45,-7 0 0,0 0-37,-5-5 1,-2 6-12,-3-1 1,-3 2-78,-7-2 1,-6-2 75,-4 8 0,3-1-127,-3 5 0,-4 0 66,-6 0 0,1 0-99,5 0 1,-1 0 66,1 0 0,4 1-536,1 4 581,6 3 0,-3 7 0,6 0 0</inkml:trace>
  <inkml:trace contextRef="#ctx0" brushRef="#br0" timeOffset="1076">2132 265 7569,'0'15'0,"0"-6"-503,0 1 190,0-6 278,0 9 1,-5-5 232,0 6 1,-11-4-211,1 0 1,-4-2-11,-1 2 0,-3 3-84,-6-3 123,6 3 1,-5 2-25,4-1 0,2 3 28,3 2 0,3-2-52,1 2 1,2-1 37,3 2 0,3-4-1,7 4 1,0-9-13,0-1 1,9-2 66,5 2 1,8 1-23,7-6 1,2 0 3,3-5 1,-1-1 38,6-4 0,-6 1-53,1-5 0,-4-1 30,-6-5 1,2 0-22,-6 1 0,-1-1-30,-4 0 1,0 1 31,-1-1 0,-4 0-135,0 0 92,-7 7 1,5-3-149,-3 6-7,-3 0 146,5 5-71,-14 7 1,5-4 39,-3 7 10,-3-1 0,7 6 0,-4 0 1,3-5-60,2-1 71,0 1 0,0 5 6,0 0 1,0-6 46,0 1 1,5-5-57,0 5 0,6-5 56,-1 5 0,3-7-44,2 2 1,1-4 31,4-1 0,-2 0-24,6 0 0,-1 0 31,2 0 1,-2-4 14,-4-1 1,-3 0 5,4 5 1,-4-5-9,-1 0 1,5-2-23,-1 3 0,1 0 10,-5-6 1,-1 6-7,1-6 1,0 6-43,-1 0 1,1-3 59,0 2-68,0-6 1,-1 7 28,1-5 1,-5 5-7,0-1-9,-1 4 0,6 1 14,0 0 1,-1 0 0,1 0 1,0 0-2,0 0 0,-6 0 57,1 0-54,0 6 1,5-2 55,-1 5 0,-4-5-38,0 1 0,0-4 2,4-1 0,1 0 7,0 0 0,4 0-8,1 0 0,4-1 19,-4-4 0,5 1-18,-6-5 1,6 0 29,-6 0 1,1-4-29,-5 3 1,-1 2-1,1-2 1,0 5-22,-1-5 1,-1 0-5,-3-4 0,3 4-55,-3 0 92,-3 0-52,6-4 17,-12-1 0,4 7-38,-10 3 0,-4 3 33,-11 2 0,2 5-29,-7 0 0,3 6 19,-3-1 0,-3 3-1,4 2 0,-2 1 0,1 4 1,2-4 3,4 4 0,2 1-4,-2-1 1,7 1 3,3-2 0,4-1 4,-5 7 1,7-7-5,-2 2 0,3 1 24,2-2 1,7-1-23,2-8 1,6 3 1,5-3 0,3-3 8,6-3 0,0-2-7,1-2 0,4 0 11,0 0 0,10-2-10,-4-2 1,1-5 8,-7-5 0,-3-1-8,3 0 0,-3-4 29,-1-1 0,-1-4-15,0 4 0,1 0 4,-1 6 1,-1-4-18,-4 3 1,3-3 7,-8 8 1,1 4 1,-6 1 1,-4 3-2,0 2 0,-2 2-11,2 3 0,-3 4 9,-7 11 1,-2-2-132,-3 7 0,-3-1 41,-7 5 1,0 1-34,1-1 0,1-1-456,3-3 574,3 2 0,1-4 0,-2 7 0</inkml:trace>
  <inkml:trace contextRef="#ctx0" brushRef="#br0" timeOffset="3234">4396 853 7449,'0'8'524,"0"-1"-425,0-7 1,-5-2-140,0-3 1,-2-1 1,3-4 128,2-3 1,-6 0-92,3-7 1,3-1 85,-3 1-41,4-3 1,2-6-112,4 0 0,3-6 97,7 1 1,6-7-94,4 2 0,3-5 71,1-5 1,5-2-16,1-3 0,-1 2-288,-5 3-413,1 3 610,6 2 1,-5 3 18,3 7 1,-3 0 0,-2 4-1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9:20:22.99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186 191 7359,'-7'8'-11,"4"5"0,-7-4 1,-1-1-1,-3-3 0,0-4 1,-1-1-1,0 0 0,1 0 1,-1-1-1,2-4 0,3-5 1,5-3-1,4-2 0,1 1 1,1-1-1,4-1 0,5-2 1,3-2-1,2 0 0,-1 1 1,1 1-1,0 3 0,-1 5 1,1 2 212,0 0-185,0 5 0,-1-4 151,1 7-149,0 0 1,-6 2 87,1 3 0,-6 4-55,0 11-30,-2-4 1,-4 12 10,-2-3 1,-1 2-27,-10 3 0,3-1-17,-7 1 1,-2-1 1,1 0 0,-4-1-16,4-3 0,0 1-132,6-7 170,-1 1-38,0-5 0,1-1 1,-1 1 1,7-5 12,3 0 4,-3-7-2,6 4 5,9-7 0,4 0-31,13 0 1,-4 0-1,5 0 0,-6 0-278,6 0 145,-1 0-18,6-7-255,-1 5 246,-6-4 0,5-1 194,-4-2 0,4-5 0,1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9:20:23.2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221 1 7569,'0'14'-395,"0"1"1,0 0 248,0 0 141,-6-1 67,4 1 0,-9 0 145,6-1 0,-7 3-211,2 2 1,-3-2 0,-1 2 1,-1-1 6,0 2 0,-4-4-77,-1 4 1,1-4 118,4-1-46,0-1 0,0 1 0,1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9:20:23.8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133 133 7569,'0'8'-1042,"-1"3"802,-4-6 501,3 7 43,-4-11-38,-1 6-267,-1-7 53,-7 0 1,5 0 2,1 0 1,4 0-91,-5 0 1,7-7 93,-2-3 1,3-3-90,2-1 0,5-1 49,0 0 0,6 1-95,-1-1 0,3 0 90,2 0 0,0 6-81,-1-1 1,3 2 62,2-2 0,-2 3-2,2 7 1,-3 0 26,-1 0 0,-2 2-23,-3 3 1,1 3 66,-6 7 1,0 1-57,-5 4 0,-8 3 1,-7 6 0,-1 0 8,-8 1 1,1-1-24,-2 1 1,-3-1 3,4 0 0,1-1-4,-1-3 0,6 1-9,-2-7 0,9 6 16,1-6 1,7-4 30,-2-5-32,3-7 1,4 4 64,3-7 1,9-2-56,11-3 1,4-3 7,5-7 0,4 1-75,6-1 0,0 0-211,0 1 267,0-8 0,7 6 0,1-5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9:20:24.19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0 794 7569,'15'0'0,"-5"-7"61,0-3 0,4-4 138,6-6 0,1-3-1,-1-6 1,-2-7-1,6-3 1,-1-9-290,2-1 78,2 0-114,-10-1 1,2 4-111,-9-3 1,-3-2-24,-7 2 1,-2-4-605,-3 4 864,-3 0 0,-13 11 0,-2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6T09:13:15.15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4749 1074 7569,'0'8'169,"0"5"-17,-7-11 1,6 6 281,-4-3 46,-3-4-121,-1 6-168,-5-7 1,-1-7 26,0-2 1,5-5-12,1 0 0,0-3-22,0-2 45,-4-4-93,11-6 1,-6-2-94,3-4-91,3-2 59,-4-7 1,6-7-117,0-3 0,6 2 35,4-2 1,-2 7-75,2-2 0,0 4 43,5 6 1,-1-2-78,1 7 0,6 1-241,4 9 0,2-2 164,3 6 1,-1 2 253,1 8 0,6-3 0,1 5 0</inkml:trace>
  <inkml:trace contextRef="#ctx0" brushRef="#br0" timeOffset="625">5219 941 7569,'0'9'-187,"0"4"-281,0-12 790,7 6-84,-6-7-100,6 0 1,-2-7 93,0-2 1,4 0-88,-4 0 0,5-3-58,-5-7 1,6 1 8,-1-7 0,3 7 11,2-1 0,-5-4-45,0-2 1,-1 4-96,6 1 0,5-1 32,-1 1-70,7 1 102,-9 4 0,11 2-87,-4 3 111,-3-3-68,7 12 0,-12-6 4,4 7 1,-4 0-19,-1 0 1,-2 7-119,-3 2 0,1 6 102,-6 5 0,2-2-118,-2 6 1,-4-4-139,4 4 100,-3-6 65,-2 10 0,0-12-1,0 4-1,0-4 113,0-1 0,0 0 79,0-1-137,0-5 218,0-3-144,6-6 0,2-6 80,7-4 0,-5-8-36,0-2-23,0-6-15,4 10 1,1-6-98,0 8 91,-1-1 30,8 0 0,-4 2 59,6 4 1,-6 2-40,2 7 0,-4 0 100,-1 0 0,-1 7-114,1 2-110,-7 4 103,-1 2 1,-2 5-105,0-1-17,-1 1 116,-4 1 1,2-5-65,3 4 0,-3-4-22,3-1 1,-4-5-361,-1 0 429,0-7 0,7 3 0,1-6 0</inkml:trace>
  <inkml:trace contextRef="#ctx0" brushRef="#br0" timeOffset="959">6645 809 7569,'0'8'-158,"6"-1"776,-4-1-243,5-4-117,-7 5 1,-2-7 113,-3 0-189,3 0-91,-11 0 1,4 4-47,-11 1 1,4 0 28,-4-5 0,-1 0-224,1 0 1,-6 0-21,2 0 0,2 0-297,3 0 0,-2-1 466,1-4 0,0-3 0,6-7 0</inkml:trace>
  <inkml:trace contextRef="#ctx0" brushRef="#br0" timeOffset="1448">7203 1030 7763,'0'-15'472,"0"0"0,2-4-195,3-1 0,-3-6-143,3 1 49,-4-2-115,6-3 1,-6 4-117,4-3 1,2 3-111,-2-9 1,1 4-767,-1 2 924,-3-1 0,11 1 0,-5 0 0</inkml:trace>
  <inkml:trace contextRef="#ctx0" brushRef="#br0" timeOffset="1767">7556 1147 7569,'15'0'-66,"0"0"0,-1 0-99,1 0 0,0-6 923,-1-4-209,1-10-287,0-3 0,4-12 55,1-5 1,1-2-161,-1-2 0,-5-8-75,-1-7 1,-1-5-182,-8-5 0,0-1-383,-5 6 1,-1 2 481,-4 9 0,-10-5 0,-8 6 0</inkml:trace>
  <inkml:trace contextRef="#ctx0" brushRef="#br0" timeOffset="-1212">2750 927 7569,'-8'8'0,"1"0"-559,7-3 279,0-3 281,0 4 472,0 1-215,0-6 798,0 6-954,0-20 0,5 3 3,0-10 1,6 2 20,-1-1 1,3 1 19,2-7 0,-1 1-26,1-6 1,1 3-14,4 2 0,-2-3-160,7 4 154,-7 3-14,3-1 1,-2 8-162,1-1-50,0 7 125,-6 1 1,1 7-75,0 0 0,-6 2 56,1 3 1,-6 3-98,0 7 0,3 4-251,-2 1 171,0 6 89,-5-3 1,0 1-122,0 1 1,-5-2 3,0 1 1,-2 2 91,3-6 0,2 0 3,-3-6-4,-3 1-28,6-7 164,-4-1 63,6-7 1,1-7-77,4-3 1,-2-3 88,7-1 1,0-3-20,5-2 1,-1 2 102,1-2-147,0 9 15,6-3 1,-5 5 84,4-7 1,1 5-53,-1 0 1,6 7 11,-2-2 0,-2 4-48,-3 1 1,-2 1-2,-3 4 1,-1 3-61,-3 7 87,-3 0-80,-1-1 1,-4 3-107,3 2 0,-4-2 115,-1 2 0,2-4-16,3-5 1,-3 3-103,2-3-20,-2-4-687,-2 1 840,0-7 0,13 6 0,4 2 0</inkml:trace>
  <inkml:trace contextRef="#ctx0" brushRef="#br0" timeOffset="-868">3940 927 7502,'0'8'1421,"0"-2"-1408,0-6 0,7 0 0,1 0 1</inkml:trace>
  <inkml:trace contextRef="#ctx0" brushRef="#br0" timeOffset="141190">236 927 7569,'0'8'-169,"0"-2"168,0-6-79,7-6 128,-6 4 1,6-16 44,-7 4 1,5-6-28,0 0 1,0-2 133,-5-8-142,6-6 1,-4 4-31,3-8 0,1 1-107,-1-5 1,2 2-199,-3 2 167,-2-2 1,6 6-438,-3-3 387,-3-4 1,4 12 159,-6-3 0,7 3 0,1 2 0</inkml:trace>
  <inkml:trace contextRef="#ctx0" brushRef="#br0" timeOffset="141438">780 1 7569,'0'14'141,"0"1"-3,0 0 0,-7-5-7,-2-1 1,-6 0 22,-5 0 0,-3 4-105,-6-3-28,0-3 1,-7 6 234,-3-3-237,3 3-38,-7 1 25,6 1 1,-3 0-136,1 0 1,7-6 20,-3 1 0,-2-2-242,-3 2 0,-4 2 68,-5-8 282,4 8 0,-6-4 0,7 7 0</inkml:trace>
  <inkml:trace contextRef="#ctx0" brushRef="#br0" timeOffset="141807">868 1030 7569,'0'14'-188,"-1"-5"305,-4-5 1,-4-2 36,-5-2 1,-1 0-17,0 0 1,-4 0-115,-1 0 1,-4-6 33,4-4-35,-6-3 0,8-2 227,-7 0-522,8 1 187,-11-8-63,11 6 0,-4-12-79,7 4 1,-1-1-5,0-4 0,7 1-92,3-11 1,3-2 322,2-8 0,13 3 0,4-4 0</inkml:trace>
  <inkml:trace contextRef="#ctx0" brushRef="#br0" timeOffset="142389">1000 824 7244,'9'0'-892,"-1"-2"1126,-3-3-38,-4 4-60,6-12 0,-2 4-20,0-5 1,6-3-57,-1-2 1,1 1-4,-1-7 0,3 1-15,-3-6 1,8 1-18,2 0 1,-1-1-143,-4 1 57,6 6 0,-5 2 152,4 6-230,-4 0 0,-1 7 110,6-5 0,-4 12 0,2-4 1,-7 10 17,-3 4 0,1 6 4,5 5 0,-7-2-3,-3 6 0,-3 5 8,-2 6 1,0-1-3,0-5 10,0 1-7,0-1 1,0-6 1,0-3-3,0-4 1,1-3-2,4-3 1,-2-4-2,7-6 1,0-6 0,5-4 1,-1-8 1,1-1 1,0-8 1,0 3 0,-1-2 1,1 1 0,-2-1-1,-3 7 0,3-1-2,-3 5 0,-2 2 0,2 3-271,-7 4 160,10 6 0,-11 3 110,3 7 1,-4 1 40,-1 14 1,0-1-26,0 6 0,0 4 12,0 0 1,0 1-13,0-6-2,0 0-6,0 1 0,0-7-114,0-4 112,0-2-91,0-3-55,0 1 0,0-5 141,0 0 0,0-7 0,0 3 0</inkml:trace>
  <inkml:trace contextRef="#ctx0" brushRef="#br0" timeOffset="142647">1838 1177 7569,'13'-10'-671,"-3"0"0,3 0 1271,-3-4-179,-3-8-254,6-1 0,-5-12-29,7-5 1,-6-2-36,1-2 0,-5 0-156,5 0 0,-7-7 10,2-3 0,-3-1-144,-2 1 1,-7 3-6,-3 7 0,-8 0-432,-1 0 624,-7 6 0,3 2 0,-7 7 0</inkml:trace>
  <inkml:trace contextRef="#ctx0" brushRef="#br0" timeOffset="143033">2250 750 7569,'8'0'-790,"5"7"1084,-11-5-131,4 4 78,1-6-167,-6 7 0,4-6-83,-10 4 0,2 2 54,-7-2 1,1 1-101,-6-1 0,0-3 71,1 3 1,-1-4-107,0-1 1,0 0-421,1 0 241,-1-6 269,0-3 0,7-5 0,2-1 0</inkml:trace>
  <inkml:trace contextRef="#ctx0" brushRef="#br0" timeOffset="143216">2309 456 7569,'0'15'-314,"0"0"224,0 0 83,0-1 1,-7-4 164,-3 0 1,-8 0-138,-1 4 1,-7-6-200,1-3 1,-3-3 177,-1-2 0,0 0 0,-1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9:20:24.9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398 0 7569,'0'15'-377,"-5"-5"-104,0-1 1,-6 1 426,1 5 0,-3 0 432,-2-1 1,-5 3-263,1 2 0,-7-2-114,1 2 0,-3 2-96,-1-1 42,0 0 0,1-1-51,3 1 0,-1-1 70,7-4 1,-1-2-390,5-3 422,7 3 0,-5-5 0,5 7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9:20:25.12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250 280 7569,'-10'5'-357,"0"0"223,1-1 0,-1-4 218,0 0 1,0-6 283,-5-4 0,1-5-240,-1-4 0,-1 1-125,-4-7 0,4 1-56,-4-6 1,4 1-445,1 0 497,0-1 0,1 1 0,-1-1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9:20:26.00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347 214 7569,'14'0'0,"1"0"-114,0 0 1,0-5-170,-1 0 1,6-6 341,-1 1 0,8-5 278,-3-4 1,-1 1-294,1-7-75,1 1 1,-2 1-44,-4 3 118,-2 4-75,-9 1 77,-2 7 1,-14 10-113,-6 13 0,-3 6 89,-7 8 0,-1 2-109,-4 3 0,-5 4 28,-1 6 0,1 0 53,5 0 0,-1 0-4,1 1 0,-7 4-1,-3 0 1,-2 9-55,2-4 1,1 0 47,4-10 1,4-1-8,1-4 1,6-10 2,8-9 1,6-5 34,-1-6-103,7-2 68,16-27 1,0 6-22,16-21 0,-1 6 18,6-10 1,-3 4 37,3-4 0,2 0-35,-1-5 1,-1 6 21,-5 4 1,2-2-22,4 2 1,-4-5 84,3 4 0,-5 6-55,-4 4 0,1 7 8,-6-1 1,-1 9-2,-4 5 1,0-1-11,-1 1 1,-4 0 10,0 5 0,-5 6-9,5 4 0,-7-2-56,2 2 0,-2 0 50,2 5 0,-3-1-64,2 1 1,3-5 49,-2 0 0,5-5-4,-5 4 1,6-5-11,-1 1 0,3-4 7,2-1 0,-1-5 31,1 0 0,0-6-30,-1 1 1,-4-3 115,0-2-103,0 1 1,0-1 5,-1 0 0,-5 7-12,2 2-55,-6 6 63,0 6 0,5-3-28,0 7 1,5 0 18,-5 5 1,6-2 61,-1-3 0,8 3-62,2-4 1,1-2 86,-2-2 1,-1-4 20,7-1 0,-7 0-48,1 0 0,3 0 62,-3 0 0,1-4-74,-5-1 1,-6-7 30,1 2 1,-5-3-14,5-1 1,-7-1 96,2 0 0,-3 1-58,-2-1 0,-7 0 49,-3 0 1,-3 6-115,-1-1 1,-8 7-5,-2-2 0,1-2-91,-2 2 0,1 0 76,-5 5 0,4 0-259,1 0 0,4 7 82,-5 3 0,7-2-198,-1 2 364,3-1 0,1 13 0,0 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9:20:26.94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191 1 7569,'9'14'61,"-3"1"143,-6 0-97,0-1 0,0 1-84,0 0 0,-6-5 182,-4-1-56,-3 1 0,-2 5-256,0 0 1,1-6 80,-1 1 1,0 0-116,0 5 0,1-1 84,-1 1 0,0-5-82,1 0 1,4-1 18,0 6 0,7 0-39,-2 0 0,3-6 69,2 1 1,2-2 32,3 2 0,-2 2 87,7-8 0,1 3-72,9-2 1,-4-3 112,4 2 0,1-4-89,-1-4 1,4 0 101,-4-6 0,4 1-38,-4-6 1,1-1 28,-1-4 1,-4-1-64,4-4 1,-4 2 11,-1 4 1,-2 2-28,-3-2 25,3 3 1,-10 2-79,7 5 73,-7 2-31,3 7 1,-6 2 13,0 3 1,-1 3-119,-4 7 1,3-1 70,-3 1 0,-1 1 29,1 4 1,0-4 15,5 4 1,0-9-20,0-1 1,7-2 28,2 2 0,4 1-31,2-6 1,0 0 76,0-5 0,-1 0-62,1 0 101,0 0 1,-1-1-45,1-4 1,0 1-31,-1-5 0,1 0 50,0 0 1,0-4-44,-1 3 0,-2 2-47,2-2 1,-2 7 44,7-2 0,-2-2-31,-3 2 1,3 0 66,2 5 0,-2 0 48,2 0-114,-2 0 1,-1 0 7,4 0 0,-4 0 27,4 0 86,-4 0-101,-1 0 0,-1 0-9,1 0 1,0-5-6,-1 1 0,1-3-3,0 2 0,-5 2-6,-1-7 1,-4 5 6,5-5-23,-7 1 0,9-6-5,-7 0 34,0 0-33,-5 1 10,0-1 22,0 7 1,-7-4-7,-3 8 1,-3-1-17,-2 5 1,-4 6 15,-1 4 0,-1-2-46,1 2 0,-1 0 4,-3 4 0,-2 1 31,6 0 1,-1 4-82,1 1 1,9 0 66,-4-6 1,4 6-32,-4 0 1,5-1-15,0-4 77,7 6 0,-2-5-4,10 4 0,3-9 9,7-1 0,1-6 18,4 0 1,4-2 8,11-2 1,-4 0-28,3 0 0,-3-6 0,-2-4 0,1-3 29,-1-2 0,1-1-26,-1-4 0,-6 2 63,-4-6 0,3 4-68,-3-5 0,1 7-1,-5-1 1,-1 3 54,1 1 1,0 7-42,-1 3 0,-4-2-54,0 2 55,0 0 1,3 12 11,-3 3 0,-4 3-17,-6 2 0,0 4-101,0 1 0,0 4 30,0-4 1,2-1 15,3-4 0,-4 0-170,4 0 187,3-1 1,1-1 21,5-3 0,1-3 0,0-7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9:20:27.61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60 618 7569,'0'8'0,"-2"-1"-421,-3-7 211,4 0 410,-6 0-76,1 0 0,2 0 2,-6 0-13,7 0 1,-8-7-52,6-3 0,0-3 1,5-3-5,0-4 1,0-3-123,0-6 27,0 0 1,2-7 151,3-3-191,3 3 1,6-7 0,3 4-32,2-4 0,-2 1-156,2 3 0,-1 3-3,2 6 0,1 3 266,4 2 0,9-3 0,-3 6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9:20:28.08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206 45 7445,'9'14'-218,"-1"0"520,-3-5-212,-4 4 63,6-4-38,-14-1 0,-1 5-152,-7-3-10,1-4 1,-3 7-20,-2-3 0,1-3 131,-7-3 1,7-2-135,-1-2 0,2 0 67,3 0 0,1-2-58,3-2 1,-2-6-29,8-10 1,-1 4 62,5-4 0,0 4 1,1 1-40,4 0 39,3 1 14,7-1 1,0 5 26,-1 0-24,8 7 118,-6-3-113,12 6 1,-5 0 1,6 0 0,-6 1 114,-4 4 1,-2 8-92,-2 7 1,-7 6 0,-3-2 1,-5 4-20,-5 2 0,-8-1 23,-7 0 0,-4 1-41,4-1 0,-1-1 1,3-3-4,-2-6 1,1-1-16,4 2 0,0-9-64,0 4 88,1-4-58,6 4 1,-5 0-53,11-7 100,-5-2 0,9-6-64,3 0 1,3 0 50,7 0 1,6 0-156,3 0 0,4-1 186,2-4 0,12-3 0,4-7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9:20:28.2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0 7569,'0'15'-191,"0"0"-228,0-1 1,0 1-1,0 0 588,0-1-45,0 1 0,-2-5-32,-3 0 20,-3 0 1,-5 9-181,3 1 0,-8-1 1,4-4 34,-3 0 1,-1-2-333,-1-3 365,2 3 0,-4 1 0,6 9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9:20:28.83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250 30 7569,'0'15'-315,"-4"0"-314,-1-1 631,0 1 0,-2 5 264,-3-1 1,2 3-200,-2-3 1,-4-2-71,-6 2 1,1-4-2,4-5 0,-5-4 156,1-6-221,-1 0 25,5-6 1,6-3 62,-1-5 1,7-6-71,-2 1 1,3-6-7,2 5 1,7-4 57,2 4 0,1 1-21,5 4 1,-4 2 18,9 3 0,1-1 1,-1 6 1,4 0 16,-4 5 0,1 0 0,-5 2-15,-1 3 1,1 4 114,-11 11-110,0-4 1,-5 14-4,0-1 1,-6 2 8,-4 8 1,-8-4-6,-2 4 1,-6-7 5,2 3 0,1-4 39,-2-2 1,7-1-4,-1-4 1,2-2 0,3-8-28,-1 1 0,7-5 57,3 0-44,-3-7 9,6 3 144,-4 1-197,6-5 0,6 4 17,4-6 1,10-1 28,4-4 1,4 1-107,1-5 0,1 4 62,-1-5 0,2 5-558,3-5 564,-9 7 0,16-10 0,-10 5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9:20:29.34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0 795 7569,'15'0'-110,"0"0"0,0 0-165,-1 0 1,1-7 349,0-3 0,-1-4 296,1-6 1,1-3-223,4-6-137,-4-7 0,7-2 28,-3-6 0,-4-6 58,4-4 0,-10-5-181,-6-5 0,-4 5 98,-4 1 1,-11-4-16,-10 8 0,-2-7 0,-3 9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9:20:31.17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244 427 7569,'0'14'0,"0"-4"0,0 0 0,0-7-18,-6 4 27,4-7-50,-5 0 1,19-7 75,3-2 0,7-5 24,-2 0 0,8-3-4,1-2 1,2 1-26,8-7-1,1 1 1,-1-1-4,0 1-3,-6-1 0,1-2 18,-10 2-12,4 4 58,-11 6-13,-3 0-46,-7 7 1,-9 8-1,-3 10 0,-8 8-43,-6 2 39,-8 6 1,0-2 22,-8 11-153,-5-4-550,9 11 626,-12-4 0,6 6-128,-8 0 1,6 0 107,0 0 0,5-5-106,-5 0 0,9-6 74,-4 1 1,11 1-11,-6-6 0,7 4 11,-2-9 552,6 4-498,-3-5 27,6-2-6,7-13 1,8-8 19,10-10 1,14-11-10,5-8 0,6-2 92,-1-8 1,2 4-71,3-4 0,4 2 89,-4-3 1,7-2 46,-2 3-711,3 3 568,-9 0 0,-1 6-90,-2 1 100,-11 6 0,2 2-3,-6 6 26,-7 7-13,0 2-23,-5 6 1,0 1 248,-3 4 1,-2 3-295,2 7 0,-3-5 16,3 0-121,-4-1 128,-1 6 1,0 0-135,0-1 129,0 1 4,0 0 0,2-2-1,3-3 1,-2 1-11,7-6 1,0 0 3,5-5 0,-4 0 19,4 0 1,-2-7 10,11-2 0,-4-6 104,4-5-126,-6 4 11,4-5 0,-3 1 22,1 1-24,-1-1-3,-11 12 0,4-5 0,-7 3 1,0 3-3,-5 1 4,0 6-3,0 13 0,0-3-34,0 9 33,0-2 1,1-3-3,4 1-14,-3 0 15,11 6 2,-11-11 0,11 9-1,-4-9 0,5 2 1,0-3 0,6-2 0,-1-7 0,8 0 3,-3 0 0,4 0 0,1 0 1,-4 0 113,-1 0-110,1-7 53,-2-1 1,3-6 11,-7-1 1,-1 0-16,-8 0 1,3 1 84,-3-1 1,-4 0 42,-1 1-79,-3-1 0,-2 0-81,0 1 1,-2 4 2,-3 0 1,-3 7-51,-6-2-48,-8 3 105,-1-4 1,-6 4-114,0-3 103,-1 3 1,6 7-321,-1 0 170,1 7 0,-4-6-65,4 4 0,2 3-508,8-3 406,-1 3 0,2 2-259,3-1 551,4-5 0,6 4 0,0-5 0</inkml:trace>
  <inkml:trace contextRef="#ctx0" brushRef="#br0" timeOffset="986">1538 280 7137,'24'-8'0,"-1"3"0,-2 3 0,-3 2 0,-1-2 0,-3-1 0,-2-2 241,-7 2 0,-2 1 0,-11 4-228,1 3-33,-4-3 80,3 11 1,-6-10-99,5 7 1,-4-1 56,3 6 0,2 0-69,-2 0 1,5 1 46,-5 3 1,5-2-17,-5 2 1,7-1 7,-2 2 0,4-4-10,1 4 1,0-9-4,0-1 0,6-5 24,4 5 1,5-7-25,4 2 1,3-5 19,2-5 1,4 2 3,-4-7 1,4-5-4,1-4 0,-4-2 16,-1 1 1,-4 2-6,5-7 0,-3 3 2,3-3 1,-4 4 16,-6 6 1,-5 0-22,-1 1 1,-4 4-11,5 0 22,-7 7-9,4-4 1,-7 9 3,0 3-36,0-3 0,0 11-2,0-4 1,-2 4-129,-3 2 144,4 0-5,-6 0 0,7-1-29,0 1 36,0 0-1,0-1 1,7-1 4,3-3 5,3-3 1,1-7 0,1 0 1,5-2 7,-1-3 0,1 2 28,-5-7-39,-1 7 1,1-9 44,0 8-44,-1-1 1,1 0 28,0 0 0,4 0 3,1 5 1,0-5-11,-6 0 0,1 0 0,0 5 0,1 0-8,4 0 1,-4 0 2,3 0 0,-2 0-52,-2 0 44,-1 0 1,1 0-9,0 0 6,-1 0 0,1 0 7,0 0 1,-1 0-1,1 0 1,0 0-9,0 0 0,-1-1 5,1-4 1,0 3 3,-1-3 0,1-1-1,0 1 1,-5-7 91,-1 3-93,1 2 25,5-6 0,-5 5 5,-1-7 1,0 5-11,0 0 1,3 1 5,-7-6 1,4 5 14,-4 0-25,0 7 0,-5-5-5,0 3 0,-1 3-13,-4-3 1,-3 4-69,-7 1 82,0 6-43,1-4 0,-1 9-1,0-6 1,-4 7-9,-1-2 0,0 1-6,6-1 0,-6 5 2,0-1 0,1 1-8,4 5 1,0-4 15,1-1 0,4 4-2,0 1 1,5 4-34,-5-4 40,7-1 0,-3-4 36,6 0 0,6 0-36,4-1 1,3-1 24,2-3 0,4 2-19,1-8 1,4 1 24,-4-5 1,1 0-21,-1 0 0,-2-1 18,6-4 0,-1-3-11,2-7 0,2-1-1,-2-4 1,3 2 0,1-6 0,5-1 5,1-4-5,-1 6 0,-5-3 1,1 6 0,-2 0 5,-4 6 1,-1 1 0,-3 3 0,-4-2 18,3 8 0,-2-1 3,-3 5 1,-4 0-9,0 0-13,-7 0 1,9 1-8,-7 4 1,1 2 10,-1 3 0,-3 4-93,3 1 0,-4 0 83,-1 4 0,0-1-90,0 2 0,-6-2 64,-4 6 1,2-6-117,-2 2 0,5-4-334,-5-1 474,7 0 0,-4-7 0,7-2 0</inkml:trace>
  <inkml:trace contextRef="#ctx0" brushRef="#br0" timeOffset="2075">3934 177 7604,'-7'8'0,"-3"-3"0,-3-2 0,-1 0 0,-1 2 0,0-1 0,0-3 457,1-1-581,-1 0 140,7-6 0,1-2-71,7-7 1,0 0-73,0 0 131,7 1 1,1 4 14,7 0-95,-1 0 84,1-4-2,0-1 1,-4 5 4,4 0 0,-4 7 20,9-2-13,-4 4 0,-1 1 46,0 0 0,-7 1 9,-3 4 0,-4 3-56,-1 7 4,0 0 5,0 6 0,-1-3-78,-4 6 75,-3 1-26,-7 4 0,0 1 2,1-1 0,-6 0-6,0 1 1,1-1-4,4 1 0,-1-1 6,-4 0 0,9-4-3,-4-1 0,4-6-19,-4 2 27,7-4-1,1-7-6,1 4 5,4-12 1,-3 6-101,10-7 98,3 0 0,12-7-77,-1-3 1,8-3-128,-3-1 1,-1-3 85,1-2 121,1 2 0,4-4 0,1 6 0</inkml:trace>
  <inkml:trace contextRef="#ctx0" brushRef="#br0" timeOffset="2899">4360 515 7207,'0'15'0,"0"-1"0,-2-1 0,-1-1 0,-4-2 0,-1-1 0,-2 1 0,1 0 0,-1 1 0,-2 3 0,-1 0 0,-1 1 0,-1 0 0,2-1 0,2 1 0,1-2 0,0-1 0,0-4 0,0-2 0,7 6 0,-3-4 0</inkml:trace>
  <inkml:trace contextRef="#ctx0" brushRef="#br0" timeOffset="3144">4610 588 7569,'8'0'-574,"-2"0"1,-4-1 536,3-4 1,-3 2 37,3-7 302,-4 0-170,-1-5 0,2-1-48,3-4 0,-4 2-35,4-6 0,-1 4-34,0-4 1,-2 4-87,3-4 0,-2 6-306,2-2 185,-3 4 191,4 1 0,1 0 0,1 1 0</inkml:trace>
  <inkml:trace contextRef="#ctx0" brushRef="#br0" timeOffset="3571">4860 706 7569,'14'0'-273,"1"-7"0,0-1 200,-1-6 0,3-1 24,2 0 1,-1-9 546,7-1-203,-7-12-103,10 6 1,-12-15-90,4-3 1,-6 3-52,-4-3 1,1 3-69,-6 2 1,0 5-89,-5 0 0,-8 6-256,-7-1 0,-6 5 360,-8 4 0,-7-3 0,-2 5 0</inkml:trace>
  <inkml:trace contextRef="#ctx0" brushRef="#br0" timeOffset="3953">3507 721 7569,'-8'0'-1301,"-5"0"1545,11 0-147,-11-7 23,12-1 515,-12-7-416,11 1 1,-4-8-111,6-2 0,0-9-114,0-1 1,1-12-31,4 2 1,3-5-126,7 0 0,5 2 119,-1-7 41,14 0 0,4-5 0,16 0 0</inkml:trace>
  <inkml:trace contextRef="#ctx0" brushRef="#br0" timeOffset="4434">5918 250 7569,'0'9'0,"0"-1"-350,0-3 311,0-4 0,-2 7 68,-3-3 0,2-1 71,-7 5 0,5-4-38,-4 5 1,-1-5-116,-5 5 1,1 1-92,-1 9 103,-6-4 1,4 7 41,-2-3 0,2 1-210,3 3 120,-1-2 0,0-3-165,1 1 254,-1-1 0,0 3 0,0 0 0</inkml:trace>
  <inkml:trace contextRef="#ctx0" brushRef="#br0" timeOffset="4642">5830 633 6962,'0'-17'401,"0"-2"1,-2 1-174,-3-7 0,-3 1-404,-7-6 123,1 1 0,-6-5 108,1-1-716,-8-6 601,5 10 0,-8-5 0,1 7 0</inkml:trace>
  <inkml:trace contextRef="#ctx0" brushRef="#br0" timeOffset="6014">6506 427 7569,'8'6'-194,"0"-4"-48,-3 3 0,-2-4 308,7-1 1,-5 0 261,5 0 0,0 0-291,4 0 35,1-6 0,0-2-94,0-7 1,4-1 65,1-4 0,4 4-61,-4-4 0,4-1 79,-4 1 0,-2 1-114,-8 4 0,1 0 50,-6 1 0,2 5-212,-3 5 197,-2 2 1,3 4-3,-10 2 1,-3 6 4,-7 10 1,-4-2 9,-1 6 0,-6 7-74,1 9 0,-2-3 69,-3 2 1,1 1-50,-1 4 1,1-5 40,0 0 1,1-1-105,3 1 1,-1 2 47,7-7 1,-6 2-10,6-2 0,-3-3 59,3 3 1,2-4-35,-2-6 0,9-2 171,5-8-153,3 1 0,4-8 92,3-7 0,5-14-74,9-10 1,4-4 41,7-1 0,-3-5 35,-2-1 0,3-1-2,-4 2 0,6 3 50,4-3 1,-3-2-81,3 1 0,-3 0 2,-1 0 1,-3 9 2,-2-3 0,1 7-53,-6-2 0,-6 11 80,-4-2-129,0 4 79,-2 3 1,-1 3-13,-7 10 1,0 3-16,0 6 1,0 1 19,0 0 0,0 0-24,0-1 0,0 1 24,0 0 0,1-6-36,4 1 32,3-6 1,7 2-18,0-6 1,4 0 0,1-2 33,-2-2-18,-2-5 0,-1-5 0,0-1 20,-1 0-14,1 1 0,-5-4 1,-2 1 10,-1 4 0,-1 3-17,-1 1 1,-3 0-5,2 5-4,-2 2 0,-2-3-1,0 10 0,0 3 7,0 7 3,0-1 1,0 1 93,0 0 1,7 0-92,2-1 0,5-4 105,0 0 0,3-7-89,2 2 0,2-3 135,4-2 1,3-2-63,-4-3 0,4-3 65,1-7 0,1-4-65,-1-1 0,-6-4 3,-3 4 0,-4 0 22,-1 6 1,-2-6 11,-4 0-36,5 7 0,-13 0 133,4 4-145,-3-5 1,-9 1-7,-3 4 0,-3 0-14,-1 5 1,-8 2-60,-2-3 0,1 5-200,-1 5 127,-1 3 1,-3 2-342,4 0 1,1-1 190,3 6 1,4 0-399,-4 0 1,6-1 623,4 1 0,-3 0 0,5-1 0</inkml:trace>
  <inkml:trace contextRef="#ctx0" brushRef="#br0" timeOffset="6931">7623 206 7775,'8'7'0,"-3"3"0,-5 1 57,-5-1 1,-3 1-175,-7-6 0,1 5 44,-1-5 0,0 6 73,1-1 0,-1 3-58,0 2 1,2 0 48,3-1 0,-1 6-19,6-1 1,-5 1-4,5-5 1,0-1 23,5 1 1,2-5-3,3 0 1,5-7 11,9 2 1,-1-3-17,7-2 13,-1 0 0,1 0 9,-1 0-9,-6 0 0,5-7 37,-3-3 0,-6-3-33,1-2 6,0 1 0,-7-1 4,7 0 0,-6-3-11,1 4 0,-5-4 0,5 8 0,-7 2-35,2-2-11,-3 7-45,-2-4 28,0 20 1,-5 2 45,0 9 1,0-2 6,5-8 1,0 1-31,0 0 38,0-1 0,2 0-20,3-5 1,3 3 120,6-7 0,1 0-107,0-5 228,0 0-218,-1 0 34,1 0 1,0 0 4,-1 0 0,6-7-13,0-3 0,-1-1 1,-4 1 0,0-3-23,-1 3 1,1-3-7,0-2 0,-2 6 9,-3-1 1,3 5 2,-4-5-94,4 7 88,2-4 0,0 7-57,0 0 52,-1 0 0,1 0-8,0 0 0,-6 0-2,1 0 1,0 5 3,5 0 0,-1 2 0,1-3 0,-5-2 101,0 3-97,0-3 0,4-2 12,1 0 0,0 0 4,-1 0 0,1 0 94,0 0-101,-1-7 0,1 1 13,0-4 0,0-3 4,-1 3 1,-4-2-6,0 3 0,-5-4 27,5 3-8,-7-3-8,3-2-86,-6 0 73,0 1-19,-6 5 1,-2 3 0,-7 6 1,0 0-8,1 0 0,-1 0-4,0 0 1,0 6-19,1 4 0,-1 3-7,0 2 1,1 1-3,-1 4 0,2-2-1,3 6 1,-1-4 20,6 5 1,0-1 1,5-1 24,0-3 0,0 1-25,0-2 1,1 1 2,4-5 0,0-6 0,10 1 1,-4-6 30,9 0 0,-2-2-23,2-2 0,2-2 14,8-2 1,-6-5 7,1-5 1,-1-6 22,6 0-40,-1-6 0,1 3 1,-1-6 0,-5 1-2,1 4 1,-7-2-1,1 6 1,3 0 0,-3 6 1,-4 4 1,-5 0-7,0 7-1,4-4 0,-4 9-73,0 3 75,-7 3 1,4 7-140,-7-1 67,0 1 0,0 1 9,0 4 1,0-2-97,0 7 1,0-7-69,0 1-18,0-3 0,1-2 247,4-5 0,3 4 0,7-4 0</inkml:trace>
  <inkml:trace contextRef="#ctx0" brushRef="#br0" timeOffset="7440">9431 162 7110,'0'10'-293,"0"0"1,-5-5 92,0 4 238,-6 1 0,3 0 153,-7 0 1,0-7-127,1 2 1,4-3-25,0-2 0,0 0-116,-5 0 94,7 0 1,2-7-1,6-3 1,0 2 4,0-2 0,0 1 21,0-6 1,6 0-18,4 0 0,3 2-31,2 4 0,0-3 21,-1 7 0,3 0 16,2 5 0,-2 0-19,2 0-2,-3 0-15,-1 7 1,-7 3-9,-3 9 0,-3-1-24,-2 7 0,-5-6 40,0 6 1,-6-1-46,1 6 1,-5-6 40,-4 1-16,2-1 1,-2 1-1,9-1 1,-3-6-5,3 2 7,3 3 6,-6-7 9,12 5-12,-6-6 3,7-7 0,7-1-68,3-7 1,4 0-110,6 0 1,3-2 181,6-3 0,0-3 0,1-7 0</inkml:trace>
  <inkml:trace contextRef="#ctx0" brushRef="#br0" timeOffset="7636">9652 515 6990,'0'15'0,"0"-1"0,0 1 0,-2 0 0,-1-1 0,-4 1 0,1 0-189,-1 0 0,-4 1 343,1 3-133,3-2 1,-4 4 3,6-6 0,-6-1 13,1 1-38,3 0 0,-6 0 0,5-1 0</inkml:trace>
  <inkml:trace contextRef="#ctx0" brushRef="#br0" timeOffset="7888">9946 633 7569,'0'-9'6,"6"3"-38,-4-1 1,9-1 42,-6-7 0,5-1 45,-5-3 1,0-4-105,-5-7 1,0 1-3,0-1 0,0 1-176,0 0 1,0 4 225,0 1 0,0-1 0,0-4 0</inkml:trace>
  <inkml:trace contextRef="#ctx0" brushRef="#br0" timeOffset="8198">10195 662 7569,'15'-5'0,"0"0"0,0-8 39,-1-2 26,1-6 1,5-10 162,-1-3-79,1-4 0,-6-6-214,1 0 1,-7 0 64,-3 0 1,-3 5-64,-2-1 1,-7 8 64,-3-3 0,-9 6-658,-6 5 656,-2 2 0,-3 1 0,1-2 0</inkml:trace>
  <inkml:trace contextRef="#ctx0" brushRef="#br0" timeOffset="8630">9122 662 7350,'-8'-7'325,"0"-1"-214,3-6 1,-1-6-52,-4 0 0,-2-6 12,7 2 0,-4-6-18,4-4 1,-5 1-107,5-6 1,0 0-6,5-5 0,0 0-163,0 0 1,2 0 86,3-1 133,3 1 0,13 0 0,2 0 0</inkml:trace>
  <inkml:trace contextRef="#ctx0" brushRef="#br0" timeOffset="9656">11033 236 7569,'0'14'-257,"0"1"1,-1-5 207,-4 0 1,1-5 223,-5 4 1,-1-4-127,-5 5 1,0 0-26,1 5 1,-6 1 0,1 2-140,1 1 48,-5 1 0,10-4-193,-7 4 156,14-4 0,-14 4 104,10-10 0,-3 9 0,-2-2 0</inkml:trace>
  <inkml:trace contextRef="#ctx0" brushRef="#br0" timeOffset="9862">10989 530 7569,'-6'8'0,"-3"3"-297,-5-6 0,1-2 114,3-7 0,-3-5 0,3-7 620,-3-4 1,-2-2-199,1-8 0,-1 1-195,0-1 1,2 1-470,3 0 1,-1-1 424,6 1 0,-6-7 0,2-2 0</inkml:trace>
  <inkml:trace contextRef="#ctx0" brushRef="#br0" timeOffset="10772">11518 397 6907,'10'0'308,"0"0"0,-5-1-255,5-4 0,-1-3 0,6-7 141,0 0-256,0-6 55,-1 5 1,1-6-14,0 8 1,-1-1 0,-1 0 145,-3 1-223,3 5-18,-11 3 135,4 6 1,-7 3-45,-4 7 0,-5 1 0,-8 14 28,-1 1 0,-8 3-1,3 6-2,-4 2-12,-1 7 1,-1 1 0,1-1 15,0 0 0,-2-2-55,-4-3 0,4 2-4,-3-6 1,1 4 0,1-3 37,-3 1 1,1-4-84,5 1 0,1-3 57,3-1 17,4-8-14,6 0-4,7-14 10,2 5 0,7-13-7,4 0 0,5-13 36,10-12 0,4-2 44,10-3 0,-1-4-62,6 0 0,-1-6 84,1 6 0,2-5 0,-7 3-36,-1-2 0,-2 1 69,-2-2 1,1 3-82,-1 6-1,-6 1 0,-2 1 13,-6 4 1,0 4-22,-1 10 1,-4 2-59,0 3 73,-7 4 1,5-1-87,-3 7 1,-3 8 0,3 0 4,-4 5 1,-1 2 5,0-6 1,0 6 25,0-1-15,0 1 10,0-5 0,2-2 104,3-3 0,3 1-66,7-6 0,-1 0-12,1-5 0,1-2 0,2-3 34,2-4 0,6-5-8,-1 0-17,2-7 0,3 4 0,-1-2 1,-4-3-3,-1 3 1,-6-1 0,2 5 1,-4 2-10,-1 4 0,-5 2 128,-1 7-116,1 0 0,0 0 57,0 0-51,-7 0 90,4 7-73,-7-6 11,0 12-25,0-11 0,1 4 42,4-6-57,-3 0 1,6-1 75,-3-4 0,-2-2-56,7-2 0,-5-9 1,3 3 144,-1-1-137,4-1 88,-9 9-54,4-5-20,-6 5 0,-2-5 71,-2 3 0,-5 3-90,-5 7 0,-1 0-7,0 0 1,-4 2-121,-1 3 1,-4 3 0,4 7 66,2 0 0,-5-1-544,-1 1 275,2 0 309,1-1 0,7 8 0,-1 0 0</inkml:trace>
  <inkml:trace contextRef="#ctx0" brushRef="#br0" timeOffset="11811">12386 177 6735,'8'6'0,"-3"4"0,-5 3 0,-5 2 161,-5 0 0,2-1-81,-2 1 0,5 0-68,-5-1 1,5 1 38,-4 0 1,0 0-1,0-1-171,4 1 146,-3 0-200,6-1 219,-5 1-26,7 0 0,0-1-72,0 1 0,0-5 62,0 0 0,7-7-1,3 2 1,4-3-5,6-2 0,-4-2 1,4-3 1,-2 2 0,0-7 15,1-1 1,1-3 64,-5 0-75,-1-7 0,1 4 9,0-2 8,0 2 0,-2 3 1,-2 0-25,-1 5 14,-7-4 10,4 11-45,-7-5 1,-2 9-71,-3 3 0,2-2 92,-7 7 0,5 0-120,-5 5 109,7 6 1,-8-5-55,6 4 0,-5 1-12,5-1 1,0-1 42,5-4-5,0 0 1,2-2 50,3-4 1,3-2-1,7-7-6,-1 0 0,3 0 20,2 0 1,-2-2 68,2-3-97,-3-3 1,-1-6 1,0-1 0,-2-1 57,-3-4 0,3 4-29,-3-4 0,-2 9-14,2 1 1,-6 2-13,6-2 1,-6 2 0,2 4 26,1-1-17,-6 1 6,6 4-38,-7 6 0,0-3 1,0 7 15,0 2 0,0-4-35,0 2 27,6-1 7,2 6 1,7-2-1,0-1 30,0-3 1,-1-5 122,1 1-147,0-4 1,-1-1 6,1 0 51,0 0-52,-1 0 1,6-5 8,0 0 1,-1-6-32,-4 1 35,0-3 0,-1-2 0,1 1 1,0-1-42,-1 0 1,1 1 34,0-1 0,0 0 0,-2 0 60,-4 1 20,4-1-70,-11 0 1,5 7-41,-7 2 1,-2 6 0,-3 0 0,-5 0 1,-8 1 37,-1 4-10,-1 3-119,-1 7 1,3 0 84,-7-1 1,7 3-27,-1 2 23,3-2 16,1 10-32,0-10 1,5 6 0,2-5 34,2 1 0,1 6-42,5-6 63,0 1 1,1-5-35,4-1 1,-1-5 0,7-5 64,5-2-56,-1-2 1,11 0 17,-6 0 1,4-6 0,-3-4-9,2-3-5,-5-2 1,8-5 2,-6 1-5,6-1 1,-9 1 14,2-1 0,4-1 1,0 3-2,0-2 0,3 2 44,-7 8 1,1-1-48,-5 6 0,-1-1 52,1 1 0,0 3-53,0-3 0,-7 10 30,-3 5-70,-4 3 0,-1 6-92,0 1 1,0 6-64,0-1 0,-5-4 53,0-1 1,-1 1-572,1-2 704,3-6 0,-11 0 0,5-4 0</inkml:trace>
  <inkml:trace contextRef="#ctx0" brushRef="#br0" timeOffset="12220">13635 588 7569,'-10'5'-193,"0"0"185,1 0 186,-6-11-185,7-3 1,-4-12 123,7-3 15,1-4-190,4-1 1,0-7 0,0-2-44,0 0 1,8-4 122,6 3 1,3-2-224,7 2 0,-1 3 8,2 6 0,2 3 193,-2 2 0,3-3 0,1 6 0</inkml:trace>
  <inkml:trace contextRef="#ctx0" brushRef="#br0" timeOffset="12688">14002 250 7569,'0'15'-1469,"0"0"1661,0-1 169,0 1-273,-6-7-104,-2 5 51,-7-11 0,5 3-29,0-10 0,7 2 34,-2-7 1,4 0-41,1-5 1,0 1-32,0-1 43,0 0 1,1 6 0,4-1-76,-3 6 72,11-9 0,-10 12-17,7-4 1,0 3-6,4 2 0,1 0 1,0 0 0,-5 0 12,-1 0 0,0 7-5,0 3 0,-2 3 3,-7 1 0,0 8 1,0 2 0,-2-1 0,-3 1 25,-4 3 1,-4 0-24,-2 3 1,-1-6 29,-4 1-28,4-1 1,-1-1-3,7-3 1,1-4-6,-6-1 0,5-2 3,0-3 10,7 3-42,-3-5 34,6 0-101,0-1 1,6-6-93,4 4 1,3-3 41,2 3 150,6-4 0,2 6 0,6 1 0</inkml:trace>
  <inkml:trace contextRef="#ctx0" brushRef="#br0" timeOffset="12899">14179 603 6671,'0'15'0,"0"0"0,0-1 0,0 1 0,0 0 0,-2-1 0,-1 1 0,-4 0 0,-2-1 82,-8 1-89,9 0 1,-13 1-98,6 4 0,4-4 135,-9 4 0,12-2-225,-7 1 1,4-2 193,-4 2 0,0-2 0,1-3 0</inkml:trace>
  <inkml:trace contextRef="#ctx0" brushRef="#br0" timeOffset="13224">14517 618 7569,'8'-7'-263,"-1"-1"0,-2-7 0,-1 1 320,0-1 0,-3-6-178,-1-4 153,0-2-4,0-3 1,0 6-345,0-1 316,0 7 0,7-10 0,1 6 0</inkml:trace>
  <inkml:trace contextRef="#ctx0" brushRef="#br0" timeOffset="13644">15208 294 7569,'0'9'-1158,"0"4"1193,0-12 37,0 12 1,-2-9 15,-3 5 1,2-4-61,-7 5 1,5-2-38,-4 2 0,-1 5 1,-5-2 38,0 5 0,1 6-165,-1-4 151,0 6-210,1-10 98,-8 12 1,6-10 9,-4 7 0,4-6 86,1 6 0,1-7 0,-1 3 0</inkml:trace>
  <inkml:trace contextRef="#ctx0" brushRef="#br0" timeOffset="13854">15193 633 7569,'0'9'-34,"-2"-2"0,-1-6 1,-3-9 14,-2-8 0,-4-2 40,-8-6 0,4-1 1,-5-4-6,0-1 1,-2 1-296,-7-1 0,-1 1 279,-3 0 0,3-1 0,-5 1 0</inkml:trace>
  <inkml:trace contextRef="#ctx0" brushRef="#br0" timeOffset="15610">1376 1367 7080,'8'9'75,"-1"-3"1,-1-6 42,4 0-120,-3 0 71,6 0 0,0-6-20,6-4 0,6-3-7,-6-2 0,8 0-3,-3 1 0,4-1-16,1 0 0,-4 1-15,-1-1 37,-6 0 1,3 5-74,-6 1 56,-7 5 0,0-2 41,-3 6-26,-3 0 1,3 0-50,-10 0 1,-3 11-6,-7 4 1,-8 5-8,-6-1 1,-1-1-13,-4 7 1,1-1-84,-1 5-16,3 7 91,-5-5 1,7 5-15,-1-6 1,3 4 0,2 0 0,-3 2-85,4-1 1,-4-4 44,-1 3 1,1-8-10,3-1 1,4-9 7,6-1 44,7-1 58,2-12 0,24-14 70,6-12-30,7-7 0,-1 2-29,-1-1 1,4 1 25,-4-1 0,9-1 26,-9-3 0,5 8 92,1-3 1,-3 2-51,8-2 1,-1 0-26,5-1 0,-7 7-92,-2 4 66,-4 2 8,-8 3-144,4 6 48,-17-6 0,10 13 12,-10-4-7,-4 3 0,6 4-1,-8 3 1,1-2-10,-5 7 1,-5 0 9,1 4-109,-1 1 50,5 0 1,-5-1-11,0 1 67,0-7 20,5 5 0,2-6-1,2 3 1,5-4-1,5-6 1,1 0 6,0 0 0,4-1-1,1-4 1,4-3 6,-4-7 0,1 0-6,-1 0 0,-4 1 0,4-1 1,-9 5-32,-1 0 26,-7 7 1,5-8-24,-3 6 18,-3 0 2,5 5 1,-7 7-5,0 2-17,0-2 20,0 6 0,1-10 1,4 7 0,-2-2 1,7 2 0,2 1 6,7-6-6,4 7 32,0-11 0,6 6 2,1-7 1,-1-2 14,5-3 1,2 2 8,-1-7 1,-3 0 13,-7-4 0,1 4 15,-6 0 0,-3-1 129,-7-9-167,3 4-12,-11 1 0,5 2 118,-7 3-93,0-3-40,0-2 1,-7 6 15,-3-1 1,-5 5-25,-4-5 1,-4 7-16,-6-2 1,1 3-30,3 2 1,-2 0-129,2 0 0,2 7 29,-1 3 0,6-2-119,-2 2 0,4-1-474,1 6 370,7-7 354,1 5 0,1-4 0,-2 5 0</inkml:trace>
  <inkml:trace contextRef="#ctx0" brushRef="#br0" timeOffset="16587">2728 1191 7137,'8'0'-145,"-1"0"298,-7 0-133,-13 0 1,8 7-1,-10 2 0,6 0 18,-1 0 16,-3 1-20,11 5 1,-9 0-17,6-1-4,-7 1 0,9 0-31,-7-1 0,7 1 69,-2 0-118,3-1 80,2 1 0,2-2-90,3-3 0,3 1 54,7-6 1,0 0-5,-1-5 1,1 0 15,0 0 1,-1 0-2,1 0 0,5-1 85,-1-4 0,1-3-82,-6-7 0,3-1 93,2-4 0,-2 4-76,2-4 1,-7 9-4,-2 1 8,-7 0 0,8 0-107,-6 0 116,0 7-41,-5-3-132,0 6 128,0 13-51,0-10 25,0 17 0,0-12 9,0 6-4,0 1 35,0 0-15,7-1 26,1 1 1,6-7 1,1-3 0,0-1-3,0 0 0,-1-2 6,1 3 1,5-3-9,-1-2 0,1-5 2,-6 0 1,1-5 21,0 5 0,0-6 2,-1 1 1,1-3 106,0-2-126,-1 7 4,1-5 0,0 6 63,-1-2-61,1-5 0,-5 11 72,0-7-66,0 7 1,-1-3 1,1 6-6,-7 0 9,10 0-14,-11 0-80,11 6 85,-11 2 0,11 0-99,-5 6 91,7-6-14,-1 0 1,1-2-1,0-6 1,1 0 4,4 0 0,-4 0 1,4 0 1,3 0 15,1 0 1,-1 0 3,1 0 0,-1-6 126,2-4-140,3 4 9,-12-8 1,5 8 120,-6-4-119,0-3 20,-1 5 1,-4-5 63,0 3-90,-7-3-6,4 5 1,-14-2-6,-3 0 0,-3 7-9,-1-2 0,-3 3-85,-2 2 103,2 0 1,-9 5-5,7 0-85,-1 7 71,5-4-13,-6 0 1,10 5-9,-4-3 1,3 3-4,-2 2 1,4-1-6,0 1 1,7 0 21,-2-1 0,3 1-1,2 0 1,2-1-79,3 1 67,3-7 12,7 5 1,1-9-7,4 5 1,3-5 23,6 1 0,0-4 1,1-1 1,-2-6 18,-4-4 0,2 2 6,-6-2 1,4 0 9,-4-5 1,4 1 11,-4-1 0,1 0 57,-1 1-88,-4-1 1,7 2 9,-3 3-8,-4-3-3,5 5 1,-1-2 13,-1 0-13,7 7 1,-9-4 7,2 7 0,-2 0 18,-3 0-79,1 7 1,-2 1-9,-3 7 1,-3 0-107,-7-1-7,0 1 145,0 0 1,4-1-461,1 1 217,0-7 254,2 5 0,1-5 0,7 7 0</inkml:trace>
  <inkml:trace contextRef="#ctx0" brushRef="#br0" timeOffset="17087">4889 1088 7569,'-2'10'-183,"-2"0"1,0 0 313,-6 4-266,1 1 130,-6 0 1,-5-1 61,1 1 0,-2-2-27,1-3 1,4 1 29,-4-6 1,4 0-95,1-5 1,5 0 13,0 0-60,7 0 182,-3 0-134,6-6 52,0-3 0,1-5-126,4-1 123,3-6 1,7 5 10,0-4-149,-1 4 132,1 7 0,5-4 7,-1 4-137,7 2 124,-3 1 0,7 6-78,-1 0 75,-6 0-6,-2 0 1,-6 1 0,0 4-5,-7 3 1,-2 7 5,-6 0 0,0 1-8,0 4 11,-6 2 1,-2 1 0,-7-3 1,-5 1 0,1-1 0,-3 4 2,3-4 0,2-1 1,-2-4-6,3 0 1,1 4-39,0 1 22,0 0 0,2-6-71,4 1 1,2-5 65,7 0-36,0-7 0,7 8 34,2-6 0,11 0-165,5-5 0,7-2 188,2-2 0,7 2 0,-3-5 0</inkml:trace>
  <inkml:trace contextRef="#ctx0" brushRef="#br0" timeOffset="17291">5315 1426 6668,'-1'15'0,"-3"0"0,-2-1 0,-1 1 0,-1 0 0,2-1-28,-1 1 1,-4-5 16,1 0 17,-3 0 0,0 6-56,3 4 0,-3-9-289,3 4 339,-3-4 0,-2 10 0,1 2 0</inkml:trace>
  <inkml:trace contextRef="#ctx0" brushRef="#br0" timeOffset="17594">5609 1559 7569,'0'8'-466,"7"-2"242,-6-6 266,6 0 0,-2-6 220,0-4 0,5-5-44,-5-4-425,-1-4 159,-4 0 0,5-5-30,0 4 0,0-2-163,-5 1 0,0-1 241,0 6 0,0-6 0,0 3 0</inkml:trace>
  <inkml:trace contextRef="#ctx0" brushRef="#br0" timeOffset="17909">5903 1617 7569,'15'-6'-52,"0"-4"1,-1 0-9,1-4 1,0 0 166,-1-10 0,8-2 64,2-8 0,-3 1-108,-1-6 0,0-1-192,-6-4 0,3 5 90,-12 0 1,-7 1-284,-8-1 322,-9-3 0,-17 11 0,-10-5 0</inkml:trace>
  <inkml:trace contextRef="#ctx0" brushRef="#br0" timeOffset="18404">4419 1617 7569,'-8'7'-454,"1"-5"290,7 4 160,-7-6 1,1-6 146,-4-4 0,-1-3 221,6-2 1,-5-1-131,5-4 1,-5-1-73,5-4 1,0-7 21,5 2-66,0-2-123,0 2 0,9-6-116,5-3 0,3-3 6,7-3 0,-4 1-246,4 0 1,1-3 360,4 3 0,1-4 0,-1 11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44:48.32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103 721 7569,'5'10'-1093,"0"0"1115,0-7 493,-5 3-184,7 1-71,-6-5-101,6 4-34,-7-6 0,5-6-24,0-4 0,-1-3-106,-4-2 0,2 0 96,3 1 1,-3-3-113,3-2 1,-2 1 55,2-7 0,-4 6-95,4-6 1,2 5-2,-2-4 0,1 6 6,-1-2-163,-3 4 1,6 3-105,-3 3-256,-4-3 174,6 12-21,-7-6 425,7 7 0,-6 0 0,6 0 0</inkml:trace>
  <inkml:trace contextRef="#ctx0" brushRef="#br0" timeOffset="317">412 559 7569,'0'10'-159,"0"0"259,-6-7 195,4 10-372,-5-11 22,1 4 59,4 1 1,-11-5 92,3 2 1,2-2-30,-2-2 1,1 0 13,-6 0 0,-5-2 7,1-2 0,-1 0 76,5-6-103,1 7 0,-6-10 6,0 3 0,1-4 23,4-6 1,0 2-89,1-6 1,-1-1 87,0-4 1,2-2-102,4-4 1,-5-1 44,5-3 0,0-3-233,0 3 1,5 1 72,0-1 0,-3 8-782,2 1 907,0 1 0,-1 6 0,-3-6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9:20:53.31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236 57 7569,'-6'15'-429,"-3"0"1,0-5 991,-1-1-430,6-5 1,-9 7-19,4-6 0,-4 0-166,-2-5 19,0 0 0,0 5-36,1 0 35,-1 0 1,0-5 51,1 0 1,-1 0-7,0 0 1,5 0-25,1 0 1,5-2-190,-1-3 58,4-3 99,1-7 31,0 0 1,6 1-13,4-1 14,10 0 10,-4 1 1,10 4-2,-6 0 0,6 7 41,-2-2 1,4 2 7,2-2 1,-6 3-10,1-3 0,-7 5 13,1 5 0,-4-2 89,-5 7-4,-4 0-104,-6 5 0,0 4-86,0 1 81,-6 6 1,-4-3-108,-10 6 38,4 7 1,-7-5 21,4 3 0,1-2-21,-7-3 1,2-5 25,-1 1 0,1-5-2,3 4 0,4-6 3,-4 2-12,4 2 16,8-5 0,1 4-5,7-6 4,0-7-40,0 5 0,7-10-3,3 7 0,11-7-23,8 2 0,7-3-113,8-2 1,2-2 188,3-3 0,3-3 0,7-7 0</inkml:trace>
  <inkml:trace contextRef="#ctx0" brushRef="#br0" timeOffset="290">1221 190 7569,'0'8'-1103,"6"-2"949,-4-6 584,5 0-280,-7 7-105,0-6 0,-7 11 7,-3-7 1,-3 6 7,-2-1 0,-4 8 39,-1 2-62,-6-1-10,10-4 1,-12 5-101,4-1 104,-11 7 0,6-9-263,-1 2 136,8-2 0,2-3-72,0 1 0,6-7 168,4-3 0,7 3 0,-4 0 0</inkml:trace>
  <inkml:trace contextRef="#ctx0" brushRef="#br0" timeOffset="482">1133 528 7080,'-15'0'52,"0"0"1,1-5 350,-1 0-317,0-13 0,0 7 35,1-14 0,4 2-451,0-1 228,0-4 1,1 5 14,-1-6 87,7-1 0,-11-6 0,6-1 0</inkml:trace>
  <inkml:trace contextRef="#ctx0" brushRef="#br0" timeOffset="984">1941 116 7309,'-2'13'-210,"-2"-3"0,0 1 376,-5-6 0,0 7-67,0-2 1,-4-2-6,3 2 1,-3-6-20,-2 6 0,0-7-1,1 2 1,-1-3-84,0-2-6,0 0 0,7-7 50,3-2 0,-1 1-128,1-2 1,0-5-44,5-5 1,2 1 43,3 4 1,-2 0-57,7 1 1,1-1 74,9 0 0,-4 2-33,4 3 43,2 4 1,-4 6 155,7 0-130,-7 0 0,-2 0 95,-6 0 1,-7 8-36,2 7 7,-3 0 1,-4 12 12,-3-2 0,-5 4-27,-9 5 1,3-3 6,-4 4 1,-1-6-20,1-4 0,1 1-1,4-7 0,2 3 2,3-3 2,-3-2-11,5 4 0,0-11-7,3-1 16,-3 1-2,6 5 0,2-2-37,10-3 0,8-4-2,1-6 0,9 0-56,1 0 1,7-1 91,8-4 0,7-3 0,1-7 0</inkml:trace>
  <inkml:trace contextRef="#ctx0" brushRef="#br0" timeOffset="1485">2852 219 6083,'0'-8'184,"0"1"1,0 9 76,0 3-191,0-4 128,0 13-108,0-6-4,0 0 228,-6 5-204,4-5 152,-4 7 34,6-7-104,0 5-3,0-11 364,0 4-463,0 1-239,0-6 260,0 6-117,-7-1-9,-1 3 0,-2 0-10,0 1 0,1-5 1,-6 5 1,-1-5-7,-4 5 0,4-1-1,-4 6 1,4 0-69,1 0 1,0-1 26,1 1 0,-1 0-9,0-1 0,1 1-132,-1 0 4,7-1 71,-5-5-170,11 4-63,-5-5-354,7 0 725,0-1 0,14-14 0,2-1 0</inkml:trace>
  <inkml:trace contextRef="#ctx0" brushRef="#br0" timeOffset="1730">2882 587 7859,'0'1'0,"-2"-6"0,-3-8 0,-4-5 752,-5-1-704,0-1 1,-3 4-88,-2-4 0,-4 4 107,-6-4 1,-1 4-132,1 1 0,3 0 22,-4 1 1,9-3-261,-8-2 1,9 2 133,0-2 1,4 3 166,1 1 0,7-6 0,2-2 0</inkml:trace>
  <inkml:trace contextRef="#ctx0" brushRef="#br0" timeOffset="2267">3558 219 6879,'0'15'-308,"0"-1"0,0-4 363,0 0 0,0-5 57,0 5 1,-2-2 446,-3 2-513,-3 3-132,-6-12 194,-1 6-163,0-7-49,1 0 156,5-7-244,-4-1 220,12-6 0,-6-3-29,7-2 0,0 1-21,0-7 0,7 2 5,2-1 1,5 3-6,0 6 0,-4 2-3,0 3 0,0-1 0,4 6 0,3 0-9,2 5 24,-2 0 4,4 6 0,-8 7-4,-3 7 1,-4 4-18,-6-4 20,0 6 0,-5-3 7,0 6 0,-6 1 2,1-1 0,-5-4-21,-4-1 15,3 1 0,-6-2-6,8-4-21,-1-2 24,7-3 5,-5 1-7,11 0 46,-4-1-15,6-6 1,8-1-33,6-7 0,3 0 1,7 0 0,1 0-263,4 0 126,1 0 0,-1 0 146,7 0 0,1-7 0,8-1 0</inkml:trace>
  <inkml:trace contextRef="#ctx0" brushRef="#br0" timeOffset="2533">4543 307 7033,'8'0'-530,"-1"2"581,-7 3 1,-2-4-18,-3 4 1,2-1-7,-7 0 1,-1 5 57,-9 5-5,4 1-38,-6 0 1,3-1-96,-1 1 86,-6 0 1,5 4-135,-4 1 0,4 0 86,6-6 0,1 1-371,-1 0 76,0-1 309,1 1 0,-1 0 0,0 0 0</inkml:trace>
  <inkml:trace contextRef="#ctx0" brushRef="#br0" timeOffset="2756">4513 616 7132,'5'10'-394,"0"-1"0,-1-7 607,-9-2-170,-4-6 147,-5-9-68,-1 0 1,-5-6-79,1-4 0,-7 3-63,1-3 1,-3 1-91,-1-6 0,5 2 45,-1 4 0,1-4-319,-6 4 383,7 2 0,-4-5 0,4 4 0</inkml:trace>
  <inkml:trace contextRef="#ctx0" brushRef="#br0" timeOffset="3316">5190 190 7569,'0'14'-454,"0"-4"-625,0 0 1085,0 0 1,-2 3 125,-3-3 1,-3 3-70,-7-4 0,1-2-30,-1-2 1,5 1-14,0-1 1,0 0-1,-4-5 0,4 0-73,0 0 77,0-6 6,2-2 0,2-7-98,6 0 78,0 0 0,1-1-46,4-4 1,-2 4 31,7-3 0,0 4 0,5 3-12,-1 3 1,3 4 6,2-5 0,-2 7-1,2-2 1,3 5 7,-3 5 0,-1-2-2,-8 7 0,-4 6 12,-6 9-11,0 2 0,-11 3 7,-4-1 0,-9 5-7,-1 1 1,-4 4 30,-5-5-28,9-6 0,-12 0 1,12-4 1,-6-1 0,7 2 0,2-7 109,3 1-104,9-9 2,3 3 130,7-11-81,0 4 0,9-6 85,5 0 1,9-1-69,11-4 1,4 1 108,6-5 0,5 5-143,0-1 1,7 4 15,-3 1 0,-2-5-386,-2 0 159,-3 0 95,-15 5 75,3 0 0,-11-6 0,6-3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9:20:59.21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310 544 7569,'0'8'-752,"-7"-1"1064,5-1 0,-11-4 179,4 3-372,2-3 1,-6-2-180,3 0 1,-3 0 57,-2 0 1,-1 0-72,-3 0 0,2 0 46,-2 0 1,1 0-201,-2 0 0,4 0 100,-4 0 0,4 0 127,1 0 0,-6-7 0,-2-1 0</inkml:trace>
  <inkml:trace contextRef="#ctx0" brushRef="#br0" timeOffset="206">427 309 7610,'-14'8'92,"-1"-3"0,3-3 0,-1-2-55,-3 0-53,-2 0 0,2 0-215,-4 0 0,4 0 139,-4 0 92,4 0 0,-5 0 0,-2 0 0</inkml:trace>
  <inkml:trace contextRef="#ctx0" brushRef="#br0" timeOffset="559">1059 500 7569,'0'-10'-392,"0"0"247,0 1 1,0-6 58,0 0 643,7 1-220,-6-8-487,6 6 112,0-12 0,-4 5-68,7-6 0,-6 1-178,6 4 0,-5-2 284,5 6 0,-7-6 0,4 3 0</inkml:trace>
  <inkml:trace contextRef="#ctx0" brushRef="#br0" timeOffset="985">1794 30 7054,'15'0'-297,"0"0"1,-6 0 371,1 0 1,-6-2 136,0-3 36,-2 3 1,-2-6-255,0 3 61,0 4 0,-2-6 35,-2 7 1,-5 0-15,-5 0 1,-1 2-31,0 3 1,-1-2 28,-4 7 0,4 0-88,-4 4 1,-1 3 68,2 2 0,-6-1-99,5 7 1,-1-1 27,2 6 1,2-6 18,-2 1 0,2-1-68,3 6 0,1-3 74,3-2 0,-2 1-75,7-6 0,1 1 61,4-2 0,1-4-65,4 0 0,3-1 57,7-4 0,1-3 4,4-2 0,1-4 21,4-1 1,1 0 3,-7 0 1,3-6 41,-3-4 1,-4 2-63,0-2 0,-2 0 102,-8-4 0,-1-1-56,-4 0-32,0 0 1,-6 1 16,-4-1 1,-5 5-251,-4 0 0,-4 7-64,-6-2 286,6 4 0,-5 1 0,5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9:22:15.8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0 323 7223,'0'9'-8,"2"-3"1,3-6 0,5 0-1,3 0 1,2 0 0,-1-1-1,3-3 1,1-1 0,1 0-1,1 1 1,1-1 0,3 0-1,4 0 1,2 0 0,1 0 0,3 0-1,5 0 1,4 2 0,1 0-1,0 0 1,-2-2 0,-3 1-1,-6 3 1,-7 1 0,-6 1-1,-5 4-80,-6 5 1,-2 3-136,-7 2 201,-7-1 0,-1 0-28,-7-5-131,1 4 107,6-4 32,1 5 0,7 1-1,0 0 1,2-2 100,3-3-100,3-4 11,13 1 0,0-6 77,4 4-79,3-3 65,1-2 1,2-5 108,3 0 1,4-6-72,1 1 1,3-8 68,3-2 1,0 1-96,4 4 103,-10 0-114,4-6 1,-15 5 97,-4-4-85,-3 4 13,-6 1 1,-7 0 9,-3 1 0,-5-3-7,-5-2 0,-11 2-6,-13-2 0,-7 2-60,-8 3 1,-1-1 0,1 0 1,0 2-23,0 3 0,8-3-130,7 4 1,1 0 154,8 0 0,1-1 0,4-5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9:22:18.92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412 662 7391,'-9'0'40,"-1"0"0,0 0-56,-5 0 0,1 5 58,-1 0 1,-1 1-110,-4-1 1,2-1 70,-7 5 1,6 0-78,-6 0 0,6 4-54,-6-3 23,7 3 112,-3 9 1,6-6-18,1 3 0,4 3-11,0-3 0,7 3 4,-2-3 1,5-3 37,5 4 0,5-4 6,9-1 0,9 0 86,6-1-96,7-5-4,-10-3 0,10-6 177,-7 0-171,1 0 1,-6 0 238,0 0-229,1 0 1,-7-6 19,-4-4 0,-2-3 6,-3-2 1,1 0 40,0 1-40,-7-1-13,-2 0 1,-6-4-183,0-1 186,0 1-13,-6 4 0,-2 0-188,-7 0-24,-6 1 93,4-1 1,-9 5-155,7 0 1,-3 7 71,3-2 1,2 4-91,-2 1 0,3 1 95,1 4 1,0-2 19,0 7 1,6 0 140,-1 5 0,7-1 0,-4 1 0,9 0 0,3 0 0,-4-1 18,19-6 0,-10 4 22,9-7 0,2 5-7,-1-6 1,6 1 111,-1-5 0,-2-1-70,1-4 1,5 2 54,6-7 0,4-5 76,-5-5-164,7 1 1,-8-1 58,6 1 107,-6-8-132,3 11-11,-14-5 1,5 6 15,-8 1 1,-4-1-40,-5 0 7,-7 7-38,3 1-17,-6 7 0,-11 2-151,-4 3 182,-9 3-38,1 13 1,-11 2-8,-1 7 0,-7 4-26,-2 0 1,0 5-13,-5-4 0,3 4 7,2-5 0,5 5-10,-1-4 1,1 4 12,-5-5 1,-3 7-10,3-2 1,-7-3-36,12-2 53,-7 4 11,15-7 1,2-2 123,9-9-151,10-10 28,4 3 6,12-11 1,6-2 6,12-10 1,7-10 6,13-4 0,5-4 12,0-2 0,2-1 0,-2-3 0,-3-2 44,3-3-56,-4 3 1,0 7 18,-1-1 0,0 1-18,0-1 0,-5 1 16,0 0 0,-1 6-12,1 3 4,-3-3 1,-12 12-3,1-4 1,-7 9 0,1-4 0,-7 7-1,-2-2 1,-7 5 68,2 5-66,3 3 3,-6 7-11,4-1 9,-6 1-36,0 0 0,0-1-4,0 1 1,0-5 29,0 0 1,2-6-14,3 6 1,-4-6 1,12 2-5,-3-6 1,3 0 39,2 0-27,0-6 0,4-3 66,1-5 0,4-1-63,-4 0 0,6-4 71,-1-1 1,2-4-58,3 4 44,-7-6 1,4 10 5,-2-4 0,-4 4-21,-1 1 0,1 0 11,-1 1 1,-6 4-4,-4 0 9,0 7-121,5-4 94,-7 1 1,0 4-117,-3-3 115,-4 3-46,6 9 1,-9 1-12,-3 7 0,-1 0 0,-4-1 1,-3 3-7,3 2 0,2-1 2,-2 7 25,0-7 1,1 3 4,-1-6 1,7-1-13,-2 1 1,3 0 26,2-1-28,0-6-13,0-1 1,2-7 3,3 0 0,4-7 28,11-2 1,-2-4-2,6-2 1,-4-1 51,5-4-59,-1 4 0,-1-7-8,-3 3 157,2 4-145,-5-5 18,4 12 0,-11-2 26,0 6 2,-1-6 1,1 9 51,0-3-78,-7 4 0,4 7 1,-7 4 1,0 3-145,0 2 143,0-1-46,-7 1 0,6 5-35,-4-1 50,3 1 0,2-5-21,0-1 17,0 1 0,2-5-3,3 0 1,-2-7-8,7 2 20,-1-4 1,6-1 37,0 0-36,0 0 0,-1-6-7,1-4 71,0 3-62,-1-6 1,8 4 98,2-11 0,-1 4-90,1-4 24,1 4 0,3-1 7,-4-2 1,2 2 6,-6-2 0,1 7 37,-1 3-113,-4-1 72,5 2-94,-6-5 89,-7 11-97,-1-5 75,-7 7-63,0 7 1,-2 1-9,-3 7 0,2 0 27,-7-1 1,7 1-7,-2 0 0,-2-1 1,3 1 19,-1 0 1,5-1-34,0 1 84,0-7-73,6 5 76,2-4-51,7-1 0,1-2 15,4-6 0,-4 0 8,4 0 0,-2-1-3,1-4 0,-2 1 1,2-5 1,-2-1 61,-3-5-69,1 0 17,0 1 0,0-1 3,-1 0 0,1 2 3,0 3 0,-6-1 36,1 6-4,-6 0 6,2 5 1,-6 0-113,0 7 66,0-6-37,0 6-3,0-1 23,0 3 0,0 5-3,0 1 1,0-5-8,0 0 1,0-5-1,0 4 0,0-4 5,0 5 1,0-5 3,0 5 1,2-7-22,3 2 20,3-3 1,2-2 18,-1 0-18,1 0 1,5-7 30,0-3 1,-2-3 2,-4-2 0,4 1-2,-3-1 1,-2 0 6,2 1 1,-5-1 35,5 0 0,-7-4 10,2-1 1,-3 0 15,-2 6-68,0 6 0,-2-6-43,-3 5 0,-3-3 67,-7 2-62,1-3 0,-1 12 2,0-4 0,1-2-3,-1 2 0,-2 2-6,-2 8 1,1 3 8,-7 7 0,7 0 3,-1-1 0,3 6-49,1 0 51,7-1 1,-4 1-33,7-1 32,0 1 0,5-4-15,0 4 1,0-4-3,0 4 1,0-9 9,0-1 0,7-2-2,3 2 1,3-3 9,2-7 1,-1 0 1,1 0 0,5 0 6,-1 0-12,1-7 0,-1-1 38,1-7-35,0 0 1,-4 1 3,3-1 1,-2 0 0,2 1 1,3 1 3,-3 3 1,1-3 0,-5 3 0,1 2 20,3-2 0,-2 7 3,2-2 0,-2-2 150,-3 2-168,1 0 0,0 1 42,0-1-16,-1 0-35,1-2 0,-5 6 24,0-4-11,-7 3-23,3 2-23,-6 7-86,0 1 109,0 0 3,-6 5-121,4-5 118,-11 7 0,11-5-22,-2-1 0,2-4-5,2 5-28,0 0 13,0 5 56,0-1-23,0 1 1,6-7 8,4-3-10,-3 3 14,6-6 1,-5 4-3,7-6 1,-1 0 4,1 0 1,0 0 2,0 0 1,1-6-7,3-4 0,-1 2 0,7-2 0,-6 0 10,6-4 1,-7-1 2,2 0 1,1 1 138,-2-1-147,1 7 25,-5-5 0,-6 11 5,1-3 0,-5-1-27,5 1 0,-5 0 3,5 5-8,-7-7-3,3 6-3,-6-6-123,0 7-12,-6 13 109,-2-3 0,-5 11-12,3-6 0,-3 0 23,3-1 0,4 1 0,1 0 1,3-1 18,2 1 1,0-5 0,0 0 1,2-5 17,3 4 0,3-5-18,6 0 1,1-4 16,0-4-17,6 2 1,0-11 12,4 3 1,-2-3-11,-4-2 3,-2 1 1,4 1 10,-7 3-3,1-3 0,0 6 17,0-3-17,-7 4 19,-2 6-23,1 0-23,-6 0 25,6 0-16,-7 6 10,0-4 0,0 11-60,0-3 20,0 3 1,2 2 27,3-1 1,-2-1-6,7-3 0,-6 2 7,6-7 1,0 4 0,5-4 1,1 0 63,4-5-65,3 0 43,6-6 0,-5-3 5,1-5 1,1-1-22,8 0 1,-1-4 4,6-1 0,0-4 26,6 4 0,-6 0 6,0 6 0,-1-1-82,1 0 1,2 1-7,-7-1 1,0 2-580,-4 3 289,5-3 318,-4 5 0,12-7 0,-5 0 0</inkml:trace>
  <inkml:trace contextRef="#ctx0" brushRef="#br0" timeOffset="422">2632 1 7569,'-7'14'227,"6"1"502,-12 0-484,11-1-395,-4-5 150,6-3 0,0-6 0,0 0 0</inkml:trace>
  <inkml:trace contextRef="#ctx0" brushRef="#br0" timeOffset="1533">5043 692 7569,'8'8'-506,"5"-2"422,1-6 0,4 0 46,7 0 34,-1-6 0,7-4 221,4-10 0,-4 2-55,3-6 0,-1-2-140,1-9 1,-6 4 32,6-3 1,-6-4-55,6-1 0,-3 2 56,-1-2 1,-6 1-125,1-1 1,-7-4 76,1 4 0,-2 3-15,-3 2 0,-1 4-194,-3 6 86,-3 3 0,-7 6 1,0 0 39,0 7 1,-2 2 51,-3 6 0,-3 1-4,-7 4 0,-1 10-66,-4 9 64,-3 11 0,-1-3 53,-1 8 0,7-1-73,-1 5 49,-4 0 1,7 0-4,-4 0 0,4 0 8,1 0 1,-5 4-2,1-4 1,-2 3-1,1-8 0,4-3 7,-4-1 0,9-11 45,1-4-56,7-11-217,-4-2 207,20-27 1,3 1 4,14-20 0,-1 4-15,1-4 15,6 6 1,-4-7-3,7 5 0,-1 3 15,1 7 1,2 1 6,-7 9 1,6-1 102,-6 11-52,0 0 0,-9 6 82,-1 4 1,-11 0-83,2 10 0,-10-4-3,0 9 0,-5 1-15,-5-1 1,-3 4-38,-7-4 1,0 4 37,1-4 0,-3-5-54,-2-5 0,2-2 13,-2 1-175,-4-2 39,0-7 0,0-7 68,3-2 1,11-4-82,4-2 1,-2 5 58,2 0 0,0 1-153,5-6 111,0 7 128,0 1 1,2 7-69,3 0 51,-3 7 20,4 7 1,-6 3 87,0 2 1,2 3-81,3-3 1,-4 6 89,4-6 0,2 6-133,-2-6 1,8 1-65,1-5 1,3-1 89,7 1 0,7 0 0,7-1 0</inkml:trace>
  <inkml:trace contextRef="#ctx0" brushRef="#br0" timeOffset="1890">6953 398 7569,'9'21'0,"-3"-5"50,1 5 1,-6-6 133,12-7-168,-11-1 41,5-7-270,-7 0 227,-7 6 1,-1-2-36,-7 5 1,-4-4 56,-1 5 1,-1 5-92,1 4 0,2 3 14,-6-3 56,6 4 1,-8 5 52,6-4 0,0 7-47,6-6 1,-1 6 38,0-7 1,1-1-17,-1 2 1,5-9-116,0-1 149,7-1-110,-10-12 1,11 3 3,-3-10 0,4-5-94,1-9 0,0-4 3,0-7 0,0 1 2,0 0 14,0-7 0,0 5-167,0-4 1,0 4 269,0 2 0,-7 0 0,-1-1 0</inkml:trace>
  <inkml:trace contextRef="#ctx0" brushRef="#br0" timeOffset="3034">7277 574 7569,'15'8'0,"-1"-1"-560,1-7 386,0 0 0,-1-7 275,1-3 0,0-3 1,-1-1-118,1-1 1,0-5 60,0 1 1,-6-1-54,1 5 1,-7 1 90,2-1-123,-3 0 0,-9 7 73,-2 3 1,-6 4-64,-5 1 0,-1 6 20,-3 4 1,-4 3-9,3 2 1,-1 4 1,2 1 0,-2 6 19,6-2 1,-5 4-11,6 2 0,-1-6 8,6 1 1,-1-3-5,0 3 1,7 1 0,3-6 1,3-1-1,2-4 1,9 0 1,5-1 0,8-5 0,7-5 0,0-2 0,6-2 0,-1 0 0,0-6 0,1-7 95,-1-7 0,5-6-88,-5 1 1,6-1 74,-6 2 1,5-4-59,-5 3 1,1 3-3,-6-3 0,0 7-10,1-2 0,-2 4-2,-4 1 1,-1 2-44,-3 4 0,-9 2 70,4 7-55,-4 0 0,-3 2 23,-3 3 0,-3 3-35,-2 6 0,0 6 30,0 0 0,-5 1-95,0-2 1,-6 3 74,1 2 0,2-1-5,-2-3 0,2-4 8,-2 4 0,2-4-4,3-1 0,3-1 52,-3 1-51,4-7 1,2-1 45,4-7 0,3 0-35,7 0 0,5-12 32,-1-2 0,6-6-23,-6 0 1,6 2 36,-6-6 0,6 4 6,-6-4 0,8 4-35,-3-4 1,-3 6 74,-1-2 1,-4 5-66,-1 6 1,0-3 1,-1 7 1,-4-1 36,0 1-72,-7 3 13,4-4 0,-7 7-7,0 4 1,-5-1-81,0 5 1,-6-4 55,1 5 0,-2 0-20,3 5 1,-5-1 35,5 1 1,0 0-187,0-1 174,-1 8 1,0-6 1,0 3 1,7 3 38,-2-3 1,3 1-12,2-5 1,0-1-11,0 1 1,7-7 8,3-3 0,5-3-1,4-2 1,4-2 2,6-3 1,1-8-1,-1-6 0,1-8 0,-1 3 0,0 1 31,1-1 1,-6 1 4,1-2 1,-7 2 77,1 4-110,4 2 0,-6-2 0,0 7 98,-5 3-64,1-1-52,-5 2 26,7-6 0,0 13 0,-1-4 1,-4 3-6,0 2 0,1 0-5,9 0 1,-4 0-3,4 0 0,-4 2-48,-1 3 49,6-4-8,-5 6 0,6-5-6,-8 3 9,1-4 0,-5 11-7,0-7-9,-7 6 1,2-5-3,-10 4 1,2 3-24,-7-3 1,0 3-7,-5 2 0,2 0-33,3-1 67,-3 1 0,5 0-41,-6-1 1,4 6 23,0 0 1,7-1 38,-2-4 0,3 0-53,2-1 56,7-6 0,1 4-1,7-7 0,6 0 48,3-5 0,4-2-65,1-3 1,7-3 197,4-7-179,2 1 15,-4-8 1,2 4 11,-5-6 0,-1 4 23,-5-4 0,-1 4 63,-3-4 0,-4 6-58,-6-2 0,-2-1 85,-4 1 1,0 2-117,-4 9 1,-4-5-36,4 5 0,-11 2-88,-9 2 124,-6 4 0,-15 1-134,-4 0 1,0 1 75,0 4 1,-2 2-106,3 2 0,3 5 63,2-5 1,4 4-237,6 2 1,-2 0-108,6 0 407,7-7 0,0 11 0,5-2 0</inkml:trace>
  <inkml:trace contextRef="#ctx0" brushRef="#br0" timeOffset="4258">9261 442 6900,'13'1'0,"-3"4"0,-5 5 0,-3 3 0,-4 2 0,-1-1 90,-2 1 1,-5 0 5,5 0-200,-6-1 1,3 1 84,-1 0 0,1 1 5,3 4 0,4-4 4,-4 3 1,3-2-49,2-2 46,0-1 1,2-4 0,3 0 0,9-7 8,11 2 1,-4-10 1,7 2 0,-4-7 55,4 0-53,1-11 1,1 5 76,-1-4-74,-6 4 1,3 1-3,-6 0 1,1 1 1,-1-1 1,-9 7-3,4 3-2,-4 3-25,4 2 30,-7 7 0,-1 1-8,-7 7 1,0-1-3,0 1 0,0 0-1,0-1 4,0 1 0,5 0 12,-1 0 1,8-6 0,-2 1 1,3-7-7,1 2 1,1-3 1,0-2 0,0-5-14,-1 0 11,1-6-1,0 3 1,-1-7-101,1 0 97,0 0 1,-5 6-21,-1-1 17,1 7 0,0-4-6,0 7-7,-7 0 23,10 7 1,-10 1 5,7 6 0,-2 1 0,2 0 0,3-5 35,-3-1 0,3 1-11,2 5 1,4-7-12,1-3 1,1 2-1,-1-3 0,1 1 15,4-5 1,2-5 3,-2 1 0,-2-8-23,1 2 0,-6-3-2,2-1 1,-4-1 63,-1 0-66,-1 0 1,-4 1 18,0-1 88,-7 0-74,4 1-54,-7-1 0,-7 2 35,-2 3 0,-6 4-128,-5 6 117,-3-7 1,-1 5-34,-1-3 1,6 4-80,-6 1 1,7 6-32,-1 4 111,-4 3 0,8 2-32,0 0-100,1-1 117,6 1 0,-1 0-76,4-1 1,4 1 60,1 0 1,0 0 8,0-1 1,1-4-42,4 0 80,4-7 0,5 5-4,1-3 0,5-3 93,-1 3-117,7-4 5,-9-1 0,9 0 81,-7 0-72,1 7 1,0-4 69,-1 7 0,1 0-58,-6 4 0,0 1 40,-5 0 0,3 4-33,-7 1 0,0 5 35,-5-6 0,0 7-31,0-1 1,0-2 5,0 1-1,-7 1 0,-1 4 2,-7 0 1,0 1-2,1-1 1,-7 1-3,-4-1 0,-3 5-1,-1 1 0,-5-1-1,-1-5 0,-1-1-11,2-3 0,3-4 1,-3-7 1,9 0-58,6-5 59,2-2 1,3-9-33,-1-3 1,2-3-8,3-7 1,3-6 21,7-3 1,4-4 5,6-1 11,-1-7 0,17 5 0,-6-4 1,11 4 7,-2 2 0,6-1 7,-1 1 1,4 5 108,6-1-125,0 7 1,2-10 17,3 4 1,-4 1 6,4-2 1,-6-1-24,1-8 1,-8 3 10,8-3 1,-10 3-16,0 1 1,-2 1 11,-3 0 0,-6 6-13,-4 3 1,-4 4-8,-5 1 1,-4 5-6,-6 0 1,-1 7-14,-4-2 5,-3 4 22,-7 1-40,0 0 1,-6 0-5,-3 0 1,1 1-25,-2 4 1,7 3-12,-1 7 1,2 0 31,3-1 0,1 3-9,3 2 0,-2-1 20,7 7 1,1-7 26,4 1 0,0 3-6,0-3 0,1 1 11,4-5 0,5-7 12,9-3 0,4-4-2,7-1 1,-1 0 9,1 0 1,4-6 27,0-4 0,5-3 8,-4-2 1,-4 0 80,-2 1-127,-9-1 0,12 0 19,-12 1 0,1-1-8,-1 0 1,-4 5-8,4 1 1,-2 5 17,1-1 0,-2 2-44,2-2 1,4 4 28,2-4 1,7 3 29,2 2 1,12 0-14,-2 0-191,17 0-31,-1 7 1,14-6-166,-1 4 0,1-8 349,-1-2 0,2-5 0,0 2 0,-1-5 0,-4-5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49:38.97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662 677 7569,'-7'15'78,"-2"-1"0,-4-5 202,-2-4 0,0-2-152,0 2 0,-4-4-143,-1 4 0,-6-3-3,2-2 1,1 0-183,-2 0 0,6 5-226,-6 0 0,7 0 109,-1-5 317,2 0 0,3 0 0,-1 0 0</inkml:trace>
  <inkml:trace contextRef="#ctx0" brushRef="#br0" timeOffset="216">265 912 7569,'7'8'701,"-6"-1"1,6-14-572,-7-2 0,0-4-34,0-2 1,5-5-201,0 1 0,-1-6 95,-4 6 1,0-6-112,0 5 1,5 1-871,0 4 990,0 0 0,-5 1 0,0-1 0</inkml:trace>
  <inkml:trace contextRef="#ctx0" brushRef="#br0" timeOffset="503">662 824 7448,'0'-15'561,"0"7"0,-2-5-383,-3 3 1,4-8 43,-4-1-547,-3-1 234,6 5 1,-4-4 134,6-1-911,0-6 867,0 10 0,-7-12 0,-1 5 0</inkml:trace>
  <inkml:trace contextRef="#ctx0" brushRef="#br0" timeOffset="993">618 74 7569,'5'-9'-241,"0"-1"214,0 7 108,-5-11 1,0 11 184,0-7 1,-2 5-96,-3-4 15,-3 5-134,-7-2 1,-4 6 42,-1 0 1,-6 2-4,1 2 1,-4 5-32,-5 5 1,1 3 9,-6 2 0,4 9-157,-4 6 172,7 7-583,-4 3 374,6 2 78,1 11 1,1-10 31,4 7 1,-3 0 10,8 5 1,-1 0-14,6 0 1,4 1-8,0 4 0,5-4-170,-5 4 192,7-10 0,-4-4 1,7-5-94,0-1 85,0-7-50,0-1 1,7-8-120,3-4 1,5 3 126,4-8 0,-1-1-20,7-8 1,6-4 49,8-6 0,15-1 81,5-4 1,16-11 228,3-14-508,7-6 308,-10-8 0,3-3 172,-9-7-116,3-7 20,-5-12 1,-2-1 31,-6 1 0,-2-4-174,-3 4 1,-7-4 338,-12 8 1,-14 4-248,-16 1 1,-7 6-166,-8 4 0,-12 3-655,-18 7 415,-9 13 187,-3-3 0,-10 24-980,3 0 563,-3 0-308,16 9 827,-11 1 0,15 4 0,-7 8 0,0-1 0,3-4 0,4-4 0</inkml:trace>
  <inkml:trace contextRef="#ctx0" brushRef="#br0" timeOffset="1610">1265 986 7149,'8'-7'-240,"5"-1"495,-3-7 1,3-1-72,1-4 1,1-2 96,0-8 1,0 1-196,-1-1 1,1 1-75,0 0 1,-1 6-92,1 3 49,0 4-7,-1 8 1,1-4-6,0 7 0,-5 0 76,-1 5-128,-5 0 1,2 7 67,-6 3 0,0 8-77,0 1 0,-5 7 20,0-1 1,-1-2-107,1 1 1,3-6-94,-3 2 241,4 3-31,1-14-42,0 11 0,0-18 227,6-2-157,2-8 0,9-12 29,2 0 0,-2-4 86,2 4 1,3 1-70,-3 4 1,6 0 7,-6 1 1,1 5 118,-5 4 20,-1 4-104,1 1 0,0 6 16,-1 4 1,-4 0-100,0 5 1,-2-4-125,2 9 1,3-4 176,-3-1-15,3-1 0,2 1 0,-1 0 0</inkml:trace>
  <inkml:trace contextRef="#ctx0" brushRef="#br0" timeOffset="2052">2294 251 7569,'6'8'-315,"-4"5"0,4-10 596,-6 7 0,-1-2-135,-4 2 1,1 3-27,-5-3 1,-3-2 97,-7 2-278,2-7 56,-4 4 0,6-2 28,1-1 0,-1 1-122,0-5 0,1-1-120,-1-4 35,7 3 182,-5-11 1,11 5-76,-3-7 1,3 1 45,2-1 0,0 5 11,0 0 1,2 0 7,3-4 1,3 4 6,7 0 1,1 7 50,4-2 0,-2 3 13,6 2 1,-1 0 60,2 0-111,-4 0 17,0 0 42,-5 7-53,-1 1 1,-3 7 0,-8-1 1,1 6 2,-5 0 0,-6 6-14,-4-2 1,-5 2-7,-4-1 0,1 3-35,-7-4 48,7-3-4,-3 7 1,6-11-114,1 2-20,-1 4 65,7-7 0,-4 1-321,7-8 338,1 1-336,4-2 163,6-1 215,2-7 0,20 0 0,3 0 0</inkml:trace>
  <inkml:trace contextRef="#ctx0" brushRef="#br0" timeOffset="2301">2617 986 7569,'15'0'-241,"-1"-7"-30,1-3 0,0-4 494,-1-6-164,8-9 15,1-9 441,6-12-265,0-3 0,4-1-103,-4 0 0,2 7-31,-11-2 0,0 3-154,-6 2 0,-6 5-259,-3 0 1,-10 6 187,-4-1 109,-11 3 0,-9 1 0,-9 1 0</inkml:trace>
  <inkml:trace contextRef="#ctx0" brushRef="#br0" timeOffset="2644">1265 1280 7569,'-10'0'-152,"0"0"1,0-2 332,-4-3 0,-1-5 300,0-9 0,2-1-306,3-9 24,-3-4-221,12-11 0,-6-7-170,7-2 0,2-11 135,3-5-151,3-9 0,19-4 1,5-6-1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41:54.12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60 60 7569,'-10'0'-1281,"0"0"1402,7 0 17,-4 0 91,1 0-126,4 0 108,-11 0-105,11 0 72,-4 0-135,19-7 0,-3 6 4,9-4 1,-2 3-11,-3 2 1,6 0 95,-1 0 0,6 0-93,-6 0 0,8 0 49,-3 0 1,-1-5-55,1 0 1,6 0 0,4 5 1,0-5-82,-4 1 0,-6-1 56,1 5 1,-7-5-293,1 0 86,-2 0 82,-3 5 0,-5 2 38,-4 3 1,-9-2-76,-1 7 0,-6-1 68,1 6 0,2-5 2,-2 0 0,5-2-28,-5 2-15,7 3 99,-3-5 0,12 5-39,4-3 1,5-4 132,4-6 0,4 0-71,7 0 0,4 0 159,0 0 1,0 0 3,-4 0 0,-1-5-2,1 0 0,-6-4-78,1 4 1,-2-2-26,1 2 0,-1 4-48,-4-4 54,-2-3 1,4 6-51,-6-3 0,-7 2 71,-3-2-154,-4 3 140,-1-4 0,-6 6-104,-4 0 1,-3 0 56,-2 0 1,-1 0-85,-4 0 79,4 0 0,-8-2-141,9-3 1,-3 2 33,8-7-152,4 7 137,-1-10 104,7 5 0,0 0 0,0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41:54.92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74 603 7569,'-8'0'-1063,"1"0"917,7 0 465,0 6-230,0 2 0,-1 6 135,-4-5-124,3 4 1,-9-4 6,6 5 0,-2 1-168,2 0 112,4-1 1,-6 1-96,7 0 1,-5-1 69,0 1 1,0 0-71,5 0 0,0 4 43,0 1 0,0-6-22,0-4 0,7-2 27,3 2 0,3-3-49,2-7 1,4 0 66,1 0 0,4-2 4,-4-3 1,6-8 42,-1-6 1,-4-3-56,-2 3 0,-1 2 33,2-2 1,-9 1-25,4-2 0,-4 9-17,4-4 0,0 5 8,0 1 0,-1-3-2,1 7 1,-5-1-17,0 1 1,-6 3-14,6-3 0,-6 5-97,0 5 117,-2 3 1,-2 7-107,0 0 0,0 4 90,0 1 1,2-1-38,3-4 0,-4 0 24,4 0 1,2-6 13,-2 1 0,6-5-5,-1 5 1,3-7 4,2 2 0,-1-3 45,1-2 0,0 0-47,-1 0 0,6-2-77,0-3 0,-1 3 79,-4-2 1,0-3 11,-1 2 0,7 0 0,2 5 0</inkml:trace>
  <inkml:trace contextRef="#ctx0" brushRef="#br0" timeOffset="242">324 485 7569,'-15'0'-969,"7"0"960,-5 0 598,11 0-723,-4 0 1,6-6-1,0-3 1</inkml:trace>
  <inkml:trace contextRef="#ctx0" brushRef="#br0" timeOffset="1171">1456 588 7787,'-10'0'227,"0"0"-250,0 0 1,-4 0 114,-1 0-148,0 0 0,1 5 30,-1 0-88,0 6 90,0-3 0,2 7-59,4 0 0,2-5 24,7-1 0,0 1 44,0 5 1,0-5-17,0 0 0,2-2 10,3 2 0,3 1 38,6-6 0,3 1 4,2-1-4,-2-3 0,4 4 79,-6-6-37,-1 0 0,1-1 64,0-4 1,-7 2-63,-3-7 1,1 0 48,-1-5 0,5 1-61,-5-1 1,0 0 83,-5 1 0,0-1-95,0 0-28,0 0 1,-2 2-66,-3 4 0,-3-3-160,-7 7 0,1 0-835,-1 5 1050,0 0 0,-6 7 0,-2 1 0</inkml:trace>
  <inkml:trace contextRef="#ctx0" brushRef="#br0" timeOffset="1479">1779 177 7281,'0'8'-602,"0"-2"689,-6 1 0,2-1-55,-6 4 1,2 3 81,-1-3 1,-9 8-75,3 1 0,0 6 23,0-5 1,4 6-39,-9-2 1,4-1-2,1 2 1,1-1-116,-1 5 1,0-1 80,1-3 1,5 1-270,5-7 1,-3 6 34,2-5 244,0-1 0,12-4 0,1 0 0</inkml:trace>
  <inkml:trace contextRef="#ctx0" brushRef="#br0" timeOffset="1721">1897 500 7569,'-10'15'-715,"0"-1"434,7 1 1,-5-5 566,3 0 47,3-1-282,-11 6 0,7 0 9,-4-1-142,-3 1 1,6 0 64,-3 0 1,-1-6-142,6 1 0,0-5-42,5 5 200,0-7 0,0 10 0,0-5 0</inkml:trace>
  <inkml:trace contextRef="#ctx0" brushRef="#br0" timeOffset="2009">2249 88 7569,'-6'15'0,"4"1"-613,-3 4 412,4-4 1,-4 7 331,0-3-4,0 3 0,-1 1-105,-4 1 0,2-1-1,-2 5 0,0-1-84,-5-3 1,2 3 93,3-4 1,-3 2-197,4-1 1,2 1 64,2-7 0,-1 6 100,1-6 0,-7 8 0,4-5 0</inkml:trace>
  <inkml:trace contextRef="#ctx0" brushRef="#br0" timeOffset="2259">2455 456 7303,'-14'0'271,"-1"0"-222,0 0 0,-6 1-121,-4 4 1,3-3-2,-3 3 1,7-4-189,-2-1 0,4 2 261,1 3 0,1 3 0,-1 7 0</inkml:trace>
  <inkml:trace contextRef="#ctx0" brushRef="#br0" timeOffset="2468">2029 44 7569,'-15'7'386,"7"1"-96,2 0-746,-1 5-740,5-11 1196,-4 4 0,12-6 0,3 0 0</inkml:trace>
  <inkml:trace contextRef="#ctx0" brushRef="#br0" timeOffset="3338">3234 617 7569,'8'-1'-466,"-3"-4"213,-3 3 665,-2-4 0,-2 1-191,-3 0 1,2-2 134,-7 3-318,1 2 0,-6-6 89,0 3 0,0 3-78,1-3 0,4 4 65,0 1 0,0 1-188,-4 4 0,-1-2-17,0 7 0,1 0-13,-1 5 0,0-1 69,0 1 0,6 0-180,-1 0 18,7-1 111,-4 1-25,7 0 1,7-7 83,2-3 0,9-4 9,2-1 1,6 0 19,-1 0 0,2 0 0,3 0 1,-7-6 31,-4-4 1,-2 2 113,-3-2 1,1 0 47,0-4 1,-6 4 0,1 0 76,-6 0-76,2-5-240,-6 1-13,0-1 0,-2 7-126,-2 3 1,-5-2 70,-5 3 1,4-1-329,0 5-634,0 0 540,-4 6 533,-1-4 0,0 17 0,0-2 0</inkml:trace>
  <inkml:trace contextRef="#ctx0" brushRef="#br0" timeOffset="3580">3249 617 7569,'7'9'-349,"-6"4"0,11-5 543,-8 7-18,1-1 0,0-4-52,0 0 1,5 0 18,-5 4 1,1 1-159,-1 0 1,-3-4 60,3 4 0,-4-4-115,-1 9 1,0-4 92,0-1 0,-6 6-82,-4 4 1,-3-2 98,-2 1 1,1-4-115,-1 4 1,-5-4 17,1 4 1,-6-6 23,6 2 1,-6 1-18,6-1 0,-6-2 40,5-9 0,6 3-425,4-7 135,7 0 298,-4-5 0,7 0 0</inkml:trace>
  <inkml:trace contextRef="#ctx0" brushRef="#br0" timeOffset="4587">3499 691 7569,'10'15'-70,"-1"-1"0,-4-4-154,5 0 1,0-5 360,5 5 0,-6-7 325,1 2 1,2-4-333,7-1-60,-2 0 0,9-1-105,-7-4 0,3 2 65,-3-7 1,-2 0-47,2-5 1,-3 1 77,-1-1 0,-2 0-122,-3 1 1,-2-1 16,-3 0 18,-3 0 61,4 1 0,-7 6-23,-4 3 0,-3 3-32,-7 2 0,-1 0 35,-4 0 1,-1 2-129,-4 3 0,2-2 75,4 7 1,2-2-41,-2 2 1,2 3 30,3-3 0,-1 1-83,0-1 0,6 3 57,-1-3 0,6 3-12,0 1 1,2-4 39,2 0 1,0 0-12,0 4 1,2 0 90,2-5 0,5 4-48,5-3 1,6-2-22,0 2 1,6-7 4,-2 2 1,4-3 18,1-2 1,-4 0 17,-1 0 0,1-7 21,4-2 1,-6-4 50,-3-2 0,-2 0 102,1 0 1,-2 1 85,2-1 1,-2 0-174,-3 1 0,-4-1-49,0 0 0,-2 1 6,2-1-41,3 7 1,-10-4-37,7 7 97,-7 0-78,4 5-215,-7 0-105,0 7 269,0 1 1,0 7-211,0 0 150,0-1 0,0 1 49,0 0 0,0-1 54,0 1 1,1-5-117,4 0 114,3-1 1,7 0-36,0-4 1,0-4 9,-1-1 1,1 0 47,0 0 0,-1-1 122,1-4 1,-5-4-40,0-5 1,-1-1-60,6 0 0,0 1 86,0-1 0,-1 0-100,1 1 0,0-1 17,-1 0 0,1 2-6,0 3 1,-1-1-8,1 6 1,-5-5 33,0 5-34,0 0 0,4 5-53,1 0 0,-5 0 48,0 0 0,-6 2-53,6 3 0,-2-2 54,2 7-149,3-7 129,-5 10 1,2-9-149,0 5 111,-7-5 0,4 4-2,-7-3 0,-2-2 24,-3 7-9,-3 0 0,-7 4 1,1 1 0,-1-2-1,0-3 1,2 3-36,3-3 1,-1-2 10,6 2-31,-6-1 51,9 6 8,-4 0 65,6-7 1,6 3-68,4-6 1,8 0 85,1-5 1,6 0-69,-5 0 1,4-5 135,-4 0 0,6-4-66,-2 4 1,-3-5 86,-1 5 1,1-6-91,-1 1 1,-1-3 5,-4-2 1,-5 0 35,0 1 0,-7 4-42,2 0 1,1 0-16,-1-4 1,-1 4 13,-9 0 1,-3 5-63,-7-5 0,-1 7 54,-4-2 0,-1 3-177,-4 2 1,-1 0-89,6 0 1,-4 2-100,4 3 1,1-2 311,4 7 0,0 0 0,1 5 0</inkml:trace>
  <inkml:trace contextRef="#ctx0" brushRef="#br0" timeOffset="5048">4719 632 7569,'0'15'-308,"0"0"95,0-1 300,0 1 125,0 0 1,5-1-168,0 1 1,0-5-76,-5 0 0,0-5 54,0 4 0,0-4-152,0 5-10,0-7-9,0 10 65,6-11 0,4 5 42,10-7 1,-4 0 4,3 0 0,4-2 8,2-3 0,3-3 42,1-7 1,0 5-45,1 1 1,-1-1 134,1-5 0,-1-5-36,0 1 0,-4-2 44,-1 1 1,-6 2 22,2-6 0,-2 4-95,1-5 1,-2 1 102,2-5 1,-2 1-85,-3 3 1,-5-2-111,-4 2 0,1 4 106,-1 1 1,0 4-96,-5 1 1,-7 2-1,-2 3 0,-5 4-85,0 6 0,-6 1-6,1 4 1,-3 5 58,3 10 1,2-2-45,-2 6 1,-2-4 61,1 4 0,0 1 49,6 4 0,-1 2-46,0 4 1,2 0 122,3 5 0,4 0-15,6-5 0,0 4-27,0-5 0,8-1-115,7-9 0,6 1 96,8-10-13,7 3 0,2-10 0,6 6 0</inkml:trace>
  <inkml:trace contextRef="#ctx0" brushRef="#br0" timeOffset="6504">6159 573 6712,'-8'0'995,"0"0"-943,3 0 1,2 0-54,-7 0 1,5 0 67,-5 0 1,6 2-65,-6 3 0,0-3 75,-5 2 1,1 3-140,-1-2 0,0 5 37,0-5 0,2 6-137,4-1 146,-5 3 0,8 2-72,-4-1 1,-1 1-14,6 0 1,0-6 52,5 1 0,0 0 14,0 5 0,6-5 7,4-1 1,0-5 9,5 1 0,-4 1 19,9-1 0,3 0 5,1-5 0,-1-5 16,2 0 0,-3-6 115,3 1 1,1-3-49,-6-2 0,1 0-65,-2 1 1,-4-1-44,0 0 48,0 1 0,-9 4-104,4 0 88,-4 7-70,-6-4 0,0 19-7,0 2 1,-5-1-178,1-3 215,-1 0 1,5 5-12,0-1 1,1-4-1,4 0 1,3-7 57,7 2 0,0-2-19,-1 2 0,1-3 74,0 3 1,0-4-46,-1-1 1,1-4 11,0-1 1,-6-7-21,1 2 1,0 2-3,5-2 0,-2 1-13,-3-6 1,3 2 15,-3 3 1,3-3-52,1 3 0,-4 2 29,0-2 0,-5 5-12,5-4 39,-7 5 3,10-9 50,-11 12-72,11-6 1,-10 7 10,7 0 13,-7 0-35,10 0 0,-5 0 32,7 0-55,0 0 0,-1 0 18,1 0 0,-5 0-12,0 0-6,-7 0 23,10 0-31,-11 0 0,4 2 24,-6 3-35,0-4 0,0 7 29,0-3 1,-6 3 1,-3 7 11,-5 0 1,1-5-13,3-1 0,-3 1-18,3 5 1,2 0 16,-2-1 1,5-4-107,-5 0 88,7 0-48,-4 4 0,9 0 70,3-5 0,3-2-5,7-7 0,6 0 15,4 0 0,2 0 3,3 0 1,1 0 107,3 0 0,-3-7-70,3-2 1,-3-5 71,-1 0 1,-2-1-84,-4 0 0,2 1 97,-6-1 0,-5 0 157,-6 1-160,-5-1 0,2 0-58,-6 0 1,0 6 4,0-1 0,-11 7-64,-4-2 1,-11 3 64,-4 2 1,-1 0-309,-8 0 1,5 0 111,-5 0 1,11 0-349,-1 0 1,4 5 469,1 0 0,2 6 0,8-3 0</inkml:trace>
  <inkml:trace contextRef="#ctx0" brushRef="#br0" timeOffset="7122">7115 603 7569,'8'6'-18,"3"-2"38,-6 5 0,7-5 140,-2 1 0,-2-4-91,2-1 0,-1 0 98,6 0-99,-7 0 0,5 0-202,-3 0 40,-3-6 88,6 4-148,-5-5 130,0 7-116,-1 0 1,-9 5-18,-3 0 84,3 7 1,-6-4-9,3 7 0,2 1 66,-7 4 1,7-4-15,-2 3 0,3-2-14,2-3 14,0 1 0,2 0-16,3 0 0,-2-2 34,7-4 1,5 3 6,4-7 0,6 0 57,-6-5-65,8 0 1,-6 0 0,5-2 165,-2-3-144,-6-3 0,4-2 0,-8 0 99,1-1 1,-2 3-43,-3-2-27,3 0 1,-7 0 22,4 1 2,-3 5-140,-7-2-43,0 6 63,0 13 1,0-3 41,0 9 1,5-7-2,0-3 0,6 0-3,-1 0 0,-2 3-2,2-7 0,0 0-22,4-5 28,1 6 1,0-4 15,-1 3 1,1-4-18,0-1 1,0-5 149,-1 1-145,1-8 35,0 4 1,-2-7 67,-4 1 1,3-1-10,-7 0 35,6 0 0,-8 1 69,7-1-155,-6 0 1,2 6 74,-6-1 19,0 0-89,0-5 0,0 7 0,-6-3-32,-4 6 1,-3 0-8,-2 5 0,-1 5-27,-4 0 1,-1 6-114,-4-1 0,-1 3-363,7 2 274,-1-1 78,5 1 151,7-7 0,-5 5 0,5-5 0</inkml:trace>
  <inkml:trace contextRef="#ctx0" brushRef="#br0" timeOffset="7396">8203 88 7569,'0'15'0,"0"0"0,0-1 40,0 1 26,-7-7 0,5 5 97,-2-3 0,-5 3-109,0 2 0,0 5 17,0-1 1,-1 2-176,-5-1 0,-1-2 11,-4 6 89,4-6 1,-7 10-161,3-3 1,4 2 83,-4 3 1,-1-1-119,2 1 1,-1-1 56,5 0 1,5 1-80,1-1 0,5-1 57,0-4 0,2-1 163,2-3 0,0-4 0,0 5 0</inkml:trace>
  <inkml:trace contextRef="#ctx0" brushRef="#br0" timeOffset="7640">8423 0 7569,'0'21'0,"0"-4"-174,0 2 1,0 3-283,0-3 1,0 1 1305,0-6-521,0 8 0,0-4-107,0 6 1,-5 1-129,0 4 1,-6 0-200,1 1 0,-3 4 103,-2 0 0,-4 1-242,-1-6 1,0 5 94,6 1 1,-6-1-14,1-5 1,-1 4-29,5-4 0,2 2-370,3-11 560,4 6 0,-1-9 0,-1 4 0</inkml:trace>
  <inkml:trace contextRef="#ctx0" brushRef="#br0" timeOffset="7823">8644 397 7569,'-51'38'0,"0"-4"149,-3-10-56,4 4 67,6-12 1,0 6 190,-1-8 0,1-4-299,0 0 0,2-5-208,3 5 0,-2-7 156,6 2 0,-5 3 0,2 0 0</inkml:trace>
  <inkml:trace contextRef="#ctx0" brushRef="#br0" timeOffset="12501">13744 412 7017,'0'-8'-45,"-6"1"281,4 0 0,-11 6-130,3-4 1,-3 3-66,-2 2 0,1 0-5,-1 0-52,0 0 1,1 2-30,-1 3 1,5-2 69,0 7 0,5-5-41,-4 5 98,5-1-166,-2 6 0,6 0 18,0-1 24,6 1 0,4 0 31,10 0 0,-2-6 1,6 1 0,-4-2 25,4 2 1,-6 3-18,2-3 0,-6 3 42,-4 2 1,-3-1-37,-7 1 1,-8 2 2,-7 2 1,-1-1 2,-9 7 0,-4-3 4,-6 3 0,-4 1-129,5-6 0,0-1 73,4-4 0,2 0-105,4-1 0,-2-5 71,6-5 1,6-2-20,4-2 1,6-8 39,0-7 1,4-1 95,4-9 0,6 6-40,10-6 0,3 7 113,6-1 1,1-3-77,-1 3 0,7-6 72,3 6 1,8-2 56,2 1 0,5 4-20,-5-4 0,0-1 43,-5 1 1,-8-1-62,-6 1 0,-4 4-54,-11-4 0,1 4 134,-11 1-270,0 7 0,-12-3 91,-3 6 0,-9 0-395,-6 5 1,-2 0-91,-3 0 1,-1 0 454,-3 0 0,3 7 0,-5 1 0</inkml:trace>
  <inkml:trace contextRef="#ctx0" brushRef="#br0" timeOffset="13085">14626 529 7357,'-8'10'-300,"3"0"1,2-7 352,-2 2 263,-3 3-173,-7 0 0,0 2-70,1 0 0,-6-2 0,0 2 1,-1 3-117,2-3 1,1 3 68,-7 2 1,2 4-104,-1 1 1,-2-1 78,6-4 1,0 0-90,6-1 1,-1 1-123,0 0 0,5-2-353,1-3 562,5 3 0,-2-5 0,6 7 0</inkml:trace>
  <inkml:trace contextRef="#ctx0" brushRef="#br0" timeOffset="13295">14553 838 7569,'-10'0'-103,"0"0"70,7 0 1,-10 0 226,3 0 0,-8-7 200,-2-2 1,-6-9-220,2-2 0,-2-6-35,1 1 1,-3 3-77,4-3 0,1 1-197,-2-6 1,7 6-12,-1-1 0,2 6 144,3-6 0,-1 7 0,0-3 0</inkml:trace>
  <inkml:trace contextRef="#ctx0" brushRef="#br0" timeOffset="15863">15199 559 7366,'0'8'-16,"0"-2"1573,0-6-1215,-6 0-315,-2 0 0,-2 0-39,0 0 6,7 7 1,-5-4 64,3 7 1,3-5-116,-3 5 1,-1-5 200,1 4-293,0 1 89,-2 5 0,6-5 77,-4-1 1,2-5-149,-2 1 1,3-2-162,-3 2 249,3-4-56,2 6 98,0 0-1,0-6 43,0 12-90,7-11 18,-5 11 19,11-11 20,-5 4 1,7-6-6,-1 0 1,1-2-3,0-2 0,-1 2 21,1-3 1,-2 2-1,-1-1-32,-3 0 101,1-8-86,5 4 1,-2-2 33,-3 0-33,3 7 1,-10-10 0,7 5 14,1 0 0,1-5 0,-3 3 0,5-3-4,-5-2 1,0 2 0,-1 2-27,-2 1 1,4 5 31,-5-5-37,0 7 26,-5-4 0,6 7 0,-4 0-87,5 0 35,-7 7 0,-2-4 39,-3 7 1,2-5-208,-7 5 175,7-1 0,-9 6 13,7 0 0,0-5-43,5-1 0,-4-4 27,-1 5 0,0-5-17,5 5-74,0-7 100,0 10-29,0-11-12,0 11 55,0-12 39,6 6 1,-2-7-82,5 0 16,-5 0 39,9 0 23,-12-7-6,6 6 1,-6-6-4,4 7 0,-3-1-21,3-4 115,-3 3 0,-2-4-100,6 6 0,-3 0 43,7 0 1,-5 0-1,5 0 2,1 0-69,2 0 41,2 0-46,0 0 55,-1 0-35,1 0 1,0-2-5,0-3 1,-1-1 17,1-4 1,-2-3-16,-3 3 0,3 2 94,-3-2-86,3 0 0,0-5 0,-2 1 103,-1-1 1,-5 5 109,5 0-191,-7 1-1,10-6 1,-10 5-36,7 0 41,-7 0 1,6 1-55,-5-1-19,-2 7-63,5-10 123,-7 11 1,-5 7-130,0 10-12,-7 2-86,4 5 194,-7-6 1,2 7-59,4-3 1,-3-4-11,7 3 0,-4-2 20,4-3 1,-5-4-73,5 0 19,0 0 1,5 0 63,0-1 1,2-5 0,3 1-14,4-4-11,-2-1 141,6 0-46,-5 0 0,7 0-7,-1 0-1,1-6 0,0 4 2,0-3 1,-6-1 6,1 1 1,0-5 78,5 5 1,-6-1-99,1 1 0,0 1 36,5-5 0,-5 4-14,-1-5 0,0 0 1,2-5 5,-1 1 0,0-1-5,4 0 0,1-4 0,0-1 0,-1-4 44,1 4-51,0-6 0,4 8-22,1-7 0,0 6 24,-6-6 1,-4 7-85,0-1 1,-5 2 80,5 3 0,-6-1-114,6 0-70,-6 1 136,2-1-72,-6 7 86,0 8-21,0 8-18,0 7 1,-6 1-83,-4 4 0,-3-3-3,-2 8 0,5-5 48,0 4 1,1-1-44,-6 1 1,0 4 62,0-3 1,6 1-1,1-2-38,1-4 1,-3-2 12,5 2 28,0-4 1,0 0-108,1-6 84,-1-7 45,5 4 1,5-9 45,-1-3 0,8-3 14,-2-7 0,3 1-12,1-1 1,3-1 74,2-4 1,6 2 0,9-6 57,5-3 1,10 0-18,5-3 0,2 1-14,-2-1-100,3 1 1,-13 5-74,0-1 1,-1 7 68,-9-1 0,7 2 0,-4 3 0</inkml:trace>
  <inkml:trace contextRef="#ctx0" brushRef="#br0" timeOffset="16377">16463 544 7569,'-14'0'-264,"-1"0"173,0 7 1,-4-6 179,-1 4 1,-6 2-32,2-3 1,-4 6-134,-2-5 29,1 7 1,1-4 30,4 6 1,2 1-106,8 0 1,-1 0 48,0-1 1,2-4 75,4 0 0,-3 0-240,7 4 193,0 1 1,12-2 52,3-3 1,4-2-23,6-3 1,3-3 55,6 3 0,2-4 1,2-1 165,1 0-87,0-6 0,-11 4-55,5-11 1,-10 5 101,7-7 1,-9 0-25,-1 1 1,-2-1-80,-8 0 0,4 1 41,-4-1 1,0 0-3,-5 0-67,0 1 1,-3 1 0,-5 3-207,-7 5 65,-3 3 49,-3 2 1,-2 2-664,-6 3 316,-1-3 399,1 11 0,-1 1 0,1 9 0</inkml:trace>
  <inkml:trace contextRef="#ctx0" brushRef="#br0" timeOffset="16606">16419 676 7569,'7'15'-199,"-5"0"286,4-1-70,-6 8 1,5-6 2,0 4 0,0-3 200,-5 3 0,0 1-78,0 4 0,-5-2-146,0-4 87,-6 4-177,2 0 67,1-2 0,-5-4 95,3 2 1,-4-2-197,-6 2 1,-1 2-39,-4-1 0,-2 4 8,2-4 0,-3 0-132,-1-6 1,1-1 80,4-3 1,-3-3 208,8-7 0,-7 0 0,3 0 0</inkml:trace>
  <inkml:trace contextRef="#ctx0" brushRef="#br0" timeOffset="17648">16537 764 7569,'6'15'-578,"3"0"574,5 0 1,1-7 122,0-3 0,-1-4-4,1-1 1,5-1-26,-1-4 0,6-3-95,-6-7-27,1 0-120,1 0 197,-4-6 0,4 5 24,-6-4 1,-1 2 3,1-1 0,-2 2 25,-3-2 1,1 2-2,-6 3 1,5-1-77,-5 0 0,0 6 30,-5-1 0,-2 7 0,-3-2-3,-5 3 0,-9 2-30,-6 0 1,-2 2-99,-3 3 0,1 1-140,-1 4 95,1 3 0,0-5 77,6 7 1,1 1-70,8 4 0,4-4 62,0 4 0,5 1 10,-5-2 1,7 6 64,-2-5 0,4 1-60,1-2 1,1-2 0,4 2 44,5-2 0,10-4 103,4-3-118,4-4 1,3-6 55,3 0 1,-1-2 2,6-2 1,-5-5 9,6-5 1,-13-1 8,3 0 1,-6-1-11,1-4 0,-4 4-28,-6-4 0,-1 4-49,1 1 1,-5 1 17,0-1 0,-2 5 1,2 0 24,-6-1-50,5 4 47,-8 1 2,6-1-7,-1 6-75,-4-6 63,5 14 0,-7-4 0,0 7 0,0 0-112,0 4 0,0 1 104,0 0 0,0-6-85,0 1 1,0 0 23,0 5 1,1-2 35,4-3 0,-2-4-40,7-6 41,0 0 0,0 0 94,0 0-97,-1-6 8,6 4 0,0-11 97,-1 3 0,1-3-52,0-2 0,1 1 50,4-1 0,-4 0 21,4 1 0,1 4-78,-2 0 1,6 7 0,-5-4 89,-2 1 0,-2 4-36,-1-3 1,-1 3-25,1 2-1,-7 0 15,-1 7 36,-7-5-133,0 11 69,0-5-59,0 7 0,-2-2-143,-3-4 178,4 5 0,-13-8 0,6 5-107,0-1 1,-3 0 73,6 5 17,-7-1 0,9 0-4,-7-5 0,5 4 3,-4-3 1,5-2-36,-1 2 28,-3 0 0,7 0-8,-4 0 1,3-6-4,2 6-24,0-6 0,0 4 20,0-3-2,0-4 82,7 12-62,1-11 0,11 4-6,1-6 0,1 0 78,-1 0 1,1-1 37,4-4 1,1 2-51,-7-7 0,6 5 68,-6-5 1,1 0-89,-5-4 1,-1-1 0,1 2 73,0 3 0,-2-3 26,-3 3-91,3-3 0,-10 3 88,7 1-61,-7-1 1,5-3-55,-3 3 0,-3-3 43,3 3 1,-4 2-62,-1-2 117,0 0-216,0-4-36,-6 5 156,-9 3 0,-6 6-71,-4 0 1,-2 5-108,2 0 1,-3 6-6,-1-1 0,1 1-155,4-1 1,-3 3-240,8-3 0,1 3 566,8 2 0,-3-1 0,5 1 0</inkml:trace>
  <inkml:trace contextRef="#ctx0" brushRef="#br0" timeOffset="18786">17786 720 7569,'7'15'-528,"-5"-7"465,11 5 0,-7-9 189,4 5 0,-2-5-79,-3 1 0,3-4-9,7-1 0,-4 0 6,4 0 0,-4 0 0,9 0 24,-4 0 0,-1 0-14,0 0-4,6-6-10,-5 4 7,6-11 0,-9 10-7,-4-7 0,4 2-19,-3-2 1,2-3 30,-2 3 0,1 2-6,-6-2 1,1 5-29,-1-5 1,-3 5 37,3-4 0,-5 4-29,-5-5 1,-5 7-135,-9-2 133,2 3 1,-11 2-38,4 0 1,-2 2-85,1 3 1,-2-2 107,2 7 1,4 0-128,1 4 0,4 1 21,1 0 1,5 1 65,1 4 0,5-4 0,-2 4-33,-1-4 20,6-1 69,-6-1-81,7 1 18,7 0 0,2-2 87,11-3 0,-2-4-46,6-6 0,-1 0 8,2 0 0,4 0 20,1 0 0,-1-2 1,5-2-35,-3-6 1,-1-3 112,-1-2-109,7 0-8,-5-6 11,5 5 0,-7-7 4,1 3 1,-2 4 14,-4-4 1,1 9 2,-11 1 0,4 7 1,-8-2 0,-2 3 207,2 2-206,-7 0 0,4 2-28,-7 3 24,0 3-208,0 7 199,0 6 0,-5-5 8,0 4 1,-5 1-146,5-1 0,-4 1 47,4-2 0,0-7-141,5 3 116,0-4 50,0 4 1,1-7-1,4-3 37,5-4 29,10-1 1,-2-6-5,6-4 0,-1-3-42,1-2 1,-1 1 128,-3-1 1,-4 4 31,4-4 0,-5 8-122,-6-7 0,4 4 0,-4-2 85,-1 3-33,5 5 17,-5-2-42,0 6 1,-1 1-48,-7 4 0,0-1 36,0 5 0,0 1-116,0 5 0,0-5-1,0-1 1,0 1 91,0 5-80,0 0 61,6-7 33,2 5-27,14-11 0,-4 4-13,6-6 1,1-2 77,4-2 1,-4 0-65,-1-6 0,-1 2 18,1-2 0,-1-3 27,-3 4 0,-4-4 0,4-2-23,-4 0 0,-6 0 181,0 1-180,-7-1 137,3 7-67,-6-5 1,0 5-47,0-7 1,0 5-8,0 0 0,-6 7 1,-4-2-80,-3 4 1,-8 1 92,-4 0 0,-2 0-133,-3 0 39,1 6 0,-1 1-134,1 2 0,1 5 47,4-5 1,-2 4-40,6 2 1,5 0-37,6-1 0,5 1-89,-1 0 325,4 0-108,1-1 1,6-6 33,4-3 0,5-3 108,4-2 1,3 0 6,2 0 0,4-7-63,-4-2 0,2-6 41,-1-5 1,3 2 0,-4-6 145,4-2-184,1-2 1,6-1 11,-1-1 0,2-4 63,-2 0 0,-1-7-17,6 2 0,-1 1 34,1-1 1,-3 1 0,-7-3-60,1 2 9,-8 7-183,0 2 166,-8 9 1,-4 8 52,0 3-55,-7-3 0,4 20-23,-7 2 0,-2 11-66,-3 9 1,-3 7 72,-7 3-159,1-3 53,-8 13 1,6-14 1,-3 9 0,1-3 68,-2 3 0,4 0-114,-4 0 1,4-7 37,1-2 1,5-1 0,2-3-412,1-3 509,-4-9 0,9 3 0,-4-8 0</inkml:trace>
  <inkml:trace contextRef="#ctx0" brushRef="#br0" timeOffset="19275">15787 0 7569,'-14'0'0,"5"7"0,-4-4-326,4 7 813,2-7 354,-6 4 1,6-6-266,-2 4-531,-4-3 20,11 4 0,-6-6-108,3 0-561,3 0 381,-4 0 0,25 7 0,6 1 0</inkml:trace>
  <inkml:trace contextRef="#ctx0" brushRef="#br0" timeOffset="25852">9040 632 7457,'0'8'-999,"0"5"1118,0-11 247,0 11 0,2-11-206,3 3 0,-2-4-87,7-1 0,-5-1-6,5-4 1,0 1 18,4-5 0,3-1 8,2-5 0,1-1-15,9-4 0,-1 2 4,11-6 0,-5-1-44,6-4 0,-6-5-3,5-1 1,-5-6-27,6 2 51,-8-3-20,-2-2 1,-9 6-28,-6 4 26,-1 3 0,-6 8-91,-3 3 84,-3 4 1,-4 8-40,-3 3 1,-16 11-5,-13 9 0,-9 13-40,-6 11 0,-8 5-129,-6 5 0,1-5-1156,8 0 1182,-4 1 3,19-8 1,-8 1-16,13-4 1,4-3 88,6-2 1,6 1-7,-2-1 0,5-1 21,6-4 1,-3 3 6,7-8 0,0 1 13,5-6 1,2 0 620,3-5 0,3-2-492,7-7 32,6 0-81,2 0 1,1 0 105,1 0 1,-1-2-84,6-3 1,-1-1 102,1-4 1,-1-3-82,0 3 1,1-3 5,-1-2 0,1 2-26,-1 4 1,-4-5-12,-1 5 1,-4-4-35,4-2 32,-6 7 1,3-5 37,-6 3-227,0 3 174,-1 1-52,-5-1 1,4 6-1,-4-4 0,0-2 50,0 2-70,-5 0 49,9 5 0,-12 2-3,4 3 1,-3-2-5,-2 7 1,0 0-130,0 4 131,0 1-18,0 0 1,0 4-4,0 1 0,-5 0-55,0-6 23,0 1 1,5 0-7,0-1 1,0-4-82,0 0 86,0-7 8,0 4 0,7-7 69,3 0-63,3 0 45,1 0 0,1 0 59,0 0 1,1-2-46,4-3 0,-4-1 84,4-4 0,-4-1-64,-1 6 0,3-7 11,-4 2 1,4 4 23,-8 1 1,-2-2 92,2 3-42,-7-1-75,4-2 8,-1 6-97,-4-6 108,4 7-115,-6 0 30,0 7 1,-4-4-93,-1 7 1,-7-1 87,2 6 1,-3 0-19,-1-1 1,-6 6-88,0 0 84,1 6 33,-2-3 0,4 1-9,-2 1 1,2-6-3,3 6 0,-6-7 4,0 1 1,-1 3-40,2-3 0,1 1-2,-7-6 1,2 6-1,-1 0 0,-2-1-8,6-4 1,-4-5 24,4 0-26,0-7 82,6 10-73,-1-11 3,7 4 18,1-6 64,7 0-26,13 0 0,-3 0 127,10 0-139,-4-6-3,5 4 156,2-11-71,7 5 0,-1-7-30,0 0 0,1 1 8,-1-1 0,1-5 0,-1 1 1,2-6 9,3 6 0,-1-6 8,6 5 1,0-4-3,5 4 0,-6-4-81,-4 4 58,4 1-41,-7 4 1,5 0 7,-7 1 0,-4-1-18,-1 0 0,-6 7-18,2 3 34,-4-3-3,-1 6-29,0-4 1,-6 11-4,1 0 0,-7 6-80,2-1 105,-3 3-38,-2 8 1,0-5-3,0 4 1,0 1-10,0-1 0,-2-1-3,-3-4 1,4-5-28,-4 0 0,3-5-99,2 4 30,0-5-248,0 2 320,7-19 62,1 10 0,5-17-22,-3 11 1,8-5-2,-4 0 1,4 4 79,-3 0 1,5 5-64,-1-5 0,6 7 78,-6-2 1,1 4-82,-5 1 0,-5 0 1,-1 0-551,1 0 254,5 0 312,-7 0 0,5 6 0,-5 2 0</inkml:trace>
  <inkml:trace contextRef="#ctx0" brushRef="#br0" timeOffset="26114">10187 338 6829,'-8'-6'-34,"1"2"-216,7-5 268,-6 5-18,4-9 0,-11 12 0,5-6 0</inkml:trace>
  <inkml:trace contextRef="#ctx0" brushRef="#br0" timeOffset="26256">9922 191 7569,'-14'0'473,"-1"7"-189,7-6 49,1 12 0,2-9-263,0 6-458,1-7 388,4 3 0,13-6 0,3 0 0</inkml:trace>
  <inkml:trace contextRef="#ctx0" brushRef="#br0" timeOffset="27400">11466 838 7569,'0'8'-698,"0"-1"155,0-7 1127,6 0-323,2 0 1,2 0 108,0 0-365,-7-7 66,10-8 0,-9-1-114,5-4 107,1 4 0,0 0-25,0-4 0,0 4-130,4-4 0,1 4 91,0 1 1,-1 5-105,1 1 1,0 5-89,0 0 104,-7 2 0,0 4-15,-3 2 84,-4 5 1,4 12-10,-10 3 0,2 4 7,-7 1 0,-1 6-15,-9-1 0,4 2 4,-4-2 0,4-8-49,1 4 0,1-11-228,-1 1 309,7-10 0,-5 3 0,5-5 0</inkml:trace>
  <inkml:trace contextRef="#ctx0" brushRef="#br0" timeOffset="27685">11980 103 7569,'15'7'-365,"-7"-6"394,5 12 0,-11-9 125,3 5 1,-4-4-113,-1 5 1,0 0-4,0 5 1,-1 6 17,-4 3 1,2 4-88,-7 1 0,0 6 56,-5-1 1,1 7-9,-1-2 0,0 3-68,0 3-32,1-1 61,-1 0 0,5 0-189,0 0 122,1 0 1,-1-5-244,0 0 191,7-6 0,-4 1-143,7-9 87,0-4 1,2-8 195,3-3 0,9-10 0,9-8 0</inkml:trace>
  <inkml:trace contextRef="#ctx0" brushRef="#br0" timeOffset="27857">12157 353 7569,'5'10'2,"-1"-1"1,1-4 108,-5 5 0,0-5 55,0 5 1,-1-5 27,-4 5-236,-3-1 0,-12 6 16,0 0 1,-1-5-220,2-1 1,-4 1-219,-7 5 463,1 0 0,0-1 0,-1 1 0</inkml:trace>
  <inkml:trace contextRef="#ctx0" brushRef="#br0" timeOffset="28686">11980 867 7569,'15'0'-46,"0"0"0,-1 0 0,1 0 1,0 0-89,-1 0 133,1-6 12,0-2 1,0-7 5,-1 0 0,-1-4 93,-3-1 0,2 0 9,-8 6 1,3-1-48,-2 0 1,-4 6-4,4-1 0,-10 7-7,-4-2 1,-4 3-143,-2 2 0,-1 0-33,-4 0-24,-3 7 99,0 1 0,-5 6-73,4 1 0,3 1 40,1 4 0,4-2 16,1 6 0,2-4 36,3 5 1,4-6 3,6 6 1,1-7 11,4 1 1,5-2 6,10-3 0,-2 1 158,6 0-160,1-7 0,2 3 25,-2-6 162,3 0-158,-5-5 18,-1 0 0,5 0 14,-8 0 1,6-2-60,-6-2 0,1 0 2,-5-6 1,4 1 3,1-6 0,-1 0-6,-4 1 0,0-3-78,-1-2 87,1 2 0,-5-9-2,0 7-5,-7-8 1,5 9 42,-3-6-24,-3 6 1,4-3-21,-6 6 1,-5 5 14,0 0-15,-6 7 1,3-3-1,-7 6 1,0 0-37,1 0 40,-1 0 0,2 6-79,3 4 0,-3 3 73,3 2-37,4 6 0,-6-5-5,7 4 0,-4 1-26,4-1 0,0-1-14,5-4 1,0 0 17,0-1-13,0 1 40,6 0 0,3-7 68,5-3-63,1 3 1,0-6 122,-1 3-115,1-4 0,1-1 31,4 0 0,-4 0 9,4 0 0,-4-5 3,-1 0 0,0-6 4,-1 1 0,-2-3 17,2-2 1,-7 1 2,8-1 1,-4 0 125,4 1-155,-7-1 0,-2 7 4,1-5 71,-5 11-52,4-4 1,-6 7-44,0 4 1,0-2-3,0 7 0,0 0-66,0 5 1,-1-1 40,-4 1 0,3 0-52,-3-1 78,3-5-28,2 4 0,0-10-13,0 7 0,7-7 23,3 2 1,3-3-3,2-2 0,4 0-16,1 0 118,-1 0-95,3 0 0,-6-5 159,4 0-147,-4-7 1,-3 4 7,-3-7 224,3 1-219,-12-1 0,6-5 170,-7 1-162,0-1 0,5 6 56,0-1 84,0 0-62,-5 0 0,-2 2-83,-3 4 0,-3 2 7,-7 7 1,-1 0-41,-4 0 0,-3 8-137,-6 7 0,-5 6-840,-1 9 999,1-1 0,5 0 0,-1 1 0</inkml:trace>
  <inkml:trace contextRef="#ctx0" brushRef="#br0" timeOffset="29120">12906 353 7569,'8'6'-767,"-1"3"487,-7 5 1,0-4-111,0 0 1019,0 0-413,0-2 1,-5 5-110,0-3 0,-6 4-108,1 6 0,-3 3 46,-2 6-12,0 1 0,1 1-65,-1 3 0,-3 4 73,3 6 1,-3-3-94,9 3 0,-3-8 85,2 8 0,-1-10-90,6 0 0,-5-8 5,5-1 0,-4-7-53,4 1 99,0-2-116,5-9 114,0-2 1,6-6 13,4 0 1,3-6-34,2-4 35,0-9 1,1 2-2,4-2 0,-4 2 9,3 3 1,3-1 83,-3 0 1,3 2-49,-3 3 1,-1-1 80,7 6 0,-7 0 108,1 5-205,-3 0 0,-1 0 27,0 0 1,-5 7-7,-1 2 1,-5 4-154,1 2 131,-10 6 1,-5 2-14,-10 7 1,2-1-18,-6 0 0,4 1-440,-4-1 212,-1 1 223,2-1 0,-4-6 0,4-2 0</inkml:trace>
  <inkml:trace contextRef="#ctx0" brushRef="#br0" timeOffset="35147">19683 823 7569,'8'0'-685,"5"0"1773,-12 0-429,12 0-324,-11 0-335,5-6 76,-1 4-420,-4-4 219,4 6 125,-6 0 0,0 0 0</inkml:trace>
  <inkml:trace contextRef="#ctx0" brushRef="#br0" timeOffset="35965">20329 809 7556,'0'-15'302,"0"0"-179,0 0 0,5-1-2,0-3 0,2 1-31,-2-7 0,-2 1 2,7-6 1,-5 1-110,4-1 98,1 1 1,0 0-73,0-1 1,0 1 58,4-1 0,1 1-145,0 0 1,1 4 87,4 1 1,-3 6-117,8-2 1,-1 4 79,6 1 0,-1 5-44,1 0 0,-3 7 44,-2-2 1,1 4-23,-6 1 1,-1 6 41,-4 4 0,-2 8-15,-3 1 0,-4 8 94,-6-3 1,0 2-81,0-1 1,-6 1 67,-4-7 0,0 8-50,-4-3 1,2-3-38,-7-1 0,-3-5-3,3-6 0,-1 3-97,5-7 1,1 0 12,-1-5 73,0 0-50,7-7 49,2-1 1,7-5 70,4 3 0,8-1-67,7 6 1,6-2 127,-2 2 1,3 4-7,-3-4 0,4 3-25,-4 2 0,2 2 46,-1 3 0,1-2-78,-6 7 0,-1 0 61,-4 4 0,-5 1-45,0 0 0,-7 4 48,2 1 1,-4 6-42,-1-1 0,0 1 18,0-2 1,-6 4-42,-4-4 1,-3-1-6,-2 2 1,1-7-75,-1 1 1,0-4 55,0-5 1,-4 1-272,-1-6 0,-1 0 87,1-5 1,4 0-88,-3 0 1,7 0-108,2 0 372,0 0 0,2 0 0,2 0 0</inkml:trace>
  <inkml:trace contextRef="#ctx0" brushRef="#br0" timeOffset="36539">21241 544 6617,'8'0'705,"-2"0"-566,-6 0 1,-5 7-72,1 2 1,-6-1-8,5 2 0,-5 0-125,5 5 123,-6-1 1,7 1-63,-5 0 1,5 0 72,-1-1 1,-1 1-63,1 0 1,0-6 28,5 1 1,0 0-23,0 5 0,2-2 22,3-3 1,-2 1-86,7-6 57,0 6 0,4-4-6,1 3 0,0-4 0,-1-6 1,3 0 15,2 0 1,-2 0 11,2 0 1,-1-1-13,2-4 1,-4-3-6,4-7 1,1 0 5,-1 0 0,-1-4-6,-4-1 1,-2 1 48,-3 4 0,3 0 37,-5 1 1,2 5-47,0 5 29,-7 2-9,3 2-125,-6 6 1,0 3 85,0 5 0,0 1-133,0 0 0,0 4 39,0 1 0,0 6 26,0-2 1,0 4-18,0 2 1,0-1 21,0 0 0,0 6 10,0-1 1,-5 2-11,1-2 1,-6-1 36,5 6 0,-7-6-27,3 1 1,-4 2-26,-2-2 0,0 6-2,0-6 0,-1 0-70,-3-4 0,2-8-5,-2-2 1,2-4 46,3-1 1,-6-7-527,0-3 599,1-3 0,4-9 0,0-1 0</inkml:trace>
  <inkml:trace contextRef="#ctx0" brushRef="#br0" timeOffset="36833">21682 265 6715,'0'-8'588,"0"1"-442,0 7 61,-7 0-199,5 0 12,-11 0-181,12 0 0,-7 0-31,3 0 192,3 7 0,-11 1 0,5 6 0</inkml:trace>
  <inkml:trace contextRef="#ctx0" brushRef="#br0" timeOffset="37013">21432 177 7569,'0'14'804,"6"-6"-438,-4-1-47,4-7-329,-6 0 1,0 6-1,0 3 1</inkml:trace>
  <inkml:trace contextRef="#ctx0" brushRef="#br0" timeOffset="39226">22167 691 7569,'1'8'-408,"4"-3"0,-3-2 1106,3 2-386,-4-3 0,-1 6-154,0-3 0,2-3 132,3 2-156,-3-2-105,4-2 53,-6-6 1,5-3-73,0-5 1,1-1 108,-1 0 0,-1-4-196,5-1 1,0-4-57,0 4 137,4-6 1,-3 8-237,10-7 186,-4 7 0,7-8 7,-3 7 0,-4 4 38,4 5 0,-4 7 0,-1-4 15,-1 7-6,1 0 1,-2 7-9,-3 3 0,-4 8 2,-6 1 1,0 6 7,0-6 0,0 6 0,0-6 1,0 1-9,0-5 0,0-1-9,0 1 1,0-5-2,0 0 10,0-7-214,0 4 205,7-7 0,-5-2-34,2-3 1,0-3 20,1-7 1,-2 0 32,7 1 0,-1-1-54,6 0 39,0 1 1,0 1 25,-1 3 1,1 2-37,0 3 1,-1 3 102,1-3 0,-2 5-85,-3 5 1,3-2 54,-3 7 0,-2-5-45,2 5 0,-5-5 66,4 5 0,-4-6-48,5 6 0,-2-5 9,2 5 1,3-7-25,-3 2 1,-2 2 14,2-2 0,0 1-84,4-1 0,1-3 74,0 3 0,-5-2-717,-1 2 693,1-4 0,11 12 0,2-4 0</inkml:trace>
  <inkml:trace contextRef="#ctx0" brushRef="#br0" timeOffset="40150">18654 1764 7569,'0'8'288,"0"5"1,-2-6-259,-3 3 75,3 3-83,-11-5 0,7 7 43,-4-1 0,2-4-192,3 0 130,3 0 0,-6 4-101,3 1 0,4-5 61,-4 0-30,3-7 1,4 3 11,3-6 27,3 0 1,11-1 22,1-4 1,5-3-14,-6-7 1,7 0 19,-1 1 0,1-1-14,-2 0 1,4 1 35,-3-1 1,-2 5-28,1 0 1,-4 7 71,4-2 0,-6 3-15,2 2 0,-9 2 9,-1 3 1,-5 3-48,5 7 0,-7-5 10,2-1 1,-4 1-93,-1 5 0,0-5 56,0-1 1,0-4-127,0 5 0,-1-5 136,-4 5 0,3-7 0,-4 4 0</inkml:trace>
  <inkml:trace contextRef="#ctx0" brushRef="#br0" timeOffset="40341">18801 1397 7569,'0'14'1209,"6"-6"-691,-4 5-102,4-11-138,-6 5-401,0-7 174,-6-7-51,4 5 0,-11-11 0,5 5 0</inkml:trace>
  <inkml:trace contextRef="#ctx0" brushRef="#br0" timeOffset="40777">19638 1661 6644,'-1'-8'359,"-4"3"0,2 3-231,-7 2 1,-2 0-144,-7 0 1,2 0 49,-2 0 0,1 5-204,-2 0 161,4 7 1,-5-4-19,6 7 10,0-1 1,6 3-107,-1 2 0,6-3 77,0 4 0,2-4-23,2-1 0,6-2 60,4-3 1,5 1 2,5-6 0,2 0 110,8-5-47,-1 0 1,1 0 84,-1 0 1,-1-6-79,-4-4 0,2-5 68,-6-4 0,0 2-45,-6-2 1,-5 2 130,-5 3 1,3-3-5,-2-2 0,-2 7-23,-8-2 0,-3 4-167,-7 0 0,1-1-129,-1 6 0,0 0-86,1 5 1,-1 0-686,0 0 875,0 0 0,1 0 0,-1 0 0</inkml:trace>
  <inkml:trace contextRef="#ctx0" brushRef="#br0" timeOffset="41016">19947 1264 7569,'15'15'173,"-5"0"184,-1-1-174,-5-5 94,2 4-140,-6-5 1,0 2 137,0-1-423,0 1 227,0 5 0,-6 4-199,-4 1 0,-2 6-40,3-1 1,-9 2-22,3 3 0,-3-1-1,3 1 1,6 4 31,-1 0 1,0-1-235,-5-9 0,5 3-22,1-8 406,5 7 0,-9-9 0,5 4 0</inkml:trace>
  <inkml:trace contextRef="#ctx0" brushRef="#br0" timeOffset="41386">20197 1749 6971,'0'-14'553,"0"4"-402,0 0 1,-2 7-154,-3-2 1,2 3 42,-7 2 0,1 2-89,-6 3 1,0 1-32,1 4 1,0 3 82,5-3 1,-3 5-111,7 4 1,-4-2 64,4 2 1,0-2-29,5-3 0,0-4 41,0 0 1,6-2 37,4 2 0,5 1-3,4-6 1,-1 0 9,7-5 1,-2 0 100,1 0 1,2-2 10,-6-3 0,0 2 7,-6-7 0,1 1-89,0-6 1,-6 0 93,1 1 1,-7-1-42,2 0 0,-3 0 40,-2 1 0,0 4-60,0 0-174,-7 0 1,-1 1-206,-6-1 1,-3 6 149,-2 0 1,2 4-418,-2 4 566,2 5 0,-4 5 0,-2 1 0</inkml:trace>
  <inkml:trace contextRef="#ctx0" brushRef="#br0" timeOffset="41868">20373 1749 7569,'5'10'-586,"0"0"286,7 0 1,-11 0 287,4-1 0,-2-4 840,2 5-566,-3 0-136,5 5-102,-7-7-7,0 5 5,0-5-74,0 0 62,6-1 1,2-7-29,7 0 1,-4 0 60,4 0 1,-4-7 5,9-3 0,-4-3-51,-1-1 0,-2-3 129,-3-2 1,3-3-102,-3-2 0,3-4 101,2 4 0,-1-6 40,1-4 0,0 1-87,-1-6 1,1 0-4,0-5 0,-7 1 1,-3 4 1,1 8-199,-1 7 0,2 2 27,-2 3-104,-4-1 163,6 18 0,-7-1-76,0 13 0,-2 1-15,-3 14 0,2 6 32,-7 8 1,0 4-16,-4 1 0,1 0 54,3 0 0,-3-5 10,3 0 1,2-1-13,-2 1 0,5 0-15,-5-9 1,7 2 12,-2-7 1,4-4 91,1-1 0,0-9-32,0-1 1,1-7 13,4 2 1,3-15 46,7-4 0,5-11-80,-1 1 0,7-4 66,-1-2 0,-2 1-51,1 0 1,1 1 13,4 3 0,-4-1-4,-1 7 1,-4-1-9,4 5 0,1 7 0,4 2 0</inkml:trace>
  <inkml:trace contextRef="#ctx0" brushRef="#br0" timeOffset="42400">21197 1911 7569,'0'10'-683,"0"0"236,6-7 166,-4 3 664,4-6 189,-6 0-486,7-6 1,-4-2 144,7-7-174,-7 0 0,10 1 40,-3-1 1,3 0-19,2 1 1,-5-1-31,-1 0 0,1 0 42,5 1 1,1 6-128,4 3 1,-9 3 107,4 2 0,-4 0-9,4 0 0,-5 7-135,0 2 1,-7 4 60,2 2 1,1 0-140,-1 0 1,0-1 101,-5 1 1,0 0-192,0-1 134,0 1-70,0 0 106,0-7 11,0-2 1,0-7 47,0-4 1,2-3-2,3-7 1,-2 5-32,7 0 0,-2 1 6,2-6 1,3 2 159,-3 3 1,-2-1-42,2 6 0,-6 0-33,6 5 0,-5 0-28,5 0-4,-7 0 1,5 5-10,-3 0 1,-3 6-1,3-1 1,-4 3-26,-1 2 1,2-2 26,3-4 0,-3 5-30,2-5 1,0-1 16,1 2 1,-2-6 12,7 0-9,-7-2-230,10-2 1,-5 0 227,7 0 0,0-6 0,-1-3 0</inkml:trace>
  <inkml:trace contextRef="#ctx0" brushRef="#br0" timeOffset="43954">22034 1911 7569,'5'10'0,"0"0"0,2-7-62,-2 2 1,-2 1 143,7-1 17,-7 0 0,5-5-37,-3 0 1,-2 0 25,7 0-68,-7 0 1,6 0-55,-5 0 1,3-2 55,3-2 1,1-5-54,-6-5 0,7-1 71,-3 0 1,4-1-47,2-4 0,0 2 49,-1-6 1,6-1 119,0-4 1,1-5 5,-1-1 1,-4-4-64,3 5 1,3-12-34,-3 2 0,1 2 27,-5 2 0,-1 8-91,1-3 0,-7 6 84,-3 5 0,-3 1-180,-2 3 0,0 9-15,0-4-66,0 4 0,-7 2 3,-3 4 0,-3 4-14,-1 1 1,4 1 99,0 4 1,0 5 17,-5 10 1,1 3-19,-1 6 1,0 7 18,1 3 1,-1 9 3,0 1 1,5 4 0,1-4 0,4 0 71,-5-4 1,7-3-30,-2-3 0,-2-3 5,2-6 0,0-3 14,5-2 0,0-4-38,0-6 0,0-6 38,0 1-47,0-6 49,7-11 1,0-8-28,2-9 1,4-2 23,-3 6 1,3-6-2,2 1 1,0 4 7,-1 2 1,1 2 17,0 3 1,-1-1-32,1 0 0,5 7 31,-1 3 0,1-1-27,-5 1 1,-1 0 131,1 5-124,0 0 0,-5 0-22,-1 0-27,-5 6 13,2 3 1,-6 5-18,0 1 0,0-5 43,0 0 1,0-6-31,0 6 1,0-5 15,0 5 0,-1-5 127,-4 5-139,3-7 118,-11 3 0,10-6-87,-7 0 6,0 0 0,-5 0-106,1 0 1,4 0 44,0 0-86,7 0 106,-10 0-48,11 0 0,-4 7 35,6 3 1,0-2 41,0 2 1,4 0 31,1 4 1,7 1-58,-2 0 1,3-1 133,1 1 0,8-5-70,2 0 0,-1-7 68,1 2 0,-4-4-53,5-1 0,-6 0-20,6 0 0,-7 0 8,1 0 1,-2-5 11,-3 1 1,1-6-36,0 5 1,-6-5-9,1 5 1,0-5 54,5 5 0,-5-4-33,-1 4 0,1-7-45,5 3 1,-5-4 40,-1-2 0,1 0-24,5 0 1,-5 1 43,0-1 0,-7 0 2,2 1 0,1 4 3,-1 0-32,0 0 0,-5 0-39,0 1 0,-2 5 80,-2-1-98,-5 4 1,-5 1 56,-1 0 0,0 5-73,1 0 1,-1 6 4,0-1 1,2 3-8,3 2 0,-3-1 28,3 1 1,4 5 0,1-1 1,2 2-1,-2-1 1,3-4 1,-3 4 1,4 1 10,1-1 0,1-2-12,4-8 0,-2 3 45,7-4 1,0-2-26,5-2 0,-5-4 20,-1-1 0,1 0-5,5 0 1,4-1-18,1-4 0,1-2 100,-1-2 0,-4-4-54,4 3 1,-4 2-26,-1-2 0,0 0 6,-1-5 0,1 5 6,0 1 1,-1-1-2,1-5 0,-4 5 3,4 1 1,-8-1 44,7-5 0,-4 0-50,0 1 1,1-1 30,-6 0 1,5 6-27,-5-1 1,0 5-91,-5-5 94,0 7 1,-2-4-176,-3 7 94,-3 0 1,-6 0 22,-1 0 0,0 0-195,0 0 199,1 7 1,-1 1-48,0 7 1,6-1 32,-1 1 0,5 0 54,-5-1 0,7 6-55,-2 0 1,2 1 59,-2-2 1,3-2-34,-3 2 0,4-2-1,1-3 0,1 1 0,4 0 1,-2-7 0,7-3 0,0-4 4,5-1 0,-1 0-6,1 0 1,5-1 58,-1-4 0,7-3-56,-1-7 0,-2-1 90,1-4 1,-4 4-75,4-4 1,-4-1-6,4 1 0,-6-1 50,2 2 0,-4 2-38,-1-2 1,5 1-13,-1-2 1,1 4 12,-5-4 1,-1 9-37,1 1 1,-5 7 24,0-2 1,-6 3-22,6 2 1,-5 0-14,5 0 0,-7 7-7,2 2 1,-3 9-65,-2 2 1,0 5 50,0-6 1,0 7-79,0-1 1,0-2 56,0 1 1,0-6-300,0 2 258,-7-4 0,4-1-203,-7-1 313,7-5 0,-10-3 0,5-6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42:45.90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265 1 8496,'-15'0'383,"1"0"-374,-1 0 1,-5 0 59,1 0 1,-6 6-81,6 4 0,-3-2-55,3 2 0,2-2-247,-2 2 0,3 2 313,1-8 0,0 8 0,0-4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42:46.08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250 0 7569,'0'15'150,"-6"0"0,-3-6 294,-5 1 0,-1-7-218,0 2 4,1-3-147,-8 4 0,4-4-64,-6 3 0,1-3 256,-1-2-275,-4 0 0,11 0 0,-4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50:03.70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618 692 7569,'-15'5'-92,"1"-1"0,-1 1-150,0-5 1,-1 0 311,-4 0 0,2 5-19,-6 0 1,6 0-246,-2-5 1,-1 0 193,1 0 0,1 7 0,4 1 0</inkml:trace>
  <inkml:trace contextRef="#ctx0" brushRef="#br0" timeOffset="181">236 897 7583,'-8'-6'0,"3"-5"0,3-6 0,4-4 0,1-2 360,2-3 0,6-2-794,-1-1 206,-3 6 228,6 2 0,-5-1 0,7 0 0</inkml:trace>
  <inkml:trace contextRef="#ctx0" brushRef="#br0" timeOffset="400">530 868 7569,'0'-15'0,"0"1"0,0-3-169,0-2 80,0 2 1,1-9 36,4 7 0,-3-7 52,3 1 0,10-3 0,1-1 0</inkml:trace>
  <inkml:trace contextRef="#ctx0" brushRef="#br0" timeOffset="909">500 74 7569,'-9'0'-386,"-1"0"256,7 0 0,-11 0 275,5 0 1,-4 0 291,-2 0 1,0 7-75,1 3-240,-1 3 0,-2 6-133,-2 1 0,-2 11 45,-4-2 1,-3 11-86,4-1 1,-4-2 57,-1 3 0,-1-1-22,1 5 1,4 5 61,1 0 1,6 0-21,-2-5 1,6 2-46,4 3 0,-2-2 9,8 7 1,-1-8-61,5-2 1,0 0 97,0-5 1,0-3-117,0-2 0,6-8 52,4-1 1,3-2-54,2 1 1,-1-1 62,1-3 0,6-9 64,4 4 0,3-5-19,1-1 0,5-4 7,1-10 0,5-3 82,0-6 0,-3-9-56,2-7 1,-4-1 36,4-8 1,-5-7-53,5-8 1,-1-3 194,1-2 1,2 1 20,-7-1 0,-4 0-18,-6 0 0,-11 0-160,2 1 0,-5-1-114,0 0 0,-4 0-150,-6 1 0,-2 0 121,-2 4 1,-5 9-410,-5 6 0,-3 7 197,-2 3 0,-4 8 278,-7 11 0,-5-3 0,-3 5 0</inkml:trace>
  <inkml:trace contextRef="#ctx0" brushRef="#br0" timeOffset="1511">1132 868 7569,'15'0'0,"0"-6"-486,0-4 268,6-3 1,-3-4 270,6-2 0,1-2 372,4-4 1,1-3-141,-1 4-235,-6 3 1,-2-1-83,-6 8 0,-1-1 140,1 0-89,0 7 92,0 1-159,-7 7 0,-2 7 73,-6 3 1,0 3-159,0 2 0,-1 1 1,-4 4 0,1-4 10,-5 3 1,5 3 75,-1-3-27,4 1 117,1-5-85,0-7 0,6-3-8,4-10 0,5-3 25,4-7 0,-2-5 72,2 1 1,3-3-39,-3 3 1,1 3 14,-5-4 165,-1 10-123,1 4-3,0 6 0,-6 6-44,1 4 0,-6 3-166,0 2 1,-2-1 58,-2 1 0,0 0-157,0-1 244,0 1 0,7 0 0,1 0 0</inkml:trace>
  <inkml:trace contextRef="#ctx0" brushRef="#br0" timeOffset="2009">2279 104 7569,'0'14'-210,"0"-4"-64,0 0 0,-2-5 634,-3 5 1,2-2-69,-7 2 1,1-2-213,-6-3 0,0-4 52,1 4 0,-6-3-200,0-2 1,1 0 61,4 0-85,0-7 0,2-1 58,3-6 0,4-1-106,6 0 121,0 0 0,8 1 19,7-1 1,-1 0 13,6 1 0,3 5-7,1 5 1,-1 0 42,2-1 1,-6 4-33,6-4 1,-7 5 120,1 5 0,-7 1-105,-2 4 0,-7 8 46,2-3 0,-5 9-75,-5 1 1,-8 3 37,-7 1 0,-6 5-56,2 1 1,1-1 48,-2-5 0,1 1-81,-6-1 0,6-1 63,-1-4 1,3 2-16,-3-6 0,5 0 53,11-6 11,-4 1-154,11 0 0,2-7 63,10-3 0,4-5-471,6-5 0,3 2 494,6-7 0,7 7 0,2-4 0</inkml:trace>
  <inkml:trace contextRef="#ctx0" brushRef="#br0" timeOffset="2299">2441 971 7569,'31'-21'-259,"3"-4"162,4-3 0,7-7 917,4-5-464,-3-9 1,8 2 17,-10-7 1,-3 5-132,-12-5 0,-8 5-728,-6-5 1,-7 2 331,-8-2 0,-8-1 153,-7 6 0,-12-7 0,-11 4 0</inkml:trace>
  <inkml:trace contextRef="#ctx0" brushRef="#br0" timeOffset="2676">985 1133 7569,'-8'-9'0,"2"-5"215,6-1-88,0-6 0,0-15 678,0-3-486,0-17 1,6-3-499,4-9 0,5-2 138,4 6 0,-1 0 41,7 5 0,6-6 0,6-2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42:47.10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163 89 7569,'-10'13'-474,"0"-4"753,0 5-58,-5-13 58,7 6-228,-5-1 46,5-4-65,0 4-106,1-6 0,7-6 95,0-4 0,0 2-9,0-2 1,2 0 13,3-4 0,-2 4-16,7 0 1,0 0 208,4-4-181,1 5 68,0 3 232,0-1-237,-1 6 0,1-11 18,0 7 1,-6 0-24,1 5-55,-7 0 1,6 2 11,-4 3 1,-4 3-20,4 7 1,-8 0-158,-2-1 50,-7 1 0,4 1-96,-6 4 96,-1-4 1,0 10-6,1-6 1,-6 6-49,0-1 0,1-3 59,4 3 0,0-2-3,1 1 0,1 4 24,3-3 0,-2-4 12,7-2 1,-4-2 159,4-3-166,0 1 39,5 0 0,0-5 2,0-1 1,6-5 26,4 1 1,3-4 113,2-1 0,0 0-105,-1 0 1,6 0 74,0 0 0,4-1-132,-4-4 0,-1 1-1,-4-5 0,0 4-844,-1-5 393,1 0 227,6-5 245,-4 1 0,4-1 0,-6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42:47.47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118 148 7569,'8'0'67,"5"0"46,-4-7 162,-1 6-319,-2-12 50,-6 5 1,7-7-234,-6 0 105,6 7 106,-7-5 37,-7 5 1,1-2 82,-4 0-31,-3 7-29,5-4 0,-7 9-26,0 3 22,1-3 0,4 11 68,0-4-75,0 4 0,-3 2 1,4 0 0,-3 0-8,7-1 0,-5 6-7,5-1 1,1 1 0,4-5 42,0-1-39,0 1 0,6-7 0,4 4 36,10-7-31,-4 0 7,12-5 1,-6-2 9,8-3 0,-1-3 39,1-7 0,-7 0 98,-4 1 0,2-6-86,-1 1 1,-5-3 103,-6 3 1,-5 2-124,1-2 1,-4 2 11,-1 3 1,-1-1-714,-4 0 297,-3 7 189,-7-5 138,-6 11 0,-9-4 0,-7 6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42:48.25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191 15 7569,'0'10'-134,"0"0"-202,0-7 472,0 10 154,0-11 0,-2 9-196,-2-6 0,0 0-116,-5-5 0,4 0-61,-5 0-37,0 0 103,-5 0 0,1 0 4,-1 0 0,5 0 7,0 0 0,1 0-7,-6 0 1,5 0 15,0 0-94,7-7 92,-4 6 1,7-7 19,0 3 1,2 1 0,3-5 0,3 4 137,7-5-151,0 7 1,4-9 228,1 7-105,-1 0 0,1 5-62,0 0 0,-1 0 80,-4 0 0,0 0-86,-1 0 0,-6 2 0,-3 3 0,2-2-37,-2 7 1,0 0-109,-5 4 1,-7-2-164,-3 3 111,-3-4 17,-1 10 1,-6-1-43,0-1 0,-1 3 113,1-3 1,4 3-20,-3 2 0,-1-3 6,5-6 1,-3 5 34,8-1 0,-1 1 182,1-6-201,-3 1-15,12-7 172,-6 5-139,14-4-12,1-1 0,8-2-12,4-6 1,3 0-103,6 0 1,5 0-201,1 0 1,-1 0 349,-5 0 0,7 0 0,2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42:48.51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1 280 7569,'1'-15'267,"4"1"1,-1-1 30,5 0-291,-5-6 42,9 5 0,-10-7-42,7 3 1,-5-1-264,4-3 1,0-4 255,0 3 0,11 4 0,-4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42:48.88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221 1 7372,'0'14'-165,"0"-6"385,0 6 0,-2-13-135,-3 4 0,2 2 29,-7-2 0,0-1-176,-4-4 1,-3 0-13,-2 0 149,2 0-378,-4 0 205,7 0 1,-1 0-62,0 0 1,0 0 158,1 0 0,-1 0 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42:49.04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280 1 7569,'-6'15'-416,"2"-6"427,-5 1 1,2-6 146,-8 0 0,2 3-85,-11-2 0,4 0 59,-4-5 1,-1 5-769,-4 0 636,-1-1 0,-6 3 0,-1 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42:49.72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177 89 7569,'0'8'-561,"-7"5"168,6-11 360,-12 11 0,4-7 289,-5 4 0,-1-4-218,0-6 0,1 0-47,-1 0 1,0 0-30,1 0 62,-1 0-56,7 0 18,-5-6 0,11-2 20,-3-7 1,3 5-10,2 0 0,7 1-10,3-6 1,3 0-1,2 1 0,-1 4 115,1 0-97,0 7-1,6-10 0,-5 11 191,4-3-183,-4 3 0,-1 2 79,0 0-72,-7 7 0,3-4 41,-6 7 24,6 0-59,-9 5 0,5-1-35,-7 1 1,-2 0-2,-3-1 1,-3 1-7,-7 0 0,5-1-106,1 1 0,-1 2 7,-5 2-9,0-3 114,7 6 0,-5-8-2,3 1 0,-1 0 22,1-1 0,-1 1 11,6 0 1,0 0-22,5-1 1,0-4 13,0 0 1,2-7 7,2 2 1,6-3 3,10-2 1,-2 0-157,6 0 66,1 0 0,4 0 65,1 0 0,6-7 0,1-1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42:50.26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162 89 7569,'-10'10'-367,"1"-1"0,4-5 446,-5 1 1,2-2 278,-2 2 1,-3-4-266,3 4-151,-3-3 72,5-2 0,-5 0-149,3 0 177,-3 0-90,-2-7 1,7-1 62,3-6 1,3 4-26,2 0 1,5 0-54,0-4 76,7-1-13,2 7 0,3-4 156,2 7-146,4-6-3,-6 9 0,5-4 241,-2 6 19,-4 0-40,6 0-89,-8 6 0,-6-2-104,-3 5 1,-3 1 1,-2 5 1,-2 0 16,-3-1 1,-3 6-67,-6-1 0,-4 1-144,3-5 63,-10-1 14,22 1 1,-16 0-34,9-1 1,-2 1 55,3 0 19,-5 0 1,13-1 22,-4 1 18,3-7 0,2 0 51,0-3-62,0-3 5,7 4 1,8-6 3,9 0 0,-1 0-146,1 0 1,-1 0-439,2 0 583,2 0 0,-4 0 0,7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42:50.63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221 0 7569,'0'9'202,"0"-3"-90,-6-6-29,-3 7 0,-5-4-165,-1 7 1,0-5-69,1 4 131,-1-5 1,-5 4-231,1-3 1,-1-4 137,5 4 0,1 2 111,-1-2 0,0 0 0,1-5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42:50.82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250 1 7569,'8'15'0,"4"-6"0,-7 1-155,-1-6 564,-4 2 0,-1-6-124,-4 0 1,-3 0-401,-7 0 0,-1 0 32,-4 0 1,-1 0-91,-4 0 0,-4 0-37,0 0 210,-1 0 0,-12 7 0,4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50:02.59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691 323 7569,'-21'5'-47,"-5"2"0,-5-1 0,-3 1 0,1-4-188,2-1 1,0 0 519,-3 2 1,-4-2-180,-6 3 1,2 1-129,2-1 1,-2 0-176,3-5 0,3 5 98,1 0 0,4 2-606,2-2 705,0-4 0,6 12 0,2-5 0</inkml:trace>
  <inkml:trace contextRef="#ctx0" brushRef="#br0" timeOffset="180">765 74 7232,'-29'14'0,"-1"1"0,1-2 0,-1-2 0,1-2 0,0-3 189,-1-3 0,1 4 47,-1-2 1,1 0-295,0-5 0,-6 0-213,1 0 0,0 0 271,4 0 0,1 0 0,-1 0 0</inkml:trace>
  <inkml:trace contextRef="#ctx0" brushRef="#br0" timeOffset="607">721 500 7569,'0'8'-121,"1"-1"261,4-7 1,-1 0 328,5 0 0,6-9 126,5-5-377,6-1 1,-3-8-60,6 4 0,7-3-97,3-2 1,-3-2-12,-2 6 1,2-4 81,-1 4 1,-1-5-87,-5 6 0,1-2 89,-1 1 1,-6 4-167,-3-4 0,-9 4 44,-1 1 1,-8 0 47,-2 1 1,-9-1-124,-10 0 1,-11 1 73,-9-1 0,-2 5-347,2 0 1,-8 5 141,3-4 0,-4 5-426,4-1 1,7-1 617,2 1 0,4 0 0,2 5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42:51.52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221 104 7569,'-6'15'0,"2"-2"-999,-5-4 492,5 4 588,-9-4 0,5 0 220,-6 1 1,-1-7-186,0 2 0,0-3-191,1-2 0,-6 0 45,1 0 1,-1-2-107,5-3 1,5-1 69,1-4 59,5-3 0,-2 0-9,6-7 20,0 1-13,0 4 51,6 0 0,3 1-10,5-1 0,-2 5-1,2 0 0,-2 6 117,7-6 0,3 6-79,-3 0 0,2 2 116,-1 2 0,-4 0 51,4 0-187,-4 6 1,-1-2 29,0 6 0,-6-6-14,1 6 1,-6 0-73,0 5 0,-2-1 81,-2 1 1,-6 0-175,-4 0 0,-3 4 39,-2 1 1,0-1-84,1-4 1,-6 3-17,0-3 1,1 8 73,4-9 1,-1 4 83,-4-3 1,9 0-43,-4-1 1,4 1 86,-4 0 0,7-1-74,3 1 0,3-5 168,2 0-153,0-7 38,0 10 1,2-11-28,3 3-1,5-4 1,9-1 1,-1 0-263,7 0 0,-1-1-69,6-4 336,-1-4 0,0-5 0,1-1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42:52.39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0 265 7569,'5'10'-1002,"0"0"736,0-7 1,-3 5 265,3-3 232,-4-3-69,12 4 0,-9-6 159,5 0-58,-5 0-110,9 0 1,-5 0-63,7 0 1,-6 0 33,1 0 0,0 0 3,5 0-50,-1 0 1,1-4 20,0-1 0,-5-7-119,-1 2 1,0 2 41,0-2-52,4 1 0,-11-1-25,3 0 0,-3 5 51,-2-5-101,0 7 1,-2-5 67,-3 3 0,2 3-77,-7-3 0,7 2 70,-2-2-43,-3 4 50,6-12 1,-5 9-11,7-5 1,0 4 188,0-5-164,0 7 1,7-9 34,3 7 1,1-6 205,-1 1-146,3 3 173,-5-6-136,0 12-43,-1-12 1,-7 9-104,0-5 67,0 5 0,0-4-36,0 3 0,-5 2 63,0-7-23,-6 7-118,3-4 1,-4 3 59,-3-1 0,4 0-119,-9 5 1,2 0 9,-1 0 125,3 0-568,-6 0 574,1 0 0,-2 0 0,-6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42:53.08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221 1 6419,'8'0'212,"-1"0"0,-6 0 173,4 0-76,-3 0-97,4 0-176,-19 0 0,4 0 78,-11 0 0,4 0-165,1 0 1,-1 0-14,-4 0 1,4 0-117,-4 0 1,-1 0-179,1 0 1,1 0 71,4 0 286,0 0 0,7 0 0,2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42:53.26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265 1 7569,'0'10'350,"0"-1"-212,0-5 0,-7 2-73,-2-6-21,2 0 0,-8 0-140,1 0 0,-3 0 81,-7 0 0,-1 0-334,-4 0 0,0 0 349,-1 0 0,1-6 0,-1-3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42:55.20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206 530 7569,'0'10'-373,"0"-1"-628,0-5 1673,0 9-243,0-12-76,0 6-251,-7-1 0,4-4-51,-7 3 0,5-3-8,-5-2 0,6 0 44,-6 0 9,0 0-94,-5 0 20,1-7 1,4 1-100,0-4-37,7-3 57,-4 11 0,7-11-24,0 3 59,0-3 0,2-2-6,3 1 0,-2 4 13,7 0 0,-2 5-6,2-5 1,3 7 18,-3-2 1,3-1 7,1 1 0,1 0 114,0 5-53,-1 0 0,-4 0 170,0 0-206,-7 0 0,10 6 0,-11 3 0,3 5 0,-5 1-24,-5 0 1,2-1-66,-7 1 1,0 6 39,-5 4 0,1-4-103,-1-1 1,5 1 0,0-1 88,1 6-1,-6-10 1,0 10-46,1-6 43,-1-1 0,0-4 41,1 0 0,-1-1-72,0 1 84,0 0 1,6 0-58,-1-1 105,7-6-78,-4 5 34,7-11-27,7 11 1,2-11-58,11 3 56,-4-4 0,10-1-72,-6 0 1,6 0-222,-1 0 128,-4 0 171,7 0 0,-12-6 0,5-2 0</inkml:trace>
  <inkml:trace contextRef="#ctx0" brushRef="#br0" timeOffset="335">676 486 7569,'0'8'-374,"0"-2"676,0-6-67,-6-6-78,4 4 0,-5-11-24,7 3 0,0-3-70,0-1 1,5-6-4,0 0 1,5-4-38,-5 4 1,5-4-247,-5 4 113,6-6 1,-8 10-513,7-4 392,-7-3 75,10 14 155,-11-11 0,11 12 0,-5-7 0</inkml:trace>
  <inkml:trace contextRef="#ctx0" brushRef="#br0" timeOffset="596">808 280 7569,'0'10'326,"0"0"-143,0-7 1,-1 8 80,-4-6-103,3 0 0,-11-5-80,3 0-40,-3 0 0,-3 0 57,-4 0 1,2 0 44,-6 0 0,4 0-150,-4 0 1,1-5 122,-1 0 0,1-1-219,3 1 44,4 3 1,-6-9-16,8 6 60,-1-7 35,0 4 0,6-6-252,-1-1 131,7 0 0,-4-1-157,7-4 0,7 2-2,2-6 180,11-1-373,3-4 0,11 4 452,0 1 0,7 6 0,-3-3 0</inkml:trace>
  <inkml:trace contextRef="#ctx0" brushRef="#br0" timeOffset="1082">1499 853 7440,'-14'7'417,"-1"-6"-406,0 4-7,1-3 0,4-2 128,0 0 0,0 0 5,-5 0 1,-4 0-121,-1 0 0,1 0 74,4 0 1,-5 0-224,1 0 1,-3 0-105,3 0 0,3 0-192,-4 0 0,9 0 428,1 0 0,0 0 0,-5 0 0</inkml:trace>
  <inkml:trace contextRef="#ctx0" brushRef="#br0" timeOffset="1256">1499 589 7569,'-6'14'0,"-2"1"8,-7 0 0,3-7 192,-2-3-112,2-4 1,-11-1 57,4 0 0,-4 0-121,-6 0 1,-1 0-260,1 0 1,4-1 233,1-4 0,-1-3 0,-4-7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43:06.69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265 1324 7569,'0'8'-404,"0"5"0,0-10 529,0 7 705,0-7-523,0 11-124,0-13 259,0 6-454,-6-7-379,4 0 443,-4 0 76,6-7 39,0 6 0,0-6-102,0 0 1,-5 4 105,0-7-92,0 7-15,5-3 0,0-1 132,0-3-97,0 4 204,0-7-185,0 4 98,0-5 46,0-1-54,0 0-105,0 1 1,2 1-111,3 3 101,-4 3 24,6 7 61,-7 0 1,0 7-126,0 3 1,0 3 4,0 1 1,0 1-14,0 0 1,-5 1-2,0 4 1,-2-4-160,2 4 167,4 3-15,-6-7 1,2 5-137,0-6 119,1 6-59,-3-5 0,5 6-122,-2-8 0,0 1 73,-1 0 0,4-6-294,-4 1 323,3 0 0,2 0-80,0 0-173,0-7-336,0 3 503,-6-6 85,4-6 0,-5 3-51,7-7 170,0 7 640,0-4-771,0 20 73,0-10-120,0 10 114,0-13 1,0 2-386,0 3 133,-6-3 25,4 4 0,-4-4-669,6 3 900,0-4 0,0 6 0,0-7 0</inkml:trace>
  <inkml:trace contextRef="#ctx0" brushRef="#br0" timeOffset="500">383 1368 7569,'0'15'-46,"0"-6"0,0 1 371,0-6 1483,0 2-1663,0-19 0,0 3-16,0-9 3,0 9-71,0-3 1,0 5 44,0-7 1,0 0-33,0 0 0,-2 1-112,-3-1 1,4 0 91,-4 1 1,-2 4-127,2 0 1,-1 2 74,1-2-51,3-3 0,-6 10 63,3-7-16,4 7 28,-12-4 1,9 7 2,-5 0 0,-1 2-15,-5 3 0,0-2 6,1 7 0,-1-5-15,0 4 0,1-4-5,-1 5 1,0-5-91,0 5-68,1-7 78,6 4 0,-5-2-814,3-1 402,3 1 218,1-5 273,6 0 0,-7 0 0,-1 0 0</inkml:trace>
  <inkml:trace contextRef="#ctx0" brushRef="#br0" timeOffset="1198">177 662 7569,'0'9'119,"0"4"0,-1-10-31,-4 7 0,3-5 287,-3 4-165,-3-5 1,5 7 59,-7-6-196,0 0 136,-5-5-370,1 0-48,-1 0 167,7-7-72,-5 6 13,11-12 0,-4 5-34,6-7 109,0 0 1,4 0 15,1 1 0,5 4-4,-5 0 1,7 5 126,-3-5-109,-2 7-5,6-3 0,-5 6 224,7 0-1,-1 0-170,-5 0 171,4 0-10,-5 0-135,0 0 56,-1 6-70,-7 2 1,0 7-35,0 0 1,-2 1-3,-3 4 0,-3 1-81,-7 3 106,0 4-14,1-5 0,-1 5-138,0-4-40,1 4 128,-1-12 0,0 11-82,1-8 1,-1-1 21,0-8-12,7 3 63,-5-5-102,11 0 92,-4-1-124,6-7 134,6 0 0,3 0-50,5 0 41,1 0 0,4-5-202,1 0 108,0 0 0,1 0 52,3 0-748,-2-6 375,5 9 443,-10-11 0,11 5 0,-6-7 0</inkml:trace>
  <inkml:trace contextRef="#ctx0" brushRef="#br0" timeOffset="2126">603 604 7569,'0'8'71,"0"-2"1,2-6-39,3 0 70,-3 0 1,6 0-192,-3 0 1,-4-1 107,4-4 0,-2 2 39,2-7 0,-3 0 148,3-5-135,3 1 1,-5-1 72,7 0 121,-7-6-238,10 5 111,-4-12 1,0 5 147,1-6 1,-5-1-77,5 1 0,-5-2-24,5-4 1,-5 4-110,4-3 0,-5 3-110,1 2 0,-2 1-242,2 3 191,-4-2 41,6 10 0,-7-4-109,0 6 70,0 7-150,0-5 150,0 12 37,0-6 0,0 18 15,0 4 1,-5 3 4,0-3 0,0 6-145,5 3 6,-6-2 87,4 5 1,-9-5-95,6 2 135,0 11-2,-2-18 0,4 18-15,-7-11 1,5 4-2,-5 1 0,6-1 4,-6-3 0,5 1-97,-5-7 29,7 1-75,-10-5 137,11-7-27,-4-2-14,6-6 4,0-6 308,0-2-141,6 0 1,1-5-6,2 3 1,4 2 106,-3-2 1,-2 5 27,2-5-127,0 7-33,5-10 1,-1 9 195,1-5-153,0 5-51,0-2 1,-2 4 89,-4-3-40,4 4-56,-4-6 1,-1 9-16,-3 3 1,-4-2-11,-1 7 0,0-5-20,0 4 40,0 1 0,-1-2 24,-4-3-96,3 3 73,-4-6-23,-1 5 0,4-2 14,-7-1-60,0 1 14,-4-5 0,-1 0-18,0 0 0,5 0-13,1 0 0,4 0-94,-5 0-1,7 0 53,-10 0 3,11 0 67,-5 0 36,7 7-11,0-5 0,0 6-12,0-3 1,0-2 5,0 7 1,2-5 31,3 4 93,3 1 1,7 5 120,-1 0-109,1-7-34,-7 5 0,5-7 81,-3 4-72,-3 3 1,4-10 1,-6 7-48,6-6 1,-9 9-17,3-4-235,3-2 206,0 6-113,1-5 1,-3 2-965,-6 0 1068,0-7 0,0 10 0,0-5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43:12.80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1133 30 7569,'14'8'0,"1"5"0,0-7-572,-1 4 189,-6-3 300,6-7 77,-6 0 0,6 0 62,1 0 1,-5 0-50,0 0 95,0 0 0,-1 0-80,1 0 94,-7 0 0,6 0-46,-5 0 0,-2 6 253,3 4-276,-3 3 1,-4-3 175,-3 0-103,-3-1 1,-2 6 50,0 0 0,-1 0-65,-9-1 0,2 1-11,-6 0 1,-1-1 13,-4 1 1,-2-5-119,-3 0 1,-4-7 99,-6 2 1,1-4-71,4-1 0,-3 0 27,3 0 1,-2 0-87,2 0 1,-4-1-17,4-4 0,-5 2 56,-5-7 0,1 0-77,-5-5 0,4 6 55,-5-1 1,6 0-70,-1-5 0,5 1 78,5-1 1,3 5-25,7 0 1,1 0 2,3-4 0,4-1-1,7 0 1,-1 6-146,0-1 1,7 0 47,3-5 1,-1 5-580,1 1 709,0 5 0,11-9 0,2 5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43:16.3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338 59 7028,'-9'0'226,"-1"0"-114,7 0-3,-10 0-64,4 0 0,-5 0 16,-1 0 0,5 2 3,0 3 1,1-3 0,-6 2 0,5 3-33,0-2 1,2 1 81,-2-1-81,-3-3-19,5 11 1,-7-6-6,1 2 0,4 4-36,0-3 1,5-2 59,-5 2 0,5-5-82,-4 5 1,4-5 63,-5 5 1,5-6-30,-5 6 1,5-5 10,-4 5 0,5 0 0,-1 4 1,-1-4 9,1 0 1,0 0-3,5 5 0,0-6 13,0 1 0,-5 0-12,0 5 1,0-1 6,5 1 1,0 0-5,0-1 1,0-4 36,0 0 1,0 0-39,0 5 0,2-2-26,3-4 1,-3 4 16,2-3 1,0-2-5,1 2 0,-4 0 2,4 5 1,2-5 6,-2-1 0,6 1-16,-1 5 1,-2-2 10,2-3 1,-2 3-6,2-3 0,3-4 29,-3-1-8,3 3 1,1-1 27,1 2 0,0 0 53,-1-4-5,1-4 1,0 11-71,0-7 1,-6 4 61,1-4 1,0 0-44,5-5 0,-6 5 76,1 0 0,0 0-50,5-5-32,-1 0 0,1 0-19,0 0 0,0-2-5,-1-3 1,1-3-39,0-7 0,-6 1 56,1-1 1,0 0-40,5 1 1,-1-3 26,1-2 1,-5 2 66,0-2 1,-5 2-20,4 3 0,-4-1 7,5 0 0,-7-4 10,2-1 1,2-6 117,-2 1 1,0-1-117,-5 2 1,5-4-4,-1 4 0,1 1-121,-5-2 0,0 1 78,0-6 1,0 6-85,0-1 1,0 6 0,0-6 0,-5 7-83,1-1 0,-8 2 88,2 3 1,2 4-86,-2 0 0,1 2-116,-6-2 0,0 4 52,0 6 1,-6 1-269,-3 4 0,-6 5-27,-4 9 485,3 4 0,-11 13 0,4 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43:22.70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279 618 7569,'0'10'426,"0"-1"-375,0-5 209,0 2-173,-6-6 124,4 0 338,-4 0-378,6-6 1,0 2 14,0-5 0,0 4-44,0-5 1,0 0-139,0-4 1,5-1 97,-1 0 1,3 0-146,-2 1 1,-2-6 48,7 1 1,-2-3-82,2 3 0,1-3-182,-6-2 0,7 1-225,-2 3 0,-4 4 94,-1-3 388,3 2 0,0 3 0,7-1 0</inkml:trace>
  <inkml:trace contextRef="#ctx0" brushRef="#br0" timeOffset="271">632 59 7569,'0'15'-828,"7"-7"1938,-6 5-387,6-11-450,-7 4-24,0-6-170,-7-6 0,4 3 136,-7-7-120,0 7 0,-6-4-5,-3 7 1,2 0 3,-2 0 1,-4 0-107,-2 0 0,2 5 53,-1 0 1,-1 1-248,-4-1 0,0 2 92,-1 3 1,6 3-118,-1-4 1,2 0 47,-1 0 0,1 1 183,3 5 0,4 0 0,-5-1 0</inkml:trace>
  <inkml:trace contextRef="#ctx0" brushRef="#br0" timeOffset="591">529 530 7569,'-14'10'-35,"-1"-1"0,-1-5-144,-4 0 0,-3 3 554,-6-2 1,-1 1-89,1-1 0,-5-3-194,-1 3 0,1 1 25,5-1 0,1 0-174,3-5 0,-1 5 104,7 0 1,-1 0-295,5-5 1,1 5 138,-1 0 1,2 1-672,3-1 778,-3-3 0,5 11 0,-7-5 0</inkml:trace>
  <inkml:trace contextRef="#ctx0" brushRef="#br0" timeOffset="1081">735 442 7053,'10'0'345,"0"0"0,-5-2-196,4-3 0,1 2-55,5-7 1,0 0-134,-1-5 132,1 7-18,0-5 1,-1 5-88,1-7 1,0 6 100,-1-1 1,-4 6-141,0 0 0,0 2-39,5 2-51,-1 0 80,1 0 0,-7 6 14,-3 4 0,-3 3-46,-2 2 1,0 0 79,0-1 0,0 1 7,0 0 1,0 0-11,0-1 1,0-4-66,0 0 52,0-7 13,0 10 0,1-11 37,4 3 0,3-4-49,7-1 57,0 0-37,-1-6 0,6 3-113,0-7 1,-1 2 103,-4-2 1,0 2-258,-1 3 1,1 3 80,0-3 1,-1-1 192,1 1 0,0 0 0,0 5 0</inkml:trace>
  <inkml:trace contextRef="#ctx0" brushRef="#br0" timeOffset="1481">2073 295 7569,'8'1'0,"-3"4"-255,-4-3 167,6 11 1,-5-10 421,2 7 1,-2 0-208,-2 4 0,-5 1-25,0 0 0,-5-1-174,6 1 0,-8 0 108,2 0 1,2 4-83,-2 1 0,5 4 64,-4-4 0,4 1-17,-5-1 1,5-4-2,-5 4 1,5-4-18,-4-1 1,4-6 13,-5 1-2,7-7-13,-10 4 1,6-9 31,-3-3 1,2-8-24,3-6 1,2-2 16,-7 1 1,7 2-176,-2-6 0,-2 4 98,2-5 0,-4 6-386,4-6 0,0 7 455,5-1 0,-7 2 0,-1 3 0</inkml:trace>
  <inkml:trace contextRef="#ctx0" brushRef="#br0" timeOffset="1975">2234 471 7569,'15'0'0,"0"0"-650,-1 0 403,8-7 1,-6-1 176,4-6 1,1-1 313,-2 0 0,6 0-71,-5 1 1,1-6 149,-2 1 0,-2-8-111,2 3 1,-1-4 105,2-1 0,-9-1 12,4 1-228,-4 6 0,3-3-127,-5 6 0,-1 1 114,-3 4-196,-3 0 0,5 6 67,-7-1 0,-7 6-99,-3 0 1,-3 8 32,-2 6 1,-1 3-35,-3 2 1,2 6 64,-2 4 0,-3 3-102,3 1 1,-6 5 24,6 1 0,-1-1 89,5-5 0,1 2 83,-1 4 0,2-9-96,3 3 1,4-4 119,6-1 0,0 2-57,0-6 0,1-1 57,4-4 1,8 0-16,7 0 0,-1-2-16,-4-4 1,5-2 73,-1-7 0,1 0-48,-5 0 1,-1-2 90,1-3 0,0-3-63,-1-6 1,1-3 73,0-2 0,-1 2-52,1-2 1,0 2-36,0 3 1,-1-1-72,1 0 0,0 1 76,-1-1 0,1 2-91,0 3 0,-1-1 74,1 6 1,1 0-382,4 5 0,-4 0 27,4 0 312,3 0 0,-7 6 0,5 2 0</inkml:trace>
  <inkml:trace contextRef="#ctx0" brushRef="#br0" timeOffset="3232">3175 603 7569,'8'0'-1065,"0"0"1071,-3 0 0,-1 0 383,5 0 1,-4-6-135,5-4 1,-2-3-62,2-2 0,3-1-12,-3-4-13,3 4-73,2-5 1,1 1-4,4 0 1,-4 1 1,7-1-21,-4 1 1,-2-1 19,2 5 0,-1 1-132,2-1 0,-4 5 64,4 0 1,-4 7-68,-1-2 1,-5 4 51,-1 1 1,-4 1-91,5 4 0,-7 3-9,2 7 1,-3 0-70,-2-1 0,0 8-4,0 2 1,0-1 90,0 1 0,0 1-52,0 4 0,-2-4 59,-3-1 1,4-4 47,-4 4 0,3-6-55,2 2 1,0-9 126,0-1-58,0-7 21,0 4 1,5-9 5,0-3 1,7-8 4,-3-6 1,6-6 73,5 6 0,-4-3-102,4 3 0,-9 3 40,-1-4 1,0 5-13,4 5 49,1-3 20,0 12-48,-1-6 1,-4 9-76,0 3 1,-7 3 50,2 7 0,-3-1-88,-2 1 1,0 0 74,0-1 1,0 1-94,0 0 0,1 0 80,4-1 0,-3 1-52,3 0 1,-4-6 24,-1 1 1,2-7-8,3 2 0,-2-3 43,7-2 0,-5-2-32,5-3 0,-5 2 31,4-7 1,1 1-23,5-6 0,-5 0 31,0 1 0,-6 4-23,6 0 0,-5 7 93,5-2-76,-7 3 0,5 2 16,-3 0-27,-3 0 0,9 7 6,-6 2 0,2 3-18,-2-2 0,-2 3 17,7-3 0,-5-2-58,4 1 0,-4-4 48,5 5-4,0-7 0,5 9 0,-1-7 36,1 0 0,0-5 20,-1 0 1,1 0-48,0 0 1,0 0 23,-1 0 0,1-2-8,0-3 1,-1 2 28,1-7 0,0 5-27,-1-5 0,1 5 33,0-4 1,0 4-12,-1-5 0,1 2 1,0-2 0,-6-3 122,1 3-130,0-3 0,0-2 38,0 1-32,-7-1 1,5 0-145,-3 1 136,-3 5 1,2 1-151,-8 3 103,-5 4 0,-5-6-89,-1 7 1,0 0 8,1 0 1,-1 5 44,0 0-8,1 6 1,-1-2 18,0 5 0,5 1-5,1 0 0,5-1 10,-1 1 0,4 0 11,1 0 0,0-1 8,0 1 1,1 0 2,4-1 1,0-1 56,10-3 1,-4 2-67,9-8 1,1 1 120,-1-5 1,-1 0-103,-4 0 1,5-1 105,-1-4 1,1-3-83,-5-7 0,-1-1 32,1-4 1,0-3 67,-1-6 0,8-2-56,2-4 1,-1 3 76,1-7 0,1-1-93,4-4 1,-1 0 123,-3 0 0,-4 2-46,-6 2 0,-1 0-147,1 5 1,-5 6 75,0 4 0,-6 7-198,6-1 49,-7 9-29,4 4 0,-9 9-79,-3 7 1,-3 1 50,-6 14 0,-3 6 5,-2 8 0,2 2 17,-2-2 0,2 2-57,3-7 1,-1 5 47,0-5 1,2 6 24,3-6 1,-1 5 46,6-5 0,-1 1 98,1-6 1,3-4 27,-3-1 0,4-6-67,1 2 0,1-9 104,4-1 1,-2-7-35,7 2 0,0-5 41,5-5 0,4-3-83,1-7 0,4 1 137,-4-1 1,6-1 12,-1-4 0,2 2 47,3-6 0,4 4-227,0-5 0,1 7 89,-6-1 0,-1 3-546,-4 1 0,-1 0 463,-3 0 0,-4 1 0,5-1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43:28.16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0 941 7569,'0'9'-73,"7"-3"411,-6-6 1,7 0-79,-3 0 0,3-6-170,7-4 1,-3 0 52,2-5 0,-2 4-40,7-9 1,3 2-18,-3-1 1,6 1 9,-6-7 0,6 7-141,-6-1 0,3 2 56,-3 3 0,-3 1-12,4 3 1,-4-2 48,-1 7-225,0 1 113,0 4 1,-6 1-96,1 4 1,-7-2-19,2 7 0,-3 2 41,-2 7 1,0-3-23,0 4 1,-5-4 58,0-1 1,0-5-6,5 0 1,-5-5-71,0 4 13,1-5 70,4 2 0,6-11 18,4 0 0,-2-6 91,2 1 1,0-8-61,4-1 0,1-1 154,0 5-120,-1 1 0,1 1 93,0 3 1,-7 2-52,-3 3 106,3 3 0,-6-3-68,3 10 1,-2-2-47,2 7 1,-4 0-108,4 5 1,-3-1 70,-2 1 1,2-5-147,2 0 1,0-2 155,5 2 0,1 3 0,5-5 0</inkml:trace>
  <inkml:trace contextRef="#ctx0" brushRef="#br0" timeOffset="275">1323 824 7569,'8'0'196,"-1"0"1,-9 0-65,-3 0 1,-3 0-138,-7 0 0,1 0 56,-1 0 1,0 0-101,0 0 1,1 0 94,-1 0 1,0 0-41,1 0 0,-1 0-100,0 0 0,5 0-500,1 0 594,-1 0 0,-5 0 0,0 0 0</inkml:trace>
  <inkml:trace contextRef="#ctx0" brushRef="#br0" timeOffset="467">1338 603 7569,'0'15'-76,"0"0"0,-2-7 328,-3-3 1,-3-4-188,-7-1 1,-1 0 11,-4 0 1,4 0-110,-4 0 1,4 0 100,1 0 1,1-1-743,-1-4 673,0 3 0,1-11 0,-1 5 0</inkml:trace>
  <inkml:trace contextRef="#ctx0" brushRef="#br0" timeOffset="1084">1970 412 7569,'0'8'0,"0"1"0,0-5 0,-2-2 0,-3 3 0,2-3 0,-7-2 0,5 5-88,-5-1 1,6 3 81,-6-2 1,5-3-263,-5 2 144,7 5 1,-4-1 7,7 6 0,0-4 71,0 0 1,2 0 24,3 5 1,3-1 45,7 1 1,1 0-61,4-1 1,1 1 112,3 0 0,4-1-41,-3 1 1,-4 0 5,-2 0 0,-2-1-16,-3 1 1,-5 5 9,-5-1 1,-2 2-47,-2-1 0,-2-4 25,-2 4 0,-5-2-27,-5 1 1,-3-2 19,-2 2 0,1-4-16,-7-5 1,1 1 13,-6-6 1,6 5-92,-1-5 1,7 0 58,-1-5 0,3-2-8,1-3 0,5 0 35,0-9 0,7 6-17,-2-12 0,10 7 147,5-7 1,4 2-86,6-1 0,3 2 92,6-2 0,6-4-37,-1-2 1,2 4 43,-2 2 1,-3-3-41,3 3 0,-3-6 140,-1 6 1,-7-3-35,-4 3 1,-7 2 108,-2-2-311,-7-4 0,3 7 70,-6-4 0,-6 9-271,-4 1 1,-10 7 128,-4-2 1,-4 3-534,-1 2 0,-1 0 594,1 0 0,-7 0 0,-1 0 0</inkml:trace>
  <inkml:trace contextRef="#ctx0" brushRef="#br0" timeOffset="1393">2852 794 7569,'-7'15'-799,"1"-5"777,-4 0 1,-3-7 73,3 2 1,-3 1-24,-2-1 0,0 0 14,1-5 0,-1 0-99,0 0 1,1 0-151,-1 0 1,0 0-112,1 0 317,-1 0 0,0 0 0,0 0 0</inkml:trace>
  <inkml:trace contextRef="#ctx0" brushRef="#br0" timeOffset="1594">2852 677 7569,'14'0'-140,"1"0"70,-7 0 0,0 0 155,-3 0 1,-3 1 412,3 4-129,-4-3-279,-1 5 0,-6-7-198,-4 0 1,-5 4 74,-4 1 0,-4 0-68,-6-5 1,1 0 97,3 0 1,-1 0-323,7 0 0,-6 0 54,5 0 271,1 0 0,4 0 0,0 0 0</inkml:trace>
  <inkml:trace contextRef="#ctx0" brushRef="#br0" timeOffset="2142">3410 471 7569,'0'15'-654,"2"-5"1148,3-1-416,-4 1 1,6 0 204,-7 0-350,0-7 128,-7 4 0,4-7-128,-7 0 48,7 0 0,-5-2 36,3-3 0,3-3 8,-3-7 0,4 0-29,1 1 1,5-1-52,0 0 0,6 1 84,-1-1 0,-2 5-41,2 0 0,0 7 31,4-2 0,1 4 8,0 1 1,-1 4-15,1 1 1,-2 7-26,-3-2 0,1 4 18,-6 6 0,0-2 0,-5 6 1,0 1-20,0 4 0,-6 1 23,-4-1 1,-5-1-26,-4-4 1,1 4 19,-7-3 0,2-3-40,-1 3 1,1-7 12,3 1 0,6-7-6,-1-2 1,0-5 19,5 4-1,4-5 91,-1 2 0,9-6-84,3 0 0,5 0 86,9 0 0,-1 0-67,7 0 0,-1 0 61,6 0 0,-6-1-47,1-4 0,-1 3-190,6-3 0,-6 4-181,1 1 1,-8 0 339,3 0 0,-4 0 0,-1 0 0</inkml:trace>
  <inkml:trace contextRef="#ctx0" brushRef="#br0" timeOffset="2629">3969 456 7569,'6'9'0,"-2"2"-277,5-6 288,-5 0 1,4-4 488,-3 4-110,-4-3-328,6 4 199,-1-6-213,-4 0 39,11 0-104,-5 0 0,7 0 7,0 0 51,-1-6 1,1-1-38,0-2 0,-1-3 59,1 7 1,0-5-89,0 6 1,-2-8 112,-4 2-9,5-3-137,-13-1 141,6-1-150,-7 0 1,0 5 54,0 1 1,-7 5-139,-3-1 1,2 4 18,-2 1-114,1-7 229,-6 6 0,5-6-16,0 7 30,7-6-41,-4-3 0,9-5 147,3-1 1,-2 0-69,7 1 1,-2-3 109,2-2 1,3 2-69,-3-2 1,-2-3 99,2 3 1,-5-2 2,5 1 0,-7 4-87,2-4 1,-4 4-168,-1 1 1,-6 5 104,-4 0 1,-3 7-127,-2-2 1,-1 4 89,-4 1 1,2 1-411,-6 4 0,4 3 24,-4 7 390,-1 6 0,2 2 0,2 7 0</inkml:trace>
  <inkml:trace contextRef="#ctx0" brushRef="#br0" timeOffset="3830">5027 574 6791,'8'-2'707,"-3"-3"-506,-3 4 0,-4-6 44,-3 7 1,2-5-240,-7 0 100,0 1 1,-4 4-52,-1 0 1,0 1 66,1 4 0,-1-2-141,0 7 1,2 0 84,3 5 1,-1-6-88,6 1 1,-5 0 22,5 5 0,0-1-49,5 1 0,0 0-4,0 0 1,0-1 23,0 1 1,2 0 22,3-1 0,3-1 19,7-3 0,1-3 22,4-7 0,1 0-28,3 0 1,4-2 102,-3-3 0,-4 0-52,-1-9 1,-4 2 135,-1-7 1,-1 1-50,1-2 1,-7 4 60,-3-4 1,-3 4-186,-2 1 71,0 0 0,-8 2-248,-7 3 1,0-1 70,-4 6 1,-3 0-184,3 5 1,-3 0 44,3 0 221,3 0 0,-6 7 0,8 1 0</inkml:trace>
  <inkml:trace contextRef="#ctx0" brushRef="#br0" timeOffset="4110">5409 148 7569,'15'0'-1079,"0"0"1182,-7 0 996,5 0-647,-11 0-174,4 0-192,-6 6 0,-5 2-21,0 7 0,-6-4-30,1 4 0,-3-3 26,-2 7 0,1 2-74,-1-1 0,0 6 50,0-1 0,-1 2-233,-3 3 1,2 1-29,-2 3 1,4-3-101,5 3 0,-1-2-71,6-3 1,-5 0 123,5 1 0,0-7 271,5-4 0,2-4 0,3-5 0,3 3 0,7-5 0</inkml:trace>
  <inkml:trace contextRef="#ctx0" brushRef="#br0" timeOffset="4727">5483 500 7569,'10'-1'0,"-1"-4"-215,1 3 201,5-11 1,-5 10 224,-1-7-181,-5 7 1,4-5 180,-3 3-175,-4 3 132,6-4-3,-7 6-114,-7 6 24,-1 2 0,-2 7-104,1 0 1,4-1 77,-5 1 0,5 1-93,-5 4 0,7-4 60,-2 4 0,3-4-68,2-1 1,0-5 80,0 0 0,0-1-31,0 6 1,0-5 36,0 0 1,5-5 3,0 4 1,7-5-31,-2 1 1,3-4 17,1-1 1,1 0 29,0 0 1,-1-6-26,1-4 0,5 2-13,-1-2 1,1 0 10,-5-5 1,-6 1-27,1-1 1,0 0 0,5 1 1,-6-1-8,1 0 1,-5 5-3,5 1 0,-7 4 38,2-5-60,3 7 37,-6-4 0,4 9-29,-6 3 0,0-2 23,0 7 0,0 0-122,0 4 0,0 1 28,0 0 0,0-1 26,0 1 0,0 0-39,0-1 20,0 1 99,7 0 1,0-5-93,2-1 100,4-5 0,-4 2-46,5-6 0,1 0 35,0 0 1,-6-5 34,1 0 1,0-6-55,5 1 0,-1-3 84,1-2 1,0 1-72,0-1 1,-1 5 81,1 0 1,0 2-48,-1-2 118,1 4-128,6 6 1,-4 0-25,2 0 1,-2 2 9,-3 2 1,1 5-7,0 5 0,-1 1-57,1 0 1,-5-1 60,0 1 1,-7 0-138,2 0 1,-4-6 70,-1 1 0,-6 0-280,-4 5 0,2-2 329,-2-4 0,-6 5 0,-7-6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6T09:08:38.30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251 427 7281,'0'-8'-717,"0"1"783,0 7-43,6 0 38,-4 0 283,4 0-228,-6 7 2,0-6-2,0 6-20,0-1 2,0-4-11,0 5-51,-6-7 1,3 4 11,-7 1 1,5 0 2,-5-5 1,5 0-21,-5 0 1,6 0-2,-6 0 1,0 0 50,-5 0-39,7 0-35,-5-6 0,7 2 9,-4-5 1,-3 0 22,3 0 0,-3-4-7,-2 3 0,5 2-40,1-2 1,0 0-1,0-5 1,-3 6-3,7-1 0,-5 0-8,6-5 0,-6 1-79,5-1 108,0-6-46,5 4 0,0-6-60,0 4 1,0 1-25,0-7 1,2 6-171,2-6 1,0 6 98,6-6 190,-1 7 0,6-10 0,0 6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43:40.84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104 706 7918,'-9'0'1147,"-4"-5"-842,4 0-131,2 0-220,-6-1 212,5 4-81,-7-11 1,5 10 55,0-7 0,7 0-161,-2-5 1,4-4 68,1-1 1,0-6-125,0 2 1,1-4 19,4-2 1,3-1 59,7-3 0,5-2 33,-1-3 1,3 3-164,-3 7 1,-1-1-55,7 1 0,-1 1-135,5 4 1,1-3-123,-1 8 1,1 4 435,-1 5 0,0 1 0,1-6 0</inkml:trace>
  <inkml:trace contextRef="#ctx0" brushRef="#br0" timeOffset="644">780 618 7554,'-8'6'725,"1"-4"-434,7 4-8,0-6-44,7 7-230,-6-5 72,12 4-55,-5-6 1,7 5 52,0 0 0,1 0 30,4-5 1,-2 0-66,6 0 1,1 0 29,4 0 1,1 0-85,-1 0 0,-5 0 89,1 0 1,-7-2-93,1-3 0,-7 2 59,-2-7 0,-2 5-72,2-5 0,-4 6-20,-6-6 0,0 5 53,0-5-52,0 7 64,0-10 0,-1 6-67,-4-3 0,1-1 46,-5 6-57,5-6 0,-2 3 48,6-7 1,0 5-3,0 0 1,0 0 20,0-4-15,6-1 0,1 0 97,3 1 0,3-1-90,-3 0 1,1 1 59,-1-1 1,1 0-45,-6 0 0,5 1 108,-5-1 1,1 2 17,-1 3 0,-3-3-6,3 3-161,-10-3 1,-5 0 79,-10 3 1,-1 2-168,-3 3 1,-4 4 93,3-4 0,-2 3-346,-3 2 1,7 0 152,4 0 1,3 0-1182,1 0 1392,0 0 0,0 7 0,1 1 0</inkml:trace>
  <inkml:trace contextRef="#ctx0" brushRef="#br0" timeOffset="1018">1838 632 7118,'5'-14'579,"0"-1"0,5 0-61,-5 1-307,6-8 0,-9 0-137,3-8 0,1 6 55,-1-1 1,0 2-211,-5-1 0,5-2 96,0 6 1,0 0-864,-5 6 511,0-1 337,0 0 0,6 7 0,2 2 0</inkml:trace>
  <inkml:trace contextRef="#ctx0" brushRef="#br0" timeOffset="1250">2059 427 7569,'0'9'69,"0"1"275,0-7-118,-7 11 0,-1-13 97,-7 4 1,0-3-219,1-2 0,-7 0 78,-4 0 1,-3-5-73,-1 0 0,-1-2 84,1 2 0,0 4-238,-1-4 1,6 3 37,-1 2 1,2-1-953,-1-4 957,3 3 0,6-4 0,0 6 0</inkml:trace>
  <inkml:trace contextRef="#ctx0" brushRef="#br0" timeOffset="1589">2470 618 8202,'8'-15'586,"-1"-1"-505,-7-4 1,0-1 81,0-4 1,1-2-391,4 2 1,-3-3 160,3-1 1,-2 4-324,2 1 389,-3 6 0,11-10 0,-5 5 0</inkml:trace>
  <inkml:trace contextRef="#ctx0" brushRef="#br0" timeOffset="2392">2602 750 7569,'10'0'0,"0"0"-71,0-7 60,5-1 1,-1-6 492,1-1-253,0 0 0,1 0 95,4 1 1,-4-6-111,3 1 0,3-8 92,-3 3 0,3-4-111,-3-1 0,-3-7 11,4-3 1,-4 1-12,-1-1 0,0 5-166,0-6 0,-7 6-104,-3-5 1,-4 6-220,-1-1 0,-1 8-431,-4 1 0,-3 7 375,-7-1 1,-5 2 349,1 3 0,-8-1 0,5 0 0</inkml:trace>
  <inkml:trace contextRef="#ctx0" brushRef="#br0" timeOffset="3311">3969 280 7569,'0'14'19,"0"-6"0,0 1 438,0-4 1,-1 1-106,-4 4 0,2 1-358,-7-6 0,5 7 45,-5-3 0,0 5-97,-4 0 1,-1 6 18,0-1 1,1 6-25,-1-5 0,0 4 25,0-4 1,1 4 47,-1-4 1,0-1-381,1-4 1,-1 0 138,0-1 0,5-4 231,1 0 0,5 0 0,-2 4 0</inkml:trace>
  <inkml:trace contextRef="#ctx0" brushRef="#br0" timeOffset="3536">3955 647 8841,'-13'-11'482,"3"-4"0,-8 4-250,3-9 0,-3-1 52,4 1-146,-1-6 0,-6 5-166,-4-4 1,-1-3 88,1 4 1,-2 1-469,2-1 0,-1 6 248,2-2 1,2 4-1385,8 1 1543,-1 0 0,0 1 0,1-1 0</inkml:trace>
  <inkml:trace contextRef="#ctx0" brushRef="#br0" timeOffset="4205">4631 103 6741,'0'8'739,"0"-1"-568,0-1-58,0-4-22,-7 5-151,6-7-35,-6 6 199,7 2-169,0 7 0,0 0 85,0-1 1,2 1-75,3 0 0,1 0 73,4-1 0,8 3 4,-3 2 0,4-3-11,1 4 1,-4-4 2,4-1 1,-4 1 81,-1 4 0,-2-4-77,-3 4 1,1 1-35,-6-1 1,0-1 40,-5-4 0,0 1-55,0 4 1,-7-4 47,-2 4 0,-9-2-51,-2 2 1,-6-4 13,1 3 0,-2-2 21,-3-3 1,6-5-13,-1-4 1,6 1 3,-6-1 1,7 0-67,-1-5 66,2-7 1,4-1-4,3-7 1,4-1-2,6-3 1,6 1 93,4-7 1,5 1 102,5-6 0,2 1-71,8-1 1,4 1 101,0 0 1,12 4-46,-2 1 0,10 1-26,0-2 0,-5-1-26,-5 7 1,-6-3 63,-9 3 1,-6 7 104,-3-2 154,-4 2-347,-8-3 0,-3 2-72,-10 4 1,-5 2-229,-9 7 0,-4 0 126,-7 0 0,-6-5-724,-3 0 0,-2 0 137,2 5 662,-3 0 0,4 7 0,-6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44:00.71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28 632 7569,'0'15'-74,"0"0"0,2-2 593,3-3-298,-4-4-26,6-6-93,-1 0 1,-2 0-12,5 0 1,-4-6 10,5-4 1,-5 2-11,5-2 1,-5 0 33,5-5 1,-1-1 18,6-4 0,0 3-18,-1-8 1,8 1-24,2-6 1,-1-4 32,2 0 1,-1-2-43,5 1 0,1-2 18,-1-7 0,-6 0-109,-3-1 1,-4 8 94,-1 3 0,-6 4-152,1 6 1,-6 2-33,0 8-46,-2-1 2,-2 7 120,0 1 0,0 9-156,0 3 1,-6 5 51,-4 9 0,-3 4-43,-2 7 0,-1 5 67,-4 5 1,-1 2-69,-4 2 0,-2-1 44,2-4 0,-3 3 25,-1-2 1,0-3-52,-1 2 1,6-6 34,-1 1 0,7-3-10,-1-1 0,-1-3 30,5-2 1,-3-4 73,8-6-153,4 0 213,-7-7 1,11-3-125,-3-10 149,10-3 1,3-12 87,7 0 1,-5 1-108,0 4 1,0 0 32,4 1 1,1 4-58,0 0 1,4 5 89,1-5 1,1 7-48,-1-2 1,1 4 4,3 1 0,4-5-77,-3 0 1,2 0-12,3 5 1,-6 0 3,1 0 1,-7 0 41,1 0 0,-2 0-95,-3 0 0,1 0 75,0 0 1,-5 5-7,-1 0 1,-5 1-13,1-1 82,-4 3 1,-7 7-80,-4 0 1,2-1 2,-2 1 0,0 5-65,-5-1 0,1 1 75,-1-5 1,5-2-47,0-4 38,7 5 14,-10-6-33,11 0 0,-2-2 186,8-6-106,5 0 0,5 0 42,1 0 0,5 0 24,-1 0 0,1 0-86,-6 0 1,3-4 23,2-1 1,-2-2-13,2 2 1,-1-1 21,2-4 1,-4-2-23,4 8 0,-4-8-34,-1 2 1,1-3 35,4-1 0,-4-1-57,4 0 1,-4 0 114,-1 1 1,-1-1-72,1 0 0,0 1 88,0-1 1,-6 2-71,1 3 1,-5-3-75,5 3 0,-5-1 137,5 1-88,-7-3 10,3 5-122,-6 0 0,-6 1 16,-4 7 0,-3 0 32,-2 0 0,1 0-72,-1 0 1,0 2 84,0 3 0,1 1-47,-1 4 0,0 3 41,1-3 1,-1 4-109,0 6 0,5-4 72,1 4 0,4-2-5,-5 2 0,7-4 38,-2 3 1,3-2-25,2-2 1,0-1 35,0 1 0,7-2-35,3-3 1,3 1 81,1-6 1,3 5-67,2-5 0,4 0 67,6-5 1,1 0-34,-1 0 1,1-2 0,-1-3 1,0 2 70,1-7 0,-6 0-80,1-4 1,-7 4 37,1 0 0,3 0-27,-3-4 1,1-1 43,-5 0 0,-2 0-34,-4 1 1,4 4 24,-3 0 1,-2 0-17,2-4 1,-5 4 3,5 0 1,-7 5-68,2-5 1,2 5 74,-2-4-73,-1 5 0,1-4 59,0 3-46,0 4-238,-5-6 198,-6 7 0,-1 7-34,-3 2 1,-3 3 62,3-2 1,2 3-59,-2-3 1,2 8 42,-2 1 0,-1 1 16,6-6 1,-5 3-20,5 2 1,-1-2 57,1 2 1,3-2-52,-3-3 22,4 1 0,1 0 27,0-1 0,0-4-49,0 0 70,0-7 1,6 9-43,4-7 0,3 0 109,2-5 0,0 0-61,-1 0 1,3 0 61,2 0 0,-1-7-18,7-3 1,-2 2-23,1-2 1,-1 0 21,-3-4 1,-4-1-31,3 0 0,3 1 23,-3-1 0,6 0-16,-6 1 1,1-1-78,-5 0 1,-1 0 118,1 1-123,6-1 1,-4 2 31,2 3 1,-2 4 10,-3 6-49,1 0 0,0 0 29,-1 0 0,-4 1-64,0 4 1,-5-2 67,5 7 0,-7 0-131,2 5 1,-3-1 58,-2 1 1,0 0-61,0 0 1,0 4 67,0 1 0,0 1-21,0-1 1,0-4-13,0 3 1,-5-2-23,0-2-327,0-1 121,-2 1-263,6 0 583,-12-7 0,4 5 0,-5-5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45:06.65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324 15 7431,'0'-8'335,"0"1"-131,0 7 20,-7 0-146,-1 0 0,-7 2 30,1 3 1,1-2-20,3 7 1,-3-5 15,3 4 1,-3-4-82,-2 5 0,1-2 15,-1 2 1,5 3-200,0-3 93,1 3 1,-5 2 70,5-1 1,-3-4-109,7 0 1,-1-5 69,1 5 0,3-5-109,-3 4 90,4-5 1,1 4-73,0-3-1,0-4 94,0 6 1,6-2 77,4 0-77,3 0 0,2-4 58,0 4 0,-1-3-48,1 3 1,-2-2 76,-3 2 0,3-2-65,-3 7 0,-2 0 58,2 4 0,-7 1-5,2 0 1,-2 0 68,2-1 0,-3 1 8,2 0 0,-2 4-49,-2 1 0,0 1 74,0-1 1,-2-2-80,-2 6 1,-5-4 20,-5 4 1,-1-1-21,0 2 0,-4 1-66,-1-7 0,-4 6 10,4-6 0,-1-1-112,1-8 0,4 2-776,-4-7 876,4-1 0,1 3 0,1 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45:46.43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2485 30 7569,'13'15'-551,"-3"-1"1,1-4 659,-6 0 0,2-7 107,-3 2 26,-2 3 0,5-4 63,-7 5-97,0-5 0,-9 2-79,-5-6 0,-8 0 19,-7 0 0,-7 0-4,-3 0 1,-8 0 2,-2 0 0,-9 0-29,0 0 0,-6 0 26,-14 0 0,-1-5-315,-14 0 1,0-6 296,5 1 1,-10-1-74,5 1 0,39 3 1,0 1 9,0 1 0,0 0 0,-3 1 0,1 0-64,-37-6 0,-5 7 23,10-2 0,-2 2-111,-8-2 1,8 3 31,2-3 0,13 4 70,11 1 1,9 0-65,1 0 0,7 0 70,-2 0 1,8 1-40,2 4 1,11-3 21,-2 3-138,11-4 89,4-1 1,9 2 174,6 3 1,13-4-226,6 4 1,9 2 54,6-2 1,6 5 68,9-6 0,-2 8-72,7-2 1,6-2 88,9 2 1,6-5-78,8 4 0,-4-5-195,9 0 0,-8-2 252,3-2 0,2 0-7,8 0 0,0-2 1,0-2 1,-3 0-19,-16-5 0,1 4-44,-11-5 1,4 5-47,-4-5 1,4 5 18,-4-5 0,0 7 58,-5-2 0,-7-1-95,-3 1 0,-5 0 10,-5 5 0,-3 0 22,-6 0 1,-1 0 114,0 0 0,-6 0-156,-3 0 0,-9 0-625,-1 0 742,0-7 0,5 6 0,-1-6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45:24.98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176 853 7569,'0'8'-536,"0"5"248,0-5 295,-7 0 217,5 5 1,-6-6-74,3 3 1,2 1-26,-7-6 1,5 5-47,-4-5 0,4 5 103,-5-6-239,0 1 132,-5 2-19,1-6 0,4 6-47,0-7 1,7-2 25,-2-3 1,-2 2-94,2-7 0,-4 6 72,4-6 1,0 0-82,5-5 1,0 1 48,0-1 1,0 0-9,0 0 1,6 1 43,4-1-16,3 0 0,7 2 119,-1 3 0,-2 4 56,-2 6-53,-4-7 0,10 6-62,-6-4 1,-7 5 4,-3 5 0,-3 3-26,-2 7 1,0-1-1,0 1 0,-2 5-70,-3-1 1,-3 7 75,-7-1 1,0-2-102,1 1 92,6-6-53,-5 10 1,4-12 6,-5 4 0,-1-4-5,0-1 0,5-5-18,1 0 15,5-1 1,-4 1-29,3 0 23,4-7 0,-4 4 16,10-7 1,-2 0 4,7 0 0,0 1-1,4 4 1,3-3 2,2 3 1,-2-4-18,2-1 0,-3 0 0,-1 0 1,5 0-92,-1 0 1,1-4-174,-5-1 1,-1-7-75,1 2 0,1-1 352,4 1 0,-4-9 0,6 2 0</inkml:trace>
  <inkml:trace contextRef="#ctx0" brushRef="#br0" timeOffset="773">499 500 6700,'8'0'906,"0"0"-678,-3 0-140,-3-7 1,6-1 23,-3-6 0,-3-1-81,2 0 0,3-4 41,-2-1 0,1-6 0,-1 1 1,-3-2 58,3-3 0,-2-4-11,2 0 1,-3-1-75,3 6 1,-4 4 47,-1 1 1,0 1-114,0-1 0,0 2 72,0 8 0,0 4-241,0 0 12,0 7 114,0-4 0,0 19 4,0 2 1,0 6-54,0 0 0,0 2 85,0 8 1,0 1-98,0 3 1,0-1 88,0 6 1,0-1-9,0 1 1,0 2-20,0-7 1,0 0-6,0-4 1,-1-8 32,-4-2 1,3-4-19,-3-1 0,3 0 0,1-7 10,-4-3 1,3-5 53,-3-5 1,4-3-53,1-7 0,0-1 97,0-4 0,0 2-18,0-6 1,5 6-27,0-2 0,6 4 54,-1 1 0,3 2-69,2 3 1,4-1 72,1 6 1,4-5-53,-4 5 0,-1 0 101,-4 5 0,0 0 9,0 0 16,-1 0-143,-6 0 1,-1 2 3,-7 3 1,0-2-35,0 7 0,0-7 1,-2 10-15,-3-3 1,2-2 52,-7 2-28,1 0 0,-6 4-1,0 1-84,0-7 0,1 4 6,-1-7-166,7 6 130,-5-3 49,11 7 95,-4 0 0,7-1-58,4 1 0,-2-5 129,7 0 0,0-5-71,5 4 0,-1-5 116,1 1 1,5-4-71,-1-1 0,1 0-18,-5 0 1,4 0-109,1 0 0,-1 0-194,-4 0 0,-5 0 261,0 0 0,0 0 0,4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45:26.70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206 398 7569,'0'14'203,"0"-5"-71,0 4 0,0-5-79,0 6 1,-7-4-57,-2 0 22,-4-7 0,-2 9-135,0-7 0,0 0 100,1-5 1,-1 0-67,0 0 0,6 0 127,-1 0-86,0 0 0,-3-7 25,3-3 1,4 2 15,6-2 0,0 0-25,0-4 0,0 4 17,0 0 0,1 2-4,4-2 1,3-1 22,7 6 0,0 0-1,-1 5 0,6-5-5,0 0 1,-1 0 92,-4 5 0,0 0-20,-1 0 1,-1 7-18,-3 3 1,-3 3-31,-7 1 1,0 3 3,0 2 1,-7 3-23,-3 2 1,-3 4 32,-1-4 0,-1 4-88,0 1 0,-1 1 72,-4-1 0,4-4-81,-4-1 1,6-1 55,4 2 0,-3-3-57,3-2 1,2-5 37,-2-1 1,7 1-19,-2-5 7,3 3 1,2-3-1,0 0 1,2-7 22,3 2 1,3-4-13,7-1 0,1-1-114,4-4 0,-3 2 4,8-7 0,-5 0-180,4-5 0,-4 1 304,4-1 0,1 0 0,4 1 0</inkml:trace>
  <inkml:trace contextRef="#ctx0" brushRef="#br0" timeOffset="2981">632 60 7731,'-8'0'-98,"-5"0"89,11 0 0,-9 1 38,6 4 0,0-2-198,5 7 156,0 0 1,-5 5-18,0-1 1,0 1-51,5 0 89,0-1-106,0 1 93,0 0 0,0-5-15,0-1 1,2-5 8,3 1 1,-2-4 4,7-1 0,0 0 1,5 0 0,-1 0 1,1 0 71,0 0 1,-1 0-68,1 0 0,0-1 114,-1-4 0,1-3-98,0-7 0,0 0 50,-1 0 0,1 1-35,0-1 1,-6 0 39,1 1 0,-7-1 5,2 0 0,-3 1 2,-2-1 0,0 5-42,0 0 0,-2 5 7,-3-4 0,-3 5-91,-6-1 0,-3 4 61,-2 1 0,1 5-229,-7 0 0,6 6-8,-6-1 1,6 3-510,-6 2 732,7-7 0,-3 11 0,6-2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45:33.40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133 368 7569,'0'15'409,"0"-1"0,0-4-438,0 0 121,0-7-47,-7 10 1,-1-4 137,-6 5 1,1-4-233,3 0 0,-3-7 60,3 2 0,2-2-164,-2 2 38,0-3 35,-5 4 0,7-7 23,3-4 1,4 2 65,1-7 1,0 0 33,0-5 1,0 1-27,0-1 1,0 0 9,0 0 0,1 1-3,4-1 0,-2 5-33,7 0 0,-5 2 11,5-2-8,0-3 1,4 7 12,1-4 0,0 4-5,0 6 0,-6 0 59,1 0 1,-5 0-43,5 0 18,-7 6 1,4 2-21,-7 7 1,0 0 27,0-1 0,0 6-26,0 0 1,-2 4-2,-3-4 1,2 6-37,-7-2 1,5-1-7,-5 2 0,2-2-125,-2 1 0,-3 2 89,4-6 0,0 4-90,0-4 1,4 1 64,-5-1 0,7-4-20,-2 4 1,3-9-47,2-1 137,0 0-43,0 4 50,0 1 0,7-7 54,2-3 1,4-3-43,2-2 1,0 0-74,0 0 1,1 0 50,4 0 1,-4-2 16,3-3 0,4-3 0,0-7 0</inkml:trace>
  <inkml:trace contextRef="#ctx0" brushRef="#br0" timeOffset="524">559 295 7923,'8'0'893,"-1"0"-521,-1 0-49,3 6-178,5-4 0,1 4 1,0-6 1,-1-1-154,1-4 1,-5 1 43,0-5 0,-5 4-42,4-5 0,-4 2 33,5-2 0,-7-3-252,2 3-108,-3 4 231,-2-7 0,-2 9-215,-3-6 43,4 7 124,-12-3 0,9 6 90,-5 0 1,5-2-1,-1-3 0,2 4-42,-2-4 22,4-4 131,-6 1 1,7-6-61,0-1 0,5 0 104,0 0 0,1 1-65,-1-1 1,-3 5 154,3 0-74,-3 1-57,-2-6-64,0 0 1,-2 7-6,-3 3 1,-3 4-200,-7 1 1,0 0 68,1 0 0,4 0-47,0 0 0,0 0 19,-4 0 1,1 1 171,3 4 0,-10 3 0,4 7 0</inkml:trace>
  <inkml:trace contextRef="#ctx0" brushRef="#br0" timeOffset="1412">251 1485 7569,'-7'15'-626,"5"0"555,-11-1 0,10-1 329,-7-3 0,5 2 110,-4-8-345,-1 1 1,-5 0-23,0 0 0,6 0-6,-1-5 0,5 0 34,-5 0 46,7 0-58,-10-6 1,11-3 26,-3-5-73,4-1 1,1 0 49,0 1-44,0-1 0,4 0 21,1 0-2,7 7 1,-4-3 82,7 6 0,-1 0-69,1 5 0,0 0 52,-1 0 1,1 0-48,0 0 1,0 0 22,-1 0 0,1 7-34,0 2 1,-7 4-3,-3 2 1,-4 0-6,-1 0 1,0 4-8,0 1 1,-5 6-11,1-2 0,-8 3 15,2-3 1,-3 4-23,-1-4 1,-1 2 23,0-1 0,2 1-11,3-6 0,-3 1 10,3-2 1,2-2-13,-2 2 1,6-7-15,-6-2 14,7-1 0,-4 1-12,7 0 9,0-7-120,7 4 0,2-7 76,11 0 1,-2-7-692,6-2 754,1-5 0,11-7 0,1-2 0</inkml:trace>
  <inkml:trace contextRef="#ctx0" brushRef="#br0" timeOffset="1735">736 1529 8817,'0'-14'412,"5"-1"-241,-1 0 0,1-4-144,-5-1 0,2-5 89,3 6 1,-3-6-150,2 6 1,3-6 58,-2 6 1,1-6-510,-1 6 0,-3-1 73,3 5 410,-4 1 0,6-1 0,1 0 0</inkml:trace>
  <inkml:trace contextRef="#ctx0" brushRef="#br0" timeOffset="2010">897 1265 7569,'8'14'-50,"-1"8"1,-2-11 388,0 4 12,0-4-17,-5 4 114,0 0-419,0-7 0,-7 3 94,-3-6 0,-3 0-79,-1-5 0,-8 0 79,-2 0 1,-4 0-87,-1 0 1,-1-5 65,1 0 0,1 0-75,4 5 0,-2-5 6,6 0 0,-1-4-67,1 4 1,9-8 39,-4-2 0,5-1 48,0-9 1,4 1-82,6-6 0,0 1 57,0 0 1,0-1-969,0 1 937,6-7 0,3 5 0,5-5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45:32.04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148 500 7610,'0'8'116,"0"5"1,-2-6-96,-3 3 1,2 1 71,-7-6 0,2 2-12,-2-3 0,-3-2-3,3 3-32,-3 3 0,-2-6-15,1 3 1,4-4-66,0-1 1,7-1-23,-2-4 0,-2 2 90,3-7 0,-1 0-49,5-5 1,0 1 29,0-1 1,1 0-43,4 0 0,-2 1 30,7-1 1,-2 0 0,2 1 0,3 4-23,-3 0 1,5 5 29,4-5 0,-2 7-34,2-2 1,-7 4 23,-2 1 1,-2 1 32,2 4 0,1 3-34,-6 7 0,0 5 52,-5-1 0,0 7-41,0-1 0,-2-2 0,-3 1 1,-1-4-30,-4 4 1,-3-6 31,3 2 1,2 1-68,-2-1 1,5-1 60,-5-4 0,5 0-64,-4-1 0,5-4 49,0 0 1,2 0-10,2 4 17,0 1 0,0 0 4,0 0 0,0-6-360,0 1 279,6-7 1,4 4-262,10-7 0,-2 0 16,6 0 321,1-7 0,4-7 0,1-9 0</inkml:trace>
  <inkml:trace contextRef="#ctx0" brushRef="#br0" timeOffset="525">589 74 7569,'0'8'-132,"-7"5"217,5-5-119,-11 0 52,12 5 147,-12-11 96,5 5-320,-7-7 121,0 0 0,5 0-68,1 0 1,5-7 109,-1-3-184,4-3 0,1-1 52,0-1 0,0 5-108,0 0 112,6 0-1,2-4 1,7 1 27,0 3 4,0 3 96,-1 7-92,1 0 69,0 0 0,-7 7-65,-3 3 0,-4 3 3,-1 1 1,0 6-4,0 0 1,-5 6 9,1-2 0,-8-1-53,2 2 0,4-6 46,1 6 1,-2-6 33,2 6 1,-4-7-17,4 1 1,0-2 47,5-3 21,0 1-44,0 0 1,0-5-143,0-1 0,1-5 74,4 1 0,-1-4-305,5-1 0,1 0 30,5 0 282,-7-6 0,12 4 0,-4-4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45:30.74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118 397 7569,'0'15'0,"0"-6"-565,0 1 393,0-6 0,0 4 113,0-3 530,-7-4-304,-1 6-114,-7-7 1,2-2-26,4-3 0,-3 2-6,7-7 0,-5 5-65,5-5 100,1 1 0,-1-6 5,0 0-23,0 1 0,5-1-183,0 0 133,0 0 1,5 1-12,0-1 1,6 5 12,-1 0 1,-2 6-5,2-6 0,1 7-3,9-2 1,-4 3 15,4 2 0,-4-5 35,-1 0 1,-5 0-35,-1 5 1,-4 5 51,5 0 1,-7 7-16,2-3 0,-3 9 7,-2 2 0,-2-1-20,-3-4 0,-1 5 7,-4-1 1,-3 1 3,3-5 1,-3 4 2,-2 1 0,1-1-113,-1-4 1,0 0 89,1 0 1,1-1-109,3 1-1,-2 0 69,7-1 7,-6 1 1,8-2-56,-7-3-1,7 3 49,-4-11 1,7 11 1,2-12-99,3 4 0,-2-3 59,7-2 1,0 0-85,4 0 0,1 0 24,0 0 0,4-2-47,1-3 0,1 4 32,-1-4 137,-4 3 0,12-4 0,-5-3 0</inkml:trace>
  <inkml:trace contextRef="#ctx0" brushRef="#br0" timeOffset="281">559 250 7569,'0'-8'-592,"0"-5"683,0 3 1,0-3 317,0-2 0,0 1-334,0-1 0,0-5-259,0 1 0,0-1 41,0 5 1,0 1-476,0-1 618,0-6 0,0 4 0,0-4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45:54.57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0 236 7569,'9'7'-714,"-3"-6"1426,-6 6-41,7-7-390,-6 0-152,12 0 1,-9-7-87,5-2 0,0-5 76,0 0 1,5-1-169,-5 0 0,3 1 108,-2-1 0,3 0-102,-4 1 0,4-1 23,2 0 1,0 0 7,0 1 1,4 1 13,1 3 0,-1-2 28,-4 8 1,0-6-55,-1 5 80,1 0-64,0 5 0,-2 2 34,-3 3 0,-4-2-72,-6 7 0,0-1 25,0 6 0,0 0-78,0-1 1,0 1 43,0 0 1,0 0 22,0-1-77,0 1 58,0 0-178,0-7 166,0-2 1,7-19 58,3-6 0,3 2-1,1-2 0,-4 7 29,0-2 0,0-1-41,4 5 97,1 4 1,0-6-54,0 7 0,-6 0 64,1 5 1,-7 7-66,2 3 0,2-2-8,-2 2 0,0-1-4,-5 6 0,5 0 1,-1 0 1,1-6-151,-5 1 150,7 0 0,-4 3-340,7-3 0,0-4 325,4-6 0,1 7 0,0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6T09:08:38.68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15 15 8235,'8'0'311,"-1"0"-699,-7 0 388,-13-6 0,9 4 0,-9-5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45:55.63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118 734 7152,'-7'8'638,"-1"0"-668,-6-3 0,-1-4 72,0 4 0,5 2-110,1-2 1,4 1 82,-5-1 1,5-2-175,-5 7 112,7 0 0,-4 5-57,7-1 1,0-4 41,0 0 0,7 0-5,3 5 1,3-6 49,1 1 1,8-2-16,2 2 1,6 3 57,4-3 0,-3-2-56,3 2 0,-3-5 109,-1 5 1,-7-2-50,-4 2 0,-4 3 7,-5-3 1,-4 4-17,-6 6 0,-1-4-8,-4 4 0,-4 1-20,-5-1 0,-7 1 20,-4-2 0,-3-2-16,-1 2 1,-1-7 10,1-2 0,5-7-28,-1 2 1,7-4 14,-1-1 1,2-6 0,2-4 0,7-3 19,3-2 0,4-6 1,1-3 0,1 1 17,4-2 1,8 1-27,7-6 0,6 6 50,-1-1 0,7 7-42,3-1 0,5 1 43,0-2 0,0 4 6,0-4 1,-6 4 11,-10 1 0,-2 5 105,-8 1 0,-4 0-83,0 0 0,-8 2-91,-2 7 0,-10 0 58,-15 0 0,1 0-175,-11 0 0,-2 0 63,-2 0 1,-4 0-897,-1 0 943,7 0 0,-6 0 0,6 0 0</inkml:trace>
  <inkml:trace contextRef="#ctx0" brushRef="#br0" timeOffset="309">1088 1057 7569,'0'10'-619,"0"0"0,-2-7 785,-2 2 1,-6 1-21,-10-1 1,-3 2-265,-6-2 1,-2-4 74,-3 4 1,3-3-68,-4-2 0,4 0 11,2 0 99,6 0 0,-5-7 0,5-1 0</inkml:trace>
  <inkml:trace contextRef="#ctx0" brushRef="#br0" timeOffset="490">1073 895 7569,'-6'8'-632,"-2"6"1,-7-13 914,0 4-112,1-3 0,-8-2-208,-2 0 0,1 0 15,-1 0 0,-1 0 22,-4 0 0,-1-7 0,1-1 0</inkml:trace>
  <inkml:trace contextRef="#ctx0" brushRef="#br0" timeOffset="984">1676 778 7569,'0'8'-750,"-6"5"0,-3-5 963,-5 7-127,-1-7 0,-5-2-20,1-6 1,-1 0-94,5 0 42,1 0 1,4-1-25,0-4 0,5-5 28,-5-9 0,7 2-10,-2-2 1,4 2 17,1 3 0,5-1-54,-1 0 1,10 0 25,0 1 0,3 1-47,7 3 0,-4-2 34,4 8 1,1-1-5,4 5 1,-6 1-23,-3 4 1,-6 3 26,-4 7 1,-2 6 114,-3 4 1,-3 4-111,3 6 1,-10 2 104,-5 7 0,-5-5-85,-4 1 0,1-8 17,-7 3 1,2-4-15,-1-2 0,-2-1-4,6-4 0,0-4-4,6-10 1,4 1-18,0-6 14,7 0 2,-4-5 1,9 0 36,3 0 1,10 0-36,9 0 1,-1-5-88,1 0 0,3 0 92,7 5-13,-3-6 0,5 4 0,-7-5 0</inkml:trace>
  <inkml:trace contextRef="#ctx0" brushRef="#br0" timeOffset="1522">2235 572 7569,'-7'8'-1281,"4"-1"1391,-7-7-86,7 6 0,-5-3 219,3 7-143,3-7 188,-4 11-223,6-6 0,0 1 39,0 1 0,6-6-33,4 0 0,8-2-4,1-2 1,3-5-24,-3 0 0,4-6-6,7 1 0,-6-3 13,1-2 1,-8-4 10,3-1 1,-4 1-95,-1 4 1,-2 0 47,-3 0 0,1 1 20,-6-1 1,0 0-1,-5 1 1,0 4-118,0 0 64,-13 0 1,-2 0-5,-9 1 1,1 5-12,3-1 1,4-1-116,-3 1 1,-3 0 37,3 5 1,-4-2 74,8-2 0,-3 2-147,8-3 123,4-3 0,-1 5 100,7-7 1,2 0-32,3-5 1,3-4 9,7-1 0,-1-6 63,1 1 1,0 3-53,0-3 1,-6 2 93,1-1 0,-7-2-66,2 6 1,-3 0 1,-2 6 0,-2 1-21,-3 3 0,-3 2-35,-6 3 0,-8 3-64,-2-3 0,-4 5-159,-1 5 0,-1 3 217,1 7 0,-7 0 0,-2-1 0</inkml:trace>
  <inkml:trace contextRef="#ctx0" brushRef="#br0" timeOffset="2185">3278 881 7569,'0'-9'-432,"-6"3"1,-2 6 756,-7 0-284,0 0 1,0 5-2,1 0 1,4 6-100,0-1 76,0 3 0,-3 7-8,4-1 1,0 1-53,4-6 0,4 1 75,-4 0 0,3 0-94,2-1 0,0 1 50,0 0 0,7-2 1,3-3 0,3 1 8,1-6 1,6 0 22,0-5 1,1 0 16,-2 0 0,-2-7 6,2-3 0,-2-3 66,-3-1 1,-1-6-90,-3 0 1,-3 1 61,-7 4 0,0 0-47,0 1 1,-2-4 6,-3 3 1,-5-3 6,-9 8 0,2 2-252,-2-2 0,-2 7-51,1-2 254,-6 4 0,3 1 0,-6 0 0</inkml:trace>
  <inkml:trace contextRef="#ctx0" brushRef="#br0" timeOffset="2724">3411 28 7405,'0'10'97,"0"0"1,0-5-4,0 4 1,0-4-117,0 5 1,-2 0 21,-3 5 0,2-1 59,-7 1 1,2 6-94,-2 4 0,-1-1 80,6 6 0,-7-4-107,2 8 1,-3-3 49,-1-2 1,4-1-11,0-3 1,0 1 2,-4-7 0,-1-1 1,0-8 0,0 2-107,1-7 127,-1-1 1,0-5-14,1-4 1,-1 0 7,0-10 1,1 4-10,-1-9 1,0-3 0,0-1 1,-4-4 13,-1-1 0,1-1-8,4 1 0,0 0-39,1-1 0,1 2 47,3 4 0,-2-2 0,7 6 0,0-1 62,5 1 1,0 9-69,0-4 1,0 9 32,0-4 0,7 7-24,3-2 0,3 3 99,2 2 0,-1 0-46,1 0 0,5 7 82,-1 2 1,1 0-23,-6 0 0,3-4 65,2 5 1,-2-5-34,2 5 0,-2-7-67,-3 2 0,3-3-71,2-2 1,-2 0 83,2 0 1,-1 0-166,2 0 0,-2-5 85,6 0 1,-6-7-112,2 2 1,1 2-68,-1-1 0,-6 5-495,-4-1 655,0 4 0,5-6 0,-1-1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45:54.84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221 265 6432,'-7'8'566,"-2"-3"0,-4-3-479,-2-2 0,-5 5-58,1 0 1,-1-1 7,5-4 0,1 0-376,-1 0 207,0 0 0,1 0 132,-1 0 0,0 0 0,0 0 0</inkml:trace>
  <inkml:trace contextRef="#ctx0" brushRef="#br0" timeOffset="183">192 45 7664,'0'8'-191,"0"-2"679,0-6-303,-7 0 0,-1 0-294,-7 0 1,0-5 53,1 0 1,-1-6 54,0 1 0,1-3 0,-1-2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45:52.42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406 191 7569,'9'0'160,"1"0"1,-7-1-124,2-4 139,4 3 0,-8-6 240,4 3-327,3 3 1,-6-6 85,3 3 0,-5 4-97,-5-4 0,-3 3 56,-7 2 0,-5 0-71,1 0 0,-7 0 38,1 0 1,-3 5-51,-1 0 0,0 5 0,-1-5 1,6 6-52,-1-1 1,7 3 30,-1 2 1,2-1-193,3 1 9,-1 0 0,5-1 114,0 1 1,7-5-87,-2 0 1,4-5 55,1 4 1,6-4-23,4 5 1,3-7 56,2 2 0,1 2 7,4-2 0,-2 4 14,6-4 0,-6 5-55,2-5 82,-4 7 0,-3-4-30,-3 6 0,-4 3-45,-6 2 0,-6-2 43,-4 2 1,-3 4-83,-2 2 1,-4-3 41,-1 3 0,-6-5-6,1 4 1,4-6-83,2 2 1,-3-4 32,3-1-517,-1-1 149,5-5 38,1-3 442,6-6 0,8-13 0,8-3 0</inkml:trace>
  <inkml:trace contextRef="#ctx0" brushRef="#br0" timeOffset="264">700 44 7569,'9'-10'14,"1"1"53,0 5 0,5-4-20,-1 3 0,-4 4 114,0-4 0,-5 3-93,5 2 167,-7 0-35,4 0 0,-7 7-150,0 2 0,-7 9-73,-3 2 1,-8 11-7,-1-2 1,-6 9-50,6-4 1,-6 7 27,5-2 0,-4 4-99,4 1 0,-1-7 33,1-2 0,4-4-146,-3-2 1,2-1-275,3-4-159,5-2 695,-4-8 0,18-5 0,-3-3 0</inkml:trace>
  <inkml:trace contextRef="#ctx0" brushRef="#br0" timeOffset="442">979 103 7569,'8'8'666,"-1"5"-625,-14-5 1,-1 5-168,-7-3 1,-6 3 87,-4-3 1,-2-2-310,-3 2 1,3-2 84,2 2 262,-3 3 0,5-5 0,-6 7 0</inkml:trace>
  <inkml:trace contextRef="#ctx0" brushRef="#br0" timeOffset="1101">920 544 7569,'23'0'0,"3"0"-800,-6 0 469,-1 0 1,1 0 602,-1 0-146,1-7 1,-5 4-11,-1-7 0,0 5 37,-5-4 1,0-1-93,-5-5 1,-2 5-37,3 1 0,-5 0-27,-5 0 0,-3 0 28,-7 5 1,-4 2-61,-1-3 0,-6 3 57,1 2 1,-2 0-101,-3 0 1,2 5 58,4 0 0,1 7-10,3-3 0,6 4 14,-1 2 1,2 0 4,8 0 0,-5-1 6,5 1 1,1 0-9,4-1 0,1 1 67,4 0 1,8-1-58,7 1 0,6-2 113,-2-3 1,9 1-52,1-6 1,1 0 11,-6-5 1,0 0 9,1 0 1,-1 0-44,1 0 0,-6-1 55,1-4 1,-7 1-48,1-5 1,-1 0 29,2 0 1,-4-4 1,4 3 1,1-8-2,-2-2 0,9-1-4,2 1 0,-1-4 12,5-10 1,-1 1-12,1-6 1,-3 1-7,4-1 0,-6 1-91,-4 4 1,1 3 82,-7-3 0,1 8-110,-5 1 1,-2 7 32,-4-1 0,3 2 14,-7 3 1,1 4-75,-1 0 30,-3 0 1,4 0-96,-6 1 0,-1 5 72,-4-1 0,-5 4-9,-10 1 0,2 6 42,-6 4 1,-1 8-79,-4 2 1,0 6 63,-1-2 0,1 4 3,-1 1 1,6 1-5,-1-1 0,7 6 5,-1-1 1,3 5 92,1-5 1,5 1-86,0-6 1,7 0 113,-2 1 1,3-6-99,2 1 1,7-7 112,3 1 1,8-2-20,1-3 0,14 0 33,1-5 0,7-2-103,3-7 0,2 0-3,3 0 1,-5 0-309,0 0 1,-8 0 48,-11 0 259,2 0 0,-10-7 0,4-1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46:07.86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353 29 6350,'-8'0'386,"-5"0"-357,3 0 1,2-1 18,-2-4 0,5 3-40,-5-3 26,1 4 1,-6 1-2,0 0 0,5 0 75,1 0-15,-1 0 5,-5 0-57,0 0 0,2 1-27,3 4 0,-1-1 11,6 5 0,-6-4-9,1 5 0,3 0 17,2 5 0,-1-1 2,1 1 1,-6 0-59,1-1 1,2 3 44,-2 2 1,5-2-49,-5 2 1,5-6 40,-5 2 1,7-8-7,-2 7 1,2-2-11,-2 2 0,3-4-4,-2 0 0,2 0 1,2 4 0,0 1 0,0 0 0,0 0 0,0-1 1,-2 1 8,-3 0 1,4-1-25,-4 1 20,3 0 0,2-1-54,0 1 0,2 0 47,3 0 0,-4-1-65,4 1 0,2 0 64,-2-1 1,6 1-5,-1 0 0,-2 4 108,2 1 1,-2 0-107,2-6 0,1 6 54,-6-1 1,5 1-40,-5-5 0,6-5 14,-1-1 1,-2 0-23,2 0 0,-5-2-10,5-7 23,0 6 0,4-4-5,1 3 0,0-5 93,-1-5 1,3 2-60,2-7 1,4 0 75,7-5 1,-1 1-53,0-1 1,1-1 9,-1-4 0,1 4 5,-1-4 1,-4-1 7,-1 1 1,-6 1-11,2 4 1,1-5-2,-2 1 1,-1-2-8,-8 1 1,3-1 0,-3-4 0,1-2 38,-1 2 0,2-3-40,-7-1 0,0-1 111,-5 1 1,0-5-120,0-1 1,0 1-4,0 5 0,0 4-26,0 1 0,-7 6-104,-3-2 1,-3 4-158,-2 1 1,1 2 96,-1 3 1,-5-1-216,1 6 0,-7 0 110,1 5 1,-4 2 237,-6 3 0,4 9 0,-4 9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46:59.01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324 397 6951,'0'9'-342,"0"-3"0,0-4 1130,0 3-423,0-4-270,-6 6-53,4-7 0,-6 0 42,3 0-37,3 0 1,-11 0-6,4 0 0,0 1 804,0 4-1381,-1-3 277,-5 4 129,0-6 76,1 0 1,-3 2 84,-2 3-2,2-3 0,-4 4-51,6-6 43,1 0 0,-3 0-28,-2 0 1,7-1-6,-2-4 1,4 1 2,0-5 1,-1 4-7,6-5 1,0 0-34,5-5 0,0 6-121,0-1 0,0-5-17,0-5-15,13 1 58,-3-2 1,11-1 141,-6-2 0,6 3 0,2 6 0</inkml:trace>
  <inkml:trace contextRef="#ctx0" brushRef="#br0" timeOffset="200">221 0 7569,'0'15'718,"-1"-7"-622,-4-3-336,3-3-861,-4-2 1101,6-7 0,0-1 0,0-7 0</inkml:trace>
  <inkml:trace contextRef="#ctx0" brushRef="#br0" timeOffset="867">942 471 7569,'-9'0'-413,"3"0"389,-1 0-33,-1 0 76,-6 0 1,-1 5-107,0 0 1,0 0 85,1-5 1,-3 0-129,-2 0 0,2 0 50,-2 0 0,3 0-102,1 0 0,0 0 181,0 0 0,1-7 0,-1-1 0</inkml:trace>
  <inkml:trace contextRef="#ctx0" brushRef="#br0" timeOffset="1140">942 250 6677,'-7'9'-377,"4"-3"548,-7-6 1,0 0-8,-4 0-151,5-6-2,-4 4 0,5-5-33,-7 7 34,7 0-44,-5-6 0,5 4-83,-7-3 0,6 4 118,-1 1-3,6 0 0,-9 0 0,5 0 0</inkml:trace>
  <inkml:trace contextRef="#ctx0" brushRef="#br0" timeOffset="1651">1309 280 7443,'-8'14'-89,"-5"-5"92,5 4 1,-5-10 59,3 7 1,-3-7-207,3 2 0,2-2-67,-2 2 61,7-3 189,-10 11 0,11-10-107,-3 7-27,-3 0 82,6 4 1,-6-4-5,3 0 1,4 0-10,-4 4 1,3-4 23,2 0 0,7-2 6,2 2 1,5 1 2,0-6 0,6 5 69,-1-5-68,8 0 31,-11-5 0,10 0 79,-6 0 0,4 0-60,-4 0 0,-1-2 76,-4-3 0,0-3-47,-1-6 1,-4-1 17,0 0 1,-7 0-44,2 1 1,-3-1 4,-2 0 0,0-1-104,0-4 5,0 4 0,-7-5-30,-3 6 1,-3 5 35,-1 1-88,-8 5 1,5-7 112,-8 6 0,1 0 0,-6 5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47:01.98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1 191 7569,'0'8'-1127,"0"-1"1789,0-1-425,0-4 2,0 5 0,1-19-205,4-2 39,-3-4-31,11 9 1,-5-9 5,7 4 1,-1-4-12,1 3 1,0 0-12,-1 1 0,1 1-40,0 3 1,4-3 2,1 3 0,0 2 35,-6-2 1,1 7-13,0-2 0,-1 3-77,1 2 81,-7 0 1,0 0-35,-3 0 31,-3 7 1,5-4-53,-7 7 0,0 0-3,0 4 0,-2-4-24,-3 0-52,3 0 0,-9 4 73,6 1 0,-1-7-190,1-3 85,3 3 84,-5-6-19,7 4-32,0-6 118,7-6 0,-4 3 4,7-7 0,0 0 7,5-5 1,-6 2 12,1 3 0,0-1-5,5 6 4,-1-6 1,1 9 150,0-3-168,-7 4 10,5 1 1,-10 0 34,7 0-46,-7 0 0,9 1 0,-7 4 0,1-2-9,-1 7 0,-3-7-32,11 10 0,-5-11-235,7 3 270,-7-3 0,11 4 0,-2 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47:08.10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338 221 9227,'-14'7'242,"-1"-6"-213,0 4 1,1-3 0,-1-2 26,0 0 1,-4 1 186,-1 4-431,-6-3 1,8 4 133,-7-6 1,7 0-733,-1 0 451,-4 0 57,7 0 1,-6 0-701,8 0 978,6 0 0,-5 0 0,4 0 0</inkml:trace>
  <inkml:trace contextRef="#ctx0" brushRef="#br0" timeOffset="241">456 1 7569,'-2'8'-357,"-3"-3"1,2-4 399,-7-1 1,-1 0 248,-9 0 0,2 0-102,-6 0-170,6 0-4,-3 0 1,1 0-261,1 0 116,-1 0-1,5 0 129,1-6 0,-1 4 0,0-4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47:21.83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7569,'7'9'-261,"-5"4"947,4-12-114,-6 6-325,0-7-1016,-6 0 769,4 0 0,-5 0 0,7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47:29.9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3190 45 7253,'-15'0'-813,"7"6"939,-5-4 0,5 5-40,-7-7 0,1 0 35,-1 0-76,-6 0 0,3-2 45,-7-3-2,7 3 1,-10-6-26,4 3 1,-5 2 2,-6-7 1,-2 5 48,-7-4-161,-7 5-657,-8-2 782,-8 6-120,-6 0 0,6 0 94,3 0 1,-5 0-124,-4 0 114,-1 0-1108,-6 0 1072,0 6 1,9-4 2,-8 3 1,12 1-786,-6-1 734,2 0 1,-4 0-106,-3 0 0,-2 2 150,-3-3 0,-2-2-41,6 3 152,7-3-109,1-2 1,2 0 8,-9 0 1,2 1 417,-2 4 1,5-3-342,4 3 1,5 1-79,10-1 1,4 0 489,6-5 1,0 5-515,-1 0 1,1 1 188,0-1 1,2-3-135,3 3 121,3-4 173,6-1 0,6 5-481,-1 0 250,7 0-360,-3-5 36,13 0-145,1 0-251,20-6 611,4 4 0,12-11 0,1 5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47:24.84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192 735 7398,'0'9'69,"0"-3"0,0-4-26,0 3-162,-6-4 1,2 6 4,-6-7 40,7 0 128,-10 6-16,5-4 0,-7 5-30,1-7 0,-1 0-48,0 0 35,0 0 0,1 0 4,-1 0 1,5 0 0,0 0 0,6-2 1,-6-3 0,7 2 28,-2-7-14,3 0-5,2-5 0,2 6 3,3-1 0,-2 0-14,7-5 1,-1 1 0,6-1 0,0 0 14,-1 1 0,6 5 0,0 4 0,-1-1 17,-4 1 1,5 0-1,-1 5 0,1 0 52,-6 0-68,-5 0 9,4 7 0,-12-4 4,4 7-9,-3 0-22,-2 4 1,-2 1 3,-3 0 0,-3-1-32,-7 1 1,-1 1-10,-3 4 0,2-4 20,-2 4 1,2-4-13,3-1 1,-1 0-175,0-1 173,0 1 6,1 0 5,-1-1 1,5-1 17,0-3 1,7 3 1,-2-3 1,4-2 4,1 2 0,0-5 8,0 5 0,5-5 20,-1 4 0,10 0 6,0 0 1,3 3-25,7-7-2,1 6-61,-3-9 1,6 4-105,-3-6 0,2 0 154,3 0 0,-1 0 0,1 0 0</inkml:trace>
  <inkml:trace contextRef="#ctx0" brushRef="#br0" timeOffset="1417">809 486 6633,'9'0'-144,"-3"0"0,-4 0 504,3 0-183,-4 0 225,6 0-355,-1-7 1,-2 4 34,5-7 1,-4 5 0,5-5 0,0 0 2,5-4 1,-1-1 8,1 0 0,1-4-5,4-1-36,-4-6 1,12 8 77,-3-6-21,2-1-57,-4 2 1,3-5 37,-6 4 1,4-2-5,-4 1 0,-5-1-186,-6 7 1,-5-1 107,1 5 1,1 1-280,-1-1 44,0 7-56,-5-5 57,0 11-40,0-5 206,-7 7-11,6 0 1,-11 2-20,7 3 51,-6 3 0,5 8 16,-4 4 1,-3-4 0,3 4 0,-3 1 8,-2-1-25,0 6 7,1-10 0,-1 12 66,0-3-60,7-4 0,-5 7 17,3-4-17,-3-3 0,-1 5 2,-1-6 0,2 1-19,3-1 36,-3-4 9,11 5 79,-4-6-105,6-7 146,0-1-130,0-20 44,6 3 0,2-11 5,7 6 1,0 0-30,0 1 0,-1-6 1,1 0 0,3 1-2,-3 4 1,7 2-6,-7 3 0,3-1 11,-3 6 1,-1-5-1,1 5 1,0 0 97,0 5-99,-1 0 6,1 0 0,-5 0 9,0 0 1,-6 0-7,6 0 0,-5 2 38,5 3-14,-7-3-5,4 11-27,-7-12 3,0 12 1,0-9 6,0 5-93,0-5 78,-7 2-29,6-6-1,-12 0-68,4 7 33,-5-6 1,4 6-32,0-7 32,7 0 1,-9 1 44,7 4-21,1-3 16,4 5 0,-5-6 11,0 4-22,0-3 12,5 11-7,0-12 29,0 12 14,0-4 20,6 5 8,3 1-35,5-7-14,1-1-1,-7-1 0,5-4-184,-3 3 88,-3-4 1,1-1-529,-3 0 620,-4 0 0,12 7 0,-5 1 0</inkml:trace>
  <inkml:trace contextRef="#ctx0" brushRef="#br0" timeOffset="1908">1765 574 6067,'0'-15'242,"0"0"1,0 1 11,0-1-142,0-6 0,1 3-28,4-7 0,-3 2-35,3-1-39,3-4 0,-6 10 7,3-6 1,-4 6-90,-1-2 0,2 4-284,3 1 356,-4 7 0,12-5 0,-4 5 0</inkml:trace>
  <inkml:trace contextRef="#ctx0" brushRef="#br0" timeOffset="2135">1912 324 7569,'0'10'-201,"0"-1"1,-5-4-355,0 5 1,-1-7 554,1 2 179,-4 3-67,-5-6 0,-1 5-41,0-7 0,-4 0 14,-1 0 1,-1 0-145,1 0 1,2 0-85,-6 0 1,6 0 142,-2 0 0,-3-7 0,1-1 0</inkml:trace>
  <inkml:trace contextRef="#ctx0" brushRef="#br0" timeOffset="2568">2162 486 7332,'0'8'-976,"0"-2"1329,0-6-197,-7 0 0,6-6 8,-4-4-118,3-3-7,2-2 0,0 0-61,0 1 63,0-1 0,2-5-37,3 1 1,-2-1-202,7 6 197,-7-1 0,10-6 0,-5-2 0</inkml:trace>
  <inkml:trace contextRef="#ctx0" brushRef="#br0" timeOffset="4053">2309 927 6834,'-15'0'154,"5"0"-103,0 0 1,-1 0 10,-9 0 1,4 0-52,-4 0 0,2 0 31,-1 0 0,3 0 21,-4 0 46,4 6-34,1-4-45,-6 4 0,4-6-2,-2 0-28,9 0 0,-3 0 0,5 0 0</inkml:trace>
  <inkml:trace contextRef="#ctx0" brushRef="#br0" timeOffset="4403">2691 1000 7569,'8'0'292,"0"-2"-296,-3-3 0,-3-3 38,3-6 0,-2-6-75,2 0 1,-4-4 32,4 4 0,-1-4-117,1 4 1,-4-4-664,4 4 788,-3-6 0,-2 10 0,0-6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6T09:08:39.79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441 484 7569,'0'9'-104,"0"1"0,5 0-164,0 5 1,0-5 570,-5-1-46,0 1-72,0 5 1,2-2-52,3-3 0,-4 3-50,4-3 1,-3-2-1,-2 2 1,0-1-27,0 6 0,5 0 2,-1-1 0,1 1-111,-5 0 0,0 6 84,0 4 0,0-3-191,0 3 98,0-1-98,7 6 1,-5-1-96,2 1 0,-2-1 89,-2 0-358,0-6 118,0-1 404,7-1 0,1-5 0,6 5 0</inkml:trace>
  <inkml:trace contextRef="#ctx0" brushRef="#br0" timeOffset="298">823 645 7569,'7'15'-288,"-4"0"-34,7-1 0,-7 1 267,2 0 1,2 0 221,-2-1 1,1 3 49,-1 2-159,-3-2-15,4 10 0,-4-9-138,3 7 145,-4-1-89,6-1 0,-7 5-112,0-4 0,0-1 77,0 2 1,2-6-188,2 6 261,-2-7 0,11 3 0,-5-6 0</inkml:trace>
  <inkml:trace contextRef="#ctx0" brushRef="#br0" timeOffset="639">1029 895 6883,'-10'5'442,"1"0"1,-1 0-174,-5-5 1,5 0-87,1 0 1,-1 0 58,-5 0 0,-5 0-61,1 0 1,-7-5 19,1 0 0,-4-6-127,-5 1 0,-6 2 43,-9-2 0,4 5-73,-4-5 1,0 2-2,5-2 0,-7 2-163,12 3 1,-5 2-26,9-7 0,-4 7-98,5-2 0,-5 3-266,4 2 0,-4 0 187,5 0 0,4 0-723,6 0 1045,-1 0 0,3 0 0,0 0 0</inkml:trace>
  <inkml:trace contextRef="#ctx0" brushRef="#br0" timeOffset="1081">1000 778 7569,'-15'0'-57,"0"0"0,1-5 806,-1 0-304,0-7-274,-6 4 1,-2-11-33,-6-1 0,-5 0-33,-1 6 0,-6-1-96,2 0 0,-2 2-33,2 4 0,-3-5-245,3 5 1,3 0-666,1 0 495,-2 5 135,6-2 303,1 6 0,3-7 0,4-1 0</inkml:trace>
  <inkml:trace contextRef="#ctx0" brushRef="#br0" timeOffset="2758">1485 866 7569,'10'0'0,"0"0"0,-7-2 0,2-3 0,3 4 38,2-4 0,-2-3 133,2-2 1,-5-3-53,4-2 0,-4 0 35,5 1 0,-5-3-101,5-2-44,-7 2 57,10-10 0,-11 4 25,3-7 1,1-1 7,-1-3 0,2-4-10,-3-6 0,-2-5-29,3 0 1,-3-5-7,-2 5 0,-2 2-78,-3 8-66,3-4 116,-4 12 1,1 0-58,0 7 1,-5 6 21,5-2 1,-4 9-140,4 1 1,0 5 8,5-5-21,-7 7 0,6-2 89,-4 10 0,1 3-26,0 7 0,2 1 59,-3 4 0,-1 3-29,1 6 0,-2 12-4,2 3 1,4 7 9,-4 3 0,3 0-6,2 9 1,-5-4 17,0-5 1,0 3 6,5-3 1,0-5 23,0-5 0,0-1-4,0-9 0,-1-1 152,-4-9-171,3-3 39,-4-6-15,6-7 43,-7-1 0,5-14 84,-2-3 1,2-9-69,2-6 1,0-3 6,0-1 0,0 0-31,0-1 0,6 1 5,4-1 0,3 6 10,2-1 1,0 3-3,-1-3 0,6 4 37,0 6 1,1 5-55,-2 1 0,-2 5-4,2-1 0,-2 5-5,-3 5 1,1 3-4,0 7 1,-2 6-103,-3 4 0,1 1 76,-6-1 1,0 2-38,-5-2 47,0-4 7,6 7 1,-4-10-13,3 6 0,-3-6 25,-2 2 1,-5-4 2,0-1 0,-2-5-8,2-1 1,2-5 22,-7 1-2,7-4 12,-4-1-36,1 0 7,4 0-1,-4 0-26,19 0 0,-3 0-4,9 0 0,-1 2 22,2 3 0,3 1 0,6 4 0,0 2 25,1-8 0,4 3 0,0-2 1,1-3 129,-6 2 1,1-2-95,-8-2 1,5 0 12,-8 0 0,1-5-18,-6 0 1,1-6 9,0 1 0,-5 2-5,-1-2 0,0 0-7,0-4 0,3 4-39,-7 0 0,5 0 28,-6-5 1,3 1-68,-2-1 0,-3 0 42,2 1 0,-2-1-5,-2 0 19,0 1 15,0-1 1,0 0 11,0 0 0,0 6-42,0-1 1,-2 7-2,-2-2 1,0 3-30,-6 2-42,7 0 75,-10 0 1,10 7-215,-7 2 212,7 4-58,-10 2 0,9 1-9,-5 4 0,5-4 3,-1 4 0,4 1-19,1-1 0,0-1 8,0-4 0,0 0-3,0 0 0,0-1 16,0 1 1,0 0 7,0-1 0,5-4 42,0 0 0,6-5 5,-1 5 0,-2-7 13,2 2 0,0-4-6,4-1 0,6 0 90,0 0 1,6-1-69,-2-4 1,4-2 92,1-2 0,2-9 101,4 3-187,-4-3-14,11 3 0,-11-1 137,4-4-112,-4 4-11,-9-5 1,0 6 14,-8 0 0,-1 1-24,-3-1 0,2 5 3,-7 0 0,1 1-30,-1-6 1,-3 5-10,2 0-26,-2 0 1,-2-4 74,0-1-92,0 0 0,-2 1 27,-2-1 0,2 5-70,-3 0 0,-3 5 43,-2-4 0,2 5-11,-2 0 0,0 4 1,-4 4 1,-1 0-73,0 5 1,1 1 61,-1 5 0,2 5 4,3-1 1,-1 2 24,6-1 0,0-2-58,5 6 183,0-6-121,0 10 1,0-10 27,0 7 1,6-7 1,4 1 0,3-2 12,2-3 0,0 1 2,-1 0 0,1-2 82,0-3-110,-1-4 14,1-6 1,5 0 163,-1 0 1,1-2-61,-5-2 0,4-10 27,1-5 1,4-1-96,-4 6 0,1-1 6,-1 0 0,-4 0-38,4 1 0,-4 1-5,-1 3 0,-1 3-127,1 7 154,0 0-9,-1 0 0,1 0-140,0 0 113,-7 7-56,5 1 1,-5 13-130,7 4 0,-5 3-25,0 1 0,-7 0-467,2 1 689,3-7 0,0 4 0,7-4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47:31.75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206 162 7403,'-2'10'-174,"-3"0"1,4-5 636,-4 4-344,3-5 0,-3 4 33,0-3 0,-6-4-229,1 4 0,2-3 71,-2-2 0,5 0-152,-5 0 165,1 0 0,-6-5-19,0 0 27,7-6 0,2 3-29,6-7 1,0 0 39,0 0 22,0 1-35,0-1 0,6 0 21,4 1-17,3-1 1,0 0-34,-3 1 0,3 4 50,-3 0-43,3 7 1,1-9-8,1 7 39,0 0-83,0 5 63,-1 7 1,-6-4-10,-3 7 0,-3 0-6,-2 5 1,0-1-142,0 1 148,0 0 1,-5-1-88,0 1 81,-6 0 1,3 1-55,-7 4 1,-5-4-10,1 4 0,-1-2 36,5 1 1,-1-3 1,-4 4 0,4-4 129,-4-1-120,4 0 1,3 4-28,3 1 157,-3 0 0,12-6-103,-6-6 114,7 6-50,0-6 0,2 2-41,3-1 1,3-5 6,6 0 0,8-2-43,2-2 1,4 0-11,1 0 0,1 0-489,-1 0 512,1-6 0,-1-3 0,0-5 0</inkml:trace>
  <inkml:trace contextRef="#ctx0" brushRef="#br0" timeOffset="262">808 265 7569,'9'0'-204,"-3"0"348,-6 0-63,-13 0-32,3 0 0,-16 0-89,7 0-32,-8 0 68,11 0 1,-7 0-91,4 0 1,2 0 93,-2 0 0,2 0 0,3 0 0</inkml:trace>
  <inkml:trace contextRef="#ctx0" brushRef="#br0" timeOffset="618">1073 412 7569,'0'8'-116,"0"-1"238,0-7 0,5-2 16,0-3 0,1-3-52,-1-7 1,-1-1-121,5-4 1,-5 4-176,1-4 144,3-2 55,-7 5 0,8-9-190,-5 7 200,-2-1 0,11 5 0,-5 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47:38.17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545 501 6529,'0'8'591,"1"-2"-32,4-6-300,-3 0 362,5 0-407,-7 7-136,-7-5 0,-1 4-24,-7-6 1,-1 2-80,-4 3 0,2-4 16,-6 4 0,-2 2-65,-9-2 1,3 4 88,-8-4 1,8 5-84,-2-5 1,2 0 50,3-5 0,1 0-9,4 0 0,-2 0-24,6 0 1,0 0 0,6 0 1,1-2-2,3-3 39,-3-3-1,11-6 0,-9-1 205,6 0-200,0 0 0,5-4 164,0-1-70,0-6 0,2 8-13,3-6 1,-2 1 14,7-2 1,-1-1-26,6 7 0,-5-8 11,0 3 0,-1 3-20,6 1-5,0-3 1,6 0 0,-5 0-155,4 4 156,3-4-78,-7 7 1,12-6-121,-3 8 0,9 4 53,5 0 0,2 5-158,-2-5 0,2 7-28,-7-2 0,0 4-160,-4 1 0,-7 0 3,-4 0 436,-2 0 0,-3-7 0,1-1 0</inkml:trace>
  <inkml:trace contextRef="#ctx0" brushRef="#br0" timeOffset="234">486 192 7569,'-8'23'-524,"-5"-2"1,5-8 476,-7-3 0,0-3 310,1-7 0,-6 0-207,0 0 1,-4-2-48,4-3 0,-4 3-5,4-3 1,-4-1 4,4 1 0,-4 0-206,4 5 0,0 0 190,6 0 0,-1 0 7,0 0 0,1 7 0,-1 1 0</inkml:trace>
  <inkml:trace contextRef="#ctx0" brushRef="#br0" timeOffset="835">648 383 6827,'8'0'120,"-2"0"0,1-2-88,3-2 1,1 0 33,-1-5 1,3-1 5,-3-5 0,3 2 2,2 3 0,-1-3 0,1 3 1,5-3-7,-1-1 1,2 0 3,-1 5 0,-4 2 0,4 7-11,-4-6-14,-1 4 0,0-5-91,-1 7 130,-5 7-129,-3 1 15,-6 7 1,0 1 11,0 4 1,-2-4-20,-2 4 1,-5-4 3,-5-1 1,4-1-80,0 1 0,2 0-31,-2 0 0,-3-1 66,11-6-13,-11 5 63,12-11 11,-6 5 16,14-7 0,1-5 11,7 0 1,-1-5-11,1 5 0,0-5 7,-1 5 1,1-4 91,0 4-109,6 0 52,-5 5 1,6 0 1,-8 0 0,6 0-21,0 0 0,-1 1 6,-4 4 0,0-1-30,-1 5 0,1-4-1,0 5 0,-1-5 34,1 5-94,-7-7 69,5 10 0,-9-10-121,5 7 116,-5-7-652,9 11 647,-12-13 0,19 12 0,-4-5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47:40.37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0 294 7569,'7'8'780,"-5"5"-667,4-11-115,-6 5 128,0-7-119,7 0 0,-4-7 67,7-3 0,-1-3-113,6-2 0,0-4 109,0-1 0,4-6-39,1 2 1,4 1-136,-4-2 68,6 7-15,-10-3 0,12 5-78,-3-4 76,-4 4 1,5-4-60,-6 10 122,6-3 1,-10 12-5,4-4-7,-4 3 1,-3 4-10,-3 3 1,-4 3 0,-6 7 1,5 4 10,0 1 1,0 4-59,-5-4 1,-2 4-124,-3-4 1,4 6 105,-4-1 0,-2-4-20,3-2 1,-3 3 67,2-3 1,3-4-36,-2-5-22,2-7 25,2 4 175,6-7-142,3-7 0,5-1 16,1-7 0,0 0 7,-1 1 1,1 1 38,0 3 0,-5-2-46,-1 8 0,1-1 95,5 5 1,-5 1-87,0 4 0,-6-2 93,6 7 0,-7 5-77,2 5 0,2-1-1,-2-4 1,5 4-26,-5 1 1,6 0 29,-1-6 0,-2 1-56,2 0 0,0-1 52,4 1 1,6 0-18,-1-1 0,14 1 0,-2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47:41.78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212 924 7569,'-6'14'-620,"3"-4"659,-7 0 0,0-5 167,-5 5 0,1-2-168,-1 2 0,-1 1 11,-4-6 1,4 0 71,-4-5-68,10 0 0,-3 0-153,3 0 117,-3 0 1,5-2-77,3-3 1,4-3 102,1-6 0,0-1-75,0 0 1,5-4 31,0-1 0,6-1-3,-1 1 0,3 4-1,2-4 0,-1 9-4,1 1 1,1 7 83,4-2 0,-2 3-61,6 2 0,-6 0-14,2 0 1,-4 5 14,-1 0 1,-5 11-38,-1-1 1,-5 5 32,1-1 1,-10 4-49,-5 6 0,-10 2 32,-4 4 1,1-3-7,-2 8 1,6-8-20,-6 3 1,6-4 22,-6-2 1,9-1 5,1-4 0,1 2-5,4-6 0,3 0 51,2-6-48,-3-6 0,8-1 113,0-7 1,8 0-126,12 0 1,-2-2 2,6-3 0,3-1-215,7-4 1,-2-3 78,8 3 0,-1-1 146,5 1 0,0-3 0,0 5 0</inkml:trace>
  <inkml:trace contextRef="#ctx0" brushRef="#br0" timeOffset="784">933 630 7569,'1'8'-347,"4"-3"210,3-4 1,7-1 705,0 0-296,0-6 0,-1-2-76,1-7 1,5-1-200,-1-4 0,6-3 52,-6-6 1,2-1 60,-1 1 1,-4-5-74,4-1 1,1 0 68,-1 0 1,-1 3-44,-4-8 0,0 8-15,0-3 1,-1 4-83,1 2 1,-2 0-65,-3-1 0,-4 7 6,-6 4-175,0 2 217,0 9 1,-6 5 12,-4 13 1,-3 1-4,-2 14 0,1-1-155,-1 6 0,0 1 54,0 3 0,-4 2 30,-1 3 0,-1 3 129,1-2 0,4 2-80,-4 2 0,-1 5 74,2 0 1,-1-5-68,5-4 0,1-9 71,-1-2 1,5-3-96,0-11 178,7 3 1,-3-18-88,6 0 1,6-7 2,4-7 0,3-8 82,2-2 0,4-9-93,1-1 1,4 1 55,-4 9 1,4-2-46,-4 6 0,1 5 112,-1 5 0,-4 7-94,4-2 1,1 5 81,-1 5 0,-6-2-69,-4 7 1,-2 5 9,2 5 0,-3 1-111,-7-2 1,0-1 97,0 7 1,0-7-103,0 1 1,-5-2 85,0-3 1,-7 1-139,3 0 112,-4 0 0,-2-6-73,0 1 0,5-7 36,1 2 0,-1-3-1,-5-2 0,5-5-23,0 0 1,2-1 39,-2 1 1,2 3-170,3-3 123,4-3 26,-6 6 82,7-4 0,2 17 28,3 4 0,-2 3 82,7-3 1,0 4 16,4 1 1,1-1-72,0-4 1,4 0-5,1 0 1,6-2-20,-1-4 0,-3 3-158,3-7 1,-7 5-407,1-6 488,-2 8 0,-2-4 0,-1 7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47:40.70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280 206 7569,'0'15'81,"-1"-5"97,-4 0 0,1-5-175,-5 4 1,4-4 57,-5 5 1,-5-5-138,-4 5 1,-3-7 73,3 2 0,-3 1-210,-2-1 0,-2 0-42,6-5 0,-1 0 254,1 0 0,4 7 0,-5 1 0</inkml:trace>
  <inkml:trace contextRef="#ctx0" brushRef="#br0" timeOffset="194">310 1 7569,'0'19'-248,"0"1"-113,0-1 0,-2-6 349,-3-3 1,-3-3 353,-7-7 1,0 5-320,1 0 1,-7-1-44,-4-4 1,-1 0-236,1 0 255,-2 0 0,4-6 0,-7-2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47:46.00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1794 7142,'9'8'-319,"1"-3"1,-5-3 411,5-2 1,0 0 7,4 0 1,1 0 262,0 0 0,1-7-179,4-2 0,-4-5-93,4 0 0,1-3 106,-1-2-146,6 2 0,-5-9 143,3 7 0,9-7-57,-4 1 0,4-1-73,-4 1 0,-1-2 30,-3 2 0,-4 4-122,-6 1 1,-6-1 87,1 2 0,-6-1-199,0 5 1,-2 5-18,-2 1 1,-6 4-47,-4-5 1,-5 7-55,-5-2 0,2 3 72,-6 2 0,4 2 127,-4 3 1,6 3-29,-2 7 1,4-1 88,1 1 0,-4 1-79,-1 4 0,1-2 49,4 6 0,2-4-8,3 4 1,-3-4 72,3 5 1,2-1 35,-2 5 1,5 1-90,-5-1 1,7-4 58,-2-1 0,4-1-53,1 2 0,5-3-28,-1-2 0,8-4 33,-2 4 1,8-5-32,1-5 1,2 1 25,-1-6 0,5 0-1,9-5 1,2 0 100,3 0 0,2-7-66,-7-3 0,0-3 99,-4-1 0,-2-1-64,-4 0 0,-3 5-18,-6 1 1,0-1-40,-1-5 1,-4 5-16,0 1 7,-7 5 1,4-4-218,-7 3 180,0 4-208,0-6 187,0 20-6,0-3 0,1 10 64,4-11 1,-1 3 2,5-7 1,3 4 38,7-4 1,-2 0-59,2-5 1,-2 0 93,-3 0 1,6 0-50,0 0 1,-1 0 72,-4 0 1,0-5-78,-1 0 1,1-6 137,0 1 0,-1-3-32,1-2 1,-2 6 71,-3-1 0,1 0-138,-6-5 0,0 6 73,-5-1-179,0 0 0,-8-3 75,-7 3 1,-1 4-168,-9 6 1,1-5 53,-5 0 1,1 0-59,3 5 1,-2 5-145,2 0 1,4 1 283,1-1 0,-3 3 0,0 7 0</inkml:trace>
  <inkml:trace contextRef="#ctx0" brushRef="#br0" timeOffset="426">1309 1632 7569,'8'0'-913,"-1"0"913,-7 0 44,0-6 1,-3 4 99,-7-3 0,0 4-188,-10 1 73,-2 0 0,-1 5-29,-7 0 1,6 6-6,-1-1 1,6-2 19,-6 2 1,7 0 7,-1 4 1,4 1-53,5 0 1,-1-1 24,6 1 0,0-5-17,5 0 1,3-2 27,7 2 1,1 1-1,14-6 1,1 0 26,8-5 1,4 0 64,6 0 0,-2-2 56,-2-3 0,-4 2-78,-7-7 0,-6 0 31,-4-4 0,-2-1-40,-3 0 1,-1 1 146,-3-1 0,-3 0-99,-7 1 0,0 4-24,0 0 0,-2 2-90,-3-2 1,-5-1-164,-9 6 1,1 0-236,-7 5 1,-4 0 191,-5 0 0,-1 0-312,6 0 0,1 5 516,4 0 0,-4 6 0,5-3 0</inkml:trace>
  <inkml:trace contextRef="#ctx0" brushRef="#br0" timeOffset="667">1427 1662 7569,'6'8'-145,"-2"5"-36,5-3 0,-5 3-21,0 2 0,-2-1 105,-2 1 1,0-4 321,0 4 1,0-3-66,0 7 0,0-1-135,0 2 1,0-2 7,0 6 0,-2-1 1,-2 2 1,0 2-13,-5-2 0,-6 3 1,-5 1 1,-1-4-53,1-1 0,-2 1 47,-8 4 1,-4-5-116,0 1 0,-6-2 67,6 1 0,-5-2-188,5-8 1,-4-1 217,9-3 0,-4 3 0,10-5 0</inkml:trace>
  <inkml:trace contextRef="#ctx0" brushRef="#br0" timeOffset="1302">1897 1853 7569,'0'15'128,"0"-7"0,2-2 7,3-6 0,-2 0-75,7 0 1,-1-6-47,6-4 17,0-3 0,0-3-6,-1-4 0,1 4 125,0-4 0,-1 4-241,1 1 0,0-3 67,-1 3-128,1-3 7,0 10-123,0 0 177,-7 2 0,3 7-18,-6 4 1,0 3-33,-5 7 0,0 0 69,0-1 1,-5 1-4,0 0 0,-1-1 12,1 1 1,3 0-40,-3 0-21,4-1 187,1 1-28,0-7 1,6-1-13,4-7 1,3-2 56,2-3 1,4 2-55,1-7 0,-1 0 64,-4-4 0,0 0-77,0 5 0,-1-3 79,1 7-49,-7-6 87,5 9-98,-5-4 0,2 7-24,0 4 1,-5-1-130,5 5 0,-1-4 45,6 5 0,2-2 75,2 2 0,4 3 0,6-5 0</inkml:trace>
  <inkml:trace contextRef="#ctx0" brushRef="#br0" timeOffset="1550">2941 1794 7569,'6'13'-201,"4"-3"0,-3 3 261,-1-11 24,1 11 108,-6-12 39,6 6 1,-9-7-262,-3 0 79,-3 0 0,-3 0-15,-4 0 1,4 0-91,-9 0 0,2 2 15,-2 2 1,4-2 89,-4 3 0,-1-3-341,2-2 0,-1 0 292,5 0 0,1-7 0,-1-1 0</inkml:trace>
  <inkml:trace contextRef="#ctx0" brushRef="#br0" timeOffset="1777">3044 1618 7569,'0'8'-1360,"0"-2"1930,0-6 0,-7 0-451,-3 0 1,-3 0-77,-1 0 0,-6 0-77,0 0 0,-1 0 71,2 0 0,2-4-266,-2-1 0,2 0 229,3 5 0,-1 0 0,0 0 0</inkml:trace>
  <inkml:trace contextRef="#ctx0" brushRef="#br0" timeOffset="-1642">2661 60 7121,'0'9'-461,"0"1"458,0-6 388,0 9-241,0-5 0,0 2-15,0-1 0,-4 1-67,-1 5 1,-2 0-5,2-1 1,2 1 0,-7 0 0,5 4-1,-5 1 0,6 1-97,-6-1 0,5-4 67,-5 4 0,7-9-100,-2-1 0,-2-5 57,2 5 1,-1-6-708,1 6 722,3-7 0,-11 4 0,5-7 0</inkml:trace>
  <inkml:trace contextRef="#ctx0" brushRef="#br0" timeOffset="-1415">2514 1 7569,'0'23'-74,"0"-4"372,0-9-134,-6 3 0,3-5-281,-7 7 0,7-5 96,-2 0 1,-3-1-125,-2 6 0,2 1 77,-2 4 0,0-4-139,-5 4 1,1 1-50,-1-1 256,0 6 0,0-3 0,1 6 0</inkml:trace>
  <inkml:trace contextRef="#ctx0" brushRef="#br0" timeOffset="-1024">2735 530 7569,'0'8'-921,"0"5"1290,-7-5-214,6 7 1,-11-5-54,7 0 0,-6-2-14,1 2 0,-3 3-101,-2-3 0,1 4 43,-1 6 1,-5-4-2,1 4 1,-7-4-56,1-1 1,-3 1 69,-1 4 0,0-6-88,-1 1 0,3-2 69,2-8 0,-1 5-26,6-5 0,1 0 21,4-5 0,0-5-101,1 0 0,5-11-5,5 1 1,-3-3-161,2 3 1,-1-4 245,1-1 0,-4-6 0,-5 3 0</inkml:trace>
  <inkml:trace contextRef="#ctx0" brushRef="#br0" timeOffset="3865">3705 1809 7569,'8'6'-436,"0"-4"202,-3 3 410,-3-3 128,11-2 0,-5 0-185,7 0 1,-2-2-34,-3-3 0,8 2-10,-4-7 0,6 0 0,0-5 0,-2 1 103,6-1-121,-6 0 1,8-4 36,-6-1 0,4-6 8,-4 2 0,6 1 28,-2-2 0,4-4-47,2-6 1,-1 1 1,0 5 0,-1-1 11,-3 1 0,-4 1-106,-6 4 0,-6-2 40,1 6 0,-6 0-131,0 6 0,-4 6-54,-4 3 0,-10 3 52,-5 2 1,-7 2-68,1 3 0,-3 3 28,-1 6 1,0 6-5,-1 0 1,1 6 30,-1-2 0,6 4 42,-1 1 0,8 1 32,-3-1 0,-1 1 11,1-1 0,0 0 2,6 1 0,1-1 3,3 1 0,-2-3 70,8-2 0,-1 1-41,5-6 1,6-1 11,4-4 1,8 0-33,2-1 0,1-1 24,-2-3 1,-2-3-22,2-7 0,-1 0 32,2 0 1,-4 0 4,4 0 1,-4 0 0,-1 0 0,0-5 5,-1 0 0,1-7-29,0 3 1,-1 0 38,1 0 0,-5 5-24,0-1 1,-5-1-33,4 1 8,-5 0-12,2 5-42,-6 0-61,0 7 1,0-4 12,0 7 62,0 0 37,0 4 0,7-1-24,2-3 1,6 2 97,5-8 1,3 1-13,6-5 0,0 0 70,1 0 0,-1-1-75,1-4 1,-3-2 100,-2-3 1,1-3-3,-6 4 1,-1-4-57,-4-2 0,0 0 129,-1 0 1,-4 1-52,0-1 0,-7 0 219,2 1-321,-3-8 0,-6 6-8,-5-4 1,-3 11-156,-12 4 0,-6-2 79,-4 2 1,-7 0-322,2 5 0,-2 5 150,2 0 1,-2 7-446,7-3 1,0 5 71,4 0 562,7 1 0,-4 6 0,4 2 0</inkml:trace>
  <inkml:trace contextRef="#ctx0" brushRef="#br0" timeOffset="4298">4749 1677 7569,'8'0'133,"0"0"52,-3 0-215,-3 0 0,4-2-73,-6-3 64,0 3 42,0-11 1,-2 7 59,-2-4 0,0-1-22,-5 6 0,4 0 51,-5 5 1,0 0-90,-5 0 1,6 0 15,-1 0 0,5 6 46,-5 4 1,2 3-41,-2 2 0,-1 0 5,6-1 0,-2 6-138,2-1 0,4 1 88,-4-5 1,3-1-18,2 1 0,2-2 51,3-3 0,3 1-20,7-6 0,6 0 4,3-5 1,4 0 23,1 0 0,1 0 13,-1 0 1,1-5 72,-1 0 1,0-6 58,1 1 0,-2-3-81,-4-2 0,2-4 119,-6-1 0,-2 1-76,-8 4 0,1 0-15,-6 1 1,0-1-17,-5 0 0,-7 2-90,-3 3 0,-9 2-38,-6 3 0,-2 4-179,-3-4 1,-1 5-24,-3 5 1,3-2-207,-3 7 0,4-2-215,6 2 0,-2 3-88,6-4 741,0 5 0,6 0 0,-1 1 0</inkml:trace>
  <inkml:trace contextRef="#ctx0" brushRef="#br0" timeOffset="4522">4955 1735 7569,'6'15'-349,"-4"0"0,4 1 370,-6 4-6,0-4 0,0 7 202,0-4 1,-6-1-98,-4 7 0,2-1-131,-2 6 1,0-2 80,-5-4 0,1 4-109,-1-4 1,-5 9 96,1 1 1,-6 1-90,6-6 1,-3 0 40,3 1 1,-2-1-12,-4 1 0,-1-3-128,6-2 1,-1 1 41,2-6 1,2-2-212,-2-9 91,2 4 207,3-11 0,5-2 0,3-8 0</inkml:trace>
  <inkml:trace contextRef="#ctx0" brushRef="#br0" timeOffset="4990">5307 2044 7569,'10'0'0,"0"0"0,-5 0-292,5 0-288,-7 0 642,3 0 20,-6 7 0,-1-4 48,-4 7 1,2-5-45,-7 4 1,0-4-1,-5 5 1,5-7 113,1 2-213,-1-3 30,-5-2 1,5 0 88,1 0-109,5-7 1,-2-1 53,6-7 0,6-1-80,4-4 0,2 4 62,-3-3 0,6 2-104,0 3 1,-1 4 61,6 0 0,3 7-76,1-2 1,-1 3 41,2 2 0,-7 0 40,1 0 1,-2 2-10,-3 3 1,-5 4-9,-5 11 1,-4-2 73,-4 7 1,-5-6-60,-5 6 0,-6-1 49,0 6 1,-4-3-30,4-2 0,-1-2-14,2-4 1,2-2-3,-2 2 0,7-2-1,2-3 0,5-1-81,-4-3 1,5 3 79,0-3-160,2-4 143,2 8 0,6-8-135,4 4 1,10-2 13,4-3 141,4-3 0,1 11 0,1-5 0</inkml:trace>
  <inkml:trace contextRef="#ctx0" brushRef="#br0" timeOffset="5528">6072 1559 7569,'0'10'-130,"0"0"1,0-6-162,0 6 0,-2-6 588,-3 0 0,-3 3-30,-7-2 1,5 5-203,1-5 1,-1-1 45,-5-4 1,0 0-139,1 0 0,4 0 83,0 0 0,2-6-134,-2-4 0,4 2 61,6-2 1,0 0-56,0-4 0,0-1 33,0 0 1,1 1 26,4-1-34,3 0 1,7 5 39,0 1 0,1 5 7,4-1 0,-4 4 20,4 1 1,1 5 3,-2 0 0,-1 6 54,-8-1 1,2 3-67,-7 2 0,-1-1 5,-4 1 0,-1 0 4,-4-1 1,-3 6-14,-7 0 0,-1 4 16,-4-4 1,4 4-55,-4-4 0,4 4 44,1-4 0,0-1-47,1-4 1,1 0 23,3 0-2,3-7 0,7 0 8,0-3 2,0-4 1,2 4-59,3-10 0,5 4 56,9-4 0,-1-2-45,7 2 0,-1 1 37,6 4 0,-1-2-191,0-3 0,-4 3 201,-1-3 0,1-3 0,4 0 0</inkml:trace>
  <inkml:trace contextRef="#ctx0" brushRef="#br0" timeOffset="6422">6586 1324 7569,'10'0'-756,"0"0"714,-7 0 0,8-2 101,-6-3 0,0 2-121,-5-7 133,0 7 1,2-9 171,3 8-142,-4-8 0,8 6 81,-5-4 0,0-3-67,5 3 1,-4-3 60,5-2 1,0 0-44,5 1 1,-1-7-13,1-4 1,0 2-51,-1-1 0,6 1 62,0-2 1,-2-1-109,-9 7 0,5-8-11,-5 3 0,-1 3-171,2 1 65,-6-3 1,2 7-10,-6-4 0,0 9-50,0 1 0,-2 7 40,-2-2 1,0 3 47,-6 2 0,1 7 15,-6 3 1,0 4-15,1 6 0,-1-2 0,0 6 0,-4 3-2,-1 7 0,0-2 56,6 8 1,-1-1 13,0 5 0,1 0 43,-1 0 0,5-1-74,0-4 1,2 0 81,-2-10 0,-1 2-75,6-11 1,0 0 47,5-6-9,0-5-6,0-3 1,2-9-17,3-7 0,3-1-3,7-14 1,-1 1 1,1-6 1,4 1 0,1-1 1,5 3-1,-6 2 0,7 4-2,-1 6 0,3 2 5,1 3 0,0 4 21,1 6 0,-6 0 3,1 0 0,-7 0 70,1 0 12,-2 6 4,-3 2 1,-5 2 12,-5 0-47,-2 0 0,-2 0-23,0-1 1,-2 0-42,-2 0 1,-5 0-15,-5-4 0,-3-2-6,-2 7 1,1-7-14,-7 2 1,7-4-112,-1-1 0,2 0 38,3 0 1,-1-5 61,0 1-192,1-1 140,5-2 157,3 6-43,6-6 1,2 17 45,2 0 0,0 6-42,5-6 1,-5 3 86,1 1 0,1-4 2,-1 0 17,0 0-52,-5 5-36,0-1-45,0 1-7,0 0 94,0-1-32,0 1 63,-7 0 0,6-5 1,-4-1 148,3 1-97,9 5-85,-6 0 0,8-6 34,-4 1 7,-4-7-81,6 10-229,-1-11-225,-4 5 127,4-7-219,-6 0 1,-11 0 66,-4 0 0,2 0 53,3 0 1,1 0 371,-6 0 0,0 0 0,0 0 0</inkml:trace>
  <inkml:trace contextRef="#ctx0" brushRef="#br0" timeOffset="7858">1677 2000 7003,'8'0'-617,"-2"2"602,-6 2 387,0-2-42,0 5-277,0-1 0,-1-4 25,-4 3 0,2-4-27,-7-1 0,5 0 8,-5 0 1,5 0-47,-5 0 1,5 0 98,-4 0-154,5 0 1,-2-6 119,6-4-131,0-3 1,1-2 76,4 1 0,-1 0-29,5 5 1,1-3 11,5 7 1,-5-4-4,0 4 0,-1 0 25,6 5 0,0 0-18,-1 0 0,1 0-6,0 0 9,-7 6 1,-1 2-17,-7 7 1,-2 0 17,-3 0 0,-3 4-35,-7 1 0,0-1 16,1-4 0,-1 0-3,0-1 1,1 1 1,-1 0 1,5-5 4,0-1 0,2 1-4,-2 5 1,4-5 0,6 0 67,0-1 0,0 6-59,0 0 1,1-5-6,4-1 1,4-4-42,5 5 0,3-2-4,2 2 0,-1 1-634,7-6 678,-7 0 0,9 2 0,-4 1 0</inkml:trace>
  <inkml:trace contextRef="#ctx0" brushRef="#br0" timeOffset="9431">1 3411 7569,'0'8'-116,"0"-1"1,2-2 161,2 0 135,-2-1 1,11-4-29,-3 0 1,3-1-121,2-4 0,1 2 15,4-7 0,-4 5-1,4-5 1,-4 0 90,-1-4 1,1-1-57,4 0 0,-2-1 134,6-4 0,1 2-85,4-6 0,5-2 99,0-9 1,7 3-44,-1-7 1,-3 6-163,2-1 1,-13 3 13,-1 1 0,-7 2-71,-3 4 1,-7 3-57,-3 6-106,-4 0 0,-7 2-41,-4 3 1,-5 4 86,-4 6 0,2 0-9,-2 0 1,-3 2 35,3 2 0,-6 5 96,6 5 1,-6 1-44,6 0 0,-6-1 37,6 1 1,-6 5-17,5-1 1,1 6-3,4-6 1,1 7 32,-1-1 0,0 1-28,0-1 1,7 2-17,3-2 0,-1-2 12,1 1 1,0-6 10,5 2 1,0-4 3,0-1 1,7 0 4,2-1 0,4-4 25,2 0 1,6-7 2,4 2 1,3-3 60,1-2 0,2 0-86,3 0 1,-3-2 153,4-3 0,-4-1-30,-2-4 0,-1-3 23,-4 3 1,-2-3-86,-8-2 0,1 5-12,0 1-3,-1-1-85,1-5 0,-5 2-122,0 3 188,-7 4-45,3 6 20,-6 0 1,-4 6-69,-1 4 47,-7 3 1,9 2-1,-7-1 1,7 1 28,-2 0 1,3 0-4,2-1 1,2-4 24,3 0 1,3-2-29,7 2 0,-1-2 44,1-3 1,0-3-42,0 2 1,1-2 81,4-2 1,-4 0-65,3 0 0,-2-5 166,-3 0 1,1-6-36,0 1 1,0-3 64,-1-2 1,1 1 49,0-1 1,-1-5-103,1 1 1,-7-1-149,-3 5 0,-3 6 109,-2-1 1,0 0-192,0-5 0,-7 7 10,-3 3 1,-3-1-36,-1 1 0,-3 0-16,-2 5 1,1 0-190,-7 0 1,6 1 314,-6 4 0,7 4 0,-3 5 0</inkml:trace>
  <inkml:trace contextRef="#ctx0" brushRef="#br0" timeOffset="10048">1353 3132 7569,'8'0'-295,"-1"0"206,-7 0 140,-13 0 0,3 0 47,-10 0 0,4 0-88,1 0 1,1 5 74,-1 0 0,0 6-123,1-1 1,-1 1 32,0-1 0,5 3-131,1-3 113,-1 9 1,-3-1 42,3 7 0,3-12-37,7 2 1,0-4 22,0 4 1,9-2 10,5-3 1,1 1-12,5-6 0,2 2 44,3-3 0,-2-2 8,1 3 1,-4-3 4,4-2 1,-6-5 21,2 0 1,-4-7 2,-1 3 1,-2-4 33,-3-2 1,3 0-58,-3 0 1,-4-4 110,-1-1 1,2 1-59,-2 4 0,0 5-144,-5 0 0,-2 1-22,-3-6 1,-3 7-113,-7 3 1,-4 3 16,-1 2 0,-5 0-185,6 0 0,-2 0-221,1 0 0,4 7 222,-4 2 0,4 0 327,1 0 0,0 1 0,1 5 0</inkml:trace>
  <inkml:trace contextRef="#ctx0" brushRef="#br0" timeOffset="10282">1456 3249 7569,'0'15'0,"0"0"0,0-1-135,0 1 0,0 0-180,0 0 1,0 4 466,0 1 0,0-1-56,0-4 0,0 0-56,0-1 0,-2 6 4,-2 0 1,2 1-18,-3-2 0,-3-2 8,-2 2 0,-3 3 1,-2-3 1,-1 6-3,-4-6 1,1 3-23,-11-3 0,3-3-84,-13 4 0,8 0 63,-3-6 1,0 4-277,0-8 0,3-2 285,7 2 0,4-7 0,6 4 0</inkml:trace>
  <inkml:trace contextRef="#ctx0" brushRef="#br0" timeOffset="11090">1809 3411 6665,'15'-6'725,"-6"-1"-559,1-3 1,0-8-77,5 4 0,4-4 65,1 3 1,4-5-83,-4 1 0,1-6 17,-1 6 0,-4-1 4,4 5 0,-4 2-103,-1 3 1,-1-1 2,1 6-127,0 0 147,0 5 1,-6 0-93,1 0 0,-7 7-110,2 2 1,-3 5 54,-2 0 0,-7 1-43,-2 0 0,0 1 78,0 4 0,5-9 0,0 4 0,-3-4 12,2 4 2,0-7 160,5 5-98,0-11 0,7 4 76,3-6 1,-2-6-45,1-4 0,3 2 85,8-2 0,-4 2-90,3-2 13,-2-3 0,-3 11-13,1-3 1,0 4-2,0 1 0,-6 0 4,1 0 0,-5 0-2,5 0 1,-5 1-2,5 4 1,-6-3-3,6 3 1,-5 1-326,5-1 0,-5 5 322,5-5 0,-1 6 0,6-2 0</inkml:trace>
  <inkml:trace contextRef="#ctx0" brushRef="#br0" timeOffset="11386">3088 3308 7569,'0'8'391,"0"5"-429,0-11 313,0 5-238,-7-1-13,-1-4 0,-7 4-107,1-6 1,-1 0 65,0 0 1,1 0-210,-1 0 1,-2 0 142,-2 0 0,3 0-583,-4 0 666,4 0 0,1-6 0,0-2 0</inkml:trace>
  <inkml:trace contextRef="#ctx0" brushRef="#br0" timeOffset="11643">3117 3102 7569,'8'0'-679,"5"0"788,-11 0 138,5 0 0,-19 0-167,-3 0 1,-4 0 16,-1 0 0,-3 5-63,-6 0 0,1 0 117,4-5-64,-4 7-181,12-6 0,-6 6-75,8-7 0,-1 0-356,0 0 525,1 0 0,-1 0 0,0 0 0</inkml:trace>
  <inkml:trace contextRef="#ctx0" brushRef="#br0" timeOffset="12733">3661 3220 7569,'8'15'0,"5"-7"-642,-11 5 387,11-11 1,-10 6 936,7-3-401,-7-4 1,10 6-176,-3-7 1,-2-2-22,2-3 0,5-3-62,4-7 1,3 1 44,-3-1 1,-2 0 3,2 1 0,2-8-5,-1-2 0,4-2 3,-4 1 1,1-4 28,-1-1 1,1 1-22,4-5 0,2 3 15,-2 1 1,-4 1-10,-1-1 1,-1 1-120,-4 0 1,1 6 66,-11 3 1,0 4-172,-5 1 1,0 5-26,0 1 73,-6 5 1,-3-2 3,-5 6 0,-3 6 22,-2 4 0,2 8-89,-2 2 0,1 6 50,-2-2 0,4 4-2,-4 1 0,4 1 43,1-1 0,-4 2 13,-1 4 0,1-3-16,4 7 1,-1-4 72,-4 4 0,4-1-22,-4 1 0,4-3 21,1-7 1,0-6 3,1-3 0,4-4-77,0-1 39,7-7 0,-4-3 8,7-10 1,7-3 50,3-7 1,4-1 13,6-4 0,3-3 3,6-6 0,-4 1-23,-1 3 0,1-1 75,4 7 1,-5-1 6,1 5 0,-2 2-47,1 3 0,4 4 30,-3 6 1,1 0-24,-2 0 0,2 5 27,-6 0 0,-5 5-33,-6-6 0,-5 8-43,1-2 0,-4-2 9,-1 2 1,-1-2-77,-4 2 0,1 3-16,-5-4 0,-1 0 89,-5 0 0,-4-4-129,-1 5 0,0-7 63,6 2 0,-1-3-123,0-2 114,1 0-236,-1 0 184,0 0 0,5 0-53,1 0 193,5 0-21,-2 0-56,6 6 0,1 3 60,4 5 1,-1 6-34,5 0 0,-2-1 108,8-4 1,-4 4 0,9 1 1,2 0 78,3-6 0,8 1 10,1 0 0,0-5-91,-4-1 0,-3-5-191,-2 1 1,-4 1 118,-6-1-22,0 0 0,-7-5 0,-2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48:09.79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426 0 7569,'0'8'42,"-6"6"-22,4-13 1,-12 6 86,-1-7 1,0 0-212,-4 0 1,-4 0 83,-2 0 0,1 0-75,-6 0 1,6 0 57,-6 0 0,1 0-78,5 0 1,1 0 17,-2 0 1,7 0-171,-1 0 1,2 0 266,3 0 0,-1 0 0,0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48:10.04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251 0 7569,'-15'0'-1250,"5"0"805,1 0 793,-1 0 1,-5 0-177,0 0 1,-4 5-85,-1 0 0,-1 0-151,1-5 1,4 0-130,-4 0 1,4 0 191,1 0 0,1 0 0,-1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48:11.3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191 1015 7569,'0'10'-45,"0"0"214,0-7 104,0 10-289,-6-5 146,-2 7 1,-7-5-185,0 0 82,0-7 0,1 3-113,-1-6 85,0 0 1,1 0-69,-1 0 0,5-1 52,0-4-11,7-3 0,-5-7-34,3 0 0,3 1 66,-2-1 1,2 5-29,2 0 0,2 0 28,2-4 1,0 1-1,5 3 1,1-2-4,5 8 1,0-3 35,-1 2 0,3 4-33,2-4 1,-1 3 111,7 2-107,-7 0 15,3 0 0,-3 2-6,-3 3 1,1-2 33,-11 7 0,0-1-25,-5 6 0,-2 0-91,-3-1 1,-3 8 82,-7 2 1,-4-1-68,-1 2 0,-1-1 53,1 5 1,4-4-25,-4-1 1,2-6 67,-1 2 0,3-2-51,-4 2 1,8-4 3,3 4 1,1-9 4,-2-1 109,3 0-99,7 4 1,0-4-26,0 0 0,2-7-12,3 2 0,3-3-75,7-2 1,1 0-179,4 0 1,1 0 80,3 0 1,4 0 190,-3 0 0,9-7 0,3-1 0</inkml:trace>
  <inkml:trace contextRef="#ctx0" brushRef="#br0" timeOffset="359">647 1324 7569,'0'10'-77,"0"-1"289,0-5 75,0 2-310,-7-6-200,6 0-41,-6 0 1,14-6 0,1-2 0</inkml:trace>
  <inkml:trace contextRef="#ctx0" brushRef="#br0" timeOffset="1086">1206 956 7569,'0'9'-927,"0"4"1132,0-4 0,-2 0 215,-3 0-73,3-5-73,-11 2-349,5-6 84,-7 0 1,1 0-29,-1 0 1,5-5-17,0 0 1,6-4 100,-6 4 0,6-7-49,0 2 0,2-3 5,2-1 1,0 4-23,0 0 1,0 0 29,0-4 0,6-1 8,4 0-10,3 1 0,2 0-67,0 5 1,-1 0 10,1 5 1,-5 2 60,0-3-18,0 3 0,3 4-5,-4 3 0,-2-2 8,-7 7 0,0 0-12,0 5 1,0 1-18,0 3 1,-2-2-14,-3 2 0,-3 3-3,-6-3 0,-1 7-35,0-1 0,0-2 56,1 1 0,-1-1-50,0 2 1,-4 1 37,-1-7 0,1 6 15,4-6 1,0 1-21,0-5 1,6-1 24,-1 1 1,7 0 16,-2-1 1,3-4 7,2 0 0,7-7 32,2 2 0,4-3-55,2-2 1,5 0 16,-1 0 1,7 0-9,-1 0 0,-2 0-188,1 0 1,-4 0 58,4 0 1,-6-2-696,2-3 811,-4 4 0,-1-12 0,0 4 0</inkml:trace>
  <inkml:trace contextRef="#ctx0" brushRef="#br0" timeOffset="2151">1691 560 7569,'8'0'-29,"-2"0"373,1 0-404,1 0 0,7-7 71,-1-3 0,-4-3 13,0-2 1,0 1 44,4-1 1,1-6-9,0-4 0,0 2 59,-1-1 1,1 4-28,0-4 1,-1-1 2,1-4 0,0 1-6,-1 4 0,1-4-53,0 3 1,-2-1 62,-3 2 1,1-2-179,-6 6 0,5-4 103,-5 4-261,0 0-17,-5 6 117,0 5 1,-2 3 98,-3 6 1,2 0 5,-7 0 0,5 2-45,-5 2 1,2 5 40,-2 5 0,-1 1-39,6 0 1,-6 1 41,1 4 1,-2 3-4,3 6 1,-4 0 28,3 1 0,-3 6 3,-2 3 1,5 3 39,0 2 0,1-4-63,-6-1 1,2-7 63,3 3 0,-3-11-49,3-4 0,4-4 25,1-1 0,1-7-7,0-3-67,2-3 1,-3-4 57,10-3 1,-2-5-4,7-9 0,0-3 20,4-2 0,1-4-25,0 4 1,4-2 30,1 1 1,0 2-29,-6 4 0,3 4 110,2 0 1,3 2-97,2 8 1,2 0 95,-6 5 0,4 0-54,-4 0 1,-1 0 3,-4 0 0,0 5 41,0 0 0,-6 5-47,1-5 0,-7 6-14,2-1 1,-3-2 21,-2 2 1,-2-5-118,-3 5 1,-1-5 97,-4 4 0,-3-5-69,3 1 0,-8-2 8,-1 2 1,-1-4-8,5 4 1,-4-3-59,-1-2 1,1 0 81,4 0 0,5 0-222,0 0 165,0 0 1,1 0 42,-1 0 0,7 2-19,-2 2 0,3 0 110,2 6 0,0-1-71,0 6 1,0-5 71,0 0 1,5-1 20,0 6 0,6 0-47,-1 0 1,-2-6 30,2 1 1,0-2-5,5 2-49,-1 3 0,1-10 61,0 7-238,-7-7-259,5 4 414,-11 0 0,4 1 0,-6 6 0</inkml:trace>
  <inkml:trace contextRef="#ctx0" brushRef="#br0" timeOffset="3245">2705 1339 7569,'0'8'-1428,"-2"0"1524,-3-3 1,2-4 112,-7 4 0,-4-3 140,-6-2 1,-1 0-296,1 0 1,4 0-12,-4 0 0,-1 0-169,1 0 0,1 0 56,4 0 0,0 0-501,1 0 571,5 0 0,-10-7 0,3-1 0</inkml:trace>
  <inkml:trace contextRef="#ctx0" brushRef="#br0" timeOffset="3727">3146 1486 7569,'0'8'-904,"0"-2"1499,0-6 1,1-11-470,4-4 0,-3-4-104,3-1 0,-2-1 103,2-4 0,-2-3-137,7 4 1,-5-4 2,5-1 1,-7 1-161,2 4 0,-2-4-78,2 3 0,-3-1 247,3 2 0,-4-4 0,-1 5 0</inkml:trace>
  <inkml:trace contextRef="#ctx0" brushRef="#br0" timeOffset="18871">1926 1412 6074,'6'8'279,"-4"-1"-185,4-7 445,-6 0-496,0 6 1,-1-4 172,-4 3-134,3 3 1,-6-1-8,3 2 0,2 3-6,-7-7 1,5 4 7,-5-4 0,1 7-26,-6-2 0,-1 3 21,-4 1 0,2-4-26,-6 0 1,-1 0 13,-4 4 0,-2 1-15,-4 0 0,4-2 17,-3-3 1,-2 1-10,2-6 0,-2 5-37,2-5 1,4 0 41,1-5 1,-1 0-34,6 0 1,-2 0 25,1 0 1,-1-5-99,7 0 0,-3-7 48,3 3 1,2-4-89,-2-2 1,2 2-20,3 3 1,-1-3-114,0 3 0,1 2-723,-1-2 942,7 7 0,-5-4 0,5 7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48:30.78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1133 177 6591,'0'-15'591,"0"0"-547,0 1 0,-2 4-62,-3 0-3,3 0 1,-6-4-297,3-1 195,4 7 1,-11-5-352,7 3 473,0-3 0,-1-2 0,-2 0 0</inkml:trace>
  <inkml:trace contextRef="#ctx0" brushRef="#br0" timeOffset="286">942 280 6231,'0'-10'340,"0"0"0,0 0-228,0-4 1,0-1-55,0 0 1,-5-1-92,0-4 0,-2 4 94,2-4 0,2 2-238,-7-1 1,7 2-36,-2-2 212,-3 9 0,6-3 0,-4 5 0</inkml:trace>
  <inkml:trace contextRef="#ctx0" brushRef="#br0" timeOffset="986">1015 721 7569,'0'8'-519,"0"-2"451,0-6 383,7 0-291,-6 0 0,6-1 71,-7-4 0,5-3-38,-1-7 0,6 0 24,-5 0 1,2-1-95,-2-3 1,-2 2 41,7-2 1,-5-3-93,4 3 0,0-1 85,0 5 1,4 1-95,-3-1 1,3 2-18,2 3 0,0-1 97,-1 6 0,1 0-34,0 5 1,-1 0 19,1 0 0,-5 2 0,0 3 1,-7 3-4,2 6 1,1 1 16,-1 0 0,0 4-43,-5 1 0,0 1-1,0-1 0,0-2-33,0 6 1,-5-6 37,0 2-40,1-4 47,4-1 1,0-5 8,0-1-11,0-5 1,0 1 27,0-10 1,4 1 1,1-5 1,2 4 28,-2-5-31,3 0 0,7-5 0,-1 1 1,-1 4 2,-3 0 1,3 7-8,-3-2 1,3 3 6,2 2 0,-5 0-7,-1 0 0,-4 5 5,5 0 0,-5 7 6,5-3 1,-5 0 1,5 0 1,-6 0-63,6 0 0,-5 3 51,5-7 0,-7 6 0,10-3 0,-5 7 0</inkml:trace>
  <inkml:trace contextRef="#ctx0" brushRef="#br0" timeOffset="3835">1 1191 7569,'0'8'-619,"0"-1"1150,0-7-473,6 0 1,-2-2 1,5-3 1,0 2-21,0-7 0,6 2 20,0-2 1,-1-8-43,6 3 0,1-3 33,-1 4 1,4-6-67,-4 1 0,0-3 55,-6 3 1,1 2 11,0-2 0,-1 2-5,1 3 1,0-1-1,-1 0 0,0 6-59,-5-1 87,4 7-157,-4-4 141,-1 7-151,5 0-3,-12 0-55,6 7 0,-7 1 65,0 6 1,-5 3 18,0 2 0,-1-2-13,1 2 0,3-2 21,-3-3 1,4 1 73,1 0 0,0-6-124,0 1 167,0 0 0,1-2-54,4-3 1,-2-3 80,7-2 0,-5 0-29,5 0-28,0 0 0,4 0 5,1 0 0,0-5-18,-1 0 0,-4-6 52,0 1 0,0-2-50,5 2 1,-1-3 68,1 4 1,0-4-60,-1-2 1,1 0 82,0 0 0,-5 6-11,-1-1 1,-4 2 0,5-2 1,-7 2 146,2 3-175,-3 3 0,-2-6 77,0 3-73,0 4 0,0-8-43,0 4 0,-2 4 39,-3-4 0,-3-2-39,-7 2 0,-4 1 36,-1 4 0,-1-5-114,1 0 1,2-5-70,-6 5 1,6-1 52,-2 1 1,4 1-484,1-5 1,1 5 542,-1-1 0,0-3 0,1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6T09:08:50.61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295 1 7569,'0'10'-7,"0"-1"1,0 1 32,0 5 0,5 0 73,0-1 1,0 8-200,-5 2 0,0 9 120,0 1 0,0 7-71,0-2 1,0 0-4,0 5 0,0-3 94,0 8 0,-5-1-41,0 1 0,-2 3 33,2 7 0,4 13-95,-4 6 1,-2 8-131,2 8 0,-1-6 226,1 10 1,3-2-241,0-40 1,-1 1-1,2-3 1,1 0 213,0 2 0,0 0 1,0-2-1,0 0-11,0 2 1,0 1 0,-1 0-1,0 0 14,-1 4 0,-1 1 0,2-6 1,1 0 25,-2 1 0,-1-1 1,-1 1-1,0 0-29,-1 2 0,0 0 0,1 3 0,0 0 0,-2 4 0,2 0 0,1 3 0,1 0-251,-3-1 0,0 1 1,0 6-1,0 2 239,-2 1 1,0 0 0,1 2-1,2 0-321,-2 3 1,2 1 0,2 4 0,1 0 333,-2-2 0,1 0 1,1 2-1,2-1 6,1-9 0,1 0 0,0 6 0,2 1-11,2-2 0,1 0 1,-2 3-1,1-2 26,-2-5 1,-1-1-1,2 4 1,0 1-22,-4 0 1,1 0 0,2 1 0,0-1 3,-3-2 1,0 0 0,3-2 0,0 0-152,-2-3 0,-1 0 0,1 3 0,1-1 154,-2-4 0,1-1 0,-3 1 0,1 0-9,2-2 0,-1-1 0,-1 0 0,0 0-2,-1-5 1,0 0 0,-1 9 0,0 2-48,-1-4 1,-1 1 0,0 3 0,-2-1 11,-2-2 0,-1-1 0,1 8 1,0 0 9,-1 0 0,1 0 0,-1 0 0,0-1 16,-2-6 0,0-1 0,2 2 0,0-1-6,-2 2 1,0 0 0,2-5 0,1-2-19,2 0 1,1 0-1,-3-1 1,1 1 8,1-5 1,0-1 0,-1 0-1,0-2 30,1-6 1,0-2 0,-1-2-1,1-1 289,0 39 1,-5-8-266,5-2 0,1-6-39,4-4 0,-5-6 456,0-9 1,0-3-563,5-7 0,0-5 696,0 0 0,0-8-585,0-1 0,0-1 0,0-4 0,0 2 0,0 3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47:21.22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9555 324 7265,'0'8'145,"0"0"-98,0-3 46,-7-3 0,1 6-16,-4-3 9,-3-3 1,6 6-128,-3-3 0,-3-4 19,3 4 1,2-3 15,-1-2 30,5 0 0,-9 0-119,3 0 122,4 0 1,-2-2-8,3-3 1,3-3 1,-4-6-31,6-1 0,0 0 28,0 0 1,0 1-26,0-1 0,5 0 3,-1 1 0,6-1-6,-5 0 0,7 5 4,-3 1 1,4 5-7,2-1 1,-5 4 67,0 1 1,-2 6-53,2 4 0,1 3 110,-6 2 1,0 1-96,-5 4 0,0-2 81,0 6 0,-5-1-60,0 2 1,-6 1-8,1-7-46,3 8 1,-6-11 10,3 3 1,-3-2-7,-1-2 1,-1-1-104,0 1 1,2 0 62,3-1 0,-1-4-80,6 0 95,-6 0 1,7-1-50,-5 1 130,5-6-86,-2 9 25,12-12 1,3 11 5,5-7 0,3 1 17,2-1 0,-3-3-16,4 3 0,1-4-213,-1-1 0,6 0 70,-1 0 1,-3 0 147,3 0 0,-1-6 0,6-3 0</inkml:trace>
  <inkml:trace contextRef="#ctx0" brushRef="#br0" timeOffset="423">10157 177 7569,'0'15'-1410,"0"-7"1487,0 5 0,-1-10 222,-4 7 0,1-7 17,-5 2-74,5 3-99,-9-6 0,5 5-95,-7-7 0,6 5 76,-1-1-80,0 1 0,-5-5-15,1 0 0,4 0 13,0 0 1,0-5 6,-4 1 0,4-6-152,0 5-152,0-7 129,2 4 61,1-6 1,7-1-193,0 0 97,0 0-62,0 1 1,2-8-375,3-2 596,3 3 0,7-7 0,0 5 0</inkml:trace>
  <inkml:trace contextRef="#ctx0" brushRef="#br0" timeOffset="-26356">8834 589 7569,'0'9'-587,"0"1"294,0 0 276,0-2 0,0 0 417,0-3-277,0-3 1,-5 6 18,1-3 0,-3-3-42,2 3 1,2-4-19,-7-1 1,5 0 37,-5 0-20,1 0-13,-6 0 0,0 0 70,0 0-58,-6 0-29,-2 0 0,-4 2 20,2 3 1,-8-4-54,4 4 0,-4-3 4,4-2 0,0 0 2,-1 0 0,1 0-116,-1 0 1,6 0 8,-1 0 28,7 0 1,-3 0 28,6 0 1,6-5-14,-1 0 1,2-1-80,-2 1 36,3-4 1,7 0 44,0-1 0,0 0-5,0-5 1,2 1 18,3-1 0,3-1 2,7-4 1,4 4 4,1-4 0,1 5 45,-1 6 0,-2-4-8,6 3 1,-6-2-13,2 3-9,3-5 1,-7 8 2,4-4 5,-11-3-18,-2 11-12,-7-4 0,-7 6 12,-2 0-1,-11 0 1,4 0-22,-4 0 17,-3 0 0,5 0-13,-6 0 0,6 0 0,-2 0 0,4-5-11,1 0 0,0-1-2,1 1 0,4 3-14,0-3 1,7-3-9,-2-2 0,3 2 6,2-2 23,0 0 0,0 1 13,0-1 0,2 0 0,3-5 1,3 1 62,7-1 0,-1 5-69,1 0 0,5 1 65,-1-6 1,6 2-49,-6 3 1,8-1 155,-3 6-72,4-7 0,1 4-37,1-7-30,-1 7 0,2 0-25,3 3 1,-7 2-2,2-7 1,-8 7-184,4-2 1,-7 3 62,1 2 1,-7-5-736,-3 0 855,1 1 0,5 4 0,0 0 0</inkml:trace>
  <inkml:trace contextRef="#ctx0" brushRef="#br0" timeOffset="2.14748E6">279 603 7534,'0'-14'391,"0"-1"-290,0 0 1,2 1-98,3-1 0,-3 0 59,3 1 0,1-1-76,-1 0 0,2 0 74,-3 1 0,0-1-14,5 0 1,-4 2-106,5 3 0,-7-3 103,2 4 0,-1 0-103,1 0 1,-4 4 116,4-5-160,-3 7 91,4-4 1,-4 5-18,3-2 12,-4 2 20,-1-5 48,-6 7 0,-1 2-46,-2 3 0,-9-2 7,3 7 1,-5 0-5,1 5 1,1-1-22,-7 1 1,2 0-10,-1-1 0,-4 3-7,4 2 0,2-2-76,3 2 1,2-2 55,3-3 1,-1-1-84,0-3 1,2-2 58,3-3-561,-3-3 213,12 4 419,-6-6 0,7-6 0,0-2 0</inkml:trace>
  <inkml:trace contextRef="#ctx0" brushRef="#br0" timeOffset="2.14748E6">1059 442 7453,'-10'8'25,"0"-3"-38,0-4 1,-11-1 35,-4 0 0,3 0 95,-3 0 1,2 5-184,-1 0 1,-2 0 58,6-5 0,0 0-314,6 0-140,-1 0-125,0 0 585,7 0 0,-5 7 0,5 1 0</inkml:trace>
  <inkml:trace contextRef="#ctx0" brushRef="#br0" timeOffset="2.14748E6">897 559 7329,'8'-6'-720,"-3"-4"929,-3 3-1,-2-6-167,0 5 0,0-8-118,0-4 0,0 4 32,0-4 0,0 4-33,0 1 0,0 1-12,0-1 1,0 5-311,0 0 400,0 1 0,6-6 0,2 0 0</inkml:trace>
  <inkml:trace contextRef="#ctx0" brushRef="#br0" timeOffset="2.14748E6">1470 412 7154,'-8'-1'-362,"3"-4"1,3 2 416,2-7-30,0 0 1,0-5-57,0 1 66,7 5-1,1-4 1,7 7-1,0-4 0,-6-1 77,1 6-83,0 0 1,5 5 50,-1 0 1,-4 0-47,0 0 1,-7 1 24,2 4 0,2-1-15,-3 5-21,1 1 1,-6 5-68,-4 0 0,2 1 74,-7 3 0,0-2-102,-5 2 1,1 3 83,-1-3 1,0 6-114,1-6 1,0 3 6,5-3 1,-3-3 27,7 4 1,-4-4 34,4-1 1,-2 0-39,2-1 68,4 1-35,-6 0 1,7-5 82,0-1 0,7-5-65,2 1 0,0-4-66,0-1 1,1-1 59,5-4 25,6 3 0,2-11 0,6 5 0</inkml:trace>
  <inkml:trace contextRef="#ctx0" brushRef="#br0" timeOffset="2.14748E6">2058 662 7482,'8'-1'1,"-3"-4"-73,-3-4 1,-1-5 58,4-1 1,-3-5 119,3 1 1,-4-2-147,-1 1 0,5 4 77,0-4 1,0 4-117,-5 1 0,5 0 1,0 1 1,0-1-142,-5 0 1,0 6 12,0-1-52,0 6 257,6-2 0,-4-1 0,5-1 0</inkml:trace>
  <inkml:trace contextRef="#ctx0" brushRef="#br0" timeOffset="2.14748E6">2220 442 7060,'0'14'0,"-2"-1"0,-1-1 0,-4-4 0,1 0 0,-2-1 0,-1-1 0,-2-2 0,-2-3 0,-2-1 0,1 0 0,-1 0 35,0 0 0,0 0-230,1 0-153,6-6 163,-5-2 185,11-1 0,-11 3 0,5 6 0</inkml:trace>
  <inkml:trace contextRef="#ctx0" brushRef="#br0" timeOffset="2.14748E6">2573 692 7569,'8'0'-1072,"-2"0"1307,-6 0-147,0-7 0,0-1-16,0-7 1,0 0 2,0 1 0,0-3-50,0-2 1,0 3 43,0-4 0,0-1-99,0 1 1,0-4 5,0 4 0,0 0-83,0 6 0,5-1-79,0 0 1,0 1-79,-5-1 29,6 0 1,-2 2 234,6 3 0,-7-3 0,3 5 0</inkml:trace>
  <inkml:trace contextRef="#ctx0" brushRef="#br0" timeOffset="2.14748E6">2734 427 7009,'-1'15'0,"-4"-2"0,-5-3 0,-3-6-10,-2-2 0,5-8 54,1-4 0,-1 2-3,-5-2 1,0 0-56,1-5 0,4 1 54,0-1 1,2 0-68,-2 1 0,-1-6 66,6 0 1,-2 1-132,2 4 1,4-5-19,-4 1 1,3-2-91,2 1 1,0 2-48,0-6 0,5 6 247,0-2 0,6-3 0,-2 0 0</inkml:trace>
  <inkml:trace contextRef="#ctx0" brushRef="#br0" timeOffset="2.14748E6">3116 603 6116,'0'-16'229,"0"-4"0,0 4-119,0-3 1,0-3-110,0 3 13,0-1 1,0 1-18,0-1 1,0-5 21,0 6 0,2-1-179,3 6 0,-3-1 118,2 0 1,-2 5-370,-2 1 411,0 5 0,7-9 0,1 5 0</inkml:trace>
  <inkml:trace contextRef="#ctx0" brushRef="#br0" timeOffset="2.14748E6">3249 427 6774,'-7'8'0,"-3"-3"0,-3-3 0,-1-2 0,-1 0 0,-1 0 60,-4 0 0,4 0 0,-6 0-269,1 0 139,5-7 0,-5 6-251,6-4 321,0 3 0,1-5 0,-1-1 0</inkml:trace>
  <inkml:trace contextRef="#ctx0" brushRef="#br0" timeOffset="2.14748E6">3616 162 7569,'-6'9'-572,"4"-3"0,-6-1 486,3 0 0,2 1 389,-7-1-345,7-3 65,-10 11 1,9-11-33,-6 3-12,7 3 14,-10 0 1,12 7 26,-4-1 1,3-4-134,2 0 119,0 0 0,0 4-69,0 1 1,7-5 57,2 0 1,-1-2-2,2 2 0,2 1 32,7-6 0,-2 6-33,2-1 1,-2 2 16,-3-3 0,-1 5-11,-3-5 0,2 0 26,-8 0 1,1 1-19,-5 5 0,0-5-9,0-1 1,0 1-10,0 5 0,-1 0-4,-4-1 1,2-4 9,-7 0 0,0-2 2,-5 2 5,1 3 0,-1-11-5,0 2 1,0-2 23,1-2 1,-1-2-24,0-2 1,6-5 52,-1-5 0,7-1-26,-2 0 0,3 1 4,2-1 0,0-5 2,0 1 0,7-1-14,2 5 1,4-4-14,2-1 1,6-4 15,4 4 1,1-1 3,-2 1 0,4 2-8,-3-6 1,-4 6 2,-1-2 0,-4 2 3,-1-1-16,-1 2 1,-1-4-44,-3 6 0,-3 6 57,-7-1-179,0 7 0,-2-9 93,-3 7 1,-3 0 65,-7 5 0,1 0 0,-1 0 0</inkml:trace>
  <inkml:trace contextRef="#ctx0" brushRef="#br0" timeOffset="2.14748E6">4101 589 6990,'8'0'-475,"1"0"519,-5 0 1,-2-2 29,3-3 0,2-3 12,-3-7 1,6-1-49,-5-4 1,2 4-6,-2-4 0,-4-1-90,4 2 5,-3-1-111,-2-1 1,0 4-40,0-2-138,0 3 340,0 1 0,-7 7 0,-1 1 0</inkml:trace>
  <inkml:trace contextRef="#ctx0" brushRef="#br0" timeOffset="2.14748E6">4307 383 6699,'-7'13'0,"-2"-3"0,-4-5 0,-2-4 0,0-1 0,1 0 0,-1 0 0,0 0 0,0 0 0,1-1-220,-1-4 235,-6 3 0,4-6-75,-2 3 0,7 3 60,3-2 0,-1-5 0,-5 1 0</inkml:trace>
  <inkml:trace contextRef="#ctx0" brushRef="#br0" timeOffset="2.14748E6">4410 574 7569,'0'10'-618,"0"0"154,0-7 442,0 3 54,-7-6-142,6 0 1,-6 0 1,7 0-1</inkml:trace>
  <inkml:trace contextRef="#ctx0" brushRef="#br0" timeOffset="2.14748E6">4572 574 7308,'1'8'-1209,"4"-3"1518,-3 3-294,4-6 77,-6 4-210,0-6 0,0 0 0</inkml:trace>
  <inkml:trace contextRef="#ctx0" brushRef="#br0" timeOffset="2.14748E6">4836 574 6992,'5'10'-892,"0"0"919,0-7 20,-5 3-86,0-6 0,-7 0 0,-1 0 0</inkml:trace>
  <inkml:trace contextRef="#ctx0" brushRef="#br0" timeOffset="2.14748E6">5027 559 6224,'0'-10'204,"0"1"-178,7 5 1,-6-9 9,4 4 0,2-4 6,-2-2 0,1 0 48,-1 0 0,-2-4-45,7-1 0,-2-4-4,2 4 1,3-4 5,-3 4 1,-2 0-105,2 6 0,-2-1 58,2 0-8,3 1 0,-6 4-141,2 0 156,5 7 0,-11 1-73,7 7 1,-7 6 50,2-1 1,-4 8-64,-1 2 0,-1 1 57,-4-1 0,3-2-58,-3 6 1,-1-4 39,1 4 1,-2-6-35,2 2 44,4-4 1,-7-1-52,3 0 82,3-7-65,-4-2 105,6-6-6,6-6 1,-3-1-31,7-3 3,-7-3 0,11 5 1,-11-2-13,7 1 4,-1 5 1,6-2-4,0 6 1,-5 0 1,-1 0 0,1 0-3,5 0 3,0 0 0,-2 1-9,-4 4 0,3-1-1,-7 5 1,5-4 3,-6 5 0,3-2 2,-2 2 1,-3 3-12,2-3 1,-2-2 9,-2 2 0,5-5-19,0 4 0,0-4 14,-5 5 9,0-7 0,0 11 0,0-6 0</inkml:trace>
  <inkml:trace contextRef="#ctx0" brushRef="#br0" timeOffset="2.14748E6">7203 1 7569,'0'8'-709,"0"5"880,-7-11 1,-3 11 44,-9-4 1,1 5-98,-7 0 0,-4 1-6,-5 0 0,-1 4 80,6 1-137,-7-1 1,0 1-40,-3 0 1,-4-1 19,4-4-78,-3 0 48,-2-1 0,6 1-85,4 0 0,-2-1-13,2 1 1,1 0-140,8 0 0,-1-2-326,7-4 556,-1 4 0,5-4 0,1 5 0</inkml:trace>
  <inkml:trace contextRef="#ctx0" brushRef="#br0" timeOffset="2.14748E6">8055 456 6464,'-8'0'280,"-5"7"-190,5-5 1,-7 4 6,0-6-190,1 0 61,-1 0 0,0 0 47,1 0 1,-1 0-76,0 0 0,6 0 112,-1 0-52,0 0 0,-5-6 0,1-3 0</inkml:trace>
  <inkml:trace contextRef="#ctx0" brushRef="#br0" timeOffset="2.14748E6">8085 280 6880,'0'-8'51,"0"1"24,0 7 0,-2-5 10,-3 1 0,-3-1 62,-7 5-282,-6 0 210,5 0 1,-12 0-61,3 0 1,3 1-116,-3 4 0,1-3 148,-6 3-48,7-4 0,-4-1 0,4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49:14.14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0 295 7110,'0'-9'-1032,"0"3"2362,0 6 1,0-7-1343,0-2 0,5-5 82,0 0 0,1-6-8,-1 1 1,-1-3-59,5 3 0,-5 1 18,1-7 1,1 7-73,-1-1 0,6 2 44,-1 3 0,2-1-96,-3 0 1,4 7 32,-3 3-38,3 4 3,2 1 1,-2 6 48,-3 4 0,-4 5-62,-6 4 0,5 4 72,0 6 1,0-1-118,-5-3 1,0 1 128,0-7 1,0 6-46,0-5 157,0-1-186,0-4 176,0-7-135,0-1 154,0-21 0,0 5-43,0-11 0,0 2-31,0-1 0,0-3-9,0-2 1,2 1 9,3 3 0,-2 4-18,7-4 0,-5 4 11,4 1 0,1 6-24,5-1 21,0 7 0,4-4-20,1 7 0,-1 2-9,-4 3 0,0 4 18,0 11 0,-6-4 1,1 4 1,-2 1 23,2-1 0,-2-1-23,-3-4 1,-3 0 171,3-1-288,-4-5-208,-1 4 328,0-12 0,0 12 0,0-5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49:14.14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881 867 7569,'9'8'0,"-3"-1"2400,-6-7-2229,-6 0 1,2 0-25,-5 0 1,-1 5-41,-5 0 1,-5-1-17,1-4 0,-1 0-102,6 0 1,-6 5-38,0 0 0,-1 0 85,2-5 1,2 0-57,-2 0 1,-3 0 75,3 0 0,-1 0-144,5 0 0,-4 0 47,-1 0 1,1 0-6,4 0 1,0-1 50,1-4 1,-1-4-1,0-5 1,5-1 33,1 0 0,5 1 4,-1-1 1,4-5 54,1 1 0,5-6-71,0 6 0,11-7 19,-1 1 1,4 2-6,1-1 1,-4 6-66,4-2 0,1 4 20,-1 1 0,6 0-8,-2 1 1,-3 4-30,-1 0 1,1 7 48,-1-2 0,-1-2-59,-4 2 1,-5 1 47,0 4 0,-5 0-12,4 0-13,-5 0 0,2 1-3,-6 4 1,-6-3 31,-4 3 1,-3 1-2,-2-1 0,0 2 97,1-2 0,-6-4-98,1 4 1,-3-3 37,3-2 0,2 0-26,-2 0 0,2-5-16,3 0 0,-1-5 8,0 5 1,1-5-5,-1 5 0,5-4 4,0 4 0,5-2-5,-4 2 1,5 2 61,-1-7 0,4 5-58,1-4 0,0-1 118,0-5 1,1-1-62,4-4 0,5 4 68,10-4 0,-2-1-20,6 1 0,-4-6-32,4 2 0,1 1-56,4-2 1,1 3-2,-1-3 1,0-3-30,1 4 0,-1 3 56,1 1 1,-7 4-152,-4 1 86,-3 0-398,-1 1-406,-7 5 199,-1 3 0,-9 6 215,-3 0 409,-3 6 0,-13 9 0,-2 8 0</inkml:trace>
  <inkml:trace contextRef="#ctx0" brushRef="#br0" timeOffset="1">177 1647 7569,'0'10'-575,"0"0"215,0-7 979,0 4-369,0-1 12,0-4-206,0 4 158,0 1-99,0-6 77,-7 6-132,-1-1 0,-7-4 1,1 3 1,4-3-108,0-2 82,0 0 0,-4 0-134,-1 0 38,0 0 1,1 0 129,-1 0-182,7 0 137,-5 0-204,11-7 115,-5-1 0,7-7-109,0 1 0,0-3-214,0-2 0,2 2 40,3-2 347,-3 2 0,17-4 0,-2-2 0</inkml:trace>
  <inkml:trace contextRef="#ctx0" brushRef="#br0" timeOffset="2">89 1250 7569,'1'10'0,"4"0"373,-3-7-129,4 4 0,-4-7 54,3 0-175,-3 0 344,4 0-1345,-6-7 397,0 5 481,0-4 0,0-1 0,0-1 0</inkml:trace>
  <inkml:trace contextRef="#ctx0" brushRef="#br0" timeOffset="3">706 1632 7569,'0'9'-48,"7"4"196,-6-12 76,6 6 723,-7-7-790,0-7 1,-2 1-40,-3-4 0,-3 2-142,-7 3 1,1 3 25,-1-3 1,0 4-146,1 1 1,-1 0-15,0 0 0,0 0-243,1 0 0,-3 5-283,-2 0 683,9-1 0,-16-4 0,10 0 0</inkml:trace>
  <inkml:trace contextRef="#ctx0" brushRef="#br0" timeOffset="4">735 1456 7569,'0'-8'-112,"0"1"0,-1 2 301,-4 1 1,-3-1-70,-7 5 0,5-5-18,0 0 0,1 0-168,-6 5 1,2-2-8,3-3 1,-3 4-331,3-4 324,-3 3 0,-2 4-191,1 3 270,-1-4 0,7 12 0,1-4 0</inkml:trace>
  <inkml:trace contextRef="#ctx0" brushRef="#br0" timeOffset="5">1118 1397 7569,'0'-8'-677,"0"-5"711,-7 11 0,4-4 69,-7 6 1,5 0 35,-5 0-89,1 6 0,-1-2-11,0 5 0,2 1-12,-2 5 0,-3 0-43,3-1 1,4 1 77,1 0 0,-2-1-105,2 1 0,0 0 45,5 0 0,0-1-65,0 1 1,0-5 49,0 0 0,2-7-2,3 2 1,3-4 12,7-1 1,6 0-6,3 0 1,-2-6 54,-3-4 1,4-3-46,2-2 0,-4 1 140,-2-1 1,-2-5-76,-2 1 1,-1-3 109,1 3 1,-2 1-23,-3-7 0,1 6-32,-6-6 1,0 7-87,-5-1 0,-2 2-119,-3 3 1,-3 5-45,-6 5 0,-8-3 50,-2 2 0,-6 2 75,-4 8 0,-10 3 0,-8 7 0</inkml:trace>
  <inkml:trace contextRef="#ctx0" brushRef="#br0" timeOffset="7">1838 500 7569,'0'8'-472,"0"-2"2163,0-6-1688,0 7 1,0-4 127,0 7-151,-7-7 0,1 10 44,-4-3 1,-3-2-86,3 2 0,-3-5 40,-2 5 0,1-5 49,-1 4 1,5-5-96,0 1 0,1-4 54,-6-1 0,2-1-4,3-4 0,-1 1 11,6-5 0,-5-1-4,5-5 1,-2 5 7,3 0 0,2-4 1,-3-6 0,3-1-23,2 1 0,0 4 22,0-4 1,2-1-61,3 2 0,-3-6-3,2 6 0,3-1-128,-2 5 1,1 1 97,-1-1 0,-3 0-111,3 0 0,-2 2-31,2 4 237,-3-5 0,17 6 0,-2-6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49:14.10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5291 1175 7569,'5'23'-2,"2"-3"1,-1-4-1,1-1 1,-2-1-1,0 1 1,-1 0-1,0 1 1,-1 2-1,0 3 1,2 2-1,-2 3 1,-1 2-1,-2 1 1,0 1-1,0-1 1,0 2-1,0 2 1,0 3-1,-2 1 1,-1 4-203,-2 2 214,-6 1 0,8 2-98,-7 3 97,0 3 0,0 3-21,0 4 0,5-3 7,-4 7 1,4-2-8,-5-2 1,5-1 14,-5 1 1,7 5-12,-2 0 1,2 1 14,-2-1 0,3 1-1,-3 4 0,2 2-227,-2-2 1,4-2 226,-4 2 0,3-1-8,2 6 1,0 1 4,0 3 1,0-3 14,0 4 0,0-9-15,0-1 0,0 4 0,0 5 0,2 7 0,3-1 0,-4-4-1,4-2 1,2 2 14,-2-2 0,4-1 2,-4-8 0,5 3 39,-5-4 1,5 3-46,-5-3 0,6 2-19,-1-6 1,-2 0 29,2-5 1,-5 6-2,5 3 0,-6 4 9,6 2 1,-5-2-2,5-4 0,-5-2-6,5-8 24,-7 1-34,10 0 0,-10 0-2,7 0 1,-5-1 10,5 1 1,-5-5 46,4 0 1,-5-7-75,1 2 0,1-3 31,-1-2 1,2 5-33,-3 0 0,-2-3-9,3-2 1,-2 2 6,2 8 0,-3 1 113,3-6 1,-4-5-145,-1-5 1,0-1-4,0 1 0,0-8-50,0-6 1,0-7-76,0 1-238,0-9 264,0-3 139,0-7 0,7-7 0,1-1 0</inkml:trace>
  <inkml:trace contextRef="#ctx0" brushRef="#br0" timeOffset="1">12832 1793 7569,'-2'9'-124,"-3"1"-26,4-7-169,-6 10 199,7-11 42,0 5 122,0-1 49,-6-4-69,4 4 0,-6-6 12,3 0 1,2 0 28,-7 0 1,5 0-2,-5 0 1,0 5-28,-4 0 0,-1 0-19,0-5 0,1 2 15,-1 3 0,0-4 16,0 4 1,-4-3-7,-1-2 1,-6 0 12,2 0 1,-4 0-1,-2 0 0,-1 0 7,-3 0 1,-2 0 1,-3 0 1,-3 0-18,2 0 1,-4 0 4,-5 0 0,8 0-35,-3 0 36,3 0-56,4 0 0,-9 0 9,7 0 1,-12 0-9,7 0 0,-8 0-14,3 0 1,-7 0 4,3 0 0,-3 0-10,2 0 1,-3 0 35,3 0-85,3 0 73,-6 0 0,5 5-28,-7 0 24,-6-1-102,4 3 0,-10-5 118,2 3 1,9 1-1,1-1 1,2 1 2,-7-1 1,2-3-18,-7 3 0,2 1 2,-1-1 0,-9 0 8,3-5 0,7 5 2,4 0 0,4 2-8,-10-3 1,1-2 17,-6 3 0,-4-2 2,0 2 0,-1-3-11,6 3 1,4-2 1,0 2 1,1-2 12,-6 7-1217,-6-7 1202,-1 10 0,-6-9 9,4 5 1,3-4-140,6 5 1,-7-2 136,-8 2 1,1 3-12,-5-3 1,10-4-1,4-1 1,-2 3-1,-3 2 0,-4-3-1,-5-2 0,5-4 6,0-1 1,3 0-4,2 0 1,-1 0-288,-9 0 1,-3 0 280,-2 0 0,8 0-21,2 0 25,9 0-16,-14-6 1,8 4 2,-13-3 0,7 4 0,-2 1 1,3 0-4,2 0 1,-7 0 1,-3 0 1,2 0-2,-2 0 1,6 0 2,-1 0 0,3 0 0,2 0 0,-3 0-3,-7 0 4,6 0 5,-2 0 0,7 0 1,4 0 0,-6 0 9,-4 0 0,-1 0 2,-4 0 0,8 0-10,7 0 37,6 0-39,-16 0 1,8 5-1,-13-1 0,8 1-95,2-5 0,6 5 115,9 0-14,-7 0-3,-2 2 0,-6-6 24,0 4 0,6 2-1,3-2 0,4 4 4,2-4 0,-6 2-11,1-2-42,-7-4 31,10 6 0,-10-2-19,7 0 0,6 4 23,8-4 0,-8 2-27,-1-2 1,-4-2 13,3 7 0,1-5 450,0 5 0,6-7-461,3 2 1,3 1 2,3-1 0,-1 0 1,0-5 0,-6 5 0,-4 0 0,4 0-11,1-5 0,5 5 142,5 0 1,2-1-225,3-4 1,-2 5 359,-2 0 1,-9 0-321,3-5 0,-3 5-28,3 0 0,2 0-9,3-5 1,3 0 210,7 0 0,5 0-228,0 0 1,0 0-1,-6 0-283,1 0 208,0-7 1,-5 6-27,0-4 1,-5-2-43,5 2 1,0-1 252,5 1 0,5 3 0,0-3 0,0-3 0,-5 0 0</inkml:trace>
  <inkml:trace contextRef="#ctx0" brushRef="#br0" timeOffset="2">3042 1734 7569,'-8'1'-114,"3"4"149,4-3-193,1 4-310,0 1 400,0-5 206,0 4-104,-7-6-123,5 0 1,-11 0 100,4 0 1,0 0 21,0 0 1,-1 2-73,-5 3 1,0-4 41,1 4 0,-1-3 37,0-2 0,-6 0-9,-3 0 0,1 0 5,-2 0 0,2 0-19,-1 0 0,1 0 6,3 0 0,4-7-21,-4-2 1,4-5 20,1 0 1,6-1-20,-1 0 0,2-6 9,-2-3 0,2 1-6,3-2 1,3 1-40,-3-6 0,4-4-4,1 0 0,0-1-12,0 6 1,1 1-116,4 4 0,-2-2 7,7 6 0,-5-4 155,5 4 0,0 0 0,4 6 0</inkml:trace>
  <inkml:trace contextRef="#ctx0" brushRef="#br0" timeOffset="3">2601 808 7569,'-8'21'-145,"-5"-11"-324,11 9 111,-4-17 0,6 3 323,0-10 1,-7 3 0,-1-4-1</inkml:trace>
  <inkml:trace contextRef="#ctx0" brushRef="#br0" timeOffset="4">6320 1704 7516,'0'-14'244,"0"-1"-125,0 0-92,0-6 0,0 5 11,0-4 1,0-1-15,0 1 0,0-4-119,0 4 1,0-4 45,0 4 1,0 0-341,0 6 223,0-7 1,0 4-65,0-2 1,0 7-266,0 2 495,0 7 0,-6-3 0,-3 6 0</inkml:trace>
  <inkml:trace contextRef="#ctx0" brushRef="#br0" timeOffset="5">6511 1675 7569,'2'-15'0,"3"1"0,-4-1-8,4 0 56,3 0 1,-6-4-81,3-1 35,3-6 0,-6 5 69,3-4 0,-4-1-163,-1 7 1,0-1 67,0 5 1,0 1-201,0-1 122,0 0 0,0 1-157,0-1 1,0 5 257,0 0 0,-6 0 0,-2-4 0</inkml:trace>
  <inkml:trace contextRef="#ctx0" brushRef="#br0" timeOffset="6">6688 1528 7569,'-15'8'-137,"-1"0"-3,-4-3 0,4-3 227,-4 3 1,-3-4 161,-1-1 1,-4 0-131,-1 0 1,-1 0 2,1 0 0,-1-1-218,1-4 64,6 3 45,-5-11 0,7 5-168,-3-7 1,-4 1-56,3-1 0,2 0-46,-1 0 1,4 6 22,-4-1 233,6 0 0,-10-5 0,5 1 0</inkml:trace>
  <inkml:trace contextRef="#ctx0" brushRef="#br0" timeOffset="7">6511 1146 7569,'8'0'-110,"-1"0"1,-7 1-113,0 4 1,-2-3 359,-3 3 0,2-4-18,-7-1 1,1 2 32,-6 3 1,-6-3-65,-4 3 1,-3-4 10,-1-1 0,-2 5-47,-3 0 1,1 2-126,-6-3 1,1-2 63,-1 3 1,-3-3-209,2-2 0,6 0 216,5 0 0,-1 6 0,7 2 0</inkml:trace>
  <inkml:trace contextRef="#ctx0" brushRef="#br0" timeOffset="8">2867 2602 7569,'-10'0'6,"0"0"143,7 0 1,-10 0-18,3 0 1,-1-2-105,1-3 1,-3 4-205,3-4 1,-3 3 123,-2 2 0,1 0-50,-1 0 1,5 2 26,0 3 0,0-2 27,-4 7 0,-1-5 103,0 5 1,6-1-47,-1 6 1,2 0 25,-2-1 1,-2 3 5,7 2 0,-4-1 15,4 7 1,-5-6-12,5 6 1,0-5-109,5 4 0,0-4 55,0 4 0,0-6-12,0 2 0,0 1-1,0-1 1,2-1-13,3-4 1,1 0 19,4-1 1,3 1 2,-3 0 1,3-1 6,2 1 1,-1-5-4,1 0 0,1-5 46,4 4 1,-2-5 18,6 1 1,1-4 7,4-1 0,-1 0 1,-3 0 0,2-11 126,-2-4 0,1-5-145,-1 1 1,1-2 10,-7-4 1,2-8-102,-1 4 0,-4-4 64,4 4 0,-5 0-44,-5-1 1,1 1 51,-6-1 0,0 3-26,-5 2 1,0-1 53,0 6 0,-2 1 124,-3 4 0,-8 5-114,-6 0 1,-9 7-8,-2-2 1,-1 4-484,-8 1 1,5 1 210,-5 4 0,3 3 210,1 7 0,-5 6 0,9 2 0</inkml:trace>
  <inkml:trace contextRef="#ctx0" brushRef="#br0" timeOffset="9">8290 2851 6136,'0'-8'328,"0"1"164,0 7-428,0-6 0,0 2-37,0-5 1,0-1 23,0-5 0,0 5-2,0 0 0,5-4-11,0-6 1,0-1-5,-5 1 1,1 4-32,4-4 1,-3-1 40,3 2 0,3-3-93,2 3 0,-2 1 81,2-7 0,-6 9-88,6 1 0,-5 1 67,5 4-9,-7 3 84,10 1-39,-5 6 0,2 6-14,0 4 1,-2 5-12,2 4 0,3 3-17,-3 2 0,-2 4 25,2-4 0,-5 4-61,5 1 1,-6 1 42,6-1 0,-7-4-7,2-1 0,-1-6-11,1 2 0,-4-4-6,4-1 1,-3-5-42,-2-1 58,6-5-15,-4 2 11,4-6 0,-6-6-46,0-4 0,0-3 10,0-2 1,0-4-6,0-1 1,0-6 36,0 1 0,0-1-6,0 2 0,0-4 90,0 3 1,0 3-58,0-3 0,0 7 69,0-1 0,2-3-77,3 3 0,-2 4 9,7 5 1,-5 2 2,5-2 1,-5 4 0,4 6 1,1 1 6,5 4 1,0 5-7,-1 10 0,1-2 99,0 6 1,-1 2-105,1 9 1,0 0-45,-1 5 1,1 0 64,0-5 1,0-1-206,-1-5 0,-4 1-120,0-1 1,-2-4 278,2-1 0,3-6 0,-5 3 0</inkml:trace>
  <inkml:trace contextRef="#ctx0" brushRef="#br0" timeOffset="10">2881 4278 7178,'0'-10'152,"0"0"1,0 5-3,0-5 1,0 5-37,0-4 1,0-1 9,0-5 1,0-1-11,0-4 0,4 2 5,1-6 1,0 1-48,-5-2 1,2-7 36,3 2 0,-2-2-140,7 2 0,-7 6 78,2-1 1,-3 7-98,-2-1 1,0 2 46,0 3 0,0-1 40,0 0 0,0 6-38,0-1 0,0 5 14,0-5 36,0 7-26,0-10 1,-2 11 57,-3-3 1,2 5-46,-7 5 1,0 3 40,-4 7 0,-3 1-68,-2 4 1,-4-2-1,-7 6 0,6 1 16,-1 4 1,-2 1-7,-3-1 0,-2 0-7,7 1 0,-1-2 16,1-4 1,-1 2-154,7-6 1,-6 4 80,6-4 1,-3-1-604,3-4 1,2-7 646,-2-3 0,2 3 0,3 1 0</inkml:trace>
  <inkml:trace contextRef="#ctx0" brushRef="#br0" timeOffset="11">7378 1573 7569,'0'8'-423,"0"-1"-590,0-7 1366,7 0-190,1-7 1,7 1-166,0-4 0,-6-3 105,1 3 1,0-1-52,5 1 1,-2-3-27,-3 3 1,3-5 32,-4-4 0,4 2-20,2-2 0,0 1-17,0-2 0,-1 2 6,1-6 1,0 6 25,-1-2 0,4-1-9,-3 1 0,3-1 38,-8 1 0,3 2-6,2-6 0,-6 6 7,1-2 0,-5-1-50,5 2 1,-7-6 4,2 5 0,-2-4-9,2 4 0,-3-4-74,3 4 1,-4 1-17,-1 4 0,-1-1 49,-4-4 1,3 9-83,-3-4 1,-3 5 35,-2 0 1,-3-1-7,-1 6 0,2 0 18,-3 5 1,4 5-1,-9 0 0,4 11 5,1-1 0,1 9-2,-1 1 0,0 3-18,1 1 0,0 0 20,5 1 0,-3 4 59,7 0 1,-4 6-22,4-6 1,0 5 6,5-5 0,0 6 17,0-6 1,0 2 7,0-2 0,1-4-12,4-1 0,-1-1 9,5-9 1,1 1 1,5-5 0,0-1-18,-1 1 1,1-2 29,0-3 0,-1 1-12,1-6 0,1 0 2,4-5 1,-4 0 17,4 0 1,-2 0 7,1 0 0,-2-6-46,2-4 0,4-8 2,2-2 0,-2-6-41,1 2 1,-4-4 49,4-2 0,-6 6-53,2-1 0,-9 8 33,-1-3 1,-7 4-4,2 1 1,2 5-71,-2 0-21,0 7 47,-5-4 21,-7 21 1,5-5-35,-3 11 0,-1-2 38,1 2 1,0-3 29,5 8 1,0-7 7,0 2 0,0 1 9,0-2 0,7 1-6,2-5 0,0-2 10,0-3 0,3 1 13,7-6 0,-2 0 87,2-5 1,3-2-12,-3-3 0,2-3-76,-1-7 1,-4-4-48,4-1 1,-4 1 31,-1 4 0,0-1-66,-1-4 0,-1 4 40,-3-4 0,2 4-7,-7 1 0,1 5-43,-1 0 0,-3 5-224,3-4 32,-4 5 166,-1-2 35,0 19 0,0 2 44,0 9 0,0 4 7,0-4 0,0 4-2,0 2 1,-1-6 92,-4 1 0,3-3-79,-3 3 1,2 1 9,-2-6 1,3 4-27,-3-4 1,-1 4 12,1-4 1,-5 4-54,5-4 1,-6 4 18,1-4 1,-3 5-11,-2-6 0,1 1-23,-1-6 1,0 0-10,1-5 1,-1 3 19,0-7 1,-1 0-5,-4-5 0,4 0-19,-4 0 1,6-7 29,4-3 1,-2-3 23,7-2 0,1 1 4,4-1 1,0-6 5,0-4 0,6 2 6,4-1 1,3-1 74,2-4 0,6 5-43,3-1 1,4-1 108,2-8 1,1 3-26,3-4 0,3 3-82,8-3 0,-3 3-54,-3-8 0,2 9 36,-7 2 1,1 1-8,-6 9 0,-4 1-18,-1 8 1,-6-3-27,2 3-9,-4 4 1,-6-1-36,-1 7-53,-5 0 1,2 7 23,-6 2 1,0 11 30,0 4 0,0 1 57,0 4 0,-5-7 0,0 7 0,-4-3-18,4 3 1,0-1 8,5-3 0,0-4 37,0-6 206,0-1-140,6 1 0,3-7-63,5-3 0,3-3 15,2-2 0,-1-7-68,7-3 1,-6-3-8,6-1 0,-6-3 4,6-2 1,-6 6-16,6-7 0,-7 12-1,2-7 0,1 5-29,-2 1 1,1-3-83,-5 7 0,-1 0 67,1 5 1,0 0 91,-1 0 0,8 0 0,1 0 0</inkml:trace>
  <inkml:trace contextRef="#ctx0" brushRef="#br0" timeOffset="12">10186 1235 7569,'7'8'-23,"1"5"57,6-5 1,-4 1 84,0-5-380,-7 5 283,10-1 0,-11 6-60,3 1 1,-4-5-49,-1 0 27,0 0 0,0 4 88,0 1 1,0 0-74,0-1 1,0 1-47,0 0 77,-6-1 1,4 1-18,-3 0 0,4-5 37,1-1-17,6-5 0,2 2 7,7-6 1,-3 0 0,2 0 0,-1 0 32,12 0 1,-2-11 1,1-4 0,4-4 90,-3-1 1,1 2-105,-2-7 1,2 6-27,-6-6 0,-2 6 39,-8-6 1,3 7-120,-3-1 0,-2-3 68,1 3 1,-5-1-10,1 6 1,-4 4-53,-1 0-181,0 7 148,0-4 1,-5 14 94,0 3 1,-4 7 17,4 3 1,-5 5 9,5-6 0,0 6-2,5-6 0,-5 6 75,0-6 1,0 3-38,5-3 1,0-7 66,0 2-5,7-2 0,1-4 23,7-3-75,0-4 0,-1-7-27,1-4 1,0-3-6,-1-2 1,1-1 54,0-4-254,-7 4 198,5-5 0,-6 6-35,2 0 0,3 1-172,-7-1 88,6-6 78,-3-2 10,0 7 0,1-4-155,-5 10 132,-2 4 1,6-6 49,-3 7-53,-3 0 54,4 5-8,-6 7 0,0 1 2,0 7 1,0 0 8,0-1 0,0 1 26,0 0 1,0-1-44,0 1 0,5 5 24,0-1 0,2-4 30,-2-5 1,-2 0 6,7 4 1,-2-4-29,2 0 0,3-7 5,-4 2 0,0-3-32,0-2-6,1 0 1,5-7-56,0-3 0,-2-3 71,-3-1 0,3-1-70,-4 0 0,0-6 44,0-4 0,0 3-8,0-3 1,3 2 0,-7-1 0,1-9 6,-1 4 1,2-6 53,2 1 0,4-4 9,-3-6 0,-2-1 38,2-4 1,-2-2-73,2-3 1,2 4-28,-7 5 0,4 3-16,-4 3 1,2 3-7,-2 6 0,-4 8 22,4 2 1,-3 4-26,-2 1-57,6 0-167,-4 7 62,5 2 154,-7 25 0,-2-1-68,-3 16 0,2 6 98,-7 4 1,5 1 2,-5 9 0,7 0 10,-2 5 1,3-2 12,2-3 0,0 2-19,0-7 0,0-7 11,0-8 1,2-3 85,3-1 1,2-7-37,2-4 1,4-9 64,-3-5 1,3-3-67,2-2 0,5-7 46,-1-3 1,1-11-83,-6-8 1,6-2 0,0-9 1,4-5-59,-4-9 1,6 0-150,-2-5 1,9 4-28,1-9 1,-3 8 68,-1 2 1,-9 12 139,8-2 0,-2 10 0,2-2 0</inkml:trace>
  <inkml:trace contextRef="#ctx0" brushRef="#br0" timeOffset="13">11641 1044 7569,'15'0'41,"0"0"119,-1 0 1,-4 0-5,0 0-322,-7 0 285,10 0-248,-11 0 66,4 0 0,-17 0 60,-4 0 1,-4 6-172,-1 4 0,4 3-48,-4 2 1,2 0 60,-1-1 1,7 3 2,-3 2 1,6-2 114,-1 2 1,3 2 74,7-1 0,0 0 13,0-6 112,0 1 0,7-7-67,3-3 1,4-3 95,6-2 1,-2-2-21,6-3 0,-1-5-84,2-9 1,3 1-2,-4-7 0,-3 3-42,-1-3 1,-5-3-95,-6 4 0,3-2 43,-7 1 1,0-1-130,-5 6 0,0-4 51,0 4 0,-7 2-107,-3 9 0,-3-3-35,-2 7 0,-1-5 68,-3 6 1,1-1-2,-7 5 0,2 0 165,-1 0 0,3 0 0,6 0 0,0 0 0,0 13 0,1 3 0</inkml:trace>
  <inkml:trace contextRef="#ctx0" brushRef="#br0" timeOffset="14">11553 985 7569,'15'15'0,"-1"-1"0,6 0-331,0-5 244,-1 11 1,1-15 175,-1 10 0,6-4 58,-5 4 1,-1-6-134,-4 1 72,-1-6 1,1 7-33,0-6-146,0 6 0,-1-7-168,1 5 211,-7 1 1,0 5-81,-3 0 0,-3 1 58,3 4 0,-4-3 42,-1 8 0,-5-1 3,1 6 1,-8 4 8,2 0 1,-3 2 27,-1-1 1,-1-4 12,0 3 0,0-5-12,1-4 0,-1-4-12,0-6 1,2 0-91,4-1 0,-5-4 20,5 0 0,1-7-109,-2 2 1,6-5 178,0-5 0,2-3 0,2-7 0</inkml:trace>
  <inkml:trace contextRef="#ctx0" brushRef="#br0" timeOffset="15">12009 970 7569,'9'10'0,"1"0"0,0-7-145,5 2 0,-5-3-290,-1-2 0,-4 0 750,5 0 1,-5 0 83,5 0-310,-7-7 1,4-1-119,-7-7 1,0 6-65,0-1 1,-2 7-9,-3-2-50,-3-4 0,-10 9 130,3 0 0,-6 2-132,11 8 1,-6 0 71,6 4 1,-1 1 3,1 0 0,3 4 126,7 1 0,0 1 2,0-1 1,0-2 77,0 6 1,0-6-50,0 2 0,7 1-10,3-1 0,3 1 13,1-1 0,1-6 89,0 1 0,1 0-82,4-6 0,-4-2-20,4-2 0,-2-4-28,1-1 1,-2 0-9,2 0 1,-3-6-85,-1-4 0,0-8 44,0-1 0,-1-6-107,1 5 1,-2-6 70,-3 2 0,1 1-15,-6-2 0,5 6-38,-5-6 1,0 7-32,-5-1-36,0 2 124,0 3 22,0 6 1,0 3-3,0 10 0,0 4 12,0 11 1,0-4 36,0 4 0,0 3 7,0 1 1,1-1 64,4 2 1,3-6-99,7 6 0,0-7 131,0 1 1,-1-2-47,1-3 0,0-1-27,-1-3 1,1 2-42,0-7 0,-1-1-5,1-4 0,0 0-21,0 0 1,-2-6-10,-4-4 0,4-3-62,-3-2 1,-2-4 50,2-1 1,-5-4-66,5 4 1,-5 0 49,5 6 1,-5-6-11,4 1 0,-4-1 22,5 5 1,-5 2 0,5 3 0,-5-1 32,4 6 0,-4-5 2,5 5 1,-5 0 83,5 5 0,-5 0-96,5 0 1,-1 5 107,6 0 1,-5 5-55,0-5 0,-1 2 7,6-3 1,-5 0 47,0 5-2,0-5 20,4 9-2,-6-5-171,-1 7 1,-7-1 126,0 1-140,0 0 1,-5-1 31,0 1 0,-1-2-9,1-3 0,3 3 28,-3-3 1,2-2-10,-2 2 1,3-5-23,-3 5 28,4-7 1,2 8 25,4-6 1,-3 2-23,3-2 0,3-4 25,2 4 1,-2-3-6,2-2 1,0 5 1,4 0 0,3-1 28,2-4 1,-1 0 2,7 0 1,-6 0-8,6 0 1,-7-4 4,1-1 1,-2-7 14,-3 2 0,1-3-48,0-1 1,-2-1-4,-3 0 0,-4-4-6,-6-1 0,5-1-6,0 1 0,0 4-10,-5-4 1,-2 4-80,-3 1 0,-3 1 23,-6-1 1,-1 7-121,0 3 1,-1-2 0,-4 2 0,4 0 85,-4 5 1,-1 0-203,1 0 1,-4 0 94,4 0 0,1 0 215,4 0 0,0 7 0,1 1 0</inkml:trace>
  <inkml:trace contextRef="#ctx0" brushRef="#br0" timeOffset="16">13155 985 7569,'15'2'0,"0"3"0,-1-4 0,1 11 0,0-7 0,-1-1-74,1-4 82,0 7 28,0-5-29,-1 4-21,1-6 0,0 0 74,-1 0 1,-6-1-97,-3-4 1,2 1 55,-2-5 1,0 4-22,-5-5 0,0 5 29,0-5 0,0 5-16,0-5 0,-7 6-67,-3-6 0,2 7 79,-2-2 1,1 1-101,-6-1 1,0 4 82,1-4 0,-1 3-86,0 2 0,0 2 60,1 3 0,4-2-6,0 7 1,5 0 20,-5 4 1,7-4 0,-2 0 0,4 1 17,1 9 0,0-4-23,0 4 1,1-4 13,4-1 1,-2 0-6,7-1 0,0 1 10,5 0 0,-1-2 39,1-3 1,5 1 4,-1-6 0,7 0-1,-1-5 1,3 0 10,1 0 1,0 0-40,1 0 1,-1-2 5,1-3 1,-6-1-59,1-4 0,-6-3 57,6 3 1,-7-3-39,1-2 0,-2 1-2,-3-1 0,-4 0-12,0 1 0,-2-1-58,2 0-17,-4 0 39,1 1 0,-5 4 29,3 0-23,-4 7 0,-1 13 21,0 9 1,0 6 17,0-6 1,0-1 1,0 7 1,0-6 30,0 6 1,0-5 76,0 4 1,2-6 17,3 2 0,-2-6-100,7-4 0,-5 2 35,4-8 1,1 1-17,5-5 1,0 0 12,-1 0 0,1 0-38,0 0 1,-1-1-13,1-4 1,0 2 8,0-7 1,-1 0-6,1-5 1,-2 5-38,-3 1 1,3 4 42,-3-5 0,-4 5-173,-1-5 162,3 7-128,-6-10 97,11 11 18,-11-4 1,6 7 15,-3 4 0,-4-1-1,4 5 1,-2-4-5,2 5 0,-1-2 6,5 2 0,1 1 147,5-6 0,5 0-84,-1-5 1,2 5 46,-1 0 0,-4 0-37,4-5 0,-4-2 10,-1-3 1,-2 2-67,-3-7 0,1 1 4,-6-6 1,0 0-56,-5 0 1,0-1 68,0-3 1,0 2-54,0-2 1,-6 2-14,-4 3 0,-5-1-114,-5 0 1,2 5 52,-6 1 1,4 0-151,-4 0 1,6 0-119,-2 5 32,-3 2 0,7-5-218,-4 7 304,4 0 242,8 0 0,1 7 0,7-5 0,0 11 0,7-12 0,3 4 0,-2-8 54,2-2 0,0-6 92,4 1 1,3-8 67,2-2 1,-2-8-53,2-1 0,2-2-151,-1-8 0,0 1 10,-6-1 1,6-3-12,-1 2 1,1 3 39,-5-2 0,-1-1-16,1-4 0,0 0-6,0 0 1,-6 0 4,1 0 0,-7 1-39,2 4 0,2 3 11,-2 7 0,0 1-53,-5 4 0,0 7 24,0 8-22,0 5 47,0 17 0,-5 7-10,0 19 0,0 2 59,5 8 1,0 8 10,0 7 1,0 6 51,0-1 0,0 6-260,0 8 1,2 0 351,2 10 0,0-4-28,6-6 0,-2-6-77,1-14 1,3-2-70,-7-17 1,5 0-121,-5-15 0,1-2-50,-1-13 0,-3-7-674,-1-35 813,-6 4 0,2-4 0,1-2 0,2 1 0</inkml:trace>
  <inkml:trace contextRef="#ctx0" brushRef="#br0" timeOffset="17">10583 206 7569,'0'16'-750,"0"-3"0,-2-13 750,-3 0 0,2-1 0,-7-4 0,7 3 0,-4-4 0</inkml:trace>
  <inkml:trace contextRef="#ctx0" brushRef="#br0" timeOffset="18">8143 162 7569,'-8'6'458,"1"3"-936,7-1 1,0 0 107,0-3 0,-5-2 521,0 7 1,-1-7-167,1 2 0,2 2-419,-7-2 434,0-1 0,-5 3 0,1 1 0</inkml:trace>
  <inkml:trace contextRef="#ctx0" brushRef="#br0" timeOffset="19">7761 0 7569,'-7'15'297,"5"-5"585,-2 0-1271,2-7-1155,2 3 1544,-7-6 0,6 0 0,-6 0 0</inkml:trace>
  <inkml:trace contextRef="#ctx0" brushRef="#br0" timeOffset="20">8158 4043 7454,'0'-15'264,"0"0"0,0 0-210,0 1 0,4-1 14,1 0 1,5 1-11,-5-1 1,6-1-7,-1-4 1,0 4 0,5-4 0,-9 2-101,9-2 1,1 4 58,4-3 1,0-3-70,-6 3 1,1-1 85,0 5 0,-1 2-126,1 4 0,0-3 110,-1 7 1,1-1 14,0 1 0,-5 3 5,-1-3 0,1 10 8,5 5 1,-2 3 78,-3 2 0,3 6-89,-3 3 1,1 4 39,-1 2 0,-2-1-24,-3 0 0,-3 2-41,2 4 0,-2-9 9,-2 3 1,0-9-140,0-1 68,0-2-234,0-9 247,0-1 1,5-19 15,0-3 0,1-7 58,-1 2 0,-1-6-54,5 1 0,1-2 92,5-3 1,0 2-68,-1 4 1,1-2 10,0 6 1,-1-1 4,1 1 1,0 6-8,-1-1 1,-4 2 3,0 8 2,0-7 109,5 11 0,-2-4-111,-4 10 0,0 3 16,-4 7 0,1-1-29,4 1 0,1 0-1,-6 0 1,5-1 8,-5 1 0,5 5-5,-5-1 1,4 2-149,-4-1 1,5-2 33,-5 6 0,5-4-174,-5 5 0,4-6 13,-4 6 1,7-7-141,-2 1 0,1-1-102,-1 2 513,3-10 0,2 16 0,7-10 0</inkml:trace>
  <inkml:trace contextRef="#ctx0" brushRef="#br0" timeOffset="21">9730 3998 7569,'15'7'0,"-5"-5"-643,0 2 208,-7-2 320,10 5 584,-11-6-360,4 6 0,-8-7-31,-2 0 0,-5-5 199,-5 0-237,-1 0 1,0 0-36,1 0 0,-6 0 0,0 5 0,-4 0-201,4 0 0,-4 0 77,4 0 1,-4 0-32,4 0 1,-4-1 24,4-4 0,0 3 125,6-3 0,-7 4 0,-2 1 0</inkml:trace>
  <inkml:trace contextRef="#ctx0" brushRef="#br0" timeOffset="22">10024 3690 7569,'8'0'-248,"1"0"263,-4 0 1,-4 1 5,4 4 0,-3 3-113,-2 7 0,0 6 57,0 4 1,0 4-156,0 6 1,0 4-48,0 10 1,0-4 236,0 4 0,0-3 0,0-2 0</inkml:trace>
  <inkml:trace contextRef="#ctx0" brushRef="#br0" timeOffset="23">3057 4910 6916,'8'0'-47,"-1"0"146,-7 6 10,0-4 193,0 4-184,0 1 28,0-5-88,-7 11 1,4-7 1,-7 4 0,0-3-88,-4-7 1,4 0 87,0 0 0,5 0-151,-5 0 45,0 0 1,-4-2 25,-1-3 1,5-2-1,0-2 1,6-4-21,-6 3 27,6-3 0,-2-2 10,6 0 0,0 1 1,0-1 0,2 5-1,2 0 1,5 2 46,5-2 1,1-3-16,0 4 1,4-3 5,1 2 0,6-1-11,-1 6 0,-4 0 6,-2 5 0,-2 7 150,-3 2 0,1 6-50,0 5 1,0 4-32,-1 10 1,-1 2-33,-3 4 0,2 7-92,-8-3 0,3 3 119,-2-2 0,-3 2 2,2-3 1,-2 3-85,-2-7 0,0-3 51,0 2 0,2-13-14,3-1 39,-4-1 221,12-7-211,-5-3 1,7-7 7,0-7 0,0-2-37,-1-3 1,3-3 4,2-6 0,2-1-74,4 0 0,3 1-109,-4-1 0,4 0-289,1 0 0,-1-4 185,-3-1 1,1 6-406,-7 4 1,6 2 14,-6-2 603,8-3 0,-11 11 0,5-4 0</inkml:trace>
  <inkml:trace contextRef="#ctx0" brushRef="#br0" timeOffset="24">8202 4998 7569,'0'8'-799,"0"-1"1035,0-7-209,0-13 11,0 3 82,0-11 1,0 6-101,0 0 0,0 0 44,0 1 1,1-1 4,4 0 0,-3-4 6,3-1 0,-2-1-63,2 1 1,1-1 38,4-3 1,3-3-111,-3 8 0,-2-6 97,2 6 0,-2-1-159,2 5 101,3 7 8,-5-5 1,5 13 11,-3 0 0,3 7-3,-3 7 0,-2 3 11,2 2 1,-5 3 2,5 2 1,-1 4-5,6-4 1,-2 3-2,-3-3 1,1-3 21,-6-6 0,7 0-19,-2-1 0,-2-1-32,2-3 5,-7 3 1,5-11-25,-3 3 37,-4-4 0,6-2-6,-7-4-191,0-3 181,0-13 1,0-1-1,0-2 1,2 3-4,3 6 0,-2-1 45,7-4 0,-6 4-5,6-4 0,0 4 5,5 1 1,-1 0 54,1 1 0,-5 4-71,0 0 0,0 7 63,4-2 0,1 3-47,0 2 0,-1 7 39,1 3 0,0 4-63,-1 6 0,1 1-1,0 4 1,-5 1-23,-1-7 1,0 6-110,0-6 0,5 6-92,-5-6 0,-1 1-231,2-5 458,-6-1 0,15 8 0,-3 1 0</inkml:trace>
  <inkml:trace contextRef="#ctx0" brushRef="#br0" timeOffset="25">9554 4866 7569,'8'0'-384,"-1"0"0,-6 0 687,4 0 82,-3 0-254,4 0 1,-17 1-220,-4 4 0,-3-2-17,4 7 0,-1-5-143,0 5 1,0-7 81,1 2 1,-6 2-359,1-2 524,-8-1 0,11-4 0,-5 0 0</inkml:trace>
  <inkml:trace contextRef="#ctx0" brushRef="#br0" timeOffset="26">10054 4616 7569,'8'0'-352,"-2"0"512,-6 0-248,0 6 1,0-2 104,0 5-10,0-5-112,0 9 144,0-5-73,-6 7 0,-2-6 24,-7 1 0,5-7 1,0 2 0,1-3 12,-6-2 0,0-2 0,1-3 0,-1 2 5,0-7 1,0 1 0,1-6 1,4 0-10,0 0 1,5 1 2,-5-1 1,7 0-14,-2 1 1,4 4-22,1 0 12,0 0 0,6-3 36,4 3 1,5-1-1,4 6 0,-2 0 98,2 5 0,-2 0-106,-3 0 1,1 2 98,0 3 0,-1 8-82,1 6 1,-2 8 17,-3-3 0,3 9-36,-3 1 0,-2 5-2,2-5 1,-7 7-6,2-2 0,-2-3-21,2-1 0,-3-1-20,3-5 1,-4 4 42,-1-8 1,0-4-26,0-2 1,-5-2 17,0-3 1,1-4 50,4 0 3,0-7 9,0 10-17,0-11 0,6 5 72,4-7 1,3 0-62,2 0 1,-1 0-12,1 0 0,6 0 3,4 0 0,2 0-1,3 0 0,-1-2-186,1-3 1,-1 3-179,0-3 0,1-1 320,-1 1 0,7 0 0,2 5 0</inkml:trace>
  <inkml:trace contextRef="#ctx0" brushRef="#br0" timeOffset="27">3807 5674 7569,'0'8'-867,"0"-1"651,0-7 0,-7-13 0,-1-4 0</inkml:trace>
  <inkml:trace contextRef="#ctx0" brushRef="#br0" timeOffset="28">3909 6012 7346,'9'0'-382,"-3"0"0,-4 0-21,3 0 263,-4 0 1,6 2 139,-7 3 0,6-4 0,3 12 0,5-4 0</inkml:trace>
  <inkml:trace contextRef="#ctx0" brushRef="#br0" timeOffset="29">3983 6144 7569,'-8'7'-215,"1"-4"-122,7 7 1,-1-7 0,-4 2 336,3-3 0,-4 4 0,6 3 0</inkml:trace>
  <inkml:trace contextRef="#ctx0" brushRef="#br0" timeOffset="30">3307 7231 7499,'0'-14'-42,"0"-1"0,0-6 100,0-4-57,0 4 1,0-7-35,0 4 0,0-4-6,0-2 1,0 3-1,0 2 1,0-1 26,0 6 0,0-6 88,0 2 0,0 1-82,0-2 0,1 3 152,4-3 1,-1-1-44,5 6 0,1-1-28,5 2 1,-2 2-57,-3-2 0,3 4 2,-3 5 0,3-1-66,1 6 1,-4 0 80,0 5 1,0 0-161,5 0 1,-6 6 79,1 4 1,0 5-38,5 4 0,-6 4 56,1 7 1,0-1 2,5 1 1,-1-1 39,1 0 0,0 1 123,0-1 0,-2-4-45,-4-1 0,4-6-43,-3 2 1,-2-6-116,2-4 0,-5 2 43,5-7-105,-7-1 123,10-4 1,-9 0-14,5 0 0,-5-1-77,0-4 1,3 2 54,-2-7 0,1 5 16,-1-5 1,-3 0-11,3-4 1,1 4 39,-1 0 0,5 0-3,-5-4 0,5 4-2,-5 0 1,1 7 24,-1-2 11,3 3-35,7 2-1,0 0 1,-1 0 1,1 0 1,-5 2-3,0 3 1,-5-2-5,4 7 0,0 0 1,0 4 1,4 3 14,-3 2 0,-2-1-71,2 7 0,0-6-5,5 6 0,-6-1-72,1 6 1,-2-3-396,2-2 526,3 3 0,2-5 0,8 6 0</inkml:trace>
  <inkml:trace contextRef="#ctx0" brushRef="#br0" timeOffset="31">8981 6893 7199,'-5'-10'-369,"0"1"369,-7 5 0,4-7 157,-6 6 1,4-5-71,0 5 0,5-1-227,-5 1 134,0 3 0,-4-4-52,-1 6 1,2 6 87,3 4 0,-1 3 0,6 2 0,-5 1 2,5 4 1,-5-2 1,5 6 0,1 1-5,4 4 0,0-4-7,0-1 0,0-4 88,0 4 0,1-4-69,4 4 0,2-6 35,2 2 1,5-4-55,-5-1 1,4-5-1,2-1 1,0 0 12,-1 0 1,3 0-1,2-5 0,-1-2 96,7 3 1,-1-3-91,6-2 1,-1-5 24,1 0 1,-1-7-14,0 3 0,-4-4-14,-1-2 0,-6 0-30,2 0 0,-4-1 1,-1-4 0,-7-1 7,-3-3 0,-3-4-12,-2 3 1,-7-2-46,-3-3 1,-11 1 56,-8 0 1,-2 4-114,-9 1 1,1 6 107,-5-2-12,7 10 0,-12 4 0,3 6 0</inkml:trace>
  <inkml:trace contextRef="#ctx0" brushRef="#br0" timeOffset="60">9687 720 7569,'0'8'-492,"-6"-2"584,4 1 6,-11-6-31,11 6 1,-6-7 106,3 0-48,4 6-55,-12-4 1,6 6-21,-3-3 0,-3-3-1,3 3 0,-3 1-4,-1-1 0,-1 5 14,0-5 0,1 5-104,-1-5 1,0 4 94,0-4 0,1 5-98,-1-5 0,0 1 31,1-1 1,-1-3-8,0 3 1,5 1 2,1-1 0,-1 2-8,-5-2 1,5-4-2,1 4 1,4-1 23,-5 0-1,7-2 0,-9 6-12,7-3 26,0-3 71,5 4 1,2-1-61,3 0-40,-3 0 36,4-5-19,1 0 0,-6 2-10,4 3-11,-3-4 0,-2 12 0,1-6-3,4 3 1,-3 3 0,3-4 0,-4 4 17,-1 2 0,0 0 16,0 0 1,0 1-20,0 4 0,0-4 27,0 3 1,0 3-18,0-3 0,0 1 2,0-5 1,0-6 24,0 1 3,-6 0 25,4-2 1,-4 0-38,6-3-20,0-3 30,0 4-18,0-19-5,6 10 0,-2-15 12,5 13-9,-5-6 0,9 4-5,-4-3 0,0 4 6,0 6 0,1-5-30,5 0 1,0 0 26,-1 5 0,1 0-17,0 0 0,1 2 20,4 3 0,-4 1-1,4 4 0,-6 5 35,-4-1 1,3 1 6,-3 5 0,-2 3 17,2 1 0,-7 4-47,2 1 0,-3 7 9,-2 3 1,0 4 2,0 1 1,-12 0 25,-2 0 0,-11-6-64,1-4 1,-4-5-8,-2-4 1,-5-5 15,-5-11 0,-2-9 0,-2-8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49:22.00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1 7569,'8'6'-415,"-2"-4"693,-6 11-154,7-11-48,-5 4-14,4-6-435,-6 0 0,0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49:14.160"/>
    </inkml:context>
    <inkml:brush xml:id="br0">
      <inkml:brushProperty name="width" value="0.17143" units="cm"/>
      <inkml:brushProperty name="height" value="0.17143" units="cm"/>
      <inkml:brushProperty name="color" value="#33CCFF"/>
    </inkml:brush>
    <inkml:context xml:id="ctx1">
      <inkml:inkSource xml:id="inkSrc8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19-05-17T08:50:34.348"/>
    </inkml:context>
    <inkml:brush xml:id="br1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2186 103 7280,'-15'-7'-291,"1"-1"0,-1-2 300,0 0 0,6 7 7,-1-2 103,0 4 1,-5 1-94,1 0 1,4 0 14,0 0 0,0 6 18,-5 4 0,1 5 8,-1 4 0,0-1-11,1 7 0,-1-2 10,0 1 0,1 4-66,-1-4 1,2 9-12,3 1 0,-1 5-97,6-4 0,-5 7 76,5 2 1,0 0-30,5 5 1,0-3 48,0-2 0,0 0-9,0 0 1,7-1 19,2-4 0,4-3 76,2-7 0,2 1-34,2-1 0,-3-1 106,4-4 1,-2-2-140,2-8 0,-2 1 32,6 0 0,1-2-139,4-3 1,2-2 42,3-3 1,1-4 23,9 4 1,-8-5 22,8-5 0,-10-3-15,0-6 0,2-8 129,-1-2 0,-1-9-114,-5-1 1,1-5 122,-1 4 1,0-7-96,1-2 1,-7 0 98,-4-5 1,-9-2-59,-5 2 0,-3-5 0,-2 5 1,-7 0-5,-3 5 0,-9 0 0,-6 0 1,-4 6-81,-5 4 0,2 5-112,-2 4 1,-3 4-333,-3 6 0,-2 7 224,-2 3 0,0 3 244,0 2 0,0 0 0,-1 0 0</inkml:trace>
  <inkml:trace contextRef="#ctx0" brushRef="#br0" timeOffset="1">2436 617 7569,'0'15'-871,"0"0"973,0-7 0,-2-2-41,-2-6 0,0-1-41,-6-4 0,1-3-45,-6-7 0,-6 0-78,-4 0 1,2 2-24,-1 4 0,-1-4-391,-4 3 517,0 3 0,-1-6 0,1 5 0</inkml:trace>
  <inkml:trace contextRef="#ctx0" brushRef="#br0" timeOffset="2">2039 323 7569,'0'15'0,"5"0"-40,0-1 1,0 1-30,-5 0 1,0-1-73,0 1 1,-5 0 76,0-1 0,0 3-124,5 2 0,-5-2 60,0 2 1,0 3-194,5-3 321,0 7 0,0-3 0,0 7 0</inkml:trace>
  <inkml:trace contextRef="#ctx0" brushRef="#br0" timeOffset="3">2421 338 7569,'0'15'-436,"0"-1"255,0 1 1,0 5 136,0-1 0,0 7 66,0-1 0,0-2 30,0 1-66,0 7 0,0 0-23,0 3 0,-1-2-6,-4-3 0,3 0-43,-3 1 1,4-6-206,1 1 291,0-7 0,0 9 0,0-4 0</inkml:trace>
  <inkml:trace contextRef="#ctx0" brushRef="#br0" timeOffset="4">3171 999 7569,'7'8'296,"-6"-1"-426,6-7 111,-1 0 0,-4-7 67,3-2 1,-4 1-94,-1-2 1,2-2-90,3-7 1,-3 2 94,2-2 1,0-4-23,1-2 0,-4 3 49,4-3-139,3 1 144,1-6 0,0 2-11,1 4 1,0-2 23,5 6 0,-1-1 19,1 1 0,-2 9 1,-3-4 0,3 10 30,-3 0 1,3 4-44,1 1 1,-4 1 85,0 4 1,0 8-71,5 7 0,-1 6 6,1-1 1,-5 1 7,0-2 1,-1 4 0,6-4 0,-5-1 12,0 2-167,-7-7 131,10 3 1,-6-11-63,2 0 1,3-5 57,-7 4 1,1-5-47,-1 0 1,-3-4 1,3-4 0,-4 0-86,-1-5 1,5-3 43,0-8 1,0 4-13,-5-3 1,5-3 25,0 3 1,1-6-9,-1 6 0,2-1 100,3 5 0,3 2-85,-4 3 1,0 2 216,0 3-118,1 4 1,5 1 58,0 10 0,-6 8-39,1 1 0,-2 6 114,2-6 1,3 6-134,-3-6 0,-2 6-8,2-6 1,-5 1-170,5-5 1,-5-1 114,4 1 0,-4-2-608,5-3 41,-7 3 578,10-5 0,-4 7 0,5 0 0</inkml:trace>
  <inkml:trace contextRef="#ctx0" brushRef="#br0" timeOffset="5">4244 73 7569,'7'8'-70,"-6"-1"0,7-5-38,-3 2 113,-3-2 13,4 5-132,-6-1 0,0-3-73,0 7 202,0-6 0,0 4 3,0-3 72,0-4-168,-6 12 1,3-11 52,-7 3 16,0-4 1,-5-1 15,1 0 0,4 0 4,0 0 1,5-6-42,-5-4 1,2-3-6,-2-2 1,2 1-84,3-1 0,4 5 106,-4 0 0,3 1-14,2-6 1,2 5 17,3 0 1,0 2-2,9-2 1,-2 4 15,7 6 0,-2 0 71,-3 0 0,1 1-53,0 4 1,-1 5 94,1 10 0,-2-2-52,-3 6 0,1-1-33,-6 2 0,5 2-37,-5-2 1,5 3 25,-5 1 1,1 0-6,-1 1 0,-3-6-13,3 1 0,-2-7-7,2 1 1,-3-2-11,2-3 1,-2 1 20,-2 0 0,5-5 17,0-1 0,1-5-15,-1 1 0,-1-4 88,5-1 1,-4 0-90,5 0 1,0 0 0,5 0 0,-1 0 3,1 0 0,1 0-2,4 0 0,1-1-212,4-4 1,2 3 70,-2-3 1,3-1 127,1 1 0,7-7 0,2 4 0</inkml:trace>
  <inkml:trace contextRef="#ctx0" brushRef="#br0" timeOffset="6">5067 191 7569,'17'31'0,"2"3"0,-3-3-62,4 4 0,-9-3-130,-1 2 0,0 6 194,5 9 1,-5 0 81,-1 9 0,-5-2-78,1 8 0,-4-4-5,-1-1 0,-1 0-138,-4 0 1,-5-1-48,-10 1 1,-4-5 183,-11 0 0,-2 0 0,-7 5 0</inkml:trace>
  <inkml:trace contextRef="#ctx0" brushRef="#br0" timeOffset="7">3215 147 7569,'-8'21'0,"3"3"0,3 4 11,2 2 1,-6 6 69,-4 3 1,2 15-54,-2 4 1,0 13 30,-4 2 0,4 1-436,0 4 0,7-1 227,-2 1 1,3-1-69,2 6 0,2 2 177,3 8-281,3-9 0,20 9 0,3-12 0</inkml:trace>
  <inkml:trace contextRef="#ctx1" brushRef="#br1">883 824 8556,'-15'5'0,"-1"0"0,-2-2 0,-2 0 0,1 1 0,-3 0 571,-2 0 0,-6-1-507,-4 2-74,-3-3 1,-12 9-92,0-6 1,-5 1 109,5-1 0,0-1-87,5 5 1,1-4-12,4 5 1,-2-5-163,7 5 1,0-5-124,4 4 217,1-5 1,4 2-143,1-6 0,11 0 299,-2 0 0,4 7 0,-4 1 0</inkml:trace>
  <inkml:trace contextRef="#ctx1" brushRef="#br1" timeOffset="287">809 633 8398,'-14'0'289,"-6"5"-189,0 0 1,-12 1-125,-3-1 0,-5-2 88,-4 7 0,-5-5-97,0 5 0,-5-5 52,5 5 0,5-6-333,4 6 0,8-5-37,-3 5 1,9-7-557,2 2 907,12 3 0,-14 0 0,10 7 0</inkml:trace>
  <inkml:trace contextRef="#ctx1" brushRef="#br1" timeOffset="744">897 956 7569,'0'8'-605,"0"1"729,0-5 130,0-2 1,0 6-153,0-3 0,-1-3 138,-4 3-130,3-4 159,-4-1 1,7-6-121,4-4 1,3-3 12,7-2 0,6 1-41,4-1 0,3-5 175,1 1 0,0-6-98,1 6 1,-1-6-20,1 5 0,-3 1-17,-2 4 1,-4-4 119,-6-1-275,-7 0 1,-1 6 58,-7-1 0,-4 0-68,-5 1 0,-8-1 61,-12 0 1,-2 0-31,-4 1 1,4-1 40,-3 0 1,3 6-181,2-1 1,1 2-130,3-2 1,4-2-580,6 7 818,7 1 0,-5-3 0,5-1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8:49:14.152"/>
    </inkml:context>
    <inkml:brush xml:id="br0">
      <inkml:brushProperty name="width" value="0.17143" units="cm"/>
      <inkml:brushProperty name="height" value="0.17143" units="cm"/>
      <inkml:brushProperty name="color" value="#33CCFF"/>
    </inkml:brush>
    <inkml:context xml:id="ctx1">
      <inkml:inkSource xml:id="inkSrc8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19-05-17T08:49:22.645"/>
    </inkml:context>
    <inkml:brush xml:id="br1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1847 1029 7569,'-2'8'-314,"-3"-3"1,2-3 243,-7-2 78,7 0 0,-10-2 119,3-3 0,2 2-58,-2-7 1,2 1-36,-2-6 1,-3 0-5,3 1 1,2-6-1,-2 0 0,5-7-15,-4-3 0,4-1 1,-5-8 0,7 1 14,-2-1 1,1-8-11,-1 3 1,4-2-32,-4 7 1,3-4 33,2 4 1,5 2-207,0-3 0,8 1-38,2-5 0,4 0-198,6 0 419,3 6 0,-5-4 0,6 4 0</inkml:trace>
  <inkml:trace contextRef="#ctx0" brushRef="#br0" timeOffset="1">2170 735 7318,'0'-14'-374,"0"-1"0,5 0 465,0 1 1,0-3-60,-5-2 0,0 2 11,0-2 0,0-3-45,0 3 1,0-6 15,0 6 0,1-6-35,4 6 1,-3-7 18,3 1 1,3 2-2,2-1 0,-2 4-24,2-4 0,0 6-11,4-2 1,-4 5 27,0 5 0,-5 4-3,5 6 1,-6 0 31,6 0 1,-6 6-27,0 4 1,-2 10 7,-2 4 0,0-1 0,0 2 1,0-6 3,0 6 0,0-6-4,0 6 1,0-7 2,0 2 0,0-4-2,0-1-4,0-7-47,0 5 45,0-12-25,7-1 1,-6-8 9,4-6 0,-3-1-2,-2 0 0,0 0-7,0 1 0,1-6-3,4 1 0,-3-1 11,3 5 0,1 1-2,-1-1 1,7 0 38,-3 0 1,0 2-33,0 4 0,1-3 4,5 7 1,-5 0 38,0 5 1,-2 7 5,2 3 0,1 3-17,-6 1 0,6 3 6,-1 2 0,-2 3 13,2 2 1,-5 2 7,5-6 0,-5 1-43,4-1 0,0-4 19,0 4 1,3-4-105,-7-1 1,1-1-7,-1 1 1,-2-5-243,7 0 332,-6-1 0,9 6 0,-5 0 0</inkml:trace>
  <inkml:trace contextRef="#ctx0" brushRef="#br0" timeOffset="2">2832 324 7569,'4'14'0,"1"1"0,2 0 0,-2 0 0,-4-1 0,4 1 0,-1 5 0,0-1 0,-2 7 0,3-1 0,-3-2 0,-2 1 0,1-1 0,4 2 0,-3 7 0,3-2 0,3 2 0,0-9 0,7-2 0</inkml:trace>
  <inkml:trace contextRef="#ctx0" brushRef="#br0" timeOffset="3">2934 500 7569,'-1'8'75,"-4"-3"-75,3-3-752,-11-2 414,5 6 0,-7-4 257,1 3 1,-1-3-16,0-2 0,1 0 96,-1 0 0,0-7 0,0-1 0</inkml:trace>
  <inkml:trace contextRef="#ctx0" brushRef="#br0" timeOffset="4">3302 721 7569,'-8'-2'-250,"3"-3"1,3-3-71,2-7 1,2 1 367,3-1 1,-4-6-46,4-4 0,-3 2 89,-2-1 1,0-1-124,0-4 1,0-1-151,0 1 1,0 1 83,0 4 1,-5-2 96,0 6 0,-6 0 0,3 6 0</inkml:trace>
  <inkml:trace contextRef="#ctx0" brushRef="#br0" timeOffset="5">3508 1029 7569,'14'0'-150,"-4"0"-16,0 0 1,0 0 228,4 0 0,-4-1 59,0-4 0,2-3-114,7-7 0,-1-6 66,7-4 1,-6-4-42,6-6 1,-4-5 31,8-14 1,-7-7-88,7-12 1,-9 1 21,-1 3 1,-9-7-275,-5 2 0,-5-1 147,-5 6 1,-8 4 126,-7 6 0,-6 7 0,3 1 0</inkml:trace>
  <inkml:trace contextRef="#ctx0" brushRef="#br0" timeOffset="6">3934 1279 7569,'-8'7'0,"0"-6"-29,3 4 61,-3-3 0,-2 3-258,0 0 159,0 0 0,-6-5 74,-4 0 0,2 0-92,-6 0 1,4-2 126,-4-3 1,1 2 26,-2-7 0,-7 5-29,2-5 0,2 5 26,4-4 0,-1 5-18,-4-1 0,-2-3 24,-3-2 0,1 2 29,-6-2 0,0 7-45,-5-2 0,-7-1-11,-3 1 0,2-5-74,-2 5 0,7 0 86,-2 5 0,3-5-105,2 0 0,0 1 66,0 4 0,-10-5-6,0 0 0,-12-2 12,8 2 0,-4 2 0,3-7 0,0 5 46,0-4 0,5 4 11,0-5 1,4 5 50,-9-5 1,3 0-81,-7-4 0,-4-1 3,-2 0 1,9 6-49,1-1 1,5 5-11,0-5 1,-1 5-3,6-5 0,-7 7-12,2-2 1,-1 2 21,1-2 0,-2 3-15,7-3 1,2 4-83,8 1 1,1 0 47,4 0 1,8 0 13,-4 0 1,11 0 23,-1 0 0,-1 5 4,1 0 1,-1 6 27,1-1 1,2-2 5,-6 2 1,6 0-19,-2 4 0,4 1 5,1 0 0,6-5-5,-1-1 1,7-4 17,-2 5-243,3-7 0,10 4-150,7-7 1,1-2 360,9-3 0,-1 4 0,6-6 0</inkml:trace>
  <inkml:trace contextRef="#ctx0" brushRef="#br0" timeOffset="7">2273 1441 6823,'0'-8'104,"0"1"-62,0 7 178,-7 0-198,6 0 0,-11 2-6,7 3 1,1-2 40,4 7 0,-7 0-3,-3 4 1,2-1-26,-2-3 0,2 3 5,-2-3 1,-3-2-29,3 2 1,-3-7 25,-1 2 0,-1-3-28,0-2 0,1-2 6,-1-3 1,2-3-9,3-7 1,-1 1-2,6-1 0,0 0-8,5 1 0,0-6 0,0 0 1,1-1-3,4 2 0,3 2-26,7-2 1,5 4 36,-1 5 1,6-1 66,-6 6 0,1 0-25,-5 5 0,-1 2 4,1 2 0,-2 11 15,-3 10 1,-3 2 12,-7 3 1,0 7-42,0 7 0,-2 2 4,-3 8 0,-3-5-3,-7 5 1,2 0 4,3 5 1,-3-5 19,3-1 1,2-5 23,-2 1 1,7-10 110,-2-5 0,4-3-95,1-1 1,1-7 12,4-4 1,3-4 29,7-5-80,0 3 23,6-12 0,2 6-268,6-7 0,2-7 96,4-2 1,2-11-917,7-4 1001,13-4 0,10-8 0,15-2 0</inkml:trace>
  <inkml:trace contextRef="#ctx1" brushRef="#br1">500 1032 7569,'0'10'-12,"0"-1"0,0-4 0,-2 4 0,-1-1 1,-4-2-1,-1 2 0,-3-1 0,-2 1 1,-4-1-1,-1 1 0,-3-2 0,-2 2 1,-3-1-1,-2 1 0,-1-1 0,1-1 1,0-1-1,2 0 0,-1 2 0,0-1 1,1 1-1,2-2 0,1-1 0,2 1 12,3-1 0,-5 4 0,0 0 0</inkml:trace>
  <inkml:trace contextRef="#ctx1" brushRef="#br1" timeOffset="313">368 870 7305,'8'-6'-202,"-2"4"348,-6-5-64,0 7 0,-6 0 38,-4 0 1,0 0 15,-5 0 0,4 0-74,-9 0 0,2 0-5,-1 0 1,2 2-93,-2 3-89,-4-3 189,7 4 0,-6-1-122,8 0-79,-1 0 221,0-5-85,1 0 0,-8 6 0,0 3 0</inkml:trace>
  <inkml:trace contextRef="#ctx1" brushRef="#br1" timeOffset="118218">912 677 7569,'-2'8'-848,"-3"-3"572,4 3 785,-6-7-79,1 6-129,4 0 1,-6-6 9,3 4-148,3-3-45,-11-2 0,10 0 22,-7 0-57,7 0 1,-4-7 25,7-3 0,0-3-13,0-1 0,2-1-12,3 0 1,3-4 6,7-1 1,-6-6-4,1 1 0,0 2-59,5-1 0,4 6 65,1-2 1,-5-1-79,-6 2 0,1 1 42,5 8 1,0-2-8,-1 7 0,-4-4-23,0 4 0,-5 0 31,5 5 1,-5 0 58,4 0-65,-5 0 0,7 2-102,-6 2 0,0 5 98,-5 5 1,0 1-117,0 0 0,0-1 59,0 1 1,0 0-37,0-1 33,0 1 1,0 5-8,0-1 1,-5 1-32,0-5 0,0-1-10,5 1 0,0-5 32,0 0-5,0-1 14,0 0-1,0-3-72,0-6 0,5-11 69,0-4 1,5-3 4,-5 3 1,6 1-31,-1-1 0,-2 5 24,2 0 1,-2 1 34,2-6 1,3 2-7,-3 3 0,-2 3 4,2 7 1,-5-4 163,4-1-179,-5 0 29,9 5-15,-5 6 1,2 2-4,-1 7 1,-4-5 7,5 0 1,-5-2-29,5 2 0,-5 3 21,5-3 0,-6-4-5,6-1 0,-5 2-28,5-3 1,-2 3 25,2-2-480,3-3 319,-5 4 1,5-8-372,-3-2 532,3 2 0,-5-18 0,7 4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9:09:20.8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104 1000 7569,'6'8'47,"4"-3"0,3-3 0,2-2 0,0 0 0,-1-2 0,1-3 0,1-3 0,4-3 1,4-2-1,6-5 0,2-3 0,4-6 0,0 0 0,2-3 0,-2 1 482,0-1 0,-2 6-521,-5-1 0,1 3 0,-1-3 26,1 6-37,-8 2 0,5 3 8,-8-1 0,-4 5-184,-5 0 196,-7 7-6,4-4-201,-7 7 186,0 7 0,-14 8-8,-5 9 11,-7 4 0,-4 8-30,1 3-262,0 3 165,-1 3 1,-4 0 5,0 4 0,-1-3 16,6 3 0,-5-3-62,-1-2 90,-6 0 26,4 7 1,-7-7-32,0 0 0,6 0 10,4-5 0,3-3 0,1-2 0,7-8 40,4-1 1,4-12-3,5 2-12,4-10 163,6 1 35,13-25 34,3 1-160,20-18 1,-3 5 94,6-4 0,0-2-95,5-7 1,4 1 15,-4 4 0,3-3-25,-8 2 0,-1-2-3,1-2 1,-6 1-5,1 4 0,-1-2-6,1 7 1,-6 0-39,6 4 54,-6 7-18,8-4 0,-7 10 7,1-2 0,-3 4-21,-2 5 1,1-1 0,-6 6 1,4 0-16,-4 5-10,-1-7-55,-4 6 36,-7 1 1,4 8-135,-8 7 172,1-1-34,-5 1 1,0 0-71,0-1 87,0 1 1,0 0-1,0 0 0,5-6 34,0 1 1,7-7 9,-3 2 0,4-3-21,2-2 1,0 0 5,0 0 1,1-7 199,4-2-200,-4-4 0,7-2 96,-4 0-87,-2 0 1,4 2 0,-6 4 1,-6 0 8,1 5-50,-7 2 1,4-3-8,-7 10 1,0-2-114,0 7 143,0 0 4,-7 4 0,6 3-67,-4 2 39,-3-9 17,6 10 0,-4-12-13,6 7 0,0-6 38,0 1 1,6-6 2,4 0 1,5-2-3,4-2 1,4 0 74,6 0 1,1 0-29,-1 0 0,6-5 11,-1 0 1,5-1 47,-5 1-82,1 3 5,-6-11 1,-1 10 10,-4-7 1,2 2-3,-6-2 1,0-3 8,-6 3 1,-1-3-7,-3-2 1,3-1 3,-3-3 0,-3 2 36,-2-2 0,-2 2 89,2 3-230,-4-1 100,-1 0-3,-8 1 1,-7 5-150,1 4-22,-1 4 40,-6 1 0,0 0-172,-4 0 1,-3 0 111,4 0 149,-4 6 0,-1 9 0,-1 8 0</inkml:trace>
  <inkml:trace contextRef="#ctx0" brushRef="#br0" timeOffset="1267">2279 589 7569,'0'8'-4,"-1"3"50,-4-6 1,1 2 27,-5-2 0,4-2-89,-5 7 1,0-2-133,-5 2 113,7 3 44,-5-12 1,5 12-45,-7-3-32,1 3 72,-1 2 1,0 0 9,1-1 0,4 1-5,0 0 0,5 1-37,-5 4 1,7-4 18,-2 4 0,-1-4-9,1-1 1,0-1 17,5 1 1,5-5-3,0 0 0,6-7-25,-1 2 31,9-4 0,-1-1 59,7 0-61,-7-6 1,8 3 46,-6-7 0,-1 0 9,-4-5 1,0 1-22,-1-1 0,1-5 11,0 1 1,-2-1-47,-4 5 1,3 1-2,-7-1 1,5 0-21,-5 1 44,6-1-40,-9 7 1,6 0-20,-3 3-19,-4 3 16,6-4 0,-7 12 1,0 4 0,0 3-70,0 2 0,0 1-140,0 4 213,0-4 7,0 5 1,0-6-47,0 0 24,0 6 32,0-5 1,6 0-17,4-6 1,-2-2 24,2 2 0,0-3 16,5-7 0,4 0 1,1 0 1,-1 0 15,-4 0 0,1-5 3,4 0 0,-4-6 109,4 1 1,-4-3 73,-1-2-196,0 0 1,-1 1 19,1-1-14,-7 0 1,5 0 5,-3 1 0,-2 4-4,2 0 1,-5 5-27,5-5-14,-7 7 0,8-5-88,-6 3 118,0 4-63,2-6 54,1 7-14,0 0 0,5 0 3,-3 0 0,-2 0 2,2 0 0,0 0 1,4 0 1,1 5 0,0 0 0,0 0 0,-1-5 0,1 0 0,0 0 0,-7 6 0,5-4 0,-3 3 5,3 3-5,1-6 0,1 4 40,0-6 1,0 0-35,-1 0-5,1 0 1,0 0 2,-1 0 1,1-2 40,0-2 0,-1 0 79,1-6 0,-5 2 4,0-1-95,0-5-7,4 6 0,-1-6 31,-3-1-13,3 7-38,-11-5 1,6 6 9,-3-3 0,-3-3-24,2 3-4,-2 4 1,-4-1 4,-2 7 1,0-4-9,-6-1 1,1 0-38,-6 5 54,0 0 0,1 0 1,-1 1-77,0 4 72,0-3 0,6 11-28,-1-3 27,0 3 0,-5 2-11,1-1 1,4 6-3,0-1 1,5 8-3,-5-3 1,5 4-3,-4 1 1,5-4 44,-1-1-35,4 1 1,1-2 37,0-4-34,0-3 1,6-1 1,4 0 0,3-2-1,2-3 1,0 1 3,-1-6 1,3 0 1,2-5 0,4 0 8,7 0 0,1-7 0,3-2 0,-3-4 59,3-2-66,-3-6-1,-1 4 0,-1-6 1,0 4 1,-1 1 6,-3-7 1,2 7 0,-2-1 0,-2 1-10,1-2 0,-4 9-1,4-4 1,-4 5 2,5 1 0,-3 2-3,3 7 0,-2 0-14,-4 0 16,-2 0 1,4 8-61,-6 7 0,-1 1 26,1 9 0,-2-1-85,-3 6 1,1-1 91,-6 0-68,0 1 1,-5-1-246,0 1 339,0-8 0,-6 6 0,-3-5 0</inkml:trace>
  <inkml:trace contextRef="#ctx0" brushRef="#br0" timeOffset="2167">4690 1147 7144,'0'8'518,"0"-1"-92,0-7-24,-7 0 25,-1 0-263,-7 0-41,1 0 0,-1 0 132,0 0-44,1-7-127,-1-1 0,2-2 37,3 1 1,-3-3 10,3-7 0,4-3-92,1-2 0,3-10 52,2-1 1,3-9-96,7-10 0,2 0-27,12-9-9,1 2 1,4-2-942,0-1 949,1 0 0,-1 7-46,1 3 0,2-6-218,-2 6 1,1 0-58,-12 10 0,6 6-636,-6 4 988,1 9 0,-9 3 0,4 2 0,3-1 0,-2 3 0,-2 5 0</inkml:trace>
  <inkml:trace contextRef="#ctx0" brushRef="#br0" timeOffset="2843">5601 648 7569,'8'8'0,"-1"0"-689,-7-3 230,0-4 415,0 6 1,-2-2 319,-3 0 0,2 1-64,-7-1-167,7-3 0,-10 4 16,3-6 0,2 5 30,-2 0-49,0 0 0,1-5 19,-1 0 0,5 0 28,-5 0-44,0-7 0,2-1 8,3-6 0,4-1 4,1 0 0,0 1 25,0-1-28,0-6-65,6 4 0,-3-4 9,7 6 1,0 1 10,5-1 1,-1 5-4,1 0 0,0 7 18,0-2 1,-1 4-10,1 1 1,-2 1-4,-3 4 1,1 3-1,-6 7 0,0 6-78,-5 4 82,0 2-22,0 3 1,-7-1 3,-2 1 0,-4 4 0,-2 0 0,0 2-4,1-2 0,4-3 1,0 4 0,2-4-1,-2-2 0,-1-1 6,6-4 0,-5-2 8,5-8 121,0 1 5,5 0-102,0-7 0,0 0 11,0-3 0,2-3-57,3 3 1,3-4 2,6-1 1,3-1-109,2-4 0,4 1-440,7-5 559,-1-1 0,7-11 0,1-2 0</inkml:trace>
  <inkml:trace contextRef="#ctx0" brushRef="#br0" timeOffset="3193">6189 1088 7569,'0'15'-225,"0"0"-58,0 0 1,0-6 365,0 1 1,0 0 325,0 5 1,0-1-283,0 1 0,-5 0-128,0-1 0,-4 1-58,4 0 1,-5 4 49,5 1 0,-6 0-162,1-6 0,2 6 155,-2 0 16,7-7 0,-11 6 0,6-2 0</inkml:trace>
  <inkml:trace contextRef="#ctx0" brushRef="#br0" timeOffset="3776">6762 1044 7569,'0'9'-1112,"0"-3"1197,0 1 1,2-6 255,3 4 305,-3-3-369,4 4-118,1-4-92,1 4 1,5-4 6,-3 3 0,3-3-24,-3 3 0,4-4-7,6-1 1,-2 0-2,6 0 0,1-5-11,4 0 0,6-6-105,-1 1 1,0-3 76,-4-2 0,-8 1-14,-2-1 0,-5 0 58,-6 1 1,5-6 1,-5 0 0,-2 1-22,-2 4-65,-4 0 59,-1 1 1,-6 1-95,-4 3 88,-10 3 0,-2 2-108,-8 0 1,1 1 34,-1 4 18,8 0 1,-6-2-107,3-3 0,4 3 82,1-2 1,6-5-18,4 0 1,3 0 68,7 0 1,0-1 76,0-5 0,0-1 116,0-4-80,7 4-10,1-12 1,7 5-41,0-6 0,-1 4 15,1 1 1,-5 4 102,0-4-147,-7 6 1,3-3 1,-6 6 0,-1 7-209,-4 3 111,-3 3 0,-14 2-292,-2 0 1,-4 7 65,-1 2 83,-1 5 217,-6 0 0,5 7 0,-5 2 0</inkml:trace>
  <inkml:trace contextRef="#ctx0" brushRef="#br0" timeOffset="4168">7468 1382 7569,'20'-6'0,"-1"-4"-168,1-3 0,-6-3-254,1-4 1,5-4 488,-1-11 1,6 3 573,-6-8 1,8-5 45,-3-9-347,-3-10-106,1-3 0,-8-1-181,1-1-894,-7 7 725,-1-3 0,-9 6-275,-3 0 0,-5 7-195,-9 3 586,-11 10 0,-7-4 0,-7 6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9:09:28.86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398 88 7582,'-10'0'287,"0"0"0,0 0-247,-4 0 0,-3 2 58,-2 3 0,-2-3-124,-4 3 0,-1-4-208,6-1 168,-6 0-54,3 0 0,0-5-68,4 0 0,3-1 45,1 1 1,0 3-458,0-3 600,7-3 0,-5 0 0,5-7 0</inkml:trace>
  <inkml:trace contextRef="#ctx0" brushRef="#br0" timeOffset="676">457 324 7776,'-15'8'0,"0"-3"0,1-4 0,-3-1 0,-1 0 0,-3 0 0,0 0 0,-2 0 0,0 0 0,-3 0 0,0 0 0,0 0 0,3 0 0,0 0 0,2 0 0,-2 0 0,2 0 0,-1 0 0,4 0-589,2 0 298,8 0 291,-5 0 0,5-6 0,-7-2 0</inkml:trace>
  <inkml:trace contextRef="#ctx0" brushRef="#br0" timeOffset="1160">530 441 7569,'0'8'-723,"0"-1"361,0-7 326,7 6 253,-6-4-134,12 5 1,-4-7 15,5 0 1,-4 0-28,0 0 1,0 0-2,4 0 0,-4-2 27,0-3-14,0-3-33,4-7 0,1 5 21,0 1 1,-1-1-13,1-5 0,5 0-14,-1 1 1,1-1 8,-5 0 0,-2 1 4,-3-1 0,3 0-44,-4 1 0,3-1 14,-2 0 0,-2 0-151,-3 1 180,-4 6-2,6-5-205,-7 4 181,-7-5-33,-1 5 0,-8-4-6,-4 4 1,-1 0-13,-3 0 0,-4 4 2,3-5 0,2 5-281,-1-5 141,6 0 64,-10-4 1,12-3 92,-4-2 0,-3 2 0,1-4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9:09:32.5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1824 309 7569,'0'8'39,"0"-1"89,0-7-31,0 6 1,-2-4-103,-3 3 1,2-2 86,-7 2 1,5-2-87,-5 7 1,1-5 77,-6 5 0,0-5-120,0 5 0,-4-2-26,-1 2 122,-6 9-56,10-16 0,-12 22-104,3-10 0,3 3 8,-3-4 0,6 1-117,-6 0 1,7-1 14,-2 1 0,4-2-372,1-3 425,7 3 1,2-10 150,6 7 0,0-7 0,0 4 0</inkml:trace>
  <inkml:trace contextRef="#ctx0" brushRef="#br0" timeOffset="223">1824 574 7515,'-7'8'400,"4"-2"0,-7-6-18,-1 0-219,-9-6 66,4 4-137,-12-11 1,5 5 44,-6-7 1,-1-1-27,1-4 1,-1 2-131,1-6 1,0 4-57,-1-4 0,1 4-183,-1-4 0,8-1 52,2-4 0,4-1 206,1 1 0,0 0 0,1-1 0</inkml:trace>
  <inkml:trace contextRef="#ctx0" brushRef="#br0" timeOffset="1609">2676 500 7472,'8'0'-829,"-1"0"559,-1 0 778,-4 0-218,11 0-165,-11 0 0,6-1 29,-3-4 0,3 1-68,7-5 0,1 4 7,4-5 1,-2 5-22,6-5 1,1 0-6,4-4 1,2 4-36,3 0 38,-3 0-9,-1-4 0,-4 1-110,-7 3 18,1-3 0,-10 11-21,0-3-15,-7 4 64,3-6 0,-7 7-5,-4 0 0,-3 7-15,-7 7 0,-6 3-66,-4 2 0,-9 4-21,-5 6-3,-10 7 100,-3-5 1,-2 12-54,0-4-655,13-3 668,-8 6 0,13-4-21,-3 6 0,-2 0-7,7 0 0,-1 0-8,6 1 0,4-13 63,1-2 1,4-4-12,-4 3 171,6-6-173,3-2 660,9-13-559,6-1-65,19-20 1,-6 1 5,17-12 0,-4 4 10,3-4 0,1-6 4,-1-4 1,5-7 13,1 2 0,5-3 0,0-2 1,9-1 99,5 1-121,3 0 1,-5 5-10,-3 0 1,-3 6 0,-4 1-11,-3 5 1,-9 8-4,-11 9 1,-2-1 15,-3 6 1,-4 0-2,0 5-13,-7 0 1,5 1-7,-3 4 1,-3-1-205,3 5 210,-3 1-29,-2 5 1,0-5-7,0-1 1,6 1 30,4 5 0,-2-7 0,2-3 0,1-2 2,9 2 1,-4-3 2,4 3 1,1-5-4,-1-5 0,4 2 8,-4-7 0,4 5 84,-4-5-96,-1 0 28,-4 2 16,0-5-30,0 5-150,-7 0 142,5-5-29,-12 11-13,6-5 23,-7 7-3,0 7 43,0 1-38,0 7 12,6 0 1,4-6 164,10 1-157,-4 0 1,12 0 111,-4 0 1,-1-7-55,2 2 1,-2 1 119,1-1-148,-3 0 0,-1-5 41,0 0 1,-1 0 6,-4 0 1,0 0 99,-1 0-119,-6-6-18,6-3 0,-8 0 15,4-1 0,-2 0 29,-3-5 0,-2 1-4,7-1 1,-7 0 12,2 0 1,-3 1 78,-2-1 1,0 0-136,0 1 1,-2-1 4,-3 0 0,-3 2-102,-7 3 20,1-3 0,-8 12 129,-2-4-416,3 3 210,-7 2 0,3 7-673,-9 2 543,3 11 0,0-4 253,7 4 0,6 3 0,-4 0 0</inkml:trace>
  <inkml:trace contextRef="#ctx0" brushRef="#br0" timeOffset="2658">4234 236 7549,'-6'8'-42,"-2"5"90,-7-3 0,-1-2-108,-4 2 1,4-1 108,-4 6 0,-1 0-104,1 0 1,1-1 11,4 1-46,0 6 131,0-4 1,6 4-96,-1-7 44,7 1 46,-4 0-182,7 0 152,0-7 0,0 5-7,0-3 1,12-4 2,2-1 1,11-3 6,-1-2 21,4 0-24,1 0 1,-1 0 105,-3 0-104,2-7 1,-10 1 13,2-4 29,-2-3-27,4 5-9,-11-7 1,9 0 4,-9 0 0,2 1-19,-3-1-7,4 0-7,-11 1-7,5 5-71,-7 3-57,0 6 0,0 11 101,0 4 0,0-2-56,0-3 81,0 0 0,0 4 2,0 1 0,0-5 1,0 0 0,1-5-2,4 4 0,3-5 124,7 1-128,0-4 52,-1-1 0,1 0 3,0 0 0,-1-1-10,1-4 0,0 1 0,0-5 1,-1 4-7,1-5 1,0 5-4,-1-5 1,-4 7 20,0-2 5,0 3-22,4 2 0,1 0 3,0 0 0,0 0-4,-1 0 0,-4 0 4,0 0 1,0 2 2,4 3 0,1-3-5,0 3 1,4-4 0,1-1 0,0 0-20,-6 0 0,1 0-4,0 0 1,-1 0 33,1 0-18,0 0 11,-1 0 0,1 0 4,0 0 1,-5 0-4,-1 0 1,-4-5 31,5 0-32,0-6 1,3 3 1,-3-7 1,-2 5 0,-3 0 1,-4 6-2,4-6 0,-3 5-15,-2-5 22,0 7-77,0-10 70,0 11-23,0-4 1,-2 1 1,-3 0 1,2 0-10,-7 5 1,1 0-5,-6 0 0,0 1-20,1 4 0,-1-1-4,0 5 1,0 1-75,1 5 101,-1-7-30,0 12 0,2-10-6,3 9 1,-1-3 0,6-1 1,-5 0-6,5 0 1,1-1 4,4 1 21,0 0 0,6-1 21,4 1 0,5-7 8,4-3 1,-1-3 72,7-2-92,-1 0 1,4 0 141,-4 0-133,4 0 1,-5-7 59,6-3 0,1-3 11,-1-1 1,1-3-34,-1-2 1,-1 2-1,-4-2 1,2 2 4,-6 3 0,4-1 2,-4 0 0,0 2-28,-6 3 9,1-3 0,0 12-7,-1-4 22,-5-3-60,4 6 15,-12-4 0,11 12-7,-7 4 0,0 3-75,-5 2 0,0-1 55,0 1 1,0 0-12,0-1 0,0 1-75,0 0 94,-7 6 0,5-5 1,-6 6-10,3-8 0,4-4-31,-4 0 1,3-5-198,2 5 262,0-7 0,0 10 0,0-5 0</inkml:trace>
  <inkml:trace contextRef="#ctx0" brushRef="#br0" timeOffset="3385">6395 294 7569,'0'15'-287,"-2"-7"-278,-3-3 550,4 3 1,-7-6 190,3 3 0,2 1-111,-7-1 1,5 0 70,-5-5-54,7 0-113,-10 0 0,11-6 26,-3-4 1,4-3 35,1-2 0,0 0-111,0 1 111,0-7 1,6 3-87,4-7 1,3 7 71,2-1 0,-1 2-46,1 2 0,1 2 40,4 4 1,-2 2-17,6 7 8,-6 0 1,9 0 18,-8 0 0,-1 2 4,-8 3 1,-4 9-13,-6 11-8,0-4 1,-6 12-16,-4-4 1,-10 9 20,-4-4 0,-4 5-24,-1-5 0,-1 6 20,1-6 1,0 0-41,-1-4 0,2-1 30,4 0 1,3-4-1,6-2-9,0-2 1,1-3 5,-1-8 28,7 3 3,1-11 0,7 4 1,7-6 5,3 0 1,4-5-6,6 0 0,1-5 7,4 6 0,2-6-158,-2 5 134,9 0 0,-3 0-34,3 0 0,-7-1-87,-3 1 1,-4 3 110,4-3 0,1-3 0,4 0 0</inkml:trace>
  <inkml:trace contextRef="#ctx0" brushRef="#br0" timeOffset="3887">6909 647 7569,'0'8'-997,"0"-1"1172,0-1-113,0 3 99,0 5-42,0 1 0,-6 0-93,-4-1 0,2 6-114,-2 0 1,5-1 106,-5-4 1,1 5-99,-6-1 1,5 1-225,0-6 146,1 1 157,-6-7 0,7 5 0,1-4 0</inkml:trace>
  <inkml:trace contextRef="#ctx0" brushRef="#br0" timeOffset="4477">7395 309 7334,'0'15'-530,"0"-5"232,0-1 46,0-5 177,0 9 404,0-12-138,-7 12-100,5-11 0,-11 5-73,4-7 0,0 0-7,0 0 0,0-2-1,0-3 1,-3 2-6,7-7 0,0 0-5,5-4 0,0-1-19,0 0 54,0 0-27,0 1 1,7-1-76,3 0 73,3 7 0,1-3-31,1 6 30,0-7 0,0 11-4,-1-4 0,3 3-2,2 2 1,-2 0-3,2 0 0,-7 2-2,-3 3 1,-5 3-4,1 7 8,-4-1 0,-1 8-11,0 2 1,-1-1 9,-4 1 0,-2 1-7,-3 4 7,-3 1 0,5-6 0,-7 1 0,1-2-1,-1 1 0,0 2 15,1-6 0,-1-1 2,0-4 0,2 0 42,3 0-54,-3-7 23,12 5 1,-6-10 34,7 7-26,0-7-20,0 4 1,7-7-22,2 0 1,6 0-3,5 0 1,-2-2-45,6-3 1,-4 3-107,4-2 1,-4-3 157,4 2 0,1-6 0,4 3 0</inkml:trace>
  <inkml:trace contextRef="#ctx0" brushRef="#br0" timeOffset="4750">7924 735 7569,'10'-1'-686,"-1"-4"471,1-3 1,6-12 152,4 1 1,-4-9 279,4-2 1,1-1 60,-1-8-135,-1 0 0,-4-5-238,0 0 177,0 0 21,-7 0-174,-2-1 1,-6 1-165,0 0 1,0 0 109,0 0 124,-13 7 0,-3-6 0,-14 5 0</inkml:trace>
  <inkml:trace contextRef="#ctx0" brushRef="#br0" timeOffset="5243">5866 765 7569,'0'15'-474,"0"-7"238,0-2 360,-7-6 211,-1 0 0,-7-6-170,1-4 0,-1-5-29,0-4 0,6-4-29,-1-7 0,2-1-11,-2-3 0,3-4-14,7-6 1,0-5-6,0 0 1,2-6-334,3 1 137,3-10-935,13 4 1054,2-12 0,6 12 0,1-6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6T09:11:22.01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236 30 6468,'0'-8'1189,"0"1"-917,0 1-104,0 4 92,0-4-119,-7 6 0,4 0 3,-7 0 1,5 0-19,-4 0 0,4 0-4,-5 0 1,2 6 9,-2 4 1,-3 1-127,3-1 0,-3 3 80,-2-3 0,1 8-110,-1 2 91,0-1 0,5 1-159,1-1 177,-1 8-81,-5-11 1,5 12 4,1-4 0,5 4-17,-1 1 1,4-1-4,1-3 0,0 1 28,0-7 1,0 1-3,0-5 1,1-2-47,4-4 41,10 4 1,3-11-3,6 3 17,-6-3-14,10-2 1,-7 0 104,4 0 1,-2-9-58,-4-5 1,3-3 126,2-7 1,-1-1-78,-3-4 1,-4-5 74,3-1 1,-2 1-24,-3 5 1,-5-1-35,-4 1 1,1 4-90,-1 1 0,0 6 160,-5-2-237,0 4 0,-7 3-135,-2 3 0,-5 4-84,0 6 1,-6 0-253,1 0 0,-8 11 215,3 4 295,3 3 0,-7 3 0,5 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9:09:50.16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309 133 7569,'0'8'-601,"0"5"1,0-10 601,0 7 1,0-5 165,0 5 65,0 0 0,-2-1 118,-3 1-233,4-6-63,-12 9 1,4-12 14,-5 4 0,-1 2-89,0-2 73,1-1 1,-1-4-31,0 0 0,1 0-15,-1 0 1,0-4 8,0-1 0,6-7-13,-1 2 1,2-8 22,-2-1 0,-3-1-8,11-1 0,-4 5 3,6-4 1,0 4 1,0 1 1,0 0 26,0 1 5,0-1 0,6 2 5,4 3 0,3 4 113,2 6-145,-1 0 0,1 0 36,0 0-20,6 0 13,-5 0-33,6 6 1,-13 2 14,1 7 0,-5 0-41,5-1 0,-7 6-8,2 0 1,-8 6 1,-2-2 0,-7 4-101,3 1 0,-4 1 82,-2-1 0,-1-1-14,-4-4 0,4 3-32,-4-8 50,4 1-5,1 1 1,0-5-3,1 4 1,4-4 4,0-1 1,2 0 2,-2-1 1,-1-4 12,6 0 1,-2-2-17,2 2 31,4 3 1,-6-10 18,7 7 143,0-7-78,7 4 1,1-7 142,7 0-216,-1 0 1,7 0 27,4 0 0,4-2 1,6-3 1,2-3-50,7-7 1,0 2-1,1 4 0,-3-3-671,-3 7 673,-9 0 0,-3-1 0,-4-2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9:09:51.86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544 442 7569,'-8'6'12,"2"-4"51,6 4 1,0-4 333,0 3-22,0-4-236,-7 6 1,-1-7-134,-7 0 1,5 0 48,1 0 1,-3 0-73,-7 0 0,2 0-14,-2 0 1,-4 0 46,0 0 1,-6 0-221,-1 0 135,1 0-58,-1 0 1,1 0-113,0 0 0,1 0 44,3 0 1,-2 0-148,2 0 1,4 0 341,1 0 0,-3 0 0,0 0 0</inkml:trace>
  <inkml:trace contextRef="#ctx0" brushRef="#br0" timeOffset="321">603 59 7569,'-5'10'-904,"0"0"622,0-7 0,-1 9 38,-4-7 244,-3 6 0,-2-8-16,1 7 1,-13-7 21,-2 2 1,-5-1-14,-1 0 1,0-2 13,-5 3 1,0-3-58,5-2 0,-1 0 52,2 0 1,8 0-8,-4 0 1,9-5 6,-3 0-2,6 0 0,-10-2 0,5-1 0</inkml:trace>
  <inkml:trace contextRef="#ctx0" brushRef="#br0" timeOffset="851">735 603 7341,'0'8'172,"2"-1"63,3-7-1,-3 0-230,11 0 0,-5-5 83,6 0 1,0-6-2,-5 1 1,8 2-44,-8-2-20,8 0 1,-7-4 63,9-1 0,-2 0-34,2 0 0,-3 1-16,-1-1 0,5 0 36,-1 1 1,3-1-87,-3 0 0,-2 1 91,2-1 1,2-5-100,-1 1 1,0-3 15,-6 3 1,-1 2 25,-3-2 0,2 3-89,-8 1 1,6 0 88,-5 0 0,0 1-188,-5-1 170,0 0 0,0 1-134,0-1 0,-5 5 69,0 0 1,-11 2-131,1-2 0,-9-3-90,-1 4 0,-9-5-365,-5 0 647,-4 6 0,-7-12 0,-3 4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9:09:53.92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265 280 7280,'-6'8'921,"-2"-1"-863,-7-7 1,0 5 26,1 0 0,-1 0-77,0-5 1,-4 0 103,-1 0 0,1 0-92,4 0 1,0 0 158,0 0-265,1-7 1,-1-1 59,0-7 1,7 1-29,3-1 1,4-5 25,1 1 0,0-6 46,0 6 1,0-6-9,0 5 1,6 1 2,4 4 1,5 0 77,4 1 0,-2-1-68,2 0 0,4 6 37,2-1 0,-4 6 3,-2 0-34,4 2 1,-6 4-9,2 2 0,-9 6-3,-5 10 1,-4-2-77,-1 6 1,0 1 49,0 4 1,-6 2-71,-4 4 0,-3-4 76,-2 3 0,-4-3-86,-1-2 0,-4 1 66,4-1 1,-1 1-3,1-1 1,4-6 8,-4-4 1,6 3-8,4-3 47,-3 1 1,10-7-48,-7-3 202,6 3-181,-2-12 1,12 6 23,4-7 1,5 0-54,5 0 0,4 0-87,10 0 1,-1-5-74,6 0 0,0-5-273,5 5 1,-1-4 462,-4 4 0,4-7 0,-6 4 0</inkml:trace>
  <inkml:trace contextRef="#ctx0" brushRef="#br0" timeOffset="333">1265 236 7569,'8'0'-575,"-1"0"1037,-7 0-164,0 7-178,0 1 1,-5 7 79,0-1 0,-6 1-63,1 0 1,-3-1-35,-2 1 1,0 1-4,1 4 0,-6-4 8,0 4 1,1 3-64,4 1 0,-1-1-116,-4 2 1,4-6-146,-4 6 0,4-6 125,1 6 0,-4-7-327,-1 1 0,2-7-392,8-2 810,-3-7 0,5 10 0,-7-5 0</inkml:trace>
  <inkml:trace contextRef="#ctx0" brushRef="#br0" timeOffset="543">1162 618 7569,'0'8'-195,"-6"-1"1,-1-9 784,-3-3-361,-3-3 0,5-8 6,-7-4 0,-4-1-71,-1-3 1,-1-4-304,1 3 0,2-2 88,-6-3 1,1 6-848,-2-1 898,-2 1 0,4-6 0,-7 1 0</inkml:trace>
  <inkml:trace contextRef="#ctx0" brushRef="#br0" timeOffset="1529">2044 177 7569,'0'15'-211,"0"-7"0,-2 0 286,-2-3 0,0-3 213,-6 3 1,6 1 104,-6-1-225,0 0 1,-5-5-133,1 0 0,4 0 47,0 0 0,0 0-132,-5 0 0,6-5 62,-1 0 1,7-6-42,-2 1 1,3-3 102,2-2 0,0 1-157,0-1 1,2 0 22,3 1 1,3-1 32,6 0 1,1 2 64,0 3 0,4-1-30,1 6 0,5-2 71,-6 3 0,6 2-57,-6-3 1,1 3 140,-5 2-126,-1 7 0,-1 6-34,-3 7 0,-3 1 4,-7-2 0,-7 6-77,-3 9 1,-4-1-13,-6 6 0,2-5 83,-6 6 1,1-8-71,-2 3 0,-1-4 51,6-2 1,1-5 15,4 1 0,0-7-19,1 1 1,4-2 95,0-2 0,7-6 57,-2 1-37,3-7 43,2 4 0,9-7-60,5 0 0,7 0-46,9 0 1,-1 0 23,1 0 1,1 0-320,3 0 0,-3-5 57,3 0 205,-9 0 0,3 5 0,-6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9:09:56.76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573 0 7569,'0'9'-539,"-1"-1"1047,-4-3 0,1-4-218,-5 4 0,4 2-117,-5-2 1,0 0-45,-5-5 0,1 4 4,-1 1 0,0 5-161,1-5 1,-6 6 69,1-1 0,-9 3-108,-2 2 0,-1 6-35,-8 4 1,6 1-87,-1-2 0,3 4-6,2-3 1,-1 2-110,1 3 1,6-7-266,3-4 0,4-2 567,1-3 0,1 1 0,-1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9:09:57.01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235 295 7802,'0'8'1521,"0"-1"-1339,-6-20 1,-2 1-37,-7-12 1,0 4-63,1-4 0,-1 6-158,0-2 1,-1-3 89,-4-1 0,4 2-474,-4 3 0,4 1-7,1-2 465,1 4 0,-1-5 0,0 6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9:09:58.54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264 295 7569,'1'8'-581,"4"-3"351,-3-3 0,11-2 209,-3 0 1,3 0 372,2 0 0,-1-2-169,1-3 0,5-3-90,-1-7 1,7-1 74,-1-4-118,3 4 0,1-7 31,0 3 0,6 3-13,-1-8 0,0 5-15,-4-4 0,-3 6 44,-2-2 0,-4 4-4,-6 1 0,-2 6 36,-3-1-100,-4 6-2,-6-2 0,-1 6-83,-4 0 0,-5 6-66,-10 4 1,-2 10 91,-8 4 0,1-1-66,-1 2 1,1-1 79,0 6 0,-1 1-130,1 3 0,-1 2 99,1 3 1,0 4-53,-1-4 0,-6 5 22,-3 5 1,1-3-4,-1 3 0,5-5-1,-5-5 1,6-3 25,-1-7 0,4-1 10,6-4 0,4-7-84,11-7 53,-5-7 20,13 3 1,-4-7 58,10-4 1,3-8 5,7-7 1,6-6 7,3 2 1,9 1 47,1-2 0,2-4-82,-1-5 0,1-6 160,3 6 0,2-7-81,-7 2 0,5-3 54,-5-3 0,6 6-77,-6 0 1,-1 11-25,-9-1 1,2 9 8,-6 1 0,4 4 1,-4 5 0,-5-1-52,-6 6 54,1 0 1,0 5-187,0 0 164,-7 6 1,4 3-127,-7 5 0,0 1 17,0 0-5,0-1 1,0 1 76,0 0 1,6-2-3,4-3 1,3 1 26,2-6 1,-1 0-36,1-5 1,6 0 122,4 0 0,-2 0-63,1 0 0,-4-7 48,4-2 1,-6-4-51,2-2 0,-6 0 75,-4 0-76,3 1 0,-6-1 26,3 0-80,3 7 65,-12-5-42,6 11 25,-7-4-199,0 19 148,0-3 0,2 11 27,2-6 0,0-1 32,6 1 0,-1-5 1,6 0 0,1-7 79,4 2 0,-2 1-60,6-1 0,-4 0 83,5-5 0,-1-1-55,5-4 1,-4 3 33,-1-3 1,-6-3-38,2-2 0,-4 2 21,-1-2 0,-5 0 4,0-4 1,-6-1 9,6 0 0,-6 4 42,0-4 0,-2 4-68,-2-9 0,-2 4-87,-2 1 1,-5 5 84,-5 1 0,-8 5-165,-2-1 0,-5 4 99,-6 1 1,4 0-114,-3 0 1,3 6-81,2 4 0,1 2-160,3-3 0,2 9 350,4-3 0,2 3 0,-4-3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9:09:59.52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162 30 7473,'0'8'164,"-1"-1"-136,-4-7 0,2 6-122,-7 4 0,0-2 35,-5 2 53,1 0 0,-1 4-25,0 1 1,5 0 64,1-1 0,-1 1-53,-5 0 0,5 0 61,0-1-69,7 1 0,-3 0 69,6-1-50,0 1 1,6-2 52,4-3 1,8 1-29,2-6 1,4 0 90,-4-5 0,4 0-76,-4 0 0,1 0 28,-1 0 1,-4-5-22,4 0 0,-4-6-34,-1 1 1,-1-3 10,1-2 1,-5 1-11,0-1 1,-1 0-7,6 1 1,-5-1-2,0 0 1,-7 5-74,2 1 88,3 5 1,-6-4-119,3 3 107,-4 4 0,-1-4-265,0 10 203,0 3 1,0 6-74,0 1 0,-5-5 84,0 0 0,0 0-51,5 4 111,0 1 1,0 0-69,0-1 1,2-4 120,3 0 1,3-2-96,7 2 0,0-4 124,-1-6 1,6 0-5,-1 0 1,3 0 62,-3 0 0,3-1-137,2-4 0,2 2-1,-6-7 0,4 5 10,-4-5 1,4 5 16,-4-5 1,0 7-7,-6-2 0,6 2-3,-1-2 1,1 3-23,-5-2 1,-1 2 9,1 2 0,0 0-8,0 0 1,-1 0 24,1 0 0,5-5 3,-1 0 0,1 0-27,-6 5 1,1-5 15,0 0 0,0-4-18,-1 4 0,1-7 14,0 3 0,-1 0 4,1 0 1,-2-1-8,-3-5 1,1 5 33,-6 0-95,7 1 58,-11-6 1,6 0-116,-7 1 111,0 5 0,-2-2-100,-3 6 1,-3 0 51,-7 5 0,-4-5 7,-1 0 1,-1 0-9,1 5 0,2 7-7,-6 3 1,6 3 6,-2 2 1,4-1 8,1 1 1,1 5 4,-1-1 0,2 2-3,3-1 0,-1-4 41,6 4 1,-2 1-37,2-1 1,4-1 28,-4-4 0,5 0-16,5-1 0,3-1 2,7-3 0,-1 2 17,1-7 0,5 0-18,-1-5 0,7 0 30,-1 0 1,7-2-26,3-3 1,4 2 60,-5-7 1,5 0-56,-4-5 0,-1-4-4,-5-1 0,1 1-2,-1 4 0,-6-5-2,-3 1 0,-4-1-1,-1 5 0,-1 1 18,1-1-46,0 7 34,-1-5 16,1 11 1,-2-3-18,-3 10 0,1 3-106,-6 7 0,5 0 55,-5-1 0,0 6-98,-5 0 0,5 4-27,0-4 1,0 6 84,-5-2 0,0-1-198,0 2 285,6-7 0,-4 9 0,4-4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9:10:00.31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45 648 7569,'0'8'-37,"0"-2"642,0-6-422,-6 0 1,2-6-159,-6-4 0,6-3 60,-6-2 0,6-4-69,0-1 0,2-6 88,2 1 1,0-2 10,0-3 1,0-1-162,0-3 0,5-4 50,0-6 0,6 0-171,-1 0 1,3 6 50,2 4 0,-1-2-283,1 2 1,6 1 398,4 9 0,3 2 0,1 8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9:10:00.87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147 118 7569,'0'15'-1102,"-1"-7"1055,-4-3 290,-3 3 0,-7-1-148,0 3 0,5-2 1,1-3 18,-1-4-124,-5 6-78,0-14 138,7-1 1,2-6-11,6-1 0,0 0 10,0 0 0,1 1-28,4-1 1,-2-5 16,7 1 1,0 1-94,5 8 1,-1-1 86,1 6 0,5 0-28,-1 5 0,6 0 19,-6 0 0,3 1-4,-3 4 1,-7 4-41,2 5 0,-9 6 36,0-1 1,-3 8-23,-2-3 1,-12 10 24,-2 6 1,-6-4-44,0-2 0,2 2 33,-6-2 1,4 0-33,-4-4 1,6-6 21,-2 1 1,4-7-6,1 1 1,6-7-5,-1-2 0,5-2 9,-5 1 1,7-2 0,-4-7 48,7 0 0,12 0 10,2 0 1,11-2-60,-1-3 0,4 4 2,2-4 1,4 2-279,0-2 1,0 3 92,-4-3 1,-6 4 183,1 1 0,-7 0 0,3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9:10:01.2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0 7569,'0'15'-405,"0"0"0,0-6 523,0 1 1,0 0-16,0 5 1,0-6-88,0 1 0,-2 0 50,-3 5 1,2-1-69,-7 1 1,2 0 67,-2 0 0,-3-1-132,3 1 1,2 0-170,-2-1 0,2 1-3,-2 0 238,-3-7 0,12 5 0,-6-5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6T09:11:22.80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324 442 7569,'0'8'-676,"0"-2"1241,6-6-17,-4 0 745,4 0-892,-6-6-190,0-2 1,0-7-20,0 0 1,0-4-12,0-1 0,5-6-40,0 2 0,0-6-108,-5-4 1,0 3-318,0-3 220,0 2 1,0 3-409,0 0 342,0 6 0,0 2-47,0 6 177,0 0 0,0 1 0,0-1 0</inkml:trace>
  <inkml:trace contextRef="#ctx0" brushRef="#br0" timeOffset="811">294 1280 7569,'0'8'-680,"0"-2"1004,7-6 785,-6 0-612,12 0-37,-11 0-302,5 7-9,-7-6 0,0 8 26,0-4-112,0-4 1,-7 11 17,-3-7 1,2 4-139,-2-4 1,0 0 23,-4-5 1,-1 0-148,0 0 0,1 0-104,-1 0 205,7 0 0,-5-2-117,3-2 187,3 2 1,1-11 21,6 3 1,0-5 9,0-4 1,0 2-1,0-2 1,5 3 13,0 1 0,6 0 14,-1 0 0,5 2 94,4 4 0,-3-3 100,4 7-20,3 0-160,-7-1 0,6 4 12,-8-3 0,1 5-24,0 5 1,-7 3-87,-3 7 0,-4 5 25,-1-1 0,-1 12-117,-4-1 0,-5 9 86,-10 0 0,2 4-59,-6 1 0,4 5-129,-4 0 168,6-7 40,-10 1 1,12-11-20,-4 7 1,9-8 35,1-1 1,5-2 99,-5-9 0,7 1-14,-2-6 69,3-5 1,4-3-79,3-6 0,5 0-13,9 0 0,-1-1-177,7-4 57,6-4 1,0-5-1278,3-1 1335,4-6 0,-7 5 0,5-6 0</inkml:trace>
  <inkml:trace contextRef="#ctx0" brushRef="#br0" timeOffset="1662">74 2999 7569,'0'15'210,"0"-7"87,6-1 138,-4-1-121,11-4-157,-5 5 1,7-7 6,-1 0 0,-4 0-108,0 0 0,0 0 70,5 0 1,-1 0-91,1 0 1,0 0-38,-1 0-78,1-7 130,0 5 1,-1-9-36,1 6 0,1-6 19,4 1 0,-4 2-91,4-2 0,-9 0 105,-1-5 0,-2 1-22,2-1 0,2 0-168,-7 1 196,-1 5-21,-4 3-130,0-1-19,-6 6 56,4-6 0,-11 7-94,3 0 1,-8 0 41,-1 0 1,-1 0-66,6 0 0,-1 0 60,0 0 1,0 0 22,1 0 0,4 0 16,0 0 0,5 0 4,-5 0 1,7-2 163,-2-2 66,4-5-78,1 1 1,1-6 170,4-1 1,-2-1-44,7-9 1,0 5 75,5-4 0,-5 4-56,-1-4 0,-5 6 57,0-2 0,3-1-223,-2 1-28,0 1 72,-5 4 0,-7 5-51,-3 1-80,-3-1-42,-8 2 1,3 1-211,-6 7 0,-1 0-86,-4 0 1,-1 0-282,1 0 0,1 2 645,4 3 0,-4-4 0,5 6 0</inkml:trace>
  <inkml:trace contextRef="#ctx0" brushRef="#br0" timeOffset="2327">250 3881 7569,'0'9'656,"0"-3"1058,0-6-1841,7-6-165,-6-3-550,6 1 609,-7-5 233,0 11 0,6-11 0,2 5 0</inkml:trace>
  <inkml:trace contextRef="#ctx0" brushRef="#br0" timeOffset="2735">206 4484 7569,'8'0'547,"-1"0"0,-7-2-227,0-3-136,0 4-53,0-6-99,0 1-30,0 4 0,0-6-391,0 3 237,0 3-115,0-4-785,0-1 1052,0 6 0,0-6 0,0 7 0</inkml:trace>
  <inkml:trace contextRef="#ctx0" brushRef="#br0" timeOffset="3119">147 5175 7569,'0'8'555,"0"-1"26,0-7 0,5-7-368,0-3 0,0-3-87,-5-2 0,1 6-144,4-1 0,-3 0-731,3-5 423,-3 7 245,4-5 81,-4 5 0,11-7 0,-5 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9:10:01.83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1 7569,'0'14'-548,"0"1"376,0-7 1,0 5-34,0-3 753,0 3-217,0 2-137,0-7 0,0 5-74,0-3 1,0 3-99,0 2 0,-5-1-170,0 1 1,-1 0 21,1 0 0,3-1 137,-3 1 1,-1 0-297,1-1 0,0 1 285,5 0 0,-7-1 0,-1 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9:10:02.17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0 765 7569,'13'-2'-146,"-3"-3"142,3 4 1,-5-12 224,7 3-72,6-3 0,-5-7-62,4 1 0,3-9 46,1-2 0,-1-1-80,2-8 0,-6 0 105,6-5 0,-6-2-159,6-3 0,-12 3 96,2-3 0,-10 4-343,-1 1 0,-2 6-96,-2 4 0,-8 3 344,-7 1 0,-6 1 0,-8-1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9:10:20.97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295 89 6772,'0'8'458,"-7"-2"0,4-1-359,-7 0 0,2 2 60,-2-2 0,-3 1-93,3 4 0,-4-2-10,-6-3 1,4-3-72,-4 3 0,4-4 69,1-1 1,0 0-203,1 0 168,-1 0-100,0-6 1,2-3 59,4-5 0,2-1-22,7 0 0,0 1 15,0-1 0,7 0-7,2 1 1,4 4 42,2 0 1,0 2-19,-1-2 0,8 3 95,2 7 0,-1 0-50,2 0 0,-7 0 77,1 0 1,-3 5-50,-1 0 0,-2 7 15,-3-3 1,-3 6-53,-7 5 1,-2-2-1,-3 6 1,-3 1-77,-7 4 1,-4 1 83,-1-1 0,-6 0-92,1 1 1,2 1 71,-1 3 1,4-5-92,-4 1 1,6-2 69,-2-9 1,4 6-9,1-6 1,5-4 89,1-5-32,5 0 0,-2-1 78,6 1-113,0-7 0,6 4 9,4-7 1,8 0 4,2 0 1,8 0-169,1 0 1,7 0 103,8 0 1,2 0 40,3 0 0,-4 0 0,6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9:10:18.17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236 103 7569,'0'15'65,"0"-7"-3,0-1 1,0-6 79,0 4 1,-2-1-10,-3 5-29,4-5 0,-12 2-127,3-6 1,2 5 90,-2 0 1,0 0-48,-4-5 0,-1 0-67,0 0-10,-6 0 0,5 0 8,-4 0 0,9-2 44,1-3 1,0 2-68,-5-7 0,7 0 94,3-4 1,-1-1-36,1 0 0,0 1 24,5-1 0,5 0 64,0 1 0,6 4-39,-1 0 0,5 5 3,4-5 0,-1 7 79,7-2 0,-3 3-80,3 2 1,1 5 14,-6 0 1,-1 7 1,-4-3 0,-2 11-98,-3 5 0,-4-3 83,-6 3 1,-8 4-160,-6 6 0,-3 5-20,-7 0 1,4 1 99,-4-2 1,4 3-4,-4-3 0,6-3 11,-2-1 1,4-4 21,1-2 1,5-4-72,0-1 165,7-6-127,-3 3 100,6-13 0,6-1-83,4-7 0,11-2-2,8-3 0,4-3-114,11-6 0,0-1-438,15 0 578,-3-6 0,9 5 0,-6-6 0</inkml:trace>
  <inkml:trace contextRef="#ctx0" brushRef="#br0" timeOffset="298">1147 192 7569,'9'8'-881,"-3"0"1042,-6-3-26,0-4 1,-2 12 28,-2-3 1,-5-2-73,-5 2 0,-3 0-45,-2 5 0,1 4 44,-7 1 1,6 1-103,-6-1 0,6-2 93,-6 6 0,5-1-137,-4 2 0,4 2-5,-4-2 0,6-2-87,-2 1 1,6-6 56,4 2 0,-2-4-162,7-1 252,1 0 0,-3-1 0,-1 1 0</inkml:trace>
  <inkml:trace contextRef="#ctx0" brushRef="#br0" timeOffset="512">1206 618 7628,'-15'0'0,"1"0"0,-1 0 0,0 0 0,1-2 0,-1-3 0,-1-6 466,-4-7 0,-1 0-340,-4-7 1,-2 1-118,2-5 1,-1-1 120,1 1 1,-2-1-275,2 1 0,4 4-83,1 1 1,4 6-94,1-2 1,1 4 319,-1 1 0,0 1 0,0-1 0</inkml:trace>
  <inkml:trace contextRef="#ctx0" brushRef="#br0" timeOffset="1066">1897 162 7569,'0'15'-738,"0"-5"1000,0-1 0,-2-4-220,-3 5 1,-3-5-9,-6 5 1,-1-7-87,0 2 0,1-3 77,-1-2 1,0 0-42,0 0 0,6-2 68,-1-3 1,5-3-147,-5-7 0,7 1 58,-2-1 1,5 5-30,5 0 1,3 0 55,7-4 0,-1 4 2,1 0 1,0 7 101,0-2 1,4 3-93,1 2 0,1 0 59,-1 0 0,1 7-44,3 3 1,-4 3 5,-10 1 1,1 1 4,-6 0 0,0 6-47,-5 4 0,-2 2 13,-3 3 1,2-1-11,-7 1 0,1-1-45,-6 0 0,2-1 59,3-3 1,-3-3-24,3-2 1,2-5 16,-2-1 0,5 1-11,-5-5-1,7-4 22,-3 8 1,6-13 1,0 7 5,0-3 0,6-3-53,4 3 0,3-4 40,2-1 0,1 0-190,4 0 0,7 0-65,8 0 258,6-6 0,3 4 0,8-4 0</inkml:trace>
  <inkml:trace contextRef="#ctx0" brushRef="#br0" timeOffset="1498">3044 177 6974,'0'8'38,"0"5"1,0-10 180,0 7 1,0-5-60,0 5 0,-2-5-167,-3 5 1,-3-2 76,-7 2 0,0 6-138,1-6 0,-6 8 105,1-4 1,-3 1-107,3 5 1,1-2 20,-7 1 0,7-1-66,-1 7 0,2-7 38,3 1 0,-1 2-68,0-1 0,1 0-132,-1-6 0,2 1 276,3 0 0,-3-1 0,5 1 0</inkml:trace>
  <inkml:trace contextRef="#ctx0" brushRef="#br0" timeOffset="1740">3014 603 7569,'0'-15'-190,"0"1"1,-1-3 575,-4-2-161,-10 2 0,-3-9-92,-7 7 1,-1-3-103,-8 3 1,3 3-71,-3-4 1,3 2 42,1-2 0,1 4-264,-1-4 0,8 4 86,2 1 174,-3 1 0,7-1 0,-5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9:10:15.38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736 368 7569,'-8'15'253,"1"0"-153,7-7 1,0 0-255,0-3 17,0-4 133,0 6 34,-6-7 1,2 0-487,-5 0 456,5 0 0,-9-7 0,5-1 0</inkml:trace>
  <inkml:trace contextRef="#ctx0" brushRef="#br0" timeOffset="1101">736 383 6382,'8'0'-76,"-1"-2"154,-7-3-82,6 4 64,-4-6 115,4 7-21,1 0 10,-6 0 1695,6 0-1721,-20 7 1,3-6-108,-10 4 0,-2 2 99,-3-2 0,2 1-121,-1-1 0,-1-3 33,-4 3 0,3-4 6,-4-1 0,9 0-109,-8 0 1,4 0 74,1 0 0,-2 0-79,6 0 1,-6 2 54,1 3 1,-1-4-53,2 4 1,-4-3 71,3-2 1,3 0-50,-3 0 1,7 0-5,-2 0 1,4 0-85,1 0 0,6 0-90,-1 0 98,7 0-486,-4 0 288,7-7 317,7 6 0,7-12 0,9 5 0</inkml:trace>
  <inkml:trace contextRef="#ctx0" brushRef="#br0" timeOffset="1490">736 59 7569,'-10'10'82,"0"0"49,0-7 1,-4 9 51,-1-7 1,-1 0-117,-4-5 0,-1 4 100,-4 1 1,-2 0 15,2-5 1,-1 0-114,1 0 1,-2 0-173,2 0 0,2 0 138,-1 0 1,-1 0-8,-4 0 1,0 0-88,-1 0 1,1 0 61,-1 0 1,-4 0-148,0 0 0,1 0 60,9 0 1,-3 0-747,8 0 829,-1 0 0,6 7 0,-1 1 0</inkml:trace>
  <inkml:trace contextRef="#ctx0" brushRef="#br0" timeOffset="1932">1015 589 7569,'0'8'-324,"2"-2"463,3-6 0,-2 0 221,7 0 1,1-1-231,9-4-20,-4-3 0,10-12 19,-6 0 0,6-1 5,-2 2 0,3 2-110,-3-2 0,2-3 64,-6 3 0,4-2-94,-4 1 1,-1 4 69,-4-4 0,0 2-110,0-1 1,-2 2 60,-4-2 1,3 2-42,-7 3 1,0-6 6,-5 0 1,-8 1-3,-7 4 1,-11 0-30,-9 1 0,-5-1 68,0 0 0,3 5-287,-2 1 0,4-3 109,-4-7 1,11 2 159,-1-2 0,3 2 0,-4 3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9:10:23.47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89 735 7569,'6'9'-456,"-4"4"1,6-12 718,-3 4 2,-4-3-36,13-2 1,-6 0-47,6 0 0,-4 0-83,0 0 1,5-5-4,4 0 1,3-6 8,-3 1 0,4-3-48,6-2 0,2 0 36,4 1 0,-4-1-113,3 0 0,-3-4 98,-2-1 0,-4 2-81,-1 8 1,-10-1 79,0 6-159,-9-7 152,8 11-20,-11-6-131,-9 20 0,-2 2 63,-11 10 1,-3 2-127,-1-2 0,-1 4 87,-4 5 0,3 4-77,-9 6 0,3-5 35,-3 1 0,4-1 33,-3 5 1,-2-2 1,2-3 1,1-1-4,9-4 0,-3-3 44,8 4 0,-4-4-30,8-2 0,-3-6 96,8-3 0,4-4-118,1-1 124,3-7-76,2-2 0,0-7 19,0-4 0,2-5 2,3-10 1,5 2-15,9-6 1,-2 4 21,2-4 1,6-6-18,4-4 0,2-2 35,8 2 0,-3 1-36,8-6 1,-3 0 113,8-5 0,-5 0-89,-4 0 1,-5 6 0,-5 4 1,-7 4 48,-4 6 0,-2 4-26,-3 10 28,1-3 1,-5 12-41,0-4 1,-5 3-19,4 2 1,-5 7 41,1 2-135,-4 5 0,4 0 57,0 1 1,0 0-12,-5-1 1,5 1 30,0 0 0,6-5-12,-1-1 0,3-5 24,2 0 1,-1-2-18,1-2 0,1 0 18,4 0 0,-2-6-11,6-4 1,-6 2 29,2-2 1,-5 0-48,-5-5 0,1 6-3,-6-1 0,5 5-88,-5-5 86,-1 7 28,3-4-15,-5 7 0,6 0 35,-3 0 1,-2 0-34,7 0 1,0 5 57,4 0 0,1 2-28,0-3 1,4-2 6,1 3 0,4-2 85,-4 2 1,0-3-90,-6 3 1,6-4 82,-1-1 0,1 0-38,-5 0 9,-1-6 1,1-2-30,0-7 1,-5 5 22,-1 0 0,-5 5 105,1-4-85,-4-1 0,-1-5 122,0 0-149,0 1 1,-6 1 0,-4 3 0,2-2 10,-2 8 0,-5-1-105,-4 5 1,-1 0 62,5 0 0,-1 0-154,-4 0 1,4 0-78,-4 0 1,4 5-74,1-1 1,1 8-29,-1-2 0,5-2-537,0 2 843,7-1 0,-3 6 0,6 0 0</inkml:trace>
  <inkml:trace contextRef="#ctx0" brushRef="#br0" timeOffset="978">1573 427 7569,'15'0'-534,"-5"5"235,0-1 950,-7 1-97,10-5-448,-12 0-76,6 0 0,-9 5-126,-3 0 77,-3 7 0,-1-9-19,-1 7 0,0-1 75,-5 6 1,1 1-81,-1 4 1,5-4 59,0 4 1,2 1-7,-2-1 1,-1-1 9,6-4 1,-2 5 3,2-1 1,4-4-6,-4-5 0,3 0-44,9 4 0,1-5 37,7-5 1,1-2-37,4-2 0,-4 0 31,4 0 0,1-6-26,-2-4 1,1-3 16,-5-2 1,-1 5 28,1 0 0,0 1-18,-1-6 0,1 0 3,0 0 0,-5 1-11,-1-1 0,-5 5 6,1 0 1,1 6-68,-1-6 73,0 6-69,2-2 53,-6 6-168,6 0 133,-7 6 0,1-2-3,4 6 0,-2-6 39,7 6 1,-5-2-23,5 2 1,-5 2 23,5-7 1,-1 4-47,6-4 81,0 7 0,0-6-46,-1 4 0,1-3 106,0-7 0,4 0-21,1 0 0,-1 0-20,-4 0 0,0-5-48,0 0 0,-1-5 18,1 5 1,0-5-50,-1 5 0,-4-4 47,0 4 1,0-5-32,4 5 1,6-5 17,0 5 0,-1 0 15,-4 5 1,5-5 1,-1 1 0,1-1 6,-6 5 1,1 0-2,0 0 1,0 0-13,-1 0 0,-4 0-25,0 0 1,-2-2 51,2-3-69,3 3 1,-10-9 36,7 6 1,-7-1-13,2 1 0,2 1 20,-2-5 0,1 0 7,-1 0 1,-3-4 36,3 3 1,-4 2-49,-1-2 0,0 5-35,0-5 40,0 7 1,-1-9-55,-4 8 0,-4-1 48,-5 5 1,-1 0-89,0 0 0,-1 0 35,-4 0 0,2 6-7,-6 4 1,6 1-4,-2-1 1,4 5 24,1 0 1,1-1-37,-1 6 0,2 3 29,3 1 1,-1-2-6,6-3 0,-5 4-2,5 1 1,0-2 57,5-3 0,2-2-20,3-3 0,3 1 2,7 0 1,1-2 7,3-3 1,4 1-24,7-6 1,-1 0 16,1-5 1,-4-2-9,3-3 0,-8-3-21,9-7 1,-6 1 15,1-1 1,1 0 7,-7 1 0,3-1-3,-3 0 0,-2 1 1,2-1-15,-2 0 0,-3 2 10,1 3 1,-5 2 6,0 3-8,-1 4 2,6-6-5,0 7-108,-1 7 66,1 1 0,-2 6-9,-3 1 0,1 0-91,-6 0 1,7-1 72,-2 1 0,-4 5-525,-1-1 602,3 1 0,0 7 0,7 5 0</inkml:trace>
  <inkml:trace contextRef="#ctx0" brushRef="#br0" timeOffset="1995">3807 559 7569,'9'0'-328,"-3"0"443,-6 0-258,7 0 225,-6 0 314,6 0-390,-7 6 1,-2-4 90,-3 3 0,-3 2-70,-7-3 0,6 1 128,-1-5-232,0 0 38,-5 0-95,1 0 121,6-6 1,1-2-15,7-7 0,0 0 4,0 1 1,2-1 27,3 0 0,-2 0-22,7 1 1,-1-1 17,6 0 0,0 6-3,-1-1 1,3 6 5,2 0 0,-2 2-1,2 2 1,-2 2 33,-3 2 0,-1 5 71,-3 5 0,2 3-74,-7 2 1,-1-1-8,-4 7 0,-6-1-25,-4 6 0,-3-1 31,-2 0 0,-1 1-67,-4-1 1,4 1 40,-4-1 0,-1 0-6,2 1 0,-1-6-45,5 1 1,2-7-49,4 1 18,-5-2 51,6-3-109,0-5 93,2-3-132,19-12 0,-4-1-1,11-3 1,1-3-98,-1 3 1,6 2 61,-2-2 207,11 1 0,2-6 0,7 0 0</inkml:trace>
  <inkml:trace contextRef="#ctx0" brushRef="#br0" timeOffset="2210">4263 750 7527,'0'20'0,"0"-1"0,0-1 0,0-1 0,0-1 0,0 2-23,0 1 0,0 1 119,0-5 0,-6-1-171,-4 1 0,2 0 62,-2 0 0,0-6-3,-5 1 0,6-2-154,-1 2-253,0 3 423,2-11 0,-5 11 0,5-5 0</inkml:trace>
  <inkml:trace contextRef="#ctx0" brushRef="#br0" timeOffset="2636">4895 515 7569,'8'6'-515,"5"-4"201,-11 5 394,5-7 166,-7 0 0,-17 0-232,-2 0 1,-11 0-57,6 0 56,3 0 0,-7 6-7,3 4 1,4 1 11,1-1 0,-1 3 11,2-3 1,1 3-25,8 2 1,-2 4 22,8 1 1,-6 0-16,5-6 0,0 3-9,5 2 1,2-2 6,2 2 1,5-3-4,5-1 0,3-5-8,2 0 0,9-7-2,6 2 0,6-3-13,-6-2 1,5 0 19,-5 0 0,1-7 14,-6-3 0,-1-3-16,-4-2 1,-3 1 118,-6-1 1,-2-5-21,-3 1 1,1-2 65,-6 1 0,0 2-20,-5-6 1,0 6-76,0-2 1,-8 4-188,-7 1 1,-1 2 68,-8 3 1,-1 4-363,-4 6 1,-2 0 60,-4 0 345,-2 0 0,-7 13 0,0 3 0</inkml:trace>
  <inkml:trace contextRef="#ctx0" brushRef="#br0" timeOffset="2925">5307 868 7569,'21'-23'0,"4"3"0,-3-3-1010,3-1 746,-7-4 1,8-3 182,-6-3 139,6-4 0,-10-8 98,4-3 0,-9 4-93,-1-4 1,-7 1-151,2-1 0,-12 4 59,-7-4 1,-9 4 27,-11 6 0,-17-3 0,-9 4 0</inkml:trace>
  <inkml:trace contextRef="#ctx0" brushRef="#br0" timeOffset="3344">3660 912 7569,'-8'14'0,"-6"-5"-330,-1-5 207,0 5 0,-8-8 763,4 4-345,-4-3 1,-11-4-71,-1-3 0,1 2-69,5-7 1,1-4-101,3-6 1,-1-6 107,7 1 0,6-9-102,8-5 0,3-7 82,2-8 1,15-1-145,9-14 0,12 4-77,13-9 0,2 4-366,3-8 0,1 4 443,-6 6 0,7 2 0,-4 7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9:10:32.19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397 162 7569,'0'8'-25,"0"5"50,0-3 250,-6-3-91,4 6 0,-11-5 11,3 7 0,1-1-205,-6 1 1,3 0 74,-7-1 0,-4 6-165,-2 0 0,3 4 74,-3-4 0,1 6-146,-6-2 1,1 2-44,-1-1 1,8 1-101,2-6 1,4-1-91,1-4 1,2-5 404,3 0 0,4-7 0,6 3 0</inkml:trace>
  <inkml:trace contextRef="#ctx0" brushRef="#br0" timeOffset="200">309 500 7574,'-1'12'0,"-3"-8"0,-1-8 0,1-10 0,-1-5 0,-2-6 576,-1-2 1,-2-3-649,-5 1 1,-1-1 71,-4 1 1,4 1-150,-3 4 0,-3-4 149,3 4 0,-7 2 0,3 1 0</inkml:trace>
  <inkml:trace contextRef="#ctx0" brushRef="#br0" timeOffset="561">912 456 7569,'2'13'-373,"2"-3"-92,-2-4 259,5-6 0,-7-1 806,0-4-397,6-3 1,-4-14 140,3-2 1,-2-10-131,2-6 1,-4-2-237,4-2 1,-3-2 103,-2-3-82,0-3 0,0-7 0,0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9:10:29.38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192 147 7569,'0'9'-380,"0"4"94,0-12 424,0 6 539,0-1-512,0-4-99,-7 5 1,-1-9-61,-6-3 0,-1 3 80,0-3 0,1 2-125,-1-2 0,-5 2 110,1-7-119,-1 7 1,7-10 43,3 3 1,-1 2-130,6-2 184,0 0 0,7-4 5,2-1 0,5 0-26,5 1 0,1 4 5,0 0 1,4 2 83,1-2 1,6 3-76,-1 7 0,1 0 12,-2 0 0,2 2 12,-6 3 1,4 3 61,-4 7 0,-5 4-94,-6 1 1,-5 6-73,1-1 0,-10 4-31,-5 5 1,-5-3 101,-4 4 1,1 1-55,-7-2 0,1 0 30,-6-4 1,7-3-57,4-2 1,-2 1 40,1-6 0,2-1-29,8-4 28,-3 0-12,12-1-140,-6-6 0,14-1 49,2-7 1,16-2-303,4-3 0,12-3 143,3-6 0,2-3 267,8-2 0,-7 2 0,4-4 0</inkml:trace>
  <inkml:trace contextRef="#ctx0" brushRef="#br0" timeOffset="249">1030 133 7283,'5'10'0,"1"-1"0,1 3 351,-1 1 0,-7-3-282,-9-1 1,-5 1-84,-4 5 1,-6 1 62,-9 4 1,1-4-122,-6 4 1,6 1 98,-1-1 1,3-1-133,2-4 0,1 5 39,3-1 1,-1 1-637,7-6 702,-1 1 0,5 0 0,1 0 0</inkml:trace>
  <inkml:trace contextRef="#ctx0" brushRef="#br0" timeOffset="448">1045 456 7288,'-7'8'0,"-3"-3"0,-3-3 0,-2-4 0,1-3 27,-1-5 252,0-3 0,-4-1-128,-1-1 0,-6-5-74,2 1 0,2-6-390,3 6 1,-1-7 159,5 1 1,-6-1 152,11 1 0,-6-2 0,8 4 0</inkml:trace>
  <inkml:trace contextRef="#ctx0" brushRef="#br0" timeOffset="953">1677 74 7569,'0'15'0,"0"-1"0,0 1-182,0 0 172,0-1 1,-2 1 111,-3 0 24,3 0 1,-9-1-122,6 1 0,-6-2 75,1-3 1,2-2-40,-2-3 1,5-3 67,-5 2 1,5-2-162,-4-2 1,5-6 40,-1-4 0,4-3-87,1-2 1,0-1 61,0-4 0,0 2-37,0-6 1,6 6 7,4-2 0,3 4 65,2 1 0,0 2-13,-1 3 0,1 4 8,0 6 1,-1 0 2,1 0 0,-5 6-4,0 4 1,-7 5 10,2 4 0,-4 4-21,-1 6 1,-1 1 0,-4-1 0,-2 2 10,-2 4 0,-8-4 0,7 3 1,-6-3-46,6-2 0,-3-1 39,-1-3 1,0 1 2,5-7 0,0 1-6,5-5 1,2-6-5,-3 1 5,10-7 0,5 9 1,9-7 1,3 0-155,2-5 0,9-7 27,-4-3 139,10-3 0,5-8 0,9-2 0</inkml:trace>
  <inkml:trace contextRef="#ctx0" brushRef="#br0" timeOffset="1216">2603 236 7431,'14'5'0,"-1"1"0,-3 2-597,-5 4 1045,-3-6-293,-2 7 0,-7-6-176,-3 3 1,-8 3-16,-1-4 1,-7 6 68,1 5 1,-1-2-56,2 6 1,-4-4 71,3 4 1,2 1-184,-1 4 0,6-4-95,-2-1 1,4-6 227,1 2 0,1 3 0,-1 0 0</inkml:trace>
  <inkml:trace contextRef="#ctx0" brushRef="#br0" timeOffset="1434">2573 662 7569,'0'8'52,"-6"-1"0,-4-9 143,-3-3 0,-2-5 0,0-9 0,-4 1-365,-1-7 0,-6 1 132,2-6 0,1 1-205,-2 0 0,2-1-21,-1 1 264,-4-1 0,12 1 0,-5 0 0</inkml:trace>
  <inkml:trace contextRef="#ctx0" brushRef="#br0" timeOffset="2000">3308 177 7569,'8'15'0,"-3"-1"-289,-3 1 202,-2 0 0,0-6 173,0 1 0,-2-5 380,-3 5-588,-3-7 90,-6 4 0,-3-7-14,-2 0 0,2 0 59,-2 0 1,2 0-86,3 0 0,1-7 111,3-3 1,-3 2-103,3-2 1,3 1 40,2-6 10,4 0 1,2 1 8,4-1 0,4 2 0,5 3 0,6 2 1,-1 3 0,8 3 2,-3-3 0,-1 4-3,1 1 1,-6 5 2,2 0 0,-5 6-9,-6-1 1,3 9-8,-7 6 1,-2 3-4,-8 1 1,-8 2 14,-6 3 0,-8-1-2,3 6 1,-4-4-3,-1 4 1,-1-5-1,1 5 0,4-6 44,1 1 0,11-4-41,-2-6 1,5 2 337,1-6-187,2-1-102,7-4 1,8-2 57,7-3 0,1-3-73,9-7 1,6-2-155,8-3 0,0 2 125,5-7 0,-3 0 0,10-5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9:10:28.00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486 412 7569,'-7'8'-772,"5"5"822,-4-11 600,6 5-412,0-7-166,-7 0 0,4 0-55,-7 0 1,0 0 76,-4 0 1,-8 0-141,-2 0 1,-5 0 82,-6 0 0,3 5-119,-8-1 1,8 1-57,-3-5 1,4 0-159,2 0 0,1 0 296,4 0 0,-4-6 0,5-2 0</inkml:trace>
  <inkml:trace contextRef="#ctx0" brushRef="#br0" timeOffset="208">412 118 7426,'-2'15'0,"-3"-2"0,-4-2 0,-4-2-75,-2-3 0,-6 4 341,-4-5 0,-3 0-64,-1-5 0,-5 0-314,-1 0 1,1 0 106,5 0 1,4 0-130,1 0 0,6-2-31,-2-3 165,4 4 0,1-12 0,0 4 0</inkml:trace>
  <inkml:trace contextRef="#ctx0" brushRef="#br0" timeOffset="594">618 545 7569,'15'8'-759,"-6"3"1025,1-6-79,-7 0 0,10-5 121,-3 0 0,3-2-102,2-3 1,1-3-93,4-6 0,-2-1 60,6 0 1,1-6-121,4-4 0,1-2 17,-1-3 0,-1 1 23,-4-1 0,-2 1-112,-8 0 1,-1 4 78,-3 1 0,2 6-128,-8-2 0,1-1 83,-5 1 1,0 1-91,0 4 1,-8 5 71,-6 0 0,-9 1-69,-12-6 1,3 2-88,-8 3 0,6-3-410,-5 3 568,6-3 0,-3-2 0,7 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7T09:10:35.77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250 13 7569,'-14'9'0,"4"2"-261,0-6 225,0 6 0,-6-7 82,-4 5 1,2-4-123,-6 5 0,6-5-96,-2 5 115,-3 0 1,9-1 15,-1 1 91,0 0 1,9 5-99,-4-1 0,3-4 56,7 0 0,2-2-59,3 2 0,3 3 58,7-3 1,6-2 62,4 2 0,1 0-30,-2 4 1,4 1 13,-4 0 0,4-2 28,2-3 0,-6 3-50,1-4 1,-6 6 24,6 5 1,-7-4-10,1 4 0,-7-4-69,-3-1 0,-5 4 60,1 1 0,-5 1-120,-5-1 0,-3-2 68,-7 6 0,-6-4-80,-4 4 0,-3-6 16,-1 2 0,0-6 61,-1-4 0,1 2 6,-1-7 1,3 0-15,2-5 0,2-7 23,4-3 1,4-8-23,0-1 0,7-7 123,8 1 0,8-3-44,7-1 0,6-2 110,9-3 1,1 1 61,3-6 0,-1 4-120,6-4 1,2 5 61,8-5 0,-4 6-82,4-1 1,-5 3-103,-4 1 0,-6 3 79,-10 2 0,-4 4-133,-10 6 0,-5 5-75,-10 0 1,-10 7-198,-9-2 1,-16 5 339,-4 5 0,-10 3 0,2 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AAA722-D31E-49CF-A13C-AE4FE28CF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4CC1087-3F1B-4FD4-82AD-5EF0F4D02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6A06E65-4FBE-4955-82EB-FAEF4D70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863B-479A-4B3D-B8DF-59CE3437DC60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F8723A4-E1DD-4D8D-A679-1FEE37047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828DF0-314F-4452-BFA4-AA79CE96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8B85-8CC9-4688-A2C9-3169BC3A3B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9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A1BE11-9665-4957-A220-0F49E8F4E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E3838DA-FE6F-4354-B9C7-4A5B7E415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205BE33-9A99-4CB0-9CBB-79066353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863B-479A-4B3D-B8DF-59CE3437DC60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8D9F7C2-88A7-47DF-8178-68D43C25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98E6000-1877-4471-A4B3-8131F22F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8B85-8CC9-4688-A2C9-3169BC3A3B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0A4F73E-24AE-45B7-8F51-5A4A5758E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3FAF311-8587-4939-BE7E-44DA751C1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1FDF22-B2AF-4958-B995-D002C81E1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863B-479A-4B3D-B8DF-59CE3437DC60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7896AF9-FE2B-4F90-9BF6-6D968BA70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D4CD724-040A-4BA2-AA28-5B795FBDD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8B85-8CC9-4688-A2C9-3169BC3A3B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0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DC79D-7639-4E5E-AA7B-FEDE4C7EE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7C0502-F055-4BB7-B16A-B21554F11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FC31D86-9DF0-4DBA-A646-F18583D79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863B-479A-4B3D-B8DF-59CE3437DC60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5E73B11-7A5B-4C44-A849-8E07E35A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C23538-DD3B-4467-A4B3-157907BD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8B85-8CC9-4688-A2C9-3169BC3A3B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0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A1A3ED-3E5B-4EFE-A926-E988624F1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EE566A3-96C6-46F2-801C-91428989A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452E19B-D728-4DE6-A1A6-3F67CDCBB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863B-479A-4B3D-B8DF-59CE3437DC60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33FA684-CC42-4C01-B1EC-3F07E915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52625F2-157E-4ED1-849D-C95338E7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8B85-8CC9-4688-A2C9-3169BC3A3B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67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E26780-B874-4164-AA2B-957223CC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54E581-C3C9-4359-9F63-E6A1295BA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07891AD-B6F3-401A-978B-9E5CEEC1D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B4599FB-7BD5-4D9E-8C3B-940CA7EC1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863B-479A-4B3D-B8DF-59CE3437DC60}" type="datetimeFigureOut">
              <a:rPr lang="en-US" smtClean="0"/>
              <a:t>5/16/19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5302A0C-7E48-4089-83A0-41A9E8A7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8669C0C-77FF-4CA6-9584-AB0C97FC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8B85-8CC9-4688-A2C9-3169BC3A3B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43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50D14-898A-4517-ADD6-6E4348691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563593E-09D1-46F1-8ADA-8AFFFF38F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34DDE09-37EA-402A-A27D-0BEC42C7C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096EE19-57DC-43F4-B31F-A75885444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B63D74C-5F52-4E74-80D9-1B850ECF2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D553024-D386-4AB4-B70C-EF487995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863B-479A-4B3D-B8DF-59CE3437DC60}" type="datetimeFigureOut">
              <a:rPr lang="en-US" smtClean="0"/>
              <a:t>5/16/19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9AB664B-9407-4DEC-BFD9-4497EADEF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D571F40-4246-40B1-BAB0-A448199E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8B85-8CC9-4688-A2C9-3169BC3A3B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4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9124FC-1DD3-4606-BA14-CAE16CE5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1DE4624-8B10-4107-ABFA-537D3963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863B-479A-4B3D-B8DF-59CE3437DC60}" type="datetimeFigureOut">
              <a:rPr lang="en-US" smtClean="0"/>
              <a:t>5/16/19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DACF4F3-FCE5-4118-A448-8082CCF2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8956F05-36AB-414A-A167-1FFCC5934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8B85-8CC9-4688-A2C9-3169BC3A3B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1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4A39D26-623A-4F7F-8BC6-AFF4C257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863B-479A-4B3D-B8DF-59CE3437DC60}" type="datetimeFigureOut">
              <a:rPr lang="en-US" smtClean="0"/>
              <a:t>5/16/19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D29D536-D64A-4836-BC3E-2D4768BC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714BCD3-FFB2-4DB4-99B3-BD010A60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8B85-8CC9-4688-A2C9-3169BC3A3B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8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B0695-9DC0-4C1C-ABC1-346FAC3B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2BEC70-E528-4ABB-9704-2E9531B45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61B371A-DF46-4ED5-9736-DC7BD80D5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2123F5F-5BBA-4889-A7BB-95FFDCD3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863B-479A-4B3D-B8DF-59CE3437DC60}" type="datetimeFigureOut">
              <a:rPr lang="en-US" smtClean="0"/>
              <a:t>5/16/19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A8A3C28-915B-4EF3-B35F-E47F59BD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178D5F3-AD0B-4284-9075-90979F3D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8B85-8CC9-4688-A2C9-3169BC3A3B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2AEA8-BCDC-4BBD-9230-62326785E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6209255-7D6D-4237-AF62-E4AAB5458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2B537C9-A37A-4BF9-AEBB-C03EC55A1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0978151-DB0C-42CE-907B-B1B641D2D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863B-479A-4B3D-B8DF-59CE3437DC60}" type="datetimeFigureOut">
              <a:rPr lang="en-US" smtClean="0"/>
              <a:t>5/16/19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4CF3296-55EE-4744-8E06-B84D3EE3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DAA2A03-071D-49F6-84FB-8CC67F56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8B85-8CC9-4688-A2C9-3169BC3A3B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7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FA76244-626E-4ED3-B8EF-376B885A5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6659748-D56F-47F2-ACF7-946820549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1AF4C93-BB6E-444E-AFA4-B43B13504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2863B-479A-4B3D-B8DF-59CE3437DC60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8F5EB58-2C67-4586-A13B-0C0F750BF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02015D6-92B3-4AF4-93E5-5315A2751F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88B85-8CC9-4688-A2C9-3169BC3A3B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6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16.png"/><Relationship Id="rId18" Type="http://schemas.openxmlformats.org/officeDocument/2006/relationships/customXml" Target="../ink/ink12.xml"/><Relationship Id="rId3" Type="http://schemas.openxmlformats.org/officeDocument/2006/relationships/image" Target="../media/image11.png"/><Relationship Id="rId21" Type="http://schemas.openxmlformats.org/officeDocument/2006/relationships/image" Target="../media/image20.png"/><Relationship Id="rId7" Type="http://schemas.openxmlformats.org/officeDocument/2006/relationships/image" Target="../media/image13.png"/><Relationship Id="rId12" Type="http://schemas.openxmlformats.org/officeDocument/2006/relationships/customXml" Target="../ink/ink9.xml"/><Relationship Id="rId17" Type="http://schemas.openxmlformats.org/officeDocument/2006/relationships/image" Target="../media/image18.png"/><Relationship Id="rId25" Type="http://schemas.openxmlformats.org/officeDocument/2006/relationships/image" Target="../media/image22.png"/><Relationship Id="rId2" Type="http://schemas.openxmlformats.org/officeDocument/2006/relationships/customXml" Target="../ink/ink4.xml"/><Relationship Id="rId16" Type="http://schemas.openxmlformats.org/officeDocument/2006/relationships/customXml" Target="../ink/ink11.xml"/><Relationship Id="rId20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15.png"/><Relationship Id="rId24" Type="http://schemas.openxmlformats.org/officeDocument/2006/relationships/customXml" Target="../ink/ink15.xml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23" Type="http://schemas.openxmlformats.org/officeDocument/2006/relationships/image" Target="../media/image21.png"/><Relationship Id="rId10" Type="http://schemas.openxmlformats.org/officeDocument/2006/relationships/customXml" Target="../ink/ink8.xml"/><Relationship Id="rId19" Type="http://schemas.openxmlformats.org/officeDocument/2006/relationships/image" Target="../media/image19.png"/><Relationship Id="rId4" Type="http://schemas.openxmlformats.org/officeDocument/2006/relationships/customXml" Target="../ink/ink5.xml"/><Relationship Id="rId9" Type="http://schemas.openxmlformats.org/officeDocument/2006/relationships/image" Target="../media/image14.png"/><Relationship Id="rId14" Type="http://schemas.openxmlformats.org/officeDocument/2006/relationships/customXml" Target="../ink/ink10.xml"/><Relationship Id="rId22" Type="http://schemas.openxmlformats.org/officeDocument/2006/relationships/customXml" Target="../ink/ink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1.xml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9" Type="http://schemas.openxmlformats.org/officeDocument/2006/relationships/customXml" Target="../ink/ink34.xml"/><Relationship Id="rId21" Type="http://schemas.openxmlformats.org/officeDocument/2006/relationships/customXml" Target="../ink/ink25.xml"/><Relationship Id="rId34" Type="http://schemas.openxmlformats.org/officeDocument/2006/relationships/image" Target="../media/image40.png"/><Relationship Id="rId42" Type="http://schemas.openxmlformats.org/officeDocument/2006/relationships/image" Target="../media/image44.png"/><Relationship Id="rId47" Type="http://schemas.openxmlformats.org/officeDocument/2006/relationships/customXml" Target="../ink/ink38.xml"/><Relationship Id="rId50" Type="http://schemas.openxmlformats.org/officeDocument/2006/relationships/image" Target="../media/image48.png"/><Relationship Id="rId55" Type="http://schemas.openxmlformats.org/officeDocument/2006/relationships/customXml" Target="../ink/ink42.xml"/><Relationship Id="rId7" Type="http://schemas.openxmlformats.org/officeDocument/2006/relationships/customXml" Target="../ink/ink18.xml"/><Relationship Id="rId2" Type="http://schemas.openxmlformats.org/officeDocument/2006/relationships/image" Target="../media/image24.png"/><Relationship Id="rId16" Type="http://schemas.openxmlformats.org/officeDocument/2006/relationships/image" Target="../media/image31.png"/><Relationship Id="rId29" Type="http://schemas.openxmlformats.org/officeDocument/2006/relationships/customXml" Target="../ink/ink29.xml"/><Relationship Id="rId11" Type="http://schemas.openxmlformats.org/officeDocument/2006/relationships/customXml" Target="../ink/ink20.xml"/><Relationship Id="rId24" Type="http://schemas.openxmlformats.org/officeDocument/2006/relationships/image" Target="../media/image35.png"/><Relationship Id="rId32" Type="http://schemas.openxmlformats.org/officeDocument/2006/relationships/image" Target="../media/image39.png"/><Relationship Id="rId37" Type="http://schemas.openxmlformats.org/officeDocument/2006/relationships/customXml" Target="../ink/ink33.xml"/><Relationship Id="rId40" Type="http://schemas.openxmlformats.org/officeDocument/2006/relationships/image" Target="../media/image43.png"/><Relationship Id="rId45" Type="http://schemas.openxmlformats.org/officeDocument/2006/relationships/customXml" Target="../ink/ink37.xml"/><Relationship Id="rId53" Type="http://schemas.openxmlformats.org/officeDocument/2006/relationships/customXml" Target="../ink/ink41.xml"/><Relationship Id="rId5" Type="http://schemas.openxmlformats.org/officeDocument/2006/relationships/customXml" Target="../ink/ink17.xml"/><Relationship Id="rId10" Type="http://schemas.openxmlformats.org/officeDocument/2006/relationships/image" Target="../media/image28.png"/><Relationship Id="rId19" Type="http://schemas.openxmlformats.org/officeDocument/2006/relationships/customXml" Target="../ink/ink24.xml"/><Relationship Id="rId31" Type="http://schemas.openxmlformats.org/officeDocument/2006/relationships/customXml" Target="../ink/ink30.xml"/><Relationship Id="rId44" Type="http://schemas.openxmlformats.org/officeDocument/2006/relationships/image" Target="../media/image45.png"/><Relationship Id="rId52" Type="http://schemas.openxmlformats.org/officeDocument/2006/relationships/image" Target="../media/image49.png"/><Relationship Id="rId4" Type="http://schemas.openxmlformats.org/officeDocument/2006/relationships/image" Target="../media/image25.png"/><Relationship Id="rId9" Type="http://schemas.openxmlformats.org/officeDocument/2006/relationships/customXml" Target="../ink/ink19.xml"/><Relationship Id="rId14" Type="http://schemas.openxmlformats.org/officeDocument/2006/relationships/image" Target="../media/image30.png"/><Relationship Id="rId22" Type="http://schemas.openxmlformats.org/officeDocument/2006/relationships/image" Target="../media/image34.png"/><Relationship Id="rId27" Type="http://schemas.openxmlformats.org/officeDocument/2006/relationships/customXml" Target="../ink/ink28.xml"/><Relationship Id="rId30" Type="http://schemas.openxmlformats.org/officeDocument/2006/relationships/image" Target="../media/image38.png"/><Relationship Id="rId35" Type="http://schemas.openxmlformats.org/officeDocument/2006/relationships/customXml" Target="../ink/ink32.xml"/><Relationship Id="rId43" Type="http://schemas.openxmlformats.org/officeDocument/2006/relationships/customXml" Target="../ink/ink36.xml"/><Relationship Id="rId48" Type="http://schemas.openxmlformats.org/officeDocument/2006/relationships/image" Target="../media/image47.png"/><Relationship Id="rId56" Type="http://schemas.openxmlformats.org/officeDocument/2006/relationships/image" Target="../media/image51.png"/><Relationship Id="rId8" Type="http://schemas.openxmlformats.org/officeDocument/2006/relationships/image" Target="../media/image27.png"/><Relationship Id="rId51" Type="http://schemas.openxmlformats.org/officeDocument/2006/relationships/customXml" Target="../ink/ink40.xml"/><Relationship Id="rId3" Type="http://schemas.openxmlformats.org/officeDocument/2006/relationships/customXml" Target="../ink/ink16.xml"/><Relationship Id="rId12" Type="http://schemas.openxmlformats.org/officeDocument/2006/relationships/image" Target="../media/image29.png"/><Relationship Id="rId17" Type="http://schemas.openxmlformats.org/officeDocument/2006/relationships/customXml" Target="../ink/ink23.xml"/><Relationship Id="rId25" Type="http://schemas.openxmlformats.org/officeDocument/2006/relationships/customXml" Target="../ink/ink27.xml"/><Relationship Id="rId33" Type="http://schemas.openxmlformats.org/officeDocument/2006/relationships/customXml" Target="../ink/ink31.xml"/><Relationship Id="rId38" Type="http://schemas.openxmlformats.org/officeDocument/2006/relationships/image" Target="../media/image42.png"/><Relationship Id="rId46" Type="http://schemas.openxmlformats.org/officeDocument/2006/relationships/image" Target="../media/image46.png"/><Relationship Id="rId20" Type="http://schemas.openxmlformats.org/officeDocument/2006/relationships/image" Target="../media/image33.png"/><Relationship Id="rId41" Type="http://schemas.openxmlformats.org/officeDocument/2006/relationships/customXml" Target="../ink/ink35.xml"/><Relationship Id="rId54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5" Type="http://schemas.openxmlformats.org/officeDocument/2006/relationships/customXml" Target="../ink/ink22.xml"/><Relationship Id="rId23" Type="http://schemas.openxmlformats.org/officeDocument/2006/relationships/customXml" Target="../ink/ink26.xml"/><Relationship Id="rId28" Type="http://schemas.openxmlformats.org/officeDocument/2006/relationships/image" Target="../media/image37.png"/><Relationship Id="rId36" Type="http://schemas.openxmlformats.org/officeDocument/2006/relationships/image" Target="../media/image41.png"/><Relationship Id="rId49" Type="http://schemas.openxmlformats.org/officeDocument/2006/relationships/customXml" Target="../ink/ink3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9.xml"/><Relationship Id="rId18" Type="http://schemas.openxmlformats.org/officeDocument/2006/relationships/image" Target="../media/image61.png"/><Relationship Id="rId26" Type="http://schemas.openxmlformats.org/officeDocument/2006/relationships/image" Target="../media/image65.png"/><Relationship Id="rId39" Type="http://schemas.openxmlformats.org/officeDocument/2006/relationships/customXml" Target="../ink/ink62.xml"/><Relationship Id="rId21" Type="http://schemas.openxmlformats.org/officeDocument/2006/relationships/customXml" Target="../ink/ink53.xml"/><Relationship Id="rId34" Type="http://schemas.openxmlformats.org/officeDocument/2006/relationships/image" Target="../media/image69.png"/><Relationship Id="rId42" Type="http://schemas.openxmlformats.org/officeDocument/2006/relationships/image" Target="../media/image73.png"/><Relationship Id="rId47" Type="http://schemas.openxmlformats.org/officeDocument/2006/relationships/customXml" Target="../ink/ink66.xml"/><Relationship Id="rId50" Type="http://schemas.openxmlformats.org/officeDocument/2006/relationships/image" Target="../media/image77.png"/><Relationship Id="rId55" Type="http://schemas.openxmlformats.org/officeDocument/2006/relationships/customXml" Target="../ink/ink70.xml"/><Relationship Id="rId7" Type="http://schemas.openxmlformats.org/officeDocument/2006/relationships/customXml" Target="../ink/ink46.xml"/><Relationship Id="rId2" Type="http://schemas.openxmlformats.org/officeDocument/2006/relationships/image" Target="../media/image53.png"/><Relationship Id="rId16" Type="http://schemas.openxmlformats.org/officeDocument/2006/relationships/image" Target="../media/image60.png"/><Relationship Id="rId29" Type="http://schemas.openxmlformats.org/officeDocument/2006/relationships/customXml" Target="../ink/ink57.xml"/><Relationship Id="rId11" Type="http://schemas.openxmlformats.org/officeDocument/2006/relationships/customXml" Target="../ink/ink48.xml"/><Relationship Id="rId24" Type="http://schemas.openxmlformats.org/officeDocument/2006/relationships/image" Target="../media/image64.png"/><Relationship Id="rId32" Type="http://schemas.openxmlformats.org/officeDocument/2006/relationships/image" Target="../media/image68.png"/><Relationship Id="rId37" Type="http://schemas.openxmlformats.org/officeDocument/2006/relationships/customXml" Target="../ink/ink61.xml"/><Relationship Id="rId40" Type="http://schemas.openxmlformats.org/officeDocument/2006/relationships/image" Target="../media/image72.png"/><Relationship Id="rId45" Type="http://schemas.openxmlformats.org/officeDocument/2006/relationships/customXml" Target="../ink/ink65.xml"/><Relationship Id="rId53" Type="http://schemas.openxmlformats.org/officeDocument/2006/relationships/customXml" Target="../ink/ink69.xml"/><Relationship Id="rId5" Type="http://schemas.openxmlformats.org/officeDocument/2006/relationships/customXml" Target="../ink/ink45.xml"/><Relationship Id="rId10" Type="http://schemas.openxmlformats.org/officeDocument/2006/relationships/image" Target="../media/image57.png"/><Relationship Id="rId19" Type="http://schemas.openxmlformats.org/officeDocument/2006/relationships/customXml" Target="../ink/ink52.xml"/><Relationship Id="rId31" Type="http://schemas.openxmlformats.org/officeDocument/2006/relationships/customXml" Target="../ink/ink58.xml"/><Relationship Id="rId44" Type="http://schemas.openxmlformats.org/officeDocument/2006/relationships/image" Target="../media/image74.png"/><Relationship Id="rId52" Type="http://schemas.openxmlformats.org/officeDocument/2006/relationships/image" Target="../media/image78.png"/><Relationship Id="rId4" Type="http://schemas.openxmlformats.org/officeDocument/2006/relationships/image" Target="../media/image54.png"/><Relationship Id="rId9" Type="http://schemas.openxmlformats.org/officeDocument/2006/relationships/customXml" Target="../ink/ink47.xml"/><Relationship Id="rId14" Type="http://schemas.openxmlformats.org/officeDocument/2006/relationships/image" Target="../media/image59.png"/><Relationship Id="rId22" Type="http://schemas.openxmlformats.org/officeDocument/2006/relationships/image" Target="../media/image63.png"/><Relationship Id="rId27" Type="http://schemas.openxmlformats.org/officeDocument/2006/relationships/customXml" Target="../ink/ink56.xml"/><Relationship Id="rId30" Type="http://schemas.openxmlformats.org/officeDocument/2006/relationships/image" Target="../media/image67.png"/><Relationship Id="rId35" Type="http://schemas.openxmlformats.org/officeDocument/2006/relationships/customXml" Target="../ink/ink60.xml"/><Relationship Id="rId43" Type="http://schemas.openxmlformats.org/officeDocument/2006/relationships/customXml" Target="../ink/ink64.xml"/><Relationship Id="rId48" Type="http://schemas.openxmlformats.org/officeDocument/2006/relationships/image" Target="../media/image76.png"/><Relationship Id="rId56" Type="http://schemas.openxmlformats.org/officeDocument/2006/relationships/image" Target="../media/image80.png"/><Relationship Id="rId8" Type="http://schemas.openxmlformats.org/officeDocument/2006/relationships/image" Target="../media/image56.png"/><Relationship Id="rId51" Type="http://schemas.openxmlformats.org/officeDocument/2006/relationships/customXml" Target="../ink/ink68.xml"/><Relationship Id="rId3" Type="http://schemas.openxmlformats.org/officeDocument/2006/relationships/customXml" Target="../ink/ink44.xml"/><Relationship Id="rId12" Type="http://schemas.openxmlformats.org/officeDocument/2006/relationships/image" Target="../media/image58.png"/><Relationship Id="rId17" Type="http://schemas.openxmlformats.org/officeDocument/2006/relationships/customXml" Target="../ink/ink51.xml"/><Relationship Id="rId25" Type="http://schemas.openxmlformats.org/officeDocument/2006/relationships/customXml" Target="../ink/ink55.xml"/><Relationship Id="rId33" Type="http://schemas.openxmlformats.org/officeDocument/2006/relationships/customXml" Target="../ink/ink59.xml"/><Relationship Id="rId38" Type="http://schemas.openxmlformats.org/officeDocument/2006/relationships/image" Target="../media/image71.png"/><Relationship Id="rId46" Type="http://schemas.openxmlformats.org/officeDocument/2006/relationships/image" Target="../media/image75.png"/><Relationship Id="rId20" Type="http://schemas.openxmlformats.org/officeDocument/2006/relationships/image" Target="../media/image62.png"/><Relationship Id="rId41" Type="http://schemas.openxmlformats.org/officeDocument/2006/relationships/customXml" Target="../ink/ink63.xml"/><Relationship Id="rId54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5" Type="http://schemas.openxmlformats.org/officeDocument/2006/relationships/customXml" Target="../ink/ink50.xml"/><Relationship Id="rId23" Type="http://schemas.openxmlformats.org/officeDocument/2006/relationships/customXml" Target="../ink/ink54.xml"/><Relationship Id="rId28" Type="http://schemas.openxmlformats.org/officeDocument/2006/relationships/image" Target="../media/image66.png"/><Relationship Id="rId36" Type="http://schemas.openxmlformats.org/officeDocument/2006/relationships/image" Target="../media/image70.png"/><Relationship Id="rId49" Type="http://schemas.openxmlformats.org/officeDocument/2006/relationships/customXml" Target="../ink/ink6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customXml" Target="../ink/ink76.xml"/><Relationship Id="rId3" Type="http://schemas.openxmlformats.org/officeDocument/2006/relationships/customXml" Target="../ink/ink71.xml"/><Relationship Id="rId7" Type="http://schemas.openxmlformats.org/officeDocument/2006/relationships/customXml" Target="../ink/ink73.xml"/><Relationship Id="rId12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customXml" Target="../ink/ink75.xml"/><Relationship Id="rId5" Type="http://schemas.openxmlformats.org/officeDocument/2006/relationships/customXml" Target="../ink/ink72.xml"/><Relationship Id="rId10" Type="http://schemas.openxmlformats.org/officeDocument/2006/relationships/image" Target="../media/image86.png"/><Relationship Id="rId4" Type="http://schemas.openxmlformats.org/officeDocument/2006/relationships/image" Target="../media/image83.png"/><Relationship Id="rId9" Type="http://schemas.openxmlformats.org/officeDocument/2006/relationships/customXml" Target="../ink/ink74.xml"/><Relationship Id="rId14" Type="http://schemas.openxmlformats.org/officeDocument/2006/relationships/image" Target="../media/image8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7.png"/><Relationship Id="rId18" Type="http://schemas.openxmlformats.org/officeDocument/2006/relationships/customXml" Target="../ink/ink85.xml"/><Relationship Id="rId26" Type="http://schemas.openxmlformats.org/officeDocument/2006/relationships/customXml" Target="../ink/ink89.xml"/><Relationship Id="rId39" Type="http://schemas.openxmlformats.org/officeDocument/2006/relationships/image" Target="../media/image110.png"/><Relationship Id="rId21" Type="http://schemas.openxmlformats.org/officeDocument/2006/relationships/image" Target="../media/image101.png"/><Relationship Id="rId34" Type="http://schemas.openxmlformats.org/officeDocument/2006/relationships/customXml" Target="../ink/ink93.xml"/><Relationship Id="rId42" Type="http://schemas.openxmlformats.org/officeDocument/2006/relationships/customXml" Target="../ink/ink97.xml"/><Relationship Id="rId47" Type="http://schemas.openxmlformats.org/officeDocument/2006/relationships/image" Target="../media/image114.png"/><Relationship Id="rId7" Type="http://schemas.openxmlformats.org/officeDocument/2006/relationships/image" Target="../media/image94.png"/><Relationship Id="rId2" Type="http://schemas.openxmlformats.org/officeDocument/2006/relationships/customXml" Target="../ink/ink77.xml"/><Relationship Id="rId16" Type="http://schemas.openxmlformats.org/officeDocument/2006/relationships/customXml" Target="../ink/ink84.xml"/><Relationship Id="rId29" Type="http://schemas.openxmlformats.org/officeDocument/2006/relationships/image" Target="../media/image105.png"/><Relationship Id="rId11" Type="http://schemas.openxmlformats.org/officeDocument/2006/relationships/image" Target="../media/image96.png"/><Relationship Id="rId24" Type="http://schemas.openxmlformats.org/officeDocument/2006/relationships/customXml" Target="../ink/ink88.xml"/><Relationship Id="rId32" Type="http://schemas.openxmlformats.org/officeDocument/2006/relationships/customXml" Target="../ink/ink92.xml"/><Relationship Id="rId37" Type="http://schemas.openxmlformats.org/officeDocument/2006/relationships/image" Target="../media/image109.png"/><Relationship Id="rId40" Type="http://schemas.openxmlformats.org/officeDocument/2006/relationships/customXml" Target="../ink/ink96.xml"/><Relationship Id="rId45" Type="http://schemas.openxmlformats.org/officeDocument/2006/relationships/image" Target="../media/image113.png"/><Relationship Id="rId5" Type="http://schemas.openxmlformats.org/officeDocument/2006/relationships/image" Target="../media/image93.png"/><Relationship Id="rId15" Type="http://schemas.openxmlformats.org/officeDocument/2006/relationships/image" Target="../media/image98.png"/><Relationship Id="rId23" Type="http://schemas.openxmlformats.org/officeDocument/2006/relationships/image" Target="../media/image102.png"/><Relationship Id="rId28" Type="http://schemas.openxmlformats.org/officeDocument/2006/relationships/customXml" Target="../ink/ink90.xml"/><Relationship Id="rId36" Type="http://schemas.openxmlformats.org/officeDocument/2006/relationships/customXml" Target="../ink/ink94.xml"/><Relationship Id="rId49" Type="http://schemas.openxmlformats.org/officeDocument/2006/relationships/image" Target="../media/image115.png"/><Relationship Id="rId10" Type="http://schemas.openxmlformats.org/officeDocument/2006/relationships/customXml" Target="../ink/ink81.xml"/><Relationship Id="rId19" Type="http://schemas.openxmlformats.org/officeDocument/2006/relationships/image" Target="../media/image100.png"/><Relationship Id="rId31" Type="http://schemas.openxmlformats.org/officeDocument/2006/relationships/image" Target="../media/image106.png"/><Relationship Id="rId44" Type="http://schemas.openxmlformats.org/officeDocument/2006/relationships/customXml" Target="../ink/ink98.xml"/><Relationship Id="rId4" Type="http://schemas.openxmlformats.org/officeDocument/2006/relationships/customXml" Target="../ink/ink78.xml"/><Relationship Id="rId9" Type="http://schemas.openxmlformats.org/officeDocument/2006/relationships/image" Target="../media/image95.png"/><Relationship Id="rId14" Type="http://schemas.openxmlformats.org/officeDocument/2006/relationships/customXml" Target="../ink/ink83.xml"/><Relationship Id="rId22" Type="http://schemas.openxmlformats.org/officeDocument/2006/relationships/customXml" Target="../ink/ink87.xml"/><Relationship Id="rId27" Type="http://schemas.openxmlformats.org/officeDocument/2006/relationships/image" Target="../media/image104.png"/><Relationship Id="rId30" Type="http://schemas.openxmlformats.org/officeDocument/2006/relationships/customXml" Target="../ink/ink91.xml"/><Relationship Id="rId35" Type="http://schemas.openxmlformats.org/officeDocument/2006/relationships/image" Target="../media/image108.png"/><Relationship Id="rId43" Type="http://schemas.openxmlformats.org/officeDocument/2006/relationships/image" Target="../media/image112.png"/><Relationship Id="rId48" Type="http://schemas.openxmlformats.org/officeDocument/2006/relationships/customXml" Target="../ink/ink100.xml"/><Relationship Id="rId8" Type="http://schemas.openxmlformats.org/officeDocument/2006/relationships/customXml" Target="../ink/ink80.xml"/><Relationship Id="rId3" Type="http://schemas.openxmlformats.org/officeDocument/2006/relationships/image" Target="../media/image92.png"/><Relationship Id="rId12" Type="http://schemas.openxmlformats.org/officeDocument/2006/relationships/customXml" Target="../ink/ink82.xml"/><Relationship Id="rId17" Type="http://schemas.openxmlformats.org/officeDocument/2006/relationships/image" Target="../media/image99.png"/><Relationship Id="rId25" Type="http://schemas.openxmlformats.org/officeDocument/2006/relationships/image" Target="../media/image103.png"/><Relationship Id="rId33" Type="http://schemas.openxmlformats.org/officeDocument/2006/relationships/image" Target="../media/image107.png"/><Relationship Id="rId38" Type="http://schemas.openxmlformats.org/officeDocument/2006/relationships/customXml" Target="../ink/ink95.xml"/><Relationship Id="rId46" Type="http://schemas.openxmlformats.org/officeDocument/2006/relationships/customXml" Target="../ink/ink99.xml"/><Relationship Id="rId20" Type="http://schemas.openxmlformats.org/officeDocument/2006/relationships/customXml" Target="../ink/ink86.xml"/><Relationship Id="rId41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4.xml"/><Relationship Id="rId3" Type="http://schemas.openxmlformats.org/officeDocument/2006/relationships/image" Target="../media/image116.png"/><Relationship Id="rId7" Type="http://schemas.openxmlformats.org/officeDocument/2006/relationships/image" Target="../media/image118.png"/><Relationship Id="rId2" Type="http://schemas.openxmlformats.org/officeDocument/2006/relationships/customXml" Target="../ink/ink10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3.xml"/><Relationship Id="rId5" Type="http://schemas.openxmlformats.org/officeDocument/2006/relationships/image" Target="../media/image117.png"/><Relationship Id="rId4" Type="http://schemas.openxmlformats.org/officeDocument/2006/relationships/customXml" Target="../ink/ink102.xml"/><Relationship Id="rId9" Type="http://schemas.openxmlformats.org/officeDocument/2006/relationships/image" Target="../media/image1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customXml" Target="../ink/ink10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9.xml"/><Relationship Id="rId13" Type="http://schemas.openxmlformats.org/officeDocument/2006/relationships/image" Target="../media/image126.png"/><Relationship Id="rId18" Type="http://schemas.openxmlformats.org/officeDocument/2006/relationships/customXml" Target="../ink/ink114.xml"/><Relationship Id="rId26" Type="http://schemas.openxmlformats.org/officeDocument/2006/relationships/customXml" Target="../ink/ink118.xml"/><Relationship Id="rId3" Type="http://schemas.openxmlformats.org/officeDocument/2006/relationships/image" Target="../media/image121.png"/><Relationship Id="rId21" Type="http://schemas.openxmlformats.org/officeDocument/2006/relationships/image" Target="../media/image130.png"/><Relationship Id="rId7" Type="http://schemas.openxmlformats.org/officeDocument/2006/relationships/image" Target="../media/image123.png"/><Relationship Id="rId12" Type="http://schemas.openxmlformats.org/officeDocument/2006/relationships/customXml" Target="../ink/ink111.xml"/><Relationship Id="rId17" Type="http://schemas.openxmlformats.org/officeDocument/2006/relationships/image" Target="../media/image128.png"/><Relationship Id="rId25" Type="http://schemas.openxmlformats.org/officeDocument/2006/relationships/image" Target="../media/image132.png"/><Relationship Id="rId2" Type="http://schemas.openxmlformats.org/officeDocument/2006/relationships/customXml" Target="../ink/ink106.xml"/><Relationship Id="rId16" Type="http://schemas.openxmlformats.org/officeDocument/2006/relationships/customXml" Target="../ink/ink113.xml"/><Relationship Id="rId20" Type="http://schemas.openxmlformats.org/officeDocument/2006/relationships/customXml" Target="../ink/ink115.xml"/><Relationship Id="rId29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8.xml"/><Relationship Id="rId11" Type="http://schemas.openxmlformats.org/officeDocument/2006/relationships/image" Target="../media/image125.png"/><Relationship Id="rId24" Type="http://schemas.openxmlformats.org/officeDocument/2006/relationships/customXml" Target="../ink/ink117.xml"/><Relationship Id="rId5" Type="http://schemas.openxmlformats.org/officeDocument/2006/relationships/image" Target="../media/image122.png"/><Relationship Id="rId15" Type="http://schemas.openxmlformats.org/officeDocument/2006/relationships/image" Target="../media/image127.png"/><Relationship Id="rId23" Type="http://schemas.openxmlformats.org/officeDocument/2006/relationships/image" Target="../media/image131.png"/><Relationship Id="rId28" Type="http://schemas.openxmlformats.org/officeDocument/2006/relationships/customXml" Target="../ink/ink119.xml"/><Relationship Id="rId10" Type="http://schemas.openxmlformats.org/officeDocument/2006/relationships/customXml" Target="../ink/ink110.xml"/><Relationship Id="rId19" Type="http://schemas.openxmlformats.org/officeDocument/2006/relationships/image" Target="../media/image129.png"/><Relationship Id="rId31" Type="http://schemas.openxmlformats.org/officeDocument/2006/relationships/image" Target="../media/image135.png"/><Relationship Id="rId4" Type="http://schemas.openxmlformats.org/officeDocument/2006/relationships/customXml" Target="../ink/ink107.xml"/><Relationship Id="rId9" Type="http://schemas.openxmlformats.org/officeDocument/2006/relationships/image" Target="../media/image124.png"/><Relationship Id="rId14" Type="http://schemas.openxmlformats.org/officeDocument/2006/relationships/customXml" Target="../ink/ink112.xml"/><Relationship Id="rId22" Type="http://schemas.openxmlformats.org/officeDocument/2006/relationships/customXml" Target="../ink/ink116.xml"/><Relationship Id="rId27" Type="http://schemas.openxmlformats.org/officeDocument/2006/relationships/image" Target="../media/image133.png"/><Relationship Id="rId30" Type="http://schemas.openxmlformats.org/officeDocument/2006/relationships/customXml" Target="../ink/ink1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1.png"/><Relationship Id="rId18" Type="http://schemas.openxmlformats.org/officeDocument/2006/relationships/customXml" Target="../ink/ink129.xml"/><Relationship Id="rId26" Type="http://schemas.openxmlformats.org/officeDocument/2006/relationships/customXml" Target="../ink/ink133.xml"/><Relationship Id="rId39" Type="http://schemas.openxmlformats.org/officeDocument/2006/relationships/image" Target="../media/image154.png"/><Relationship Id="rId21" Type="http://schemas.openxmlformats.org/officeDocument/2006/relationships/image" Target="../media/image145.png"/><Relationship Id="rId34" Type="http://schemas.openxmlformats.org/officeDocument/2006/relationships/customXml" Target="../ink/ink137.xml"/><Relationship Id="rId42" Type="http://schemas.openxmlformats.org/officeDocument/2006/relationships/customXml" Target="../ink/ink141.xml"/><Relationship Id="rId7" Type="http://schemas.openxmlformats.org/officeDocument/2006/relationships/image" Target="../media/image138.png"/><Relationship Id="rId2" Type="http://schemas.openxmlformats.org/officeDocument/2006/relationships/customXml" Target="../ink/ink121.xml"/><Relationship Id="rId16" Type="http://schemas.openxmlformats.org/officeDocument/2006/relationships/customXml" Target="../ink/ink128.xml"/><Relationship Id="rId20" Type="http://schemas.openxmlformats.org/officeDocument/2006/relationships/customXml" Target="../ink/ink130.xml"/><Relationship Id="rId29" Type="http://schemas.openxmlformats.org/officeDocument/2006/relationships/image" Target="../media/image149.png"/><Relationship Id="rId41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3.xml"/><Relationship Id="rId11" Type="http://schemas.openxmlformats.org/officeDocument/2006/relationships/image" Target="../media/image140.png"/><Relationship Id="rId24" Type="http://schemas.openxmlformats.org/officeDocument/2006/relationships/customXml" Target="../ink/ink132.xml"/><Relationship Id="rId32" Type="http://schemas.openxmlformats.org/officeDocument/2006/relationships/customXml" Target="../ink/ink136.xml"/><Relationship Id="rId37" Type="http://schemas.openxmlformats.org/officeDocument/2006/relationships/image" Target="../media/image153.png"/><Relationship Id="rId40" Type="http://schemas.openxmlformats.org/officeDocument/2006/relationships/customXml" Target="../ink/ink140.xml"/><Relationship Id="rId5" Type="http://schemas.openxmlformats.org/officeDocument/2006/relationships/image" Target="../media/image137.png"/><Relationship Id="rId15" Type="http://schemas.openxmlformats.org/officeDocument/2006/relationships/image" Target="../media/image142.png"/><Relationship Id="rId23" Type="http://schemas.openxmlformats.org/officeDocument/2006/relationships/image" Target="../media/image146.png"/><Relationship Id="rId28" Type="http://schemas.openxmlformats.org/officeDocument/2006/relationships/customXml" Target="../ink/ink134.xml"/><Relationship Id="rId36" Type="http://schemas.openxmlformats.org/officeDocument/2006/relationships/customXml" Target="../ink/ink138.xml"/><Relationship Id="rId10" Type="http://schemas.openxmlformats.org/officeDocument/2006/relationships/customXml" Target="../ink/ink125.xml"/><Relationship Id="rId19" Type="http://schemas.openxmlformats.org/officeDocument/2006/relationships/image" Target="../media/image144.png"/><Relationship Id="rId31" Type="http://schemas.openxmlformats.org/officeDocument/2006/relationships/image" Target="../media/image150.png"/><Relationship Id="rId4" Type="http://schemas.openxmlformats.org/officeDocument/2006/relationships/customXml" Target="../ink/ink122.xml"/><Relationship Id="rId9" Type="http://schemas.openxmlformats.org/officeDocument/2006/relationships/image" Target="../media/image139.png"/><Relationship Id="rId14" Type="http://schemas.openxmlformats.org/officeDocument/2006/relationships/customXml" Target="../ink/ink127.xml"/><Relationship Id="rId22" Type="http://schemas.openxmlformats.org/officeDocument/2006/relationships/customXml" Target="../ink/ink131.xml"/><Relationship Id="rId27" Type="http://schemas.openxmlformats.org/officeDocument/2006/relationships/image" Target="../media/image148.png"/><Relationship Id="rId30" Type="http://schemas.openxmlformats.org/officeDocument/2006/relationships/customXml" Target="../ink/ink135.xml"/><Relationship Id="rId35" Type="http://schemas.openxmlformats.org/officeDocument/2006/relationships/image" Target="../media/image152.png"/><Relationship Id="rId43" Type="http://schemas.openxmlformats.org/officeDocument/2006/relationships/image" Target="../media/image156.png"/><Relationship Id="rId8" Type="http://schemas.openxmlformats.org/officeDocument/2006/relationships/customXml" Target="../ink/ink124.xml"/><Relationship Id="rId3" Type="http://schemas.openxmlformats.org/officeDocument/2006/relationships/image" Target="../media/image136.png"/><Relationship Id="rId12" Type="http://schemas.openxmlformats.org/officeDocument/2006/relationships/customXml" Target="../ink/ink126.xml"/><Relationship Id="rId17" Type="http://schemas.openxmlformats.org/officeDocument/2006/relationships/image" Target="../media/image143.png"/><Relationship Id="rId25" Type="http://schemas.openxmlformats.org/officeDocument/2006/relationships/image" Target="../media/image147.png"/><Relationship Id="rId33" Type="http://schemas.openxmlformats.org/officeDocument/2006/relationships/image" Target="../media/image151.png"/><Relationship Id="rId38" Type="http://schemas.openxmlformats.org/officeDocument/2006/relationships/customXml" Target="../ink/ink13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customXml" Target="../ink/ink1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8.png"/><Relationship Id="rId4" Type="http://schemas.openxmlformats.org/officeDocument/2006/relationships/customXml" Target="../ink/ink14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C3D70F-75DC-4F3F-880E-70CCEAB0E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</a:rPr>
              <a:t>Complexiteit</a:t>
            </a:r>
            <a:r>
              <a:rPr lang="en-US" b="1" dirty="0">
                <a:solidFill>
                  <a:schemeClr val="accent1"/>
                </a:solidFill>
              </a:rPr>
              <a:t> van </a:t>
            </a:r>
            <a:r>
              <a:rPr lang="en-US" b="1" dirty="0" err="1">
                <a:solidFill>
                  <a:schemeClr val="accent1"/>
                </a:solidFill>
              </a:rPr>
              <a:t>algoritmen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7414C3-A168-44AD-B405-4818E32E1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T(n) -&gt; het 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berekeningen</a:t>
            </a:r>
            <a:r>
              <a:rPr lang="en-US" dirty="0"/>
              <a:t> die </a:t>
            </a:r>
            <a:r>
              <a:rPr lang="en-US" dirty="0" err="1"/>
              <a:t>vereist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algoritme</a:t>
            </a:r>
            <a:r>
              <a:rPr lang="en-US" dirty="0"/>
              <a:t>/</a:t>
            </a:r>
            <a:r>
              <a:rPr lang="en-US" dirty="0" err="1"/>
              <a:t>programma</a:t>
            </a:r>
            <a:r>
              <a:rPr lang="en-US" dirty="0"/>
              <a:t> met </a:t>
            </a:r>
            <a:r>
              <a:rPr lang="en-US" dirty="0" err="1"/>
              <a:t>inputgrootte</a:t>
            </a:r>
            <a:r>
              <a:rPr lang="en-US" dirty="0"/>
              <a:t> n</a:t>
            </a:r>
          </a:p>
          <a:p>
            <a:r>
              <a:rPr lang="en-US" dirty="0"/>
              <a:t>We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doorgaans</a:t>
            </a:r>
            <a:r>
              <a:rPr lang="en-US" dirty="0"/>
              <a:t> </a:t>
            </a:r>
            <a:r>
              <a:rPr lang="en-US" dirty="0" err="1"/>
              <a:t>geïnteresseerd</a:t>
            </a:r>
            <a:r>
              <a:rPr lang="en-US" dirty="0"/>
              <a:t> in ‘order of growth’, </a:t>
            </a:r>
            <a:r>
              <a:rPr lang="en-US" dirty="0" err="1"/>
              <a:t>niet</a:t>
            </a:r>
            <a:r>
              <a:rPr lang="en-US" dirty="0"/>
              <a:t> in </a:t>
            </a:r>
            <a:r>
              <a:rPr lang="en-US" dirty="0" err="1"/>
              <a:t>exacte</a:t>
            </a:r>
            <a:r>
              <a:rPr lang="en-US" dirty="0"/>
              <a:t> </a:t>
            </a:r>
            <a:r>
              <a:rPr lang="en-US" dirty="0" err="1"/>
              <a:t>waarden</a:t>
            </a:r>
            <a:endParaRPr lang="en-US" dirty="0"/>
          </a:p>
          <a:p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eenvoudige</a:t>
            </a:r>
            <a:r>
              <a:rPr lang="en-US" dirty="0"/>
              <a:t> </a:t>
            </a:r>
            <a:r>
              <a:rPr lang="en-US" dirty="0" err="1"/>
              <a:t>problemen</a:t>
            </a:r>
            <a:r>
              <a:rPr lang="en-US" dirty="0"/>
              <a:t>, </a:t>
            </a:r>
            <a:r>
              <a:rPr lang="en-US" dirty="0" err="1"/>
              <a:t>kunnen</a:t>
            </a:r>
            <a:r>
              <a:rPr lang="en-US" dirty="0"/>
              <a:t> we de </a:t>
            </a:r>
            <a:r>
              <a:rPr lang="en-US" dirty="0" err="1"/>
              <a:t>oplossing</a:t>
            </a:r>
            <a:r>
              <a:rPr lang="en-US" dirty="0"/>
              <a:t> </a:t>
            </a:r>
            <a:r>
              <a:rPr lang="en-US" dirty="0" err="1"/>
              <a:t>meteen</a:t>
            </a:r>
            <a:r>
              <a:rPr lang="en-US" dirty="0"/>
              <a:t> </a:t>
            </a:r>
            <a:r>
              <a:rPr lang="en-US" dirty="0" err="1"/>
              <a:t>bedenken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Het maximum </a:t>
            </a:r>
            <a:r>
              <a:rPr lang="en-US" dirty="0" err="1"/>
              <a:t>zoeken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array</a:t>
            </a:r>
          </a:p>
          <a:p>
            <a:pPr lvl="2"/>
            <a:r>
              <a:rPr lang="en-US" dirty="0"/>
              <a:t>We </a:t>
            </a:r>
            <a:r>
              <a:rPr lang="en-US" dirty="0" err="1"/>
              <a:t>doorlopen</a:t>
            </a:r>
            <a:r>
              <a:rPr lang="en-US" dirty="0"/>
              <a:t> de array en </a:t>
            </a:r>
            <a:r>
              <a:rPr lang="en-US" dirty="0" err="1"/>
              <a:t>slaan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</a:t>
            </a:r>
            <a:r>
              <a:rPr lang="en-US" dirty="0"/>
              <a:t> maximum steeds op</a:t>
            </a:r>
          </a:p>
          <a:p>
            <a:pPr lvl="2"/>
            <a:r>
              <a:rPr lang="en-US" dirty="0"/>
              <a:t>We </a:t>
            </a:r>
            <a:r>
              <a:rPr lang="en-US" dirty="0" err="1"/>
              <a:t>tellen</a:t>
            </a:r>
            <a:r>
              <a:rPr lang="en-US" dirty="0"/>
              <a:t> 1 </a:t>
            </a:r>
            <a:r>
              <a:rPr lang="en-US" dirty="0" err="1"/>
              <a:t>stap</a:t>
            </a:r>
            <a:r>
              <a:rPr lang="en-US" dirty="0"/>
              <a:t> per element </a:t>
            </a:r>
            <a:r>
              <a:rPr lang="en-US" dirty="0" err="1"/>
              <a:t>dat</a:t>
            </a:r>
            <a:r>
              <a:rPr lang="en-US" dirty="0"/>
              <a:t> we </a:t>
            </a:r>
            <a:r>
              <a:rPr lang="en-US" dirty="0" err="1"/>
              <a:t>tegenkomen</a:t>
            </a:r>
            <a:r>
              <a:rPr lang="en-US" dirty="0"/>
              <a:t> in de array, </a:t>
            </a:r>
            <a:r>
              <a:rPr lang="en-US" dirty="0" err="1"/>
              <a:t>dus</a:t>
            </a:r>
            <a:r>
              <a:rPr lang="en-US" dirty="0"/>
              <a:t> n </a:t>
            </a:r>
            <a:r>
              <a:rPr lang="en-US" dirty="0" err="1"/>
              <a:t>stappen</a:t>
            </a:r>
            <a:r>
              <a:rPr lang="en-US" dirty="0"/>
              <a:t> </a:t>
            </a:r>
            <a:r>
              <a:rPr lang="en-US" dirty="0" err="1"/>
              <a:t>nodig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array van </a:t>
            </a:r>
            <a:r>
              <a:rPr lang="en-US" dirty="0" err="1"/>
              <a:t>grootte</a:t>
            </a:r>
            <a:r>
              <a:rPr lang="en-US" dirty="0"/>
              <a:t> n -&gt; T(n) = O(n)</a:t>
            </a:r>
          </a:p>
        </p:txBody>
      </p:sp>
    </p:spTree>
    <p:extLst>
      <p:ext uri="{BB962C8B-B14F-4D97-AF65-F5344CB8AC3E}">
        <p14:creationId xmlns:p14="http://schemas.microsoft.com/office/powerpoint/2010/main" val="1630337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C3D70F-75DC-4F3F-880E-70CCEAB0E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</a:rPr>
              <a:t>Geef</a:t>
            </a:r>
            <a:r>
              <a:rPr lang="en-US" b="1" dirty="0">
                <a:solidFill>
                  <a:schemeClr val="accent1"/>
                </a:solidFill>
              </a:rPr>
              <a:t> O(n)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8773CEF-4078-43DF-B5AA-DFED580BA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705" y="1872724"/>
            <a:ext cx="366799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BEGIN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som &lt;- 0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VOOR i = 0 TOT n DOE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600" dirty="0">
                <a:latin typeface="Arial Unicode MS"/>
              </a:rPr>
              <a:t>	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VOOR j = 1 TOT n DOE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600" dirty="0">
                <a:latin typeface="Arial Unicode MS"/>
              </a:rPr>
              <a:t>		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som &lt;- som + i . j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600" dirty="0">
                <a:latin typeface="Arial Unicode MS"/>
              </a:rPr>
              <a:t>	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EINDE VOOR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EINDE VOOR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RETOUR (som)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EINDE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BE" altLang="nl-B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t 3">
                <a:extLst>
                  <a:ext uri="{FF2B5EF4-FFF2-40B4-BE49-F238E27FC236}">
                    <a16:creationId xmlns:a16="http://schemas.microsoft.com/office/drawing/2014/main" id="{702EA667-D4A8-7A4B-94A2-FEE95373C190}"/>
                  </a:ext>
                </a:extLst>
              </p14:cNvPr>
              <p14:cNvContentPartPr/>
              <p14:nvPr/>
            </p14:nvContentPartPr>
            <p14:xfrm>
              <a:off x="6032173" y="1836007"/>
              <a:ext cx="95760" cy="164520"/>
            </p14:xfrm>
          </p:contentPart>
        </mc:Choice>
        <mc:Fallback>
          <p:pic>
            <p:nvPicPr>
              <p:cNvPr id="4" name="Inkt 3">
                <a:extLst>
                  <a:ext uri="{FF2B5EF4-FFF2-40B4-BE49-F238E27FC236}">
                    <a16:creationId xmlns:a16="http://schemas.microsoft.com/office/drawing/2014/main" id="{702EA667-D4A8-7A4B-94A2-FEE95373C1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1573" y="1805407"/>
                <a:ext cx="1569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t 4">
                <a:extLst>
                  <a:ext uri="{FF2B5EF4-FFF2-40B4-BE49-F238E27FC236}">
                    <a16:creationId xmlns:a16="http://schemas.microsoft.com/office/drawing/2014/main" id="{3D46DAA6-9DCA-F645-9956-5C4FF178F632}"/>
                  </a:ext>
                </a:extLst>
              </p14:cNvPr>
              <p14:cNvContentPartPr/>
              <p14:nvPr/>
            </p14:nvContentPartPr>
            <p14:xfrm>
              <a:off x="5990053" y="1698487"/>
              <a:ext cx="10800" cy="5760"/>
            </p14:xfrm>
          </p:contentPart>
        </mc:Choice>
        <mc:Fallback>
          <p:pic>
            <p:nvPicPr>
              <p:cNvPr id="5" name="Inkt 4">
                <a:extLst>
                  <a:ext uri="{FF2B5EF4-FFF2-40B4-BE49-F238E27FC236}">
                    <a16:creationId xmlns:a16="http://schemas.microsoft.com/office/drawing/2014/main" id="{3D46DAA6-9DCA-F645-9956-5C4FF178F63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59453" y="1667887"/>
                <a:ext cx="7236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t 16">
                <a:extLst>
                  <a:ext uri="{FF2B5EF4-FFF2-40B4-BE49-F238E27FC236}">
                    <a16:creationId xmlns:a16="http://schemas.microsoft.com/office/drawing/2014/main" id="{0B280623-689A-6F4D-8814-7D9086646821}"/>
                  </a:ext>
                </a:extLst>
              </p14:cNvPr>
              <p14:cNvContentPartPr/>
              <p14:nvPr/>
            </p14:nvContentPartPr>
            <p14:xfrm>
              <a:off x="6640933" y="1572127"/>
              <a:ext cx="1153800" cy="401760"/>
            </p14:xfrm>
          </p:contentPart>
        </mc:Choice>
        <mc:Fallback>
          <p:pic>
            <p:nvPicPr>
              <p:cNvPr id="15" name="Inkt 16">
                <a:extLst>
                  <a:ext uri="{FF2B5EF4-FFF2-40B4-BE49-F238E27FC236}">
                    <a16:creationId xmlns:a16="http://schemas.microsoft.com/office/drawing/2014/main" id="{0B280623-689A-6F4D-8814-7D908664682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10333" y="1541527"/>
                <a:ext cx="121536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Inkt 18">
                <a:extLst>
                  <a:ext uri="{FF2B5EF4-FFF2-40B4-BE49-F238E27FC236}">
                    <a16:creationId xmlns:a16="http://schemas.microsoft.com/office/drawing/2014/main" id="{E352D113-6481-8341-854D-15FD11078836}"/>
                  </a:ext>
                </a:extLst>
              </p14:cNvPr>
              <p14:cNvContentPartPr/>
              <p14:nvPr/>
            </p14:nvContentPartPr>
            <p14:xfrm>
              <a:off x="6349693" y="1618927"/>
              <a:ext cx="111600" cy="3641040"/>
            </p14:xfrm>
          </p:contentPart>
        </mc:Choice>
        <mc:Fallback>
          <p:pic>
            <p:nvPicPr>
              <p:cNvPr id="19" name="Inkt 18">
                <a:extLst>
                  <a:ext uri="{FF2B5EF4-FFF2-40B4-BE49-F238E27FC236}">
                    <a16:creationId xmlns:a16="http://schemas.microsoft.com/office/drawing/2014/main" id="{E352D113-6481-8341-854D-15FD1107883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19093" y="1588327"/>
                <a:ext cx="172800" cy="37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" name="Inkt 24">
                <a:extLst>
                  <a:ext uri="{FF2B5EF4-FFF2-40B4-BE49-F238E27FC236}">
                    <a16:creationId xmlns:a16="http://schemas.microsoft.com/office/drawing/2014/main" id="{FAC633D5-2D5D-554D-9B42-B628F5306884}"/>
                  </a:ext>
                </a:extLst>
              </p14:cNvPr>
              <p14:cNvContentPartPr/>
              <p14:nvPr/>
            </p14:nvContentPartPr>
            <p14:xfrm>
              <a:off x="6000493" y="2275207"/>
              <a:ext cx="137880" cy="174960"/>
            </p14:xfrm>
          </p:contentPart>
        </mc:Choice>
        <mc:Fallback>
          <p:pic>
            <p:nvPicPr>
              <p:cNvPr id="25" name="Inkt 24">
                <a:extLst>
                  <a:ext uri="{FF2B5EF4-FFF2-40B4-BE49-F238E27FC236}">
                    <a16:creationId xmlns:a16="http://schemas.microsoft.com/office/drawing/2014/main" id="{FAC633D5-2D5D-554D-9B42-B628F530688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69893" y="2244607"/>
                <a:ext cx="19944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3" name="Inkt 33">
                <a:extLst>
                  <a:ext uri="{FF2B5EF4-FFF2-40B4-BE49-F238E27FC236}">
                    <a16:creationId xmlns:a16="http://schemas.microsoft.com/office/drawing/2014/main" id="{05FBD4AA-E72C-5F44-BCC1-27F95524F292}"/>
                  </a:ext>
                </a:extLst>
              </p14:cNvPr>
              <p14:cNvContentPartPr/>
              <p14:nvPr/>
            </p14:nvContentPartPr>
            <p14:xfrm>
              <a:off x="5905453" y="2746087"/>
              <a:ext cx="153720" cy="1868400"/>
            </p14:xfrm>
          </p:contentPart>
        </mc:Choice>
        <mc:Fallback>
          <p:pic>
            <p:nvPicPr>
              <p:cNvPr id="33" name="Inkt 33">
                <a:extLst>
                  <a:ext uri="{FF2B5EF4-FFF2-40B4-BE49-F238E27FC236}">
                    <a16:creationId xmlns:a16="http://schemas.microsoft.com/office/drawing/2014/main" id="{05FBD4AA-E72C-5F44-BCC1-27F95524F29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74493" y="2715487"/>
                <a:ext cx="215280" cy="19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1" name="Inkt 40">
                <a:extLst>
                  <a:ext uri="{FF2B5EF4-FFF2-40B4-BE49-F238E27FC236}">
                    <a16:creationId xmlns:a16="http://schemas.microsoft.com/office/drawing/2014/main" id="{8460B979-6E97-974F-97A3-4B8407A9B8C6}"/>
                  </a:ext>
                </a:extLst>
              </p14:cNvPr>
              <p14:cNvContentPartPr/>
              <p14:nvPr/>
            </p14:nvContentPartPr>
            <p14:xfrm>
              <a:off x="2931493" y="2851927"/>
              <a:ext cx="1762560" cy="376200"/>
            </p14:xfrm>
          </p:contentPart>
        </mc:Choice>
        <mc:Fallback>
          <p:pic>
            <p:nvPicPr>
              <p:cNvPr id="41" name="Inkt 40">
                <a:extLst>
                  <a:ext uri="{FF2B5EF4-FFF2-40B4-BE49-F238E27FC236}">
                    <a16:creationId xmlns:a16="http://schemas.microsoft.com/office/drawing/2014/main" id="{8460B979-6E97-974F-97A3-4B8407A9B8C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00893" y="2821327"/>
                <a:ext cx="182376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2" name="Inkt 41">
                <a:extLst>
                  <a:ext uri="{FF2B5EF4-FFF2-40B4-BE49-F238E27FC236}">
                    <a16:creationId xmlns:a16="http://schemas.microsoft.com/office/drawing/2014/main" id="{CD157E70-0D43-B746-B9A3-CE945F617385}"/>
                  </a:ext>
                </a:extLst>
              </p14:cNvPr>
              <p14:cNvContentPartPr/>
              <p14:nvPr/>
            </p14:nvContentPartPr>
            <p14:xfrm>
              <a:off x="5831293" y="5047927"/>
              <a:ext cx="264960" cy="212040"/>
            </p14:xfrm>
          </p:contentPart>
        </mc:Choice>
        <mc:Fallback>
          <p:pic>
            <p:nvPicPr>
              <p:cNvPr id="42" name="Inkt 41">
                <a:extLst>
                  <a:ext uri="{FF2B5EF4-FFF2-40B4-BE49-F238E27FC236}">
                    <a16:creationId xmlns:a16="http://schemas.microsoft.com/office/drawing/2014/main" id="{CD157E70-0D43-B746-B9A3-CE945F61738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00693" y="5017327"/>
                <a:ext cx="32616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4" name="Inkt 104">
                <a:extLst>
                  <a:ext uri="{FF2B5EF4-FFF2-40B4-BE49-F238E27FC236}">
                    <a16:creationId xmlns:a16="http://schemas.microsoft.com/office/drawing/2014/main" id="{C5B5797D-69AC-AA46-9DBA-3F27B8FE5C16}"/>
                  </a:ext>
                </a:extLst>
              </p14:cNvPr>
              <p14:cNvContentPartPr/>
              <p14:nvPr/>
            </p14:nvContentPartPr>
            <p14:xfrm>
              <a:off x="6349693" y="1608487"/>
              <a:ext cx="3513960" cy="4249440"/>
            </p14:xfrm>
          </p:contentPart>
        </mc:Choice>
        <mc:Fallback>
          <p:pic>
            <p:nvPicPr>
              <p:cNvPr id="104" name="Inkt 104">
                <a:extLst>
                  <a:ext uri="{FF2B5EF4-FFF2-40B4-BE49-F238E27FC236}">
                    <a16:creationId xmlns:a16="http://schemas.microsoft.com/office/drawing/2014/main" id="{C5B5797D-69AC-AA46-9DBA-3F27B8FE5C1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19093" y="1577887"/>
                <a:ext cx="3575520" cy="431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6" name="Inkt 126">
                <a:extLst>
                  <a:ext uri="{FF2B5EF4-FFF2-40B4-BE49-F238E27FC236}">
                    <a16:creationId xmlns:a16="http://schemas.microsoft.com/office/drawing/2014/main" id="{0A1D8711-766D-374D-BB58-F497F84A1A05}"/>
                  </a:ext>
                </a:extLst>
              </p14:cNvPr>
              <p14:cNvContentPartPr/>
              <p14:nvPr/>
            </p14:nvContentPartPr>
            <p14:xfrm>
              <a:off x="5275453" y="6000487"/>
              <a:ext cx="2810520" cy="423720"/>
            </p14:xfrm>
          </p:contentPart>
        </mc:Choice>
        <mc:Fallback>
          <p:pic>
            <p:nvPicPr>
              <p:cNvPr id="126" name="Inkt 126">
                <a:extLst>
                  <a:ext uri="{FF2B5EF4-FFF2-40B4-BE49-F238E27FC236}">
                    <a16:creationId xmlns:a16="http://schemas.microsoft.com/office/drawing/2014/main" id="{0A1D8711-766D-374D-BB58-F497F84A1A0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44849" y="5969887"/>
                <a:ext cx="2872088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0" name="Inkt 150">
                <a:extLst>
                  <a:ext uri="{FF2B5EF4-FFF2-40B4-BE49-F238E27FC236}">
                    <a16:creationId xmlns:a16="http://schemas.microsoft.com/office/drawing/2014/main" id="{671D9C22-9E23-B441-A41C-40959B1C0DDA}"/>
                  </a:ext>
                </a:extLst>
              </p14:cNvPr>
              <p14:cNvContentPartPr/>
              <p14:nvPr/>
            </p14:nvContentPartPr>
            <p14:xfrm>
              <a:off x="9011533" y="1640167"/>
              <a:ext cx="148680" cy="275400"/>
            </p14:xfrm>
          </p:contentPart>
        </mc:Choice>
        <mc:Fallback>
          <p:pic>
            <p:nvPicPr>
              <p:cNvPr id="150" name="Inkt 150">
                <a:extLst>
                  <a:ext uri="{FF2B5EF4-FFF2-40B4-BE49-F238E27FC236}">
                    <a16:creationId xmlns:a16="http://schemas.microsoft.com/office/drawing/2014/main" id="{671D9C22-9E23-B441-A41C-40959B1C0DD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80933" y="1609567"/>
                <a:ext cx="20988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0" name="Inkt 160">
                <a:extLst>
                  <a:ext uri="{FF2B5EF4-FFF2-40B4-BE49-F238E27FC236}">
                    <a16:creationId xmlns:a16="http://schemas.microsoft.com/office/drawing/2014/main" id="{687DD498-FD21-3348-A02D-A5821BC14EBE}"/>
                  </a:ext>
                </a:extLst>
              </p14:cNvPr>
              <p14:cNvContentPartPr/>
              <p14:nvPr/>
            </p14:nvContentPartPr>
            <p14:xfrm>
              <a:off x="1513240" y="5022527"/>
              <a:ext cx="1063080" cy="466200"/>
            </p14:xfrm>
          </p:contentPart>
        </mc:Choice>
        <mc:Fallback>
          <p:pic>
            <p:nvPicPr>
              <p:cNvPr id="160" name="Inkt 160">
                <a:extLst>
                  <a:ext uri="{FF2B5EF4-FFF2-40B4-BE49-F238E27FC236}">
                    <a16:creationId xmlns:a16="http://schemas.microsoft.com/office/drawing/2014/main" id="{687DD498-FD21-3348-A02D-A5821BC14EB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82650" y="4991927"/>
                <a:ext cx="1124259" cy="52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8772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4134CA98-DA61-4F21-A69D-D86FBF462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10" y="960284"/>
            <a:ext cx="8714509" cy="493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02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C3D70F-75DC-4F3F-880E-70CCEAB0E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</a:rPr>
              <a:t>Geef</a:t>
            </a:r>
            <a:r>
              <a:rPr lang="en-US" b="1" dirty="0">
                <a:solidFill>
                  <a:schemeClr val="accent1"/>
                </a:solidFill>
              </a:rPr>
              <a:t> O(n)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16BD969-A7D8-4849-AE1B-7F59B7F42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0833" y="1510560"/>
            <a:ext cx="353013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BEGIN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som &lt;- 0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 &lt;- 1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ZOLANG i ≤ n DOE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600" b="1" dirty="0">
                <a:latin typeface="Arial Unicode MS"/>
              </a:rPr>
              <a:t>	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VOOR j = 1 TOT n DOE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600" b="1" dirty="0">
                <a:latin typeface="Arial Unicode MS"/>
              </a:rPr>
              <a:t>		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som &lt;- som + j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600" b="1" dirty="0">
                <a:latin typeface="Arial Unicode MS"/>
              </a:rPr>
              <a:t>	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EINDE VOOR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600" b="1" dirty="0">
                <a:latin typeface="Arial Unicode MS"/>
              </a:rPr>
              <a:t>	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 &lt;- i .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EINDE ZOLANG</a:t>
            </a:r>
            <a:endParaRPr lang="nl-BE" altLang="nl-BE" sz="1600" b="1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EINDE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BE" altLang="nl-BE" sz="1600" b="1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600" b="1" dirty="0">
                <a:latin typeface="+mj-lt"/>
              </a:rPr>
              <a:t>Stel: n = 2^k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Reken uit met als vb </a:t>
            </a:r>
            <a:r>
              <a:rPr lang="nl-BE" sz="1600" b="1" dirty="0">
                <a:latin typeface="+mj-lt"/>
              </a:rPr>
              <a:t>n = 8 = 2</a:t>
            </a:r>
            <a:r>
              <a:rPr lang="nl-BE" sz="1600" b="1" baseline="30000" dirty="0">
                <a:latin typeface="+mj-lt"/>
              </a:rPr>
              <a:t>3</a:t>
            </a:r>
            <a:endParaRPr kumimoji="0" lang="nl-BE" altLang="nl-B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8152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4BE6941D-08DC-475C-AF26-020229596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589" y="997527"/>
            <a:ext cx="8470474" cy="418407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t 2">
                <a:extLst>
                  <a:ext uri="{FF2B5EF4-FFF2-40B4-BE49-F238E27FC236}">
                    <a16:creationId xmlns:a16="http://schemas.microsoft.com/office/drawing/2014/main" id="{2D994740-C400-344F-A078-F18998E5FCB7}"/>
                  </a:ext>
                </a:extLst>
              </p14:cNvPr>
              <p14:cNvContentPartPr/>
              <p14:nvPr/>
            </p14:nvContentPartPr>
            <p14:xfrm>
              <a:off x="2624413" y="1142647"/>
              <a:ext cx="339120" cy="47880"/>
            </p14:xfrm>
          </p:contentPart>
        </mc:Choice>
        <mc:Fallback>
          <p:pic>
            <p:nvPicPr>
              <p:cNvPr id="3" name="Inkt 2">
                <a:extLst>
                  <a:ext uri="{FF2B5EF4-FFF2-40B4-BE49-F238E27FC236}">
                    <a16:creationId xmlns:a16="http://schemas.microsoft.com/office/drawing/2014/main" id="{2D994740-C400-344F-A078-F18998E5FC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93813" y="1112047"/>
                <a:ext cx="40032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0" name="Inkt 70">
                <a:extLst>
                  <a:ext uri="{FF2B5EF4-FFF2-40B4-BE49-F238E27FC236}">
                    <a16:creationId xmlns:a16="http://schemas.microsoft.com/office/drawing/2014/main" id="{2D4DEE45-FBDE-2D4D-9623-CAA8A835ED09}"/>
                  </a:ext>
                </a:extLst>
              </p14:cNvPr>
              <p14:cNvContentPartPr/>
              <p14:nvPr/>
            </p14:nvContentPartPr>
            <p14:xfrm>
              <a:off x="3296533" y="947167"/>
              <a:ext cx="8472240" cy="714600"/>
            </p14:xfrm>
          </p:contentPart>
        </mc:Choice>
        <mc:Fallback>
          <p:pic>
            <p:nvPicPr>
              <p:cNvPr id="70" name="Inkt 70">
                <a:extLst>
                  <a:ext uri="{FF2B5EF4-FFF2-40B4-BE49-F238E27FC236}">
                    <a16:creationId xmlns:a16="http://schemas.microsoft.com/office/drawing/2014/main" id="{2D4DEE45-FBDE-2D4D-9623-CAA8A835ED0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65933" y="916207"/>
                <a:ext cx="8533800" cy="77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2" name="Inkt 71">
                <a:extLst>
                  <a:ext uri="{FF2B5EF4-FFF2-40B4-BE49-F238E27FC236}">
                    <a16:creationId xmlns:a16="http://schemas.microsoft.com/office/drawing/2014/main" id="{C14443B6-C68D-CA4E-9D52-5069D82950D1}"/>
                  </a:ext>
                </a:extLst>
              </p14:cNvPr>
              <p14:cNvContentPartPr/>
              <p14:nvPr/>
            </p14:nvContentPartPr>
            <p14:xfrm>
              <a:off x="1978933" y="2095207"/>
              <a:ext cx="95760" cy="32040"/>
            </p14:xfrm>
          </p:contentPart>
        </mc:Choice>
        <mc:Fallback>
          <p:pic>
            <p:nvPicPr>
              <p:cNvPr id="72" name="Inkt 71">
                <a:extLst>
                  <a:ext uri="{FF2B5EF4-FFF2-40B4-BE49-F238E27FC236}">
                    <a16:creationId xmlns:a16="http://schemas.microsoft.com/office/drawing/2014/main" id="{C14443B6-C68D-CA4E-9D52-5069D82950D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48333" y="2064607"/>
                <a:ext cx="1569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3" name="Inkt 72">
                <a:extLst>
                  <a:ext uri="{FF2B5EF4-FFF2-40B4-BE49-F238E27FC236}">
                    <a16:creationId xmlns:a16="http://schemas.microsoft.com/office/drawing/2014/main" id="{307C7B4E-11AA-874B-A768-C44A249F7357}"/>
                  </a:ext>
                </a:extLst>
              </p14:cNvPr>
              <p14:cNvContentPartPr/>
              <p14:nvPr/>
            </p14:nvContentPartPr>
            <p14:xfrm>
              <a:off x="1947253" y="2037247"/>
              <a:ext cx="90360" cy="26640"/>
            </p14:xfrm>
          </p:contentPart>
        </mc:Choice>
        <mc:Fallback>
          <p:pic>
            <p:nvPicPr>
              <p:cNvPr id="73" name="Inkt 72">
                <a:extLst>
                  <a:ext uri="{FF2B5EF4-FFF2-40B4-BE49-F238E27FC236}">
                    <a16:creationId xmlns:a16="http://schemas.microsoft.com/office/drawing/2014/main" id="{307C7B4E-11AA-874B-A768-C44A249F735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16653" y="2006287"/>
                <a:ext cx="15156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4" name="Inkt 73">
                <a:extLst>
                  <a:ext uri="{FF2B5EF4-FFF2-40B4-BE49-F238E27FC236}">
                    <a16:creationId xmlns:a16="http://schemas.microsoft.com/office/drawing/2014/main" id="{E9D88026-1EC2-F641-B9C6-4D50A4E923F2}"/>
                  </a:ext>
                </a:extLst>
              </p14:cNvPr>
              <p14:cNvContentPartPr/>
              <p14:nvPr/>
            </p14:nvContentPartPr>
            <p14:xfrm>
              <a:off x="1391413" y="2031847"/>
              <a:ext cx="111600" cy="180360"/>
            </p14:xfrm>
          </p:contentPart>
        </mc:Choice>
        <mc:Fallback>
          <p:pic>
            <p:nvPicPr>
              <p:cNvPr id="74" name="Inkt 73">
                <a:extLst>
                  <a:ext uri="{FF2B5EF4-FFF2-40B4-BE49-F238E27FC236}">
                    <a16:creationId xmlns:a16="http://schemas.microsoft.com/office/drawing/2014/main" id="{E9D88026-1EC2-F641-B9C6-4D50A4E923F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60813" y="2001247"/>
                <a:ext cx="17280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5" name="Inkt 74">
                <a:extLst>
                  <a:ext uri="{FF2B5EF4-FFF2-40B4-BE49-F238E27FC236}">
                    <a16:creationId xmlns:a16="http://schemas.microsoft.com/office/drawing/2014/main" id="{478CFF74-3A91-7743-A29E-F42A36738794}"/>
                  </a:ext>
                </a:extLst>
              </p14:cNvPr>
              <p14:cNvContentPartPr/>
              <p14:nvPr/>
            </p14:nvContentPartPr>
            <p14:xfrm>
              <a:off x="1571413" y="1952287"/>
              <a:ext cx="111600" cy="95760"/>
            </p14:xfrm>
          </p:contentPart>
        </mc:Choice>
        <mc:Fallback>
          <p:pic>
            <p:nvPicPr>
              <p:cNvPr id="75" name="Inkt 74">
                <a:extLst>
                  <a:ext uri="{FF2B5EF4-FFF2-40B4-BE49-F238E27FC236}">
                    <a16:creationId xmlns:a16="http://schemas.microsoft.com/office/drawing/2014/main" id="{478CFF74-3A91-7743-A29E-F42A3673879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40813" y="1921687"/>
                <a:ext cx="1728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76" name="Inkt 75">
                <a:extLst>
                  <a:ext uri="{FF2B5EF4-FFF2-40B4-BE49-F238E27FC236}">
                    <a16:creationId xmlns:a16="http://schemas.microsoft.com/office/drawing/2014/main" id="{F6879626-72DC-BB4B-9659-1B151DBB3353}"/>
                  </a:ext>
                </a:extLst>
              </p14:cNvPr>
              <p14:cNvContentPartPr/>
              <p14:nvPr/>
            </p14:nvContentPartPr>
            <p14:xfrm>
              <a:off x="1423453" y="2455207"/>
              <a:ext cx="111600" cy="143280"/>
            </p14:xfrm>
          </p:contentPart>
        </mc:Choice>
        <mc:Fallback>
          <p:pic>
            <p:nvPicPr>
              <p:cNvPr id="76" name="Inkt 75">
                <a:extLst>
                  <a:ext uri="{FF2B5EF4-FFF2-40B4-BE49-F238E27FC236}">
                    <a16:creationId xmlns:a16="http://schemas.microsoft.com/office/drawing/2014/main" id="{F6879626-72DC-BB4B-9659-1B151DBB335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92493" y="2424607"/>
                <a:ext cx="17280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77" name="Inkt 76">
                <a:extLst>
                  <a:ext uri="{FF2B5EF4-FFF2-40B4-BE49-F238E27FC236}">
                    <a16:creationId xmlns:a16="http://schemas.microsoft.com/office/drawing/2014/main" id="{C92D9D28-BE88-264B-9B2C-08D202FF8420}"/>
                  </a:ext>
                </a:extLst>
              </p14:cNvPr>
              <p14:cNvContentPartPr/>
              <p14:nvPr/>
            </p14:nvContentPartPr>
            <p14:xfrm>
              <a:off x="1656013" y="2375647"/>
              <a:ext cx="42840" cy="100800"/>
            </p14:xfrm>
          </p:contentPart>
        </mc:Choice>
        <mc:Fallback>
          <p:pic>
            <p:nvPicPr>
              <p:cNvPr id="77" name="Inkt 76">
                <a:extLst>
                  <a:ext uri="{FF2B5EF4-FFF2-40B4-BE49-F238E27FC236}">
                    <a16:creationId xmlns:a16="http://schemas.microsoft.com/office/drawing/2014/main" id="{C92D9D28-BE88-264B-9B2C-08D202FF84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625413" y="2345047"/>
                <a:ext cx="10404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78" name="Inkt 77">
                <a:extLst>
                  <a:ext uri="{FF2B5EF4-FFF2-40B4-BE49-F238E27FC236}">
                    <a16:creationId xmlns:a16="http://schemas.microsoft.com/office/drawing/2014/main" id="{3E8602F5-9A2E-4648-9294-45BADE52DA33}"/>
                  </a:ext>
                </a:extLst>
              </p14:cNvPr>
              <p14:cNvContentPartPr/>
              <p14:nvPr/>
            </p14:nvContentPartPr>
            <p14:xfrm>
              <a:off x="1910173" y="2555647"/>
              <a:ext cx="79560" cy="21600"/>
            </p14:xfrm>
          </p:contentPart>
        </mc:Choice>
        <mc:Fallback>
          <p:pic>
            <p:nvPicPr>
              <p:cNvPr id="78" name="Inkt 77">
                <a:extLst>
                  <a:ext uri="{FF2B5EF4-FFF2-40B4-BE49-F238E27FC236}">
                    <a16:creationId xmlns:a16="http://schemas.microsoft.com/office/drawing/2014/main" id="{3E8602F5-9A2E-4648-9294-45BADE52DA3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79573" y="2525047"/>
                <a:ext cx="14112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79" name="Inkt 78">
                <a:extLst>
                  <a:ext uri="{FF2B5EF4-FFF2-40B4-BE49-F238E27FC236}">
                    <a16:creationId xmlns:a16="http://schemas.microsoft.com/office/drawing/2014/main" id="{9DD0C194-B6C3-F44C-9E3C-FC9E64150C96}"/>
                  </a:ext>
                </a:extLst>
              </p14:cNvPr>
              <p14:cNvContentPartPr/>
              <p14:nvPr/>
            </p14:nvContentPartPr>
            <p14:xfrm>
              <a:off x="1883533" y="2497327"/>
              <a:ext cx="100800" cy="32040"/>
            </p14:xfrm>
          </p:contentPart>
        </mc:Choice>
        <mc:Fallback>
          <p:pic>
            <p:nvPicPr>
              <p:cNvPr id="79" name="Inkt 78">
                <a:extLst>
                  <a:ext uri="{FF2B5EF4-FFF2-40B4-BE49-F238E27FC236}">
                    <a16:creationId xmlns:a16="http://schemas.microsoft.com/office/drawing/2014/main" id="{9DD0C194-B6C3-F44C-9E3C-FC9E64150C9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52933" y="2466727"/>
                <a:ext cx="1623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80" name="Inkt 79">
                <a:extLst>
                  <a:ext uri="{FF2B5EF4-FFF2-40B4-BE49-F238E27FC236}">
                    <a16:creationId xmlns:a16="http://schemas.microsoft.com/office/drawing/2014/main" id="{417FC0EC-A2A9-E542-B6F7-7F952A5B1EA4}"/>
                  </a:ext>
                </a:extLst>
              </p14:cNvPr>
              <p14:cNvContentPartPr/>
              <p14:nvPr/>
            </p14:nvContentPartPr>
            <p14:xfrm>
              <a:off x="1433893" y="2857327"/>
              <a:ext cx="111600" cy="137880"/>
            </p14:xfrm>
          </p:contentPart>
        </mc:Choice>
        <mc:Fallback>
          <p:pic>
            <p:nvPicPr>
              <p:cNvPr id="80" name="Inkt 79">
                <a:extLst>
                  <a:ext uri="{FF2B5EF4-FFF2-40B4-BE49-F238E27FC236}">
                    <a16:creationId xmlns:a16="http://schemas.microsoft.com/office/drawing/2014/main" id="{417FC0EC-A2A9-E542-B6F7-7F952A5B1EA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403293" y="2826727"/>
                <a:ext cx="17280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81" name="Inkt 80">
                <a:extLst>
                  <a:ext uri="{FF2B5EF4-FFF2-40B4-BE49-F238E27FC236}">
                    <a16:creationId xmlns:a16="http://schemas.microsoft.com/office/drawing/2014/main" id="{B120FDA7-2177-B843-B70E-387E4E899781}"/>
                  </a:ext>
                </a:extLst>
              </p14:cNvPr>
              <p14:cNvContentPartPr/>
              <p14:nvPr/>
            </p14:nvContentPartPr>
            <p14:xfrm>
              <a:off x="1661413" y="2730247"/>
              <a:ext cx="100800" cy="111600"/>
            </p14:xfrm>
          </p:contentPart>
        </mc:Choice>
        <mc:Fallback>
          <p:pic>
            <p:nvPicPr>
              <p:cNvPr id="81" name="Inkt 80">
                <a:extLst>
                  <a:ext uri="{FF2B5EF4-FFF2-40B4-BE49-F238E27FC236}">
                    <a16:creationId xmlns:a16="http://schemas.microsoft.com/office/drawing/2014/main" id="{B120FDA7-2177-B843-B70E-387E4E89978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630813" y="2699647"/>
                <a:ext cx="16236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82" name="Inkt 81">
                <a:extLst>
                  <a:ext uri="{FF2B5EF4-FFF2-40B4-BE49-F238E27FC236}">
                    <a16:creationId xmlns:a16="http://schemas.microsoft.com/office/drawing/2014/main" id="{2F6B7E75-1183-884A-B4D0-1A8ED47EEDE2}"/>
                  </a:ext>
                </a:extLst>
              </p14:cNvPr>
              <p14:cNvContentPartPr/>
              <p14:nvPr/>
            </p14:nvContentPartPr>
            <p14:xfrm>
              <a:off x="1957693" y="3000247"/>
              <a:ext cx="79560" cy="32040"/>
            </p14:xfrm>
          </p:contentPart>
        </mc:Choice>
        <mc:Fallback>
          <p:pic>
            <p:nvPicPr>
              <p:cNvPr id="82" name="Inkt 81">
                <a:extLst>
                  <a:ext uri="{FF2B5EF4-FFF2-40B4-BE49-F238E27FC236}">
                    <a16:creationId xmlns:a16="http://schemas.microsoft.com/office/drawing/2014/main" id="{2F6B7E75-1183-884A-B4D0-1A8ED47EEDE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927093" y="2969647"/>
                <a:ext cx="14112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83" name="Inkt 82">
                <a:extLst>
                  <a:ext uri="{FF2B5EF4-FFF2-40B4-BE49-F238E27FC236}">
                    <a16:creationId xmlns:a16="http://schemas.microsoft.com/office/drawing/2014/main" id="{82B96224-9831-E14B-A5BC-356B7926D5B1}"/>
                  </a:ext>
                </a:extLst>
              </p14:cNvPr>
              <p14:cNvContentPartPr/>
              <p14:nvPr/>
            </p14:nvContentPartPr>
            <p14:xfrm>
              <a:off x="1931413" y="2936527"/>
              <a:ext cx="100800" cy="21600"/>
            </p14:xfrm>
          </p:contentPart>
        </mc:Choice>
        <mc:Fallback>
          <p:pic>
            <p:nvPicPr>
              <p:cNvPr id="83" name="Inkt 82">
                <a:extLst>
                  <a:ext uri="{FF2B5EF4-FFF2-40B4-BE49-F238E27FC236}">
                    <a16:creationId xmlns:a16="http://schemas.microsoft.com/office/drawing/2014/main" id="{82B96224-9831-E14B-A5BC-356B7926D5B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900453" y="2905927"/>
                <a:ext cx="16236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84" name="Inkt 83">
                <a:extLst>
                  <a:ext uri="{FF2B5EF4-FFF2-40B4-BE49-F238E27FC236}">
                    <a16:creationId xmlns:a16="http://schemas.microsoft.com/office/drawing/2014/main" id="{FB109CD4-0A35-9F4D-B4F7-2126C92881E2}"/>
                  </a:ext>
                </a:extLst>
              </p14:cNvPr>
              <p14:cNvContentPartPr/>
              <p14:nvPr/>
            </p14:nvContentPartPr>
            <p14:xfrm>
              <a:off x="1444333" y="3254047"/>
              <a:ext cx="100800" cy="153720"/>
            </p14:xfrm>
          </p:contentPart>
        </mc:Choice>
        <mc:Fallback>
          <p:pic>
            <p:nvPicPr>
              <p:cNvPr id="84" name="Inkt 83">
                <a:extLst>
                  <a:ext uri="{FF2B5EF4-FFF2-40B4-BE49-F238E27FC236}">
                    <a16:creationId xmlns:a16="http://schemas.microsoft.com/office/drawing/2014/main" id="{FB109CD4-0A35-9F4D-B4F7-2126C92881E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413733" y="3223447"/>
                <a:ext cx="16236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85" name="Inkt 84">
                <a:extLst>
                  <a:ext uri="{FF2B5EF4-FFF2-40B4-BE49-F238E27FC236}">
                    <a16:creationId xmlns:a16="http://schemas.microsoft.com/office/drawing/2014/main" id="{09C99FC1-B264-8240-ADB6-FACB496FFBA8}"/>
                  </a:ext>
                </a:extLst>
              </p14:cNvPr>
              <p14:cNvContentPartPr/>
              <p14:nvPr/>
            </p14:nvContentPartPr>
            <p14:xfrm>
              <a:off x="1645573" y="3116527"/>
              <a:ext cx="95760" cy="111600"/>
            </p14:xfrm>
          </p:contentPart>
        </mc:Choice>
        <mc:Fallback>
          <p:pic>
            <p:nvPicPr>
              <p:cNvPr id="85" name="Inkt 84">
                <a:extLst>
                  <a:ext uri="{FF2B5EF4-FFF2-40B4-BE49-F238E27FC236}">
                    <a16:creationId xmlns:a16="http://schemas.microsoft.com/office/drawing/2014/main" id="{09C99FC1-B264-8240-ADB6-FACB496FFBA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614973" y="3085927"/>
                <a:ext cx="15696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86" name="Inkt 85">
                <a:extLst>
                  <a:ext uri="{FF2B5EF4-FFF2-40B4-BE49-F238E27FC236}">
                    <a16:creationId xmlns:a16="http://schemas.microsoft.com/office/drawing/2014/main" id="{ED265366-618C-F240-8A8E-CB0360918F96}"/>
                  </a:ext>
                </a:extLst>
              </p14:cNvPr>
              <p14:cNvContentPartPr/>
              <p14:nvPr/>
            </p14:nvContentPartPr>
            <p14:xfrm>
              <a:off x="1941853" y="3365287"/>
              <a:ext cx="90360" cy="360"/>
            </p14:xfrm>
          </p:contentPart>
        </mc:Choice>
        <mc:Fallback>
          <p:pic>
            <p:nvPicPr>
              <p:cNvPr id="86" name="Inkt 85">
                <a:extLst>
                  <a:ext uri="{FF2B5EF4-FFF2-40B4-BE49-F238E27FC236}">
                    <a16:creationId xmlns:a16="http://schemas.microsoft.com/office/drawing/2014/main" id="{ED265366-618C-F240-8A8E-CB0360918F9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911253" y="3334687"/>
                <a:ext cx="15156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87" name="Inkt 86">
                <a:extLst>
                  <a:ext uri="{FF2B5EF4-FFF2-40B4-BE49-F238E27FC236}">
                    <a16:creationId xmlns:a16="http://schemas.microsoft.com/office/drawing/2014/main" id="{8DED12D5-5E0E-5441-93FE-B5774F77F143}"/>
                  </a:ext>
                </a:extLst>
              </p14:cNvPr>
              <p14:cNvContentPartPr/>
              <p14:nvPr/>
            </p14:nvContentPartPr>
            <p14:xfrm>
              <a:off x="1926013" y="3275287"/>
              <a:ext cx="95760" cy="10800"/>
            </p14:xfrm>
          </p:contentPart>
        </mc:Choice>
        <mc:Fallback>
          <p:pic>
            <p:nvPicPr>
              <p:cNvPr id="87" name="Inkt 86">
                <a:extLst>
                  <a:ext uri="{FF2B5EF4-FFF2-40B4-BE49-F238E27FC236}">
                    <a16:creationId xmlns:a16="http://schemas.microsoft.com/office/drawing/2014/main" id="{8DED12D5-5E0E-5441-93FE-B5774F77F14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895413" y="3244687"/>
                <a:ext cx="15696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03" name="Inkt 103">
                <a:extLst>
                  <a:ext uri="{FF2B5EF4-FFF2-40B4-BE49-F238E27FC236}">
                    <a16:creationId xmlns:a16="http://schemas.microsoft.com/office/drawing/2014/main" id="{0BCBD60E-1418-684A-BEB5-05F997BA4447}"/>
                  </a:ext>
                </a:extLst>
              </p14:cNvPr>
              <p14:cNvContentPartPr/>
              <p14:nvPr/>
            </p14:nvContentPartPr>
            <p14:xfrm>
              <a:off x="1476373" y="3539887"/>
              <a:ext cx="540000" cy="322920"/>
            </p14:xfrm>
          </p:contentPart>
        </mc:Choice>
        <mc:Fallback>
          <p:pic>
            <p:nvPicPr>
              <p:cNvPr id="103" name="Inkt 103">
                <a:extLst>
                  <a:ext uri="{FF2B5EF4-FFF2-40B4-BE49-F238E27FC236}">
                    <a16:creationId xmlns:a16="http://schemas.microsoft.com/office/drawing/2014/main" id="{0BCBD60E-1418-684A-BEB5-05F997BA444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445413" y="3509321"/>
                <a:ext cx="601560" cy="3840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09" name="Inkt 109">
                <a:extLst>
                  <a:ext uri="{FF2B5EF4-FFF2-40B4-BE49-F238E27FC236}">
                    <a16:creationId xmlns:a16="http://schemas.microsoft.com/office/drawing/2014/main" id="{AC0151C4-4272-EA4B-B09B-0BA88DBB5CD2}"/>
                  </a:ext>
                </a:extLst>
              </p14:cNvPr>
              <p14:cNvContentPartPr/>
              <p14:nvPr/>
            </p14:nvContentPartPr>
            <p14:xfrm>
              <a:off x="1497253" y="1195567"/>
              <a:ext cx="312840" cy="582840"/>
            </p14:xfrm>
          </p:contentPart>
        </mc:Choice>
        <mc:Fallback>
          <p:pic>
            <p:nvPicPr>
              <p:cNvPr id="109" name="Inkt 109">
                <a:extLst>
                  <a:ext uri="{FF2B5EF4-FFF2-40B4-BE49-F238E27FC236}">
                    <a16:creationId xmlns:a16="http://schemas.microsoft.com/office/drawing/2014/main" id="{AC0151C4-4272-EA4B-B09B-0BA88DBB5CD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466618" y="1164948"/>
                <a:ext cx="374471" cy="6440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12" name="Inkt 111">
                <a:extLst>
                  <a:ext uri="{FF2B5EF4-FFF2-40B4-BE49-F238E27FC236}">
                    <a16:creationId xmlns:a16="http://schemas.microsoft.com/office/drawing/2014/main" id="{2B6B40B1-04B7-0F4E-83A7-8A1FC7AAF888}"/>
                  </a:ext>
                </a:extLst>
              </p14:cNvPr>
              <p14:cNvContentPartPr/>
              <p14:nvPr/>
            </p14:nvContentPartPr>
            <p14:xfrm>
              <a:off x="6053413" y="4323247"/>
              <a:ext cx="476640" cy="100800"/>
            </p14:xfrm>
          </p:contentPart>
        </mc:Choice>
        <mc:Fallback>
          <p:pic>
            <p:nvPicPr>
              <p:cNvPr id="112" name="Inkt 111">
                <a:extLst>
                  <a:ext uri="{FF2B5EF4-FFF2-40B4-BE49-F238E27FC236}">
                    <a16:creationId xmlns:a16="http://schemas.microsoft.com/office/drawing/2014/main" id="{2B6B40B1-04B7-0F4E-83A7-8A1FC7AAF88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022813" y="4292287"/>
                <a:ext cx="53784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13" name="Inkt 112">
                <a:extLst>
                  <a:ext uri="{FF2B5EF4-FFF2-40B4-BE49-F238E27FC236}">
                    <a16:creationId xmlns:a16="http://schemas.microsoft.com/office/drawing/2014/main" id="{1FBE5F76-2268-9848-870A-25D53669E5CB}"/>
                  </a:ext>
                </a:extLst>
              </p14:cNvPr>
              <p14:cNvContentPartPr/>
              <p14:nvPr/>
            </p14:nvContentPartPr>
            <p14:xfrm>
              <a:off x="1592653" y="3031927"/>
              <a:ext cx="212040" cy="259560"/>
            </p14:xfrm>
          </p:contentPart>
        </mc:Choice>
        <mc:Fallback>
          <p:pic>
            <p:nvPicPr>
              <p:cNvPr id="113" name="Inkt 112">
                <a:extLst>
                  <a:ext uri="{FF2B5EF4-FFF2-40B4-BE49-F238E27FC236}">
                    <a16:creationId xmlns:a16="http://schemas.microsoft.com/office/drawing/2014/main" id="{1FBE5F76-2268-9848-870A-25D53669E5C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562053" y="3001327"/>
                <a:ext cx="27324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21" name="Inkt 121">
                <a:extLst>
                  <a:ext uri="{FF2B5EF4-FFF2-40B4-BE49-F238E27FC236}">
                    <a16:creationId xmlns:a16="http://schemas.microsoft.com/office/drawing/2014/main" id="{432AD54D-E2CD-6448-9B6F-A6CD86B78C00}"/>
                  </a:ext>
                </a:extLst>
              </p14:cNvPr>
              <p14:cNvContentPartPr/>
              <p14:nvPr/>
            </p14:nvContentPartPr>
            <p14:xfrm>
              <a:off x="6064213" y="4825807"/>
              <a:ext cx="1825920" cy="249120"/>
            </p14:xfrm>
          </p:contentPart>
        </mc:Choice>
        <mc:Fallback>
          <p:pic>
            <p:nvPicPr>
              <p:cNvPr id="121" name="Inkt 121">
                <a:extLst>
                  <a:ext uri="{FF2B5EF4-FFF2-40B4-BE49-F238E27FC236}">
                    <a16:creationId xmlns:a16="http://schemas.microsoft.com/office/drawing/2014/main" id="{432AD54D-E2CD-6448-9B6F-A6CD86B78C0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033253" y="4795207"/>
                <a:ext cx="188748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35" name="Inkt 135">
                <a:extLst>
                  <a:ext uri="{FF2B5EF4-FFF2-40B4-BE49-F238E27FC236}">
                    <a16:creationId xmlns:a16="http://schemas.microsoft.com/office/drawing/2014/main" id="{EC4C36B4-AEF6-C948-B63E-044E5539188D}"/>
                  </a:ext>
                </a:extLst>
              </p14:cNvPr>
              <p14:cNvContentPartPr/>
              <p14:nvPr/>
            </p14:nvContentPartPr>
            <p14:xfrm>
              <a:off x="8175613" y="4682887"/>
              <a:ext cx="2243880" cy="349560"/>
            </p14:xfrm>
          </p:contentPart>
        </mc:Choice>
        <mc:Fallback>
          <p:pic>
            <p:nvPicPr>
              <p:cNvPr id="135" name="Inkt 135">
                <a:extLst>
                  <a:ext uri="{FF2B5EF4-FFF2-40B4-BE49-F238E27FC236}">
                    <a16:creationId xmlns:a16="http://schemas.microsoft.com/office/drawing/2014/main" id="{EC4C36B4-AEF6-C948-B63E-044E5539188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144653" y="4652287"/>
                <a:ext cx="230544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46" name="Inkt 146">
                <a:extLst>
                  <a:ext uri="{FF2B5EF4-FFF2-40B4-BE49-F238E27FC236}">
                    <a16:creationId xmlns:a16="http://schemas.microsoft.com/office/drawing/2014/main" id="{282241A6-D37D-E140-97C0-6258E72DD8BA}"/>
                  </a:ext>
                </a:extLst>
              </p14:cNvPr>
              <p14:cNvContentPartPr/>
              <p14:nvPr/>
            </p14:nvContentPartPr>
            <p14:xfrm>
              <a:off x="6704293" y="5392087"/>
              <a:ext cx="1830600" cy="270360"/>
            </p14:xfrm>
          </p:contentPart>
        </mc:Choice>
        <mc:Fallback>
          <p:pic>
            <p:nvPicPr>
              <p:cNvPr id="146" name="Inkt 146">
                <a:extLst>
                  <a:ext uri="{FF2B5EF4-FFF2-40B4-BE49-F238E27FC236}">
                    <a16:creationId xmlns:a16="http://schemas.microsoft.com/office/drawing/2014/main" id="{282241A6-D37D-E140-97C0-6258E72DD8B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673693" y="5361487"/>
                <a:ext cx="189216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48" name="Inkt 147">
                <a:extLst>
                  <a:ext uri="{FF2B5EF4-FFF2-40B4-BE49-F238E27FC236}">
                    <a16:creationId xmlns:a16="http://schemas.microsoft.com/office/drawing/2014/main" id="{6AC75C07-1DB4-454F-BFA8-59E59198687E}"/>
                  </a:ext>
                </a:extLst>
              </p14:cNvPr>
              <p14:cNvContentPartPr/>
              <p14:nvPr/>
            </p14:nvContentPartPr>
            <p14:xfrm>
              <a:off x="8832253" y="5286247"/>
              <a:ext cx="618840" cy="323280"/>
            </p14:xfrm>
          </p:contentPart>
        </mc:Choice>
        <mc:Fallback>
          <p:pic>
            <p:nvPicPr>
              <p:cNvPr id="148" name="Inkt 147">
                <a:extLst>
                  <a:ext uri="{FF2B5EF4-FFF2-40B4-BE49-F238E27FC236}">
                    <a16:creationId xmlns:a16="http://schemas.microsoft.com/office/drawing/2014/main" id="{6AC75C07-1DB4-454F-BFA8-59E59198687E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801653" y="5255647"/>
                <a:ext cx="68040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49" name="Inkt 148">
                <a:extLst>
                  <a:ext uri="{FF2B5EF4-FFF2-40B4-BE49-F238E27FC236}">
                    <a16:creationId xmlns:a16="http://schemas.microsoft.com/office/drawing/2014/main" id="{A9F6596A-EE3F-5647-BF1E-D1718FB80B7B}"/>
                  </a:ext>
                </a:extLst>
              </p14:cNvPr>
              <p14:cNvContentPartPr/>
              <p14:nvPr/>
            </p14:nvContentPartPr>
            <p14:xfrm>
              <a:off x="7164733" y="1068847"/>
              <a:ext cx="116640" cy="264960"/>
            </p14:xfrm>
          </p:contentPart>
        </mc:Choice>
        <mc:Fallback>
          <p:pic>
            <p:nvPicPr>
              <p:cNvPr id="149" name="Inkt 148">
                <a:extLst>
                  <a:ext uri="{FF2B5EF4-FFF2-40B4-BE49-F238E27FC236}">
                    <a16:creationId xmlns:a16="http://schemas.microsoft.com/office/drawing/2014/main" id="{A9F6596A-EE3F-5647-BF1E-D1718FB80B7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134133" y="1037887"/>
                <a:ext cx="178200" cy="32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6060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C3D70F-75DC-4F3F-880E-70CCEAB0E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</a:rPr>
              <a:t>Geef</a:t>
            </a:r>
            <a:r>
              <a:rPr lang="en-US" b="1" dirty="0">
                <a:solidFill>
                  <a:schemeClr val="accent1"/>
                </a:solidFill>
              </a:rPr>
              <a:t> O(n)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16BD969-A7D8-4849-AE1B-7F59B7F42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0833" y="1510563"/>
            <a:ext cx="3951723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BEGIN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1600" dirty="0">
                <a:latin typeface="Arial Unicode MS"/>
              </a:rPr>
              <a:t>som &lt;- 0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1600" dirty="0">
                <a:latin typeface="Arial Unicode MS"/>
              </a:rPr>
              <a:t>i &lt;- 1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1600" dirty="0">
                <a:latin typeface="Arial Unicode MS"/>
              </a:rPr>
              <a:t>ZOLANG i ≤ n DOE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1600" dirty="0">
                <a:latin typeface="Arial Unicode MS"/>
              </a:rPr>
              <a:t>	VOOR j = 1 TOT i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1600" dirty="0">
                <a:latin typeface="Arial Unicode MS"/>
              </a:rPr>
              <a:t>		DOE som &lt;- som + j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1600" dirty="0">
                <a:latin typeface="Arial Unicode MS"/>
              </a:rPr>
              <a:t>	EINDE VOOR i &lt;- i . 2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1600" dirty="0">
                <a:latin typeface="Arial Unicode MS"/>
              </a:rPr>
              <a:t>EINDE ZOLANG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1600" dirty="0">
                <a:latin typeface="Arial Unicode MS"/>
              </a:rPr>
              <a:t>RETOUR(som)</a:t>
            </a:r>
            <a:r>
              <a:rPr lang="nl-BE" altLang="nl-BE" sz="1200" dirty="0"/>
              <a:t> </a:t>
            </a:r>
            <a:endParaRPr lang="nl-BE" altLang="nl-BE" sz="3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EINDE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BE" altLang="nl-BE" sz="1600" b="1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600" b="1" dirty="0">
                <a:latin typeface="+mj-lt"/>
              </a:rPr>
              <a:t>Stel: n = 2^k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Reken uit met als vb </a:t>
            </a:r>
            <a:r>
              <a:rPr lang="nl-BE" sz="1600" b="1" dirty="0">
                <a:latin typeface="+mj-lt"/>
              </a:rPr>
              <a:t>n = </a:t>
            </a:r>
            <a:r>
              <a:rPr lang="fr-BE" sz="1600" b="1" dirty="0">
                <a:latin typeface="+mj-lt"/>
              </a:rPr>
              <a:t>8</a:t>
            </a:r>
            <a:r>
              <a:rPr lang="nl-BE" sz="1600" b="1" dirty="0">
                <a:latin typeface="+mj-lt"/>
              </a:rPr>
              <a:t> = 2</a:t>
            </a:r>
            <a:r>
              <a:rPr lang="fr-BE" sz="1600" b="1" baseline="30000" dirty="0">
                <a:latin typeface="+mj-lt"/>
              </a:rPr>
              <a:t>3</a:t>
            </a:r>
            <a:endParaRPr kumimoji="0" lang="nl-BE" altLang="nl-B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t 2">
                <a:extLst>
                  <a:ext uri="{FF2B5EF4-FFF2-40B4-BE49-F238E27FC236}">
                    <a16:creationId xmlns:a16="http://schemas.microsoft.com/office/drawing/2014/main" id="{C739580A-0831-B745-929F-5FF62AB6754B}"/>
                  </a:ext>
                </a:extLst>
              </p14:cNvPr>
              <p14:cNvContentPartPr/>
              <p14:nvPr/>
            </p14:nvContentPartPr>
            <p14:xfrm>
              <a:off x="3486973" y="4984567"/>
              <a:ext cx="915840" cy="42840"/>
            </p14:xfrm>
          </p:contentPart>
        </mc:Choice>
        <mc:Fallback>
          <p:pic>
            <p:nvPicPr>
              <p:cNvPr id="3" name="Inkt 2">
                <a:extLst>
                  <a:ext uri="{FF2B5EF4-FFF2-40B4-BE49-F238E27FC236}">
                    <a16:creationId xmlns:a16="http://schemas.microsoft.com/office/drawing/2014/main" id="{C739580A-0831-B745-929F-5FF62AB675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56373" y="4953967"/>
                <a:ext cx="977040" cy="10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5301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0CC866FA-8DE2-400D-9539-2BB9B9ACE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603" y="1131845"/>
            <a:ext cx="7952942" cy="43692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t 6">
                <a:extLst>
                  <a:ext uri="{FF2B5EF4-FFF2-40B4-BE49-F238E27FC236}">
                    <a16:creationId xmlns:a16="http://schemas.microsoft.com/office/drawing/2014/main" id="{3C0D0EA5-D364-5B44-927B-D6C176ACF8DA}"/>
                  </a:ext>
                </a:extLst>
              </p14:cNvPr>
              <p14:cNvContentPartPr/>
              <p14:nvPr/>
            </p14:nvContentPartPr>
            <p14:xfrm>
              <a:off x="1614253" y="1121767"/>
              <a:ext cx="333000" cy="418320"/>
            </p14:xfrm>
          </p:contentPart>
        </mc:Choice>
        <mc:Fallback>
          <p:pic>
            <p:nvPicPr>
              <p:cNvPr id="6" name="Inkt 6">
                <a:extLst>
                  <a:ext uri="{FF2B5EF4-FFF2-40B4-BE49-F238E27FC236}">
                    <a16:creationId xmlns:a16="http://schemas.microsoft.com/office/drawing/2014/main" id="{3C0D0EA5-D364-5B44-927B-D6C176ACF8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3653" y="1090807"/>
                <a:ext cx="39456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t 9">
                <a:extLst>
                  <a:ext uri="{FF2B5EF4-FFF2-40B4-BE49-F238E27FC236}">
                    <a16:creationId xmlns:a16="http://schemas.microsoft.com/office/drawing/2014/main" id="{BABA023A-DEE6-1D48-A780-E2938815D8CC}"/>
                  </a:ext>
                </a:extLst>
              </p14:cNvPr>
              <p14:cNvContentPartPr/>
              <p14:nvPr/>
            </p14:nvContentPartPr>
            <p14:xfrm>
              <a:off x="1613893" y="1656007"/>
              <a:ext cx="302040" cy="323280"/>
            </p14:xfrm>
          </p:contentPart>
        </mc:Choice>
        <mc:Fallback>
          <p:pic>
            <p:nvPicPr>
              <p:cNvPr id="9" name="Inkt 9">
                <a:extLst>
                  <a:ext uri="{FF2B5EF4-FFF2-40B4-BE49-F238E27FC236}">
                    <a16:creationId xmlns:a16="http://schemas.microsoft.com/office/drawing/2014/main" id="{BABA023A-DEE6-1D48-A780-E2938815D8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82933" y="1625407"/>
                <a:ext cx="36324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" name="Inkt 22">
                <a:extLst>
                  <a:ext uri="{FF2B5EF4-FFF2-40B4-BE49-F238E27FC236}">
                    <a16:creationId xmlns:a16="http://schemas.microsoft.com/office/drawing/2014/main" id="{873CD41F-F952-9249-91F1-799F0A7C2C1B}"/>
                  </a:ext>
                </a:extLst>
              </p14:cNvPr>
              <p14:cNvContentPartPr/>
              <p14:nvPr/>
            </p14:nvContentPartPr>
            <p14:xfrm>
              <a:off x="1587253" y="2873167"/>
              <a:ext cx="333720" cy="699120"/>
            </p14:xfrm>
          </p:contentPart>
        </mc:Choice>
        <mc:Fallback>
          <p:pic>
            <p:nvPicPr>
              <p:cNvPr id="20" name="Inkt 22">
                <a:extLst>
                  <a:ext uri="{FF2B5EF4-FFF2-40B4-BE49-F238E27FC236}">
                    <a16:creationId xmlns:a16="http://schemas.microsoft.com/office/drawing/2014/main" id="{873CD41F-F952-9249-91F1-799F0A7C2C1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56653" y="2842551"/>
                <a:ext cx="394920" cy="7607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1" name="Inkt 23">
                <a:extLst>
                  <a:ext uri="{FF2B5EF4-FFF2-40B4-BE49-F238E27FC236}">
                    <a16:creationId xmlns:a16="http://schemas.microsoft.com/office/drawing/2014/main" id="{82BABC48-EF56-DB4B-B72F-3C6200256E93}"/>
                  </a:ext>
                </a:extLst>
              </p14:cNvPr>
              <p14:cNvContentPartPr/>
              <p14:nvPr/>
            </p14:nvContentPartPr>
            <p14:xfrm>
              <a:off x="1587253" y="2455207"/>
              <a:ext cx="222480" cy="307080"/>
            </p14:xfrm>
          </p:contentPart>
        </mc:Choice>
        <mc:Fallback>
          <p:pic>
            <p:nvPicPr>
              <p:cNvPr id="21" name="Inkt 23">
                <a:extLst>
                  <a:ext uri="{FF2B5EF4-FFF2-40B4-BE49-F238E27FC236}">
                    <a16:creationId xmlns:a16="http://schemas.microsoft.com/office/drawing/2014/main" id="{82BABC48-EF56-DB4B-B72F-3C6200256E9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56653" y="2424643"/>
                <a:ext cx="284040" cy="36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2" name="Inkt 24">
                <a:extLst>
                  <a:ext uri="{FF2B5EF4-FFF2-40B4-BE49-F238E27FC236}">
                    <a16:creationId xmlns:a16="http://schemas.microsoft.com/office/drawing/2014/main" id="{B1DE171D-CA91-CC45-8B4A-499EB5C48540}"/>
                  </a:ext>
                </a:extLst>
              </p14:cNvPr>
              <p14:cNvContentPartPr/>
              <p14:nvPr/>
            </p14:nvContentPartPr>
            <p14:xfrm>
              <a:off x="1613893" y="2090167"/>
              <a:ext cx="201240" cy="233280"/>
            </p14:xfrm>
          </p:contentPart>
        </mc:Choice>
        <mc:Fallback>
          <p:pic>
            <p:nvPicPr>
              <p:cNvPr id="22" name="Inkt 24">
                <a:extLst>
                  <a:ext uri="{FF2B5EF4-FFF2-40B4-BE49-F238E27FC236}">
                    <a16:creationId xmlns:a16="http://schemas.microsoft.com/office/drawing/2014/main" id="{B1DE171D-CA91-CC45-8B4A-499EB5C4854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82988" y="2059207"/>
                <a:ext cx="262331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0" name="Inkt 29">
                <a:extLst>
                  <a:ext uri="{FF2B5EF4-FFF2-40B4-BE49-F238E27FC236}">
                    <a16:creationId xmlns:a16="http://schemas.microsoft.com/office/drawing/2014/main" id="{4E73779B-F821-3B43-A76C-D7AE650C30BF}"/>
                  </a:ext>
                </a:extLst>
              </p14:cNvPr>
              <p14:cNvContentPartPr/>
              <p14:nvPr/>
            </p14:nvContentPartPr>
            <p14:xfrm>
              <a:off x="2698573" y="597607"/>
              <a:ext cx="222480" cy="90360"/>
            </p14:xfrm>
          </p:contentPart>
        </mc:Choice>
        <mc:Fallback>
          <p:pic>
            <p:nvPicPr>
              <p:cNvPr id="30" name="Inkt 29">
                <a:extLst>
                  <a:ext uri="{FF2B5EF4-FFF2-40B4-BE49-F238E27FC236}">
                    <a16:creationId xmlns:a16="http://schemas.microsoft.com/office/drawing/2014/main" id="{4E73779B-F821-3B43-A76C-D7AE650C30B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67973" y="567007"/>
                <a:ext cx="28404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0" name="Inkt 42">
                <a:extLst>
                  <a:ext uri="{FF2B5EF4-FFF2-40B4-BE49-F238E27FC236}">
                    <a16:creationId xmlns:a16="http://schemas.microsoft.com/office/drawing/2014/main" id="{85D55606-1643-8140-8651-1CB4D19756AC}"/>
                  </a:ext>
                </a:extLst>
              </p14:cNvPr>
              <p14:cNvContentPartPr/>
              <p14:nvPr/>
            </p14:nvContentPartPr>
            <p14:xfrm>
              <a:off x="3386533" y="270367"/>
              <a:ext cx="1249200" cy="444240"/>
            </p14:xfrm>
          </p:contentPart>
        </mc:Choice>
        <mc:Fallback>
          <p:pic>
            <p:nvPicPr>
              <p:cNvPr id="40" name="Inkt 42">
                <a:extLst>
                  <a:ext uri="{FF2B5EF4-FFF2-40B4-BE49-F238E27FC236}">
                    <a16:creationId xmlns:a16="http://schemas.microsoft.com/office/drawing/2014/main" id="{85D55606-1643-8140-8651-1CB4D19756A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355933" y="239767"/>
                <a:ext cx="131040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1" name="Inkt 43">
                <a:extLst>
                  <a:ext uri="{FF2B5EF4-FFF2-40B4-BE49-F238E27FC236}">
                    <a16:creationId xmlns:a16="http://schemas.microsoft.com/office/drawing/2014/main" id="{60CE690A-7A6B-F349-A172-96E50A8925AD}"/>
                  </a:ext>
                </a:extLst>
              </p14:cNvPr>
              <p14:cNvContentPartPr/>
              <p14:nvPr/>
            </p14:nvContentPartPr>
            <p14:xfrm>
              <a:off x="3121933" y="571327"/>
              <a:ext cx="79560" cy="106200"/>
            </p14:xfrm>
          </p:contentPart>
        </mc:Choice>
        <mc:Fallback>
          <p:pic>
            <p:nvPicPr>
              <p:cNvPr id="41" name="Inkt 43">
                <a:extLst>
                  <a:ext uri="{FF2B5EF4-FFF2-40B4-BE49-F238E27FC236}">
                    <a16:creationId xmlns:a16="http://schemas.microsoft.com/office/drawing/2014/main" id="{60CE690A-7A6B-F349-A172-96E50A8925A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91333" y="540727"/>
                <a:ext cx="14112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2" name="Inkt 44">
                <a:extLst>
                  <a:ext uri="{FF2B5EF4-FFF2-40B4-BE49-F238E27FC236}">
                    <a16:creationId xmlns:a16="http://schemas.microsoft.com/office/drawing/2014/main" id="{7CB5E57E-C7DF-7844-8F85-49D8976F482A}"/>
                  </a:ext>
                </a:extLst>
              </p14:cNvPr>
              <p14:cNvContentPartPr/>
              <p14:nvPr/>
            </p14:nvContentPartPr>
            <p14:xfrm>
              <a:off x="1758973" y="455047"/>
              <a:ext cx="685800" cy="264960"/>
            </p14:xfrm>
          </p:contentPart>
        </mc:Choice>
        <mc:Fallback>
          <p:pic>
            <p:nvPicPr>
              <p:cNvPr id="42" name="Inkt 44">
                <a:extLst>
                  <a:ext uri="{FF2B5EF4-FFF2-40B4-BE49-F238E27FC236}">
                    <a16:creationId xmlns:a16="http://schemas.microsoft.com/office/drawing/2014/main" id="{7CB5E57E-C7DF-7844-8F85-49D8976F482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728373" y="424087"/>
                <a:ext cx="74736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6" name="Inkt 45">
                <a:extLst>
                  <a:ext uri="{FF2B5EF4-FFF2-40B4-BE49-F238E27FC236}">
                    <a16:creationId xmlns:a16="http://schemas.microsoft.com/office/drawing/2014/main" id="{8795B3AF-E8D5-C745-AFB0-2BE7BB01B037}"/>
                  </a:ext>
                </a:extLst>
              </p14:cNvPr>
              <p14:cNvContentPartPr/>
              <p14:nvPr/>
            </p14:nvContentPartPr>
            <p14:xfrm>
              <a:off x="1735573" y="2793967"/>
              <a:ext cx="259560" cy="290880"/>
            </p14:xfrm>
          </p:contentPart>
        </mc:Choice>
        <mc:Fallback>
          <p:pic>
            <p:nvPicPr>
              <p:cNvPr id="46" name="Inkt 45">
                <a:extLst>
                  <a:ext uri="{FF2B5EF4-FFF2-40B4-BE49-F238E27FC236}">
                    <a16:creationId xmlns:a16="http://schemas.microsoft.com/office/drawing/2014/main" id="{8795B3AF-E8D5-C745-AFB0-2BE7BB01B03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704973" y="2763007"/>
                <a:ext cx="32112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83" name="Inkt 83">
                <a:extLst>
                  <a:ext uri="{FF2B5EF4-FFF2-40B4-BE49-F238E27FC236}">
                    <a16:creationId xmlns:a16="http://schemas.microsoft.com/office/drawing/2014/main" id="{64CDA675-1D06-D94D-9B1E-256201C541CA}"/>
                  </a:ext>
                </a:extLst>
              </p14:cNvPr>
              <p14:cNvContentPartPr/>
              <p14:nvPr/>
            </p14:nvContentPartPr>
            <p14:xfrm>
              <a:off x="6630133" y="4106167"/>
              <a:ext cx="529920" cy="185760"/>
            </p14:xfrm>
          </p:contentPart>
        </mc:Choice>
        <mc:Fallback>
          <p:pic>
            <p:nvPicPr>
              <p:cNvPr id="83" name="Inkt 83">
                <a:extLst>
                  <a:ext uri="{FF2B5EF4-FFF2-40B4-BE49-F238E27FC236}">
                    <a16:creationId xmlns:a16="http://schemas.microsoft.com/office/drawing/2014/main" id="{64CDA675-1D06-D94D-9B1E-256201C541C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599512" y="4075508"/>
                <a:ext cx="591162" cy="24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85" name="Inkt 84">
                <a:extLst>
                  <a:ext uri="{FF2B5EF4-FFF2-40B4-BE49-F238E27FC236}">
                    <a16:creationId xmlns:a16="http://schemas.microsoft.com/office/drawing/2014/main" id="{104894D0-6ED9-D047-8C8C-6A4BC3231333}"/>
                  </a:ext>
                </a:extLst>
              </p14:cNvPr>
              <p14:cNvContentPartPr/>
              <p14:nvPr/>
            </p14:nvContentPartPr>
            <p14:xfrm>
              <a:off x="6794293" y="3566527"/>
              <a:ext cx="190800" cy="79560"/>
            </p14:xfrm>
          </p:contentPart>
        </mc:Choice>
        <mc:Fallback>
          <p:pic>
            <p:nvPicPr>
              <p:cNvPr id="85" name="Inkt 84">
                <a:extLst>
                  <a:ext uri="{FF2B5EF4-FFF2-40B4-BE49-F238E27FC236}">
                    <a16:creationId xmlns:a16="http://schemas.microsoft.com/office/drawing/2014/main" id="{104894D0-6ED9-D047-8C8C-6A4BC323133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763693" y="3535567"/>
                <a:ext cx="25236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93" name="Inkt 93">
                <a:extLst>
                  <a:ext uri="{FF2B5EF4-FFF2-40B4-BE49-F238E27FC236}">
                    <a16:creationId xmlns:a16="http://schemas.microsoft.com/office/drawing/2014/main" id="{3806054A-FFFB-1946-BA44-7F83E259ED70}"/>
                  </a:ext>
                </a:extLst>
              </p14:cNvPr>
              <p14:cNvContentPartPr/>
              <p14:nvPr/>
            </p14:nvContentPartPr>
            <p14:xfrm>
              <a:off x="8064373" y="3857407"/>
              <a:ext cx="164520" cy="90360"/>
            </p14:xfrm>
          </p:contentPart>
        </mc:Choice>
        <mc:Fallback>
          <p:pic>
            <p:nvPicPr>
              <p:cNvPr id="93" name="Inkt 93">
                <a:extLst>
                  <a:ext uri="{FF2B5EF4-FFF2-40B4-BE49-F238E27FC236}">
                    <a16:creationId xmlns:a16="http://schemas.microsoft.com/office/drawing/2014/main" id="{3806054A-FFFB-1946-BA44-7F83E259ED7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033773" y="3826807"/>
                <a:ext cx="22572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97" name="Inkt 96">
                <a:extLst>
                  <a:ext uri="{FF2B5EF4-FFF2-40B4-BE49-F238E27FC236}">
                    <a16:creationId xmlns:a16="http://schemas.microsoft.com/office/drawing/2014/main" id="{E3E6A844-602E-534D-BF4A-BD95266F8420}"/>
                  </a:ext>
                </a:extLst>
              </p14:cNvPr>
              <p14:cNvContentPartPr/>
              <p14:nvPr/>
            </p14:nvContentPartPr>
            <p14:xfrm>
              <a:off x="7429333" y="3598207"/>
              <a:ext cx="5760" cy="10800"/>
            </p14:xfrm>
          </p:contentPart>
        </mc:Choice>
        <mc:Fallback>
          <p:pic>
            <p:nvPicPr>
              <p:cNvPr id="97" name="Inkt 96">
                <a:extLst>
                  <a:ext uri="{FF2B5EF4-FFF2-40B4-BE49-F238E27FC236}">
                    <a16:creationId xmlns:a16="http://schemas.microsoft.com/office/drawing/2014/main" id="{E3E6A844-602E-534D-BF4A-BD95266F842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398733" y="3567607"/>
                <a:ext cx="6696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09" name="Inkt 108">
                <a:extLst>
                  <a:ext uri="{FF2B5EF4-FFF2-40B4-BE49-F238E27FC236}">
                    <a16:creationId xmlns:a16="http://schemas.microsoft.com/office/drawing/2014/main" id="{84DA2A79-AAE2-F347-962C-BC027D7FEE4F}"/>
                  </a:ext>
                </a:extLst>
              </p14:cNvPr>
              <p14:cNvContentPartPr/>
              <p14:nvPr/>
            </p14:nvContentPartPr>
            <p14:xfrm>
              <a:off x="8397733" y="4047847"/>
              <a:ext cx="1148760" cy="47880"/>
            </p14:xfrm>
          </p:contentPart>
        </mc:Choice>
        <mc:Fallback>
          <p:pic>
            <p:nvPicPr>
              <p:cNvPr id="109" name="Inkt 108">
                <a:extLst>
                  <a:ext uri="{FF2B5EF4-FFF2-40B4-BE49-F238E27FC236}">
                    <a16:creationId xmlns:a16="http://schemas.microsoft.com/office/drawing/2014/main" id="{84DA2A79-AAE2-F347-962C-BC027D7FEE4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367133" y="4017247"/>
                <a:ext cx="120996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10" name="Inkt 110">
                <a:extLst>
                  <a:ext uri="{FF2B5EF4-FFF2-40B4-BE49-F238E27FC236}">
                    <a16:creationId xmlns:a16="http://schemas.microsoft.com/office/drawing/2014/main" id="{E183B570-4A8D-7E47-ABCD-CFE60C833790}"/>
                  </a:ext>
                </a:extLst>
              </p14:cNvPr>
              <p14:cNvContentPartPr/>
              <p14:nvPr/>
            </p14:nvContentPartPr>
            <p14:xfrm>
              <a:off x="8545693" y="3561127"/>
              <a:ext cx="990000" cy="370800"/>
            </p14:xfrm>
          </p:contentPart>
        </mc:Choice>
        <mc:Fallback>
          <p:pic>
            <p:nvPicPr>
              <p:cNvPr id="110" name="Inkt 110">
                <a:extLst>
                  <a:ext uri="{FF2B5EF4-FFF2-40B4-BE49-F238E27FC236}">
                    <a16:creationId xmlns:a16="http://schemas.microsoft.com/office/drawing/2014/main" id="{E183B570-4A8D-7E47-ABCD-CFE60C83379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515093" y="3530527"/>
                <a:ext cx="105120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15" name="Inkt 115">
                <a:extLst>
                  <a:ext uri="{FF2B5EF4-FFF2-40B4-BE49-F238E27FC236}">
                    <a16:creationId xmlns:a16="http://schemas.microsoft.com/office/drawing/2014/main" id="{A6A21F69-C29C-4342-BFE2-C87D796AE2E2}"/>
                  </a:ext>
                </a:extLst>
              </p14:cNvPr>
              <p14:cNvContentPartPr/>
              <p14:nvPr/>
            </p14:nvContentPartPr>
            <p14:xfrm>
              <a:off x="8720653" y="4212007"/>
              <a:ext cx="418320" cy="164520"/>
            </p14:xfrm>
          </p:contentPart>
        </mc:Choice>
        <mc:Fallback>
          <p:pic>
            <p:nvPicPr>
              <p:cNvPr id="115" name="Inkt 115">
                <a:extLst>
                  <a:ext uri="{FF2B5EF4-FFF2-40B4-BE49-F238E27FC236}">
                    <a16:creationId xmlns:a16="http://schemas.microsoft.com/office/drawing/2014/main" id="{A6A21F69-C29C-4342-BFE2-C87D796AE2E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689693" y="4181407"/>
                <a:ext cx="4798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20" name="Inkt 120">
                <a:extLst>
                  <a:ext uri="{FF2B5EF4-FFF2-40B4-BE49-F238E27FC236}">
                    <a16:creationId xmlns:a16="http://schemas.microsoft.com/office/drawing/2014/main" id="{CD11DBDE-1F68-5C43-B458-7F6182DD7094}"/>
                  </a:ext>
                </a:extLst>
              </p14:cNvPr>
              <p14:cNvContentPartPr/>
              <p14:nvPr/>
            </p14:nvContentPartPr>
            <p14:xfrm>
              <a:off x="7841893" y="4836247"/>
              <a:ext cx="471240" cy="212040"/>
            </p14:xfrm>
          </p:contentPart>
        </mc:Choice>
        <mc:Fallback>
          <p:pic>
            <p:nvPicPr>
              <p:cNvPr id="120" name="Inkt 120">
                <a:extLst>
                  <a:ext uri="{FF2B5EF4-FFF2-40B4-BE49-F238E27FC236}">
                    <a16:creationId xmlns:a16="http://schemas.microsoft.com/office/drawing/2014/main" id="{CD11DBDE-1F68-5C43-B458-7F6182DD709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811293" y="4805647"/>
                <a:ext cx="53280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22" name="Inkt 121">
                <a:extLst>
                  <a:ext uri="{FF2B5EF4-FFF2-40B4-BE49-F238E27FC236}">
                    <a16:creationId xmlns:a16="http://schemas.microsoft.com/office/drawing/2014/main" id="{8E6B1416-E980-194C-A64D-880143DD51A0}"/>
                  </a:ext>
                </a:extLst>
              </p14:cNvPr>
              <p14:cNvContentPartPr/>
              <p14:nvPr/>
            </p14:nvContentPartPr>
            <p14:xfrm>
              <a:off x="8609413" y="4921207"/>
              <a:ext cx="286200" cy="180360"/>
            </p14:xfrm>
          </p:contentPart>
        </mc:Choice>
        <mc:Fallback>
          <p:pic>
            <p:nvPicPr>
              <p:cNvPr id="122" name="Inkt 121">
                <a:extLst>
                  <a:ext uri="{FF2B5EF4-FFF2-40B4-BE49-F238E27FC236}">
                    <a16:creationId xmlns:a16="http://schemas.microsoft.com/office/drawing/2014/main" id="{8E6B1416-E980-194C-A64D-880143DD51A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578813" y="4890247"/>
                <a:ext cx="34740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27" name="Inkt 128">
                <a:extLst>
                  <a:ext uri="{FF2B5EF4-FFF2-40B4-BE49-F238E27FC236}">
                    <a16:creationId xmlns:a16="http://schemas.microsoft.com/office/drawing/2014/main" id="{F7F34747-AC17-1448-ADCC-9A43C141947F}"/>
                  </a:ext>
                </a:extLst>
              </p14:cNvPr>
              <p14:cNvContentPartPr/>
              <p14:nvPr/>
            </p14:nvContentPartPr>
            <p14:xfrm>
              <a:off x="9480253" y="4683967"/>
              <a:ext cx="520920" cy="486360"/>
            </p14:xfrm>
          </p:contentPart>
        </mc:Choice>
        <mc:Fallback>
          <p:pic>
            <p:nvPicPr>
              <p:cNvPr id="127" name="Inkt 128">
                <a:extLst>
                  <a:ext uri="{FF2B5EF4-FFF2-40B4-BE49-F238E27FC236}">
                    <a16:creationId xmlns:a16="http://schemas.microsoft.com/office/drawing/2014/main" id="{F7F34747-AC17-1448-ADCC-9A43C141947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449314" y="4653344"/>
                <a:ext cx="582078" cy="547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28" name="Inkt 129">
                <a:extLst>
                  <a:ext uri="{FF2B5EF4-FFF2-40B4-BE49-F238E27FC236}">
                    <a16:creationId xmlns:a16="http://schemas.microsoft.com/office/drawing/2014/main" id="{B086FFF2-ACE4-9D4C-8E5A-B60783839FAB}"/>
                  </a:ext>
                </a:extLst>
              </p14:cNvPr>
              <p14:cNvContentPartPr/>
              <p14:nvPr/>
            </p14:nvContentPartPr>
            <p14:xfrm>
              <a:off x="9127813" y="5053327"/>
              <a:ext cx="111600" cy="117000"/>
            </p14:xfrm>
          </p:contentPart>
        </mc:Choice>
        <mc:Fallback>
          <p:pic>
            <p:nvPicPr>
              <p:cNvPr id="128" name="Inkt 129">
                <a:extLst>
                  <a:ext uri="{FF2B5EF4-FFF2-40B4-BE49-F238E27FC236}">
                    <a16:creationId xmlns:a16="http://schemas.microsoft.com/office/drawing/2014/main" id="{B086FFF2-ACE4-9D4C-8E5A-B60783839FA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097213" y="5022633"/>
                <a:ext cx="172800" cy="178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60" name="Inkt 160">
                <a:extLst>
                  <a:ext uri="{FF2B5EF4-FFF2-40B4-BE49-F238E27FC236}">
                    <a16:creationId xmlns:a16="http://schemas.microsoft.com/office/drawing/2014/main" id="{8018B654-9754-274A-AA56-8515CC0DEE47}"/>
                  </a:ext>
                </a:extLst>
              </p14:cNvPr>
              <p14:cNvContentPartPr/>
              <p14:nvPr/>
            </p14:nvContentPartPr>
            <p14:xfrm>
              <a:off x="8265253" y="5312527"/>
              <a:ext cx="2530080" cy="1371240"/>
            </p14:xfrm>
          </p:contentPart>
        </mc:Choice>
        <mc:Fallback>
          <p:pic>
            <p:nvPicPr>
              <p:cNvPr id="160" name="Inkt 160">
                <a:extLst>
                  <a:ext uri="{FF2B5EF4-FFF2-40B4-BE49-F238E27FC236}">
                    <a16:creationId xmlns:a16="http://schemas.microsoft.com/office/drawing/2014/main" id="{8018B654-9754-274A-AA56-8515CC0DEE4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234649" y="5281919"/>
                <a:ext cx="2591649" cy="1432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62" name="Inkt 161">
                <a:extLst>
                  <a:ext uri="{FF2B5EF4-FFF2-40B4-BE49-F238E27FC236}">
                    <a16:creationId xmlns:a16="http://schemas.microsoft.com/office/drawing/2014/main" id="{BDB9690E-E95F-7847-8B4F-1B08A4C2DEF7}"/>
                  </a:ext>
                </a:extLst>
              </p14:cNvPr>
              <p14:cNvContentPartPr/>
              <p14:nvPr/>
            </p14:nvContentPartPr>
            <p14:xfrm>
              <a:off x="9720733" y="4074487"/>
              <a:ext cx="153720" cy="10800"/>
            </p14:xfrm>
          </p:contentPart>
        </mc:Choice>
        <mc:Fallback>
          <p:pic>
            <p:nvPicPr>
              <p:cNvPr id="162" name="Inkt 161">
                <a:extLst>
                  <a:ext uri="{FF2B5EF4-FFF2-40B4-BE49-F238E27FC236}">
                    <a16:creationId xmlns:a16="http://schemas.microsoft.com/office/drawing/2014/main" id="{BDB9690E-E95F-7847-8B4F-1B08A4C2DEF7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689773" y="4043887"/>
                <a:ext cx="21528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63" name="Inkt 162">
                <a:extLst>
                  <a:ext uri="{FF2B5EF4-FFF2-40B4-BE49-F238E27FC236}">
                    <a16:creationId xmlns:a16="http://schemas.microsoft.com/office/drawing/2014/main" id="{29DFA1FC-C3EE-A442-9A4B-8732DE28CAF4}"/>
                  </a:ext>
                </a:extLst>
              </p14:cNvPr>
              <p14:cNvContentPartPr/>
              <p14:nvPr/>
            </p14:nvContentPartPr>
            <p14:xfrm>
              <a:off x="9794533" y="3968647"/>
              <a:ext cx="90360" cy="5760"/>
            </p14:xfrm>
          </p:contentPart>
        </mc:Choice>
        <mc:Fallback>
          <p:pic>
            <p:nvPicPr>
              <p:cNvPr id="163" name="Inkt 162">
                <a:extLst>
                  <a:ext uri="{FF2B5EF4-FFF2-40B4-BE49-F238E27FC236}">
                    <a16:creationId xmlns:a16="http://schemas.microsoft.com/office/drawing/2014/main" id="{29DFA1FC-C3EE-A442-9A4B-8732DE28CAF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763933" y="3938047"/>
                <a:ext cx="15156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79" name="Inkt 180">
                <a:extLst>
                  <a:ext uri="{FF2B5EF4-FFF2-40B4-BE49-F238E27FC236}">
                    <a16:creationId xmlns:a16="http://schemas.microsoft.com/office/drawing/2014/main" id="{ACAB66E2-B8A1-9845-9806-3D2EAB7A70EB}"/>
                  </a:ext>
                </a:extLst>
              </p14:cNvPr>
              <p14:cNvContentPartPr/>
              <p14:nvPr/>
            </p14:nvContentPartPr>
            <p14:xfrm>
              <a:off x="10159933" y="3587407"/>
              <a:ext cx="1158840" cy="604080"/>
            </p14:xfrm>
          </p:contentPart>
        </mc:Choice>
        <mc:Fallback>
          <p:pic>
            <p:nvPicPr>
              <p:cNvPr id="179" name="Inkt 180">
                <a:extLst>
                  <a:ext uri="{FF2B5EF4-FFF2-40B4-BE49-F238E27FC236}">
                    <a16:creationId xmlns:a16="http://schemas.microsoft.com/office/drawing/2014/main" id="{ACAB66E2-B8A1-9845-9806-3D2EAB7A70E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0128983" y="3556789"/>
                <a:ext cx="1220381" cy="6653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83" name="Inkt 183">
                <a:extLst>
                  <a:ext uri="{FF2B5EF4-FFF2-40B4-BE49-F238E27FC236}">
                    <a16:creationId xmlns:a16="http://schemas.microsoft.com/office/drawing/2014/main" id="{5307BDB9-6A9F-1546-BA14-47ECB6CC2012}"/>
                  </a:ext>
                </a:extLst>
              </p14:cNvPr>
              <p14:cNvContentPartPr/>
              <p14:nvPr/>
            </p14:nvContentPartPr>
            <p14:xfrm>
              <a:off x="10307893" y="4302007"/>
              <a:ext cx="550440" cy="434520"/>
            </p14:xfrm>
          </p:contentPart>
        </mc:Choice>
        <mc:Fallback>
          <p:pic>
            <p:nvPicPr>
              <p:cNvPr id="183" name="Inkt 183">
                <a:extLst>
                  <a:ext uri="{FF2B5EF4-FFF2-40B4-BE49-F238E27FC236}">
                    <a16:creationId xmlns:a16="http://schemas.microsoft.com/office/drawing/2014/main" id="{5307BDB9-6A9F-1546-BA14-47ECB6CC201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0277313" y="4271382"/>
                <a:ext cx="611600" cy="4961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215" name="Inkt 215">
                <a:extLst>
                  <a:ext uri="{FF2B5EF4-FFF2-40B4-BE49-F238E27FC236}">
                    <a16:creationId xmlns:a16="http://schemas.microsoft.com/office/drawing/2014/main" id="{A558EB6C-DAE7-E846-80E1-06CB89615914}"/>
                  </a:ext>
                </a:extLst>
              </p14:cNvPr>
              <p14:cNvContentPartPr/>
              <p14:nvPr/>
            </p14:nvContentPartPr>
            <p14:xfrm>
              <a:off x="3794053" y="3714487"/>
              <a:ext cx="3656880" cy="254520"/>
            </p14:xfrm>
          </p:contentPart>
        </mc:Choice>
        <mc:Fallback>
          <p:pic>
            <p:nvPicPr>
              <p:cNvPr id="215" name="Inkt 215">
                <a:extLst>
                  <a:ext uri="{FF2B5EF4-FFF2-40B4-BE49-F238E27FC236}">
                    <a16:creationId xmlns:a16="http://schemas.microsoft.com/office/drawing/2014/main" id="{A558EB6C-DAE7-E846-80E1-06CB8961591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763093" y="3683887"/>
                <a:ext cx="3718080" cy="31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9493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C3D70F-75DC-4F3F-880E-70CCEAB0E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</a:rPr>
              <a:t>Geef</a:t>
            </a:r>
            <a:r>
              <a:rPr lang="en-US" b="1" dirty="0">
                <a:solidFill>
                  <a:schemeClr val="accent1"/>
                </a:solidFill>
              </a:rPr>
              <a:t> O(n)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56C6F05-F17F-4773-8F52-5771581B6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156" y="2442102"/>
            <a:ext cx="3021950" cy="1973796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080BEA4C-6A40-4250-A5C9-641B5A33D594}"/>
              </a:ext>
            </a:extLst>
          </p:cNvPr>
          <p:cNvSpPr txBox="1"/>
          <p:nvPr/>
        </p:nvSpPr>
        <p:spPr>
          <a:xfrm>
            <a:off x="1424804" y="1911927"/>
            <a:ext cx="24353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BEGIN</a:t>
            </a:r>
          </a:p>
          <a:p>
            <a:r>
              <a:rPr lang="en-US" b="1" dirty="0"/>
              <a:t>a &lt;- 0</a:t>
            </a:r>
          </a:p>
          <a:p>
            <a:r>
              <a:rPr lang="en-US" b="1" dirty="0"/>
              <a:t>b &lt;- 0</a:t>
            </a:r>
          </a:p>
          <a:p>
            <a:r>
              <a:rPr lang="en-US" b="1" dirty="0"/>
              <a:t>VOOR i </a:t>
            </a:r>
            <a:r>
              <a:rPr lang="fr-BE" b="1" dirty="0"/>
              <a:t>=0 </a:t>
            </a:r>
            <a:r>
              <a:rPr lang="en-US" b="1" dirty="0"/>
              <a:t>TOT n DOE</a:t>
            </a:r>
          </a:p>
          <a:p>
            <a:r>
              <a:rPr lang="en-US" b="1" dirty="0"/>
              <a:t>	a &lt;- a + rand()</a:t>
            </a:r>
          </a:p>
          <a:p>
            <a:r>
              <a:rPr lang="en-US" b="1" dirty="0"/>
              <a:t>EINDE VOOR</a:t>
            </a:r>
          </a:p>
          <a:p>
            <a:r>
              <a:rPr lang="en-US" b="1" dirty="0"/>
              <a:t>VOOR j </a:t>
            </a:r>
            <a:r>
              <a:rPr lang="fr-BE" b="1" dirty="0"/>
              <a:t>= 0 </a:t>
            </a:r>
            <a:r>
              <a:rPr lang="en-US" b="1" dirty="0"/>
              <a:t>TOT m DOE</a:t>
            </a:r>
          </a:p>
          <a:p>
            <a:r>
              <a:rPr lang="en-US" b="1" dirty="0"/>
              <a:t>	b &lt;- b + rand()</a:t>
            </a:r>
          </a:p>
          <a:p>
            <a:r>
              <a:rPr lang="en-US" b="1" dirty="0"/>
              <a:t>EINDE VOOR</a:t>
            </a:r>
          </a:p>
          <a:p>
            <a:r>
              <a:rPr lang="en-US" b="1" dirty="0"/>
              <a:t>EINDE</a:t>
            </a:r>
          </a:p>
        </p:txBody>
      </p:sp>
    </p:spTree>
    <p:extLst>
      <p:ext uri="{BB962C8B-B14F-4D97-AF65-F5344CB8AC3E}">
        <p14:creationId xmlns:p14="http://schemas.microsoft.com/office/powerpoint/2010/main" val="2105387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C3D70F-75DC-4F3F-880E-70CCEAB0E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</a:rPr>
              <a:t>Geef</a:t>
            </a:r>
            <a:r>
              <a:rPr lang="en-US" b="1" dirty="0">
                <a:solidFill>
                  <a:schemeClr val="accent1"/>
                </a:solidFill>
              </a:rPr>
              <a:t> O(n)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A3F1F07-097D-4D9C-B26D-FEF58DF2F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441" y="2420979"/>
            <a:ext cx="3195178" cy="1567217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97271447-81B6-4D6A-B2F0-272A70231D64}"/>
              </a:ext>
            </a:extLst>
          </p:cNvPr>
          <p:cNvSpPr txBox="1"/>
          <p:nvPr/>
        </p:nvSpPr>
        <p:spPr>
          <a:xfrm>
            <a:off x="1424804" y="1911927"/>
            <a:ext cx="40405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BEGIN</a:t>
            </a:r>
          </a:p>
          <a:p>
            <a:r>
              <a:rPr lang="en-US" b="1" dirty="0"/>
              <a:t>a &lt;- 0</a:t>
            </a:r>
          </a:p>
          <a:p>
            <a:r>
              <a:rPr lang="en-US" b="1" dirty="0"/>
              <a:t>VOOR i</a:t>
            </a:r>
            <a:r>
              <a:rPr lang="fr-BE" b="1" dirty="0"/>
              <a:t> = 0</a:t>
            </a:r>
            <a:r>
              <a:rPr lang="en-US" b="1" dirty="0"/>
              <a:t> TOT n DOE</a:t>
            </a:r>
          </a:p>
          <a:p>
            <a:r>
              <a:rPr lang="en-US" b="1" dirty="0"/>
              <a:t>	VOOR j</a:t>
            </a:r>
            <a:r>
              <a:rPr lang="fr-BE" b="1" dirty="0"/>
              <a:t> = n</a:t>
            </a:r>
            <a:r>
              <a:rPr lang="en-US" b="1" dirty="0"/>
              <a:t> TOT i (STAP -1) DOE</a:t>
            </a:r>
          </a:p>
          <a:p>
            <a:r>
              <a:rPr lang="en-US" b="1" dirty="0"/>
              <a:t>	a &lt;- a + i + j</a:t>
            </a:r>
          </a:p>
          <a:p>
            <a:r>
              <a:rPr lang="en-US" b="1" dirty="0"/>
              <a:t>	EINDE VOOR</a:t>
            </a:r>
          </a:p>
          <a:p>
            <a:r>
              <a:rPr lang="en-US" b="1" dirty="0"/>
              <a:t>EINDE VOOR</a:t>
            </a:r>
          </a:p>
          <a:p>
            <a:r>
              <a:rPr lang="en-US" b="1" dirty="0"/>
              <a:t>EINDE</a:t>
            </a:r>
          </a:p>
        </p:txBody>
      </p:sp>
    </p:spTree>
    <p:extLst>
      <p:ext uri="{BB962C8B-B14F-4D97-AF65-F5344CB8AC3E}">
        <p14:creationId xmlns:p14="http://schemas.microsoft.com/office/powerpoint/2010/main" val="2164329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C3D70F-75DC-4F3F-880E-70CCEAB0E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</a:rPr>
              <a:t>Geef</a:t>
            </a:r>
            <a:r>
              <a:rPr lang="en-US" b="1" dirty="0">
                <a:solidFill>
                  <a:schemeClr val="accent1"/>
                </a:solidFill>
              </a:rPr>
              <a:t> O(n)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A3F1F07-097D-4D9C-B26D-FEF58DF2F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441" y="2420979"/>
            <a:ext cx="3195178" cy="1567217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97271447-81B6-4D6A-B2F0-272A70231D64}"/>
              </a:ext>
            </a:extLst>
          </p:cNvPr>
          <p:cNvSpPr txBox="1"/>
          <p:nvPr/>
        </p:nvSpPr>
        <p:spPr>
          <a:xfrm>
            <a:off x="1424804" y="1911927"/>
            <a:ext cx="40405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BEGIN</a:t>
            </a:r>
          </a:p>
          <a:p>
            <a:r>
              <a:rPr lang="en-US" b="1" dirty="0"/>
              <a:t>a &lt;- 0</a:t>
            </a:r>
          </a:p>
          <a:p>
            <a:r>
              <a:rPr lang="en-US" b="1" dirty="0"/>
              <a:t>VOOR i</a:t>
            </a:r>
            <a:r>
              <a:rPr lang="fr-BE" b="1" dirty="0"/>
              <a:t> = 0</a:t>
            </a:r>
            <a:r>
              <a:rPr lang="en-US" b="1" dirty="0"/>
              <a:t> TOT n DOE</a:t>
            </a:r>
          </a:p>
          <a:p>
            <a:r>
              <a:rPr lang="en-US" b="1" dirty="0"/>
              <a:t>	VOOR j</a:t>
            </a:r>
            <a:r>
              <a:rPr lang="fr-BE" b="1" dirty="0"/>
              <a:t> = n</a:t>
            </a:r>
            <a:r>
              <a:rPr lang="en-US" b="1" dirty="0"/>
              <a:t> TOT i (STAP -1) DOE</a:t>
            </a:r>
          </a:p>
          <a:p>
            <a:r>
              <a:rPr lang="en-US" b="1" dirty="0"/>
              <a:t>	a &lt;- a + i + j</a:t>
            </a:r>
          </a:p>
          <a:p>
            <a:r>
              <a:rPr lang="en-US" b="1" dirty="0"/>
              <a:t>	EINDE VOOR</a:t>
            </a:r>
          </a:p>
          <a:p>
            <a:r>
              <a:rPr lang="en-US" b="1" dirty="0"/>
              <a:t>EINDE VOOR</a:t>
            </a:r>
          </a:p>
          <a:p>
            <a:r>
              <a:rPr lang="en-US" b="1" dirty="0"/>
              <a:t>EINDE</a:t>
            </a:r>
          </a:p>
        </p:txBody>
      </p:sp>
    </p:spTree>
    <p:extLst>
      <p:ext uri="{BB962C8B-B14F-4D97-AF65-F5344CB8AC3E}">
        <p14:creationId xmlns:p14="http://schemas.microsoft.com/office/powerpoint/2010/main" val="647088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73ACCA34-AA59-4C95-8890-48C77A60C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826" y="418307"/>
            <a:ext cx="3195178" cy="156721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7" name="Inkt 46">
                <a:extLst>
                  <a:ext uri="{FF2B5EF4-FFF2-40B4-BE49-F238E27FC236}">
                    <a16:creationId xmlns:a16="http://schemas.microsoft.com/office/drawing/2014/main" id="{7CAC8FBF-B94C-B343-9EAC-01CA47E45FE3}"/>
                  </a:ext>
                </a:extLst>
              </p14:cNvPr>
              <p14:cNvContentPartPr/>
              <p14:nvPr/>
            </p14:nvContentPartPr>
            <p14:xfrm>
              <a:off x="2109720" y="2608560"/>
              <a:ext cx="153720" cy="106200"/>
            </p14:xfrm>
          </p:contentPart>
        </mc:Choice>
        <mc:Fallback>
          <p:pic>
            <p:nvPicPr>
              <p:cNvPr id="47" name="Inkt 46">
                <a:extLst>
                  <a:ext uri="{FF2B5EF4-FFF2-40B4-BE49-F238E27FC236}">
                    <a16:creationId xmlns:a16="http://schemas.microsoft.com/office/drawing/2014/main" id="{7CAC8FBF-B94C-B343-9EAC-01CA47E45F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78760" y="2577600"/>
                <a:ext cx="21492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6" name="Inkt 57">
                <a:extLst>
                  <a:ext uri="{FF2B5EF4-FFF2-40B4-BE49-F238E27FC236}">
                    <a16:creationId xmlns:a16="http://schemas.microsoft.com/office/drawing/2014/main" id="{DE712759-242A-2640-BA6D-30DC814CF0AA}"/>
                  </a:ext>
                </a:extLst>
              </p14:cNvPr>
              <p14:cNvContentPartPr/>
              <p14:nvPr/>
            </p14:nvContentPartPr>
            <p14:xfrm>
              <a:off x="1908480" y="2867760"/>
              <a:ext cx="662040" cy="619920"/>
            </p14:xfrm>
          </p:contentPart>
        </mc:Choice>
        <mc:Fallback>
          <p:pic>
            <p:nvPicPr>
              <p:cNvPr id="56" name="Inkt 57">
                <a:extLst>
                  <a:ext uri="{FF2B5EF4-FFF2-40B4-BE49-F238E27FC236}">
                    <a16:creationId xmlns:a16="http://schemas.microsoft.com/office/drawing/2014/main" id="{DE712759-242A-2640-BA6D-30DC814CF0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77520" y="2836800"/>
                <a:ext cx="723240" cy="6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7" name="Inkt 58">
                <a:extLst>
                  <a:ext uri="{FF2B5EF4-FFF2-40B4-BE49-F238E27FC236}">
                    <a16:creationId xmlns:a16="http://schemas.microsoft.com/office/drawing/2014/main" id="{628453A3-7C9C-5640-8F12-3B61ABF58935}"/>
                  </a:ext>
                </a:extLst>
              </p14:cNvPr>
              <p14:cNvContentPartPr/>
              <p14:nvPr/>
            </p14:nvContentPartPr>
            <p14:xfrm>
              <a:off x="5072880" y="2121840"/>
              <a:ext cx="5210640" cy="2614320"/>
            </p14:xfrm>
          </p:contentPart>
        </mc:Choice>
        <mc:Fallback>
          <p:pic>
            <p:nvPicPr>
              <p:cNvPr id="57" name="Inkt 58">
                <a:extLst>
                  <a:ext uri="{FF2B5EF4-FFF2-40B4-BE49-F238E27FC236}">
                    <a16:creationId xmlns:a16="http://schemas.microsoft.com/office/drawing/2014/main" id="{628453A3-7C9C-5640-8F12-3B61ABF5893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41920" y="2090880"/>
                <a:ext cx="5271840" cy="267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0" name="Inkt 59">
                <a:extLst>
                  <a:ext uri="{FF2B5EF4-FFF2-40B4-BE49-F238E27FC236}">
                    <a16:creationId xmlns:a16="http://schemas.microsoft.com/office/drawing/2014/main" id="{82100D6E-CED7-734B-BEC8-7B89B80DD41B}"/>
                  </a:ext>
                </a:extLst>
              </p14:cNvPr>
              <p14:cNvContentPartPr/>
              <p14:nvPr/>
            </p14:nvContentPartPr>
            <p14:xfrm>
              <a:off x="2582080" y="2789447"/>
              <a:ext cx="10800" cy="10800"/>
            </p14:xfrm>
          </p:contentPart>
        </mc:Choice>
        <mc:Fallback>
          <p:pic>
            <p:nvPicPr>
              <p:cNvPr id="60" name="Inkt 59">
                <a:extLst>
                  <a:ext uri="{FF2B5EF4-FFF2-40B4-BE49-F238E27FC236}">
                    <a16:creationId xmlns:a16="http://schemas.microsoft.com/office/drawing/2014/main" id="{82100D6E-CED7-734B-BEC8-7B89B80DD41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51480" y="2758847"/>
                <a:ext cx="7236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2" name="Inkt 72">
                <a:extLst>
                  <a:ext uri="{FF2B5EF4-FFF2-40B4-BE49-F238E27FC236}">
                    <a16:creationId xmlns:a16="http://schemas.microsoft.com/office/drawing/2014/main" id="{FD601024-83D7-1845-9CCE-85F942E66AD3}"/>
                  </a:ext>
                </a:extLst>
              </p14:cNvPr>
              <p14:cNvContentPartPr/>
              <p14:nvPr/>
            </p14:nvContentPartPr>
            <p14:xfrm>
              <a:off x="2375653" y="3783240"/>
              <a:ext cx="1877147" cy="534960"/>
            </p14:xfrm>
          </p:contentPart>
        </mc:Choice>
        <mc:Fallback>
          <p:pic>
            <p:nvPicPr>
              <p:cNvPr id="72" name="Inkt 72">
                <a:extLst>
                  <a:ext uri="{FF2B5EF4-FFF2-40B4-BE49-F238E27FC236}">
                    <a16:creationId xmlns:a16="http://schemas.microsoft.com/office/drawing/2014/main" id="{FD601024-83D7-1845-9CCE-85F942E66AD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45051" y="3752259"/>
                <a:ext cx="1938711" cy="5962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5" name="Inkt 75">
                <a:extLst>
                  <a:ext uri="{FF2B5EF4-FFF2-40B4-BE49-F238E27FC236}">
                    <a16:creationId xmlns:a16="http://schemas.microsoft.com/office/drawing/2014/main" id="{3D0BC31E-A7FE-D844-A029-D41A44FF07A2}"/>
                  </a:ext>
                </a:extLst>
              </p14:cNvPr>
              <p14:cNvContentPartPr/>
              <p14:nvPr/>
            </p14:nvContentPartPr>
            <p14:xfrm>
              <a:off x="2910400" y="2629800"/>
              <a:ext cx="1416560" cy="799560"/>
            </p14:xfrm>
          </p:contentPart>
        </mc:Choice>
        <mc:Fallback>
          <p:pic>
            <p:nvPicPr>
              <p:cNvPr id="75" name="Inkt 75">
                <a:extLst>
                  <a:ext uri="{FF2B5EF4-FFF2-40B4-BE49-F238E27FC236}">
                    <a16:creationId xmlns:a16="http://schemas.microsoft.com/office/drawing/2014/main" id="{3D0BC31E-A7FE-D844-A029-D41A44FF07A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79441" y="2598840"/>
                <a:ext cx="1477758" cy="86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3248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C3D70F-75DC-4F3F-880E-70CCEAB0E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</a:rPr>
              <a:t>Complexiteit</a:t>
            </a:r>
            <a:r>
              <a:rPr lang="en-US" b="1" dirty="0">
                <a:solidFill>
                  <a:schemeClr val="accent1"/>
                </a:solidFill>
              </a:rPr>
              <a:t> van </a:t>
            </a:r>
            <a:r>
              <a:rPr lang="en-US" b="1" dirty="0" err="1">
                <a:solidFill>
                  <a:schemeClr val="accent1"/>
                </a:solidFill>
              </a:rPr>
              <a:t>algoritmen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C7A646E-03C7-4987-BE8D-F18EB8217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656" y="2581275"/>
            <a:ext cx="6439332" cy="249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9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C3D70F-75DC-4F3F-880E-70CCEAB0E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</a:rPr>
              <a:t>Geef</a:t>
            </a:r>
            <a:r>
              <a:rPr lang="en-US" b="1" dirty="0">
                <a:solidFill>
                  <a:schemeClr val="accent1"/>
                </a:solidFill>
              </a:rPr>
              <a:t> O(n)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3D03DE5-CBFF-4287-AE0E-5F05D8854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88" y="2486520"/>
            <a:ext cx="3502446" cy="170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49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C3D70F-75DC-4F3F-880E-70CCEAB0E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</a:rPr>
              <a:t>Geef</a:t>
            </a:r>
            <a:r>
              <a:rPr lang="en-US" b="1" dirty="0">
                <a:solidFill>
                  <a:schemeClr val="accent1"/>
                </a:solidFill>
              </a:rPr>
              <a:t> O(n)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3AA83E72-8D85-4D99-8F22-E4D84BF34660}"/>
              </a:ext>
            </a:extLst>
          </p:cNvPr>
          <p:cNvSpPr/>
          <p:nvPr/>
        </p:nvSpPr>
        <p:spPr>
          <a:xfrm>
            <a:off x="838200" y="236970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Voor n = 16, j = 2, 4, 8, 16</a:t>
            </a:r>
            <a:br>
              <a:rPr lang="pt-BR" dirty="0"/>
            </a:br>
            <a:r>
              <a:rPr lang="pt-BR" dirty="0"/>
              <a:t>Voor n = 32, j = 2, 4, 8, 16, 32</a:t>
            </a:r>
          </a:p>
          <a:p>
            <a:br>
              <a:rPr lang="pt-BR" dirty="0"/>
            </a:br>
            <a:r>
              <a:rPr lang="pt-BR" dirty="0"/>
              <a:t>Maw: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j loopt in O(log n) stappen.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 loopt in n/2 stappen.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dirty="0"/>
              <a:t>Totaal aantal stappen= O(n/ 2 * log (n)) = </a:t>
            </a:r>
            <a:r>
              <a:rPr lang="pt-BR" b="1" dirty="0"/>
              <a:t>O(n*logn)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391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C3D70F-75DC-4F3F-880E-70CCEAB0E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</a:rPr>
              <a:t>Geef</a:t>
            </a:r>
            <a:r>
              <a:rPr lang="en-US" b="1" dirty="0">
                <a:solidFill>
                  <a:schemeClr val="accent1"/>
                </a:solidFill>
              </a:rPr>
              <a:t> O(n)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7414C3-A168-44AD-B405-4818E32E1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4085" y="1690688"/>
            <a:ext cx="498766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som</a:t>
            </a:r>
            <a:r>
              <a:rPr lang="en-US" dirty="0"/>
              <a:t> &lt;- 0</a:t>
            </a:r>
          </a:p>
          <a:p>
            <a:pPr marL="0" indent="0">
              <a:buNone/>
            </a:pPr>
            <a:r>
              <a:rPr lang="en-US" dirty="0"/>
              <a:t>VOOR i</a:t>
            </a:r>
            <a:r>
              <a:rPr lang="fr-BE" dirty="0"/>
              <a:t>=0</a:t>
            </a:r>
            <a:r>
              <a:rPr lang="en-US" dirty="0"/>
              <a:t> TOT n*n DOE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800" dirty="0"/>
              <a:t>	VOOR j</a:t>
            </a:r>
            <a:r>
              <a:rPr lang="fr-BE" sz="2800" dirty="0"/>
              <a:t>=0</a:t>
            </a:r>
            <a:r>
              <a:rPr lang="en-US" sz="2800" dirty="0"/>
              <a:t> TOT i DOE</a:t>
            </a:r>
          </a:p>
          <a:p>
            <a:pPr marL="0" lvl="2" indent="0">
              <a:spcBef>
                <a:spcPts val="1000"/>
              </a:spcBef>
              <a:buNone/>
            </a:pPr>
            <a:r>
              <a:rPr lang="en-US" sz="2800" dirty="0"/>
              <a:t>	</a:t>
            </a:r>
            <a:r>
              <a:rPr lang="fr-BE" sz="2800" dirty="0"/>
              <a:t>S</a:t>
            </a:r>
            <a:r>
              <a:rPr lang="en-US" sz="2800" dirty="0" err="1"/>
              <a:t>om</a:t>
            </a:r>
            <a:r>
              <a:rPr lang="en-US" sz="2800" dirty="0"/>
              <a:t> &lt;- som +1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800" dirty="0"/>
              <a:t>	EINDE VOOR</a:t>
            </a:r>
          </a:p>
          <a:p>
            <a:pPr marL="0" indent="0">
              <a:buNone/>
            </a:pPr>
            <a:r>
              <a:rPr lang="en-US" dirty="0"/>
              <a:t>EINDE VOOR</a:t>
            </a:r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320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C3D70F-75DC-4F3F-880E-70CCEAB0E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</a:rPr>
              <a:t>Geef</a:t>
            </a:r>
            <a:r>
              <a:rPr lang="en-US" b="1" dirty="0">
                <a:solidFill>
                  <a:schemeClr val="accent1"/>
                </a:solidFill>
              </a:rPr>
              <a:t> O(n)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7414C3-A168-44AD-B405-4818E32E1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F7A1971-2B67-4A03-8CCB-DF7C65942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887" y="2289671"/>
            <a:ext cx="6531132" cy="181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6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C3D70F-75DC-4F3F-880E-70CCEAB0E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</a:rPr>
              <a:t>Geef</a:t>
            </a:r>
            <a:r>
              <a:rPr lang="en-US" b="1" dirty="0">
                <a:solidFill>
                  <a:schemeClr val="accent1"/>
                </a:solidFill>
              </a:rPr>
              <a:t> O(n)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7414C3-A168-44AD-B405-4818E32E1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8B62333-6B7C-4658-AB19-082356BD5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128" y="2478664"/>
            <a:ext cx="8132106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70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E165A-ED32-4B0B-A70A-7DBA60773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</a:rPr>
              <a:t>Geef</a:t>
            </a:r>
            <a:r>
              <a:rPr lang="en-US" b="1" dirty="0">
                <a:solidFill>
                  <a:schemeClr val="accent1"/>
                </a:solidFill>
              </a:rPr>
              <a:t> O(n)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9B3945-1090-47E4-8A33-A7D3E1C5F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412" y="1896877"/>
            <a:ext cx="446611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Algoritme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power(</a:t>
            </a:r>
            <a:r>
              <a:rPr lang="en-US" dirty="0" err="1"/>
              <a:t>x,n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ALS (n = 0) DAN</a:t>
            </a:r>
          </a:p>
          <a:p>
            <a:pPr marL="914400" lvl="2" indent="0">
              <a:buNone/>
            </a:pPr>
            <a:r>
              <a:rPr lang="en-US" dirty="0"/>
              <a:t>RETOUR(1)</a:t>
            </a:r>
          </a:p>
          <a:p>
            <a:pPr marL="457200" lvl="1" indent="0">
              <a:buNone/>
            </a:pPr>
            <a:r>
              <a:rPr lang="en-US" dirty="0"/>
              <a:t>ANDERS</a:t>
            </a:r>
          </a:p>
          <a:p>
            <a:pPr marL="914400" lvl="2" indent="0">
              <a:buNone/>
            </a:pPr>
            <a:r>
              <a:rPr lang="en-US" dirty="0"/>
              <a:t>RETOUR(x * power(x, n-1))</a:t>
            </a:r>
          </a:p>
          <a:p>
            <a:pPr marL="457200" lvl="1" indent="0">
              <a:buNone/>
            </a:pPr>
            <a:r>
              <a:rPr lang="en-US" dirty="0"/>
              <a:t>EINDE ALS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t 11">
                <a:extLst>
                  <a:ext uri="{FF2B5EF4-FFF2-40B4-BE49-F238E27FC236}">
                    <a16:creationId xmlns:a16="http://schemas.microsoft.com/office/drawing/2014/main" id="{7F6E00C5-DFD4-504F-AC9A-0359CD063632}"/>
                  </a:ext>
                </a:extLst>
              </p14:cNvPr>
              <p14:cNvContentPartPr/>
              <p14:nvPr/>
            </p14:nvContentPartPr>
            <p14:xfrm>
              <a:off x="6349693" y="2518567"/>
              <a:ext cx="2799720" cy="556200"/>
            </p14:xfrm>
          </p:contentPart>
        </mc:Choice>
        <mc:Fallback>
          <p:pic>
            <p:nvPicPr>
              <p:cNvPr id="11" name="Inkt 11">
                <a:extLst>
                  <a:ext uri="{FF2B5EF4-FFF2-40B4-BE49-F238E27FC236}">
                    <a16:creationId xmlns:a16="http://schemas.microsoft.com/office/drawing/2014/main" id="{7F6E00C5-DFD4-504F-AC9A-0359CD0636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9093" y="2487947"/>
                <a:ext cx="2860920" cy="6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t 16">
                <a:extLst>
                  <a:ext uri="{FF2B5EF4-FFF2-40B4-BE49-F238E27FC236}">
                    <a16:creationId xmlns:a16="http://schemas.microsoft.com/office/drawing/2014/main" id="{ECC825A4-C6D5-7D40-8D8D-20F6E8A1BF47}"/>
                  </a:ext>
                </a:extLst>
              </p14:cNvPr>
              <p14:cNvContentPartPr/>
              <p14:nvPr/>
            </p14:nvContentPartPr>
            <p14:xfrm>
              <a:off x="7016413" y="3529447"/>
              <a:ext cx="318240" cy="169560"/>
            </p14:xfrm>
          </p:contentPart>
        </mc:Choice>
        <mc:Fallback>
          <p:pic>
            <p:nvPicPr>
              <p:cNvPr id="16" name="Inkt 16">
                <a:extLst>
                  <a:ext uri="{FF2B5EF4-FFF2-40B4-BE49-F238E27FC236}">
                    <a16:creationId xmlns:a16="http://schemas.microsoft.com/office/drawing/2014/main" id="{ECC825A4-C6D5-7D40-8D8D-20F6E8A1BF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85778" y="3498847"/>
                <a:ext cx="379509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" name="Inkt 28">
                <a:extLst>
                  <a:ext uri="{FF2B5EF4-FFF2-40B4-BE49-F238E27FC236}">
                    <a16:creationId xmlns:a16="http://schemas.microsoft.com/office/drawing/2014/main" id="{D8EB5DBD-F792-2E4D-A00D-A90FE94E4E33}"/>
                  </a:ext>
                </a:extLst>
              </p14:cNvPr>
              <p14:cNvContentPartPr/>
              <p14:nvPr/>
            </p14:nvContentPartPr>
            <p14:xfrm>
              <a:off x="8148973" y="3455287"/>
              <a:ext cx="2450520" cy="397080"/>
            </p14:xfrm>
          </p:contentPart>
        </mc:Choice>
        <mc:Fallback>
          <p:pic>
            <p:nvPicPr>
              <p:cNvPr id="28" name="Inkt 28">
                <a:extLst>
                  <a:ext uri="{FF2B5EF4-FFF2-40B4-BE49-F238E27FC236}">
                    <a16:creationId xmlns:a16="http://schemas.microsoft.com/office/drawing/2014/main" id="{D8EB5DBD-F792-2E4D-A00D-A90FE94E4E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18373" y="3424687"/>
                <a:ext cx="251172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" name="Inkt 29">
                <a:extLst>
                  <a:ext uri="{FF2B5EF4-FFF2-40B4-BE49-F238E27FC236}">
                    <a16:creationId xmlns:a16="http://schemas.microsoft.com/office/drawing/2014/main" id="{64A19C6E-167A-C744-B267-B4AF56DF57B4}"/>
                  </a:ext>
                </a:extLst>
              </p14:cNvPr>
              <p14:cNvContentPartPr/>
              <p14:nvPr/>
            </p14:nvContentPartPr>
            <p14:xfrm>
              <a:off x="7646413" y="3471127"/>
              <a:ext cx="174960" cy="206640"/>
            </p14:xfrm>
          </p:contentPart>
        </mc:Choice>
        <mc:Fallback>
          <p:pic>
            <p:nvPicPr>
              <p:cNvPr id="30" name="Inkt 29">
                <a:extLst>
                  <a:ext uri="{FF2B5EF4-FFF2-40B4-BE49-F238E27FC236}">
                    <a16:creationId xmlns:a16="http://schemas.microsoft.com/office/drawing/2014/main" id="{64A19C6E-167A-C744-B267-B4AF56DF57B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15453" y="3440527"/>
                <a:ext cx="23616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4" name="Inkt 34">
                <a:extLst>
                  <a:ext uri="{FF2B5EF4-FFF2-40B4-BE49-F238E27FC236}">
                    <a16:creationId xmlns:a16="http://schemas.microsoft.com/office/drawing/2014/main" id="{C83E9357-57A1-0744-8ACE-B4232C18131E}"/>
                  </a:ext>
                </a:extLst>
              </p14:cNvPr>
              <p14:cNvContentPartPr/>
              <p14:nvPr/>
            </p14:nvContentPartPr>
            <p14:xfrm>
              <a:off x="6990133" y="4137847"/>
              <a:ext cx="429120" cy="222480"/>
            </p14:xfrm>
          </p:contentPart>
        </mc:Choice>
        <mc:Fallback>
          <p:pic>
            <p:nvPicPr>
              <p:cNvPr id="34" name="Inkt 34">
                <a:extLst>
                  <a:ext uri="{FF2B5EF4-FFF2-40B4-BE49-F238E27FC236}">
                    <a16:creationId xmlns:a16="http://schemas.microsoft.com/office/drawing/2014/main" id="{C83E9357-57A1-0744-8ACE-B4232C1813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59533" y="4107247"/>
                <a:ext cx="49032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0" name="Inkt 40">
                <a:extLst>
                  <a:ext uri="{FF2B5EF4-FFF2-40B4-BE49-F238E27FC236}">
                    <a16:creationId xmlns:a16="http://schemas.microsoft.com/office/drawing/2014/main" id="{F975C987-D984-EB40-9D6B-476154892B22}"/>
                  </a:ext>
                </a:extLst>
              </p14:cNvPr>
              <p14:cNvContentPartPr/>
              <p14:nvPr/>
            </p14:nvContentPartPr>
            <p14:xfrm>
              <a:off x="7720213" y="4132447"/>
              <a:ext cx="799560" cy="244080"/>
            </p14:xfrm>
          </p:contentPart>
        </mc:Choice>
        <mc:Fallback>
          <p:pic>
            <p:nvPicPr>
              <p:cNvPr id="40" name="Inkt 40">
                <a:extLst>
                  <a:ext uri="{FF2B5EF4-FFF2-40B4-BE49-F238E27FC236}">
                    <a16:creationId xmlns:a16="http://schemas.microsoft.com/office/drawing/2014/main" id="{F975C987-D984-EB40-9D6B-476154892B2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89613" y="4101802"/>
                <a:ext cx="860760" cy="3057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2" name="Inkt 41">
                <a:extLst>
                  <a:ext uri="{FF2B5EF4-FFF2-40B4-BE49-F238E27FC236}">
                    <a16:creationId xmlns:a16="http://schemas.microsoft.com/office/drawing/2014/main" id="{89688D1D-6175-4041-8A3B-CE04CC9D2F67}"/>
                  </a:ext>
                </a:extLst>
              </p14:cNvPr>
              <p14:cNvContentPartPr/>
              <p14:nvPr/>
            </p14:nvContentPartPr>
            <p14:xfrm>
              <a:off x="8773573" y="4212007"/>
              <a:ext cx="206640" cy="153720"/>
            </p14:xfrm>
          </p:contentPart>
        </mc:Choice>
        <mc:Fallback>
          <p:pic>
            <p:nvPicPr>
              <p:cNvPr id="42" name="Inkt 41">
                <a:extLst>
                  <a:ext uri="{FF2B5EF4-FFF2-40B4-BE49-F238E27FC236}">
                    <a16:creationId xmlns:a16="http://schemas.microsoft.com/office/drawing/2014/main" id="{89688D1D-6175-4041-8A3B-CE04CC9D2F6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42613" y="4181407"/>
                <a:ext cx="26820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3" name="Inkt 42">
                <a:extLst>
                  <a:ext uri="{FF2B5EF4-FFF2-40B4-BE49-F238E27FC236}">
                    <a16:creationId xmlns:a16="http://schemas.microsoft.com/office/drawing/2014/main" id="{F3F24DA8-9E98-B448-85C2-F1DB05C699D8}"/>
                  </a:ext>
                </a:extLst>
              </p14:cNvPr>
              <p14:cNvContentPartPr/>
              <p14:nvPr/>
            </p14:nvContentPartPr>
            <p14:xfrm>
              <a:off x="8805253" y="4238287"/>
              <a:ext cx="84960" cy="111600"/>
            </p14:xfrm>
          </p:contentPart>
        </mc:Choice>
        <mc:Fallback>
          <p:pic>
            <p:nvPicPr>
              <p:cNvPr id="43" name="Inkt 42">
                <a:extLst>
                  <a:ext uri="{FF2B5EF4-FFF2-40B4-BE49-F238E27FC236}">
                    <a16:creationId xmlns:a16="http://schemas.microsoft.com/office/drawing/2014/main" id="{F3F24DA8-9E98-B448-85C2-F1DB05C699D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774653" y="4207687"/>
                <a:ext cx="14652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4" name="Inkt 43">
                <a:extLst>
                  <a:ext uri="{FF2B5EF4-FFF2-40B4-BE49-F238E27FC236}">
                    <a16:creationId xmlns:a16="http://schemas.microsoft.com/office/drawing/2014/main" id="{A025E7C0-9074-624B-84C4-BADD049D85C9}"/>
                  </a:ext>
                </a:extLst>
              </p14:cNvPr>
              <p14:cNvContentPartPr/>
              <p14:nvPr/>
            </p14:nvContentPartPr>
            <p14:xfrm>
              <a:off x="9086053" y="4238287"/>
              <a:ext cx="513000" cy="291240"/>
            </p14:xfrm>
          </p:contentPart>
        </mc:Choice>
        <mc:Fallback>
          <p:pic>
            <p:nvPicPr>
              <p:cNvPr id="44" name="Inkt 43">
                <a:extLst>
                  <a:ext uri="{FF2B5EF4-FFF2-40B4-BE49-F238E27FC236}">
                    <a16:creationId xmlns:a16="http://schemas.microsoft.com/office/drawing/2014/main" id="{A025E7C0-9074-624B-84C4-BADD049D85C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055453" y="4207687"/>
                <a:ext cx="57456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5" name="Inkt 44">
                <a:extLst>
                  <a:ext uri="{FF2B5EF4-FFF2-40B4-BE49-F238E27FC236}">
                    <a16:creationId xmlns:a16="http://schemas.microsoft.com/office/drawing/2014/main" id="{08295963-68B1-AB4C-AB4E-92F2AD215669}"/>
                  </a:ext>
                </a:extLst>
              </p14:cNvPr>
              <p14:cNvContentPartPr/>
              <p14:nvPr/>
            </p14:nvContentPartPr>
            <p14:xfrm>
              <a:off x="9641173" y="4212007"/>
              <a:ext cx="550800" cy="143280"/>
            </p14:xfrm>
          </p:contentPart>
        </mc:Choice>
        <mc:Fallback>
          <p:pic>
            <p:nvPicPr>
              <p:cNvPr id="45" name="Inkt 44">
                <a:extLst>
                  <a:ext uri="{FF2B5EF4-FFF2-40B4-BE49-F238E27FC236}">
                    <a16:creationId xmlns:a16="http://schemas.microsoft.com/office/drawing/2014/main" id="{08295963-68B1-AB4C-AB4E-92F2AD21566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10573" y="4181407"/>
                <a:ext cx="61200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6" name="Inkt 45">
                <a:extLst>
                  <a:ext uri="{FF2B5EF4-FFF2-40B4-BE49-F238E27FC236}">
                    <a16:creationId xmlns:a16="http://schemas.microsoft.com/office/drawing/2014/main" id="{3CECCF8B-D6B2-6B4C-9043-EF0A5809CCD0}"/>
                  </a:ext>
                </a:extLst>
              </p14:cNvPr>
              <p14:cNvContentPartPr/>
              <p14:nvPr/>
            </p14:nvContentPartPr>
            <p14:xfrm>
              <a:off x="10392493" y="4100767"/>
              <a:ext cx="69120" cy="238320"/>
            </p14:xfrm>
          </p:contentPart>
        </mc:Choice>
        <mc:Fallback>
          <p:pic>
            <p:nvPicPr>
              <p:cNvPr id="46" name="Inkt 45">
                <a:extLst>
                  <a:ext uri="{FF2B5EF4-FFF2-40B4-BE49-F238E27FC236}">
                    <a16:creationId xmlns:a16="http://schemas.microsoft.com/office/drawing/2014/main" id="{3CECCF8B-D6B2-6B4C-9043-EF0A5809CCD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361893" y="4070167"/>
                <a:ext cx="13068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7" name="Inkt 46">
                <a:extLst>
                  <a:ext uri="{FF2B5EF4-FFF2-40B4-BE49-F238E27FC236}">
                    <a16:creationId xmlns:a16="http://schemas.microsoft.com/office/drawing/2014/main" id="{671BE5E1-AABE-1845-8E96-BD26FDAE8DE9}"/>
                  </a:ext>
                </a:extLst>
              </p14:cNvPr>
              <p14:cNvContentPartPr/>
              <p14:nvPr/>
            </p14:nvContentPartPr>
            <p14:xfrm>
              <a:off x="10599133" y="4116607"/>
              <a:ext cx="127440" cy="190800"/>
            </p14:xfrm>
          </p:contentPart>
        </mc:Choice>
        <mc:Fallback>
          <p:pic>
            <p:nvPicPr>
              <p:cNvPr id="47" name="Inkt 46">
                <a:extLst>
                  <a:ext uri="{FF2B5EF4-FFF2-40B4-BE49-F238E27FC236}">
                    <a16:creationId xmlns:a16="http://schemas.microsoft.com/office/drawing/2014/main" id="{671BE5E1-AABE-1845-8E96-BD26FDAE8DE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568173" y="4086007"/>
                <a:ext cx="1886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8" name="Inkt 47">
                <a:extLst>
                  <a:ext uri="{FF2B5EF4-FFF2-40B4-BE49-F238E27FC236}">
                    <a16:creationId xmlns:a16="http://schemas.microsoft.com/office/drawing/2014/main" id="{6AE24245-8D9E-CB43-8EBD-2C3942EDF10B}"/>
                  </a:ext>
                </a:extLst>
              </p14:cNvPr>
              <p14:cNvContentPartPr/>
              <p14:nvPr/>
            </p14:nvContentPartPr>
            <p14:xfrm>
              <a:off x="10810813" y="4270327"/>
              <a:ext cx="42840" cy="106200"/>
            </p14:xfrm>
          </p:contentPart>
        </mc:Choice>
        <mc:Fallback>
          <p:pic>
            <p:nvPicPr>
              <p:cNvPr id="48" name="Inkt 47">
                <a:extLst>
                  <a:ext uri="{FF2B5EF4-FFF2-40B4-BE49-F238E27FC236}">
                    <a16:creationId xmlns:a16="http://schemas.microsoft.com/office/drawing/2014/main" id="{6AE24245-8D9E-CB43-8EBD-2C3942EDF10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779853" y="4239367"/>
                <a:ext cx="1040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9" name="Inkt 48">
                <a:extLst>
                  <a:ext uri="{FF2B5EF4-FFF2-40B4-BE49-F238E27FC236}">
                    <a16:creationId xmlns:a16="http://schemas.microsoft.com/office/drawing/2014/main" id="{C86D9459-69D4-6F4B-A9E4-426A428C9A96}"/>
                  </a:ext>
                </a:extLst>
              </p14:cNvPr>
              <p14:cNvContentPartPr/>
              <p14:nvPr/>
            </p14:nvContentPartPr>
            <p14:xfrm>
              <a:off x="11054173" y="4100767"/>
              <a:ext cx="21600" cy="116640"/>
            </p14:xfrm>
          </p:contentPart>
        </mc:Choice>
        <mc:Fallback>
          <p:pic>
            <p:nvPicPr>
              <p:cNvPr id="49" name="Inkt 48">
                <a:extLst>
                  <a:ext uri="{FF2B5EF4-FFF2-40B4-BE49-F238E27FC236}">
                    <a16:creationId xmlns:a16="http://schemas.microsoft.com/office/drawing/2014/main" id="{C86D9459-69D4-6F4B-A9E4-426A428C9A9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023573" y="4070167"/>
                <a:ext cx="8280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0" name="Inkt 49">
                <a:extLst>
                  <a:ext uri="{FF2B5EF4-FFF2-40B4-BE49-F238E27FC236}">
                    <a16:creationId xmlns:a16="http://schemas.microsoft.com/office/drawing/2014/main" id="{BED0B070-F577-ED4E-AA08-DF713E8F26AD}"/>
                  </a:ext>
                </a:extLst>
              </p14:cNvPr>
              <p14:cNvContentPartPr/>
              <p14:nvPr/>
            </p14:nvContentPartPr>
            <p14:xfrm>
              <a:off x="11112493" y="4053247"/>
              <a:ext cx="122040" cy="275400"/>
            </p14:xfrm>
          </p:contentPart>
        </mc:Choice>
        <mc:Fallback>
          <p:pic>
            <p:nvPicPr>
              <p:cNvPr id="50" name="Inkt 49">
                <a:extLst>
                  <a:ext uri="{FF2B5EF4-FFF2-40B4-BE49-F238E27FC236}">
                    <a16:creationId xmlns:a16="http://schemas.microsoft.com/office/drawing/2014/main" id="{BED0B070-F577-ED4E-AA08-DF713E8F26A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081533" y="4022647"/>
                <a:ext cx="18360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5" name="Inkt 64">
                <a:extLst>
                  <a:ext uri="{FF2B5EF4-FFF2-40B4-BE49-F238E27FC236}">
                    <a16:creationId xmlns:a16="http://schemas.microsoft.com/office/drawing/2014/main" id="{16D8C485-5BDC-F149-B6D4-2F95BCC37942}"/>
                  </a:ext>
                </a:extLst>
              </p14:cNvPr>
              <p14:cNvContentPartPr/>
              <p14:nvPr/>
            </p14:nvContentPartPr>
            <p14:xfrm>
              <a:off x="9021973" y="4757047"/>
              <a:ext cx="137880" cy="201600"/>
            </p14:xfrm>
          </p:contentPart>
        </mc:Choice>
        <mc:Fallback>
          <p:pic>
            <p:nvPicPr>
              <p:cNvPr id="65" name="Inkt 64">
                <a:extLst>
                  <a:ext uri="{FF2B5EF4-FFF2-40B4-BE49-F238E27FC236}">
                    <a16:creationId xmlns:a16="http://schemas.microsoft.com/office/drawing/2014/main" id="{16D8C485-5BDC-F149-B6D4-2F95BCC3794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991373" y="4726447"/>
                <a:ext cx="19944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6" name="Inkt 67">
                <a:extLst>
                  <a:ext uri="{FF2B5EF4-FFF2-40B4-BE49-F238E27FC236}">
                    <a16:creationId xmlns:a16="http://schemas.microsoft.com/office/drawing/2014/main" id="{B25DBF60-F90E-074B-9B67-4AEC954F23E5}"/>
                  </a:ext>
                </a:extLst>
              </p14:cNvPr>
              <p14:cNvContentPartPr/>
              <p14:nvPr/>
            </p14:nvContentPartPr>
            <p14:xfrm>
              <a:off x="7651453" y="4704127"/>
              <a:ext cx="1095840" cy="238320"/>
            </p14:xfrm>
          </p:contentPart>
        </mc:Choice>
        <mc:Fallback>
          <p:pic>
            <p:nvPicPr>
              <p:cNvPr id="66" name="Inkt 67">
                <a:extLst>
                  <a:ext uri="{FF2B5EF4-FFF2-40B4-BE49-F238E27FC236}">
                    <a16:creationId xmlns:a16="http://schemas.microsoft.com/office/drawing/2014/main" id="{B25DBF60-F90E-074B-9B67-4AEC954F23E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620853" y="4673527"/>
                <a:ext cx="115704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7" name="Inkt 68">
                <a:extLst>
                  <a:ext uri="{FF2B5EF4-FFF2-40B4-BE49-F238E27FC236}">
                    <a16:creationId xmlns:a16="http://schemas.microsoft.com/office/drawing/2014/main" id="{362FA33A-9FD9-6E4B-B23A-AE3CE80CEE81}"/>
                  </a:ext>
                </a:extLst>
              </p14:cNvPr>
              <p14:cNvContentPartPr/>
              <p14:nvPr/>
            </p14:nvContentPartPr>
            <p14:xfrm>
              <a:off x="6841813" y="4682887"/>
              <a:ext cx="513720" cy="217440"/>
            </p14:xfrm>
          </p:contentPart>
        </mc:Choice>
        <mc:Fallback>
          <p:pic>
            <p:nvPicPr>
              <p:cNvPr id="67" name="Inkt 68">
                <a:extLst>
                  <a:ext uri="{FF2B5EF4-FFF2-40B4-BE49-F238E27FC236}">
                    <a16:creationId xmlns:a16="http://schemas.microsoft.com/office/drawing/2014/main" id="{362FA33A-9FD9-6E4B-B23A-AE3CE80CEE8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811213" y="4652287"/>
                <a:ext cx="57492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7" name="Inkt 77">
                <a:extLst>
                  <a:ext uri="{FF2B5EF4-FFF2-40B4-BE49-F238E27FC236}">
                    <a16:creationId xmlns:a16="http://schemas.microsoft.com/office/drawing/2014/main" id="{6FA61DEC-54FD-A44A-859A-20D988A46649}"/>
                  </a:ext>
                </a:extLst>
              </p14:cNvPr>
              <p14:cNvContentPartPr/>
              <p14:nvPr/>
            </p14:nvContentPartPr>
            <p14:xfrm>
              <a:off x="9487813" y="4582447"/>
              <a:ext cx="1999800" cy="476640"/>
            </p14:xfrm>
          </p:contentPart>
        </mc:Choice>
        <mc:Fallback>
          <p:pic>
            <p:nvPicPr>
              <p:cNvPr id="77" name="Inkt 77">
                <a:extLst>
                  <a:ext uri="{FF2B5EF4-FFF2-40B4-BE49-F238E27FC236}">
                    <a16:creationId xmlns:a16="http://schemas.microsoft.com/office/drawing/2014/main" id="{6FA61DEC-54FD-A44A-859A-20D988A4664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457219" y="4551847"/>
                <a:ext cx="2060989" cy="5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2" name="Inkt 94">
                <a:extLst>
                  <a:ext uri="{FF2B5EF4-FFF2-40B4-BE49-F238E27FC236}">
                    <a16:creationId xmlns:a16="http://schemas.microsoft.com/office/drawing/2014/main" id="{A855C8B9-62CB-C340-AA96-3C9369B864A5}"/>
                  </a:ext>
                </a:extLst>
              </p14:cNvPr>
              <p14:cNvContentPartPr/>
              <p14:nvPr/>
            </p14:nvContentPartPr>
            <p14:xfrm>
              <a:off x="9344893" y="5339167"/>
              <a:ext cx="344160" cy="212040"/>
            </p14:xfrm>
          </p:contentPart>
        </mc:Choice>
        <mc:Fallback>
          <p:pic>
            <p:nvPicPr>
              <p:cNvPr id="92" name="Inkt 94">
                <a:extLst>
                  <a:ext uri="{FF2B5EF4-FFF2-40B4-BE49-F238E27FC236}">
                    <a16:creationId xmlns:a16="http://schemas.microsoft.com/office/drawing/2014/main" id="{A855C8B9-62CB-C340-AA96-3C9369B864A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314293" y="5308567"/>
                <a:ext cx="40572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3" name="Inkt 95">
                <a:extLst>
                  <a:ext uri="{FF2B5EF4-FFF2-40B4-BE49-F238E27FC236}">
                    <a16:creationId xmlns:a16="http://schemas.microsoft.com/office/drawing/2014/main" id="{869E63D6-ECD2-BF4D-9D5E-7833C854D311}"/>
                  </a:ext>
                </a:extLst>
              </p14:cNvPr>
              <p14:cNvContentPartPr/>
              <p14:nvPr/>
            </p14:nvContentPartPr>
            <p14:xfrm>
              <a:off x="7720213" y="5302087"/>
              <a:ext cx="1217880" cy="280800"/>
            </p14:xfrm>
          </p:contentPart>
        </mc:Choice>
        <mc:Fallback>
          <p:pic>
            <p:nvPicPr>
              <p:cNvPr id="93" name="Inkt 95">
                <a:extLst>
                  <a:ext uri="{FF2B5EF4-FFF2-40B4-BE49-F238E27FC236}">
                    <a16:creationId xmlns:a16="http://schemas.microsoft.com/office/drawing/2014/main" id="{869E63D6-ECD2-BF4D-9D5E-7833C854D31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689604" y="5271487"/>
                <a:ext cx="1279098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4" name="Inkt 96">
                <a:extLst>
                  <a:ext uri="{FF2B5EF4-FFF2-40B4-BE49-F238E27FC236}">
                    <a16:creationId xmlns:a16="http://schemas.microsoft.com/office/drawing/2014/main" id="{9519A94D-EF0C-0944-BFFF-323A150C61CE}"/>
                  </a:ext>
                </a:extLst>
              </p14:cNvPr>
              <p14:cNvContentPartPr/>
              <p14:nvPr/>
            </p14:nvContentPartPr>
            <p14:xfrm>
              <a:off x="6990133" y="5175007"/>
              <a:ext cx="370800" cy="206640"/>
            </p14:xfrm>
          </p:contentPart>
        </mc:Choice>
        <mc:Fallback>
          <p:pic>
            <p:nvPicPr>
              <p:cNvPr id="94" name="Inkt 96">
                <a:extLst>
                  <a:ext uri="{FF2B5EF4-FFF2-40B4-BE49-F238E27FC236}">
                    <a16:creationId xmlns:a16="http://schemas.microsoft.com/office/drawing/2014/main" id="{9519A94D-EF0C-0944-BFFF-323A150C61C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959533" y="5144407"/>
                <a:ext cx="43200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1" name="Inkt 100">
                <a:extLst>
                  <a:ext uri="{FF2B5EF4-FFF2-40B4-BE49-F238E27FC236}">
                    <a16:creationId xmlns:a16="http://schemas.microsoft.com/office/drawing/2014/main" id="{C5EC6921-9A29-0F44-BBB6-737D65791DAF}"/>
                  </a:ext>
                </a:extLst>
              </p14:cNvPr>
              <p14:cNvContentPartPr/>
              <p14:nvPr/>
            </p14:nvContentPartPr>
            <p14:xfrm>
              <a:off x="7799773" y="5773687"/>
              <a:ext cx="211320" cy="248400"/>
            </p14:xfrm>
          </p:contentPart>
        </mc:Choice>
        <mc:Fallback>
          <p:pic>
            <p:nvPicPr>
              <p:cNvPr id="101" name="Inkt 100">
                <a:extLst>
                  <a:ext uri="{FF2B5EF4-FFF2-40B4-BE49-F238E27FC236}">
                    <a16:creationId xmlns:a16="http://schemas.microsoft.com/office/drawing/2014/main" id="{C5EC6921-9A29-0F44-BBB6-737D65791DA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769173" y="5743087"/>
                <a:ext cx="27288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2" name="Inkt 102">
                <a:extLst>
                  <a:ext uri="{FF2B5EF4-FFF2-40B4-BE49-F238E27FC236}">
                    <a16:creationId xmlns:a16="http://schemas.microsoft.com/office/drawing/2014/main" id="{6BE9A0AB-5F0D-4846-8F5D-3F746EF0DD5F}"/>
                  </a:ext>
                </a:extLst>
              </p14:cNvPr>
              <p14:cNvContentPartPr/>
              <p14:nvPr/>
            </p14:nvContentPartPr>
            <p14:xfrm>
              <a:off x="7080133" y="5831287"/>
              <a:ext cx="397080" cy="212040"/>
            </p14:xfrm>
          </p:contentPart>
        </mc:Choice>
        <mc:Fallback>
          <p:pic>
            <p:nvPicPr>
              <p:cNvPr id="102" name="Inkt 102">
                <a:extLst>
                  <a:ext uri="{FF2B5EF4-FFF2-40B4-BE49-F238E27FC236}">
                    <a16:creationId xmlns:a16="http://schemas.microsoft.com/office/drawing/2014/main" id="{6BE9A0AB-5F0D-4846-8F5D-3F746EF0DD5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049533" y="5800687"/>
                <a:ext cx="458640" cy="27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6901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E165A-ED32-4B0B-A70A-7DBA60773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</a:rPr>
              <a:t>Geef</a:t>
            </a:r>
            <a:r>
              <a:rPr lang="en-US" b="1" dirty="0">
                <a:solidFill>
                  <a:schemeClr val="accent1"/>
                </a:solidFill>
              </a:rPr>
              <a:t> O(n)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9B3945-1090-47E4-8A33-A7D3E1C5F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917"/>
            <a:ext cx="10515600" cy="464504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T(</a:t>
            </a:r>
            <a:r>
              <a:rPr lang="fr-BE" dirty="0"/>
              <a:t>1</a:t>
            </a:r>
            <a:r>
              <a:rPr lang="en-US" dirty="0"/>
              <a:t>) = 1</a:t>
            </a:r>
          </a:p>
          <a:p>
            <a:pPr marL="0" indent="0">
              <a:buNone/>
            </a:pPr>
            <a:r>
              <a:rPr lang="en-US" dirty="0"/>
              <a:t>T(n) = T(n - 1) + 1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Als</a:t>
            </a:r>
            <a:r>
              <a:rPr lang="en-US" dirty="0"/>
              <a:t> we nu T(n -1) </a:t>
            </a:r>
            <a:r>
              <a:rPr lang="en-US" dirty="0" err="1"/>
              <a:t>kennen</a:t>
            </a:r>
            <a:r>
              <a:rPr lang="en-US" dirty="0"/>
              <a:t>, </a:t>
            </a:r>
            <a:r>
              <a:rPr lang="en-US" dirty="0" err="1"/>
              <a:t>kunnen</a:t>
            </a:r>
            <a:r>
              <a:rPr lang="en-US" dirty="0"/>
              <a:t> we T(n) </a:t>
            </a:r>
            <a:r>
              <a:rPr lang="en-US" dirty="0" err="1"/>
              <a:t>vinden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T(n) 	= T(n - 1) + 1 </a:t>
            </a:r>
          </a:p>
          <a:p>
            <a:pPr marL="0" indent="0">
              <a:buNone/>
            </a:pPr>
            <a:r>
              <a:rPr lang="en-US" dirty="0"/>
              <a:t>T(n - 1) 	= T(n - 2) + 1</a:t>
            </a:r>
          </a:p>
          <a:p>
            <a:pPr marL="0" indent="0">
              <a:buNone/>
            </a:pPr>
            <a:r>
              <a:rPr lang="en-US" dirty="0"/>
              <a:t>			T(n) = </a:t>
            </a:r>
            <a:r>
              <a:rPr lang="en-US" dirty="0">
                <a:solidFill>
                  <a:srgbClr val="FF0000"/>
                </a:solidFill>
              </a:rPr>
              <a:t>T(n - 2) + 1 </a:t>
            </a:r>
            <a:r>
              <a:rPr lang="en-US" dirty="0"/>
              <a:t>+1 = T(n-2) + 2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T(n - 2) 	= T(n - 3) + 1</a:t>
            </a:r>
          </a:p>
          <a:p>
            <a:pPr marL="0" indent="0">
              <a:buNone/>
            </a:pPr>
            <a:r>
              <a:rPr lang="en-US" dirty="0"/>
              <a:t>			T(n) = </a:t>
            </a:r>
            <a:r>
              <a:rPr lang="en-US" dirty="0">
                <a:solidFill>
                  <a:srgbClr val="FF0000"/>
                </a:solidFill>
              </a:rPr>
              <a:t>T(n - 3) + 1 </a:t>
            </a:r>
            <a:r>
              <a:rPr lang="en-US" dirty="0"/>
              <a:t>+ 2 = T(n - 3) + 3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T(n - 3) 	= T(n - 4) + 1</a:t>
            </a:r>
          </a:p>
          <a:p>
            <a:pPr marL="0" indent="0">
              <a:buNone/>
            </a:pPr>
            <a:r>
              <a:rPr lang="en-US" dirty="0"/>
              <a:t>			T(n) = </a:t>
            </a:r>
            <a:r>
              <a:rPr lang="en-US" dirty="0">
                <a:solidFill>
                  <a:srgbClr val="FF0000"/>
                </a:solidFill>
              </a:rPr>
              <a:t>T(n - 4) </a:t>
            </a:r>
            <a:r>
              <a:rPr lang="en-US" dirty="0"/>
              <a:t>+ 4 </a:t>
            </a:r>
            <a:endParaRPr lang="fr-BE" dirty="0"/>
          </a:p>
          <a:p>
            <a:pPr marL="0" indent="0">
              <a:buNone/>
            </a:pPr>
            <a:r>
              <a:rPr lang="fr-BE" dirty="0"/>
              <a:t>T(n) </a:t>
            </a:r>
            <a:r>
              <a:rPr lang="en-US" dirty="0"/>
              <a:t>= T(n - k) + 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t 3">
                <a:extLst>
                  <a:ext uri="{FF2B5EF4-FFF2-40B4-BE49-F238E27FC236}">
                    <a16:creationId xmlns:a16="http://schemas.microsoft.com/office/drawing/2014/main" id="{90108B98-EC54-6340-8156-6D44DEF7AAF1}"/>
                  </a:ext>
                </a:extLst>
              </p14:cNvPr>
              <p14:cNvContentPartPr/>
              <p14:nvPr/>
            </p14:nvContentPartPr>
            <p14:xfrm>
              <a:off x="677173" y="1518487"/>
              <a:ext cx="159120" cy="656640"/>
            </p14:xfrm>
          </p:contentPart>
        </mc:Choice>
        <mc:Fallback>
          <p:pic>
            <p:nvPicPr>
              <p:cNvPr id="4" name="Inkt 3">
                <a:extLst>
                  <a:ext uri="{FF2B5EF4-FFF2-40B4-BE49-F238E27FC236}">
                    <a16:creationId xmlns:a16="http://schemas.microsoft.com/office/drawing/2014/main" id="{90108B98-EC54-6340-8156-6D44DEF7AA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6573" y="1487887"/>
                <a:ext cx="220320" cy="71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t 4">
                <a:extLst>
                  <a:ext uri="{FF2B5EF4-FFF2-40B4-BE49-F238E27FC236}">
                    <a16:creationId xmlns:a16="http://schemas.microsoft.com/office/drawing/2014/main" id="{BF7F669B-1AFE-684F-AE85-FC2DA1DDCF5E}"/>
                  </a:ext>
                </a:extLst>
              </p14:cNvPr>
              <p14:cNvContentPartPr/>
              <p14:nvPr/>
            </p14:nvContentPartPr>
            <p14:xfrm>
              <a:off x="2000173" y="3069007"/>
              <a:ext cx="661680" cy="42840"/>
            </p14:xfrm>
          </p:contentPart>
        </mc:Choice>
        <mc:Fallback>
          <p:pic>
            <p:nvPicPr>
              <p:cNvPr id="5" name="Inkt 4">
                <a:extLst>
                  <a:ext uri="{FF2B5EF4-FFF2-40B4-BE49-F238E27FC236}">
                    <a16:creationId xmlns:a16="http://schemas.microsoft.com/office/drawing/2014/main" id="{BF7F669B-1AFE-684F-AE85-FC2DA1DDCF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69213" y="3038407"/>
                <a:ext cx="7232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9FF76BD9-2BE3-2C4B-8F13-D106F7174700}"/>
                  </a:ext>
                </a:extLst>
              </p14:cNvPr>
              <p14:cNvContentPartPr/>
              <p14:nvPr/>
            </p14:nvContentPartPr>
            <p14:xfrm>
              <a:off x="936373" y="3375727"/>
              <a:ext cx="608760" cy="26640"/>
            </p14:xfrm>
          </p:contentPart>
        </mc:Choice>
        <mc:Fallback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9FF76BD9-2BE3-2C4B-8F13-D106F717470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5773" y="3345127"/>
                <a:ext cx="67032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t 6">
                <a:extLst>
                  <a:ext uri="{FF2B5EF4-FFF2-40B4-BE49-F238E27FC236}">
                    <a16:creationId xmlns:a16="http://schemas.microsoft.com/office/drawing/2014/main" id="{81C95184-D0E1-8A4A-93BF-EA0419C16E34}"/>
                  </a:ext>
                </a:extLst>
              </p14:cNvPr>
              <p14:cNvContentPartPr/>
              <p14:nvPr/>
            </p14:nvContentPartPr>
            <p14:xfrm>
              <a:off x="4259533" y="3704047"/>
              <a:ext cx="947520" cy="42840"/>
            </p14:xfrm>
          </p:contentPart>
        </mc:Choice>
        <mc:Fallback>
          <p:pic>
            <p:nvPicPr>
              <p:cNvPr id="7" name="Inkt 6">
                <a:extLst>
                  <a:ext uri="{FF2B5EF4-FFF2-40B4-BE49-F238E27FC236}">
                    <a16:creationId xmlns:a16="http://schemas.microsoft.com/office/drawing/2014/main" id="{81C95184-D0E1-8A4A-93BF-EA0419C16E3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28933" y="3673447"/>
                <a:ext cx="1009080" cy="10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9697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E165A-ED32-4B0B-A70A-7DBA60773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</a:rPr>
              <a:t>Geef</a:t>
            </a:r>
            <a:r>
              <a:rPr lang="en-US" b="1" dirty="0">
                <a:solidFill>
                  <a:schemeClr val="accent1"/>
                </a:solidFill>
              </a:rPr>
              <a:t> O(n)</a:t>
            </a:r>
            <a:endParaRPr lang="en-US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7A9F8B2C-AC9F-41D4-99DC-639543A2937E}"/>
              </a:ext>
            </a:extLst>
          </p:cNvPr>
          <p:cNvSpPr txBox="1"/>
          <p:nvPr/>
        </p:nvSpPr>
        <p:spPr>
          <a:xfrm>
            <a:off x="838200" y="1690687"/>
            <a:ext cx="59457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T(</a:t>
            </a:r>
            <a:r>
              <a:rPr lang="fr-BE" dirty="0"/>
              <a:t>1</a:t>
            </a:r>
            <a:r>
              <a:rPr lang="en-US" dirty="0"/>
              <a:t>)	=	1</a:t>
            </a:r>
          </a:p>
          <a:p>
            <a:r>
              <a:rPr lang="en-US" dirty="0"/>
              <a:t>T(</a:t>
            </a:r>
            <a:r>
              <a:rPr lang="fr-BE" dirty="0"/>
              <a:t>2</a:t>
            </a:r>
            <a:r>
              <a:rPr lang="en-US" dirty="0"/>
              <a:t>)	=	T(</a:t>
            </a:r>
            <a:r>
              <a:rPr lang="fr-BE" dirty="0"/>
              <a:t>1</a:t>
            </a:r>
            <a:r>
              <a:rPr lang="en-US" dirty="0"/>
              <a:t>)+1	= 2</a:t>
            </a:r>
          </a:p>
          <a:p>
            <a:r>
              <a:rPr lang="en-US" dirty="0"/>
              <a:t>T(</a:t>
            </a:r>
            <a:r>
              <a:rPr lang="fr-BE" dirty="0"/>
              <a:t>3</a:t>
            </a:r>
            <a:r>
              <a:rPr lang="en-US" dirty="0"/>
              <a:t>)	=	T(</a:t>
            </a:r>
            <a:r>
              <a:rPr lang="fr-BE" dirty="0"/>
              <a:t>2</a:t>
            </a:r>
            <a:r>
              <a:rPr lang="en-US" dirty="0"/>
              <a:t>)+1	= 3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T(n)	=	T(n-1)	= n</a:t>
            </a:r>
          </a:p>
          <a:p>
            <a:endParaRPr lang="en-US" dirty="0"/>
          </a:p>
          <a:p>
            <a:r>
              <a:rPr lang="en-US" dirty="0"/>
              <a:t>Na het </a:t>
            </a:r>
            <a:r>
              <a:rPr lang="en-US" dirty="0" err="1"/>
              <a:t>uitschrijven</a:t>
            </a:r>
            <a:r>
              <a:rPr lang="en-US" dirty="0"/>
              <a:t> van n </a:t>
            </a:r>
            <a:r>
              <a:rPr lang="en-US" dirty="0" err="1"/>
              <a:t>stappen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</a:p>
          <a:p>
            <a:r>
              <a:rPr lang="en-US" dirty="0"/>
              <a:t>Patroon </a:t>
            </a:r>
            <a:r>
              <a:rPr lang="en-US" dirty="0" err="1"/>
              <a:t>zichtbaar</a:t>
            </a:r>
            <a:r>
              <a:rPr lang="en-US" dirty="0"/>
              <a:t>: O(n)</a:t>
            </a:r>
          </a:p>
          <a:p>
            <a:endParaRPr lang="en-US" dirty="0"/>
          </a:p>
          <a:p>
            <a:r>
              <a:rPr lang="en-US" dirty="0"/>
              <a:t>T(n) = O(n)</a:t>
            </a:r>
          </a:p>
          <a:p>
            <a:endParaRPr lang="en-US" dirty="0"/>
          </a:p>
          <a:p>
            <a:r>
              <a:rPr lang="en-US" dirty="0"/>
              <a:t>Nu, </a:t>
            </a:r>
            <a:r>
              <a:rPr lang="en-US" dirty="0" err="1"/>
              <a:t>bewijzen</a:t>
            </a:r>
            <a:r>
              <a:rPr lang="en-US" dirty="0"/>
              <a:t> door </a:t>
            </a:r>
            <a:r>
              <a:rPr lang="en-US" dirty="0" err="1"/>
              <a:t>inductie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T(n) = n</a:t>
            </a:r>
          </a:p>
        </p:txBody>
      </p:sp>
    </p:spTree>
    <p:extLst>
      <p:ext uri="{BB962C8B-B14F-4D97-AF65-F5344CB8AC3E}">
        <p14:creationId xmlns:p14="http://schemas.microsoft.com/office/powerpoint/2010/main" val="2854037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E165A-ED32-4B0B-A70A-7DBA60773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</a:rPr>
              <a:t>Geef</a:t>
            </a:r>
            <a:r>
              <a:rPr lang="en-US" b="1" dirty="0">
                <a:solidFill>
                  <a:schemeClr val="accent1"/>
                </a:solidFill>
              </a:rPr>
              <a:t> O(n)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9B3945-1090-47E4-8A33-A7D3E1C5F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975" y="1253217"/>
            <a:ext cx="7290226" cy="513570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Gegeven</a:t>
            </a:r>
            <a:r>
              <a:rPr lang="en-US" dirty="0"/>
              <a:t>: 	T(</a:t>
            </a:r>
            <a:r>
              <a:rPr lang="fr-BE" dirty="0"/>
              <a:t>1</a:t>
            </a:r>
            <a:r>
              <a:rPr lang="en-US" dirty="0"/>
              <a:t>) = 1</a:t>
            </a:r>
          </a:p>
          <a:p>
            <a:pPr marL="0" indent="0">
              <a:buNone/>
            </a:pPr>
            <a:r>
              <a:rPr lang="en-US" dirty="0"/>
              <a:t>		T(n) = T(n - 1) + 1</a:t>
            </a:r>
          </a:p>
          <a:p>
            <a:pPr marL="0" indent="0">
              <a:buNone/>
            </a:pPr>
            <a:r>
              <a:rPr lang="en-US" dirty="0" err="1"/>
              <a:t>Bewijs</a:t>
            </a:r>
            <a:r>
              <a:rPr lang="en-US" dirty="0"/>
              <a:t>: T(n) = n, </a:t>
            </a:r>
            <a:r>
              <a:rPr lang="en-US" dirty="0" err="1"/>
              <a:t>voor</a:t>
            </a:r>
            <a:r>
              <a:rPr lang="en-US" dirty="0"/>
              <a:t> n &gt; 0</a:t>
            </a:r>
          </a:p>
          <a:p>
            <a:pPr marL="0" indent="0">
              <a:buNone/>
            </a:pPr>
            <a:r>
              <a:rPr lang="en-US" dirty="0" err="1"/>
              <a:t>Bewijs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 err="1"/>
              <a:t>Basisstap</a:t>
            </a:r>
            <a:r>
              <a:rPr lang="en-US" u="sng" dirty="0"/>
              <a:t>: </a:t>
            </a:r>
            <a:r>
              <a:rPr lang="en-US" dirty="0"/>
              <a:t>n=</a:t>
            </a:r>
            <a:r>
              <a:rPr lang="fr-BE" dirty="0"/>
              <a:t>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T(</a:t>
            </a:r>
            <a:r>
              <a:rPr lang="nl-BE" dirty="0"/>
              <a:t>1</a:t>
            </a:r>
            <a:r>
              <a:rPr lang="en-US" dirty="0"/>
              <a:t>) = 1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 err="1"/>
              <a:t>Inductiestap</a:t>
            </a:r>
            <a:r>
              <a:rPr lang="en-US" u="sng" dirty="0"/>
              <a:t>: </a:t>
            </a:r>
            <a:r>
              <a:rPr lang="en-US" dirty="0"/>
              <a:t>We </a:t>
            </a:r>
            <a:r>
              <a:rPr lang="en-US" dirty="0" err="1"/>
              <a:t>veronderstellen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T(m)=m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m &lt;= n dan </a:t>
            </a:r>
            <a:r>
              <a:rPr lang="en-US" dirty="0" err="1"/>
              <a:t>moeten</a:t>
            </a:r>
            <a:r>
              <a:rPr lang="en-US" dirty="0"/>
              <a:t> we </a:t>
            </a:r>
            <a:r>
              <a:rPr lang="en-US" dirty="0" err="1"/>
              <a:t>enkel</a:t>
            </a:r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bewijzen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de </a:t>
            </a:r>
            <a:r>
              <a:rPr lang="en-US" dirty="0" err="1"/>
              <a:t>formule</a:t>
            </a:r>
            <a:r>
              <a:rPr lang="en-US" dirty="0"/>
              <a:t> </a:t>
            </a:r>
            <a:r>
              <a:rPr lang="en-US" dirty="0" err="1"/>
              <a:t>eveneens</a:t>
            </a:r>
            <a:r>
              <a:rPr lang="en-US" dirty="0"/>
              <a:t> </a:t>
            </a:r>
            <a:r>
              <a:rPr lang="en-US" dirty="0" err="1"/>
              <a:t>geldt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n+1</a:t>
            </a:r>
          </a:p>
          <a:p>
            <a:pPr marL="0" indent="0">
              <a:buNone/>
            </a:pPr>
            <a:r>
              <a:rPr lang="en-US" dirty="0"/>
              <a:t>	T(n+1) = T(n)+1 	(</a:t>
            </a:r>
            <a:r>
              <a:rPr lang="en-US" dirty="0" err="1"/>
              <a:t>gegeven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= n + 1 		(T(m)=m -&gt; </a:t>
            </a:r>
            <a:r>
              <a:rPr lang="en-US" dirty="0" err="1"/>
              <a:t>verondersteld</a:t>
            </a:r>
            <a:r>
              <a:rPr lang="en-US" dirty="0"/>
              <a:t>)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7A9F8B2C-AC9F-41D4-99DC-639543A2937E}"/>
              </a:ext>
            </a:extLst>
          </p:cNvPr>
          <p:cNvSpPr txBox="1"/>
          <p:nvPr/>
        </p:nvSpPr>
        <p:spPr>
          <a:xfrm>
            <a:off x="304303" y="1911927"/>
            <a:ext cx="398391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T(</a:t>
            </a:r>
            <a:r>
              <a:rPr lang="fr-BE" dirty="0"/>
              <a:t>1</a:t>
            </a:r>
            <a:r>
              <a:rPr lang="en-US" dirty="0"/>
              <a:t>)	=	1</a:t>
            </a:r>
          </a:p>
          <a:p>
            <a:r>
              <a:rPr lang="en-US" dirty="0"/>
              <a:t>T(</a:t>
            </a:r>
            <a:r>
              <a:rPr lang="fr-BE" dirty="0"/>
              <a:t>2</a:t>
            </a:r>
            <a:r>
              <a:rPr lang="en-US" dirty="0"/>
              <a:t>)	=	T(</a:t>
            </a:r>
            <a:r>
              <a:rPr lang="fr-BE" dirty="0"/>
              <a:t>1</a:t>
            </a:r>
            <a:r>
              <a:rPr lang="en-US" dirty="0"/>
              <a:t>)+1	= 2</a:t>
            </a:r>
          </a:p>
          <a:p>
            <a:r>
              <a:rPr lang="en-US" dirty="0"/>
              <a:t>T(</a:t>
            </a:r>
            <a:r>
              <a:rPr lang="fr-BE" dirty="0"/>
              <a:t>3</a:t>
            </a:r>
            <a:r>
              <a:rPr lang="en-US" dirty="0"/>
              <a:t>)	=	T(</a:t>
            </a:r>
            <a:r>
              <a:rPr lang="fr-BE" dirty="0"/>
              <a:t>2</a:t>
            </a:r>
            <a:r>
              <a:rPr lang="en-US" dirty="0"/>
              <a:t>)+1	= 3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T(n)	=	T(n-1)</a:t>
            </a:r>
            <a:r>
              <a:rPr lang="fr-BE" dirty="0"/>
              <a:t>+ 1</a:t>
            </a:r>
            <a:r>
              <a:rPr lang="en-US" dirty="0"/>
              <a:t>	= n</a:t>
            </a:r>
          </a:p>
          <a:p>
            <a:endParaRPr lang="en-US" dirty="0"/>
          </a:p>
          <a:p>
            <a:r>
              <a:rPr lang="en-US" dirty="0"/>
              <a:t>Na het </a:t>
            </a:r>
            <a:r>
              <a:rPr lang="en-US" dirty="0" err="1"/>
              <a:t>uitschrijven</a:t>
            </a:r>
            <a:r>
              <a:rPr lang="en-US" dirty="0"/>
              <a:t> van n </a:t>
            </a:r>
            <a:r>
              <a:rPr lang="en-US" dirty="0" err="1"/>
              <a:t>stappen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</a:p>
          <a:p>
            <a:r>
              <a:rPr lang="en-US" dirty="0"/>
              <a:t>Patroon </a:t>
            </a:r>
            <a:r>
              <a:rPr lang="en-US" dirty="0" err="1"/>
              <a:t>zichtbaar</a:t>
            </a:r>
            <a:r>
              <a:rPr lang="en-US" dirty="0"/>
              <a:t>: O(n)</a:t>
            </a:r>
          </a:p>
          <a:p>
            <a:endParaRPr lang="en-US" dirty="0"/>
          </a:p>
          <a:p>
            <a:r>
              <a:rPr lang="en-US" dirty="0"/>
              <a:t>T(n) = O(n)</a:t>
            </a:r>
          </a:p>
          <a:p>
            <a:endParaRPr lang="en-US" dirty="0"/>
          </a:p>
          <a:p>
            <a:r>
              <a:rPr lang="en-US" dirty="0"/>
              <a:t>Nu, </a:t>
            </a:r>
            <a:r>
              <a:rPr lang="en-US" dirty="0" err="1"/>
              <a:t>bewijzen</a:t>
            </a:r>
            <a:r>
              <a:rPr lang="en-US" dirty="0"/>
              <a:t> door </a:t>
            </a:r>
            <a:r>
              <a:rPr lang="en-US" dirty="0" err="1"/>
              <a:t>inductie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T(n) = n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C34D5840-8AD8-4BD5-ABCB-C4294D846323}"/>
              </a:ext>
            </a:extLst>
          </p:cNvPr>
          <p:cNvSpPr/>
          <p:nvPr/>
        </p:nvSpPr>
        <p:spPr>
          <a:xfrm>
            <a:off x="9539234" y="6038880"/>
            <a:ext cx="302061" cy="2493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825525AD-118A-4929-A1BE-3A0EA33CB0C8}"/>
              </a:ext>
            </a:extLst>
          </p:cNvPr>
          <p:cNvCxnSpPr/>
          <p:nvPr/>
        </p:nvCxnSpPr>
        <p:spPr>
          <a:xfrm>
            <a:off x="4288214" y="1253217"/>
            <a:ext cx="0" cy="4910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t 14">
                <a:extLst>
                  <a:ext uri="{FF2B5EF4-FFF2-40B4-BE49-F238E27FC236}">
                    <a16:creationId xmlns:a16="http://schemas.microsoft.com/office/drawing/2014/main" id="{A1F3A010-6A28-F548-BD23-F8B73C6C0FB1}"/>
                  </a:ext>
                </a:extLst>
              </p14:cNvPr>
              <p14:cNvContentPartPr/>
              <p14:nvPr/>
            </p14:nvContentPartPr>
            <p14:xfrm>
              <a:off x="6228013" y="1206367"/>
              <a:ext cx="333720" cy="757080"/>
            </p14:xfrm>
          </p:contentPart>
        </mc:Choice>
        <mc:Fallback>
          <p:pic>
            <p:nvPicPr>
              <p:cNvPr id="15" name="Inkt 14">
                <a:extLst>
                  <a:ext uri="{FF2B5EF4-FFF2-40B4-BE49-F238E27FC236}">
                    <a16:creationId xmlns:a16="http://schemas.microsoft.com/office/drawing/2014/main" id="{A1F3A010-6A28-F548-BD23-F8B73C6C0F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97413" y="1175767"/>
                <a:ext cx="394920" cy="81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562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E165A-ED32-4B0B-A70A-7DBA60773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</a:rPr>
              <a:t>Geef</a:t>
            </a:r>
            <a:r>
              <a:rPr lang="en-US" b="1" dirty="0">
                <a:solidFill>
                  <a:schemeClr val="accent1"/>
                </a:solidFill>
              </a:rPr>
              <a:t> O(n)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9B3945-1090-47E4-8A33-A7D3E1C5F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ALS (n=0) </a:t>
            </a:r>
          </a:p>
          <a:p>
            <a:pPr marL="0" indent="0">
              <a:buNone/>
            </a:pPr>
            <a:r>
              <a:rPr lang="en-US" dirty="0"/>
              <a:t>	RETOUR(1)</a:t>
            </a:r>
          </a:p>
          <a:p>
            <a:pPr marL="0" indent="0">
              <a:buNone/>
            </a:pPr>
            <a:r>
              <a:rPr lang="en-US" dirty="0"/>
              <a:t>ALS (n=1) </a:t>
            </a:r>
          </a:p>
          <a:p>
            <a:pPr marL="0" indent="0">
              <a:buNone/>
            </a:pPr>
            <a:r>
              <a:rPr lang="en-US" dirty="0"/>
              <a:t>	RETOUR(</a:t>
            </a:r>
            <a:r>
              <a:rPr lang="fr-BE" dirty="0"/>
              <a:t>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ALS ((n MOD 2) = 0)</a:t>
            </a:r>
          </a:p>
          <a:p>
            <a:pPr marL="0" indent="0">
              <a:buNone/>
            </a:pPr>
            <a:r>
              <a:rPr lang="en-US" dirty="0"/>
              <a:t>	RETOUR(power(x*x, n/2)) </a:t>
            </a:r>
            <a:endParaRPr lang="fr-BE" dirty="0"/>
          </a:p>
          <a:p>
            <a:pPr marL="0" indent="0">
              <a:buNone/>
            </a:pPr>
            <a:r>
              <a:rPr lang="en-US" dirty="0"/>
              <a:t>	ANDERS</a:t>
            </a:r>
          </a:p>
          <a:p>
            <a:pPr marL="0" indent="0">
              <a:buNone/>
            </a:pPr>
            <a:r>
              <a:rPr lang="en-US" dirty="0"/>
              <a:t>		RETOUR(power(x*x, </a:t>
            </a:r>
            <a:r>
              <a:rPr lang="fr-BE" dirty="0"/>
              <a:t>floor(</a:t>
            </a:r>
            <a:r>
              <a:rPr lang="en-US" dirty="0"/>
              <a:t>n/2)</a:t>
            </a:r>
            <a:r>
              <a:rPr lang="fr-BE" dirty="0"/>
              <a:t>)</a:t>
            </a:r>
            <a:r>
              <a:rPr lang="en-US" dirty="0"/>
              <a:t> * x)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Inkt 25">
                <a:extLst>
                  <a:ext uri="{FF2B5EF4-FFF2-40B4-BE49-F238E27FC236}">
                    <a16:creationId xmlns:a16="http://schemas.microsoft.com/office/drawing/2014/main" id="{A25D7808-67CB-6846-9C76-094EACD5E5E8}"/>
                  </a:ext>
                </a:extLst>
              </p14:cNvPr>
              <p14:cNvContentPartPr/>
              <p14:nvPr/>
            </p14:nvContentPartPr>
            <p14:xfrm>
              <a:off x="5704933" y="1095127"/>
              <a:ext cx="2534400" cy="487080"/>
            </p14:xfrm>
          </p:contentPart>
        </mc:Choice>
        <mc:Fallback>
          <p:pic>
            <p:nvPicPr>
              <p:cNvPr id="24" name="Inkt 25">
                <a:extLst>
                  <a:ext uri="{FF2B5EF4-FFF2-40B4-BE49-F238E27FC236}">
                    <a16:creationId xmlns:a16="http://schemas.microsoft.com/office/drawing/2014/main" id="{A25D7808-67CB-6846-9C76-094EACD5E5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73973" y="1064527"/>
                <a:ext cx="2595960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1" name="Inkt 71">
                <a:extLst>
                  <a:ext uri="{FF2B5EF4-FFF2-40B4-BE49-F238E27FC236}">
                    <a16:creationId xmlns:a16="http://schemas.microsoft.com/office/drawing/2014/main" id="{934650FC-5564-8548-97F0-DB2130AE88AD}"/>
                  </a:ext>
                </a:extLst>
              </p14:cNvPr>
              <p14:cNvContentPartPr/>
              <p14:nvPr/>
            </p14:nvContentPartPr>
            <p14:xfrm>
              <a:off x="6100933" y="1767247"/>
              <a:ext cx="2979720" cy="947520"/>
            </p14:xfrm>
          </p:contentPart>
        </mc:Choice>
        <mc:Fallback>
          <p:pic>
            <p:nvPicPr>
              <p:cNvPr id="71" name="Inkt 71">
                <a:extLst>
                  <a:ext uri="{FF2B5EF4-FFF2-40B4-BE49-F238E27FC236}">
                    <a16:creationId xmlns:a16="http://schemas.microsoft.com/office/drawing/2014/main" id="{934650FC-5564-8548-97F0-DB2130AE88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70333" y="1736647"/>
                <a:ext cx="3040920" cy="10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3" name="Inkt 93">
                <a:extLst>
                  <a:ext uri="{FF2B5EF4-FFF2-40B4-BE49-F238E27FC236}">
                    <a16:creationId xmlns:a16="http://schemas.microsoft.com/office/drawing/2014/main" id="{7C824880-C611-8146-B178-A29E623EC4D9}"/>
                  </a:ext>
                </a:extLst>
              </p14:cNvPr>
              <p14:cNvContentPartPr/>
              <p14:nvPr/>
            </p14:nvContentPartPr>
            <p14:xfrm>
              <a:off x="6138013" y="2768088"/>
              <a:ext cx="2508840" cy="450360"/>
            </p14:xfrm>
          </p:contentPart>
        </mc:Choice>
        <mc:Fallback>
          <p:pic>
            <p:nvPicPr>
              <p:cNvPr id="93" name="Inkt 93">
                <a:extLst>
                  <a:ext uri="{FF2B5EF4-FFF2-40B4-BE49-F238E27FC236}">
                    <a16:creationId xmlns:a16="http://schemas.microsoft.com/office/drawing/2014/main" id="{7C824880-C611-8146-B178-A29E623EC4D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07409" y="2737464"/>
                <a:ext cx="2570409" cy="5119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3" name="Inkt 104">
                <a:extLst>
                  <a:ext uri="{FF2B5EF4-FFF2-40B4-BE49-F238E27FC236}">
                    <a16:creationId xmlns:a16="http://schemas.microsoft.com/office/drawing/2014/main" id="{CFC8207E-CEEF-C841-9496-3332BB8E10A7}"/>
                  </a:ext>
                </a:extLst>
              </p14:cNvPr>
              <p14:cNvContentPartPr/>
              <p14:nvPr/>
            </p14:nvContentPartPr>
            <p14:xfrm>
              <a:off x="8874013" y="2836848"/>
              <a:ext cx="206640" cy="328320"/>
            </p14:xfrm>
          </p:contentPart>
        </mc:Choice>
        <mc:Fallback>
          <p:pic>
            <p:nvPicPr>
              <p:cNvPr id="103" name="Inkt 104">
                <a:extLst>
                  <a:ext uri="{FF2B5EF4-FFF2-40B4-BE49-F238E27FC236}">
                    <a16:creationId xmlns:a16="http://schemas.microsoft.com/office/drawing/2014/main" id="{CFC8207E-CEEF-C841-9496-3332BB8E10A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43413" y="2806248"/>
                <a:ext cx="26820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4" name="Inkt 125">
                <a:extLst>
                  <a:ext uri="{FF2B5EF4-FFF2-40B4-BE49-F238E27FC236}">
                    <a16:creationId xmlns:a16="http://schemas.microsoft.com/office/drawing/2014/main" id="{061B5988-1BED-9247-9DD0-96E6F337EF73}"/>
                  </a:ext>
                </a:extLst>
              </p14:cNvPr>
              <p14:cNvContentPartPr/>
              <p14:nvPr/>
            </p14:nvContentPartPr>
            <p14:xfrm>
              <a:off x="6085093" y="3546048"/>
              <a:ext cx="455400" cy="206640"/>
            </p14:xfrm>
          </p:contentPart>
        </mc:Choice>
        <mc:Fallback>
          <p:pic>
            <p:nvPicPr>
              <p:cNvPr id="124" name="Inkt 125">
                <a:extLst>
                  <a:ext uri="{FF2B5EF4-FFF2-40B4-BE49-F238E27FC236}">
                    <a16:creationId xmlns:a16="http://schemas.microsoft.com/office/drawing/2014/main" id="{061B5988-1BED-9247-9DD0-96E6F337EF7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54493" y="3515448"/>
                <a:ext cx="51696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0" name="Inkt 150">
                <a:extLst>
                  <a:ext uri="{FF2B5EF4-FFF2-40B4-BE49-F238E27FC236}">
                    <a16:creationId xmlns:a16="http://schemas.microsoft.com/office/drawing/2014/main" id="{B2CFDE1E-C51D-534E-A373-976F9446A9D4}"/>
                  </a:ext>
                </a:extLst>
              </p14:cNvPr>
              <p14:cNvContentPartPr/>
              <p14:nvPr/>
            </p14:nvContentPartPr>
            <p14:xfrm>
              <a:off x="6868453" y="3466488"/>
              <a:ext cx="328680" cy="259200"/>
            </p14:xfrm>
          </p:contentPart>
        </mc:Choice>
        <mc:Fallback>
          <p:pic>
            <p:nvPicPr>
              <p:cNvPr id="150" name="Inkt 150">
                <a:extLst>
                  <a:ext uri="{FF2B5EF4-FFF2-40B4-BE49-F238E27FC236}">
                    <a16:creationId xmlns:a16="http://schemas.microsoft.com/office/drawing/2014/main" id="{B2CFDE1E-C51D-534E-A373-976F9446A9D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37819" y="3435888"/>
                <a:ext cx="390308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8" name="Inkt 198">
                <a:extLst>
                  <a:ext uri="{FF2B5EF4-FFF2-40B4-BE49-F238E27FC236}">
                    <a16:creationId xmlns:a16="http://schemas.microsoft.com/office/drawing/2014/main" id="{9EDF2A8F-7DBE-A94A-B5BD-9EFDCB4331A4}"/>
                  </a:ext>
                </a:extLst>
              </p14:cNvPr>
              <p14:cNvContentPartPr/>
              <p14:nvPr/>
            </p14:nvContentPartPr>
            <p14:xfrm>
              <a:off x="7430413" y="4952887"/>
              <a:ext cx="3877920" cy="836280"/>
            </p14:xfrm>
          </p:contentPart>
        </mc:Choice>
        <mc:Fallback>
          <p:pic>
            <p:nvPicPr>
              <p:cNvPr id="198" name="Inkt 198">
                <a:extLst>
                  <a:ext uri="{FF2B5EF4-FFF2-40B4-BE49-F238E27FC236}">
                    <a16:creationId xmlns:a16="http://schemas.microsoft.com/office/drawing/2014/main" id="{9EDF2A8F-7DBE-A94A-B5BD-9EFDCB4331A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99813" y="4922287"/>
                <a:ext cx="3939480" cy="89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9" name="Inkt 208">
                <a:extLst>
                  <a:ext uri="{FF2B5EF4-FFF2-40B4-BE49-F238E27FC236}">
                    <a16:creationId xmlns:a16="http://schemas.microsoft.com/office/drawing/2014/main" id="{1DC69078-25A1-2C43-A5F0-BEE6285021A4}"/>
                  </a:ext>
                </a:extLst>
              </p14:cNvPr>
              <p14:cNvContentPartPr/>
              <p14:nvPr/>
            </p14:nvContentPartPr>
            <p14:xfrm>
              <a:off x="9889933" y="5974207"/>
              <a:ext cx="148680" cy="233280"/>
            </p14:xfrm>
          </p:contentPart>
        </mc:Choice>
        <mc:Fallback>
          <p:pic>
            <p:nvPicPr>
              <p:cNvPr id="209" name="Inkt 208">
                <a:extLst>
                  <a:ext uri="{FF2B5EF4-FFF2-40B4-BE49-F238E27FC236}">
                    <a16:creationId xmlns:a16="http://schemas.microsoft.com/office/drawing/2014/main" id="{1DC69078-25A1-2C43-A5F0-BEE6285021A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859333" y="5943607"/>
                <a:ext cx="20988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0" name="Inkt 211">
                <a:extLst>
                  <a:ext uri="{FF2B5EF4-FFF2-40B4-BE49-F238E27FC236}">
                    <a16:creationId xmlns:a16="http://schemas.microsoft.com/office/drawing/2014/main" id="{F11C173D-6723-3444-8C94-733E2C0F3585}"/>
                  </a:ext>
                </a:extLst>
              </p14:cNvPr>
              <p14:cNvContentPartPr/>
              <p14:nvPr/>
            </p14:nvContentPartPr>
            <p14:xfrm>
              <a:off x="9503653" y="6127567"/>
              <a:ext cx="143280" cy="84960"/>
            </p14:xfrm>
          </p:contentPart>
        </mc:Choice>
        <mc:Fallback>
          <p:pic>
            <p:nvPicPr>
              <p:cNvPr id="210" name="Inkt 211">
                <a:extLst>
                  <a:ext uri="{FF2B5EF4-FFF2-40B4-BE49-F238E27FC236}">
                    <a16:creationId xmlns:a16="http://schemas.microsoft.com/office/drawing/2014/main" id="{F11C173D-6723-3444-8C94-733E2C0F358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73053" y="6096967"/>
                <a:ext cx="20448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11" name="Inkt 212">
                <a:extLst>
                  <a:ext uri="{FF2B5EF4-FFF2-40B4-BE49-F238E27FC236}">
                    <a16:creationId xmlns:a16="http://schemas.microsoft.com/office/drawing/2014/main" id="{D6E4C076-4831-9E4B-A83A-77B4F2664E69}"/>
                  </a:ext>
                </a:extLst>
              </p14:cNvPr>
              <p14:cNvContentPartPr/>
              <p14:nvPr/>
            </p14:nvContentPartPr>
            <p14:xfrm>
              <a:off x="7942693" y="6011287"/>
              <a:ext cx="1280880" cy="264600"/>
            </p14:xfrm>
          </p:contentPart>
        </mc:Choice>
        <mc:Fallback>
          <p:pic>
            <p:nvPicPr>
              <p:cNvPr id="211" name="Inkt 212">
                <a:extLst>
                  <a:ext uri="{FF2B5EF4-FFF2-40B4-BE49-F238E27FC236}">
                    <a16:creationId xmlns:a16="http://schemas.microsoft.com/office/drawing/2014/main" id="{D6E4C076-4831-9E4B-A83A-77B4F2664E6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12093" y="5980369"/>
                <a:ext cx="1342440" cy="3257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16" name="Inkt 215">
                <a:extLst>
                  <a:ext uri="{FF2B5EF4-FFF2-40B4-BE49-F238E27FC236}">
                    <a16:creationId xmlns:a16="http://schemas.microsoft.com/office/drawing/2014/main" id="{ADF35722-D084-6940-A6C8-2FE094E18A98}"/>
                  </a:ext>
                </a:extLst>
              </p14:cNvPr>
              <p14:cNvContentPartPr/>
              <p14:nvPr/>
            </p14:nvContentPartPr>
            <p14:xfrm>
              <a:off x="6138160" y="657527"/>
              <a:ext cx="619560" cy="147960"/>
            </p14:xfrm>
          </p:contentPart>
        </mc:Choice>
        <mc:Fallback>
          <p:pic>
            <p:nvPicPr>
              <p:cNvPr id="216" name="Inkt 215">
                <a:extLst>
                  <a:ext uri="{FF2B5EF4-FFF2-40B4-BE49-F238E27FC236}">
                    <a16:creationId xmlns:a16="http://schemas.microsoft.com/office/drawing/2014/main" id="{ADF35722-D084-6940-A6C8-2FE094E18A9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01440" y="620807"/>
                <a:ext cx="69336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21" name="Inkt 222">
                <a:extLst>
                  <a:ext uri="{FF2B5EF4-FFF2-40B4-BE49-F238E27FC236}">
                    <a16:creationId xmlns:a16="http://schemas.microsoft.com/office/drawing/2014/main" id="{34F8953C-F2B5-C444-880E-BAEFFBD5F84A}"/>
                  </a:ext>
                </a:extLst>
              </p14:cNvPr>
              <p14:cNvContentPartPr/>
              <p14:nvPr/>
            </p14:nvContentPartPr>
            <p14:xfrm>
              <a:off x="5450200" y="598847"/>
              <a:ext cx="381240" cy="253440"/>
            </p14:xfrm>
          </p:contentPart>
        </mc:Choice>
        <mc:Fallback>
          <p:pic>
            <p:nvPicPr>
              <p:cNvPr id="221" name="Inkt 222">
                <a:extLst>
                  <a:ext uri="{FF2B5EF4-FFF2-40B4-BE49-F238E27FC236}">
                    <a16:creationId xmlns:a16="http://schemas.microsoft.com/office/drawing/2014/main" id="{34F8953C-F2B5-C444-880E-BAEFFBD5F84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13480" y="562179"/>
                <a:ext cx="455040" cy="3271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28" name="Inkt 228">
                <a:extLst>
                  <a:ext uri="{FF2B5EF4-FFF2-40B4-BE49-F238E27FC236}">
                    <a16:creationId xmlns:a16="http://schemas.microsoft.com/office/drawing/2014/main" id="{FA624306-62EC-8346-996A-1930D7FC0ECB}"/>
                  </a:ext>
                </a:extLst>
              </p14:cNvPr>
              <p14:cNvContentPartPr/>
              <p14:nvPr/>
            </p14:nvContentPartPr>
            <p14:xfrm>
              <a:off x="7519120" y="4361207"/>
              <a:ext cx="1857960" cy="252360"/>
            </p14:xfrm>
          </p:contentPart>
        </mc:Choice>
        <mc:Fallback>
          <p:pic>
            <p:nvPicPr>
              <p:cNvPr id="228" name="Inkt 228">
                <a:extLst>
                  <a:ext uri="{FF2B5EF4-FFF2-40B4-BE49-F238E27FC236}">
                    <a16:creationId xmlns:a16="http://schemas.microsoft.com/office/drawing/2014/main" id="{FA624306-62EC-8346-996A-1930D7FC0EC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482393" y="4324539"/>
                <a:ext cx="1931774" cy="3256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35" name="Inkt 235">
                <a:extLst>
                  <a:ext uri="{FF2B5EF4-FFF2-40B4-BE49-F238E27FC236}">
                    <a16:creationId xmlns:a16="http://schemas.microsoft.com/office/drawing/2014/main" id="{B898EF87-25B5-1543-96E3-0FB03BE6B1DD}"/>
                  </a:ext>
                </a:extLst>
              </p14:cNvPr>
              <p14:cNvContentPartPr/>
              <p14:nvPr/>
            </p14:nvContentPartPr>
            <p14:xfrm>
              <a:off x="9662560" y="4148807"/>
              <a:ext cx="1407240" cy="371520"/>
            </p14:xfrm>
          </p:contentPart>
        </mc:Choice>
        <mc:Fallback>
          <p:pic>
            <p:nvPicPr>
              <p:cNvPr id="235" name="Inkt 235">
                <a:extLst>
                  <a:ext uri="{FF2B5EF4-FFF2-40B4-BE49-F238E27FC236}">
                    <a16:creationId xmlns:a16="http://schemas.microsoft.com/office/drawing/2014/main" id="{B898EF87-25B5-1543-96E3-0FB03BE6B1D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625480" y="4112087"/>
                <a:ext cx="148104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41" name="Inkt 241">
                <a:extLst>
                  <a:ext uri="{FF2B5EF4-FFF2-40B4-BE49-F238E27FC236}">
                    <a16:creationId xmlns:a16="http://schemas.microsoft.com/office/drawing/2014/main" id="{32469BC1-3208-5445-BBE4-F7820542C7EE}"/>
                  </a:ext>
                </a:extLst>
              </p14:cNvPr>
              <p14:cNvContentPartPr/>
              <p14:nvPr/>
            </p14:nvContentPartPr>
            <p14:xfrm>
              <a:off x="7138240" y="461687"/>
              <a:ext cx="1471320" cy="327960"/>
            </p14:xfrm>
          </p:contentPart>
        </mc:Choice>
        <mc:Fallback>
          <p:pic>
            <p:nvPicPr>
              <p:cNvPr id="241" name="Inkt 241">
                <a:extLst>
                  <a:ext uri="{FF2B5EF4-FFF2-40B4-BE49-F238E27FC236}">
                    <a16:creationId xmlns:a16="http://schemas.microsoft.com/office/drawing/2014/main" id="{32469BC1-3208-5445-BBE4-F7820542C7E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101520" y="424967"/>
                <a:ext cx="1545120" cy="40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1178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C3D70F-75DC-4F3F-880E-70CCEAB0E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</a:rPr>
              <a:t>Complexiteit</a:t>
            </a:r>
            <a:r>
              <a:rPr lang="en-US" b="1" dirty="0">
                <a:solidFill>
                  <a:schemeClr val="accent1"/>
                </a:solidFill>
              </a:rPr>
              <a:t> van </a:t>
            </a:r>
            <a:r>
              <a:rPr lang="en-US" b="1" dirty="0" err="1">
                <a:solidFill>
                  <a:schemeClr val="accent1"/>
                </a:solidFill>
              </a:rPr>
              <a:t>algoritmen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42937829-02B2-44F0-AB19-8E0FE6A04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1679" y="1583254"/>
            <a:ext cx="70225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0484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E165A-ED32-4B0B-A70A-7DBA60773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</a:rPr>
              <a:t>Geef</a:t>
            </a:r>
            <a:r>
              <a:rPr lang="en-US" b="1" dirty="0">
                <a:solidFill>
                  <a:schemeClr val="accent1"/>
                </a:solidFill>
              </a:rPr>
              <a:t> O(n)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9B3945-1090-47E4-8A33-A7D3E1C5F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T(0)= 1</a:t>
            </a:r>
            <a:endParaRPr lang="en-US" sz="1600" baseline="-25000" dirty="0"/>
          </a:p>
          <a:p>
            <a:pPr marL="0" indent="0">
              <a:buNone/>
            </a:pPr>
            <a:r>
              <a:rPr lang="en-US" sz="1600" dirty="0"/>
              <a:t>T(1)= 1</a:t>
            </a:r>
            <a:endParaRPr lang="en-US" sz="1600" baseline="-25000" dirty="0"/>
          </a:p>
          <a:p>
            <a:pPr marL="0" indent="0">
              <a:buNone/>
            </a:pPr>
            <a:r>
              <a:rPr lang="en-US" sz="1600" dirty="0"/>
              <a:t>T(n) = T(n/2) + 1				T(n/2) = T(n/4) + 1</a:t>
            </a:r>
            <a:endParaRPr lang="en-US" sz="1600" baseline="-25000" dirty="0"/>
          </a:p>
          <a:p>
            <a:pPr marL="0" indent="0">
              <a:buNone/>
            </a:pPr>
            <a:r>
              <a:rPr lang="en-US" sz="1600" dirty="0"/>
              <a:t>	= T(n/4) + 1 + 1</a:t>
            </a:r>
            <a:endParaRPr lang="en-US" sz="1600" baseline="-25000" dirty="0"/>
          </a:p>
          <a:p>
            <a:pPr marL="0" indent="0">
              <a:buNone/>
            </a:pPr>
            <a:r>
              <a:rPr lang="en-US" sz="1600" dirty="0"/>
              <a:t>	= T(n/4) + 2 			T(n/4) = T(n/8) + 1</a:t>
            </a:r>
          </a:p>
          <a:p>
            <a:pPr marL="0" indent="0">
              <a:buNone/>
            </a:pPr>
            <a:r>
              <a:rPr lang="en-US" sz="1600" dirty="0"/>
              <a:t>	= </a:t>
            </a:r>
            <a:r>
              <a:rPr lang="en-US" sz="1600" dirty="0">
                <a:solidFill>
                  <a:srgbClr val="C00000"/>
                </a:solidFill>
              </a:rPr>
              <a:t>T(n/8) + 1 </a:t>
            </a:r>
            <a:r>
              <a:rPr lang="en-US" sz="1600" dirty="0"/>
              <a:t>+ 2</a:t>
            </a:r>
            <a:endParaRPr lang="en-US" sz="1600" baseline="-25000" dirty="0"/>
          </a:p>
          <a:p>
            <a:pPr marL="0" indent="0">
              <a:buNone/>
            </a:pPr>
            <a:r>
              <a:rPr lang="en-US" sz="1600" dirty="0"/>
              <a:t>	= T(n/8) + 3			T(n/8) = T(n/16) + 1</a:t>
            </a:r>
            <a:endParaRPr lang="en-US" sz="1600" baseline="-25000" dirty="0"/>
          </a:p>
          <a:p>
            <a:pPr marL="0" indent="0">
              <a:buNone/>
            </a:pPr>
            <a:r>
              <a:rPr lang="en-US" sz="1600" dirty="0"/>
              <a:t>	= </a:t>
            </a:r>
            <a:r>
              <a:rPr lang="en-US" sz="1600" dirty="0">
                <a:solidFill>
                  <a:srgbClr val="C00000"/>
                </a:solidFill>
              </a:rPr>
              <a:t>T(n/16) + 1 </a:t>
            </a:r>
            <a:r>
              <a:rPr lang="en-US" sz="1600" dirty="0"/>
              <a:t>+ 3</a:t>
            </a:r>
            <a:endParaRPr lang="en-US" sz="1600" baseline="-25000" dirty="0"/>
          </a:p>
          <a:p>
            <a:pPr marL="0" indent="0">
              <a:buNone/>
            </a:pPr>
            <a:r>
              <a:rPr lang="en-US" sz="1600" dirty="0"/>
              <a:t>	= T(n/16) + 4 			T(n/16) = T(n/32) + 1</a:t>
            </a:r>
            <a:endParaRPr lang="en-US" sz="1600" baseline="-25000" dirty="0"/>
          </a:p>
          <a:p>
            <a:pPr marL="0" indent="0">
              <a:buNone/>
            </a:pPr>
            <a:r>
              <a:rPr lang="en-US" sz="1600" dirty="0"/>
              <a:t>	= </a:t>
            </a:r>
            <a:r>
              <a:rPr lang="en-US" sz="1600" dirty="0">
                <a:solidFill>
                  <a:srgbClr val="C00000"/>
                </a:solidFill>
              </a:rPr>
              <a:t>T(n/32) + 1</a:t>
            </a:r>
            <a:r>
              <a:rPr lang="en-US" sz="1600" baseline="-25000" dirty="0">
                <a:solidFill>
                  <a:srgbClr val="C00000"/>
                </a:solidFill>
              </a:rPr>
              <a:t> </a:t>
            </a:r>
            <a:r>
              <a:rPr lang="en-US" sz="1600" dirty="0"/>
              <a:t>+ 4</a:t>
            </a:r>
            <a:endParaRPr lang="en-US" sz="1600" baseline="-25000" dirty="0"/>
          </a:p>
          <a:p>
            <a:pPr marL="0" indent="0">
              <a:buNone/>
            </a:pPr>
            <a:r>
              <a:rPr lang="en-US" sz="1600" dirty="0"/>
              <a:t>	= T(n/32) + 5</a:t>
            </a:r>
            <a:endParaRPr lang="en-US" sz="1600" baseline="-25000" dirty="0"/>
          </a:p>
          <a:p>
            <a:pPr marL="0" indent="0">
              <a:buNone/>
            </a:pPr>
            <a:r>
              <a:rPr lang="en-US" sz="1600" dirty="0"/>
              <a:t>	= …</a:t>
            </a:r>
          </a:p>
          <a:p>
            <a:pPr marL="0" indent="0">
              <a:buNone/>
            </a:pPr>
            <a:r>
              <a:rPr lang="en-US" sz="1600" dirty="0"/>
              <a:t>	= T(n/2</a:t>
            </a:r>
            <a:r>
              <a:rPr lang="en-US" sz="1600" baseline="30000" dirty="0"/>
              <a:t>k</a:t>
            </a:r>
            <a:r>
              <a:rPr lang="en-US" sz="1600" dirty="0"/>
              <a:t>) + k 		</a:t>
            </a:r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sz="1600" b="1" dirty="0" err="1">
                <a:solidFill>
                  <a:srgbClr val="C00000"/>
                </a:solidFill>
              </a:rPr>
              <a:t>Veronderstel</a:t>
            </a:r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sz="1600" b="1" dirty="0" err="1">
                <a:solidFill>
                  <a:srgbClr val="C00000"/>
                </a:solidFill>
              </a:rPr>
              <a:t>dat</a:t>
            </a:r>
            <a:r>
              <a:rPr lang="en-US" sz="1600" b="1" dirty="0">
                <a:solidFill>
                  <a:srgbClr val="C00000"/>
                </a:solidFill>
              </a:rPr>
              <a:t> n </a:t>
            </a:r>
            <a:r>
              <a:rPr lang="en-US" sz="1600" b="1" dirty="0" err="1">
                <a:solidFill>
                  <a:srgbClr val="C00000"/>
                </a:solidFill>
              </a:rPr>
              <a:t>een</a:t>
            </a:r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sz="1600" b="1" dirty="0" err="1">
                <a:solidFill>
                  <a:srgbClr val="C00000"/>
                </a:solidFill>
              </a:rPr>
              <a:t>macht</a:t>
            </a:r>
            <a:r>
              <a:rPr lang="en-US" sz="1600" b="1" dirty="0">
                <a:solidFill>
                  <a:srgbClr val="C00000"/>
                </a:solidFill>
              </a:rPr>
              <a:t> is van 2 om </a:t>
            </a:r>
            <a:r>
              <a:rPr lang="en-US" sz="1600" b="1" dirty="0" err="1">
                <a:solidFill>
                  <a:srgbClr val="C00000"/>
                </a:solidFill>
              </a:rPr>
              <a:t>verder</a:t>
            </a:r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sz="1600" b="1" dirty="0" err="1">
                <a:solidFill>
                  <a:srgbClr val="C00000"/>
                </a:solidFill>
              </a:rPr>
              <a:t>te</a:t>
            </a:r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sz="1600" b="1" dirty="0" err="1">
                <a:solidFill>
                  <a:srgbClr val="C00000"/>
                </a:solidFill>
              </a:rPr>
              <a:t>werken</a:t>
            </a:r>
            <a:r>
              <a:rPr lang="en-US" sz="1600" b="1" dirty="0">
                <a:solidFill>
                  <a:srgbClr val="C00000"/>
                </a:solidFill>
              </a:rPr>
              <a:t>!!</a:t>
            </a:r>
            <a:endParaRPr 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3301797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E165A-ED32-4B0B-A70A-7DBA60773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</a:rPr>
              <a:t>Geef</a:t>
            </a:r>
            <a:r>
              <a:rPr lang="en-US" b="1" dirty="0">
                <a:solidFill>
                  <a:schemeClr val="accent1"/>
                </a:solidFill>
              </a:rPr>
              <a:t> O(n)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9B3945-1090-47E4-8A33-A7D3E1C5F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812" y="1406983"/>
            <a:ext cx="10515600" cy="521415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aseline="-25000" dirty="0"/>
              <a:t>T(0)= 1</a:t>
            </a:r>
          </a:p>
          <a:p>
            <a:pPr marL="0" indent="0">
              <a:buNone/>
            </a:pPr>
            <a:r>
              <a:rPr lang="en-US" baseline="-25000" dirty="0"/>
              <a:t>T(1)= 1</a:t>
            </a:r>
          </a:p>
          <a:p>
            <a:pPr marL="0" indent="0">
              <a:buNone/>
            </a:pPr>
            <a:r>
              <a:rPr lang="en-US" baseline="-25000" dirty="0"/>
              <a:t>T(n) =  T(n/2^k) + k</a:t>
            </a:r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r>
              <a:rPr lang="en-US" baseline="-25000" dirty="0">
                <a:solidFill>
                  <a:srgbClr val="C00000"/>
                </a:solidFill>
              </a:rPr>
              <a:t>We </a:t>
            </a:r>
            <a:r>
              <a:rPr lang="en-US" baseline="-25000" dirty="0" err="1">
                <a:solidFill>
                  <a:srgbClr val="C00000"/>
                </a:solidFill>
              </a:rPr>
              <a:t>willen</a:t>
            </a:r>
            <a:r>
              <a:rPr lang="en-US" baseline="-25000" dirty="0">
                <a:solidFill>
                  <a:srgbClr val="C00000"/>
                </a:solidFill>
              </a:rPr>
              <a:t> </a:t>
            </a:r>
            <a:r>
              <a:rPr lang="en-US" baseline="-25000" dirty="0" err="1">
                <a:solidFill>
                  <a:srgbClr val="C00000"/>
                </a:solidFill>
              </a:rPr>
              <a:t>af</a:t>
            </a:r>
            <a:r>
              <a:rPr lang="en-US" baseline="-25000" dirty="0">
                <a:solidFill>
                  <a:srgbClr val="C00000"/>
                </a:solidFill>
              </a:rPr>
              <a:t> van de T(n/2^k)  in </a:t>
            </a:r>
            <a:r>
              <a:rPr lang="en-US" baseline="-25000" dirty="0" err="1">
                <a:solidFill>
                  <a:srgbClr val="C00000"/>
                </a:solidFill>
              </a:rPr>
              <a:t>deze</a:t>
            </a:r>
            <a:r>
              <a:rPr lang="en-US" baseline="-25000" dirty="0">
                <a:solidFill>
                  <a:srgbClr val="C00000"/>
                </a:solidFill>
              </a:rPr>
              <a:t> term. We </a:t>
            </a:r>
            <a:r>
              <a:rPr lang="en-US" baseline="-25000" dirty="0" err="1">
                <a:solidFill>
                  <a:srgbClr val="C00000"/>
                </a:solidFill>
              </a:rPr>
              <a:t>doen</a:t>
            </a:r>
            <a:r>
              <a:rPr lang="en-US" baseline="-25000" dirty="0">
                <a:solidFill>
                  <a:srgbClr val="C00000"/>
                </a:solidFill>
              </a:rPr>
              <a:t> </a:t>
            </a:r>
            <a:r>
              <a:rPr lang="en-US" baseline="-25000" dirty="0" err="1">
                <a:solidFill>
                  <a:srgbClr val="C00000"/>
                </a:solidFill>
              </a:rPr>
              <a:t>dit</a:t>
            </a:r>
            <a:r>
              <a:rPr lang="en-US" baseline="-25000" dirty="0">
                <a:solidFill>
                  <a:srgbClr val="C00000"/>
                </a:solidFill>
              </a:rPr>
              <a:t> door op </a:t>
            </a:r>
            <a:r>
              <a:rPr lang="en-US" baseline="-25000" dirty="0" err="1">
                <a:solidFill>
                  <a:srgbClr val="C00000"/>
                </a:solidFill>
              </a:rPr>
              <a:t>te</a:t>
            </a:r>
            <a:r>
              <a:rPr lang="en-US" baseline="-25000" dirty="0">
                <a:solidFill>
                  <a:srgbClr val="C00000"/>
                </a:solidFill>
              </a:rPr>
              <a:t> </a:t>
            </a:r>
            <a:r>
              <a:rPr lang="en-US" baseline="-25000" dirty="0" err="1">
                <a:solidFill>
                  <a:srgbClr val="C00000"/>
                </a:solidFill>
              </a:rPr>
              <a:t>lossen</a:t>
            </a:r>
            <a:r>
              <a:rPr lang="en-US" baseline="-25000" dirty="0">
                <a:solidFill>
                  <a:srgbClr val="C00000"/>
                </a:solidFill>
              </a:rPr>
              <a:t> </a:t>
            </a:r>
            <a:r>
              <a:rPr lang="en-US" baseline="-25000" dirty="0" err="1">
                <a:solidFill>
                  <a:srgbClr val="C00000"/>
                </a:solidFill>
              </a:rPr>
              <a:t>naar</a:t>
            </a:r>
            <a:r>
              <a:rPr lang="en-US" baseline="-25000" dirty="0">
                <a:solidFill>
                  <a:srgbClr val="C00000"/>
                </a:solidFill>
              </a:rPr>
              <a:t> T(1):</a:t>
            </a:r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r>
              <a:rPr lang="en-US" baseline="-25000" dirty="0"/>
              <a:t>n/2^k = 1</a:t>
            </a:r>
          </a:p>
          <a:p>
            <a:pPr marL="0" indent="0">
              <a:buNone/>
            </a:pPr>
            <a:r>
              <a:rPr lang="en-US" baseline="-25000" dirty="0"/>
              <a:t>n = 2^k</a:t>
            </a:r>
          </a:p>
          <a:p>
            <a:pPr marL="0" indent="0">
              <a:buNone/>
            </a:pPr>
            <a:r>
              <a:rPr lang="en-US" baseline="-25000" dirty="0"/>
              <a:t>lg n = k</a:t>
            </a:r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r>
              <a:rPr lang="en-US" baseline="-25000" dirty="0"/>
              <a:t>Nu </a:t>
            </a:r>
            <a:r>
              <a:rPr lang="en-US" baseline="-25000" dirty="0" err="1"/>
              <a:t>kunnen</a:t>
            </a:r>
            <a:r>
              <a:rPr lang="en-US" baseline="-25000" dirty="0"/>
              <a:t> we  </a:t>
            </a:r>
            <a:r>
              <a:rPr lang="en-US" baseline="-25000" dirty="0" err="1"/>
              <a:t>verder</a:t>
            </a:r>
            <a:r>
              <a:rPr lang="en-US" baseline="-25000" dirty="0"/>
              <a:t> </a:t>
            </a:r>
            <a:r>
              <a:rPr lang="en-US" baseline="-25000" dirty="0" err="1"/>
              <a:t>oplossen</a:t>
            </a:r>
            <a:r>
              <a:rPr lang="en-US" baseline="-25000" dirty="0"/>
              <a:t>:</a:t>
            </a:r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r>
              <a:rPr lang="pt-BR" sz="2900" baseline="-25000" dirty="0"/>
              <a:t>T(n) = T(n/2^lg n) + lg n  	immers k = lg n</a:t>
            </a:r>
          </a:p>
          <a:p>
            <a:pPr marL="0" indent="0">
              <a:buNone/>
            </a:pPr>
            <a:r>
              <a:rPr lang="en-US" sz="2900" baseline="-25000" dirty="0"/>
              <a:t>	= T(1) + lg n</a:t>
            </a:r>
          </a:p>
          <a:p>
            <a:pPr marL="0" indent="0">
              <a:buNone/>
            </a:pPr>
            <a:r>
              <a:rPr lang="en-US" sz="2900" baseline="-25000" dirty="0"/>
              <a:t>	= 1 + lg n</a:t>
            </a:r>
          </a:p>
          <a:p>
            <a:pPr marL="0" indent="0">
              <a:buNone/>
            </a:pPr>
            <a:r>
              <a:rPr lang="en-US" sz="2900" baseline="-25000" dirty="0"/>
              <a:t>	-&gt; O(lg n)</a:t>
            </a:r>
          </a:p>
        </p:txBody>
      </p:sp>
    </p:spTree>
    <p:extLst>
      <p:ext uri="{BB962C8B-B14F-4D97-AF65-F5344CB8AC3E}">
        <p14:creationId xmlns:p14="http://schemas.microsoft.com/office/powerpoint/2010/main" val="2796638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E165A-ED32-4B0B-A70A-7DBA60773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</a:rPr>
              <a:t>Geef</a:t>
            </a:r>
            <a:r>
              <a:rPr lang="en-US" b="1" dirty="0">
                <a:solidFill>
                  <a:schemeClr val="accent1"/>
                </a:solidFill>
              </a:rPr>
              <a:t> O(n)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9B3945-1090-47E4-8A33-A7D3E1C5F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250" y="1536700"/>
            <a:ext cx="11131550" cy="46402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power(x, 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ALS (n=0) DAN </a:t>
            </a:r>
          </a:p>
          <a:p>
            <a:pPr marL="0" indent="0">
              <a:buNone/>
            </a:pPr>
            <a:r>
              <a:rPr lang="en-US" dirty="0"/>
              <a:t>		RETOUR(1)</a:t>
            </a:r>
            <a:endParaRPr lang="fr-BE" dirty="0"/>
          </a:p>
          <a:p>
            <a:pPr marL="0" indent="0">
              <a:buNone/>
            </a:pPr>
            <a:r>
              <a:rPr lang="fr-BE" dirty="0"/>
              <a:t>	ALS (n=1) DAN</a:t>
            </a:r>
          </a:p>
          <a:p>
            <a:pPr marL="0" indent="0">
              <a:buNone/>
            </a:pPr>
            <a:r>
              <a:rPr lang="fr-BE" dirty="0"/>
              <a:t>		RETOUR(x)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ALS ((n MOD 2) = 0) DAN</a:t>
            </a:r>
          </a:p>
          <a:p>
            <a:pPr marL="0" indent="0">
              <a:buNone/>
            </a:pPr>
            <a:r>
              <a:rPr lang="en-US" dirty="0"/>
              <a:t>		RETOUR(power(x, n/2) * power(x</a:t>
            </a:r>
            <a:r>
              <a:rPr lang="fr-BE" dirty="0"/>
              <a:t>, </a:t>
            </a:r>
            <a:r>
              <a:rPr lang="en-US" dirty="0"/>
              <a:t>n/2</a:t>
            </a:r>
            <a:r>
              <a:rPr lang="nl-BE" dirty="0"/>
              <a:t>)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ANDERS</a:t>
            </a:r>
          </a:p>
          <a:p>
            <a:pPr marL="0" indent="0">
              <a:buNone/>
            </a:pPr>
            <a:r>
              <a:rPr lang="en-US" dirty="0"/>
              <a:t>		RETOUR(power(x, </a:t>
            </a:r>
            <a:r>
              <a:rPr lang="nl-BE" dirty="0"/>
              <a:t>floor(</a:t>
            </a:r>
            <a:r>
              <a:rPr lang="en-US" dirty="0"/>
              <a:t>n/2</a:t>
            </a:r>
            <a:r>
              <a:rPr lang="nl-BE" dirty="0"/>
              <a:t>)</a:t>
            </a:r>
            <a:r>
              <a:rPr lang="en-US" dirty="0"/>
              <a:t>) * power(x, </a:t>
            </a:r>
            <a:r>
              <a:rPr lang="nl-BE" dirty="0"/>
              <a:t>(floor(</a:t>
            </a:r>
            <a:r>
              <a:rPr lang="en-US" dirty="0"/>
              <a:t>n/2</a:t>
            </a:r>
            <a:r>
              <a:rPr lang="nl-BE" dirty="0"/>
              <a:t>)</a:t>
            </a:r>
            <a:r>
              <a:rPr lang="en-US" dirty="0"/>
              <a:t>) * x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" name="Inkt 21">
                <a:extLst>
                  <a:ext uri="{FF2B5EF4-FFF2-40B4-BE49-F238E27FC236}">
                    <a16:creationId xmlns:a16="http://schemas.microsoft.com/office/drawing/2014/main" id="{EDD6B669-034F-1040-A68B-C6A5A8527288}"/>
                  </a:ext>
                </a:extLst>
              </p14:cNvPr>
              <p14:cNvContentPartPr/>
              <p14:nvPr/>
            </p14:nvContentPartPr>
            <p14:xfrm>
              <a:off x="5259613" y="407167"/>
              <a:ext cx="2836440" cy="455040"/>
            </p14:xfrm>
          </p:contentPart>
        </mc:Choice>
        <mc:Fallback>
          <p:pic>
            <p:nvPicPr>
              <p:cNvPr id="21" name="Inkt 21">
                <a:extLst>
                  <a:ext uri="{FF2B5EF4-FFF2-40B4-BE49-F238E27FC236}">
                    <a16:creationId xmlns:a16="http://schemas.microsoft.com/office/drawing/2014/main" id="{EDD6B669-034F-1040-A68B-C6A5A85272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29009" y="376543"/>
                <a:ext cx="2898008" cy="516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" name="Inkt 26">
                <a:extLst>
                  <a:ext uri="{FF2B5EF4-FFF2-40B4-BE49-F238E27FC236}">
                    <a16:creationId xmlns:a16="http://schemas.microsoft.com/office/drawing/2014/main" id="{AB8EE6C3-A05E-2745-8FD0-8B3A6479D796}"/>
                  </a:ext>
                </a:extLst>
              </p14:cNvPr>
              <p14:cNvContentPartPr/>
              <p14:nvPr/>
            </p14:nvContentPartPr>
            <p14:xfrm>
              <a:off x="5519173" y="1216807"/>
              <a:ext cx="365040" cy="169560"/>
            </p14:xfrm>
          </p:contentPart>
        </mc:Choice>
        <mc:Fallback>
          <p:pic>
            <p:nvPicPr>
              <p:cNvPr id="26" name="Inkt 26">
                <a:extLst>
                  <a:ext uri="{FF2B5EF4-FFF2-40B4-BE49-F238E27FC236}">
                    <a16:creationId xmlns:a16="http://schemas.microsoft.com/office/drawing/2014/main" id="{AB8EE6C3-A05E-2745-8FD0-8B3A6479D7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88244" y="1186207"/>
                <a:ext cx="426539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5" name="Inkt 85">
                <a:extLst>
                  <a:ext uri="{FF2B5EF4-FFF2-40B4-BE49-F238E27FC236}">
                    <a16:creationId xmlns:a16="http://schemas.microsoft.com/office/drawing/2014/main" id="{AFCEF4F7-7AED-E04D-89C8-F4796506C988}"/>
                  </a:ext>
                </a:extLst>
              </p14:cNvPr>
              <p14:cNvContentPartPr/>
              <p14:nvPr/>
            </p14:nvContentPartPr>
            <p14:xfrm>
              <a:off x="5540053" y="1798927"/>
              <a:ext cx="379440" cy="206640"/>
            </p14:xfrm>
          </p:contentPart>
        </mc:Choice>
        <mc:Fallback>
          <p:pic>
            <p:nvPicPr>
              <p:cNvPr id="85" name="Inkt 85">
                <a:extLst>
                  <a:ext uri="{FF2B5EF4-FFF2-40B4-BE49-F238E27FC236}">
                    <a16:creationId xmlns:a16="http://schemas.microsoft.com/office/drawing/2014/main" id="{AFCEF4F7-7AED-E04D-89C8-F4796506C98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09453" y="1768327"/>
                <a:ext cx="44100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0" name="Inkt 90">
                <a:extLst>
                  <a:ext uri="{FF2B5EF4-FFF2-40B4-BE49-F238E27FC236}">
                    <a16:creationId xmlns:a16="http://schemas.microsoft.com/office/drawing/2014/main" id="{E36B7F3C-48B2-2640-9AF1-11965342B6EE}"/>
                  </a:ext>
                </a:extLst>
              </p14:cNvPr>
              <p14:cNvContentPartPr/>
              <p14:nvPr/>
            </p14:nvContentPartPr>
            <p14:xfrm>
              <a:off x="5540053" y="2423527"/>
              <a:ext cx="370800" cy="190800"/>
            </p14:xfrm>
          </p:contentPart>
        </mc:Choice>
        <mc:Fallback>
          <p:pic>
            <p:nvPicPr>
              <p:cNvPr id="90" name="Inkt 90">
                <a:extLst>
                  <a:ext uri="{FF2B5EF4-FFF2-40B4-BE49-F238E27FC236}">
                    <a16:creationId xmlns:a16="http://schemas.microsoft.com/office/drawing/2014/main" id="{E36B7F3C-48B2-2640-9AF1-11965342B6E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09453" y="2392567"/>
                <a:ext cx="4320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5" name="Inkt 105">
                <a:extLst>
                  <a:ext uri="{FF2B5EF4-FFF2-40B4-BE49-F238E27FC236}">
                    <a16:creationId xmlns:a16="http://schemas.microsoft.com/office/drawing/2014/main" id="{B685121E-2AFA-814C-9A21-65D30A5D9127}"/>
                  </a:ext>
                </a:extLst>
              </p14:cNvPr>
              <p14:cNvContentPartPr/>
              <p14:nvPr/>
            </p14:nvContentPartPr>
            <p14:xfrm>
              <a:off x="6175093" y="1153447"/>
              <a:ext cx="1730880" cy="381240"/>
            </p14:xfrm>
          </p:contentPart>
        </mc:Choice>
        <mc:Fallback>
          <p:pic>
            <p:nvPicPr>
              <p:cNvPr id="105" name="Inkt 105">
                <a:extLst>
                  <a:ext uri="{FF2B5EF4-FFF2-40B4-BE49-F238E27FC236}">
                    <a16:creationId xmlns:a16="http://schemas.microsoft.com/office/drawing/2014/main" id="{B685121E-2AFA-814C-9A21-65D30A5D912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44493" y="1122847"/>
                <a:ext cx="179208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7" name="Inkt 106">
                <a:extLst>
                  <a:ext uri="{FF2B5EF4-FFF2-40B4-BE49-F238E27FC236}">
                    <a16:creationId xmlns:a16="http://schemas.microsoft.com/office/drawing/2014/main" id="{7BB8E316-1629-B649-A57C-152E9BE2AF83}"/>
                  </a:ext>
                </a:extLst>
              </p14:cNvPr>
              <p14:cNvContentPartPr/>
              <p14:nvPr/>
            </p14:nvContentPartPr>
            <p14:xfrm>
              <a:off x="8029453" y="1227607"/>
              <a:ext cx="124920" cy="169560"/>
            </p14:xfrm>
          </p:contentPart>
        </mc:Choice>
        <mc:Fallback>
          <p:pic>
            <p:nvPicPr>
              <p:cNvPr id="107" name="Inkt 106">
                <a:extLst>
                  <a:ext uri="{FF2B5EF4-FFF2-40B4-BE49-F238E27FC236}">
                    <a16:creationId xmlns:a16="http://schemas.microsoft.com/office/drawing/2014/main" id="{7BB8E316-1629-B649-A57C-152E9BE2AF8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98853" y="1196647"/>
                <a:ext cx="18648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8" name="Inkt 107">
                <a:extLst>
                  <a:ext uri="{FF2B5EF4-FFF2-40B4-BE49-F238E27FC236}">
                    <a16:creationId xmlns:a16="http://schemas.microsoft.com/office/drawing/2014/main" id="{01CDA400-8E42-464C-A0A1-D684D77D1584}"/>
                  </a:ext>
                </a:extLst>
              </p14:cNvPr>
              <p14:cNvContentPartPr/>
              <p14:nvPr/>
            </p14:nvContentPartPr>
            <p14:xfrm>
              <a:off x="8180653" y="1375567"/>
              <a:ext cx="79560" cy="122040"/>
            </p14:xfrm>
          </p:contentPart>
        </mc:Choice>
        <mc:Fallback>
          <p:pic>
            <p:nvPicPr>
              <p:cNvPr id="108" name="Inkt 107">
                <a:extLst>
                  <a:ext uri="{FF2B5EF4-FFF2-40B4-BE49-F238E27FC236}">
                    <a16:creationId xmlns:a16="http://schemas.microsoft.com/office/drawing/2014/main" id="{01CDA400-8E42-464C-A0A1-D684D77D158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50053" y="1344967"/>
                <a:ext cx="1411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9" name="Inkt 108">
                <a:extLst>
                  <a:ext uri="{FF2B5EF4-FFF2-40B4-BE49-F238E27FC236}">
                    <a16:creationId xmlns:a16="http://schemas.microsoft.com/office/drawing/2014/main" id="{A88DCEC5-3650-9A45-BE68-B8808A0C2902}"/>
                  </a:ext>
                </a:extLst>
              </p14:cNvPr>
              <p14:cNvContentPartPr/>
              <p14:nvPr/>
            </p14:nvContentPartPr>
            <p14:xfrm>
              <a:off x="8386933" y="1259287"/>
              <a:ext cx="153720" cy="169560"/>
            </p14:xfrm>
          </p:contentPart>
        </mc:Choice>
        <mc:Fallback>
          <p:pic>
            <p:nvPicPr>
              <p:cNvPr id="109" name="Inkt 108">
                <a:extLst>
                  <a:ext uri="{FF2B5EF4-FFF2-40B4-BE49-F238E27FC236}">
                    <a16:creationId xmlns:a16="http://schemas.microsoft.com/office/drawing/2014/main" id="{A88DCEC5-3650-9A45-BE68-B8808A0C290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356333" y="1228687"/>
                <a:ext cx="21528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0" name="Inkt 109">
                <a:extLst>
                  <a:ext uri="{FF2B5EF4-FFF2-40B4-BE49-F238E27FC236}">
                    <a16:creationId xmlns:a16="http://schemas.microsoft.com/office/drawing/2014/main" id="{7335297A-791B-7E45-84C2-2FF9F8272C34}"/>
                  </a:ext>
                </a:extLst>
              </p14:cNvPr>
              <p14:cNvContentPartPr/>
              <p14:nvPr/>
            </p14:nvContentPartPr>
            <p14:xfrm>
              <a:off x="8572333" y="1211767"/>
              <a:ext cx="100800" cy="286200"/>
            </p14:xfrm>
          </p:contentPart>
        </mc:Choice>
        <mc:Fallback>
          <p:pic>
            <p:nvPicPr>
              <p:cNvPr id="110" name="Inkt 109">
                <a:extLst>
                  <a:ext uri="{FF2B5EF4-FFF2-40B4-BE49-F238E27FC236}">
                    <a16:creationId xmlns:a16="http://schemas.microsoft.com/office/drawing/2014/main" id="{7335297A-791B-7E45-84C2-2FF9F8272C3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541733" y="1180807"/>
                <a:ext cx="16236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1" name="Inkt 110">
                <a:extLst>
                  <a:ext uri="{FF2B5EF4-FFF2-40B4-BE49-F238E27FC236}">
                    <a16:creationId xmlns:a16="http://schemas.microsoft.com/office/drawing/2014/main" id="{AA5686AA-6C4C-3148-B1E8-A502F1F94929}"/>
                  </a:ext>
                </a:extLst>
              </p14:cNvPr>
              <p14:cNvContentPartPr/>
              <p14:nvPr/>
            </p14:nvContentPartPr>
            <p14:xfrm>
              <a:off x="8916133" y="1280527"/>
              <a:ext cx="143280" cy="127440"/>
            </p14:xfrm>
          </p:contentPart>
        </mc:Choice>
        <mc:Fallback>
          <p:pic>
            <p:nvPicPr>
              <p:cNvPr id="111" name="Inkt 110">
                <a:extLst>
                  <a:ext uri="{FF2B5EF4-FFF2-40B4-BE49-F238E27FC236}">
                    <a16:creationId xmlns:a16="http://schemas.microsoft.com/office/drawing/2014/main" id="{AA5686AA-6C4C-3148-B1E8-A502F1F9492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85533" y="1249567"/>
                <a:ext cx="20448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2" name="Inkt 111">
                <a:extLst>
                  <a:ext uri="{FF2B5EF4-FFF2-40B4-BE49-F238E27FC236}">
                    <a16:creationId xmlns:a16="http://schemas.microsoft.com/office/drawing/2014/main" id="{59A3DE2C-F8BF-2B4C-907B-A90CCCB3C9CA}"/>
                  </a:ext>
                </a:extLst>
              </p14:cNvPr>
              <p14:cNvContentPartPr/>
              <p14:nvPr/>
            </p14:nvContentPartPr>
            <p14:xfrm>
              <a:off x="8948173" y="1275127"/>
              <a:ext cx="90360" cy="106200"/>
            </p14:xfrm>
          </p:contentPart>
        </mc:Choice>
        <mc:Fallback>
          <p:pic>
            <p:nvPicPr>
              <p:cNvPr id="112" name="Inkt 111">
                <a:extLst>
                  <a:ext uri="{FF2B5EF4-FFF2-40B4-BE49-F238E27FC236}">
                    <a16:creationId xmlns:a16="http://schemas.microsoft.com/office/drawing/2014/main" id="{59A3DE2C-F8BF-2B4C-907B-A90CCCB3C9C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17213" y="1244527"/>
                <a:ext cx="15156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13" name="Inkt 112">
                <a:extLst>
                  <a:ext uri="{FF2B5EF4-FFF2-40B4-BE49-F238E27FC236}">
                    <a16:creationId xmlns:a16="http://schemas.microsoft.com/office/drawing/2014/main" id="{D052A15A-CFB5-2A49-BD59-E8E6D9FA84B1}"/>
                  </a:ext>
                </a:extLst>
              </p14:cNvPr>
              <p14:cNvContentPartPr/>
              <p14:nvPr/>
            </p14:nvContentPartPr>
            <p14:xfrm>
              <a:off x="9093253" y="1256407"/>
              <a:ext cx="426600" cy="310320"/>
            </p14:xfrm>
          </p:contentPart>
        </mc:Choice>
        <mc:Fallback>
          <p:pic>
            <p:nvPicPr>
              <p:cNvPr id="113" name="Inkt 112">
                <a:extLst>
                  <a:ext uri="{FF2B5EF4-FFF2-40B4-BE49-F238E27FC236}">
                    <a16:creationId xmlns:a16="http://schemas.microsoft.com/office/drawing/2014/main" id="{D052A15A-CFB5-2A49-BD59-E8E6D9FA84B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062653" y="1225447"/>
                <a:ext cx="48816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14" name="Inkt 113">
                <a:extLst>
                  <a:ext uri="{FF2B5EF4-FFF2-40B4-BE49-F238E27FC236}">
                    <a16:creationId xmlns:a16="http://schemas.microsoft.com/office/drawing/2014/main" id="{02C1BF4E-FC09-1843-AA31-6D9A44B2E86D}"/>
                  </a:ext>
                </a:extLst>
              </p14:cNvPr>
              <p14:cNvContentPartPr/>
              <p14:nvPr/>
            </p14:nvContentPartPr>
            <p14:xfrm>
              <a:off x="9524893" y="1238047"/>
              <a:ext cx="487080" cy="132480"/>
            </p14:xfrm>
          </p:contentPart>
        </mc:Choice>
        <mc:Fallback>
          <p:pic>
            <p:nvPicPr>
              <p:cNvPr id="114" name="Inkt 113">
                <a:extLst>
                  <a:ext uri="{FF2B5EF4-FFF2-40B4-BE49-F238E27FC236}">
                    <a16:creationId xmlns:a16="http://schemas.microsoft.com/office/drawing/2014/main" id="{02C1BF4E-FC09-1843-AA31-6D9A44B2E86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494293" y="1207447"/>
                <a:ext cx="54864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15" name="Inkt 114">
                <a:extLst>
                  <a:ext uri="{FF2B5EF4-FFF2-40B4-BE49-F238E27FC236}">
                    <a16:creationId xmlns:a16="http://schemas.microsoft.com/office/drawing/2014/main" id="{F5C946DE-B2DC-084C-95B6-8D407BAE0F5F}"/>
                  </a:ext>
                </a:extLst>
              </p14:cNvPr>
              <p14:cNvContentPartPr/>
              <p14:nvPr/>
            </p14:nvContentPartPr>
            <p14:xfrm>
              <a:off x="10180813" y="1185127"/>
              <a:ext cx="90360" cy="227880"/>
            </p14:xfrm>
          </p:contentPart>
        </mc:Choice>
        <mc:Fallback>
          <p:pic>
            <p:nvPicPr>
              <p:cNvPr id="115" name="Inkt 114">
                <a:extLst>
                  <a:ext uri="{FF2B5EF4-FFF2-40B4-BE49-F238E27FC236}">
                    <a16:creationId xmlns:a16="http://schemas.microsoft.com/office/drawing/2014/main" id="{F5C946DE-B2DC-084C-95B6-8D407BAE0F5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150213" y="1154527"/>
                <a:ext cx="15156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6" name="Inkt 115">
                <a:extLst>
                  <a:ext uri="{FF2B5EF4-FFF2-40B4-BE49-F238E27FC236}">
                    <a16:creationId xmlns:a16="http://schemas.microsoft.com/office/drawing/2014/main" id="{75151CD0-65DF-DD4A-8342-6C1170D662F9}"/>
                  </a:ext>
                </a:extLst>
              </p14:cNvPr>
              <p14:cNvContentPartPr/>
              <p14:nvPr/>
            </p14:nvContentPartPr>
            <p14:xfrm>
              <a:off x="10397893" y="1200967"/>
              <a:ext cx="95040" cy="164520"/>
            </p14:xfrm>
          </p:contentPart>
        </mc:Choice>
        <mc:Fallback>
          <p:pic>
            <p:nvPicPr>
              <p:cNvPr id="116" name="Inkt 115">
                <a:extLst>
                  <a:ext uri="{FF2B5EF4-FFF2-40B4-BE49-F238E27FC236}">
                    <a16:creationId xmlns:a16="http://schemas.microsoft.com/office/drawing/2014/main" id="{75151CD0-65DF-DD4A-8342-6C1170D662F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367293" y="1170367"/>
                <a:ext cx="15624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7" name="Inkt 116">
                <a:extLst>
                  <a:ext uri="{FF2B5EF4-FFF2-40B4-BE49-F238E27FC236}">
                    <a16:creationId xmlns:a16="http://schemas.microsoft.com/office/drawing/2014/main" id="{A86AEF45-2ECE-AA47-BE37-449B42C5F2F3}"/>
                  </a:ext>
                </a:extLst>
              </p14:cNvPr>
              <p14:cNvContentPartPr/>
              <p14:nvPr/>
            </p14:nvContentPartPr>
            <p14:xfrm>
              <a:off x="10524973" y="1349287"/>
              <a:ext cx="63720" cy="106200"/>
            </p14:xfrm>
          </p:contentPart>
        </mc:Choice>
        <mc:Fallback>
          <p:pic>
            <p:nvPicPr>
              <p:cNvPr id="117" name="Inkt 116">
                <a:extLst>
                  <a:ext uri="{FF2B5EF4-FFF2-40B4-BE49-F238E27FC236}">
                    <a16:creationId xmlns:a16="http://schemas.microsoft.com/office/drawing/2014/main" id="{A86AEF45-2ECE-AA47-BE37-449B42C5F2F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494373" y="1318687"/>
                <a:ext cx="12528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8" name="Inkt 117">
                <a:extLst>
                  <a:ext uri="{FF2B5EF4-FFF2-40B4-BE49-F238E27FC236}">
                    <a16:creationId xmlns:a16="http://schemas.microsoft.com/office/drawing/2014/main" id="{707DA7BD-3757-754C-9A23-8B1CC65302E7}"/>
                  </a:ext>
                </a:extLst>
              </p14:cNvPr>
              <p14:cNvContentPartPr/>
              <p14:nvPr/>
            </p14:nvContentPartPr>
            <p14:xfrm>
              <a:off x="10715413" y="1195567"/>
              <a:ext cx="122040" cy="190800"/>
            </p14:xfrm>
          </p:contentPart>
        </mc:Choice>
        <mc:Fallback>
          <p:pic>
            <p:nvPicPr>
              <p:cNvPr id="118" name="Inkt 117">
                <a:extLst>
                  <a:ext uri="{FF2B5EF4-FFF2-40B4-BE49-F238E27FC236}">
                    <a16:creationId xmlns:a16="http://schemas.microsoft.com/office/drawing/2014/main" id="{707DA7BD-3757-754C-9A23-8B1CC65302E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684813" y="1164967"/>
                <a:ext cx="1836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9" name="Inkt 118">
                <a:extLst>
                  <a:ext uri="{FF2B5EF4-FFF2-40B4-BE49-F238E27FC236}">
                    <a16:creationId xmlns:a16="http://schemas.microsoft.com/office/drawing/2014/main" id="{A7C5EF4B-6384-724D-B5BF-08B0E0B34405}"/>
                  </a:ext>
                </a:extLst>
              </p14:cNvPr>
              <p14:cNvContentPartPr/>
              <p14:nvPr/>
            </p14:nvContentPartPr>
            <p14:xfrm>
              <a:off x="10858333" y="1142647"/>
              <a:ext cx="95040" cy="286200"/>
            </p14:xfrm>
          </p:contentPart>
        </mc:Choice>
        <mc:Fallback>
          <p:pic>
            <p:nvPicPr>
              <p:cNvPr id="119" name="Inkt 118">
                <a:extLst>
                  <a:ext uri="{FF2B5EF4-FFF2-40B4-BE49-F238E27FC236}">
                    <a16:creationId xmlns:a16="http://schemas.microsoft.com/office/drawing/2014/main" id="{A7C5EF4B-6384-724D-B5BF-08B0E0B3440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827733" y="1112047"/>
                <a:ext cx="15624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65" name="Inkt 165">
                <a:extLst>
                  <a:ext uri="{FF2B5EF4-FFF2-40B4-BE49-F238E27FC236}">
                    <a16:creationId xmlns:a16="http://schemas.microsoft.com/office/drawing/2014/main" id="{DF136987-A2C2-6940-ABF4-A237FD05CC8D}"/>
                  </a:ext>
                </a:extLst>
              </p14:cNvPr>
              <p14:cNvContentPartPr/>
              <p14:nvPr/>
            </p14:nvContentPartPr>
            <p14:xfrm>
              <a:off x="6256813" y="1767247"/>
              <a:ext cx="5474880" cy="649080"/>
            </p14:xfrm>
          </p:contentPart>
        </mc:Choice>
        <mc:Fallback>
          <p:pic>
            <p:nvPicPr>
              <p:cNvPr id="165" name="Inkt 165">
                <a:extLst>
                  <a:ext uri="{FF2B5EF4-FFF2-40B4-BE49-F238E27FC236}">
                    <a16:creationId xmlns:a16="http://schemas.microsoft.com/office/drawing/2014/main" id="{DF136987-A2C2-6940-ABF4-A237FD05CC8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226213" y="1736630"/>
                <a:ext cx="5536080" cy="7106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77" name="Inkt 177">
                <a:extLst>
                  <a:ext uri="{FF2B5EF4-FFF2-40B4-BE49-F238E27FC236}">
                    <a16:creationId xmlns:a16="http://schemas.microsoft.com/office/drawing/2014/main" id="{798D446F-74A3-6446-87A7-217543B5654B}"/>
                  </a:ext>
                </a:extLst>
              </p14:cNvPr>
              <p14:cNvContentPartPr/>
              <p14:nvPr/>
            </p14:nvContentPartPr>
            <p14:xfrm>
              <a:off x="6349693" y="2540527"/>
              <a:ext cx="1995480" cy="229320"/>
            </p14:xfrm>
          </p:contentPart>
        </mc:Choice>
        <mc:Fallback>
          <p:pic>
            <p:nvPicPr>
              <p:cNvPr id="177" name="Inkt 177">
                <a:extLst>
                  <a:ext uri="{FF2B5EF4-FFF2-40B4-BE49-F238E27FC236}">
                    <a16:creationId xmlns:a16="http://schemas.microsoft.com/office/drawing/2014/main" id="{798D446F-74A3-6446-87A7-217543B5654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319093" y="2509616"/>
                <a:ext cx="2056680" cy="290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83" name="Inkt 183">
                <a:extLst>
                  <a:ext uri="{FF2B5EF4-FFF2-40B4-BE49-F238E27FC236}">
                    <a16:creationId xmlns:a16="http://schemas.microsoft.com/office/drawing/2014/main" id="{E175BD64-9A8C-D542-B8AA-138547BCC0B5}"/>
                  </a:ext>
                </a:extLst>
              </p14:cNvPr>
              <p14:cNvContentPartPr/>
              <p14:nvPr/>
            </p14:nvContentPartPr>
            <p14:xfrm>
              <a:off x="8651533" y="2545207"/>
              <a:ext cx="667080" cy="206640"/>
            </p14:xfrm>
          </p:contentPart>
        </mc:Choice>
        <mc:Fallback>
          <p:pic>
            <p:nvPicPr>
              <p:cNvPr id="183" name="Inkt 183">
                <a:extLst>
                  <a:ext uri="{FF2B5EF4-FFF2-40B4-BE49-F238E27FC236}">
                    <a16:creationId xmlns:a16="http://schemas.microsoft.com/office/drawing/2014/main" id="{E175BD64-9A8C-D542-B8AA-138547BCC0B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620933" y="2514607"/>
                <a:ext cx="728640" cy="26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34585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E165A-ED32-4B0B-A70A-7DBA60773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</a:rPr>
              <a:t>Geef</a:t>
            </a:r>
            <a:r>
              <a:rPr lang="en-US" b="1" dirty="0">
                <a:solidFill>
                  <a:schemeClr val="accent1"/>
                </a:solidFill>
              </a:rPr>
              <a:t> O(n)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9B3945-1090-47E4-8A33-A7D3E1C5F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T(0) = c</a:t>
            </a:r>
            <a:r>
              <a:rPr lang="en-US" baseline="-25000" dirty="0"/>
              <a:t>1</a:t>
            </a:r>
          </a:p>
          <a:p>
            <a:pPr marL="0" indent="0">
              <a:buNone/>
            </a:pPr>
            <a:r>
              <a:rPr lang="en-US" dirty="0"/>
              <a:t>T(n) = T(n/2) + T(n/2) + c</a:t>
            </a:r>
            <a:r>
              <a:rPr lang="en-US" baseline="-25000" dirty="0"/>
              <a:t>3</a:t>
            </a:r>
          </a:p>
          <a:p>
            <a:pPr marL="0" indent="0">
              <a:buNone/>
            </a:pPr>
            <a:r>
              <a:rPr lang="en-US" dirty="0"/>
              <a:t>	= 2T(n/2) + c</a:t>
            </a:r>
            <a:r>
              <a:rPr lang="en-US" baseline="-25000" dirty="0"/>
              <a:t>3</a:t>
            </a:r>
          </a:p>
          <a:p>
            <a:pPr marL="0" indent="0">
              <a:buNone/>
            </a:pPr>
            <a:r>
              <a:rPr lang="en-US" baseline="-25000" dirty="0" err="1"/>
              <a:t>Veronderstel</a:t>
            </a:r>
            <a:r>
              <a:rPr lang="en-US" baseline="-25000" dirty="0"/>
              <a:t> </a:t>
            </a:r>
            <a:r>
              <a:rPr lang="en-US" baseline="-25000" dirty="0" err="1"/>
              <a:t>opnieuw</a:t>
            </a:r>
            <a:r>
              <a:rPr lang="en-US" baseline="-25000" dirty="0"/>
              <a:t> </a:t>
            </a:r>
            <a:r>
              <a:rPr lang="en-US" baseline="-25000" dirty="0" err="1"/>
              <a:t>dat</a:t>
            </a:r>
            <a:r>
              <a:rPr lang="en-US" baseline="-25000" dirty="0"/>
              <a:t> n </a:t>
            </a:r>
            <a:r>
              <a:rPr lang="en-US" baseline="-25000" dirty="0" err="1"/>
              <a:t>een</a:t>
            </a:r>
            <a:r>
              <a:rPr lang="en-US" baseline="-25000" dirty="0"/>
              <a:t> </a:t>
            </a:r>
            <a:r>
              <a:rPr lang="en-US" baseline="-25000" dirty="0" err="1"/>
              <a:t>macht</a:t>
            </a:r>
            <a:r>
              <a:rPr lang="en-US" baseline="-25000" dirty="0"/>
              <a:t> van 2 is.</a:t>
            </a:r>
          </a:p>
          <a:p>
            <a:pPr marL="0" indent="0">
              <a:buNone/>
            </a:pPr>
            <a:r>
              <a:rPr lang="en-US" dirty="0"/>
              <a:t>T(n) = 2T(n/2) + c</a:t>
            </a:r>
            <a:r>
              <a:rPr lang="en-US" sz="2700" baseline="-25000" dirty="0"/>
              <a:t>3</a:t>
            </a:r>
            <a:r>
              <a:rPr lang="en-US" dirty="0"/>
              <a:t> 			T(n/2) = 2T(n/4) + c</a:t>
            </a:r>
            <a:r>
              <a:rPr lang="en-US" sz="2700" baseline="-25000" dirty="0"/>
              <a:t>3</a:t>
            </a:r>
          </a:p>
          <a:p>
            <a:pPr marL="0" indent="0">
              <a:buNone/>
            </a:pPr>
            <a:r>
              <a:rPr lang="en-US" dirty="0"/>
              <a:t>	= 2[2T(n/4) + c</a:t>
            </a:r>
            <a:r>
              <a:rPr lang="en-US" sz="2700" baseline="-25000" dirty="0"/>
              <a:t>3</a:t>
            </a:r>
            <a:r>
              <a:rPr lang="en-US" dirty="0"/>
              <a:t>]</a:t>
            </a:r>
            <a:r>
              <a:rPr lang="fr-BE" dirty="0"/>
              <a:t>+</a:t>
            </a:r>
            <a:r>
              <a:rPr lang="en-US" dirty="0"/>
              <a:t> c</a:t>
            </a:r>
            <a:r>
              <a:rPr lang="en-US" sz="2700" baseline="-25000" dirty="0"/>
              <a:t>3</a:t>
            </a:r>
          </a:p>
          <a:p>
            <a:pPr marL="0" indent="0">
              <a:buNone/>
            </a:pPr>
            <a:r>
              <a:rPr lang="en-US" dirty="0"/>
              <a:t>	= 4T(n/4) + 3c3 		T(n/4) = 2T(n/8) + c</a:t>
            </a:r>
            <a:r>
              <a:rPr lang="en-US" sz="2700" baseline="-25000" dirty="0"/>
              <a:t>3</a:t>
            </a:r>
          </a:p>
          <a:p>
            <a:pPr marL="0" indent="0">
              <a:buNone/>
            </a:pPr>
            <a:r>
              <a:rPr lang="en-US" dirty="0"/>
              <a:t>	= 4[2T(n/8) + c</a:t>
            </a:r>
            <a:r>
              <a:rPr lang="en-US" sz="2700" baseline="-25000" dirty="0"/>
              <a:t>3</a:t>
            </a:r>
            <a:r>
              <a:rPr lang="en-US" dirty="0"/>
              <a:t>] + 3c</a:t>
            </a:r>
            <a:r>
              <a:rPr lang="en-US" sz="2700" baseline="-25000" dirty="0"/>
              <a:t>3</a:t>
            </a:r>
          </a:p>
          <a:p>
            <a:pPr marL="0" indent="0">
              <a:buNone/>
            </a:pPr>
            <a:r>
              <a:rPr lang="en-US" dirty="0"/>
              <a:t>	= 8T(n/8) + 7c</a:t>
            </a:r>
            <a:r>
              <a:rPr lang="en-US" sz="2700" baseline="-25000" dirty="0"/>
              <a:t>3</a:t>
            </a:r>
          </a:p>
          <a:p>
            <a:pPr marL="0" indent="0">
              <a:buNone/>
            </a:pPr>
            <a:r>
              <a:rPr lang="en-US" dirty="0"/>
              <a:t>	= 8[2T(n/16) + c</a:t>
            </a:r>
            <a:r>
              <a:rPr lang="en-US" sz="2700" baseline="-25000" dirty="0"/>
              <a:t>3</a:t>
            </a:r>
            <a:r>
              <a:rPr lang="en-US" dirty="0"/>
              <a:t>] + 7c</a:t>
            </a:r>
            <a:r>
              <a:rPr lang="en-US" sz="2700" baseline="-25000" dirty="0"/>
              <a:t>3</a:t>
            </a:r>
          </a:p>
          <a:p>
            <a:pPr marL="0" indent="0">
              <a:buNone/>
            </a:pPr>
            <a:r>
              <a:rPr lang="en-US" dirty="0"/>
              <a:t>	= 16T(n/16) + 15c</a:t>
            </a:r>
            <a:r>
              <a:rPr lang="en-US" sz="2700" baseline="-25000" dirty="0"/>
              <a:t>3</a:t>
            </a:r>
          </a:p>
          <a:p>
            <a:pPr marL="0" indent="0">
              <a:buNone/>
            </a:pPr>
            <a:r>
              <a:rPr lang="en-US" dirty="0"/>
              <a:t>	= 32T(n/32) + 31c</a:t>
            </a:r>
            <a:r>
              <a:rPr lang="en-US" sz="2700" baseline="-25000" dirty="0"/>
              <a:t>3</a:t>
            </a:r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r>
              <a:rPr lang="en-US" dirty="0"/>
              <a:t>	= 2</a:t>
            </a:r>
            <a:r>
              <a:rPr lang="en-US" sz="5100" baseline="30000" dirty="0"/>
              <a:t>k</a:t>
            </a:r>
            <a:r>
              <a:rPr lang="en-US" dirty="0"/>
              <a:t>T(n/2</a:t>
            </a:r>
            <a:r>
              <a:rPr lang="en-US" sz="5100" baseline="30000" dirty="0"/>
              <a:t>k</a:t>
            </a:r>
            <a:r>
              <a:rPr lang="en-US" dirty="0"/>
              <a:t>) + (2</a:t>
            </a:r>
            <a:r>
              <a:rPr lang="en-US" sz="5100" baseline="30000" dirty="0"/>
              <a:t>k</a:t>
            </a:r>
            <a:r>
              <a:rPr lang="en-US" dirty="0"/>
              <a:t>- 1)c</a:t>
            </a:r>
            <a:r>
              <a:rPr lang="en-US" sz="2700" baseline="-25000" dirty="0"/>
              <a:t>3</a:t>
            </a:r>
          </a:p>
          <a:p>
            <a:pPr marL="0" indent="0">
              <a:buNone/>
            </a:pPr>
            <a:endParaRPr lang="en-US" baseline="-25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7" name="Inkt 56">
                <a:extLst>
                  <a:ext uri="{FF2B5EF4-FFF2-40B4-BE49-F238E27FC236}">
                    <a16:creationId xmlns:a16="http://schemas.microsoft.com/office/drawing/2014/main" id="{E5E1894D-BD33-524F-9B42-2BDCA37E5E82}"/>
                  </a:ext>
                </a:extLst>
              </p14:cNvPr>
              <p14:cNvContentPartPr/>
              <p14:nvPr/>
            </p14:nvContentPartPr>
            <p14:xfrm>
              <a:off x="4212013" y="5519167"/>
              <a:ext cx="449640" cy="164520"/>
            </p14:xfrm>
          </p:contentPart>
        </mc:Choice>
        <mc:Fallback>
          <p:pic>
            <p:nvPicPr>
              <p:cNvPr id="57" name="Inkt 56">
                <a:extLst>
                  <a:ext uri="{FF2B5EF4-FFF2-40B4-BE49-F238E27FC236}">
                    <a16:creationId xmlns:a16="http://schemas.microsoft.com/office/drawing/2014/main" id="{E5E1894D-BD33-524F-9B42-2BDCA37E5E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1413" y="5488207"/>
                <a:ext cx="51084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4" name="Inkt 64">
                <a:extLst>
                  <a:ext uri="{FF2B5EF4-FFF2-40B4-BE49-F238E27FC236}">
                    <a16:creationId xmlns:a16="http://schemas.microsoft.com/office/drawing/2014/main" id="{C126C197-CDCB-7644-9769-6D2A766F7B18}"/>
                  </a:ext>
                </a:extLst>
              </p14:cNvPr>
              <p14:cNvContentPartPr/>
              <p14:nvPr/>
            </p14:nvContentPartPr>
            <p14:xfrm>
              <a:off x="5032093" y="5280847"/>
              <a:ext cx="4302720" cy="524160"/>
            </p14:xfrm>
          </p:contentPart>
        </mc:Choice>
        <mc:Fallback>
          <p:pic>
            <p:nvPicPr>
              <p:cNvPr id="64" name="Inkt 64">
                <a:extLst>
                  <a:ext uri="{FF2B5EF4-FFF2-40B4-BE49-F238E27FC236}">
                    <a16:creationId xmlns:a16="http://schemas.microsoft.com/office/drawing/2014/main" id="{C126C197-CDCB-7644-9769-6D2A766F7B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01490" y="5250247"/>
                <a:ext cx="4364285" cy="58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3344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E165A-ED32-4B0B-A70A-7DBA60773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</a:rPr>
              <a:t>Geef</a:t>
            </a:r>
            <a:r>
              <a:rPr lang="en-US" b="1" dirty="0">
                <a:solidFill>
                  <a:schemeClr val="accent1"/>
                </a:solidFill>
              </a:rPr>
              <a:t> O(n)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9B3945-1090-47E4-8A33-A7D3E1C5F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Kies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waarde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k </a:t>
            </a:r>
            <a:r>
              <a:rPr lang="en-US" dirty="0" err="1"/>
              <a:t>zodat</a:t>
            </a:r>
            <a:r>
              <a:rPr lang="en-US" dirty="0"/>
              <a:t> n/2</a:t>
            </a:r>
            <a:r>
              <a:rPr lang="en-US" baseline="30000" dirty="0"/>
              <a:t>k</a:t>
            </a:r>
            <a:r>
              <a:rPr lang="en-US" dirty="0"/>
              <a:t> = 1:</a:t>
            </a:r>
          </a:p>
          <a:p>
            <a:pPr marL="0" indent="0">
              <a:buNone/>
            </a:pPr>
            <a:r>
              <a:rPr lang="en-US" dirty="0"/>
              <a:t>	n/2</a:t>
            </a:r>
            <a:r>
              <a:rPr lang="en-US" baseline="30000" dirty="0"/>
              <a:t>k</a:t>
            </a:r>
            <a:r>
              <a:rPr lang="en-US" dirty="0"/>
              <a:t> = 1</a:t>
            </a:r>
          </a:p>
          <a:p>
            <a:pPr marL="0" indent="0">
              <a:buNone/>
            </a:pPr>
            <a:r>
              <a:rPr lang="en-US" dirty="0"/>
              <a:t>	n = 2</a:t>
            </a:r>
            <a:r>
              <a:rPr lang="en-US" baseline="30000" dirty="0"/>
              <a:t>k</a:t>
            </a:r>
          </a:p>
          <a:p>
            <a:pPr marL="0" indent="0">
              <a:buNone/>
            </a:pPr>
            <a:r>
              <a:rPr lang="en-US" dirty="0"/>
              <a:t>	lg n = 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t-BR" dirty="0"/>
              <a:t>T(n) = 2</a:t>
            </a:r>
            <a:r>
              <a:rPr lang="pt-BR" baseline="30000" dirty="0"/>
              <a:t>lg n</a:t>
            </a:r>
            <a:r>
              <a:rPr lang="pt-BR" dirty="0"/>
              <a:t>T(n/2</a:t>
            </a:r>
            <a:r>
              <a:rPr lang="pt-BR" baseline="30000" dirty="0"/>
              <a:t>lg n</a:t>
            </a:r>
            <a:r>
              <a:rPr lang="pt-BR" dirty="0"/>
              <a:t>) + (2</a:t>
            </a:r>
            <a:r>
              <a:rPr lang="pt-BR" baseline="30000" dirty="0"/>
              <a:t>lg n-</a:t>
            </a:r>
            <a:r>
              <a:rPr lang="en-US" baseline="30000" dirty="0"/>
              <a:t> </a:t>
            </a:r>
            <a:r>
              <a:rPr lang="en-US" dirty="0"/>
              <a:t>1)c3</a:t>
            </a:r>
          </a:p>
          <a:p>
            <a:pPr marL="0" indent="0">
              <a:buNone/>
            </a:pPr>
            <a:r>
              <a:rPr lang="pt-BR" dirty="0"/>
              <a:t>	= nT(n/n) + (n - 1)c</a:t>
            </a:r>
            <a:r>
              <a:rPr lang="pt-BR" baseline="-25000" dirty="0"/>
              <a:t>3</a:t>
            </a:r>
          </a:p>
          <a:p>
            <a:pPr marL="0" indent="0">
              <a:buNone/>
            </a:pPr>
            <a:r>
              <a:rPr lang="pt-BR" dirty="0"/>
              <a:t>	= nT(1) + (n - 1)c</a:t>
            </a:r>
            <a:r>
              <a:rPr lang="pt-BR" baseline="-25000" dirty="0"/>
              <a:t>3</a:t>
            </a:r>
          </a:p>
          <a:p>
            <a:pPr marL="0" indent="0">
              <a:buNone/>
            </a:pPr>
            <a:r>
              <a:rPr lang="pt-BR" dirty="0"/>
              <a:t>	= nc</a:t>
            </a:r>
            <a:r>
              <a:rPr lang="pt-BR" baseline="-25000" dirty="0"/>
              <a:t>2</a:t>
            </a:r>
            <a:r>
              <a:rPr lang="pt-BR" dirty="0"/>
              <a:t> + (n - 1)c</a:t>
            </a:r>
            <a:r>
              <a:rPr lang="pt-BR" baseline="-25000" dirty="0"/>
              <a:t>3</a:t>
            </a:r>
          </a:p>
          <a:p>
            <a:pPr marL="0" indent="0">
              <a:buNone/>
            </a:pPr>
            <a:r>
              <a:rPr lang="en-US" dirty="0"/>
              <a:t>	-&gt; O (n)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8727984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C3D70F-75DC-4F3F-880E-70CCEAB0E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</a:rPr>
              <a:t>Geef</a:t>
            </a:r>
            <a:r>
              <a:rPr lang="en-US" b="1" dirty="0">
                <a:solidFill>
                  <a:schemeClr val="accent1"/>
                </a:solidFill>
              </a:rPr>
              <a:t> O(n)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7414C3-A168-44AD-B405-4818E32E1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2C3BB10-C683-41AC-A91E-0B721D3A2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804" y="4357129"/>
            <a:ext cx="4619625" cy="144780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D25CDDFE-1E4F-4FA1-A627-F43B9A805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604" y="1743156"/>
            <a:ext cx="51625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0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C3D70F-75DC-4F3F-880E-70CCEAB0E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</a:rPr>
              <a:t>Voorbeeld</a:t>
            </a:r>
            <a:r>
              <a:rPr lang="en-US" b="1" dirty="0">
                <a:solidFill>
                  <a:schemeClr val="accent1"/>
                </a:solidFill>
              </a:rPr>
              <a:t> -&gt; </a:t>
            </a:r>
            <a:r>
              <a:rPr lang="en-US" b="1" dirty="0" err="1">
                <a:solidFill>
                  <a:schemeClr val="accent1"/>
                </a:solidFill>
              </a:rPr>
              <a:t>Geef</a:t>
            </a:r>
            <a:r>
              <a:rPr lang="en-US" b="1" dirty="0">
                <a:solidFill>
                  <a:schemeClr val="accent1"/>
                </a:solidFill>
              </a:rPr>
              <a:t> O(n)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20AAEFB-33CE-476D-AD9F-6A3B8F8EA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753" y="1943545"/>
            <a:ext cx="379462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BEGIN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grootste &lt;- 0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VOOR i = 0 TOT n - 1 DOE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b="1" dirty="0">
                <a:latin typeface="Arial Unicode MS"/>
              </a:rPr>
              <a:t>	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ALS a[i] &lt; grootste DAN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b="1" dirty="0">
                <a:latin typeface="Arial Unicode MS"/>
              </a:rPr>
              <a:t>		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grootste &lt;- a[i]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b="1" dirty="0">
                <a:latin typeface="Arial Unicode MS"/>
              </a:rPr>
              <a:t>	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EINDE ALS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EINDE VOOR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RETOUR (grootste)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EINDE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BE" altLang="nl-BE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472F12A-1B4F-42F3-A37C-8CC141095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382" y="2695305"/>
            <a:ext cx="70485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85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C3D70F-75DC-4F3F-880E-70CCEAB0E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</a:rPr>
              <a:t>Complexiteit</a:t>
            </a:r>
            <a:r>
              <a:rPr lang="en-US" b="1" dirty="0">
                <a:solidFill>
                  <a:schemeClr val="accent1"/>
                </a:solidFill>
              </a:rPr>
              <a:t> van </a:t>
            </a:r>
            <a:r>
              <a:rPr lang="en-US" b="1" dirty="0" err="1">
                <a:solidFill>
                  <a:schemeClr val="accent1"/>
                </a:solidFill>
              </a:rPr>
              <a:t>algoritmen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90D3C71-581E-400A-88B8-7428216BB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227" y="1936232"/>
            <a:ext cx="4047895" cy="523197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CA0EFD21-9C33-4DEC-9E89-4D909F32B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099" y="1747096"/>
            <a:ext cx="42862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87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C3D70F-75DC-4F3F-880E-70CCEAB0E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</a:rPr>
              <a:t>Complexiteit</a:t>
            </a:r>
            <a:r>
              <a:rPr lang="en-US" b="1" dirty="0">
                <a:solidFill>
                  <a:schemeClr val="accent1"/>
                </a:solidFill>
              </a:rPr>
              <a:t> van </a:t>
            </a:r>
            <a:r>
              <a:rPr lang="en-US" b="1" dirty="0" err="1">
                <a:solidFill>
                  <a:schemeClr val="accent1"/>
                </a:solidFill>
              </a:rPr>
              <a:t>algoritmen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09569EFE-697A-4FBE-8C15-D625CFB7D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02" y="2691960"/>
            <a:ext cx="10673298" cy="188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199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C3D70F-75DC-4F3F-880E-70CCEAB0E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</a:rPr>
              <a:t>Complexiteit</a:t>
            </a:r>
            <a:r>
              <a:rPr lang="en-US" b="1" dirty="0">
                <a:solidFill>
                  <a:schemeClr val="accent1"/>
                </a:solidFill>
              </a:rPr>
              <a:t> van </a:t>
            </a:r>
            <a:r>
              <a:rPr lang="en-US" b="1" dirty="0" err="1">
                <a:solidFill>
                  <a:schemeClr val="accent1"/>
                </a:solidFill>
              </a:rPr>
              <a:t>algoritmen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5FC01F91-1C1F-4070-8C0B-298AFA704397}"/>
              </a:ext>
            </a:extLst>
          </p:cNvPr>
          <p:cNvSpPr txBox="1"/>
          <p:nvPr/>
        </p:nvSpPr>
        <p:spPr>
          <a:xfrm>
            <a:off x="1389413" y="2101932"/>
            <a:ext cx="885697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3 </a:t>
            </a:r>
            <a:r>
              <a:rPr lang="en-US" sz="2000" b="1" dirty="0" err="1"/>
              <a:t>opties</a:t>
            </a:r>
            <a:r>
              <a:rPr lang="en-US" sz="2000" b="1" dirty="0"/>
              <a:t> </a:t>
            </a:r>
            <a:r>
              <a:rPr lang="en-US" sz="2000" b="1" dirty="0" err="1"/>
              <a:t>bekomen</a:t>
            </a:r>
            <a:r>
              <a:rPr lang="en-US" sz="2000" b="1" dirty="0"/>
              <a:t> Big-O: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Educated guess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Via </a:t>
            </a:r>
            <a:r>
              <a:rPr lang="en-US" sz="2000" b="1" dirty="0" err="1"/>
              <a:t>gesloten</a:t>
            </a:r>
            <a:r>
              <a:rPr lang="en-US" sz="2000" b="1" dirty="0"/>
              <a:t> </a:t>
            </a:r>
            <a:r>
              <a:rPr lang="en-US" sz="2000" b="1" dirty="0" err="1"/>
              <a:t>formule</a:t>
            </a: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Master method (</a:t>
            </a:r>
            <a:r>
              <a:rPr lang="en-US" sz="2000" b="1" dirty="0" err="1"/>
              <a:t>voor</a:t>
            </a:r>
            <a:r>
              <a:rPr lang="en-US" sz="2000" b="1" dirty="0"/>
              <a:t> </a:t>
            </a:r>
            <a:r>
              <a:rPr lang="en-US" sz="2000" b="1" dirty="0" err="1"/>
              <a:t>recurrente</a:t>
            </a:r>
            <a:r>
              <a:rPr lang="en-US" sz="2000" b="1" dirty="0"/>
              <a:t> </a:t>
            </a:r>
            <a:r>
              <a:rPr lang="en-US" sz="2000" b="1" dirty="0" err="1"/>
              <a:t>betrekking</a:t>
            </a:r>
            <a:r>
              <a:rPr lang="en-US" sz="2000" b="1" dirty="0"/>
              <a:t>, </a:t>
            </a:r>
            <a:r>
              <a:rPr lang="en-US" sz="2000" b="1" dirty="0" err="1"/>
              <a:t>methode</a:t>
            </a:r>
            <a:r>
              <a:rPr lang="en-US" sz="2000" b="1" dirty="0"/>
              <a:t> </a:t>
            </a:r>
            <a:r>
              <a:rPr lang="en-US" sz="2000" b="1" dirty="0" err="1"/>
              <a:t>werd</a:t>
            </a:r>
            <a:r>
              <a:rPr lang="en-US" sz="2000" b="1" dirty="0"/>
              <a:t> </a:t>
            </a:r>
            <a:r>
              <a:rPr lang="en-US" sz="2000" b="1" dirty="0" err="1"/>
              <a:t>echter</a:t>
            </a:r>
            <a:r>
              <a:rPr lang="en-US" sz="2000" b="1" dirty="0"/>
              <a:t> </a:t>
            </a:r>
            <a:r>
              <a:rPr lang="en-US" sz="2000" b="1" dirty="0" err="1"/>
              <a:t>niet</a:t>
            </a:r>
            <a:r>
              <a:rPr lang="en-US" sz="2000" b="1" dirty="0"/>
              <a:t> </a:t>
            </a:r>
            <a:r>
              <a:rPr lang="en-US" sz="2000" b="1" dirty="0" err="1"/>
              <a:t>gezien</a:t>
            </a:r>
            <a:r>
              <a:rPr lang="en-US" sz="2000" b="1" dirty="0"/>
              <a:t>)</a:t>
            </a:r>
          </a:p>
          <a:p>
            <a:pPr marL="285750" indent="-285750">
              <a:buFontTx/>
              <a:buChar char="-"/>
            </a:pPr>
            <a:endParaRPr lang="en-US" sz="2000" b="1" dirty="0"/>
          </a:p>
          <a:p>
            <a:r>
              <a:rPr lang="en-US" sz="2000" b="1" dirty="0" err="1"/>
              <a:t>Bij</a:t>
            </a:r>
            <a:r>
              <a:rPr lang="en-US" sz="2000" b="1" dirty="0"/>
              <a:t> </a:t>
            </a:r>
            <a:r>
              <a:rPr lang="en-US" sz="2000" b="1" dirty="0" err="1"/>
              <a:t>recursieve</a:t>
            </a:r>
            <a:r>
              <a:rPr lang="en-US" sz="2000" b="1" dirty="0"/>
              <a:t> </a:t>
            </a:r>
            <a:r>
              <a:rPr lang="en-US" sz="2000" b="1" dirty="0" err="1"/>
              <a:t>algoritmen</a:t>
            </a:r>
            <a:r>
              <a:rPr lang="en-US" sz="2000" b="1" dirty="0"/>
              <a:t> -&gt; </a:t>
            </a:r>
            <a:r>
              <a:rPr lang="en-US" sz="2000" b="1" dirty="0" err="1"/>
              <a:t>gevonden</a:t>
            </a:r>
            <a:r>
              <a:rPr lang="en-US" sz="2000" b="1" dirty="0"/>
              <a:t> </a:t>
            </a:r>
            <a:r>
              <a:rPr lang="en-US" sz="2000" b="1" dirty="0" err="1"/>
              <a:t>vereenvoudigde</a:t>
            </a:r>
            <a:r>
              <a:rPr lang="en-US" sz="2000" b="1" dirty="0"/>
              <a:t> </a:t>
            </a:r>
            <a:r>
              <a:rPr lang="en-US" sz="2000" b="1" dirty="0" err="1"/>
              <a:t>recurrente</a:t>
            </a:r>
            <a:r>
              <a:rPr lang="en-US" sz="2000" b="1" dirty="0"/>
              <a:t> </a:t>
            </a:r>
          </a:p>
          <a:p>
            <a:r>
              <a:rPr lang="en-US" sz="2000" b="1" dirty="0" err="1"/>
              <a:t>betrekking</a:t>
            </a:r>
            <a:r>
              <a:rPr lang="en-US" sz="2000" b="1" dirty="0"/>
              <a:t>/</a:t>
            </a:r>
            <a:r>
              <a:rPr lang="en-US" sz="2000" b="1" dirty="0" err="1"/>
              <a:t>formule</a:t>
            </a:r>
            <a:r>
              <a:rPr lang="en-US" sz="2000" b="1" dirty="0"/>
              <a:t> </a:t>
            </a:r>
            <a:r>
              <a:rPr lang="en-US" sz="2000" b="1" dirty="0" err="1"/>
              <a:t>ook</a:t>
            </a:r>
            <a:r>
              <a:rPr lang="en-US" sz="2000" b="1" dirty="0"/>
              <a:t> </a:t>
            </a:r>
            <a:r>
              <a:rPr lang="en-US" sz="2000" b="1" dirty="0" err="1"/>
              <a:t>bewijzen</a:t>
            </a:r>
            <a:r>
              <a:rPr lang="en-US" sz="2000" b="1" dirty="0"/>
              <a:t> via </a:t>
            </a:r>
            <a:r>
              <a:rPr lang="en-US" sz="2000" b="1" dirty="0" err="1"/>
              <a:t>inductie</a:t>
            </a:r>
            <a:r>
              <a:rPr lang="en-US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42330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C3D70F-75DC-4F3F-880E-70CCEAB0E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</a:rPr>
              <a:t>Geef</a:t>
            </a:r>
            <a:r>
              <a:rPr lang="en-US" b="1" dirty="0">
                <a:solidFill>
                  <a:schemeClr val="accent1"/>
                </a:solidFill>
              </a:rPr>
              <a:t> O(n)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AB944C4-4D4F-45A7-8C33-F3488083E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193" y="1628507"/>
            <a:ext cx="369364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BEGIN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som &lt;- 0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VOOR i = 1 TOT n DOE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b="1" dirty="0">
                <a:latin typeface="+mj-lt"/>
              </a:rPr>
              <a:t>	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VOOR j = 1 TOT i DOE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b="1" dirty="0">
                <a:latin typeface="+mj-lt"/>
              </a:rPr>
              <a:t>		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som &lt;- som + j - 1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b="1" dirty="0">
                <a:latin typeface="+mj-lt"/>
              </a:rPr>
              <a:t>	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EINDE VOOR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EINDE VOOR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b="1" dirty="0">
                <a:latin typeface="+mj-lt"/>
              </a:rPr>
              <a:t>EINDE</a:t>
            </a:r>
            <a:endParaRPr kumimoji="0" lang="nl-BE" altLang="nl-BE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5271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2B919296-A17D-4B0E-B387-086A278BD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268" y="1819708"/>
            <a:ext cx="8797463" cy="321858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t 1">
                <a:extLst>
                  <a:ext uri="{FF2B5EF4-FFF2-40B4-BE49-F238E27FC236}">
                    <a16:creationId xmlns:a16="http://schemas.microsoft.com/office/drawing/2014/main" id="{FCFC8FE8-612E-174E-8711-CF72AB285CE8}"/>
                  </a:ext>
                </a:extLst>
              </p14:cNvPr>
              <p14:cNvContentPartPr/>
              <p14:nvPr/>
            </p14:nvContentPartPr>
            <p14:xfrm>
              <a:off x="724840" y="-1232113"/>
              <a:ext cx="42840" cy="21600"/>
            </p14:xfrm>
          </p:contentPart>
        </mc:Choice>
        <mc:Fallback>
          <p:pic>
            <p:nvPicPr>
              <p:cNvPr id="2" name="Inkt 1">
                <a:extLst>
                  <a:ext uri="{FF2B5EF4-FFF2-40B4-BE49-F238E27FC236}">
                    <a16:creationId xmlns:a16="http://schemas.microsoft.com/office/drawing/2014/main" id="{FCFC8FE8-612E-174E-8711-CF72AB285C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4240" y="-1262713"/>
                <a:ext cx="10404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t 16">
                <a:extLst>
                  <a:ext uri="{FF2B5EF4-FFF2-40B4-BE49-F238E27FC236}">
                    <a16:creationId xmlns:a16="http://schemas.microsoft.com/office/drawing/2014/main" id="{4E9926C7-7273-6D44-B371-AD7F1E75802C}"/>
                  </a:ext>
                </a:extLst>
              </p14:cNvPr>
              <p14:cNvContentPartPr/>
              <p14:nvPr/>
            </p14:nvContentPartPr>
            <p14:xfrm>
              <a:off x="2994853" y="5471287"/>
              <a:ext cx="1042920" cy="454680"/>
            </p14:xfrm>
          </p:contentPart>
        </mc:Choice>
        <mc:Fallback>
          <p:pic>
            <p:nvPicPr>
              <p:cNvPr id="15" name="Inkt 16">
                <a:extLst>
                  <a:ext uri="{FF2B5EF4-FFF2-40B4-BE49-F238E27FC236}">
                    <a16:creationId xmlns:a16="http://schemas.microsoft.com/office/drawing/2014/main" id="{4E9926C7-7273-6D44-B371-AD7F1E75802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64253" y="5440687"/>
                <a:ext cx="1104120" cy="51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Inkt 17">
                <a:extLst>
                  <a:ext uri="{FF2B5EF4-FFF2-40B4-BE49-F238E27FC236}">
                    <a16:creationId xmlns:a16="http://schemas.microsoft.com/office/drawing/2014/main" id="{8191154E-1AB6-D840-AC11-BCF7CB30A11E}"/>
                  </a:ext>
                </a:extLst>
              </p14:cNvPr>
              <p14:cNvContentPartPr/>
              <p14:nvPr/>
            </p14:nvContentPartPr>
            <p14:xfrm>
              <a:off x="2275213" y="5625007"/>
              <a:ext cx="452520" cy="185400"/>
            </p14:xfrm>
          </p:contentPart>
        </mc:Choice>
        <mc:Fallback>
          <p:pic>
            <p:nvPicPr>
              <p:cNvPr id="16" name="Inkt 17">
                <a:extLst>
                  <a:ext uri="{FF2B5EF4-FFF2-40B4-BE49-F238E27FC236}">
                    <a16:creationId xmlns:a16="http://schemas.microsoft.com/office/drawing/2014/main" id="{8191154E-1AB6-D840-AC11-BCF7CB30A11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44613" y="5594047"/>
                <a:ext cx="513720" cy="24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252065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720</Words>
  <Application>Microsoft Office PowerPoint</Application>
  <PresentationFormat>Breedbeeld</PresentationFormat>
  <Paragraphs>285</Paragraphs>
  <Slides>35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35</vt:i4>
      </vt:variant>
    </vt:vector>
  </HeadingPairs>
  <TitlesOfParts>
    <vt:vector size="36" baseType="lpstr">
      <vt:lpstr>Kantoorthema</vt:lpstr>
      <vt:lpstr>Complexiteit van algoritmen</vt:lpstr>
      <vt:lpstr>Complexiteit van algoritmen</vt:lpstr>
      <vt:lpstr>Complexiteit van algoritmen</vt:lpstr>
      <vt:lpstr>Voorbeeld -&gt; Geef O(n)</vt:lpstr>
      <vt:lpstr>Complexiteit van algoritmen</vt:lpstr>
      <vt:lpstr>Complexiteit van algoritmen</vt:lpstr>
      <vt:lpstr>Complexiteit van algoritmen</vt:lpstr>
      <vt:lpstr>Geef O(n)</vt:lpstr>
      <vt:lpstr>PowerPoint-presentatie</vt:lpstr>
      <vt:lpstr>Geef O(n)</vt:lpstr>
      <vt:lpstr>PowerPoint-presentatie</vt:lpstr>
      <vt:lpstr>Geef O(n)</vt:lpstr>
      <vt:lpstr>PowerPoint-presentatie</vt:lpstr>
      <vt:lpstr>Geef O(n)</vt:lpstr>
      <vt:lpstr>PowerPoint-presentatie</vt:lpstr>
      <vt:lpstr>Geef O(n)</vt:lpstr>
      <vt:lpstr>Geef O(n)</vt:lpstr>
      <vt:lpstr>Geef O(n)</vt:lpstr>
      <vt:lpstr>PowerPoint-presentatie</vt:lpstr>
      <vt:lpstr>Geef O(n)</vt:lpstr>
      <vt:lpstr>Geef O(n)</vt:lpstr>
      <vt:lpstr>Geef O(n)</vt:lpstr>
      <vt:lpstr>Geef O(n)</vt:lpstr>
      <vt:lpstr>Geef O(n)</vt:lpstr>
      <vt:lpstr>Geef O(n)</vt:lpstr>
      <vt:lpstr>Geef O(n)</vt:lpstr>
      <vt:lpstr>Geef O(n)</vt:lpstr>
      <vt:lpstr>Geef O(n)</vt:lpstr>
      <vt:lpstr>Geef O(n)</vt:lpstr>
      <vt:lpstr>Geef O(n)</vt:lpstr>
      <vt:lpstr>Geef O(n)</vt:lpstr>
      <vt:lpstr>Geef O(n)</vt:lpstr>
      <vt:lpstr>Geef O(n)</vt:lpstr>
      <vt:lpstr>Geef O(n)</vt:lpstr>
      <vt:lpstr>Geef O(n)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Complexiteit van algoritmen</dc:title>
  <dc:creator>Iris STEENHOUT</dc:creator>
  <cp:lastModifiedBy>Iris STEENHOUT</cp:lastModifiedBy>
  <cp:revision>24</cp:revision>
  <cp:lastPrinted>2019-05-15T21:17:53Z</cp:lastPrinted>
  <dcterms:created xsi:type="dcterms:W3CDTF">2019-05-09T22:40:42Z</dcterms:created>
  <dcterms:modified xsi:type="dcterms:W3CDTF">2019-05-17T09:29:25Z</dcterms:modified>
</cp:coreProperties>
</file>