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323" r:id="rId4"/>
    <p:sldId id="324" r:id="rId5"/>
    <p:sldId id="302" r:id="rId6"/>
    <p:sldId id="303" r:id="rId7"/>
    <p:sldId id="290" r:id="rId8"/>
    <p:sldId id="288" r:id="rId9"/>
    <p:sldId id="289" r:id="rId10"/>
    <p:sldId id="314" r:id="rId11"/>
    <p:sldId id="313" r:id="rId12"/>
    <p:sldId id="301" r:id="rId13"/>
    <p:sldId id="315" r:id="rId14"/>
    <p:sldId id="326" r:id="rId15"/>
    <p:sldId id="327" r:id="rId16"/>
    <p:sldId id="328" r:id="rId17"/>
    <p:sldId id="329" r:id="rId18"/>
    <p:sldId id="330" r:id="rId19"/>
    <p:sldId id="333" r:id="rId20"/>
    <p:sldId id="334" r:id="rId21"/>
    <p:sldId id="331" r:id="rId22"/>
    <p:sldId id="332" r:id="rId23"/>
    <p:sldId id="335" r:id="rId24"/>
    <p:sldId id="336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12:44.220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1 544 7270,'8'-15'-734,"-2"1"788,1-8-29,1 6 1,2-10-56,0 6 58,-7 1-19,10 4 1,-11 0 0,11 1-5,-4-1-22,4 7 32,-4 1-3,4 7-50,-12 0 42,12 0 6,-11 0-58,5 7 52,-1 1 1,-4 0-59,4 5 56,-6-11-40,0 11-8,0-12 9,7 13-1,-6-13 2,6 12 24,-7-5-14,0 1 62,0 4-48,0-12 16,0 12 1,2-9 3,2 5-6,-2-5 1,6 4 8,-3-3-10,-3-4 4,11 6 40,2-7-44,1 0 2,5 0 76,-13 0-74,12 0 27,-17 0 0,17-2 7,-10-3 0,-2 2 28,2-7-30,-1 0 1,6-4 29,0-1-31,-1 0 1,1 1 19,0-1-28,0 0-6,-1 7 0,-4-5-2,0 3 1,-5 2 19,5-2-21,-7 1 1,5-6 9,-3 0-6,-3 0-22,4 1-6,-6-1-50,0 0 65,0 1 6,0 5-89,0 3 76,-6 6-33,-3 0 11,-5 0 0,-1 2-43,0 2-2,1 5 37,-1 5-52,0 8 50,7-13 36,1 11-23,7 1-20,0-3-27,0 10 45,0-7 5,7-5 1,-4 11-6,7-8 0,1-1 6,9-8 1,-2 3 0,7-3 1,-6-2 8,6 2 1,-6-5 6,6 4 50,-1-5-66,12 2-3,-11-6 130,2 0-120,-5 0 67,-6-6-30,5 4 0,-6-11-13,0 3 8,-7 4-17,5-7 0,-10 4 17,7-5-17,-7 6 0,5-10-14,-3 3 33,-3-3-76,4-3 42,-6-2 1,2-5-11,3 4 15,-3 2-1,4 1 47,-6-2 5,0-6 12,0 6-53,0 2 7,0 6 5,0 7-5,0-5-6,0 5 14,0 0 9,0-6-1,0 6-38,0-6-7,0 5-12,0 3 31,0-1-15,0 6 3,0-12 0,-6 11 2,-3-11 1,0 10 0,-1-7-35,7 7-5,-11-4-30,6 7 59,-6 7 1,5-6 0,3 19-8,6-1-45,0 1 27,0 8 1,2 0 8,2 6 3,-2 0 10,11 2 0,-10-3-16,7 6 0,-5-5 2,5 6 0,-7-6 29,2 5-21,3-6 0,-6 7-11,3-5-11,-4 6 22,6-4-1,-5 7 1,4 0-5,-6 0 0,-2 2-11,-2 3 1,0-3-3,-5 3 0,4 0-19,-5-5 1,5-5-66,-5-14-77,7-4 200,-4 0 0,1-11 0,-2 3 0</inkml:trace>
  <inkml:trace contextRef="#ctx0" brushRef="#br0" timeOffset="208">1088 764 7569,'-8'15'-53,"-5"0"0,0-5 293,-7-1-462,-6-5 182,3 9 0,-1-12 65,-1 4 0,6-3-52,-6-2 1,2 2 154,-1 3-128,-4-4 0,12 6 0,-5-7 0</inkml:trace>
  <inkml:trace contextRef="#ctx0" brushRef="#br0" timeOffset="559">1353 662 6469,'15'14'0</inkml:trace>
  <inkml:trace contextRef="#ctx0" brushRef="#br0" timeOffset="969">1853 397 7569,'-7'16'-833,"5"4"680,-4-12-6,-1 0 212,6 12-30,-6-10 0,6 16 24,-4-7-10,3 1 5,-4 8-85,6-4 79,0 6-28,-7-9-8,5-6-8,-4-7-29,-1-2 13,-1-19 1,-2-3 31,1-14-192,-1 1 181,2 6 1,-5-3-41,3 6 0,-3 1-2,-2 4 1,-5-4 44,1-1 0,-1 0 0,5 6 0</inkml:trace>
  <inkml:trace contextRef="#ctx0" brushRef="#br0" timeOffset="1484">2235 559 7569,'-23'14'-956,"-3"-4"643,6 0 194,1-7-33,4 4 137,7-1 31,-12-4 0,10 11 0,-4-5-2,7 7-44,7 6 32,0 2 9,0 0-18,7-2 12,7-6 2,3-1-31,4 1 26,0 0 0,2-7 45,6-3 0,1-3 3,-1-2 1,-4 0-21,-1 0 1,1-2 7,4-3 0,-6-3 10,-3-7 0,-4 0 59,-1 1 52,-7-1-121,-2-6 0,-7 5 36,-4-4-80,-10 4 1,-13 1-8,-6 0 0,0 5-39,4 1 0,1 4-135,0-5 1,4 7-189,1-2 375,6 3 0,-4 2 0,8 0 0</inkml:trace>
  <inkml:trace contextRef="#ctx0" brushRef="#br0" timeOffset="2300">2397 603 7569,'31'-7'-1168,"-4"6"987,-5-6 200,0 1 0,1-3-23,-3-5 26,-10 6-5,-4-6-35,1 13 40,-6-12 1,12 11-31,-11-4 27,5-1 1,-1 5-50,-4-4 0,11 19 37,-12-3-2,6 11-14,0 0 11,-6-4 1,6 4-20,-7-7 18,6 1 0,-2 0 1,5 0-11,-5-7 8,9 5 1,-10-10-1,7 7 1,-7-7 0,10 4 0,-5-7 0,13 0 0,2 0-1,0 0 1,11 0 0,-16 0 0,17 0 0,-19-2 8,4-3 1,-4 4-8,-1-13 43,-1 6-39,-5 0-8,-3-5 7,-6 5 3,0-7-71,0 7 8,0-12-10,0 17 53,0-16-28,-6 17-41,4-5 117,2 20-49,2-3 2,11 11 1,-5-11 57,6 0-57,1-7 19,0 10 0,0-9 5,-1 5-11,-6-5 78,12 2-77,-10-6 3,11 0 45,0 0-37,-11 0 87,10 0-74,-12 0 10,7 0-10,-1 0 12,-6-6-3,-1 4 2,0-11-102,-6 11 87,6-11-2,-7 12-76,6-12 71,-4 11-77,4-5 65,1 7-74,-5 0 54,4 7 6,1-5 9,1 11-10,6-12 32,8 6-28,-13-7 23,11 0-19,-5 0 3,-5 0 59,9 0-58,-11 0 42,7 0-19,-7 0 1,10-2-13,-3-3 26,-4 4-20,2-12 67,-4 4 11,5-5-45,-6-1 14,5-6 72,-11-2-107,5 0 21,-14 8-130,-1 9 0,-13 6-151,-4 0 121,-3 0 0,6 2 14,2 2 1,2-2-246,-2 3 340,4 3 0,-5 0 0,6 7 0</inkml:trace>
  <inkml:trace contextRef="#ctx0" brushRef="#br0" timeOffset="2616">3675 603 7569,'15'8'0,"5"5"-154,-1-3 1,1-2-164,-5 2 0,-1-5 153,1 4 52,-7 1 195,5 5-105,-5 0 41,7 6 0,-5-3-8,0 6-15,-7 7 1,5 4-15,-3-1 34,-3 0 1,4-11 8,-6 7-281,-6-8 149,-3 6 107,-5-18 0,-8 10 0,0-12 0</inkml:trace>
  <inkml:trace contextRef="#ctx0" brushRef="#br0" timeOffset="3068">4013 632 7172,'28'-1'-1171,"-3"-4"1317,-4 3 1,-6-11-28,-1 3 30,1-3-24,0-8 14,-7-2-258,-2 0 155,-6-5 19,0 19-186,-6-11 160,-9 18-37,-1-4-153,-12 6 110,-1 0 0,-1 1-63,1 4 60,-1 3-3,8 7 6,-1 6 21,2 9 33,12-6 1,3 6-5,6-11 1,1-2 1,4 2 1,-1 2 9,5-1 0,1 5 6,5-6 1,5 1 4,-1-6 0,7 1-12,-1 0 1,3 0 3,1-1 1,5-6-134,1-3-2,5 4 119,-9-8 2,12 6 0,-6-7 0,7 0 0</inkml:trace>
  <inkml:trace contextRef="#ctx0" brushRef="#br0" timeOffset="3785">3220 103 6539,'-8'8'-392,"1"-1"392,0-7 0,6 0 0,-6 0 0</inkml:trace>
  <inkml:trace contextRef="#ctx0" brushRef="#br0" timeOffset="5363">1823 1176 6934,'8'8'-149,"-1"5"56,-7-5 148,0 14 41,0-13-233,0 11 181,0-12-79,0 7 17,0 0-43,0-1-140,0 8 72,-7 0-197,6 1 326,-6 5 0,1-5 0,-2 6 0</inkml:trace>
  <inkml:trace contextRef="#ctx0" brushRef="#br0" timeOffset="5672">2014 1382 6357,'0'16'226,"0"4"-242,-6-12 68,4 0-1,-11-1-54,5-1 50,0 2-90,-5 1 72,-2-3-12,-1-6 3,-6 0-2,8 0 0,-3 0-12,-2 0 0,1-7 1,-7-2 0,6 1-13,-6-2 1,2 0-5,-1-5 1,-4 1-230,4-1 116,2 0 123,1 0 0,0-6 0,-2-2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6:15.209"/>
    </inkml:context>
    <inkml:brush xml:id="br0">
      <inkml:brushProperty name="width" value="0.17136" units="cm"/>
      <inkml:brushProperty name="height" value="0.17136" units="cm"/>
      <inkml:brushProperty name="color" value="#33CCFF"/>
    </inkml:brush>
  </inkml:definitions>
  <inkml:trace contextRef="#ctx0" brushRef="#br0">398 59 7569,'0'-8'-481,"0"-5"1,0 9 531,0-5-19,-7 5-19,-1-2 95,-7-1-78,1 6 0,-1-6 10,0 7 1,6 0-6,-1 0 8,0 0 1,-5 0-3,1 0 0,-1 2-17,0 3 1,0 1 1,1 4 1,-1 3-4,0-3 0,2 3 13,3 2 1,-3 4 7,4 1 0,-3 1-12,2-1 1,-3 1-1,4 3 0,0-1-6,0-3 0,4-4-3,-5 4 0,7 1-6,-2-1 0,-2-1-1,2-4 1,0 0-55,5-1 0,-1 1 60,-4 0 0,3 1-56,-3 4 1,4-4 43,1 4 0,0-2-17,0 1 0,-2-1 6,-3 7 1,3-6-2,-2 6 0,2-6 9,2 6 1,0-7-5,0 1 0,2 3-3,2-3 1,-2 6 4,3-6 0,2 3-1,-3-3 0,6-1-1,-5 7 1,5-7 11,-5 1 0,5 2-15,-5-1 1,4 0-1,-4-6 0,5 1 2,-5 0 1,6-1 2,-1 1 0,-2 0-16,2-1 15,0 1 0,5 0-10,-1 0 0,1-2 6,0-4 1,-5 4-36,-1-3 1,1 3 31,5 2 0,0-5-3,-1 0 1,1-2 3,0 2 1,-1 3 0,1-4 1,0-2 8,-1-2 1,1 1-14,0-1 0,4 0 96,1-5 0,1 0-85,-1 0 1,-4 0 19,4 0 0,-2 0-24,1 0 1,-2-5-2,2 0 0,-2-1-16,-3 1 1,1 2 24,0-7 1,-1 7-12,1-2 1,0-3 3,0-2 1,-1-3-8,1-2 1,0-1 3,-1-4 0,1 2 35,0-6 1,-4-6-12,4-4 0,-9-5 3,9 4 1,-3-9 35,2 5 0,-4-2-46,0 7 1,-5 1 75,4-6 1,-5 7-66,1-3 1,-4 4-5,-1 2 0,0-1 12,0 1 1,0 0-68,0-1 0,0 1 22,0-1 0,-5 6-7,0-1 0,-4 3-63,4-3 1,-7-3 82,3 4 0,-4 3-69,-2 1 1,0 4 46,0 1 0,1 0-9,-1 1 0,0 0 9,1 5 1,-6-3-21,0 7 1,-1 0 3,2 5 1,-6 0-2,-9 0 0,1 2-113,-6 3 1,0 5 71,-5 9 0,-5 11-144,0 9 0,-2 10-103,2 5 53,3 3 1,-4 2 0,6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7.3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485 1 7631,'-8'6'499,"-5"-3"-291,3 7 1,2 0 22,-2 5-135,1-7-24,-6 11 1,0-9-33,1 10 53,-1 3 0,0-7-77,-6 12 72,5-12 0,-6 12-93,8-12 95,-1 12-48,0-12 0,1 5-109,-1-6 0,0-5 86,0 0 1,6-7-87,-1 2 1,5-3 23,-5-2 78,0 0-142,2 0 129,-5-7-29,5-1 125,0-7-113,-5 0 9,5 1-13,-1-1-204,-4-6-4,12 5 211,-12-12-168,11 11 159,-5-4-11,1 6 9,4-6-1042,-11 5 1049,12-5 0,-12 6 0,4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8.08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131 45 7569,'23'-8'0,"-2"0"329,-6 3 92,0 3 91,-7-11-181,5 11 1,-13-4-142,0 6 1,-8 0-123,-12 0 1,4 0 72,-4 0 1,4 5-201,1 0 1,-4 6 92,-1-1 0,0 3-213,6 2 1,1-1 79,3 1 0,-2 0-72,7-1 0,-1 6 22,1 0 1,3-1 82,-3-4 1,10 0 42,5-1 1,10 1-19,4 0 0,4-7 104,1-3 1,2-4-56,4-1 1,1 0 153,3 0 1,2-6-41,-7-4 1,-5-3 58,-4-2 1,-7-1 17,2-4 0,-9 4-63,-1-4 1,-7-1-16,2 2 1,-3-1-14,-2 5 1,-9 1-161,-5-1 1,-6 5 88,-4 0 0,-9 7-268,4-2 0,-4 4 117,3 1 1,1 0-364,0 0 0,1 0 35,3 0 1,4 6-144,6 4 0,-3-2 169,4 2 0,-3 0 151,13 4 1,-1-4 264,5 0 0,0-5 0,0 5 0,8-7 0,7 2 0,1-4 0,8-1 0,1 0 0,4 0 0,6 0 34,-1 0 1,5 0 78,-5 0 1,2-5 244,-1 1 1,-4-8-135,3 2 0,-10 2 40,-4-2 1,-4 5 183,-1-4 91,0 5 5,-1-2-89,-5 6-335,-3 0 0,-1 6-83,0 4 0,0-2-71,-5 2 1,1-5 109,4 5 0,-3 0-88,3 4 0,3-4 54,2 0 1,3-2-20,2 2 0,1 1 29,4-6 0,-2 5-43,6-5 1,-4 5 75,4-5 0,-4 0 5,4-5 0,-1 4-11,2 1 0,2 2-11,-2-2 1,-2-4-121,1 4 0,1 4 72,4 0 0,0-1-540,1 2 1,-1-2 265,1 2 0,-1 2-514,0-7 768,1-1 0,-1 3 0,1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9.19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30 279 7569,'-8'2'-322,"3"3"-563,-3-4 930,6 6 1229,-4-7-815,6 0 1,11 0-75,4 0-185,3 0 1,3 0 35,4 0 0,-3 0-82,3 0 1,1-2-51,8-3 1,-3-3 95,4-6 0,-4-1-137,-2 0 0,5-1 40,1-4 0,-1 2-60,-5-6 1,-1 6 73,-3-2 0,1-1 90,-7 1-197,1 1 1,-12 4 54,-3 0 1,-3 6-181,-2-1 1,-8 7 61,-7-2 0,-5 3-87,-4 2 0,-4 0 34,3 0 0,-2 0-58,-3 0 0,3 7-42,2 2 0,-1 4 93,6 2 0,-1 0 46,1 0 1,9-1-13,-4 1 0,4 4 61,-4 1 0,5 0-54,1-6 1,5 1 79,-1 0 1,5-1-59,5 1 1,4 0 7,5 0 0,3-1 34,2 1 0,6-7 5,9-3 0,4 2 100,6-3 1,-4 1-78,5-5 1,-5-1 76,9-4 0,-3-3-58,-2-7 0,-5 2 168,1 3 0,-9-8-16,-2 3 0,-1-3 47,-9 4 0,1-1-41,-5 0 1,-2 1-68,-3-1 1,1 0-178,-6 1 1,0-1 89,-5 0 0,0 5-231,0 1 0,0 4 83,0-5 0,-2 7-2,-3-2 1,-3 3 15,-7 2 1,1 0-98,-1 0 1,-5 7 85,1 2 1,-1 5-8,5 0 0,-4 1 19,-1 0 1,6 4 18,4 1 0,5-1 51,-5-4 1,7 5-47,-2-1 0,5 1 119,5-5 1,5-1-74,9 1 0,-1-2 4,7-3 0,-1-2 39,6-3 1,1-3 117,3 2 0,-1-4 24,6-4 0,-5-5-36,5-5 1,-1-6 54,1 0 1,2 6-60,-7 4 0,0 2 54,-4-2 0,-2 3-127,-4 7 1,2 0 5,-6 0 0,-1 0-17,-4 0 1,1 7-11,4 3 0,-4 3-251,4 2 0,1 4 105,-1 1 0,6-1-563,-2-4 0,4-5 309,2 0 0,9-7 369,0 2 0,13 3 0,-6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9.83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16 7544,'-10'0'-87,"0"0"0,-1 0-154,-9 0 0,2 0 306,-6 0 1,4 0 318,-5 0 0,1 6-10,-5 4-326,-1 3 0,2 2-77,4-1 1,-4 3 97,4 2 0,1-2-127,-2 2 1,7-3 70,-1-1 0,9 0-53,5 0 1,3-1 55,2 1 0,9 0-53,5-1 0,7-5 62,9-5 1,4-2 11,0-2 1,6 0 76,-6 0 1,5-6 16,-5-4 0,-1-3 12,-8-2 0,1-1-34,-7-4 0,-1 4 104,-8-4 0,3-1-44,-3 1 1,-3-4 5,-3 4 1,-4 1-149,-4 4 0,-5 2-175,-5 3 0,-3-1-441,-2 6 0,-3 0 327,-2 5 1,-4 0-1165,4 0 1426,2 0 0,-5 6 0,4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40.10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397 29 7569,'13'-6'0,"-3"-4"0,-2 4-199,-3 1-29,-4 3 1526,6 2-1002,-14 7 0,-1 1-109,-6 6 1,-1 8-124,0 2 39,1 4 0,-8 3-146,-2 3 1,-1-1 50,-4 6 1,3 0-128,-9 5 1,4-1 74,2-4 0,1 4-259,4-4 0,-2-2 127,6 2 1,2-6-301,8 1 0,-1-7-312,6-3 788,0-6 0,12 3 0,1-6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41.93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59 590 7569,'15'0'-713,"-7"0"971,-2 0 664,1 0-596,-5 0-126,4 0-149,-12 7 1,2-4 40,-5 7 0,4 0-46,-5 4 0,5 1 75,-5 0 0,5 1-131,-5 4 1,2-4 60,-2 3 0,4-2-124,6-3 1,-5 6-3,0 0 1,0-6 3,5-4 0,7-2 1,3 2 1,3 2 78,1-8 0,1 1-35,0-5 0,4 0 23,1 0 0,4-5 1,-4 1 0,6-8-2,-1 2 0,-3-3 28,3-1 0,-2-6 24,1 0 0,2 2 7,-6 9 0,-2-4-39,-8 3 18,3 3-229,-5-6 219,0 12-185,-1-6 0,-9 9 46,-3 3 1,2-2 24,-7 7 1,7-6-17,-2 6-33,-3 0 170,6 5 1,-4-1-143,6 1 141,0 0 1,1 0-62,4-1 1,-2 1 107,7 0 1,-2-6-87,2 1 0,3-6 111,-3 0 1,3 3-79,2-2 1,1 0 6,4-5 1,-2 0 59,6 0 1,-6-5-66,2 0 0,1-6 103,-1 1 1,-1 2-87,-4-2 0,1 0 89,4-5 1,-2-1-41,6-4 0,-4 4 61,4-4 1,3-1-60,7 2 0,-1-8 13,6 3 1,-5-4-29,5-1 1,0-1 8,6 1 0,-6-5-48,0-1 0,-11 1 43,1 5 0,-4-2-120,-1-4 1,-3 4 68,-6-3 0,-5 3-136,0 2 0,-7 4 38,2 1 0,-4 6-71,-1-2 1,0 9-51,0 1 1,-1 7 62,-4-2 1,0 3 85,-10 2 0,2 11-30,-11 4 1,-1 16 99,-4 3 0,-5 2-90,-1 4 0,-1-1-1,2 5 1,3 0 14,-3 0 1,3-1-3,1-4 0,7 2 2,4-7 1,2 0 2,3-4 0,4-6-64,0 1 1,7-3 52,-2 3 0,5-4 31,5-6 1,3-5-36,7-1 0,1-4 127,4 5 1,3-7-107,6 2 1,0-5-3,1-5 1,-1-1 147,1-4 1,-1-3-26,0 3 0,-4-3 82,-1-2 0,-6 1-42,2-1 1,-4 2-120,-1 3 1,0-1 34,-1 6 0,-4-5-41,0 5 0,-5 0 31,5 5-28,-7 0 0,5 0-74,-3 0 93,-3 0-68,11 0 61,-5 7 7,7-6 1,-1 6-17,1-7 1,0 0-18,-1 0 0,6-2 45,0-3 0,-1 2 1,-4-7 1,6 1 79,4-6 1,-3 0-93,3 1 1,-5-1 106,4 0 0,1-4-89,4-1 0,5-5 54,1 6 1,-1-7-37,-5 1 0,1-1-28,-1 2 1,-6-4 16,-4 3 1,3-2-7,-3-3 1,-1 2-79,-8 4 1,1-2 76,-6 6 0,5 1-235,-5 4 164,0 0 1,-7 7-125,-3 3 1,-3 3 79,-6 2 1,-3 9 47,-2 5 1,-4 3-31,-7 7 0,4 2 20,-3 9 1,3-3-5,-9 7 1,0-4 1,0 4 0,1-5 20,5 5 1,-1 1-2,1 4 0,-1-2-79,1-3 0,6-1 58,3-4 0,6-3 38,4 4 1,3-6-23,7-5 0,0-1-6,0-3 66,0-4 0,7 4-64,3-10 0,8-4 21,1-6 0,6 0-4,-6 0 1,6 0 38,-5 0 0,6 0 14,-2 0 0,-1-1 8,2-4 0,-3-4-13,3-5 1,1-3 6,-6-2 1,4 3-44,-4-4 1,-1 4 19,-4 1 0,0 0-22,-1 0 0,-4 6 39,0-1-30,0 7 0,0-4 2,-1 7 1,-4 0 84,5 0 1,-5 2-117,5 3 1,-5-2 37,4 7 1,-4-2-61,5 2 0,-5 1 61,5-6 0,0 5-43,4-5 0,1 0 31,0-5 0,-1 0 36,1 0 0,0 0-42,0 0 1,-1 0 29,1 0 1,0-7-12,-1-3 1,4 2 3,-3-2 0,3 0 32,-8-4 1,1 4-33,-1 0 1,3 0 26,-3-4 1,-4 4-24,-1 0 1,-1 5-79,0-5 72,-2 7 0,3-3-128,-10 6 0,-3 0 56,-7 0 1,-6 1 45,-3 4 1,-4 0-33,-2 10 0,3-4 14,2 9 1,-1 1 23,6-1 1,1 6-24,4-2 0,0-1 25,1 2 0,4-6-12,0 6 0,7-7 10,-2 1 1,3-7 56,2-3-28,0 1 0,7 3-5,3-3 1,8-3-24,1-7 0,12 0 101,-1 0 1,4 0-53,0 0 0,-3 0 60,4 0 1,0-5-17,0 0 0,-6-7-18,-4 3 0,-1 0-35,6 0 0,-6-3-5,1-7 0,-3-3-33,3-2 0,3-4 46,-4 4 1,4-9-25,1-1 0,1-6 15,-1 6 0,2-2-69,3 2 1,-1-2 50,6-3 0,-4-4-64,4 4 0,-5-5-51,5-5 0,-6 2 63,1-7 1,-3 6-73,-1-1 0,-12 9 53,-4 0 0,-4 14-187,0 2 156,-3 6-10,-7 3 0,-4 14 31,-6 5 1,-1 14 98,-13 7 1,-3 9-84,-7 5 0,-2 9 8,-3 1 0,-2 6-107,7-1 0,0-2 98,4 2 1,1-1 15,-1 0 1,6 5-25,-1-4 0,12-2 53,-1 2 1,9-2-58,0 2 0,5-8 164,5-7 0,0-11 90,9 1 1,3-5-139,7 1 0,4-9-217,-4-6 0,4-5 115,2 5 0,-1-5-1251,0 4 1291,-6-5 0,5 9 0,-5-5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21:52.091"/>
    </inkml:context>
    <inkml:brush xml:id="br0">
      <inkml:brushProperty name="width" value="0.20571" units="cm"/>
      <inkml:brushProperty name="height" value="0.20571" units="cm"/>
      <inkml:brushProperty name="color" value="#33CCFF"/>
    </inkml:brush>
    <inkml:brush xml:id="br1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8525 7520,'10'0'-20,"0"0"1,0 0 0,-1 0 72,1 0 0,0-2 28,5-3 1,-5 2 50,-1-7 1,1 5-4,5-5 1,0 2 130,-1-2-189,7-3 0,-3 4 46,7-11 0,4 2-3,6-7 0,5 6 35,0-6-64,2 1 1,2-5-20,0-1 0,-1-4-1,-4 0 0,-1-1-50,-4 6-38,-3-1 1,3 6 56,-9-1 1,1 7-110,-7-1 0,-4 3 78,-5 1 1,-7 5-199,2 0 64,-3 7 128,-2-4 0,-7 7-42,-3 0 1,-3 0 11,-1 0 0,-6 2 1,-1 3-116,-2 5 82,-2 3 0,1 2-15,-1-1 1,6 3-18,-6 2 0,2-3 54,-1 4 0,-2 1 40,6-1 0,-4 6-45,4-1 0,-4-3 49,4 3 1,-4-1-49,4 6 1,-1-1 121,1 1 0,9-1-62,-4 0 0,5 1 13,0-1 1,4 1 11,6-1 1,1 0-37,4 1 1,4-7 56,5-4 0,6-2-52,-1-3 0,3 1-1,-3 0 1,2-1 5,4 1 0,3-5-28,-4 0 0,-1-7-42,2 2 1,-1-4-115,6-1 1,-1 0-792,0 0 964,1 0 0,-1 0 0,1 0 0</inkml:trace>
  <inkml:trace contextRef="#ctx0" brushRef="#br1" timeOffset="499">1338 8789 7593,'0'-14'155,"6"-1"0,-2 0 31,5 0 1,-4-1-62,5-3 1,-2-4-88,2-7 0,3-4-49,-3 0 1,3-2-263,2 1 1,-5 4 179,-1-3 93,1 3 0,5 2 0,0-1 0</inkml:trace>
  <inkml:trace contextRef="#ctx0" brushRef="#br1" timeOffset="1774">2543 8789 7620,'-13'2'286,"3"3"-119,4-4 114,-1 6-26,6-7-250,-12 0-40,11 0 1,-5-2-202,7-3 0,0 2-536,0-7 772,0 7 0,7-10 0,1 5 0</inkml:trace>
  <inkml:trace contextRef="#ctx0" brushRef="#br1" timeOffset="1916">2514 8481 7569,'-7'13'-337,"-3"-4"-601,4 5 938,-1-13 0,7 6 0,0-7 0</inkml:trace>
  <inkml:trace contextRef="#ctx0" brushRef="#br1" timeOffset="204029.457">3205 2454 7370,'0'-8'1904,"0"1"-1721,0 7 1,-7 0 7,-3 0 0,-3 5-8,-1 0 1,-6 7-140,0-3 1,-6 4 73,2 2 1,-4 5-54,-1-1 0,-7 7-155,-4-1 1,0 3 65,0 1 1,-2 5-150,3 1 1,3 5 74,2 0 1,-2 1-87,1-2 0,6 3 51,4-3 0,3-3-72,-3-1 1,4-4 6,6-2 1,5-4 106,0-1 0,7-6-56,-2 2 65,4 2 0,1-5-17,0 2 1,1-2-1,4-3 1,3-4 133,7 0 1,1-7-60,4 2 0,0-3 134,9-2 1,-1 0-27,11 0 0,5-5 47,5 0 0,5-6 5,-5 1 0,5-3 30,-5-2 0,-2 0-56,-8 1 0,-3-6-21,-6 0 0,-1 1 24,1 4 1,-6-4-30,1-1 1,-12 5-84,1 5 1,-4 1 79,0-6-168,-4 7 20,-6-5 1,-1 11 58,-4-3 1,-5-1 22,-9 1 1,2 0-2,-2 5 0,2 0-6,3 0 0,-6 0 2,0 0-117,1 0 0,4 0-82,0 0 0,6 0-178,-1 0 1,5 0-881,-5 0 1247,7 0 0,-4 6 0,7 3 0</inkml:trace>
  <inkml:trace contextRef="#ctx0" brushRef="#br1" timeOffset="204478.457">3984 3145 7569,'14'0'-489,"1"0"292,0 0 1,-5 0 716,-1 0-266,-5 0 0,4 0 47,-3 0 1,-4 1 57,4 4-179,-3-3 1,-4 11-9,-3-3 1,-8 0-107,-6 4 0,-7-7 82,1 8 0,-4-4-79,-6 4 0,4-1-12,-3 1 1,5-2-97,4-3 1,-1 1 7,6-6 1,-4 0 102,4-5 0,1 0-145,4 0 0,0-5 73,1 0 1,-1-6-55,0 1 1,1-5 72,-1-4 0,7 1 46,3-7 0,3 1-12,2-5 0,2-1 12,3 1 1,8-6-41,6 1 1,6-3 11,-6-3 1,8 6-99,-3-10 1,2 10 64,-1-1 1,7-1-132,-2 2 0,4 5 33,0 4 0,-3 7-178,4-1 1,1 9-120,-2 5 0,-1 3-140,-9 2 1,-3 0 530,-6 0 0,0 7 0,-1 1 0</inkml:trace>
  <inkml:trace contextRef="#ctx0" brushRef="#br1" timeOffset="204670.457">4042 2895 7569,'-6'8'0,"-2"0"125,-7-3 0,-1-3 469,-4 3-306,-3 3 1,-1-6 40,-1 2 1,1-2-215,-6-2 0,3 5-80,2 0 1,-1 1-151,6-1 0,1-3-321,4 3 1,0-2 435,1 2 0,-1 3 0,0 7 0</inkml:trace>
  <inkml:trace contextRef="#ctx0" brushRef="#br1" timeOffset="205103.457">4763 3189 7569,'10'0'0,"-1"0"-51,-5 0 291,9 0 170,-12 0-111,6 6 0,-15-2-209,-7 6 56,0-7 1,-12 10-50,2-3 0,-3-2 64,-1 2 1,-1-5-136,1 4 0,0-4 68,-1 5 0,2-7-68,4 2 0,-2-3 93,6-2 1,1 0-245,4 0 77,0-7 1,5-3-15,1-9 1,5 3 85,0-4 0,4-3-4,4-1 0,5-4-8,5-2 0,8-6 17,2-3 1,5 2 9,6-2 0,-3-1-2,8-4 0,-1-3-172,5 3 1,-2-2-109,-2 12 1,0-1 108,-5 6 0,-1 6-207,-5 4-1,-6 2 103,-3 3 1,-4 5-958,-1 4 1196,0 4 0,-1 1 0,1 0 0</inkml:trace>
  <inkml:trace contextRef="#ctx0" brushRef="#br1" timeOffset="205437.457">4969 2880 6674,'8'0'141,"-2"0"305,-12 7-277,-2-6 1,-12 8 17,0-5 0,-7 0-24,-3 6 1,1-6-44,-6 6 0,0-5 25,0 5 1,-4-5-182,5 5 0,-1-7 56,6 2 1,0 1-494,-1-1 1,6 2 472,-1-2 0,7 3 0,-3 7 0</inkml:trace>
  <inkml:trace contextRef="#ctx0" brushRef="#br1" timeOffset="205962.457">5218 3233 7569,'9'0'-973,"-1"-2"997,-3-3 0,-2 2 368,7-7 1,-2 1-135,2-6 0,3-1 43,-3-4 0,8-3-100,1-6 1,6-1 4,-6 1 1,7-2-130,-1-3-42,3 3 1,-6-5-7,-2 6 1,1 1 90,-1-1 1,-2 6-268,-8-1 1,3 12 56,-3-1-75,-4 9 1,2 0 5,-3 10 1,-3 3-97,3 7 0,-4 6 98,-1 3 0,0 6-34,0 4 1,-5-3 136,0 3 1,1-3-35,4-1 1,0-6 119,0 1 1,1-7-81,4 1 1,3-4 189,7-5 0,0 1-57,-1-6 1,6 0 96,0-5 1,6-6 16,-2-4 0,2-3 5,-1-2 1,3-1-24,-4-4 0,-1-1-96,1-4 0,1-7-1,4 2 0,-4-4 20,-1 0 1,-6 1-206,2-6 0,-9 5-176,-1-6 1,-7 8-231,2-3 0,-3 9 507,-2 2 0,-7-1 0,-1-4 0</inkml:trace>
  <inkml:trace contextRef="#ctx0" brushRef="#br1" timeOffset="190205.457">3146 646 7590,'-7'8'89,"-2"-3"1,0-3 139,0-2 0,-1 0-92,-5 0 1,-5 5-6,1-1 0,-2 1-268,1-5 89,4 0 1,-7 5-83,3 0 1,4 5 116,-4-5 0,4 6-70,1-1 0,1-2 68,-1 2 0,5 0-29,0 5 0,7-1 17,-2 1 1,5 0 128,5-1 0,3 1-92,7 0 0,6-2 1,4-3 1,2-4 61,3-6 0,4 0-51,0 0 0,1-1 102,-6-4 1,-1-4-48,-4-5 0,-1-1 96,-3 0 0,-4-1-70,4-4 1,-9 4 59,-1-3 1,-7-3-95,2 3 1,-3-1-119,-2 5 0,-2 2 1,-3 4 0,-8-3 70,-6 7 0,-1-1-243,5 1 0,-4 3 95,-1-3 0,-1 4-133,1 1 1,4 4 81,-4 1 1,6 7-24,4-2 0,-2-2 82,7 2 0,-4-6-25,4 6 155,0-6 0,6 7-59,4-6 0,5 5 72,10-5 1,-2-1-76,6-4 0,-3 0 196,9 0 0,-9 0-59,9 0 0,-6 0 116,1 0 0,-4 0-1,-7 0 1,-4 5-9,0 0 1,-7 7-202,2-2 0,-3 3 84,-2 1 1,-2 8-124,-3 2 104,-3 4 1,-2 1-15,1 1 0,0 4-12,0 0 0,-4 0-39,3-4 1,-3-1-10,-2 1 1,0 4-114,1 0 145,-8 7 0,1-8-108,-3 6 0,-6-1 102,1 1 0,-7 3-161,-8-3 0,0-3 83,0-1 0,-1-4-254,1-2 0,7-8-159,3-6 3,2 0 477,10-14 0,0-7 0,8-11 0</inkml:trace>
  <inkml:trace contextRef="#ctx0" brushRef="#br1" timeOffset="192432.457">3602 837 7569,'14'0'98,"1"0"0,1 0-4,4 0 13,-4 0 1,7-6 207,-3-4 1,-2-3-96,6-2 1,1-1-60,4-4 1,-1 2 38,-4-6 1,2 4-123,-6-5 0,0 8 1,-6-3 1,-6 4-130,-3 1 0,-3 0-207,-2 0 1,-7 2 176,-2 4 1,-9-3-22,-2 7 1,-6 0 61,1 5 0,-1 2-110,2 3 0,1 3 3,3 7 1,4-1 54,-4 1 1,4 0 42,1 0 0,1 4 0,-1 1 0,5 1 60,0-1 1,7-2-51,-2 6 0,4-6 44,1 2 0,1 1-39,4-2 0,5 1 108,10-5 1,-2-5-96,6-1 0,2-5 128,8 1 0,4-4-74,6-1 1,0-1 78,0-4 1,2-5-58,3-10 1,-2-3-27,7-6 1,-6 0 68,1-1 1,-4-1-61,-1-3 1,5-4 90,0-6 0,7-5-77,-2 0 1,1-6-31,-1 1 1,-3 2 12,-7-2 1,-8 8 4,-7 2 0,-6 1-202,-8 9 0,-5 5-8,0 4-108,-7 7 216,3-3 1,-12 13 4,-4 3 1,-3 5 147,-2 5 0,-6 3-124,-3 7 0,-4 6-20,-2 3 1,1 4 3,0 2 1,-6 1-44,1 3 0,0 3 58,4 8 1,1-3-79,-1-3 78,1 10 1,5-11 1,-1 6 0,7-2-9,-1-7 0,2 1 22,2-2 1,7-3 7,3 3 1,-1-9 29,1-6-41,0 4 1,7-7 65,3 4 0,3-10-61,6-5 1,1-4 95,0-1 0,1 0-51,4 0 1,1-1 70,4-4 1,2-3-49,-2-7 0,7-1 65,3-4 0,4 4-91,-5-4 0,4 4-2,-9 1 1,7 2 3,-11 3 1,-1-1 67,-9 6-197,0 0 150,-1 5-284,-6 0 188,-1 7 0,-7 1-130,0 6 0,0 1-20,0 0 0,-5-1-11,0 1 176,0 0 0,5 0-45,0-1 0,0 1 95,0 0 1,0-6-87,0 1 0,2-5 215,3 5-130,3-7 0,7 4 90,-1-7 1,1 0-15,0 0 1,4-2 72,1-3 1,0 2 17,-6-7 1,6 0-87,-1-4 0,6-1 70,-5 0 1,6 1-91,-2-1 1,-1 0 4,2 0 1,-6 6-12,6-1 1,-7 7-3,1-2 0,-2 3 18,-3 2-34,1 0-153,0 0 0,-6 2 100,1 3-173,-7 3 0,4 6 55,-7 1 0,0 0 61,0 0 0,0-1-25,0 1-270,0 0 263,7-1 1,-4-1-12,7-3 131,-1-3 0,11-7-49,0 0 0,1-7 99,-2-3 0,-2 2-56,2-2 0,3 1 98,-3-6 0,-4 2 4,-5 3 110,0 4-76,4 6-115,1 0 0,-7 1-101,-3 4 104,-3 3 0,2 7-116,1 0 0,0-1 58,-5 1 1,2-5-42,3 0 1,-4-5 49,4 4 1,4-5-12,0 1 1,4-4 29,2-1 0,5 0 10,-1 0 1,6-6 22,-6-4 0,8-3-42,-3-2 1,4-1 67,1-4 0,2 2-50,4-6 0,-4 4 105,3-4 0,3-1-11,3-4 0,-3-2 62,2-4 1,-6 3-131,1-8 1,-3 1-2,-1-5 1,-2-5-54,-4 0 1,2 2 76,-6 8 1,-6 3-292,-4 6 0,-6 3-20,0 2-23,5-3 1,-8 12 56,4-4 1,-5 11-226,-5 4 327,4 3 1,-12 2 112,3 0 1,-3 11-20,-2 4 0,0 10-32,1-1 1,-3 6 2,-2 4 1,2 3-8,-2 8 1,1-1-28,-2 0 1,4 5 63,-4 0 0,-1-2-6,1-8 0,1 2-8,4-7 0,-5 1-1,1-6 1,-1-1-7,6-4-31,-1 4 22,7-12 9,-5-1 1,13-8 30,0-7 0,8-7-30,11-3 1,-1-3 124,7-1 0,-6-1 56,6 0 0,-1-4-105,6-1 1,-1 2 103,1 8 1,-1-3-75,0 3 0,2 2-27,4-2 1,-4 7 20,3-2 0,-4 4-87,-6 1 1,-1 0 34,-4 0 0,-7 0-5,3 0 1,-10 6-34,-1 4 0,-2-2-105,-2 2 0,-6 0-36,-4 4 1,-8 1 79,-2 0 0,-4-2-45,4-3 1,-4 1 36,4-6 1,0 5-25,6-5 1,-1 0 86,0-5 1,5 4-14,1 1-14,5 0 34,-2 2 0,6-4 122,0 7 0,0-5-33,0 5 0,6-6 59,4 6 0,5-2-60,4 2 0,3 3 57,2-3 0,4 3-47,-4 2 0,3-5-9,-3-1 1,2-4-98,-6 5 1,4-7 77,-4 2 0,1-3-25,-1-2 0,-4 0 12,4 0 1,-2-2-66,1-3 0,-2-1 52,2-4 1,-2-3 7,-3 3 0,1 2-17,0-2 1,-6 2 94,1-2 0,-5 2-55,5 3-22,-7 4 1,9-8-52,-7 5 95,-1 2-374,-4-5 269,0 20 189,0-9-118,0 9-14,0-13 1,2 0-31,3 0 1,-2-7 64,7-3 1,-5-3-17,5-1 1,0-6 4,4 0 1,1-6-7,0 2 1,-1-4 6,1-1 0,1-6-6,4 1 0,-2-7-15,6 2 0,-4-3-90,5-3 0,-8 6 87,3 0 1,-4 2-172,-1-3 0,-5 9 58,0 7 0,-2 6 12,2-2-50,-4 10-59,-6 4 127,0 6 6,0 13 1,-6-2-132,-4 14 0,-3 4 81,-2 6 0,0 5 29,1 0 0,-6 0-3,1 0 1,-1 2 42,5-3 0,-3 2-28,4-2 1,-4 2-9,8-7 1,-2 1 52,3-6 0,-3-1-36,7-4 0,-5 3 27,6-8-50,-1 1 157,5-6-94,0-5 0,6-3 9,4-6 0,3-1 52,2-4 1,-1-4-71,1-5 0,1-3 141,4-2 0,-2-2-68,7-4 0,-1-4 107,5-1 0,1 4-76,-1-8 1,5 6-42,1-6 1,-6 3-17,-4 1 1,-1 1-78,6 0 0,-1-1 26,0 1 1,1 4-118,-1 1 0,5 4-53,1-4 0,4 7 37,-5 3 0,1 1-480,-6 8 0,-6-5 17,-4 5 607,-2 0 0,-9 12 0,-2 1 0</inkml:trace>
  <inkml:trace contextRef="#ctx0" brushRef="#br1" timeOffset="192798.457">7511 793 7569,'23'7'0,"0"-1"-445,-3 4 278,3-4 1,6-6 857,0 0-360,1 0 0,-6 0-32,1 0 0,-2-1-104,1-4 0,-3-2-107,-6-2 1,-7-5 77,-3 5 1,2 0-259,-2 0 0,0 4 85,-5-5 1,-7 7-137,-3-2 0,-4 3 54,-6 2 1,4 0-20,-4 0 0,-1 2-51,1 3 1,-4 3 82,4 7 0,0 4 31,6 1 1,-1 1-5,0-1 1,7-2 115,3 6 0,4-4-58,1 4 0,0-6 162,0 2 1,6-2-45,4 1 1,10-4 58,4 0 0,4-1-3,1-4 0,7-2-101,3 2 0,4-7-266,1 2 1,-6 2 111,-4-2 1,-8 0-1021,-2-5 1092,-6 0 0,4 0 0,-8 0 0</inkml:trace>
  <inkml:trace contextRef="#ctx0" brushRef="#br1" timeOffset="193063.457">5997 132 8405,'-8'0'-235,"0"0"400,3 0-71,4 0 0,-8 0-94,5 0 0,2-7 0,-5-1 0</inkml:trace>
  <inkml:trace contextRef="#ctx0" brushRef="#br1" timeOffset="209065.457">7026 3130 7569,'9'0'582,"4"0"1,-5-5-358,7 0 1,-6-6-74,1 1 0,5-5-27,4-4 0,8 1-65,-3-7 0,4 6-228,1-6 145,1 1 0,-1-1 14,0 1 0,-1 6 100,-3-2 0,1-1-129,-7 1 0,6 1 61,-6 4 0,6 2-37,-5 3 1,-1-1 111,-4 6-164,0 0 75,-1 5 1,-4 6-12,0 4 0,-7 3-91,2 2 1,-3 5 66,-2-1 0,-5 7-67,0-1 1,-5-4 51,5-1 1,-5 1-14,5-1 0,-1-1 21,1-4 1,3 0-28,-2-1 1,2-4 59,2 0 11,0-7 67,0 4 0,6-7-94,4 0 1,8-7 174,2-3 0,6-8-93,-2-1 0,3-1 69,-3 5 1,4 1-95,-4-1 1,-2 0 8,-3 1 0,2 4 15,-1 0 0,-5 7 1,-6-2 1,-4 3-92,5 2 1,-5 0 72,5 0 0,-7 7-163,2 3 1,-3-2 84,-2 2 0,0-1-90,0 6 1,5 0 67,-1-1 1,3 0 25,-2-5 0,-3 4 4,2-3 1,3-2 4,-2 2 0,6-7 64,-1 2 1,3 2-68,2-2 1,0 0 92,-1-5 1,1 0-67,0 0 1,-1-7 105,1-3 0,5-3-94,-1-1 1,1-1 93,-5 0 1,1-4-17,3-1 0,-7-1-23,3 1 0,-4 4-63,4-4 0,-5 9 95,-1 1-219,-5 7 207,2-10-137,-6 11-200,0-5 127,0 21 0,0-10-59,0 11 1,0-3 47,0 2 0,-5 1-32,0 0 87,0-1 1,5 1-13,0 0 0,0-1 77,0 1 1,0 0-76,0 0 0,2-6 139,3 1 1,3-5 0,7 5 1,0-7-27,-1 2 1,3-3 17,2-2 1,-1 0-24,7 0 1,-1-2 92,6-3 0,-1 2-67,0-7 1,6 0-9,-1-4 1,0-1-14,-4 0 1,-6 0 98,1 1 0,-3-1-42,3 0 0,-4-3-17,-6 4 0,0-8-126,-1 13 1,-4-8 102,0 8 1,-7 0-164,2 0 1,-3 4 89,-2-5 1,0 5-151,0-5 157,0 7-255,0-4 220,-7 7 1,4 0 30,-7 0 0,5 0 40,-5 0 1,5 7-52,-4 3 0,1 3 43,-2 1 0,-2 1-28,7 0 1,-6 0-39,1-1 1,2-1 42,-2-3 0,7 3-186,-2-3 134,-3-3 20,6 6 1,-4-10 104,6 7-57,0-7 274,6 3-177,2 1 84,7-5-121,0 11 0,-2-10-71,-3 7 57,-4-7-27,1 10 1,-6-10-120,4 7 127,3-7-26,-6 4 1,9-5 0,-6 2 60,7-2 0,-4 5-55,7-7 1,-6 0 81,1 0-74,0 0 1,5 0 2,-1 0 1,-4 0 1,0 0 1,0-5 2,5 0 0,-1 0 82,1 5 1,0-2-82,-1-3 1,1 4 80,0-4 0,4-2-63,1 2 0,0-1 40,-6 1 0,6 2-42,-1-7 0,6 0 6,-5-5 1,4 1-4,-4-1 1,4 0 5,-4 1 0,-1-1-15,-4 0 0,-2 5 58,-3 1-126,3-1 0,-10-3 115,7 3-211,-7 3 116,4 7-284,-7 0 1,0 7 201,0 3 1,-5-2 52,0 2 0,-1 0-79,1 4 1,1-1 35,-5-3 0,4 3-8,-5-3 1,7 3 60,-2 2 0,-2-5-105,2-1 160,0 1-126,5 5 229,0 0-167,0-1 1,2-6 71,3-3 1,3 2 34,7-2-22,-1 0 1,1-10 15,0 0 0,4-7-55,1 3 1,0 0 61,-6 0 1,1-1-52,0-5 1,4-4 69,1-1 1,0 0-60,-6 6 0,1-1-10,0 0 0,-1 1-11,1-1 0,-5 2 15,0 3-194,-7 3 130,3 1-28,-6 4 0,2-4 45,3 6-134,-3 0-102,4 0 187,-6 6 0,0-2-6,0 5 1,0-4 2,0 5 0,0 0 21,0 5 1,0-6 8,0 1 0,0 0-13,0 5 0,0-1 74,0 1 0,0-5-65,0 0 1,2-1 103,3 6 0,-2-7-14,7-3 0,-5 2-63,4-2 1,-4 0 34,5-5 0,0 0-23,5 0 1,-4 0 74,4 0 1,-4-2-60,9-3 0,-2-3 90,1-7 1,-1 0-50,7 1 1,-7-1 66,1 0 1,3 1-33,-3-1 1,1-5 3,-5 1 1,-1-1-38,1 5 0,-2 6 9,-3-1 1,-2 2-62,-3-2 105,-4 3-190,6 7-178,-7 0-83,0 7 234,0 1 0,0 7 73,0-1 0,0 1-1,0 0 0,0 0-7,0-1 0,-5 1 43,0 0 1,0-1-46,5 1 0,0 0 98,0-1 0,5-4-35,0 0 1,2-5 15,-2 5 1,-2-7-19,7 2 1,-5-3-19,4-2 0,1 0 113,5 0 0,4-7-98,1-3 0,0 2 80,-6-2 0,1 0-67,0-4 0,-1 4 55,1 0 0,1 0-19,4-4 0,-4-1-10,4 0 1,-4 5 9,-1 1 0,-5 5-11,0-1 1,-6-1-79,6 1 74,-6 0 0,4 5-194,-3 0 197,-4 0-200,6 7 1,-7-4-38,0 7 82,0-7 53,0 10 15,0-5 1,0 2 102,0 0 1,1-7-70,4 2 112,-3-3 1,9-1-61,-6 4 0,2-3-5,-2 3 1,-2-4-8,7-1 1,-5 0-7,4 0 1,-4-1-4,5-4 1,0 3 4,5-3 1,-6 2 54,1-2 1,0 2-62,5-7 0,-1 5 67,1-5 1,0 5-60,0-4 0,-2 4 57,-4-5 0,5 5-51,-5-5 0,4 5 0,2-4 0,0 4 73,-1-5-64,1 0 0,0-5-15,0 1 0,-1 4 13,1 0 0,0 5-7,-1-5 1,1 5-1,0-4 1,-1 0 99,1 0 0,0 1-129,0 3 0,-6-2-159,1-3 29,0-3 146,5 5 1,-2-2-61,-3 0 1,-2 7 51,-3-2-191,-4-3 78,6 6-53,-7-11 1,-7 12 53,-3-4 1,-4 3 58,-6 2 0,4 0 3,-4 0 1,2 2-17,-1 3 1,2-2 65,-2 7 0,-3 0-66,3 4 0,-1 3 51,6 2 0,-3 3-13,-2 2 0,7 4 2,-2-4 0,4-1 24,0 2 1,-2-2-32,8 1 1,-1-3 117,5-6 1,0 0-110,0-1 0,6 1 152,4 0 0,3-1-35,2 1 1,6-5 64,4 0 0,2-5-32,3 4 0,6-5-32,3 1 1,2-4-46,-2-1 1,2 0-81,-7 0 1,4 0-406,-9 0 1,2 0-28,-11 0-1549,-1 0 1999,-4 0 0,-14 0 0,-2 0 0</inkml:trace>
  <inkml:trace contextRef="#ctx0" brushRef="#br1" timeOffset="209324.457">9378 2248 7569,'-8'8'1365,"2"-1"-797,6-7-165,-7 0-1726,5 0 1323,-4 0 0,-1 6 0,-1 3 0</inkml:trace>
  <inkml:trace contextRef="#ctx0" brushRef="#br1" timeOffset="194339.457">9775 852 7569,'20'0'-513,"-1"0"229,1 0 0,-5-5 342,-1 0 0,3-6 493,2 1 0,2-3-85,4-2-319,3 0 0,-5-1 168,6-4 0,0 2-78,1-6 0,4-1 26,0-4 1,7 0-78,-2-1 0,-1 1 58,1-1 0,-6 1-15,1 0 1,-4-1-207,-6 1 1,-3 4-19,-6 1-143,-7 6 1,-3-2 35,-10 10 0,-10 4 125,-9 6 0,-5 3-131,-6 7 1,-7 1-1,-7 14 0,1-1-63,9 6 0,-2-1 13,7 1 1,0-1 42,4 0 0,1 2 61,0 4 1,4-4 13,1 3 1,-1 2 76,-4-2 1,6 1-93,3-6 1,9 5 62,1 1 1,7-3-44,-2-7 0,10 1 102,5-7 1,8-4-44,1-5 0,7-7 49,-1 2 0,3-3-13,1-2 0,5-2 101,1-3 1,4-5-18,-5-9 0,7 1-52,-2-7 0,4 1 29,1-6 0,-7 6-46,-3-1 0,-4 8-49,-6-3 1,-2 8 57,-8 3 1,-1 4-237,-3-5 56,-3 7-28,-7-4 1,0 9-91,0 3 0,-2-2 75,-3 7 0,2 0-5,-7 4 1,5 1 48,-5 0 0,7-1 48,-2 1 0,4 0-117,1-1 179,0 1 1,1 0-54,4 0 1,3-1 96,7 1 0,0-5 22,-1 0 0,3-7-63,2 2 1,-2-4 102,2-1 0,-2 0-73,-3 0 1,8-1 83,2-4 0,-1-5-63,1-10 0,-4 4 19,4-3 0,-1-3 16,2 3 1,-2-1 48,-4 5 1,-4 1-162,0-1 0,-1 5 162,-4 0-206,-3 7 0,1-8 82,-3 6-247,-4 0-36,6 5 160,-7 6 1,-5-2 23,0 5 1,-1 1-13,1 5 0,3 0 38,-3-1 1,4 1 77,1 0 1,0 1-78,0 4 1,0-4 119,0 4 1,0 2-100,0 3 1,0 1 62,0-1 0,-5 2-31,0-2 1,-7 3-1,3 1 1,-5 0-10,0 1 1,-6 4 4,1 0 0,-8 7-106,3-2 1,-4-1 91,-1 1 0,-6 0-141,1 6 1,-7-8 71,2-3 1,3-7-130,2-3 1,0-8-123,4-1 0,-1-7-140,12-8 1,-1 0 466,5 0 0,7-13 0,2-3 0</inkml:trace>
  <inkml:trace contextRef="#ctx0" brushRef="#br1" timeOffset="194689.457">11113 940 7569,'14'0'-71,"1"0"1,0 0 237,0 0 1,-6-5 9,1 0 0,0-5 210,5 5 1,-6-6-17,1 1-229,0-3 0,5-2-18,-1 1 1,1-1-80,0 0 1,4 2-8,1 4 0,6-5 58,-1 5 0,2 2-71,3 2 0,1 2 88,3-2 1,-3 3-88,3-2 1,-7 4 17,-3 4 1,-3 0 9,-1 5 0,-2 1-23,-13 5 1,0 1-9,-5 4 1,-8 3-246,-7 6 0,-1 1 107,-9-1 1,2 0-189,-1 1 0,-2-7 118,6-4 1,0-2-357,6-3 1,-1-1-513,0-3 1053,7-3 0,2-14 0,6-1 0</inkml:trace>
  <inkml:trace contextRef="#ctx0" brushRef="#br1" timeOffset="194939.457">12215 146 7569,'17'-6'0,"2"4"0,-9-3 313,-4 4-111,1 1 0,-7 1 330,0 4-462,0 3 1,-7 9 17,-2 2 1,-9-1 106,-2 7 0,-1 4-149,1 5 0,-1 7 48,-3-2 0,-3 4-47,8 1 1,-6 5 29,6 0 1,-3 2-213,3-2 1,3-2-41,-4 7 1,4-7-61,1 2 0,0 0-19,1-5 0,5-5-155,4-14 0,-1 1 409,1-6 0,0-1 0,5-4 0</inkml:trace>
  <inkml:trace contextRef="#ctx0" brushRef="#br1" timeOffset="195114.457">12524 499 7460,'-8'0'-327,"-10"5"1158,3 0-468,-9 0 0,-1 1-282,-9 4 1,-4-2 33,-6 2 0,-5 0-452,0 4 0,-5 1 87,5 0 250,0 0 0,-1 6 0,-3 2 0</inkml:trace>
  <inkml:trace contextRef="#ctx0" brushRef="#br1" timeOffset="196023.457">13303 1087 7569,'15'0'198,"-1"0"-266,1 0 1,0-5-145,-1 0 0,6-6 881,0 1-412,6-10 0,-2 2 107,11-6 0,-3 4-118,7-4 0,-4-6-39,4-4 1,-5-2-45,5 2 1,-6 3-7,1-3 1,2-2-4,-1 1 1,-1-2-110,-5 7 0,-6-2-33,-3 7 0,-4 4-228,-1 1 189,-7-3 1,-2 7-129,-6-3 0,-6 9 40,-4 5 1,-3 2 86,-2-2 0,-1 3-17,-4-3 0,4 5 18,-3 5 1,-4 3-35,-2 7 0,2 0 9,-1-1 0,4 8-3,-4 2 0,4-1-37,-4 1 1,-1 6 60,-4 4 0,4 2-95,1-2 91,-1-3 0,2 12 29,4-4 0,2 2 5,3-2 0,6 2-47,3-7 0,3 5 9,2-4 1,2-1 139,3-5-123,3-6 0,6 3 76,1-6 1,5 0-69,-1-6 0,3-1 22,-3-3 1,-3 2-14,4-8 0,1 1-282,-1-5 0,-1 0 88,-4 0 0,0-6 199,0-4 0,6-3 0,2-2 0</inkml:trace>
  <inkml:trace contextRef="#ctx0" brushRef="#br1" timeOffset="196500.457">14376 1249 7487,'0'9'93,"0"1"220,0-6 761,0 2-914,0-19 1,0 3-69,0-9 0,6 1 91,4-2 1,0 2-86,5-6 1,-4-1 22,9-4 1,1-2-41,-1-4 0,4 4 62,-4-3 0,1-2-237,-1 2 1,-6 1-196,1 9 83,0-4 0,-14 12-223,4-4 285,-3 10 1,-9 5 74,-3 10 1,-4 3 14,-6 7 1,-1 5 6,-4-1 0,-2 7-9,2-1 1,-7 1 9,-3-2 1,1 4-50,5-3 1,-6-4-99,1-1 1,-2-4-606,2-1 798,9-1 0,-9 1 0,11 0 0</inkml:trace>
  <inkml:trace contextRef="#ctx0" brushRef="#br1" timeOffset="196757.457">14699 1278 7569,'7'8'0,"-6"5"12,6-11-51,-7 4 187,0 1 1,-8-5 282,-7 3 0,-8-4-12,-11-1-247,3 0 0,-10 0-213,7 0 0,-2 0 113,2 0 0,3 0-136,-4 0 0,3 0 76,-3 0 0,3 0-12,-8 0 0,8 0 0,-4 0 0</inkml:trace>
  <inkml:trace contextRef="#ctx0" brushRef="#br1" timeOffset="198266.457">16375 808 7569,'-15'5'-47,"1"-1"0,-1 1-60,0-5 1,1 0 192,-1 0 0,-6 5 179,-4 0 0,-3 0-176,-1-5 0,1 5-158,4 0 1,-2 5 112,6-5 1,-5 6-79,6-1 1,-1 3-21,6 2 94,-1-1 1,0 6-106,0-1 0,2 1 87,4-5 1,2 4-19,7 1 0,0 1 14,0-1 1,11-4 49,4 4 0,10-4-10,-1-1 0,6-5 18,4-1 0,-3-5 15,3 1 0,-1-4 101,1-1 0,-8 0 12,4 0 0,-6-6-121,1-4 1,-2-8 117,-4-2 0,-3 1-42,4 4 0,-4-5 28,-1 1 1,-2-6-91,-3 6 1,1-3-105,-6 3 1,0 2 13,-5-2 0,-6 7-156,-4 3 0,-3 0-119,-2 0 0,0 2 127,1 7 1,-6-5-50,1 0 0,-1 0 23,5 5 1,5 5-183,1 0 1,-1 7-8,-5-3 0,5 0 14,1 0 0,5 1 157,-1 5 0,4-5-156,1 0 355,0-1 1,6 1-57,4 0 1,3-7 171,2 2 0,0-3-69,-1-2 1,1 0 26,0 0 0,6-5 42,3 0 0,6-6 153,4 1 0,-1-5 11,6-5 0,0 4-12,5-3 1,0-3 15,0 3 1,-6-6-116,-4 6 1,-3-1-125,-1 5 0,-7 7 158,-4 3-87,-3 4-50,-1 1 1,-7 1-143,-3 4 1,2 3 59,-2 7 1,-2 5-191,-8-1 0,-3 7-7,-7-1 0,0 3 81,1 1 0,-1-1 8,0-4 1,1 2-50,-1-6 44,0 0 25,7-6 59,2-6 0,7-1 16,4-7 1,10-5-25,9 0 0,-1-11 106,2 1 0,-1-4-92,6-1 1,-1 2 111,0-7 1,6 3-98,-1-3 1,0 4 108,-4 6 0,-1 2-32,0 3 1,-6 4 7,-3 6 0,-4 0-60,-1 0 1,-7 1 20,-3 4 0,-3 3-105,-2 7 1,-2 5 63,-3-1 1,2 3-132,-7-3 1,5-7 37,-5 2 0,7-2-120,-2 2 153,4-5 1,2-3 1,4-6 0,5 0 109,9 0 0,-1-1-60,7-4 1,-5 1 41,4-5 1,-1-1-37,1-5 1,3 5 71,-8 0 0,1 2-59,-6-2 1,1 4-2,0 6 1,0-5 45,-1 0 1,-4 0-9,0 5 3,0 7 1,-1 1-35,1 7 0,-5-1 14,5 1 1,-5-2-8,5-3 0,-5 3-2,4-3 0,1 3 8,5 2 0,1-6-155,4 1 0,1-5-36,4 5 167,9-7 0,-10 10 0,12-5 0</inkml:trace>
  <inkml:trace contextRef="#ctx0" brushRef="#br1" timeOffset="198482.457">18345 1293 7569,'8'0'372,"-2"0"408,-6 0 392,0 6-981,-6-4 0,-2 4-476,-7-6-35,0 0 0,1 0 320,-1 0 0,0 0 0,1 0 0</inkml:trace>
  <inkml:trace contextRef="#ctx0" brushRef="#br1" timeOffset="199707.457">19609 587 6958,'0'8'1242,"6"-1"-1085,-4-1 1,5-2 55,-7 5 0,4 1-64,1 5 0,2-4 132,-2 4 0,-2-3-84,7 7 0,-5 4-54,5 2 0,-6 2-9,6 3 1,-5 6-135,5 3 1,-7 3-75,2 2 1,-3 0 80,-2 1 0,0-1-58,0 0 1,-7 0 8,-3 0 1,-4 0-181,-6 0 1,2-5 38,-6 1 0,-1-8-85,-4 2 1,4-2-111,1-3 1,-1-6-108,-4-4 0,-5-7 485,-1-2 0,1-7 0,5 3 0</inkml:trace>
  <inkml:trace contextRef="#ctx0" brushRef="#br1" timeOffset="199961.457">20064 543 7569,'-14'0'303,"-1"7"0,0-4-39,1 7 0,-6-7 63,0 2 0,-7 3-114,-3 2 0,-1-4-7,-8-1 1,3 2-92,-8-2 22,10 6 1,-14-8-304,14 7 1,-5-2 180,5 2 0,-6 2-744,6-8 1,0 6 52,4-5 676,1 7 0,-7-4 0,-1 6 0</inkml:trace>
  <inkml:trace contextRef="#ctx0" brushRef="#br1" timeOffset="200301.457">19829 1087 7569,'22'0'0,"-1"0"0,3 0 0,4-2 376,-3-3-204,-4 4 1,2-12 115,-4 3 1,-2-3-107,2-2 1,-3-4-1,-1-1 1,-5-1-81,0 1 1,-7 4-110,2-4 0,-5 5 88,-5 6 1,-3 2-89,-7 7 1,-8 0-203,-6 0 23,0 7 1,-9 2 22,4 11 1,3-2-75,-4 7 0,4-6 77,2 6 0,6-2 65,3 1 1,11 2 187,4-6 1,3 4-94,2-4 1,8 4 102,7-4 1,6 0-42,9-6 0,6 1 59,3 0 0,3-1-542,2 1 1,0-7 420,0-3 0,7 3 0,1 0 0</inkml:trace>
  <inkml:trace contextRef="#ctx0" brushRef="#br1" timeOffset="201644.457">20961 1278 7569,'10'0'-87,"0"0"1,-5 0-155,4 0 0,1 0 377,5 0 1,0-6 453,-1-4 0,6-5-279,0-5 1,6 4-147,-2-4 1,4-2-4,1-3 0,1-3-33,-1-1 1,1 0-13,-1-1 1,0 1-27,1-1 1,2 1-96,-2 0 0,4 4 26,-5 1 1,-4 11-115,4-2 0,-9 10-61,0 0 96,-4 3 1,-8 4-35,-3 3 0,-3 5 54,-2 9 0,-2-1-215,-3 7 1,-8-1 86,-7 6 0,1-1-68,4 0 0,5-6 95,0-3 0,2 1 122,-1-1 0,-3-1-118,7-4 246,0 0-45,5-1-83,0-5 0,2-3 13,3-6 0,8-6-11,6-4 0,6-3 68,-5-2 0,6-1-59,-2-4 1,4 4 55,1-4 0,-1 4-40,-3 1 0,-2 0 3,-4 1 0,-3 6 198,4 3-186,-4-3-1,-1 6 0,-2 2-2,-3 10 1,-4 3-59,-6 1 0,0 1 57,0 0 1,0 1-150,0 4 1,0-4 69,0 4 1,0-4 32,0-1 0,2-2 16,3-3 1,-2 1-19,7-6 0,-5 0 69,5-5-58,0 0 1,4 0-12,1 0 53,0 0-23,-1-7-4,1 6 0,0-12 20,-1 3 1,-4-3-20,0-2 9,0 0-12,-2 7 2,5-5-163,-5 5 131,0 0-10,-1 1 36,-7 7 1,0 7-22,0 3 30,6 3 1,-4 1-18,3 1 0,2-5 106,-3 0 1,8-1 25,-2 6 1,-2-5-97,2 0 0,-1-5-31,6 4 0,0-5 36,0 1 0,4-4-54,1-1 1,4 0 55,-4 0-11,6 0-21,-3 0 0,1-1 17,1-4 0,-6 1-3,6-5 0,-7 0 70,2 0 1,-4-3-52,-1 7-22,-1-6 1,1 9 17,0-3 0,-7 2 48,-3-2-20,3 4-11,0-6-12,0 14-91,-1 1 1,-6 2 84,4-1-39,-3 1 0,4 0 33,-6 0-85,7 0 73,-5 4-8,11 1 0,-10-7 4,7-3-6,0 3 0,6-6 108,3 3 1,-2-4-27,2-1 65,4 0-61,0 0 1,2-1-18,-1-4 1,-1 2-25,1-7 1,3 0 10,-8-5 0,1 1 49,-5-1-26,6 0-15,-5 0 0,0 1-6,-6-1 0,-7 0 90,2 1 1,-3-1-60,-2 0-219,0 1 178,-13 5 0,-3-2-80,-14 6 1,-1 0 52,-3 5 0,-2 0-165,-3 0 1,-2 2 51,7 3 1,-6-2-54,6 7 1,0 0 58,4 4 1,6 3-506,-1 2 368,1-2 0,-1 4-775,1-7 482,6 1 85,-3 0 434,13-7 0,-5 12 0,4-4 0</inkml:trace>
  <inkml:trace contextRef="#ctx0" brushRef="#br1" timeOffset="202446.457">22975 1072 7569,'10'-10'0,"0"1"0,-6 5 0,6-1 0,-7-3-70,4 7-107,-7-6 1036,0 7-881,0 13 0,0-8 75,0 10 0,0-4-89,0 4 0,0 0-7,0-1 0,0 1 37,0 0 0,2-1-13,3 1 1,-1-2 26,11-3 1,-3 3-33,7-3 1,2-2 29,-1 2 5,0-7 48,1 4 0,-5-7-44,4 0 0,-2-2 57,1-3 1,-2 2-50,2-7 0,-1-1 20,2-9-20,-4 4-28,12-6 0,-12 3 34,4-1 1,-4 1-92,-1 4 103,0 0-226,-7 1 147,-2 5 1,-6 9-105,0 10 0,0 3 67,0 2 1,-1 0 32,-4-1 1,3 1 204,-3 0-188,4-1 1,2 0-23,4-5 99,3 4 0,7-11-68,0 3 0,-1-3 117,1-2 1,5 0-28,-1 0-16,7 0 62,-9 0 1,6-7-29,-4-3 0,-1-3-14,7-2 0,-6 1 64,6-1-103,-7 0 0,3-4 45,-6-1 1,-2 1 63,-3 4-103,3 0 1,-12 0 26,4 1 0,-3-1 35,-2 0-92,0 1 1,-4-1 7,-5 0 0,-3 7-86,-12 3 18,-1 4 1,-9 1-221,0 0 160,-1 0 0,1 6-14,0 4 1,4 8-96,6 1 1,6 3 57,-2-3 1,4-2 10,1 2 0,5-2-43,1-3 31,5 1 1,0 0 61,8-1 151,5-5-134,5 4 0,3-12 148,2 4 70,4-3-198,6-2 1,-1 0 198,-3 0 0,2-2-42,-2-3 0,-2 2 97,1-7-68,-6 0-33,4-4 1,-8 4 54,1 0 1,-5 5-38,0-5 1,-6 7 49,6-2-81,-6 4 0,2 2 38,-6 4-99,7 3 1,-6 9-159,4 2 175,-3-2 1,-1 10-83,4-2 0,-3 4 95,3 5-10,3-2-44,-6 10 1,4-9 17,-6 6 43,0 0-43,0 12 0,-8 1-21,-7 7 1,-6 0 29,-8-1 0,-14 1-107,-6 0 1,-11 3-158,-4-3 1,-1 1 57,1-11 1,9-1-70,-4-9 13,3-3 1,-3-15 237,1-6 0,-1-2 0,3-8 0,7-2 0,10-2 0,6-1 0</inkml:trace>
  <inkml:trace contextRef="#ctx0" brushRef="#br1" timeOffset="210581.457">12421 2836 7569,'21'-1'0,"4"-4"0,-2-4 272,1-5 22,7-7 0,2 1 152,6-9 1,0 2-172,5-7 0,5-2 44,0 2 1,-1-5-144,-9 4 0,2 1-11,-7 5 0,-6 1-88,-9 3 1,-4 4-148,-5 6 1,-4 1-107,-6-1 140,-6 7 1,-4 1-230,-10 7 1,-2 0 114,-8 0 1,1 0-81,-1 0 0,-1 7 65,-3 3 1,3 8-58,-3 1 1,3 7 81,1-1 1,1 3 88,-1 1 0,3 0-11,2 1 0,-1 1 2,6 3 1,1-1 27,4 6 1,0-5-42,1 6 1,6-8 114,3 3 0,3-4-100,2-2 0,0-5 86,0 1 0,7-12-60,2 2 0,6-9 78,5 4 1,3-7-35,6 2 1,0-5 80,1-5 1,4-3 58,0-7 0,6 1-53,-6-1 1,5 0 31,-5 1 0,6-6-41,-6 0 0,0-4 90,-4 4 1,-8 1-83,-2 4 0,-4-3-166,-1 3 32,0-3 0,-5 12-196,-1-4 182,-5 4 1,2 7-113,-6 4 1,-2-2-19,-2 7 0,-3 0 84,-3 5 1,-1 4 12,6 1 0,-5 1 13,5-1 0,-1-4 29,1 4 0,3-4 36,-3-1 1,4-1 3,1 1 1,5-5 66,-1 0 1,8-5-99,-2 4 1,3-5 105,1 1 0,-2-4-51,3-1 0,-4 0 102,9 0 1,-2-5-72,1 0 1,-1-6 30,7 1 0,-3-3-13,3-2 1,1 1 97,-6-1 1,4 0-89,-4 1 0,1-1-14,-1 0 0,-6 5-79,1 1 1,0 4 148,-5-5-237,-4 7 125,7-4-114,-11 7 33,4 0 0,-6 7-103,0 2 1,-1 4 29,-4 2 1,3 1 92,-3 4 0,4-4 40,1 4 1,-5 1-46,0-1 0,0 4 46,5-4 0,0 1-41,0-1 1,0-2-6,0 6 0,-2 1 25,-3 4 0,-4 1-3,-11-1 1,2 2-44,-6 3 0,-1 4 33,-4 6 1,-2 0-55,-4 0 0,1 2 43,-10 3 1,1-5-115,-10 0 0,4-2 56,-5-7 1,6-6-140,-1-4 0,10-12-101,5 1 337,3-9 0,8-5 0,2-8 0</inkml:trace>
  <inkml:trace contextRef="#ctx0" brushRef="#br1" timeOffset="210888.457">13641 2895 7569,'23'0'43,"-2"-5"40,-6 0 57,-1-6 0,1 7 46,0-5 0,0 4-15,-1-5 0,-4 5-24,0-5 1,0 7 23,4-2 0,1-1 22,0 1 1,-1 0-59,1 5 0,0 0-98,0 0 1,-1 1-100,1 4 49,-7-3 0,4 11-132,-8-3 0,1 4 88,-5 6 1,0-2-101,0 7 1,-6-3 49,-4 3 0,-5 1-25,-4-6 0,2 4 30,-2-4 0,2-1-432,3-4 66,-1 0 468,0-7 0,1 5 0,-1-5 0</inkml:trace>
  <inkml:trace contextRef="#ctx0" brushRef="#br1" timeOffset="211130.457">14538 2189 7613,'8'7'482,"-2"1"0,-11 12-348,1-1 0,-8 7 72,2-1 1,-3 3-172,-1 1 0,-3 2 99,-2 3 0,2-1-173,-2 6 0,-3 0 62,3 6 0,-7 4-149,1 0 0,-3 4-72,-1-4 1,5 5-126,-1-5 0,7-6-251,-2-9 0,9-9 574,1-6 0,7 4 0,-4 0 0</inkml:trace>
  <inkml:trace contextRef="#ctx0" brushRef="#br1" timeOffset="211298.457">14699 2557 7569,'0'15'270,"-3"-7"-610,-7-3 181,0 3 1,-17-7 385,2 4 1,-4 2-36,-5-2 0,2 0-440,-2-5 1,-2 0-66,2 0 313,0 0 0,-2 6 0,-2 2 0</inkml:trace>
  <inkml:trace contextRef="#ctx0" brushRef="#br1" timeOffset="211574.457">13773 2322 8139,'-10'0'1191,"1"0"-1141,5 0-244,-9 0-197,5 0 0,-7 0 391,1 0 0,-1 6 0,0 2 0</inkml:trace>
  <inkml:trace contextRef="#ctx0" brushRef="#br1" timeOffset="211707.457">13421 2233 7569,'-5'20'248,"0"0"1,-2-7 1059,2-8-1041,4-4 1,-8-1-316,5 0 48,2 0 0,-11-6 0,5-2 0</inkml:trace>
  <inkml:trace contextRef="#ctx0" brushRef="#br1" timeOffset="213268.457">16096 2572 7569,'-8'6'526,"-5"2"29,4 7-348,-5-7-69,-1-1 0,-1-7-12,-4 0 1,2 5-91,-6-1 1,4 3-30,-5-2 0,6-2 64,-6 7 0,6 0-133,-6 4 0,7 1 60,-1 0 1,1 1-143,-2 4 1,5-2 36,1 6 1,-1-4-2,5 4 0,4-4 8,1 4 0,3-6 42,2 2 0,8-4-47,7-1 0,6-2 66,9-3 0,-1-2 63,0-3 0,1-3-60,-1 3 1,6-4 184,-1-1 1,0-5-47,-4 0 1,-1-6 58,0 1 0,-1-3-46,-3-2 0,1 1-61,-7-1 1,-1 5 47,-8 0 1,-2 2 60,-3-2-355,-3-3 196,4 12 0,-7-6-125,-4 7 0,2 2 13,-7 3 0,2 3-55,-2 7 0,-2-6-6,7 1 1,-1 0 115,1 5 0,3-1 4,-3 1 1,5-5-25,5 0 0,4-5 114,5 4 0,7-5-60,4 1 0,-2-4 160,1-1 0,6 0 18,4 0 1,2-1 22,-2-4 0,-1-4 37,6-5 1,-6-1-103,1 0 1,-3-4 89,-1-1 0,-1-4-56,0 4 1,-6-1 33,-3 1 0,-10 4-62,-6-4 1,-2 4-126,-2 1 1,-6 2-16,-4 3 1,-11-1-122,-9 6 1,1 0-177,-6 5 1,4 0 164,2 0 1,0 0-290,-1 0 1,2 2 187,4 3 1,3 1-288,6 4 1,0 3 183,1-3 1,4-2-16,0 2 1,7-5 366,-2 5 0,3-6 0,2 6 0,7-6-48,3 0 1,9-2 47,6-2 0,4 0 141,5 0 0,4 0-84,6 0 1,-3-6 285,3-4 1,-3-5-149,8-5 1,-8 4 68,-2-4 0,-7 4 32,3 1 0,-4 1 12,-2-1 1,-4 7-143,-1 3 1,-4-2-6,4 3 1,-6-1-151,2 5 1,-4 0 93,-1 0 0,-5 1-178,-1 4 0,-5 3 57,1 7 0,-5 1-154,-5 4 0,1-2 68,-5 6 0,1-4-14,-2 5 1,-2-7 37,7 1 0,-1-3 8,1-1 54,3 0-62,-4-7 41,6-1 0,6-9 15,4-3 1,8-3 73,2-7 0,6 0-31,-2 1 0,-1-1 1,2 0 0,-2 1-19,1-1 1,2 2-7,-6 3 0,-1-1 114,-4 6 1,0 0-98,-1 5 0,-4 0 36,0 0 1,-7 6-23,2 4 1,2 3-101,-2 2 1,0 0 38,-5-1 1,0 1-53,0 0 73,0 6 0,4-5 6,1 4 1,7-5 31,-2-6 1,-2-2-45,2-7 0,1 0 96,9 0 0,-4 0-71,4 0 0,-4-7 100,-1-2 1,1-9-54,3-2 1,-2 0 76,2 6 0,-2-6-17,-3 1 0,1-1-62,0 5 0,4 1-38,1-1 0,0 2 45,-6 3 1,1 2-31,0 3 0,1 3 29,4-3 1,-4 4-27,4 1 0,1 6-42,-2 4 0,-1-2-7,-8 2 1,2 0-82,-7 5 0,-1 4 72,-4 1 1,-1 4-137,-4-4 0,-3 4 94,-7-4 0,-5 4-69,1-4 0,-1 0 44,6-6 1,-1-4-850,0 0 470,7-7 472,1 4 0,7-20 0,0-4 0</inkml:trace>
  <inkml:trace contextRef="#ctx0" brushRef="#br1" timeOffset="213492.457">18389 2101 7569,'14'-8'0,"-4"1"184,0 7-110,-7 7 1,4 1 119,-7 7 0,-2 1 171,-3 4 0,-3 1-57,-7 4-154,1 2 1,-1-4-66,0 7 0,-1 6 81,-4 3 0,4-2-188,-3 2 0,1-4 51,-2 4 0,4 0-256,-4 5 0,4-5 128,1 1 0,2-6-497,3 5 1,-1-8 60,6-1 531,0-8 0,11 0 0,3 1 0</inkml:trace>
  <inkml:trace contextRef="#ctx0" brushRef="#br1" timeOffset="213690.457">18756 2233 7569,'0'15'-103,"0"-5"-50,0 0 0,-6 0 893,-4 4-443,-3 1 0,-8 0-274,-4-1 1,-4 1 23,-6 0 0,0-5-358,-5-1 1,-2 1 164,3 5 0,-4-5 146,-1-1 0,0 8 0,0 6 0</inkml:trace>
  <inkml:trace contextRef="#ctx0" brushRef="#br1" timeOffset="-214243.271">18389 2630 7569,'23'0'-345,"4"0"0,-4 0 422,7 0 1,-3-5 305,-2 1 0,3-3-91,-4 2-283,4 3 88,-5-11 1,3 12-18,-6-4 9,6 3 1,-10 2-143,4 0 185,-4 0-155,-1 0 0,-7 7 68,-3 3 0,-4 3-138,-1 1 0,-6 3 16,-4 2 0,-3-1-47,-2 7 1,-4-2 33,-1 1 0,5 2 38,6-6 1,0-1 35,0-4 1,-3 0-23,7 0 1,0-6 61,5 1 1,0-5-51,0 5 0,7-7 146,3 2 0,3-3-70,1-2 0,3 0 96,2 0 1,-1-5-20,7 0 0,-6-7-49,6 3 1,-7-4 18,2-2 1,2-5-27,3 1 1,-2-6 1,1 6 0,-1-8-5,2 3 0,1 3-82,-7 1 0,6 4 67,-6 1 1,-4 2-108,-5 3 1,-5 4 27,5 6 38,-7 0-295,3 0 235,-12 6 0,-1 2-79,-2 7 0,-4 0 64,3-1 1,2 3-1,-2 2 1,5-2 16,-5 2 1,7-1 7,-2 2 0,3-4 31,2 4 0,2-4 10,3-1 0,3-5 75,7-1 1,-1-5-98,1 1 1,1-4 117,4-1 1,-2 0-98,6 0 1,-4-6 51,5-4 1,-7-3-39,1-2 0,2 0 28,-1 1 1,0-1-24,-6 0 1,1 1-1,0-1 1,-1 2-32,1 3 0,-2-3 48,-3 3-63,3 4 0,-11-2 37,2 3 0,0 3-20,1-3 22,-4 3-27,6 2-19,-7 7 0,0-4-74,0 7 0,-5 0 47,0 5 1,0-1 36,5 1 1,0 0 40,0-1 0,0 1-73,0 0 125,0-1 0,0 1-87,0 0 0,2-5 82,3-1 0,1-4-47,4 5 1,3-7 8,-3 2 0,3-3 4,2-2 1,-1 0-12,1 0 0,1 0 7,4 0 0,-4-2-8,4-3 1,1-1-15,-1-4 0,6-3 9,-2 3 1,-1 2 17,2-2 0,-6 0-11,6-4 1,-2-1 2,1 0 0,-3 2 36,-6 3 1,5-3-40,-1 4 1,-4-4 64,-5-2 0,-2 5-50,2 0 1,-2 2 23,-3-2-63,-4-3 0,6 10-166,-7-7 157,0 7 0,-7-9-85,-2 8 1,-4-1 52,-2 5 0,-1 0 25,-4 0 1,2 6-5,-6 4 0,6 1-14,-2-1 0,-1 8 39,1-3 1,1 4-18,4 1 0,0 1 24,0 4 0,6-2-4,-1-4 1,7-2 1,-2 2 0,3-2 9,2-3 0,0-4-22,0 0 1,7-5 34,2 5 1,6-7-31,5 2 0,-2-4 5,6-1 1,1 0-1,4 0 1,0 0 86,1 0 1,-1-1-49,1-4 1,-1-3-26,0-7 0,-4 0 36,-1 1 0,-1-1-29,2 0 1,3-4 14,-4-1 1,-1 0-8,1 6 0,1-6 2,4 0 0,-1 2-10,-3 9 1,1-4-3,-7 3 1,6 3-52,-6 2 1,1-1 78,-5 1-121,-1 0 99,1 5-148,0 0 0,-7 7 71,-3 2 0,-5 4-139,-5 2-1,-2 5 88,-2-1 1,-4 7-10,3-1 0,-3-2 49,-2 1 1,2-4-11,3 4 0,-1-6 84,6 2 0,-5-4-146,5-1 232,0 0 1,5-1-76,0 1 1,7-5 48,3 0 0,3-7 8,1 2 0,7-3-26,4-2 1,3 0-9,1 0 1,1-7-26,-1-3 1,0 2 10,1-2 0,-6 0-2,1-4 1,-6-3 69,6-2 0,-7 2-70,1-2 0,3-2 33,-3 1 1,1 0-31,-5 6 1,-1-1-1,1 0 1,-5 1-26,0-1-7,-7 0-177,3 1 149,-6-1 0,-6 7-138,-4 3 0,-8 3 35,-2 2 0,-1 7-34,2 2 1,2 5 98,-2 0 0,2 6-3,3-1 1,1 6 84,3-5 0,-2 4-85,7-4 1,1 4 106,4-4 1,0-1-46,0-4 0,0 0 45,0-1 0,6-4-56,4 0 0,9-7 151,6 2 1,3-3 1,1-2 0,2 0 16,3 0 1,4-2-109,6-3 1,-1-3 8,-4-7 1,3 6 3,-3-1 1,-3 5-6,-1-5 1,-6 7-34,-4-2 1,1 3 25,-7 2 1,1 0-55,-5 0 1,1 2 4,4 3 0,-4-2-14,3 7 1,-1-5-114,2 5 1,-2-2 40,7 2 1,-6 3-305,6-4 0,-1 0 152,5 0 1,1 0-1024,-1 0 1262,-6-2 0,11-1 0,-3 3 0</inkml:trace>
  <inkml:trace contextRef="#ctx0" brushRef="#br1" timeOffset="-213969.271">22196 3145 7569,'15'0'112,"-1"0"255,-6 0-109,-1 0-1283,-7 0 1025,-20 0 0,9 6 0,-17 3 0</inkml:trace>
  <inkml:trace contextRef="#ctx0" brushRef="#br1" timeOffset="22689">23063 5644 7569,'15'-8'-74,"-5"1"49,-1 7 30,-5 0 132,2 7 1,-6-4-147,0 7 0,0-1 125,0 6 0,0 1-66,0 4 1,-1-2 53,-4 6 0,-2 1-139,-3 4 1,-3 7 42,3 3 1,-3 4-160,-1 1 1,-1 0-167,0 0 1,6-6 162,-1-4 1,0 2-78,-5-2 1,5 1 65,1-6 1,5-1 38,-1-4 1,4 2 125,1-6 0,0 0 0,0-6 0,0 1 0</inkml:trace>
  <inkml:trace contextRef="#ctx0" brushRef="#br1" timeOffset="22900">23063 6276 7569,'-6'14'-76,"4"1"51,-3 0 0,-3 0 64,-2-1 0,-3 1 118,-2 0 0,-6-1-211,-3 1 1,1-5 71,-2 0 1,6-5-75,-6 4 1,7-5 47,-1 0 0,2-4-15,3-4 1,-1-5-19,0-5 1,0-8-104,1-2 0,4-4-130,0-1 1,5-2-56,-5-4 329,1 4 0,-6-11 0,0 4 0</inkml:trace>
  <inkml:trace contextRef="#ctx0" brushRef="#br1" timeOffset="23819">22019 4865 7569,'0'8'-366,"0"-2"641,7-6-101,-5 0 1,6 0-66,-3 0 0,-2 0 43,7 0-59,0 0 1,9-6-95,1-4 1,1-3 26,-1-2-18,2-6 1,8 3 58,-1-6 1,1-1-81,-1-4 0,5-2 70,1-4 1,1 4-21,-2-3 0,-3 1-81,3-1 0,-3-2 54,-1-3 0,-6-2-10,1 7 0,-6-5 0,4 3-16,-2-2 1,-1 5-15,-5-1 1,-2 0-24,-4 4 0,3-2 59,-7 7-127,0 4 110,-5 0 1,-7 13 3,-3 3 0,-4 5-7,-6 5 1,2 4-39,-6 11 1,4 3 26,-4 6 0,4 1-3,-5-1 1,7 0-9,-1 1 0,-2 4 14,1 0 0,-1 7 29,1-2 0,4-1-29,-4 1 0,4 0 49,1 6 0,1-1-44,-1 0 1,7-5 8,3 0 0,3-6-9,2 1 0,0-5-1,0-4 0,7-4-67,2-6 0,5 0 68,0-1 0,3-6-43,2-3 1,-1-3 28,7-2 1,-6 0 48,6 0 0,-7-2-21,1-3 0,-2 2 10,-3-7 0,1 2 20,0-2 0,-5-3-41,-1 4 1,-4 0 31,5 0-21,-7 5-71,4-9 72,-7 12 0,0-4-80,0 10 71,0 3 1,0 7-1,0-1-6,0 1 1,0 0 28,0-1 1,1 1-27,4 0 0,-1-2 62,5-3 1,1 1-54,5-6 1,0 5 29,-1-5 0,1 0 19,0-5 0,4 0 9,1 0 1,6-2 2,-1-3 1,2-2-37,3-2 1,-6-4 123,1 3-107,-7-3 0,3 5 0,-11-6 0,-2 5 0,-2-4 125,-2-2-132,-3 0 1,-2 2 25,-4 3-101,-3-3 85,-7 5-5,0 0 1,-6 0-180,-4 3 64,4 3 1,-7-4-21,4 6 1,1 1-182,-1 4 1,6-1-377,-2 5 308,4 1 135,1 5 63,0 0 1,7-1 150,3 1 0,-1 0 0,1-1 0,0 1 0,5 0 0,0-1 0</inkml:trace>
  <inkml:trace contextRef="#ctx0" brushRef="#br1" timeOffset="24781">22784 4938 7569,'19'-5'-1153,"1"0"1119,0-6 1,-6 8 156,1-7 1,5 2-26,-1-2 1,-4-2 126,-5 8-129,0-8 0,3 9 83,-4-7-41,4 7-121,-11-4 49,5 14 1,-7-4-137,0 7 31,0 0 0,0 9-10,0 1 1,1-1 50,4-4 17,-3 0-181,11 0 180,-12-1 0,13-4-8,-5 0-123,4-7 111,2 4 11,0-7-29,-1 0 1,3 0-5,2 0 21,-2 0 0,4-7 3,-6-3-2,-1 4 0,1-7 1,0 5 1,-1-1 0,-4-2 0,0 6 0,-5-5 1,5 5 1,-7-1 9,2 1-12,-3 3 0,-1-4-60,4 6 58,-3 0-30,4 6 0,-1 2 26,0 7 0,5-5-14,-5 0 0,6 0 13,-1 4 1,3-4 77,2 0-29,-1-7 0,3 4 3,2-7 0,-1 0-44,7 0 1,-6 0 41,6 0 1,-5-7 0,2-1 2,0 0 1,2-5 44,-4 3-67,-1-3 1,-6 3 9,-3 0 1,2 0 30,-7-4 57,6-1-12,-9 0 1,4 1-71,-6-1 0,-8 5-9,-7 0 0,-6 7 17,-8-2 1,-2 4-167,-4 1 1,3 0 103,-8 0 0,8 4-235,-2 1 1,7 7-16,3-2 1,6 3-33,-2 1 1,9 1 158,1 0 1,7-5-170,-2-1 307,3 1 0,2 5 0,7-7 0,3-3 0,3-3 0,1-2 0,8-2 0,2-3 0,-1-2 0,1-2 0,1-4 31,4 3 1,-6 2-40,-3-2 1,1 5 137,-1-5 0,-1 7-20,-4-2 1,-2 2 275,-3-2-209,3 3 0,-10-4-93,7 6 0,-7 1-72,2 4 70,-3 3 0,-2 7-128,0 0 0,0-1 61,0 1 0,0 0-70,0 0 0,1-6 26,4 1 0,-1-2 21,5 2 0,1 2-3,5-8 0,0 1 9,-1-5 1,1-1-10,0-4 0,1-3 16,4-7 0,-4-1-11,4-4 1,-4 2 10,-1-6 0,-1-3-11,1-7 0,0 1-2,-1-6 1,6 5-3,0-5 1,-1 4 6,-4-4 0,0 5 0,-1-5 0,1 4 58,0-4 1,-1 7-55,1-3 0,-2 4 118,-3 2 0,1 1-103,-6 4 1,0 2-52,-5 8 0,0 4-114,0 0 113,0 7-68,-6 16 0,-1 5 60,-3 16 0,-3-1 1,3 1 1,-1-1-13,1 6 1,-3 0 51,3 5 1,2 0-38,-2 0 1,5-1 26,-4-4 0,4 2-23,-5-7 0,5 4-35,-5-9 79,7 4 1,-4-17-54,7 4 85,0-10 1,2-6-65,3-8 1,-2-6 35,7-10 1,1 2-25,9-6 1,-2-6 59,7-4 0,-6-2-29,6 2 0,-1 1-13,6-6 0,4 6-109,0-1 0,0 9 102,-4 6 0,4-2-310,0 1 311,-6 0 0,0 6 0,-5-1 0</inkml:trace>
  <inkml:trace contextRef="#ctx0" brushRef="#br1" timeOffset="25029">24210 4923 7569,'14'0'-250,"1"0"29,0 0 1,-5 0 151,-1 0 1,3 0-46,7 0 1,-2 5 16,2 0 135,-2 7 0,-8-9-46,1 7 1,-7 0 48,2 4 1,-3-4-56,-2 0 0,-5 0 50,0 4 1,-11-1-113,1-3 1,-3 2 75,4-7 0,-8 6 0,-1-3 0</inkml:trace>
  <inkml:trace contextRef="#ctx0" brushRef="#br1" timeOffset="25287">24651 4233 7569,'14'-9'0,"-4"-2"-478,0 6-27,-7 0 1,4 12 604,-7 2 41,0 5 0,-2 7-4,-3 3 0,2 9-141,-7 1 1,2 7 90,-2-2 1,-3 4-79,3 1 1,2 5 10,-2 0 0,5 6-7,-4-1 0,-1-1-52,-5 0 1,5-10-17,1 1 1,4-10-154,-5 1 0,7-9 208,-2-2 0,-4-6 0,1 3 0</inkml:trace>
  <inkml:trace contextRef="#ctx0" brushRef="#br1" timeOffset="25464">24915 4482 7569,'15'0'-853,"-7"0"689,-1 0 169,-7 0 0,-7 5 43,-3 0 1,-9 5-33,-6-5 0,-1 5-185,2-5 0,-4 4-49,3-4 218,-3 7 0,-1-4 0,0 7 0</inkml:trace>
  <inkml:trace contextRef="#ctx0" brushRef="#br1" timeOffset="25773">24798 4953 7569,'22'0'0,"5"-2"-135,-8-3 1,-4 2-142,-5-7 0,-2 5 261,2-4 1,1-1 125,-6-5 0,5 5-73,-5 0 56,0 1-79,-5-6 0,-2 2 46,-3 3 0,-3-1-101,-7 6 1,-6 0 54,-4 5 1,-2 6-86,-3 4 1,6 3 92,-1 2 0,7 0-142,-1-1 0,2 1 18,3 0 1,6-1 80,3 1 0,-2 0-12,2 0 1,0 4 2,5 1 0,2-1-102,3-4 1,3 0 34,7-1 1,1 1 95,4 0 0,9 0 0,9-1 0</inkml:trace>
  <inkml:trace contextRef="#ctx0" brushRef="#br1" timeOffset="27008">25194 5364 7569,'-8'0'-151,"-5"0"62,3 0 1,-3 0 120,-1 0 1,-1 0-59,0 0 0,-8 0 103,-6 0 0,-7 0-66,-8 0 1,-2 0 41,-3 0 0,-8-1 18,-7-4 1,1 3 0,4-3 1,0 4-34,0 1 1,-13 0-26,-6 0 0,-4 0-133,-6 0 1,10 0 139,-5 0 1,4 0-115,1 0-172,-10 6 0,-4-4 209,-6 3 0,2 1 85,-2-1 1,3 5-73,7-5 0,0 0 60,-1-5 0,3 0 49,3 0 1,-1 0-94,11 0 1,3-5 41,11 0 1,-5-5-2,0 5 1,-4 0-94,4 5 1,0 0 9,6 0 1,4 0 69,0 0 1,11 2-24,-1 3 1,8-3 9,-3 2 1,2 3 79,-3-2 0,1 0-94,10-5 0,-2 0 327,11 0 0,0 0-306,6 0 0,4-5 51,0 0 0,7-6-54,-2 1 0,5 2-4,5-2 0,-2 2 74,7-2 1,-5-3-69,5 3 1,-1 2 117,6-2 0,-5 0-103,0-5 1,0 1 44,4-1 1,-1-5-31,-3 1 1,3-6 8,-3 6 1,3-7-10,2 1 0,-5-3 5,-1-1 0,0 0 42,0-1 0,3-1-43,-7-3 1,4-4 42,-4-6 0,5-2-36,-5-3 1,7 2-41,-3-7 0,-1 0 42,2-4 0,0 4-78,5 0 1,-1 0 16,1-5 1,1 0 42,4 0 0,-8 1-97,2-1 1,-2 12 42,2 2 1,-1 6-95,-3 0 1,3 8 58,-3 6 1,-2 12 52,2-1 0,-5 9 181,5 0-151,0-3 96,4 6 0,-1-3-37,-3 10 1,3-3-15,-5 11 0,7-12-45,0 13 1,-1-13-17,1 4 0,0-3 20,0-2 0,1 0 5,3 0 0,-1 0 6,7 0 1,-2 0-16,1 0 1,4 0 63,-3 0 1,2 0-59,3 0 1,-1 0 46,1 0 1,7 1 0,7 4 0,4-3-29,10 3 0,4 1-38,12-1 0,-1 0-61,1-5 0,1 5 7,3 0 0,4 1-160,6-1 0,-1-1 235,-4 5 0,-4-4-4,-11 5 0,-3-2-46,-6 2 0,-3 3 39,3-3 1,-2-2-102,11 2 1,1-2 43,4 2 1,-6 1-109,-3-6 1,-3 5 50,-3-5 0,6 0 68,0-5 0,-1 0 24,-4 0 1,0 0-40,0 0 1,-2 0 1,-3 0 0,-4-2-1,-5-3 1,-1 2 123,0-7 0,-2 2-93,-3-2 1,2-1 250,-6 6 1,-1 0-171,-5 5 1,1 0-46,-1 0 0,-4 7 14,-1 2 1,-4 4-47,4 2 1,-6 0-24,2-1 0,-4 1 34,-1 0 0,-2 4-13,-3 1 0,1 0 8,-6-6 1,5 1-6,-5 0 1,0-5-107,-5-1 100,0 1 0,0 5-76,0 0 0,0-6 70,0 1 1,0 0 7,0 5 1,0 1-17,0 4 1,0-4 65,0 4 1,-2 2-33,-3 3 1,-2 3 6,-2 1 1,-4 0-17,3 1 0,-3 6 0,-2 3 0,0 5-48,1 5 1,-3-2 51,-2 7 1,1 0-94,-7 5 0,7 0 74,-1 0 0,2 3-35,3-4 0,-1 5-14,0-10 1,1-2 0,-1-2 1,2-10-136,3-4 0,-3-11-88,3-4 295,-3-4 0,-2-1 0,1-1 0</inkml:trace>
  <inkml:trace contextRef="#ctx0" brushRef="#br1" timeOffset="18687">21196 8304 7327,'-1'8'-726,"-4"-3"726,3-3 441,-4-2-277,-1-7 1,5-1 30,-2-6 1,2-1-108,2 0 0,0-6 62,0-4 0,6-2-53,4-3 1,3-6-14,2-3 1,1-10 19,4-5 1,-2-10-30,6-4 1,-6 3-124,2 1 0,-5-1 76,-6 1 1,5 0-112,-5 5 1,0 7 31,0 3 0,-5 0-115,0 5 1,-2 3 50,-2 12 1,0 1-155,0 4 172,0 2 118,0 8 0,0 4-25,0 0-80,0 7 417,0-4-179,0 20-96,7-9 1,1 13-39,7-12 0,-6 0 38,1-5 1,0 5-28,5 0 1,4 0 65,1-5 0,6 5-52,-2 0 1,6 0 45,4-5 0,4 0-27,6 0 1,0 0 8,0 0 0,2 0-86,3 0 0,-2 0 65,7 0 1,0-5-60,5 0 1,6-5 47,4 5 1,7-5-239,3 5 1,-7-6 215,-9 1 0,4 2-72,2-2 1,9 2 39,6-2 1,0-3-6,0 3 1,-3-3-86,-2-1 0,-4-1 61,3 0 1,-3 5 2,-1 1 0,-4 4 21,4-5 0,-16 7-21,6-2 1,-13 3-1,-2 2 0,-5 0-10,-5 0 1,2 0 10,-7 0 0,5 5 23,-4 0 1,-1 0 22,-5-5 1,4 5-32,-4 0 0,4 0 143,-8-5 0,-4 0-142,-2 0 0,-2 0-26,-2 0 27,-1 0 0,1 0-17,0 0 13,-7 0-1,5 0 33,-12 0 0,8 0-41,-4 0-10,-4 0-58,6 0 100,-14 6 1,4-3 2,-7 7-33,7-7 69,-10 11-48,5-6 1,-1 1 43,5 1-34,-5 0 0,8 5 9,-4-1 0,-2-4-13,2 0 1,1 2-2,4 7 0,0-3-11,0 4 0,0 1 14,0-1 0,0 6-20,0-1 0,0 2 17,0 3 0,0-1-18,0 0 1,1 1 13,4-1 1,-2 1-43,7-1 1,-7 0 49,2 1 1,2 4-14,-2 0 0,0 7 1,-5-2 1,5 4-3,-1 1 0,1 0 30,-5 0 1,0-1-28,0-4 0,-5 2 4,1-7 1,-6-1-1,3-7 21,-1-2 0,5-6-27,-2 2 66,-3-4-55,6-8-1,-4-1-67,-1-7 67,5 0-4,-4 0 11,-1 0-7,6-7 15,-12 6 0,9-6-2,-5 7 0,-1 0-17,-5 0 111,0 0-101,1 0 1,-1 0 21,0 0 1,-4 0 6,-1 0 1,-1 0 136,1 0-151,4 0 0,-12 0 58,4 0 1,-3 0-48,3 0 1,-4 0 34,4 0 0,-4 0-13,-1 0 1,-7 0 1,-4 0 1,-17 0 8,-11 0 1,-11 2 0,-11 1-9,-3 2 0,44 0 0,-1 1-298,-6 0 1,-1-2 0,-4 0 0,-2 0 272,-6 2 0,1-2 0,4-1 0,2-1-78,3 3 1,0 0 0,-3-3 0,-1-1 42,-4 1 1,1 1 0,4 0 0,0 1-83,3-2 1,1 1-1,-40 3-292,0-1 1,14-3 346,-4 2 1,15 0 0,-1 1 0,17-4 12,3 4 0,8-3-6,7-2 1,5 0-65,9 0 0,4-2 352,6-3 0,7 2-408,3-7 0,4 5 134,1-4 0,0 4 14,0-5 0,6 0 0,2-5 0</inkml:trace>
  <inkml:trace contextRef="#ctx0" brushRef="#br1" timeOffset="19363">23254 8054 7569,'8'-14'0,"1"-1"-582,-5 0 460,-2-6 1,6-2 267,-3-6 0,-3-7-109,3-3 0,-2-4 85,2-1 0,-4-5-79,4 0 1,-3-5 8,-2 5 0,0-6-65,0 1 1,5-3-105,0-2 0,0-3 117,-5 3 0,6-3 0,2 10 0</inkml:trace>
  <inkml:trace contextRef="#ctx0" brushRef="#br1" timeOffset="20612">23886 7510 6465,'8'0'602,"5"0"-279,-4 0-110,5 0-112,1 0-5,0 0 1,-1 5 37,1 0 0,5 0-32,-1-5 1,9 0-8,2 0 1,4 0-91,5 0 10,10 0 0,-8-5 83,13 0 0,-2-4-180,2 4 1,3-5-24,-3 5 1,5-5 106,4 5 1,4-5-30,7 6 1,4-6 38,1 5 0,-12-5-61,-9 5 1,-4-1 44,0 1 0,-2 3 6,-3-3 0,-3 4-3,3 1 1,-3-2 13,-2-3 0,-6 3-15,-4-3 0,-5 4 9,-4 1-7,-4 0 10,-6 0-62,-7 0 55,-2 0-272,-6 0 307,0 6-25,0-4 1,0 6 16,0-3-14,0-3-9,0 11 1,0-10-5,0 7 0,0-5-3,0 5 0,0-6 6,0 6 0,-1 0 1,-4 5 1,3 6-4,-3 3 1,-1-1 1,1 2 1,-5-1 11,5 6 0,-5 1-18,6 3 0,-3-3 0,2 3 1,2-1-35,-7 1 0,7-3-3,-2 4 0,3-11-136,2-4 0,-5-4 99,0-1 0,1 0-528,4-1 181,0-6 421,0-1 0,0-7 0,0 0 0</inkml:trace>
  <inkml:trace contextRef="#ctx0" brushRef="#br1" timeOffset="20886">25871 7937 7569,'8'0'0,"5"0"0,-12 0 0,4 0 0,-10 0 0,-4 0-992,-11 0 1412,4 0-89,-12 0-188,12-7 1,-12 6-39,3-4 1,-9 3-24,-5 2 0,-2 0-39,2 0 0,-8 5-45,2 0 0,-2 0-299,3-5 215,0 0 0,5 5-314,-1 0 1,9-1 65,2-4 334,0 7 0,12 1 0,-4 7 0</inkml:trace>
  <inkml:trace contextRef="#ctx0" brushRef="#br1" timeOffset="21153">25709 8275 5993,'-15'6'-157,"-6"-4"390,-3 3 0,-11-2-110,-4 2 1,-3-3-33,-3 3 0,1-4-92,0-1 0,2 0-119,3 0 0,3 0 73,6 0 1,6 0 46,-1 0 0,1 7 0,-6 1 0</inkml:trace>
  <inkml:trace contextRef="#ctx0" brushRef="#br1" timeOffset="21393">25444 8569 7569,'0'8'-344,"0"-2"1,-1-4 359,-4 3 1,-5-3 107,-10 3 1,-4-4-102,-10-1 0,3 0-101,-4 0 1,4 0-331,2 0 408,-1 0 0,1 7 0,0 1 0</inkml:trace>
  <inkml:trace contextRef="#ctx0" brushRef="#br1" timeOffset="4068">8011 8760 7569,'-14'0'-443,"-1"0"277,0 0 0,-1 0 55,-4 0 338,-3 0-208,-13 0 0,0 0 147,-3 0-139,-10 0 0,10 0 3,-10 0 1,3 0 11,2 0 1,3-5-1,-3 0-14,4 0 1,-18 5-1,4 0 0,-8 0 1,-1 0 1,-1 0-27,5 0 0,2 0-9,3 0 0,-1 0-89,6 0 108,-7 0 0,4 0 4,-7 0 0,-1 5-5,-4 0 0,8 0 25,-2-5 0,10 0-29,4 0 1,2 2 12,7 2 0,1-2-8,5 3 1,-6-3-16,1-2 0,-7 0-13,2 0 1,0 4-9,-5 1 1,1 2-60,-11-2 1,5-4 77,-5 4 1,12 2-27,-2-2 16,10 0 1,-2-4-16,6 4 1,1-3-3,0 3 1,6-4 77,3-1-61,-3 0 0,7 0 29,-4 0 0,4 0 9,1 0 0,1 0-9,-1 0 1,5 0-15,0 0 0,0-5 5,-4 1 0,4-1-2,0 5 1,5-5 16,-5 0-15,7-7 28,-3 4 0,6-6 2,0-1 0,6 0 67,4 0 0,3 1 33,2-1 1,-5-5-62,-1 1 1,1-7 11,5 1 1,0 2-29,-1-1 0,1-2-57,0-9 1,-1 4 56,1-3 0,0 3-37,-1 2 1,3-6 25,2 1 1,-2-2-9,2 2 0,-2 3-46,-3-3 0,1 3 39,0 1 0,-1 1-82,1-1 0,0 1 78,-1 0 0,1-1-95,0 1 0,-2-1 30,-3 1 0,3 1 8,-3 4 0,1-2 17,-1 6 1,1-1-5,-6 1 0,5 4-26,-5-4 0,5 9 15,-5 1 27,-1 0-27,-4-5 60,7 1-40,-5 6 0,4-1 28,-6 5-20,0 2 4,7-5 35,-6 7 0,8 0-37,-5 0 1,0 0 92,5 0 0,-4 0-50,5 0 1,-3 0 34,7 0 0,-5 2-50,10 3 0,-4-3 40,9 2 1,1-2-15,4-2 1,6 5 3,-1 0 0,7 1 36,-2-1 0,0-3-52,5 3 0,4 1 3,10-1 0,1 2 9,0-2 1,0-2-32,0 7 0,-2-7 27,-3 2 1,1 1-112,-6-1 0,7 0 63,-2-5 1,11 2-81,8 3 0,9-4-238,11 4 0,-5-3 312,10-2 0,-3 2-250,-42 0 0,2 0 0,0-1 1,-1 0 237,1 2 1,-2-1 0,40-5-117,-14-2 0,-12 0 96,-14 5 0,-2 0 26,-7 0 0,-6 5-25,-4 0 0,-1 0 1,1-5 1,-3 0 177,3 0 1,-3 0-185,-1 0 1,-6 0 414,1 0 1,-7 0-414,1 0 1,-2-2-28,-3-3 1,1 3 28,0-2 1,-5 2-48,-1 2 87,1 0 1,0 0-46,0 0 0,-7 2 84,2 2-104,-3-2-14,-2 11 1,0-5 49,0 7 1,0-5-106,0 0 95,0-1 1,0 6-24,0 0 0,-2-2 32,-3-3 11,3 3 0,-9-5 30,6 7 0,-2-2-48,3-4 0,2 5 74,-3-5 1,-1 4-57,1 2 0,-5 0 40,5 0 0,-7-1-11,3 1 1,1 5 1,-2-1 0,0 6 3,-5-6 1,2 6-19,3-6 0,-3 7-4,3-1 1,-3 3 5,-1 1 1,-1-4-15,0-1 1,1-1 13,-1 1 0,2 4-26,3-3 1,-3-2 20,3 1 1,2-4-72,-2 4 1,0-6-42,-4 2 1,1-4 55,3-1 1,-3-5-64,3-1 0,2-4-11,-2 5-475,7-7 119,-4 4 484,7-7 0,0-7 0,0-1 0</inkml:trace>
  <inkml:trace contextRef="#ctx0" brushRef="#br1" timeOffset="4412">8511 8628 6911,'-8'0'-359,"-5"0"423,5 0 1,-7 0 11,0 0 0,5 0 99,1 0-135,-1 6 1,-7-4 70,-2 3 0,1-4 8,-7-1 0,3 5-42,-3 0 1,-3 0 9,4-5 0,-2 5-108,1 0 0,-7 0 57,2-5 1,-3 0-93,4 0 0,-5 0 14,-1 0 1,-5 0-70,0 0 1,3 0 14,-2 0 0,6 0 44,-1 0 1,3 0-474,1 0 525,1 0 0,-1-7 0,1-1 0</inkml:trace>
  <inkml:trace contextRef="#ctx0" brushRef="#br1" timeOffset="4968">6394 8628 7569,'9'-7'-193,"4"-1"1,1-13 640,11-4-234,-4-3 1,12-8-144,-4-3 1,4-5 19,-4-5 0,1 3-145,-1-3 0,-6 4 81,-4 1 0,-2 0-170,-3-1 0,1 1-99,0 0 0,0 5-394,-1 0 636,-6 6 0,5-3 0,-4 7 0</inkml:trace>
  <inkml:trace contextRef="#ctx0" brushRef="#br1" timeOffset="5285">7497 8701 7569,'0'-20'-64,"0"1"0,0-9-318,0-1 548,0-7 0,1-10 300,4-3 0,3-2-296,7-2 0,0-5-112,0 4 1,-1-3-104,1-1 0,0 4-223,-1 0 0,6 0-334,0-5 536,-1 7 0,2 1 1,2 7-1</inkml:trace>
  <inkml:trace contextRef="#ctx0" brushRef="#br1" timeOffset="6262">8805 8348 7569,'10'0'-393,"0"0"1,-1 0 409,6 0 0,1 0 278,4 0 1,3 0-107,6 0 1,9-5 88,6 0 0,7-4-12,7 4-157,1-7 0,0 9-67,0-7 0,6 1 78,4-6 1,4 5-156,6 0-78,2 0 0,1 1 169,-4-1 0,-11 5-147,-8-5 0,-8 7 36,-12-2 1,-5 3-151,-9 2 30,-4 0 101,-13 0 1,-1 2 26,-7 3 1,-2-2-93,-3 7 1,-1 0 164,-4 4 1,-3 3-123,3 2 1,-3-2-14,-2 2 1,2-2 37,3-3 1,-1 1 13,6 0 1,0-1 20,5 1 1,0-5 7,0 0 0,0-5 70,0 4 1,2-5-55,3 1 0,3-4 141,6-1 0,6-1-90,0-4 1,4-4 102,-4-5 1,6-3-12,-2-2 0,4 1-3,2-7 0,-1 3-15,0-3 0,1-3 117,-1 4 0,-1-2 22,-4 1 0,-4-1-83,-10 6 1,1-6-195,-6 2 0,-2 1 101,-8-2 0,-3 6-172,-6-6 1,-8 7 49,-2-1 0,-4 1-261,-1-2 1,-1 4 44,1-4 0,0 9-295,-1 1 557,7 0 0,-5 2 0,6 2 0</inkml:trace>
  <inkml:trace contextRef="#ctx0" brushRef="#br1" timeOffset="7537">10642 8554 7569,'0'8'290,"0"-1"-225,0-7 9,0-13 1,0-2 46,0-9 1,0-4-40,0 3 0,5-7 70,0-3 1,7-1-33,-3 2 0,4-8-24,2-7 0,5 0-26,-1 5 0,3-7-15,-3-3 0,2-5-74,4-5 1,-4 6-114,-6-1 1,0 2 59,-1 8 1,1 1-118,0 9 1,-2-2 66,-3 7 1,1 5-66,-6 4 0,0 7 1,-5-1 3,0 2 111,0 3 42,0 5 203,0 3-132,0 6 24,6 6 1,-4 3-67,3 5 0,-2-1 29,2-3 1,3 3-21,7-3 0,0 3 76,-1 2 1,6-2-58,-1-3 0,8 3 1,-3-4 0,5 3 27,6-2 0,-4 3-31,3-3 0,5-2 42,5 2 0,7-7-31,8 2 0,6-4-3,4-1 0,8 0-121,1 0 0,5-5 143,-4 1 0,7-8-321,2 2 1,1 4 287,4 1 0,-10-2-10,-5 2 0,-3-1 19,-1 1 1,6-2-71,3-2 0,1-4 59,4 3 1,-10-3-90,5-2 1,1 0 67,-1 1 1,7-6-103,8 0 0,-7 1 48,7 4 1,-13-3-14,-6 3 1,-9-2-36,-2 7 0,-10 3 71,0 2 1,-13 4-14,-1 1 1,-10 0 6,0 0 0,-3 1 104,-1 4 1,-7-2-122,-4 7 1,-1-5 295,2 5 1,-4-7-243,4 2 0,-4 2 18,-1-2 1,1-1 27,4-4-77,-4 0 0,5 5 44,-6 0 0,-5 0-60,-1-5 13,-5 0-97,2 7 66,-6 1 1,0 7 39,0-1 0,-5-4-7,0 0 0,-1-2 95,1 2-92,3 3 0,-6-7 68,3 4 1,2 3-60,-7-3 0,7 3 79,-2 2 1,-1 0-52,1-1 1,-5 3-1,5 2 0,-6 2 2,1 4 1,2 4-3,-2 1 0,5-1-10,-5 5 0,2 2 7,-2-1 0,2 4 13,3-5 1,3 5-15,-3-4 0,2-1 7,-2-5 0,4 1-7,-4-1 1,2 1 0,-2-1 1,3 2-35,-3 3 0,-1-3 33,1 4 0,0 0-30,5 0 1,0-1 22,0-5 1,-5 1 36,0-1 1,0-4-40,5-1 0,0-11 78,0 2 0,-2-5-55,-2 0 9,2 3-99,-11-12 1,10 6 82,-7-7 0,5 0-23,-5 0 0,2-2 12,-2-3 1,-5 4 39,1-4 0,-1-2-44,-5 2 0,2-1 83,-1 1 1,-4 3-21,-6-3 1,-1-1 9,1 1 0,-7-5 49,-3 5 0,-5-5-81,-5 6 1,-7-6 31,-13 5 0,-12-5-208,-17 5 0,47 2 0,1 1 130,-1 2 1,-1 0 0,-9 0-1,-1 0-238,-3 0 0,-2 0 0,-3 2 0,-1 1 211,0-1 0,0 1 0,-1 2 0,-1 2 11,2-3 1,0 1 0,-2 2 0,0-1-34,0 2 0,-1-1 0,6 0 1,-1-1 42,0-1 0,1 0 0,4 1 1,1 1 6,-6-2 1,1 0 0,9-2 0,3 0-136,2 0 1,0-1-1,-44 0 122,15-2 0,10 0-20,4 0 1,9 0 27,6 0 1,5-2 139,9-3 1,5 4-210,5-4 1,7-2 425,4 2 0,9-1-775,3-12 433</inkml:trace>
  <inkml:trace contextRef="#ctx0" brushRef="#br1" timeOffset="7861">11568 8539 7569,'7'-8'-1066,"-5"0"944,2 3 139,-2 4 0,0-13 136,3 5 1,-4-4-63,4-2 1,2 0 123,-2 0 1,1-4-80,-1-1 1,-2-6 122,7 2 0,-5-4-87,5-1 1,0-7-14,4-4 0,1-4-87,0-5 1,1 2-86,4-7 1,1-3-244,3-2 0,3-3 153,-8 8 1,6 3-167,-6 2 1,-1 12 1,-8 8 267,3-1 0,-5 14 0,7-5 0</inkml:trace>
  <inkml:trace contextRef="#ctx0" brushRef="#br1" timeOffset="8137">12656 8495 7569,'10'-1'0,"0"-4"0,-5 0-360,4-10 231,-5 4 0,9-15 228,-3 6 1,1-11 267,-1 2 0,1-6-171,-6 1 0,5-4-29,-5-6 0,1-5-79,-1 0 0,-1-11-12,5 1 1,1-8-353,5 3 195,0-6 1,-1 8-466,1-6 1,0 2 545,-1 3 0,8-8 0,0 11 0</inkml:trace>
  <inkml:trace contextRef="#ctx0" brushRef="#br1" timeOffset="9439">14479 7746 7569,'8'0'-624,"5"0"625,-11 0 1,11 0 323,-3 0 1,9 0-136,6 0 1,4-5-23,5 0 0,4-5-17,6 5 1,2-5-20,3 5 1,3-4-33,7 4 1,-5-2 9,0 2 1,1 4-109,9-4 90,3-3 1,8 6-235,3-3 1,-3 3 190,4 2 1,-11-4-115,-4-1 0,-15 0 44,-5 5 0,-6 0-88,-4 0 1,-1 0 75,-14 0 0,1 0-50,-5 0 0,-2 1-144,-3 4-97,3-3 325,-12 4-120,12-6 136,-11 7-136,4-5 154,-6 4-110,0 1 166,0-6-111,0 6 16,0-1 1,0-2 29,0 5 1,-4-4-37,-1 5 1,0-5 23,5 5 0,-5-5-20,0 5 1,0-6 1,5 6 0,0-5-4,0 5 0,0 0 1,0 4 7,0 1 1,0-5 0,0 0 0,5-5-1,0 4 0,6 0-5,-1 0 1,-2 0 10,2-5 1,0-2-8,5 3 1,-1-3 19,1-2 1,0-2-18,-1-3 0,1 2 115,0-7 0,1-1-67,4-9 0,-4 4 83,4-4 0,-2 2-44,1-1 0,-3 2-43,4-2 1,-4-3 50,-1 3 1,-2-1-28,-3 5 1,1 1 68,-6-1 1,2 0-37,-2 1 0,-4-1 15,4 0 1,-11 1-75,-9-1 1,-3 5 34,-11 0 1,1 5-168,-11-4 0,0 5 50,-6-1 0,6-1-373,0 1 0,6 0 206,-1 5 1,8 0-534,1 0 738,7 0 0,-3 0 0,7 0 0</inkml:trace>
  <inkml:trace contextRef="#ctx0" brushRef="#br1" timeOffset="15909">16654 8245 5828,'-6'-8'526,"4"2"1,-6 1-154,3 0-222,3-7 0,-4 9-35,6-7 0,-5 1-22,0-6 1,0 0-13,5 1 0,0-8 31,0-2 0,5-4-100,0-1 1,6-7 41,-1-4 1,3-9-87,2-4 1,0-5 10,-1 0 1,1-1 39,0 0 0,-1 5-110,1 0 0,0 2 69,0-2 1,-6 8-36,1 7 1,-7 2 29,2-3 0,-3 6-91,-2 10 0,0 2 89,0 8 0,0 4 8,0 0 159,0 7 490,0-4-599,7 14 0,-4-1 13,7 4 1,-1-3-12,6-7 0,0 5 12,-1-1 0,3 1-11,2-5 1,-1 5 45,7 0 0,-1 0-40,6-5 1,4 0 44,0 0 0,10 0-37,-4 0 0,10 0 36,-6 0 1,4 0-35,-4 0 0,5 0-2,0 0 1,0 5-4,-5 0 0,0 0 10,0-5 1,7 0 0,3 0 1,8 0-4,1 0 0,6 0-50,-5 0 0,-5-2 27,-6-3 0,-5 4 2,1-4 0,-3 3-65,-2 2 1,0 0 63,0 0 0,0 0-76,0 0 1,0 0 62,0 0 0,-1 0-93,-4 0 0,2 0 79,-7 0 0,-1 2-33,-9 3 0,2-4 24,-6 4 1,4-3-32,-4-2 0,4 0 27,-4 0 0,6 0-4,-1 0 1,1 0 23,-2 0 1,4 0-21,-3 0 0,2 0 34,3 0 0,4-5-28,0 0 0,7-5 18,-2 5 0,-3-5-3,-1 6 1,-1-1 1,-5 5 0,2 0 106,-11 0 0,4 1-108,-4 4 0,0-2 17,-6 7-8,1 0 0,-2 5 4,-3-1 1,1-4 43,-6 0-143,7-7 99,-4 4 0,2-2-103,-1 0 0,-4 0 0,5-5 78,-7 0 1,9 1-8,-7 4 0,1-3-11,-1 3 18,-3 3-9,11 0 1,-10 2 23,7 0 0,-7-6-8,2 6 0,-2-6-5,2 0 1,-3 0 5,3 1-7,3-4-17,-6 6 15,11-7 1,-5 0 0,2 5-1,-1 0 1,-4-1 1,5-4 0,-5 0-2,5 0 0,-7 2 4,2 3 0,-2-3 1,2 3-4,-3-4 1,6 4 3,-3 0-3,-4 0 1,6-5-16,0 0 14,-6 0 0,6 0 15,-1 0 1,-4 1-16,3 4 14,-4-3 1,-1 6-12,0-3 1,0-2-5,0 7 14,0-7-1,0 10-7,-6-4 1,3 0-6,-7 1 1,7-5-1,-2 5 1,-4-5 1,0 5 1,1-5-6,-2 4 1,-2 1 5,-7 5 1,1 1 62,-7 4 1,1-2-60,-6 6 1,1-1 15,0 2 1,-1 2-21,1-2 0,1 3 0,3 1 0,4 5 7,7 1 0,-1-1 3,0-5 0,0 1-1,1-1 1,4 1-3,0-1 0,7-1-18,-2-4 0,-2 2 12,3-6 0,-1 4-30,5-4 1,-5 0-66,0-6 0,0 3 89,5 2 0,-5-7-68,0 2 0,-5-2 49,5 3 1,1-1 7,4 1 0,-2-5-34,-3-1 50,3 1 1,-4 0-56,6 0 138,0-7-87,0 4-8,-7-7 16,6 0 1,-7 0-16,3 0 14,3 0 1,-11 0-11,3 0 1,-3 0 45,-2 0 1,1-5 45,-1 0 1,-1-2-77,-4 2 0,-3 4 118,-6-4 1,-1-2-63,1 2 1,-7-4 100,-3 4 1,-4 0-72,-1 5 0,-1 0 45,-4 0 1,-7 0-70,-13 0 0,-6 0 9,-13 0 0,5 0-201,-1 0 1,4 2 159,-8 2 0,-3 0-227,40 1 0,-1-1 0,-2-1 0,0-1 222,0 3 1,0 0-1,3-2 1,-1-1-40,-46 8 0,7-5-190,-2 5 1,5-7 351,4 2 1,6-4-170,9-1 0,4 0 163,6 0 1,7 0 42,3 0 0,3 0-156,2 0 0,0 0 281,0 0 0,6-5-309,4 1 1,3-1 132,2 5 1,1 0-218,3 0-47,4 0 44,7 0 0,4 0-299,0 0-204,7 0 32,-4 0 0,23 0 278,4 0 1,16 0-594,-2 0 0,9-5 861,6 0 0,3-13 0,7 2 0</inkml:trace>
  <inkml:trace contextRef="#ctx0" brushRef="#br1" timeOffset="16268">17360 8363 7569,'0'8'-90,"0"-1"1,0-9 242,0-3 1,0-5 145,0-9 0,0-4-167,0-6 0,6-7-5,4-4 1,3-4-22,2-5 0,0-3-5,-1-7 1,6-6-217,0-4-30,-1 4 1,-3-5-452,4 6 0,-4 0 118,4 6 478,-4 5 0,6 3 0,0 6 0</inkml:trace>
  <inkml:trace contextRef="#ctx0" brushRef="#br1" timeOffset="16585">18433 8157 7569,'0'-14'0,"0"-3"321,0-2-117,6-4 0,-2-13 234,5-3-289,1-4 1,0-8-268,0-2 0,0-5 82,4 0 0,-4 0-443,0 5 0,0-3 106,4 7 373,-5 0 0,10-2 0,-2-1 0</inkml:trace>
  <inkml:trace contextRef="#ctx0" brushRef="#br1" timeOffset="28217">19771 7555 6915,'8'0'114,"5"0"0,-10 0-8,7 0 1,0-5 29,4 0 1,1 0-73,0 5 0,-1 0-3,1 0 1,6-5 6,4 0 0,3 0-13,1 5 1,2 0-73,3 0 11,4 0 0,13-1 27,2-4 0,9 1 22,2-5 1,0 5-35,-5-1 1,-7 4 28,-3 1 1,-10-2-70,-5-3 0,-4 4 58,-6-4 1,2 3-72,-6 2 0,0 0 23,-6 0 1,1 0-25,0 0-123,-1 0 102,1 0-66,0 7 105,0-6 1,-7 7-19,-3-3 0,-4-1 5,-1 5 1,-1-4-33,-4 5 1,1 0 16,-5 5 1,0-4-5,0 4 1,-4-4 19,3 9 0,2-4-39,-2-1 43,0-1 1,2 1-54,3 0 82,3-7-34,2-1 0,4-7 82,5 0 1,1-5-39,10 0 0,3-7 68,1 3 0,9-5 50,1 0 1,0-3-72,-4-2 1,-1 2 115,1-2 0,-3 3-81,-2 1 0,-4 0 54,-6 0 0,-7 1-69,-3-1 1,-3 5-12,-2 0 1,-2 1-20,-3-6 0,-10 2-65,-9 3 1,-4-3-126,-1 3 1,-1 2 57,1-2 1,-1 5-642,1-4 732,0 5 0,-1-9 0,1 5 0</inkml:trace>
  <inkml:trace contextRef="#ctx0" brushRef="#br1" timeOffset="28559">20976 8157 7569,'-26'0'-135,"-4"0"0,3 0-404,-13 0 550,8 0 1,-11 0 246,4 0 1,-10 0-186,-5 0 1,-5-1-83,-4-4 1,2 3 13,-2-3 1,4-1-118,5 1 0,3 0-11,7 5 1,5 0-223,0 0 0,11 0 345,-1 0 0,2 0 0,-2 0 0</inkml:trace>
  <inkml:trace contextRef="#ctx0" brushRef="#br1" timeOffset="28831">20064 8378 7569,'-9'0'0,"-1"0"0,-2 0-442,-7 0 331,3 0 0,-11-5 132,8 0 0,-2-7 198,1 3 1,2-4-114,-6-2 0,6 0 10,-2 1 1,9-1-36,1 0-8,6-6 0,-2 3-109,6-7 0,11 6 90,4-6 1,11 1-248,4-6 0,4 3 106,5 2 1,4-1 86,-4 6 0,3-6 0,2 3 0</inkml:trace>
  <inkml:trace contextRef="#ctx0" brushRef="#br1" timeOffset="29509">16228 8157 7569,'-29'0'0,"-7"2"0,-3 3 0,-6-4-124,-4 4 146,-3-3 1,-7-2-152,1 0 134,-1 6 0,0-4 4,0 3 1,-1-3-95,-4-2 0,-3 5-38,-6-1 1,6 6 120,3-5 0,5 2-96,5-2 0,8-4 51,7 4 1,7-2-318,-3 2 364,4-3 0,2 11 0,0-5 0</inkml:trace>
  <inkml:trace contextRef="#ctx0" brushRef="#br1" timeOffset="29815">15067 8422 7569,'-13'10'-1242,"3"-1"1204,-3-5 1,5 2 343,-7-6 0,-5 0-142,1 0 0,-9 0 34,-1 0 0,-7 0-111,-8 0 1,1 0 12,4 0 0,-2-5 16,7 0-84,-7-6 18,10 9 1,-3-11-104,9 3 132,4-3 1,6-1-198,1-1 1,5 0 35,4 1 1,4-6-255,1 0 218,6-6 1,9 8-91,10-6 1,4 1-285,5-2 492,4-2 0,12 10 0,3-4 0</inkml:trace>
  <inkml:trace contextRef="#ctx0" brushRef="#br1" timeOffset="30883">10569 8628 7569,'0'-9'-202,"0"3"1,-7 6 212,-2 0 1,-6 0-18,-5 0 1,-4 0 72,-11 0 0,-9 0 24,-10 0 0,-9 0 0,-6 0 1,2 0-99,-1 0 1,2 0-1172,-7 0 1150,-4 0 0,-6 0 15,-1 0 1,8 0-49,-3 0 0,11 2-1,4 2 1,5-2 40,5 3 0,-3-3-105,3-2 0,-3 4 67,-2 1 1,7 0-120,3-5 1,10 0-23,5 0 1,2 0 533,3 0 0,5 2-334,-1 3 0,9 1 0,-2 4 0,1-5 0,0-3 0</inkml:trace>
  <inkml:trace contextRef="#ctx0" brushRef="#br1" timeOffset="31234">9217 8775 7569,'-15'8'0,"-1"0"-582,-4-3 400,4-4 0,-12 6 278,3-7 5,-2 0 0,-3 0-52,1 0 0,-1 0 2,1 0 0,0 0-6,-1 0 1,1 0 4,-1 0 1,8-2-34,2-3 1,-1 2 36,1-7 1,2 5-33,8-4-6,-3-1 1,7-5-7,-4 0 0,3 1-71,7-1 1,7 0 81,3 1 1,3-3-111,2-2 1,6 2 52,3-2 1,6-2-114,4 1 1,2-5 71,3 6 1,4-2 76,-4 1 0,10 4 0,3-6 0</inkml:trace>
  <inkml:trace contextRef="#ctx0" brushRef="#br1" timeOffset="32441">7570 6364 7569,'0'15'0,"0"-1"36,0 1 28,-6 6 0,2-4 101,-5 2 0,4 4-79,-5 2 0,2 7-118,-2 3 1,-3 4 87,3-5 1,2 7-86,-2-2 0,7-1 104,-2 1 0,-2-7-68,3 3 1,-3-3-132,2 3 1,4-4-130,-4 3 0,1-3 11,-1-2 1,4-4-489,-4-1 730,3-6 0,2 10 0,0-5 0</inkml:trace>
  <inkml:trace contextRef="#ctx0" brushRef="#br1" timeOffset="32699">7570 7143 7569,'8'0'-859,"6"7"1066,-13 1-88,12 0 1,-11 0 391,3-3-431,-4-3 102,-1 4 1,-6-6-64,-4 0 1,2 5-30,-2 0 0,-1 5 5,-9-5 0,4 6-105,-4-1 0,-1-2 66,1 2 1,-6-7-154,2 2 1,-2-3 23,1-2 0,-3-2-63,4-3 0,-2-5-6,1-9 1,-1 1 77,6-7 0,-4 1-152,4-6 0,1-4 32,4 0 1,5-2 183,0 1 0,1 4 0,-6-5 0</inkml:trace>
  <inkml:trace contextRef="#ctx0" brushRef="#br1" timeOffset="34010">6483 5144 7569,'8'6'0,"0"1"-948,-3 3 447,-4-4 424,12 1 297,-4-6 1,5 6-101,1-7 0,0 0 104,-1 0 1,1 0-122,0 0 0,0 0 21,-1 0 0,1 0 167,0 0-229,-1 7 0,1-6 40,0 4 0,1-3 36,4-2 0,-4-5-18,4 0 1,-4-7-14,-1 3 0,4-4-101,1-2 1,-5 0 90,-6 1 1,1-1-107,5 0 0,-5-1 94,-1-4 1,-5 4-162,1-4 135,-4 4 1,-1 1-13,0 1 1,0 4-161,0 0 109,-6 7 1,-2-4-76,-7 7 0,-2 0 56,-2 0 1,3 5-21,-4 0 0,-1 6 8,1-1 1,1 3-8,4 2 1,-5 0 33,1-1 0,1 3 2,8 2 0,-2-2 54,8 2 1,-6-1-56,5 2 0,0-4 31,5 4 1,2-2-25,2 1 0,5-2 41,5 2 0,3-4-55,2-5 1,4 1-1,7-6 1,-3 0-5,-2-5 0,3 0 22,-4 0 0,5 0-14,6 0 1,-4-7 5,3-2 0,-1-6 3,1-5 0,2 2-5,3-6 0,-3 6 6,-7-2 1,1-1 1,-1 1 0,-6-1 3,-3 2 0,-6 2 9,-4-2 0,2 2-13,-7 3 0,-1 4 22,-4 0 1,0 5-20,0-5 0,-1 7-7,-4-2 1,-8 4 7,-7 1 1,-6 0-6,2 0 1,1 1-33,-2 4 1,2 2-78,-1 2 0,3 4 52,6-3 1,0 3 31,1 2 0,1 5 38,3-1 0,3 1-44,7-5 1,0-1 61,0 1 0,0-5-52,0-1 0,7 0-11,3 0 0,4 3 1,6-7 1,1 0-8,4-5 1,2 0 6,-2 0 1,4-2 8,6-3 0,-4-3 16,3-7 0,-3 1-23,-2-1 1,1-1 52,-1-4 0,-1 4-47,-4-4 1,4-1 21,-3 1 1,2 1 5,3 4 1,-2 2-16,-4 3 0,2 4 67,-6 6 1,-6 0-64,-4 0 64,0 0 0,-2 6-53,-3 4 1,-3 3-57,-2 2 1,0-1 59,0 1 1,0 0-78,0-1 1,0 1 66,0 0 0,-2-5-22,-3-1-40,4 1 46,-6 5 0,7-5-10,0-1 0,2-5 11,3 1 1,-2-4-185,7-1 181,-1 0 0,11-1 13,0-4 0,-1 1 5,-4-5 1,5 1-1,-1-2 0,1-3 83,-6 3 0,1-2-93,0 3 0,4-4 70,1 3 0,0 3-52,-6 2 1,1-1 24,0 1 1,-1-5-11,1 5 0,0 0-34,0 5 1,-1 0 9,1 0-1,0 0 0,-2 7-14,-3 3 1,1-2 19,-6 2 0,0-1-49,-5 6 1,0 0 42,0 0 0,0-1-93,0 1 0,-2 0 82,-3-1 1,2 1-100,-7 0 0,7-6-288,-2 1-249,-3-6 650,6 2 0,-11-12 0,5-3 0</inkml:trace>
  <inkml:trace contextRef="#ctx0" brushRef="#br1" timeOffset="34250">8526 4527 7569,'8'6'0,"3"-3"-847,-6 7 507,0-7 1,-3 9 976,3-7-367,-4 6 0,6-1-58,-7 10 0,-7-2-140,-3 6 1,2 2 24,-1 8 0,-1-1-22,-5 6 0,5 1-84,0 4 1,2-5 81,-2 0 1,-3 0-177,4 5 1,0-4-63,0-1 1,4-7-126,-5 3 1,7-6-182,-2-4 0,3-4 471,2-7 0,0 1 0,0 0 0</inkml:trace>
  <inkml:trace contextRef="#ctx0" brushRef="#br1" timeOffset="34435">8834 4791 7569,'9'0'-750,"-3"7"989,-6-6-152,0 6-15,-6-7 0,-3 0 1,-5 0 0,-6 5-184,0 0 1,-4 1 95,4-1 1,-6-2-141,2 7 1,-4-2-38,-1 2 192,-1 3 0,1 2 0,-1 8 0</inkml:trace>
  <inkml:trace contextRef="#ctx0" brushRef="#br1" timeOffset="34743">8629 5144 7569,'22'8'0,"5"-1"-551,-8-7 378,1 0 1,-5 0 146,-1 0 0,1-2 235,0-3 1,-6 2-62,1-7-248,-7 0 144,4-4 0,-2 4-30,0 0 22,0 7 1,-7-9-56,-3 7 1,2 0 64,-7 5 1,0 0-87,-4 0 0,-6 2 70,0 3 1,1 3-99,4 7 0,0-5 73,1-1 0,1 1-51,3 5 0,-2 1 11,8 4 1,-1-4 31,5 4 0,0-4-23,0-1 1,1-1 13,4 1 0,8 5-23,7-1 0,11 1 18,-2-5 1,6-1-46,-1 1 1,8-2-68,7-3 0,7-2 129,-2-3 0,-4 3 0,1 7 0</inkml:trace>
  <inkml:trace contextRef="#ctx0" brushRef="#br1" timeOffset="36004">9393 5702 6796,'0'9'-111,"-8"-3"542,-7-6-238,-6 7 0,-10-6-65,-3 4 0,-6-3 65,-9-2 0,0 0-71,-9 0 0,0 0-17,-10 0 1,6 0-66,-2 0 0,-6 0 64,-9 0 0,-9-2-294,37 0 0,-1-1 0,1 3 0,-1-1 227,1-1 0,0-1 0,0 0 1,0-1-83,-2 2 1,-2-1 0,1 1 0,-1-1-4,-9 3 1,1 0 0,6 0 0,1 0-32,2 0 1,0 0-1,1 0 1,0 0 21,1 0 0,1 0 1,0 0-1,-1 0 33,-2 0 1,0 0 0,3 0 0,1 0-107,-43 0 1,5 5 90,9 0 0,4 0 146,-3-5 0,3 0-86,1 0 0,14 0 81,6 0 0,8 0-69,7 0 1,3-1-33,7-4 0,6-2-214,3-3 558,4-3 1,1 5-411,1-7 0,4 6 281,0-1-356,7 7 82,-10-11 1,9 8 4,-5-4-36,5 4 76,-9-1 0,12 4 36,-4-7 1,3 5-48,2-5 1,0 0 46,0-4 1,0-1-41,0 0 0,7 1 74,2-1 0,0-5-64,0 1 1,0-7 166,0 1 1,3-3-41,-7-1 1,6-2 67,-1-3 1,1 1 3,-1-6 1,3 0-73,-3-5 0,3-1-130,2 1 0,6-1 97,3-4 1,-1-9-101,2-5 1,-6-4 82,6 8 0,-5-6-101,4 11 0,-6-5 10,2 10 1,-4 6-118,-1 9 0,-1 5 16,1 4 1,0 4 91,-1 6 1,-4 7 94,0 3 1,-7 2-85,2-2 1,-2 3 177,2-2-106,-3 2-43,5 8 1,-6-2 8,4 6 1,-3-6 22,3 6-66,3 0 1,0 5 41,7-1 1,1-4-36,4 0 0,-2-2 13,6 2 0,-1 1 15,1-6 1,4 5-10,-3-5 1,4 0 6,5-5 0,4 5-8,6 0 0,7 0-1,3-5 1,8 0-2,1 0 1,8 0 5,-3 0 1,-1 0-14,2 0 1,1-2-215,8-3 1,4 3 216,6-2 0,-1 2 4,-4 2 1,-3-5-67,-6 0 1,-1 0 10,1 5 1,1 5-8,3 0 1,-3 5 38,4-5 1,-11 5-6,-4-6 0,-4 6 10,-1-5 0,5 0-13,-1-5 0,8 0 10,-3 0 0,-2 0-8,-3 0 1,-4-6 67,-5-4 0,-5 2-56,-10-2 0,-3 5 58,-6-5 1,-6 7-40,1-2 1,-7 2 0,1-2 1,-3 3 254,-1-3-267,0 4 0,0 1-76,-1 0 1,6 0 44,-1 0-53,1 0 1,-5 0 49,-1 0 1,-4 0 97,0 0-69,-7 6 1,5-3-24,-3 7 1,-3-5 29,3 5 0,-3-5-16,-2 5 1,0-1 16,0 6 0,0 0-13,0-1 0,-5 1 2,0 0 0,0 1 3,5 4 0,-5-2-1,0 6 1,-5 1 38,5 4 1,-6 5-40,1 1 1,-3 6 30,-2-2 1,2 2-25,3-2 0,-3 3-1,4-3 1,-3 4 3,2 1 0,-3 0-19,4 0 1,0 5 26,0 0 0,0 7-1,0-2 0,-4-5 17,3-5 1,-2-2-26,2-8 0,-3 1-90,4-6 0,0-6 55,0-3 1,4-4-215,-5-1 0,5-6 71,-5 1 1,5-6 184,-4 0 0,5-2 0,-2-2 0</inkml:trace>
  <inkml:trace contextRef="#ctx0" brushRef="#br1" timeOffset="38071">7658 7878 7569,'0'8'-492,"-1"4"546,-4-8 70,-3 1 1,-7 2 22,0 3 1,-6 3 9,-3 1 0,-4 6 25,-2 0 0,-5 6-48,-5-2 1,-9 4-86,-5 1 1,-4 7 96,-6 4 0,2 2-417,-7 2 1,7 7 273,-1 3 1,7 3-142,2 2 1,2-1-29,-2 1 0,-2-8-83,7-7 0,2-2 42,8-7 1,3-8 40,7-7 0,6-4-375,3-1 541,4-7 0,8 4 0,-9-4 0,-2-7 0</inkml:trace>
  <inkml:trace contextRef="#ctx0" brushRef="#br1" timeOffset="39023">5997 8143 7569,'-14'8'-97,"-1"-3"62,0-4 0,-1 4 226,-4 0 1,-2 0 197,-8-5 0,1 0-241,-1 0 1,-1 0-41,-3 0 0,3 0-90,-3 0 0,-2 0 82,1 0 0,-5 0-92,0 0 1,-12 0 98,-2 0 1,-4 0 1,9 0 0,4 0-148,6 0 0,2 0-195,-3 0 0,6 0 36,10 0 0,-2 0 70,6 0 1,-5-2-282,6-3 118,-1 4-128,6-6 224,-1 7-24,7 0 281,1-6-209,7 4 98,0-4 293,0-1 87,0 5 55,0-4 1,-1 17-350,-4 4 0,1 3 37,-5-3 0,4-1-35,-5 1 0,0 6 78,-5 4 0,1 3-74,-1 1 0,0 0-16,1 1 0,-1 4 29,0 0 0,-3 1-160,3-6 0,-2-5-70,7 1 0,3-7-357,2 2 103,-3-4-27,6-1 455,-4-7 0,19-2 0,3-6 0</inkml:trace>
  <inkml:trace contextRef="#ctx0" brushRef="#br1" timeOffset="39280">5027 8628 8257,'-14'0'440,"-3"0"-91,-2 0-253,-4 0 1,-8 0 45,-3 0 1,1 0-132,-6 0 1,-1 0 46,-4 0 0,2 0-288,3 0 0,1 0 177,4 0 1,8 0-539,-4 0 0,11 0 112,-1 0 479,4 0 0,1 0 0,0 0 0</inkml:trace>
  <inkml:trace contextRef="#ctx0" brushRef="#br1" timeOffset="39565">4924 8922 7569,'-21'6'0,"-2"1"0,-6 2 0,0-2-264,-1-7 203,1 0 0,-2 0 265,-4 0 0,4 0-187,-3 0 0,8 0-137,1 0 0,6-2 120,-6-3 0,7-3 0,-3-6 0</inkml:trace>
  <inkml:trace contextRef="#ctx0" brushRef="#br1" timeOffset="39863">4733 9289 7569,'-14'7'0,"-6"-6"-508,0 4 518,1-3 0,-1 3 1,-1 0 216,-2-2 1,0-2-454,-1-1 0,-2 0 226,6 0 0,-6-6 0,3-2 0</inkml:trace>
  <inkml:trace contextRef="#ctx0" brushRef="#br1" timeOffset="40640">12274 8378 7569,'0'-8'-86,"0"1"0,2 2 479,3 0 1,-4-6-64,4 1 0,-3-3-257,-2-2 0,0-1 106,0-4 1,5 2-259,-1-6 1,1 4 68,-5-4 0,0 4-699,0-4 709,0-1 0,13-4 0,4-1 0</inkml:trace>
  <inkml:trace contextRef="#ctx0" brushRef="#br1" timeOffset="41666">18212 7643 7268,'-13'1'-108,"4"4"0,-8-1 103,7 5 1,-11-4 37,6 5 0,-2-7 58,2 2 0,-5 2-122,1-2 0,-1 0 95,5-5-115,1 0 0,1-2 33,3-3 1,3 2-53,7-7 0,0 0 80,0-5 1,5 6-114,0-1 1,6 2 87,-1-2 1,8-2 6,2 8 0,-1-1 2,-4 5 1,0 0-7,0 0 0,-1 0 35,1 0 0,-5 1-31,0 4 1,-7 3 108,2 7 1,-10 5-70,-5-1 0,-5 9 5,-4 1 0,-4 1-36,-7 4 0,1 4 22,0 1 1,-2-2 46,-4 3 1,6-8-48,-1 3 0,3-4 25,7-2 1,-4 0-27,4 1 1,2-6 112,8 1 0,-1-7-71,6 1-29,0-2 0,5-7-187,0-1 151,0-5 0,11 0-135,4-8 1,10 0 86,-1-5 1,9 0-201,1 0 0,12-3-80,-2 7 329,-3-6 0,1 3 0,-4-7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09:07:20.78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103 30 7569,'0'-8'-1318,"0"2"1353,0-1 18,0 6 7,0 14 1,0 0 1,0 16 0,0-1-37,0 6 1,-4-1 4,-1 6 0,-7-6-18,2 1 0,-1 2 22,1-2 0,-3 5-76,3-4 0,2 4 69,-2-5 0,7 5-101,-2-4 1,4 4 28,1-5 0,6 2-14,4-2 0,3-3 51,2 4 0,-2-6-7,-3-4 0,1-4-117,-6-6 96,0-7 36,-5-2 0,-7-19 0,-1-3 0</inkml:trace>
  <inkml:trace contextRef="#ctx0" brushRef="#br0" timeOffset="438">809 74 7569,'7'-9'-210,"2"-1"1,0 5-260,0-5 1,-4 7 328,5-2 0,-5-2 162,5 3 0,-5-1 30,4 5-38,1-7 0,5 6 34,0-4 0,-6 3-12,1 2 62,0 0 0,0 5 32,0 0 27,-7 6 1,3-3-60,-6 7 1,0 6 11,0 4 1,-1 3-89,-4 1 1,-5 0 53,-10 1 0,-2 4-82,-8 0 1,1 2 77,-1-1 0,1-3-141,0 7 0,-1-1 29,1 1 0,4 2-51,1-7 1,6 1 57,-2-6 0,4 0-95,1 1 0,2-6-44,3 1 0,-1-6 86,6 6 1,-5-7-214,5 1 299,0 4 0,5-6 0,0 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9:44.512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20571" units="cm"/>
      <inkml:brushProperty name="height" value="0.20571" units="cm"/>
      <inkml:brushProperty name="color" value="#33CCFF"/>
    </inkml:brush>
  </inkml:definitions>
  <inkml:trace contextRef="#ctx0" brushRef="#br0">15449 2614 7569,'0'9'-286,"-6"-3"286,-3 1 1,-5-6-12,-1 4 1,0-3 121,1-2 1,-8 0-52,-2 0 0,-10 0 48,-6 0 1,-9 0-55,-4 0 0,-10 0 49,0 0 1,-6 0-119,5 0 0,-4 1 2,4 4 1,-6-3-65,1 3 0,-6-4-49,2-1 0,-2 0 44,11 0 1,7 2-63,8 3 0,5-3 18,4 3 0,5-4 56,5-1 0,7 0 19,4 0 1,2 0 25,3 0 0,5-1-4,5-4 0,2 1 4,2-5 0,0 4 68,0-5 1,0 0-65,0-5 1,0 1 80,0-1-73,0 0 1,0-4-26,0-1 0,0-4-4,0 4 1,0-1 12,0 1-20,0-3 1,0 0 47,0 4 0,0-4-1,0-2 0,2 3 9,2-3 1,0 6-32,6-6 1,-6 5 70,6-4 1,-2 1-59,2-1 1,3-4 46,-3 3 0,1 2-30,-1-1 0,2 1 2,-7-1 1,4-3-31,-4 8 0,2-6-33,-2 6 29,-4-1 1,8 7 12,-5 3-56,-2-3 46,11 12 15,-11-6 8,11 7 0,-10 0 20,7 0 0,-5 2 10,5 3 1,-5-2 96,4 7-56,1-7 1,5 5 39,0-3 1,-6-3-83,1 3 0,2 1 17,7-1 0,-3 1-2,4-1 0,1-3-11,-1 3 1,6-2 16,-1 2 1,2-3-1,3 3 0,4-2 25,0 2 0,5-4 6,-4 4 1,1-3-5,-2-2-41,-3 0 0,12 0-20,-4 0 1,5 0-2,5 0 0,8 0 12,7 0 1,-6-5-5,-4 0 0,-1 0-16,1 5 1,-9 0-45,-6 0 1,-6 0 26,1 0 1,-1 0-8,1 0 1,-1 0-1,6 0 0,5-1-17,5-4 1,5 3-2,-5-3 0,0-1 12,-5 1 0,-1-5-9,-4 5 1,-5 0-18,-9 5 37,3 0 0,-12 0-25,3 0 0,-2 0-6,-2 0 1,-1 0-13,1 0 0,0 0 29,-1 0 1,1 0 30,0 0 1,-1 0-60,1 0-64,0 0 56,-1 0-27,-5 0 1,-1 0 13,-3 0 4,-4 0 51,6 7 0,-5-1-53,2 4 150,-2-3-140,5-1 102,-7-4 1,0 6-74,0-3 51,0-4 0,0 8-13,0-5 1,0 0 0,0 6 1,0-6-3,0 6 1,0-5-4,0 5 1,0 0 4,0 4 0,0-4-8,0 0 1,4 0 75,1 5 1,2 4-50,-2 1 0,-2 1 6,7-1 0,-7-2-26,2 6 1,-3-1 1,-2 1 0,0 4 32,0-3 0,0-2-19,0 1 0,0-4-18,0 4 0,0-4 14,0 4 1,0-6-44,0 2 1,-5-4-3,0-1 0,0 0-5,5-1 1,-2 1-17,-3 0 1,4-1 43,-4 1 1,3 0 10,2-1-20,0 1 1,0-5 203,0 0-124,0-7 23,0 3-64,-6-12 0,4 3 17,-3-7 5,4 7 1,-6-4-26,-3 7 0,-3-5 74,-2 0 0,-1 0-73,-3 5 1,1 0 82,-7 0 1,-1 0-64,-8 0 1,1-1 6,-6-4 0,0 3-25,-5-3 0,-7 4-15,-3 1 1,-3 0-66,-2 0 0,-5 0 88,1 0 0,-1 0-111,5 0 0,-6 5 88,-4-1 1,-3 1-183,-1-5 1,4 5-62,1 0 1,12 2-71,2-2 1,9-4 304,5 4 0,4 3 0,7 0 0</inkml:trace>
  <inkml:trace contextRef="#ctx0" brushRef="#br0" timeOffset="327">14758 2644 7569,'2'-10'-189,"3"0"0,-4 0 222,4-4 1,2-1 1,-2 0 0,5-6 117,-6-3 0,3 1-35,-2-2 1,-3 1-116,2-6 0,5-6 0,-6 5-69,7-3 0,-5-2 55,4 2 0,0 0-307,0 4 0,4-4 89,-3 0 230,10 6 0,-4 0 0,5 5 0</inkml:trace>
  <inkml:trace contextRef="#ctx0" brushRef="#br0" timeOffset="660">15434 2600 7335,'0'-15'-674,"0"-1"1254,0-4-326,0 4 0,0-14-29,0 1 0,0 0-108,0-6 0,0-1-105,0 2 0,0 0 60,0 4 0,0-4-257,0 0 0,2-1 111,3 6 1,2 0-304,2-1 0,4 1-7,-3-1 384,-3 1 0,6 0 0,-5-1 0</inkml:trace>
  <inkml:trace contextRef="#ctx0" brushRef="#br0" timeOffset="1534">16331 2306 7569,'8'0'-679,"-1"0"1,-1 0 690,4 0 0,-2 0 529,2 0 1,0 0-99,5 0-272,6 0 0,-3 0-82,6 0 0,6-5 11,4 0 1,2-5-50,-2 5 1,5-5 45,10 6 1,4-8-79,5 2 1,13 2 69,2-2 0,9 2-206,-4-2 0,-1-1 1,-8 6 1,-6-5-29,-9 5 0,-5 0 91,-10 5 1,-3-4 38,-6-1 0,-7 0 5,-4 5 1,-7 0-38,-3 0 3,-5 0 1,4 0 12,-3 0 2,-4 0-238,6 0 199,-7 6 91,0-4 1,0 6-81,0-3 126,0-3-85,0 11 0,0-10 76,0 7-44,0-7-4,0 10 1,0-5 19,0 7 0,0-5-28,0 0 0,-2-1 27,-3 6 1,2 5-24,-7-1 1,7 6 25,-2-6 0,-3 7-21,-2-1 0,2 3-6,-2 1 0,5-1-8,-4-4 1,5 4-4,-1-3 0,4-3-78,1 3 1,-5-7 82,0 2 1,-2-9-438,2-1 275,4 0 0,-11-1 160,8 1 0,-8-7 0,4 4 0</inkml:trace>
  <inkml:trace contextRef="#ctx0" brushRef="#br0" timeOffset="1840">17816 2864 7069,'-15'0'-194,"0"0"1,-4-1 379,-1-4 1,-8 3 113,-1-3-168,0 4 1,-12-4-173,6 0 1,-5 0 100,0 5 1,3 0-186,-2 0 0,6 0 63,-1 0 1,3 0-239,1 0 1,6 2 298,-1 2 0,1 5 0,-6 5 0</inkml:trace>
  <inkml:trace contextRef="#ctx0" brushRef="#br0" timeOffset="2149">17551 3158 7569,'-6'8'-104,"2"-1"33,-5-7 65,-1 0 0,-5 5 42,0 0 0,-6 0 176,-3-5-252,-4 0 0,3 0 107,1 0 0,1 0-238,-2 0 0,-1 0 95,7 0 1,-1-5 75,5 0 0,1 0 0,-1 5 0</inkml:trace>
  <inkml:trace contextRef="#ctx0" brushRef="#br0" timeOffset="2383">17566 3496 7569,'0'15'-774,"0"-7"703,0 5 239,0-5 0,-7 2-88,-3 0 0,-9-7 22,-6 2 0,-2-3-133,-3-2 1,1 0-291,-1 0 321,1 0 0,-7 0 0,-1 0 0</inkml:trace>
  <inkml:trace contextRef="#ctx0" brushRef="#br0" timeOffset="4836">14846 2629 7569,'15'-6'-380,"0"-3"0,4-7 669,1-4 1,8-2 59,1-8-266,1 1 0,12-7-30,-3-3 1,9-9 44,1-1 1,5 0-145,-5 5 0,-7 0 87,-8 0 0,-3 2-205,-1 2 1,-7 4 79,-4 7 0,-2 0 84,-3-1 0,1 1 0,0-1 0</inkml:trace>
  <inkml:trace contextRef="#ctx0" brushRef="#br0" timeOffset="-13781">2367 762 7569,'6'8'-320,"-4"1"-349,3-4 656,-3-4 1,-1 6 260,4-7 0,-2 1-113,7 4 1,-5-3-28,5 3 0,0-4-17,4-1 0,1 0 16,0 0 0,0 0-154,-1 0 94,1-6 1,5 3 46,-1-7-90,1 0 85,1 2-91,-5-5 0,7 5 1,-3-7 0,-4 0 17,4 1 0,-6-1-14,-4 0 1,2 0-3,-7 1 1,4-1-6,-4 0 0,0 6 80,-5-1-40,0 6 0,0-9-64,0 5 48,-6 0-55,-3 2 1,-7 6 0,-3 0 0,1 1 6,-7 4 1,5 2-93,-4 2 0,4 4 80,-4-3 1,6 3-14,-2 2 0,4 0 66,1-1-50,1 1 11,5 0 1,-2 0 89,6-1-81,0 1 0,0 0 2,0-1 0,0 1-3,5 0 37,7-1 1,-2-1-8,10-3 1,-4 3-7,9-3 1,2-2-2,3 2 1,3-7 13,1 2-21,1-3 1,-1-2-4,0 0 39,1 0-33,-1 0 0,-4-2 156,-1-3-151,1 4 1,-1-12 9,1 3 0,-6-3 4,6-2 0,-7 0 15,1 1 1,3-1 3,-3 0 0,1 1-35,-6-1 14,1 0 0,-5 1 10,0-1 0,-5 0-4,4 0 0,-5 6-77,1-1 70,-4 0 0,-7 2-141,-4 3 130,-3 3 1,-2 2-23,0 0 0,1 0-6,-1 0 1,0 2-132,1 3 144,-1 3 1,0 2-42,1 0 28,5-1-8,-4 6 38,12 0 0,-8 4-9,5 1 1,2 0 4,-3-6 0,3 1 6,2 0 1,0-5-9,0-1 1,2-4 5,3 5 0,3-5-2,7 5-4,0-7 0,1 4-14,3-7 1,-1 0-6,7 0 1,-2-2 18,1-3 1,4 2-12,-3-7 12,2 0 0,-2 0-2,-1 1 1,1-1 18,4-5 1,-4-1 4,-1-4 0,1 4 53,4-4-73,-6 4 1,-2 1 3,-6 0 0,0 6 0,-1-1 1,-4 7-16,0-2 25,-7 3-17,10 2-3,-11 0 1,6 0-21,-3 0 1,-3 7-8,2 2 1,-2 4-86,-2 2 105,0 0-1,-6 0 0,4-1 25,-3 1-24,3 0 1,2-6-23,0 1 6,-6 0 5,4 5 5,-4-1-9,6 1 6,0 0 14,0-7-4,0-1 1,6-7 7,4 0 1,-2 0 5,2 0 14,0 0 0,4-5 2,1 0 1,5-7-22,-1 2 0,1-3 3,-5-1 0,4 4 2,1 0 1,1 0-2,-1-4 1,-4 1 14,4 3-15,-4-3 0,-1 9 6,-1-5 30,1 5-36,0-2 0,-1 6 110,1 0-107,0 0 0,-5 0-6,-1 0 1,-4 6 2,5 4 1,-7 3 1,2 2 0,-3 0-2,-2-1 0,0 1-126,0 0 56,0-1 1,-5 1-9,0 0 1,0-5-229,5-1-245,-6-5 546,4 2 0,-4 1 0,6 1 0</inkml:trace>
  <inkml:trace contextRef="#ctx0" brushRef="#br0" timeOffset="-13506">4160 233 7569,'8'10'-756,"-3"0"856,-3 0 1,-2-1 767,0 1-665,0 0 1,0 5-91,0-1 1,-2 6-114,-3 0-23,4 6 1,-11-3 74,7 6 1,-6 0-254,1 1 224,4 6 0,-6 1 2,7 7 0,-4-1-56,4-4 1,-5-1-207,5-4 1,0-8 9,5 3 0,0-9-456,0 0 33,0-4 390,0-8 260,0-1 0,13-7 0,3 0 0</inkml:trace>
  <inkml:trace contextRef="#ctx0" brushRef="#br0" timeOffset="-13315">4395 498 7569,'0'8'-270,"0"-2"0,-1-6 535,-4 0-74,3 7 0,-16-5-263,4 2 1,-6-2 105,0-2 0,2 2-390,-6 3 219,6-4 0,-10 7-42,4-3 0,1-3 179,-2 3 0,1 3 0,-6 0 0</inkml:trace>
  <inkml:trace contextRef="#ctx0" brushRef="#br0" timeOffset="-12888">4278 806 7569,'15'0'-330,"-1"0"-39,1 7 0,0-5 326,-1 2 323,1-2 0,0-2-184,-1 0 1,-4 0-34,0 0 0,-5-5-31,5 0 76,-7 0-150,4-1 157,-1 4-27,-4-11-49,4 5 0,-7-5-24,-4 3 0,1-1-70,-5 6 1,-1-2 42,-5 2 1,0 4-79,1-4 1,-3 5-48,-2 5 57,9 3 0,-10 7 46,11-1 1,-3-2-14,2 2 95,-3-2-66,12 16 0,-6-12 19,7 4 0,0-9 9,0-1 0,2 0 11,3 4 0,-2 1 79,7 0 1,0-5-139,4-1 48,7 1 1,2 0-303,7 0 0,1-7 37,3 2 255,-3 3 0,12-6 0,-6 4 0</inkml:trace>
  <inkml:trace contextRef="#ctx0" brushRef="#br0" timeOffset="-11546">5013 1130 7569,'-2'10'-200,"-3"-1"205,4-5 1,-12 2 57,3-6 1,-5 2-104,-5 3 1,-2-4 103,-8 4 0,1-3 20,-1-2 1,-1 0 152,-3 0-146,-3 0 1,-8-5 11,1 0 1,-10-1 78,-9 1-133,-4-4 1,-13 1 22,6 3 1,2-1-25,4 1 1,-11-2-369,1 3 1,-7 2 340,-3-3 0,0 3-115,-1 2 0,6 0-149,0 0 147,-7 0 0,0-5-143,-3 1 224,-3-1 0,12 3-22,1-3 0,6 4-7,4-4 1,-5 3 3,-1 2 1,1 0 5,4 0 0,7 0 7,4 0 0,9 0 12,5 0 1,0 2 16,5 3-21,-4 3 1,16 1-100,-8 1 0,8-5 57,-3 5 1,11-7 46,4 2 1,4-3-64,1-2 506,7 0-524,2 0-3,6 0 227,13 0-84,-10 0 69,17 0 1,-17 0-44,7 0-35,-7-7 0,8 4 48,-6-7-41,0 7 1,0-10 3,0 3 0,0 2-4,-5-2 0,5 0 2,0-4-22,-1 5 1,3-9-29,3 4 1,3-9 31,2 3 0,-1-7-20,1-3 10,0 1 1,4-14 34,1 4 1,-1-8 1,-4-2 1,0-5-4,0 5 1,-1-2-36,1 2 0,0 8-91,-1-3 41,-5 10 1,4 3-48,-4 6 1,4 6 24,2-6 45,-7 14 1,4-9-13,-7 11 0,1 2 97,-1 2-37,-3 3 0,6-2-8,-3-1-32,-4 0 5,6 5 0,-2-2-78,0-3 93,0 4-29,-5-6 0,5 5-8,-1-2-24,1 2 11,2-5 0,-4 2-18,7 1-17,-7-1 60,10 5 1,-5 0 3,7 0 1,0 0 147,0 0-152,6 0 0,2 1 138,6 4-59,7-3 0,-3 9-36,6-6 0,-2 5 16,3-5 0,2 5 29,-3-5 0,4 1 2,1-1 1,0-2 109,0 7-154,7-7 1,1 9 33,7-7 1,-2 4 9,-3-4 0,-2 5-78,-3-5 38,3 0 0,7 0-9,0 0 0,1 0-10,4-5 0,8 0-4,6 0 0,-3 0-1,-11 0 0,1 0-69,-6 0 72,0 0 1,11-7-33,-6-3 0,3 2-6,-8-2 0,6 5-14,-11-4 0,-2 5 40,-13-1 1,1 4-94,-11 1 85,4 0 1,-12 0-33,3 0 1,3 0-73,-8 0 1,2 0 51,-1 0 0,-4 1-13,4 4 0,-4-3-106,-1 3 137,0 3 0,-1-6-19,1 3 0,-5-2-25,0 2 55,-1-4 1,6 6-7,0-7 1,-2 2 4,-3 2 0,3-2-17,-3 3 25,-4-3 7,7-2 17,-11 6-43,4-4 1,-1 6-34,0-3 15,0-3 26,-5 11 0,2-5 18,3 6 1,-4-4-1,4 0 0,2 0 72,-3 5-78,1-1 0,0 1-14,0 0 109,0-7-89,2 5 1,-6-5 27,4 7-23,3-1 1,-6 1 24,3 0 1,-2 0 5,2-1 0,-3 1-17,3 0 0,-4 4 1,-1 1 0,0 6-4,0-2-2,0 4 0,0 2 6,0-1 1,0-4-2,0-1 1,0 1 119,0 4-121,0 0 0,0 1 30,0-1 1,-1-1 4,-4-4 0,3 2-29,-3-6 1,-1 0 21,1-6-67,0 1 0,5-5-258,0 0 1,-2-7-447,-3 2 396,4-4-277,-6-1 614,1-6 0,4-2 0,-5-7 0</inkml:trace>
  <inkml:trace contextRef="#ctx0" brushRef="#br0" timeOffset="-20104">4043 2262 7569,'0'8'-107,"0"5"235,0-12 0,0 8 42,0-4-62,0-4 1,-2 11-13,-3-7 0,3 6 83,-2-1 1,2 3-87,2 2 1,-2 1 34,-3 3 1,4-1-18,-4 7 0,3 4-5,2 6 1,-5 4-100,0-5 1,1 5 97,4-4 1,0 4-131,0-5 1,0 5 70,0-4 1,0 4-112,0-5 1,0 0 61,0-4 1,-2 4-65,-3 0 0,3 1 15,-3-6 1,4 0 29,1 1 0,0-1-66,0 1 1,-2-3 77,-3-2 0,4-4 2,-4-6 0,3 0-10,2-1 0,-5 1 31,0 0 0,-4-6-37,4 1 15,0-6 0,3 2-36,-3-6 20,4 0 1,-8 0 24,5 0 1,0 0-18,-6 0 211,1 0-199,-6 0 0,0 0 133,1 0 0,-1 0-60,0 0 0,0 0 53,1 0 1,-3 0-83,-2 0 0,-2 0 16,-4 0 1,-3 0-51,4 0 1,-9 0 39,-1 0 1,0 2-55,4 3 1,1-4 41,-1 4 0,-1-3-96,-3-2 1,-5 1 76,-10 4 1,-7-3-57,-2 3 0,-6 1 15,5-1 0,0 5-7,-4-5 0,9 5 27,5-5 1,-4 1-1,0-1 0,2-3-17,2 3 0,3-4 16,2-1 0,-2 0 24,-3 0 0,8 0-24,-3 0 0,10 0-56,0 0 0,-2 0 83,2 0 0,-2 2-1,1 3 1,3-2-17,-8 7 0,6-5-8,-5 5 1,1-7-10,-1 2 1,3 1 12,7-1 0,-2 2-58,-3-2 1,7-4 53,-2 4 0,5-2-39,-1 2 1,2-3 43,4 3 0,2-4-10,-2-1 57,2 0 1,3 0-58,-1 0 1,5 0 28,0 0 0,5 0-16,-4 0-94,5 0 53,-9 0-7,5 0 25,0-6-11,-5 4-5,11-4 18,-4 6 0,6-2 39,0-3-34,0 4 0,-5-8 57,0 5-55,0 2-48,5-11-21,0 5 33,0-7 1,0 0 30,0 1 0,0 4-18,0 0-5,0 0 0,0-5 14,0 1 1,0 4 47,0 0 1,0 0-49,0-4 0,0 4 42,0 0 0,0 0-7,0-4 1,5-1-1,0 0 1,5-6 48,-5-4 1,6 3-56,-1-3 0,3 1 112,2-6 1,-1 1-97,1-1 0,1-1 103,4-3 1,-2-2-93,6-3 0,-1-2 4,2 7 0,2-5-41,-2 4 1,-2 1-8,1 5 0,-4-1-33,4 1 1,-6-1 63,2 1 0,-4 6-32,-1 4 1,-2 2 11,-3 3 1,1-1-3,-6 0 0,5 5 12,-5 1 6,6 5-4,-3-9-2,7 5 0,-2-2-55,-3 0 1,1 6 48,-6-6 1,7 6-36,-2 0 0,-2-3 28,2 2 0,-6 0 0,6 5 0,-5 0 99,5 0-41,0-6 0,4 4-21,1-3 1,0 2 10,0-2 1,1 3 26,4-3 1,-3 2-42,8-2 0,1 4 41,8-4 0,-1-2-37,6 2 1,-1-1 100,1 1 1,3 3-56,-2-3 1,1 4 2,-2 1 1,2 0 14,-7 0 1,5 0 2,-5 0 0,6 0-37,-6 0 1,8 0 21,2 0 0,4 0-109,11 0 1,-4-7 57,9-3 1,-1 2-71,-4-2 1,-2 7 30,-8-2 1,-3-1 29,3 1 0,-8 0 5,-2 5 0,-1 0-4,1 0 0,2 0-20,-7 0 1,5 0 17,-4 0 1,-3 2-49,-7 2 0,3-2 49,-4 3 1,-3-2-75,-1 2 0,-9-3 61,-1 3 0,-2-2-10,2 2 0,-2-4-174,-3 4-51,-3-3 1,4 0-440,-6 3 1,2-4-108,3 4-728,-4-3 1498,6-2 0,-7 0 0</inkml:trace>
  <inkml:trace contextRef="#ctx0" brushRef="#br0" timeOffset="-19588">3249 3291 7569,'-15'6'-619,"7"2"1,0 0 1264,3-3-100,3-3 17,-4-2-380,-1-7 1,6-1-19,-4-6 1,3-3-66,2-2 0,5-6 69,0-9 0,6-4-45,-1-6 1,-2 3 6,2-3 1,-2 3-33,2-8 1,-2-1-120,-3 1 0,-3-2-96,3 2 1,-4 3-235,-1-3 0,0 0 31,0 5 0,0-1 147,0 10 0,0 1 172,0 5 0,0-1 0,0 1 0</inkml:trace>
  <inkml:trace contextRef="#ctx0" brushRef="#br0" timeOffset="-19101">2440 3408 7569,'-8'7'-73,"0"-4"-35,3 7 235,4-7 1,-8 4 236,5-7-86,2 0-135,-5-7 0,7-1 61,0-7 1,0 0-50,0 1 0,2-7 108,3-4 1,3-4-79,7-6 0,1-4 5,4-10 1,-2 3-135,6-3 1,-6-1 92,2 1 1,1-5-126,-1 5 1,-1-2 82,-4 2 0,-2 4-473,-3-4 0,1 8 195,-6 1 1,0 6-497,-5-5 0,0 11 109,0-1 1,0 9-504,0 1 1061,0 9 0,-7-10 0,-1 4 0</inkml:trace>
  <inkml:trace contextRef="#ctx0" brushRef="#br0" timeOffset="-17245">1867 2879 7144,'-1'8'131,"-4"-3"131,3-3 0,-11-2-13,3 0 0,-3 0 45,-2 0 0,-1 0-177,-4 0 1,3 0 140,-8 0-139,1-7 1,-3 6 16,-2-4 0,3 3 1,-8 2 1,-4 0 16,-1 0 1,-5 0-139,-5 0 0,-4 0-21,-5 0 1,-4 5-87,3 0 0,-3 1 72,8-1 1,3-2-56,2 7 1,2-6 27,-2 0 1,3 3-75,-3-2 0,-2 5 66,2-5 1,2 1 20,8-1 0,-2-3 17,7 3 1,-1-4 0,11-1-47,-1 0 0,12 0 1,-1 0-17,1 0 1,4 0-89,0 0 26,5 0 62,-9 0 1,10-1-99,-7-4-50,7 3 84,-4-5 96,7 7 53,-6 0 96,4 0 321,-4 0-257,6 7-76,0-5 0,0 6-11,0-3 1,0-2 0,0 7 0,0 0 65,0 4 0,5 1-40,0 0 1,-1-1 10,-4 1 1,0 6 16,0 4-121,0 3 1,0-1 20,0-2 0,-1 3-105,-4-4 27,3 4 0,-4-4 44,6 1 1,-5-2-130,0 1 1,-2-1 20,3-3-35,2-4-36,-5 5 0,7-6-537,0 0 0,-6-7-397,4-2 407,-4-6 706,6 0 0,0 0 0</inkml:trace>
  <inkml:trace contextRef="#ctx0" brushRef="#br0" timeOffset="-16908">824 3408 7569,'0'8'413,"0"-1"-253,0-7 1,-7 0 76,-3 0-99,-3 6 0,-3-4-27,-4 3 49,-3-3 1,-13-2-11,-3 0 0,-3 1-68,-2 4 1,0-3 26,-1 3 0,3-4-179,3-1 1,-2 5-341,7 0 303,-1 0 1,1-5-122,0 0 0,0 5 103,4 0 0,1 0-37,-1-5-686,7 0 325,-4 6 523,17-4 0,-16 4 0,9-6 0</inkml:trace>
  <inkml:trace contextRef="#ctx0" brushRef="#br0" timeOffset="-16594">530 3717 7569,'-10'5'-912,"0"0"895,0 0 0,-5-5 274,1 0 0,-1 0 297,0 0-304,1 0 1,-6 0 71,0 0-457,1 0 133,4 0 1,0 0-394,1 0 298,-1 0 1,0 0-160,1 0 0,4 0-632,0 0 888,7 0 0,-10 0 0,5 0 0</inkml:trace>
  <inkml:trace contextRef="#ctx0" brushRef="#br0" timeOffset="-16352">530 4011 7569,'0'15'-510,"-7"-1"0,4-4 652,-7 0-19,0-7 1,-6 5 240,-4-3 0,2-2-72,-6 7 0,1-7-337,-2 2 0,-1-3 17,7-2-54,-7 0 1,8 0-443,-7 0 524,7 0 0,-3 7 0,6 1 0</inkml:trace>
  <inkml:trace contextRef="#ctx0" brushRef="#br0" timeOffset="-15383">3087 1541 7020,'0'10'547,"0"0"0,-1-5-290,-4 5-169,3-7 0,-6 10-25,3-3 0,2 8-12,-7 1 1,2 6 0,-2-6 1,-3 8-114,3-3 1,2 4-119,-2 1 107,0 1 0,1-1-88,-1 0 1,5 1 102,-5-1 0,7-4-431,-2-1 285,3-6 1,-3 3-269,0-6-100,1-7 571,4 5 0,0-11 0,0 5 0,0-7 0</inkml:trace>
  <inkml:trace contextRef="#ctx0" brushRef="#br0" timeOffset="-15099">3117 1924 6607,'0'8'594,"0"5"1,-2-7-444,-3 4 1,2 2-7,-7-8 1,5 6 56,-5-5-98,1 7 1,-5-9-86,5 7 1,-4-2 54,3 2 0,-3 1 0,-2-6-92,0-2 0,6 4 16,-1-2 1,0 0-92,-5-5 1,5 0 8,1 0 100,-1 0 0,-5-2-7,0-3 1,6-3-96,-1-7 1,0 0-88,-5 1 77,7-1 0,-5-5-18,3 1 0,-3-2-167,-1 1 0,-1-1 18,0-4 0,5-2 263,1 2 0,5-3 0,-2-1 0</inkml:trace>
  <inkml:trace contextRef="#ctx0" brushRef="#br0" timeOffset="-10189">4116 2835 7217,'-6'8'-182,"4"-1"327,-5-7 113,7 0 0,12-2-184,3-3 0,3 3 24,-4-2 1,7 0 1,4-1 1,11 4 190,8-4-227,0-3 1,18 6 2,-3-3 1,6-1 37,-6 1 0,-2-2-29,-8 2-6,-3 4 0,10-6-10,-7 7 1,0-5-82,-5 0 1,-5 0 47,0 5 1,-6 0-26,1 0 1,-10 0-4,-4 0-301,-4 0 203,-1 0 0,-7 2 54,-3 3 1,-3-2-252,-2 7 213,0 0 1,-2 4-12,-3 1 0,-1 0 22,-4 0-9,-3-1 71,11 1-63,-4 0 52,6-7-71,0-2 58,0-6 10,6 0 0,2-1 47,7-4 0,5 2 5,-1-7 0,6 2 12,-6-2 1,3-3 105,-3 3 0,-2-3 121,2-2-151,4 7 0,-7-5 24,4 3 0,-4-3-69,-1-2 1,-2 1 195,-3-1-205,3 0 0,-10 1 37,7-1 0,-7 5-9,2 0 0,-5-1-32,-5-9 0,2 4-64,-7-4 0,-1 4-33,-9 1 11,4 1 0,-10-1-67,6 0 0,-4 5-207,4 1 1,-6 4-96,1-5 1,-1 7 396,2-2 0,-4-3 0,5-1 0</inkml:trace>
  <inkml:trace contextRef="#ctx0" brushRef="#br0" timeOffset="-8449">7791 2982 7569,'0'8'-611,"-7"-1"0,1-6 864,-4 4 0,-8-3 143,3 3-311,-3-4 0,-1-1 92,-1 0 1,-8 0-64,-1 0 1,-7 5-10,-8 0 1,-2 0 17,-3-5 0,2 2-39,-7 3 1,-1-2 44,-9 7 0,0-7-164,-9 2 0,-9 3-239,-11 2 0,6-2 163,9 2 1,4-1-71,6 6 0,-4-5 77,3 0 0,-2 0-71,-3 4 72,7 1 1,2-5 19,6 0 32,7-1 0,1 0-18,7-5 1,1 3 88,4-2 1,-2 0-42,7-5 0,-5 0 10,5 0 1,1 0 31,8 0 0,-1 0-65,7 0 316,-7-7 0,9-1-284,-2-7 1,4 6-13,5-1 1,4 0-14,6-5 19,-7 1 0,5-1 8,-2 0 0,2 0-6,2 1 0,0-1 16,0 0 1,0 1-16,0-1 0,0 0 39,0 1 1,0-3-36,0-2 1,0 2 95,0-2 0,5 1-82,0-2 0,0 4 119,-5-4 1,5-1-88,-1 1 0,8-6 8,-2 2 0,-2 1 172,2-2-185,-1 1 1,6-10 17,0-1 1,-2 1 4,-3 5 0,1-1 23,-6 1-257,6 6 212,-9-5 1,10 10-24,-8-6 1,8 6-76,-2-2 1,-2 2-14,2-1 84,-1 2 1,6-4-14,0 6 1,0 1 1,-1-1 0,1 0-5,0 1 10,-7 5 0,3-4-6,-6 3-1,7 4 12,-4-7 0,2 10-5,-1-7-24,-5 7 22,9-4 5,-5 0 1,7 4-6,-1-7 3,-6 7 0,5-3 0,-3 6 1,8-2 13,2-3 1,8 3 0,1-2 0,2 2 32,8 2 1,0 2 101,6 2 0,4 0 54,0 6-86,0-7 1,-4 3 29,4-6-102,-3 0 1,5 0 7,-7 0 0,1 5-4,4 0 1,4 0-6,5-5 1,1 0-3,0 0 1,0 0-157,0 0 145,-1 0 0,8 5-35,2 0 0,6 0-9,4-5 0,7-2-199,3-3 1,-6 4 236,-18-4-41,-7-4 1,-10 8-3,-3-4 1,2 2 13,-12-2 0,1 3-4,-6-3 1,1 2 4,-1-2 1,0 3-2,1-2 0,-3 0 237,-2-1-238,3 4 1,-7-7-72,3 3 68,-2 3 1,-3-4-15,1 6 0,-2-2-3,-8-3 1,3 3-2,-3-3 18,-4 4-24,1 1-69,-7 6 72,0-4-1,0 11 1,0-10-34,0 7-10,0-7 34,0 10 28,0-11 8,-7 11 1,5-11 5,-4 11 1,6-10-31,0 7 115,-7-7-93,6 10 0,-6-9 108,7 5-101,0-5 0,-5 9 29,0-4 0,-1 5-24,1 0 1,2 1 55,-7 0-55,7 6 1,-4-5 9,7 4 46,0 3-50,0 0 0,0 1 69,0 1-69,0-1 0,0 5 35,0 1 0,0-6 0,0 1 1,0-1-67,0 6 0,0-6 46,0 1 0,0-7-47,0 1 0,0 2 41,0-1 0,0 0-108,0-6 0,0 1 71,0 0 1,0-1-10,0 1 0,0 0-12,0 0 1,0-1-4,0 1 0,-2 0-15,-2-1 1,2-4 13,-3 0 19,3 0 0,-3 0-19,1-1 24,-1-5-34,5 2 75,0-6-43,0 7 5,0-6 4,0 6 1,-2-2 6,-3 0-8,4 0 1,-6-4 53,7 4-63,0-3 35,0 4 12,-7-6 0,4 0 6,-7 0 1,5 0 65,-4 0 1,4 0-3,-5 0-34,0 0 1,-6-1 17,-4-4 0,2 3 11,-6-3 0,-1 4 8,-4 1 0,0 0-21,-1 0-26,-6 0 0,0-2-11,-3-3 1,-8 3-15,3-2 1,-5 2-184,0 2 75,3 0 1,-6 0 132,3 0-542,3 0 327,-5 0 0,12 5-75,0 0-455,6 0 0,-3-1 691,7 1 0,-7 7 0,-2-4 0</inkml:trace>
  <inkml:trace contextRef="#ctx0" brushRef="#br0" timeOffset="-7988">6497 3026 7569,'9'0'-60,"-3"0"39,1 0 0,-4-7-20,7-2 1,-5 0 152,4 0 2,-5-1 0,4-5-3,-3 0 0,-2 1 189,7-1-140,-7 0 0,5 1 16,-3-1 0,-3-6-6,3-4 1,1-3-48,-1-1 17,7 0 0,-9-7-35,7-3 1,-7-2-136,2 2 1,1-4-207,-1 4 170,7 3 1,-11 0-112,4 7 1,2 1-162,-2 3 0,1 1 10,-1 9 0,-3-3-623,3 8 261,3 4 690,0-1 0,7 7 0,-1 0 0</inkml:trace>
  <inkml:trace contextRef="#ctx0" brushRef="#br0" timeOffset="-7645">7512 2879 7025,'0'-8'147,"5"-5"263,-1 3 1,1-8-138,-5-2 1,0-6 43,0 2 1,0-4-148,0-1 1,5-2 15,0-4 1,0-1-188,-5-3 26,0-3 25,0 4 1,5-4-465,0 2 238,0-2-95,1 11 0,-4-5-308,3 7 0,1 4 182,-1 1 1,2 6 396,-2-2 0,3-3 0,7 0 0</inkml:trace>
  <inkml:trace contextRef="#ctx0" brushRef="#br0" timeOffset="-6679">7159 2850 7569,'0'-10'-207,"0"0"0,1 0 550,4-5-151,-3 1 1,5-1-194,-7 0 0,0-4 31,0-1 1,0-4-262,0 4 1,0-1 230,0 1 0,6-3 0,2-6 0</inkml:trace>
  <inkml:trace contextRef="#ctx0" brushRef="#br0" timeOffset="-5505">8364 2497 7317,'-6'8'-517,"4"-1"576,-5-7 0,9 0 6,3 0 1,-2 0-29,7 0 1,0 0-2,5 0 0,-1-2 169,1-3-99,0 3 0,4-4-8,1 6 0,1 0 68,-1 0 1,4-2-123,11-3 1,-1 4 49,10-4 0,-2 1-146,12 0 0,-5 2 83,5-3 1,-6-1-48,1 1 0,-10 0 28,-5 5 0,-5 0-102,-4 0 1,-4-5 68,-6 0 1,0 0-16,-1 5 0,1 0 1,0 0 31,-7 0 1,5 0-6,-3 0 0,3 0 3,1 0 1,-4 0-65,0 0-8,0 0-8,-2 0 68,5 0-95,-11 0 53,4 7 1,-6 1-55,0 6 0,-6-1 69,-4-3 0,2 3 2,-2-3 0,5 3-4,-5 2 0,5 0 60,-4-1-7,5 1 12,-2 0-27,6-7 0,6-2 10,4-6 0,5 0 92,4 0 0,4 0-54,7 0 1,-1-1 124,0-4 1,1-2-82,-1-2 0,-1-5 50,-4 5 0,4-4-43,-3-2 1,1 5 31,-2 0 1,-2 1-56,-8-6 0,1 0 63,0 0-124,-7 1 0,-2-1 61,-6 0 1,0 6-15,0-1 0,-6 0 1,-4-5 1,-8 5 18,-1 1 0,-8-1-63,3-5 1,-9 0-86,-1 1 0,-2 4-70,2 0 0,3 2-270,-4-2 0,9-1 415,2 6 0,6-7 0,-3 4 0</inkml:trace>
  <inkml:trace contextRef="#ctx0" brushRef="#br0" timeOffset="-3952">10084 2791 7569,'-8'0'-762,"-4"-7"878,7-3-101,1-3 0,4-1 65,0-1 0,0-5 20,0 1 1,0-9 204,0-1-260,0-1 1,4-11-19,1 7 1,2-2 6,-2 2 0,-4 3-20,4-3 1,-1 3-86,1 1 0,-4 1-177,4-1 140,-3 1 1,-2 1 14,0 4 1,5-2-103,-1 6 0,1-5 64,-5 6 1,0-6 62,0 6 0,2-1 37,3 5-112,-3 1 166,4-1-24,-6 7 0,2 1 260,3 7-148,-4 0 0,7 0-67,-3 0 0,-1 2 6,5 3-34,-5-3 1,7 6 33,-6-3 1,6-4-6,-1 4 1,3-3-4,2-2 1,5 5 1,-1 0 0,6 1 79,-6-1-68,7-3 1,-4 4 22,2-6 0,4 0 15,-4 0 1,11 0-32,4 0 0,3 0-2,2 0 1,7 0 7,3 0 1,3 0-11,2 0 1,-2 0-55,-3 0 1,3 0-3,-3 0 0,5-5-14,5 0 0,1 0-1,3 5 1,4 0 43,-3 0 1,-9 0-111,-1 0 1,-3 0 88,2 0 0,-5 0-60,-4 0 1,-4 0 43,0 0 0,-3 2 65,-3 3 0,-4-3-47,-11 3 1,2-4 7,-6-1 0,4 0-17,-4 0 1,1 0 9,-1 0 0,-4 0-114,4 0 109,-4 0 0,4-5-40,-1 0 1,1 0-15,-6 5 1,6 0-3,0 0 1,4 0-18,-4 0 0,-1 0 90,-4 0-61,0 0 63,-1 0 0,1 5-49,0 0 1,-5 0 40,-1-5-33,-5 7-49,9-6 60,-12 12 0,6-9-97,-7 5 68,0-5 13,6 9 0,-4-10 34,3 7-50,-3-7 111,-2 10-84,0-5 0,0 2 16,0 0 1,0-5 2,0 5 0,0-5 64,0 4-33,0 1 0,0 5 5,0 0-36,0-7 0,0 5-1,0-3 0,0-2 6,0 2 1,1-1-22,4 6 15,-3-7 1,9 5 34,-6-3 0,5 3 0,-5 2 0,5 0-29,-5-1-40,6 1 0,-8 0 40,7-1 0,-5 6-2,5 0 0,-7 4-13,2-4 1,-2 6 12,2-2 1,-3-1-35,3 2 0,-4-7 28,-1 1 1,-5 2-26,0-1 0,-1 0 22,1-6 1,3-4 7,-3 0 0,4-5-14,1 5 4,0-7-10,0 3 14,-7-6-12,6 0 12,-6 0 32,1 0 0,4-1-34,-3-4 0,2 3 76,-2-3 0,2 4 22,-7 1-43,0 0 0,-5 0 3,1 0 0,-6 0-27,0 0 0,-1 0 51,2 0 1,-4-5-36,-7 0 0,4 0-39,-3 5 1,1 0 32,-11 0 0,-9 0-61,-10 0 1,-8 0 25,-7 0 0,-7 0-210,-3 0 0,3 0 136,1 0 0,-4 0 78,-5 0 0,-5 2-39,-5 3 30,9-4 1,6 11 3,10-8-40,-11 8 0,16-9 29,-11 7 1,6-2-74,4 2 0,4 1 51,6-6 0,4 5-5,6-5 0,0 2-24,9-3 1,4-2 34,2 3 0,3-3-234,2-2 227,-1 6 0,7-4 277,4 3-597,2-4-196,3-1 326,6 0 1,3-5-70,10 0 1,3-4 282,6 4 0,8-7 0,1 4 0</inkml:trace>
  <inkml:trace contextRef="#ctx0" brushRef="#br0" timeOffset="-2975">10966 2717 7569,'-8'8'-347,"-5"-1"0,9-9 714,-5-3 0,4 2 8,-5-7-217,7-6 0,-9-2-110,7-6 1,-4 2 52,4-7 1,0 3-107,5-8 0,0-2 87,0 1 0,0-4-85,0 5 0,1-2-37,4 2 1,-1 4-186,5 1 1,1 1-64,5 8 1,-5 1-565,-1 4 852,1 0 0,5 1 0,0-1 0</inkml:trace>
  <inkml:trace contextRef="#ctx0" brushRef="#br0" timeOffset="-2652">11642 2688 7119,'0'-10'-92,"0"0"1,0 0 625,0-4 1,0-3-275,0-2 1,0-4-149,0-6 0,0-1-139,0 1 15,0-1 0,0 1-98,0 0 0,0-1-84,0 1 0,-5 1-43,0 4 0,0-3 119,5 8 1,0-2 117,0 1 0,-6 4 0,-2-6 0</inkml:trace>
  <inkml:trace contextRef="#ctx0" brushRef="#br0" timeOffset="-2158">11495 2276 7569,'-5'10'-429,"0"0"1,-1-5 299,1 5 0,2-5 84,-7 4 1,5-5 85,-5 0 0,5 3 133,-5-2 0,5 0-78,-4-5-36,5 0-34,-9 0-15,5-7 1,-2-1-42,1-7 0,5 1 57,-1-1 0,4 5-99,1 0 1,0 1 83,0-6 0,5 5-102,0 0 1,4 5-10,-4-4 75,7 5 1,-4-2 10,7 6 0,-6 0-2,1 0 1,-2 1 72,2 4 0,-2 2-72,-3 3 0,-3 3 106,3-3 1,-5 4-50,-5 6 1,0-4 13,-10 4 1,2 1-19,-11-1 1,4 4 1,-4-4 1,4 4-16,-5-4 1,6 4 4,-6-4 0,7 4 22,-1-4 1,4 0 1,5-6 29,-3 8 1,12-6-16,-4 3-92,3-2 1,9-4-10,2-3 1,6-4-113,5-6 0,3 0 98,6 0 46,0 0 0,7 7 0,2 1 0</inkml:trace>
  <inkml:trace contextRef="#ctx0" brushRef="#br0" timeOffset="5986">3381 2232 7569,'0'-8'-1536,"7"2"1856,-6 6 207,6 0 0,-9 6-405,-3 4 0,2 5-35,-7 4 0,-1-1 17,-9 7 0,-3 4-51,-6 5 1,-7 12-57,-3-2 1,-4 10 58,-1 0 1,0 3-283,0 2 0,0 5 212,0-1 0,1 1 56,4-5 0,-2 6-71,7 4 42,-7 3 0,10-2-29,-3-7 0,3-5-1,2-14 0,4-2-157,1-3-10,12-9-81,-7-9-60,10-6 0,19-9 325,3-14 0,0 0 0,0-2 0,-3 0 0</inkml:trace>
  <inkml:trace contextRef="#ctx0" brushRef="#br0" timeOffset="7121.998">5366 3173 7569,'-9'8'-684,"-4"-1"704,12-7 0,-7 0 114,3 0 0,1 0-75,-5 0 0,-1-5-4,-5 0 0,-6 0-17,-4 5 0,-4 0-16,-5 0 0,-6 0 2,-9 0 0,-1-5-80,-4 0 0,-3 0 66,3 5 0,3 0-93,2 0 0,-1 2-209,1 3 196,0-4 1,5 6-304,-1-7 248,8 6 0,1-4 151,7 3 0,-1 3 0,1 0 0</inkml:trace>
  <inkml:trace contextRef="#ctx0" brushRef="#br0" timeOffset="7454.998">4572 3305 7569,'-15'7'-101,"0"-6"26,1 4 0,-6-3 166,1-2 0,-8 0-22,3 0 0,-4 0 51,-1 0 0,-2 0-97,-4 0 0,4-2 34,-3-3 0,8 4-134,1-4 1,3-2-161,-3 2 164,4-6-16,6 9 1,5-11-60,1 4 0,5 0 98,-1 0 1,5-1 26,5-5 0,5 0 0,10 1 0,-2-1 5,6 0 1,2 1-7,9-1 1,1-3 7,3 3 0,3-8 16,-3 9 0,10-4 0,4 3 0</inkml:trace>
  <inkml:trace contextRef="#ctx0" brushRef="#br0" timeOffset="8245.998">9981 2820 7569,'-10'0'0,"0"0"0,1 0-478,-6 0 238,0 7 232,-6-6 1,-2 6 178,-6-7 1,-2 0-75,-4 0 0,-4 0 78,-10 0 1,-5 0-154,-9 0 0,-6 0 4,-9 0 1,6 0-17,-7 0 0,17 2-177,-6 2 1,4 0-47,-5 5 0,4-5 75,6 1 0,2 1-95,3-1 0,4 0 82,6-5 0,6 5 151,4 0 0,9 0 0,-3 1 0,6 2 0</inkml:trace>
  <inkml:trace contextRef="#ctx0" brushRef="#br0" timeOffset="8571.998">8982 3041 6954,'-22'0'459,"-2"0"0,-4 0-384,-1 0 1,-1-5 27,1 0 1,-5-7-8,-1 3 0,-4 0-20,5 0 0,-1 1-121,6-2 1,1-3 83,4 3 28,3-3 1,6 3-158,0 0 1,2 0 75,3-4-106,4-1 1,6 0 34,0 1 0,0-1-161,0 0 1,6-4-64,4-1 0,3 0 309,2 6 0,13-1 0,3 0 0</inkml:trace>
  <inkml:trace contextRef="#ctx0" brushRef="#br0" timeOffset="9556.998">13979 2570 7569,'-14'0'-30,"-1"0"-124,0 0 156,-6 7 1,-4-6 111,-9 4 1,-3-3 1,-8-2 0,1 0-147,0 0 1,-5 0 56,0 0 1,0 0-72,5 0 0,-5 0 35,0 0 0,-5 0-86,5 0 1,0 0-366,5 0 310,0 0 1,2 0-414,2 0 564,4 0 0,1 7 0,-3 1 0</inkml:trace>
  <inkml:trace contextRef="#ctx0" brushRef="#br0" timeOffset="9881.998">13377 2776 7569,'-17'5'-116,"-2"0"1,-6 0-347,-9-5 485,-4 0 0,-7 0 425,-4 0-266,-4 0 0,1-2-232,3-3 119,3 4 0,4-11-17,3 7 1,-1-6-94,11 1 0,-4-1 66,9 1 1,3-3 0,1 3 0,5-5-127,6-4 39,2 2 1,7-6-54,0 4 1,2 1 12,3-7 1,4 6-162,11-6 0,3 7-116,6-1 379,1-4 0,6 7 0,1-6 0</inkml:trace>
  <inkml:trace contextRef="#ctx0" brushRef="#br0" timeOffset="10765.998">12436 2173 7569,'0'9'-840,"0"-3"1275,0-6-432,6 0 61,3 0 0,7 0 6,3 0 0,-1 0-8,7 0 0,-1 0-16,6 0 1,6 0-5,3 0 0,5 0-50,5 0 53,-3 0 1,4 0-80,-5 0 0,5 0 38,4 0 1,5 0-70,5 0 0,-4 0 88,4 0 0,-4 0-101,-1 0 0,-7-2 45,-3-2 1,-8 2 8,-2-3 1,-5 3-2,6 2 0,-8-4-18,3-1 28,2 0 1,-4 3-5,6-3 0,-6 4-20,1-4 0,0 3-48,-4 2 30,2 0 0,-15 0-68,2 0 12,-9 0 51,-3 0 1,-9 5 14,-3 0 13,-3 6 1,-5-7-6,3 5 0,-3-1-5,3 2 1,-3 3 42,-2-3 0,1-2-36,-1 2 0,5-5 63,0 5 0,6-7-79,-6 2 135,6 3-48,-2-6-12,6 4 1,2-6 84,2 0 0,5 0-101,5 0 1,1-5 56,0 1 1,-1-3-43,1 2 1,-5 2 101,0-7 1,0 5 10,4-5-59,1 1 1,0-6-32,-1 0 1,1 0 6,0 1 1,-1 2-28,1-2 0,0 2 22,0-7 1,-1 2-2,1 3 0,-2-1-3,-3 0 0,1 5 9,-6 1 1,-2 4-9,-8-5 1,-6 7 19,-13-2 1,-7 1-59,-14 0 1,-5 2-71,-4-3 0,2 3-312,-2 2 0,1-1 55,0-4 322,8 3 0,3-11 0,4 5 0</inkml:trace>
  <inkml:trace contextRef="#ctx0" brushRef="#br0" timeOffset="12883.998">15479 1159 8051,'0'10'237,"0"0"1,-2 0-181,-3 4 0,3-2 46,-3 2 1,-1-1-171,1 12 1,-5-5 40,5 4 1,-4 1-57,4 4 1,-7-5-6,2 1 0,4-5 70,1 4 0,-2-6-226,3 2 0,-1-4 82,5-1 1,0-6-705,0 1 434,0-6 431,0 2 0,6-6 0,2 0 0</inkml:trace>
  <inkml:trace contextRef="#ctx0" brushRef="#br0" timeOffset="13208.998">15493 1497 7569,'8'0'-8,"-1"0"53,-7 0-63,0 7 106,0-6-6,0 13 1,-2-6-73,-3 6 0,2-4 101,-7 0 1,5-2-44,-4 2 1,4 3 0,-5-3 1,5-2-57,-5 2 0,0-7 13,-4 2 1,4 1-11,0-1 0,0 0-51,-4-5 1,-1 0 82,0 0 1,1 0-113,-1 0 0,0 0 94,0 0 0,1 0-103,-1 0 1,0-5 87,1 0 0,-1-6-137,0 1 1,-1-3-93,-4-2 1,6 1-469,-1-1 682,0 0 0,7-6 0,-7-2 0</inkml:trace>
  <inkml:trace contextRef="#ctx0" brushRef="#br0" timeOffset="14263.998">14361 498 7569,'15'6'0,"0"-4"-487,0 3 249,-1-4 250,1-1 0,5 0 217,-1 0 1,7-1-140,-1-4 1,2-3 7,3-7 1,-1 0-6,1 1 0,-3-1 7,-2 0 0,1-1-19,-6-4 1,-1 2-8,-4-6 1,0 6 36,-1-2-33,1-3 1,-5 7-31,0-4 0,-7 4 98,2 1-206,-4 1 0,-2 1 74,-4 3 0,-3 3-168,-7 7 0,-1 0 60,-4 0 1,-1 7-67,-4 3 0,-2 4-13,2 6 0,-3-2 29,-1 6 1,1-4 131,4 5 0,1-6-56,3 6 0,6-6 50,-1 6 0,0-6-34,5 6 0,4-6 92,1 6 0,3-7-57,2 1 1,5-2 11,0-2 0,11-1-11,-1 1 0,8 0 1,-3-1 1,6-4 33,-2 0 1,4-7-40,1 2 0,-1-3 64,-3-2 1,2-2-57,-2-3 1,-2 2 42,1-7 0,-6 0-32,2-4 1,-4 1 40,-1 3 1,-5-3-55,-1 3 1,-4 3-12,5 2-98,-7-3 120,4 7 0,-5-6-132,3 7 104,-4 7-8,6 1 0,-7 7 30,0-1 1,6-1 2,4-3 0,3 2 39,2-8 0,1 6 12,4-5 1,-2 0 58,6-5 1,1 0-95,4 0 0,0-2 89,1-3 0,-1 2-68,1-7 0,-6 2 60,1-2 0,-7-3-41,1 4 0,-2-4 3,-3-2 0,-4 5-6,0 0 1,-7 0 0,2-4 0,-3 4 134,-2 0-126,0 0 1,-9-3 25,-5 3 0,-9 4-28,-11 6 0,-4 0-108,-6 0 1,0 0-37,0 0 0,1 0-130,4 0 1,-2 6 94,7 4 1,5-2-98,4 2 0,7-2 222,-1 2 0,2 10 0,2-4 0</inkml:trace>
  <inkml:trace contextRef="#ctx0" brushRef="#br0" timeOffset="14807.998">15332 454 6716,'8'0'257,"-2"6"-273,-6-4 1,0 6 73,0-3 1,0-2-85,0 7 0,0-5 118,0 5-249,0-1 179,0 6-14,7 0 0,1-2-10,7-3 1,-1 1-16,1-6 1,0 0 0,-1-5 0,1 0 21,0 0 0,4 0-12,1 0 1,5 0 11,-6 0 0,2 0 8,-1 0 0,-5-2 2,-1-3 0,1-1 1,-5-4 0,-2 2-20,2 3 0,-7 2 17,2-7-207,-3 7 137,-2-4 1,-5 19 46,0 2 1,0 4-3,5-3 0,0-5 1,0 0 0,6-2 69,4 1 0,3 3-67,2-7 1,6 1 173,4-1-73,-4-3 0,7 4-41,-4-6 0,2 0 83,-1 0 1,1-1-70,-6-4 1,4 2 5,-4-7 1,-1 5-39,-4-5 15,0 7 0,-5-9 60,-1 8-59,-5-8 1,7 4-13,-6-7 0,0 5 48,-5 1 24,6-1 1,-6-5-56,0 0 0,-3 6 12,-12-1 0,2 7-57,-11-2 1,-2 3-88,-9 2 1,3 0-134,-7 0 0,1 2 79,-1 3 0,4 1-20,11 4 0,-2 3 16,6-3 1,1 1-503,4-1 638,0 3 0,1-5 0,-1 7 0</inkml:trace>
  <inkml:trace contextRef="#ctx0" brushRef="#br0" timeOffset="15350.998">16008 498 7569,'0'8'-169,"0"5"1,0-10 208,0 7 48,0 0 1,0 5-25,0-1 0,0-4-122,0 0 1,1-2-15,4 2-4,-3 3 186,4-5-223,1 7 161,1-1 0,7-4 23,0 0-52,-1-7 0,1 4 16,0-7 0,4 0 1,1 0 1,-1-7-12,-4-3 0,1-4 3,4-6 1,-4 2-125,4-6 130,3-1-8,-7-4 1,10 1-142,-6 4 141,-1-4-2,-4 5 1,0-2-1,0 1 1,-1 1 11,1-1 0,-2 1 6,-3 3 0,1 4-18,-6-4-124,7 4 131,-11 1-176,6 7 171,-7-5-106,0 11 1,0-3 74,0 10 0,-2 3-93,-3 7 0,-1 6 68,-4 4 0,-3-2 19,3 1 1,2 1-26,-2 4 1,2 1 73,-2-1 0,-3 0-33,3 1 0,2-6 6,-2 1 0,2-6-4,-2 6 0,-1-7-17,6 1 8,0-2 5,-1-9-78,4-2 68,2-19 1,13-1 8,7-11 1,1-3 33,-2 4 1,-1 1 6,7-1 0,-1-1 25,6-4 0,-1 1-59,1 3 1,4-2 60,0 2-56,7 4 1,-3-2-29,6 3 1,-2 4-73,-3-4 1,2 9 110,-7 1-25,1 7 0,-6-10 0,1 5 0</inkml:trace>
  <inkml:trace contextRef="#ctx0" brushRef="#br0" timeOffset="15643.998">16772 542 7569,'10'0'-159,"0"0"0,-5 1-523,4 4 646,1-3 0,5 6 428,0-3-338,-1 3 0,1 7 4,0 0 1,-7 1 269,-3 4-267,3-4 0,-6 5-76,2-6 0,-8 1 97,-6 4 0,0-4-138,-5 4 1,7-9 80,-12-1 1,12-5-221,-6 5 0,2-7-79,-3 2 274,1-4 0,-1-7 0,0-2 0</inkml:trace>
  <inkml:trace contextRef="#ctx0" brushRef="#br0" timeOffset="15900.998">17316 116 7569,'6'14'0,"-4"-4"-705,3 0 58,-3 0 1263,-2 4-369,0 1 1,-2 1-31,-3 4 0,2-4-121,-7 4 0,0 3-43,-4 1 1,4 4 7,0 1 1,0-2-91,-5 2 0,1-3 79,-1 8 1,5 2-190,0-1 0,1 1-50,-6-2 1,2-5-96,3 1 1,-1-3 283,6-7 0,-7 6 0,4-3 0</inkml:trace>
  <inkml:trace contextRef="#ctx0" brushRef="#br0" timeOffset="16109.998">17625 336 6984,'-15'0'99,"-6"0"88,-4 0 0,-1 0-201,2 0 1,-9 0-12,3 0 0,-2 5-58,2 0 1,3 5-181,2-5 0,-3 4 263,4-4 0,-4 7 0,-1-4 0</inkml:trace>
  <inkml:trace contextRef="#ctx0" brushRef="#br0" timeOffset="16485.998">17375 674 7569,'16'0'0,"4"0"0,-4 0-62,4 0 0,1 0-36,-2 0 0,3 0 178,-3 0 1,-2-2-25,2-2-93,-2-5 210,-3-5-114,1-1 0,-7 0 40,-3 1 0,-5 4-110,-5 0 0,-5 7 59,-9-2 1,-4-2-77,-7 2 1,1 1 16,0 4 1,-1 4-136,1 1 0,4 7 84,1-2 1,6 3-79,-2 1 0,9 1 77,1 0 1,7 4 28,-2 1 0,3 1 51,2-1 1,0-4-51,0 4 0,2-4-5,3-1 1,3-1 13,7 1 1,1-5-46,4 0 1,2-7 42,8 2 26,-1-3 0,14 4 0,2 2 0</inkml:trace>
  <inkml:trace contextRef="#ctx0" brushRef="#br0" timeOffset="18153.998">17889 1042 7569,'-15'0'-456,"1"0"1,2 0 419,-2 0 0,1 0 254,-12 0 1,1 0-80,-6 0 1,-1 0 112,-3 0 1,-4-5-56,-6 0-128,-6 0 1,4 3 29,-3-3 1,-2 4 1,2-4 0,-6 2-108,1-2 1,-16 3 110,-9-3 1,-4 4-305,0 1 0,3-5 238,6 0 1,-6-2-53,-3 2 1,-4 4 65,-1-4 0,-3-2-121,2 2 0,4-4 19,12 4 0,-7-2 22,-3 2 0,-9 4-7,-1-4 1,5 3 39,5 2 0,4 0-117,-4 0 1,-5 7 102,-5 2 1,1 3-54,9-2 0,3 3 53,6-4 0,6 0-6,-1 0 1,5-4 32,-4 5 1,6-7 107,-2 2 0,5-3-44,5-2 1,0 0-67,10 0 1,-1 0 17,10 0 1,-4-5 1,5 0 0,0-5-125,4 5 0,1-1 238,-1 1 0,1 3-237,0-3 1,-1-1 36,1 1 0,1 0-31,3 5 1,4 0-165,7 0 128,-1 0 95,0 0-93,7 0 209,1 0-83,7-6 0,2 2 5,3-5 1,-2 5 16,7-1 0,-5-3 9,5-2 0,0 2 15,4-2 1,-4 6-44,0-6 108,0 0 0,4-5-96,1 1 0,0-3 25,-1-2 1,6 1-16,0-7 0,1-1-13,-2-8 0,3 1 131,2-6 1,2 5-116,-6-6 1,4 1 18,-4-5 9,6 6-25,-10-4 0,6 11-135,-8-3 129,1 3 0,-5 1-35,0 1 1,-2 6-133,2 3 1,-2 4 36,-3 1-25,-4 1 103,6 5 0,-5-2-47,2 6 166,-2 0-85,5 5-14,-1-6-25,-4 4 0,6-4-17,-3 6 0,-4-2-8,4-3 0,2 2-20,-2-7 1,1 7 28,-1-2 65,3-3-48,7 6 0,0-6 31,0 3 1,1 3 84,3-3 1,-1 4-47,7 1 1,-5 1 106,4 4 1,5-1 106,6 5-230,-1-5 0,-3 4 46,3-3 1,-3-4-16,4 4 1,2-3-27,2-2 1,2 0 33,-2 0 0,10 0 12,0 0-40,7 0 0,8 0-3,-1 0 0,1-2-9,-5-3 0,1 4-7,4-4 10,-4 3 1,11 2 15,-8 0 1,11-5-2,-6 0 1,1 0-98,-10 5 1,0 0 82,-1 0 0,-4 5-57,0 0 0,5 2 48,5-2 1,3-4 7,1 4 0,-6-2-12,7 2 0,-12-3 3,-3 3 1,-7-3 11,2-2 0,4 0 4,0 0 0,1-2-96,5-3 74,-10 3 0,15-9-25,-10 6 0,-9-1-6,0 1 1,-6 3-6,0-3 1,-3 3-10,-7 2 0,1 0-20,-1 0 44,1 0 1,-1 0-39,0 0 0,6 0 18,-1 0 0,0 0-15,-4 0 0,-1 0 24,0 0 0,-1 0 5,-3 0 0,1 0-12,-7 0 0,3 2 0,-3 3 1,-2-3-3,2 3 0,-3 1-5,-1-1 0,0 5-32,0-5 1,-1 4 36,1-4 1,0 5 34,-1-5 1,1 2-36,0-3 1,-5-2 26,-1 3-47,-5 3 29,9-6 0,-10 9 2,7-6 1,-7 2-85,2-2 89,3-4 1,-5 11-9,7-7 23,-7-1 0,6-2-40,-4 3 9,-4-3 1,6 6-4,-7-3-17,0-4 1,0 7 40,0-3 1,0-1 0,0 5 0,1-4-24,4 5 0,-3-5 8,3 5 1,-4-5 26,-1 5 1,0-1-26,0 6 0,0 0 13,0-1 1,0 1-7,0 0 0,-1 6-2,-4 4 1,2-3 2,-7 3 1,5-1-1,-5 6 1,2 4 31,-2 0 1,-1 2-30,6-1 0,-5-4 56,5 3 1,-5-3-51,5-2 0,-4 1 2,4-1 0,-2-4 5,2-1 1,4-4 28,-4 4 1,1-6-8,0 2 1,2-4 2,-3-1 0,3 0-5,2-1 1,0-4-14,0 0 1,0-5-45,0 5 71,-6-7-440,4 3 266,-4-6 0,4 0-326,-3 0 210,4 0 1,-8 0-244,4 0 208,4 0 0,-7 0-237,3 0 109,3 0 408,-4 0 0,-1-6 0,-1-2 0</inkml:trace>
  <inkml:trace contextRef="#ctx0" brushRef="#br1" timeOffset="-11902.734">19403 2294 7261,'-15'0'358,"0"0"-223,1 0 0,4 0-66,0 0 0,-1 1-70,-9 4 70,4-3 0,-7 4-39,3-6 1,2 0-103,-6 0 0,-2 0-326,-9 0 284,4 0 1,-6 0-64,2 0 1,4 0-70,-3 0 0,3 0 42,2 0 0,1 0 204,3 0 0,-2-6 0,4-2 0</inkml:trace>
  <inkml:trace contextRef="#ctx0" brushRef="#br1" timeOffset="-11664.734">19344 2073 7569,'-8'7'-49,"-5"-6"56,3 4 0,-1-2-15,1 2 237,-3-3-192,4 4 1,-10-6-126,-1 0 1,1 0 130,4 0 1,-1 0-58,-4 0 0,4 0-9,-4 0 1,4 0-201,1 0 0,0 0-342,1 0 565,-1-6 0,-6 4 0,-2-4 0</inkml:trace>
  <inkml:trace contextRef="#ctx0" brushRef="#br1" timeOffset="-11201.734">19491 2426 7569,'0'15'61,"0"-7"4,0-2 140,0-6 1,7-5-152,2 0 1,4-6-117,2 1 0,5-3 58,-1-2 1,7-1-101,-1-4 0,-2 4-39,1-3 92,1 2 1,3-2-17,-4-1 1,-3 0 60,-6 6-31,0-1 15,-7 0-29,-2 1 25,-6-1 0,-11 2-33,-4 3 1,-9-1-4,-1 6 0,-3-5-189,-1 5 117,0 0 0,-1 0-325,1 0 459,6 0 0,-5-1 0,5-2 0</inkml:trace>
  <inkml:trace contextRef="#ctx0" brushRef="#br1" timeOffset="-9259.734">22093 2396 6783,'-15'0'146,"0"0"-67,1 0 1,-8 0 0,-2 0 0,-4 0 4,-1 0 1,-2 0-7,-4 0 0,4 0-49,-3 0 0,-3-4 0,-3-1 1,-4 0 1,-5 5 1,-10 0-99,-9 0 0,-4 0 50,-2 0 0,3 0-122,2 0 1,4 1-126,6 4 152,0-3 0,0 4 62,0-6 1,6 5-14,-1 0 1,6 0 40,-1-5 0,9 0-42,0 0 1,9 0 86,2 0 0,1 0-67,9 0 1,-1-2 62,5-2 1,7 0-15,3-5 1,2 4 7,-2-5 1,3 0 2,-4-5 13,6 1 0,5-1-37,0 0 1,0 5 123,-5 1-112,6-1 0,1-5 24,2 0 1,3 1-4,-7-1-24,0 0 0,0 1 5,-1-1 0,6 0-19,-5 1 0,5-6 11,-5 0 1,6-1-3,-1 1 0,-2 4 2,2-3 0,0-4 0,5-2 1,4 2-1,1-1 1,-1 1-2,-4-2 1,0-1-18,-1 7 19,-5-7 1,4 9-10,-4-2 0,3 1-2,-2-2 1,1 4-10,-6-4 1,5 4 8,-5 1-41,6 0 32,-3 1 14,0-1 0,4 5 7,-7 0 2,0 7 1,1-3 1,-4 6 1,6 0 62,-3 0-67,-3 0 30,11 6 0,-5-3-25,6 7 1,-4-6 15,0 0 0,0 3 6,5-2 0,-1 5-1,1-5 1,1 4 0,4-4 0,-4 2-1,4-2 1,3-4-7,1 4 1,2 2-1,-1-2 0,8 0-25,-4-5 1,5 4 21,0 1 1,2 2-40,4-2 0,2-2 24,-3 7 1,4-7-3,1 2 0,3 2-1,-3-3 0,9 6 2,-9-5 1,8 0 9,-3-5 0,6 0-8,-1 0 0,-1 0-7,1 0 1,-12 0 7,2 0 0,-8 0-45,3 0 0,-8 0 26,-1 0 0,-3 0-4,-7 0 0,4 0 6,-4 0 1,0 0-3,-6 0 0,6 0-67,0 0 65,-1 0 0,-4 2-18,0 3 0,-1-4 14,1 4 0,-5-2 40,0 2 1,-6-3-14,6 3-3,-6 3 1,2-5 2,-6 7 5,0-7 20,0 4-31,0-1 0,0-4 0,-6 11 0,2-11 0,-6 3-10,7 3 10,-10-7 0,7 12-9,-4-3 0,-3 3 7,3 2 1,-3 0 1,3-1-2,0 1 1,0 0-4,-4 0-16,-1 6 1,2-5 18,3 4 1,-1-2-1,6 1-2,-7-2 0,11 4 49,-4-6-48,3-1 1,-3 1 28,0 0 1,1-1-26,4 1 1,-5 0-12,0-1 1,0-4 18,5 0-106,0 0 101,0 5-232,0-7-101,0-2 329,0-6 0,-7-6 0,-1-2 0</inkml:trace>
  <inkml:trace contextRef="#ctx0" brushRef="#br1" timeOffset="-8967.734">22343 2264 6612,'-7'8'143,"5"-1"1,-6-7-69,3 0 1,2 0 0,-7 0 0,4 0-6,-9 0 1,4 5-61,-9 0 1,-3 0-10,-1-5 1,-6 0 16,-4 0 0,-4 0-90,-6 0 0,5 0-154,0 0 129,0 0 0,1-5 31,4 0 66,3-7 0,-5 11 0,-2-6 0</inkml:trace>
  <inkml:trace contextRef="#ctx0" brushRef="#br1" timeOffset="-8543.734">21093 2323 7165,'8'-2'107,"-3"-3"0,2-3-51,-2-6 1,6-1-16,-1 0 1,3-6-78,2-4 1,-6 4 74,1 2 1,0-4-1,3-2-83,-3-3 0,3 1-13,-3 2 0,3-3-185,2 4 0,1-4 82,3-1 160,-2 6 0,4-5 0,-6 5 0</inkml:trace>
  <inkml:trace contextRef="#ctx0" brushRef="#br1" timeOffset="-8226.734">21828 2308 7438,'-8'0'71,"1"-6"60,7-4 0,0-3-31,0-2 0,0-1-101,0-4 0,0-3 54,0-6 0,0-2-130,0-3 0,5 3-5,0-4 1,7-2-161,-3-2 0,5-4-151,0-1 393,1 0 0,6 6 0,2 2 0</inkml:trace>
  <inkml:trace contextRef="#ctx0" brushRef="#br1" timeOffset="-6427.73">23666 2147 7569,'0'8'-733,"0"-2"665,0-6 39,-7 0 114,5 0-3,-4 0 28,-1 0-29,6 0-30,-6-6 0,7-2-2,0-7 1,0 0-40,0 0 0,0 1 49,0-1 1,5-1-127,0-4 101,6-3 0,-4-6-24,3-1 1,3 1-82,-3 0 0,8-1-49,1 1 52,1 6 0,-6-3 16,1 6 0,0-4-72,0 4 64,-1 1 23,1 4 1,-5 7 59,0 3-67,-7-3 44,3 6 34,-6-5-43,0 21 4,7-11 1,-4 10 1,7-13 1,-5 0-2,5 0 1,-1 0 4,6 0 0,5 0 1,-1 0 0,7 1 136,-1 4-136,3-3 0,1 5 23,0-7 0,1 4 4,-1 1 1,2 0 11,4-5-28,2 0 0,14 5 9,3 0 0,9 0-2,6-5 0,1 0 7,-1 0 0,-5 0-1,-11 0 0,3-5 10,-7 0-22,6 0 0,-7 4-14,6-4 0,1 3-4,9-3 0,1-1-72,4 1 85,-4-7 1,-11 11-28,0-4 0,-7-2-6,2 2 0,-5 0-6,-4 5 1,-6 0-6,-10 0 0,3 0-39,-8 0 51,1 0-63,-12 0 6,5 0 2,-11 7 27,4-5 0,-6 6-11,0-3-2,-6-4 58,4 6 0,-6-6 12,3 4 71,3-3-110,-4 11 23,-1-11 19,-1 11-1,-7-12 0,6 11 4,-1-7 0,5 5-7,-5-6 1,7 3 0,-2-2 0,-2-2-5,2 7 0,-4-5 0,4 5 0,-2-2 62,2 2-62,4 3 1,-6-5 15,7 7 0,-1-1 2,-4 1 1,3 0-9,-3-1 1,3 1-1,2 0 0,-4 1-18,-1 4 0,0-4 18,5 4 1,-5-4-25,0-1 0,-5-1 10,5 1-2,-6 0 1,8-1 0,-7 1 0,7 0-3,-2 0 6,-4-1 0,8 1 1,-6 0 0,7-1 0,0 1 0,0-7-25,0-1 37,0-7 13,-6 0 1,-2 0 4,-7 0 1,0-2 102,1-3-122,-1 4 0,0-6 8,0 7 1,-6-5 2,-3 0 1,-4 0 65,-1 5-71,-1 0 1,-7-5 20,-8 1 1,0-1 1,-9 5 1,0 0 1,-5 0-40,0 0 0,-6 5 2,-4-1 1,-9 1-194,-5-5 1,-5 5 181,-6 0 1,11 0-9,0-5 0,0 2-67,-1 3 0,-1-4 47,2 4 1,3-3-70,7-2 93,6 0 0,8 0-58,10 0 1,8 0-7,2 0 0,8-5-126,1 0 169,7 0 1,9 5-58,-1 0 1,2-7 88,-2 9 0,14-26 0</inkml:trace>
  <inkml:trace contextRef="#ctx0" brushRef="#br1" timeOffset="-6082.73">24136 2205 7450,'-8'-8'107,"1"-5"-177,7 3 50,0-3 0,0-1 71,0-1 0,0-2-108,0-2 0,7 1-96,3-7 101,-4 7 1,7-8-12,-3 7 1,-2-6-142,2 6 1,0-6 99,4 6 1,-4-1 103,0 5 0,0-6 0,4-2 0</inkml:trace>
  <inkml:trace contextRef="#ctx0" brushRef="#br1" timeOffset="-5760.73">24753 2147 6692,'10'-14'693,"0"5"-704,-7-4 88,10-2 0,-10-3-10,7-7 0,-5 6-117,5-6 1,-7 1 55,2-6 0,2 1-111,-2 0 0,-1-6-403,-4 1 364,0 0 1,2 3 143,3-4 0,-3 4 0,4-5 0</inkml:trace>
  <inkml:trace contextRef="#ctx0" brushRef="#br1" timeOffset="-4282.73">26547 1676 7569,'8'0'-835,"0"0"783,-3 0 0,-2 0-55,7 0 17,0 0 145,4-6-18,1 4 0,0-5 2,-1 7 1,1 0 19,0 0 0,0 0 7,-1 0 0,3 0-53,2 0 0,-1-4-7,7-1 0,1 0-6,8 5 1,0 0-10,10 0 0,1-5-28,13 0 59,-2 0 0,8 3-71,-11-2 1,3 2 54,-7-3 0,0 2-66,-5-2 61,0 3 0,-5-4-14,1 6 0,-3-5-1,2 0 1,-3 0-9,-6 5 0,2 0-4,-2 0 1,-4 0-56,-11 0 71,-1 0 1,1 0 1,0 0 1,-6 0-24,1 0-73,-6 0 63,9 0-27,-5 0 45,6 0 0,0 2 44,-5 2-18,-2-2 1,-6 5 4,4-7 12,-3 6 0,5-3-34,-7 7 48,0-6-30,0 9 34,0-5-34,0 6 0,0-4 4,0 0 0,0-5-5,0 5 1,-2 0 7,-3 4-8,3-6 1,-6 5-4,3-3 0,4 3-2,-4 2 0,-2 0 1,1-1-1,-2 1 0,3-2 3,-5-3-17,7 3 0,-10-5 16,3 7 0,3 5-37,2-1 1,-1 2 30,1-1 0,0-4-4,5 4 1,0 1-14,0-1 1,0 1 12,0-1 1,0-4 16,0 3 1,0-2-17,0-2 1,0-6 82,0 1-78,0 0 55,0 5-13,-7-7 10,6-2-42,-12-6 19,11 0-22,-11 0 15,5 0 0,-7 0 0,0-1 5,1-4 1,-1 3 0,0-3 1,-4 4-2,-1 1 0,-6-5 4,2 0 1,-4 0 6,-2 5 1,-4 0-12,0 0 0,-1-5-34,6 0 0,-2 0 31,-3 5 0,-2 0-46,-3 0 1,-5 0 7,-1 0 1,0 0-7,-9 0 1,2 5 2,-2 0 1,3 0-4,7-5 0,0 5 0,0 0 1,1 0 8,4-5 0,-7 0-36,7 0 0,-2 0 34,7 0 1,3 0-27,-3 0 0,9 0 27,6 0 5,2-7 11,9-1 6,2-7 0,6 1 19,0-1 0,1 2-33,4 3 1,-3-3 48,3 3 1,1-3-38,-1-2 0,0 6 54,-5-1 0,-2-5-55,-3-5 1,2 1 1,-7 4 0,7-1-4,-2-4 1,-1 4-4,1-4 1,-2 4 9,2 1 1,4-1-2,-4-4 1,2 9-19,-2-4 0,3 4 13,-3-4 0,3 0-4,2 1 1,5-6-56,0 0 1,12 1 56,-3 4 0,4 0 0,-3 1 0</inkml:trace>
  <inkml:trace contextRef="#ctx0" brushRef="#br1" timeOffset="-3923.73">26782 2073 6388,'0'-15'314,"0"1"-237,0-1 156,0 0-209,0-6 1,0 3-117,0-6 119,0 6 0,5-10-32,0 3 1,4-1-72,-4 2 1,7-4 18,-3 3 1,0 4 56,0 2 0,1-4 0,5 0 0</inkml:trace>
  <inkml:trace contextRef="#ctx0" brushRef="#br1" timeOffset="-3648.73">27296 2117 6607,'0'-15'-481,"0"1"852,0-1-152,0 0 1,-5-6-229,0-3-43,0-4 0,4-6 67,-4-1 1,3 1-13,-3 5 0,4-6-179,1 1 1,0 0 175,0 4 0,0 1 0,0-1 0</inkml:trace>
  <inkml:trace contextRef="#ctx0" brushRef="#br1" timeOffset="-2296.73">28546 1588 7569,'8'0'-235,"5"6"0,-10-4 83,7 3 0,-7-2 135,2 2 1,3-3 39,2 3 1,-2-4 11,2-1 24,0 7-35,5-5 0,-1 4 20,1-6 5,6 0 0,-3 0-152,7 0 130,-1 7 1,12-6-39,3 4 0,-1-3-8,1-2 0,7 0 9,8 0 1,-2 0-11,2 0 0,-12 0-48,2 0 77,-9 0-11,1 0 1,-4 0-21,-2 0 22,2 0 1,-15 0-8,2 0 4,-2 0-10,-9 0 1,0 0-15,-3 0-72,-4 0-16,6 0 16,-14 6 82,-1-4-2,0 4 0,0-1 36,3 0-38,3 0 25,-4 2 0,4-6 0,-3 4 0,4-2-13,-4 2 1,2-3 11,-2 3 21,3 3-13,-11 0 0,10 5-11,-7-3-1,7 3 0,-6-6-2,5 3 1,2 3-4,-3-4 7,3-2 0,2 6-1,0-3 0,-5 3-2,1 2 0,-3 4 1,2 1 0,3 6 2,-2-2 0,0 3 2,-1-3 1,4 2 25,-4-6-28,3 6 1,-3-5 11,0 4-10,1 2-1,4-10 0,0 4 16,0-6 0,0-1-14,0 1 1,0 0-10,0-1-24,0 1-5,0 0 32,0 0-1,0-1-2,0-6-3,0 5 12,0-11-11,0 5 13,-7-7-3,5 0 0,-6-2 1,3-3 0,2 3 72,-7-2-74,7 2 1,-8 0 1,6-3 2,-7 4 0,4-6 38,-7 7 0,6-5-25,-1 0-5,0 1 0,-10 4 6,1 0 0,-6 0-6,6 0 0,-7-2-1,1-3 1,-4 3-20,-6-3 18,4 4-2,-11-6 1,11 6-48,-3-4 48,2 3 0,3-4-15,6 4 0,-3-9 0,7 4 11,1-1-20,1 5 0,3-9 15,-1 7 0,0-5-16,0 6 0,1-6 6,-1 5 0,0-5-1,1 5 0,-1-5 5,0 5 0,-4-4 0,-1 4 0,0-7-39,6 4 38,-1 0 0,0-3-9,1 6 1,-1-5 6,0 5 0,5-5-25,1 5 0,4-5 18,-5 6-27,7-1 22,-4-2 25,7 5-19,0-11 0,0 10 59,0-7-62,7 7 49,-6-3-12,12 6 0,-9-5 28,5 0 11,-5 0 18,2 5-56,1-7 0,-6 4-6,4-7 0,-1 2-33,0-2 29,-2-3 1,5 5-16,-7-7 0,5 6-3,-1-1 0,3 0-20,-2-5 30,-4 1 0,13-1-4,-5 0 1,0 0-3,0 1 0,-1-1-68,2 0 1,3-1 64,-3-4 0,-2 6-176,2-1 1,-5 0 23,5 6 157,-7 2 0,10-6 0,-5 5 0</inkml:trace>
  <inkml:trace contextRef="#ctx0" brushRef="#br1" timeOffset="-1896.73">28678 2176 6460,'0'-10'-125,"0"0"1,0 1 365,0-6-187,0 0 1,0 0-13,0 1 48,0-8-47,0 6-49,6-5 1,-4 0 5,3-4 1,-2 2-2,2-1 1,-2 1-68,7-2 1,-5-2 30,5 2 1,-2 4-138,2 1 1,-4-1-70,-6 2 192,0-1 51,0 5 0,7 1 0,1-1 0</inkml:trace>
  <inkml:trace contextRef="#ctx0" brushRef="#br1" timeOffset="-1606.73">28913 2176 7569,'0'-8'-955,"0"1"423,0 7 532,0-6 0,0 2 23,0-5 127,0-1-33,0-5 1,0 0 11,0 1 0,0-8-111,0-2 0,0-4 3,0-1 1,0-2-41,0-3 1,0 2-65,0-2 0,5-2 83,0 2 0,6-7 0,-3 4 0</inkml:trace>
  <inkml:trace contextRef="#ctx0" brushRef="#br1" timeOffset="-466.73">28178 1764 7147,'-8'0'-1179,"1"0"1198,1 0 0,3 5 24,-7 0-17,0 0-28,2-5 0,-5 0-2,3 0 0,-3 0 34,-2 0-107,7 0 89,-5 0 1,5 0-31,-7 0 3,0 0 0,1 0-146,-1 0 155,7 0 5,-5 0 1,11 0 0,-11 0 0,5 0 0</inkml:trace>
  <inkml:trace contextRef="#ctx0" brushRef="#br1" timeOffset="-147.73">28119 1867 7569,'9'0'0,"2"-1"-191,-6-4 0,1 3-238,-1-3 0,-1 2 286,5-2 158,-5 3-3,9-4 0,-10-1 75,7-2-60,-7 2-7,10-6 1,-5 5 7,7-7 0,-5 5-16,0 0 0,-1 1-2,6-6 1,-5 5-19,0 0-2,-1 1-71,6-6 1,-5 2 86,0 3-122,-7 3 1,4 6 3,-7-4 112,0 3 0,-7-4 0,-1 6 0</inkml:trace>
  <inkml:trace contextRef="#ctx0" brushRef="#br1" timeOffset="360.27">28178 2058 6585,'-8'0'55,"-5"0"0,10 0-55,-7 0 1,0 0-8,-5 0 0,1 0-5,-1 0 0,0 0 15,1 0 1,-1 0-95,0 0 0,0 2 57,1 3 1,-1-4-4,0 4 1,1-3 2,-1-2-33,0 0 67,1 7 0,5-6 0,3 6 0</inkml:trace>
  <inkml:trace contextRef="#ctx0" brushRef="#br1" timeOffset="646.27">27928 2191 7569,'-8'1'-847,"3"4"494,4-3 427,-6 4 44,-1-6-55,-7-6 1,5 4-17,1-3 1,0 2 9,0-2-18,-4 3-1,11-11 1,-10 5-23,8-6 1,-1 4-78,5 0 0,0 0 28,0-5 0,5 1-109,-1-1 1,8 0 141,-2 1 0,3-8 0,1 0 0</inkml:trace>
  <inkml:trace contextRef="#ctx0" brushRef="#br1" timeOffset="1721.27">25694 1823 7569,'8'7'-631,"5"-6"552,-11 6 1,11-7-66,-3 0 1,4 0 125,6 0 0,-2 0 28,6 0 1,1 0-7,4 0 1,1-5-8,-1 0 0,1-1-81,-1 1 105,-6 3 0,3-5-14,-6 7 0,4-4-18,-4-1 1,-1 0 2,-4 5 1,-5 0 3,0 0-17,-1 0 26,0 0-56,-3 0-11,-6 0 26,-6 6 0,2-2 10,-6 5 0,7-4-4,-2 5 0,-1-5 30,1 5 0,0-5-36,5 4 33,0-5-34,0 9 86,0-12-44,0 6 0,6-7 4,4 0 0,-2-5 19,2 0 1,0-5 4,5 5 0,-1-4 45,1 4 1,-5-5-66,0 5 1,-2-6 34,2 1 1,1 2-26,-6-2 1,5 5 49,-5-5-62,0 0-6,-5-4 1,-2 1-24,-3 3 1,-3-2-12,-7 7 1,-1-6-108,-4 1 1,4 2 18,-4-2 117,4 0 0,1-4 0,1-1 0</inkml:trace>
  <inkml:trace contextRef="#ctx0" brushRef="#br1" timeOffset="2197.27">26267 2014 6839,'-14'0'-639,"4"0"705,0 0 1,-5 0-2,-4 0 1,-3 5 2,3 0 1,-4 0-9,-6-5 133,6 6-129,-5-4-65,-1 5 1,-2-7 9,-4 0 1,3 0-15,-3 0 0,4 1-113,-3 4 1,3-3 72,1 3 1,1-4-144,0-1 0,1 0 84,3 0 1,4 0 103,6 0 0,1 7 0,-1 1 0</inkml:trace>
  <inkml:trace contextRef="#ctx0" brushRef="#br1" timeOffset="2488.27">25782 2191 7569,'8'0'-1345,"-1"0"1740,-7 0-342,-13-7 0,3 4 2,-10-7 0,4 5-102,1-5 82,1 7 1,-3-8 35,-2 6-238,2-7 200,-4 11 0,6-12-127,1 3 38,-1 3 0,0-6-35,1 3 30,6-3 1,1-1 60,7-1 0,0 0 0,0 1 0</inkml:trace>
  <inkml:trace contextRef="#ctx0" brushRef="#br1" timeOffset="3748.27">22416 1926 7569,'15'0'-368,"-1"0"-42,1 0 0,0-2 321,0-2 1,6 2 149,3-3 1,4-2-22,1 3 27,1-8-47,6 10 1,1-4 38,7 6-30,-6-7-4,5 6 0,-12-6-38,3 7 41,-3 0-16,-8 0 0,0 0 6,-4 0 0,-2 0-33,2 0 1,-3 0-6,-1 0 0,0 0-4,0 0 0,-1 0-175,1 0 86,0 0 104,-1 0-28,-5 0-47,4 0 65,-12-6-5,6 4-9,-1-4 10,-4 6 56,4 0 13,-6 6-54,-6 2 18,4 0 60,-4 5-72,6-4 49,0-1-22,0 5 1,-2-7-13,-3 4 1,4-2 14,-4-3-6,3-3-19,2 4 8,0 1 1,2-5-45,3 3 41,3-4 1,3-1-11,4 0 6,-4 0 1,11-1 9,-8-4 0,6 3 1,-1-3 0,6-1 20,-5 1 0,-1-7 5,-4 2 1,0 2-7,-1-2 0,1 6 5,0-6 1,-1 2 17,1-2-20,0-3-25,-7 11 0,5-9 27,-3 6-10,-4-7-5,7 4-18,-11 0-6,5 1 0,-9 6 7,-3-4 0,-3 3 7,-7-3 1,-6 4-63,-4 1 56,-2 0 1,-3 0-145,1 0 139,-1 0 0,1 0-65,0 0 1,4-5-107,1 0 0,6-2 168,-2 3 0,4-5 0,1-5 0</inkml:trace>
  <inkml:trace contextRef="#ctx0" brushRef="#br1" timeOffset="4230.269">23489 2176 7569,'-15'0'-998,"6"0"791,-1 0 252,0 0 1,-10 0-9,1 0 0,-7 0-6,1 0 1,-7 0-32,-3 0 1,-6 2 53,2 2 0,2-2-124,-3 3 0,3-3 107,-2-2 0,1 1-165,4 4 0,1-3 78,-6 3 0,1-2-97,-1 2 0,-2-4 147,7 4 0,-7 4 0,4-1 0</inkml:trace>
  <inkml:trace contextRef="#ctx0" brushRef="#br1" timeOffset="4589.269">22886 2352 7569,'-8'0'0,"-5"0"-685,3 0 367,-9 0 231,3 0 1,-12 0 115,3 0 0,-3 0 52,-1 0-34,0 0-7,-1 0 0,6 0 5,-1 0 1,7-1-9,-1-4 1,2 2-18,3-7 1,4 5-60,0-5 1,7 0 22,-2-4 1,5 4-12,5 0 1,3-2-12,7-7 0,6 3-5,3-4 0,4 4-13,2 1 1,-1 0 12,0 1 0,-4-1-70,-1 0 0,-1 0 113,2 1 0,3-1 0,-6 0 0</inkml:trace>
  <inkml:trace contextRef="#ctx0" brushRef="#br1" timeOffset="5712.269">20549 1882 7569,'-8'0'-1110,"2"0"1181,-1 0-3,-1 0 0,-7 2 4,1 2 1,-1-2-40,0 3 1,0-3 1,1-2 1,-1 0-69,0 0 80,1 0-10,-8 0 1,6 0-199,-4 0 186,4 0 1,-3 0-152,-1 0 138,0 0 0,6 0-40,-1 0 0,0 0-47,1 0 13,-1 0 0,0 0 42,0 0-81,7 0 85,2 0-9,-1 0-1,6 0 36,-6 0 12,1 0 0,4 0-21,-5 0 3,7 6 92,0 2-90,0 1 0,0 4 1,0-10 12,0 7 11,0-1-15,0 6 0,0 0-9,0 0 1,0-1-1,0 1 0,0 0-37,0-1 36,0-6 1,-1 9 5,-4-7-52,3 12 46,-11-18-26,11 15 0,-6-10-22,3 5 41,4 1 0,-7-5-105,3 0 11,3-7-177,-4 3 273,6-6 0,0 7 0,0 1 0</inkml:trace>
  <inkml:trace contextRef="#ctx0" brushRef="#br1" timeOffset="6014.269">20211 2323 7569,'-10'5'-544,"1"0"1,-1 5 292,-5-6 560,0 1 0,1-5-295,-7 7 0,4-6 11,-2 4 0,-3-3-23,3-2 1,-2 0-121,1 0 0,4 0 37,-4 0 0,-1 0-215,1 0 296,1-7 0,-3 6 0,-1-6 0</inkml:trace>
  <inkml:trace contextRef="#ctx0" brushRef="#br1" timeOffset="6349.269">20138 2587 7569,'-15'9'-302,"0"-3"-32,1-6 0,-1 5 275,0 0 0,-6 0 129,-3-5 1,1 0-109,-2 0 65,1 0-47,-6 0 1,6 0-205,-1 0 232,7 0 1,-5 0-265,4 0 256,9 0 0,-16 6 0,10 3 0</inkml:trace>
  <inkml:trace contextRef="#ctx0" brushRef="#br1" timeOffset="6581.269">19976 2823 7569,'0'14'0,"-5"-4"-574,0 0 423,-6-7 1,3 10 59,-7-3 153,0-3 0,2 1-111,3-3 19,-3-4 1,5 6 20,-7-7 1,1 0-127,-1 0 1,0 0 134,1 0 0,-1 0 0,0 0 0</inkml:trace>
  <inkml:trace contextRef="#ctx0" brushRef="#br1" timeOffset="7773.269">29222 2044 7569,'14'-9'-1404,"1"-4"1331,0 5 1,0-2 55,-1 1 1,1 4 24,0-5 0,-1 7 17,1-2-12,0 3 1,-1 1 8,1-4-17,-7 3 1,5-5 17,-3 7 2,-3 0-15,6 0 0,-5 5-42,7 0 42,-7 0 0,5-5 11,-3 0-55,-4 0 44,1 7-32,-1-6 25,-4 6 1,4-6-9,-6 4 1,0-3 1,-1 5 6,-4-7 0,3 6 2,-4-4-2,-1 11-2,6-12 0,-6 8 58,7-5-55,-6-2-3,4 5 0,-10-1 2,8 4 1,-8-2 5,2 2-16,4 0 0,-6 0 20,7-1-20,-6 1 1,4 5 3,-2 0 0,1-2-1,3-4 0,1 4-11,-5-3 1,4 3-17,-5 2-67,7 0 41,-10-1 1,9 1 38,-6 0 18,7-7 0,-10 5 0,5-5 0</inkml:trace>
  <inkml:trace contextRef="#ctx0" brushRef="#br1" timeOffset="8131.269">29354 2573 7569,'8'1'-1217,"-3"4"1198,-3-3 700,-2 4-803,-7-6 1,-1 0 95,-7 0 0,1 0-62,-1 0 0,0 0-72,1 0 174,-1 0 1,0-4 13,0-1-205,-6-7 0,5 11 177,-5-6 0,6 1 0,0 4 0,1-5 0</inkml:trace>
  <inkml:trace contextRef="#ctx0" brushRef="#br1" timeOffset="8457.269">29339 2720 7569,'-14'0'-282,"-1"5"-230,0 0 464,1-1 0,-3-2-209,-2 3 190,-4-3 0,-2 4-190,1-6 266,-1 0 1,-4 0-32,-1 0 0,6 0-38,-1 0 60,1 0 0,1 7 0,2 1 0</inkml:trace>
  <inkml:trace contextRef="#ctx0" brushRef="#br1" timeOffset="9160.269">29236 2867 7569,'0'10'-464,"0"-1"295,0-5 57,0 2-40,-6-6 143,-2 7 0,-7-1 22,0 4 0,-4-3 15,-1-7 0,-6 0-97,2 0 0,-4 0-179,-2 0 122,1 0 126,-7 0 0,5 0 0,-5 0 0</inkml:trace>
  <inkml:trace contextRef="#ctx0" brushRef="#br1" timeOffset="13662.269">20990 441 7162,'-8'0'-1074,"2"0"1328,6 0-133,-7 0 7,5 0 415,-4 0-431,-1 0-3,6 0 239,-6 0-330,20 0 0,-3 0 36,10 0 0,-4 0-118,-1 0 94,-1-6 6,1 4 0,0-9 8,-1 6 0,3-6 13,2 1 0,-2-2 4,2 2 1,-2-3-3,-3 4 0,1-4 3,0-2 0,-5 0-18,-1 0-5,1 1 1,3 4 45,-3 0-146,3 0 110,-11-4-49,4-1 1,-4 5-60,3 0 0,-4 5 34,4-4-181,-3 5 187,-9-9 1,-1 12-13,-6-4 0,-1 3-61,0 2 77,-6 7 0,3 1-24,-7 7-49,8-1 65,-11 1 7,11 0 1,-4 1-7,6 4 0,1-4 6,-1 4 1,0-3-9,1 3 0,-1-4-27,0 4 0,7-4-14,3-1 1,4 0 1,1-1 1,4 1 176,1 0-122,13-7 0,-8 3-7,10-6 2,3 7 1,-2-11-6,3 4 1,4-3 8,-3-2 1,1 0-1,-2 0 0,4-2 34,-3-3 1,-4 2 9,-2-7 1,-2 7 23,-3-2-64,-5-3 10,4 6 1,-10-6-26,7 3 21,-7 4-21,3-6-6,-6 7-21,7 0-11,-5 0 0,4 0 23,-6 7 0,0-4-85,0 7 97,0 0 3,7-2 1,1 3 52,7-6-54,-1 6 26,7-9 1,-3 5-3,7-7 1,-1 0 13,6 0 0,-6 0 11,1 0 0,-2 0 19,1 0 0,-3-5 10,-6 0 1,0-2 67,0 2-95,-1 4-15,-6-6 0,1 2 120,-5 0-95,-2-6-2,5 9 0,-7-6 69,0 3-87,0 4 1,-2-11-1,-3 7 1,-3-4-24,-7 4 0,1 0-11,-1 5 0,0-2-192,0-3 125,-6 4 0,5-6 13,-4 7-126,-3 0 75,7 0 0,-5 0-410,6 0 131,7 0 398,-5 0 0,5 0 0,-7 0 0</inkml:trace>
  <inkml:trace contextRef="#ctx0" brushRef="#br1" timeOffset="14211.269">21681 427 7569,'8'0'0,"4"-2"-607,-7-3 332,6 4 136,-9-6 25,4 7 181,1 0 1,-6 0 33,6 0-144,-7 7 88,0-6 1,0 12-124,0-5 104,0 1-38,0 4 1,2-12 0,2 4 1,0 2 6,6-2 0,-6 1-4,6-1 0,0-3 5,5 3 1,-1-4-2,1-1 1,0 0-12,0 0 16,-7 0-2,5-6 1,-5 4 89,7-3-85,-1-3 48,-6 6 8,6-11-44,-6 12 0,2-8 19,-1 5-25,-5 2 0,2-5-92,-6 7-54,7 13 132,-6-9 0,12 10-27,-3-9 0,3-3-6,2 3 0,0-3 29,-1-2 1,6 0-3,0 0 0,1 0 57,-2 0-62,-2 0 4,10 0 0,-10 0 80,2 0-73,-2 0 31,-3 0 1,-4 0 73,0 0 1,-5-5-40,5 0 0,-7-2 11,2 2 0,1 2 45,-1-7 21,0 7-71,-5-10-20,0 5-14,0 0 1,-6 1-147,-4 7 145,-3 0 1,-4 0-123,-2 0 110,-4 0 0,-5 0-75,4 0 1,-2 0-135,6 0 0,-4 0 34,4 0 1,5 5 153,5 0 0,1 6 0,-6-3 0</inkml:trace>
  <inkml:trace contextRef="#ctx0" brushRef="#br1" timeOffset="14767.269">22299 427 6331,'8'0'-83,"5"0"120,-12 0 1,6 1-12,-7 4-2,0-3 12,0 4 2,0 1-20,0-5 0,2 9 3,2-6 15,-2 6-34,5-9-10,-7 11-2,6-11 2,2 4 0,7-6-8,0 0 27,-1 0-9,-5 0 0,4-6 28,-4-4-30,4 3 39,2-6 1,0 5 4,0-7 1,4 1 1,1-1 0,1-1 74,-1-4 1,-2 4-38,6-4 1,-6-1 13,2 1 1,-1 1-157,-4 4 112,3 0-11,-10 1 0,2-1-73,0 0 108,-7 1-215,3-1-17,-6 7 107,0 1-42,0 7 75,-6 0 1,-2 7-5,-7 2 1,0 5-35,1 0 42,-1 1 0,2 0-11,3-1-44,-3 1 56,5 0-18,-7-1 0,2 3-6,3 2 1,2-7 23,3 3 0,4-4-4,-4 4 1,3-6-9,2 1 0,0-5 1,0 5 0,2-7 74,3 2-69,-4-3 22,12-2 0,-3 0 2,10 0 0,-4-2 6,4-3 0,3-3 1,1-7 0,-1 1 36,1-1 1,1 0 9,4 1 1,-4-1-55,-1 0 0,1 0 1,4 1 0,-4 4-201,-1 0 92,-6 7 1,3-9-69,-6 8-99,0-1 268,-7 5 0,5-7 0,-5-1 0</inkml:trace>
  <inkml:trace contextRef="#ctx0" brushRef="#br1" timeOffset="15028.269">22813 456 7569,'15'0'-1201,"-1"0"924,1 0 498,0 0-89,-1 0 1,1 0-122,0 0 1,0 0-13,-1 0 1,1 0 29,0 0 0,-1 0 11,1 0 0,0 0-5,-1 0 26,-5 0-155,-3 7 116,-6 1 0,0 2-118,0-1 42,-6 1 1,2 0 1,-5 0 1,4-5-310,-5 5 361,0-7 0,-5 10 0,1-5 0</inkml:trace>
  <inkml:trace contextRef="#ctx0" brushRef="#br1" timeOffset="15694.269">23269 427 7569,'8'8'-474,"-2"-2"474,1-6-267,-5 0 1189,4 0-795,-6-6-72,0 4 1,0-6 20,0 3 0,0 2 8,0-7 1,2 0-34,3-4 0,-2-1 4,7 0 1,-1 1-37,6-1 0,-5-1 14,0-4 0,-2 4-182,2-4 180,3 4 1,-10 1-129,7 0 1,-7 1 46,2-1 1,2 5-48,-3 0-26,1 0-22,-5 2 169,0 2-544,0 6 462,0 13 0,-5-8-219,1 9 217,-1-2 1,3-2 0,-1-1-154,-2 3 0,-5-4 75,5 2 138,0-7 0,-1 17 0,-2-4 0</inkml:trace>
  <inkml:trace contextRef="#ctx0" brushRef="#br1" timeOffset="15997.269">23636 162 7428,'-8'0'189,"-5"0"-174,5 7 1,-9-1 27,-2 4 1,1 3-64,-7-3 1,6 1-174,-6-1 0,1 2 47,-6-8 0,6 6 146,-1-5 0,1 7 0,-6-4 0</inkml:trace>
  <inkml:trace contextRef="#ctx0" brushRef="#br1" timeOffset="16389.269">23474 441 7569,'9'0'-1367,"4"0"1862,-5 0-371,0 0-17,5 0-43,-11 0 0,4-1-159,-6-4 164,0 3-103,0-4 1,-1 1 40,-4 0 1,-3 0-6,-7 5 0,0 0-10,0 0 0,1 2-22,-1 3 1,0-4-3,1 4 0,-1 2 39,0-2 0,5 6-22,1-1 13,5-4-6,-9 7 0,12-4 8,-4 5 0,3-4-5,2 0 1,5 0 3,0 4 1,8-1-70,2-3 0,6 3-6,8-3 0,1 3-235,-1 2 311,1-7 0,5 5 0,3-5 0</inkml:trace>
  <inkml:trace contextRef="#ctx0" brushRef="#br1" timeOffset="17671.269">23710 765 7569,'-15'0'-711,"-6"0"356,-2 0 221,0 0 1,-5 0 540,4 0-100,-11 0-181,-2 0 0,-14 0-71,-3 0 0,-4 0 28,-6 0 0,2 0-4,-7 0 1,5 0-67,-4 0-1157,-1 6 1202,-11-4 0,-3 6-132,-10-3-38,3-3 122,2 4 0,-2-4-92,-3 3 0,-7-4 68,42 1 1,-1 1-1,5 1 1,0-1-80,-3-1 1,1 1 0,-39 3-217,7-1 1,0-3 243,0 3 1,-2-4 77,12-1-40,6 0 0,2 0-33,6 0 166,7 0-135,6 0-33,0 0 1,4 0-3,-7 0 1,12 0 54,-2 0 1,8 0 2,-3 0 0,6 0 8,-1 0 1,7 0 508,3 0 1,6 0-493,-2 0 252,4 0 1,6 0-302,0 0 62,7 0 392,-3 0-380,19-6 0,-8 4 81,9-3 0,-7-1 45,3 1-133,-7-7 0,5 6 14,-3-4 1,-2-3 40,7 3-48,-7-3 1,9-2 8,-7 1 1,1-3-43,-1-2 1,-3 1-5,3-7 0,1 6-17,-1-6 1,2 2-5,-3-1 0,0-2-96,6 6 133,-1-6-15,-1 3 0,6-6-83,-5-1 81,4 7 0,0-3-25,-3 7 19,3-7 0,-6 8-2,3-7 1,3 7 0,-3-1 0,-2 2-27,1 3 1,-4 0-4,5 5 1,-7-4-29,2 3 53,4 3 1,-1-6 0,1 10 66,1-7-71,-6 7 100,2-10-39,1 11 1,-4-9 4,7 6-24,-7 0 0,5 0-17,-3 0 1,-3-1 42,3 1-144,3 3 106,-7-11 5,12 11-116,-11-11 88,11 12 5,-11-6 1,6 6-8,-3-4 68,-4 3 11,13-5-1,-6 7-61,6 0-1,-5 0 1,4 2 62,-4 3-56,4-3 1,2 9 26,0-6 29,0 6-42,6-2-11,-5-1 0,12 5 7,-4-3 1,11 1-22,4-1 0,5-2-6,5-3 0,3-2 15,7 7 1,-5-7-1,0 2 0,0-3 14,5-2-15,-1 0-135,8 0 0,2 0 131,11 0 1,1 0-15,3 0 0,2 0-1,-7 0 1,7-2 3,-1-3 0,4 4-8,5-4 1,-5-2-260,0 2 1,-1-1 231,-9 1 1,2 3-71,-1-3 99,-4 4-4,-2 1 0,-3 0-130,-6 0 126,-7 0 1,-1-5-132,-7 0 122,6 0 0,-11 5-27,1 0 0,-1 0-1,-5 0 0,-5 0 11,-4 0 1,-1 0 1,-5 0 1,-2 0 252,-3 0-251,-2 0 265,-3 0 0,3 0-257,2 0-19,-2 0 87,4 0 1,-7 2-83,1 2 19,-7-2 1,1 5-8,-5-7 1,-2 1-55,3 4 34,-3-3 0,-2 6-61,0-3 89,-7 3 1,4 2-29,-7 0 74,0-1-54,2 0 25,-5 4 1,5-5-8,-7 7 1,5-1-3,0 1 1,2 0 10,-1-1 0,-5 1 9,5 0 1,0-1 4,0 1 1,-3 5 39,-7-1-55,9 7 0,-10-8 3,10 7 61,-3-1-59,-8 6 28,5-1 0,-5 1 5,6-1 1,0 0-41,1 1 1,-1-2 1,0-4 1,0-1-41,1-3 0,4-9-266,0 4 156,0-4-15,2-3 144,-5-1 25,11-7 0,-4 6 0,6 3 0</inkml:trace>
  <inkml:trace contextRef="#ctx0" brushRef="#br1" timeOffset="18236.269">22049 941 7569,'0'8'-287,"0"5"272,-7-4 0,1 5 100,-4 1 1,-2 0-137,7-1 1,-6 1-42,1 0 164,-3-1 1,3 6-146,1 0 128,-1 6 1,0-8-56,0 6 1,7-6-140,-2 2 0,2-5-106,-2-6-165,3 4 410,-4-4 0,12-1 0,2-2 0</inkml:trace>
  <inkml:trace contextRef="#ctx0" brushRef="#br1" timeOffset="18513.269">22152 1265 7389,'8'0'-545,"-2"6"695,-6-4 8,-6 11 1,-2-7 117,-7 4-202,0 3-45,0-5 1,-4 5 17,-1-3 0,-6 3-21,2-3 0,-4-2-15,-2 2 1,1-5 16,0 5 0,-1-7-11,1 2 1,4-3-114,1-2-29,6 0 135,-10 0 1,12-2-242,-4-3 129,4-3 0,1-8-127,0-4 0,2-1 76,4-4 1,-3-3-246,7 4 398,0-4 0,-1-1 0,-2-1 0</inkml:trace>
  <inkml:trace contextRef="#ctx0" brushRef="#br1" timeOffset="20316.269">28075 471 7569,'10'0'-216,"0"0"-166,0 0 370,4 0 1,-4 0-109,0 0 8,0 0 143,-2 0 1,0-2-89,-3-3 1,-2 4 107,7-4-97,-7-3 1,9-1 43,-7-5 0,4 4-8,-4 0 0,2 5 25,-2-5-8,-4 7 14,6-3-20,-7-1 2,0-1-6,0 0 2,0 1 0,-7 6-1,-2-4 0,-4 3-1,-2-3 1,0 4-15,0 1 0,1 0-6,-1 0 0,5 0-67,0 0 85,1 6 0,-4-3-6,3 7 1,-2-5-7,7 5 11,-6 0 1,8-1-7,-7 1 9,7 0 1,-9 5 0,7-1 0,0-4 9,5 0-2,0 0 1,7 3-42,3-3 34,3 3 0,2-12 3,-1 4 0,1 2-3,0-2 1,4 0 37,1-5 1,4 0-39,-4 0 1,4 0 15,-4 0 0,6 0-11,-1 0 0,1-5 59,-2 0 1,4-2-47,-3 2 84,-4 4-87,7-12 0,-12 9 29,3-5 0,-4 4 6,-5-5 1,3 5-30,-3-5 1,-4 5 18,-1-4-29,3-1 1,-6 0 4,3 0 1,-2 7-28,2-2 1,-3-3 0,4 5-101,-6-7 118,0 6 0,-6-2-37,-4 6 0,2-2-12,-2-3 0,0 4 0,-4-4 1,4 3 30,0 2 0,0 2-27,-5 3 27,7-4 1,-5 8 0,3-5 0,4 0-15,1 6 6,-3-1 10,6 6 0,-9 0-3,6-1 0,0-4-14,5 0 31,0 0 0,2 3-19,2-3 20,5-4 0,5-1-2,1 0 1,0 0-4,-1-5 0,6 0 1,0 0 0,-1 0 42,-4 0-44,0-7 0,-1 4 22,1-7 0,0 5 3,-1-4 0,-4 4 61,0-5 0,0 2-55,5-2 27,-1-3-42,1 5 1,-2-2 33,-3 0 8,3 7-62,-5-4 39,0 7-39,5 0 0,-11 0 1,4 2-35,-6 3 55,0-3-47,0 11 1,0-10-8,0 7 1,0-5-8,0 4 1,0-4-62,0 5 78,0-7 0,0 10 20,0-11 1,2 9 1,3-6 1,-2 0 94,7-5-98,0 0 1,4 0 7,1 0 0,0 0 5,0 0 0,-1-1 23,1-4 0,-5 1 1,0-5 0,-1 0 100,6 0-118,0-4 0,-5 9 15,-1-5 1,1 4 2,5-5 1,0 5-15,-1-5 0,-4 7 14,0-2 11,-7 3 7,10 2-29,-11 0 0,9 2-1,-6 3 0,0-2-21,-5 7 18,7-7 0,-6 10 14,4-3-178,-3-3 75,-2 6 0,-2-5-150,-3 7-34,-3-1 178,-7 1 1,1-2 82,-1-3 0,0 3 0,1-5 0</inkml:trace>
  <inkml:trace contextRef="#ctx0" brushRef="#br1" timeOffset="20548.269">29281 177 7569,'8'-8'-1206,"0"1"1202,-3 7 396,-4 0 1,6 7-265,-7 2 1,-2 5-70,-3 0 1,2 1-42,-7 0-54,7-1 51,-10 8 1,6-4 13,-2 6 1,-4-4-41,3 4 0,2-6-139,-2 2 0,5-4 17,-5-1 0,7-1-116,-2 1 1,3 0 248,2 0 0,0-1 0,0 1 0</inkml:trace>
  <inkml:trace contextRef="#ctx0" brushRef="#br1" timeOffset="20732.269">29486 250 7462,'9'0'-1033,"-3"0"893,-19 0 77,3 0 0,-13 0 63,4 0 0,2 0 0,-4 0 0</inkml:trace>
  <inkml:trace contextRef="#ctx0" brushRef="#br1" timeOffset="21066.269">29236 471 7569,'22'8'-109,"-11"-1"1,4-7-676,-2 0 595,0 0 227,2 0 1,-2-2-12,-3-3 1,-4 2 0,-6-7-157,0 7 179,0-10-21,0 11 1,-2-5-75,-2 7 52,-5 0 1,-5 0-39,-1 0 1,0 0-23,1 0 6,-1 7 33,0 1 1,5 7-5,1 0 20,5-1-5,-2 1-5,6 0 1,0-1-1,0 1 1,1 0-16,4-1 0,5-1-2,10-3 1,-2 3-24,6-3 0,1-2 48,4 2 0,14 0 0,2 5 0</inkml:trace>
  <inkml:trace contextRef="#ctx0" brushRef="#br1" timeOffset="22267.269">29560 824 7569,'-15'0'-553,"0"0"514,1 0 1,-1 6 133,-6-4 1,-2 4-107,-6-6 1,-1 0 61,1 0 0,-1 0-44,1 0 1,-7 5 102,-3 0-167,-4 0 44,-7-5 1,-4 0 41,-10 0 0,0 0-100,-9 0 1,9 0-21,-4 0 40,-1 0 0,2 0 24,-6 0 0,-1 0-140,1 0 0,1 0 125,3 0 1,2 0-4,4 0 1,4 0 71,0 0-42,-6 0 1,11 0-21,-10 0 100,4-7-76,1 6 0,6-6 35,5 7-31,2-6 1,8 3-14,4-7 0,5 6-24,4 0 35,4-5-19,6 8 0,2-7 229,3 3-263,4 3 33,6-4 102,6-1-85,-4 5 1,11-6 94,-3 3 1,-2 4-21,2-4-67,-1-3 125,6 6 1,0-11-103,0 3 1,-1 2 84,1-2 1,0 0-54,-1-4 0,1-1 7,0 0 1,-1-1 29,1-4-57,0 4 4,0-12 1,-1 10-35,1-6 35,0 6 1,1-10 25,4 3-127,-4-2 1,5-1 98,-6 3 0,0-2-83,-1 2 0,1-1 69,0 2-181,-1-4 166,1 11 0,0-9-7,-1 7-58,1-7 43,-7 9 2,5-4 0,-9 6-11,5 1 1,-4 1 17,5 3 4,-7-3 1,6 9 4,-5-5 10,-2 5 20,5-2-33,-7 6 0,6 0 1,-4 1 16,3 4-13,3-3-2,-6 5 1,6-7 0,-3 0 0,3 4-1,6 1 1,-4 0-1,0-5 0,5 5 2,4 0 1,7 0-1,-1-5 1,6 2-4,8 2 2,0-2-1,12 5 1,-2-7 1,0 0-1,7 0 0,-11 0 89,4 0-87,-3 0 0,-4-5 16,-2 0 1,2-2 3,-3 2 0,4 2-19,1-7 1,5 2 1,0-2 0,0-1-10,-5 6-18,0-6 31,-6 9 1,2-5-67,-5 7 64,-1 0-11,2 0 0,-5 0-2,3 0 0,-1 0 1,1 0 1,-4 0 1,-1 0 1,-1 5-10,-9 0 1,6 0-1,-5-5 0,-1 0-91,-4 0 94,6 0 2,-5 0 1,6 0-96,-8 0 89,1 0-18,0 7 27,-1-6-13,1 12-35,-7-11 22,-1 11 0,-7-5-9,0 7 1,-7 0-1,-2-1 0,-3 1 22,2 0-13,-3-7 13,5 5 1,-2-5 23,0 7-34,7 0 31,-10-7 1,11 5-4,-2-3 1,-3 3 3,2 1 0,-5 6 7,5 0 0,-6 1-7,1-2 1,2 3 4,-2 2 0,0 4 9,-4-4-19,-1 4 0,0 2 1,1-1 2,-1 0-1,7 1-21,-5-1 0,11 1-2,-3-1 1,4-5-23,1 1 1,0-7-88,0 1 1,4-7 100,1-2-198,7 0 227,-4-2 0,13 5 0,2-5 0</inkml:trace>
  <inkml:trace contextRef="#ctx0" brushRef="#br1" timeOffset="22792.269">28931 1071 7569,'5'-10'-365,"2"2"-567,1 1 929,-5-4 1,5 9 60,-3-2 19,-3 2-24,4-5 56,-6 6 215,0-6-287,0 20 0,-1-8 13,-4 10-57,3-4 1,-9-1-29,6 0 63,0 0 1,0 4-74,0 1 69,0 0 1,3-1-186,-2 1 68,2 0 0,-5 0 37,7-1 0,0-4-267,0 0 118,0 0 205,0 4 0,7 1 0,1 0 0</inkml:trace>
  <inkml:trace contextRef="#ctx0" brushRef="#br1" timeOffset="23126.269">29078 1262 7307,'8'7'-465,"-1"-6"973,-7 6-446,-7-1 1,-1-2-16,-7 5 1,6-4-7,-1 5 1,0-2-17,-5 2 0,1 3-82,-1-3-51,-6-4 138,4 8 0,-6-11-190,4 7 171,3-7 1,-6 3-131,8-6 48,-8 0 0,6 0 33,-4 0 0,4 0-88,1 0 1,6 0 43,-1 0 1,0-6-17,-5-4 0,1-3-1,-1-2 35,0 1-6,1-1 1,-1-1-24,0-4 0,-1 2 93,-4-7 0,4 8 0,-5-5 0</inkml:trace>
  <inkml:trace contextRef="#ctx0" brushRef="#br1" timeOffset="28327.269">24457 2159 7809,'0'-10'184,"1"0"0,3-1 8,1-2 0,4-2-72,-4 0 1,5-4 14,-5-1 1,6-6 42,-1 1 1,-2 3 118,2-3 1,-5 7-37,5-2 0,-7-1-261,2 2 0,3-1 0,0 5 0</inkml:trace>
  <inkml:trace contextRef="#ctx0" brushRef="#br1" timeOffset="29938.269">27014 1791 7360,'-9'10'114,"-1"0"1,5-7-95,-5 2 1,5 2 35,-5-3 0,5 6-49,-4-5 1,4 0 82,-5-5-236,0 0 203,-5 0-125,1 0 1,4-2 32,0-2 0,7 0-11,-2-6 1,3 1-28,2-6 52,0 0 2,0 1 6,7-1 1,1 2 39,7 3 0,-5 3-5,-1 7 1,1 0 74,5 0 0,0 0 12,-1 0 25,1 0-105,0 7 1,-2 1 5,-3 7 1,-4 0-79,-6-1 0,0 1 72,0 0 1,-6-1-119,-4 1 1,2 5 97,-2-1 1,0 6-40,-5-6 1,1 6 18,-1-6 0,2 6-6,3-5 0,-3 1 32,3-2 1,-1-2-26,1 2 1,2-4 85,3-5 1,2 3-69,-7-3 265,7 3-129,-4 1-1,7-5 0,2-3-107,3-6 0,-2 0 6,7 0 1,-6 0-188,6 0 0,0 0 72,5 0 0,4 0-195,1 0 0,1 0 5,-1 0 263,-4 0 0,12 0 0,-5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38:12.8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2911 7541 7569,'8'0'-88,"-1"0"0,-7 2 395,0 3 0,0-2-147,0 7 1,-2-5-33,-3 4 0,2 1-38,-7 5 0,0 0-12,-4-1 1,-1 6 10,0 0-4,1 6 1,-1-3-67,0 6-20,0 7 1,-1 0 37,-3 3 0,2 3-125,-2-2 0,-3-1 87,3 5 1,-6-10-102,6 5 0,-1-6-43,5-3 145,1-8 1,-1 0 1,2-13-242,3 1 110,-3-7 93,11 4 0,-4-14 46,6-2 1,0-6-5,0-5 1,0-2 63,0-8 0,2 1-64,2-1 1,-2 1 10,3 0 1,-3-6-202,-2 1 93,0-7 1,0 10-79,0-3 0,-5 8-523,0 1 693,-7 7 0,4-3 0,-7 6 0</inkml:trace>
  <inkml:trace contextRef="#ctx0" brushRef="#br0" timeOffset="464">3014 7909 7569,'38'-2'-136,"-4"-3"1,2-3-500,-2-7 408,0-6 0,-6 3 1057,-3-6-536,2-1 0,-10-6-72,2-3 0,-2 3-135,-3-4 1,-1 9 28,-3 2 1,2 4-37,-7-4-76,-1 6 1,-4 1 15,0 8 0,-1 5-146,-4-1 190,-3 4 1,-14 7-85,-2 4 1,0 5-102,-6 4 1,7 4 26,-11 7 1,6 1 46,-6 3 0,3-1-104,1 6 129,8-6 0,-5 7-13,8-5 0,-1-1 0,6-5 1,4 1 73,0-1-58,7-6 0,-4-2 9,7-6 0,7 0 7,2-1 14,11-6 1,3-1 0,6-7 1,7 0 9,3 0 1,4-7 6,1-2 1,-1-4 18,-4-2 0,3-5 110,-3 1 0,-3-2 61,-1 1-192,2 4 1,-7-6-30,-1 8 1,-1 1-105,-9 3 1,6-2-204,-6 7 155,1-6 154,-5 9 0,6-11 0,2 5 0</inkml:trace>
  <inkml:trace contextRef="#ctx0" brushRef="#br0" timeOffset="779">3955 8203 7707,'-8'0'-57,"1"-7"-529,7 5 513,0-4 0,-7 6 0,-1 0 0</inkml:trace>
  <inkml:trace contextRef="#ctx0" brushRef="#br0" timeOffset="1054">4484 8261 7569,'6'9'74,"-4"-3"-78,5-6 1,-7-2-332,0-2 0,-2 0 188,-3-5 1,3 4 146,-3-5 0,4 0 0,1-5 0</inkml:trace>
  <inkml:trace contextRef="#ctx0" brushRef="#br0" timeOffset="1213">4543 7806 7569,'0'8'-1017,"0"-2"969,0-6 0,-7 0 0,-1 0 0</inkml:trace>
  <inkml:trace contextRef="#ctx0" brushRef="#br0" timeOffset="-17129">1985 5278 7569,'-8'9'-308,"3"1"155,3-7-107,2 4-91,0-1 488,0-4 449,0 5-442,7-7 1,1 0 56,7 0 1,-1 0 48,1 0-192,0 0 1,1-2 53,4-3 1,4 2-5,11-7 0,0 0 126,5-4-152,2-1 0,1-2 16,6-2 1,0 1-5,-5-7 0,-2 6-15,-3-6 1,-3 2-8,-6-1 1,-6-2-158,1 6 151,-14 1 0,7 4-30,-13 0 1,0 1-117,-5-1 1,0 5-13,0 0 1,-7 7 75,-2-2 0,-6 3-47,-5 2 1,-3 0 58,-6 0 0,0 0-167,-1 0 1,1 5 38,-1 0 1,1 7 31,0-3 1,1 5 54,3 0 1,-1 1-3,7 0 1,-1-1 93,5 1 0,6 5-97,-1-1 0,6 1 87,0-5 0,2-1-67,2 1 1,2 0 27,2-1 1,6 1-14,10 0 1,3-2 0,6-3 0,2 1 17,3-6 1,-1 5-1,6-5 1,-1 4 80,1-4 1,2 0-92,-7-5 0,5 0 136,-4 0 1,1-6-72,-2-4 1,2-5 27,3-4 0,3-3-46,-2-2 0,1-2 12,-2 6 0,-3-4 11,-7 4 0,-3-4-16,-6 4 0,-2 0-84,-13 6 77,6-1 1,-16 2-98,0 3 0,-8-1 49,-6 6 0,-4 0-95,-7 5 1,1 0 63,0 0 1,1 1-62,3 4 1,-1 2 22,7 3 1,-1 3 22,5-3 1,1-2 30,-1 2 1,2-1-19,3 6 0,-1 0-6,6-1 0,0 1 4,5 0 0,0 0 55,0-1 0,6 1-29,4 0 0,3-6-2,2 1 1,6-2 51,4 2 1,2-3-55,3-7 0,1 0 52,3 0 1,4-2-45,6-3 1,0-3 109,0-7 1,-5-1-54,0-4 0,-4 4 90,4-4 0,0-1-39,5 2 1,-5-6-30,1 6 1,-8-1-49,2 5 1,-4 5-8,-6 1 0,-2 5 30,-8-1 0,-4 4 41,0 1-78,-7 0 0,4 6 20,-7 4 1,0 0-112,0 5 0,-5-7 51,0 11 0,-5-9-6,5 10 0,-6-7 0,1 6 0,-3-2-12,-2-2 1,1-1-18,-1 1 1,5 0 13,0-1 48,7 1 1,-8 0-27,6-1 0,0-4 79,5 0 1,6-5-37,4 5 1,10-7 9,4 2 1,4-3 30,1-2 1,6-7 11,-1-3 0,5-3 26,-5-2 1,1 1-67,-6-1 0,-1 0 39,-4 1 0,2-1-28,-6 0 1,5-1-19,-6-4 0,7 4-8,-1-4 1,1 9-2,-2 1 1,4 2-9,-3-2 0,-2 4-7,1 6 1,-6 0 69,2 0 1,-4 0-50,-1 0 0,-2 6-26,-3 4 1,-2 3 28,-3 2 1,-5 1-109,0 4 0,-7-2 27,-8 6 0,-1-4 25,-4 4 0,2-4-61,-6 4 0,6-6 40,-2 2 0,-1-4-440,2-1 301,-1 0 1,5-7-845,1-3 1046,5-4 0,-4-7 0,5-2 0</inkml:trace>
  <inkml:trace contextRef="#ctx0" brushRef="#br0" timeOffset="-16861">4837 4337 7569,'8'1'-258,"-3"4"120,-4 3 0,-1 2 721,0 0-353,-6 0 1,-2 9-65,-7 1 1,0 5-46,1-6 1,-6 7-35,0-1 1,-1 7 18,2 3 1,2 6-92,-2-2 0,2-2 85,3 3 0,-6-3-207,0 2 0,1 2-80,4-7 0,-1 6-137,-4-6 1,4 0-110,-4-4 1,5-6-252,6 1 684,-4-7 0,11 3 0,-5-6 0</inkml:trace>
  <inkml:trace contextRef="#ctx0" brushRef="#br0" timeOffset="-16660">5131 4660 7569,'8'0'-1220,"-2"7"1664,-6-6 1,-1 6-247,-4-7 1,-5 0-120,-10 0 1,-2 1-61,-8 4 0,-6 2-92,-3 3 1,1 3-26,-1-3 0,2-2-189,-3 2 1,0-1 286,5 6 0,-5 6 0,2 2 0</inkml:trace>
  <inkml:trace contextRef="#ctx0" brushRef="#br0" timeOffset="-16344">4837 5160 7569,'34'0'-123,"0"0"0,-4-2-371,-6-3 396,1-3 1,2-6 402,-2-1-140,-4 0 0,-6 0 103,0 1-203,-1-1 1,-6 0 59,-3 1-70,-3-1 1,-10 5-16,-7 0 1,-6 7-89,-9-2 0,-1 4-13,-3 1 26,3 6 0,-10 2-27,7 7 1,0 0 102,4-1-8,7 8 0,2-6 18,6 3 0,7-2 0,3-2 1,4 4 6,1 1 0,6-1 9,4-4 1,10 5 79,4-1 0,10 1-299,6-5 190,9-1 1,-2 1-937,7 0 898,-7-7 0,10 5 0,-4-5 0</inkml:trace>
  <inkml:trace contextRef="#ctx0" brushRef="#br0" timeOffset="-15061">6351 5131 7569,'-7'8'5,"5"5"1,-9-10 29,6 7 148,0-7 84,5 10-279,0-11 0,2 9 57,3-6 1,3 0 28,7-5 0,1 0 44,4 0 1,-2 0 37,6 0-16,1-7-94,10 6 0,-2-12 44,6 3 1,1-3 59,4-2-11,6 1-62,-11-1 0,14-2 59,-14-2 0,0 3-22,-9-4 1,-3 4-96,-2 1 0,-9 2 47,-6 3 1,-7-3-89,2 3 1,-5 2 24,-5-2 0,-8 7-152,-6-2 0,-8 3-75,3 2 0,-6 0 90,-4 0 0,3 0-22,-3 0 1,3 5 52,1 0 1,6 7 61,-1-3 1,6 5-34,-6 0 1,7 1 93,-1 0 1,7-1-16,3 1 1,5 0-20,-1-1 1,4 3 5,1 2 1,1-4 1,4 0 0,3-1 34,7-4 1,6 2-41,4-3 0,3-2 45,1-7 0,7 0-44,3 0 0,2-2 116,-2-3 1,4-3-28,-4-6 0,2-3-27,-2-2 0,3 2-5,-2-2 1,-3-2 7,2 1 0,-1 0-119,1 6 95,-10-1 2,-1 0 1,-11 7-121,2 3 132,-3 4-89,-1 1 56,-7 0-57,-1 6 1,-7 2 38,0 7 1,0 0-4,0-1 1,0-4-8,0 0 1,0 0 11,0 4 1,2-1 47,2-3 1,3 3-47,3-3 0,4-2 85,1 2 1,1-7-64,9 2 1,1-3 5,8-2 1,-1 0-104,6 0 0,-4 0-170,4 0 0,-7 0-125,3 0 1,-1 0 372,-5 0 0,11 0 0,-9 0 0</inkml:trace>
  <inkml:trace contextRef="#ctx0" brushRef="#br0" timeOffset="-12608">8805 5086 7569,'0'9'-804,"0"-3"1003,7-6 1,-4 0 25,7 0-102,0 0 0,4-5 12,1 0-2,0-6 1,0 8-36,-1-7 0,6 0 0,-1-5 1,6 1 69,-5-1 1,7-6-19,3-4-31,-1 4-96,14-7 1,-11 0 90,7-6 1,1-7-1,4 2-3,-7-3-37,6-2 1,-12-1-135,3 1 0,-4 7 78,-6 2-177,-3 4 84,-6 2 1,-7 5-29,-3-1 1,-2 7 25,2-2 1,-3 9-52,3 1 1,-5 7 25,-5-2 67,-3 3 1,-7 2-5,0 0 1,-1 7-27,-4 3 0,-3 4-36,-6 6 57,6 3 0,-9 6-49,2 1 46,-3-1-23,4 1 25,0 5-415,-1 3 417,1 6 30,-1 0 0,3-5-35,2 1 0,-1-3 30,6 2-24,-6-3 9,10-6 0,-5-1 23,6 1 0,5-6-50,0 1-4,7-8-33,-3 5 483,6-14-411,6-2 0,4-7 72,10-4-87,-4-3 16,5 0 1,0-10 67,4 3 1,3-5-75,1 1-1,7 2 209,-5-4-192,5 6 13,-7 1 112,1-1-109,-7 7 0,3-4 57,-7 8 1,1-1-26,-5 5 64,-1 0 0,-4 6-71,0 4 1,-5 3-20,5 2 0,-5-1 4,4 1 0,-4 0-10,5 0 23,-7-1 5,10 1-23,-11-7 10,11 5 0,-5-6-9,7 2 1,0-2 8,-1-7 1,1 0 2,0 0 0,-1 0-4,1 0 0,5-2 17,-1-3 0,7-1-12,-1-4 1,-2-3-18,1 3 1,-4-3 25,4-1 155,-6-1-165,4 0 1,-3 0 129,1 1-117,-1-1 1,-6 0-63,-3 1 0,-3 4 79,-7 0-58,0 7 0,-2-5 5,-3 3 0,-8 3 54,-6-3-179,-1 4 57,-1 1 0,3 0-53,-7 0 122,7 6-34,-3 2 60,6 0-46,1 5 9,6-4-14,-5 5 30,4 1 0,0 0-16,-1-1 0,6 1 20,0 0 0,2 0-12,2-1 1,0 1 19,0 0 1,2-6-19,2 1 22,11-7-22,2 4 1,10-2 59,-2 0 0,7 0-55,3-5 0,6-7 71,-2-3 1,-2 1-60,3-6 1,-1 3 13,5-7 1,-5-2 9,0 1 11,-6-6-29,9 3 0,-4-8 25,6-3 1,2-2 3,3-3 0,-2-6-47,7 1 0,-12 5 35,3-5-454,-11 10 352,2-2 1,-13 6 83,-4 1 1,-2 6-175,-3 4 0,-4 2 93,0 3 1,-7 4-158,2 0 93,-3 7 1,-9-2 99,-3 10 200,-3 3 0,-3 13-275,-4 4 51,-3 2-7,-6 3 1,0 4 52,-1 0-50,1 7-443,-1-3 444,1 6 118,6 0 1,-3-5-98,6 0 1,-4-6 141,4 1-138,7-3 41,0-8 1,7-2 12,-4-6-45,3 0 78,7 0 376,0-7-427,0-2 19,7-6 0,6-1 18,7-4-31,6-3 6,3-14 0,4 4 33,6-6-45,0 6 0,5-10 40,0 4 1,5-3-95,0 3 1,0-4-183,-5 4 110,1 2-1411,5-5 1529,2 4 0,7-7 0,0 1 0,0 0 0,0-1 0,-1 1 0</inkml:trace>
  <inkml:trace contextRef="#ctx0" brushRef="#br0" timeOffset="-11676">11980 4851 7569,'7'8'-353,"-4"-1"247,7-7 0,0 0 425,4 0 0,1 0-47,0 0 0,6-2-131,4-3 0,4-4-21,5-11 1,4 2 85,6-6-80,7-1-131,-6-11 0,12 3 96,-3-6 0,4 2-92,0-3 1,-5-2 8,-4 3 1,-5 1 20,-5-1 0,-3 6 6,-7-1 1,-6 3-78,-3 2 0,-10 6-24,-6 3 1,-2 4 63,-2 1 1,-6 5-75,-4 1 0,-10 5 87,-4-1 0,-6 12-113,-4 8 0,-4 1 22,-6 8 1,0 1-112,0 4 1,2 1 77,2-1 0,0 5 30,5 1 0,-4 4 100,5-5 1,4 5-81,6-4 0,6 4 90,-2-5 0,11 5-77,4-4 1,3-3 22,2-7 1,2 1-25,3-6 1,4-1 0,11-4 0,3-2 20,6-3 0,2-4-6,3-6 1,2 0 73,4 0 1,0-6-78,-5-4 0,-1-3 118,-5-2 1,-1 1-62,-3-1 1,1 0 21,-7 0 0,-4 2-79,-5 4 0,-7-4-130,4 11 156,-7-5-125,0 7 88,0 13 63,0-3 0,0 11-46,0-6 0,0 0 88,0 0 0,6-6-13,4 1 0,5-7 11,4 2 0,-1-3 6,7-2 0,4 0-46,6 0 0,0 0 65,0 0 0,-4-7-47,3-2 0,-3 0 40,-1 0 1,-6-1-30,1-5 0,-8 0 94,3 1 0,-10-1-50,-5 0 1,-4 1 12,-1-1 0,-8 0-120,-6 1 1,-9 0 77,-12 5 1,-2 2-113,-7 7 0,1 0 67,4 0 0,-2 0-310,7 0 1,1 2 102,9 3 1,-2-2 194,6 7 0,0 0 0,6 4 0</inkml:trace>
  <inkml:trace contextRef="#ctx0" brushRef="#br0" timeOffset="-11167">13230 4631 6984,'0'14'205,"0"1"0,-2 0-88,-3 0 1,2-2-67,-7-4 0,5 4-108,-4-3 1,5 3 48,-1 2 0,4 0 72,1-1 0,0 1-94,0 0 69,6 0 0,4-2 39,10-4-105,3 4 1,6-11 60,0 3 0,1-3-53,-1-2 0,-4-2 16,-1-3 1,-4 2-10,4-7 1,-6 0-24,2-4 0,-4-1 47,-1 0 1,-1 0-49,1 1 0,-7 4 35,-3 0-202,-3 7-6,-2-4 112,-7 20 72,6-3 0,-6 11 6,7-6 1,0-5-22,0 0 1,0 0 83,0 4 0,2 1-71,3 0 1,8-6 113,6 1 0,8-7-57,-3 2 0,9-3 78,1-2 0,5 0-41,-5 0 0,2-2 3,-1-3 1,-4-3-11,3-6 1,-5 4-15,-4 0 0,1-1 10,-6-9 0,-1 4-11,-4-4 1,0 4 90,-1 1 0,-5 0-86,-5 1 0,-2-1 27,-2 0 0,-8 2-39,-7 3 0,-6 4-75,-8 6 1,-2-5-147,-4 0 1,-2 0 71,-7 5 1,4 5-17,1 0 1,7 6 31,-3-1 1,6-2-715,4 2 809,-2 0 0,10 11 0,-4 2 0</inkml:trace>
  <inkml:trace contextRef="#ctx0" brushRef="#br0" timeOffset="-10602">14082 4675 7569,'0'10'-733,"0"-1"296,0-5 801,0 9-190,0-5 0,0 7-53,0-1-109,0 1 0,-1 0 68,-4-1-108,3 8 62,-4 1-7,6-7 1,1 3-22,4-9 1,-2 2 16,7-3 0,5 3-32,5-7 0,4 0 28,-4-5 0,11 0-3,-2 0 0,4-2 30,-4-3 0,-1-3-24,-4-7 0,4-1-1,-3-4 0,7 2 1,3-6 0,-1-1 63,-5-4 1,1-2-57,-1-3 1,1 1 38,-1-6 1,0 1-39,1-1 0,-1-3-2,1 2 0,-6 4-31,1 2 0,-9 8 43,-1 2 0,-2 6-334,-8-2 201,-1 10-10,-4 4 1,-4 7 78,-1 4 1,-12 8-90,3 7 1,-4 6 38,3-2 0,0-1 2,1 2 0,-6 4 40,0 6 1,1-1-16,4-5 1,-5 7-14,1 3 1,-1-3 8,6-1 1,0-4 73,5-2 1,-3-6-69,7-3 1,0-4 169,5-1-147,0-1 1,2-6 90,3-3 0,3-5 14,7-5 0,1-4-81,4-11 1,1 2 45,3-6 1,9-1-30,-3-4 0,9-1 99,0 1 1,8-5-56,2-1 1,5 1 31,-5 5 0,5-1-154,-5 1 1,-5 6-163,-5 3 1,-8 4 220,-1 1 0,-1 1 0,-6-1 0</inkml:trace>
  <inkml:trace contextRef="#ctx0" brushRef="#br0" timeOffset="-10309">15141 4763 7569,'14'0'-703,"1"0"527,0 0 0,-1 0 361,1 0 0,5 0-51,-1 0 1,8 0 74,-3 0 0,4 0-146,1 0 1,-4 0-1,-1 0 1,-1 0-20,2 0 0,-4 5 43,-7 0 0,-5 6-115,-4-1 1,-4 8 110,-1 2 1,-11 1-175,-4-2 1,-3-2 79,3 2 0,-4 3-208,-1-3 1,-1-4-39,1-5 1,4-2-415,-4 2 671,4-4 0,1 1 0,1 1 0</inkml:trace>
  <inkml:trace contextRef="#ctx0" brushRef="#br0" timeOffset="-10044">16067 4204 7569,'14'0'-602,"1"0"266,-7 0 31,-1 0 868,-7 0-334,0 7 1,-7 6-159,-3 7 0,-7 6 9,-3-2 1,-1 4 17,1 1 1,4 7-61,-4 4 1,-1 2-71,1 2 0,-6 2-127,2 3 1,1-2 75,-2 7 0,1-6-157,-6 1 0,8-10 53,2-5 1,5-3 186,5-2 0,-3 1 0,5-1 0</inkml:trace>
  <inkml:trace contextRef="#ctx0" brushRef="#br0" timeOffset="-9868">16405 4440 7437,'0'14'-133,"-2"-4"-89,-3 0 0,-3-2 48,-7 2 1,-7 3 371,-8-3 0,-1-2-66,-8 2 1,0 0-367,-5 4 0,-5 1 234,0 0 0,0 6 0,5 2 0</inkml:trace>
  <inkml:trace contextRef="#ctx0" brushRef="#br0" timeOffset="-9558">16081 4925 7569,'30'0'0,"-6"0"-39,1 0 66,-7 0 0,5 0 24,-4 0-18,-2 0 1,4-7-79,-6-3 0,-1-3 68,1-1 0,-2-1 0,-2-1 52,-1-4 3,-7 4 1,1-4-145,-14 10-32,0-3 42,-24 12 0,8-6 0,-12 7 48,2 0 1,-3 7-126,5 2 143,-1 4 1,8 7-10,2 0 0,4 4 6,6-4 0,5 4 120,1-4 0,5 1-72,-1-1 1,10-4 34,5 4 1,11-4-51,9-1 1,6-2-1,8-4 1,5 0-231,0-4 0,11-4-43,-1 4 233,-3-3 0,1 4 0,-5 2 0</inkml:trace>
  <inkml:trace contextRef="#ctx0" brushRef="#br0" timeOffset="-46413">677 1206 7556,'-8'0'645,"-5"0"-477,3 0 1,2 0-22,-2 0 0,0 0-146,-5 0 1,-1 0 102,-4 0 0,2 5-122,-6 0 1,-1 0-17,-4-5-68,-7 0 142,5 0 1,-10 0-71,7 0 1,-5 1 26,4 4 1,1-3-118,5 3 0,-1-4 77,1-1 0,1-1-80,4-4 0,-2 1-25,6-5-8,0-1 132,12-5 0,2-1-31,6-4 25,0 4 1,3-12 139,7 4-56,0-11 0,17 3-43,-2-8 1,3 1 82,1-5 1,0 5-44,1 0 1,-1 6 76,1-1 1,5 4-297,5 6-11,9 3 213,3-1 1,2 11-865,0-4 394,0 4 326,-2 3 0,-1 1 1,-7 7-1</inkml:trace>
  <inkml:trace contextRef="#ctx0" brushRef="#br0" timeOffset="-46180">559 897 7569,'-21'0'0,"-2"5"96,-6 0 133,-1 0-91,1 1 0,0-4-119,-1 3 37,1-3-237,-1 4 0,6-4 181,-1 3 0,7 3 0,-3 0 0</inkml:trace>
  <inkml:trace contextRef="#ctx0" brushRef="#br0" timeOffset="-45854">1706 1015 7283,'-8'8'-24,"-5"0"-32,3-3 1,-3-2 89,-2 7 0,-5-5 35,1 5 1,-2-5-17,1 4 0,4 1-15,-4 5 1,4-2 8,1-3 16,0 9 1,1-12-13,-1 13 0,0-7-76,0 6 0,1-2-66,-1-3 45,-6 1 0,4-5 101,-2 0-383,9-1 0,-1 1 328,6 0 0,-7 0 0,4 4 0</inkml:trace>
  <inkml:trace contextRef="#ctx0" brushRef="#br0" timeOffset="-45601">1618 1309 7098,'-10'0'77,"0"0"1,0-7-60,-5-3 1,1-3 728,-1-1 0,0-1-291,1 0 0,-1-4-324,0-1 0,1-4 8,-1 4 1,0-5-456,0 6 1,1-7-69,-1 1 0,0 2-874,1-1 1257,5-1 0,-4-4 0,5 0 0</inkml:trace>
  <inkml:trace contextRef="#ctx0" brushRef="#br0" timeOffset="-45296">2264 574 7569,'7'-8'-593,"-6"1"392,6 7 554,-7 0-205,-7 7 0,4 1 130,-7 7-227,1-1 0,-6 3 59,0 2-56,1 4 1,-1 6-8,0 1 1,0 1-79,1 3 0,-1 4 87,0 6 1,1-2-100,-1-3 0,0-1-418,1-4 307,-1-3 1,5 0 153,0-6 0,7-1 0,-4 6 0</inkml:trace>
  <inkml:trace contextRef="#ctx0" brushRef="#br0" timeOffset="-45110">2749 647 7569,'-8'15'-893,"-5"0"726,-2-1 1,-1-4 147,-3 0 0,1-7 68,-2 2 0,-3 2 277,-6-2 0,-6 1-136,1-1-590,-7-3 400,10 4 0,-11 1 0,4 1 0</inkml:trace>
  <inkml:trace contextRef="#ctx0" brushRef="#br0" timeOffset="-44495">2294 1029 7569,'47'0'0,"-3"0"0,-3 0-73,3 0 128,-6 0-21,-2 0 0,-7-4 4,0-1 1,-1-2 26,-3 2 1,1 4-141,-7-4 0,-4 3 135,-5 2-107,-7 0 184,4 0-188,-7 7 1,-7-1 21,-3 4 1,2 3-73,-2-3 1,1 3 57,-6 2 0,5-1 48,0 1 1,5 0-23,-4-1 0,5-4 20,-1 0 0,4-5-12,1 5 0,1-5 7,4 4 1,3-5-5,7 1 0,2-4 23,2-1 0,-1 0 1,7 0 1,-3 0 90,3 0 1,3-5-97,-4 0 1,-1-4 72,2 4-68,-7-7 1,8 6-16,-7-4 1,2-2 4,-1 8-7,-4-8 1,6 9-17,-8-7-6,-5 7 34,4-4-46,-12 7 32,6 0 0,-6 5-18,4 0 19,-3 7 0,6-9 8,-3 7 0,2-6 3,2 6 0,9-6-1,-3 0 0,8-2 1,-4-2 1,8 5-11,-3 0 4,4 0 0,-4-5 4,1 0 0,-2-2-3,1-3 0,4 2 83,-4-7-82,-2 7 0,1-10 45,-4 3 0,-7-1 7,2 1 1,-4-3 94,0 3-67,-4-3 0,-9-2 49,-7 0-92,1 1 0,-19 4-115,3 0 1,-1 5 73,2-5 1,-4 7-105,3-2 0,3 4 73,-3 1 0,2 0-317,-1 0 0,2 0-25,8 0 1,-1 6 369,0 4 0,1 3 0,-1 2 0</inkml:trace>
  <inkml:trace contextRef="#ctx0" brushRef="#br0" timeOffset="-44303">3455 1029 7569,'13'2'-125,"-3"3"0,3-3-154,-3 3 1,-2 3 316,2 2 1,-1-2 334,6 1 0,0 0-224,0 0 0,-1 3-56,1-7 0,1 5-86,4-6-21,-4 8 1,12-6-185,-4 4 1,-1-3 98,2-7 1,-2 0 98,1 0 0,4 6 0,-5 2 0</inkml:trace>
  <inkml:trace contextRef="#ctx0" brushRef="#br0" timeOffset="-39217">5483 794 7569,'9'-1'-858,"-5"-4"891,-2 3 273,-2-11 1,-2 10-168,-2-7 0,-5 7-42,-5-2 1,-6 3-26,1 2 3,-8 0 1,6 0-79,-3 0 1,-2 2 55,6 3 0,-5 3-125,6 7 32,-7-1 1,9 1 143,-2 0-192,-4 6 1,7-5 67,-4 4 1,5 1-45,5-1 0,4-1 49,6-4 0,2 0 3,2-1 1,6 1 5,10 0 0,-1-7 4,11-3 0,-4-4 35,8-1 1,2 0-33,-1 0 0,-4-3 111,-2-7 0,-8 1-61,9-11 1,-9 2 71,3-2 0,-6 2-57,2-6 1,-9 1-30,-1-1 1,-7-3-230,2 8 0,-5-1 83,-5 6 0,-3 1-154,-7 3 148,-6 3 1,0 2-70,-3 0 184,-4 0 0,-2 12 0,-7 1 0</inkml:trace>
  <inkml:trace contextRef="#ctx0" brushRef="#br0" timeOffset="-38624">5807 809 7569,'24'0'-97,"1"0"0,-6 0-141,6 0 1,-6-5 326,6 0 0,-7-6 289,2 1 0,-4-3-219,-1-2 0,-2 0-140,-4 1 0,-2-1-66,-7 0 22,-7 1 0,-1 6-34,-6 3 0,-8-2 78,-2 2 0,-4 0-71,-1 5 1,4 2 56,1 3 0,-1 3-89,-4 7 0,6-1 84,3 1 1,4 0-23,1-1 1,1 3 3,-1 2 1,7-2 8,3 2 0,5-2 5,5-3 1,3 1-1,7 0 1,6-1 6,3 1 1,2-2-7,-1-3 0,8 1 82,-4-6 1,4 0-76,-4-5 1,0 0 93,1 0 1,1-6-73,3-4 0,-3 0 8,4-5 0,-3 4 53,2-9 0,-2-1-49,2 2 0,2-8 97,-2 3 1,0-2-86,-4 1 0,-2-2 46,-4 2 0,4-3-36,-4-1 0,-1 0-32,2-1 1,-7 1-26,1-1 1,-7 3-120,-3 2 1,-5-1 26,1 6 1,-5 2 61,-5 9 0,-3-3-85,-7 7 0,0 0 40,0 5 1,-4 7 58,-1 3 1,-1 3-52,1 1 0,2 8 94,-6 2 1,4 2-47,-4-1 0,4 3 16,-4-4 1,6 9-30,-2 1 0,2 2 17,-1-2 0,4 4-31,0 6 1,1 7 22,4 2 0,-2 0-88,2 1 1,-7-1 68,2 6 1,-5 0 24,1 0 1,1 0-33,-7-1 1,-4 3-6,-6 3 1,0-9-65,0 4 0,3-10 73,-8 0 1,6-10-221,-5-5 0,11-4-73,-1-6 335,3-2 0,3-8 0,1 1 0</inkml:trace>
  <inkml:trace contextRef="#ctx0" brushRef="#br0" timeOffset="-37238">6689 809 7569,'0'15'0,"0"-1"0,0-4-112,0 0 166,0 0 183,0-2-119,0-2 1,6-6-25,4 0 0,8 0-107,2 0 0,6-6 47,-2-4 1,4-3 18,1-2 1,-6 1 28,-3-1 18,3 0-45,-7 1 0,4-1 15,-11 0 1,3 0 38,-7 1-158,0-1 1,-12 2 70,-3 3 1,-9 2-114,-6 3 0,-2 4 79,-3-4 0,1 5-123,-1 5 0,3 3-7,2 6 57,-3 1 1,7 0-21,-3-1 0,2 6 61,8 0 0,-1 1 20,0-1-6,1-4 1,5 12 10,4-4 0,4-3 6,1-1 27,0 3 0,11-7-1,4 4 1,9-10-9,1-6 1,3-2 12,1-2 0,7 0 69,3 0 0,-1-6-84,1-4 0,-5-10 24,6-4-18,-8-4 0,4 3 15,-6 1 1,-1 4-2,0-4 1,-1 6-64,-3-2 49,2 4 1,-10 8-10,2 3 0,-2 3-12,-3 2-18,1 0 0,0 2 30,-1 3 0,-5-2-78,-5 7 0,3 0 69,-2 4 1,1 1-94,-1 0 55,-3-1 1,4 1-62,-6 0 69,7-7 0,-4 3-2,7-6 0,-5 0 82,5-5-67,0 0 1,3-1-28,-4-4 149,5 3-138,-6-5 113,6 1 0,-4 4-41,0-3-14,-7 4 1,5 2 16,-3 4 0,-1 2 0,5 3 1,-4 3 6,5-3-25,-7-4-2,10 7 1,-4-11 155,5 3-146,1-4 1,0-1 25,-1 0 1,1 0-41,0 0 0,-1-5 9,1 0-4,0-6 1,0 3-2,-1-7 0,-4 5-86,0 1 101,-7 5-76,10-9 50,-11 12 49,4-6-32,-6 7 7,7 0-22,-5 0-4,11 0 1,-10 0-2,7 0 10,-7 0 0,5-5-76,-3 0 70,-3 0-21,4 5 26,1 0-3,-6 0 0,6 2-25,-7 3 0,0-2 0,0 7 0,-5 0-86,0 4 98,0 1 0,5 0-3,0 0 1,0-6-7,0 1 1,7-7 26,2 2 0,5-3-10,0-2 1,1 0 1,0 0 0,4 0 24,1 0 1,1-7 9,-1-2 0,1-4 34,3-2-64,4 0 1,-5-4-2,6-1 1,1 0-1,-1 6 1,-1-1 1,-4 0 0,3 2-2,-8 3 1,1-1-3,-5 6 5,-1 0 0,-4 5-22,0 0 1,-7 7 17,2 3 0,-3 3-41,-2 1 1,0 1 36,0 0 1,0-1-115,0 1 107,0 0 0,0-1-70,0 1 51,6-7 1,-3-1-40,7-7 55,0 0 0,5 0-1,-1 0 0,1-5 32,0 0 0,1-6-48,4 1 50,-4-3 1,5 0-38,-6 3 44,0-3-26,-1 5 3,1 0-5,0 1 0,-2 9-2,-3 3 0,1-2-9,-6 7 9,6-7 0,-2 8-3,5-6 1,1 7-2,0-3 1,-1-2 15,1-2 0,5 1 0,-1-1 1,6 0 70,-6-5-80,8 0 0,-6-1 8,3-4 0,4-4-3,-3-5 1,-4 4-7,-2 0 1,-2 0 9,-3-4 1,1-1 33,0 0 1,-5 1-32,-1-1 0,-5 0 69,1 0 1,-4 6-83,-1-1 0,-1 5 0,-4-5 1,-5 7-98,-10-2 0,2 3 110,-6 2 1,1 0-122,-2 0 44,-9 0 0,15 2-41,-11 3 1,6 3-196,-1 7 0,-1-1 74,6 1 1,1-2-90,4-3 1,7 3 312,3-3 0,3-4 0,2 8 0,7-13 0,8 12 0,7-5 0</inkml:trace>
  <inkml:trace contextRef="#ctx0" brushRef="#br0" timeOffset="-37022">8820 824 7569,'29'0'0,"1"0"0,-7 0-698,-4 0 479,4 0 1,-6 0 326,2 0-4,-9 6 0,3 2-31,-3 7 1,-2 0 17,2-1 0,-7 6-48,2 0 1,1 6 21,-1-2 0,0 2-34,-5-1 0,0 3 30,0-4 1,0 4-58,0 1 0,-6 6 10,-4-1 0,-5 7-26,-4-2 1,-4-1 38,-7 1 0,-7-5 2,-7 5 1,0-8-77,-5-1 1,-2-4 67,2-11 1,2-4-157,7-11 0,0-3 45,5-7 1,8-8-106,7-16 1,4-4-5,1-6 0,7 3-137,3-3 336,3 10 0,9-15 0,1 11 0</inkml:trace>
  <inkml:trace contextRef="#ctx0" brushRef="#br0" timeOffset="-36563">9305 794 7569,'15'0'-213,"0"0"1,-1-5-338,1 0 1,0-4 862,-1 4-162,1-7 1,0 4 58,-1-7 0,-4 1-117,0-1 0,-7 5 76,2 0-131,-3 1 0,-10-1 14,-7 0 0,-1 7-4,-9-2 0,-1 3-41,-8 2 1,1 2 24,-6 3 0,6 3-175,-1 7 168,3 6 1,3-3-63,4 6 1,2-1 56,8 2 1,1 3-4,3-4 1,3 4-5,7 1 0,4-6 2,5-3 1,8-4-3,12-1 0,7-2 76,3-3 1,4-4-54,1-6 1,5 0 5,0 0 0,-7 0-33,-7 0 1,-4-6 22,-2-4 0,-6-3-199,-4-2 184,4 0 0,-11 1-32,2-1 1,-2 0-13,3 0 1,-1 1-34,1-1 1,0 5-13,-1 0 0,-4 6-39,0-6 72,0 7 44,4-4 0,-1 9-23,-3 3 1,3-2 50,-3 7 0,-2-1-50,2 6 0,-2 0 44,2-1 1,5 1-33,-1 0 1,1 0-21,5-1 0,3 1-26,1 0 0,-1-6-96,2 1 0,1-5-448,8 5 595,-3-7 0,11 10 0,-4-5 0</inkml:trace>
  <inkml:trace contextRef="#ctx0" brushRef="#br0" timeOffset="-36355">10599 1059 7569,'8'6'-1604,"5"-4"2054,-11 5-394,4-7 0,-8 0-123,-2 0 0,0 0-74,-6 0 141,1-7 0,-6-1 0,0-7 0</inkml:trace>
  <inkml:trace contextRef="#ctx0" brushRef="#br0" timeOffset="-36197">10555 647 7569,'13'10'0,"-4"0"0,-2-7-873,-7 10 440,0-5 534,-7 1-101,-1-3 0,-13-6 0,-2 0 0</inkml:trace>
  <inkml:trace contextRef="#ctx0" brushRef="#br0" timeOffset="-35891">7821 1 7569,'0'14'372,"0"-6"-378,0 5 1,-2-9-278,-3 6 0,2-7 283,-7 2 0,0 3 0,-5 0 0</inkml:trace>
  <inkml:trace contextRef="#ctx0" brushRef="#br0" timeOffset="-33379">1206 2940 7569,'8'0'-407,"-1"0"820,-7 0 1,-12 0-179,-2 0-166,-4 7 1,3-4 35,0 7 1,-1-5-11,-4 5 1,4-1-23,-4 6 0,-1 0 26,1 0 1,-4 1-107,4 3-7,-6 4 1,8 2-39,-6-1 0,4 2 67,-4 9-20,6-4 0,-5 6-65,3-2 0,9-4 43,-4 3 1,4-3-122,-4-2 0,5-1 98,0-3 0,7 1-15,-2-7 0,4 1-171,1-5 203,6-1 0,-3-5-58,7-5 1,0 3 34,5-2 1,-1 0 124,1-5-109,6-7 0,-4 4 19,2-7 0,2 0 76,-1-4 0,0-1-31,-6 0 0,1 6 13,0-1 1,-5 5-8,-1-5-25,1 7 0,0-9 31,0 7-32,0 1 0,-1-1-22,1 0 1,-2-2-28,2 2 29,3 4 3,-5-6 1,2 12 9,0 0 0,-7 6-1,2-1 1,-3 3 23,-2 2-26,0 0 5,6-1 0,-2 1 0,5 0 1,1-1 3,5 1 0,1-2 2,4-3 0,3-3 16,6-7 0,5 0-1,1 0 1,-1-2 35,-5-3 0,-1-5 15,-3-9 0,2-4-49,-2-7 0,3-1 3,1-3 0,0 1-4,1-6 1,-6 6-1,1-1 0,-7-2 1,1 2 1,-7 0-65,-2 4 1,-7 7-116,2 4 1,-4-2-61,-1 1 0,-1 5 217,-4 5 0,-3 1 0,-7-6 0</inkml:trace>
  <inkml:trace contextRef="#ctx0" brushRef="#br0" timeOffset="-33020">1941 3308 7409,'0'10'-957,"0"-1"706,0-5 0,0 4 673,0-3 1,-5-2 22,0 7-311,-6 0 1,3-1-75,-7 1 1,5 0 8,0 5 0,0-1 8,-4 1 0,-1 0-33,0 0 0,2-1-6,3 1 1,-1 0-71,6-1 28,-6-6 0,9 6-95,-3-5 126,4-2 0,2 4-75,4-6 1,3 2-140,7-2 0,0-4 11,-1 4 0,1-3 176,0-2 0,6 0 0,2 0 0</inkml:trace>
  <inkml:trace contextRef="#ctx0" brushRef="#br0" timeOffset="-32653">2103 3528 7569,'14'0'-160,"-6"0"0,7-1 259,0-4 1,0-3 124,4-7 0,4 0-202,2 1 43,2-8 0,3 4 66,-1-6-176,7 6 105,-5-3 1,7 6-61,-4 0 0,-3 5 109,3 1-80,-3 5 0,-3-2-5,-3 6 0,-4 0-13,-7 0 0,1 1-3,0 4 1,-7-1-42,-3 5 55,-3 1 0,-2 10-32,0-1 0,0 1-85,0-5 1,-7 4-74,-3 1 0,-3 4 44,-2-4 1,1 0-266,-1-6 0,0 1-11,1 0 400,-1-7 0,0 5 0,1-5 0</inkml:trace>
  <inkml:trace contextRef="#ctx0" brushRef="#br0" timeOffset="-32330">2720 3396 7569,'15'8'-332,"-7"5"1,5-11 382,-3 3 1,3-4 220,1-1 0,3-1-26,2-4-257,-2 3 0,9-9 62,-7 6 0,3-5-22,-3 5 0,-1-6-30,7 1 53,-7 3 1,3 1 4,-6 6 0,4-5-6,1 0 0,4 0 5,-4 5 0,1 2-20,-1 3 1,-4-2-12,4 7 0,-4 0 6,-1 4 1,-5 3-151,-1 2 148,-5-2 1,2 5-91,-6-2 1,-6-2 55,-4 7 1,-5-8-143,-4 3 0,1-4 44,-7-1 1,5 0-69,-4 0 1,4-6-123,-4 1 1,6-7 292,-2 2 0,4-3 0,1-2 0</inkml:trace>
  <inkml:trace contextRef="#ctx0" brushRef="#br0" timeOffset="-31712">3352 3470 7569,'15'9'0,"-1"1"0,-4-7-112,0 2 0,0 2-335,5-2 427,-1 0 0,1-5 282,0 0 0,1 0-169,4 0 0,-2-5-37,6 0 0,1-7 5,4 3 1,-5-4-10,1-2 1,-1-5 10,6 1 0,-7-3 12,-4 3 0,-1 2 53,2-2-29,-10-4-84,9 7 0,-17-6 49,3 8 1,-5 6-113,-5 3 1,-5 3 60,-10 2 0,-2 0-61,-8 0 0,1 7 0,-1 2 0,6 6 22,-1 5 0,3-2-12,-3 6 1,-1-4 34,6 4 1,1-4-7,4 4 1,5-4 3,0 4 1,7-6 0,-2 2 0,4-4-1,1-1 0,1-5 15,4 0 1,5-5 10,10 4 0,2-5 3,8 0 1,6-2 4,3-2 0,3-6 6,3-4 0,-1-3 19,0-2 1,-5-5-40,0 1 0,-5-7-14,6 1 16,-8-3 1,11-3 7,-4-3 1,10-2-3,5-3 0,8-4-1150,2 4 1145,-1-10 0,-4 4-16,0-4 0,-9-2-55,-5 2 0,-8-5-52,-7 5-15,-8 0 122,0 5 1,-9 8-183,-3 7 0,-4 1 52,-6 8 0,-6 7 16,-4 8 0,-10 4 644,-4 1 1,-4 13-587,-2 6 1,-1 14 124,-3 6 1,-3 4-136,-8 1 1,6 0 22,0 0 0,6 0 25,-1 0 0,3 0-12,2 0 1,6-4-5,3-1 0,4 0 13,1 5 1,7 0-17,3 0 0,5-1-11,5-4 1,3-3-37,7-7 1,1-1 81,4-4 0,-4 4 0,5-5 0</inkml:trace>
  <inkml:trace contextRef="#ctx0" brushRef="#br0" timeOffset="-31489">2867 2588 7569,'-8'22'723,"-4"0"1065,7-8-1642,1 1-120,4-7-259,0-1 1,-2-7 232,-3 0 0,3 0 0,-4 0 0</inkml:trace>
  <inkml:trace contextRef="#ctx0" brushRef="#br0" timeOffset="-30620">5395 3146 7569,'8'0'0,"1"0"-412,-5 0-185,-2 0 1660,5 0 1,-19 7-947,-3 2 1,-2 6 2,2 5 0,0-4-85,0 4 60,1 3 0,1-5-18,3 6 1,-2-1-143,8 1 1,-6 3-205,5-8 198,0 1 0,5-6-2,0 1 0,2-2-70,2-3 0,6-3 50,10-7 0,3 0 41,6 0 1,2-7 52,3-3-31,4-9 0,0 2 62,-4-2 1,2 2-62,-2 3 1,2-4 130,-2 3-111,-9-3 0,7 11 18,-12-2 1,0 2 22,-6 7-18,1 0 1,-5 2-2,0 3 1,-7 3-13,2 7 1,-4-1 0,1 6-3,3-1 1,-3 1 3,3-5 0,1-1-68,-1 1 0,6 0 64,-1 0 0,5-7-184,5-3 0,-3-4 52,8-1 1,4 0 132,6 0 0,5-6 0,-2-2 0</inkml:trace>
  <inkml:trace contextRef="#ctx0" brushRef="#br0" timeOffset="-30404">5689 2764 7569,'-15'13'-1,"1"-3"0,4 1-141,0-6 51,7 0 0,-5-5 199,3 0-108,3 0 0,-4 0 0,6 0 0</inkml:trace>
  <inkml:trace contextRef="#ctx0" brushRef="#br0" timeOffset="-29368">6821 3323 7569,'2'14'0,"3"1"0,3-5 128,6 0 55,1-7-36,6 3 0,2-6 45,7 0 1,-1-6-47,0-4 0,1-3-147,-1-2 0,1-1 114,-1-4 1,0 4 6,1-4 1,-1-1-17,1 2 0,-1-3-104,0 3 1,-4 2 22,-1-2-29,-6 2 0,8 3-1,-6-1 0,-7 0 51,-8 1 1,-3 4-134,-2 0 1,-2 7 43,-3-2 0,-8 3-78,-7 2 0,-6 0-16,2 0 0,1 2 75,-2 3 1,3 1 0,-3 4 1,-1 3-41,6-3 1,1 5 57,4 4 1,0-2-13,1 2 0,4-1 78,0 2-53,7-4 1,-4 5 40,7-6 0,0 5 5,0-1 1,2 1 80,3-5-108,3-1 0,13-1 9,4-3 1,4 2 6,5-8 1,4 1 67,6-5 0,2 0-68,3 0 1,-7 0 106,7 0 0,-6-6-93,6-4 0,-5-3 74,-5-2 0,-3 1-35,-7-1 1,-6 0 3,-3 0 1,-1-4-46,-4-1 1,1 6-10,-11 4 0,0 0-16,-5-5 46,0 1 1,-6 4-125,-4 0 1,-3 7 58,-2-2 0,-1-2-82,-4 2 1,4 0 22,-4 5 0,-1 2 30,1 3 1,1 3 29,4 7 0,0 0 12,1-1 0,-1 1 39,0 0 0,6-1-54,-1 1 1,7 5 17,-2-1 0,5 2-8,5-1 0,8-4 61,6 4 0,7-9-15,-1-1 0,3-7 2,1 2 0,7-3 14,3-2 0,-1-2 8,1-3 1,0-4 55,5-11 0,-5 4-81,1-4 1,-6 4-9,5 1 1,-6 2 14,1 3 1,-5-1-28,-4 6 1,1 0 11,-6 5 1,-1 0-6,-4 0 1,0 2 1,-1 3 0,1 3-6,0 6 1,-1 1-243,1 0 0,6 0 79,4-1 0,4 1-321,6 0 0,2-7 26,7-3 451,7-4 0,-5-1 0,4 0 0</inkml:trace>
  <inkml:trace contextRef="#ctx0" brushRef="#br0" timeOffset="-28779">10217 3087 7569,'8'0'741,"-2"0"-470,-6 0-111,-6-6 1,1 3-78,-10-7 1,-3 6-160,-11 0 0,-1 2-21,1 2 0,-7 0 97,-3 0 0,3 2-65,2 2 0,3 5 13,1 5 1,2 1-9,4 0 1,3 4 38,6 1 0,2 0-19,3-6 1,4 1 30,6 0 0,6-1 1,4 1 0,9-7 2,6-3 0,9 2 5,5-2 0,6-2 44,4-8 0,-9 2-39,4-7 1,-11 0 92,-3-5 0,-8 1-23,-7-1 0,-2 0-17,-3 1 1,-3-1-27,-7 0 1,0 0 4,0 1 1,-7 4-469,-3 0 292,-9 7 1,-4-9-31,-7 8 170,7-1 0,-4-2 0,4-1 0</inkml:trace>
  <inkml:trace contextRef="#ctx0" brushRef="#br0" timeOffset="-28511">10760 2455 7569,'0'10'-540,"0"0"1,0-5 1393,0 5-513,0-7 1,-6 8-180,-4-6 1,-5 8-111,-4 2 1,1 1-170,-7 9 154,1-1 0,-6 6-17,1-1 0,-5 7-5,-1 3 1,1 4-56,5 1 0,-1-5-119,1 0 0,4-5-591,1 6 501,6-8 0,2-1 249,6-6 0,7-1 0,-4 6 0</inkml:trace>
  <inkml:trace contextRef="#ctx0" brushRef="#br0" timeOffset="-26726">10775 3014 6899,'-2'10'470,"-2"-1"-209,2-5-212,-11 9 0,5-5-9,-7 7 0,0-1 6,1 1 0,-1 1-65,0 4 1,5-4 52,1 4 56,5-4-148,-2-1 0,7 0 84,4-1 1,3-4-130,7 0 120,6-7 1,-3 4 4,7-7 1,-6 0-8,6 0 0,-2-5 6,1 0 0,-2-7 2,-8 3 0,6-4 28,-1-2-37,1 7 0,-5-5 43,-1 3 1,1-3-83,0-2 0,-5 7 68,-1 3-100,-5 3 78,2 2-58,-6 7 1,-1 0 14,-4 2 0,3 4-5,-3-3 1,-1 3-25,1 2 42,0 0 0,5-1 5,0 1-22,0 0 37,6-1 1,3-5-21,5-5 1,3-2 117,2-2 1,-1 0-75,7 0 0,-2-2 69,1-2 0,4-5-6,-4-5 1,4-1-61,1 0 1,1 1 13,-1-1 1,1 0 12,-1 1 3,0-8-56,7 6 42,-5-5-8,5 0-1,-6-2 18,-1 0-26,7-5 0,-3 5-25,6-6 30,-6-7-529,9 5 438,-4-12 1,4 6 72,-3-7 1,-1 0-112,-4-1 0,-9 8 70,-1 3 1,-6 4-21,-3 6 31,-7-4 16,-2 12 484,-6-6-620,0 14 0,-6-3 68,-4 6 0,-5 0 21,-4 5 1,-4 2 60,-6 3 0,-1 4-55,1 11 0,-1-2 67,1 6 0,-5 1-56,-1 4 1,4 6 0,2-1 1,8 7-2,-9-2 24,4 3-91,3 2 76,2-6-2,0 4 23,5-10-31,1 10 7,2-11-26,5 5 1,-1-8 5,5-4 16,2 4-39,2-12 1,0 10 28,0-6 0,6-5-30,4-5 0,-2-2 30,2 2 1,0-4 96,5-6-90,-7 0 0,5 0 53,-3 0-59,9 0 46,-2-7 0,9-1 79,-7-6 0,6-3-73,-5-2 0,6 2 36,-2-2-45,-3 2 1,1 3-13,-8-1 1,1 5 17,0 0 0,-6 6-2,1-6 1,-5 6 27,5 0-2,-7 2-52,10 2 26,-11 0-50,11 6 44,-5-4 0,7 10-35,0-8 1,1 1 27,4-5 0,-3-1-22,8-4 1,-5 2 33,4-7 0,-6 5 1,2-5 0,1 0 52,-2-4 0,1 4-61,-5 0 0,-1 0 32,1-5 0,5 1-21,-1-1 1,3 0 50,-3 1 1,4-8-40,6-2 1,6-4 17,-1-1 1,7-1-20,-2 1 1,4 0 1,1-1 1,-2 1-24,-3-1 0,-4 1 19,-11 0 0,2 1-18,-6 3 1,-5-1 15,-6 7 0,-5 4-57,1 5 43,-4 7 1,-2-9-45,-4 7 0,-5 1-240,-10 4 233,4 6 0,-12 1-15,4 2 1,-9 9 49,-1-3 0,-6 10-27,6-1-10,-7 4 65,10 1 0,-10 7-49,7 3 1,0 1 50,4 4 0,1-3-35,0 8 1,4-9 24,1 0-15,6-8-8,-4 11 9,14-12 0,-5 5-6,12-13-31,-6-2 30,7 0 0,0-5 1,2 4-76,3-10 1,3 1 66,6-6 1,1 5-24,0-5 0,4 0 14,1-5 1,6 0 14,-1 0 1,2 0-29,3 0 57,-1 0-42,1-7 0,1-1 66,3-7 0,-3 1-57,3-1 0,-4-1 28,-6-4 0,2 7-16,-6-7 1,4 7-36,-4-6 0,-2 7 33,-8 2 0,3 5-40,-3-4 1,1 4 32,-1-5-4,3 7 41,-5-4-40,7 7-6,-7 0 26,5 0 1,-5 2-17,7 3 1,-5-4-3,0 4 6,-1-3 0,6-2-65,0 0 63,-1 0 1,3 0 1,2 0 0,-1 0-4,7 0 1,-1-5 23,6 0 0,-3-6-27,-2 1 1,1 2 27,-6-2 1,-1 0-25,-4-5 0,-2 6 190,-3-1-110,3 0 45,-5-5-90,0 1-23,-1 5 0,-9 3 12,-3 6-18,-9 0 0,-8 0 1,-2 0 1,-6 1 7,1 4 1,0 4-9,-6 5 1,9 6-16,2-1 0,4 1-26,-4-5 48,6 6-60,-4-5 55,14 6-10,-5-8 13,12 1-8,-6 0 0,7-1 78,0 1-74,7-7-1,1-1 11,6-7 1,8 5 1,2 0 1,-1-1-12,2-4 1,-1 0 6,5 0-3,1-6 8,-1 4-33,1-11 27,6 5 7,-5-7 1,6-1-10,-3-4 0,-1 2-23,6-6 1,-4-1 20,4-4 1,0-2-19,5-3 0,7-4 20,3-6-1018,3-7 1003,-5 6 0,4-11 6,-7 7 1,0 0-11,-5 5 0,-7 2 1,-2 2 0,-11 0-15,-4 5 23,-4 1-177,-1 5 0,-7 6 101,-3 3 0,-4 9-201,-1 1 190,0 7 1,-6-2 114,-4 10 0,-5 9 466,-4 11 0,-4 3-492,-7 1 1,-5 12-31,-5 3 0,-4 5 33,-5 0-1116,4 3 1273,-13 7-184,13 0 39,1 6-31,8-4 45,6 4 1,2-11-30,4 0 0,4-14 19,11 0 0,2-8-22,7-2 0,0-7-469,0 4 224,7-17 246,1 10 0,5-9 0,0 4 0,2-7 0,6-5 0,5-3 0</inkml:trace>
  <inkml:trace contextRef="#ctx0" brushRef="#br0" timeOffset="-25734">15273 2970 7569,'15'0'0,"-1"0"-49,1 0 0,-5 0-157,0 0 325,-1-7 0,1 1 194,0-4 1,-7-3 61,2 3-182,-3 3-13,-2-6-83,-7 5 1,-6 0-9,-6 3 1,-3 4-75,3 1 0,-4 1 56,-6 4 1,-1-2-168,1 7 0,-1 0-133,1 5 157,6-1 0,0 1 29,4 0 0,2-1-63,-2 1 1,4 0-14,5 0 102,4-1 0,7 4 0,4-3 1,5 3-5,10-8 1,4-2 39,10 2 0,-1-7 9,6 2 1,-6-5 5,1-5 0,-3-3-1,-1-7 1,-1 0 78,0 1 1,-6-6 8,-3 0 1,-4-1-56,-1 2 1,-7 2-47,-3-2 1,-3-3 32,-2 3 1,-4 1-52,-5 8 0,-3-1-55,-12 6 0,4 0-168,-4 5 1,4 0-213,-5 0 0,8 0 182,-3 0 0,4 5-110,1 0 1,0 4-209,0-4 471,7 7 0,2-9 98,6 7-57,0-7 1,6 5 56,4-3 0,8-3 0,2 3 0,1-4 161,-1-1 0,-4 5-85,3 0 0,-2 2 154,-3-2 0,1-2-80,0 7 0,-2-5 97,-3 4 1,3 1-96,-3 5 0,1 4 41,-1 1 1,1 1-74,-6-1 0,5 1-4,-5 4 1,0 2-43,-5-2 0,0 3 40,0 1 1,-2 2-93,-3 3-23,-3-3 0,-8 7 88,-4-4 0,2-6-2,-6 6 0,-1-6-135,-4 6 0,-6-7-170,1-3 1,-7-6-215,2 2 276,3-4 0,-6-3-325,3-3 0,4-4 207,6-6 0,1-6 276,9-4 0,5-10 0,8-2 0</inkml:trace>
  <inkml:trace contextRef="#ctx0" brushRef="#br0" timeOffset="-23740">15699 2984 7569,'23'0'-204,"-3"0"102,3 0 1,-7 0-5,4 0 0,1-4-201,-2-1 0,3-5 821,-3 5-291,-2-6 1,5 7 14,-2-6 0,-4 1-115,4-6 1,1 0-7,-1 1 0,4-3-40,-4-2 1,3 2 45,-9-2 1,4 2-21,-8 3 1,-3-1-17,-2 0-44,-4 1 0,-12 0-135,-4 5 1,-8 2 10,4 7 1,-7 0 24,1 0 0,2 7-42,-1 2 1,4 5 54,-4 0 1,6 3-56,-2 2 0,4-1 67,1 7 1,2-2 41,3 1 0,4-1-25,6-4 0,0-2 6,0 2 0,6-2 40,4-3 0,5 0-41,4-5 1,4-2 44,6-7 1,1 0-38,-1 0 1,7 0 46,3 0 0,4-7-39,1-2 1,0-9 33,0-2 0,5-6-13,0 1 1,5-4 1,-5-5 1,2-4-11,-2-6 0,-4 5 0,4 0 1,2-1 51,-2-4 1,0 5-48,-5 0 1,-1 5-29,-4-6 0,-10 8 29,-9-3 0,-6 6-120,-4 5 1,-3-3 46,-7 8 0,-8 4-108,-7 5 1,-6 7 77,-9-2 1,-4 10 19,0 5 1,-6 5 41,6 4 0,-5 4-53,5 6 1,-1 2 84,6 4 1,0-3-61,-1 8 0,2-1 88,4 5 0,-2-5-35,6 0 1,1 0 10,4 6 1,2-3-3,3-3 1,4-3-27,6-6 1,0-6 5,0 1 0,1-7-3,4 1 1,3-7-16,7-3 0,1-5 17,4 1 0,-4-5 4,4-5 0,-2 1-2,1-5 0,3-3-1,2-7 1,4 2 5,-4-2 0,4-3-9,1 3 1,1-6 8,-1 6 0,-1-4-6,-3 8 1,-4-3-1,-7 8 1,1-1 0,0 1 0,-7 4 0,5 6 0,-11 0-1,4 6 1,-11 2-1,0 7 1,-1 0-37,1-1 0,3 1 34,-2 0 0,0 4-22,-1 1 1,4 0 17,-4-6 1,5 1 16,5 0 1,-2-6 7,7 1 0,0-6 3,4 0 0,3-2 86,2-2 1,4 0-98,6 0 0,-4-6 32,-1-4 1,-1-5-15,2-5 0,-2 4 31,-4-4 1,-2-1-26,2 2 0,2-6-13,-1 6 0,1-1-5,-1 5 0,-4 2-6,4 3 1,-9-1-76,-1 6 82,0 0 0,3 7-32,-3 3 0,-4 4 27,-6 11 0,0-2-55,0 7 1,0-6 43,0 6 1,0-7-29,0 1 0,0-2 10,0-3 1,0 1-20,0 0 33,0-7 1,2-2-8,3-6 0,3 0 12,7 0 1,4 0-13,1 0 1,4-6 21,-4-4 0,1 2-13,-1-2 0,-4 0 8,4-4 0,-4 5 13,-1 4 1,-1-1 2,1 1 0,-5 0-16,0 5 3,0 0 7,4 0-5,1 7 1,-2 1 5,-3 7 1,3-6 11,-3 1 0,-2-7 85,2 2 0,-1-3-104,6-2 0,0 0 8,0 0 0,-1 0-33,1 0 0,1-7 26,4-2 1,-2-4-32,6-2 1,1-5 28,4 1 0,1-7-14,-1 1 1,2-3 8,3-1 0,-3-1 57,4 1 0,1-5-23,-2-1 1,0 1 66,-4 5 1,-1-6-67,0 1 1,-6 0-8,-3 4 0,-4-4-100,-1 0 0,-2 0 99,-3 4 0,1 6-157,-6-1 1,0 7 43,-5-1 0,0 7-142,0 2 187,0 7 0,0 0-28,0 13 0,-7 1 72,-2 14 1,-4-4-53,-2 8 0,0-3-33,0 9 1,-1 2 43,-3 2 1,-3-1-24,-2 1 1,-4 0 21,4 5 1,-4 2 56,-2 3 0,3-3-41,2 3 1,2-10-5,4-5 1,2-4 34,-2-6 0,7-2-54,3-8-56,5-6 71,-2-1 48,25-20 0,-6-3-39,17-14 0,-4 1 44,3-1 0,1 3-13,-1 2 1,0-1 67,1 6 0,-1 2 8,1 9 0,-6-3-73,1 7 1,-1 0 108,6 5 1,-1 0-86,0 0 0,-4 5-18,-1 0 0,-6 7 23,2-3 1,-10 0-9,-5 0 1,1 1-44,-1 5-3,0 0 0,-10-1-81,0 1 1,-6-5 99,1 0 1,-3-2-37,-2 2 1,0-2 25,1-3-107,-1-4 0,0 6 84,1-7 0,4 0 5,0 0 1,5 0 53,-5 0-75,7 6 96,-3-4 0,6 6-72,0-3 62,0-3-44,0 11 0,1-7 2,4 4 1,-2 3 11,7-3 0,-5-2 32,5 2 1,-5-2-2,5 2 0,-7-2 59,2-3 5,3-3-57,0 11-67,7-12 0,-1 4 41,1-10 0,-5 2-13,0-7 1,1 0-6,9-4 1,-2-3-9,6-2 0,-4 1 46,4-7 0,1 1 1,4-6 1,1-4 50,-1 0 0,5-2-70,1 2 1,-1 1 14,-5-6 1,1 1-6,-1-1 1,-6-2-87,-3 7 1,1-5 28,-2 4 1,-1 1-10,-8 5 1,2 6-20,-7 3 0,-1 9-242,-4 1 178,0 7 0,0-2 62,0 10 1,-1 8-58,-4 6 0,2 7 52,-7-1 0,0 3-45,-5 1 0,1 7 32,-1 3 1,0-1 0,1 1 1,-6 0 20,0 5 0,-1 0 7,2 0 1,1-1 45,-7-4 0,7-3-70,-2-7 0,9-1 130,1-3 1,7-9-128,-2-6 67,3-7-2,16-9 1,-3-6-1,13-12 1,-1 4 70,2-4 1,3-1-54,-4-4 1,2-1 32,-1 1 1,2-1-51,-2 1 1,8 0 91,1-1 0,7 1-72,-2-1 0,5 3-165,5 2 0,-2-1-119,7 6 1,-13 3-171,-2 7 0,-8-2-341,-6 7 764,-4 0 0,0 5 0,2 0 0</inkml:trace>
  <inkml:trace contextRef="#ctx0" brushRef="#br0" timeOffset="-23401">19256 2867 7569,'25'5'-383,"-1"0"240,1 0 0,4-5 47,1 0 490,-1 0-202,-6 0 0,5-5 18,-4 0-103,-3-7 0,6-1 3,-8-6 0,-1-1-48,-8 5 0,-2 2 43,-3 3 0,-3-3-233,4 5 151,-12 0 0,-2 3-100,-7 10 0,0-2 11,0 7 0,1 2-8,-1 7 0,2-2 40,3 2 0,-1 2 21,6-1 0,0 4 34,5-4 1,2 6 86,2-1 1,5-2-12,5 1 0,8-6-80,2 2 1,2 1-102,-1-2 0,2-1 81,-2-8 1,3 3-535,1-3 0,1-3 537,-1-2 0,7 3 0,1 0 0</inkml:trace>
  <inkml:trace contextRef="#ctx0" brushRef="#br0" timeOffset="-23083">17566 2279 9559,'-8'0'-1977,"0"-5"2640,3 0-491,3 0 1,-9 4-321,6-4 1,-2 3-30,2-3 177,4 3 0,-12 2 0,5 0 0</inkml:trace>
  <inkml:trace contextRef="#ctx0" brushRef="#br0" timeOffset="-21824">20815 2867 7569,'9'5'-474,"1"0"407,0 0 67,5-5 0,-1 0 378,1 0 1,5-9-82,-1-5 0,2-3-277,-1-7 0,5-1 100,9-4 1,-1-5-99,6-1 0,2-1 9,8 2 0,-4 1 27,4-6 1,2 5-12,-2-5 1,-5 4-15,-5-4 0,-8 7-16,-1-3 1,-8-1 34,-7 2 1,-2 5-154,-3 4 110,-3 7 0,-14 4-134,-3 9 0,-11 6 37,-8 9 0,-2 1-18,-9 14 0,1 1 64,-5 8 0,0-3-2,0 4 0,1 1-15,4-2 1,3 2 20,7-2 0,1 2 39,4 3 1,2 2-30,8-7 1,-1 6 72,0-6 0,7 5-66,3-5 0,4-1 10,1-8 1,1 1-12,4-7 1,3-1-1,7-8 0,6 2 31,4-8 0,3 1-22,1-5 1,2 0 95,3 0 1,-3-6-61,4-4 1,-3-3 10,3-2 0,-4-6-26,3-3 1,-3 1 88,-2-2 0,-1 1-86,-3-6 1,-4 7 2,-7 4 1,-4 4-65,0 5 93,-7 4-114,4 6 80,-7 0 0,-2 6-72,-3 4 0,2 8 56,-7 2 1,7-1-84,-2-4 1,-1 0 53,1-1 0,0 1-5,5 0 1,0-5 38,0-1 1,1-4-49,4 5 77,3-7 1,9 5-49,2-3 0,-2-3 66,2 3 1,3-5-32,-3-5 1,6 2 6,-6-7 0,7-1-5,-1-9 0,1 4 2,-1-4 1,2-1-16,-2 1 0,3-4 7,1 4 1,0-1 7,1 1 0,-7 9-7,-4-4 1,-2 5-9,-3 1 1,-4 2 10,0 7 33,-7 0 1,4 2-53,-7 3 1,0 3-1,0 6 1,-2 3-20,-3 2 0,-1 4 34,-4 7 0,-2-1-44,7 0 1,-4 1 33,4-1 0,-5 2-24,5 3 0,-6-1 15,1 6 0,-5-1-43,-4 1 1,-4 4-15,-7-4 1,-4 8-7,0 2 1,-2 0 38,1-5 0,3 4 6,-7-4 0,11-3-105,-2-12 0,9-8 55,-3-6-55,6 0 1,-4-14-184,8 4 0,1-5 315,3-5 0,3-10 0,7-7 0</inkml:trace>
  <inkml:trace contextRef="#ctx0" brushRef="#br0" timeOffset="-21531">22152 2764 7569,'15'0'0,"4"0"0,1 0 0,5 0-8,-6 0 50,7-7 1,-4-1 30,2-6-28,4-1 1,-5 0-90,6 0 1,5-4 53,1-1 1,-1 1-98,-5 4 56,1 7 1,2-4 30,-2 7 0,1 1-66,-12 4 1,6 0 42,-5 0 0,-3 8 17,-7 6 1,-3 3-79,-7 7 79,0 1 1,-2 9-31,-3 0 1,-5 1 33,-9-6 1,1 0-173,-7 1 1,6-7 100,-6-4 0,7-2-439,-1-3 511,2-5 0,3 4 0,-1-5 0</inkml:trace>
  <inkml:trace contextRef="#ctx0" brushRef="#br0" timeOffset="-21288">23284 1911 7569,'15'-8'-654,"-1"2"408,-5 6 1,-3 1 256,-6 4 1,0 5 415,0 10 1,-6 3-241,-4 6 0,-8 7-135,-2 3 0,-6 5-67,2 5 0,-6 3 62,-4 7 1,3-5-83,-3 0 1,2 0 2,3 5 0,0-5-154,-1-1 0,6-4 0,-1 5 0,9-11 186,1 1 0,1-3 0,5 3 0</inkml:trace>
  <inkml:trace contextRef="#ctx0" brushRef="#br0" timeOffset="-21104">23431 2455 7569,'8'7'0,"-3"-4"-35,-10 7 1,-3-5-171,-7 5 202,-6-7 1,1 3 190,-9-6-172,3 7 1,-17-5-266,4 2 1,-3-2-72,-2-2 320,0 0 0,-1 0 0,1 0 0</inkml:trace>
  <inkml:trace contextRef="#ctx0" brushRef="#br0" timeOffset="-20890">22417 1911 9196,'-15'0'206,"0"0"1,6 0-188,-1 0 1,5 0-882,-5 0 377,0 0 485,-4 0 0,-1-6 0,0-2 0</inkml:trace>
  <inkml:trace contextRef="#ctx0" brushRef="#br0" timeOffset="-20663">21990 1956 7569,'15'13'-53,"0"-4"-222,-7 4 45,-1-11 320,-7 5 34,0-7 1,-7-2 344,-3-3 0,2 2-322,-2-7-157,0 7-1,-6-4-1126,-3 7 1137,2 0 0,-11 7 0,6 1 0</inkml:trace>
  <inkml:trace contextRef="#ctx0" brushRef="#br0" timeOffset="-19072">24225 2705 7569,'14'0'-34,"1"0"61,0 0 1,0 0 147,-1 0 0,6-5-31,-1 0 0,8-6 53,-3 1-48,4-3 0,3-7-51,3 1 0,2-7 53,3 1 1,4-4-145,-4-5 0,-2-2 107,3-4 0,-1-7-149,5 3 1,-5-5-41,0 0 1,1-3 11,4-7 1,-2 7-61,-3 3 0,2 3 68,-7 2 1,-4 5-27,-6-1 0,-11 13 77,2-3 1,-10 11-122,0-1 0,-5 10 53,-5 5 0,-3-1-28,-7 1 0,-1 7 84,-4 7 1,2 6 13,-6 5 1,-1 7-59,-4 8 0,-1 6 20,1-2 1,0 5 66,-1 5 1,3 3-55,2 7 0,-3 0 35,4-1 1,-2-4-24,1 0 0,-3-1 36,4 0 1,-4 3-53,-1-7 1,6 0 3,3-5 1,1-8 1,4-7 0,3-6-1,12-8-75,0-7 1,4-3 76,6-10 1,1-10-23,13-9 1,1-4 10,4-1 0,-4-6-8,-1 1 0,3 0 41,7 4 0,-8 3 7,3 2 0,-3-1 81,4 6 1,-6 6-127,1 4 134,-7 7 1,1-2-55,-9 10 0,-3 3 7,-7 7 1,-2 6-25,-3 3 1,2 4-14,-7 1 0,2 1-4,-2-1 0,4-4-15,6-1 0,0-6 22,0 2 1,1-5-5,4-6 1,3 3-31,7-7 0,1 0 27,4-5 1,3-2-17,6-3 1,1 2 15,-1-7 1,5 0-2,1-5 0,-1-4 8,-5-1 0,-1 1-1,-3 4 0,1-5 111,-7 1 1,1-2-108,-5 1 0,3 4 115,-4-4 0,4 4-55,-8 1 0,-3 0-11,-2 1 1,-4 4-9,-1 0 1,-6 7-114,-4-2 0,-3 3 70,-2 2 0,-1 7-91,-4 3 0,4 3 45,-4 1 1,4 1 36,1 0 0,0 6-83,1 3 1,-1-1 57,0 2 1,6-6 11,-1 6 0,6-6-7,0 6 0,2-7 21,2 2 1,0 1-6,0-2 1,6-1 4,4-8 1,3 2-3,2-8 1,0 6-8,-1-5 0,6 0 5,0-5 1,4-6-4,-4-4 1,4-3 2,-4-2 1,6-5-4,-2 1 1,-1-6 13,2 6 0,-1-7 9,6 1 0,-1-3 3,1-1 0,-1-5 5,0-1 0,1 1-21,-1 5 1,1-6-17,-1 1 0,-1-5 20,-4 4 0,2-5-15,-6 0 1,0 3 12,-6-2 0,1 6-28,0-1 1,-6 4-81,1 6-15,-7 3 44,11 6 0,-13 8 49,4 7 1,-10 9-46,-5 10 0,-8 11 35,-1 9 0,-6 5-39,6 5 1,-7-3 31,1 3 1,-3-2-32,-1 2 0,0-3 23,-1 3 0,1-4 0,-1-1 1,3-1-3,2-4 1,5 0-7,11-9 1,-3 1 121,7-12-100,0 1 0,9-12 177,5-3 0,3-10-99,12-5 0,1-9 29,4-6 1,7-3-53,3-1 0,-1-2 4,1-3 0,0 3 1,6-4 0,-1-1-9,0 2 1,6 0-170,4 4 1,3 3 99,2 2 1,7 6 47,2 9 0,-3-3 0,1 5 0</inkml:trace>
  <inkml:trace contextRef="#ctx0" brushRef="#br0" timeOffset="-6948">17845 4866 7366,'0'8'221,"7"-1"528,-6-1-268,6-4-433,-7 4 1,2-6 64,3 0 1,-2 0 10,7 0 0,-1 0 44,6 0 1,1 0-47,4 0 1,-2 0-16,7 0 0,-1-1-69,5-4 0,6 2 5,-1-7 0,5 2 68,-4-2 1,5-8-113,0 3 1,-5-3 51,0 3 0,-6 1-79,-4-1 0,1-1 96,-7-4 0,1 4-101,-5-4 1,-6 4-65,1 1 82,-6 0 0,2 1-48,-6-1 1,-6 5 49,-4 0 1,-5 7-70,-5-2 1,2 4 76,-6 1 1,-1 0-71,-4 0 1,1 6 47,4 4 0,-4 5 10,4 4 0,2-2 11,3 2 1,-1 2 5,5-1 1,-3 0-51,9-6 0,2 3 32,2 2 0,4-2-12,1 2 0,6-7 13,4-3 0,8 1-21,2 5 0,6-7 14,-2-3 0,4-3 45,1-2 1,1 0 7,-1 0 1,-1 0 7,-4 0 0,4-7 50,-3-3 1,2-1-51,3 1 1,-1-8-17,1 3 1,1-3-1,3 4 1,2-6 0,3 1 1,2-8 4,-7 3 0,7-4-19,-2-1 1,-3-1 40,-2 1 1,1 1-3,-6 4 1,4-9-42,-9 4 1,4-4 16,1 4 1,1-1-31,-1 1 0,6-6 31,-1 1 0,-2-5-113,-7 5 0,1-2 103,-6 1 0,-1 4-79,-4-3 0,-7 5 7,-3 4 1,-3-1-106,-2 6 1,-2 3 20,-3 7 0,-3 3 87,-7 7 0,-6 0 89,-3 0 0,-4 7-92,-2 3 1,-4 9 111,0 6 1,0 2-92,4 3 0,1 4 55,-1 0 0,1 6-28,0-6 1,-1 5 10,1-5 0,-1 6 0,1-6 0,4 2-10,1-2 0,6-1-67,-2 6 1,4-5 57,1 5 0,7-6-103,3 1 0,4-3 92,1-1 1,6-2-56,4-4 1,3 2 72,2-6 1,6-5 8,3-6 1,4-5 22,2 1 1,4-4-63,0-1 1,2 0 149,-2 0 1,-1 0-68,6 0 0,1-6 55,4-4 1,-5-8-39,0-2 1,-5-6 11,6 2 0,-9 1-2,-2-2 1,-1 6-4,-9-6 0,-1 7-121,-8-1 0,-3 2 93,-7 3 1,0 4-83,0 0 0,-9 7 66,-5-2 1,-7 2-105,-9-2 0,1 3 48,-1-3 1,3 8-51,2 2 0,-1 7 73,6-3 0,1 5-2,4 0 0,0 6 47,1-1 1,1 6-50,3-5 0,-2 4 54,7-4 0,1 4-41,4-4 0,1 4 39,4-4 0,5-2-28,9-8 1,4 1-5,7-6 0,4 0 1,0-5 1,10 0-3,-4 0 0,4-2-2,-10-3 1,5-3 3,-4-7 0,-1-4-1,-5-1-2,1-6 0,-6 8-1,1-6 1,-7 6-3,1-2 0,2 9-1,-1 1 1,-5 7-3,-6-2-79,1 3 81,5 2 1,-5 3-91,0 7 1,-7 0 75,2 10 1,-4-3-66,-1 3 1,0-4 57,0 4 0,-5-4-68,1-1 1,-6 0 17,5-1-135,0-5 70,5-3 23,0-6 1,7-6 53,2-4 0,9-3 102,2-2 1,4-1-93,-4-4 1,6 2 71,-1-6 1,1 6-53,-2-2 1,4 4 41,-3 1 1,-3 5 15,3 0 0,-6 7 7,6-2 0,-12 4 128,2 1-165,-4 6 0,-3 4 47,-3 10 1,-3-4-31,-2 4 0,0-3-16,0 3 1,0-4 24,0 4 0,0-9-61,0-1-10,0 0 16,6-2 0,3-1 5,5-7 0,1-2 21,0-3 0,-1 2 0,1-7 1,0 0-7,-1-4 0,1 4 4,0 0 1,0 5-4,-1-5 1,1 7 19,0-2 1,-1 4 30,1 1-17,0 0 1,-1 0 111,1 0-129,0 6 0,0 2 37,-1 7 1,1-5-25,0 0 1,-1-7 10,1 2 1,1 1-6,4-1 0,1 0-26,4-5 0,2 0 9,-2 0 1,1-2-6,-1-2 0,2-5-2,-2-5 0,-2-1 9,1 0 1,-6-1 86,2-4 1,-4 4-79,-1-4 0,-2-1 70,-3 2 0,-2-1-60,-3 5 1,-4 1 16,4-1 1,-10 5-47,-4 0 0,-4 7-79,-2-2 0,-2 3-10,-2 2 1,1 2 59,-7 3 0,3 3-27,-3 7 1,-1 4 26,6 1 1,-1 5 30,2-6 1,7 6-28,-3-6 1,9 2 25,-4-1 1,7-4 5,-2 4 0,8-4 1,2-1 1,11-7-20,-1-3 1,10 2 8,-1-2 0,4-1-23,1-4 0,-1 0 18,-4 0 1,4-6-50,-3-4 1,3-3 39,1-2 1,0-1-32,1-4 1,-1 2 13,1-6 1,-1 6-5,0-2 1,-1 1 5,-3 4 0,-4-1 4,-6 11 0,-1 0 137,1 5-132,-7 0 1,-1 8 67,-7 7 1,0 1-54,0 9 1,-5-2-26,0 1 0,-5 2 18,5-6 0,-5 4-19,5-4 31,1-1-8,4-4 0,6-7 13,4-3 0,3-3-20,2-2 1,4-2 9,1-3 1,4 2-3,-4-7 1,4 0 21,-4-4 1,4-1-19,-4 0 1,0 1-3,-6-1 1,-1 0 12,-3 1-14,3 5 80,-5-4-71,1 12 55,-3 1 1,-1 8-47,0 7 1,0-1 33,-5 1 1,0 0-11,0-1 1,2-4 5,2 0 0,0-5-61,5 5 1,1-7 39,5 2 1,0-4-63,-1-1 1,3 0 52,2 0 0,-1 0-41,7 0 0,-7-4 34,1-1 0,3-7-34,-3 2 1,2-3 23,-1-1 1,-2-8-4,6-2 0,-4-4 23,5-1-19,-1-1 1,5 1 0,1-2 38,-1-3 1,-4 1-34,-1-6 0,-6 6-7,2-1 1,-4-2 8,-1 2 1,0-1-72,-1 6 0,-6 1-42,-3 4-241,-3 2 319,-2 14 0,-2 8-9,-3 10 0,-4 15-21,-11 4 1,2 10 9,-6 0 1,1 5 55,-2 5 1,-3-3-26,4 3 1,1-3 16,-1-2 1,6 0 55,-2 0 1,5-8-68,5-7 0,4-1 65,6-8 1,2-2-62,2-8 1,10 1 117,5-6 1,9-2-94,1-8 0,1-3 72,4-7 1,-3-6-62,-2-3 1,6-4-105,-1-1 1,5-6 26,-4 1 1,5 0 51,0 4 0,15 1 0,6-1 0</inkml:trace>
  <inkml:trace contextRef="#ctx0" brushRef="#br0" timeOffset="-6371">23740 4322 7569,'9'7'29,"1"2"109,-6 4 0,2-3 0,-6 0-1,0 0 1,-6 5 41,-4-1 0,-3 6-24,-2-1 1,-1 6-259,-4-5 1,-1 6 108,-4-2 1,-1 4-96,7 1 1,-6 1 68,5-1 0,1-1-62,4-4 0,0-2-13,1-8 1,4-4 67,0 0 20,7-7 0,-5-3 17,3-10 1,2-4 47,-7-6 1,5-4-45,-5-11 0,2 3-34,-2-8 0,-3 6 41,3-5 0,2 1-372,-2-1 0,7 3 39,-2 7 312,-3 6 0,6 2 0,-4 6 0</inkml:trace>
  <inkml:trace contextRef="#ctx0" brushRef="#br0" timeOffset="-6014">24210 4454 7569,'15'0'233,"-1"0"-96,-5 0 1,-3-1-48,-6-4-34,0 3 1,-6-9-59,-4 6 1,-5 0 54,-5 5 0,-2 0-149,-8 0 0,2 0 75,4 0 1,-4 6-76,4 4 1,1 3 69,-2 2 1,7 5-56,-1-1 0,7 1 33,3-5 1,5-1 9,-1 1 0,5 0 44,5-1 1,3-4-15,7 0 1,6-2 119,4 2 0,-2-4-102,1-6 0,-1 0 96,2 0 0,2-6-74,-2-4 0,-4-5 21,-1-4 0,1 1-7,-1-7 1,-6 7 7,-4-1 1,-7-2-7,2 1 0,-5 0-4,-5 6 1,-5-1-344,-9 0 0,1 5 133,-7 1 0,3 5-362,-3-1 0,-3 4 528,4 1 0,3 6 0,-1 3 0</inkml:trace>
  <inkml:trace contextRef="#ctx0" brushRef="#br0" timeOffset="-5647">24342 4425 7569,'23'0'-600,"5"0"0,-12-5 540,4 0 0,1-5 344,-1 5 1,-2-1-113,-9 1 228,5 3-220,-13-4 1,7 6 53,-3 0-155,-3 0 0,-2 6-99,-10 4 1,-3 3 0,-2 7-5,1-1 0,1 3 84,3-3 0,-3-1-92,3 7 1,3-7 80,2 1-64,4 4 0,2-6 30,4 2 0,5-7-16,10-3 0,-2-5-2,6 1 0,1-5 0,4-5 0,-1-4-1,-4-5 0,2-1 11,-6 0 0,1 1-18,-1-1 0,-4 0 15,4 1 1,-4 0-34,-1 5 1,-5-3 29,-1 7 0,-4 0-6,5 5 1,-5 2 2,5 3 0,-5 3-30,5 7 1,-6 0-16,6-1 0,0 1-92,5 0 1,-1-1-214,1 1 1,0-5 129,0 0 0,6-7 222,3 2 0,11 3 0,2 0 0</inkml:trace>
  <inkml:trace contextRef="#ctx0" brushRef="#br0" timeOffset="-4630">25415 4528 7569,'15'1'-82,"0"4"131,-7-3 0,5 5 91,-3-7 0,3 0 21,2 0 0,-1-2-27,1-3 0,1 2-93,4-7 0,1 0 164,4-5-411,2 1 185,-4-7 1,7 4-119,-1-2 125,7-4 1,-5 5-7,3-7 0,-4 2 51,-6-1 1,-1-2-97,-3 6 1,-9 1 4,4 4-151,-10 7 170,1 1 0,-7 10-34,-4 7 1,-10 2 53,-10 12 0,-4 7-39,-5 8 0,-5 4 53,-10 1 1,1 7-138,-6 2 1,0 5 146,-4 0 1,4 3-239,0 3 0,5-4 213,-5 4 0,5-4 9,-5-1 0,2-2-66,-2-3 1,5 2 32,10-7 0,9-9-58,11-10 48,9-7 0,12-17 18,12-6 0,9-13 68,11-11 0,9-11 45,6-4 0,0-3-72,-5-2 1,-5-1 1,0 1 1,-4 0 7,4 0 1,-2 0 15,3 0 0,7-5 93,-3 0 0,2-3-90,-7 8 0,2-2 209,-7 12 1,0-1-290,-4 6 0,-7 8 64,-4 6 1,-2 7-33,-3 8 0,-4 0 25,0 0 0,-5 1-6,5 4 0,-5 5-19,4 10 0,-4-4 10,5 4 0,-5-4 8,5-1 0,-7-1 3,2 1 1,1 0 81,-1-1-81,7-5 0,-4-3 22,7-6 1,-1-1-21,1-4 1,1-4 49,4-5 0,3-6-44,6 1 0,1-8 1,-1 3 0,2-4 27,3-1 0,-3-1-18,4 1 0,2-5 1,2-1 0,2-4-2,-2 5 1,-1-7 68,-4 2 1,-8-4-67,4-1 0,-11 0 25,1 0 1,-4 2-56,-1 2 1,-7 4-80,-3 7 1,-3 6 10,-2 4 1,-7 4 53,-3 5 1,-3 4-106,-1 6 1,-6 8 51,0 6 0,-6 9 22,2 12 1,-6 7-3,-4 7 0,1 7-3,-6-2 0,7-2 50,-3 2 0,4-2 14,2 2 0,1-2-9,4-3 0,2-8-15,8 3 0,6-8-58,3 3 1,3-8 43,2-1 1,8-8 0,7-7 1,4-7 4,6-3 0,8-3 47,-4-2 0,4-8-23,-4-7 0,4-1 4,-4-9 0,4 6 39,-9-6 1,-2 5-52,-3-4 1,-3 8 33,-1 1-19,-7 0-1,-1 7 1,-7 2-3,0 6 0,-2 6-10,-3 9 0,2 4 3,-7 1 0,7 4-2,-2-4 1,3 6 9,2-1 1,0-4-8,0-1 1,7-4 99,3-1 0,3-2-55,2-4 0,4-2-18,1-7 0,4-2-2,-4-3 1,4-3 42,-4-6 0,1-3-43,-1-2 1,-4 2 3,4-2 0,-4-3 67,-1 3 1,-2-1-63,-3 6 0,-4-6 98,-6 0-90,0 1 0,-11 6-44,-4 3 1,-14-2 43,-1 8 0,-4-1-180,0 5 1,3 1-52,-4 4 1,3 3-160,-3 7 1,3 0 347,-8-1 0,8 8 0,-4 1 0</inkml:trace>
  <inkml:trace contextRef="#ctx0" brushRef="#br0" timeOffset="-3946">26973 4440 7569,'15'-7'0,"-7"4"-658,-3-7 259,-3 7 333,-2-4 312,-13 7 0,3 0-153,-10 0 0,2 2-28,-1 3 1,2-2-40,-2 7 1,-2 1-15,1 9 1,0-4-71,6 4 32,6 3 0,-4-5-21,7 6 0,-5-4 43,6 4 0,-1-6-18,5 2 0,6-4 34,4-1-36,3 0-22,2-1 37,6-6 7,2-1 0,1-7 60,1 0 1,-2 0-54,1 0 219,-3 0-193,-6 0 37,0-7-40,0 6-7,-7-12 1,3 9-23,-6-5 0,0 4 31,-5-5 1,5 5-36,0-5 0,0 5 13,-5-4 0,1 5-67,4-1 77,-3-3-14,11 0 8,-11 0-9,4-5 34,1 11-32,-6-11 0,11 10 9,-7-7 0,4 5 19,-4-5-16,0 7 0,0-5 13,0 3-5,0 3-168,-5-4 145,0 19 1,0-8-57,0 10 0,0-4 38,0 4-15,-7-1 1,6 1 15,-4 0 0,3-1 25,2 1 1,0-5-43,0 0 37,0 0 1,7-2 16,2-3 0,5-4 9,0-1 1,3 0 1,2 0 0,-1-1-24,7-4 0,-3-2 20,3-3 1,-2-3-19,-4 4 1,-2-5 25,2 0 0,-2 4-22,-3 0 0,1 0 96,0-4 1,0-1-55,-1 0 0,-1 1 8,-3-1 0,2 0 74,-8 0 1,1 1-84,-5-1 0,-6 2-98,-4 3 0,-10 4 96,-4 6 1,1 0-191,-1 0 0,-1 1-47,-4 4 0,1 3-81,3 7 1,-1 6 32,7 4 1,-6-2-120,6 1 0,-1 1 139,5 4 1,1-4 210,-1-1 0,7 1 0,1 4 0</inkml:trace>
  <inkml:trace contextRef="#ctx0" brushRef="#br0" timeOffset="-3395">27385 4616 7569,'15'-15'-69,"6"1"1,-5 1 160,4 3-107,-4-3 0,-6 11-20,0-3 162,-7 4 0,5 1-168,-3 0 1,-3 6 107,3 4 0,-5 3-142,-5 2 0,3-1 101,-3 1 1,-1 5-93,1-1 98,0 1 1,5-5-112,0-1 0,2-4 12,2 0 1,6-7 50,10 2 1,1-5-3,4-5 1,2 2 17,-2-7 0,-2-5-3,1-4 0,-1-2 3,2 1 1,1-3-2,-7-6 0,6-1 1,-6 1 0,1-1 0,-5 1 0,4 0 17,1-1 0,1-1 2,-1-3 0,-2 1 44,6-6 0,1 0-52,4-5 0,-4 5-6,-1-1 1,-8 9 9,-1 2 1,-7 6-147,-8 8 95,0 1 0,-3 12-9,-7 7 0,-1 18 11,-14 6 0,6 7-12,-6 3 0,2-4-74,-1 9 0,-2-5 79,6 0 0,-1 4 18,1-4 1,4-2-25,-4 3 0,-1-8-19,1 3 0,1 0 30,4 0 0,2-3-3,3-7 1,-1 1 37,6-6 16,0-1 58,5-11-108,7-1 19,1-7 0,6-7 132,1-2 1,0-9-63,0-2 1,-1-6 97,1 1 1,1 3-45,4-3 0,-2-1-18,6-8 1,-4 3-29,4-4 0,1-1-5,4 2 1,2 0-91,4 4 103,-4 8-32,5-6 1,0 11-285,3-2 1,-3 2 78,-2 3 0,0 6-473,-4 3 640,2 3 0,-9 2 0,7 0 0</inkml:trace>
  <inkml:trace contextRef="#ctx0" brushRef="#br0" timeOffset="-3103">28032 4748 7569,'6'-8'0,"7"-3"-179,7 6 1,4-7-534,-4 3 678,6 2 0,-5-4 206,4 6 1,3-5-103,-4 5 1,4 0 8,1 5 1,1 0-24,-1 0 1,-1 2-7,-4 3 0,-2 3 105,-8 7-96,-5 6 1,2-3-101,-6 6 0,0 1 69,-5 4 1,-8 1-146,-7-1 1,-3 0 37,-11 1 0,1-3-161,-11-2 0,-1 3 3,-4-4 237,0-3 0,-6 7 0,-3-5 0</inkml:trace>
  <inkml:trace contextRef="#ctx0" brushRef="#br0" timeOffset="-1510">28767 4984 7569,'6'14'1069,"4"1"1,1 0-1383,-1-1-1265,3-6 1206,-11-1 618,5-7-462,-7 0-87,-7-7 0,-1 4 303,-7-7 0,0 1 0,1-6 0</inkml:trace>
  <inkml:trace contextRef="#ctx0" brushRef="#br0" timeOffset="5270">11554 8041 7480,'-10'0'116,"1"0"1,-1 0-29,-5 0 1,-5 0-99,1 0 0,-12 0 46,1 0 1,-10-5-87,-5 0 0,-5-5 103,-9 5 0,0 1-20,0 4 0,2-2-148,3-3 46,4 3 1,1-4-8,0 6 1,-5 0 49,5 0 0,-7 0-113,2 0 0,-1 0 82,1 0 1,3 0-89,7 0 0,7 0 64,2 0 0,4 0-63,2 0 1,0 0 74,-1 0 1,-1 0-15,-3 0 0,3 0 71,-3 0 0,3 1-55,1 4 0,2-3 66,4 3-82,3-3 76,6 4 13,0-4 13,7 4 2,2-6 1,7 0 163,4 0-208,-3 0 76,11 0 1,-10 0-49,7 0 0,-5 5 86,5 0 0,-6 0-44,6-5 131,-7 0-142,11 6 0,-11-2 131,7 6-46,-7-7-54,3 10 0,-6-5 20,0 7 1,0-5-39,0-1 1,0 1 28,0 5 0,-4 0-21,-1-1 0,-7 6-43,2-1 1,-3 6 48,-1-5 0,-1 6-117,0-2 0,-4 4 61,-1 1 1,0 6-79,6-1 1,-6 2-27,1-2 0,-1-3 68,5 3 1,1-7-104,-1-3 109,7-6 1,-4 8-28,7-6 0,-6-1-1,1-4 1,4-5 38,1 0 1,1-5 8,0 4 87,2-5-113,-5 2-24,7-6 81,7 0 1,-4 0-36,7 0 1,-5 0 32,5 0 0,-5 0-30,4 0 1,1-1 96,5-4 1,0 3-45,-1-3 0,6 3 10,-1 2 0,8 0 52,-3 0 1,5 0-74,6 0 0,4-4 94,10-1 1,-2 0-84,7 5 1,2 0 51,7 0 1,6 0-34,9 0 1,11 0-320,9 0 0,0 0 277,-5 0 0,-42 0 0,1 0-1,41 0 1,-42 0 0,1 0-80,46 0 1,-12 1 76,-7 4 0,-13-3-68,-12 3 1,2-4 39,-7-1 1,-7 0-47,-7 0 1,-6 0 26,-4 0 1,1 0-3,-7 0 0,3 0 336,-3 0 1,-3 0-320,4 0 0,3 0 33,1 0 1,4 0-31,2 0 0,-1 0 11,0 0 0,1 0-11,-1 0 1,-4 0 29,-1 0 0,-4 2-20,4 3 5,-6-3 16,3 4-13,-6-6 0,-5 0-5,0 0 5,-7 0-18,4 0 14,-1 0 2,-4 0-2,4 0 17,1 0-2,-6 0 1,6 0 60,0 0-60,-6 0 67,6 0-60,-1 0-6,-4 0 131,4 0-139,1-6 1,-5 2 37,2-5 1,-2 4-32,-2-5 0,2 5 16,3-5 0,-2 0 1,7-4 1,-5-1 4,4 0 0,-4-1-14,5-4 1,0-3-5,5-6 1,-2 0-63,-4-1 1,4-4 62,-3 0 1,3-7-62,2 2 1,0 1 50,-1-1 0,1 5-29,0-6 0,-5 8-10,-1-3 0,-5 9-6,1 2 0,1 6 19,-1-2 1,0 4-3,-5 1 0,5 5 8,0 1-4,0 5 1,-5-4 88,0 3-83,0 4 84,0-6-77,-7 7 0,-1 0 4,-7 0 0,-1 0 15,-4 0 1,2 5 0,-6 0 1,-1 5 16,-4-5 1,0 1-26,-1-1 1,-4-3 31,0 3 0,-2-4-26,1-1 0,3 5-35,-8 0 1,0 0 5,-9-5 1,-9 0-2,-5 0 1,-7 0-9,1 0 0,-1 0-7,1 0 0,2 5-136,3 0 0,-2 0 86,-8-5 1,1 0-120,-1 0 1,12 0 32,3 0 0,12 0-343,3 0 0,3 0-18,11 0 516,-2 0 0,15 6 0,-4 2 0</inkml:trace>
  <inkml:trace contextRef="#ctx0" brushRef="#br0" timeOffset="5734">10687 8658 7569,'8'0'61,"-1"0"0,-6-5 88,4 0 1,-3-6-37,3 1-2,-4-3 1,4-3-7,0-4 1,5 2 47,-5-6 0,5-1-55,-6-4-61,8 0 0,-4-6 20,7 1 0,-1-5-108,1 4 0,0-4 7,0 5 1,-1 0-142,1 4 0,0 7-732,-1 4 317,-5-4 600,4 7 0,-5-6 0,6 8 0</inkml:trace>
  <inkml:trace contextRef="#ctx0" brushRef="#br0" timeOffset="6076">11334 8658 7569,'8'0'-1089,"0"-5"1079,-3 0 1,-4-6 354,4 1 1,2-4-152,-2-6 0,5-3-69,-5-6 0,4-2 77,-4-4-125,7-2 0,-4-7-75,7 0 1,-2 0 71,-4-1 0,4 6-190,-3 0 0,2 1 73,-3-1 0,5 3-420,-5 7 1,-2 0 462,-2-1 0,3 1 0,0-1 0</inkml:trace>
  <inkml:trace contextRef="#ctx0" brushRef="#br0" timeOffset="7175">12642 8217 7569,'15'0'4,"-1"0"0,1 0 137,0 0 1,-1 0 44,1 0 0,6-1-23,4-4 1,4 2-171,5-7 37,-2 0 1,15-3-32,-3 3 0,16-1 90,4 6 1,6-5-81,4 5 1,-10 0 42,-1 5 1,-1-2-71,7-2 1,-1 2 85,-9-3 1,-3 3-138,-12 2 0,-8 0 43,-7 0 1,-6 2-98,-8 3-143,-7-3 164,-2 4-60,-6 1 0,-6-1 41,-4 4 0,-1-2-1,1-3 1,-3 2 52,3 2 0,-1 4-4,1-3 1,-2-2 107,7 2 1,-4 0-108,4 5 0,0-1 118,5 1 1,2-5-52,2 0 1,1-2 98,10 2-46,-4 3 0,12-12-14,-3 4 1,1-3 77,4-2 0,2-2-49,-2-3 0,-2-3 11,1-6 1,-6-1 98,2 0-136,3 0 0,-7 1 29,4-1 0,-4 0 1,-1 1 1,-1-1 27,1 0 0,-2 1-37,-3-1 0,1 0-44,-6 0 0,0 1 105,-5-1-161,0 0 1,-6 1 4,-4-1 1,-3 0 18,-2 1 1,-5 4-265,1 0 0,-7 2 114,1-2 1,-1 2 167,2 3 0,-11 3 0,4-4 0</inkml:trace>
  <inkml:trace contextRef="#ctx0" brushRef="#br0" timeOffset="8821">14126 8849 7253,'0'-14'463,"5"-3"-175,0-2-198,7-4 0,-6-3-68,4-4 1,1 4 102,-6-8 1,7-4-76,-2-1 0,-2-3 56,2-2 0,-2 0-152,2-1 1,-2 3-17,-3 3 1,-4 0-100,4 9 0,-3-1 50,-2 12 0,5-6-202,0 5 150,6 1 78,-3 4 137,7 0 1,0 7-96,-1 3 1,-4-1 132,0 1-73,-7 0 1,9 3 58,-8-3-85,1 4 0,-3-6-11,3 7-102,-3-6 119,4 4 0,-6-6-60,0 3 30,0 3 45,7-4 5,1 6 0,6 0 1,1 0 1,-5 0 15,0 0 0,0 0 94,4 0 1,3 0 6,2 0 1,-3 0-56,4 0 1,1 5 59,-1 0 0,1 0-74,-1-5 1,-2 0 67,6 0 0,1 5-58,4-1 1,2 3 25,3-2 1,4 1-13,6 4 1,2 2-4,3-7 0,-2 4-78,7-4 0,-5 5 71,5-5 0,0 0-134,5-5 1,8 5 72,6 0 0,6 0-300,4-5 1,7 0 234,-7 0 1,0 0 26,-9 0 1,-1 4-68,1 1 0,-12 0 71,-3-5 1,-6 5-8,1 0 0,-3 0 22,-7-5 0,0 0-100,0 0 0,-4 0 90,-1 0 0,-5 0 152,5 0 0,-5 0-184,6 0 0,-8-2 66,3-3 1,-4 4-69,-2-4 0,-1 3-4,-4 2 1,2-5 66,-6 0 1,0 1-52,-6 4 0,1 0 6,0 0 1,-1 1-24,1 4 65,0-3-20,0 4 1,-7-4-2,-3 3-20,-4-4 4,-1 6 16,0-1 0,0-2-21,0 6 60,0-7-45,0 10 0,0-10 15,0 7 0,0-5-1,0 5 0,0-5 2,0 4 0,0-4 8,0 5 3,-6-7-10,4 10-5,-4-4 1,4 5 23,-3 1 0,3 1-22,-2 4 1,0-2 8,-1 6 1,4-1 21,-4 2 1,2 2 3,-2-2 0,3 3-54,-3 1 0,2-1 29,-2-4 1,3 4-57,-3-3 0,4-3 52,1 3 0,0-5-65,0 4 0,-5-6 52,0 2 0,0 1-28,5-2 1,0 1 14,0-5 0,0 1-4,0 4 0,-5-4-12,0 4 17,-6-4 1,8-1 19,-7-1 1,7-4-16,-2 0 1,-2-5 27,2 5 0,-1-7-33,1 2 43,3-4-23,-11-1 0,5 0 2,-7 0 0,5 0 14,1 0 1,-1 0-18,-5 0 1,-1 0 50,-4 0 0,2 0-47,-6 0 1,-1 0 86,-4 0 0,-2 0-74,-4 0 1,-7 0 68,-7 0 1,-15 0-66,-4 0 0,-11 0-291,-9 0 0,-5-4 244,0-1 0,43 0 0,-1 0 38,0 2 1,-1 1 0,-5-3-1,-1-1-34,-3 0 1,0 2 0,0 0 0,-1 1-203,4 1 1,-1-1 0,-4 0 0,-2 0 154,2 0 1,-1 1-1,1-1 1,0 1 39,6 2 1,2 0 0,3 0 0,1 0-243,-42 0 1,9-5 183,6 0 1,4 0 2,6 5 0,4 0-117,10 0 1,5 0 79,10 0 0,5 0-156,9 0-119,4 0 393,11 5 0,18 3 0</inkml:trace>
  <inkml:trace contextRef="#ctx0" brushRef="#br0" timeOffset="9812">17096 8320 7569,'6'8'-405,"9"-1"1,1-7 797,4 0 1,8-2-183,1-3 0,10 2-78,0-7 0,10 2-33,5-2 1,10-1-7,5 6 0,-4-5-7,-1 5 0,-4-4-66,-1 4 1,0-5-85,-1 5 143,1 0 0,0 5-161,0 0 1,-9 0 67,-5 0 1,-8 0-241,-8 0 207,-6 0 1,-3 2-211,-10 3 188,-4 3 1,-12 6-114,-4 1 1,-8-2-16,-2-3 1,1 3 78,4-3 1,0 3 44,1 2 0,-1-1-15,0 1 0,6 0 116,-1-1 0,6 1-124,0 0 1,2 0 167,2-1 0,2 1-63,2 0 0,5-2 89,5-4 1,6 3-31,0-7 1,-1 0 36,-4-5 0,-1 0 9,1 0 1,5-2-56,-1-3 1,3-3 38,-3-7 1,-1 1-47,7-1 1,-6-1 102,6-4 0,-7 4-73,1-4 1,-7 2 0,-2-2 1,-2 4-93,2-3 1,-4 2 81,-6 3 1,-5-6-110,0 0 0,-13-4 53,-1 4 0,-12 1-170,-4 4 1,-5-3 54,0 3 0,0-3-112,0 8 0,-2-1 209,3 1 0,3-3 0,0 5 0</inkml:trace>
  <inkml:trace contextRef="#ctx0" brushRef="#br0" timeOffset="11238">18492 9040 7569,'0'9'-782,"0"-3"866,0-6 282,0-13 0,0 3 82,0-9-357,0-4 0,7 0-76,2-6 0,4-2 109,2-4 0,0 3-114,0-8 0,-1 1 97,1-5 1,0-2-179,-1-3 1,-4 2 90,0-7 1,-5 0-156,5-5 0,-7 6-37,2-1 0,1 8-46,-1 2 1,5 1 23,-5 9 1,6 0 98,-1 4 0,2 3 92,-3 2 1,4 4-68,-3 6 0,-2 2 73,2 3-142,-6 4 438,9 6-22,-12 0-21,6 0-192,-7 6 1,5-2 13,0 5-62,-1-5 1,-2 4 20,3-3 0,-2-4-23,7 4 1,0-3 2,5-2 0,-1 0-1,1 0 1,1 0 23,4 0 1,-2 0 6,6 0 1,-4 0 61,4 0 0,1 0-73,4 0 1,7 0 105,3 0 1,7 0-92,8 0 0,2 0 115,12 0 0,-2 0-113,7 0 1,-9 0-2,4 0 1,1-5 0,0 0 1,4 0-12,5 5 1,-2 0-188,2 0 1,-6 0 170,-8 0 1,1 0-83,-6 0 1,1 0 81,9 0 0,4-1-107,6-4 1,4 1 85,-5-5 1,-1 4-104,-8-5 1,-4 2 18,-6-2 1,-9-2 63,-6 8 0,-8-1 54,-11 5-67,3 0 1,-12 0 77,4 0 0,-9 0-66,-1 0 1,-5 5 20,5-1 1,-1 1 109,6-5 1,1 0-150,4 0 1,-2 2 37,6 3 0,-4-3-8,4 2 1,-6-2-1,2-2 1,-4 0-23,-1 0 83,0 7-72,-7-6 28,-2 12 1,-6-9-12,0 5 1,-1-5-78,-4 1 58,3 3 1,-9-5 11,6 7 1,-2-5 8,3 4-21,2-5 14,-11 9-18,11-5 34,-11 7 0,7-1-4,-4 1 0,-3 0 4,3-1 0,2 1-9,-2 0 1,0 1-1,-5 4 0,1-2-5,-1 6 0,5 1 3,1 4 0,0 5-35,0 1 1,2 6 32,7-2 0,-5-2-9,0 3 1,0-3-17,5 2 1,-5-3-6,1-6 1,-8-1-25,2 0 0,2 6-6,-2-1 0,1 0-32,-6-4 1,0-1 58,0 0 1,1 1-11,-1-1 0,0-1 2,1-3 1,4-4-3,0-7 0,5 0-86,-5-5-9,7-2 46,-10-1 1,10-4-2,-7 3 62,7-3-24,-10-2 0,9 1 176,-5 4-167,5-3 1,-7 6 192,6-3-34,0-4 82,5 6 0,-7-7-168,-2 0 0,-4 0 40,-2 0 1,-6 0-34,-4 0 1,-9-2 61,-5-3 1,-12 4-72,-8-4 0,-1 3 5,-9 2 1,1-1-23,-6-4 1,-1 3-311,-3-3 0,-12 4 301,39 0 0,-1 2 0,-2-1 0,0 0 14,-2-1 1,-1 2-1,2 1 1,-1 0-43,3 1 0,-1-1 0,-3 3 0,-1 0 35,-1-2 0,1-1 0,0 3 1,1 0-45,5-3 1,1 1-1,-43 7-6,6-6 0,-1 1-3,6-5 0,3 0-126,2 0 1,9 0 22,5 0 1,10-5-98,5 1 1,15-6 61,5 5 0,11-2-4,3 2 1,2 2 54,8-7 1,8 7 226,12-2 0,8 2-93,11-2 0,1 8 0,5-3 0,4-1 0,2-7 0,3-9 0</inkml:trace>
  <inkml:trace contextRef="#ctx0" brushRef="#br0" timeOffset="11548">19374 9040 7226,'0'9'206,"0"-3"-41,0-19 0,0 3 6,0-9 0,0 1 116,0-2-167,0-3 0,2-6-21,3-1 0,8-5 68,6-5 1,7 3-118,-1-2 1,8-2 51,1-8 0,5-4-225,-5-5 1,-6 4 95,-8 0 0,1 7-417,-1-2 0,-6 9 5,-4 6 1,-5 5-647,5 4 1085,-7 4 0,10 6 0,-5 1 0</inkml:trace>
  <inkml:trace contextRef="#ctx0" brushRef="#br0" timeOffset="11840">20168 8938 7569,'14'-2'0,"1"-3"0,0 2-84,0-7 133,-7 0 0,5-11 338,-3-4-172,3-2 1,1-4-88,1-4 0,0-2 78,-1-7 1,1-2-209,0-3 0,4-3 68,1-7 0,0 0-302,-6 0 0,1 5 143,0 1 1,4 5-190,1-1 0,4 8 109,-4 2 173,0 6 0,7-2 0,4 5 0</inkml:trace>
  <inkml:trace contextRef="#ctx0" brushRef="#br0" timeOffset="12755">21402 8320 7569,'0'8'-543,"7"-1"883,3-7-146,3 0 0,8 0-35,4 0 0,2-5-42,3 0 0,-1-6-115,1 1 0,7 2 107,7-2 0,4 5-72,10-5 1,4 5 51,12-4 0,4 4-190,1-5 1,1 2 173,-2-2 0,4-3-20,6 3 0,-6-3-89,-4-2 1,-11 5 58,-8 1 0,-10 0-71,-15 0 0,-1 2 51,-14 7 0,1 0-259,-5 0 159,-7 0-38,-2 0 1,-6 2 12,0 3 1,-1-2 73,-4 7 0,2-2-31,-7 2 0,2 3-58,-2-3 51,-3 3 0,6 1 2,-3 1 0,2-2 105,3-3 1,4 3-97,-4-3 1,3 3 124,2 2 0,5-6-17,0 1 0,6-2 34,-1 2 0,-2 2 20,2-8 0,0 1-93,5-5 1,-1 0 78,1 0 1,5 0-64,-1 0 0,3-6 116,-3-4 0,-1-3-89,7-2 0,-1 1 117,5-1 1,3-5-79,2 1 0,-5-3 74,1 3 1,-3 2-62,-7-2 0,-7 3-15,-8 1 1,-3 0-71,-2 0 1,-9 1 74,-5-1 1,-8 2-130,-7 3 1,-2-3 64,-3 3 1,3 2-145,-4-2 1,4 5-122,2-4 1,0 5-143,-1-1 0,7 4 392,4 1 0,2-7 0,3-1 0</inkml:trace>
  <inkml:trace contextRef="#ctx0" brushRef="#br0" timeOffset="14213">23196 9158 7569,'-7'8'-324,"4"-1"-377,-7-7 638,7 0 555,-10 0-372,5 0 1,-2-7 9,0-3 0,7-3 212,-2-1-263,3-1 1,2-5 105,0 1 0,0-9-62,0-1 1,7-2-38,3-9 1,8 1 43,1-5 1,6 0-139,-6 0 1,6-7 78,-6-3 0,6-8-140,-6-1 0,1-8-44,-5 3 1,-5-1-70,-1 5 1,-5 1-33,1 9 0,1-2 82,-1 2 1,2 4-40,-3 6 0,-2 5 65,3-1 0,-2 8 23,2-3 0,-3 11 28,3 4 1,1 4 83,-1 1-9,0 7 304,2 2-35,-6 6-196,6 6-50,-1 2 0,-4 2-9,3 0 0,-4-5-79,-1 5 100,7-7-11,-5 10-31,11-11 0,-10 6 69,7-3-74,-7-4 1,10 6 94,-3-7 0,3 0-75,2 0 1,-1 0 64,1 0 0,6-5-56,4 0 1,2 0 57,3 5 1,1 0-43,3 0 1,9 0-16,6 0 1,1 0 6,-1 0 0,2 0-12,3 0 0,5 0-40,-1 0 0,8 0 54,7 0 0,2 0-74,4 0 0,-6 0-60,1 0 0,-6 0 56,-4 0 1,5 0 23,9 0 0,-3-5-3,4 0 0,-8-5 12,-7 6 0,-7-3-4,-13 2 1,-6 3-16,-4-2 0,-9 2 18,-6 2 0,-2 0-22,-3 0 20,1 0 1,0 0-43,-1 0 0,1 0 124,0 0 1,0 0-115,-1 0 1,3 0 33,2 0 1,-2 0-10,2 0 1,-4 2 7,-5 2 0,1 0-16,-6 6 0,0-6 54,-5 6-51,0 0 31,0 5 1,-5-1-74,0 1-2,0-7 6,5 5 30,0-11 16,0 5 0,2-3 19,3 1 0,-2 0-38,7-5 84,-7 7 1,4-4-46,-7 7 0,0-5 7,0 5 1,4-6-6,1 6 9,0-6-4,-5 9 1,2-10 3,3 7-37,-4-7 31,6 10-23,-7-5 0,0 2 0,0 0 1,0-5-1,0 4 1,-2-4 5,-3 5 0,4-5 0,-4 5 0,3 1 30,2 9 0,-5-4-29,0 4 0,-1 3-6,1 1 0,-2 4 9,-2 1 1,-9 2-52,3 4 0,-3 2 37,3 7 0,1-1-3,-1-4 1,0 3-44,1-2 0,-1 0 45,0 0 0,0 0-85,1-5 1,-1 4 64,0-5 0,1 7-50,-1-2 0,0 2 44,1-2 0,-1 4-12,0-4 0,0-3 46,1-2 1,1-3-1,3-1 1,-2-7-20,8-4-37,-8-3 137,10-1-106,-4-7-108,6-1 292,0-7-143,-7 6 0,-1-4-8,-6 3 0,-1-3 0,0-2 1,0 4 5,1 1 1,-7 0 8,-4-5 0,-8 0 17,-1 0 1,-7 0 5,2 0 0,0 0 31,-5 0 1,-2 0-56,-8 0 0,-11 0 52,-4 0 0,-11-1-378,-13-4 1,-3 3 302,44 0 0,1-1 1,-49-3 24,49 3 0,-1 1 0,3-3 1,-1 0-51,-4 3 0,0-1 1,3-2-1,1 0-1,-43 0 1,12-4-118,18 4 1,4-2-6,5 2 1,5 4 75,10-4 1,5 3-121,9 2 0,-1 0-107,6 0-240,7 0 739,7 0-199,25 7 0,-1 1 0,18 6 0</inkml:trace>
  <inkml:trace contextRef="#ctx0" brushRef="#br0" timeOffset="14481">23622 9187 7569,'15'0'0,"-1"0"-208,1 0 216,6-6 1,-3-4 0,7-8 158,1-1 1,-3-9-76,1-2 0,-1 1 68,2-5 1,1-4 22,-7-1 1,3-5-33,-3-5 1,-2 1-119,2-5 0,-2-1 77,-3-5 0,1-5-281,0 1 1,-1-6-18,1 5 0,-5 2-153,0 8 0,-2 0 45,2 10 1,3-1 108,-4 10 0,0 1-453,0 5 640,8-1 0,-1 7 0,5 2 0</inkml:trace>
  <inkml:trace contextRef="#ctx0" brushRef="#br0" timeOffset="14788">24563 9114 7709,'13'-2'141,"-3"-3"-854,3-3 265,-12-6 211,12-8 0,-4-5 761,5-8 1,1-7-205,0-2 1,-1-2-108,1-8 1,1-1-140,4-9 1,-2 0 3,6-9 1,-1 2-494,2-7 0,1 3 301,-6 1 0,-2 7-401,-9 4 1,3 4 514,-7 5 0,0 3 0,-5 7 0</inkml:trace>
  <inkml:trace contextRef="#ctx0" brushRef="#br0" timeOffset="15698">25401 8453 7569,'14'8'-188,"1"5"1,6-10 0,4 5 581,3-1 0,4-2-56,7-5 1,2 0-315,13 0 0,5-7 65,5-3 1,-1-3-161,-4-1 0,2-6 19,2 0 0,-1-4 46,7 4 1,-4 1-103,-1 4 1,-2 2 101,-13 3 1,-2 2-63,-7 3 1,-11 3-39,-9-3 110,-4 4-14,-8 7 1,-1-2 2,-7 5-32,0 1 1,-7 3-4,-3-3 0,2 3 41,-2-3 0,5-2-6,-4 2 0,5-5 13,-1 5-33,-3-1 38,7 6 1,-11 0-27,7 0 1,-5-6 28,6 1-59,-8 0 0,6 5-5,-4-1 1,-2-4-70,7 0 82,-6 0-11,3 4-14,0 1 85,1-7 1,10-1-55,7-7 1,0 0 79,10 0 1,3-7-13,1-3 1,-1-3 14,1-1 0,-1-1 69,2 0 0,3-4-103,-4-1 1,2-1 65,-1 1 0,-4 4-49,-6-4 1,-1 4 130,1 1 1,-2 1-63,-3-1 0,-4-5 260,-6 1-320,0-1 0,-11 2 11,-4 3 0,-4-3-184,-1 9 1,-1 1 64,-4-2 0,-1 6-360,7 0 0,-6 0 204,5-1 0,-6 4 220,2-4 0,-4 10 0,-1 3 0</inkml:trace>
  <inkml:trace contextRef="#ctx0" brushRef="#br0" timeOffset="17235">26753 8879 7370,'0'8'-138,"0"-3"337,0-10 1,0-3 31,0-7 1,0 0-95,0 1 0,0-8-40,0-2 0,2-4 42,2-1 1,1-2-120,10-4 1,-3-2 58,7-7 1,-1-5-99,2 0 1,-2-5-69,6 5 0,-6-5 48,2 5 1,-4 2-153,-1 7 1,-2 0 60,-3 5 0,1 1 12,-6 5 0,0 1 15,-5 3 1,0 3-87,0 2 1,-2 8-35,-3-2 53,4 2 223,-12-2-136,11 5 249,-5-4-147,7 12 273,0-6-230,7 7 0,-4 0 39,7 0 1,-5 0-25,5 0 1,-2 2 71,2 3 0,3-4 3,-3 4 1,3 2-40,1-2 1,3 0 29,2-5 1,-1 5-58,7-1 0,-2 1 12,1-5 0,5 0-62,1 0 0,1 0-9,8 0 1,7-1 24,8-4 1,5 3-23,4-3 0,3 4-81,2 1 0,-4 0 61,-10 0 0,-4 0 28,-6 0 1,1 0-16,-1 0 0,-2 5 89,-3-1 1,4 1-53,-4-5 0,3 0 9,3 0 0,-1 0-60,0 0 1,-5-1-11,0-4 1,-6 3-5,1-3 0,2 2 54,-2-2 0,1 3-122,-6-2 0,0 2 75,1 2 0,-6-5-38,1 0 0,-7 0 26,1 5 0,-7 0-3,-2 0 1,-5 0 9,4 0 3,-5 0-58,2 0 54,1 0 0,-6 0-5,6 0 12,-1 0 3,-4 7 1,5-6-3,-7 12 1,0-9-7,0 6-38,0-7 39,0 10-14,0-5 8,-7 7 5,5-1 1,-4-4 5,6 0 1,0-7 0,0 10 0,0-9-7,0 5 0,0-4 71,0 5 0,5-5-64,0 5 0,0 0-4,-5 4 1,4 1 8,1 0 0,0 4-38,-5 1 0,0 0 25,0-6 1,-1 6-2,-4-1 1,3 8-109,-3-3 1,4 4 103,1 1 0,0 2-87,0 4 0,0-3 70,0 7 1,0-1-6,0 1 1,4-1-11,1-4 0,0-3 0,-5 3 1,2-8 44,3-1 1,-4-7 9,4 2 1,-3 1 66,-2-2 1,-2 1-90,-3-5 0,2-2-8,-7-3 1,5 3 15,-4-4 1,4 4-6,-5 2 0,5-5 0,-5 0 0,5-5 6,-4 4 0,5-4-3,-1 5 0,-3-7 1,5 9 32,-7-7-35,7 0 0,-5-5 52,3 0-37,3 0 59,-11 0-53,5 0 7,-7 0 0,1 0-2,-1 0 1,0 0 2,0 0 1,1 0 39,-1 0 0,-6 0-48,-4 0 1,-2 0 18,-3 0 1,-1 0-14,-3 0 1,-4 0 27,-6 0 0,-6 0-15,-4 0 0,-4 5-24,0-1 1,-1 6-10,0-5 1,0 5-1,0-5 0,-6 5-35,-3-5 1,-9-1-55,-2-4 0,-2 5 11,7 0 1,-1 0 76,11-5 1,1 2-43,4 3 1,2-4 28,3 4 0,-2-3-42,7-2 1,0 2 30,5 2 1,5-2-27,0 3 1,8-3 30,1-2 0,8 0-30,7 0 123,0 0-99,7 0 0,1-2-75,7-3 0,0 2 35,0-7-72,7 7 1,1-9-213,7 7-356,0 0-532,-1-1 631,-6 4 603,-1-4 0,-14-1 0,-1-1 0</inkml:trace>
  <inkml:trace contextRef="#ctx0" brushRef="#br0" timeOffset="17608">27135 9070 7569,'15'-7'-1028,"-5"-2"1320,-1-11 1,1 2 59,5-7 0,-2 1-157,-3-5 0,4-2-121,1-4 1,0-2 96,4-7 1,-2 3-190,-2-3 1,4 1 96,1-11 1,1-1-53,-1-9 1,-4 4 49,3-4 0,-2 5-294,-2 5 1,-2 4-55,-4 6 0,3 6-187,-7 4 1,0 8-535,-5 1 992,0 7 0,0-3 0,0 6 0</inkml:trace>
  <inkml:trace contextRef="#ctx0" brushRef="#br0" timeOffset="17985">27944 8893 7569,'8'0'-258,"-2"0"1,-6-1 0,0-4 716,0-5 1,0-3-191,0-2 0,0-6-99,0-3 1,0-6 1,0-4 1,0 1-24,0-6 0,5 0-121,0-5 0,11-5 64,-1 0 1,3-5-161,-3 5 1,4-2-133,1 2 0,0 5-182,-6 0 1,1 7-273,0 7 1,-7 2 70,-3 4 583,-4 3 0,6 6 0,1 0 0</inkml:trace>
  <inkml:trace contextRef="#ctx0" brushRef="#br0" timeOffset="18935">28679 8364 7569,'14'0'0,"-4"-5"-365,0 1 279,0-1 180,4 5 0,3-5 101,2 0 1,-1 0-23,7 5 1,-1-2 10,6-3 1,-1 4 14,0-4 0,6 3-37,-1 2 1,2-1-97,-2-4 78,-3 3 1,7-9-142,-4 6 1,4-7 48,6 2 0,6-3-108,4-1 0,0-1 32,5 0 0,-8 1-55,7-1 1,-13 0 35,-1 1 0,-5 0-16,0 5 1,-8 2-72,-6 7 127,-7 0 116,3 0-113,-7 0 0,-5 2 7,-4 3 9,-4-4-68,-1 12 65,0-11 0,0 6-131,0-3 99,0-3 0,0 6-8,0-3 1,-1-2-61,-4 7 1,3 0 60,-3 4 1,-1 1-10,1 0 1,-5-1 5,5 1 0,-6 1 29,1 4 1,-2 1-28,3 4 0,-3 3-24,7-4 1,-6 9 20,1 1 1,-3 0-1,-2-4 0,5 1-5,1 3 1,-1-3 7,-5 3 0,5-3-72,0-1 0,7-2 62,-2-4 0,-1 2-272,1-6 205,0-1-375,5-4 136,0 0 343,0-7 0,-7-2 0,-1-6 0</inkml:trace>
  <inkml:trace contextRef="#ctx0" brushRef="#br0" timeOffset="19193">29884 8879 7569,'10'0'-390,"-1"0"-84,-5 0 348,2 0 275,1 0 437,-6 0-151,6 0 1,-20 0-327,-7 0 0,-6 5 2,-3 0 0,3-1-1,-4-4 1,4 0-167,-8 0 0,-4 0 9,-1 0 1,-3 0-109,-3 0 0,6 0-271,0 0 0,6 0 214,-1 0 0,3 0-432,2 0 644,6 7 0,-5 1 0,5 7 0</inkml:trace>
  <inkml:trace contextRef="#ctx0" brushRef="#br0" timeOffset="19452">29766 9217 6203,'-6'8'398,"-4"-3"1,-8 1-148,-2-1 0,-6 0-125,2-5 1,-4 0-144,-1 0 0,-1 0 64,1 0 0,-1 0-229,1 0 0,4 0-62,1 0 0,6 0-294,-2 0 538,11 7 0,-4-6 0,4 6 0</inkml:trace>
  <inkml:trace contextRef="#ctx0" brushRef="#br0" timeOffset="19660">29663 9511 7569,'0'15'-463,"0"-1"1,-1-4 92,-4 0 581,3-7 1,-12 4-66,-1-7 1,-2 0-180,-7 0 1,-2 5 45,-8-1 1,1 1-223,-6-5 209,6 0 0,-9 7 0,4 1 0</inkml:trace>
  <inkml:trace contextRef="#ctx0" brushRef="#br0" timeOffset="21084">9820 8350 7569,'14'0'-712,"1"0"0,-5 0 1051,0 0-155,-1 0 0,1 0 128,0 0-109,-7 0 73,4 0 1,-19 0-201,-2 0 0,-4 0 26,3 0 1,0 0-111,1 0 0,-6 0 93,0 0 0,-4 0-107,4 0 0,-7 0 85,-3 0 0,-1 0-102,-8 0 0,-2 5 2,-8-1 0,-10 3 22,-9-2 1,-3-2 0,3 7 1,3-5 28,6 5 0,2-5-102,3 4 0,3 1 51,7 5 1,0-7-78,0-3 0,5 1 93,-1-1 1,14 0-57,2-5 0,6 0 3,3 0 2,7 0 176,1 0-135,20-6 1,-3 2 90,10-5-73,-4-1 1,-3 0 149,-3 0-139,3 7 232,-11-4-221,4 7 0,-6 2 5,0 3 0,-1-2-33,-4 7 0,1 0 35,-5 5 0,4-1-39,-5 1 0,0 5 34,-5-1 1,1 2-21,-1-1 1,0-2 8,1 6 1,1-6-5,3 2 1,-3 1-1,3-1 0,-3 1 3,-2-1 1,1 1-92,-1 3 1,-5 4 36,1-3 1,-6-3-128,6 3 0,-6-2 45,5 1 0,6-2-106,4-8 1,5-1-149,-5-3 390,7-3 0,3-7 0,8 0 0</inkml:trace>
  <inkml:trace contextRef="#ctx0" brushRef="#br0" timeOffset="21342">8864 8908 7569,'15'0'-928,"0"0"946,-1 0 652,-6 0-363,-1 0 0,-20 0-221,-7 0 0,-12-5 41,-8 0 1,-2 0-100,-2 5 1,0-1 60,0-4 0,0 3-154,0-3 1,-1 4 110,1 1 0,7 0-188,2 0 1,0 1-102,0 4 0,-6-1-62,2 5 1,3-5-16,2 1 1,8 1 319,1-1 0,7 6 0,-3-2 0</inkml:trace>
  <inkml:trace contextRef="#ctx0" brushRef="#br0" timeOffset="21635">8511 9290 6765,'-6'9'45,"-4"-5"0,-3-2 132,-2-2 0,-6 0-72,-3 0 0,1 0-84,-2 0 0,-1 0 53,-8 0 0,1 0-146,-6 0 0,1 0-22,-1 0 0,-2 0-120,7 0 0,0 0 214,4 0 0,1 0 0,0 0 0</inkml:trace>
  <inkml:trace contextRef="#ctx0" brushRef="#br0" timeOffset="21875">8394 9555 7569,'-2'13'-74,"-3"-3"138,4 3 0,-14-11 30,0 2 1,-1-2-84,-9-2 1,-6 0-66,-8 0 35,-3 0 1,-2 0-223,0 0 0,-1 0 139,1 0 1,2-5 101,3 0 0,3-6 0,6 3 0</inkml:trace>
  <inkml:trace contextRef="#ctx0" brushRef="#br0" timeOffset="22496">11525 8070 7569,'8'7'32,"-2"1"1,-6 7-1,-1-2 105,-4-3 0,-5 8-18,-10-4 1,-11 9-63,-13-3 1,-11 11-65,-9-2 0,-6 5 101,1 1 0,-3 2-514,-1 7 1,11 5 367,3 0 0,5 0-171,0-5 223,-9-6 0,15 5 0,-9-6 0</inkml:trace>
  <inkml:trace contextRef="#ctx0" brushRef="#br0" timeOffset="23480">27958 7982 7569,'8'7'0,"6"-6"0,-13 12 18,4-3 104,-3 3 1,-2-1-1,-2 2 40,-3 8 0,-5 0 32,-9 8 1,1 3-235,-7 11 1,-4 1 10,-5 4 1,-12 5 118,2 10 1,-17-2-398,-2 7 1,-1-12 303,0 2 1,1-9-83,4 4 1,0-7-24,15 2 1,-4-4-273,9-6 0,3-3 48,2-7 332,10-6 0,1 1 0,6-6 0,-1 0 0,0 5 0,-1 3 0</inkml:trace>
  <inkml:trace contextRef="#ctx0" brushRef="#br0" timeOffset="24419">14935 9085 7361,'10'8'-70,"0"-3"1,-6-9 275,6-1 0,-5-11 45,5 1 1,-2-9-75,2-1 1,3-9-38,-3-5 0,8-4 30,1-1 0,3-1-144,-3-4 0,2-4-3,4-5 0,1-3-70,-6-3 0,-2 9-377,-9-4 0,4 12 252,-3 3 1,-2 1-372,2 9 0,-5 1 543,5 9 0,0-4 0,4 5 0</inkml:trace>
  <inkml:trace contextRef="#ctx0" brushRef="#br0" timeOffset="24744">15993 8908 7569,'15'15'-125,"-7"0"169,-1-7 175,-1-2 102,-4-6-189,4 0 1,-6-6-85,0-4 1,0-5 38,0-4-65,0 2 1,5-10 6,0 2 1,7-8 99,-3-1 1,6-7-185,5 2 0,-4-8 37,4-2 0,-4-5-284,-1 5 1,-7 0 139,-3 5 0,1 6 162,-1 4 0,0-4 0,-5 1 0</inkml:trace>
  <inkml:trace contextRef="#ctx0" brushRef="#br0" timeOffset="25154">15626 8820 7569,'8'-7'-651,"-2"-1"0,-1-6 722,0-1-15,7-6 0,-9-2 20,7-7 0,-2 1-131,2 0 55,3-1 0,-5 1 0,7-1 0</inkml:trace>
  <inkml:trace contextRef="#ctx0" brushRef="#br0" timeOffset="26096">20094 8364 7569,'8'7'-155,"-1"-6"0,-7 8-616,0-4 673,0-4 373,0 12 1,0-9 40,0 5-186,0-5-53,-7 9-42,-1-12 0,-6 7 19,-1-3 1,0-3-50,0 3 1,1-3-1,-1-2 0,0 0-85,1 0 1,4-2 60,0-3 1,7 2-82,-2-7 0,3 0 57,2-5 1,0 6 2,0-1 1,7 2 12,3-2 0,4-2 19,6 8 0,-4-1-8,4 5 1,1 0 47,-1 0 0,-1 0 70,-4 0 1,0 1-63,-1 4 1,-1 3 46,-3 7 1,-3 0-65,-7-1 0,-7 3-28,-3 2 0,-9 4 30,-6 7 1,-2-6-54,-3 1 0,-1-3 38,-3 3 1,3 1-11,-3-6 0,7 1-21,3-1 0,6-4 21,-2 3 0,4-2 69,1-3 1,2 1-67,3 0 1,4-5 9,6-1 1,0-4 14,0 5-111,0-7 1,8 9-41,7-7 1,1 0-423,9-5 545,-7 0 0,16 0 0,-3 0 0</inkml:trace>
  <inkml:trace contextRef="#ctx0" brushRef="#br0" timeOffset="27121">24181 8864 7569,'-2'13'-1139,"-3"-3"1477,3-4-17,-11 1-36,12-5-226,-6 4 0,7-4 324,0 3-175,0-4-67,0 6 0,7-7-45,3 0 0,8 0-134,1 0 1,2 0 69,-1 0 0,3-5-97,6 0 0,1-6 70,-1 1 1,-1 2-75,-4-2 0,2 2 39,-6-2 1,0-3-55,-6 3 29,1-3 36,0-2 24,-7 1-13,-2-1 0,-7 2 17,-4 3 0,2-1-13,-7 6 1,5-2 9,-5 2 0,5 2-19,-5-7 0,6 7-1,-6-2 0,5-2-47,-5 3 1,7-3 51,-2 2 0,3 2 16,2-7-21,0 0 0,7-4 26,3-1 1,3-5-27,1 1 1,1-7 29,0 1 1,-1-3-18,1-1 0,-2 1 4,-3 4 1,1-2-32,-6 6 1,0-5 27,-5 6 0,0 4-128,0 5 1,-6 5 68,-4-4 0,-3 5-122,-2-1 0,-6 4-93,-4 1 274,-2 0 0,-9 6 0,-2 3 0</inkml:trace>
  <inkml:trace contextRef="#ctx0" brushRef="#br0" timeOffset="28057">13950 8658 6481,'-15'0'-146,"-3"2"301,-6 3 0,-2-4 9,-13 4 0,-7-3-98,-8-2 1,-6 0 22,1 0 0,-3 0-17,8 0 0,-3 0-62,-2 0 1,-5 0-16,0 0 0,-7 0-109,-3 0 0,4-5 67,1 0 0,-1 0-80,11 5 0,2 0-445,3 0 572,7 0 0,-4 7 0,7 1 0</inkml:trace>
  <inkml:trace contextRef="#ctx0" brushRef="#br0" timeOffset="28321">12818 8893 7569,'-14'0'0,"-1"0"-389,0 0 269,0-6 0,-4 3 304,-1-7 0,-6 0-18,2-5 0,-4 1-134,-2-1-20,8 0 1,-5-6 37,8-3 0,-1 1-144,6-2 1,5 1-64,4-6 1,5 1 79,5-1 0,7 1-49,12 0 0,7-6 126,13 1 0,7 0 0,1 4 0</inkml:trace>
  <inkml:trace contextRef="#ctx0" brushRef="#br0" timeOffset="28966">18463 8952 7569,'-15'0'-277,"-1"0"-34,-4 0 0,2 0 520,-6 0 0,-7 0-49,-9 0 1,-2 0-110,-2 0 0,-7-1 48,-3-4 1,-3 3-104,-2-3 0,2 4 5,3 1 0,2 0-113,3 0 0,2-5 75,-7 0 1,6 0-147,-1 5 0,4 0-118,1 0 0,4 0 20,1 0 281,13 0 0,-8 6 0,11 3 0</inkml:trace>
  <inkml:trace contextRef="#ctx0" brushRef="#br0" timeOffset="29232">17595 9187 7569,'-9'0'-405,"-1"0"253,-6 0 0,-2-4 216,-7-1 1,2-5 278,-1 5 0,-4-8-254,3-2-12,-2 0 0,-3-6-31,1 7 0,6-6-131,3 0 0,6-4 43,4 4 1,-2-6 103,8 2 0,0-2-235,9 1 0,5-3 54,10 4 1,4-4-123,10-1 1,2 1-10,4 3 1,0-2-98,-5 2 347,-1 4 0,2-7 0,1 5 0</inkml:trace>
  <inkml:trace contextRef="#ctx0" brushRef="#br0" timeOffset="29841">23005 8761 7569,'0'8'-490,"0"5"616,0-11 1,-7 6 22,-3-3 1,-4-3 13,-6 3 0,-4-4-55,-11-1 0,-9 0 14,-10 0 1,-13 0-43,-11 0 1,-4-1-325,-11-4 1,5 3 263,5-3 1,-4 4-168,4 1 1,-2-5-439,2 0 417,3 0 1,9 5-629,8 0 796,5 0 0,8-7 0,-2-1 0</inkml:trace>
  <inkml:trace contextRef="#ctx0" brushRef="#br0" timeOffset="30106">21976 9099 7569,'-21'10'-127,"-4"0"131,-9-7 0,1 4 80,-6-7 1,0 0 56,-5 0 0,4-2-7,1-3 0,7-8-141,-3-7 0,11-1-55,4 2 68,4-4 1,3-2-36,3 1 1,3-1 97,7-4 0,2-1-184,3 1 1,5 5 38,9-1 0,4 1-287,7-6 0,7 2 363,7 4 0,7-4 0,8 5 0</inkml:trace>
  <inkml:trace contextRef="#ctx0" brushRef="#br0" timeOffset="30706">26488 8938 7569,'15'0'-1337,"-5"0"1396,0 0 37,-1-7 361,6 5-87,-7-4-228,-1 6 0,-10 0-29,-7 0 0,-8 0 1,-16 0 0,-4 5-29,-6 0 0,-7 1-15,-3-1 0,-3-3-138,-2 3 0,1-4 63,-1-1 1,5 0-78,0 0 1,-5 0 73,-4 0 0,0 0-417,10 0 1,-3 0 424,7 0 0,0 0 0,5 0 0</inkml:trace>
  <inkml:trace contextRef="#ctx0" brushRef="#br0" timeOffset="30973">25915 9246 7531,'-2'-8'72,"-2"3"0,-11-3 85,-10-2 1,-4-3-94,-5-2 1,-4 1 72,-6-1 1,5-6-173,0-4 0,6 2 54,-1-1 0,4-1-139,6-4 0,4 0 21,10-1 1,-1 1-14,6-1 1,0 8-292,5 2 0,7-1 403,2 1 0,18 1 0,4 4 0</inkml:trace>
  <inkml:trace contextRef="#ctx0" brushRef="#br0" timeOffset="32251">11407 6983 7569,'8'0'-1186,"-1"0"1721,-7 0 0,-2 6-440,-3 4 0,4 3-62,-4 2 0,-3 1 55,-2 4 1,-3 2-53,-2 8 0,0 6 43,1 3 1,-6 2-117,0-2 0,-1-1 8,2-4 0,2-3-82,-2 3 1,2-3-130,3-1 1,1-6-93,3 1-360,-3-7 354,11 3 338,-4-13 0,19 5 0,3-5 0</inkml:trace>
  <inkml:trace contextRef="#ctx0" brushRef="#br0" timeOffset="32509">11407 7468 6899,'0'14'440,"0"1"-296,0-7 0,-2 4-176,-2-7 1,-5 1 97,-5-1 0,-1-2-66,0 7 1,-6 0 63,-3 5 0,-4 1-95,-2 3 0,1-2 80,0 2 0,-1 3-10,1-3 0,-1 1-51,1-5 0,6-7 1,4-3 0,2-4 8,3-1 1,-1-1 25,0-4 1,5-3-97,1-7 0,5-6 53,-1-4 0,4-4-217,1-6 1,0 3 63,0-7 0,0-1-179,0-4 0,-2-1-10,-3-4 362,4 3 0,-12-11 0,4 4 0</inkml:trace>
  <inkml:trace contextRef="#ctx0" brushRef="#br0" timeOffset="33550">10790 6159 7070,'-8'9'208,"1"4"-44,7-5 1,0 2 106,0-1-180,0-5 78,0 9-78,0-12 0,2 6 10,3-7 0,3 0-85,6 0 1,1 0 84,0 0 0,1 0-60,4 0 1,-2-2 40,6-3 1,1 2-16,4-7 1,1 1-14,-1-6 1,5-1 6,1-4 0,-1 2-94,-5-7 0,1 1 55,-1-5 1,-1 1-70,-4 3 0,-2-1 89,-8 7 0,-6-6-77,-3 5 0,-3 6 58,-2 4 0,0 5-70,0-5 1,-8 7 44,-7-2 1,-6 5 1,-9 5 0,-1 5-16,-3 9 0,3-2 21,-3 2 0,3 3-99,1-3 0,3 6 52,2-6 0,4 6-44,6-6 0,0 6 59,1-6 0,6 3 43,3-3 0,-2-2-20,2 2 5,0-2 1,12-3 3,3 1 1,8-7-20,1-3 1,7-3 19,-1-2 0,8 0-7,1 0 1,5 0 13,-5 0 0,6-2 4,-6-3 0,5-3 0,-5-7 1,1 1-6,-6-1 0,-4 0 5,-1 0 1,-6 1-20,2-1 1,-4-5 8,-1 1 1,-6-1 22,1 6 0,-7-1-20,2 0 0,-3 0 92,-2 1-74,0 6-41,0-5 0,-2 11 11,-3-3 1,-3 5 0,-6 5 0,-1 3-78,0 7 1,1-1 80,-1 1 0,0 0-57,0 0 1,6 1 41,-1 3 0,5-2-20,-5 2 1,7-2 10,-2-3 0,3 1 10,2 0 0,5-5 10,0-1 1,7-4 3,-3 5 0,6-7 2,5 2 1,-4-3-14,4-2 0,1 0 24,-2 0 1,8-7-21,-3-2 0,-1 0 9,1 0 1,-6-1-7,2-5 1,3-4 57,1-1 0,4-1-53,2 1 0,-1 4 4,0-4 0,-1-1-10,-3 1 1,1 6 9,-7 4 0,1 7 52,-5-2 1,-6 3-51,1 2 1,-7 7-43,2 2 0,-3 4 41,-2 2 0,-5 0-54,0 0 0,-5 4 43,5 1 1,-4-1-3,4-4 0,-2-5-18,2 0-9,4-1 34,-6 6-15,7 0 1,2-7 29,3-3 0,3-3-19,7-2 1,4 0 46,1 0 1,4-7-43,-4-3 1,4 2 1,-4-2 1,4 0 10,-4-4 1,-2 4-9,-8 0 1,3 2 26,-3-2 1,3-3-24,1 3 0,-4 4 34,0 1 0,-5 3-30,5 2 0,-5 0 40,4 0-91,-5 0 0,2 7-7,-6 3 0,-1 3-20,-4 1 1,1 6 57,-5 0 1,1 1-111,-2-2 1,-3-1 60,3 7 1,-2-7-218,3 1 0,-3-7-305,7-2 575,-6-7 0,3 3 0,-7-6 0</inkml:trace>
  <inkml:trace contextRef="#ctx0" brushRef="#br0" timeOffset="33782">12510 5527 7569,'0'15'0,"0"0"282,0-1-168,0 1 1,0 0 0,-2 1-12,-3 4 1,2-2-78,-7 6 0,0 1 62,-5 4 0,6 1-133,-1-1 1,0 7 69,-5 3 0,2 2-212,3-2 1,-3 2 124,4-7 1,0 1-136,0-6 0,5-5 197,0 1 0,-5-7 0,1 3 0</inkml:trace>
  <inkml:trace contextRef="#ctx0" brushRef="#br0" timeOffset="33959">12804 5601 7569,'-2'15'493,"-3"-1"1,2-4-513,-7 0 1,-5 0-77,-4 4 0,-7-1-117,1-3 1,-9 3-209,-5-3 259,3 3 100,0 2 61,0 0 0,5-1 0,-5 1 0</inkml:trace>
  <inkml:trace contextRef="#ctx0" brushRef="#br0" timeOffset="34261">12524 6115 7569,'17'0'-506,"2"0"0,-2 0 230,2 0 0,-3-1 273,-1-4 0,-5-3-55,0-7 1,-2 0 870,2 1-350,-4-1-297,-6 0 1,-1 2-169,-4 3 1,-5 4-2,-10 6 0,-1 1-92,-3 4 0,-4 3 91,3 7 0,4 0-64,1 0 0,4 4 25,1 1 0,2-1 17,4-4 1,2 0-7,7-1 0,2 1 89,3 0 1,4 0 61,11-1 0,0-6-82,9-3 0,-1 2-144,11-2 1,-6 0 44,1-5 62,3 0 0,1 0 0,6 0 0</inkml:trace>
  <inkml:trace contextRef="#ctx0" brushRef="#br0" timeOffset="35237">13039 6424 7569,'8'15'-271,"-2"-7"0,-14 3 519,-6-6 1,-8 0-52,-7-5 0,0 0-84,-1 0 0,-1 0-32,-3 0 1,-4 0 92,-6 0 1,-8 0-76,-7 0 0,-13 0-113,-11 0 0,-5 2-173,-5 3 0,6 3 132,-6 7 1,41-7 0,-2 0-180,-7 2 1,-1-1 0,3 0 0,1-1 130,-1 1 0,0 1 0,4 1 0,1 0-38,-2-2 0,-1 1 1,-1 2-1,0 1 42,-1-3 0,0-1 1,1 1-1,1 0-32,-41 5 0,46-6 0,1 1-208,-38 10 0,0-1 226,5-4 1,8-5 37,12 0 1,7-7 137,13 2 1,6-3 19,4-2 0,9 0 144,6 0 1,4-7-160,5-3 1,4-3 369,6-2 0,0 1-392,0-1 1,6-5 173,4 1 0,-2-7-210,2 1 1,0 2 24,4-1 1,1-1-4,0-4 1,-5 0 8,-1-1 0,3-4 69,7 0 0,-2-1-52,2 6 0,-2-5-25,-3-1 0,6-4-23,0 5 1,1-7 28,-2 2 0,3-4-39,2-1 0,4 0 44,-4 0 0,3 0-9,-3 0 1,2 0 67,-6 0 0,4 1-70,-4 4 0,-2-2-92,-8 7 1,1 4 58,-6 6 1,5 6-86,-5-2 0,6 4 62,-1 1 0,-2 2-3,2 3 1,-5 4 17,5 6 0,-6 0 60,6 0-38,0 0 13,5 6 0,-1 1 48,1 3 0,0 1-56,0-6 1,-4 5 17,4-5 0,-2 0-13,11-5 0,1 0 3,4 0 0,7 0 8,3 0 1,12-2-2,8-3 1,-5-1 7,4-4 1,-2-2 4,3 7 0,8-4 59,6 4 0,7-5-232,8 5 1,-1-1 215,-4 1 0,2 1-37,-6-5 0,10 5-88,0-1 1,2-1 26,-3 1 0,-8 0-14,-6 5 0,-7-5-35,-8 0 1,-6 0 72,1 5 0,-6 0-38,1 0 0,-5 0 4,-5 0-18,3 0 38,-11 0 0,5 0-7,-6 0 0,-1 0-70,1 0 1,-8-1 52,-2-4 0,-8 3 160,-3-3 1,-4 4-411,5 1 244,-7 0 0,4 1-18,-7 4 1,-2 3 4,-3 7 0,2 0 18,-7-1 1,5 1-22,-4 0 1,0 0 98,0-1 0,-5 6-49,5-1 0,-4 6 10,-2-5 1,5 6 67,0-2 0,1 6-84,-6 4 0,0 2 97,0 3-86,-6 10-4,5-3 1,-7 8-6,3 0 1,2-1 10,-6 6 1,6-6-12,-2-4 0,4-5 12,1-5 0,2 2 0,3-7 0,-1 0-4,6-4 0,-5-7-13,5-4 0,1-3-12,4-1 15,0-7 0,0-1 0,6-20 0,2-4 0</inkml:trace>
  <inkml:trace contextRef="#ctx0" brushRef="#br0" timeOffset="36203">28061 6806 7569,'15'0'258,"0"0"321,-7 0-349,5 0 1,-12 7-188,4 3 1,-10 3 88,-4 1 1,-4 9-197,-2 7 1,-5 1 85,1 8 0,-6 0-58,6 5 1,-6 0-254,5 0 1,3-6 137,7-4 1,-3-3-219,3-1 0,3-8-35,2-2-251,4-4 655,1-1 0,0-7 0,0-1 0</inkml:trace>
  <inkml:trace contextRef="#ctx0" brushRef="#br0" timeOffset="36468">28149 7247 7569,'0'15'-531,"0"4"679,0 1 0,-5 0 7,1-6 0,-3 1 355,2 0-194,-3-1-89,0 1 0,-5 0-212,3 0 1,-8-1 7,-2 1 1,1 0 0,4-1-1,-1 1-36,-4 0 0,4-2-40,-4-3 0,4 1-122,1-6 122,7 0 20,-5-5 1,5-2-14,-7-3 1,2-3 52,3-7 1,-3-1-86,3-3 1,-3-3 39,-1-2 0,-1-4-135,0 4 1,0-4 92,1-2 1,-1-1-268,0-3 0,-1 3 347,-4-3 0,4 3 0,-5 1 0</inkml:trace>
  <inkml:trace contextRef="#ctx0" brushRef="#br0" timeOffset="37504">27091 5968 7097,'20'9'-353,"-1"-5"528,-1-2 0,0-2 13,2 0 0,-2 0 41,6 0 0,1-2-43,4-2 1,1-6-171,-1-10 1,2 2 110,3-6 0,-3 1-156,4-2 1,-3-2-75,3 2 1,-4-4 138,3-6 1,-3 6-54,-2 0 0,-6-1 30,-3 6 0,-10 2-85,-6 3 1,-2 2 62,-2 3 1,-6 4-68,-4 0 1,-10 7 32,-4-2 0,-4 5-110,-1 5 1,-1 3 25,1 7 0,-1 4 90,1 1 1,0 8 8,-1 1 0,6 1-24,-1 4 0,7 2 100,-1-2 1,4 7-92,5-2 1,-1-1 101,6 1 1,0-6-83,5 1 0,0-5 16,0-4 1,1 1-27,4-7 0,5-1 25,10-8 0,-2-3-28,6-7 1,1 0 16,4 0 1,5-5 31,1 0 1,-1-11-35,-5 1 1,1-3 42,-1 3 1,1-4-21,-1-1 1,-6-4 4,-4 4 1,-2 2-25,-3 8 0,-4-1 12,0 6-117,-7 0 113,4 5 0,-7 6-142,0 4 107,0 3 58,0 9 1,0-6 12,0 4 1,2-4 7,2-1 0,5-6 57,5 1 0,1-7-90,0 2 0,-1-3 40,1-2 1,0 0-23,-1 0 0,3 0 19,2 0 0,-2-2-7,2-3 0,-2 2 19,-3-7 1,1 2 31,0-2 1,-5-1 1,-1 6 0,-5-6 27,1 1 0,-5 2-33,-5-2-21,-10 0-71,-1-5 0,-12 6 68,3-1 1,-2 2-99,-3-2 1,1-2 56,-1 7 1,3 1-333,2 4 0,-3 0 41,4 0 277,3 6 0,-1 9 0,8 8 0</inkml:trace>
  <inkml:trace contextRef="#ctx0" brushRef="#br0" timeOffset="37994">28017 5924 7569,'8'7'-219,"-1"1"0,-12 7 355,0-1 1,-2-4-108,3 0 0,0 0-46,-6 4 1,7-4-96,-2 0 1,-1 0 85,1 5 1,0-6-145,5 1 173,0 0 1,7 3-59,2-3 1,1 1 16,5-6 1,-2 0-26,11-5 0,1 0 44,4 0 1,1-2 5,-1-2 0,-6-5 29,-3-5 1,1 4-36,-2 0 0,1 0 47,-5-4 1,-2 4-56,-3 0 13,3 7 6,-12-10 1,6 13 38,-7 0-35,-7 6 1,4 9 10,-7 0 0,7-6-4,-2 1-6,3 0 0,2 5 98,0-1 0,2-5-88,3-5 0,5-2 114,9-2 1,-1 0-98,7 0 1,-6 0 48,6 0 0,-6 0-32,6 0 1,-7-6-3,2-4 1,-4 2 159,-1-2-153,-1 0 1,1-5 114,0 1-115,-7-1 0,-2 0 16,-6 0 1,-1 2-12,-4 4 1,-3-3-108,-7 7 1,-6 0 47,-4 5 1,-3 0-128,-1 0 0,0 0-195,-1 0 0,1 2 129,-1 3 0,3 3-159,2 7 1,1-1 359,9 1 0,-9 0 0,7 0 0</inkml:trace>
  <inkml:trace contextRef="#ctx0" brushRef="#br0" timeOffset="38444">28502 6071 7569,'15'-6'-1221,"0"4"1193,-1-4 368,-6 6-237,-1 6 0,-7 2-48,0 7-41,0 0 0,-2-1 15,-3 1 0,4-5 38,-4 0-15,3-7-52,9 3 1,3-6 2,9 0 0,-1-1 2,7-4 0,-2-2-31,1-2 0,4-9 39,-4 3 0,2-5-37,-1 1 1,1 1 28,-6-7 0,4 1-19,-4-6 0,4 1 12,-4 0 0,4-1 0,-4 1 0,0-1 22,-6 1 0,1 0 2,0-1 0,-2 6-20,-4-1 0,3 12 9,-7-2-116,0 4 108,-5 3 1,0 8-27,0 10 0,-7 8 20,-3 1 1,-3 12-101,-1-1 0,-3 4 85,-2 0 1,1-1-16,-7 6 0,7-6 28,-1 1 1,2-3-22,3-2 0,-1-6 16,0-3 0,7-4-30,3-1 35,4-7-12,1-1 1,11-16 39,4-5 0,9-3-1,1-7 0,2-1 2,3-4 1,-1 0-12,1-1 0,4 1-12,0-1 0,1 1-91,-6 0 0,0 4 90,1 1 0,6 6 0,1-4 0</inkml:trace>
  <inkml:trace contextRef="#ctx0" brushRef="#br0" timeOffset="38694">29134 6042 7569,'15'0'-45,"0"0"1,-1 0 82,1 0 0,0 0 120,-1 0 0,1 0-362,0 0 94,0 0 1,-2 1-100,-4 4 128,-2 4 0,-9 10 95,-3 1 1,-3-1-78,-6-4 1,-1 0 46,0-1 1,0 4-71,1-3 1,-4 3 45,3-8 0,-3-4 40,8-1 0,-3 3 0,-1 1 0</inkml:trace>
  <inkml:trace contextRef="#ctx0" brushRef="#br0" timeOffset="39028">29663 5527 7569,'0'23'-9,"-6"5"1,3-5 0,-7 6 93,-2 1 1,-1 1 66,-1 3 0,-3 4-159,-2 6 1,1 0-25,-7 0 1,2-2-148,-1-2 1,-2 0-159,6-5 1,0-3 96,6-7 239,-1-4 0,7-6 0,1-1 0</inkml:trace>
  <inkml:trace contextRef="#ctx0" brushRef="#br0" timeOffset="39212">29796 5748 7569,'-8'15'-401,"-6"-6"401,5 1-356,-11-7 0,2 9 66,-6-7 0,4 5 356,-5-6 1,-1 3-75,-8-2 8,3-3 0,-5 11 0,7-5 0</inkml:trace>
  <inkml:trace contextRef="#ctx0" brushRef="#br0" timeOffset="39628">29678 6130 7569,'15'0'-141,"-1"0"0,1 0-503,0 0 734,0 0 0,-1-2-12,1-2 0,-5 0 9,0-6 0,-7 6 28,2-6-69,-4 0 1,-7 2-14,-4 3 1,-8 3-66,-2 2 1,-4 0-37,4 0 0,-4 2 104,4 3 0,-4 3-91,4 7 0,-4-2 82,4-3-60,0 9 0,7-9 32,4 10 0,2-4-9,7-1 0,0-1 8,0 1 0,7-2 0,2-3 1,9 1-13,2-6 0,6 7 13,-1-3 0,2 0-206,3 0 0,-1-4 207,1 5 0,-1 0 0,0 5 0</inkml:trace>
  <inkml:trace contextRef="#ctx0" brushRef="#br0" timeOffset="40755">30046 6453 7569,'-15'5'-496,"0"0"0,-4 5 575,-1-5 0,-6 5-14,1-5 0,-2 0 276,-3-5 0,-4 4-45,0 1 0,-14 0-249,-1-5 1,-14 0 56,-11 0 1,-11 0-327,-8 0 1,5 0 109,5 0 1,-4 0-277,-11 0 1,-2 0 341,44 0 1,0 0 0,2 0 0,0 0 10,-2 0 0,-1 0 1,0 0-1,0 0-11,-4 0 1,-1 0-1,3 0 1,1 0 37,-1 0 0,0 0 1,3 0-1,1-1-14,4-2 1,-1 1 0,-2 1-1,-1 0 7,-2-1 1,1-1 0,3 2 0,0 1 24,-45 0 1,10 0-8,14 0 1,12 0-10,3 0 0,5-2 92,1-3 0,4 3-70,9-3 0,1 2 145,10-2 0,-2 4-138,11-4 1,5-2 727,6 2-780,5 0 51,-2 5-41,-1 0 1,4 0 4,-7 0 1,0 0-7,-4 0 4,-1 0 0,0 0-17,1 0 0,4 0 5,0 0 29,7 0 0,-4-1-5,7-4 1,0-3-1,0-7 1,0 0 16,0 1 0,0-1-23,0 0 0,7 1 60,3-1 0,3-5-50,1 1 0,3-7 115,2 1 1,-1-3-100,7-1 1,-1-7 88,6-3 0,-6-4-78,1-1 1,-2-5 0,1 0 0,4-5-27,-4 5 0,-2 2 39,-3 8 0,-3-2-88,-1 7 1,0-1 69,0 6 1,-1 4 35,1 1 0,-5 6-47,0-2 1,-6-1-96,6 1 0,-7 1-16,11 4 83,-13 0 14,12 7 1,-9 2 5,5 6 1,-4 0-17,5 0 1,-5 0 58,5 0 0,0 5-56,4 0 0,1 4 110,0-4 1,1 2-10,4-2 0,2 1 49,8 4 1,1-2-67,3-3 0,4-3-17,6 3 0,5-4-67,0-1 0,5 5 59,-5 0 0,6 0-1,-1-5 0,7 0-2,7 0 0,7 0-101,13 0 0,-1 5-126,-4 0 1,6 0 184,-1-5 1,3 0-264,-40 0 0,1 0 1,46 0 269,-46 0 1,-1 0 0,40-7-83,-7-3 1,-6 2-103,5-2 0,-6 5 140,2-4 0,-6 4-22,-4-5 1,-6 5 19,-9-5 1,-5 5 202,-10-4 0,2 5-174,-6-1 1,-8-1 741,-7 1-757,3 0 352,-7 5-339,5 0-20,-12 0 1,-3 7 15,-6 2 1,0 0-155,0 0 0,-2 1 62,-2 5 0,2-5 35,-3-1 0,3-4 87,2 5 1,0-5-82,0 5 1,0-5 102,0 5-84,7-1 1,-5 11 87,2 0 1,0 1-60,1-2 0,-4 3 12,4 2 1,-3 4-4,-2-4 1,0 4-2,0 2 0,0 4 2,0 0 0,-5 7-8,0-2 0,-6 4-8,1 1 1,2-2 9,-2-3 0,0 4 23,-5-4 0,5-1-22,1 1 1,5-2 97,-1 3 0,4-6-59,1-10 1,0 4 45,0-3-89,0-4 0,0 0 30,0-6 1,0-5-343,0-1 1,-2-5 325,-3 1 0,-3-4 0,-7-1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6:22.3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632 765 6365,'9'0'-99,"4"0"126,-12 0 0,6 0 2,-1 0-64,-4 0 66,4 0-72,1 0 64,-5 0-58,4 0 33,-6-6 1,0 2-4,0-5 1,0 4 59,0-5 0,0 0-51,0-5 1,0 1 126,0-1 0,-6-6-62,-4-4 0,2-2 86,-2-3 1,0-1-113,-5-3 1,1 3 38,-1-4 1,0 4-77,1 2 0,-1 0-10,0-1 0,0 1 17,1-1 1,-1 3-17,0 2 0,1-1-132,-1 6 1,0-4 80,1 4 0,-1 1-70,0 4 0,5 2 99,1 3 1,4-1-35,-5 6 42,7 0 15,-4 5 1,7 2 11,0 3 0,5-2 10,0 7 1,6-2 166,-1 2-184,3 3 0,2-7 76,0 4-65,-1 3 1,1-6 5,0 2 0,-2 4-18,-3-3 0,3-2-2,-4 2 1,3-5-47,-2 5 1,3-5 52,-4 5 1,0-6-177,0 6 152,-5-6-24,9 9 10,-12-12 11,6 6 1,-7-9 16,0-3 0,0 2-4,0-7 20,0 0 0,-2-4-10,-3-1 0,-1 0 41,-4 1 1,-3-1-44,3 0 0,-1-4 26,1-1 0,-3 0-21,3 6 0,-3-1 34,-2 0 1,1 5-26,-1 1 0,0 5 1,1 0 0,-3 2-27,-2 2 1,-3 3 22,-2 7 0,-4 0 17,4 9 1,-9 3-18,-1-3 1,-1 2-93,6-1 0,0-4 86,-1 4-6,1-4 0,-7 6 0,-2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38:56.06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750 74 7569,'14'0'-826,"-5"0"974,-3 0 0,-4 2 105,3 3 45,-4-4-215,6 6 0,-9-7 125,-3 0-121,4 6 0,-11 2 1,6 7 41,-2 0 0,-1 4-159,0 1 90,-4 6 0,4 2 0,-4 6-63,3-1-26,-3-2 0,7 3 31,-4 1 0,-1-1 0,4-6 18,-1-4 0,5 2-398,-2-6 216,-3-7 0,6 0-816,-3-3 681,3-4 0,2-6-139,0-9 436,0-11 0,0-3 0,0-6 0</inkml:trace>
  <inkml:trace contextRef="#ctx0" brushRef="#br0" timeOffset="207">559 1 7569,'-10'6'-4,"0"4"61,7 3 1,-9 3 0,6 2 67,-2 2 1,3 1 29,-5-1 1,2-2-14,-2 6 1,-3-4-140,3 4 39,4 1 1,-7 4-1,3 2-99,-3 4 0,-2-3 50,0 7 0,5-4-290,1 4 1,-1-2 125,-5 3 0,5 0-303,1-5 474,5-1 0,-9-5 0,5 1 0</inkml:trace>
  <inkml:trace contextRef="#ctx0" brushRef="#br0" timeOffset="532">720 647 7569,'23'-5'0,"-3"-1"-571,-4-2 401,-1 4 613,0-9-78,-1 12-237,-6-6 0,-3 9-25,-10 3 0,1 3 18,-11 7 1,3 6-62,-7 3 12,-4 4 1,0 2 0,-6-1 18,-1 0-101,1 1 1,-1-1-1,1 1 50,0-1 0,-1-1-78,1-4 33,-1 4 0,3-7 0,1 4-5,1-6 1,5-2 32,-4-3 0,4-6-87,-4-3 0,4-5 49,-4-5 0,4-8-5,-4-6 1,4-9-64,-4-1 1,1-6-142,-2-4 0,-1-3-834,7 3 1058,-8 3 0,5 0 0,-8 6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38:59.27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530 1250 7569,'6'15'-517,"2"-7"0,2-1 477,0-7 0,0 0 327,4 0 1,6-5-54,0 0-135,6-13 1,-8 11-19,6-12 1,-1 6 72,2-7 0,2 4-40,-2 1 1,4-4-45,6-1 0,-4-5 91,3 6 0,-3-7-43,-2 1 0,-4 2-59,-1-1 1,-7 4-19,-3-4 1,-1 6-127,-8-2 93,0 4 1,-13 3-120,-7 3 1,-1 3-55,-8 7 0,4 0 112,-5 0 0,1 7-44,-5 3 0,-1 3 53,1 2 0,1 4-42,3 1 0,-2 4 54,2-4 1,4 4 1,1-4 1,-1 4 45,2-4 0,4 5-51,5-6 1,2 2 41,-2-1 1,4-4-30,6 4 1,0-4 25,0-1 1,1-2-22,4-3 1,5 1 20,9-6 1,4 0 1,7-5 1,6 0 1,3 0 1,10 0 75,5 0 1,5-6-52,4-4 0,-7-8 44,3-2 0,-10-1-59,0 1 1,-5 2 87,-5-6 1,-3 4-68,-7-4 0,-1 4 61,-4-4 1,-2 6-67,-8-2 1,1 4 7,0 1 1,-7 0-97,-3 1 1,-4-1 93,-1 0 1,-1 5-110,-4 1 1,-8 5 53,-7 0 0,-4 2-64,4 2 1,-4 5 38,4 0 0,0 6-61,6-1 0,-1 3 73,0 2 1,1-1 2,-1 1 0,2 1 17,3 4 1,2-4-22,3 4 0,3-4 43,-2-1 0,2 0-36,2-1 0,2 1-36,2 0 1,6-5 40,10-1 0,-2-5 40,6 1 1,1-4-23,4-1 0,5 0 2,1 0 1,-1-5-6,-5 0 1,6-6-1,-1 1 1,5-8 83,-4-1 0,1-3-46,-2 3 1,-3 1 14,3-7 1,-8 7-31,-1-1 1,-7 2 36,1 3 1,3 1-3,-3 3 0,1 2 0,-6 3 1,1 3-6,0-3 0,-5 4-15,-1 1 0,0 1-35,0 4 1,0-2 36,-5 7 0,-2 0-80,3 5 0,-3-1 70,-2 1 0,-7-4-129,-3 4 0,2-7 24,-2 12 1,1-12 24,-6 7 1,5-4 25,0 4 1,0 0-9,-4-1 1,1 1 27,3 0 0,2-2-37,3-3 45,3 3 1,-4-10-26,6 7 61,0-7 0,6 4 2,4-7 0,5-5 10,4 0 1,4-7 59,7 3 0,-1-5-89,0 0 1,2-1 72,4 0 1,-4 1-57,3-1 1,-3 0 11,-2 1 0,1-1-6,-1 0 1,-1 2-29,-4 3 0,3-1 12,-8 6 0,6 0-11,-6 5 1,1 0 26,-5 0 1,-7 2-16,-3 3 1,-4 3-104,-1 6 0,0 3 98,0 2 0,-1-1-133,-4 7 1,-3-1 70,-7 6 1,-5-1-90,1 1 1,-6-1-5,6 0 0,-6-4-69,6-1 1,-1-7-822,5-3 1021,7 1 0,-5-13 0,5 4 0</inkml:trace>
  <inkml:trace contextRef="#ctx0" brushRef="#br0" timeOffset="255">2999 398 7569,'0'14'-340,"0"1"214,0 0 1,0 0 0,0-1 387,0 1 1,-6 0-27,-4-1 1,-3 3-35,-2 2 0,-1-1-100,-4 7 0,2 1-80,-6 8 0,4-1 21,-5 6 0,1 0-102,-5 5 0,-1 2-71,1 3 0,4-6 60,1 6 1,1-9-312,-2 4 0,4-4 140,7-6 1,5-8 240,4 4 0,4-11 0,1 2 0</inkml:trace>
  <inkml:trace contextRef="#ctx0" brushRef="#br0" timeOffset="441">3175 780 7569,'9'7'-622,"-4"2"58,-4 4 574,-7 2 1,-3-2 437,-5-3 1,-3 3-120,-2-3-424,-4-4 121,0 7 1,-6-9-45,-1 5 1,-1 0-9,-8 0 0,0 4-438,-5-3 217,0 3 247,0 2 0,6 6 0,2 2 0</inkml:trace>
  <inkml:trace contextRef="#ctx0" brushRef="#br0" timeOffset="740">2940 1250 7569,'30'0'0,"-1"0"0,-6 0-183,-3 0 182,-11 0 0,4-1 1,-4-4 50,-1-5 0,3-3 27,-6-2 1,0 4 47,-5-4 0,0 9-175,0-9 1,-11 5 101,-4 0 0,-8 4-99,3 6 1,-6 0 87,2 0 0,-4 0-83,-1 0 1,1 6 41,3 4 1,2 3 19,4 2 1,7 1 13,-2 4 0,4-4 1,0 4 1,4 1 42,6-1 0,6-1-35,4-4 0,10 1 18,4 4 1,10-6-13,6 1 0,2 0-161,2-5 1,-5-4-135,0-1 0,-6-2 246,1 2 0,-3-3 0,-1 4 0</inkml:trace>
  <inkml:trace contextRef="#ctx0" brushRef="#br0" timeOffset="1908">3749 1662 7569,'14'0'-573,"-5"0"215,4 0 453,-12 0 163,6 0 0,-19 0-132,-2 0 0,-11 0-54,1 0 1,-6 0 97,-4 0 1,-8 0-47,-7 0 0,-14 0 22,0 0 1,-3 0-29,-2 0 0,1 0-2,-2 0 1,-16 0-363,-3 0 0,37 0 0,-1 2 300,-2 0 1,1 0 0,0-1 0,1 0-100,-41 4 1,37-3-1,-1-1 54,1 2 1,-1-1 0,-3-1 0,-2 1-59,1 3 0,0 0 1,-2-2-1,1-1 38,4 3 0,-1 0 0,-5-1 0,-1 0-53,-4 1 1,1 0-1,6 1 1,3-1-5,7-2 0,1-1 0,-3 3 0,2 0 34,-41 0 0,39-2 1,0 0 15,2 0 0,1-1 0,-47 2-121,10 5 0,13-5 56,11 1 0,3-4 45,3-1 1,0 0-16,5 0 1,-3 0 16,7 0 1,0 0 16,5 0 0,5 0 11,0 0 1,11 0 717,-2 0-670,11 0 1,-2 0 47,6 0 0,5 0-77,0 0 1,7-6-19,-2-4 0,3 2 78,2-2 0,2-5-67,3-4 1,-2-1 55,7 5 0,-2-4-55,2-1 0,-2-1 0,-3 1 1,-3 2-18,3-6 0,-2 1 23,2-2 1,1-2 22,4 2 0,3-3-26,-3-1 0,8 0 61,2-1 1,6-6-61,-2-3 1,10-5 113,6-5 1,2 2-24,2-7 0,0-7 44,0-7 1,1 1-176,-1-2 1,-8 7 108,-7-2 1,0 6-112,-4 4 0,-4 3 62,-1 7 1,-4 6-46,-1 4 1,-5 5 62,-1 4 0,-4-1-157,5 7 0,-2-6-31,2 5 0,3 1 1,-3 4 0,3 2 291,2 3 1,4-1-191,1 6 1,4 0 159,-4 5 0,4 0-88,-4 0 0,5 0 64,-6 0 1,7 7-45,-1 2 0,1 0-30,-2 0 0,4-1 9,-3 2 1,-1 2-4,6-7 1,-4 0-40,8-5 1,10 0 35,5 0 1,10 0-16,9 0 0,9-2 2,16-3 0,-8 2-284,3-7 0,7 0 277,-42 3 1,2-1-1,2 3 1,0 1-197,4-1 1,1 0 0,-4 0 0,0 0 204,-7-2 1,1-1 0,1 1 0,1 1-2,0 1 1,0 0 0,3-1 0,-1-1-16,-2 3 1,0-1 0,-2-4 0,-1-2 12,-2-1 0,0-1 0,39-8-400,5 2 0,-8 2 334,3 3 1,-8 5-77,-11 5 1,-7 2 71,-13 2 0,-2 0 184,-13 0 0,-1 2-131,-8 2 1,-4 0 367,-7 6 0,1-7-362,0 2 1,0-2 252,-1 2 0,1-4-256,0 4 0,-1 2 22,1-2 1,0 5-50,-1-5 1,3 6 17,2-1 1,-2 4 30,2 6 1,-7-4-21,-2 4 0,-6 3 4,6 1 0,-7 4-9,2 2 0,-3-3-2,-2-2 0,-5 6 7,0-7 1,-6 12-1,1-6 1,-3 2-38,-2-2 0,1 1 27,-1 3 1,0 4-44,0 6 1,1 0 20,-1 0 0,0 2 12,1 3 1,-1 3 38,0 7 1,1-5-38,-1-1 1,0 1 53,0 5 1,1 0-47,-1 0 0,5 0 50,0-1 0,6-1-36,-6-3 0,6-3 11,0-7 1,0-6-15,-1-4 0,4-5 14,-4-4-102,3-4 0,2-11 22,0 0-516,0-7 202,0 4 379,-6-14 0,-2-8 0,-7-8 0</inkml:trace>
  <inkml:trace contextRef="#ctx0" brushRef="#br0" timeOffset="2865">1867 1853 7569,'8'0'-522,"-1"0"849,-7 0 1,-2 7-240,-3 2 0,2 4 46,-7 2 1,5 6-38,-4 4 1,-3 9-97,-7 5 0,2 5 60,-2 5 0,-3-3-31,3 3 0,-7 2-20,1-2 1,2 0-148,-1-5 0,6 0 133,-2 0 0,4-6-299,1-4 0,5-3-537,1-2 331,5-6 509,4-2 0,22-19 0,9-4 0</inkml:trace>
  <inkml:trace contextRef="#ctx0" brushRef="#br0" timeOffset="3149">1897 2441 7569,'8'15'-222,"0"-1"-71,-3 1 0,-3 0 422,2-1 0,-2-4 49,-2 0 132,0 0-206,0 5 0,-6-2-80,-4-4 1,2 4 36,-2-3 0,0 5 40,-5 5 0,-1-2-57,-4 6 1,2 1-1,-6 4 0,-6-5-15,-4 1 1,-2-1 24,2 6 1,-2-7-44,-3-4 0,3-4 50,6-5 1,1-2-121,0-3 1,6-3 92,3 2 1,4-7-94,1-2 0,5-8 9,1-2 1,4-1-47,-5-8 0,5 4-151,-5-4 0,5-1 70,-5-4 0,1-1 177,-6 1 0,0-1 0,1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39:03.9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5174 74 7569,'-6'15'-92,"2"-2"1,-5-2 6,-3-1 1,-1-5 73,-2 5 1,-4-7 132,-1 2 1,-4 2 112,4-2-122,-6-1-15,3 3 1,-13-5 24,-3 3 1,-16-2-9,-9 2 0,-13-4-136,-6 4 0,-4 2-253,-1-2 0,-7 6 278,-3-1 0,44-6 1,-1 0 25,-4 1 0,0 0 1,3-1-1,0 2-80,-3 1 0,0 0 1,-2 1-1,-1-1-8,-3 0 1,-2 1 0,0 1-1,0 1-21,1 0 0,0 0 0,3 0 0,2 0 23,7-3 0,0 0 0,0 1 0,-1-1 25,-2 0 1,1 1 0,5-2 0,1 1-16,-39 3 0,14 1-42,12-6 1,4 5 29,5-5 1,-2 1-18,7-1 1,4-3 6,1 3 0,8-4 0,-8-1 0,9 0 49,1 0 0,8 0 440,1 0 0,7 5-408,-1 0 0,2 0-111,3-5 1,-1 0-81,0 0 132,1 6 0,4-4-111,0 3-3,7-3 112,-4-2 22,20-7 1,-3 1 76,10-4 0,-7-3-59,2 3 0,-9 2 71,9-2 0,-4 5-22,4-5 89,0 7 1,-1-4-3,1 7 209,-7 0-80,5 0-81,-11 0-74,11 7 1,-11 1-23,2 7 1,-2 1-15,-2 4 1,0-2 8,0 6 1,-5-1-50,0 2 1,0 2 41,5-2 0,-5 3-86,1 1 0,-6 5 18,5 1 0,-7-1-6,3-5 1,-4 6-12,-2-1 1,2 5 40,3-5 0,-6 6-104,6-6 1,-6 7 58,6-2 0,-3-2-88,-2 3 1,2-8 51,3 3 1,2-6-42,3-5 1,3-1 54,-2-3-4,2-4-37,-5 6 49,6-8 1,-6-4-29,7 0 9,0-7 15,0 4 10,7-7 1,1 5 104,7-1-46,-1 1 1,1 0 7,0 0 1,-1 2 66,1-2 1,5-4-99,-1 4 0,7-3 107,-1-2 1,9 0-54,5 0 0,4-5 45,1 0 0,5-2-55,0 2 1,6 2 37,-1-7 1,12 2-29,7-2 0,9-3-276,11 4 0,-43 2 0,1-1 257,3-2 0,0 0 1,-2 2-1,1-2-9,-2-2 0,0 0 0,3 2 0,0 0-60,7-2 1,1 0 0,-6 2 0,0 0 50,1-2 1,-1 0 0,-3 0 0,0 1-58,-1-1 1,-1-1 0,4 0 0,0 0 48,1 3 0,0 1 1,-2-2-1,0 2-44,-2 1 1,-1 1 0,40-3-109,-7 1 0,-12 5 102,1-1 0,-11 4 48,-3 1 0,-4 0-20,-10 0 0,0 5 8,-10 0 1,-1 4-2,-5-4 0,-1 0-3,-3-5 0,2 0 378,-2 0 0,3 0-408,1 0 0,-5-1 147,1-4 0,-7 3-119,2-3 0,1-1 2,-2 1 0,-4-2-11,-5 2 60,0 4-53,-2-6 37,5 7-26,-11 0-68,4 0 60,-19 0 19,3-6 1,-11 2 0,6-4 0,-1 0-7,-4 0 0,4 3 57,-4-5 0,9 0-57,1-4 0,2-3 87,-2-2 1,4-4-25,6-7 0,6-7 7,4-7 0,8-7 14,2-8 1,4-4-44,-4-1 1,4-6 92,-4 1 0,3 1-75,-9 4 1,-2 2-126,-12 13 1,0 0 74,0 5 0,-7 11-400,-3 4 0,-4 11-26,-6 3 0,-1 7-188,-4 8 0,-2 0 595,2 0 0,-9 13 0,-4 3 0</inkml:trace>
  <inkml:trace contextRef="#ctx0" brushRef="#br0" timeOffset="519">2778 1280 7569,'8'6'-1394,"-1"-4"1727,-7 4-107,7-6 20,-6 0 108,6 0-203,-1-6 1,-4-2 95,3-7 0,-4-1-80,-1-4 1,5-3 106,0-6 1,7-6-101,-3 1 1,9-12-15,2 2 0,1-8-80,-1 3 1,-4-6 98,4 1 1,1-5-291,-1-5 0,-6 9-112,-4-4 1,-2 11-130,2 4 1,-2 7-326,-3 7 1,-3 8 96,3 2 580,-4 4 0,6 7 0,1 3 0</inkml:trace>
  <inkml:trace contextRef="#ctx0" brushRef="#br0" timeOffset="861">3851 1089 7569,'7'14'0,"-5"-4"-98,2 0 1,-2-5-391,-2 5 769,0-7 1,-2 8 229,-2-6-460,2 0 0,-10-7 48,8-2 0,-1-5 92,5-5 1,0-8-94,0-2 1,0-4-14,0-1 0,6-7-56,4-3 1,3 1 93,2-1 1,-1-5-184,1-5 0,0-5 85,0 5 0,-1-7-379,1 2 0,-2 4 159,-3 1 0,3 5-828,-3 5 1023,-4 3 0,7 6 0,-5 1 0</inkml:trace>
  <inkml:trace contextRef="#ctx0" brushRef="#br0" timeOffset="1077">4072 280 7569,'0'15'0,"-7"-5"0,-2-1 0,0 1 267,0 5-130,-1 0 1,-11-1 0,-4 3 119,-3 2 1,-8 4-124,-3 6 1,-3 7-122,-2 4 1,-5 7-86,0 2 0,-14 6-125,0-1 1,-12 2-105,-4-2 0,35-24 0,0 0-1295,-39 24 1596,6 7 0,12-9 0,6 7 0</inkml:trace>
  <inkml:trace contextRef="#ctx0" brushRef="#br0" timeOffset="2111">1955 765 7569,'0'15'-362,"0"0"261,0-7 0,-6 3 1,-4-6 354,-3-2 1,-4 4-23,-2-2 0,-4 0-125,-6-5 1,-1 0 9,1 0 1,-9 0-30,-6 0 1,-2 5-37,-8-1 0,-3 1 42,-1-5 0,-8 0-146,12 0 0,-6 0 90,6 0 0,-2 0-118,3 0 1,-3 0-40,7 0 1,-5 0-32,5 0 1,0 0-24,5 0 1,2 0 100,2 0 1,6 0-59,10 0 1,2-5 2,8 1-80,5-1 122,3-2 1,6 4 149,0-7-122,0 7 283,0-4-272,0 1 202,6 4-162,-4-4 120,11 6-90,-11 0 77,11 6 0,-11-3-42,2 7 0,-2 0 11,-2 5 1,0-1 32,0 1 0,-2 1-59,-2 4 1,0 1 24,-6 4 1,6 2-20,-6-2 1,0 3 4,-5 1 1,1 2 4,-1 3 1,0-2-91,0 2 1,1-2 19,-1 3 1,2-9-119,3 3 1,-3-7-97,3 2 1,4-11-95,1 2-512,-3-4 830,6-3 0,2-1 0,8-7 0</inkml:trace>
  <inkml:trace contextRef="#ctx0" brushRef="#br0" timeOffset="2393">941 1368 6880,'-21'0'501,"-4"0"1,-3 0-266,-1 0 0,-5 0-98,-1 0 1,-5 0-14,0 0 0,3 5-19,-2 0 0,-1 0-121,-4-5 0,2 0 96,3 0 0,-9 4-220,4 1 0,-8 5-110,3-5 1,0 0-94,5-5 0,6 5-287,4 0 0,5 1 629,4-1 0,4 3 0,6 7 0</inkml:trace>
  <inkml:trace contextRef="#ctx0" brushRef="#br0" timeOffset="2678">603 1735 7569,'-2'8'-370,"-3"-3"227,-3-3 0,-7 3 184,1 0 1,-3 0 220,-2-5 0,-4 0-189,-6 0 1,-1 0-125,1 0 0,1 0 28,4 0 0,-3 0-124,8 0 0,-6 0-177,6 0 324,-1 0 0,5 0 0,1 0 0</inkml:trace>
  <inkml:trace contextRef="#ctx0" brushRef="#br0" timeOffset="2894">529 2044 7569,'-8'7'0,"-7"-1"-686,1 4 391,-1-4 1,-13-1 90,4 0 1,-4 0 242,-1-5-39,-1 0 0,-6 0 0,-1 0 0</inkml:trace>
  <inkml:trace contextRef="#ctx0" brushRef="#br0" timeOffset="4303">5204 339 7569,'-9'0'-642,"-4"0"478,12 0 1,-6 2 706,7 2-368,0-2-23,0 5 4,7-7 0,1 0-76,7 0 0,1 0 126,4 0 0,-4 0-52,4 0 1,2 0-27,3 0 1,3-2-66,1-3 0,7 3 56,3-2 1,4-3-97,1 2 1,6-5 86,4 5 1,12-1-126,7 1 0,7 3-114,8-3 1,-9 2 95,-11-2 1,-4 4 41,-15-4 1,0 3-16,-5 2 1,-11 2-31,-4 3 1,-9-4 62,-1 4 0,-2-2-179,-3 2 177,-5-3 46,-3 4 1,-6-4-143,0 3-33,0-3 0,-2 6 36,-2-3 0,-3-2-61,-3 7 0,-3-5 40,3 4 1,2-4-19,-2 5 102,1 0 0,-4 5-53,3-1 1,-3 1 50,3 0 1,2-5-29,-2-1 0,5 0 73,-5 0-37,7 4 2,-4-4 0,7-1 1,9-2-23,5-6 1,3-1 110,7-4 0,7-3-59,8-7 0,-1 0 122,1 0 0,-1 1-77,1-1 0,-3 0 131,-7 1 0,-1-1-79,-4 0 1,-2 1-49,-8-1 0,-1 0-14,-3 0 21,-3 1 0,-7-1-155,0 0 1,-7 2 84,-3 4 0,-9-5-174,-6 5 0,-4 0 42,-5 0 1,-4 5-430,-6 0 1,3 0 541,-3-1 0,-3 4 0,-12-6 0</inkml:trace>
  <inkml:trace contextRef="#ctx0" brushRef="#br0" timeOffset="4704">6380 912 7569,'8'0'-1455,"-2"0"1787,-6 0-173,0-6 1,-1 4 77,-4-3 1,1 3-96,-5 2 1,4 0 71,-5 0 0,-1 0-118,-9 0 1,-3 0 7,-6 0 1,-2 0-90,-4 0 0,-9-1 78,-10-4 1,-3 3-163,-2-3 0,-4 4 86,-1 1 0,0 0-152,6 0 1,5 0 40,4 0 0,4 0-111,0 0 0,6 0-49,0 0 1,6 0-12,-1 0 1,8 5-128,1 0 392,7-1 0,-3 3 0,7 1 0</inkml:trace>
  <inkml:trace contextRef="#ctx0" brushRef="#br0" timeOffset="5006">5556 1162 7569,'10'0'-672,"0"0"403,-7 0 0,4 2 269,-7 3 468,0-4 1,-7 6-150,-2-7-192,-11 0 0,0 0-124,-9 0 0,3-2 62,-9-3 0,0-3-71,0-7 1,1 6 63,5-1 0,-1 0-33,1-5 1,1 1 38,3-1 0,4 0-153,7 0 0,0 1 52,5-1 1,-3 0-109,7 1 0,2-1-150,8 0 1,5 1 30,9-1 264,4-6 0,7 4 0,-1-4 0</inkml:trace>
  <inkml:trace contextRef="#ctx0" brushRef="#br0" timeOffset="6731">6776 1030 7569,'-8'14'0,"3"1"0,-1 0-603,1 0 482,0-1 0,0 1 0,-1 0 252,-3-1 1,5-4 79,-6 0 0,5-2 34,-5 2 102,7-4-167,-4-6 195,7 0-250,0-6 0,0-7 153,0-7 0,5-6-56,0 2 1,7-6-82,-3-4 1,-1-4-73,2-6 0,-2 0 89,2 0 0,3-2-174,-3-3 0,3-8 59,2-7 0,0-2-120,-1 7 1,1-7 22,0 12 1,-1-4-65,1 9 0,-2 0 39,-3 5 0,-2 6 63,-3 4 0,-3 4-401,3 6 80,3-4 360,-7 12-123,6-5 201,-7 12-164,0 3 238,-7 6-145,6 0 21,-6 0 11,7 6 1,0-2-54,0 5 1,0-4 42,0 5 0,2-5-36,3 5 1,-2-7 83,7 2 1,-5 2-73,4-3 1,1 3 89,5-2 0,0-4-75,-1 4 0,3-3 4,2-2 0,4 2-22,7 3 0,1-4 19,3 4 0,-1-2 2,6 2 0,-5-3-1,5 3 0,0 1 17,6-1 1,-1 2-11,0-2 0,13-4 9,7 4 1,9-3-50,10-2 1,-4 0-210,9 0 1,-10-5 244,1 0 0,1-5-7,-2 5 0,5-1 76,-4 1 0,-2 3-72,-9-3 0,-2 2-64,-8-2 1,3 2 40,2-7 1,4 5 8,7-5 1,-4 6-90,4-6 1,-16 2 95,6-2 0,-15-2-108,-5 7-27,0 1 104,-13 4 1,5 0-85,-6 0 0,-6 0 64,1 0 1,-1 4 183,6 1 0,-8 5-163,-2-5 0,-4 5 66,-1-5 1,0 1-72,-1-1 0,-4-3-15,0 3-14,0 3 22,-2-7-222,5 6 203,-11-7-73,4 0 35,1 0 29,-6 7 1,6-4-13,-7 7 0,-7-7 11,-2 2 1,0 3 12,0 2 0,4-2 0,-5 2 48,-1 1 1,2-3-49,0 2 0,5-5 70,-1 5 0,-1-5-32,1 4 1,0-4 8,5 5 0,-2 0-18,-2 5 0,2-6-2,-3 1 1,3 5 5,2 5 1,0 1-6,0-2 0,0-1-9,0 7 1,0-1 7,0 6 0,0 1-66,0 3 0,0-3 55,0 3 1,0 2-43,0-1 1,-5 4-5,1-5 1,-8 0 33,2-4 1,-3-1-44,-1 1 0,-1-6 37,0 1 0,0-2-27,1 1 1,-1 2 19,0-6 0,2 4-21,4-4 0,-5-1 42,5-4 0,2-5 1,2 0 0,4-5 161,1 4-192,-7-5 80,5 2 1,-6-6-46,3 0 0,2 0 66,-7 0 1,5-5-54,-4 0 1,4-4 18,-5 4 0,5-2 53,-5 2-46,0 4 0,-9-7 11,-1 3 0,-1 3-21,1-3 0,-9 3 17,-10 2 1,-4 0-16,-1 0 0,-5 0-19,0 0 1,-5 0 18,5 0 0,-5 0-82,5 0 0,-8 0 61,-2 0 1,-7 0-8,-13 0 1,-6 5-276,-3 0 1,-2 0 238,12-5 0,-7 5 22,2 0 0,-4 0 4,-1-5 0,6 0-104,4 0 0,11 0 97,8 0 1,2 0-120,8 0 1,-2 0 77,2 0 1,7 0-4,-7 0 1,6 0-44,-6 0 0,8 0 41,2 0 0,7 1 237,-3 4 1,11 2-305,4 3-29,-3 3 99,7-5 0,0 2-243,6 0-146,7-7 79,-4 3 0,9-6-200,3 0-277,-4 0 847,6 0 0,-7-6 0,0-2 0</inkml:trace>
  <inkml:trace contextRef="#ctx0" brushRef="#br0" timeOffset="7233">7864 986 7569,'0'8'-110,"0"5"125,0-11 220,0 4 40,-6-6-126,4 0 1,-5-6 82,7-4 0,0 2-59,0-2 1,0-5 75,0-5 1,2-4-88,3 4 1,3-6-31,7 2 1,0-11 3,-1-4 0,6-3-119,-1-2 0,1-7 19,-5-3 0,3-1 54,-4 1 0,3 3-228,-12 7 0,4 6 95,-4 4 0,0 5-684,-5 4 316,0-3-693,0 12 221,0-5 405,0 13 1,0 3 477,0 10 0,7 9 0,1 9 0</inkml:trace>
  <inkml:trace contextRef="#ctx0" brushRef="#br0" timeOffset="7599">8408 942 7569,'8'6'-287,"5"-4"157,-11 4 110,4-6 1,-6-6 495,0-4 0,-1-3-153,-4-2 1,3-4-38,-3-1 1,4-6-104,1 1 1,1-7-21,4-3 1,5-5-72,10 0 0,-2-7 60,6-2 1,1-5-170,4 5 1,0-3 53,1 8 0,-7-7-219,-4 12 0,-2-5 112,-3 9 1,-4 3-573,0 7 0,-7 4-517,2 6-135,-3 1 1294,-2 6 0,-7 1 0,-1 7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39:16.26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30 456 7569,'0'9'-737,"0"4"934,-6-12-77,4 6 1,-6-2-112,3 0 116,3-1 56,-4-4-47,6 7-6,0-5 0,1 4-9,4-6 0,-2 0 5,7 0 1,0 0-57,5 0 0,-1 0 23,1 0 1,2 0-67,2 0 0,-1 0 61,7 0 0,-6 0-54,6 0 1,-6-1 42,6-4 1,-6 1-82,6-5 1,-7 4 16,1-5-17,-2 0 0,-4-5-59,-3 1 1,-2 4 127,-3 0-114,-4 0 1,-1-3 63,-9 3 1,-9-1-85,-2 6 1,-1-1 68,1 1 1,4 3-57,-4-3 1,-1-1 13,1 1 1,6-5-72,4 5 0,5-5 18,-5 5 0,7-6 53,-2 1 1,3-3 59,2-2 1,12 1-61,3-1 0,7-1 90,-2-4 1,6 2-79,-1-7 0,1 8 49,-2-3 0,2 4-31,-6 1 0,-2 0 248,-8 0-52,-4 1-109,-6-1 0,-6 2-92,-4 3 1,-8 4 44,-2 6 1,-6 0-404,2 0 0,-4 0 166,-1 0 1,4 0 210,1 0 0,-1 0 0,-4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39:34.85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1 647 7866,'8'0'674,"5"0"-500,-3 0 0,3-6-92,2-4 1,4-3 91,1-2 0,6-5-117,-2 1-83,4-14 134,2 9 0,-1-14-130,0 4 0,1-4-40,-1-6 1,-4 7 6,-1 2 0,-6-1-39,2 2 1,-4 0 88,-1 4 1,-2 1-67,-3 0 79,3 6-135,-12 1 1,4 14 64,-10 3 1,-3 7 3,-7 8 1,-6 6-19,-3 14 1,-4 6-13,-1 3 0,-1 5 96,1 5 1,-1-2-48,1 7 0,0-7 50,-1 2 0,6-8-41,-1-2 0,7-6-8,-1 1 0,7 1 11,2-6 0,7 4-2,-2-9 0,5-1 24,5 2 1,3-7-1,7 1 0,6-9 29,4-5 1,4-3-45,5-2 1,-3 0 42,4 0 0,1-7-34,-2-3 1,-5-3 87,-4-2 1,-2 1-75,1-1 0,2-5 24,-6 1 0,4-2-20,-4 1 1,-2 4 2,-8-4 1,1 9-121,-6 1 126,0 7-97,-5-4 0,0 9 76,0 3 0,-5 3-107,0 6-1,-5 6 46,6 0 0,-6 1 47,5-2 26,0-2 0,5 4 0,2-8 29,3-3 0,3-4 47,6-6 0,3 0-53,2 0 0,4-1 123,7-4-142,-1-3 0,0-7 0,1 0 23,-1 1 1,-1-1-3,-4 0 0,3-3 79,-8 4 0,1-4 35,-6 8-74,-5-3 22,-3-2 0,-9 5-43,-7 0 1,-6 7-47,-14-2 1,-1 5 47,-3 5 1,-2-2-290,-3 7 1,0-5 116,9 5 1,-2-5-443,7 5 1,4-7 30,1 2 531,4 3 0,1 0 0,1 7 0</inkml:trace>
  <inkml:trace contextRef="#ctx0" brushRef="#br0" timeOffset="508">883 515 7569,'14'0'-553,"1"0"326,0 0 0,-5 0 1013,-1 0-164,-5 0-355,2 0-213,-6 6 1,-1 3-119,-4 5 1,1 1-45,-5 0 0,5-1 134,-1 1 1,-1 0-183,1-1 138,0 8 1,7-6-44,3 4 0,3-9 39,7-1 1,-1-7-51,1 2 55,0-3 0,-1-2 0,1 0-15,0 0 0,-1-2 42,1-3 0,0 2-23,0-7 0,-1 5 36,1-5-28,-7 1 0,5-5 0,-3 3 9,3 1-13,-5 0-73,5-4 64,-11 6 10,4 1 1,-6 9-94,0 3 0,0 3 79,0 6 0,0 6 35,0 0 0,0-1-48,0-4 52,0 0 0,2-1 65,3 1 1,3-5-65,7 0 0,1-7 9,4 2 0,-2-4 32,6-1-46,1 0 1,9-1-2,0-4 1,1-3 11,-6-7 1,-6 0 78,-4 1 0,-2-1-80,-2 0 0,-1 1 122,1-1 0,-7 0-111,-3 0 0,-3 1 94,-2-1 0,-2 0-147,-3 1 1,-5 4 72,-9 0 1,-4 7-99,-7-2 0,-1 3 62,-3 2 1,3 0-339,-3 0 0,4 5 134,6 0 1,-2 6-287,6-1 1,1 3 471,4 2 0,7 0 0,1-1 0</inkml:trace>
  <inkml:trace contextRef="#ctx0" brushRef="#br0" timeOffset="1016">1456 618 7569,'15'0'-346,"-1"0"242,1 0 1,-5 0-211,0 0 384,0 0 128,-2 6 0,-2 2-91,-6 7 0,0-5-19,0 0 0,-1 0-81,-4 4 1,3-4-79,-3 0 33,-3 0 71,6-2-56,-4 5 26,6-11 1,6 4-25,4-6 0,0 0 2,5 0 1,-4-6 14,9-4 1,-4-3-3,-1-2 1,-5-1-4,-1-4 9,1 4 0,5-12 0,0 3 0,-2-2-1,-4-3 1,4 1-4,-3-1 1,3-1 2,2-3 1,-2 1 9,-3-6 0,8 5-9,-3-5 0,1 4 0,-6-4 1,3 8-1,-3 2 1,-2 1-22,1 8 0,-5 6-198,1 4 172,-4 7 1,-1-2-56,0 10 0,0 9 69,0 11 1,-6 3 23,-4 1 1,-3 5-37,-2 1 0,5 6 50,1-2 0,-1 2-12,-5-2 1,5 2 3,1-7 1,0 5-21,0-5 0,-3-1-6,7-8 21,-6 2 0,9-10-21,-3 2 79,4-9 1,1-5-63,0-10 1,3-5 103,7-9 0,-1-3-43,11-2 0,-2-4 9,2 4 1,-2-9 16,6-1 1,1-2-47,4 1 0,0 3-19,1-7 0,-4 6 26,3-1 1,-1 3-230,11 1 1,-4 7 192,4 4 0,0-4 0,5 0 0</inkml:trace>
  <inkml:trace contextRef="#ctx0" brushRef="#br0" timeOffset="1290">2147 588 7569,'8'7'-611,"-1"1"0,-7 7 275,0-1 689,0 1-204,0 0 0,-2 6-71,-3 4 0,-3-3-34,-7 3 1,-4-1-75,-1 6 58,0-1 0,6-4-151,-1-1 1,0-6-17,1 2 139,-1-4 0,0-1 0,0 0 0</inkml:trace>
  <inkml:trace contextRef="#ctx0" brushRef="#br0" timeOffset="1533">2470 0 6666,'8'7'-207,"-3"3"1,-3 3 823,-2 1 1,-2 9-365,-3 7 0,-3 6-246,-6 8 0,-1 2-241,0 3 168,0-4 0,1 12-54,-1-3 0,5-3 140,0-2 1,1-3-68,-6-2 0,5-2 62,0-3 0,2-3-525,-2-6 510,4-1 0,-1 1 0,-1-1 0</inkml:trace>
  <inkml:trace contextRef="#ctx0" brushRef="#br0" timeOffset="1732">2750 338 7069,'-17'14'-353,"-2"-5"1,-3 3 107,-2-7 0,-4 4 368,4-4-47,-4 7 1,-2-9-196,1 7 1,1-5 118,4 5 0,-4-1 0,5 6 0</inkml:trace>
  <inkml:trace contextRef="#ctx0" brushRef="#br0" timeOffset="2007">2520 750 7481,'15'0'-442,"-5"0"-563,0 0 1127,-7 0 250,3-6-266,-6-3 0,-1-4 42,-4 3 0,2 2-130,-7 3 1,0 4 8,-5-4 0,1 5 115,-1 5-132,7 3 0,-4 8 59,7 4 1,-4-2-28,4 6 1,0 1-5,5 4 0,0-4-14,0-1 1,0 1-23,0 4 0,1 1 31,4-1 1,3-6-190,7-4 1,0 1 155,0-5 0,6 9 0,2-7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39:17.14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1836 7569,'8'0'147,"5"0"0,-3 0-64,3 0 1,2 0 89,-1 0 0,3-1 10,2-4 1,-1 3-105,7-3 0,-6 2 87,6-2 1,-1 4-133,6-4 1,-1 3 79,1 2 1,7-5-123,7 0 0,4-1-28,10 1 0,3 3-30,7-3 1,1-1 72,-10 1 1,-4-5 13,-11 5 1,-6 0-97,-4 5 1,-4 0 54,-6 0 1,-7 0-134,-8 0 80,-5 0-227,2 0 139,-19 7 0,3-4-37,-9 7 0,4 0 109,5 4 1,-1 1-14,6 0 0,-5-5 40,5-1-130,0 1 278,5 5 1,2-7-92,3-3 0,5-3 106,9-2 0,-1 0 23,7 0 0,-1-7 35,6-3 0,-3-1-62,-2 1 0,6-3-60,-7 3 1,2-3 109,-6-2 0,-2 1-60,7-1 0,-8 0 41,3 1 0,-8-1-55,-3 0 0,-5 0 90,0 1 0,-2-1-137,-2 0 0,-8 1 3,-7-1 0,-4 2-159,-6 3 0,-3-1 60,4 6 1,-4-5-382,-1 5 0,1 0 214,3 5 0,-1 0-934,7 0 1171,-7 0 0,3 0 0,-7 0 0</inkml:trace>
  <inkml:trace contextRef="#ctx0" brushRef="#br0" timeOffset="1385">1471 2277 7569,'0'15'143,"0"-7"281,0-1-241,6-7 1,-4-2-74,3-3 1,1-4 43,-1-11 0,0 2-98,-5-7 0,2 1 73,3-5 1,-4-6-93,4 1 1,2-13-38,-2-2-8,6 0 40,-9-9 1,4 8-109,-6-4 1,5-2 31,0 7 1,2 5-169,-2 5 1,-4 5 73,4-5 0,2 8-9,-3 1 0,1 2 27,-5 9 0,2 1-307,3 8 494,-3-3-113,4 11 1,-4-4 206,3 6-151,-4 6 1,6 3 51,-7 5 1,5-4-29,0 0 0,6-2 26,-1 2 1,-2 1-39,2-6 1,0 5-2,4-5 1,6 1 75,-1-1 0,6-3-80,-5 3 0,7-4 116,3-1 1,1 0-100,8 0 1,5 0 116,5 0 0,0-4-57,-5-1 1,5-7-51,0 2 0,12 2-4,-3-2 0,11 2-16,0-2 0,7-1-214,3 6 0,-1-5 245,-4 5 1,1 1-109,3 4 1,-1 0 42,6 0 0,-4 0-68,4 0 1,-13 0 77,-1 0 1,-2 0-84,-4 0 0,8 0 43,-3 0 0,6-2-64,4-3 1,-6 2 12,-3-7 1,-6 5 50,-14-5 0,-5 7 10,-4-2 0,-13-1-17,3 1 1,-11 0-4,1 5 1,-9 1-43,-1 4 30,-7-3 0,6 9 268,-5-6-292,-2 7 91,5-4 0,-7 2-56,0-1 1,0-4 102,0 5 1,0-5-90,0 5 1,1-7 56,4 2 3,-3 3 1,4 0 0,-6 2-33,0 0 1,0-5 2,0 5 1,-1-6-76,-4 6 72,3 0 1,-4 5-10,6-1 1,-5 1 2,0 0 0,0 0 12,5-1 0,5 3-15,0 2 1,5-2 26,-6 2 0,3 2-7,-2-1 1,-2 6 4,7-1 1,-7 1-63,2-2 0,-3 9 49,-2-4 0,0 4-31,0-4 1,0 6 21,0-1 0,0 0-5,0-4 0,0 2 0,0-2 0,-2 2 49,-3-7 0,2-4-27,-7-1 1,5-2-14,-5 1 0,2-6 10,-2 7 1,-1-12-2,6 7 0,-5-4 8,5 4-13,-6 0 123,9-1 0,-4-4-26,6 0 128,0-7-108,0 4-46,-7-7 67,6 0-77,-12-7 1,4 4-2,-5-7 1,-1 7-4,0-2 1,-1 3 22,-4 2 0,-2 0-37,-8 0 0,-9 0 96,-10 0 1,-11 0-132,-19 0 1,-12 5 35,-7 0 1,44-2-1,0-1-215,0-2 1,0 0 0,-2 2 0,-2 1 203,-8-1 1,-1 1 0,8 0 0,1-1-269,-3-2 0,-1 0 0,4 0 0,-1 0 239,-3 0 0,1 0 0,5 0 0,0 0-51,-1 0 0,1 0 0,-42 0-157,10 0 0,6 0 193,9 0 0,4 0-47,0 0 0,9-2 43,1-3 1,4 4 165,11-4 1,3 1-283,11 0 874,7 2-780,2-11 1,13 10 69,3-7 0,5 6-280,5 0 0,3-5-26,7 0 1,1 0 54,4 0 0,-2 4 225,6-5 0,1 0 0,4-5 0</inkml:trace>
  <inkml:trace contextRef="#ctx0" brushRef="#br0" timeOffset="1802">2750 2366 7569,'-15'0'-451,"0"-2"286,1-3 0,0-3 692,5-7 1,-4-6-180,3-3 1,3-4-121,2-2 0,4-6-132,1-3 1,8-5-110,7-5 1,1-3 33,8-7 1,-4 5-159,5 0 1,-8 7-251,3-2 0,1 8 219,-1 2 0,-2 11-120,-8-1 0,1 9-230,-6 1 518,0 9 0,1-3 0,3 4 0</inkml:trace>
  <inkml:trace contextRef="#ctx0" brushRef="#br0" timeOffset="2092">3264 2322 7569,'15'-7'0,"-5"4"-178,-1-7 0,-5 0 63,1-5 0,1-1 522,-1-3 1,5-11-127,-5-9 1,4 0-143,-4-5 1,5-4-204,-5-11 0,5 6 112,-5-1 0,5 6-319,-6-1 0,3 5 155,-2 5 0,-3 3-363,2 7 0,0 1 479,1 3 0,-4-2 0,6 4 0</inkml:trace>
  <inkml:trace contextRef="#ctx0" brushRef="#br0" timeOffset="2694">3205 1866 7569,'-6'8'-662,"4"-1"431,-4-7 252,6 0-84,0-7 0,0-1 115,0-7 0,0 0-100,0 1 0,0-1 83,0 0 0,0 1-33,0-1 0,-2 5-29,-3 0-24,3 1-60,-4-6 108,6 7-6,0 1 0,2 7 4,2 0 1,0 2 1,5 3 0,0 3-3,0 7 1,0-1 30,-4 1 1,-4 0 6,4-1 0,-3 8 6,-2 2 0,-7-1 82,-3 1 1,-3 1-100,-1 4 1,-6 1 110,0-1 1,-6-4-87,2-1 1,-2-1-37,1 2 1,-1-3 39,6-2 1,1-4-38,4 4 0,0-9 100,1-1-8,6 0-56,1-2 1,9-1-17,3-7 1,3 0-89,6 0 0,6 0 88,0 0 1,6 0-273,-2 0 1,4-2-76,1-3 314,7 3 0,2-11 0,6 5 0</inkml:trace>
  <inkml:trace contextRef="#ctx0" brushRef="#br0" timeOffset="3619">4367 1631 7569,'9'0'-319,"1"0"1,-5 0 309,5 0 1,0 0 348,4 0 1,1 0-101,0 0 1,6-2-108,3-3 0,4 2-26,2-7 1,1 5 19,3-5 0,-1 5-63,6-4 1,2 1 65,8-2 0,9-2-170,11 7 1,5-4-19,4 4 0,-5-2-61,1 2 1,-9 4 5,-11-4 0,-3-2 94,-7 2 0,-11 0-32,-4 5 0,-9 0 37,-1 0-15,-9 0 15,3 0 1,-11 2-69,2 3 1,-2-2 24,-2 7 1,-5-5-97,0 5 1,-6-1 94,1 6 1,2-2 10,-2-3 0,5 3 45,-5-3 0,6 3-49,-6 2 1,5-1 58,-5 1 0,7 0-95,-2-1 107,3 1 0,4 0-4,3 0 0,3-7 12,7-3 0,6-4 39,3-1 0,4 0-73,2 0 0,-1-1 119,0-4 0,2-2-100,4-3 1,-4-8 128,3 4 1,-3-4-66,-2 3 1,-6-1 104,-3-4 0,-4 4-46,-1-4 0,-2 4-40,-3 1 0,1-4-34,-6-1 0,0 0 36,-5 6 1,0-1-121,0 0 1,-7 1 61,-2-1 1,-6-5-135,-5 1 1,2 4 30,-6 5 0,-1 0-343,-4-4 0,0 4-50,-1 0 0,1 7 456,-1-2 0,1-3 0,0 0 0</inkml:trace>
  <inkml:trace contextRef="#ctx0" brushRef="#br0" timeOffset="4077">5925 2204 7569,'8'0'-945,"-2"0"956,-19 0 1,2 0 359,-14 0-132,1 0-90,-6 0 1,-6 0-47,-3 0 0,-10-5 59,-5 0-82,-3 0 1,-2 5 57,1 0-221,-1 0 0,0 0 119,0 0 1,-6 0-168,-4 0 0,-4 0-101,-6 0 1,6 0-57,-1 0 0,9 5-20,11 0 1,4 2 121,5-3 0,6-2 186,0 3 0,8 2 0,-5-3 0,-1 0 0,2-3 0,3-1 0</inkml:trace>
  <inkml:trace contextRef="#ctx0" brushRef="#br0" timeOffset="4411">4837 2498 7240,'-20'-2'206,"1"-3"1,-3-3-104,3-6 1,1-1 30,-7 0 1,1-4-93,-6-1 0,-1-1 101,-3 1 0,3 4-104,-3-4 0,3 2 65,1-1 0,8 2-196,2-2 1,5 2-42,5 3 1,4-1-54,6 0 1,2 1-110,2-1 0,13-1 117,12-4 1,7 4-183,8-4 0,0 4 135,0 1 0,5-5 225,0 1 0,13-1 0,-1 5 0</inkml:trace>
  <inkml:trace contextRef="#ctx0" brushRef="#br0" timeOffset="6012">6219 2351 7569,'-10'10'-431,"0"0"1,5-6 112,-5 6 0,5-6 1138,-4 0-233,5-2-85,-9-2-295,12-6 1,-6-4-116,7-10 0,0 4 109,0-4 1,0-3-57,0-1 1,0-4-11,0-1 1,2-7 19,3-3 1,-2-6-174,7-4 1,-1-3 6,6-7 1,0 2-79,0 3 1,-1-3-116,1 3 1,0 2 96,-1-2 1,1 7-33,0-2 0,-5 3 25,-1 2 0,-5 5-91,1 0 1,-4 7 68,-1 3 1,5 1 51,0 9 1,0 4 31,-5 5 0,0 5 150,0-4 122,0 5-86,0-2 126,6 6-202,-4 0 0,6 0 51,-3 0-21,-3-7-88,11 6 21,-5-6 1,7 7-10,-1 0 1,1 0 18,0 0 0,-1 0-11,1 0 1,0 0 83,0 0 0,6 0-75,3 0 0,4-2 72,1-3 1,7 4-61,4-4 0,5 3 37,9 2 0,2 0-22,12 0 0,1 0 4,4 0 0,1 0-927,-1 0 903,7 0 0,9-5-30,9 1 0,-49-1 0,1 0-79,48 0 0,-3-5 104,-7 5-122,0-6 0,5 7 93,1-5 0,-6 0-51,-5 0 0,-13-4-34,-1 3 1,-7-3 70,-3-2 1,0 0 20,-1 1 1,-4-1-21,0 0 1,-8 1-73,-2-1 0,-2 5 48,-7 0 1,-3 5-5,-7-4 1,1 5 729,-6-1-698,-1 4 1,-4 1 135,0 0-151,-7 0 3,-2 6 1,-6-2-3,0 5 0,0-4-29,0 5 0,-1-2 31,-4 2 1,2 3-86,-7-3 82,0 3 3,2-5 0,-5 5 3,3-3 1,-3 3 8,-2 2 0,0 4 2,1 1 1,4 0-3,0-6 0,0 1 0,-3 0 0,2 1 29,1 4 0,0-4-30,-4 3 0,-1 3 21,0-3 0,5 7-14,1-1 1,-1 8 0,-5 1 0,0 2-23,1-2 0,4 2-3,0 3 0,0 4-6,-4-4 1,-1 3 20,0 2 0,0 1-24,1-1 0,-1 0 17,0 0 1,1 5-22,-1 0 0,0-5 15,1-5 1,0-5-30,5 6 1,-3-8 38,7 3 0,-4-9 0,4-2 0,-5-6 40,5 2 0,-5-4-45,5-1 0,-1-2 71,1-3-75,3 3 39,-11-12-20,11 6-26,-4-7 296,6 0-178,-7 0 0,4 2-63,-7 2 0,1-2 49,-6 3 0,-1 2-7,-4-3 1,2 1 15,-7-5 1,-4 5-24,-5 0 1,-7 0-12,2-5 0,-4 5 40,-1 0 0,-8 0-38,-7-5 1,-1 1 81,-9 4 0,-14-1-335,-15 5 1,43-6 0,-1-1 195,-8 3 0,0 0 1,5-2-1,-1-1-236,-6 3 0,0 0 0,3-3 0,0-1 245,-6 1 1,1 1-1,7 0 1,3 0-61,3 0 1,2-1 0,-45 3 0,11-5 0,6 0-115,7 0 0,9 0 96,11 0 0,0 2-124,10 3 0,0-4 70,14 4 0,-1-3 158,12-2 0,4 0-735,5 0 947,1-7-241,12-12 0,3 7 0,4 1 0,0 1 0</inkml:trace>
  <inkml:trace contextRef="#ctx0" brushRef="#br0" timeOffset="6356">6998 2380 7569,'-7'9'0,"4"-3"-176,-7-6-38,0 0 0,0 0 490,1 0 0,5-6-21,-1-4 1,4-5-17,1-5 1,1-2-111,4-8 0,5-1 42,10-3 1,1-4-30,4-6 1,2-2-44,-2-3 1,1-3-18,-2-7 1,3 5-97,-8 1 1,6 0-247,-6-1 1,6 4 157,-6 6 0,-1 6-366,-8 4 0,3 4 232,-3 6 1,-4 3-761,-1 6 415,-3 7 581,-2 1 0,7 14 0,1 1 0</inkml:trace>
  <inkml:trace contextRef="#ctx0" brushRef="#br0" timeOffset="6681">7688 2351 7569,'9'0'-365,"2"-2"279,-6-3 0,5-3 630,-5-6 0,6-8-174,-1-2 1,-2-4-100,2-1 1,0-7-72,4-3 0,1-6-23,0-4 0,-1-3-156,1-7 1,2 2 86,2 3 1,-6-3-96,7 3 1,-12-1 74,7 1 1,-6 3-411,1 7 1,-2 0 173,-3 0 0,-3 6-427,3 4 0,-4 3 61,-1 2 0,0 6-533,0 3 1047,0 4 0,7 1 0,1 0 0</inkml:trace>
  <inkml:trace contextRef="#ctx0" brushRef="#br0" timeOffset="7155">7527 2145 6628,'8'0'1136,"-1"0"-855,-7 0 1,-2-5-119,-3 0 1,2-6-129,-7 1 1,7-5-136,-2-4 0,3 1 75,2-7 1,2 1-345,3-6 1,3-1 204,7-3 0,6 1 164,3-6 0,11 0 0,2-5 0</inkml:trace>
  <inkml:trace contextRef="#ctx0" brushRef="#br0" timeOffset="8106">8747 1528 7569,'15'0'0,"-6"0"0,1 0 0,0-2 90,5-3 1,1 4 137,4-4 0,-4 1-22,3 0 1,-1 2-84,2-3 0,1-1 60,4 1 1,3-2-31,-4 2-89,4 4 0,3-8 0,3 6 4,5-2 0,4-5 0,1 4 0,2-1-197,3 1 46,-4-6 0,13 6 0,-6-6-58,0 3 1,-8 0 39,-10 0 0,-4-3 18,-6 7-170,4-6 206,-12 9-10,6-4-2,-14 6 1,-2 1-63,-6 4 22,0 3 1,-1 5 18,-4-3 87,3 3 0,-6-6-51,3 3 0,4-2 38,-4-3 0,1 1-30,-1 4 0,2 3-48,-7-3 0,5 3 29,-4 2 0,4-6 0,-5 1 1,2 0 11,-2 5 1,3-1-50,7 1 182,0 0-137,0 0 1,2-7 87,3-3 1,3-4 0,9-1 0,0-1 50,3-4 1,5-3 5,-6-7 1,2 0-25,-1 0 1,-4-4 74,4-1 1,1-4-67,-1 4 1,-2-1 32,-8 1 1,1 4-47,-6-4 1,5-2 3,-5-3 0,-7 2-39,-8-1 0,-5 6-70,-4-2 1,-2 4-38,-4 1 1,-3 2-202,4 3 0,1-1-371,-2 6 0,1 0 644,-5 5 0,-1 0 0,1 0 0</inkml:trace>
  <inkml:trace contextRef="#ctx0" brushRef="#br0" timeOffset="8431">9688 1969 7569,'-7'13'-105,"-3"-3"0,-4-2-60,-6-3 0,2-4 67,-7 4 0,-1-3 439,-8-2 0,0 0-121,-10 0 1,3 1-115,-8 4 0,5-3-140,5 3 26,-4-3 0,10-2 0,-4 0-243,1 0 1,2 0 121,4 0 1,1 1 128,-1 4 0,-6 3 0,-1 7 0</inkml:trace>
  <inkml:trace contextRef="#ctx0" brushRef="#br0" timeOffset="8714">9056 2307 7569,'0'8'-1031,"6"-1"1438,-4-7-91,4 0 0,-17 0-37,-4 0 0,-11-7-87,-3-3 0,-7 2-59,-8-2 1,1 0-16,4-4 1,-4-6-82,4 1 1,5-3 77,5 3 1,1-4-188,8-7 1,2 1 107,8 0 0,-1-1-245,6 1 1,7 4-272,7 1 1,13-1 250,7-4 0,9 0-612,11-1 841,3 7 0,13-4 0,2 4 0</inkml:trace>
  <inkml:trace contextRef="#ctx0" brushRef="#br0" timeOffset="10084">9864 2219 6921,'-8'-2'340,"3"-3"0,3-3-13,2-7 1,0-4-40,0-1 1,0-6-271,0 1 1,5-9 87,0-5 1,6-4-140,-1-1 1,3-6 95,2-4 0,1 2-52,4-2 1,-4 0 87,4-5-341,-4 0-637,-8-6 718,5 4 15,-4-10 0,-1 10 38,-3-3 1,-2 11-77,2 4 0,-2 4 86,7 6 1,-5 3 17,5 7 1,-5 4-55,4 1 169,1 6 1,5-3-63,0 6 0,-6 7 932,1 3-882,0 3 0,5 2 106,-1 0 1,-4 5 60,0 0-133,-7 7 1,9-4 47,-7 6 1,4-4-66,-4 0 1,2-5 6,-2 5 0,-2-5-3,7 4 0,-5-5-42,4 1 1,1 1 55,5-1-20,0 0-11,6 1 0,-3-4 88,6 3-79,1 3-8,11-6 1,3 9 91,10-6 1,3 0-60,7-5 0,1 0-3,4 0 0,-8 0-2,2 0 1,-4 0-76,0 0 1,8 0-36,-3 0 0,10 0 57,-1 0 1,9 0-1091,1 0 1116,-12 0-21,-3 0 0,-17 0-60,3 0 0,-5 5 42,-4 0 0,-1 0 75,-10-5 1,2 1-72,-11 4 1,4-3 4,-4 3 0,4-4-29,-4-1 1,4 0 472,-4 0 0,5-1-453,-6-4 0,2 3 8,-1-3 0,-4 4-5,4 1 1,-9 0-10,-1 0 0,-5 0-48,5 0 47,-7 0-16,10 0-7,-11 0 19,4 0 1,-1 1 42,0 4-50,0-3 58,-5 4-53,0 1 1,0-5 16,0 11 0,0-10-2,0 7 1,0-5 6,0 4 7,0 1 0,0 5-12,0 0 0,0-6 13,0 1 0,0 2-11,0 7 1,-5-1 2,0 7 0,-1-1 0,1 6 0,2-1-7,-7 0 1,2 2-40,-2 4 43,-10-4 1,17 11 1,-22-9-77,11 6 0,-3 0 66,8 5 1,-9 0-55,3 1 1,-3-1 5,3 0 0,1 5-10,-1 0 1,-5 0 42,1-5 1,-1-5-10,5 0 27,1-6 0,4-4 0,0-7 1,-1-1 0,2-5 7,0 4 187,5-4-193,-2-8 36,6-1 0,1-7-13,4 0 40,-3 0 1,6-5-50,-3 0 22,-3 0-35,4 5 0,-7-5 19,-4 0 0,1 0 103,-5 5-103,-1 0 0,-6 0 83,-4 0 1,2 0-32,-7 0 0,6 0 9,-6 0 1,-2 0 43,-13 0 1,-5 0-72,-14 0 1,-8 0 12,-7 0 1,-6 0-270,-8 0 0,3 2 277,-3 3 1,-7-3-33,39 0 0,0 0 0,3 2 0,-1-1-69,-2-1 0,0 1 1,5 2-1,2 0-9,-44 0 0,6 4-130,9-4 1,6 2 15,13-2 1,9-4 101,6 4 0,6-3-210,9-2 0,6 0-136,3 0 181,10 0 1,4-2 6,6-3 0,2 2-6,2-7 219,5 0 0,12-4 0,2-1 0</inkml:trace>
  <inkml:trace contextRef="#ctx0" brushRef="#br0" timeOffset="10390">10364 2233 7273,'-8'-1'148,"3"-4"0,3-3 16,2-7 1,7-6-18,2-4-72,4-3 1,4-3-1,1-3 33,1-5 0,7-8-89,-1-2 1,3-7 116,1 2 0,5-3-222,1-2 1,-1-1 53,-5-4 0,-1 5-418,-3 0-31,-4 1 379,-13 12 1,-1 2-396,-7 10 1,0 9 20,0 5 476,0 11 0,0-4 0,0 4 0</inkml:trace>
  <inkml:trace contextRef="#ctx0" brushRef="#br0" timeOffset="10715">11113 2219 7569,'9'0'50,"-3"0"1,-1-7 398,0-3-266,6-9-94,-9-4 1,6-8 0,-3-3 0,3-6-21,0-2 1,5-4 0,-3-1-1,3-4-59,2-1 0,-2 5-26,-3-2 1,1 3-553,-6 2 277,7 0 212,-11 6 0,6 0-498,-7 4 1,0 8 576,0-3 0,0 9 0,0-1 0</inkml:trace>
  <inkml:trace contextRef="#ctx0" brushRef="#br0" timeOffset="11448">11613 1675 7569,'15'0'19,"0"0"0,-1 0 194,1 0-30,-7 0-98,5 0 99,-5 0 91,7 0-145,0 0 0,-1-2 47,1-3 0,1 4-141,4-4 1,-4 3 101,4 2 1,3 0-130,1 0 0,4-5 73,2 0 0,5 0-6,5 5 1,0 0-26,0 0 1,1 0-120,-7 0 0,7-5-10,-2 1 1,-2-3 79,3 2 0,-1 4-103,5-4 0,-2 3 81,-2 2 1,-5 0-52,-5 0 0,-2 0 65,-4 0 1,-3 0-4,-6 0 0,-5 0-8,0 0 3,-7 0-25,3 0 28,-6 7-202,0-6 187,0 6-39,-6-7 12,4 6 61,-4-4 1,4 9-47,-3-6 3,4 0 99,-6 2-83,7-6 45,0 12 1,0-9-29,0 5 1,0-4 10,0 5 1,-2 0-11,-2 5 1,0-1-14,-6 1 13,1 6-57,1 2 56,-6 0 0,6 10 0,-6-4-8,-1 2 1,2 2 2,3 1 1,-3-5-135,3 1 129,4-1 0,-1-6 1,2 0-230,0-3 5,0-4-39,5-1 0,0-6-146,0 1-226,-6-7 283,4 4 364,-4-7 0,-1 6 0,-1 3 0</inkml:trace>
  <inkml:trace contextRef="#ctx0" brushRef="#br0" timeOffset="11806">12745 2189 7569,'8'0'-1514,"-1"0"1352,-7 7 273,6-6-182,-4 6 651,4-1-369,-6-4 1,-1 6 58,-4-3-22,-3-3-139,-7 4 0,-6-6-14,-4 0 1,-3 0-18,-1 0 13,-7 0 110,5 0-87,-11-6-307,11 4 1,-10-4 127,7 6 0,-6-5-377,6 0 1,5 0 196,4 5 1,6 0 244,-6 0 0,7 6 0,-3 3 0</inkml:trace>
  <inkml:trace contextRef="#ctx0" brushRef="#br0" timeOffset="12048">12657 2542 6348,'6'13'-244,"-6"-3"0,-6-4 244,-9-6 0,-5 5 102,1 0 22,-7 7 0,3-11-224,-7 4 47,1-3 1,0-2 25,-1 0 1,3 0 26,2 0 0,-3 6 0,5 3 0</inkml:trace>
  <inkml:trace contextRef="#ctx0" brushRef="#br0" timeOffset="12282">12627 2895 7569,'9'8'0,"4"5"0,-12-11-597,12 11 0,-11-10 358,3 7 1,-4-5 435,-1 5 1,-6-6-6,-4 6 0,-9-2-216,-6 2 0,-3 2-31,-1-7 1,-2 4 96,-3-4 0,3 5-460,-4-5 418,4 0 0,2-5 0,-1 0 0</inkml:trace>
  <inkml:trace contextRef="#ctx0" brushRef="#br0" timeOffset="13777">11319 1131 7569,'8'0'0,"1"0"-186,-5 0 282,-2 0 1,5 2 35,-7 2 0,-2 5-69,-3 5 1,-5 8 57,-9 2 1,-6 5 20,-9 6 0,-4 7-117,-6 7 1,2 7 107,3-2 0,-4-4-179,4-1 1,-4 4-77,-1 0 1,-8 0 0,-5 1 0,-5 3-199,0 5 0,8-8-2,5 0 1,10-9 113,4-5 0,11-5 0,4-7 208,4-3 0,1-4 0,1-6 0</inkml:trace>
  <inkml:trace contextRef="#ctx0" brushRef="#br0" timeOffset="16703">11334 131 7569,'13'-14'0,"-3"-1"0,1 0-621,-6 1 463,6-1 1,-7 0 211,6 0 77,-7 7 1,3 0 161,-6 3-71,0 4 0,0-4-104,0 10 0,0 3 7,0 6-50,0 1 1,-6 6-1,-4 4-112,-3 3 1,-2 3 36,1 3 1,-6 2-239,0 3 1,1-1-166,4-4 321,0-3 1,2 5 0,2-8-220,1-4 1,7 2 8,-2-6 292,3 0 0,15-6 0,4 1 0</inkml:trace>
  <inkml:trace contextRef="#ctx0" brushRef="#br0" timeOffset="16961">11451 484 7569,'0'25'-300,"0"-1"1,-4-6 632,-1 2 0,-7 1-29,2-1 0,-3 4-190,-1-4 1,-6-1 71,0-4 0,-1 0-133,2-1 0,-4 1 98,-7 0 0,1-2-220,0-3 1,2-4-21,-2-6 1,8 0-6,-9 0 0,4-1-108,-3-4 1,4-4 70,1-5 1,6-7-81,-2-4 0,-1-8 47,1-1 0,1-7-39,4 2 1,0-3 63,1-3 0,-1 1-155,0 0 1,1-5 293,-1 0 0,0-6 0,1 2 0,-1-5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39:44.1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1076 7569,'0'-8'916,"0"-5"-560,0 3-218,0-10 0,6 3-64,4-8 0,-2 1 81,2-6 0,2-4-176,7 0 1,-2-2 82,2 1 0,-2 3-200,-3-8 0,1 8 89,0-3 1,-1 4-392,1 2 1,-5 0 8,0-1 0,-7 2-558,2 4 989,3 3 0,-6 6 0,4 0 0</inkml:trace>
  <inkml:trace contextRef="#ctx0" brushRef="#br0" timeOffset="255">545 767 7227,'8'0'298,"-2"0"1,-7 0-21,-4 0-115,-3-6-66,-7 4 0,0-4-36,1 6-66,-8 0 61,0 0 0,-8 0-247,1 0 154,-1 0 0,6 0-645,-1 0 370,1 0 312,1 0 0,-5 6 0,5 2 0</inkml:trace>
  <inkml:trace contextRef="#ctx0" brushRef="#br0" timeOffset="532">398 988 7569,'5'-15'-685,"0"1"373,6-1 1,-1-2 351,9-2 0,-1-4 586,7-6 1,-6-1-314,6 1-263,-1-1 0,-1-4-101,-3 0 0,1-2-191,-1 2 1,-1 3-655,-4-4 896,-7 4 0,5 2 0,-5-1 0</inkml:trace>
  <inkml:trace contextRef="#ctx0" brushRef="#br0" timeOffset="1241">706 826 7569,'15'8'0,"0"1"-4,0-5 141,6-2 1,0 5-65,4-7-14,2 0 0,-4 0-21,7 0-28,-1 0 1,-6-5 111,-4 0 0,-2-7-73,-3 3 1,-4 0 36,0 0 0,-7 4-83,2-5 61,-3 7 1,-7-6-126,0 5 1,-8 2 24,-2-3 80,1 3 0,-9 2-128,3 0 0,2 2 32,-6 3 29,6-3 1,-4 9-113,8-6 1,-1 6 103,0-1 1,1-2-184,-1 2 153,7 0 37,1 5 1,7-1 15,0 1 0,2-2 7,3-3 1,5 3 5,9-3 1,4 3-27,6 2 1,7-7 140,4-3-50,2-4 0,1-1-22,-4 0 1,2 0 113,-7 0 1,0-3 38,-4-7-170,-1 0 0,-5-11 36,1 6 31,-1-6-51,6-2-15,-1-6 1,2 3 6,4-4 1,-3 4 10,7-8 0,-6 3-14,1 2 0,-4-1-41,-6 1 0,-2 4-3,-8 1 0,-6 6-209,-3-2 42,-3 4 29,-2 8 29,0 1 118,-7 7 0,-1 2-33,-6 3 1,-1 3-9,0 7 0,0-1 10,1 1 0,-1 1 10,0 4 1,-4-4-5,-1 4 0,1 3 5,4 1 1,2-3 7,3-1 1,-1 1-8,6-1-11,-7 6 1,11-10-5,-4 4 0,3 1 30,2-1 1,0-6 7,0-4 0,0 0-14,0 5 1,7-7 1,2-3 1,4-4-14,2-1 11,6 0 0,2 0 11,7 0 1,-1-6 3,0-4 1,2 2-89,4-2 0,-3 0 69,8-4 1,-6-1-304,5 0 0,-5 1 121,6-1 0,-1 2 195,5 3 0,7-10 0,1 4 0</inkml:trace>
  <inkml:trace contextRef="#ctx0" brushRef="#br0" timeOffset="1710">2661 665 6957,'-9'4'313,"-1"1"1,5 2 25,-5-2-266,0-4 1,1 11-42,-1-7 0,5 6 57,-5-1 0,5 3-91,-5 2 8,7-7 0,-8 5 126,6-3-246,0 3 161,5 2 0,0-6-43,0 1 1,0-5-98,0 5 1,1-7-67,4 2 63,4-3 1,5-2 57,1 0 0,0 0-10,-1 0 0,1 0-27,0 0 54,-1 0 0,6-5 16,0 0 1,1-5 6,-2 5 0,-1-5-8,7 5 0,-1-4 9,6 4 1,-1-5 204,1 5-214,-1 0 10,0 5 0,1 0 149,-1 0-145,1 0-4,-8 0 0,5 5 7,-8 0 1,-1 6-29,-8-1 1,-2 3-6,-3 2 1,-3-4-70,3 4 0,-5-4-179,-5 9 1,-3-4-183,-7-1 266,0-7 186,7 5 0,-12-4 0,4 5 0</inkml:trace>
  <inkml:trace contextRef="#ctx0" brushRef="#br0" timeOffset="1908">2706 356 7731,'-15'0'-53,"0"0"-30,0 0 93,1 0 4,-1 0 1,7-2-15,3-3 0,3 4 0,2-6 0</inkml:trace>
  <inkml:trace contextRef="#ctx0" brushRef="#br0" timeOffset="2800">3823 812 7733,'0'8'618,"-7"-2"-934,6-6 155,-6 0 0,9-5 164,3 0 1,-2-4 29,7 4 0,-2-7 34,2 2 0,3-3-97,-4-1 1,6-1 271,5 0-222,-4 1 1,7-6 21,-4 0 1,-2 1 15,2 4 1,-1 0-96,2 1 0,-4-1 85,4 0 1,-9 2-59,-1 3 0,-5-1 63,5 6-199,-7 0 118,4 5 6,-7 0 1,0 7-76,0 3 0,0-2 86,0 2 1,0-1 6,0 6 1,0 0-11,0-1 1,1 1 24,4 0 0,-2 0-24,7-1 0,0 1 29,5 0 1,-1-1-3,1 1 1,0 0 6,0-1 0,4-4 19,1 0 1,4-7 0,-4 2 1,4-3 60,-4-2 1,6-5-80,-1 0 1,-3-11 107,3 1 0,-1-3-55,6 3 1,-6-1 65,1-4 0,-7 4-90,1-4 1,-4 4-6,-5 1 1,1 1-49,-6-1 1,5 0 68,-5 1 0,1-1-854,-1 0 574,-3 1 0,6-1 212,-3 0 0,-3 7 0,4 1 0</inkml:trace>
  <inkml:trace contextRef="#ctx0" brushRef="#br0" timeOffset="3067">4763 929 7569,'0'8'-465,"0"-1"1277,0-7-573,7-7 1,-4-1-130,7-7 1,0-6-9,5-3 0,4 1-42,1-2 1,-1 1-126,-4-6 0,0 3-241,-1 2 160,1-3-148,0 12 1,0-10 293,-1 6 0,1 1 0,0 4 0</inkml:trace>
  <inkml:trace contextRef="#ctx0" brushRef="#br0" timeOffset="3500">5440 826 7569,'14'7'-775,"-6"-6"1009,6 12-126,-13-11 90,12 11 0,-11-10-63,3 7 0,-4-5-67,-1 5 0,-5-5 39,1 5 0,-8-2-31,2 2 1,-3 3 24,-1-4 1,-1 0-32,0 0 1,0-4-15,1 5 1,-6-7-82,1 2 1,-1 2-39,5-2 1,-4 0 72,-1-5 1,0-2-49,6-3 0,-1-3 64,0-7 1,2 1-135,4-1 1,2 0 51,7 0 0,0-6 28,0-3 0,7-4 48,2-1 0,6-1 4,5 1 1,1-1 33,3 1 0,2 1-55,-6 4 1,6-2-3,-1 6 1,-2-1 11,1 1 1,-4 4-90,4-4 0,-4 4-81,4 1 1,-6 5-165,2 1 0,-4 5 321,-1-1 0,6-3 0,2 0 0</inkml:trace>
  <inkml:trace contextRef="#ctx0" brushRef="#br0" timeOffset="3701">5675 665 7569,'-7'8'0,"4"0"-103,-7-3 69,0-4 0,-4 6 431,-1-7-200,-6 0 1,-2 0-133,-7 0 0,1 0 53,0 0 0,-1 0-288,1 0 0,4 0 86,1 0 0,6 0 84,-2 0 0,4 6 0,1 3 0</inkml:trace>
  <inkml:trace contextRef="#ctx0" brushRef="#br0" timeOffset="3994">6042 944 6571,'8'-15'847,"1"0"-669,-5 1 1,0-6-81,6 1 1,-1-8-147,6 3 0,0-4 73,-1-1 0,1-1-359,0 1 1,0 4 65,-1 1 268,1 6 0,0-3 0,-1 6 0</inkml:trace>
  <inkml:trace contextRef="#ctx0" brushRef="#br0" timeOffset="4190">6483 503 7569,'0'8'396,"0"-1"1,-1-3-164,-4 1 1,-8 0-12,-7-5 0,-6 0-72,1 0 1,-2 5-1,-3 0 1,1 0-30,-1-5-212,1 0 1,-2 0 1,-3 0 1,3 0-81,-4 0 1,-1 0 168,2 0 0,-7 0 0,4 0 0</inkml:trace>
  <inkml:trace contextRef="#ctx0" brushRef="#br0" timeOffset="4399">5057 18 7569,'-14'0'0,"-1"0"0,0 0 381,1 6 638,-1-4-1096,0 4 58,7-6 19,2 0 0,6 0 0,0 0 0</inkml:trace>
  <inkml:trace contextRef="#ctx0" brushRef="#br0" timeOffset="5033">7174 870 7494,'-6'8'128,"4"-1"42,-5-7 1,7-2 69,0-3-162,0-3 0,7-6 24,3-1 0,4-6 11,6-4 0,-4-3 38,4-1 43,3 0-116,-7-1 1,5 1 152,-6-1-151,-7 1 1,5-2-144,-3-3 0,-3 8 106,-2-4 1,-4 9-1156,-1-4 593,7 7 519,-6-3 0,6 7 0,-7-1 0</inkml:trace>
  <inkml:trace contextRef="#ctx0" brushRef="#br0" timeOffset="5266">7791 532 7569,'9'0'795,"-3"0"-430,-6 7-171,0-6 0,-6 6 2,-4-7-59,-3 0 1,-7 0-59,1 0 1,-6 0 126,5 0 1,-4 0-312,4 0 0,-4 0 108,4 0 1,1 5-548,4 0 1,-5 0 543,1-5 0,-1 6 0,5 2 0</inkml:trace>
  <inkml:trace contextRef="#ctx0" brushRef="#br0" timeOffset="5677">7983 782 7376,'-2'8'-217,"-3"-3"1,-3-3 539,-7-2 1,-1 0-227,-4 0 0,2 0-61,-6 0 0,4 1 8,-4 4 1,4-3 3,-4 3 1,6 3-91,-2 2 17,10-4 1,-1 7-104,6-3 168,-7 3 0,11 2-136,-4 0 0,5-5 58,5-1 0,5-1-21,9 2 0,6 2 86,9-7 1,4 4 5,6-4 1,-5 0-14,0-5 0,-5 0 9,6 0 0,-13-6 115,3-4 1,-11-3-72,1-2 0,-5 0 66,-6 1 1,-2-1-41,-7 0 1,5 1 14,0-1 0,-2 2-38,-8 3 0,-5-3-162,-9 3 1,1 2 1,-7-2 1,1 7-112,-6-2 1,1 3 194,0 2 0,-1 7 0,1 1 0</inkml:trace>
  <inkml:trace contextRef="#ctx0" brushRef="#br0" timeOffset="6275">8291 826 7569,'20'0'-427,"-1"0"309,1 0 0,-4-1 149,4-4 0,-4-3 229,4-7 1,1 3-128,-1-2 0,-1 2-21,-4-7 0,-2 7 196,-3 2-154,-4 1 0,-6-6 24,0 0-205,-6 7 113,-2 2 0,-12 4-148,0-3 26,-6 3 1,3-4-118,-6 6 0,5 1 55,-1 4 1,5-1-48,-4 5 1,6 1 32,-2 5 0,9 0-17,1-1 0,7 1 61,-2 0 0,3-1-45,2 1 1,2 0 84,3 0 1,5-1-37,9 1 1,4 0 113,7-1 1,6-4-93,3 0 0,3-7 125,2 2 1,-5-3-112,1-2 0,-11-2 148,5-3 0,-11 2-75,7-7 0,-11 5 21,1-5 1,-4 1-33,-1-6 0,-5 5 17,-1 0 0,-4 7-88,5-2 95,-7-3-104,4 6 78,-7-4-137,0 6 19,0 13 1,0-3 40,0 9 20,0-2 0,6-3 41,4 1 1,3-5-34,2 0 0,6-7 120,4 2 1,3-4-72,1-1 1,0-1 104,1-4 1,-6-3-8,1-7 0,-7 2-32,1 3 1,-4-3 24,-5 3 1,1-3-57,-6-1 1,0 4 29,-5 0 1,-6 0-22,-4-5 0,-5 2-61,-5 4 0,-2-3 57,-8 7 1,-4-5-195,0 6 0,-1-1 59,6 5 1,4 0-313,1 0 0,6 0 10,-2 0 1,4 1-140,1 4 1,7-2 503,3 7 0,-3 0 0,0 5 0</inkml:trace>
  <inkml:trace contextRef="#ctx0" brushRef="#br0" timeOffset="6483">9026 797 7569,'10'1'-382,"0"4"96,-7-3 226,10 11 1,-11-5 41,3 7 1,-4 0 353,-1-1-187,0 1 0,5 5-3,0-1 1,0 7 88,-5-1 1,-7 1-45,-2-2 0,-4 4-57,-2-3 1,-6 3-120,-4 1 0,2-1 68,-1-4 0,-1 2-103,-4-6 0,-1-1-122,1-4 0,5-2-264,-1-3 0,7-3 406,-2-7 0,-2 6 0,-1 2 0</inkml:trace>
  <inkml:trace contextRef="#ctx0" brushRef="#br0" timeOffset="6978">9276 853 7569,'21'0'-266,"-9"5"1,2-1-102,-1 0 1,1-3 466,0-1 1,1 0 53,0 0 0,-1 0 286,1 0 1,-5-1-176,0-4 0,-1-3-3,6-7 0,0 5-103,0 0 1,-1 1-10,1-6 0,-5 0-160,0 0 92,-7 7 0,3-5-137,-6 3 0,0 2 108,0-2 1,-6 7-66,-4-2 1,-5 4 22,-4 1 1,2 0-171,-2 0 1,-2 6 38,1 4 0,0 3-31,6 2 1,-1-1 2,0 1 1,2 0-1,3 0 1,2-1 86,3 1 1,4 0-8,-4-1 0,10-4 86,4 0 0,5-2-79,0 2 1,6 1 73,-1-6 0,12 0-53,-1-5 0,3-1 151,-4-4 1,2-4-52,3-5 1,-3-1 39,4 0 0,-4 1-54,-2-1 0,4 2-25,-4 3 0,4-1 84,-9 6 0,-1-5-70,2 5 0,-7 0 123,1 5 0,-3 2-72,-1 3 1,-2 3-14,-3 7 1,1-1-13,-6 1 1,0 6-45,-5 4 1,0-2-53,0 1 1,-6-1 53,-4 1 1,-3 3-369,-2-8 0,0-1 146,1-8 1,-1 1-374,0-6 1,7-1 575,3-9 0,4-10 0,1-8 0</inkml:trace>
  <inkml:trace contextRef="#ctx0" brushRef="#br0" timeOffset="7209">10349 265 7569,'15'0'31,"-7"0"118,-2 0 0,-6 1 76,0 4 1,-1 2 49,-4 3 0,-2 8-93,-2-4 0,-9 11 0,3-1 0,-3 4-84,3 1 39,-6 7 1,5 0-32,-4 3 0,-1-1 77,1-4 1,1 4-394,4 6 0,0-5 156,1 0 0,-1-6-489,0 1 1,7-3 263,3-1 0,3-7 279,2-4 0,7 4 0,1 0 0</inkml:trace>
  <inkml:trace contextRef="#ctx0" brushRef="#br0" timeOffset="7401">10614 485 7569,'8'0'-657,"5"0"802,-11 0 193,4 0 0,-8 5-122,-2 0 1,-5 0-43,-5-5 1,-3 5-265,-2 0 76,-4 0 0,-2 1-277,1 4 0,-1-2 177,-4 2 0,0-2 114,-1 2 0,-6 9 0,-1-2 0</inkml:trace>
  <inkml:trace contextRef="#ctx0" brushRef="#br0" timeOffset="7813">10614 853 7569,'14'0'-80,"1"0"0,-5-2-36,0-3 1,-5 2-227,4-7 1,-5 5 429,1-5 766,-4 1-484,-1-6-213,-6 0 0,-3 7-105,-5 3 1,-6 3 14,1 2 1,-12 0-105,1 0 0,-3 2 100,4 3 0,0 3-143,-1 7 0,2 0 85,4-1 1,1 1-154,4 0 0,7-4-37,-3 4 1,10-9-7,1 9 0,2-4 29,2 4 0,8 0 97,7 0 0,1-6 43,9 1 0,4-7-60,5 2 0,10-3 191,-4-2 1,4 0-113,-10 0 1,0-2 179,-4-3 0,-7-4 26,-4-11 1,-2 4-15,-3-4 1,-6 4 8,-3 1 1,2-1-110,-2-4 1,-2 4-126,-8-4 1,-3 6 70,-7 4 1,-6-3-169,-3 3 0,-4 3 50,-2 2 0,1 4-750,0 1 833,-7 0 0,5 6 0,-5 2 0</inkml:trace>
  <inkml:trace contextRef="#ctx0" brushRef="#br0" timeOffset="8287">10717 809 7569,'14'0'-558,"-6"6"0,-1 2 534,-7 7 346,-7 0 0,1-1-152,-4 1 0,-1 0-89,6-1 0,0-4 148,5 0-196,0 0 1,0 0-66,0-1 1,1-4 77,4 5 0,4-7-93,5 2 1,7-3 50,4-2 0,3-2-69,1-3 1,1-3 63,-1-6 1,-1 1-33,-4 3 0,2-3 16,-6 3 1,0 2-1,-6-2 1,-4 7-7,0-2 11,-7-3-58,10 6 60,-11 2 1,4 8-150,-6 7 139,0-1 1,5 1 35,0 0 1,7-7 2,-3-3 1,11 1 92,4-1 0,4 0-101,2-5 1,-1 0-7,0 0 0,-4-5 145,-1 0 1,-6-6-72,2 1 1,1 2 66,-1-2 0,-6 2-87,-4-2 1,-2-3 36,2 3 1,-2 2-49,-3-2 0,-3 6 21,3-6-117,-4 0 1,-1-5 104,0 1 1,-6 5-67,-4 5 1,-8 2 36,-1 2 0,-3 0-105,3 0 1,-4 0 49,-6 0 1,-3 6-176,-2 4 0,3 3-106,-3 2 0,8-4-100,1 4 0,2-8 408,-1 7 0,-4 4 0,5 5 0</inkml:trace>
  <inkml:trace contextRef="#ctx0" brushRef="#br0" timeOffset="8622">11466 823 7569,'8'-6'-30,"5"4"64,-11-4 78,11 6 245,-11 0-177,4 0-94,-6 6 1,0 2-140,0 7 0,-5 0 156,0-1-314,1 1 150,4 0 1,0-1-91,0 1 111,0 0 0,6-2-54,4-3 1,5 1 40,4-6 0,-1 0-9,7-5 1,-2 0 31,1 0 1,2-7 107,-6-2 0,6-3-95,-2 2 0,-1-3 121,2 4 1,-7 0 2,1 0 0,-1 5-23,2-1 0,-4 4 22,4 1 0,-4 0-53,-1 0 0,4 0-206,1 0 0,6 6 80,-1 4 1,-2-3-638,1-2 710,7-4 0,13 6 0,8 1 0</inkml:trace>
  <inkml:trace contextRef="#ctx0" brushRef="#br0" timeOffset="9423">13245 735 7569,'-10'-8'-21,"0"3"159,0 3 0,-4 2 14,-1 0 8,0 0 1,-4 0-168,-1 0 0,-4 0 56,4 0 1,-5 2-37,6 3 1,-6-2 68,6 7 0,-1 0-205,5 4 1,2 3-11,4 2 1,-3-2-66,7 2 1,0-2 60,5-3 0,9 1 112,5 0 1,4-1 22,12 1 1,-4-7-29,8-3 1,-3-3 127,-2-2 1,-1-5-68,-3 0 1,-4-8 63,-6-2 0,-1 1-40,1-6 1,-5-1 96,0 1 1,-7-1-95,2 1 1,-4 4-1,-1-4 0,-6 9-314,-4 1 0,-5 7 60,-4-2 196,-4 3 0,-6-4 0,-1-2 0</inkml:trace>
  <inkml:trace contextRef="#ctx0" brushRef="#br0" timeOffset="9671">13818 206 7569,'15'-15'-208,"-5"2"208,-1 3 0,-5-3-144,2 12 125,-6-6 1,-1 7 447,-4 0 0,-4 7-132,-5 2 0,-6 6-136,1 5 1,-8 3-144,3 6 0,-4 2 65,-1 3 1,-1 4-75,1 6 0,-5 2 99,-1 3 1,-4-4-424,5 4 164,0-3 90,4-2 1,2-1-900,4-4 960,-4-3 0,12 0 0,-5 1 0</inkml:trace>
  <inkml:trace contextRef="#ctx0" brushRef="#br0" timeOffset="10050">13847 720 7569,'15'0'-549,"-7"0"35,-1 0 779,-1-6 1,-4 3 151,3-7-160,-10 7 1,-3-9-85,-7 7 0,-4 0-109,-1 5 0,-6 5-72,1 0 1,-2 7 78,-3-3 0,6 6-98,-1 5 1,2-4 61,-1 4 1,3-4-94,6-1 0,2 4-9,3 1 1,3-6-101,7-4 0,9 0 126,5 5 1,8-7-24,7-3 0,7-4 140,3-1 0,4 0-108,1 0 1,-5-6 189,0-4 1,-1-8-95,1-1 0,-8-3 110,-7 3 1,-7 2-31,-3-2 0,-5-2-37,-9 1 0,0 0-95,0 6 1,-12-1 66,-3 0 1,-9 2-345,-1 3 1,-2 4 141,-3 6 0,1 0-548,-1 0 0,3 2 671,2 2 0,-3 5 0,6 5 0</inkml:trace>
  <inkml:trace contextRef="#ctx0" brushRef="#br0" timeOffset="10519">13994 720 7569,'15'0'-275,"-7"7"171,-1 1 69,-7 7 0,0-1 259,0 1 0,-5 0-77,0 0 0,-5-1-138,5 1 0,-4-5 89,4 0 1,0-1-49,5 6 37,-7-7-39,6 5-3,-6-5 0,14 1-98,2-4 1,6-4 68,5-1 1,-2 0-80,6 0 0,1-11 96,4-4 0,0-3-53,1 3 0,-6-4 30,1-1 1,-1-6-38,6 2 0,4-4 64,0-2 1,1-4-30,-6 0 0,-4-5 86,-1 4 0,-1-6-74,1 2 0,2-2-25,-6 2 0,0 0 41,-6 10-6,-5-4-345,4 10 224,-12 0-121,6 2 184,-7 13 0,-5 8-20,0 10 0,-6 9-95,1 6 1,-3 4 88,-2 5 1,-5-1-62,1 6 0,-2 1 57,1 4 1,2-2 79,-6-3 1,1 4-77,-2-4 0,-1-3 117,6-2 0,-4-3-72,4-1 1,2-3 7,9-2 158,-5-4-124,13-13 0,2-1 65,14-7 0,3-12-46,12-2 1,-3-12 66,13-4 1,-8 1-81,2-6 1,4-1-31,1 2 1,0 0-124,6 4 0,-3 6-220,12-1 1,-5 8 333,5-3 0,6 4 0,7 1 0</inkml:trace>
  <inkml:trace contextRef="#ctx0" brushRef="#br0" timeOffset="10894">14979 735 7257,'-16'0'279,"-4"0"0,2 0-187,-6 0 1,-1 0-116,-4 0 1,0 2 23,-1 3 0,1 3-144,-1 6 200,1 8-157,0-6 0,4 7 95,1-3 0,11-4-93,-2 3 0,5-2 52,0-3 1,4 1-6,6 0 11,6-7 22,2 5 0,15-11 20,7 3 0,2-5 15,12-5 1,-4 1 85,4-5 0,5-1 13,-5-5 1,-3-1-58,-7-4 0,-5 4 98,-4-4 0,-4 2-69,-6-1 1,-2 2-26,-3-2 0,-5 4 6,-10 5 1,-5-1-127,-10 6 0,-4 0-85,-11 5 0,-2 0-189,-7 0 1,0 5 330,0 0 0,-1 13 0,1-2 0</inkml:trace>
  <inkml:trace contextRef="#ctx0" brushRef="#br0" timeOffset="11088">15023 823 7502,'0'15'-30,"0"-5"34,0 0 0,2-1 156,3 6 0,-3 0-78,2-1 1,3 1 86,-2 0 1,6 0-264,-1-1 0,3 1-15,2 0 109,6-7 0,2 11 0,6-2 0</inkml:trace>
  <inkml:trace contextRef="#ctx0" brushRef="#br0" timeOffset="13765">15920 970 8770,'10'0'390,"0"0"0,-1 0-281,6 0 1,6 0-79,4 0 0,3 0 68,1 0 0,7-6-118,3-4 0,-1-3 72,1-2 1,-2-1-75,3-4 0,-6 4 65,-10-4 0,3-1-42,-8 1 1,1 1 23,-6 4-21,1-6 1,-7 5-32,-3-4-95,-3 10 0,-10-1 60,-7 6 1,-1 0 63,-9 5 1,7 0-114,-1 0 0,-3 5 56,3 0 1,-6 6-28,6-1 0,-6-2 43,6 2 1,-3 0-41,3 4 1,2 1 28,-2 0 1,7 1-5,3 4 0,0-4 77,0 4 0,2-4-66,7-1 0,2-1 98,3 1 1,8 0-83,6 0 1,7-1 105,-1 1 0,3-5-52,1 0 1,-1-7 73,-4 2 1,9-4-1,-4-1 0,6 0-22,-1 0 1,2-6 52,3-4 0,4-5-46,-4-4 0,3 1 30,2-7 1,0 6-41,1-6 0,-1 1 41,0-6 0,-7 1-48,-2-1 1,-4 1-3,-2 0 1,5-1-50,1 1 1,-3-1-6,-7 1 1,3-5-25,-4 0 0,4-2 63,1 1 0,-6 4-112,-3-3 1,-1 3 50,-4 2 1,3-1-79,-8 1 1,-2 4 11,2 1 1,-7 6-12,2-2 32,-3-3 0,-2 7-76,0-4 0,-7 9 106,-3 1 0,-3 7-12,-2-2 1,-4 3-5,-1 2 0,-4 2-1,4 3 0,-6-2-1,1 7 1,-1 5-8,2 4 1,-4 7 5,4-1 1,-3 4 53,3 6 0,-4-3 3,4 7 0,1 1 29,-2 4 1,2-5-65,-1 0 1,-2-5 28,6 6 0,1-8-13,4 3 0,2-4-49,3-2 1,-1 0 51,6 1 0,0-2-15,5-4 1,5 2 22,0-6 0,4-1-22,-4-4 0,7 0 29,-2-1 0,8-4-25,1 0 0,6-7 18,-6 2 0,7-3-11,-1-2 1,3-2 10,1-3 0,2-3 7,3-7 0,-1 1-1,6-1 0,0-5 98,6 1 0,-6-2-100,0 1 0,0 2 107,5-6 1,-6 4-92,-4-5 0,-5 6 41,-4-6 0,-4 7-29,-6-1 1,-7 2-87,-3 3 0,-3 4 11,-2 0 1,-2 5 13,-3-5 0,-5 7-57,-9-2 1,1 4 40,-7 1 1,1 0-86,-6 0 0,6 0 88,-1 0 1,6 5 26,-6-1 0,2 8-29,-1-2 0,3 3 23,6 1 1,0 3-15,1 2 0,0-2 57,5 2 1,-3-1-25,7 2 0,0-4-19,5 4 1,5-2 41,0 1 1,7-2-35,-3 2 1,9-7 18,2-2 1,6-2-17,-1 2 1,1 1 12,-2-6 0,2 0 4,-6-5 1,5 0 21,-6 0 1,6 0 6,-6 0 0,1 0 4,-5 0 1,4-7-28,1-3 1,4-3-1,-4-1 0,6-6-9,-2 0 1,-1-4 12,2 4 0,-2 1-37,1 4 1,-3 2 10,-6 3 0,0-1-18,-1 6 61,-5 0-34,4 5 1,-12 2-131,4 3 0,-5 3 78,-5 6 0,-3 1-59,-7 0 1,6-1 80,-1 1 0,2 0-130,-2 0 0,-2-1 106,8 1 0,-1-5-67,5 0 18,0-7 39,0 3 0,6-6 41,4 0 1,5-1-34,4-4 0,6-8 110,9-7 0,2-1-95,3 1 1,-3 4 41,-6-4 1,-3 4 1,-2 1 1,1 7 8,-6 3 0,-6 2 255,-4-2-162,-7 4-117,4 1 1,-9 8 28,-3 6 1,2 1-117,-7 0 1,2-1 65,-2 1 1,-1 0-52,6 0 0,0-6 66,5 1-7,0 0 1,2-2-11,3-3 1,3-3-4,6-2 1,6 0 62,0 0 0,4-7-47,-4-3 1,1-3 53,-1-1 0,-4 4-40,4 0 0,-4 2 11,-1-2 1,-1 3-12,1 7 1,0-4 1,-1-1 0,-4 0 22,0 5 1,-5 5 4,5 0 0,-5 4-6,4-4 1,-4 5-14,5-5 0,-5 6 40,5-1 1,0-2-36,4 2 1,1-5-10,0 5 1,4-7 6,1 2 1,6-3-1,-2-2 0,3 0 29,-3 0 1,4-7-26,-4-3 1,-2-1 22,-3 1 0,2-3-20,-1 3 0,0-4 58,-6-6 0,1 4-53,0-4 1,-5 4 23,-1 1 0,-4 0-50,5 1-76,-7-1 1,2 0-43,-10 0 0,-3 7 77,-7 3 0,1 4-53,-1 1 0,-6 0 61,-4 0 0,-1 6-47,2 4 1,-2 3 20,6 2 1,0 0 51,6-1 1,-1 3-31,0 2 0,2-2 7,3 2 1,4-3 17,6-1 1,0 0 4,0 0 0,6-1 46,4 1 1,10-7-62,4-3 0,4-3 33,1-2 0,1 0-26,-1 0 0,1-7 59,-1-3 1,0-3-28,1-1 1,-1-6 6,1 0 0,-6 1-16,1 4 0,-7 0-2,1 1 0,-2 1 3,-3 3 0,-4 3 1,0 7 32,-7 0 1,4 7-33,-7 3 0,0 3-67,0 1 0,0 1 41,0 0 1,0 4-27,0 1 18,0 0 18,0-6 1,6-1-14,4-3 1,3-3 6,2-7 0,6-2 11,3-3 1,-1 2-10,2-7 1,-7 0 7,1-4 1,3-1 0,-3 0 0,-1 5-7,-8 1 12,3 5 1,-10-7-17,7 6 48,-7 0 0,4 12-35,-7 2 1,0 4 34,0 2 1,0-5-29,0 0 1,2 0 23,2 4 1,0-4-4,5 0 1,-4-2 3,5 2 1,0-4-31,5-6 1,-1 0 13,1 0 0,0-1-31,-1-4 0,1-3 28,0-7 1,4-1-32,1-4 1,0 2 27,-6-6 0,6 4-23,0-5 1,4 1 42,-4-5 0,6-1 2,-2 1 0,2-2-9,-1-4 1,1 4-12,-6-3 0,-1-2-25,-4 2 0,0 1 27,-1 9 1,-4-2-281,0 6 168,-7 0-62,4 12 134,-7 2 14,0 19 1,-7 3-34,-3 14 1,-8 1 12,-1 3 1,-2-1-9,1 6 0,-1-2 22,-4 2 1,-1-3-25,7-6 0,-3 4 17,3 0 1,2-4-28,-2-6 1,7-4 1,3 4 0,4-11-56,-5 2 112,7-3-42,-4-4 1,10-2 88,7-6 0,0-11-78,10-4 1,2-4 94,3-1 1,3 2-83,1-7 1,5 1 150,1-5 1,5 2 0,0-2 0,2 3 10,2-8 0,-5-2-210,1 1 1,-6 1 114,5 5 0,-6-1-480,1 1 1,-1 4 188,1 1 0,-5 8 237,1 1 0,-1 0 0,-6 7 0</inkml:trace>
  <inkml:trace contextRef="#ctx0" brushRef="#br0" timeOffset="14106">20021 779 7569,'15'2'-15,"-1"3"61,1-4 0,0 6 69,0-7 1,1 0-34,3 0 0,-2 0 1,2 0 50,-2-7 1,-3-1-53,1-7 1,-2 6 101,-3-1 1,-2 5-194,-3-5 1,-5 7 53,0-2 1,-6-2-107,-9 3 0,-6-1 25,-4 5 1,-1 6-157,1 4 0,-2-2 75,2 2 1,2 0-25,-1 4 0,6 1 104,-2 0 0,9 1 6,1 4 1,7-4 113,-2 4 0,5-4-110,5-1 1,8 4 207,6 1 0,8 0-37,-3-6 1,9 1-15,1 0 0,5-1-216,-4 1 1,10-5-204,-1 0 0,2-7 290,-7 2 0,10 3 0,-3 0 0</inkml:trace>
  <inkml:trace contextRef="#ctx0" brushRef="#br0" timeOffset="15464">20433 1058 6342,'8'0'254,"5"0"1,-10-4 123,7-1-241,-7 0 1,5 5 395,-3 0 123,-3 0 83,4 0-407,1 0-314,-5 0 1,6 0 39,-3 0 1,3-2-27,7-3 1,1-3 11,3-7 0,3 1-110,2-1 0,2-1-46,-6-4 0,4 4 109,-4-4 0,0 4-167,-6 1 203,8 0-156,-6 1 141,5-1-65,-13 7 10,-1 1 0,-7 14-39,0 3 72,0 3-103,0 1 1,-7 6 83,-3 0 0,2 4-4,-1-4 1,4 4-6,-5-4 0,5 1 57,-5-1 0,7-4-53,-2 4 0,-2-9 99,3-1-69,-1-7 7,5 4 0,1-7-19,4 0 0,3-2 10,7-3 0,6-8-8,4-7 1,-2-4 3,1 4 1,-1-1 5,1 1 1,4 4-9,-3-3 0,-2 4 12,1 5 0,-6-1-23,2 6 0,-4 0 0,-1 5 0,1 0-242,4 0 0,-4 0 84,4 0 1,1 6-88,-2 4 0,8-2 262,-3 2 0,4 0 0,1 5 0</inkml:trace>
  <inkml:trace contextRef="#ctx0" brushRef="#br0" timeOffset="16431">21888 1103 7569,'0'9'265,"0"1"0,1-7 125,4 2-277,-3-3 0,11-9-30,-3-2 0,1-11 67,-1-4 1,3-4-129,-3-2 0,3-4 47,2 0 0,4-7-193,1 2 1,1 1 91,-1-1 1,-2 0-149,6-5 0,-4 0-91,4-1 1,-4 1-375,4 0 468,-6 0-87,4 0 1,-8 7 52,1 2 0,-5 6 211,0 4 0,-1 4 0,6 6 0</inkml:trace>
  <inkml:trace contextRef="#ctx0" brushRef="#br0" timeOffset="16639">22593 382 7569,'15'0'-274,"0"0"-370,-7 0 980,5 0 0,-11 2 205,3 3-500,-4-4 0,-7 11 68,-4-7 1,-5 6-106,-4-1 0,-4 3 99,-7 2 0,-6 0-232,-3-1 1,-3 1-80,-2 0 0,0-2-99,-1-4 1,3 5 306,3-5 0,-4 11 0,6 3 0</inkml:trace>
  <inkml:trace contextRef="#ctx0" brushRef="#br0" timeOffset="16968">22226 985 7569,'21'0'0,"-5"5"-643,4 0 429,-4 0 0,-1-5-62,0 0 585,0 0 1,-1-2-83,1-3 1,-5-1-11,0-4 0,-7-3-120,2 3 1,1-3-52,-1-2 1,-2 5 22,-8 1 0,-3 4-99,-6-5 0,-6 7-5,0-2 1,-4 3 125,4 2 0,1 0-201,4 0 1,0 5 30,1 0 0,-1 6-16,0-1 1,7 8 35,3 2 0,-1 6 21,1-2 0,0-1 27,5 2 0,5-6 10,0 6 0,11-2 22,-1 1 1,9-3-30,1-6 1,7 0-116,3-1 0,1 0 31,-2-5 92,-3-2 0,5-1 0,-7 3 0</inkml:trace>
  <inkml:trace contextRef="#ctx0" brushRef="#br0" timeOffset="17903">23240 750 7569,'15'-10'0,"0"0"0,-1 7 0,1-2 111,-7-3 71,-1 6-208,-7-4 83,0 6 1,-7 0-47,-3 0 1,-3 6 90,-1 4 0,2 5-185,-3 4 168,4-2-67,-10 10 1,6-9-6,0 7 0,1-1-10,-1 6 0,0-1-83,1 1 0,0-3-6,5-2 1,2 1 51,7-6 1,0-1-14,0-4 0,7-2 33,2-3 1,11-4-22,5-6 0,-3 0 19,3 0 0,-7 0 27,2 0 1,1-6-16,-2-4 1,1-5 4,-5-4 0,1 2 11,4-2 1,-4-3-16,4 3 1,-4-2-47,-1 1 37,-1 4-25,1-6 0,-7 13 26,-3-1-76,-3 7 44,-2 9 0,-5 4-4,0 10 0,-7-2 16,3 1 0,2-3 5,2 4 0,-1 1 27,1-1-23,0-1 0,5-4-30,0 0 96,0 0 0,1-2-63,4-4 1,-1 3 93,5-7 1,1 0-3,5-5 0,0 0-67,-1 0 1,3-7 36,2-3 1,-2 1-28,2-6 0,2 3 12,-1-7 0,5 1-4,-6-2 1,6 4-19,-6-4 1,6 2 36,-6-1 0,6 2-1,-6-2 1,1 2 4,-5 3 1,-1 1-21,1 3 1,0-3 16,0 3 0,-2 2-14,-4-2 0,4 7 29,-3-2 0,3 3-22,2 2 1,-5 0-29,0 0 1,-1 0 7,6 0 1,0 0 4,0 0-38,-1 0-5,1 7-62,-7 1 0,-1 7 55,-7-1 0,0-4-67,0 0 0,-7 5 78,-3 4 1,2 1-6,-2-5 1,2 4-10,-2 1 0,-1-1 45,6-4 1,-5 0-11,5-1 0,-1 0 19,1-5 38,3 4-65,-4-11 70,6 11 2,0-11-63,6 4 0,2-6 41,7 0 0,1-1-10,4-4 0,-2-3 3,7-7 1,-6 0-21,6 0 0,-6-1 6,6-3 1,-2 2-22,1-2 1,4 1 17,-4-2 1,-1 4-17,2-4 0,-6 5 12,6 6 0,-6-3-44,6 7 0,-7-5 24,1 6 1,3-1-7,-3 5 1,1 0-5,-5 0 1,-1 0 15,1 0 0,-5 6-90,0 4 1,-7 3 77,2 2 0,-4 4-107,-1 1 1,0 6 91,0-1 1,-6 2-141,-4 3 0,-3-7-39,-2-4 1,1-2-123,-1-3 1,0-1-219,0-3 542,1 3 0,-1-11 0,0 4 0</inkml:trace>
  <inkml:trace contextRef="#ctx0" brushRef="#br0" timeOffset="18201">24548 897 7569,'9'6'-781,"-1"-4"853,-3 3-53,-4-4 1,12-1 195,-3 0 1,-2-1-119,2-4 1,0 2 0,5-7 8,-1-2-41,1-1 1,0-1-94,-1-1 1,3 5 60,2 0 1,-2 2-63,2-2 1,-2-1 31,-3 6 0,6 0-146,-1 5 1,1 0 46,-5 0 1,-1 5 52,1 0 0,0 6-16,0-1 1,-7 8 29,-3 2 0,-4 4-4,-1-4 1,-1 6 5,-4-1 0,-3 2-96,-7 3 1,0-6 41,0 1 0,1-7-8,-1 1 1,0-4-274,1-5 362,-1-4 0,0 1 0,1 1 0</inkml:trace>
  <inkml:trace contextRef="#ctx0" brushRef="#br0" timeOffset="19136">25078 867 7569,'14'7'-284,"1"1"1,0 0 294,-1-3 68,1-3 0,0-2 56,-1 0 18,1 0-76,0 0 0,0 0-5,-1 0 0,1-5-12,0 0 1,4-6-2,1 1 1,-1 2-104,-4-2 1,0 0 18,0-5 0,-1 1 40,1-1 1,-5 0-2,0 0-40,-7 1 9,3-1 0,-12 2 16,-4 3 0,-10 4-13,-4 6 0,-4 1-23,-1 4 0,1 3-7,3 7 1,-2 5-83,2-1 117,4 7 1,-2-4-1,3 2 0,9 4-9,-4-4 1,6-1 60,-1 2 1,-2-2-58,7 1 0,1-3 59,4-6 0,6-2-45,4-3 1,3 1 113,2-6 0,6 0-81,3-5 1,-1 0 6,2 0 0,-1-6-38,6-4 0,4 0 24,0-5 1,7 4-57,-2-9 1,-1-3 49,1-1 1,0-4-51,5-1 0,-4-1 37,-1 1 0,-2-5-16,2-1 1,-3-5 2,-6 0 1,4 3-1,0-2 0,7-7-1,-2-8 0,-1-3 5,1-2 1,-6 7-8,1 3 0,-8 10 7,-1 4 1,-9 4 1,-1 2 1,-7 6-4,-8 3-86,0 11 1,-11 2 81,-4 7 0,-10 8-3,1 7 0,-9 6-8,-1 9 1,-2 1 1,2 3 0,3 5-68,-4 10 0,4 2 59,2 3 0,4 1-42,1-6 0,1 0 36,-1-5 0,-3 0 20,8 0 0,-1-1-31,5-4 1,1-1-4,-1-4 0,7-8 32,3 3 1,5-9-20,5 0 0,3-6 76,7-4 0,1-3-65,4-7 0,3 0 102,6 0 0,0 0-91,1 0 1,-1-2 126,1-3 1,4-1-71,0-4 1,0-5-35,-4 0 0,3 1 101,-4-6 1,2 4-85,-11 1 0,-1-1 61,-4-4 1,-7 9-49,-3-4 1,-5 5-28,-5 0 1,-5-1 26,-9 6 1,-4 0-111,-7 5 0,1 2 66,0 3 0,-1 3 38,1 7 1,4 1-202,1 4 0,6-4 44,-2 3 1,6 3 106,4-3 1,2 6-15,3-6 0,3 6 27,-3-6 1,3 6-26,2-5 1,7-1 70,3-4 1,3-2-20,2-3 0,6 1 7,3-6 1,6 0-11,4-5 0,-3 0-15,3 0 1,4-5-14,1 0 1,2-6 11,-2 1 1,2 2 97,-7-2 1,-1 5-93,-9-5 0,3 7-31,-8-2 1,2 3 15,-1 2 1,-4 5 2,4 0 1,-4 5-80,-1-5 1,5 5 85,-1-5 0,6 4-211,-6-4 1,2 2 65,-1-2 1,1-4-487,4 4 622,3-3 0,1-2 0,9 0 0</inkml:trace>
  <inkml:trace contextRef="#ctx0" brushRef="#br0" timeOffset="19512">24093 265 7569,'8'14'0,"3"-4"-395,-6 0 212,0-7 33,-5 4 1,0-6 545,0 4-213,7-3-487,-6 5 304,12-7 0,-5 6 0,7 2 0</inkml:trace>
  <inkml:trace contextRef="#ctx0" brushRef="#br0" timeOffset="20085">27429 867 7569,'7'9'-1028,"-5"-1"1099,2-3 16,-2-4 0,-8 11-107,-4-7 1,-3 6 85,-2-1 0,-1 3-62,-4 2 1,4-1-16,-4 1 1,-3 1 62,-1 4 0,3-2-118,1 6 0,4-6 101,1 2 0,2-4-115,3-1 1,-1 0 95,6-1 1,0-4-33,5 0 0,1-7 14,4 2 1,4-3-38,5-2 23,1 0 14,6 0 1,2-2-4,6-3 1,1-3 67,-1-7 0,-1 1-62,-4-1 1,-2 5 43,-8 0 1,-4 2-35,0-2 0,-7-3-5,2 4 1,-3 0 9,-2 0 1,-7 4-33,-3-5 1,-3 7-16,-1-2 1,-6 1-99,0 0 1,-1 2-53,2-3 0,1 3 33,-7 2 148,1 7 0,-6 1 0,1 7 0</inkml:trace>
  <inkml:trace contextRef="#ctx0" brushRef="#br0" timeOffset="20675">27694 74 7569,'0'-10'-1260,"0"0"1040,0 7 752,0-4-323,0 20 0,-5-3-70,0 10 1,-6 1-93,1-1 1,-3 6 4,-2-2 1,0 6-73,1 4 0,-3 2 67,-2 3 1,3 3-90,-4-2 1,-1 0 53,1 0 1,0-4-6,6-7 1,-1-6 13,0-4 1,6-4-33,-1-5 1,5-4 25,-5-6 0,7-1-50,-2-4 1,2-5 34,-2-9 0,3-4 13,-3-7 0,2 1 35,-2 0 0,-3-7-35,-7-4 1,0 4-24,1 2 1,-3 3 20,-2 2 1,3 4-33,-4 1 1,4 6 34,1-2 1,0 4-101,1 1 1,0 0 37,5 1 0,2 4 37,7 0 0,0 5 11,0-5-17,0 7 0,0-5 213,0 3-203,7 3 0,1-4 108,7 6 1,-1 0-70,1 0 0,4 0 10,1 0 1,6 0 27,-1 0 0,2 5-14,3 0 1,-6 0 64,1-5 1,-1 0-73,6 0 0,-2 0-23,-4 0 0,2-5 26,-6 0 1,4-7-103,-4 3 1,4 0-6,-4 0-88,0 5 1,-6-7-246,1 6 308,-7 0 1,-1 7 79,-7 3 0,-7 9 0,-1 9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40:31.91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3866 2426 7569,'0'8'239,"0"-1"-563,0-7 381,0-14 0,0 10 24,0-11 1,2 2 10,3-7 1,-4 4-8,4-4 1,2 2-38,-2-1 1,4 2-3,-4-2 1,5-2-90,-5 1 95,6 0 0,-7 1-23,5-1 0,-5-4-93,1 4 1,1-1-92,-1 1 67,0 10 1,-5-9 37,0 9-33,6-3-24,-4-2-4,5 7 115,-7 2 249,0 6-104,-7 0-124,5 0 10,-11 0 0,5 0 5,-6 0 0,4 1 28,0 4-46,0-3 1,-5 4 10,1-6 0,-6 5 7,1 0 1,-8 0-42,3-5 0,-4 5 28,-1 0 0,-1 0-60,1-5 50,0 6 0,-1-4-10,1 3 0,-6 1-4,1-1 1,-7 0-69,2-5 73,-3 0 1,-4 2-34,-3 3 1,3-4-79,-3 4 0,-1-3 86,1-2 8,0 0 1,9 0 3,1 0 0,5-2 1,-5-3 0,-1 4-20,-4-4 18,0 3-6,0 2 1,-5 0-118,0 0 118,0 0 1,0 0 11,0 0 1,5 0-1,5 0 0,5 0-17,-6 0 4,8 0 1,-11 0-32,4 0 1,2 0-1,-3 0 0,1 0 10,-5 0 1,5 0-5,0 0 0,6 0 20,-1 0 1,3 0-45,1 0 1,6 0-105,-1 0 1,7-5 178,-1 0 0,2-1 109,3 1 0,-1 3-113,0-3 1,2 2 36,3-2-38,-3 3 1,7-6 20,-4 3-5,-3 4-18,11-6 2,-11 7 1,10 0-14,-7 0 27,7 0-22,-10 0 27,11 7-25,-11-6 0,11 8 6,-2-5 2,2-2-22,2 11 14,0-11 1,0 6-4,0-3-4,0-3-6,0 11 11,0-12-4,0 12-3,0-5-1,0 7 0,0 0-1,0 0 0,-2-1 10,-3 1-4,4 0 1,-11-1-10,7 1 0,-6 5-1,1-1 1,-1 7-42,1-1 1,-3-2 43,3 1 0,-3 1-59,-2 4 1,6 1 51,-1-1 0,2 2-5,-2 3 0,-2-3 14,7 4 1,-4-6 5,4-5-19,-7 4 1,9-10 81,-7 7-78,7-7 20,-4 3-1,7-6 1,0-1-22,0 1 9,0-7 1,2-1-8,3-7 0,3 0-6,7 0 0,0 0 24,-1 0-11,1 0 0,0 0-15,-1 0 67,-5 0-51,10 0 0,-9 0 127,10 0-121,-4 0 0,-1 0 37,-1 0 0,1 0 8,0 0 1,-1 1-4,1 4 0,-4-2 6,4 7 1,-3-6 57,7 0-83,4-2 1,0 3 32,6 0 0,7 0 2,3-5 0,12 0 94,8 0 1,5-2-102,4-3 0,7 4 128,-6-4-349,13-3 1,-7 6 238,13-3 1,0-2-4,0 3 1,-8-1 126,-6 5-133,-1 0 0,-12-2-69,2-3 1,-1 4-24,2-4 1,2 3 17,2 2 1,1 0 69,-10 0 0,1 0-104,-11 0 1,0-5 76,-5 0 1,-5 0-57,0 5 0,-4 0 32,4 0 0,-6 0 1,1 0 0,-3 0 174,-2 0 0,1 0-169,-1 0 0,-6 2 27,-3 3 0,-4-4-30,-1 4-91,-7-3 69,5-2-105,-12 0-288,6 0 439,-20 0-58,10 0 0,-17 0 2,10 0 1,-4 0 3,-6 0 0,4 2-13,-4 3 0,4-4 6,1 4 0,0-3-27,1-2 1,-1 0-216,0 0-47,7 0 109,-5 0-240,11 0 215,-4 0 0,-1 0 1,-1 0-1</inkml:trace>
  <inkml:trace contextRef="#ctx0" brushRef="#br0" timeOffset="394">3822 2911 7569,'8'0'-697,"0"0"598,-3 0 428,-3 0-40,4 0 41,1 0-271,-6-7 1,8-1 103,-4-7 0,1-6-67,4-3 1,3-4-13,-3-1-15,-4-14 0,7 4-24,-3-10 1,-3-2 21,-2 2 0,1 0-126,-1 5 1,5 0-237,-5 0 1,6 2 294,-1 2 0,3-2 0,2 4 0</inkml:trace>
  <inkml:trace contextRef="#ctx0" brushRef="#br0" timeOffset="1355">4219 2338 7569,'0'8'-135,"0"5"169,6-12 1,-2 6-238,5-7 159,1 7 0,7-6 64,2 4 1,6-3 113,9-2-36,3 0 1,9-5 25,3 0 0,-1-2-28,5 2 1,1 4-11,5-4 0,-5 3-78,0 2 1,-5 0 63,5 0 1,-5 0-171,5 0 174,-7 0-72,-3 0 1,-3 0 10,-7 0 0,-1 0-20,-9 0-8,4 0 0,-11 0-9,2 0-21,-9 0 11,3 0-158,-5 0 105,7 0 63,0 0 20,-7 7-102,-2-6 89,1 6 1,-4-7 9,7 0 0,-7 2-7,2 3-26,-3-4 93,-2 6-57,0-1 1,0-2 12,0 5-133,0-5 112,0 2-32,0 1 1,0-4 14,0 7-21,0-7-2,0 4 90,6-1-62,2-4 0,9 4 94,2-6 1,-1 0-39,7 0 1,-1-5 92,6 0 1,-1-1-16,1 1 1,-1 3-82,0-3 1,-4-1 48,-1 1 0,-6-2-17,2 3 0,-4 2-11,-1-3 1,-5-1 62,-1 1-65,-5-7 0,2 9-5,-6-7 1,-6 5-3,-4-5 0,-11 6-45,-9-6 1,-6 2 44,-8-2 1,5-2-226,0 7 1,6-4 73,-1 4 1,3-7-129,2 2 0,1 4-84,3 1 320,-3-3 0,6 6 0,-8-4 0</inkml:trace>
  <inkml:trace contextRef="#ctx0" brushRef="#br0" timeOffset="1722">5498 2749 7569,'8'0'-1620,"-2"0"1750,-6 0 31,-13 0 0,2 0-102,-14 0 1,-1 0 51,-8 0 1,-4 0-43,-6 0 1,-11 0-32,-4 0 1,-8 0-1,3 0 1,1 0-80,4 0 1,2-5 56,3 0 1,-2 0-96,7 5 0,-5 0-7,5 0 0,-5 0 56,5 0 1,2 0-229,8 0 1,3 0 257,6 0 0,1 0 0,6 7 0,2 1 0,6 7 0</inkml:trace>
  <inkml:trace contextRef="#ctx0" brushRef="#br0" timeOffset="1979">4483 2896 7569,'-14'0'-505,"-1"0"-504,0 0 1009,1 0 0,-3-5 288,-2 0-78,2-6 1,-9 8 8,7-7 1,-6 0-106,5-5 0,1 1-122,4-1 1,2 0 76,3 1 0,-1-1-183,6 0 1,0-1 62,5-4 0,0 4-59,0-4 1,3-1-303,7 2 0,2-6 412,12 5 0,7-6 0,7 3 0</inkml:trace>
  <inkml:trace contextRef="#ctx0" brushRef="#br0" timeOffset="3290">6012 2896 7569,'-8'-1'299,"3"-4"0,2 1 25,-2-5-187,3-1 1,-4-7-102,6-2 0,0-4 39,0-6 1,0-2-115,0-4 1,1-2 79,4-7 0,3 0-84,7-1 1,0-4 16,-1 0 0,-4 2-13,0 8 0,-2-2 28,2 7 1,1-2-136,-6 1 1,5 9-70,-5-3 1,0 9 143,-5 1 0,2 2-211,3 3 158,-4 6 234,6 1-101,-7 7-26,0 7 23,6 1 1,-3 5 38,7-3 1,0 1-41,5-6 1,1 1 16,4-1 1,-2-3-18,6 3 1,1 1-2,4-1 1,2 0-5,3-5 1,4 0 102,6 0 0,5 0-22,0 0 1,0 0 49,-5 0 1,7 0-64,3 0 1,8-5-22,1 0 1,14 1-106,2 4 0,-1 0 121,0 0 0,-2 0-83,-3 0 1,7 0 75,3 0 0,2 0-107,-1 0 1,-1 1 44,-10 4 1,-1-3-2,-8 3 0,-2-4-77,7-1 0,-1 0 92,6 0 1,2 0-110,-2 0 0,-6 0 97,-14 0 0,-3-5-84,-7 0 0,-6-4 54,-4 4 0,-5 0-15,-4 5 0,1 0 32,-6 0 1,-1 0-1,-4 0 1,5 0 28,-1 0 1,1 0 166,-6 0-213,1 0 1,0 0-3,-1 0 43,-5 0-23,4 6 0,-12-2 38,4 5 0,-10-4-32,-4 5 1,-5 0-1,0 5 1,-3-6 25,-2 1 0,3-2-23,-4 2 0,9 2 21,1-7 0,5-1-19,-5-4 79,7 7 1,-4-4-73,7 7 1,0-5 36,0 5 1,2-5-16,3 4 0,-2 0 8,7 0 1,-5 4 65,5-3 0,-6 3-70,6 2 0,-5 1 10,5 4 1,-7-4-5,2 4 1,-3-4-72,-2-1 0,5 5 68,-1-1 0,1 6-41,-5-6 0,0 7 2,0-1 1,0-2-10,0 1 0,0-1 10,0 2 0,0-3-10,0-2 1,0-4-9,0 4 1,-1-4 22,-4-1 1,2 0-76,-7-1 1,2 1 66,-2 0 1,-2-1-133,8 1 114,-8 0-12,10 0 77,-4-1-82,6 1 97,0-7-77,0 5 94,0-11-46,0 4 5,-7-6 1,4 0-1,-7 0 0,5 0 46,-4 0 1,-3-1-63,-7-4 1,2 3 151,-2-3 1,-4-1-80,-2 1 1,-2-2 77,-3 2 0,-6 4-52,-3-4 1,-12-2 9,-7 2 1,-19 1-82,-11 4 0,-7 0-295,7 0 1,35 0 0,0 0 212,-1 0 1,0 0 0,-6 0 0,-1 0 42,-5 0 1,0 0 0,5 0-1,1 0-30,1 0 0,0 0 0,-3 0 0,0 0 39,-2 0 1,1 0 0,2 0 0,1 0-116,5-1 1,2 2 0,-40 0-29,5 4 1,-1-3-92,1 3 1,10-4 213,14-1 1,5 0 3,5 0 0,5 0-42,10 0 0,5-1 17,10-4 1,2 3-512,8-3 755,5-3 0,3 5-492,6-7 1,2 5 237,2-5 41,5 7 0,18-10 0,4 5 0</inkml:trace>
  <inkml:trace contextRef="#ctx0" brushRef="#br0" timeOffset="3605">7217 2881 7569,'-1'-8'0,"-4"3"0,2 4-31,-7 1 62,7 0 0,-11-2 150,5-3 1,1 2-1,-2-7 1,2 0-37,-2-4 0,-2-3-72,7-2 1,1 1 105,4-7-63,0 1 0,8-7-33,6-4 0,3 3 85,7-7 1,-6 6-241,2-1 0,-2-2 75,1 1 1,-2 1-286,2 5 1,-2-1 137,-3 1 1,1 6-537,0 3 1,-1 6 679,1 4 0,6-3 0,2 5 0</inkml:trace>
  <inkml:trace contextRef="#ctx0" brushRef="#br0" timeOffset="3857">7849 2823 7054,'9'-7'124,"-1"1"165,-3-4 1,1-8-68,4 3 1,3-9 79,-3-1 0,-2-9-181,2-5 0,-2-4-63,2-1 1,1 3-247,-6-3 131,7 10 0,-9-13-541,7 12 1,-5-4 161,4 5 436,1-1 0,5-1 0,0-1 0</inkml:trace>
  <inkml:trace contextRef="#ctx0" brushRef="#br0" timeOffset="4705">9158 2396 7429,'8'7'-482,"0"-5"441,-3 2 1,3-2 15,7-2 1,-1 0 142,1 0 1,2-2 295,2-2 0,4 2 20,6-3-276,7-3 1,3 6 26,10-3 0,9 4-88,5 1 1,8 0-96,-3 0 1,-6 0 78,2 0 1,6 0-380,13 0 0,4 0 251,1 0 0,-8 0 4,-6 0 0,-9 5-59,-11 0 0,-5-1 64,-10-4 0,-5 0-75,-9 0 0,-4 5 69,-6 0-33,0 0 0,-6-3 14,1 3 197,-7-4 0,6 6-207,-4-7 46,-4 6 1,6-2 5,-7 5 1,0-4-3,0 5 1,0-5 69,0 5 1,0-5-75,0 5 1,0-6 118,0 6-108,0-7 17,0 11 0,0-11-25,0 7-72,0-7 77,0 10 1,0-10-7,0 7 1,6-7 19,4 2 1,-2 2-16,2-2 0,0 4 104,4-4 1,1 0-97,0-5 0,0 0 117,-1 0 0,6 0-94,-1 0 0,8-6 85,-3-4 0,-1 2-12,1-2 1,-6 0-48,2-5 1,1 1 48,-1-1 1,-1-5-42,-4 1 1,0-1 82,0 6 1,-2-1-78,-4 0 1,0 0 139,-5 1-117,-2-1 1,-2 0-11,-10 1 1,-9 4-31,-6 0 0,-4 5 1,-5-5 1,-4 7-167,-6-2 1,5-1 58,-1 1 1,3 0-134,-2 5 0,1-5 49,4 0 1,4 0 155,1 5 0,0 0 0,6 0 0</inkml:trace>
  <inkml:trace contextRef="#ctx0" brushRef="#br0" timeOffset="5089">10833 2940 7569,'-14'0'-834,"-1"0"864,0 0 1,-6 0 323,-3 0 0,-11-5-179,-4 0 1,-8-4-27,-2 4 0,-2-2-143,2 2-7,-10 4 1,-8-11 13,-6 7 0,1 0-150,3 5 0,-6 0 6,7 0 1,4 0 81,10 0 1,0 0-268,-5 0 0,1 0 93,-1 0 1,5 5-16,0 0 1,11 5 237,-1-5 0,4 6 0,-5-2 0</inkml:trace>
  <inkml:trace contextRef="#ctx0" brushRef="#br0" timeOffset="5381">9510 3073 7569,'-6'8'-255,"-2"3"-254,-7-6 504,0 0 1,1-5 199,-1 0 0,-5 0-131,1 0 1,-1 0 5,5 0 0,-1 0 20,-3 0 1,2-7 1,-2-2 0,2-4 120,3-2-152,-8 0 0,6-1-64,-4-4 1,4 4 56,1-4 1,1-1-147,-1 1 0,7-6 42,3 2 0,3 1-181,2-2 0,2 3 98,3-3 1,10-1 133,9 6 0,4-6 0,1 3 0</inkml:trace>
  <inkml:trace contextRef="#ctx0" brushRef="#br0" timeOffset="6732">11348 2999 7198,'-8'0'-798,"-4"-6"1205,7-4 1,-4-3-195,4-2 1,-5 0 28,5 1 0,0-6-139,5 0 1,0-6 6,0 2 0,2-11-23,3-4-13,3 3 1,6-11-116,1 3 0,0-8 109,0 3 1,-2 0-155,-4 5 1,4 4 14,-3 1 1,-2 6-78,2-1 0,-5 8 34,5 2 1,-5 6-33,5-2 1,-5-1 54,4 1 1,-4 5 36,5 6 1,-5 0-15,5 0 8,0-4 1,4 6 94,1-3 0,-5 4-42,0 6 1,-1 0 119,6 0 0,-5 0-72,0 0 1,-1 5 69,6 0 0,0 4-9,0-4 1,1 5-32,3-5 0,-2 5-23,2-5 0,4 4 1,2-4 1,7 0 15,3-5 1,12 0-17,2 0 0,8 0-3,7 0 0,1-5 1,4 0 0,-2-6 20,-3 1 0,-2-3-26,6-2 1,1 4-1,4-4 1,1 9-101,-1-9 1,-6 5 107,-3 0 1,-4 4-27,-1 6 0,5 0 20,0 0 0,6 2-58,-2 2 1,3 0 52,-3 6 1,-2-6-100,-8 6 0,-1-2 34,-3 2 1,-3 2-9,-7-7 1,-1 4-7,-4-4 0,2 2 38,-7-2 0,0-4-84,-4 4 1,-1-3 71,0-2 1,-6 0 5,-3 0 1,-4 0 95,-1 0 1,-5 0-100,-1 0-27,-5 0-93,2 0 103,-6 6 44,0-4 1,0 6-47,0-3 35,0-3 0,0 6 2,0-3 11,0-4 80,0 12-89,0-4 0,-1 4 18,-4-4 0,1 5-19,-5-5 1,4 4 4,-5 2 0,5 5-11,-5-1 0,5 6-2,-4-6 1,4 8 5,-5-3 0,7-1-4,-2 1 1,-2 1-14,2 4 0,0 1 14,5-1 1,-5 1-10,1-1 0,-6 0 6,5 1 1,-7-6-46,3 1 0,0-2 42,0 1 1,1 4-76,-2-4 0,-2-1 61,7 2 0,-4-6-1,4 6 0,-5-6 11,5 6 1,0-7-17,5 1 0,0-2-3,0-3 6,0 8 1,0-6 7,0 4 0,0-9-14,0-1 76,0-7 64,0 4-115,-6-7 0,-1-2 56,-3-3 0,-3 2-39,3-7 0,-8 5 87,-1-5 1,-6 5-79,6-4 1,-7 4 121,1-5 1,-4 5-86,-6-5 1,-4 2 6,-10-2 1,-10-1-41,-9 6 1,-14-5 27,-1 5 0,-7 0-429,7 5 1,-7 0 402,-8 0 1,45 0 0,-2 0-22,-3 0 1,-2 0 0,1 0 0,-1 0 4,6 0 0,0 0 0,-5 0 0,-2 0-42,-1 0 1,1 0 0,1 1 0,-1 0 19,2 1 0,1 1 0,5-2 1,1 0-82,-41 3 1,0-2-82,5-2 1,4 0 55,16 0 1,6 0-89,13 0 1,6 0 40,14 0 1,6-5-313,3 0 259,11 0 1,27 5 213,6 0 0,2 0 0,2 0 0,1 0 0</inkml:trace>
  <inkml:trace contextRef="#ctx0" brushRef="#br0" timeOffset="7050">12171 2970 7569,'15'0'-171,"-1"-7"1,-4 4 271,0-7 0,-2 0-20,2-4 0,1-3 92,-6-2-53,7-4 1,-9-7 51,7 1 0,-5-7-13,4-3 0,0-9-118,0 0 1,5-6 87,-5 5 1,4-2-194,2 2 0,0 5 47,-1 0 1,1 5-378,0 4 0,4 4 12,1-3 1,0 8-524,-6 1 905,1 7 0,0-3 0,-1 6 0</inkml:trace>
  <inkml:trace contextRef="#ctx0" brushRef="#br0" timeOffset="7309">12921 2852 7569,'14'0'0,"-4"-5"-522,0 0 359,-7-6 0,5 3 196,-3-7 0,-3-1 343,3-4 1,1-4 35,-1-11-303,0-2 1,0-7-161,0 0 1,5-5 98,-5 0 0,6 0-398,-1 4 1,-2 3 94,2 3 255,0-4 0,4 6 0,1-7 0</inkml:trace>
  <inkml:trace contextRef="#ctx0" brushRef="#br0" timeOffset="8241">14273 2338 7310,'15'0'892,"4"-2"-727,1-3 0,6 3 256,-2-2-317,11-5 1,4 8-62,10-4 0,3 3 103,7 2 0,5-5-153,-1 0 1,6 1 35,-5 4 1,11 0-99,-2 0 0,7-5-13,-6 0 1,6-2-10,-12 2 0,-1 2 75,-13-7 0,-8 7-15,-7-2 1,-1 2-69,1-2 1,-3 3 49,-7-3 0,-6 4-1,-3 1 0,-4 0 7,-1 0-46,-7 0-45,-1 0-3,-7 0 5,0 6 48,6-4 53,-4 4 1,4-4-16,-6 3 0,0-2 65,0 7 0,0-5-62,0 5 0,0-5 62,0 4 1,0-4-25,0 5 0,0 0 7,0 5 0,-5-6 7,0 1 2,1 0 1,4 5 30,0-1-56,0-5 31,0 4 1,1-10-19,4 7 1,-2-7 10,7 2 1,0-3 41,5-2 0,-1 0 6,1 0 1,0 0 71,-1 0 1,6 0-84,0 0 0,6-7 49,-2-3 1,-1-3-49,2-2 1,-1 1-37,6-1 0,-6 0 38,1 1 0,-7-6 20,1 0 1,-1-1 18,2 2 0,-9 2 77,4-2 0,-9 1-59,4-2 0,-7 4-38,2-4 1,-3-1-92,-2 1 0,-5-4 70,0 4 1,-6 1-191,1 4 1,-3-5 63,-2 1 0,0 4-71,1 5 0,-6 7-146,1-2 1,-8 3-210,3 2 0,-5 0 504,-6 0 0,-2 14 0,-7 2 0</inkml:trace>
  <inkml:trace contextRef="#ctx0" brushRef="#br0" timeOffset="8751">15684 2867 7569,'8'0'-404,"-1"0"265,-7 0 159,0 6 1,-7-4 66,-3 3 0,-3-4 2,-1-1 1,-3 0 26,-2 0 1,-4 0-5,-7 0 0,-5 0 119,-5 0-141,-9 0 1,-6 0-100,-14 0 0,1-4 71,-11-1 1,1 0-137,4 5 0,4-5 83,11 0 1,-6 0-244,-4 5 1,4 0 99,1 0 0,4 0-309,1 0 1,9 0 17,5 0 425,1 0 0,7 7 0,-7 1 0</inkml:trace>
  <inkml:trace contextRef="#ctx0" brushRef="#br0" timeOffset="9050">14332 3131 6651,'-10'0'367,"0"0"1,0-6-177,-4-4 1,-6-1-29,0 1 0,-1-3-129,2 3 58,2-3 1,-4-3-153,6-4 1,1 4 110,-1-4 1,7 4-56,3 1 0,3-5 51,2 1 0,7-6-269,3 6 0,8-6 78,1 6 0,7-6-224,-1 5 0,3-4 368,1 4 0,0-6 0,1 3 0</inkml:trace>
  <inkml:trace contextRef="#ctx0" brushRef="#br0" timeOffset="10576">16213 3073 7495,'-6'8'138,"4"-2"0,-9-7-42,6-4 0,-2 1 108,2-5 0,4-3-74,-4-7 0,3 1-6,2-7 1,0 1-58,0-6 1,7 1 11,2-1 1,3-5-72,-2-5-1,3-2 1,-5-9-55,7-3 1,-1 4 66,1 1 0,-2-2-126,-3 2 0,3 2 45,-3 8 1,1-2-32,-1 6 1,1 1 44,-6 5 0,5 4-314,-5 1 174,0 6 0,-3-3-35,2 6 241,-2 7 0,6 1-176,-3 7 209,-3 0 1,6 0-73,-3 0 173,-4 0-174,13 0 45,-13 0 1,7 0 61,-3 0 0,-1 0-78,5 0 0,-4 0 71,5 0 1,-5 0-65,5 0 0,0 0 76,4 0 0,3 0-60,2 0 0,4 2 106,6 3 1,1-4-40,-1 4 0,6 2 13,-1-2 1,8 0-32,2-5 0,4 4 7,11 1 0,3 0-6,11-5 1,1-1-4,-1-4 1,-6 1-226,-3-5 0,3 4 223,1-5 1,4 2-167,2-2 0,-1-1 78,1 6 0,-2-2-99,-4 2 1,-1 4 3,-3-4 0,1-2 39,4 2 1,3-5 23,-4 6 0,-7-6 8,-3 5 0,-5-5 20,-4 5 0,-4-5-22,-15 5 0,1 1 62,-12 4 1,-4 0-72,-5 0 0,-7 0 0,5 0 133,-3 0-223,-3 6-106,4 2 158,-6 0 52,7-1 0,-4-5-26,7 2 0,-5-2 122,5 3-59,-1-3 0,1 3 14,0-1 0,-7 3-5,2-2 21,-3-3 21,4 11-60,-4-12 23,5 12-19,-7-11 0,0 6 3,0-3-6,0-3 8,0 11 0,-5-10 19,0 7 0,-2-2-21,2 2 0,4 3 44,-4-3 0,-2 3-40,2 1 1,0-4 19,5 0 0,-4 0-14,-1 4 0,0 1-3,5 0 0,-2 0-2,-3-1 1,4 1 0,-4 0 1,1 4-29,0 1 0,2 6 23,-3-2 0,-2 4-35,3 2 1,-6-1 29,5 0 0,-5 6-37,5-1 0,-5 5 32,5-5 0,1 1-37,4-6 1,-5 1 40,0-1 1,0-5-1,5 1 0,0-7-8,0 2 3,0-4 1,0-1 9,0-1 1,0-4-14,0 0 1,0-5 24,0 5 1,0-6-20,0 6 41,0-6-17,0 2-8,-7-6 8,6 0-13,-12 0 211,4 0-205,-5-6 0,-1 4 120,0-3 0,-4 2-58,-1-2 0,-6 3 5,2-3 0,-6 4-1,-4 1 0,-5-2 15,-10-3 1,0 4 15,-10-4 1,3 3-45,-7 2 1,-8 0-191,-7 0 0,-5 2 192,-15 3 0,3-4-416,2 4 0,-2 2 329,7-3 0,-2 3 11,-8-2 1,7-3-18,-2 2 0,11-2-1,8-2 0,6 0-36,4 0 0,-1 0 71,-4 0 1,9 0-96,6 0 1,7 0 84,-2 0 1,9-5-163,6 0 1,5 0 171,4 5 0,4 0-262,6 0 0,5 0 55,1 0-349,5 0-179,-2 7 727,6-5 0,0 11 0,0-5 0</inkml:trace>
  <inkml:trace contextRef="#ctx0" brushRef="#br0" timeOffset="10893">16933 2984 7584,'0'-9'172,"0"-1"1,2-5-42,3-5 0,-2-6 1,7 2 0,0-6-89,5-4-26,6 3 0,-3-13-61,6 0 1,-1 0 45,2-5 0,1 3-63,-7 2 0,3 5 62,-3 0 1,-2 6-423,2-1 0,-3 9 421,-1 6 0,0-4 0,0 0 0</inkml:trace>
  <inkml:trace contextRef="#ctx0" brushRef="#br0" timeOffset="11176">17713 2970 7569,'14'0'-780,"-4"-7"838,0-3 0,0-3 270,4-1 1,1-8-104,0-2 1,-1-6 49,1-4 0,-2-3-182,-3-8-41,3-5 1,-5 4-106,7-3 1,-5-1 55,0 1 1,-6 0-484,6 4 1,-2 8 116,2 3 363,3 3 0,2 1 0,8 1 0</inkml:trace>
  <inkml:trace contextRef="#ctx0" brushRef="#br0" timeOffset="12425">18800 2308 7569,'0'8'-686,"0"5"322,0-11-302,0 5 619,0-1 44,-6-4-47,4 4 37,-4-6 2070,6 0-1933,13 0 0,-4-1 67,11-4 1,-4 3-52,-1-3 0,6 2 67,4-2 1,4-1-58,5-4 0,4-2 0,6 7 1,2-6-127,3 1 1,-3 2 117,3-2 0,8 2-157,2-2 1,16-1 76,3 6 1,5-2-60,1 2 0,-11 4 43,-9-4 1,-5-2-104,-5 3 0,-5-1 35,-10 5 0,-5 0-48,-9 0 1,1 0-5,-7 0 1,1 0 99,-5 0-219,-7 0 187,5 0-82,-12 0-262,6 0 187,-7 6 86,0-4 108,0 4 0,-5-4-93,0 3 102,0-4-86,-1 6 56,4-7 0,-6 0 40,3 0 17,3 0 160,-4 7-193,6-6 67,0 6-55,-7-1-50,6-4 1,-6 6 30,7-3 1,-1-3-88,-4 2 77,3 5-20,-5-1 1,1 7-23,-4-1 0,2-1 26,-2-3 1,5 3-12,-5-3 0,6 1 9,-6-1 1,5 2-40,-5-7 0,7 1 33,-2-1-161,3-3 119,2 4 1,7-11 44,3 0 0,4-6-21,6 1 0,3-5 121,6-4 1,1 2-110,-1-2 0,0 1 113,1-2 0,-6 4-52,1-4 1,-7 4 75,1 1 1,-4 1-9,-5-1 1,1 5 42,-6 0 0,0 1-17,-5-6 0,-2 5-65,-2 0 0,-6 0 24,-10-4 0,-3 1-9,-6 3 1,1-3-116,4 3 1,-7-3 60,6-2 1,-4 5-347,9 1 1,-4 0-138,4 0 1,0 2-325,6 7 0,-1 0 769,0 0 0,1 0 0,-1 0 0</inkml:trace>
  <inkml:trace contextRef="#ctx0" brushRef="#br0" timeOffset="15253">20138 2793 7569,'0'-8'-459,"0"2"1,-2 6 0,-4 0 864,-9 0 1,-6 0-75,-9 0 1,-10 4-73,-5 1 0,-4 2-149,0-2 1,-9-2-14,-11 7 0,-3-5-159,-1 5 1,1-6 95,3 6 1,6-6-127,9 0 1,-2-2 66,7-2 0,-5 5 6,5 0 0,0 0-304,5-5 0,0 0 322,0 0 0,6 6 0,2 2 0</inkml:trace>
  <inkml:trace contextRef="#ctx0" brushRef="#br0" timeOffset="15497">18918 3058 7499,'-15'0'-207,"-1"5"144,-4 0 0,-1 0 43,-3-5 1,-9 0 407,3 0 0,-2-7-114,2-3 1,1-3-258,0-2 1,-1 1 80,1-1 1,4-1-137,1-4 0,6 4-31,-2-4 0,10-3-126,6-1 0,10-4-252,9-1 1,13-2 53,11-4 393,3-2 0,15-7 0,4 0 0</inkml:trace>
  <inkml:trace contextRef="#ctx0" brushRef="#br0" timeOffset="18448">1470 2352 7257,'15'0'-913,"-1"0"1666,1 0-218,-7 0-186,5 0-225,-11 0 0,3 0 33,-10 0 0,-8 0-23,-7 0 1,-12 2-8,-3 3 1,-5-4-7,-5 4 1,1 2 15,0-2 0,-5 0-94,0-5 0,2 0 83,8 0 1,-7 0-161,7 0 0,-12 0 31,7 0 0,-5 0 78,0 0 1,3-2-104,-3-3 0,9 4-157,0-4 0,9 1-331,2-1 1,6 4-24,8-4 55,1-3 90,5 0 206,3-7-70,6 0 217,0 1 49,6 5 173,-4 3 9,5 6-80,-7 6 1,-2 3 98,-3 5-160,3 1 0,-9 0-14,6-1 0,-5 6-7,5 0 0,-4-1-10,4-4 0,-5 1-23,5 4 1,-6-2-10,1 6 1,2-1-16,-2 2 1,5 2 32,-5-2 0,2 8-76,-2 1 0,-1-2 65,6-7 1,-5 1-91,5-6 1,-1 4 1,1-4-290,3-1 385,-4-4 0,6 0 0,0-1 0</inkml:trace>
  <inkml:trace contextRef="#ctx0" brushRef="#br0" timeOffset="18707">647 2793 6637,'-15'0'18,"1"0"1,-1 0 55,0 0 0,-6 0 301,-4 0 1,-2 0-136,-3 0 1,1 2-160,-1 3 0,-1-4-65,-3 4 0,-3-3-117,-8-2 1,1 2-195,0 3 1,5-4 61,0 4 233,0-3 0,1 4 0,2 2 0</inkml:trace>
  <inkml:trace contextRef="#ctx0" brushRef="#br0" timeOffset="19012">471 3087 7569,'-17'5'-181,"-2"0"0,2 0-286,-2-5 0,-4 0 319,-2 0 0,2 0 282,-1 0 0,-1 0-32,-4 0 0,0 0-133,-1 0 1,7-5 30,4 0 0,2 0 0,3 5 0</inkml:trace>
  <inkml:trace contextRef="#ctx0" brushRef="#br0" timeOffset="19274">471 3411 7569,'-9'6'-74,"3"2"18,-1 1 122,-1 4 0,-7-12 90,1 4 1,-3-3 26,-2-2 1,-4 0-161,-6 0 0,-1 0-127,1 0 0,-6 0-418,1 0 522,0 0 0,4 0 0,1 0 0</inkml:trace>
  <inkml:trace contextRef="#ctx0" brushRef="#br0" timeOffset="19913">2176 2867 6495,'5'-15'475,"-1"0"0,6-1-275,-5-4 0,7-4-89,-3-10 0,0-4-15,0-6 1,1-5-49,5 0 1,-5-2 2,-1 2 0,1 4-38,5-4 1,-2-2-125,-3 2 0,3 0-203,-3 5 1,3 0 120,1 0 1,1 6 192,0 4 0,0 3 0,-1 1 0</inkml:trace>
  <inkml:trace contextRef="#ctx0" brushRef="#br0" timeOffset="20233">3072 2661 7569,'15'7'311,"0"-6"-161,-7 6 0,3-14-102,-6-3 0,5-8-9,-5-1-5,0-7 1,0-2 53,0-6 0,4-6-127,-4 6 1,5-7-35,-5 2 0,0 0 76,-5-5 1,0 8-102,0-8 1,0 3 9,0-3 1,0 0-591,0 0 678,0 0 0,6-1 0,3 1 0</inkml:trace>
  <inkml:trace contextRef="#ctx0" brushRef="#br0" timeOffset="20958">3352 2088 7079,'-7'8'166,"-3"5"163,-9-3 1,-14 9-218,-16 6 0,-3 3-31,-12 1 0,2 2 57,-2 3-378,4 4 0,-17 8 226,4 3 1,-9 1 75,3 4 0,38-24 0,1 1-324,-34 23 1,-1 6 71,12-6 190,5-4 0,14-5 0,8-10 0</inkml:trace>
  <inkml:trace contextRef="#ctx0" brushRef="#br0" timeOffset="21685">7747 2764 7569,'0'-8'-995,"0"1"826,0 7 1,0-6 136,0-4 1,1-3 101,4-2 1,-3-6 434,3-4 1,-4 3-406,-1-3-98,0 1 1,5-6-746,0 1 743,7-1 0,2 1 0,9 0 0</inkml:trace>
  <inkml:trace contextRef="#ctx0" brushRef="#br0" timeOffset="22651">12921 2470 7569,'-7'15'-52,"5"-7"0,-11 3 247,4-6-181,-4 7 1,-2-11 123,0 4 1,0-3-94,1-2 0,4 0-64,0 0 2,7 0 0,-4-2 99,7-3 1,0 2-120,0-7 1,0-1 16,0-9 1,5 4 67,0-4 1,7 2-158,-3-1 0,0 2 72,0-2 0,-4 4-53,5 5 1,-5-1-21,5 6 76,-7-7 48,10 11 1,-10-6-40,7 7 56,-7 0 0,4 2-34,-7 3 1,0 3 10,0 7 0,-2-1-5,-3 1 1,-4 1 6,-11 4 0,2 0 2,-6 9 0,-3-6 0,-7 11 0,1-6 5,-6 6 1,0-1-13,-5 1 1,6-4 28,4-1 1,5 0-25,4-4 0,4-4 38,6-1 1,2-4-16,3-1-30,4-1 1,6-4-17,0 0 0,6-7-64,4 2 1,10-3-25,4-2 1,6 0-347,4 0 447,4 0 0,6-7 0,0-1 0</inkml:trace>
  <inkml:trace contextRef="#ctx0" brushRef="#br0" timeOffset="23624">17316 2764 6467,'0'8'128,"0"-1"1,0-6 93,0 4 35,0-3-117,0 11 128,6-12-199,2 13 0,7-13 1,0 4 0,-1-3-31,1-2 1,1 0 45,4 0 0,3 0 16,6 0 0,1 0-29,-1 0 1,1 0-148,-1 0 0,-6-5 81,-4 0 0,1-7-56,-5 3 0,3 0 1,-9 0 0,-2 4 26,-2-5 0,-3 5-14,-2-5 1,-7 5 36,-3-4 0,-8 4-46,-1-5 0,-7 7 42,1-2 0,2-2-120,-1 2 1,6-5 64,-2 6 0,4-6-61,1 5 1,7-7 102,3 3 0,3 1 0,2-2 1,0 0 68,0-5 0,4 1-90,5-1 0,1 0 111,10 0 1,-4-4-52,-1-1 1,-2 1 72,-3 4 1,1 5-55,-6 0 75,0 1 0,-7-5-120,-3 5 1,-3-3-4,-6 7 1,-3 0-428,-2 5 1,1-4 433,-7-1 0,7 0 0,-3 5 0</inkml:trace>
  <inkml:trace contextRef="#ctx0" brushRef="#br0" timeOffset="25334">1617 721 7569,'15'1'35,"-1"4"0,1-3 69,0 3 1,1-4 44,4-1 1,3-1-59,6-4 0,0-3 82,1-7 0,-1 0-188,1 1 1,-1-1 104,0 0 0,-4 1-119,-1-1 1,-1 0 55,2 0 0,-4 1-29,-6-1 1,-7 0-39,-3 1 0,1 4 156,-1 0-224,0 7 118,-11-10 0,-3 11-42,-5-3 0,-8 4-9,-2 1 0,-2 0-118,1 0 0,-2 1 51,2 4 0,-1-2-96,1 7 0,-1-5 53,7 5 1,-1-2 78,5 2 0,2 3 70,4-3 0,-3 3-76,7 1 1,0-4 121,5 0 1,0 0-63,0 5 1,7-6 33,3 1 0,9 0 29,6 5 0,4-6-2,5 1 1,4-2 22,6 2 0,0 2-62,0-7 1,5-1 106,0-4 1,-5 0-96,-4 0 1,-6 0 108,5 0 1,-6-6-50,1-4 0,-3-3 51,-1-2 0,-6 2-75,1 3 0,-8-6 10,3 6 0,-5-6-100,-5 6 1,-4-3 93,-6-2 0,0 6-96,0-1 0,-2 2 41,-2-2 1,-6 3-68,-10 7 1,-1-5 41,-4 1 1,-2-1-73,2 5 1,2 5 40,-1-1 1,6 8-7,-2-2 0,6-2 44,4 2 1,-2-1-12,7 6 0,1 0 40,4 0 0,0-1-41,0 1 0,6 0 63,4-1 0,5-1-37,4-3 0,4 2 9,6-7 0,2-1 11,4-4 1,-3 0-3,8 0 0,-6-1 71,5-4 1,-1-3-81,1-7 1,-5 2 57,-9 3 1,2-3-48,-2 3 1,-4-3 38,-1-1 1,-4-1-47,-1 0 1,-2 5-1,-3 1 1,3 5-10,-3-1 1,-2-1-7,1 1 0,-4 0-5,5 5 1,-5 0 19,5 0 1,-2 2-16,2 3 1,3-2 4,-3 7 1,1-5-11,-1 4 0,3-5 9,-3 0 1,-2 3-2,2-2 1,-5 1 20,4-1-10,-5-3 0,4 6 30,-3-3-35,-4-3 0,6 6-3,-7-3 1,0-2 4,0 7 1,-5-5-6,0 5 0,-1-6 7,1 6 1,3-5-23,-3 5 1,-1-5-1,1 5 3,0-7 0,5 5-43,0-3 45,0-3-42,0 4 1,6-6 40,4 0 1,3 0 43,2 0 0,5-6-23,-1-4 0,7 2 4,-1-2 1,1 0 17,-2-5 1,4 1 86,-3-1 0,-2 0-57,1 1 1,-4-1-29,4 0 1,-4 0-58,4 1 0,-6 4 58,2 0 0,1 5-54,-1-5 0,-6 7 6,-4-2 0,0 4 1,3 2 9,-3 4 1,1-2-12,-6 7-4,7 0 1,-11 5 17,4-1 1,-3 1-48,-2 0 0,0 0 44,0-1 0,-2 3-85,-3 2 1,-3-3 24,-7 4 0,1 1-97,-1-1 0,2 0-304,3-6 0,-1-4 21,6 0 442,-7-7 0,11 4 0,-6-7 0</inkml:trace>
  <inkml:trace contextRef="#ctx0" brushRef="#br0" timeOffset="25574">4101 133 7569,'0'14'0,"-1"1"-39,-4 0 89,3 6 0,-11-5 91,3 4 0,0-2 0,-4 2 0,6-2 7,-12 6 0,7-4-146,-7 4 0,4 1-50,1 4 52,1 0 1,-1 1-239,0-1 1,0 1 160,1-1 1,1-4-364,3-1 0,3-4 436,7 4 0,0-6 0,0 3 0</inkml:trace>
  <inkml:trace contextRef="#ctx0" brushRef="#br0" timeOffset="25759">4307 383 7569,'8'0'-152,"-1"0"0,-9 0 251,-3 0 0,-5 0-45,-9 0 1,1 0-145,-7 0 0,1 1 66,-6 4 0,-4-3-88,0 3 0,-7-2 63,2 2 1,3-3-194,2 2 1,-2 3-61,1-2 302,-6 6 0,10 4 0,-4 8 0</inkml:trace>
  <inkml:trace contextRef="#ctx0" brushRef="#br0" timeOffset="26042">4013 677 7569,'29'0'-521,"-6"0"1,3 5 440,-6-1 0,0 1 105,-6-5 241,8 0 0,-6 0-50,3 0 1,-2 0-12,-3 0-64,-5 0-62,-3-6 0,-6 3-67,0-7 1,-1 6 69,-4 0 1,-8 2-115,-7 2 0,-1 0 57,1 0 0,2 0-55,-6 0 1,4 2 71,-4 2 1,6 0-165,-2 6 0,4-1 47,1 6 0,7 0 34,3-1 0,3 1 22,2 0 1,4 0-6,5-1 0,3 1-88,12 0 0,1-1 91,4 1 0,2-2-201,4-3 1,2 1-79,7-6 300,7 0 0,1 2 0,7 1 0</inkml:trace>
  <inkml:trace contextRef="#ctx0" brushRef="#br0" timeOffset="27143">4763 985 7569,'-7'8'-614,"-8"-1"0,-9-7 580,-10 0 1,-6 0 427,-9 0 0,-3 0-210,-7 0 0,-4 0-24,-1 0 0,-5-2-30,6-3-422,-14 4 0,-5-6 290,-16 7 0,46 0 0,-2-1 8,0-2 0,0 1 1,0 1-1,-1 0-30,1-1 1,0-1-1,-6 2 1,-1 1-146,-2 0 1,-1 0 0,0 0 0,2 0 65,5 0 0,1 0 0,3 0 0,0 0 21,2 0 1,-1 0 0,2 0-1,-1 0-38,-5 0 1,-1 0 0,-42 0-200,1 0 0,6 0 241,4 0 0,0 0 104,0 0 1,6 0-101,4 0 0,9 0 121,5 0 0,10 0-53,5 0 1,9 0 189,0 0 1,13 0-204,-3 0 1,6 0 423,-1 0 0,4-5-463,6 0 1,1-5 231,-1 5 0,0-5-243,1 5 1,-3-4-2,-2 4 0,2 0 70,-2 5 0,2 0 0,3 0 0,-1 0 0,0 0 0,7-2 0,3-3 0,4 4 0,2-11 0,4 7 0,-2-4 53,7 4 0,-5-7-8,5 2 0,-5 2 139,5-2 1,-6 1-101,6-6 1,-5 5 69,5 0 1,-5 1-57,5-6 1,-5-2 1,4-2 0,1 3-8,5-4 1,-5-3-18,-1-1 1,6 1 23,5-2 1,-1 1-13,-4-6 1,1-4-83,4 0 0,-4-1 69,4 6 1,-2-5-106,1-1 1,-2-5 89,2 0 0,1 4-89,-5 2 0,3-2 49,-9 2 0,5 5-15,0 4 1,-1 7-63,-3-2 0,3 9 71,-3 1 1,-2 7-8,2-2 1,0 3 5,4 2 0,3 2 44,2 3 1,-1 2-45,7 2 1,-1 4 9,6-3 0,4 3-20,0 2 0,7 0-2,-2-1 0,2 1-1,-2 0 0,4-5 19,-4-1 1,4 0-48,1 0 0,11 3 28,4-7 1,11 4-14,4-4 1,1 5-182,8-5 0,-6 0 231,1-5 1,4-5-34,1 0 0,-34-1 0,2-1 0,2 0 0,2-1 1,-1 1-1,-1-2-52,1-3 1,0 0 0,-1 2 0,0 2 47,1-2 1,0 0-1,1 2 1,0 0-29,1 0 0,0 1 0,44-1 17,-17 3 1,-9 3-26,-16 2 0,0 8 11,-4 7 1,-7 1-33,-3 9 0,-5-7 15,5 2 1,5-4 0,-5-1 0,4-2 13,-4-4 0,0-2 1,0-7 1,5 0 194,0 0 0,11 0-202,-1 0 1,10-2-10,-1-3 0,1 2 10,-5-7 1,-7 7 56,-13-2 0,-8 4 10,-7 1 1,-6 0 6,-8 0 1,-7 6 10,-3 4 0,-3 3-52,-2 2 1,-5-6-16,0 1 24,-7 0 1,6 5-56,-4-1 1,-1-4 50,6 0 0,-2 0-11,2 5 0,2-1 1,-7 1 1,5 6-5,-4 4 0,0 2 15,0 3 0,-5-1-13,5 1 0,-4 6 52,-2 3 1,-1-2-43,-4 3 1,4-1 26,-4 5 1,-1-2-24,1-3 1,-6-3-84,2-6 1,1-1 47,-2 1 1,7-8-70,-1-2 1,2-5-140,3-5 1,-1 1 60,0-6 1,-4 1 175,-1-1 0,-6-3 0,3 5 0</inkml:trace>
  <inkml:trace contextRef="#ctx0" brushRef="#br0" timeOffset="27729">3058 1103 7569,'0'15'0,"-5"-6"-464,0 1 319,0 0 0,3 0-29,-3 0 374,4-1 1,-11 6-52,7 0 0,-4-1-243,4 1 0,-7 5 90,2-1 0,2 3-125,-2-3 0,2-2 12,-1 2 1,-3-1-84,7 2 0,-1-4-68,1 4 268,3-4 0,-4-1 0,6-1 0</inkml:trace>
  <inkml:trace contextRef="#ctx0" brushRef="#br0" timeOffset="28037">3146 1500 7569,'0'-8'-703,"0"1"718,0 7 84,-7 0 0,-1 2-24,-7 3 1,1-4 4,-1 4 1,0 2-51,1-2 37,-8 6 1,1-3-23,-3 7 1,1-5-7,3-1 0,2 1-72,-6 5 1,1 0 61,-2-1 0,-1-1-66,7-3 0,-8 3 76,3-3 0,1-3-77,-1-2 0,6-4 14,-2-1 1,4 0-15,1 0 0,0-6 19,1-4 0,1-3-8,3-2 0,-2-5-118,7 1 1,0-7 35,5 1 109,0-3 0,0-1 0,0 0 0</inkml:trace>
  <inkml:trace contextRef="#ctx0" brushRef="#br0" timeOffset="28621">5115 1088 7103,'0'8'-302,"0"-1"371,-6-7 0,3 0 14,-7 0 0,-2 0-10,-7 0 0,1 0 162,-7 0 1,1 0-90,-6 0 0,-4 0 64,0 0 0,-5-5-58,4 0 1,-5 0-117,0 5 0,-7-1-6,-2-4 0,0 1-164,5-5 0,1 5 73,4-1 1,-2-1-296,7 1 356,6 0 0,1-1 0,4-3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44:48.5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1 647 7569,'0'8'-1443,"0"-1"1746,0-7 1,0-14-157,0-5 1,0-2-89,0-4 1,5-1 6,0-8 1,6 1 198,-1-6-227,-4 6 0,7-9-31,-3 3 1,-2-4 6,2-1 1,-5 5-236,5 0 0,-5 6 98,5-1 0,-7 7-188,2 3 1,-2 11 310,2-2 0,-3 4 0,4-4 0</inkml:trace>
  <inkml:trace contextRef="#ctx0" brushRef="#br0" timeOffset="217">383 235 7569,'8'0'-1110,"-1"0"1452,-7 0-218,-13 0-113,-4 0 1,-7 0-106,-1 0 1,1 2 103,-6 3-40,-6-4 1,5 11-72,-3-7 0,5 5 3,4-6 1,-1 6 97,7-5 0,-8 13 0,5-2 0</inkml:trace>
  <inkml:trace contextRef="#ctx0" brushRef="#br0" timeOffset="1451">295 500 7569,'21'8'-976,"0"5"864,4-3 0,-4-2 113,-6 2 1,-1-7 55,1 2 0,0-3 20,0-2 1,-6 0-25,1 0 0,-5 0-1,5 0 1,-7-2 52,2-3-75,3-3 1,-5-2 8,7 0 0,-7 1-1,2-6 1,-3 5-52,-2 0 1,0 5 94,0-4-137,0 5 0,-2-2 113,-3 6-97,-3 0 28,-6 0 0,1 6-29,3 4 0,-2 3 38,7 2 0,1 4 2,4 1 1,0 0 54,0-6 0,0 3-52,0 2 0,1-2 66,4 2 0,-2-7-53,7-3 1,0 0-21,5 0 0,1 3 20,4-7 0,-3 0-2,8-5 1,-5-7-2,4-3 1,1-3 1,4-1 1,-5-6-24,1 0 0,-2-4 15,1 4 1,2-4-25,-6 4 0,5 1 24,-6 4 1,1 0-51,-6 0 47,1 7-3,0 2-2,0 6 0,-7 6 1,-3 4 0,-4 5-9,-1 4 1,0-2 8,0 2 0,0-2-30,0-3 0,0 1 23,0 0 7,0-1-1,0 1 1,2-7-2,3-3 0,3-3-53,7-2 0,-1-5 48,1 0 1,1-11-13,4 1 1,-4-1 8,4 6 1,-4-3-10,-1 3 0,0-1 2,-1 1 1,-4-2 48,0 7 10,-7 1-15,10 4 1,-11 6-10,3 4 0,-4 3-14,-1 2 0,0-1 18,0 1 0,0 0-14,0-1 1,5-4 23,0 0 1,2-2-22,-2 2 1,-2 1 22,7-6 0,-5 0-18,4-5 1,1 0 1,5 0 0,0-1-19,-1-4 1,1-3 0,0-7 0,-1 5-18,1 0 1,0 0 25,0-4 1,-1 4-26,1 0 20,0 7 64,-1-4-42,1 7-10,0 0 1,-2 2-15,-3 3 19,3-3-31,-5 4 20,7 1 1,-1-6-24,1 4 1,0-5 16,-1-5 1,3 2-15,2-7 1,-2 5 9,2-5 1,-2 2-1,-3-2 1,1-1 22,0 6 1,-6-5 2,1 5 1,-5-4 105,5 4-108,-7 0 68,4 5-88,-7 0 0,-2 6-9,-3 4 0,2 8 0,-7 2 1,0 6 11,-4-2 0,-1 4-11,0 2 6,-6 5 0,0 1 2,-4 4 1,-1 0 3,7-5 0,-3-1-6,3-5 0,2-1 1,-2-3 1,2-1-114,3-9 113,6 3-132,-5-10 110,11 0-36,-5-1 20,7-7 1,7-7 14,3-3 1,3-8 12,1-1 0,6-6 5,0 6 0,4-7 44,-4 1-50,6-3 1,-5-3 27,4-3 1,1 3-27,-7-3 1,6 4 29,-6 6-25,8 3 0,-9 1 1,6 0 1,-4 6 1,4 4 0,-6 2 28,2-2 1,1 3 6,-1 7 0,-1 0 94,-4 0-121,0 0 1,-1 5 77,1 0-66,0 7 0,-1-4 52,1 6 0,-5-4-46,0 0 0,-6-7-22,6 2 0,0-3 47,5-2-33,-1 0 1,1 0-16,0 0 1,0 0-6,-1 0 1,-1-2-29,-3-3 0,2 2 43,-8-7 0,6 5-214,-5-4 209,7 5-97,-11-2-139,6-1-32,-7 6-11,0-6 1,-7 14-1,-1 1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44:47.7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265 676 6708,'9'8'323,"-3"-1"-271,-6-14 1,0-1 97,0-6-105,7-8 1,-6 4 33,4-6 0,2-1-21,-2-4 1,4-5-82,-4-1 0,5-4 73,-5 5 1,5-5-181,-5 4 0,0 1 104,-5 5 1,0 1-252,0 3 1,0 4 9,0 7 267,0-1 0,0 0 0,0 0 0</inkml:trace>
  <inkml:trace contextRef="#ctx0" brushRef="#br0" timeOffset="324">545 235 6201,'8'-1'0,"-3"-4"84,-4 3 1,-1-11 121,0 3 0,0-3-93,0-1 0,-5-3-88,1-2 1,-3 2-28,2-2 1,2 2 21,-7 3 1,5-1-21,-5 0 1,1 2 24,-6 3 1,0-1-45,0 6 1,1 0 21,-1 5 1,0 0 30,1 0-33,-1 7 1,0-1 18,1 4 1,-6 8 9,0-3 0,1 4-26,4 1 0,-5 1 8,1 4 1,-6 2-297,6-2 171,-7 3 1,3-4-178,-7 1 0,1-6 290,0 6 0,-1-1 0,1 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6:41.09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265 30 6078,'8'0'-53,"-1"0"1,-7-2 114,0-3-33,0 4-1,0-6 4,7 7 0,-6-2 39,4-2 25,-3 2 312,-2-5-309,6 7-43,-4 0 1,4 2 68,-6 3-45,0-3-13,0 11 18,0-5-80,0 7 0,0-1 31,0 1 0,0 0-8,0-1 1,0-4 1,0 0 1,0 1 2,0 9 0,0-4 23,0 4 0,5-4-25,0-1 1,0 4-10,-5 1 0,0 6 12,0-1 0,0-2-35,0 1 0,5-1 15,0 1 0,0 4-9,-5-3 1,0-2-18,0 1 1,0-4 32,0 4 1,0-1-12,0 2 0,0 1 0,0-7 1,0 6 16,0-6 0,-5 1-12,0-5 0,0-1 44,5 1 0,0 0-29,0-1 0,0 1 1,0 0 0,0 0-18,0-1 0,0 1 13,0 0 1,0-1-52,0 1 0,0 0 46,0-1 0,0 1-24,0 0 0,5 0 14,0-1 1,1 1-15,-1 0 1,-3-1 11,3 1-6,3 0 1,-5-1 31,7 1-16,-7 0 1,6 0-20,-5-1 0,-2-4 22,3 0-20,-3-7 7,-2 10 1,5-10-14,-1 7 0,1-7-4,-5 4-92,0-7 94,0 7 0,0-6 23,0 6 7,7-7 3,-6 0 16,6 0-45,-7-7 1,2 4-3,3-7 1,-4 5 4,4-5-10,-3 1 1,3-6 7,0 0 0,1 5-18,-1 1 1,-2 0 13,7 0 0,-7-4 4,10 4 0,-5 1 1,2-3 24,0 6-26,-7 0 0,4 3 16,-7-2 0,2 2-10,2-3 4,-2 3 1,5 2-14,-7-6 4,0 4-2,0-4-1,-7 6 14,5 0 1,-6 0-10,3 0 0,4 0 0,-7 0 0,3 0 1,3 1 17,-3 4 0,2-3 4,-2 3 1,3 3 3,-3 2 0,-3-2 24,-2 2 0,2-2-37,-1 2 0,-1 3 29,-5-4 1,2 5-22,3 0 0,-3 1-4,3 0 1,-3-6 5,-1 1 0,-1 0-24,0 5 0,0-2 1,1-3-4,-1 3 0,0-7-6,1 4 27,-1 3-10,0-11 0,5 4 5,1-6 56,5 0 1,-4 0-44,3 0 188,4 0-181,-12 0 0,9-6 7,-5-4 1,4 3-32,-5 2 1,0-3 27,-5-2 1,6 2-61,-1-1 1,0 4 53,-5-5 1,2 5-42,3-5 0,-1 0 26,6-4 1,-5 4 32,5 0 1,-1 0-41,1-4 1,3 4 22,-3 0-27,4 0 40,1-5-69,0 1 0,0 4 61,0 0-93,0 7-141,0-4-96,6 7-295,-4 0 162,4 0-154,-6 7 162,0 1 418,-6 7 0,4-1 0,-4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41:21.28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1015 7569,'0'8'446,"0"-1"-290,0-7 1,0-12-62,0-3 0,2-7-40,3 2 0,-2-6 29,7 1 0,-5-2-41,5-3 1,-5 1 36,4-1 0,-1 1-80,2 0 1,3-1 7,-3 1 1,-2 4-125,2 1 0,-2 1-68,2-2 1,2 4-215,-8 6 0,3 2-667,-2 4 1065,-4-4 0,6 11 0,-7-5 0</inkml:trace>
  <inkml:trace contextRef="#ctx0" brushRef="#br0" timeOffset="497">118 971 7569,'15'5'-60,"-1"0"0,1-1-89,0-4 0,-1 0 318,1 0 0,0 0-55,-1 0 1,1 0-87,0 0 0,1 0 35,4 0 1,-4 0 73,4 0 0,-4-4-70,-1-1 0,-1-5 66,1 5 0,5-7-54,-1 3 0,3-4 2,-3-2 1,-2-1-42,2-4 0,-3 2 27,-1-6 0,0 6-33,0-2 1,-6 0 39,1 6 1,-7-4 41,2 8-1,-3-3-59,-2-2 1,-7 7-29,-2 3 1,-4 3-6,-2 2 0,0 0-14,0 0 0,-4 0-102,-1 0 0,1 2-56,4 3 1,0-3 48,1 2 0,4-2-30,0-2 1,5-2 45,-5-2 1,7 0-125,-2-5 0,3-1 101,2-5 0,2 0 81,3 1 1,-2-1 87,7 0 1,-5 1-77,5-1 0,-7 0 141,2 0 0,-3 1-83,-2-1 1,0 0 42,0 1 0,0-1-30,0 0 1,-7 7-265,-3 3 1,-3 4-48,-2 1 1,1 0 253,-1 0 0,-6 6 0,-2 2 0</inkml:trace>
  <inkml:trace contextRef="#ctx0" brushRef="#br0" timeOffset="1017">1426 853 7509,'0'8'333,"-6"0"-29,-4-3-191,-10-3 0,4 6-20,-4-3 0,-1-3 60,1 3 0,-6 1-127,2-1 0,1 5 22,-2-5 1,6 1-39,-6-1 0,6-3-36,-6 3 0,7-4 66,-1-1 1,-3-1-116,3-4 1,-1 2 77,6-7 0,-1 0-86,0-5 1,0 1 66,1-1 1,6-5-42,3 1 0,3-8 39,2 3 0,0-4-8,0-1 0,7-5 55,2-1 1,4-1 22,2 2 0,1 3-11,4-3 1,1-2-29,4 1 0,3 1-165,-4 5 0,2-1 62,-1 1 0,1 6-392,-7 3 1,6 4 16,-5 1 465,-1 7 0,2-5 0,2 5 0</inkml:trace>
  <inkml:trace contextRef="#ctx0" brushRef="#br0" timeOffset="1240">1279 544 7569,'-15'7'-116,"1"1"0,-1 7 78,0 0 1,1-2 163,-1-4 0,-5 3-82,1-7 0,-6 1 149,6-1 0,-6-2-269,6 7 1,-6-7-446,5 2 521,1 4 0,-2-1 0,-2 6 0</inkml:trace>
  <inkml:trace contextRef="#ctx0" brushRef="#br0" timeOffset="1892">2249 353 7136,'-14'9'-115,"-1"-5"275,0 5 1,-1-6-70,-4 7 1,2-5-7,-6 4 1,-1 6 34,-4 5 0,4 4-37,1-4 0,1 6-34,-1-2 1,-3-1-4,8 2 1,-1-2-1,5 1 0,-2 2-5,2-6 0,-3 4-90,8-4 0,-1 4-2,1-4 1,-2 0 57,7-6 1,1 1-51,4 0 1,0-1 61,0 1-128,0 0 0,6-2 8,4-3 1,3-4 22,2-6 0,1 0 55,4 0 1,-4 0-2,4 0 0,1 0 22,-2 0 1,6-5-34,-6 0 1,6-4 61,-5 4 0,1-5-47,-2 5 0,-2-6 30,2 1 1,-2-2-19,-3 3 1,-1-5 103,-3 5 1,2 1-89,-7-2 1,1 2 17,-1-2-28,-3-3 1,3 6 11,-10-3 1,-4 4-100,-5 6 0,-3 0 57,-2 0 1,1 0-639,-7 0 670,7 6 0,-9 3 0,4 5 0</inkml:trace>
  <inkml:trace contextRef="#ctx0" brushRef="#br0" timeOffset="2315">2484 971 7186,'0'-15'49,"2"0"-14,3 1 1,-3-3 164,3-2 1,-2-1-86,2-9 0,-4 3-88,4-9 1,2 6 48,-2 4 1,0-1-85,-5 7 0,0-6 8,0 6 1,4 4-246,1 5 76,0 0-103,-5 2 1,0 0-639,0 3 910,0 3 0,-6-4 0,-2 6 0</inkml:trace>
  <inkml:trace contextRef="#ctx0" brushRef="#br0" timeOffset="2827">2705 941 7569,'10'0'0,"0"0"0,-6 0-24,6 0 81,-6 0 0,7-6 75,-6-4 0,6-5-7,-1-4 0,-2-4-72,2-7-53,0 1 1,3 5 94,-3-1 1,3 1-2,-3-6 0,-2 2-64,2 4 1,-6-2 53,6 6 0,-7 5-171,2 6 1,-1 5 26,1-1-116,-4 4-30,6 1 27,-7 6 0,0 3 86,0 5 1,0 6-91,0-1 1,0 1 104,0-5 0,0 4 19,0 1 0,0 0 25,0-6 1,6-1-43,4-3 1,3 3 124,2-3 0,-4-4-24,4-1 0,-4-3 56,9-2 1,-4 0-35,-1 0 0,0 0 114,-1 0 0,1-7-66,0-2 0,0-4-63,-1-2 0,1 3 94,0-2 1,-1 7-72,1-7 1,-2 2-50,-3-3 1,1 1 0,-6-1 1,5-5-115,-5 1 1,0-2-213,-5 1 1,0 2 40,0-6 278,0 6 0,-7-17 0,-1 4 0</inkml:trace>
  <inkml:trace contextRef="#ctx0" brushRef="#br0" timeOffset="3077">2499 1 7767,'-8'1'958,"3"4"-799,-3-3 0,0 4-151,-7-6 1,5 0 81,0 0 1,6 0-967,-6 0 876,6 0 0,-9 0 0,5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51:26.1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324 499 7569,'0'8'-1075,"0"-1"1699,0-7 0,-5-7-161,0-3-288,0 4 0,5-7-9,0 3 1,0-5-26,0-4 0,5 1-125,0-7 1,7 1 80,-3-6 1,5 1-110,0-1 0,-1 1 30,-3 0 0,3-2-33,-3-4 1,-3 6-11,-3 0 0,-2 1-241,-2 8 130,0 1 1,-6 6 87,-4 3 0,-5 5-1,-5 10 1,-4 5 26,-10 9 0,3-1-80,-4 7 1,-1-1 74,2 5 0,0-4-289,4-1 1,3-7-10,2-2 325,-3-1 0,12-6 0,-5 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0:54:51.13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5865 2000 7282,'0'14'-645,"0"1"503,0 0 1,0 6 91,0 3 1,0 1 112,0 4 0,0 4 148,0 11 0,0 2-23,0 3-127,0-3-24,0 17 0,0-4-32,0 10-126,0 3 0,0-1 164,0 8-9,0 6 1,0-10-29,0 3 0,0-9-4,0-5 1,0-7-69,0-8 0,0 0-138,0-10 0,0-5 54,0-4 1,0-8 149,0-7 0,-5-2 0,0-3 0</inkml:trace>
  <inkml:trace contextRef="#ctx0" brushRef="#br0" timeOffset="507">5850 3381 7569,'23'0'-357,"5"0"-44,-4 0 0,4 0 338,2 0 0,6 0 300,3 0 0,-2 0-168,2 0 0,-1 0 1,1 0 0,-1 2 0,-4 3 1,2-2-10,3 7 1,5-7-110,0 2 98,1-3 0,17-2-29,-4 0 23,4 0 0,-3 0-45,0 0 1,0 0-8,0 0 1,-4 0-12,4 0 1,1 0-12,9 0 1,8 0 41,-4 0 0,-3 0-12,-6 0 1,-3 0-169,-3 0-593,1 6 750,7-4 1,-4 6 0,6-3 0,-1-2-56,2 7 0,-4-7 63,-6 2 1,-7-3-30,-3-2 1,-3 0-3,-2 0 0,0 0-94,0 0 116,0 0-2,0 0 1,0 0-214,1 0 199,-1 0 341,-7 6 0,-1-2-390,-6 5 0,-6-4 47,1 5 1,-8-7-73,3 2 1,-8-3 5,-3-2 96,-5 6 0,9-4 0,-5 5 0</inkml:trace>
  <inkml:trace contextRef="#ctx0" brushRef="#br0" timeOffset="835">8775 3249 7569,'9'0'-504,"-3"-6"1,-1 2 643,0-6 0,0 1-25,-5-6 1,5-1 7,0-4 1,0-3-79,-5-6 1,0-1-5,0 1 0,0-5-108,0-1-51,0-12 164,0 8 0,0-12-178,0 7-42,0 0 153,0 0 0,-2-5-114,-3 0 1,3 0 60,-3 5 1,2 0-9,-2 0 1,4-5 23,-4 0 0,1 1-11,0 9 0,2-2-127,-3 7 151,-3 0 1,6 4 0,-4 7 44,6 4 0,-7-4 0,-1 0 0</inkml:trace>
  <inkml:trace contextRef="#ctx0" brushRef="#br0" timeOffset="1199">8761 1911 7569,'0'9'-447,"0"-3"468,0 1 0,0-4 109,0 7-22,-7-7 0,4 5-68,-7-3 0,0-3 97,-4 3 0,-8 1-97,-2-1 48,-4 0 1,-3-5 88,-3 0-191,3 0 47,-12 0 0,6 0-58,-7 0-77,0-7 165,-1 6 1,3-6-140,3 7 26,-10-6 0,6 4-16,-15-3 87,-5-3 0,-10 6-44,-1-3 1,1 2-208,-1-2 0,3 4 180,2-4 0,-3 3-3,4 2 1,-16 0-180,-4 0 213,3 0 1,5 0-28,7 0-1046,6 0 1063,-12 0-16,11 7 1,-19-6-10,4 4 1,3 2-161,1-2 1,6 4 132,4-4 0,-3 10-20,4-5 1,-4 6-111,-2-6 1,1 3-28,-1 2 238,14-7 0,0-2 0,12-6 0,1 0 0,-5 0 0,-4 0 0</inkml:trace>
  <inkml:trace contextRef="#ctx0" brushRef="#br0" timeOffset="1718">6953 2117 7569,'8'0'-1055,"0"0"1271,-3 0 81,-3 0-261,4 0 1,-6 7-23,0 3 1,0 3 20,0 1 0,0 8-2,0 2 1,0 12 9,0 8 0,-2 3-9,-2 12 1,2-2 11,-3 12-134,3 0 1,2 7 207,0 8-310,0-8 0,0 16 195,0-14 0,0-6-2,0-8 0,0-5-12,0-5 0,2-7-100,3-13 1,-3-1-36,2-14-90,5-5 0,-1-16 287,7-13 0,-1-13 1,1-9-1</inkml:trace>
  <inkml:trace contextRef="#ctx0" brushRef="#br0" timeOffset="1992">7820 2029 7569,'23'0'-325,"-2"0"-88,-6 0 0,-5 7 47,-1 2 705,-5 11-215,9-4 1,-12 12-44,4-3 1,2 9-28,-2 5 0,0 8 2,-5 2 1,-2 9 11,-3 0 0,2 3-69,-7 7-1169,7 1 1162,-10 18 1,4 2 5,3-37 1,-2-1-1,0-1 1,1 0-157,-8 43 0,1 0 1,-1-10 1,0-4 63,1-6 93,-1-6 0,3-13 0,1 0 0,-4-2 0,-1-4 0,-4-6 0</inkml:trace>
  <inkml:trace contextRef="#ctx0" brushRef="#br0" timeOffset="-2211">206 2029 7569,'0'15'-121,"0"-5"0,0 1 0,0 4 113,0 3 1,0 8 0,0-2 34,0 4 6,-7 8 0,4 2-10,-7 6 1,5 5-2,-4 0 0,-1 5-79,-5-5 82,7 6 0,-5-3 25,3 7-86,-3 0 63,5 0-41,-5 0 0,11-2-3,-3-3 1,-1-4 1,1-6 1,0-6-7,5-4 0,0-4 2,0-6 1,0-3-5,0-6 1,5 0-177,0-1 185,0-5-68,-5 4 1,4-10-337,1 7 264,0-7 154,2 3 0,1 1 0,7 1 0</inkml:trace>
  <inkml:trace contextRef="#ctx0" brushRef="#br0" timeOffset="-1636">0 3308 7569,'15'0'-332,"-5"0"288,-1 0 1,1 0-138,5 0 0,0 0 190,-1 0 1,1 0 32,0 0 0,6 0 20,3 0 0,4 0 7,2 0 0,4 0-73,0 0 66,7 0-32,-3 0 0,6-2 10,0-3-1,-7 4-20,6-6 1,-11 7 13,8 0 0,-3 0-38,2 0 1,5 2-11,1 3 1,5-4-6,9 4 1,1-3-5,4-2 1,-3 0-132,2 0-443,-9 0 597,3 0 1,-4-7-105,5-2 104,8 2-39,1-6 1,8 6-3,3-2 1,-6-3-91,-3 7 1,3-1 112,-9 1 0,3 3-7,2-3 1,1 4-2,4 1 0,6 0 80,-1 0-926,-6-7 860,-7 6 0,-4-6-19,2 7 16,-2 0-25,11 0 1,-5 0-29,6 0 1,-6 0 16,-3 0 0,-9 5-5,-1 0 0,-6 0 268,1-5 0,-4 0-274,-1 0 0,5 5-155,0-1 218,0 1 0,-8-5 0,0 0 0,3 0 0,2 0 0,3 0 0</inkml:trace>
  <inkml:trace contextRef="#ctx0" brushRef="#br0" timeOffset="-652">3587 3308 7243,'6'-15'-717,"-4"4"677,3-4 0,1 2 275,-1-12 1,2 1-12,-2-5-156,-4-7 1,11-7 33,-7-6 0,4-13-19,-4-2 0,5 1-51,-5-1 1,0 4 47,-5 1 0,0 2-169,0 3 45,0-3 1,0 16 43,0-3 0,0 8-120,0-3 0,-2 8 13,-3 1-15,4 1 93,-12 12 0,9-4 3,-5 6 1,-1 6 10,-5-1 0,5 7 8,0-2 0,2 1 1,-2 0 1,-3 2 2,4-3 1,0 2 33,0-2-10,-1 3 1,-5-9 36,0 6-51,7 0 13,-5-2 0,5 6 29,-7-4-20,1-3 0,-3 4 2,-2-5 0,2 5-1,-2-1 0,2-1 6,3 1 0,-6-5-9,1 5 1,-8-4 1,3 4 1,-2-5 11,1 5-13,-2 0 14,-3-1 0,-7 4 9,-8-3 1,0 3 2,-4 2 0,-5 0 0,-10 0 1,4 0-41,-4 0 1,4 0 4,1 0 1,-2 0-22,-2 0 0,-11 5-7,-9 0 1,-2 2-672,2-2 698,3-4 0,6 6 138,1-7-138,-1 6 0,-1-4 48,-3 3 1,1 1-146,-6-1 1,11 5 110,-2-5 0,12 5 9,3-5 0,-6 6-13,1-1 0,-1 3-14,-4 2 0,4-1-96,1 1-515,1-7 576,10 5 0,3-6 373,6 3 1,0 1-368,4-6 1,0 0 152,0-5 0,0 0-206,5 0 0,3 0-114,7 0 0,-1 0 0,6 0 0,1 0 227,4 0-723,7-7 360,-5 6 52,11-6 266,-4 7 0,6 0 0,0 0 0</inkml:trace>
  <inkml:trace contextRef="#ctx0" brushRef="#br0" timeOffset="2960">2425 2088 7315,'7'15'-570,"-5"-1"743,2 1-131,-2 0 0,3 4-14,0 1 0,0 1 20,-5-1 0,0 1-168,0 3 147,0 4 1,5-7-15,0 4 0,0 8-8,-5-4 1,0 10-69,0 0 90,-7 10-11,5-3 1,-9 11-120,6-3 110,-6 10 0,7-9-162,-5 4 72,5-10 0,-7 0 6,6-10 1,-5-3-111,5-6 0,-5-6 187,6 1 0,-8-7 0,4 3 0</inkml:trace>
  <inkml:trace contextRef="#ctx0" brushRef="#br0" timeOffset="3427">1279 2323 7241,'8'7'-548,"-1"-6"641,-7 6-36,0-1 1,0-2 25,0 5 1,0-4 13,0 5 1,0-5-27,0 5 1,0 1 6,0 9 0,-2-2 32,-3 6-47,3 1-2,-11 4 0,10 7-173,-7 3 191,-6 17-73,6-2 1,-14 18-60,9-4 1,-3 7 34,3-1 1,1 1-111,-1-11 1,5-1 39,0-4 1,2-7-155,-2-3 1,4-9 241,6-6 0,6-10 0,2-2 0</inkml:trace>
  <inkml:trace contextRef="#ctx0" brushRef="#br0" timeOffset="4437">3587 2617 7569,'14'2'-636,"1"3"437,0-4 0,4 6 164,1-7 0,1 0 275,-1 0 1,1 0-136,3 0 0,6 0-31,-1 0 1,2-2-181,9-3 171,-1 4-13,5-13 1,11 6-153,4-6 153,10-1-832,-2 0 658,-7 1 156,4-1 0,-12 0-34,7 0 1,0 2 3,-1 4 0,6 2-7,0 7 0,0 0 5,-6 0 0,-5 0-27,-4 0 40,-10 7-6,3 1 0,-6 6-57,3 1 59,-3 0-4,-6 0-47,6-1 45,1-6 0,6 4 378,-4-7 1,3 0-419,-2-5 1,2 0 16,2 0 1,-6 0-31,-4 0 0,-5 0-133,-4 0 144,3 0-8,-12 0-25,5 0 41,-13 0-21,5 0-17,-11 0 55,11 6 0,-11-3 5,3 7 15,-4-7 3,-1 11 0,0-11 11,0 7-29,0-7-2,0 10 0,-1-10 53,-4 7-43,-3 0 2,-1-2 1,-4 5 2,4-3 0,-4-2-5,-2 2 1,0-7-1,0 2 0,1-2-7,-1 2-1,0-3-61,1 4 64,-1-6-3,7 0 4,1 0 3,7 0 1,12 0 16,2 0 0,4-6 3,-3-4 1,0 0 4,-1-5 1,1 4 6,0-9 0,0-1 17,-1 2-34,1-8 19,0 5 1,-1-8 31,1 1-51,0-1 24,-7 1 0,3 0 9,-6-1 0,5 6-16,-5-1 1,0 2 2,-5-1 1,0 1 17,0 3 0,-2 9 1,-3-4 0,-8 5-151,-6 1 129,-1 2-5,-1 7 0,-2-5-256,-6 0 114,-1 0-67,1-1 0,-7 4 181,-3-3 0,-4 4 0,-1 1 0</inkml:trace>
  <inkml:trace contextRef="#ctx0" brushRef="#br0" timeOffset="4893">5762 3087 7569,'-8'0'-329,"-5"0"-38,3 0 1,-5 0 299,-4 0 1,2 0 237,-2 0 1,-4 0-73,-2 0 0,-4 0 87,-5 0 0,-5 5-154,-10 0 47,-4 7-53,-5-4 0,-1 2-49,0-1 1,2-5 61,3 1 1,-5-2-81,0 2 0,-6-4 34,-9 4 1,1-5-14,-1-5 1,6 2 13,-1-7 1,7 2-4,-1-2 0,-3-3-63,2 3 75,1-3 1,-6 4-177,1-1 82,-1 7 1,12-9-1,3 7 1,3 0-238,7 5 328,7 0 0,1 0 0,6 0 0</inkml:trace>
  <inkml:trace contextRef="#ctx0" brushRef="#br0" timeOffset="5302">4233 3455 6827,'-14'0'-722,"-1"-5"1046,0 0 1,-4-5-145,-1 5 1,-4-6-80,4 1 1,-6-3-62,1-2 0,3 1 3,-3-1 1,7-1-157,-2-4 148,4 4 1,1-10-183,1 6 182,6-6 0,-4 3-25,7-6 1,0-1-92,5 1 0,5 4 30,0 1 0,11 1-9,-1-2 0,10-1 44,-1 7-149,4-1 71,8 5 0,-3 1 94,6-1 0,0 0 0,5 1 0</inkml:trace>
  <inkml:trace contextRef="#ctx0" brushRef="#br0" timeOffset="6947">1823 3043 6264,'8'0'535,"5"0"-322,-11 0-173,4-6 0,-6-2 101,0-7-83,0-6-28,0-2 1,5-5 17,0 4 0,0-4-23,-5 3 0,0-2-67,0-3 1,0 2 12,0 4 0,0-2-147,0 6 0,0 1-400,0 4 313,0 7 263,0 1 0,6 1 0,3-3 0</inkml:trace>
  <inkml:trace contextRef="#ctx0" brushRef="#br0" timeOffset="7220">2058 2705 7569,'0'10'-226,"0"0"210,0 0 1,0-1-51,0 1 11,0 0 256,-7 5-231,6-7 45,-12 5 0,5-7 163,-7 4-240,0 3 154,-6-4 0,3-1-19,-7-3 1,6-4-7,-6-1 1,6 0 102,-6 0-232,1-6 39,-6-2 0,6-9-32,-1-2-18,1-4 121,1-13 1,-3-3-109,6-10 82,7 3-40,0-18 1,11 9-105,-2-14 0,8 5 0,6-4 0,3 11-405,2-2 374,6 10 1,9-2 0,7 7 0</inkml:trace>
  <inkml:trace contextRef="#ctx0" brushRef="#br0" timeOffset="8381">8746 2661 6931,'10'8'-780,"0"-3"780,-7-3 0,8-1-53,-6 4 145,7-3 0,-9 5 2,7-7 1,-5 0 72,4 0 0,-4 0 101,5 0-229,0 0 0,1-5 38,4 0-22,-4 0 15,11 5-46,-8 0 1,6 0 25,0 0 0,6-5-21,-2 0 1,6-2-13,4 3 1,-1 0-2,6-5 1,-7 4-16,3-5 1,-4 2-142,-2-2 151,1-3-22,-8 5 0,5-2-9,-8 0 0,1 7 12,-6-2 1,-4 3-20,0 2 22,0 0 1,0 0-5,-1 0-2,-5 0 0,2 2-13,-6 3-12,0-4 31,0 12-39,0-11 16,0 11 1,0-10 7,0 7 1,0-5-4,0 5 0,0 0 5,0 4 1,0 1 0,0 0 0,0 0 17,0-1 1,0 7 1,0 4 0,0 3 41,0 1-50,0 7 7,0 2 0,0 6 0,0 0 1,0-3 3,0 3 1,0-8 1,0 8 0,0-10-24,0 0 0,0-3-6,0-1 1,0-2-22,0-4 0,0-3-91,0-6 1,0 0-88,0-1 9,0 1 31,-6-7 183,4-1 0,-4-1 0,6 2 0</inkml:trace>
  <inkml:trace contextRef="#ctx0" brushRef="#br0" timeOffset="8672">9643 3499 7569,'14'0'-1103,"-5"0"807,4 0 578,-12-7-167,6 6 1,-7-7 153,0 3-216,-7 3-22,6-11 1,-12 10 37,3-7-24,-10 7-39,4-4 0,-10 7 8,6 0 1,-6-5-17,1 0 1,3 0-1,-3 5 1,1 2-12,-6 3 1,-4-2-124,0 7 1,-2-5-143,1 5 159,4-7 1,-6 12-215,2-1 187,4 1 1,-3 8 145,10-3 0,-4 2 0,5 8 0</inkml:trace>
  <inkml:trace contextRef="#ctx0" brushRef="#br0" timeOffset="8947">9569 3940 7569,'7'8'0,"-4"-1"-370,7-7-543,-7 0 555,4 6 691,-7-4 242,0 4-551,-7-6-6,-1 0 0,-4-1 158,-2-4-138,2 3-46,-9-4 1,6 6 2,1 0 0,-1 0-9,0 0 0,-4 0-102,-1 0 0,-1 0 54,1 0 0,2 0-144,-6 0 1,4 0 205,-4 0 0,6 6 0,-4 2 0</inkml:trace>
  <inkml:trace contextRef="#ctx0" brushRef="#br0" timeOffset="9154">9481 4322 7569,'8'0'-1303,"5"0"1505,-11 0 54,4 0-224,-6 7 0,-1-6-135,-4 4 0,-8 2 111,-7-2 0,-6 4-26,2-4 18,-4 7 0,-8-4 0,-2 7 0</inkml:trace>
  <inkml:trace contextRef="#ctx0" brushRef="#br0" timeOffset="10213">7820 2367 7569,'-29'61'-134,"-1"2"119,-6 4-488,-1 13 0,14-36 0,0 2 535,-1 5 1,-1 1-1,-1 0 1,-2 0-26,-3 5 1,-2-1 0,-2-2 0,-3-2-61,-3 2 1,-1 0 0,-4 1 0,0 0-608,-1-1 0,1-1 660,6-2 0,0 0 0,0-4 0,0 0 0,5-2 0,0-1 0,-1 0 0,0 0 0,1 0 0,0 0 0</inkml:trace>
  <inkml:trace contextRef="#ctx0" brushRef="#br0" timeOffset="12216">7026 1368 7569,'13'-7'0,"-3"-3"-151,3-3 1,-6-1-165,2-1 0,0 5 264,-4 0 167,3 0 1,2 1-22,-1-1 0,-5 5-9,0-5 0,0 7-7,1-2 0,-4 2 28,4-2-16,-3 3-39,-2-4-36,0 25 0,0-6-5,0 17 0,0-4-123,0 3 39,0 7 1,0-3-39,0 6 0,0-6 57,0 1 1,0-3-78,0-2 0,0-6-21,0-3-372,0-4 524,0-1 0,0-7 0,0-1 0</inkml:trace>
  <inkml:trace contextRef="#ctx0" brushRef="#br0" timeOffset="12467">7350 1441 7569,'0'15'0,"0"-1"-192,0 1 189,0 0 0,0 1 81,0 4 0,0-2-117,0 6 1,-5-1 171,0 2-270,-7 2 134,11-10 1,-11 9-80,7-7 64,-6 1 0,8-5-34,-7-1 84,0 1 1,-5-5-88,1 0 1,-1-7 50,0 2 1,-1-5-34,-4-5 0,2-3 43,-6-7 1,4-1-121,-4-4 1,-1 4 41,-4-4 1,1-1-218,4 1 289,-4-6 0,5 10 0,-6-5 0</inkml:trace>
  <inkml:trace contextRef="#ctx0" brushRef="#br0" timeOffset="13433">6174 780 7300,'8'-7'-318,"5"5"0,-10-11 620,7 4 1,-5 0-196,5 0 1,-5-1-44,4-5 1,0 0-25,0 1 0,4-1-14,-3 0 1,2-6-31,-3-3 51,5-4 1,-8 0-80,4 4 0,3-9 37,-3 4 0,-2-4-54,2 3 0,-7 8 66,2 2 1,-4 4-96,-1 1 86,0 7 0,-6 3-91,-4 10 1,-5 9-3,-4 11 1,1 8 70,-7 1 1,7 5-61,-1-5 1,-4 7 55,-2-2 0,4-1-40,2 1 0,4-6 24,5 1 1,-1-8 48,6-1 1,-5-6-46,5 6 0,0-7 64,5 1 0,2-4-40,3-5 1,3 1 3,7-6 0,-1 0-5,1-5 0,0-6-1,-1-4 1,6-3-11,0-2 1,-1 0 7,-4 1 0,0-3 9,-1-2 0,1 7-14,0-2 1,-2 2 65,-3-2-2,3 5 1,-10 3-51,7 6-37,-7 0 0,3 1 41,-6 4 0,2 4-101,3 5 1,-3 1 56,3 0 1,-2-1 10,2 1 1,-2 0 9,7-1 1,0 1-1,4 0 1,3-5 96,2-1 1,2-4-67,4 5 1,3-7 102,-4 2 0,4-3-57,1-2 0,1 0 62,-1 0 0,-4-2-76,-1-3 1,-1-3-12,2-6 0,-9-1 18,-6 0 1,-2 0-19,2 1 0,-4-1 5,-6 0 1,0 6-1,0-1 1,-1 2-26,-4-2 1,-4-2 21,-5 7 1,-6-1-79,1 1 1,-8 3 68,3-3 1,-4 5-186,-1 5 1,1 4 51,3 5 1,-1 1-218,7 0 1,-1-1 324,5 1 0,1 0 0,-1-1 0</inkml:trace>
  <inkml:trace contextRef="#ctx0" brushRef="#br0" timeOffset="13926">6909 736 7569,'6'-9'0,"-3"1"0,7 3-478,0 4 239,5-6 447,-7 7-101,5 0-98,-11 7 0,6 1-113,-3 7 0,-2-1 157,7 1-203,-7 0 161,10-1 0,-5 1 11,7 0-33,0-1 20,-1-5 0,3 2 16,2-6 1,2 0-15,4-5 0,3 0 49,-4 0-51,-3 0 1,6-2 4,-8-3 0,1 2 31,-5-7-63,6 7 1,-5-8 32,4 6 0,-9-2-53,-1 2 1,-5 4 6,5-4 1,-5 3-42,4 2-6,-5 0 54,9 0 9,-5 0 0,6 0-4,1 0 0,-5 0 29,0 0 0,0 0-26,4 0 0,1 0 84,0 0 1,-1 2-32,1 3 1,0-4 7,-1 4 1,-4-3 40,0-2 1,0 0-69,5 0 0,-6 0 49,1 0 13,0 0 2,5 0-12,-1 0-29,-5 0 1,-3-2-11,-6-3 1,0 2-35,0-7 1,-8 7 21,-7-2 0,-1 3-6,-9 2 1,3 0-150,-3 0 0,-1 2 53,6 3 0,-4-2-270,4 7 1,-4-5 26,4 5 326,0-1 0,6 6 0,-1 0 0</inkml:trace>
  <inkml:trace contextRef="#ctx0" brushRef="#br0" timeOffset="14401">7644 838 7569,'14'0'-1120,"-4"5"1067,0 0 1,-5 7 300,5-3 0,-6 0-205,6 0 1,-5 0-19,5 0 0,0 3 73,4-7-151,1 0 125,0-5-97,0 0 65,-1 0 0,6 0-37,-1 0 1,6-7-2,-5-3 0,1-4 64,-2-6-237,-2 4 186,4-12 1,-11 10 14,0-7-138,-1 1 115,0-5 0,-1-1-55,-3 1 50,-4-1 0,11 6 6,-7-1 1,-1 1-8,-4-6 0,0 1 31,0 0 0,5-1-28,0 1 1,0-2 43,-5-3 0,0 7-32,0-2 0,0 9-57,0 1 72,0 9-130,0 3 0,0 21-56,0 5 0,0 14 136,0 6 0,0 3-78,0 3 0,0 0 56,0 4 1,0-3 72,0 3 0,0-5-78,0-5 1,5 2 54,0-7 0,1 6-8,-1-6 0,2 0 75,3-4 0,-2-6 33,-3 1 1,-2-9-101,7-1 0,-5-7 52,5-8 1,-7-3-38,2-7 1,1-7-79,-1-12 0,5-7 28,-5-3 0,5 1-120,-5-1 1,1 0 28,-1-5 1,-3 5 116,3-1 0,9 8 0,3-4 0</inkml:trace>
  <inkml:trace contextRef="#ctx0" brushRef="#br0" timeOffset="14659">8349 765 7569,'15'0'-1109,"0"0"981,-1 0 0,1 0 128,0 0 0,-1 0 0,1 0 275,0 0-118,-1 0 1,1 0-77,0 0-173,0 0 138,-7 0-158,5 6 143,-12 3 0,6 7-33,-7 4 1,0 1-77,0 3 0,-2 4 13,-3-3 1,2-3-290,-7 3 354,7-7 0,-10 3 0,5-6 0</inkml:trace>
  <inkml:trace contextRef="#ctx0" brushRef="#br0" timeOffset="14893">8761 397 7569,'14'-6'-407,"-5"4"1,2-3 391,-6 10 0,1 3 260,-1 7 1,-3 1-132,3 4-176,-3 3 0,-2 13-58,0 1 64,0 1 0,0 9 87,0-3 0,0 5-179,0 0 165,0-3 0,0 5-155,0-7 0,0-2 90,0-2 0,0-4-286,0-7 334,0-6 0,6-2 0,2-6 0</inkml:trace>
  <inkml:trace contextRef="#ctx0" brushRef="#br0" timeOffset="15095">9260 500 7569,'7'-14'-673,"-5"5"630,4 3 210,-6 6 1,-8 2 13,-7 2 0,-6 5-91,-8 5-192,-1 1 56,1 0 1,-7 3-40,-3-4 1,-2 9-178,2-8 1,-2 3 261,7-3 0,-7 6 0,3 2 0</inkml:trace>
  <inkml:trace contextRef="#ctx0" brushRef="#br0" timeOffset="15461">9128 971 7569,'23'-7'-1123,"-2"1"1053,-6-4 0,-2-3 277,-3 3 0,-2-3-131,-3-2 1,-3 5 3,2 1 0,-2-1-45,-2-5 0,-8 7-19,-7 3 0,-1 3-88,-9 2 34,1 0 0,-4 9-36,4 5 1,-4 6 66,3 4 1,4 4-65,2-3 0,2-4 71,3-2 0,5 3-22,4-3 1,-1 3 7,1-3 1,0-3 50,5 4-19,7-4 1,1-1-23,7 0 0,1-7-130,3-3 0,3 1 82,2-1 1,4 0 51,-4-5 0,11 7 0,2 1 0</inkml:trace>
  <inkml:trace contextRef="#ctx0" brushRef="#br0" timeOffset="16934">9496 1265 7483,'-10'0'16,"0"0"1,0 0-12,-4 0 0,-3 0 111,-2 0 0,-4 0-110,-7 0 1,-6 0 66,-3 0 0,-6 0-240,0 0 75,-8 0 66,13-7 0,-15 4 58,6-7 0,5 0-32,5-4 0,-1-3 23,-4-2 0,-2 2-18,-3-2 0,-4 2 1,-11 3 0,2-6 10,-7 1 0,12-3-4,-2 3 0,10 2 1,0-2 0,2 2 13,-2 3-9,3-1 1,-11 7 23,3 3 1,-10 3-21,-4 2 0,-1 0-45,6 0 0,-6 0 44,10 0 0,-5 0-37,1 0 0,-4 2 33,-7 3 1,-2-4-143,2 4 0,4 2-8,11-2 0,3 0 109,7-5 1,2 0 92,13 0 1,-7 0-98,2 0 0,-2 5 139,2 0 0,-7-1-74,7-4 1,-10 5 10,10 0 0,-7 5-25,7-5 1,1 5-3,-1-5 1,6 0-29,-1-5 0,1 1-123,-1 4 1,1-3 11,-6 3 0,2-4 53,-3-1 0,0 0 62,5 0 0,1 0-40,5 0 0,-1-5 102,1 0 0,6 1-119,3 4 113,-3-7 0,7 4-57,-3-7 1,7 7-2,2-2 1,5 1 2,-4 0-7,5 2-7,-9-5 1,10 6 2,-7-4 8,7 3 1,-5-4-20,3 6 18,3 0 10,-4 0 1,4-5-14,-3 0 13,4 0 1,-6-2-7,7-2 0,0 1 3,0-2 0,5 0-3,0-5 1,0-4-8,-5-1 0,5-1 6,0 1 1,1-1 7,-1-4 0,-3-2-4,2 2 0,3-3 1,-2-1 0,0 0 3,-5-1 0,5 1-5,0-1 0,4-1 5,-4-3 0,2 6-4,-2-6 1,-2 6 17,7-6 0,-2 8-16,2 1 0,1 2 104,-6-1 0,5-2-73,-5 6 1,1 1 8,-1 4 1,-3 0-60,3 1 1,-4 4 64,-1 0-138,7 7 1,-5-2 64,2 10 1,3-2-74,-2 7 0,1 1 75,-1 9 1,-1-4-19,5 4 0,0-4 99,0-1 1,4-2-87,-3-3 1,3-4 125,2-6 0,0 0-63,-1 0 1,3 0 24,2 0 0,-1-6-33,7-4 1,-1-3-5,6-2 1,-6-1-4,1-4 1,1 4-6,8-4 0,2-1 5,3 1 1,4 1-6,-4 4 1,8 0 11,2 1 1,5 1-12,-5 3 1,5 2 28,-5 3 1,-2 3-23,-7-3 1,0 4 50,-5 1 0,4 4-44,-5 1 1,5 5-28,-4-5 0,6 5-30,-2-5 1,8 5 53,2-6 1,7 6-86,-2-5 1,-2 2 70,2-2 0,-12-4-58,2 4 0,2-3 41,3-2 0,11 5-86,-1 0 0,3-1 79,-3-4 0,3 5-3,-3 0 1,0 5 7,-15-5 1,3 2 1,-8-3 0,2-2-5,-2 3 0,4-3-5,-4-2 1,5-2 0,5-3 0,-1 2 4,5-7 1,-4 2-10,5-2 0,-11-1-2,1 6 0,-10 0-4,0 5 0,-2 0 36,-3 0 1,0 1-27,1 4 1,4-1 31,0 5 0,1-4-29,-6 5 1,2-7 29,3 2 0,-3-3-22,4-2 0,-6 0 13,-4 0 0,1 0-9,-7 0 1,6 0 0,-6 0 0,1 2-22,-5 2 1,-1-2 18,1 3 0,0-2-54,-1 2 0,0-2 47,-5 7 1,4-5-13,-3 5 1,3-7 6,2 2 0,-5-2-40,0 2 0,-1-3 42,6 3 1,-5-2-9,0 2 18,-1-3-32,6 4 57,0 1 1,-2-4-47,-3 7 9,3-7 5,-5 10 1,2-6-1,0 2 1,-6 3-8,6-7 0,-6 6 8,0-1 0,-2 3-11,-2 2 1,0 4 6,0 1 1,0 6 17,0-2 0,0-1-19,0 2 1,5-6 14,0 6 1,0-1-12,-5 6 1,0-6 43,0 1 1,0-1 49,0 6 1,0-6-79,0 1 1,0-1 33,0 6 1,-7 4-26,-3 0 1,2 1-45,-2-6 1,1 4 46,-6-4 0,0 4-136,1-9 1,4-1 37,0 2-169,0-8 70,-5 5-142,1-14 319,6-2 0,-5-6 0,4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0:55:15.3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0 721 7569,'0'9'-92,"0"1"1,0 0-39,0 5 0,0-6 176,0 1 0,0-5 198,0 5 42,0-7 303,0 4-499,0-20-3,7 3 0,-6-16-40,4 6-32,4-6 0,-8 2 40,4-11 0,-3 3-126,-2-8 0,5 4 101,-1-8 0,3 5-98,-2-5 0,-2-5 9,7 5 69,-7-3 4,4 9 0,-2-3-224,0 7 95,-1-7-78,-4 17 1,2-9-468,3 13 79,-3 1-41,4 4 622,-6 7 0,0 1 0,0 7 0</inkml:trace>
  <inkml:trace contextRef="#ctx0" brushRef="#br0" timeOffset="237">456 162 7569,'23'0'-96,"-2"0"1,-11 5-381,0 0 888,-7 0-106,3-5-99,-6 0-251,-13 6 0,-3-4 73,-13 3 0,-1 1-93,1-1 1,-2 2 142,-3-2-217,3-4 79,-5 12 0,6-9-60,1 5 1,-1 0 118,1 0 0,6 11 0,2-4 0</inkml:trace>
  <inkml:trace contextRef="#ctx0" brushRef="#br0" timeOffset="1395">368 632 7569,'23'0'-877,"-4"0"767,4 7 0,-7-5 37,4 2 73,-4-2 0,-1-2 362,6 0-207,-4 0 0,4-6 18,-6-4-130,-1 3 14,1-6 0,-5 5 57,0-7 50,-7 1-109,3-1 1,-6 5-65,0 0 11,-6 7 0,-4-4-61,-10 7-36,-2 0 151,-8 7-72,1 1 0,-1 7 3,1 0 0,1-1-10,4 1 0,2 5-91,8-1 1,1 2 64,3-1 0,-2-4 2,8 4 0,-1 3 75,5 1-48,0-3 29,6 1 1,4-3 1,10 1 0,2 0 12,8-6 1,-1-4 6,1 0 1,6-7 3,3 2 0,-2-3 6,3-2 0,-8-9-2,3-5 1,-4-1 3,-2-5 1,0-2 73,1-3-88,-1-3-18,-6-1 0,3 0 3,-6-1 0,4 2-21,-4 4 1,-2-2-11,-8 6 0,3 2-3,-4 8 1,0-1-38,0 6 9,-5 0 0,7 7-10,-6 3 0,0 4-55,-5 11 81,0-4 15,0 12 0,0-7-72,0 4 53,0 3 38,0-12 0,5 10-5,0-6 0,5-1 11,-6-4-1,8 0 0,-4-2 1,7-3 1,-1-4 9,1-6 0,5-2 20,-1-2-35,1-5-5,1-5 0,-5-6 1,4 1 1,-4-6-53,-1 5 0,-5 1-8,0 4 1,-5 0 30,4 1 1,-4 1-48,5 3 70,-7-3 2,4 11 1,-2-3 61,0 10-70,0-3 1,-4 11 67,4-3-62,-3 3 0,6 1 15,-3 1 0,-2 0 3,7 0 0,-2-6 5,2 1 1,3-2-1,-3 2 0,0-3 14,4-7 0,-7 0 6,7 0 0,-2 0 26,3 0-50,6 0-1,-5 0 0,5 0 4,-6 0 1,0-5-4,-1 0 1,1-2-4,0 2 1,0 4 7,-1-4 0,1 3-4,0 2 1,-1 0-16,1 0 15,-7 0-4,5 0 0,-5 0-30,7 0 31,6 0-9,-4-6 0,9 2-6,-7-5 12,1-1 1,0 0 8,-1 0-11,1 0 0,-1-4 20,1-1 0,0 0 2,-6 1 1,3-1 6,2 0 0,-2 1 6,2-1 1,-7 0 127,-3 0-136,1 7-17,-2 2 26,-1-1-38,-7 6-7,0 7 0,-2 10 0,-3 14 1,-3-1-9,-6 1 0,-6 4-40,0 0 54,1 7 1,-2-3 1,3 6-23,-7 0 17,1 0 2,-6 7 1,1 1-1,-1 7 0,-4-1-11,0 1 1,-1-5-1,6 0 0,5-13-10,-1-2 1,7-6-4,-1-4 1,2-6-49,2-3-14,7-4 33,2-1 39,6-7 0,1-8 30,4-10-32,3-3 0,9-10 8,2-6 0,-1-2 3,7-9 0,-1 1-5,6-5 0,-6-2 4,1-3 1,-1 4 12,6-4 1,-3 5-3,-2 4 0,-2 0 2,-4 5-13,-2 1 8,4 5 0,-6 1-4,-1 3 1,1 4 29,0 6 0,-1 2 2,1 3 1,-2 2 22,-3 3-23,3 4 1,-5-4 21,7 10-40,-7-4 4,5 12 1,-11-4-136,3 5-5,3 1 19,-6 0 1,6-2-490,-3-3 595,-4 3 0,12-5 0,-5 7 0</inkml:trace>
  <inkml:trace contextRef="#ctx0" brushRef="#br0" timeOffset="1912">2734 368 7569,'15'-7'-536,"0"6"0,-5-6 779,-1 7 58,-5 0 81,2 0-217,-6 7-75,0 1 0,-5 6-16,0 1 0,-6-2-6,1-3 1,2 1-176,-2-6 200,7 0-33,-10-5 1,10 0-134,-7 0-38,6-6 88,-2-2 1,6-7 4,0 0 0,0-4 1,0-1 0,2-5-4,2 6 1,0-1-16,6 6 14,-1-1 0,6 2-2,0 3 23,6 3-3,-5 7 1,6 0 5,-8 0-4,1 7 1,0 1 1,-2 12 0,-4-1 0,-2 9 29,-7 2 0,-2 5 6,-3 10 1,-3 0-2,-6 4 0,-1-3 4,0 3 0,1-5 24,-1-5-47,0-3 1,2-8 24,3-4 63,-3 4-69,12-18 14,-13 10 15,13-12-31,-6 7-15,7-1 0,2-6-27,3-3 1,-2 2-7,7-2 0,5 1-16,4-1 0,7-3-14,-1 3 1,4 3-166,6 2 189,-4-4-150,11 1 0,-9-2 172,6 0 0,0-1 0,5-4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0:55:14.5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530 1000 7753,'0'-15'115,"0"1"0,0-1-114,0 0-13,0-6 1,0-2 47,0-6 0,0-2-152,0-4 120,0-2 0,2-4-57,3-3 0,-4 8 5,4-8 0,-3 8-108,-2-3 1,0 6 58,0-1 1,0 8-82,0 1 1,-2 7-165,-3-2 35,4 11 307,-6-4 0,1 11 0,-3-5 0</inkml:trace>
  <inkml:trace contextRef="#ctx0" brushRef="#br0" timeOffset="342">707 500 7569,'8'0'-853,"-2"-1"656,-6-4 546,0-4-186,-6-5 0,2-6-208,-5 1 86,5-14 0,-7 8-21,6-9 0,-6 3-138,1 2 90,3-1 0,-6 1 0,3-1 1,2 1 14,-2 0 0,2 1-19,-2 3 0,-3-1-48,4 7 0,0 1 8,0 8 0,-1 3 83,-5 7-29,-6 0 1,1 9 68,-9 5 1,3 7-82,-9 9 18,-2 12 1,-1-1 1,-6 13 0,0 5-82,0 5 0,2 3-279,2-9 137,4 4 0,1-9 1,-3 5-1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0:55:22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427 809 7569,'0'8'-922,"0"5"692,0-11 1107,0 5-755,6-7 0,-4-2 5,3-3 1,-4-3 18,-1-7 1,2-4 4,3-1 0,-3-8 14,3-1 0,1-2 104,-1-8-141,6 6-106,-9-10 0,5 7-75,-7-3 1,4-2-27,1 7 0,0 1-193,-5 9 1,0-2 112,0 6 1,0 6-230,0 4 142,0 6 246,0-2 0,0-1 0,0-1 0</inkml:trace>
  <inkml:trace contextRef="#ctx0" brushRef="#br0" timeOffset="369">574 309 7569,'8'7'0,"5"-4"-28,-3 7 1,-2-2 39,2 2 1,-5-2-7,4-3 153,-5-3-19,2 4 72,1-6 20,-6 0-230,13 0 62,-13 0 325,6 0-480,-7-6 169,0-3 1,0-5-114,0-1 86,-7 0 1,4-6-68,-7-3 9,7-4 0,-9-2 27,7 1 0,-4 0-11,4-1 0,-5 6-38,5-1 0,-6 7-127,1-1 1,2 7 49,-2 2 1,5 7-227,-5-2-2,0 4 292,-4 1 24,-1 6 1,0 7-11,1 7 0,-1 8-68,0 1 0,-1 2 7,-4 8 1,-1-6-3,-3 1 0,-4 2-53,3-2 0,-3 6 144,-1-6 0,0 0 0,-1-4 0</inkml:trace>
  <inkml:trace contextRef="#ctx0" brushRef="#br0" timeOffset="911">471 1206 7569,'0'-8'-419,"0"1"0,2 7 610,2 0-149,-2 0 1,5-1 455,-7-4-188,0 3 106,0-4-342,0 19 0,0-7-1,0 14 0,-5-6 37,0 11-76,-7-1 1,4 12 23,-7 4 0,1-3-16,-1 2 1,0-1-86,1 1 0,-1-1 60,0-4 1,1-3-76,-1 3 1,0-9 52,0-6 0,1-2-90,-1-3 1,5-5 69,0-4 0,6-4-18,-6-1 1,5-1 8,-5-4 10,0-4 54,2-12 0,-5 3-1,3-6 1,-3-1-49,-1-4 1,0-2 3,5-3 0,-4 7-69,3-2 1,-3 3-133,-2-4 1,2 8-206,3 2 40,-3-3 0,7 7 381,-4-4 0,-3 4 0,5 1 0</inkml:trace>
  <inkml:trace contextRef="#ctx0" brushRef="#br0" timeOffset="1226">794 1603 7569,'10'5'-530,"0"0"-5,0 0 630,-2-5 429,-2 0 1,-4 0-267,3 0 0,-3-9-21,2-5 0,-2-8-135,-2-7-13,0-7-23,0-8 1,-2-2-313,-2-3 150,2-3-16,-11 13 21,5-17 1,-7 17 0,0-11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0:55:18.57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456 942 7569,'8'0'-568,"-1"0"962,-7 0-143,6 0-97,-4 0-166,4 6 0,-6-3 207,0 7-166,0-7 0,0 10 59,0-3 1,0 3-107,0 2 1,-1 0-7,-4-1 1,3 3-78,-3 2 0,-1 4-153,1 7 0,-2-6 101,3 1 1,2-6-103,-3 6 0,-2-7 50,3 1 1,-1-2 62,5-3 0,0-4 142,0 0 0,0-7 0,0 4 0</inkml:trace>
  <inkml:trace contextRef="#ctx0" brushRef="#br0" timeOffset="300">662 1265 6943,'8'0'56,"5"0"198,-11 0 49,4 0-222,-6 6 1,0-2-12,0 5 0,-5-4-52,0 5 64,-6 0 0,3 5-117,-7-1 1,-1 3 74,-4 2 1,7-1-94,-6 7 1,10-6 45,-5 6 0,4-7-53,0 1 0,-1-2 99,6-3-51,-7 1 1,9-7 17,-7-3 0,7-5 6,-2-5 1,-1-3-8,1-7 1,-5-6 7,5-3 1,-6-6-103,1-4 0,-3 1 61,-2-6 1,0 7-314,1-3 0,-1 3 341,0-3 0,-6 4 0,-2-5 0</inkml:trace>
  <inkml:trace contextRef="#ctx0" brushRef="#br0" timeOffset="791">353 133 7569,'8'-8'-14,"5"1"106,-11 7 282,5 0-237,-7 7 1,0-4-175,0 7 0,-2 1 103,-3 9 1,-3-2-113,-7 6 1,5 1 89,1 4 0,-1 1-116,-5-1 0,0 1-2,1-1 1,4-5 9,0 1 0,0-7 26,-4 2 0,4-6 51,0-4 0,5-3-36,-5-7 25,0 0 0,-3-2-13,4-3 0,-3-5 12,7-9 1,-5 1 14,6-7 1,-8 2-63,2-1 1,2-4-6,-2 4 1,1-3-250,-6 3 0,0-2-95,0 6 395,1 1 0,-1 4 0,0 0 0</inkml:trace>
  <inkml:trace contextRef="#ctx0" brushRef="#br0" timeOffset="1450">824 148 7569,'8'6'32,"-2"-4"1,-6 6 3,0-3 48,0-3-92,0 4 149,0 1-177,0-6 1,-1 6 97,-4-7 0,1 0-57,-5 0 1,4 0 30,-5 0 0,2-2-110,-2-3 1,-1 2 81,6-7 1,-5 0-79,5-4 1,-5-1 20,5 0 1,-1 1 57,1-1 0,3 0-155,-3 1 136,4-1 1,7 0 0,-3 7 2,7 3 1,0-1 3,5 1 0,-1 0-7,1 5 1,-2 1 66,-3 4 1,3-1 5,-3 5 1,-2-4-55,2 5 1,-7 2 81,2 7 1,-3-1-67,-2 7 1,0-1 53,0 5 1,0 1-46,0-1 0,-5 1 31,0-1 1,-2-1-45,2-4 1,2 2 19,-7-6 1,5 0-74,-4-6 1,4-4 94,-5 0-359,7-7 192,-10 4-191,11-7 43,-5 0-108,7-7 62,7 6-131,1-6 429,7 7 0,0-6 0,-1-3 0</inkml:trace>
  <inkml:trace contextRef="#ctx0" brushRef="#br0" timeOffset="2560">838 486 6847,'10'0'613,"0"0"-254,-7 0-236,10 0 1,-5 0 30,7 0 0,-5-5-37,0 0 0,-1 0-1,6 5 1,0 0-42,0 0 0,4-1 44,1-4 1,6 1-127,-2-5 0,9 4 78,1-5 1,1 5-181,-6-5 0,-4 7 49,-1-2 0,-6 3-249,2 2 1,-9 0-480,-1 0 788,-7 0 0,4 0 0,-7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0:55:30.90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3735 1686 7918,'4'-15'377,"1"1"0,7-7-247,-2-4 0,-2 2-8,2-1 0,-1-1 14,6-4 1,0-1-1,-1 1 1,1-5-127,0-1-10,6 1 0,-5 5 0,6-1 0</inkml:trace>
  <inkml:trace contextRef="#ctx0" brushRef="#br0" timeOffset="644">5484 1333 7569,'-2'9'0,"-3"-5"-187,4-2 0,-6 5 374,0-6 60,-1 6 1,-6-7-69,-1 0-64,0 0-48,1 0 0,-3 0-14,-2 0 0,-4 0-8,-7 0 0,1 0 92,0 0-241,6 0 74,-12 0 1,11 0-71,-10 0 29,3 6-97,1-4 1,6 4-155,-1-6 1,6 2 50,-6 3-356,7-3 627,-3 11 0,0-5 0,-2 7 0</inkml:trace>
  <inkml:trace contextRef="#ctx0" brushRef="#br0" timeOffset="980">4778 1627 7569,'0'15'-62,"0"-7"0,0 0-244,0-3 389,-6-3 1,-3 4 241,-5-6 0,-1 0-161,0 0 0,1 0-30,-1 0 1,-6 0-3,-4 0-23,4-6-66,-7-2 0,12-7-159,-4 0 200,4 1 0,1-3-135,1-2 22,-1 2 0,2-10 18,3 2 0,3 2-111,7-1 0,0 1-5,0-2 1,2-1-138,3 7 0,5-6-28,9 6 1,4-1 291,7 5 0,-1-6 0,0-2 0</inkml:trace>
  <inkml:trace contextRef="#ctx0" brushRef="#br0" timeOffset="-1575">854 1510 7569,'-14'10'50,"5"-1"0,-3-4 47,7 5-100,-6-7 118,3 4 0,-12-2-25,1 0 1,-8 0-7,3-5 0,-4 4-155,-1 1 0,-1 0-114,1-5 140,0 7 44,-1-6 0,6 6-72,-1-7 150,1 0-82,1 0 1,2 0-121,6 0 0,0 0 130,0 0 0,7-7-21,3-2 0,4-6-2,1-5 1,0-3-4,0-6 1,8-2 7,7-3 1,6-4 12,8-6 1,1-2-10,-1-3 0,2 2 9,3-7 323,-3 7-184,5-4 1,-6 9-145,-1 2 1,-4 6-237,-1 10 0,-6 2 157,2 8 84,-4 6 0,-1-6 0,-1 6 0</inkml:trace>
  <inkml:trace contextRef="#ctx0" brushRef="#br0" timeOffset="-1367">942 981 7569,'-7'14'0,"4"-4"0,-7 0 0,0-2 255,-4 2-116,-1 3-27,-6-11 0,3 9-154,-7-6-87,1 6 39,-6-9 0,1 6-205,0-3 1,-1-2 110,1 7 184,-1 0 0,1 11 0,0 2 0</inkml:trace>
  <inkml:trace contextRef="#ctx0" brushRef="#br0" timeOffset="-309">1383 1627 7569,'16'8'28,"4"-3"155,-4-3-34,5-2 0,0 0-127,4 0 12,-4 0 0,0-7-2,-6-2 114,0-4 1,-2-2 9,-3 0 0,1-4-87,-6-1 1,0 0 21,-5 6 0,-2 4-170,-3 0 0,-3 5-115,-7-5 156,1 7 9,-7-3 0,-4 6-159,-9 0 26,3 6 125,-5 2 1,6 7-56,1 0 0,0-1 33,-1 1 0,7 5-3,4-1 1,2 3 12,3-3 0,1-1-4,3 7 0,-2-7-117,8 1 138,-1 4-16,11-7 1,2 6-5,7-8 0,6 1 54,4 0 0,9-5-1,5-1 1,-1-5 24,1 0 1,-1-2 110,1-2 1,2-2-63,-7-2 0,0-5 101,-4-5 0,-1-1-24,0 0-105,-6-6 1,5 5 83,-4-4-94,-2-3 49,5 7-87,-10-5 1,4 6 19,-6 0 1,-1 2 14,1 3-180,0-3 145,0 12-80,-1-6 1,-4 9-51,0 3-10,-7 3 92,4 7 0,-6-6-15,4 1 1,-3 0 22,3 5 0,1-1-11,-1 1 0,2 0 38,-2 0 1,3-2-2,6-4 0,1-2 19,0-7 1,0 0 13,-1 0 0,7-2 158,4-3-186,-4-3 32,7-6 1,-10-6-1,6 0 0,-6 1-15,2 4 1,-4 2 6,-1 3 38,0-3 1,-1 11-25,1-4 1,-7 8-1,-3 2 1,-2 0-68,2 6 56,-3-7-8,5 10 0,-7-10-97,0 7 98,6-7-28,-4 4 1,6-2-5,-3 0 0,-2-1 13,7-4 1,0 5-9,4 0 1,1 0 6,0-5 1,-1 5 6,1 0 1,0 0 150,0-5-152,-1 0 4,1 0 0,0 0 185,-1 0-178,1-7 23,0 6 0,4-11 4,1 7 0,1-6-9,-1 1 0,-2-3 7,6-2 0,-1 1 10,2-1 1,-4 2-3,-6 3 1,-1-3 95,1 3-110,0-3 0,-2 3 78,-4 1-49,5 5-15,-13-9 1,6 12 25,-7-6 6,0 7-70,-7 20 1,-3-7-78,-9 16 0,-4-3-63,-6 4-23,-7 6 160,5 1 1,-15 7-154,7 0 121,-7-6-12,8 4 0,-6-4-88,0 6 0,5-5 66,0 0-633,6 1 548,-3-3 0,7 4-170,-1-7 177,7 1 84,2-6 1,7-6 137,-1-4-151,0-2 44,7-3 116,1-5 96,7-3 1,14-22-187,5-4 1,7-14 143,4 5 1,-1-6-33,0 1 1,2 1-50,4-6 1,2 6 0,7-1 1,1 3 119,-1 2-165,-7-1 9,6 1 1,-7 1-87,3 4 84,-3-4 1,-7 12-182,1-4 1,-8 5-45,-2 5 123,-4-3 0,4 12-256,-1-4 336,1 3 0,1-4 0,2-2 0</inkml:trace>
  <inkml:trace contextRef="#ctx0" brushRef="#br0" timeOffset="2847">6086 1304 7569,'0'8'-646,"0"5"673,7-11 1,-4 6 450,7-3-358,-7-3-36,10 4 31,-5-6 1,7 0-93,0 0 16,0 0 0,-1 0 5,1 0 1,5-5 0,-1 0 1,6-6 4,-6 1 0,7 0 2,-1-4 0,-2 2-15,1-8 1,-1 4 14,2 1 1,-4-4-2,-6-1 0,-1-1 62,1 1-69,-7 4 1,4-5-55,-8 6 86,1 0-80,-5 1 0,-1-1-8,-4 0 0,-3 7 14,-7 3 0,-6 4-80,-4 1 1,-7 0 40,-3 0 1,1 6-18,5 4 1,-1 8-113,1 2 55,-1-1 0,8 2 66,2 4 1,0-2 2,6 1 1,-4-6 72,8 2 0,3 1-69,2-1 1,4-1 88,1-4 0,0 0-73,0-1 1,11-4 6,4 0 1,9-5 1,1 5 1,3-7-4,1 2 0,7-4-39,3-1 1,5 0 28,5 0 7,-3 0 0,0-4-11,-7-1 0,-6-2 61,1 2 0,-3-1 4,-2-4 1,-1-3-10,-3 3 0,1-3 101,-7-2 1,1 1-9,-5-1-100,-1 0 1,-4-1 67,0-4-64,-7 4 0,4-5 20,-7 6-21,0 0 0,-2 2-28,-3 3 1,-3-1-11,-7 6 0,-4 0-5,-1 5 0,-1 2-10,1 3 0,4-2-91,-4 7 57,-2 0 1,7 4-5,0 1 0,0 5 42,6-1-34,2 1 0,1-4-4,6 4 0,0-4 10,0 4 0,0-4-11,0-1 0,6-1 19,4 1 1,8-2 2,1-3 0,8 1 69,-3-6-57,10 0 1,2-5 152,4 0-146,2 0 1,-4-5 29,6 0 0,0-6 94,0 1 1,-7-5-63,-2-4 0,-4 2 12,-2-2 0,-1-4 34,-4-1 1,-2 1 6,-8-2 1,1 7-14,0-1-47,-7 2 0,3 3-24,-6-1-6,7 0-96,-11 7 116,12-5 1,-11 13-60,3 0 1,-3 2 37,-2 7 1,0 1-143,0 5 139,0 0 1,0-1-13,0 1 9,0 0 0,0-1 11,0 1 1,0 0-15,0-1 1,0-4 27,0 0-33,-7 0-1,5 5-2,-4-1-25,6-6 35,0 5-3,0-11-1,0 5 1,6-7 59,4 0 0,5-2-53,4-3 1,3 2 110,2-7 1,4 0-94,-4-4 1,4-1 62,2 0 1,-1 0-28,0 1 1,-4-1-3,-1 0 1,-6 1 17,2-1 1,-4 0-22,-1 1 0,3 4-5,-3 0 0,3 7-2,-9-2 0,4 2-59,2-2 0,-5 3 91,0-3-156,0 3 82,4 2 1,-1 7-14,-3 3 1,-2 3-85,-3 2 1,-3-1 98,3 1 1,-5 1-126,-5 4 0,-2-4 67,-2 4 1,-5 1-52,5-1 0,0-1 66,0-4 0,4 0-520,-5-1 164,7-5 402,-4-3 0,1 1 0,-3 1 0</inkml:trace>
  <inkml:trace contextRef="#ctx0" brushRef="#br0" timeOffset="3110">8277 319 7569,'0'15'0,"0"0"-532,0-1 424,0 1 0,0 0 242,0-1 1,0 3-13,0 2 0,-2 4 159,-3 7 0,2-4-193,-7 3 0,0-3-53,-5 8 0,6-1-26,-1 1 0,0-1 0,-5 6 1,1-1-110,-1 1 47,0 4 0,2-11-199,3 7 0,-3-6 87,4 1 1,2-8-300,2-1 464,3-7 0,2 3 0,0-6 0</inkml:trace>
  <inkml:trace contextRef="#ctx0" brushRef="#br0" timeOffset="3303">8571 540 7569,'8'0'-321,"-2"0"547,-6 0 0,-6 5-187,-4-1 0,-5 8-35,-4-2 0,-4-2 90,-7 2-358,-6-1 174,5 6 1,-9 0 11,5-1 1,-4 1-74,5 0 1,-2 1-472,2 4 622,9-4 0,-9 12 0,11-5 0</inkml:trace>
  <inkml:trace contextRef="#ctx0" brushRef="#br0" timeOffset="3565">8409 922 7569,'21'0'-374,"-5"0"235,6 0 1,-9-2 523,-3-3 83,-4 4-246,-6-6-250,0 1 0,-8 4 31,-7-3 0,-1 3 74,-9 2 1,1 2-156,-6 3 41,1 3 0,1 7 53,4-1 1,3 1-94,6 0 1,0 4-29,0 1 83,7 0 0,2-4 23,6 4 1,3-4 1,7 4 1,1-4-32,14-1 1,1-1 27,8 1 1,-1-2-254,6-3 1,-5 1-69,6-6 321,5 0 0,8 2 0,5 1 0</inkml:trace>
  <inkml:trace contextRef="#ctx0" brushRef="#br0" timeOffset="4038">9217 1054 7569,'0'15'-668,"0"-1"582,0-5 93,0-3 0,2-6-550,3 0 543,-4-6 0,13 4 0,-6-5 0</inkml:trace>
  <inkml:trace contextRef="#ctx0" brushRef="#br0" timeOffset="4373">10055 745 7569,'8'0'-731,"-1"0"0,-7 2 948,0 3 1,0-2-69,0 7 0,-2-5 129,-3 5 0,-3-1-125,-7 6-140,1 0 22,-1 0 1,-1 4-158,-4 1 147,4 6 0,-5-5-67,6 4 1,0 1 77,0-7 0,2 6-10,4-6-18,-4 8 0,6-11 57,-3 4-55,-3-11 0,7-4-20,-4-10 0,2-3 23,3-7 1,1-1 1,-5-3 1,4 2-31,-5-2 1,7-4-71,-2-2 1,-2 2-253,2-1 1,-1 4 23,1-4 313,3 6 0,-4-10 0,6 5 0</inkml:trace>
  <inkml:trace contextRef="#ctx0" brushRef="#br0" timeOffset="4797">10305 966 7569,'15'8'-412,"-1"-3"250,-5-3 0,-1-2 208,-3 0 113,-4 0 54,6 0-156,-7-7 28,0 5 0,-8-4-39,-7 6 0,-1 0-71,-9 0 0,1 2 65,-6 2 1,2 5-91,4 5 0,-2 1 38,6 0 0,1-1-14,4 1 0,2 5-57,3-1 0,4 1 81,6-5 1,0-1-47,0 1 1,6 0 30,4-1 1,11-4-17,9 0 0,2-7 10,12 2 1,-8-3 94,8-2 0,-8-2-17,3-3 1,-6-3 51,1-7 1,-7 1-53,-3-1 0,-6-1 104,2-4 1,-9 4-17,-1-4 0,-7 2-48,2-1 0,-3 2-39,-2-2 0,-9 7 25,-5 2 1,-3 2-207,-7-2 1,4 2-124,-4 3 0,-1 4-150,-4-4 0,1 3 398,4 2 0,-4 7 0,5 1 0</inkml:trace>
  <inkml:trace contextRef="#ctx0" brushRef="#br0" timeOffset="5414">10819 936 7569,'32'-14'-183,"2"-1"174,-3 0 1,5-4 52,-7-1 0,1-11 86,-1 2 0,0-9-135,1 4 1,-1-7 82,1 2 0,-3-9-125,-2 0 0,1 3 218,-6 6-225,-1 7 48,-11 2 1,-1 4-70,-7 6 10,0 7-5,0 7 1,-13 7 65,-7 4 0,-1 5-46,-4 10 0,1 4 56,-5 11 0,-1-3-102,1 7 0,4-1 33,1 1 1,4-1-60,-4-4 1,4 2 60,-4 3 0,6 2-12,-2-7 1,4 2 40,1-1 0,7-4-2,3 3 1,3-8 73,2-2 0,4-6-75,5 2 0,3-5 31,12-5 1,1-4-23,4-6 0,1-2 57,-1-2 0,2-5-1,3-5 0,-3-1 5,4 0 0,-4-4 24,-2-1 1,-1 0-55,-4 6 1,-2 4 2,-8 0 1,-4 7 12,0-2-31,-7-3 1,4 8 35,-7 0-111,0 6 0,0 9 85,0 0 0,0-1-110,0 1 0,0 0 113,0 0 0,5-6-31,-1 1 1,10-2 116,0 2 0,3-3-65,7-7 1,1 0 101,4 0 0,-1 0-60,-4 0 1,4-2 62,-4-3 0,-1-1-63,2-4 1,-7-7 5,1 8 0,-2-9 47,-3 3 1,0 0-54,-5-4 0,-2 2 121,-7 3 0,0-1-71,0 0 0,-2 2-106,-3 3 0,-3-1 80,-7 6 0,-6 0-202,-3 5 1,-9 0-71,-1 0 1,-5 2-89,4 3 0,-4 3-19,5 7 1,1-2 99,9-4 0,-3 5 189,8-5 0,-1 11 0,6 3 0</inkml:trace>
  <inkml:trace contextRef="#ctx0" brushRef="#br0" timeOffset="5620">11731 936 7569,'6'23'0,"-4"5"-81,3-3 0,-3 4-180,-2 5 161,0-3 9,0 12 69,0-12 1,0 10 40,0-7 1,-2 5-21,-3-5 0,2 7 36,-7-2 1,0-1-6,-5 1 1,1-6 43,-1 1-221,0-3 179,-6-8 1,5 2-330,-4-11 175,-3 4 0,7-16 122,-4 3 0,4-4 0,1-1 0</inkml:trace>
  <inkml:trace contextRef="#ctx0" brushRef="#br0" timeOffset="6324">12084 863 7569,'22'0'0,"0"5"0,-8 0-177,1 0 121,0-5 85,-7 0 0,5 0 179,-3 0 1,1-7-62,-1-3-184,-3-3 40,-1 5 0,-4-5 147,3 3-235,-4 4 60,-7-7 0,-2 11 127,-7-3-212,-6 3 74,4 2 1,-10 0-114,2 0 69,-3 7 1,1 1-9,2 7 0,4 0 43,6-1 0,0 6 5,1-1 0,4 6 7,0-5 1,7 1 49,-2-2 1,5-2-45,5 2 1,3-2 44,7-3 1,6-4-14,3 0 0,6-7 9,4 2 1,4-3 68,6-2 1,-5-7-81,0-3 0,-4-3 45,4-1 0,-2-6-36,2 0 0,-3 1 4,-6 4 1,-2 0 3,-4 1 1,2 1-48,-6 3 27,-1-3-13,-4 11-166,0-4 175,-7 12-120,-2 9 0,-6 1 103,0 4 1,0-4 20,0-1-14,7 0 1,1-2-9,7-4 1,1 3 44,4-7 0,-2 1 14,6-1 0,1-3 43,4 3 0,-4 1-70,-1-1 1,-6 2 19,2-2 1,-4-2 9,-1 7-39,-1-1 1,1 6-2,0 0 0,-5 0-3,-1-1 1,1-4-3,5 0 0,-5-2 8,0 2 1,1-2-16,9-3 1,-4-3 14,4 2 0,2-2 57,3-2 1,-1-2-56,6-2 1,-2 0 54,11-6 1,-5 1-45,5-6 0,-6 5 112,1 0 1,-9 2-68,-6-2 0,-2-3 6,-3 4 0,-1 0 106,-3 0-127,-3-1 1,-7-5 59,0 0-40,0-6 0,-8 0-68,-7-4 1,-1 9 50,-9 6 0,-4 2-95,-6-2 1,-4 2-123,5 3 0,-5 4 78,4-4 0,1 3-147,5 2 1,1 7 61,3 2 1,-1 3-180,7-2 0,4 3-29,5-3 383,7 3 0,-10 1 0,5 1 0</inkml:trace>
  <inkml:trace contextRef="#ctx0" brushRef="#br0" timeOffset="6607">13848 99 7569,'14'-23'-414,"1"2"1,-2 6 223,-3 0 18,3 7 75,-12 1 1,8 3 173,-4-1 1,-4 6 211,4 9 0,-5 5-139,-5 4 0,-3 4-78,-7 7 1,1 1-3,-1 3 0,-5-1-27,1 6 1,-6 5 6,6 5 1,-3 8 38,3 2-169,2 0 51,-4 6 0,7-6-164,-1 0 107,0-7 1,5-2-103,1-5 1,5-6 4,-1 0 1,4-13-30,1-1 0,0-7 212,0-4 0,0 1 0,0 0 0</inkml:trace>
  <inkml:trace contextRef="#ctx0" brushRef="#br0" timeOffset="6916">13980 819 7569,'14'2'-475,"1"2"326,0-2 1,-5 6 509,-1-3-160,-5-3 1,9 4 50,-3-6 0,-2 0 68,2 0-348,-7-6 0,3-2 93,-6-7 1,-1 7-139,-4 3 1,0 3 51,-10 2 1,4 0 6,-9 0 0,4 7 2,1 3 1,0 4-131,1 6 1,-1-4 52,0 4 1,6-2 65,-1 1 1,7-2 23,-2 2 0,5-4-13,5-5 0,3 3 99,6-3 0,13 1-86,2-1 0,10 1 171,0-6 1,4 0-36,1-5 1,7 0 60,2 0 0,13-5-137,7 0 0,7-5-90,8 6 0,-8-3-94,-6 2 0,-10 4 84,-15-4 0,0 1-766,-10-1 805,-3 4 0,0-11 0,-7 7 0,1 2 0,-1 2 0</inkml:trace>
  <inkml:trace contextRef="#ctx0" brushRef="#br0" timeOffset="12310">1045 3009 7569,'0'8'-201,"0"-1"401,0-7-206,6 0-10,-4 0 175,4-7-11,-6 6 1033,0-6-1151,-6 14-30,4 1 17,-11 6 0,10 1-27,-7 0 1,7-5 24,-2-1 1,-2 1 10,2 5 0,-4 0-14,4-1 1,-7 3 11,2 2 0,2-1-11,-1 7 0,-1-6 3,-5 6 0,0-6-17,1 6 0,-1-2 16,0 1 1,5 2-19,1-6 1,0 5 14,0-6 1,-3 6-57,7-6 0,-1 1 48,1-5 0,3-1-112,-3 1 1,4 0 16,1-1 1,0 1-71,0 0 0,-5-1-109,0 1 0,-2 0-139,2 0-127,4-1 71,-12 1-25,11 0 254,-4-7 236,6-2 0,0-6 0,0 0 0</inkml:trace>
  <inkml:trace contextRef="#ctx0" brushRef="#br0" timeOffset="12600">1456 3230 7569,'8'0'-775,"-1"0"2062,-7 0-1137,-13 0 1,-4 0-71,-12 0-99,0 0 1,-2 4 64,-4 1 1,3 5-98,-8-5 0,8 5-33,-2-5 0,3 5 112,1-6 0,6 6-355,-1-5 1,7 5 136,-1-5 0,-1 6 190,5-1 0,-9 3 0,7 2 0</inkml:trace>
  <inkml:trace contextRef="#ctx0" brushRef="#br0" timeOffset="13842">1148 3538 7569,'14'15'0,"6"-5"-439,-1 0 274,1-7 0,0 5 161,-1-3 14,1-4 1,-1 6 94,1-7 0,0 0 152,-6 0 0,1-2-138,0-3 0,-1-1-37,1-4 0,-2-3 12,-3 3 0,-2 2-16,-3-2 1,-3 5-50,3-4 0,-4 4 8,-1-5 1,-1 7-20,-4-2 0,-4 3 3,-5 2 1,-3 0-5,-2 0 0,1 2-111,-7 3 0,7 3 74,-1 7 0,-2-1-67,1 1 1,0 5 41,6-1 1,4 2 0,0-1 1,7-2 26,-2 6 0,3-6 2,2 2 1,0-4 11,0-1 1,4-2 6,5-3 1,3 1 1,12-6 0,1 0-7,4-5 1,1 0 46,-1 0 0,2-2-45,3-2 0,-3-5 68,4-5 1,-4-3-41,-2-2 1,-4 2 4,-1-2 1,-6 3-27,2 1-2,-4 0-44,-1 0 71,-1 7-30,-5 2 1,-1 7 1,-3 4 0,-4 3-70,4 7 1,-3 0 8,-2 0 1,0-1-8,0 1 1,0 0-16,0-1 0,0 1 53,0 0 1,5-6 13,0 1 1,6-6-26,-1 0 0,3-2 54,2-2 1,4 0-48,1 0 1,6-6 36,-2-4 1,-1-3 1,2-2 1,-2 0 7,1 1 1,-3-1-2,-6 0 0,0 5 6,-1 1 17,1 5 0,-5-2-28,0 6-5,-7 0 7,10 0-63,-11 0 0,9 6 29,-6 4 1,0-2-5,-5 2 0,6-5 3,4 5 0,-2-5-7,2 5 1,0-7 38,5 2-29,-1-4 1,6-1 60,0 0 0,-4 0-52,-1 0 0,-4-1 57,9-4 1,-4 3 2,-1-3 1,-1-1 5,1 1 0,-5-5-31,0 5 1,0-1 3,4 1 0,-1 1-8,-3-5 0,3 5 6,-3-1 0,3-3-38,2-2 1,1-1 34,4 1 0,-4-3-39,4 3 1,1-3 12,-2-1 0,1 5-6,-5 5 1,-5-3 54,-1 2-24,1 0 1,-2 7-2,-3 3 1,-3-2-11,-2 7 0,-7 5-26,-3 4 0,-4 6 27,-6-6 1,-3 7-81,-6-1 1,0 3 37,-1 1 1,1 0-76,-1 1 1,1-1 44,0 1 1,-1 4-14,1 0 1,4 2-23,1-2 0,-1-1 48,-4 6 0,1-1-26,4 1 0,-3-3 14,8-7 1,1-1-10,8-3 0,2-4 24,3-6 1,5-7-6,0-3 0,7-4 19,7-1 1,7-6 3,4-4 0,-2-8-11,1-2 1,-1-6-7,2 2 1,-2 1-25,-4-2 0,-2 6 21,2-6 1,-1 7-65,2-1 0,-2-3 62,6 3 1,-4-6-10,4 6 0,1-6 43,4 6 1,1-6 2,-1 6 1,0-6 109,1 5 1,-3 1-81,-2 4 1,1 0 112,-6 1 1,-1 1-30,-4 3 1,0-2 80,-1 8 1,-4-6 61,0 5-93,0 0-71,5-2-46,-1 6 0,-4-6-145,0 7 1,-5 0 75,4 0-151,1 0 1,5 0 42,0 0 1,4 0 51,1 0 1,1-5 81,-1 1 1,-4-1 2,4 5 1,-4 0 146,-1 0-121,-1 0 74,1 0-58,0 0-26,-7 6 1,-2-3 36,-6 7-188,0-7 97,0 11-20,0-6-45,0 6-46,0 1 1,0-5 150,0 0 0,7-1 0,1 6 0</inkml:trace>
  <inkml:trace contextRef="#ctx0" brushRef="#br0" timeOffset="14386">3690 3406 7569,'10'0'-219,"0"0"155,-7 0 283,4 0 91,-7 6-213,0-4 1,-2 10 1,-3-8 1,2 3-113,-7-2 100,0-4 1,1 6-32,-1-7 0,0 0 69,-5 0 0,6 0-188,-1 0 1,2-2 86,-2-3 0,3-3-102,7-6 0,0-3 17,0-2 0,7-3-43,3-2 1,3-4 17,1 4 1,6 2 35,0 3 1,1 3 44,-2 1 1,-1 7-16,7 3 1,-2 3 86,1 2 0,-3 0-75,-6 0 1,0 7 59,0 2 0,-7 6-30,-3 5 0,-5-2 3,-5 6 1,-3 1-20,-7 4 0,0 1-1,0-1 0,-4 0-3,-1 1 1,1-1 11,4 1 1,0-1-15,1 0 0,-1-1 6,0-3 0,5 1-17,1-7 0,5 1 18,-1-5-8,-3-1 1,7 1 0,1-7-2,9-3 0,4-3-52,2-2 0,6 0 52,4 0 0,4-2-193,6-3 1,2 4 59,7-4 1,0-2-662,0 2 796,7-6 0,1 9 0,7-4 0</inkml:trace>
  <inkml:trace contextRef="#ctx0" brushRef="#br0" timeOffset="14746">5440 3391 7569,'0'15'-51,"0"-7"496,0-1-239,0-7 0,-7 5-53,-3-1 0,-3 1 30,-1-5 1,-8 2-89,-2 3 0,-4-4-53,-1 4 1,-6 2-121,1-2 1,-5 5-443,5-5 263,-7-1 177,10 3 1,-10-5-958,7 2 1037,-1 5 0,-1-1 0,-1 7 0</inkml:trace>
  <inkml:trace contextRef="#ctx0" brushRef="#br0" timeOffset="15018">5087 3656 7569,'6'15'0,"-4"-7"-253,5 5 0,-7-10 101,0 7 0,-2-7 465,-3 2 1,-8-3-51,-7-2 1,-6 0-124,2 0 0,-4 0-17,-1 0 0,-1 0-15,1 0 0,6-2-101,3-3 0,1-5 64,4-9 1,-3 1-131,8-7 0,4-4 41,1-5 0,3-7-265,2 1 0,7-2-51,3-2 0,9 0 334,6 0 0,2 6 0,3 2 0</inkml:trace>
  <inkml:trace contextRef="#ctx0" brushRef="#br0" timeOffset="16906">6175 3465 7569,'6'14'-258,"-4"-5"1,6-3 501,-3-6-93,3 0 1,7 0-15,-1 0 1,1-2-51,0-2 0,4-3-30,1-3 1,6-3 23,-1 3 1,2-8-6,3-1 1,1-2 12,3 1 0,-3 2 39,3-6 1,-3-1-31,-1-4 1,-1-2 1,1-4 0,-6 4-29,1-3 0,-1-2 21,6 2 0,-6-5-106,1 4 0,-9 1 58,-1 5 1,-1 1-155,-4 3 0,-3-1 52,-2 7 0,-4 4-66,-1 5 1,-1 7-16,-4-2 0,-4 3 14,-5 2 0,-6 2 48,1 3 0,-6 3-10,5 7 1,-4 6-57,4 3 1,-1 1 77,2 4 0,1-1 12,-7 11 0,7-6-25,-2 1 1,3 2 8,-3-2 0,5 2 39,1-1 0,0-4 72,10 3 0,-1-8 28,5-1 1,1-3-104,4 3 1,5-4 77,10-6 1,-2-2-61,6-3 1,1-4 31,4-6 0,0 0-13,1 0 1,1-6 12,3-4 1,4-3 10,6-2 1,-7 1-1,-2-1 1,-6 2 75,-4 3 0,-4-1-74,-7 6 116,-5 0-118,4-2 0,-13 6-181,0-4 183,-7 16 0,-6-6-102,3 10 0,-3-4-43,3 4-14,4 0 1,-1-1 70,7 1 20,0 0 1,7-1 92,3 1 1,9-7-87,6-3 0,-2-3 135,1-2 1,1 0-58,4 0 1,0 0 47,1 0 1,-6-5-9,1 0 1,-6-7-20,6 3 0,-7-4 82,1-2 0,-2 0-92,-2 1 1,-2-1 282,-4 0-272,-2 0 1,-7 1-21,0-1 1,-3 5 32,-7 0 1,-2 7-183,-12-2 0,-1 4-24,-4 1 0,0 0-135,-1 0 1,1 5-21,-1-1 0,3 6 102,2-5 1,-1 7-767,6-3 943,1-2 0,4 12 0,0-2 0</inkml:trace>
  <inkml:trace contextRef="#ctx0" brushRef="#br0" timeOffset="17420">7409 3303 7569,'0'16'-484,"0"4"506,0-10 0,0 3 313,0 2-288,0-1 1,0 1 2,0 0 1,5-1-13,0 1 0,2 0 1,-2-1 0,3 1-14,6 0 10,8 0 0,-4-6 80,6 1 0,1-7-56,4 2 1,5-3-16,1-2 0,-1-2 6,-5-3 1,1-1-31,-1-4 0,-1-3 34,-4 3 0,-2-1-72,-8 1 34,1-3 1,-5 6-173,0-2-95,-7 2 146,3 7-56,-6 0 0,0 7 72,0 2 1,0 0 41,0 0 0,0-4 84,0 5 0,7-2-44,3 2 0,3-2 15,1-3 0,3-3 145,2 3 0,4-4-93,7-1 1,-1 0 35,0 0 0,7-5-31,4 0 1,-4-6 8,-2 1 1,-3-1-26,-2 1 1,-6-3 80,-3 3 1,-4-1-28,-1 1 1,-7-3 104,-3 3-150,-4-3 1,-4 0 11,-7 3 1,-1 2-96,-14 3 0,-1 3 65,-8-3 1,1 4-164,-6 1 1,5 5-49,-5 0 0,6 6-64,-1-1 0,8-2 44,1 2 1,7 0-453,-1 4-479,2 1 1122,2 0 0,7-1 0,2 1 0</inkml:trace>
  <inkml:trace contextRef="#ctx0" brushRef="#br0" timeOffset="17937">8424 3347 7569,'8'0'-261,"-2"0"247,1 7 1,-6-4 79,4 7 1,-3-5-90,-2 4 1,0-4 71,0 5 0,2-5-60,2 5 0,3-5 73,3 5 1,3-7-62,-3 2 1,3 1 34,1-1 0,6 0 4,0-5 0,1-2 9,-2-3 0,-2-3-10,2-6 1,-1-1 12,2 0 1,-2-1-4,6-4 1,-4 2-15,5-6 1,-6-1 9,6-4 0,-1-2-23,6-3 0,1 1 20,3-6 0,-3-2-2,3-8 0,-8 5-13,-1 0 1,-7 1 8,1 9 1,-7 5-130,-2 4 1,-7 12 63,2-2-68,-4 10 0,-1 0 56,0 10 0,-6 10-112,-4 10 0,-5 9 31,-4 5 1,1 4-69,-7 1 0,7 0 151,-1 0 1,2-2-32,3-2 0,1 0 54,3-5 1,-2-1-61,8-5 1,-6-4 118,5-1 1,-2-1-73,2 2 96,4-4 0,-4-8-11,10-3 1,3-5 64,7-10 1,4-3 3,1-7 1,6-6-105,-2-4 0,4-4 93,2-6 1,-3 8-75,-2-8 0,3 8-30,-4-8 1,9 4 41,1 2 0,7 0-213,-2-1 1,8 2-91,2 4 0,-1-2-103,-9 6 0,-5 2 354,-9 8 0,3-3 0,-6 5 0</inkml:trace>
  <inkml:trace contextRef="#ctx0" brushRef="#br0" timeOffset="18240">9100 3377 7569,'14'0'-209,"1"0"-47,0 0 0,1 0 217,4 0 0,-2 0 52,6 0 1,1 0-1,4 0 1,0-2 1,1-3 0,1 3-2,3-3 0,-4-1 0,-1 1 1,-1 0 1,-9 5 0,-4 2 461,-5 3 1,-7 3-255,2 7 0,-5-1-199,-5 1 0,-3 1-121,-7 4 0,-4-4 6,-1 4 0,0-4-183,6-1 0,-6-5-632,1-1 907,6-5 0,-1 2 0,6-6 0</inkml:trace>
  <inkml:trace contextRef="#ctx0" brushRef="#br0" timeOffset="18486">9938 2686 7569,'24'-8'0,"1"3"0,-12 3 62,1 2 26,-9 0 0,3 2 73,-3 3 0,-3-2-12,3 7 0,-5 1-51,-5 9 1,-3-2-205,-7 6 0,0 1 129,1 4 1,-1 2-73,0 3 1,1 1-10,-1 9 23,0-3 1,0 9-18,1-6 0,-1 0 39,0 0 1,2 1-232,3-1 1,-1-5 100,6 0 1,0-13-697,5-1 839,0-7 0,13-4 0,4 1 0</inkml:trace>
  <inkml:trace contextRef="#ctx0" brushRef="#br0" timeOffset="18656">10452 2833 7569,'10'-9'-622,"0"5"755,-7 2 1,3 4 330,-6 2 0,-6 0-389,-4 6 1,-5-1 38,-4 6 0,-4 0-134,-6-1 0,-7 3 82,-4 2 0,-2-2-427,-2 2 1,-2 4 85,-3 2 279,3-4 0,-11 13 0,5-3 0</inkml:trace>
  <inkml:trace contextRef="#ctx0" brushRef="#br0" timeOffset="18921">10173 3362 7569,'36'5'-568,"-7"0"286,-6 0 1,-8-5 259,-1 0 0,1 0 378,0 0 0,-7-2 63,-3-3-280,-4 3 0,-4-6-23,-7 3 1,-6 4-72,-13-4 1,-6 3-115,1 2 0,-7 7 74,2 2 1,3 5-140,2 0 0,4 1 129,6 0 1,3-1-99,6 1 0,7 0 30,3-1 1,3 1 50,2 0 1,13-5-62,7-1 0,13-4 45,6 5 0,15-7-200,4 2 0,9-8 238,-3-2 0,0-6 0,-5 3 0</inkml:trace>
  <inkml:trace contextRef="#ctx0" brushRef="#br0" timeOffset="19363">11246 3362 7569,'0'15'-238,"0"-1"-21,0-6 609,0-1-826,0-7 476,6-7 0,9-7 0,8-9 0</inkml:trace>
  <inkml:trace contextRef="#ctx0" brushRef="#br0" timeOffset="19688">12260 2980 7569,'18'0'43,"-3"0"46,-4-7 183,-3 5-185,-1-4 164,-7 6-144,0 6 1,-7 4-187,-3 10 52,-3-4 0,-6 12-74,-1-4 1,-1 4 133,1 2 1,2-1-66,-6 0 0,6 1 23,-2-1 1,4-1-5,1-4 1,1-1 24,-1-3 0,2-9-17,3 4 0,-3-8 25,3 2-12,-3-5 0,-2-3-34,1-6 0,-1-8 40,0-1 0,1-1-109,-1-5 1,2-3 57,3-1 0,-1-2-272,6 1 0,-5-2 309,5 2 0,-6-3 0,2-1 0</inkml:trace>
  <inkml:trace contextRef="#ctx0" brushRef="#br0" timeOffset="20091">12554 3068 7569,'21'15'0,"-9"-7"-5,2-3 0,-7-4 56,3-1-72,-7 0 172,3 0-152,-6-6 1,-8 4 52,-6-3 1,-3 4-56,-7 1 0,4 6 76,-4 4 0,1 3-145,-2 2 0,-1 4 49,7 1 0,4-1-54,5-4 1,2 5 52,-2-1 1,2 1 32,3-5 1,3-1-33,-2 1 0,4 0 24,4-1 1,5-4-11,5 0 1,8-7 11,2 2 1,4-3 7,1-2 1,5 0 39,1 0 0,4-2 4,-5-3 1,-1-1 68,-9-4 0,3-3-94,-8 3 0,1-3 75,-6-2 1,0-4-60,-5-1 1,3 1-21,-7 4 1,-2 0 27,-8 0 1,0 1-283,-10-1 0,2 5-373,-11 0 1,-1 7 100,-4-2 500,6 4 0,-5 1 0,5 0 0</inkml:trace>
  <inkml:trace contextRef="#ctx0" brushRef="#br0" timeOffset="20889">12995 3024 7569,'23'-7'0,"5"4"44,-4-7 117,-3 0 0,7-4-131,-3-1 15,2 0 1,-4 2-82,-3 3 0,-4 4 132,-1 6 1,-5 0-104,-1 0 0,-5 6 86,1 4 1,-4 8-53,-1 2 0,-6 6 47,-4-2 0,-3 6-113,-2 4 0,0-5-57,1 1 1,4-1 77,0-4 0,5-4-47,-5-1 1,7-4 105,-2-1-122,4-1 89,1 1 0,1-7-117,4-3 1,5-3 64,10-2 1,2 0 5,8 0 1,-1-5 28,1 0 1,4-7-4,0 3 1,5-4 69,-4-2 0,-6-1-75,-4-4 1,-3 4 96,3-4 0,1 2-46,-6-1 1,-1 2 58,-4-2 1,-5 2-36,0 3 46,-1-1-19,0 0-40,-3 7 0,-6 3-124,0 10 1,-2 3 101,-2 7 1,0 4-167,-5 1 0,4 1 44,-5-1 0,7-4-37,-2 4 1,3-2 51,2 1 0,0-2 32,0 2 1,0-7 40,0-2 1,7-2 12,2 1 1,6-2 36,5-7 1,-1 0-69,11 0 1,-4 0 142,8 0 1,-1-2-62,1-3 0,-3-3 10,3-6 1,-3-1-38,-1 0 0,-2 1 34,-4-1 1,-3 0-32,-6 0 0,0 2 29,-1 4-82,-5-4 1,-1 11 61,-3-3-45,-4 3 1,6 4 43,-7 3-126,0 3 0,-5 7 55,0-1 1,0 1-85,5 0 0,0-5 65,0-1 1,2 0 24,3 0 1,3 3 53,6-7 1,1 0-55,0-5 0,1 0 108,4 0 1,-2 0-58,6 0 1,-1 0 25,2 0 0,1-7 9,-7-3 0,1-1 11,-5 1 1,4-3-17,1 3 1,-1-3 8,-4-2 0,-2 1 56,-3-1 0,3-5-75,-3 1 0,-4-1 100,-1 6 0,-3-1 43,-2 0-204,0 0 0,-11 2 85,-4 4 0,-5 2-103,1 7 0,1 0-187,-7 0 0,7 7-24,-1 2-75,-4 4 1,6 2-120,-2 0-350,2 6 503,3 2 0,6 0 288,3-4 0,3-7 0,2-2 0,0-1 0,0 6 0</inkml:trace>
  <inkml:trace contextRef="#ctx0" brushRef="#br0" timeOffset="21113">14377 3200 7569,'21'-15'-827,"3"1"568,4 6 1,2-5 146,-1 3 0,2-2 254,3 2 0,-3 4-57,4 6 0,-6 2 87,-4 2 1,1 5 79,-7 5-110,1 8 0,-10-3-72,-1 11 0,-5-4 21,1 8 0,-4-1-19,-1 1 0,0-1 25,0 6 0,0-5-70,0 5 0,-5-4 49,0 4 0,-4-7-23,4 3 1,-7-4-36,3-2 1,-9-1-1,-2-4 0,-1-4-132,1-10 0,-3 1 54,-6-6 0,-1 0-261,1-5 0,5-2 131,-1-2 1,2-6-74,-1-10 0,2-8 263,8-6 0,-1-7 0,0 4 0</inkml:trace>
  <inkml:trace contextRef="#ctx0" brushRef="#br0" timeOffset="21450">14876 3112 7569,'28'-8'0,"-3"3"0,-2 3-10,-4 2 51,-2 0 1,5 0 162,-2 0 0,-4-1-1,4-4 1,1 0-96,-1-10 1,-1 4-113,-4-9 1,0 4-15,-1 1 27,-5 0 0,-3 1 7,-6-1 0,0 5 110,0 0 0,-2 7-210,-2-2 0,-11 4 50,-10 1 1,-2 0-38,-3 0 1,1 8 49,-1 6 0,1 1-62,0 5 0,6 1 44,3-1 0,1 6-7,4-2 1,-1-1 34,11 2 0,-5-6 3,5 6 0,0-7 32,5 1 1,2-2-38,3-3 1,8-1 113,6-3 1,7-2-64,-1-3 0,9-3 72,5 3 1,4-4-108,1-1 0,7 0-145,2 0 1,3 0-203,-2 0 1,-10 0 140,-10 0 1,-3 0-641,-1 0 843,-7-6 0,-2 4 0,-6-4 0</inkml:trace>
  <inkml:trace contextRef="#ctx0" brushRef="#br0" timeOffset="21654">14582 2597 7569,'-9'0'661,"-1"0"-224,7 0 259,-4 0 372,1 0-1180,4 0 55,-5 0 0,1-4 57,-4-1 0,-3-7 0,-2 4 0</inkml:trace>
  <inkml:trace contextRef="#ctx0" brushRef="#br0" timeOffset="23133">501 5170 7569,'0'15'255,"0"-1"-193,0 1 0,-2-7 557,-3-3-53,4 3-351,-6-6-64,1 11 0,-3-10-148,-5 7 1,4-5 87,0 5 0,2-1-22,-2 6 0,-3-5 56,3 0 1,2 4-118,-2 6 0,0 4 6,-4-4 1,-1 8-83,0 1 0,-4-3 86,-1 9 1,-1-8-87,1 8 1,4-9 47,-4-2 1,4-6 29,1 2 1,6-9-226,-1-1 131,7-7-134,-11 4 1,13-14 58,-4-2 0,2-9 104,-2-2 1,3-6-2,-3 1 1,-3-2-11,-2-3 0,2 3-33,-2 2 1,0-1 30,-4 6 0,-1-4-90,0 4 1,6 1 103,-1 4 1,7 0-629,-2 1 682,3 5 0,2-10 0,0 2 0</inkml:trace>
  <inkml:trace contextRef="#ctx0" brushRef="#br0" timeOffset="23500">883 5611 7569,'-7'8'-325,"6"-2"442,-6-6 1,7-1 199,0-4 0,0-3-271,0-7 1,2-1 45,3-4 1,-2-1-162,7-4 0,-5-2 100,5 2 1,-6 2-344,6-1 0,-5 4 65,5-4 247,0 6 0,4-10 0,1 5 0</inkml:trace>
  <inkml:trace contextRef="#ctx0" brushRef="#br0" timeOffset="24381">2529 5376 7569,'0'9'-30,"0"1"305,0-7-66,-6 4 0,2-2-23,-5 0 0,-3 0-53,-7-5 0,1 0-79,-7 0 0,6 0-147,-6 0 76,1 0 0,-6 0 30,1 0 1,1 0-114,3 0 1,-7 0-211,2 0 1,-2-2 144,2-3 1,1 4-333,0-4 0,-1 3 497,1 2 0,-7 7 0,-2 1 0</inkml:trace>
  <inkml:trace contextRef="#ctx0" brushRef="#br0" timeOffset="24715">1882 5670 7596,'-9'0'680,"-1"0"-670,0 0 92,-5 0 1,1 0-139,-1 0 128,0 0 1,1-2 108,-1-3-194,0-3 0,2-7-4,3 0 0,-1 1 87,6-1 0,0-1-180,5-4 0,0 2 86,0-6 0,2-1-111,3-4 0,4-1-123,11 1 1,3 0-140,6-1 0,1 1 377,-1-1 0,7 1 0,2 0 0</inkml:trace>
  <inkml:trace contextRef="#ctx0" brushRef="#br0" timeOffset="25718">3367 5523 7384,'0'-15'837,"0"0"-373,0 0-290,0 1 1,0-7 21,0-4 0,0 2 111,0-1 1,0-1-176,0-4 0,0 4 45,0 1 1,0 1-219,0-2 0,0-2 68,0 2 0,2-3-58,3-1 1,-4 0-159,4-1 1,2 4-200,-2-3 1,4 7-246,-4-7 0,2 8 262,-2-4 1,-4 7-173,4-1 1,2 2 542,-2 3 0,0-7 0,1 4 0,2-4 0</inkml:trace>
  <inkml:trace contextRef="#ctx0" brushRef="#br0" timeOffset="25951">3705 4802 7569,'8'7'0,"-1"-5"-175,-7 4-17,0-6 461,0 7 142,0-6 0,-7 6-17,-2-7-322,-11 0 0,-1 0-109,-4 0 1,-1 5 82,6 0 0,-6 6-337,2-1 0,1 1 169,-2-1 0,3 3-354,-3-3 476,-3 9 0,12-2 0,-5 4 0</inkml:trace>
  <inkml:trace contextRef="#ctx0" brushRef="#br0" timeOffset="27084">3779 5243 7569,'14'7'0,"-1"-4"-416,-3 7 104,3-7 396,-5 4 20,7-7 0,-5 0-3,0 0 0,-7-2 110,2-3 1,-2 4-113,2-4-12,-3-4 1,3 3-57,-10-4 0,-3 4 41,-7 6 1,0 0-95,0 0 0,1 0 44,-1 0 1,-5 0-102,1 0 0,-1 1 29,6 4 0,-1-2 39,0 7 0,2 0-104,3 5 1,-1-1 58,6 1 0,0 0-43,5 0 0,0-1 30,0 1 0,2 0 1,3-1 0,9-1 58,11-3 1,3 3 5,1-3 0,7-3 78,3-3 1,0-2-59,5-2 1,-3 0 81,8 0 0,-5-6-93,-5-4 1,-1-8 115,-4-2 0,-3-4-85,4 4 0,-4-6 97,-2 1 1,-1 4-126,-4 2 1,-2 4 1,-8 5-28,1-3 0,-5 11 47,0-2 1,-7 4-117,2 4 0,-9 5 64,0 5 0,-8 6-69,2 0 0,2 6 75,-2-2 0,2-1-97,-2 1 1,4-4 105,6 5 0,0-7-5,0 1 1,2-4 71,2-5 1,5 1-85,5-6 0,3 0 96,2-5 0,-1-2-66,7-3 1,-1-3 38,6-7 1,-3-4-35,-2-1 1,3 1 0,-4 4 1,-3 5-11,-1 0-8,-4 1-37,-1 0 49,0 3-25,-7 6 19,-2 0 1,-1 2-82,0 2 77,0 5 0,0 5-45,0 1 1,5-5 40,-5 0 0,4-1-2,-4 6 0,7-2 21,-2-3 0,3 1-24,1-6 1,1 0 49,0-5 0,4 0-45,1 0 1,1 0 54,-1 0 0,-2-1-41,6-4 1,-1-2 73,2-3 0,1-3-49,-7 3 1,2 2 3,-1-2 0,-4 6 4,4-6-16,-4 7 0,-1-9-23,0 7 0,-1 0 23,1 5 0,0 0-38,0 0 0,-1 0 20,1 0 0,-5 0-13,0 0 1,-1 0 42,6 0 1,0 0 1,-1 0 1,1 0-23,0 0 0,0 0 0,-1 0 0,1-5 24,0 0 0,1-6-20,4 1 0,-2-3 75,6-1 1,-6-1-35,2 0 1,-4 2 2,-1 3 0,-1-3-12,1 3 1,-5 2 69,0-2 55,-7 7-74,3-3-119,-6 6 1,-1 6 64,-4 4 1,-8 8-115,-7 2 1,-1 6 23,1-2 1,-1 6 18,-3 4 1,-4-2 6,3 8 0,-2-3-98,-3 2 1,-1 4-10,-3-4 1,-4 4 87,-6 1 0,0-5-105,0 0 0,2-5 58,2 6 1,1-8 4,10 3 1,-2-11 25,11-4 1,1-4-32,4-1 10,7-1 34,1-5 1,7-5 22,0-8 1,12-5-29,2-5 0,11-3 113,-1-2 1,6-4-94,4-7 0,-1 1 93,6 0 0,0-1-10,5 1 1,-5-1 52,1 1 0,-8 1-79,3 4 1,-4-2 4,-2 6 0,-1-1 25,-4 1 0,2 9-23,-6-4 0,1 5-74,-1 1 0,-4 2 64,4 7 0,1 0-318,-1 0 0,4 0 288,-4 0 0,12 7 0,-1 1 0</inkml:trace>
  <inkml:trace contextRef="#ctx0" brushRef="#br0" timeOffset="27486">6454 5552 7569,'5'-10'-306,"0"0"1,6-1 101,-1-9 1,1 2 513,-1-6 0,3-2-147,-3-9 1,3 4-166,2-3 0,-5 3-341,-1 2 1,-4 1 51,5 3 291,-7-2 0,10 4 0,-4-7 0</inkml:trace>
  <inkml:trace contextRef="#ctx0" brushRef="#br0" timeOffset="27878">6983 5376 7569,'0'14'361,"0"-4"-1008,0 0 62,0-7 393,0 4 786,0-1-762,0-4 104,-6 4 64,4-6 0,-5-6 0,7-2 0</inkml:trace>
  <inkml:trace contextRef="#ctx0" brushRef="#br0" timeOffset="29146">7938 4979 7569,'15'-8'-816,"-7"1"819,5 7 794,-11 0-229,5 0-506,-7 7 1,0 1 32,0 6 0,-2 1-138,-3 0 1,-1 1 85,-4 4 0,-2-2-54,7 6 0,-6-4 6,1 4 0,-1 1 17,1 4 0,-3-1-23,3-4 1,-3 3 36,-2-8 0,1 6-78,-1-6 0,2-4 79,3-5 0,-3-7-210,3 2 193,-3-3 1,0-9-106,3-3 0,-3-3 38,3-1 0,2-8-6,-2-2 1,5-2-163,-4 1 0,4-3 60,-5 4 1,7-4-234,-2-1 398,-3-1 0,6 1 0,-5 0 0</inkml:trace>
  <inkml:trace contextRef="#ctx0" brushRef="#br0" timeOffset="29569">8291 5111 7569,'15'0'0,"0"0"0,-6 0-930,1 0 658,0 0 0,-2-2 439,-3-3 51,-3 4 22,-2-12 1,-2 11-103,-3-3 0,-3 4-72,-7 1 0,-4 1-50,-1 4 1,-6 3-32,2 7 0,-3 0 32,3-1 1,3 1-16,6 0 1,2 0-3,3-1 0,-1 1-29,6 0-11,0-1 1,5 1 37,0 0 0,0-5-23,0-1 0,6-5 19,4 0 1,10-2 26,4-2 0,1 0-25,4 0 0,-3-2 112,9-2 1,-4-5-54,-2-5 0,4-1 10,-4 0 1,2 1 14,-11-1 1,-2 0-42,-8 1 0,1-1 268,-6 0-246,0 0 1,-5 1-30,0-1 0,-7 2 33,-3 3 0,-9 2-299,-6 3 1,-4 3-121,-5-2 1,3 2 353,-4 2 0,-2 6 0,-1 3 0</inkml:trace>
  <inkml:trace contextRef="#ctx0" brushRef="#br0" timeOffset="30136">8629 4876 7569,'36'-23'0,"0"-5"0,3 4 0,4-6-393,-4-4 414,4 3 1,-1-11 332,-3 2 1,-5-1-219,-9 2 0,1 3-143,-6 7 0,-7 1 39,-8 4 1,1 2-135,-1 8 1,-7 6 60,-7 3 1,-9 5-91,-2 5 1,-11 9 0,2 11 67,-11 3 0,5 7-61,-5 5 0,0 2 32,5 2 1,1 0 73,5 0 1,4 5-30,1 0 1,6 5 95,-2-5 0,9-1-76,1-9 0,6 2 79,0-7 1,2-5-55,2-4 23,0-7 0,11 1-11,4-9 0,5-3-1,-1-7 1,6 0 32,9 0 1,-3-7-39,3-3 1,1 2-4,-6-1 0,4-1 13,-9-5-4,-3 0 1,-1 6-20,-10-1-3,-4 6-84,-6-2-14,0 6 35,0 13 0,-4-8 55,-1 10 0,0-4-85,5 4 1,0-1 64,0 1 1,1 0 87,4 0 1,5-2-59,10-4 1,-2 3-28,6-7 0,1 5 211,4-6 1,0 1 47,1-5 0,-1 0-60,1 0 1,-1-6-105,0-4 1,-6-3 39,-3-2 0,1 1-32,-1-1 0,-6 0 30,-4 0 0,-7 1-23,2-1 0,-3 0 56,-2 1 0,-8-1-173,-7 0 1,-1 7 112,-9 3 1,1 4-288,-6 1 0,6 0 90,-1 0 0,1 0-282,-5 0 0,-1 1 181,1 4 0,6 2 229,3 2 0,4 4 0,1-4 0</inkml:trace>
  <inkml:trace contextRef="#ctx0" brushRef="#br0" timeOffset="30379">9305 5082 7569,'9'22'-457,"-4"-2"285,-4 3 1,1-5 57,3 6 401,-4 1-126,6-2 1,-7 5-109,0-4 1,0 2 0,0-1 0,0 6-73,0-7 62,0 14 1,-5-14 3,0 11 0,-6-4 8,1-2 0,0 0-48,-5 1 1,4-1 49,-9 1 0,-3-6-154,-1 1 0,1-9 69,-1-1 1,-1-2-254,-4-8 1,4-1 17,1-4 0,1-11-309,-2-4 572,4-3 0,6-9 0,1-4 0</inkml:trace>
  <inkml:trace contextRef="#ctx0" brushRef="#br0" timeOffset="31137">9467 5111 7569,'44'-5'-241,"0"0"181,-6-6 1,-2 9 110,-7-3 1,-1 2 47,-3-2 0,-4 2 57,-7-7 0,1 0 385,0-4-370,0-1 22,-1-6-190,-6 4 63,-1-11 1,-9 12-130,-3-3 1,-3 9 93,-6 5 0,-8 3-132,-2 2 1,-4 2 74,-1 3 0,-2 3-113,-4 7 0,4 1 48,-3 4 0,5 1 43,4 3 1,-1 4-4,6-3 0,6 1 14,4-2 1,7 4 30,-2-4 1,3-1-29,2 2 0,3-7 54,7 1 1,6-2-41,14-3 0,1-5 78,3-5 1,4-2-18,6-2 0,-5-5 4,0 0 1,-6-6 3,1 1 0,-3-3-37,-1-2 0,-6 1 86,1-1 1,-9 5-70,-1 0 1,-1 2-7,-4-2 62,-3-3-229,6 12 100,-12-6-75,6 7 1,-7 2 3,0 3 1,0-2 54,0 7 0,0 0 14,0 4 0,0 1-4,0 0 0,0-1 115,0 1-114,6 0 1,8-2 148,5-3 1,1 1-44,-6-6 0,8 0 42,2-5 1,-1 0-53,2 0 1,-7 0-24,1 0 1,2 0-38,-1 0 0,0 0 60,-6 0-46,1-7 1,0 6 17,-1-4 0,-4 3-46,0 2 1,-5 0 29,5 0 1,-5 0 0,4 0 0,-4 0-74,5 0 72,0 7 1,5-4-8,-1 7 0,1-7 5,0 2 1,1-3 33,4-2 1,-4 0-35,3 0 0,3 0 43,-3 0 1,7 0-20,-1 0 1,-2 0 11,1 0 0,-4-5-7,4 0 1,-6-5-2,2 5 1,-5-2 80,-6 3 1,5 0-80,-5-5 1,-1-1 91,2-5 1,-5 0-80,5 1 0,-7-1 113,2 0 0,-3-4-81,-2-1 0,-2 0 7,-3 6 1,-8 4-112,-6 0 1,-9 7 65,-2-2 0,1 3-173,-5 2 1,3 2 52,1 3 0,1-2-202,0 7 1,6 0 100,3 4 1,4 1-280,1 0 1,5-2 68,0-3 0,6 3-318,-6-3 712,6-4 0,4 1 0,9-7 0</inkml:trace>
  <inkml:trace contextRef="#ctx0" brushRef="#br0" timeOffset="31369">11069 4450 7569,'15'-30'0,"-5"2"0,0 4 0,-1 3-821,6 6 225,-7 7 923,5-5-148,-11 11 1,5 4 48,-7 12 1,0 3-129,0 7 1,-2 6-13,-3 4 1,-3 7-26,-7-2 1,0 3-86,1 3 1,-1 4 98,0 0 1,1 8-83,-1 2 0,0-2-33,1 1 1,-1-5-137,0-9 0,0-2-199,1-3 0,4-4 373,0-11 0,7 4 0,-4-5 0</inkml:trace>
  <inkml:trace contextRef="#ctx0" brushRef="#br0" timeOffset="31712">11305 4993 7569,'21'15'0,"-5"-2"-8,4-3 0,-2 1 87,1-6 1,-2 0 156,2-5 1,-2 5-40,-3 0 1,-4 0-35,0-5-19,-7 0 1,4-2-152,-7-3 0,-7 4 38,-3-4 0,-9 3-80,-6 2 1,-4 0-7,-5 0 0,2 5-57,-2 0 0,3 5-17,2-5 1,4 6 95,1-1 1,7 3 23,3 2 1,1-1-10,8 1 1,0 0 157,5 0 1,0-6-88,0 1 1,2 0 122,2 5 0,9-2 2,7-4 1,8 3 14,1-7 0,7 0-69,8-5 1,7 5-22,3 0 0,-2-1-163,2-4 0,-7 0 53,2 0 1,-8 2-137,-2 3 0,-8-3 43,-1 2 0,-2-2 100,-9-2 0,1 7 0,-6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0:56:03.82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4836 736 9840,'-10'0'120,"1"0"1,0 6-100,0 4 1,-4 3 33,3 2 1,2-5-76,-2-1 0,0 6 0,-5 5 1,1 1 87,-1-1 1,0 2-155,0 8 1,1-6 38,-1 1 0,-6-1-119,-4 6 1,4-7 29,1-4 1,-1 2 96,2-1 0,-1-5-72,5-6-8,1-5 116,-1 2 0,2-7-36,3-4 0,-1-3 46,6-7 1,0-6-31,5-4 0,-5-3-15,0-1 1,0 0-116,5-1 1,-5 1-189,0-1 1,-4 3 48,4 2 292,-7-3 0,4 12 0,-7-5 0</inkml:trace>
  <inkml:trace contextRef="#ctx0" brushRef="#br0" timeOffset="566">5454 589 7569,'0'14'0,"0"1"0,0-5 104,0 0 33,0-1 1,-2 5 13,-3-5 1,-3 4 11,-7-3 0,0 2-133,1-3-4,-1 5 1,-5-8-38,1 4 0,-6 1 123,6-6 0,-1 0-201,5-5 1,-4 0 18,-1 0 1,2-2-48,8-2 0,-1-5 36,6-5 1,0-1-3,5 0 1,7-4 64,3-1 0,3 0-5,1 6 0,6-1 57,0 0 1,4 2-40,-4 4 0,6 0 69,-2 4 1,4 4-57,1-4 0,-1 5 52,-3 5 1,-4 3-34,-6 7 0,-2-1 6,-4 1 0,-2 6-30,-7 4 1,-2 3-4,-3 1 0,-3 7-27,-6 3 0,-1-1 40,0 1 1,1-2 11,-1 3 0,5 0-18,0-5 1,2-1 90,-2-5 1,4-6 44,6-3 62,0-4 1,1-3-195,4-3 0,3-3-10,7-7 0,6 0-272,4 0 0,4-5 138,6 0 0,2-7-386,7 3 1,7-3 22,3 2 496,-4-3 0,1 5 0,-7-7 0</inkml:trace>
  <inkml:trace contextRef="#ctx0" brushRef="#br0" timeOffset="1008">7453 736 7569,'14'0'-179,"1"0"-190,0 6 919,-1-4 0,-5 4-392,-3-6 0,-8 0 7,-2 0 1,-6 0-49,-10 0 1,-3 0 60,-6 0 1,-5 0-200,-1 0 1,1 0 15,5 0 0,-6 0 8,1 0 0,0 0-69,4 0 0,-6 0-195,-3 0 0,-2 0-289,2 0 1,-3 0 252,2 0 1,0 0-424,0 0 720,5 7 0,5-5 0,1 4 0</inkml:trace>
  <inkml:trace contextRef="#ctx0" brushRef="#br0" timeOffset="1272">6879 1118 7569,'-14'8'364,"-1"-1"1,0-7-320,1 0-11,-1 0 1,-5-2 70,1-3 1,-6 2 45,6-7 1,-6 0-177,5-5 1,1-1 57,4-3 0,0-3-29,1-2 1,1-9 86,3 4 0,3-6-321,7 1 0,0 1-80,0-6 0,12 5-157,2-5 1,13 1 466,2-1 0,7 3 0,8 7 0</inkml:trace>
  <inkml:trace contextRef="#ctx0" brushRef="#br0" timeOffset="1807">8599 1088 7569,'-8'0'0,"1"0"0,7-1-108,0-4 139,0 3 1,2-11 641,3 3-409,-3-9 1,6-4-131,-3-6 1,1-2 4,4-4 1,3 3-186,-3-8 1,3 3 65,2-2 0,-1-4-93,1 4 0,0-2 91,-1 2 1,1-4-37,0 4 1,-1 2-158,1-3 0,-5 6-132,0-5 1,-7 11-282,2-1 0,-3 9 12,-2 1 576,0 9 0,0 3 0,0 7 0</inkml:trace>
  <inkml:trace contextRef="#ctx0" brushRef="#br0" timeOffset="2133">9378 309 7569,'8'0'724,"-1"0"-680,-20 0 0,1 2-70,-12 3 156,-1-3 0,-4 6-207,0-3 0,-1-2 64,1 7 1,-4 0-334,4 4 0,-4 1 199,9 0 0,-6-1-688,-4 1 835,3 6 0,-12 2 0,6 6 0</inkml:trace>
  <inkml:trace contextRef="#ctx0" brushRef="#br0" timeOffset="3332">9025 824 7569,'23'5'-150,"-3"0"1,-2 0-185,1-5 0,-1 0 445,7 0 1,-6 0-13,6 0 1,-7-7 93,2-3 1,-4 2-57,-1-2 0,-2 0 38,-4-4 0,0-1 54,-5 0-97,-2 1 0,-2 1-71,-10 3 1,-8-2-98,-1 7 1,-6 1-82,6 4 0,-6 0 50,6 0 1,-6 4-31,5 1 0,-1 7 55,2-2 1,2 8-155,-2 1 1,4 6 19,5-6 1,-1 7-8,6-1 1,-5-2 59,5 1 0,0 1 18,5 4 1,7-4 122,3-1 0,4-8-59,6-1 1,3-2 85,6-8 0,1 0-93,-1-5 1,7 0 177,3 0 0,4-6 2,1-4 1,6-10 29,4-4 0,-2-11-96,2-4 0,-13 2 101,-2-3 1,-6 6-98,-4-5 1,-4 6-10,-1-1 1,-10 9-116,0 6 93,-2 2-88,2 9 0,-5 3 50,-5 10 1,-2 10-104,-2 10 1,0 2 0,0 3 0,-5-1-60,0 0 0,-5 6 104,6-1 1,-1 0 9,5-4 0,0-2 83,0-4 1,0-3-80,0-6 0,1-2 120,4-3 1,-2-4-71,7-6 0,0-3 15,5-7 0,4-1-14,1-14 0,1 1 4,-1-6 0,-2 1-19,6 0 0,-6 6 9,2 3 1,1 4-12,-1 1 1,-1 2 7,-4 3 1,0 4 43,-1 6 0,1 0-43,0 0 1,-5 0 2,-1 0 0,-1 6-10,2 4 1,-2 2-1,-3-3 0,-1 4-12,5-3 0,-4 3 23,5 2 0,-5-2-20,5-3 1,-5 1 13,5-6 0,-2 2 10,1-2 0,5-4 1,-5 4 0,0-3 5,0-2 1,1-5-2,5 0 0,0-6 4,-1 1 1,1-3 44,0-2 0,-1 0-50,1 1 1,0-1 22,-1 0 1,6 2 0,0 3 20,-1-3 1,-4 10 5,0-7-5,-1 7 0,1-4 22,0 7-45,-1 0 1,1 0-53,0 0 0,4 0 47,1 0 1,0 2-65,-6 3 0,1-3 55,0 2 0,4 3 5,1-2 1,-1 5 5,-4-5 0,2 1-3,2-1 1,-3-3 8,4 3 1,-4-4 9,-1-1 1,0 0 28,-1 0-42,8-6 1,-6-3 13,4-5 1,-4 4-15,-1 0 0,-6-1 106,1-9 0,0 4-64,5-4 1,-1-1 5,1 1 1,-2 1-10,-3 4 0,1 0 4,-6 1 0,5 4 77,-5 0 37,0 7-262,-5-4 0,-7 19 74,-2 2 1,-6 11-245,-5-1 0,2 9 86,-6 1 1,-1 12 8,-4-2 1,-2 10 84,-3 0 0,-6-2 2,-9 2 1,2 0-262,-7 5 1,5-2 255,-5-3 1,13 1-6,2-6 0,7 7 9,2-2 1,2-5 41,4-5 1,4-6 18,11-9 17,2-6-52,7-2 1,2-19 14,3-7 0,4-15 236,11-9 1,-2-2-238,6-8 0,3-1 29,7-4 1,-2 0-23,8 0 0,-3 5 107,2 0 0,-1 6-65,-4-1 0,2-1 73,3 6 1,-4-4-93,-11 9 1,2 3 5,-6 1 0,0 5-166,-6 5 1,1-1 103,0 6 1,-1 0-271,1 5 1,0 5 117,-1 0 0,6 5 198,0-5 0,12 13 0,-1-2 0</inkml:trace>
  <inkml:trace contextRef="#ctx0" brushRef="#br0" timeOffset="3819">12068 574 7569,'10'0'-207,"0"0"0,-5 0 101,4 0 173,-5 0 232,9 0-157,-12 0 1,6 2-121,-7 3 1,-7-2 76,-2 7 1,-6-1-60,-5 6 0,-1-5 25,-3 0 0,-3-7-99,8 2 1,-6-4 50,6-1 1,-6 0-91,6 0 1,1-1 46,8-4 0,-2-3 53,8-7 0,-1 0-91,5 1 1,0-6 24,0 0 0,6 3-67,4 7 1,5-3 89,4 3 1,4 3-4,6 2 1,1-1 28,-1 1 1,1 0-24,-1 5 0,-6 2 58,-3 3 0,-4 3-52,-1 6 0,-6 1 85,1 0 0,-8 6-70,-2 4 1,-7 7 91,-7 3 1,-8 5-77,-2 0 0,-4-3 5,-1 2 0,4-4 18,1 4 1,4-6-14,-4 1 0,7-5 84,3-4 1,0 1-47,10-7 89,-1 1-113,5-5 1,1-5-39,4-1 0,5-5-56,10 1 0,-2-4-152,6-1 1,1-5-23,4 0 0,2-1-559,3 1 779,-3 3 0,12-11 0,-6 5 0</inkml:trace>
  <inkml:trace contextRef="#ctx0" brushRef="#br0" timeOffset="4001">12715 1015 7568,'15'0'348,"-7"0"-145,-2 0 123,1 0-143,-6 0 1,4 0-692,-10 0 386,-3 0 122,-6-7 0,-1 6 0,0-6 0</inkml:trace>
  <inkml:trace contextRef="#ctx0" brushRef="#br0" timeOffset="4626">13920 545 7495,'7'14'-281,"-11"3"270,4 2 1,-9-2 210,-1 2 1,-3 4-44,-2 2 0,-5 2-118,1 3 1,-6-1 18,6 0 1,-1 1-116,5-1 1,1 1 62,-1-1 0,0-6-14,1-3-88,-1-11 121,0-2 0,1-9-72,-1-3 1,5-3 49,0-7 0,2-4 27,-2-1 0,-3-6-27,3 2 0,2-4-20,-2-2 1,2 6-90,-1-1 1,-5 1-339,5-5 444,2 6 0,-6-5 0,5 5 0</inkml:trace>
  <inkml:trace contextRef="#ctx0" brushRef="#br0" timeOffset="5025">14126 706 7569,'20'5'-219,"-1"0"1,1 0 185,-6-5 38,1-7 0,-2-1 903,-3-6-244,3 5-629,-11-4 0,3 7 49,-10-4 1,-3 3-163,-7 7 1,0 7-107,0 3 1,1 0 115,-1 4 0,0-2-39,1 7 0,1 4 62,3 2 0,-2 1-31,7-2 1,1 4 29,4-3 1,0 2 53,0 3 0,1-2-37,4-4 1,5-3 89,9-6 1,-1 0-37,7-1 0,-1-5 91,6-5 0,6-4-72,3-4 0,-1-1-23,1-10 1,-7 2 75,3-12 0,-9 7-62,-2-1 0,-11-2 52,2 1 1,-10-1-45,0 1 0,-10 4-22,-5-4 1,-9 4-26,-6 1 1,-3 0-91,-1 1 1,-2 4-324,-3 0 1,3 5 174,-4-5 1,4 7 241,2-2 0,-1 4 0,1 1 0</inkml:trace>
  <inkml:trace contextRef="#ctx0" brushRef="#br0" timeOffset="5801">14626 706 7569,'24'-6'0,"1"-4"0,-7-3 82,1-2 55,-2 0 1,2-6 138,1-3-176,-1 3 1,1-6 94,0 8 0,-1-1-296,-4 5 0,0 7-89,-1 3 95,1 4 0,0 2 81,-1 4 0,-5 5-72,-5 10 0,-4-2-23,-4 6 0,0 6 70,-5 4 0,0 0-19,0-4 1,-3 2 36,7-2 1,-5 2 35,6-7 0,-1-4-32,5-1 1,0-4 156,0-1-121,0-1 0,1-5 9,4-5 1,-2-4-31,7-4 0,5-5 13,5-5 1,6-1-12,-2 0 1,-1-4 9,2-1 1,-1-4-9,5 4 1,-1-1 34,-3 1 1,1 4 62,-7-4 1,1 4-38,-5 1 0,-6 2 16,1 3 1,-5-1-123,5 6 119,-7 0-262,4 5 168,-7 0 1,0 7-70,0 2 0,0 4 23,0 2 1,0-5-59,0 0 1,0 0 80,0 4 1,5 1-10,0 0 1,6-2 52,-1-3 1,3 3-45,2-4 1,-1 3 50,1-2 0,0-2-28,-1-3 0,1-4 44,0 4 1,4-3-33,1-2 0,1-2 2,-1-3 1,1-3 22,4-7 1,-3 1 4,-2-1 0,-4 0 63,4 1 0,-5-3-80,-6-2 1,4 2 63,-3-2 0,-3 7-25,-2 3-70,-4 5 48,-1-9 1,0 13-198,0 0 142,0 7 0,-5 12-12,1 1 1,-1 0-37,5-6 0,0 1 27,0 0 44,6-1 1,7-1-24,7-3 0,1 2 112,-1-7 0,3-1-40,6-4 0,0 0 14,1 0 0,-2-1-3,-4-4 0,2-2-1,-6-2 0,-1-4-4,-4 3 1,0-3-9,-1-2 0,0-5 75,-5 1 0,-2-1-73,-7 5 0,5 1 70,0-1 0,0-5-61,-5 1 0,-5-1 1,0 6 0,-8 1-41,-2 3 1,0-2-95,-4 7 1,-4 0-174,-2 5 0,-2 0 84,-3 0 0,2 7-174,4 3 1,-4 3 109,4 2 0,2 1-48,3 4 1,2-4 284,3 3 0,6 4 0,1 0 0</inkml:trace>
  <inkml:trace contextRef="#ctx0" brushRef="#br0" timeOffset="6032">15949 692 7569,'14'-7'-54,"1"5"1,0-4-38,-1 6 0,1 0 213,0 0 0,-2 2 15,-3 2 1,3 5-144,-3 5 0,-2 3 68,2 2 0,-7 6-102,2 9 0,1 0 19,-1 10 0,0-3 33,-5 8 1,0-1 21,0 1 1,0-7-34,0 7 0,0-6-69,0 6 1,-5-5 85,0-5 0,-6 2-131,1-7 0,2-1 68,-2-9 0,0 1-162,-4-11 0,-1 3-59,0-12 1,0-2 265,1-8 0,-1-10 0,0-8 0</inkml:trace>
  <inkml:trace contextRef="#ctx0" brushRef="#br0" timeOffset="6370">16434 706 7569,'37'0'0,"-2"0"0,-6 0-664,-5 0 376,-2-6 0,-8-1 877,1-3-357,0-3 1,0 0 0,-1-6 0,-4-1 24,0 5 1,-7-1-138,2-4-39,-3 4 1,-9-5-105,-3 6 1,-3 7 96,-1 3 1,-6-1-195,0 1 0,-6 0 40,2 5 1,-4 6-112,-1 4 0,1 3 93,3 2 0,-1 0 23,7-1 0,1 8 83,8 2 1,-2-1-52,7 1 1,1-1 90,4 2 1,1 1-74,4-7 0,5 1 137,9-5 0,4 3-30,7-4 0,4 3-39,0-12 1,1 4-17,-6-4 1,0 0 1,1-5 0,4 0-327,0 0 0,1 0 44,-6 0 254,0-6 0,1-2 0,-1-7 0</inkml:trace>
  <inkml:trace contextRef="#ctx0" brushRef="#br0" timeOffset="6654">16022 1 7230,'8'0'920,"-1"0"-920,-7 0 0,0 0 0</inkml:trace>
  <inkml:trace contextRef="#ctx0" brushRef="#br0" timeOffset="30147">4572 2588 7114,'0'8'95,"0"-2"1,0-4 8,0 3 0,-2-3-24,-3 3 1,2-2 0,-7 2 0,0-4-6,-5 4 0,1-3-11,-1-2 1,0 1 8,1 4 1,-6-3-15,0 3 0,-6-2-19,2 2 1,-4-3-28,-1 3 1,-2 1-62,-4-1 0,4 5 68,-3-5 1,5 0-43,4-5 1,-1 0 47,6 0 0,-4 0-111,4 0 1,1 0 83,4 0 1,0-2-42,1-3 1,1 2 32,3-7 1,-2-1-1,7-9 0,1 2 40,4-6 0,1 4 4,4-5 0,3-4 109,7-5 1,4-5-80,1 4 0,6-7-5,-1-2 1,-2 0-18,1-5 1,1-2-187,4 2 1,0 7-100,1 7 1,-2 1-135,-4 5 0,2-2 376,-6 11 0,-1 0 0,-4 6 0</inkml:trace>
  <inkml:trace contextRef="#ctx0" brushRef="#br0" timeOffset="30473">4527 2103 7569,'-9'0'-481,"-1"0"331,7 0 0,-10 0 181,3 0 0,-8 0 305,-2 0 1,-6 0-102,2 0-54,-11 0-89,4 0 0,-5 0-168,7 0 32,-1 6 1,6-4-170,-1 3 1,6 1 99,-6-1 0,7 2-79,-1-2 0,7 1 192,3 4 0,-1 10 0,-5-4 0</inkml:trace>
  <inkml:trace contextRef="#ctx0" brushRef="#br0" timeOffset="31636">4572 2367 7569,'9'2'0,"1"3"-128,-7-4-77,10 13 150,-4-13 199,5 6-141,1-7 1,-5 0 206,0 0-114,-7 0 76,10 0-65,-11-7 1,9 4-47,-6-7 1,0 5 24,-5-5 0,1 5-115,4-4 0,-3 4 100,3-5 1,-3 5-132,-2-5 0,-2 7 76,-3-2 1,-3 3-110,-7 2 1,0 0 62,1 0 1,-3 0-94,-2 0 1,2 7 21,-2 3 0,1-2-39,-2 2 0,4 0 65,-4 4 0,4 3 33,1 2 1,2-2-7,4 2 0,-3-3-11,7-1 1,0 0 93,5 0 1,0 4-26,0 1 0,12-6 13,2-4 0,11-2 8,-1 2 1,4-3 10,2-7 1,4 0-2,0 0 1,2-2 9,-2-3 1,-1-3 4,6-7 1,-4 1-37,4-1 1,-7 0 22,3 1 0,-6-3-15,-4-2 1,1 7-35,-7-2 1,1 2 22,-5-3-11,-1 7 1,-4-3 11,0 6 9,-7 0-40,4 5 0,-7 7 24,0 2 1,-2 4-74,-3 2 0,2-5 66,-7 0 0,7-1-75,-2 6 0,-2 0 52,3 0 0,-1-6-33,5 1 42,0 0 1,0 0-13,0 0 1,6-7-2,4 2 1,3-4 8,2-1 0,4 0 50,1 0 0,4-5-39,-4 1 0,5-6 50,-6 5 1,1-5-39,-6 5 0,1 0 2,0 5 1,-2-1 36,-3-4 0,3 3-31,-3-3-14,-4 4 0,2 1 10,-3 0 0,-3 1-37,3 4-4,-4-3-12,6 11 22,-6-5 7,6 7 1,0-1 5,2 1 1,0-5-3,0 0 1,1-7 10,5 2 0,0 1-9,-1-1 0,1 2 14,0-2 1,-1-4-11,1 4 1,5-3 52,-1-2 0,2 0-15,-1 0 0,-4 0 8,4 0 0,1 0-23,-1 0 1,4 0-5,-4 0 0,4-2 21,-4-3 1,4 4-16,-4-4 1,0 2 29,-6-2 1,6 1-27,0-5 1,-1 5-31,-4-1 0,-5-1 3,-1 1-1,1-6-41,5 9 54,-7-11 0,0 11-1,-3-3-1,-3 4-20,4 1 13,-12 6 1,-1-3-73,-2 7 1,-5 0 38,5 5 0,-9-1-5,-2 1 1,-1 5-30,1-1 1,-1 6 43,-3-6 1,-8 8-81,8-3 1,-12 9 67,7 1 1,-9 2-61,4-2 1,-1-3 48,6 4 0,0-4-9,-1-2 1,6 0 29,-1 1 0,12-7 5,-1-4 1,4-2 122,0-3-171,3-6 161,7-1-108,0-7 1,7-2 99,3-3 1,9-4-52,6-11 0,4-1 71,6-4 0,-3-2-73,7 2 0,4-8 6,1-1 0,3 0 3,-7 4 1,0-4-5,0 0 1,-6 4-65,-10 6 0,2 4 59,-6-4 1,1 11-161,-1-2 14,-4 4 0,5 2-121,-6 5 1,0 2 90,0 2 140,-1 0 0,7 0 0,2 0 0</inkml:trace>
  <inkml:trace contextRef="#ctx0" brushRef="#br0" timeOffset="31932">6674 2558 6517,'8'-6'884,"0"-7"-690,-3-7 0,-2-1-55,7 1 1,-5 2-194,5-6 1,-1-1-28,6-4 1,0-5-17,-1-1 0,6-4 97,0 5 0,-1-7 0,-4 3 0</inkml:trace>
  <inkml:trace contextRef="#ctx0" brushRef="#br0" timeOffset="32585">7320 2544 7569,'0'14'-132,"0"-4"-224,0 0 392,-6-7-48,4 4 0,-4-9-112,6-3 0,0 2 97,0-7 0,1 5-465,4-5 492,-3 7 0,11-16 0,-5 2 0</inkml:trace>
  <inkml:trace contextRef="#ctx0" brushRef="#br0" timeOffset="33019">8246 2191 7569,'8'0'-993,"-1"0"1500,-7 0 0,-2 5-402,-3 0 1,2 6-103,-7-1 1,1 3 88,-6 2 1,-3-1-119,3 1 1,-8 1 83,9 4 1,-4-2-87,3 6 0,0-6 41,1 2 1,-1-4-67,0-1 0,2 0 20,3-1 53,-3 1 1,7-5-68,-4 0 1,2-7 51,3 2 1,2-3-61,-7-2 47,0-7 0,-5-1 4,1-7 0,-1 0-13,0 1 1,1-1-2,-1 0 1,0 1-178,0-1 1,6-5 60,-1 1 1,5-7-208,-5 1 341,7 4 0,-4-13 0,7 3 0</inkml:trace>
  <inkml:trace contextRef="#ctx0" brushRef="#br0" timeOffset="33491">8496 2250 7031,'-10'8'98,"1"-3"1,-1 1-155,-5-1 1,2 2 81,3-2 1,-3-4-86,3 4 0,2 3 67,-2 2 0,2-2-92,-2 2 0,4 0-71,6 5 119,0-1 1,0 1 13,0 0 0,2-2 9,2-3 0,5 1 17,5-6 1,8 5-19,2-5 0,-1-1 127,1-4 0,1 0-72,4 0 1,6 0 90,-1 0 0,0-4-59,-4-1 0,-1-7 11,0 2 1,-6-3 47,-3-1 1,-5 4-76,-6 0 1,3 0-74,-7-4 1,-2 1 78,-8 3 1,-5-3-101,-9 3 0,1 2 83,-7-2 1,1 7-306,-6-2 0,6-2 259,-1 2 0,1 0 0,-6 5 0</inkml:trace>
  <inkml:trace contextRef="#ctx0" brushRef="#br0" timeOffset="34127">9084 1970 7569,'23'-6'-207,"-3"-4"181,3 4 0,-7-8-175,3 5 172,-2-11 0,-3 4 48,1-4 0,0 4 70,0 1 0,-6 0-198,1 1 161,-7-1-113,4 7 0,-15 1 19,-7 7 1,-1 7 27,-9 3 1,2 8-15,-1 1 0,-4 7 8,4-1 1,1-2 4,-2 1 1,6 1 8,-6 4 0,7 1 10,-1-1 0,2 0-7,3 1 1,-1-1 24,0 0 0,5 1-20,1-1 1,5-1-35,-1-3 1,4 1 21,1-7 0,8 1-4,7-5 1,1-2 21,8-4 1,1 5-13,4-5 0,-1-2 40,-3-2 1,2-4-43,-2-1 1,3 5 118,1 0 1,-4 0-99,-1-5 0,-6 0 76,2 0 1,-4-2-65,-1-2 0,-6 2 38,1-3-65,-6 3-15,9 2-198,-12 0 179,6 0 0,-9 7-34,-3 3 0,4-2 28,-4 2 0,3-1 0,2 6 51,0 0 0,2-5 3,3-1 0,8-4 79,6 5 1,7-7-62,-1 2 1,3-3 104,1-2 1,2 0-68,3 0 1,-7-2 47,2-3 1,-8 2 6,4-7-58,-7 1 0,1-6-6,-9 0 1,1 5 81,-6 1-115,0-1 26,-5-5 0,-1 0-112,-4 1 1,-3 6 95,-7 3 0,-6 3-116,-4 2 1,-3 0-2,-1 0 1,-5 0-67,-1 0 0,1 0 59,5 0 1,1 2-64,3 3 1,-1-4-143,7 4 1,-1 2 81,5-3 1,6 6-231,-1-5 439,6 7 0,-9-4 0,5 6 0</inkml:trace>
  <inkml:trace contextRef="#ctx0" brushRef="#br0" timeOffset="34366">9657 2455 7569,'15'0'0,"-5"0"-665,0 0 218,-7 7 364,4 1 1,-3 7 270,1 0 0,0 1 48,-5 4-199,0-4 0,0 12 56,0-4 1,0 4-41,0 1 1,-1 2 20,-4 4 0,3 2-21,-3 7 0,-1-5 57,1 1 0,-5-3-79,5 2 0,-6-1-13,1-4 0,-3-3-19,-2 4 1,0-9-128,1-2 0,-6-6-118,0 2 0,1-10 75,4-6 0,-4-2-80,-1-2 1,0-6 43,6-4 0,4-10 207,0-4 0,7-4 0,-4-1 0</inkml:trace>
  <inkml:trace contextRef="#ctx0" brushRef="#br0" timeOffset="35112">9937 2588 7569,'37'-5'0,"-2"0"0,-6 0 0,-5 5-146,-2 0 167,-1-6 0,-5 2-4,4-6 1,-4 1 86,-1-6 1,-2 5-81,-3 0 1,-4 1 0,-6-6 0,0 0-79,0 0 1,0 1 69,0-1 0,-11 5 9,-4 0 0,-8 2-121,4-1 1,-7 2 36,1 7 1,-3 0-36,-1 0 1,0 7 40,-1 2 1,7-1-32,4 2 0,2 2 46,3 7 1,1-2 3,3 2 0,-2 2 8,7-1 0,1 1 3,4-1 1,1-4 11,4 4 1,3-4-16,7-1 1,8-2 58,6-3 0,7-4-51,8-6 1,0 0 103,0 0 0,-4 0-24,-1 0 1,-7-1 44,3-4 1,-4-3-40,-2-7 0,-6-1 3,-3-4 1,-4 4-78,-1-4 0,-1 4 51,1 1 1,0 0-50,-1 1 0,-4 4 75,0 0-201,-7 7 96,10-4 7,-11 7 0,5 2-3,-7 3 0,4-2-8,1 7 0,0-5 25,-5 4 0,5-4-15,0 5 35,7 0 1,-4 5-18,6-1 1,1-4 9,0 0 1,-5-5 1,-1 5 0,1-5 3,5 4 0,0-5-2,-1 1 0,1-2 9,0 2-9,-1-4 1,1 6-2,0-7-2,-1 0 0,1 0 0,0 0 0,1 0 0,4 0 0,-4 0 0,4 0 0,-4 0 0,-1 0 0,4 0 4,1 0 0,0 0 4,-6 0 66,1 0 1,0 0-68,-1 0 1,1 0 91,0 0 1,-1 0-57,1 0 49,0 0 0,0 0-31,-1 0 1,1-2 5,0-3 0,-2 2-24,-3-7 0,3 5-2,-4-4 0,6-1 23,5-5 0,-4 0-16,4 1 0,-9-1 64,-1 0 0,-7 5-59,2 1 1,-5 5-77,-5 0 0,-5 2 73,-9 2 1,-4 0-107,-7 0 1,1 6 45,0 4 1,-1-2-114,1 2 0,1-2-151,4 2 0,-3 3 75,8-3 0,-1-3-304,6-3 125,-1 5 378,7-8 0,-5 12 0,4-5 0</inkml:trace>
  <inkml:trace contextRef="#ctx0" brushRef="#br0" timeOffset="35361">11539 1853 7569,'15'-15'-462,"-1"0"0,-4 1 413,0-1 1,-2 5 436,2 0-174,3 7 22,-5-3-140,0 6-23,-1 6 0,-9 4-102,-3 10 0,2-2 64,-7 6 1,0 1-68,-4 4 0,1 5 54,3 1 1,-3 0-139,3 0 0,-3 2 80,-2 7 0,1 0-178,-1 1 0,0-6-42,0 0 1,1-6-190,-1 1 445,7-10 0,1 4 0,7-5 0</inkml:trace>
  <inkml:trace contextRef="#ctx0" brushRef="#br0" timeOffset="35687">11671 2411 7569,'15'0'0,"0"0"0,-1 0 0,1 0-615,0 0 392,-1 0 0,1-1 518,0-4-138,6 3 1,-3-11 3,7 3 1,-8-3-110,3-1 0,-4-1-13,-1 0 0,-5 2 64,0 3-106,-7-3 0,3 10 73,-6-7 0,-8 7-112,-6-2 1,-8 3 9,-7 2 1,-2 7-56,-3 3 0,3 3 58,-4 1 1,4 1-10,2 0 0,6 4 29,3 1 0,4 0-2,1-6 1,2 6 70,4 0-67,2-1 0,9-4 143,3 0 1,9-6-45,11 1 0,7-7-30,3 2 0,10-3-67,0-2 0,13 0-77,1 0 0,8 0-593,-3 0 675,6 0 0,-3 0 0,6 0 0</inkml:trace>
  <inkml:trace contextRef="#ctx0" brushRef="#br0" timeOffset="36538">13744 2294 7571,'-7'8'573,"-1"-2"-538,-7-6 0,-1-4 92,-4-1 1,2 0-88,-6 5 1,4-5 97,-4 0 0,6 0-189,-2 5 0,-3 0-36,-1 0 0,-2 0-46,1 0 1,-7 2-69,2 3 0,-2-2 77,2 7 1,-4-2-119,0 2 0,-1 3 52,6-3 0,0-4-114,-1-1 0,7 1-109,4-1 413,9 0 0,-3 2 0,5 1 0</inkml:trace>
  <inkml:trace contextRef="#ctx0" brushRef="#br0" timeOffset="36792">13171 2485 7569,'-7'8'-888,"5"5"938,-4-11 315,-1 4 1,-1-6-158,-7 0 0,1 0-54,-1 0 1,-1 0-105,-4 0 54,-3-6 0,-1 2-3,-1-5 1,2 4-14,-1-5 1,-2 5-86,6-5 1,1 0 71,4-4 1,0-1-152,0 0 1,2 1 17,4-1 1,2 0-201,7 1 0,7-3-8,2-2 1,11 1-125,4-7 0,11 2 390,4-1 0,10-4 0,3 5 0</inkml:trace>
  <inkml:trace contextRef="#ctx0" brushRef="#br0" timeOffset="37429">14361 2441 7569,'-10'10'-665,"1"-1"755,5-5-61,-2 2 270,6-6 1,1-6-75,4-4 1,3-5-207,7-4 1,0 1 70,0-7 0,4 5-155,1-4 1,4 4 37,-4-4 0,-1 6-67,-4-2 0,5 4-127,-1 1 177,1 1 1,-7 4-204,-3 0 223,3 7 1,-12-2-43,4 10 1,-1-2-7,1 7 1,-4 1-75,4 9 1,-2-4 107,2 4 0,2 1-4,3-1 1,3 4 83,-4-4 0,5-1-93,0-4 1,1 0 116,0-1 1,1 1-60,4 0 1,-4-7 132,3-3 1,3-4-56,-3-1 0,6-1 44,-6-4 0,3-5-58,-3-9 0,-2 1 83,2-7 1,-2 2-100,-3-1 1,1-4 20,0 3 0,-1-2-248,1-3 1,-5 3 69,0 2 0,-2-1-705,2 6 807,3 1 0,-5 4 0,6 0 0</inkml:trace>
  <inkml:trace contextRef="#ctx0" brushRef="#br0" timeOffset="37864">15522 2044 7453,'0'15'-103,"0"-7"352,-6 5-134,4-5 9,-4 7 0,1-1-71,0 1 1,0 0 21,5-1 0,-5 3-224,0 2 287,0-2-112,5 4 1,0-1-195,0-1 186,0 1-79,0-6 0,2 1 149,3 0-91,3 0 9,7-7 1,6-2 23,3-6 0,4 0-13,2 0 1,4-1-6,0-4 0,5 1 1,-4-5 1,-1-1-52,-5-5 1,1-1 60,-1-4 0,-6 4-225,-3-4 1,-6 2 56,-4-1 1,3 2-560,-3-2 704,-3-4 0,6 0 0,-5-6 0</inkml:trace>
  <inkml:trace contextRef="#ctx0" brushRef="#br0" timeOffset="38313">16566 2367 7569,'0'15'0,"0"0"0,0-1-289,0 1 189,0-7 72,0 5 186,0-5 68,0 7 20,0-7-187,-7 5 1,-1-11-2,-6 3 0,-3-3 5,-2-2 1,2 0-6,-2 0 1,2-2-78,3-3 0,-1 2 9,0-7 1,1 5 34,-1-5 0,2 0-140,3-4 113,4-1 0,6-5-39,0 1 0,6-1 45,4 6 0,3-8-11,2-2 1,4-4-26,1-1 1,4-1-70,-4 1 1,0 4-195,-6 1 1,1 1 9,0-1 124,-1 2 161,-6 8 0,6-8 0,-6 0 0</inkml:trace>
  <inkml:trace contextRef="#ctx0" brushRef="#br0" timeOffset="38761">17272 2485 7569,'0'10'-570,"0"-1"250,0-5 708,0 2 1,-7-6-254,-3 0-67,-3 0 0,-2 0 11,1 0 0,-1 0 9,0 0 0,-6 0-72,-3 0 0,1 0 69,-2 0 0,7 0-99,-1 0 0,2-1 42,3-4 1,-1 1-61,0-5 0,7 4 38,3-5 0,4-1 16,1-9 0,1 2-59,4-7 1,3 6 59,7-6 0,5 1-320,-1-6 1,2 1 128,-1 0 1,-2-6 167,6 1 0,-6 0 0,4 4 0</inkml:trace>
  <inkml:trace contextRef="#ctx0" brushRef="#br0" timeOffset="42725">4292 3969 7569,'0'15'616,"0"-7"-272,0-1-167,0-7-55,-6 0 1,2 0-161,-5 0 1,-1 0 48,-5 0 1,0 5-67,1 0 0,-6 0 96,1-5 0,-3 4-85,3 1 0,1 0 43,-7-5 0,6 5-60,-6 0 1,6 5-24,-6-5 1,7 0 41,-1-5 1,-3 0 21,3 0 1,-1 0 15,5 0 1,2-7-10,4-3 0,2-3 2,7-1 0,2-8 48,3-2 1,3-4-43,6-1 0,6-1 37,0 1 0,4-2-29,-4-3 1,4 1 6,-4-6 0,1 4-201,-1-4 1,-4 5 64,4-5 0,-4 6-76,-1-1 1,-2 3 38,-4 1 0,3 6-500,-7-1 663,0 14 0,1-15 0,2 9 0</inkml:trace>
  <inkml:trace contextRef="#ctx0" brushRef="#br0" timeOffset="42979">4572 3470 7569,'6'8'19,"-4"5"1,4-10 177,-6 7 24,0-7 1,-6 4-81,-4-7 0,-10 5-205,-4 0 1,-4 0 48,-1-5 1,-2 0-89,-4 0 0,4 0 59,-3 0 1,3 0-248,2 0 1,-1 1 71,1 4 0,6-3 219,3 3 0,-3 3 0,1 0 0</inkml:trace>
  <inkml:trace contextRef="#ctx0" brushRef="#br0" timeOffset="44034">4674 3852 7569,'15'-2'0,"0"-3"0,-5 2 37,-1-7 46,-5 7 192,2-10-309,-6 5 65,0-7 1,0 5-69,0 0 30,0 7 0,-1-8-23,-4 6 0,-3-2 1,-7 2 1,0 4-44,0-4 0,-1 3 67,-3 2 0,2 2-36,-2 3 0,2-2 14,3 7 1,-1 0-13,0 4 1,5 1-7,1 0 1,5 4-9,-1 1 1,4 0 31,1-6 1,6 1 4,4 0 1,3-1 25,2 1 0,1-2-22,4-3 1,-2 1 32,6-6 1,-4 0-7,4-5 0,1 0 6,4 0 0,1-6 19,-1-4 0,0-3 71,1-2 0,4-5-51,0 1 1,1-6-29,-6 6 1,1-6-26,-1 6 0,-6-1 27,-4 5 1,-2 2-39,-3 4 0,1 0-1,0 4-13,-7 4 20,5-6 1,-11 14-6,3 3 0,-4 3-123,-1 1 0,0 1 74,0 0 0,0 1-61,0 4 1,0-4 44,0 4 1,0-2 33,0 1 1,0-2-15,0 2 1,0-7 126,0-3-85,7-5 0,1 7 81,7-6 1,-1-2-10,1-8 1,0-1-57,-1-4 0,1-6 63,0 6 1,0-6-24,-1 6-53,1-3 1,0 0 48,-1 3-43,-6-3 3,6 11 0,-11-4-6,7 6-29,-7 0 1,8 6 33,-6 4 0,2-2-9,-2 2 1,-2-5 7,7 5 1,-5-6-20,4 6 1,0-5 11,0 5 1,4-2-4,-3 2 1,3-2 26,2-3-9,0-3 1,-1 4 25,1-6 1,0 0-33,-1 0 0,1 0 53,0 0 1,0-1-46,-1-4 0,3 1 28,2-5 1,-2-1 17,2-5 1,2 0 8,-1 1 1,1-1 4,-1 0 0,-4 1-1,4-1 1,-2 0-11,1 0 0,-2 6-13,2-1 0,-7 2-63,-3-2 1,0 2 117,0 3-204,-2 3 160,-7-4-142,0 6 0,-2 11-56,-3 4 1,-1 3 23,-4-4 1,-3 1 81,3 0 0,-4 6-42,-6 4 1,4 2 26,-4 3 0,-3 1 20,-1 3 0,-4 4-35,-2 6 1,-4 0-3,0 0 0,-2-2 17,2-2 0,3 0-3,-4-5 1,6 4 30,4-5 0,4-4-27,7-6 0,5-11 147,4 2-116,4-4 90,1-2 1,8-6-7,7-13 0,3-1 67,11-14 1,-3 4-83,8-9 1,2 6 4,-1-5 1,4-1-33,-5 6 1,0-3 14,-4 3 0,3-4-78,-4 4 0,4 1 70,-9-2 0,-3 7-87,-1-1 1,-4 7 12,-1 3 1,0 0-131,-1 0 1,-4 2 34,0 7 0,0-2-389,4-2 523,1 2 0,6-5 0,2 7 0</inkml:trace>
  <inkml:trace contextRef="#ctx0" brushRef="#br0" timeOffset="44325">6659 3984 7569,'0'8'-290,"0"-1"897,0-7-346,6 0 0,-2-8-60,5-7 0,0-1-115,0-9 0,4 6 88,-3-6 1,3 1-227,2-6 0,0 1 88,-1-1 0,1-4-552,0 0 0,0-1 92,-1 6 424,-6 0 0,5 6 0,-4 2 0</inkml:trace>
  <inkml:trace contextRef="#ctx0" brushRef="#br0" timeOffset="44734">7511 4014 8481,'-8'0'-1461,"2"0"1461,6-7 0,6 5 0,2-4 0</inkml:trace>
  <inkml:trace contextRef="#ctx0" brushRef="#br0" timeOffset="45107">8540 3646 7569,'15'0'-361,"-7"-6"143,5 4 110,-11-11 221,4 11 55,1-4 58,-5 6-69,4 0 0,-16 6-65,1 4 0,-6 8-31,10 2 1,-7 1-33,3-2 1,-4 4-7,-2 7 0,2-6 19,3 1 0,-3-1-99,3 6 0,2-8 1,-2-2 1,5 0 42,-4-6-118,5 4 95,-9-16-32,5 4 0,-2-6 59,0 0 0,2-8-3,-2-6 0,-1-1 16,6-5 1,-6-3-16,1-1 0,-2 1-225,3-1 1,-3-1 68,7-4 1,-4 4 166,4 1 0,-7 6 0,4-4 0</inkml:trace>
  <inkml:trace contextRef="#ctx0" brushRef="#br0" timeOffset="45534">8805 3852 7569,'23'0'0,"-2"0"-827,-6 0 605,-1 0 1,1-5 243,0 0 16,-1-6 0,0 2 302,-5-5-93,4-1-168,-11 0 4,5 1-1,-7 6-239,-7 1 219,5 7 1,-11 0 44,4 0-183,-11 0 124,4 0 1,-6 7-34,8 2 0,-1-1-35,0 2 1,1 2-96,-1 7 148,7-2-22,-5 4-57,11-6 56,-11-1 0,11 6 7,-3-1 1,4 1 3,1-5 1,6-1-5,4 1 0,10-2 1,4-3 0,-1 1 6,2-6 0,4 0-1,5-5 1,1-6 98,-6-4-90,0 3 24,-6-6 1,-2 4 13,-6-11 0,0 4-16,0-4 1,-2 4 4,-4 1 1,3 0-25,-7 1 1,1-6 5,-1 0 1,-3 1-48,3 4 0,-9 0-121,0 1 0,-8 4-55,2 0 80,-3 7-113,-8-10 1,5 11-181,-4-3 1,4 4 394,1 1 0,-6 0 0,-2 0 0</inkml:trace>
  <inkml:trace contextRef="#ctx0" brushRef="#br0" timeOffset="46335">9231 3734 7569,'30'-1'0,"-1"-4"0,0 1-120,1-5 197,-1 5-15,1-9 0,-1 5-65,0-7 0,1 1 69,-1-1 0,-6 5-21,-3 0 0,-4 6 14,-1-6 1,-1 7-131,1-2 1,-5 3-7,0 2-58,-7 0 188,10 7 0,-11-3-168,3 11-43,-4-3 174,-1 9-221,-6 0 207,4 2 0,-9 5-15,6-4-117,-7 4 121,4-5 0,0 5-8,3-4 1,-2-1-4,3-3 0,-1-9 37,5 4-31,0-4-16,0-3 77,0 5-60,6-11 6,2 4 103,7-6-99,0-6 0,4-1 43,1-2 0,1-6 6,-1 0 1,1 1-5,3-6 1,4 2 5,-3-2 1,-2 2 65,1-6-94,1 6 20,-3-3 0,0 8 15,-8 3 0,1-3-35,0 3-5,-7 3 44,5 1-203,-11 6 120,4 0 1,-7 6-125,-4 4 0,1 3 2,-5 2 0,4 0 79,-5-1 1,7 1-7,-2 0 6,3-1 60,2 1 0,0 0-17,0 0 1,7-1 7,2 1 0,5-2 16,0-3 1,1-2 10,0-3 1,4-3 13,1 2 0,6-2 78,-2-2-106,-2 0 1,4-2-1,-7-1 101,-1-2-93,-1-6 8,-3 9 0,1-11 24,0 3-25,0-3 43,-1-1-45,1-1 0,-7 5 25,-3 0-11,3 7 1,-5-5-140,7 3 125,-7 3 0,4-4-159,-7 6 148,0 6 1,0-2-152,0 5 141,0-5 1,0 9-20,0-3 39,0-4-25,7 7 0,-4-6-25,7 2 103,-1-2-78,0 0 0,4-6 126,-4 4-119,4-3 1,4-2-10,2 0 214,-2 0-198,11 0 41,-6 0 1,3 0 3,-1 0 1,-1-2 34,2-3 0,1 2 4,-7-7 1,3 0-22,-3-4 1,-7-1 7,2 0 0,-2 0 20,3 1 1,-7-1 84,-3 0 0,-4 1-136,-1-1 1,-3 5-10,-7 0 1,0 5-96,-9-4 1,-4 5 54,-2 0 0,-1 2-131,2 2 1,-4 0 19,4 0 1,1 5-107,-2 0 0,2 6-203,-1-1 182,-4-4 74,12 8 0,-6-6 175,8 6 0,-1 1 0,0 0 0</inkml:trace>
  <inkml:trace contextRef="#ctx0" brushRef="#br0" timeOffset="46599">10672 3793 7569,'14'0'-174,"6"2"59,0 3 1,-1-2 236,-4 7-334,0-1 172,-1 6 0,-1 0-10,-3 0 145,3-1-12,-5 8 0,1-5-175,-5 8 172,5-1-1,-8 6-142,6-1 56,-7 7 0,5-5 105,0 4-122,-1 2 58,-4-6 0,-4 10 9,-1-7-230,-7 1 200,4-6 0,-8 5-175,-4 1-16,4-8 177,-12 1 1,12-13-212,-4-1-4,4 1 172,-5-13-156,4 4 75,-4-6 0,6-8 19,1-7 106,-1-6 0,0-8 0,7-1 0,-5-5 0,5-3 0</inkml:trace>
  <inkml:trace contextRef="#ctx0" brushRef="#br0" timeOffset="46910">10951 3896 7569,'31'-5'0,"3"0"0,-3 0-479,4 5 313,-11 0 130,4 0 1,-5-5 247,6 0-101,-6-6 0,5 9-102,-12-11 68,5 5 0,-1-7 78,0 1-197,-1-7 119,-4 4 0,-2-4 77,-3 6-267,-4 1 76,-6-1 0,-1 5-80,-4 0-43,-3 7 190,-14-4 1,-1 7-171,-6 0 129,0 0 38,-1 0-151,1 0 52,6 7 0,-3 3 49,6 9-34,1-2 38,4 4 1,0 0-24,1 4 96,5 2-68,-4 3 1,12-2 69,-4-4-65,3 4 0,2-7 58,0 4 0,12-4 65,2-6-87,11-1 1,-1-1 9,11-3 0,2-3-16,7-7-13,7 0 10,1 0 0,0-2-123,-3-3 1,-5-3 104,-4-7 0,-4-6 0,-7-2 0</inkml:trace>
  <inkml:trace contextRef="#ctx0" brushRef="#br0" timeOffset="47159">10730 3249 7569,'0'-10'624,"0"1"-349,0 5-48,0-9 49,-6 12-185,4-6-23,-11 7 12,12 0 0,-12 0-80,3 0 0,-3 0 0,-2 0 0</inkml:trace>
  <inkml:trace contextRef="#ctx0" brushRef="#br0" timeOffset="48443">13288 3705 7569,'-15'6'154,"1"-4"-235,-1 5 108,0-7 1,1 0-70,-1 0 58,0 0 0,-4 0 168,-1 0-181,0 0 109,-1 0-67,5 0 0,-12 0 21,4 0 1,-3 0 88,3 0-300,-4 0 111,5 0 0,-1 0 29,-1 0 1,1 0-90,-6 0 0,1 1-214,0 4 123,-1-3-31,1 4 0,-1-6-90,1 0 0,1-1 306,4-4 0,-4 3 0,5-4 0</inkml:trace>
  <inkml:trace contextRef="#ctx0" brushRef="#br0" timeOffset="48837">12612 3867 7569,'0'14'-239,"-7"-6"291,6-1 0,-12-7 39,3 0 1,-3 0-47,-2 0 60,0 0-26,1 0 0,-6 0-63,1 0 78,-8 0-30,11 0 1,-12-2 21,4-3 0,3 2 8,1-7 1,4 2-12,1-2 1,0-3-19,1 4 0,5-5-8,5 0 1,2-3-22,2-2-92,0 3 108,0-6 0,6 3-107,4-1-72,10 0 87,-4-1 0,12 5-115,-4-4 0,3 6 85,-3 4-657,-3-3 473,0 5 0,-4-5 254,2 3 0,4-3 0,0 5 0</inkml:trace>
  <inkml:trace contextRef="#ctx0" brushRef="#br0" timeOffset="52376">14449 3264 7595,'9'0'676,"-3"0"-722,-6 0 325,7 0-265,-6 0 39,6 0 1,-12 6 115,0 4-249,-6-3 29,9 6 0,-11 0 174,3 7-227,-3 6 66,-2-10 0,1 12-32,-1-4 116,0 4-28,0 1 0,-4 1-163,-1-1 138,7-6 7,0 5 1,5-12-4,-7 4 0,2-4-4,3-1 2,-3-1 0,5 0 8,-7-5 78,7-2-76,-5-7 1,10 0 93,-7 0-86,7 0-1,-10 0 0,11-7 39,-3-2-29,-3-5-7,6 0-63,-4-1 62,-1 0 1,6 1-17,-4-1 1,2-5-3,-2 1 1,3-6 25,-3 6-277,4-1 153,1-1 0,0 5-648,0-4 354,0 4 176,0 1 220,0 0 0,0 1 0,0-1 0</inkml:trace>
  <inkml:trace contextRef="#ctx0" brushRef="#br0" timeOffset="52946">15008 3190 7569,'0'9'-1423,"0"4"1740,-7-5-188,6 0 0,-12 0-26,3-3 0,2-3 63,-2 3 1,0-4-99,-5-1-12,7 0 29,-5 0-66,5 0 36,-7 0-42,7-6 1,0-2 8,3-7 1,3 5 4,-2 0 0,2 0-13,2-4 1,0-1 3,0 0 0,6 1-2,4-1 1,3 5-4,2 0 1,1 2-6,4-2 0,-2 4 6,6 6 6,-6 0-27,10 0 0,-12 0-2,4 0 0,-5 3 9,-5 7 1,-4 0-4,-6 9 0,-2 4 17,-2 2-72,-11 9 61,-8-3 1,-8 11-65,-3-2 61,3 2 1,-7 2-5,4 0 24,3-6-333,1 4 329,3-11 1,10 0 1,-2-6 1,4-7-19,5 1 243,-3-2-138,11-3 0,-4-4 184,6 0-37,0-7 1,6 4 437,4-7-441,3 0-154,9 0 0,0 0-167,8 0 172,-1 0 0,9-2-223,6-3 0,0 4-16,5-4 71,-3-3 1,-2 6-161,0-3 1,-7 2 227,-2-2 0,-4 3 0,-2-4 0</inkml:trace>
  <inkml:trace contextRef="#ctx0" brushRef="#br0" timeOffset="66630">4336 4587 7569,'0'8'-812,"0"-1"952,0-7 77,0 6-26,0-4 34,0 4-179,0 1 0,-6-1 24,-4 4 1,2 3-10,-2-3 1,0 5-40,-4 4 40,-1-2-9,0 10 1,0-4-32,1 7 26,-7-1-25,4 0 1,-4 1 16,6-1 1,1-1-12,-1-4 0,0 3-1,0-8 0,1 6-38,-1-6 1,5 1-10,0-5 1,6-6-92,-6 1 129,7-7 1,-6 4-150,4-7 140,4 0-13,-6-7 1,7 4 134,0-7-131,0-6 0,0 0-1,0-4 1,-6-3 1,4 0-43,-3-6 0,4 5-108,1-1 0,0 1-210,0-6 238,-7 1 1,5-1 0,-2 1 120,2 0 0,-5-1 0,-1 1 0</inkml:trace>
  <inkml:trace contextRef="#ctx0" brushRef="#br0" timeOffset="67193">4689 4616 7569,'0'15'0,"0"-5"-367,0 0 252,0-7 22,-6 10 275,4-11-90,-11 4 0,11-6-203,-4 0 169,-1 0 0,4 0 23,-7 0-39,7 0 1,-9-6 8,8-4 0,-1-3-6,5-2 1,0 0 34,0 1-26,6-1-17,-4 0 0,11 0-56,-3 1 0,3-1 32,1 0 1,1 1-9,0-1 0,4 7-9,1 3 0,-5 3-14,-5 2 22,-1 0 1,0 7-10,-5 3 1,-2 8-71,-2 1 1,-6 7 32,-4-1 1,-8 9-40,-2 5 1,1-3 60,4-2 1,0-1-1,0 1 1,1-4 16,-1-1 1,5-1 2,0-8 0,6-1 14,-6-4 1,6 0 7,0-1 0,2-4 179,2 0-150,0-7 0,2 9-52,2-7 14,5-1 22,5-4-152,1 0 61,0 0 1,-1 0 74,1 0-548,6 0 246,2 0 283,0-6 0,11 4 0,-3-4 0</inkml:trace>
  <inkml:trace contextRef="#ctx0" brushRef="#br0" timeOffset="67404">5248 4954 7569,'0'10'413,"0"0"-372,6-7-113,-4 4 277,4-7-543,-6 0 0,-6-7 1,-2-1-1</inkml:trace>
  <inkml:trace contextRef="#ctx0" brushRef="#br0" timeOffset="68663">6453 4587 7569,'7'8'326,"-6"-1"-51,6-7 72,-7 0-48,6 0-250,-4 0 153,4 0-99,-6 6 0,0-3-140,0 7-69,-6-7 217,4 10-193,-11-4 41,5 12 1,-7 0 125,1 4-168,-1 2 48,-6-4 0,4 5 90,-2-4-218,-4 4 183,7-11 1,-11 9-118,8-7-16,-1 1 129,6-5-159,-1-7 140,0 5 0,0-12-124,1 4-25,-1-3 110,0-2 45,7-7-29,-5-1 1,11-3-29,-2-4 156,2 4-122,2-10 0,0 4-267,0-2 126,0 2 9,0-11-455,0 12 379,0-12 0,0 12 228,0-4 0,0-2 0,0-1 0</inkml:trace>
  <inkml:trace contextRef="#ctx0" brushRef="#br0" timeOffset="69079">6703 4749 7569,'15'0'-429,"-1"0"490,-6 0 42,6 0-49,-13 0 49,6 0-187,-7-7 142,-7 5-1,-1-4-186,-7 6 164,1 0 0,-1 6 47,0 4-256,1-3 196,-1 6 0,5-5 17,0 7-168,0-1 140,2 1 0,-3 0-69,6-1 59,0 1 5,5 0-34,0 0 22,0-1 8,0 1-21,7-7 17,1-1 1,6-2 0,1-1 0,5 1 0,-1-5 1,7 0 54,-1 0 1,3-1 4,1-4 1,-1 2-16,-4-7 1,3 2 83,-8-2 1,1-3 50,-6 3-2,-5 3-71,4-6-24,-12 5 0,6-7-53,-7 1 0,-2 4-79,-3 0 0,-3 5-25,-7-5 0,-1 7-205,-4-2 1,-1 4 25,-3 1 254,-4 0 0,5 0 0,-6 0 0</inkml:trace>
  <inkml:trace contextRef="#ctx0" brushRef="#br0" timeOffset="69686">7203 4543 7569,'21'-7'-66,"3"-3"1,-2-3-99,-3-1 0,-1-1 528,2 0-98,-4 1 64,-1-1-295,-2 0-64,-11 0 116,4 7-297,-6-5 157,0 12 0,-6-6 14,-4 7 1,-8 2-89,-2 3 1,-1-2 108,1 7 1,4-1-26,-4 6 1,2 5-33,-1-1 15,3 1 33,-6 1 0,8-3-60,-1 7 53,7-1 8,-5 6-70,5-1 74,-7-6 0,7 5-15,3-4-3,3-3 18,2 1 0,0-3 4,0 1 1,7-1 1,2-4 1,5-2-34,0-3 134,1 3-106,6-5 0,2 0 103,6-3-89,1-3-11,-1-2 192,1 0-82,-1 0 0,0 0-48,1 0 0,-6-5 81,1 0 0,-6-6-85,6 1 1,-9 2 2,-1-2 1,0 5-172,-6-5 171,-2 7 23,-1-4-395,-6 7 277,0 7 0,0 1-73,0 7 0,0-5 106,0-1 0,7-1 8,3 2 0,3-2 88,2-3 1,1-3-69,4 3 1,2-3 117,8-2 1,-1-2-39,1-3 1,-6-2 28,1-2 1,-6-4-50,6 3 0,-6-3 9,6-2 0,-12 0 23,2 1 1,-4 1-3,4 3 1,-7-3 84,-3 3-102,-4-3 26,-1 5-156,0-5-34,-6 11 140,-2-5-214,-14 1 78,6 4 0,-12-4 122,4 6-321,3 6 167,-7-4 0,10 9 4,-7-6 0,6 2-76,-6-2 1,7 1 31,-1 4-425,-4 3 253,7-5 322,1 7 0,2 0 0,5-1 0</inkml:trace>
  <inkml:trace contextRef="#ctx0" brushRef="#br0" timeOffset="69905">7923 4763 7569,'6'15'-168,"4"0"1,2 1-249,-2 4 1,1-2 67,-6 6 649,6-6-190,-9 10 1,4-5 142,-6 6-67,0 0-164,0 1 0,0-1 65,0 1-53,-6-1-3,-2 0 1,-7 6 6,0-1 1,-4 5 18,-1-5-192,-6 7 170,10-16 1,-7 9-74,3-9 0,4-4-146,-4-2 0,-1-7-319,1-2 283,1-7 219,4-3 0,0-8 0,1-7 0</inkml:trace>
  <inkml:trace contextRef="#ctx0" brushRef="#br0" timeOffset="70713">8276 4925 7569,'23'6'0,"-2"-4"-623,-6 3 286,-1-3 185,1-2 0,0 0 434,-1 0-80,1 0 3,0 0 14,-7-7-96,5-1 0,-5-7-40,7 1 84,-7-8-109,5 6 1,-11-5-17,3 6 0,1 0 48,-1 1-141,0-1-18,-12 0 115,-1 7 0,-6 0-155,-1 3-59,0 3 153,0-4 0,-4 7-88,-1 4 0,-1 4 96,1 5-83,4 1 78,-5 0 0,6-1-16,0 1-72,1 0 84,-1 6 0,2-5-82,3 4 70,4-4-8,6-1-20,0 6 21,0-5 60,6 6 0,9-9-4,9-3 0,4 1 0,2-6 0,-3 0 92,-2-5 1,3 0-120,-4 0 175,4 0-72,8-7 1,-7 4-4,1-7-48,-1 0-15,-6-4 1,5-1-9,-4 0 0,-3 1-27,-6-1 0,0 0-14,-1 1 1,-1 4 9,-3 0 1,2 5-187,-7-5 112,6 7-26,-9-4-44,11 7 135,-5 7 16,0-5 0,5 9-1,-3-6 1,1 1-13,-1-1 1,3 2 6,-3 3 0,3-2 34,2-3 0,-1-2 8,1 7 0,-5-7-1,0 2 1,-5-3 7,4-2 0,-4 0-20,5 0-2,-7 0 4,11 0-59,-6 0 45,0 0 3,-2 0-52,1 0 44,-5 6 1,6-4 1,-3 3-26,-4 3 18,12-7 0,-9 11-8,5-7-28,-5 0 33,9 1 1,-10-2 52,7 5-50,0-5 0,4 2 0,6-6 127,-1 0 0,1 0-111,-5 0 183,-1 0-180,1 0 1,5 0 37,-1 0 16,1-6-43,-12 4 1,5-9 43,-3 6-60,3-7 34,2 11 0,-5-8-86,-1 4 76,1 4 20,-2-12-54,5 11 17,-4-11 5,-1 5 1,3-2 4,-6 0 0,5 5 25,-5-4 1,5 4 57,-6-5-59,8 0 0,-10-5 11,2 1 0,-2 4-83,-2 0 69,0 7-79,-6-10 0,-3 11 7,-5-3 1,-8 4 4,-2 1 0,1 1-103,-1 4 1,1 2 37,-2 2 1,-1 3-154,6-7 1,-4 6 91,4-1 142,1-3 0,-2 12 0,-2-2 0</inkml:trace>
  <inkml:trace contextRef="#ctx0" brushRef="#br0" timeOffset="71029">9687 4263 7569,'15'9'-762,"-7"-3"636,5-6 327,-12 0 65,6 0-210,-7 7 0,0-4-1,0 7 0,-2 0 58,-3 4-78,4 1 1,-11 5-49,7-1 46,-6 7 1,4-1-27,-2 9 1,-4-1-83,3 6 1,-3-3 119,-2 8-318,7-10 167,-5 15 1,6-18 31,-3 4-298,-3-4 205,12-2 0,-6-6-144,7-4 311,0-2 0,0-2 0,0-1 0</inkml:trace>
  <inkml:trace contextRef="#ctx0" brushRef="#br0" timeOffset="71295">9804 4793 7569,'23'-7'-771,"-1"5"530,-8-4 0,-4 4 206,0-3 414,0 4 0,-1-6-97,1 7-114,-7 0 24,4 0 32,0 0-256,-6 0 56,6-6-129,-14 4 67,-1-4 22,-7 6-99,1 0 73,-1 0 1,0 0 58,1 0 0,-1 1-35,0 4 1,2 3-8,3 7-83,-3-7 99,12 5 0,-11-3-20,7 10 18,0-4 7,5 5 1,0-6 34,0 0-30,0-1 1,0 1 56,7 0-55,1-1 1,8 1 5,4 0-137,3-1 64,0 1 1,11-2 61,0-3 2,1-3 0,14-1 0,-4 2 0</inkml:trace>
  <inkml:trace contextRef="#ctx0" brushRef="#br0" timeOffset="72340">11627 4793 7569,'0'8'-419,"0"-2"198,0-6 498,-6 7 1,-3-6-52,-5 4-140,-1-3-19,0-2 0,-1 0-41,-4 0 59,4 0-11,-12 0 0,5 0-145,-6 0 31,0 0 0,1 0-112,3 0 1,-2 5-47,2 0 237,-3 6-562,-1-9 342,0 4 0,-1 1 181,1 3 0,6 3 0,2 2 0</inkml:trace>
  <inkml:trace contextRef="#ctx0" brushRef="#br0" timeOffset="72667">11127 5057 7569,'0'8'-829,"0"-1"783,0-7 187,-6 0 1,-2 0-111,-7 0 228,7 0-116,-5 0 0,5-2-85,-7-3 0,0 2-1,0-7 1,2 1-12,4-6 17,-4 7 0,11-5-169,-11 4 63,11-5 1,-4-1 31,6 0 0,0 1-19,0-1 0,0-5 35,0 1-45,6-7 29,9 9 0,1-9-346,4 7 165,3-8 192,0 5 0,6-8 0,0 1 0</inkml:trace>
  <inkml:trace contextRef="#ctx0" brushRef="#br0" timeOffset="74926">12303 4807 7569,'0'10'0,"0"0"-263,0 0 190,0 4 40,0-5 0,0-1-162,0-3 208,0-4 0,0 7 59,0-3 16,0-3-141,0 5 129,0-1-5,0-4 362,0 4 1,0-19-352,0-6 1,0-3 59,0-2-75,0 6-11,0-10 0,5 4-6,0-11 1,0 4 57,-5-3-169,7 3 49,-6 2 1,6-1 108,-7 1-281,0 6 124,0-5 0,1 12-59,4-4 1,-3-1-362,3 1 146,-4 1 145,-1 4-79,0 0-117,7 1 148,-5 5-138,4-4 375,-6 12 0,0-12 0,0 5 0</inkml:trace>
  <inkml:trace contextRef="#ctx0" brushRef="#br0" timeOffset="75175">12774 4396 7569,'14'0'0,"-4"0"0,0 0-300,-7 0 627,4 0-42,-20 0-229,-4 0-8,-6 0 1,-6 1-94,0 4-29,-1-3 122,-12 4-383,11 1 221,-5-5 0,2 9 21,-1-6 0,1 6-98,5-1 0,1-2 191,3 2 0,-2 0 0,4 5 0</inkml:trace>
  <inkml:trace contextRef="#ctx0" brushRef="#br0" timeOffset="76260">12744 4793 7569,'15'0'-646,"0"6"150,-7-4 459,5 4 109,-5-6-108,0 0 1,0-1 412,-3-4-163,-3-3-1,4-7 25,-6 0 15,0 7-168,0-12-121,0 11 84,-6-13 0,-2 9 49,-7 4-175,0-4 60,-6 11 0,5-5-20,-4 7-41,4 0 102,-5 7 0,4-4-97,-2 7 65,9 0-12,-3 4 1,10 1-14,-7 0 1,6 1-6,0 4 0,2-4-2,2 4 1,2-2 21,2 1 0,6-2-3,10 2 0,-2-4 52,6-5-48,1 3 7,4-12 1,1 11 157,-1-7-153,0 0 41,1-5 0,-2-2 9,-4-3 1,2 2 1,-6-7 0,6-1 102,-2-9 0,-1 2-60,2-6 0,-6 4-3,6-5 0,-7 7-15,1-1 1,-4 3 7,-5 1-1,1 5-134,-6 0-28,7 7 24,-11-4 0,6 9-160,-7 3 1,0-2 128,0 7 1,0 5 31,0 4 1,0 1 7,0-5 0,0-1 2,0 1 0,0 0 114,0-1-97,0 1 4,0 0 1,0-5 138,0-1-136,6-5 62,3 2 1,7-6 5,4 0 1,-2 0-14,6 0 1,-1-6-1,1-4 1,-1-3-16,-3-2 1,-4 0-3,4 1 0,-4-1-3,-1 0 1,-5 1 6,-1-1-54,-5 7 48,9-5 0,-12 11-50,6-4 49,-7 6-8,6 6-73,-4-4 70,5 11 0,-7-5 0,0 7-4,6-7 1,-4 5 55,11-5-53,-5 7 1,7-7 0,-1 5 27,1-3-25,0-4-2,-7 1 138,12-1-131,-11-4 1,13 5 6,-8-7-20,1 0 19,0 0 1,-1 0 12,1 0 12,0-7-25,-1 5 1,1-11 15,0 3-13,0 4 8,-1-7 1,1 6 4,0-2 1,1-5-2,4 5 0,-2 1 1,6-2 1,-4 5 11,4-5 1,-4 5 5,4-5 0,-6 2-17,2-2 1,-4-3 3,-1 3 0,0 2 30,-1-1-2,1-1-90,0-5 64,-1 0-44,-5 7 0,2 0-6,-6 3 29,0 3-112,-5-4 42,0 19 0,-5-3-147,0 9 193,-6 4-8,2 0 1,-5 2-126,-1-1 119,0 7 0,-1 2-46,-4 6 44,-3-6 0,-6 9-17,0-3 1,-2 2-1,-4-2 0,4 4 8,-3-4 1,3 2 3,2-2 1,6-3 54,3-7-56,4-6-14,8-2 115,-5-6-102,11 0 41,-5-7 1,9-3-4,3-10 0,3-5 1,7-9 1,1 1 2,4-7 1,3-4 10,6-6 0,0 0 2,1 0 0,1 4 70,3-3-91,-3-4 7,-1 14 0,-3-10 105,-2 9 1,-2 2-67,1-1 0,-6 6-26,2-2 1,-4 9 32,-1 1-89,-1 7 58,1-4 0,-5 7-101,0 0-231,0 0-274,4 7 293,-6 1 152,5 0 1,-9 3 138,6-6 0,-1 7 0,6-4 0</inkml:trace>
  <inkml:trace contextRef="#ctx0" brushRef="#br0" timeOffset="76526">14832 4822 7569,'8'0'184,"-2"0"-139,-6 0 104,7 0 0,-6-7 0,4-2 24,3-11 1,-6 4-309,11-12 146,-11 5 1,6-6 43,-3-1 0,-2 1-103,7 0 1,-7-2 47,2-4 0,-3 4 0,-2-5 0</inkml:trace>
  <inkml:trace contextRef="#ctx0" brushRef="#br0" timeOffset="79571">3851 6204 7569,'8'0'-16,"6"0"0,-6 0 28,6 0 0,-4 0 39,0 0 1,0 0-126,5 0 0,-1-2 19,1-3 7,0-3 115,-1-7 1,6 1 46,-1-1-32,1 0-14,1-6 1,2-2 19,7-6 1,4-2-28,0-4 0,0 4 25,-4-3 1,-2 3 34,-4 2-265,4-1 209,-12 7 0,1 2-236,-8 6 94,-5 1 6,2-1-58,-6 7-30,-6-5 132,-3 11-148,-12-4 162,5 6 0,-10 5-47,6-1 1,-1 8 3,1-2 1,-3 3 11,-6 1 0,6 3 2,4 2 1,-3-2-30,3 2 38,-1 4 6,5-6 0,1 9-27,-1-7 17,0 7 19,1-3 1,-1 2-8,0-1 0,2-1-4,3 2 0,-1 1 6,6-7 1,0 6-23,5-6 115,0 1-92,0-5 1,2-1 8,3 1-6,3-7 4,7 5 1,4-11 70,1 3-69,6-3 25,-3-2 0,6 0 3,1 0 0,-1 0-26,0 0 162,-6-7-150,12 5 0,-17-9 37,6 6 1,-6-1 57,-3 1-115,-1 3 39,1-5 8,-7 1-35,-1 4 29,-7-4-208,0 6 194,6 0-237,-4 0 208,4 0-19,-6 6 0,2 2-13,3 7 0,-2-5 62,7 0 1,0-2-40,5 2 0,4 3 139,1-3-130,-1-4 44,3 7 0,-1-11 1,3 3 1,2 1 17,-6-1 1,1 0 87,-1-5 1,-4-2-65,4-3 0,-4 2 73,-1-7 0,0 6 124,-1-6-215,1 0 6,0-5 0,-2 1 173,-3-1-162,3 0-15,-12 0-78,12 1 0,-11-1 57,3 0 1,-10 7-14,-5 3 1,-5-1 44,-4 1-147,2 0 32,-10 5 1,5 5-168,-2 0 108,-4 6 35,5-3 0,-1 5-170,-1-3 0,7 3-329,-1-3-30,2 3 607,3 2 0,6 0 0,1-1 0</inkml:trace>
  <inkml:trace contextRef="#ctx0" brushRef="#br0" timeOffset="80109">4880 6116 7569,'15'-9'-483,"0"3"1,-1 6 309,1 0 313,-7 0 274,-1 0-313,-7 0-54,0 6-13,0 3-87,0 5 0,-5 1 38,0 0 1,-2-1-13,3 1 0,2-5-107,-3 0 141,3-1 1,2 6-68,0 0 53,7-7 1,1 5-13,7-3-6,6-4 17,-5 7 0,12-11 19,-3 3 0,2-3 3,3-2 0,-3-2 70,-2-3-86,3 3 4,-12-11 0,10 5 58,-6-6-55,-1-1 7,-4 0 1,-2 0-1,-3 1 0,1 4 2,-6 0-1,7 0 2,-11-4-103,6 5 94,-7 3-222,0 6 205,0 13 0,0-8-105,0 10 100,0-10 15,0 8 1,6-10-3,4 7 1,3-7-6,2 2 1,1-2 3,4 2 0,3-3 22,6 3 0,-1-4 86,-4-1 1,4 0 26,-3 0 5,2-6-84,3 4 1,-7-9 6,-4 6 1,-2-7 28,-3 2 0,1 2 4,0-2 0,-7 1-20,-3-6 1,-4 5 86,-1 0-121,0 1 1,-6-5-5,-4 5 0,-3-3-182,-2 7 205,-6 0-23,5 5 1,-10-4-150,6-1-45,-6 0 107,10 5 1,-6 0-126,8 0 1,-1 5-4,0 0 0,6 1-375,-1-1 556,6-3 0,-9 17 0,5-2 0</inkml:trace>
  <inkml:trace contextRef="#ctx0" brushRef="#br0" timeOffset="80678">5806 6013 7569,'0'9'0,"0"1"0,7-6-596,-6 9 145,6-12 555,-7 12 101,7-5-210,-6 1 1,6-1 76,-7-3-68,0-4 6,0 12 0,0-9 15,0 5 6,0 1 1,6 5 0,4 0 1,-2-6 27,2 1 0,0-6-16,4 0 0,-4 3-23,0-2 38,0 0-37,5-5 1,-1 0-35,1 0 37,-7-7 9,5 6-81,-5-12 65,7 4 0,0-5 16,-1-1 59,1-6-79,0 4 0,0-10 19,-1 2 1,7-3 5,4-1 0,-2 0 80,1-1-93,-6 1 0,10-1 1,-10 1 13,7 0-8,-7 6-53,3-5 0,-11 12 1,-1-4 0,-5 9-16,1 1-29,-4 7-23,-1-4 0,-5 14 28,0 2 1,-6 4-13,1 2 1,-3 0-122,-2-1 3,1 8 115,-1 1 0,0 1-28,1 1 1,-1-1 27,0 5 1,0 1-7,1-1 0,1-1-32,3-3 138,-3 2-75,11-10 1,-4 4-51,6-6 173,0-1-50,0 1 0,1-7 27,4-3-73,3-3 49,7-2 1,5-2 117,-1-3 0,7-3-105,-1-7 0,3-1 107,1-4 0,5-3-87,1-6 1,1-2 82,-2-3 0,-3 1-110,3-6 9,4 6 1,-6-3 66,8 7-379,-8-1 181,11 1 1,-7 6-153,3 4 145,-3 2 0,-13 4 97,-4 3 0,-2-3 0,-3 5 0</inkml:trace>
  <inkml:trace contextRef="#ctx0" brushRef="#br0" timeOffset="80946">6556 5983 7569,'0'8'-545,"6"5"0,3-6 412,5 3 0,6-4 251,0-6 0,4 0 226,-4 0-182,6 0-72,3 0 1,2 0 30,3 0-88,-9 0 0,3 0-16,-12 7 42,-1-5-8,-2 11-151,-12-5 123,6 6 0,-14 1 58,-2 0-361,-4-7 171,-2 5 0,0-5-165,1 7 50,-1-7 224,0 5 0,0-11 0,1 4 0</inkml:trace>
  <inkml:trace contextRef="#ctx0" brushRef="#br0" timeOffset="81212">7188 5586 7569,'10'0'-474,"0"0"1,-6 0 423,6 0 282,-6 7 1,2-4-75,-6 7-68,0-7-53,0 10 0,0-5 65,0 7-271,-6 0 212,-3 0 0,0 4 43,-1 1-168,0 6 116,-5-3 0,5 8-76,1 3 88,-1-3-38,-5 12 1,1-11-145,-1 7 158,7-6-7,-5 3-282,11-7 164,-11 1 0,11-7-5,-3-4 1,4-2 107,1-3 0,13 1 0,3 0 0</inkml:trace>
  <inkml:trace contextRef="#ctx0" brushRef="#br0" timeOffset="81410">7673 5660 7569,'-8'8'0,"1"5"-38,7-5 65,-6 0 0,3 4 248,-7-7-258,0 0 54,-5 1 1,-4-4 180,-1 3-523,-6 3 210,3-6 1,-6 6-123,-1-3 142,1-4 40,-1 12 1,1-9-576,0 5 576,-1 1 0,1 5 0,-1 0 0</inkml:trace>
  <inkml:trace contextRef="#ctx0" brushRef="#br0" timeOffset="81736">7291 5983 7569,'15'5'-559,"-1"0"248,-6 0 134,6-5 0,-6 5 647,6 0-193,-5 0-108,4-5 93,-12 0-103,6 0-79,-20 0-199,3 0 71,-11 0 1,1 5-66,0-1-24,1 8 153,4-10 0,0 11-142,1-4 131,6-2-55,-5 6 223,11-5-183,-5 0 1,7 5 40,0-3 0,0-2 12,0 2 0,2-5 5,3 5 0,3-2 86,7 2 1,4 1 130,1-6-226,6 7 7,-3-11 1,11 7-146,1-3 157,-1-3-141,-5 4 1,6-6-168,-1 0 0,-5 0 57,-4 0 193,-1 0 0,6 0 0,-1 0 0</inkml:trace>
  <inkml:trace contextRef="#ctx0" brushRef="#br0" timeOffset="81937">8055 6130 7569,'0'15'16,"5"0"81,0-1 178,0-5-207,-5 4 137,0-12-335,0 6 163,6-7-204,-4 0 87,5-7 84,-7 6 0,6-12 0,2 4 0</inkml:trace>
  <inkml:trace contextRef="#ctx0" brushRef="#br0" timeOffset="82314">9055 5924 7569,'10'0'0,"-1"0"-158,-5 0-107,2 0 104,1 0 262,-6 0-26,6 7 0,-9-4-83,-3 7 96,4-7 0,-12 10-152,11-4 128,-11 5 0,5 1 64,-7 0-238,0 6 163,1-5 0,1 7-31,3-3 1,-3-4 3,3 4 0,-3-2-118,-2 1 138,7-2-28,-5 4 0,10-11-148,-7-1 143,7 1-40,-4-2-6,1-1 18,-3-7 1,0 0-7,-1 0 1,5-2 16,-5-3 0,5-8-4,-5-6 1,5-3-215,-4 3 212,5-4 2,-9-6 1,10-1-186,-7 1-7,7-1 200,-4-6 0,1 5 0,-2-5 0</inkml:trace>
  <inkml:trace contextRef="#ctx0" brushRef="#br0" timeOffset="82764">9569 5924 7569,'0'-8'-514,"0"2"415,-6 6 0,2 0 50,-5 0 0,-6 0 102,-5 0 1,-1 0 16,2 0 0,1 0-18,-7 0 1,2 1-151,-1 4 166,-4-3 17,12 11-154,-6-5 48,8 7 0,-1 0 105,0-1-162,7 1 41,-5 0 0,11-1 66,-2 1-232,2 0 209,2-1 0,0 1-21,0 0 0,6 0-2,4-1 0,8-4 9,2 0 6,6-7 24,-3 4 0,8-2 7,3-1 0,-3 1 7,3-5 1,-7-5 84,-3 1 1,-4-8-72,4 2 1,-8-3 12,-1-1 0,0-6-23,-5 0 0,-4-1 0,-1 2 0,2 2-153,-2-2-18,-1 2 91,-10-4 1,1 6-102,-10 1 1,2-1 140,-11 5 0,6-3 0,-3-2 0</inkml:trace>
  <inkml:trace contextRef="#ctx0" brushRef="#br0" timeOffset="83596">9702 5792 7569,'14'0'0,"1"0"-616,0 0 226,-1 0 335,8 0 1,-6 0 210,3 0 0,-2 0-92,-2 0 1,-1 0 58,1 0 0,0 0-103,-1 0 0,-4 0 3,0 0 1,-2 2-36,2 3 36,-4 3-7,-6 7 1,0-1-79,0 1 86,0 6-24,0-4 1,-4 10-13,-1-2 1,-5-4 12,5-1-46,-7 2 45,11-5 0,-6 4-10,7-6 1,-5-1 0,1 1 1,-1 0 3,5 0 1,0-6-2,0 1 0,1-5 3,4 5 1,-3-7-2,17 10 74,-9-11-71,11 4 0,-4-6 1,2 0 0,4 0 0,7 0 0,-6-5 5,1 1 82,-7-8-73,9 10 1,-10-11 5,2 4 217,4 2-221,-7-6 1,6 5 61,-8-7-44,1 0-31,0 1 0,-5 1 8,-1 3 0,-4-3-11,5 3-16,-7 3-26,4 1-21,-7 6 0,0 6-71,0 4 1,-5 3-76,0 2 174,0 0 5,-1-1 1,4 6-17,-3 0 0,4-1 7,1-4 0,0 0 2,0-1 0,0 1 34,0 0 0,6-1 7,4 1-5,3-7 0,6 4 73,1-7 0,1 0 30,-1-5 19,-4 0-98,5-7 1,-1-1 10,0-7 0,-1 5-10,-4 1 0,3-1-4,-3-5 0,3 0 18,-9 1-80,4-1 81,-4 7-8,4-5-130,-12 11 104,6-4 1,-5 6-126,2 0 124,-2 0-121,5 0 99,-7 6-8,6-4 13,2 11 0,7-10 45,0 7-42,-7-7 2,5 4 0,-3-6 54,9 4-53,-2-3 33,4 4 1,-5-6 1,4 0 1,-2 0-10,6 0 0,-4 0 3,4 0 0,-4-1 15,4-4 0,-6 2 4,2-7 0,-4 0-9,-1-5 0,0 1 5,-1-1 0,1 0 96,0 0-108,0-6 22,-7 5 0,3-5 13,-6 6 1,0 0-2,-5 1-176,0-1 143,0 0 1,-7 7-31,-2 3 1,-9 3-9,-2 2 0,-1 0-149,1 0-20,4 0 182,-12 7 0,10-4-151,-6 7-31,6 0 70,-10 5 1,12-6-182,-4 1 0,4 0 85,1 5 206,0-1 0,1 1 0,-1 0 0</inkml:trace>
  <inkml:trace contextRef="#ctx0" brushRef="#br0" timeOffset="83828">10995 6013 7569,'15'0'0,"-5"0"-605,-1 0 313,-5 0 193,9 0 0,-10 0 256,7 0 68,-7 0-160,4 0-227,-7 6 205,0-4 1,0 11-27,0-3 0,0 3-7,0 1 1,0 6-18,0 0 1,0 6-16,0-2 1,-5 2 7,0-1 37,0 3-14,-2-5 1,4 3-72,-7 3 73,0-9-15,-4 14-125,-1-11 62,7 0 0,-5-2 62,3-6-307,-3-1 138,-2-6 174,1-1 0,-1-7 0,0 0 0</inkml:trace>
  <inkml:trace contextRef="#ctx0" brushRef="#br0" timeOffset="84237">11230 6086 7569,'20'0'-186,"-1"0"0,1 0-260,-5 0 1,4 0 479,1 0 42,6 0 1,-8-1-69,7-4 147,-1 3 1,-1-11-126,-2 11 208,-6-11-111,0 5 0,-1-7-39,1 1 133,-7-1-163,5 0 1,-11 5 57,3 1-178,-4-1 53,6 2-48,-6-5 23,-1 4 0,-3 1 23,-7 3 1,-4 4-270,-6 1 248,-6 0 0,8 0-20,-6 0 1,1 5 32,-2 0-143,-3 6 64,12-3 1,-10 7 47,6 0 1,1-6-3,4 1 1,5 5 69,0 4 1,7 1-61,-2-5 165,4-1 31,7 1-122,9 0 1,8-5 110,6-1 1,1-4-93,-1 5 0,5-7 15,1 2 0,4 2 26,-5-2-203,7 0 147,-4-5 0,8 0-455,-1 0 205,-7 0 100,6 0 114,-12 0 0,11-13 0,-4-4 0</inkml:trace>
  <inkml:trace contextRef="#ctx0" brushRef="#br0" timeOffset="84478">11010 5586 7569,'-2'9'148,"-3"-5"131,4-2-118,-12-2 0,11 2-72,-3 3-207,-3-4 118,6 6 0,-4-7 0,6 0 0</inkml:trace>
  <inkml:trace contextRef="#ctx0" brushRef="#br0" timeOffset="85358">13185 5983 7569,'-8'7'-119,"-5"-1"-2,3 4 33,4-3 1,-7-7 383,3 0-124,-3 0-53,-2 0 1,0 0-49,1 0 0,-3 0-60,-2 0 0,1 0-2,-7 0 1,6 0-9,-6 0 1,6 0-101,-6 0 1,5 0 44,-4 0 1,4 0-164,-4 0 1,6 5-423,-2-1 322,-3 1 317,7-5 0,-5 7 0,6 1 0</inkml:trace>
  <inkml:trace contextRef="#ctx0" brushRef="#br0" timeOffset="85639">12803 6130 7491,'-6'8'-51,"4"5"120,-11-11 0,10 5-38,-7-7 1,0 5 61,-5-1 0,-6 1-74,-3-5 0,-4 0 228,-2 0-400,1 0 134,-7-6 0,3 3-48,-6-7 13,6 6 155,-2-2-208,12-1 160,-5-1 1,17-2-43,-4 1-130,10-1 73,-2-5 0,9-4 24,3-1 0,10-5-6,9 6 1,6-7 37,4 1-379,10 4 210,8 0 1,7 0-1,0-2 1</inkml:trace>
  <inkml:trace contextRef="#ctx0" brushRef="#br0" timeOffset="86016">13905 6189 7569,'10'8'-1185,"0"-3"1202,-7-3 496,10-9 1,-6-1-146,3-7 169,3-6-292,-5-2 0,2-8 200,0-3-310,-1-4-127,6-6 0,-5 0-115,0 0 1,-1 5 22,6 0 1,-2 4-197,-3-4 0,1 7 102,-6-3 0,0 9-49,-5 2 0,5 6-634,0-2 416,0 4 445,-5 1 0,6 0 0,3 1 0</inkml:trace>
  <inkml:trace contextRef="#ctx0" brushRef="#br0" timeOffset="86255">14552 5675 7569,'0'14'721,"0"-6"-677,0-1 0,-6-2 114,-4 0 0,-5 0 163,-4-5-265,2 0 1,-12 0-82,-1 0 1,1 0 201,-5 0-556,3 0 300,1 0 1,1 0-101,0 0 0,4 1-206,1 4 1,6-3-578,-2 3 962,4-4 0,-6 6 0,0 1 0</inkml:trace>
  <inkml:trace contextRef="#ctx0" brushRef="#br0" timeOffset="87332">14332 6013 7569,'21'14'-871,"-5"-5"762,12-3 0,-10-6 366,7 0-51,-7 0 0,3 0-110,-7 0-25,1-6 1,0-3-12,0-5 1,-6-1-13,1 0 0,-7 1 69,2-1-146,-3 0 83,-9 7 0,-1-5-120,-6 3-36,-8 4 148,-1-1 1,-6 7-111,0 0 14,-1 0 1,6 0-86,-1 0 59,7 0 1,-8 5 62,7 0-148,5 6 148,1-3 0,12 2-34,-4 0 1,3 0 1,2 5 1,2-6-23,3 1 41,3-7-9,7 10 0,6-6 90,3 3-84,4 3 63,8-11 0,2 9 3,6-6 0,0 0-10,0-5 0,-5-2 92,0-3 0,-6-3-63,1-7 0,1-4 15,-6-1 1,4-1 63,-9 1-90,-3 4-8,7-5 1,-12 6-59,4 0 73,-4 1-99,-1 5 9,0-4 25,-7 12-68,5-6 0,-11 14 32,3 3 1,-9-1-121,-1 6 0,-4-3-65,4 7 199,-7 4 1,9-7-47,-7 4 84,7-4-58,-4 5 43,7-11 0,0 10-21,0-10 0,7-4 30,3-1 0,3-3 12,2-2 1,-1 0-7,1 0 0,5-2 98,-1-3 0,2-3 90,-1-7-177,-4 1 8,5-1 0,-6-3 1,0 3 0,-2-3-22,-3 9 0,3 0 4,-3 0 0,-2 5 14,2-1-7,-7 4 0,10 1-68,-11 0 55,4 0 1,-6 6-70,0 4 73,7 3-6,-6-5 0,7 5-48,-3-3 48,-3 3 0,9-3 9,-6 0-10,7 0 0,-9-1-6,7 1 34,0-6-28,-2 2 0,5-6-6,-3 0 69,3 0-61,1 0 1,-4 0 88,0 0-84,0-6 4,4 4 0,-4-10 52,0 8-50,0-1 11,-2-2-9,5 5 11,-5-11-7,7 12 1,0-7-1,-1 3 0,1 3-10,0-3 0,-1 2-5,1-2 1,0 3 60,0-3-52,-1 4 0,6-4 4,-1 0 44,8-6-45,-11 2 15,12 1 0,-10-5 6,6 3 1,-6 2 4,2-2 0,1 1 6,-1-6 0,-6 5-23,-4 0 1,-2 5 20,2-4-94,-3 5 85,-7-2-17,0 6-24,-7 6 1,-3 3-5,-9 5 0,1 1-18,-7 0 0,1 6-7,-6 3 0,-1 4-1,-3 2 1,3-1-7,-3 0 0,-2 1-79,1-1 102,1 1-22,5-1 0,4-1-12,1-4 0,1 4 17,-2-4 0,6-2-2,9-3 1,-3-2-27,3-3 30,4 1 0,-1-5 3,7 0 0,2-7-1,3 2 0,-2-5 108,7-5-105,-1 3 10,6-11 0,0 10 135,-1-7-126,8 0 1,-4-6 132,6-4-126,1 4 0,9-7 21,0 4 0,7 1 7,-2-7 0,-1 6 7,1-6 1,-6 7-1,1-2 0,-3 4-35,-2 1 18,-6 1-1,-1 6 0,-8 1-29,1 7 29,0 0-49,-1 0 1,1 0-97,0 0 0,-1 5 122,1 0 11,-7 6 0,12-3 0,-4 7 0</inkml:trace>
  <inkml:trace contextRef="#ctx0" brushRef="#br0" timeOffset="87622">16713 6116 7650,'7'-22'127,"-6"6"1,12-17-37,-3 4 0,-2-15-232,2 0 141,0-4 0,11-2 0,2-3 0</inkml:trace>
  <inkml:trace contextRef="#ctx0" brushRef="#br0" timeOffset="98974">3763 1632 7135,'0'8'-3,"0"-1"211,0-7 0,-6 2-64,-4 3-87,-3-4 1,-7 6 2,1-7 1,-3 0-41,3 0 1,-4 5 39,-7 0 0,6-1-67,-1-4 0,1 5 10,-5 0 0,-1 0-12,1-5 0,-2 5-1,-4 0 1,4 0-11,-3-5 0,-3 0-38,-3 0 0,4 0 70,2 0 0,3 0-28,2 0 1,1 0 11,3 0 0,3 0-16,2 0 1,4 0-4,-4 0 1,4 0-3,1 0 1,5 0-13,0 0-2,1 0 36,-6 0 1,5 0-5,0 0 19,7 0 0,-5 0-18,3 0 3,3 0 30,-4 0-9,6 6 1,0-2 12,0 5 1,0-4 0,0 5 1,0-5-2,0 5 1,0-5-3,0 5-40,0-1 1,1 6 10,4 0 0,-3-1-2,3 1 1,-4 0-13,-1 0 0,0-1-4,0 1 1,0 0 14,0-1 0,0 6-3,0 0 0,0 1-8,0-2 1,0 3 6,0 2 0,0 4 8,0-4 0,0 4-20,0 1 0,0 3-2,0 2 0,0-2 8,0 8 1,-1-1-2,-4 5 0,3 0 10,-3 0 1,-1 0 0,1 0 1,0 5-9,5 0 1,-5 5-1,0-5 0,-1 5 23,1-5 1,3 5-18,-3-5 0,4 0 17,1-5 1,0 2 0,0 3 0,0-3 3,0 3 0,-2 3-9,-3 2 1,4-2 2,-4 2 0,3 0-12,2 5 1,-5-7 6,0-3 1,-1 1-7,1-1 1,3 2-1,-3-2 1,-1-5-2,1 0 1,-2 5-26,2-5 1,2 2-5,-7-7 0,7 2 17,-2-7 0,-1 6-2,1-6 0,-5 5 8,5-5 1,-5 6-5,5-6 0,0 2 23,5-2 0,-5-3-16,1 4 1,-1 0 1,5 0 1,0 1 5,0-2 1,0-3 3,0 3 0,0-4-4,0-6 0,0 4 0,0-4 0,0 4-1,0 2 1,-5-6-3,0 1 0,0-1-22,5 6 0,0 1-5,0 3 0,-5-3-4,0 3 0,-1-1 16,1 1 0,1-1-5,-5 6 1,5-8-11,0-2 38,-5 1-21,8-7 0,-6 4 7,7-2 1,-5-2-11,0-4 1,0-2 30,5 2 1,0 3-18,0-3 0,-1 1 3,-4-6 0,3 6-17,-3 0 0,2 1-4,-2-1 1,4-4 10,-4 3 1,3 3-2,2-3 1,-5 1 4,0-5 0,0 4-4,5 1 0,0-1 2,0-4 0,0 0 6,0-1 1,0 1 4,0 0-2,0 0 0,0-1 2,0 1 0,0-5-2,0 0 1,0-6 1,0 6-15,0-6 0,-1 7 9,-4-6 1,3 1-47,-3-1 1,4-1 20,1 5 0,-2-4-36,-3 5 60,4 0-4,-6 5 1,5-2-10,-3-4 4,4 4 25,-6-4 0,7 0-29,0 1 28,0-6-6,0 9 3,0-12 24,0 6 3,7-7-32,-6 0 6,6 6-13,-7-4 1,2 4 12,3-6 9,-4 0 0,7 0 31,-3 0-24,-3 0 0,9-1 2,-6-4 1,7 2 3,-3-7 1,6 0-13,5-5 84,-4 1-86,12-1 0,-10 5-14,6 0 1,-4 1 22,4-6 0,1 0-57,4 0 0,1 1-17,-1-1 0,7 0-108,3 1 0,-1-1 61,1 0 1,-6 1 93,1-1 0,3-6 0,1-2 0</inkml:trace>
  <inkml:trace contextRef="#ctx0" brushRef="#br0" timeOffset="101634">74 3940 7569,'8'-15'-688,"0"6"952,-3-1-69,-3 7 0,4-11-115,-6 5 0,0 0-69,0 0 127,7-1-40,-6-5 1,6 0 0,-7 1 10,0-1 1,1 0-9,4 1 0,-3-3-27,3-2 1,1 1 77,-1-7 1,5 1-18,-5-6-177,6 1 44,-9 0 0,6-1 31,-3 1 0,-3 1-124,3 4 1,1 2 56,-1 8-138,0-1 107,-5 7 29,6 1 0,-4 19-98,3 2 0,-3 12 62,-2 4 1,5 1-121,-1 8 0,1-5 121,-5 6 1,2-6 6,3 5 0,-4-6-35,4 1 1,-3 2-29,-2-2 1,0 2 99,0-1 0,0-4-50,0 3 1,0-5 125,0-4 0,0 1-9,0-7 0,0 1-24,0-5 26,0-7-3,0-2 0,0-7 47,0-4 1,0-3-38,0-7 1,0-5 77,0 1 1,0-7-49,0 1 1,0-3 5,0-1 0,0 0-85,0-1 0,5 1-1,0-1 1,0 1 2,-5 0 0,1-1-10,4 1 1,-3 1-53,3 4 0,-4-3 23,-1 8-51,7-1 77,-5 6 1,6 5-12,-3 5-16,-4 2 23,6 2 7,-1 0 0,-2 5 1,5 0 1,-4 5 6,5-6 0,-5 1-17,5-5 59,0 0 0,4 0-28,1 0 0,-5 0 4,0 0 1,-2-6-3,2-4 0,3-3 7,-4-2 0,0 5-7,0 1 1,-5-1 0,1-5 1,1 0-20,-1 1 1,0 4-5,-5 0-37,6 7-26,-4-10 26,5 11 1,-6-4-21,4 6 23,-3 0 1,9 1 35,-6 4 1,7-3-3,-3 3 1,0-4 101,0-1 1,1 0-105,5 0 1,0 0 109,-1 0 0,3 0-52,2 0 0,-3-6 11,4-4 1,-4-3 2,-1-2 0,0 5 19,0 1 0,-1-1-32,1-5 1,-5 0-7,-1 1 1,-5-1-13,1 0 0,-4 6 12,-1-1 0,0 0 66,0-5 1,0 5-60,0 1 1,-1 4-122,-4-5 1,1 7 69,-5-2 1,-1 3-84,-5 2 0,1 0 29,-1 0 0,0 0-133,0 0 0,1 7-161,-1 2 0,2 0 136,3 0 0,-3 1-254,3 5 1,2 1 464,-2 4 0,1-4 0,-6 5 0</inkml:trace>
  <inkml:trace contextRef="#ctx0" brushRef="#br0" timeOffset="102790">970 2926 7432,'7'-8'107,"-6"1"261,6 7-371,-7 0-36,0 7 0,0 1 105,0 7 1,0-6 29,0 1 1,-5-5-21,0 5 0,0-5 49,5 5-123,0-1 0,0 6-4,0 0 1,0-1 8,0 1 0,0 0-89,0 0 1,0 1-7,0 3 1,0-7 15,0 3 37,7-4 0,-4 2 13,7-3 1,-5-4 10,5-6 1,-6 0 29,6 0 0,-5 0 11,5 0 0,-5-6 50,5-4-30,-1-3 0,6-7-36,0 1 1,-5-1 2,-1 6 0,0-6-30,0 0 0,0-4 18,-4 4 1,-2-4-4,7 4 0,-7 1 0,2 4 1,1 0-5,-1 0 1,2 2-24,-2 4 2,-4-4-66,6 11 1,-6-5 72,4 7-286,-3 0 229,4 7 1,-6 1 38,0 7 0,5-5 14,0-1 21,0 1 0,0 5-20,0 0 1,6-6 3,-1 1 1,-2-5 100,2 5 1,0-7-54,5 2 1,-6-3 63,1-2 1,-5 0-86,5 0-5,0 0 1,3-7 11,-3-3 1,1-3-5,-6-1 1,1-6 30,-1 0 0,-3-1 3,3 2 1,-3 1-2,-2-7 1,4 7-29,1-2 0,0 4 2,-5 1 1,2 6-39,3-1-4,-4 7 10,6-10-72,-1 11 0,-4-3 46,3 10 0,2-2-94,-3 7 0,6-5 133,-5 5-35,7-1 1,-9 5 60,7-5 0,-5-2-3,4-7 177,-5 6-213,9-4 203,-12-2-167,12-2 1,-4-11 0,4 5 4,-4-7 1,4 6-79,-3-1 52,-3 0-9,6-5 0,-10 6 19,7-1-7,-7 6 1,5-2-15,-3 6 9,-3 0-5,4 0 0,1 0-24,-5 0 32,11 0 19,-12 0 1,11-2-13,-7-3 1,1-3 2,-1-6 1,-3-1-13,3 0 0,-4-1 2,-1-4 0,0-3-32,0-6 1,0 0-6,0-1 0,0 1-19,0-1 1,0-9 42,0 0 1,0-7-19,0 7 0,-1-7-46,-4 2 1,3-2-5,-3 12 1,2 5 41,-2 4 1,3 12-34,-3-1-17,4 2 43,1 4 0,0 8 50,0 10 0,0 4-55,0 6 1,0 0-17,0 9 0,0-1 4,0 11 0,0 0-5,0 5 1,5-5 46,0 1 0,1-6-5,-1 5 0,-3-6 5,3 1 1,1-8 6,-1-1 0,0-2 23,-5 1-73,6-3 333,-4-6-83,5-7-35,-1-1 1,-4-14-86,3-3 1,1-4 11,-1-6 0,2-3-20,-2-6 0,-2-7 1,7-3 0,-7-4-114,2-1 0,1-6 68,-1-4 0,7 3-5,-3 2 0,6 3-60,5 2 0,-4 5-133,4 0 0,1 6-2,-1-1 0,-3 9-410,-7 6 591,-3 9 0,-1-3 0,3 5 0</inkml:trace>
  <inkml:trace contextRef="#ctx0" brushRef="#br0" timeOffset="103549">1926 2367 7569,'14'8'-323,"-4"4"-40,0-7 1,0 1 744,5-1-184,-1-3 0,1 3-77,0-10 1,-6 2-27,1-7 1,-5-2-5,5-7 0,-7 1 50,2-7 1,-3 6 10,-2-6 0,0 6 24,0-6-77,0 7-17,0-3 0,0 6-86,0 0 1,-2 6 69,-3-1 0,-3 7-275,-7-2 84,1 3 1,-6 9-41,0 2 0,1 9 83,4 2 1,5 1-97,1-1 0,4 1 123,-5 4 1,7-3-7,-2-2 1,3-2 49,2 6 1,0-6-43,0 2 1,7-4 128,2-1 0,0-5-77,0 0 0,1-7 77,5 2 0,0-4-51,-1-1 1,1 0 73,0 0 0,-6-6-64,1-4 0,0-3 7,5-2 0,-2-6-52,-3-3 1,1-4 33,-6-2 0,5-1-27,-5-3 1,4 3-5,-4-3 1,2 4-12,-2 6 0,-2-2 8,7 6 1,-5 1-8,5 4 0,-6 0 14,6 1 0,-5 4 4,5 0 1,-7 7-3,10-4 1,-9 7-86,5 0 1,-4 2 43,5 3 0,-7 3-6,2 7 1,2 1 20,-2 3 0,1-2-9,-1 2 1,-3 3 17,3-3 1,1 1 3,-1-6 1,2 0 102,-3-5-131,-2 4 219,11-11-106,-11 5 8,11-7-50,-5 0 0,5-7 6,-3-3 1,-2-3-6,-3-2 1,-2 1-2,7-1 0,-7-1-34,2-4 0,-2 4 36,2-4-8,-3-3-9,4 7 0,-1-10-3,0 6 0,5-4-3,-5 4 1,6 1-11,-1 4 1,3-5-4,2 1 0,-2-1 9,-3 5 0,3 6-1,-3-1 0,3 7-151,1-2 110,1-4 1,0 8-85,0-4 0,-6 10 42,1 5 0,-7 3-130,2 1 0,-3 6 85,-2 0 1,-2 1-130,-3-2 0,-4-1 49,-11 7 205,4-7 0,-12 3 0,5-6 0</inkml:trace>
  <inkml:trace contextRef="#ctx0" brushRef="#br0" timeOffset="103817">1308 1485 7433,'-9'0'-160,"-1"0"0,0 0 1,-5 0-1</inkml:trace>
  <inkml:trace contextRef="#ctx0" brushRef="#br0" timeOffset="104493">397 4646 7569,'0'8'0,"2"-2"-61,3-6 83,-4 0 267,6 0 0,-7-6-163,0-4 1,0-3 9,0-2 1,0-4-43,0-1 0,-5-1-95,0 1 0,-7 2-278,3-6 0,-4 4 165,-2-4 0,2 6-24,3-2 0,-3-1-77,3 1 0,-3-1-121,-2 1 1,6 4 80,-1-4 0,5 4 255,-5 1 0,7-6 0,-4-2 0</inkml:trace>
  <inkml:trace contextRef="#ctx0" brushRef="#br0" timeOffset="104692">529 4116 7569,'8'15'34,"-1"0"91,-7 0 0,-7-1 30,-2 1 1,-6 5-103,-5-1 1,4 1-216,-4-6 1,-1 1-279,2 0 269,-1 0 98,5-1 1,1 1-284,-1 0 0,0-1 356,1 1 0,-1 0 0,0-1 0</inkml:trace>
  <inkml:trace contextRef="#ctx0" brushRef="#br0" timeOffset="105744">544 4440 7569,'15'0'-496,"-1"0"341,8 0 1,-6 0 118,4 0 1,-4 0 228,-1 0 0,-1-2 38,1-3-109,-7 4 1,5-12-44,-3 3 0,-3-8-12,-3-2 0,-2-1 68,-2 1 0,0 2 18,0-6 0,0 6-172,0-2 1,-6 6 72,-4 4 0,-3 2-89,-2 3 1,-1 3 56,-4-3-314,4 4 188,-5 7 1,6-3 32,0 7 0,2 0-104,3 5 1,4-1 135,6 1 0,0 0-18,0 0 0,0-1 96,0 1 0,1 0-77,4-1 0,3-4 95,7 0 0,0-2-30,0 2 0,4-2 16,1-3 1,4-3 25,-4 3 0,1-5-5,-1-5 1,-2 0-24,6-10 1,-6 4 5,2-9 0,-4 2-4,-1-2 0,-1-2-8,1-8 0,-5 1 37,0-1 0,-7-4-62,2 0 0,1 1-4,-1 9 0,0 1 10,-5 3 0,5 9-6,0-4 1,0 8-36,-5-2 1,2 5-38,2 0-74,-2 2 0,6 8 75,-3 4 0,-3 3-74,3 2 1,1 5 57,-1-1 1,2 1-3,-2-6 45,-4 1 0,7-2-26,-3-3 39,-3-3 1,9-9 86,-6-3 1,2-5-81,-2-9 0,-2 1 49,7-7 1,-5 1-10,4-6 0,-5 3-17,1 2 1,-4-1 50,-1 6 0,5 1-14,0 4 0,0 5 13,-5 0-65,6 7-16,-4-3 66,5 6-45,-1 0 1,-3 0 8,7 0 0,-5 6-131,5 4 0,-2 3 73,2 2 1,1-6 4,-6 1 0,7-2 14,-3 2 165,-2-3-149,6-7 0,-5 0 24,7 0 1,-5-2 69,-1-3 1,0 2 3,0-7 0,3 0-63,-7-4 1,5-1 41,-6 0 0,6 5-16,-5 1 123,0-1-111,2 2-9,-6-5 0,11 9-1,-7-5 1,1 4-39,-1-5 1,-2 5-3,7-5 1,-7 0 8,2-4 1,2-1 17,-2 0 1,1 1 38,-1-1 0,-2 0-37,7 0 1,-5 2 39,5 4-71,-7-4 1,5 6 7,-3-3-27,-3 4 1,4 12-18,-6 4 0,0 5-133,0 4 0,0-1 45,0 7 1,0 1-23,0 8 1,0-1 56,0 6 0,-1 0 34,-4 5 0,3-3 14,-3 3 1,-1-1 0,1 11 1,0-12 0,5 2 1,-2-9 106,-3-1 1,4-5 8,-4-4 1,3-4-102,2-6 87,0-7-36,0-2 0,0-7-4,0-4 1,0-10-11,0-9 0,2-4 1,3-2 1,-4-5-4,4-5 1,-1 1 1,0-5 0,-2 8 14,3-8 0,-2 5-10,2 0 1,-3-2 18,3 6 1,1 1-42,-1 5 1,5 6-3,-5 3 1,6-1 22,-1 1 0,-2 3 26,2 7-49,0-3 1,5 11-5,-1-3 0,-4 3-84,0 2 1,-5 0 23,5 0-625,-7 0 690,10 0 0,-11 7 0,4 1 0</inkml:trace>
  <inkml:trace contextRef="#ctx0" brushRef="#br0" timeOffset="106027">2029 3411 6527,'0'-15'951,"0"1"-577,0-1-234,0 0 0,-2-1 19,-3-4 1,2 4-124,-7-4 1,3 2-159,-7-1 1,2 2-309,-7-2 1,2-2 429,3 1 0,-8-6 0,0 3 0</inkml:trace>
  <inkml:trace contextRef="#ctx0" brushRef="#br0" timeOffset="106784">118 5307 7569,'-8'0'67,"-5"0"0,9 5-152,-6 0 67,7 6 1,-10-3 33,3 7 1,2 0-136,-2 0 0,5-1 106,-4 1 1,4 0-62,-5-1 0,7 6 35,-2 0 45,3-1 0,2-4-163,0 0 148,0-7 1,7 3-3,2-6 1,5 0 34,0-5 1,7-2 2,4-3 1,-2-3 21,1-6 1,-4-8 9,4-2 0,-6 1 87,2-2 0,-5 3-71,-6-3 0,0-3 225,-4 4-229,-4 3 0,6-7 0,-7 12 99,0-4 0,-2 4-186,-3 1 1,-3 2-184,-7 3 0,1 4-213,-1 6 1,-1 1 195,-4 4 0,2-2-179,-6 7 0,6-2 395,-2 2 0,-3 3 0,7-5 0,-5 7 0</inkml:trace>
  <inkml:trace contextRef="#ctx0" brushRef="#br0" timeOffset="107015">103 5248 7569,'15'0'-251,"-1"0"4,1 0 0,0 5 239,0 0 1,-1 7 111,1-3 1,-2 4-135,-3 2 0,3 0 61,-3-1 0,3 6-41,1 0 0,-1-1 90,-3-4 1,3 0 2,-3-1 0,3 1-46,2 0 1,-5-1 1,0 1 0,-7 5 37,2-1-132,-4 1 91,-1 1 1,0 2-146,0 6 0,-6-4 89,-4-1 1,-3 1-167,-2 4 0,1-6-68,-1-3-155,-6-4 189,4-1 221,-4-7 0,6-1 0,1-7 0</inkml:trace>
  <inkml:trace contextRef="#ctx0" brushRef="#br0" timeOffset="107404">353 5101 7569,'15'-14'-566,"-1"-1"1,4 5 519,-3 0 685,3 7-388,-10-10-78,0 11 2,-1-4-28,-7 6 0,-5 1-216,0 4 0,-6-1 5,1 5 0,-3 1 82,-2 5 0,5 5-129,0-1 0,2 2 27,-2-1-97,4-4 178,-1 6 1,6-8-15,-4 1 0,3 0-22,2-1 51,7 1 0,1-7 77,7-3 0,4-3 7,1-2 1,1-2-49,-1-3 0,3-3 74,6-7 1,0-4-45,1-1 1,-1-1-38,1 1 1,-8 2 39,-2-6 1,-5 6 4,-6-2 0,-2-1-2,-7 1 0,0 1 5,0 4 1,-7 2-177,-2 3 0,-6-1 45,-5 6 0,-2 0-295,-8 5 1,6 0 51,-1 0 0,2 0-40,-1 0 0,-2 5 65,6 0 0,-4 6 260,4-1 0,0 3 0,6 2 0</inkml:trace>
  <inkml:trace contextRef="#ctx0" brushRef="#br0" timeOffset="108019">618 5043 7569,'29'-7'-145,"7"-1"1,-5-2 194,3 0 0,-8 0 109,-1-4 0,-6 4-156,6 0 17,-7 0 0,1-9 73,-9-1 0,2 1 17,-7 4 1,-1 0 17,-4 0 0,0 1 6,0-1 1,0 0-165,0 1 0,-1 4 35,-4 0 1,-3 7-128,-7-2 1,0 5 22,1 5 0,-1 1 29,0 4 0,-4 8 117,-1-3-230,1 3 86,4-4 1,2 3-14,3 2 1,-1-2 39,6 2 0,0-2-5,5-3 1,0 1 32,0 0 0,0-1 53,0 1 1,3-2-7,7-3 0,-4 3 7,14-3 1,-7-4 12,7-1 0,1-3 8,-2-2 0,1 0 9,-5 0 0,4 0 107,1 0 0,-1-2-88,-4-3 1,0 2-25,0-7 1,-1 1 23,1-6 1,0 0-14,-1 0 0,-1 6-3,-3-1 0,2 0-35,-7-5 0,4 1-12,-4-1 11,0 0 1,0 1 17,0-1-184,0 7 108,-5-5-43,0 11 1,2-5-77,2 7 29,-2 0 1,11 5 104,-3 0 1,-2 5 6,2-5 1,0 5 19,4-5 1,6 0 68,0-5 1,-1 0-3,-4 0 1,4 0-46,1 0 0,0-5 135,-6 0 0,1-7-4,0 2 1,-1-3-11,1-1 0,-2-1-70,-3 0 1,-3 1-4,-7-1 1,0 0 35,0 1-13,0-1-33,0 0 0,-7 0-105,-3 1 1,-9 4 101,-6 0 0,-3 7-150,-1-2 1,0 5-18,-1 5 1,2 3-128,4 7 1,1-1 76,3 1 0,4 0-104,-3 0 0,7 1-31,2 3 1,2-2 301,-2 2 0,-3-2 0,5-3 0</inkml:trace>
  <inkml:trace contextRef="#ctx0" brushRef="#br0" timeOffset="108283">1352 4381 7270,'10'0'-185,"0"0"651,-7 0-77,10 0-322,-4 0 1,0 2-124,1 3 0,-5 3 106,5 6 1,-7 3-114,2 2 0,2 4 87,-3 7 1,3 1-58,-2 3 1,-3-3-159,2 3 1,3-3 67,-2-1 1,0-1-192,-5 1 1,0-6 8,0 1 305,6-8 0,-4 11 0,4-5 0</inkml:trace>
  <inkml:trace contextRef="#ctx0" brushRef="#br0" timeOffset="108875">853 6057 7569,'8'0'272,"-2"0"44,1 0-170,-5 0 0,2 6-270,-8 4 1,-5-2 96,-5 2 0,-1 1-65,0 9 0,-1-4 67,-4 4 1,4-4-60,-4-1 0,2 0 53,-1-1 0,3-4-83,-4 0 0,9-7 25,1 2-6,0-3 89,-5-2 0,7-7-7,3-2 0,4-5 95,1 0 1,0-1-56,0 0 0,0-1 71,0-4 0,0 2-55,0-6 1,0 6 14,0-2 1,0-1-84,0 2 0,-7-1-3,-3 5 0,-3 5-196,-2 1 0,1 5 12,-1-1 1,-5 5-73,1 5 284,-7 4 0,9 5 0,-4 1 0</inkml:trace>
  <inkml:trace contextRef="#ctx0" brushRef="#br0" timeOffset="109592">941 5998 7569,'5'-10'-139,"0"0"138,6 1 0,-9-6 155,3 0 1,1-4 57,-1-1 0,2 0-34,-2 6-41,-4-8 1,6 6-36,-7-4 0,0 9-117,0 1 153,0 0-139,0 2 1,-2 2-104,-3 6 1,-3 1 42,-7 4 0,1 3-185,-1 7 0,2 0-67,3 0 148,-3-1 78,5 1 0,0 0 20,3-1 0,-2 1-37,2 0 102,0 6 1,5-5 3,0 4 1,2-4 9,3-1 0,3-2-32,7-3 1,-1-2 109,1-3 1,2-3-8,2 2 0,-1-2 92,7-2 0,-6-5-103,6 0 1,-6-6 14,6 1 0,-2-3-8,1-2 1,2-4-20,-6-1 0,4-1 63,-4 1 1,0-3-59,-6-6 0,1 0 61,0-1 0,-1-1-6,1-3 1,-2 1 103,-3-6 1,-4 6-102,-6-1 0,5-2 17,0 2 0,-1-1-179,-9 6 1,1 1 42,-5 4 1,4 3-457,-5 6 289,0 0 0,-5 2-48,1 3 1,4 4-9,0 6 100,7 0 50,-10 0-3,11 0 34,-4 0 54,6 6 1,1 1-64,4 3 1,-3 3 21,3-3-221,3 9 223,0-3 0,2 12-40,0-3 1,-2 2-3,2 3 1,3-1-86,-4 1 0,0-1 82,0 0 0,1 3 108,5 2-99,0-3 3,-7 5 0,5-2 80,-3 0 1,-2-4-55,2-6 0,-7-6-81,2 2-145,-4-4-15,-1-8 1,0-3-99,0-10 369,0-3 0,0-13 0,0-2 0</inkml:trace>
  <inkml:trace contextRef="#ctx0" brushRef="#br0" timeOffset="109871">1485 5116 7112,'0'8'550,"6"5"1,-2-6-423,5 3 0,-5 3-158,1-4 0,1 6 86,-1 5-111,0 3 118,1 6 1,-4 2-29,3 3 1,1 2-101,-1 3 1,2 2 171,-2-6-188,-4 5 35,6-9 1,-2 7-2,0-4 1,0-4-107,-5-1 1,5-1-409,-1-9 234,1 1-3,-5-5 19,0-7 132,0-2 1,5-7-5,0-4 1,0-3 182,-5-7 0,7-13 0,1-3 0</inkml:trace>
  <inkml:trace contextRef="#ctx0" brushRef="#br0" timeOffset="110059">1749 5219 7569,'15'-8'0,"-5"0"-18,0 3 339,-7 3-39,3-4-226,-6 6 1,-1 4-139,-4 1 54,-3 7 0,-7-9 23,0 7 0,-4 0-107,-1 4 1,-1 3 51,1 2 1,2-2-132,-6 2 0,6-1 68,-2 2 1,2-4-32,-1 4 1,2-2-392,-2 1 545,2-2 0,3 10 0,-1-4 0</inkml:trace>
  <inkml:trace contextRef="#ctx0" brushRef="#br0" timeOffset="110530">1779 5704 7569,'14'0'-391,"1"0"67,0 0 373,-7 0 34,-1-7 0,-6 4-11,4-7 0,-3 1 138,3-6 1,-5 2-205,-5 3 0,-2-3-6,-3 3 0,-3-1-133,4 1 168,-5 3-8,0 1 0,-1 4-27,0-3 1,1 4 4,-1 1-29,0 0 21,1 0 1,0 1-1,5 4 1,1 3-26,3 7 1,3-5-3,-3 0 1,3 1-68,2 9 1,2-4 49,3 4 0,-2-4 0,7-1 1,-5-1 60,5 1 0,0-5 7,4 0 0,7-7 7,4 2 0,-2-4 120,1-1 1,1 0-113,4 0 0,-1-6 20,-4-4 0,3-3-9,-8-2 0,6-4-4,-6-1 1,-4-6 13,-5 2 1,0 1-39,4-2 1,-4 7-11,0-1 0,-5-3-16,5 3 0,-2-1-7,2 5 0,3 1 6,-4-1 1,0 5-3,0 0 0,1 7 6,5-2 0,0 4 9,-1 1 0,3 0-114,2 0 1,-1 0 15,7 0 0,-6-2-139,6-3 1,-1-3 231,6-7 0,6-6 0,1-2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0:58:00.73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2411 1 7569,'1'8'0,"4"-3"-866,-3 3 426,4-6 289,-6 11 271,0-12 0,2 11-27,3-7-41,-3 6 1,4-8 64,-6 7 5,0-7-79,0 10 1,0-9 11,0 5 1,0-4-6,0 5-17,0 0 0,2 3-21,3-3 0,-4 3 28,4-3 1,-3 3-76,-2 1 0,0 6 69,0 0 0,1-1-30,4-4 0,-3 5 11,3-1 0,-4 6-2,-1-6 0,2 2 3,3-1 0,-3-4-2,3 4 1,-4 1-11,-1-1 1,5 4 11,0-4 1,0 6-19,-5-1 0,2 2 19,2 3 1,-2-1-40,3 1 0,-2-1 25,2 0 1,-3 6-4,3-1 0,-2 0-6,2-4 1,-4 1-3,4 3 0,-3-3 1,-2 3 1,5 2 5,0-2 1,0 6 26,-5-6 0,0 7-24,0-2 0,0 3 24,0 3 1,0-1-26,0 0 1,0-2 0,0-3 0,0 4 2,0-4 1,0-1-1,0 1 0,0-5-8,0 5 1,0 1 8,0 4 1,0 0-16,0 0 1,0-2 9,0-3 1,0 4-6,0-4 0,0 2 4,0-2 0,0 4 1,0-4 0,0-2 5,0 3 1,0-6-6,0 5 1,0-5-1,0 6 0,0-1 1,0 5 0,-5-5 9,0 0 1,0-4-9,5 4 1,-2-5-5,-3 5 1,4-6 1,-4 1 0,2 2 0,-2-2 0,3 2-3,-3-1 0,-1-4-2,1 3 1,-2 2-16,2-2 0,4 5 18,-4-4 0,-2 4-5,2-5 1,0 5 2,5-4 1,-1-1 3,-4-5 0,3 2-1,-3 4 0,-1-4 1,1 3 1,-2-3 3,3-1 1,0-1-8,-6 0 1,6 6 4,-6-1 1,2 0-3,-2-4 0,-2 1-10,7 3 0,-6-3 9,1 3 0,2-3 0,-2-1 0,2-3 0,-2-2 1,-3 3-1,3-4 1,2-3 14,-2-1 0,1 1-15,-6-1 0,0 1 3,1-1 1,4-4-3,0 4 1,0-4 10,-5-1 0,1-1-8,-1 1 0,5 0 67,0-1 0,1-5-47,-6-4 0,0 1 3,1-1 0,-3 0 10,-2-5 1,2 0 6,-2 0 0,-4 0-62,-2 0 1,-2-5 42,-3 0 1,-1-1-56,-3 1 0,-4-2 45,-6-3 1,0 2-77,0 3 1,5 2 61,0-7 0,4 7-28,-4-2 1,2-2 19,-3 3 0,3-1 1,3 5 0,-4 0-2,-6 0 1,-2 0 0,-3 0 0,3 0-25,-3 0 0,-1 1 24,1 4 1,0-3 16,5 3 0,4 1-10,1-1 0,7 5 1,-3-5 0,4 6 1,2-1 0,-5-2 2,-1 2 1,1 0-1,5 5 0,-1-1-1,1 1 1,-1 0 3,1-1 1,5 1-7,-1 0 1,5-2 1,-4-3 1,6 3-11,-2-3 0,4 3 0,1 1 0,2 1 1,3 0 0,-3 1-3,4 4 1,0-4 13,0 4 0,4-3-8,-5 3 0,2 1 4,-2 4 1,-1-2-5,6-4 0,-5 3 12,5 2 0,-5 4-25,5-4 1,-1 2 0,1-1 0,3 8 2,-3-4 0,-1 9 8,1-4 1,0 12-9,5-2 0,-2 3 5,-3-3 1,4 5 16,-4 0 1,3 5-17,2-5 0,0 7 8,0-3 1,0 9-7,0 2 1,0 5-9,0-6 1,0 6 11,0-5 1,0 1-1,0-1 1,0 3-217,0 6 1,0 7 211,0 4 0,0-3-50,0 3 1,0-1 42,0 5 1,0 2-2,0 3 1,0 0 8,0-42 0,0 1 0,0 46-198,0-47 0,0 1 0,0 0 0,0 0 183,0 0 0,0-1 1,0 3-1,0 0 11,0 2 1,0 1 0,0-2-1,0 1 18,0-2 0,0 0 0,0-1 1,0 1-17,0 5 1,0 0 0,2-4 0,1-1 31,0 5 1,-1 0 0,1-2 0,-1 0-29,-2 2 0,0 0 0,0 3 0,0 0 44,0 2 0,0-1 0,0-3 0,0 0-30,0-1 1,0-1-1,0 0 1,0 0 1,0 3 1,0 1 0,0-1 0,2 0-5,0 0 1,0 1 0,-1-1-1,0-1 1,2-6 0,-1-1 0,-1 5 0,0 0 9,-1 1 1,0 0 0,0-3 0,0 1-8,0 1 1,0 1 0,0-4 0,0 0 34,0 1 0,0 0 1,0-2-1,0 0-35,0 2 1,0 1 0,0-4-1,0 0 46,0 1 0,0 0 0,0 45-4,0-1 1,0-5 6,0 5 0,-5-8-182,0-2 0,-2-1 138,2-9 0,4 1-24,-4-6 1,-2 1 47,2-1 1,-1-6-107,1-3 0,3-10 48,-3-5 1,-1-5 50,1-5 1,-2-3-233,3-7 0,0-6 199,-5-3 0,0-7 0,0-2 0,4 4 0,3 1 0,2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6:55.51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266 0 6019,'8'0'185,"-2"0"86,-6 0-111,0 7-86,0-5 96,0 4-67,0 1-52,0 1 0,0 2 5,0-1-10,0-5-11,0 9 1,0-10-11,0 7 19,0-7 14,0 10-26,0-5 1,0 7 9,0 0 1,0-1-1,0 1 1,0 0-9,0-1 0,0 1 4,0 0 0,-1 4-4,-4 1 3,3 0-9,-4-6 1,6 3-66,0 2 80,0-2-58,-7 4 0,5-6 4,-3-1 0,4 1 2,1 0 1,0-1-5,0 1 0,-5 0 8,0-1 1,0 1-9,5 0 1,-2 4 3,-2 1 7,2 0 0,-5-6-4,7 1 8,0 0-4,0-1 6,0-5 0,0 4 1,0-4 0,-1 4 7,-4 2-5,3 0 1,-4 0-4,6-1 0,0 1 0,0 0 1,0-1-5,0 1 4,0-7 1,0 5-7,0-5 6,0 7-6,-7 0 1,6-5-1,-4-1 1,3-4 0,2 5 0,0 0-2,0 5 9,0-1 0,0 1 0,0 0 1,0-1 21,0 1-24,0-7-2,0 5 0,0-4 3,0 5 0,0-6-4,0 6 1,2-6 0,3 6 1,-4-4-1,4 0-4,-3 0 0,-2 4 1,0 1 0,0-5-4,0 0 1,0-5 3,0 4 0,0-4 2,0 5-1,0-7-4,0 10 1,0-9 3,0 6 0,0-6 0,0 6 0,0-5 0,0 5 0,0-5-64,0 5 16,0-7 36,0 10-17,0-11 22,0 11-9,0-12 24,0 12-17,0-4 6,0-1 1,1 0-1,4-3 1,-3-2-5,3 7 1,-4-5 1,-1 5 1,0-6-23,0 6-6,0-6 33,0 9-7,0-12-5,0 12-4,0-11 9,0 4 11,7 1-3,-5-5 1,4 6 0,-6-3 6,0-4-5,0 6 3,7-7-3,-6 0 71,6 0-56,-1 0 3,-4 0-17,5 0 0,-1 0-3,-4 0 0,4-2-13,-6-3 14,0 4 4,0-6-6,0 1 9,0 4 0,0-6 0,0 3 1,5 2 9,0-7 1,5 5 2,-5-5 1,5 0 44,-6-4-58,8-1-6,-11 7 1,13-5 2,-5 3 0,0-3-3,0-2 1,-4 0-1,5 1 0,-5 1 14,5 3-25,-7-3 14,4 5 1,-6-1-12,4 5 0,-3 0-8,3-1-7,-4 4-38,-1-6 39,0 20 0,0-3-3,0 10 0,-1-4 9,-4-1 1,3-1-3,-3 1 0,2 0-3,-2 0 0,3 4 0,-3 1 1,-1 1 23,1-1-17,0-4 12,5 5 1,-5-5 0,0 4 1,0-4-3,5 4 1,-1-4 0,-4-1 0,3 0 0,-3-1 1,4-4 1,1 0 1,0-5 14,0 5 2,0-7-11,0 4 17,-7-7-21,6 0 77,-6 0-34,7-7 1,0 4-2,0-7 0,-2 5 7,-3-5 0,4 0 5,-4-4-27,-3-1 1,1 0 16,-3 1-15,-3-1 1,12 0 1,-12 1 5,3-1 1,-3 0 2,-2 0 0,5-1 4,1-3 0,-1 2-17,-5-2 1,-1 1 3,-4-2 1,5 4-38,1-4 1,-4-1-5,8 1 1,-6 1-92,6 4-18,-3 0 123,5 1 0,-5 0-237,3 5 97,3-4 23,1 11 0,4-6-192,-3 3 169,3 3 1,-4 2-112,6 10 1,0 5 242,0 4 0,6 4 0,3 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0:58:05.90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1059 985 7473,'-9'0'275,"-4"7"1,5-6-196,-6 4 1,2 2-1,-3-3 1,4 3 3,-9-2 1,2-2-44,-1 7 0,-4-5 7,-6 5 0,-7-5-94,-4 4 1,0 0 66,0 0 1,3 3-100,2-7 1,4 4 6,-3-4 0,8 0 47,2-5 1,6 0-87,-2 0 0,9-1 58,1-4 1,6-3-35,0-7 1,2-5 65,2 1 0,8-7 0,7 1 1,1-4 17,9-6 1,-1 3 5,6-8 1,4 3 112,0-2 1,0-2-76,-4 7 1,-1-6 40,1 6 1,-8 0-59,-2 4 1,-4 3-126,-1 2 0,-5-1 84,0 6 0,-7 1-223,2 4 0,-3 0-10,-2 1 0,0 4-140,0 0 389,-7 7 0,-8-10 0,-8 5 0</inkml:trace>
  <inkml:trace contextRef="#ctx0" brushRef="#br0" timeOffset="296">1161 471 7354,'-14'6'-536,"4"-4"688,0 3 0,0-4-23,-4-1 0,-6 0-47,0 0 1,-6 5-1,2 0 0,-4 0-71,-1-5 0,-1 5-4,1 0 0,-5 5-121,-1-6 1,-4 6-2,5-5 1,0 5 114,4-5 0,1 13 0,-1-2 0</inkml:trace>
  <inkml:trace contextRef="#ctx0" brushRef="#br0" timeOffset="1464">1161 750 7569,'10'5'-144,"0"0"1,0 1-180,5-1 1,-6-3 280,1 3 1,0 1 251,5-1 1,-1 0-147,1-5 1,0 0 1,-1 0 0,-4 0 13,0 0 0,0-2-13,5-3 0,-1-1 47,1-4 0,-5-3-33,0 3 0,-7 2 104,2-2-119,-4 0-45,-1-4 0,-6 1-68,-4 3 0,-5-2 66,-4 7 0,1 1-69,-7 4 0,2 0 45,-1 0 1,-2 1-132,6 4 1,-4 3-16,4 7 1,0 1 70,6 4 0,-1-4 54,0 4 1,6 3 0,-1 1 0,7-1 65,-2 2 1,5-6-72,5 6 0,-1-7 79,11 1 0,-3-2-58,7-3 0,-1 1 31,2 0 0,1-6 21,3 1 0,6-6 9,-1 0 1,1-2 23,4-2 1,2-6-33,-2-4 0,5-3-25,-4-2 0,-3-1 11,-7-4 1,1 4-54,-6-4 0,-1 4 51,-4 1 0,0 0-75,-1 1 0,-4 4 17,0 0 8,-7 7 1,5-4-33,-3 7 44,-3 0 0,4 7-99,-6 3 1,0 3 91,0 1 1,0 3-15,0 2 1,0-2 4,0 2 0,0-7 34,0-3 1,0 1-7,0 5 1,2-5 3,3 0 0,-2-7 1,7 2 0,0-4-18,4-1 1,1 0 42,0 0 1,4-5-29,1 1 0,0-6 19,-6 5-18,1-7 1,0 6-2,-1-4-3,-5 4 1,4 6-1,-12 0 1,12 0 0,-11 0-1,11 0 1,-10 1-2,7 4 0,-5-3 2,5 3-35,0-4 0,4 1 32,1 3 0,0-4 0,-1 6 7,1-7 0,0 0-9,0 0 0,-1 0 35,1 0 1,-5 0-33,0 0 1,-1 0 37,6 0-31,0 0 1,-1 0 8,1 0 1,0 0 28,0 0 0,-6-2 5,1-3 1,0 4 9,5-4 1,-1-3-39,1-2 1,5-3 57,-1-2 1,2 0-51,-1 1 0,-2-1 44,7 0 0,-8 1-30,3-1 0,-4 0 0,-1 1 0,0-1-35,0 0 0,-6 7-1,1 3-105,-7-3 147,4 6-93,-7-4 1,-7 12 51,-2 4 1,-4 3-94,-2 2 0,-6 1 44,-4 4 1,-1 3-79,1 6 0,-2 0 80,2 1 1,-6-1-7,2 1 0,-9 4-24,9 0 1,-6 2 22,1-1 1,-2-4-42,-3 3 0,-2 2 40,7-2 1,1-1 74,9-9 1,3 2-117,6-6 189,0 0-98,7-6 1,3-6 4,10-3 1,8-5 3,7-5 1,6-4-11,-2-11 0,4 4 18,1-4 1,6-3-19,-1-1 1,0 1 49,-4-2 1,-1 6-50,1-6 1,4 1 90,0-6 1,5 6-65,-4-1 0,1 6 6,-2-6 1,-3 9-53,3 1 0,-9 1 42,-6 4 1,-2 3-110,-3 2 117,1 4-164,0 1 1,-5 1 27,-1 4 1,-4-2 102,5 7 0,0 0 0,4 5 0</inkml:trace>
  <inkml:trace contextRef="#ctx0" brushRef="#br0" timeOffset="1973">3366 676 7442,'-14'15'-178,"4"-2"283,0-3 1,5-2-63,-5-3 1,5-3-117,-4 2 89,-1-2 1,-5-4-91,0-2 1,6 0 105,-1-6 0,7 1-96,-2-6 0,3 0 43,2 1 1,0-3-26,0-2 0,5 2 9,0-2 1,6 4 21,-1 5 1,3-1-5,2 6 0,0-5 18,-1 5 1,1 0-10,0 5 0,-1 0 8,1 0 0,-5 2 37,0 3 1,-7-2-14,2 7 1,-4 5 4,-1 4 1,-6 6-25,-4-6 1,-8 7 0,-1-1 0,-6 1-14,5-1 0,-1 2 20,2-2 1,2 3-15,-2 1 1,2-5 7,3 1 0,-1-7-18,0 2 1,2-4 11,3-1 0,2-1 50,3 1 0,4-5 32,-4 0-35,10-1 1,5 0-37,9-5 1,-1 3 9,7-2 1,-1 0-141,5-5 1,6 0 85,-1 0 1,5 0 34,-4 0 0,5 0 0,-2 0 0</inkml:trace>
  <inkml:trace contextRef="#ctx0" brushRef="#br0" timeOffset="2175">3749 985 7569,'0'15'-425,"0"-1"67,0 1 484,0-7 57,0-1-269,0-7 1,6-13-1,2-4 1</inkml:trace>
  <inkml:trace contextRef="#ctx0" brushRef="#br0" timeOffset="2941">4895 500 7569,'7'-8'129,"-6"1"169,6 7-404,-7 0 166,-7 7 0,4-4-104,-7 7 0,-5 0 121,-4 4 1,-1 3-9,6 2 1,-6-1-28,0 7 1,-1-2-62,2 1 0,2 4 33,-2-4 24,-4 4 0,5 1-8,-7 1 1,7-6 5,-1 1 1,2-7-86,3 1 1,-1-4 86,0-5 1,1-2-109,-1-3 1,0-3 91,0 3 0,6-5-55,-1-5 1,0 1 20,-5-5 1,1-3-9,-1-7 0,0 1 8,1-7 1,-1 2 5,0-1 0,5-4-122,1 3 1,5-1 74,-1 2 1,-1-4-387,1 4 1,0 1 438,5-2 0,7 7 0,1-3 0</inkml:trace>
  <inkml:trace contextRef="#ctx0" brushRef="#br0" timeOffset="3391">5057 544 7569,'14'0'-1077,"1"0"879,-7 0 217,5 0 426,-11-7-273,5 6 1,-14-6-121,-3 7 1,-3 0-18,-2 0 1,1 2-76,-1 3 1,-5 3-18,1 7 1,-1-5 100,6-1 0,-4 6-33,3 5 0,-3-1 17,8-4 1,2 4-13,-2 1 1,7 1-4,-2-1 0,3-4 65,2 4 1,7-5-31,3-6 1,4 4 7,6-3 1,-2-3-5,6-2 0,6-4-11,4-1 0,5 0-62,-4 0 1,4-6 61,-5-4 1,-1-3-38,-9-2 0,-2 0 24,-8 1 1,-1-1 8,-3 0 0,-3 1 7,-7-1 0,0 0 0,0 1 1,-7-1-65,-3 0 1,-9 2 47,-6 3 0,-4-1-295,-5 6 0,-2 0 119,-4 5 1,0 0-284,5 0 1,1 0 430,5 0 0,-1 7 0,1 1 0</inkml:trace>
  <inkml:trace contextRef="#ctx0" brushRef="#br0" timeOffset="4728">5395 559 7569,'15'0'0,"-1"0"0,-4 0-412,0 0 257,0 0 1,4 0 51,1 0 103,0 0 0,-1 0 404,1 0-42,0 0-344,0 0 1,-2 1 6,-4 4 0,0 3-22,-5 7 1,-2 0 43,3 0 0,-10 6-92,-5 3 1,2-1 53,-2 2 0,2-3-32,-2 3 0,-1-2 35,6-4 1,-5-2 18,5 2 39,0-2-56,5-3 0,2-1-28,3-3 1,3-3 28,7-7 0,6-5-18,4 0 1,-3-6 15,3 1 1,4 2 7,6-2 1,-1 0-12,-5-5 0,-1 1-3,-3-1 1,1 0 108,-7 0 1,1 1-98,-5-1 1,-1 5 1,1 0 0,-5 2 7,0-1 0,-7 0-32,2 4 0,-2 4 62,2-4-48,-3 3-16,4 2 0,-6 7-6,0 3 1,0 3-84,0 1 0,-2-2 58,-2 3 0,2-4-64,-3 9 0,3-4 59,2-1 44,0-1 0,0 1-35,0 0 1,2-6 31,3 1 0,3-6 27,7 0 1,1-2-46,4-2 1,-4 0 93,4 0 0,3-2-74,1-2 0,-1-5 32,1-5 1,-1-1-25,2 0 0,1 1 19,-7-1 0,1 0-3,-5 0-27,-1 1 15,1-1-2,-7 7-44,-1 1 42,-7 7-98,0 7 1,-2 1 50,-3 7 1,4-1 23,-4 1 0,3 0-11,2 0 0,2-1-40,3 1 0,-2 0 69,7-1 0,4-4 97,6 0 0,1-7-65,-1 2 1,-2-2-28,6 2 1,-4-3 48,4 3 1,-6-4-37,2-1 1,1-4 22,-1-1 0,-2-2-19,-8 2 0,3-1 10,-4-4 1,0-3 16,0 3 1,-4 2 0,5-2 1,-7-1 10,2-9 1,-3 4-29,-2-4 0,0-1-12,0 1 0,0 1 16,0 4 0,-7 0-110,-2 1 1,-6 5 100,-5 5 1,2 2-144,-6 2 0,-6 2-1,-4 2 1,0 5-92,4 5 1,1 1-68,0 0 0,4 1 78,1 4 1,6-4-60,-2 4 1,5-2-178,6 1 312,-4-3 0,11 6 116,-3-8 0,7-5 0,7-5 0,3-2 0,12-2 0,-4 0 0,4 0 0,1-2 78,4-2 0,1 0-90,-1-6 0,-4 6 174,-1-6 1,-6 7-52,2-2 1,-4-2 240,-1 2-240,-1 0 1,1 7-4,0 3 0,-7-2-24,-3 7 1,1 5-15,-1 4 0,0 6-82,-5-6 0,5 7 80,0-1 0,0 3-46,-5 1 1,0 0 26,0 1 1,-2 1 3,-3 3 0,2-1-9,-7 6 1,-1 0-8,-9 5 0,2 0 18,-6 1 0,-1-6-5,-4 0 0,0-8-47,-1-2 0,-4-6 47,0-8 0,-6-2-89,6-3 1,-5-4 71,5-6 1,4 0-86,6 0 1,6-8 69,-2-7 0,5-1-62,6-8 0,2-1 80,7-4 0,2-2 0,3-4 0,9 4-1,11-3 0,9-2-24,5 2 1,7 0 103,8 4 1,0 1-52,10-1 0,-9 6 69,-1-1 0,-5 1-68,5-6 0,-7 6 6,2-1 0,-5 8-8,-4-3 1,-3-1-9,-3 1 1,-3 0-94,4 6 1,-11-1 93,-4 0 0,-4-1-69,-1-4 0,-2 4 50,-3-3 1,-4 7-99,-6 2 0,0 0 46,0-4 0,-8 6-128,-7 3 1,-3-2-9,-11 2 1,3 0-35,-8 5 0,3 0 22,1 0 0,1 7 57,-1 3 0,6 3 4,-1 1 0,7 8 11,-1 2 0,7-1 53,3 2 1,5-6-48,-1 6 0,4-7 154,1 1 0,6-2-45,4-3 1,10-1 56,4-3 1,6-2-91,4-3 0,5-3 2,10 3 1,8-4-352,7-1 0,-7-1 37,-8-4 320,-10-3 0,4-7 0,-6 0 0</inkml:trace>
  <inkml:trace contextRef="#ctx0" brushRef="#br0" timeOffset="4934">6189 0 7569,'-17'20'-17,"-2"-1"1,2-4-78,-2-5 0,7-7 225,2 2-44,7-3-87,-10-2 0,12-13 0,-6-4 0</inkml:trace>
  <inkml:trace contextRef="#ctx0" brushRef="#br0" timeOffset="6104">7791 720 6831,'0'9'-899,"0"-3"862,0-6 1,6 0 0,2 0 0</inkml:trace>
  <inkml:trace contextRef="#ctx0" brushRef="#br0" timeOffset="6327">7879 706 7569,'8'0'-276,"5"0"1,-10 0 400,7 0 0,-5 0-7,5 0 0,-5 0-66,5 0 189,-1 0-275,6 0 0,0 0 76,0 0 0,-1 0-46,1 0 0,6 0 77,4 0 1,4 0-9,5 0 1,4 0 2,6 0 1,7 0-15,3 0 0,1 0-22,-1 0 1,2 0 37,-7 0 1,-2 0-112,-8 0 1,-3 0 96,-7 0 1,-1 0-203,-3 0 0,-4 0-145,-6 0 0,-6 0-508,1 0 799,-7 0 0,4 0 0,-7 0 0</inkml:trace>
  <inkml:trace contextRef="#ctx0" brushRef="#br0" timeOffset="6992">7952 970 7569,'14'2'0,"-5"3"-225,4-4 194,-11 6 153,11-7 36,-11 0 199,4 0-249,-19 0 0,3 0-23,-9 0 0,-2-5 19,1 0 0,-1 0-7,1 5 1,2 0-30,-6 0 1,4 0-8,-4 0 1,-1 0 10,-4 0 1,4 0-94,1 0 1,-1-5 58,-4 0 1,4 1-92,1 4 0,6 0 66,-2 0-124,4-7 0,3 4 38,3-7 1,3 5-1,7-5 1,0 5 44,0-4 1,2 4-11,3-5 1,3 2 42,7-2 0,0-3-22,-1 3 0,3-3-216,2-2 0,-1 1 74,7-1 1,-1 5-264,6 0 1,-6 0 139,1-4 1,-7-1-101,1 0 382,-3 1 0,-1-8 0,0 0 0</inkml:trace>
  <inkml:trace contextRef="#ctx0" brushRef="#br0" timeOffset="7911">9584 941 7569,'8'-2'-751,"-3"-3"0,3 4 910,2-4 0,-2-3-26,2-2 1,0-3-42,5-2 0,-1-6-54,1-4 0,-5-1 60,0 2 0,-1-4-87,6 3 1,0-1 4,-1 2 1,-4-2-31,0 6 1,-5 2 6,5 8 0,-7 2-143,2 3 157,-3 4-131,-2 7 0,0 4 108,0 10 0,0 1-29,0-2 0,1 3 13,4-3 0,2 2 55,2 4 1,6 1 41,0-6 1,0 4-81,4-4 1,-1-2 120,2-8 1,-4 1-62,4-6 0,-4 5 33,-1-5 0,4-2-43,1-8 0,-2-3-56,-8-7 0,3 0 6,-4 1 1,5-8-4,0-2 0,-4 1-76,0-1 0,-5-1-189,5-4 0,-6 1 283,6 3 0,0-9 0,5 3 0</inkml:trace>
  <inkml:trace contextRef="#ctx0" brushRef="#br0" timeOffset="8394">10495 515 6882,'0'14'-719,"0"1"928,0 0 0,-4 1-160,-1 4 1,-5-4-37,5 4 0,-5 1 143,5-2-149,-6 8 0,9-10 50,-3 8 1,4-5 7,1 4 1,0-4 34,0 4 1,1-6-65,4 2 0,0-6-25,10-4 0,-4 2 26,9-7 1,1-1-37,-1-4 1,6 0 16,-2 0 1,-1 0-11,2 0 1,-3-6-55,3-4 0,1-3 62,-6-2 0,-1 1-47,-4-1 0,0 0 35,-1 1 1,-4-1-171,0 0 1,-7 0 96,2 1 0,-3-6 69,-2 1 0,6-1 0,2 5 0</inkml:trace>
  <inkml:trace contextRef="#ctx0" brushRef="#br0" timeOffset="8811">11377 985 7569,'15'0'-152,"0"0"1,-5 0 181,-1 0-152,-5 7 1,4-6 209,-3 4 60,-4 3-77,6-6 0,-9 9 30,-3-6 0,-3 5-68,-7-5 1,1 5 62,-1-5 1,-1 4-95,-4-4 0,2 5 77,-6-5 0,4 0-50,-4-5 1,6 5 35,-2 0 0,4 0-106,1-5 1,0 0-137,1 0 244,-1 0-136,0-7 0,2-1 54,3-7 1,4 0-24,6 1 1,1-3 34,4-2 1,3 1-14,7-7 0,0-4-3,0-5 1,-1-6-2,1 6 0,0-5-64,-1 5 0,1-1-118,0 6 1,-1 0 201,1-1 0,0 1 0,0-1 0</inkml:trace>
  <inkml:trace contextRef="#ctx0" brushRef="#br0" timeOffset="9247">12039 1029 7569,'-15'10'-50,"0"0"0,4-2 37,-4 2 1,7-2 76,-11-3 1,5-2-63,-5 7 0,1-5 93,-2 4 0,4-5-152,-4 1 1,2 1 97,-1-1 0,2 5-12,-2-5 1,3 0 10,1-5 0,0 0-116,0 0 1,6 0-89,-1 0 189,7 0 1,-4-7-44,7-3 1,0-8 27,0-1 0,0-7 10,0 1 1,5 1-10,0-6 1,6 4-39,-1-8 0,1-7 1,-1 2 1,3-7-77,-3 7 1,-2 1-506,2-1 607,-7 6 0,10-2 0,-4 5 0</inkml:trace>
  <inkml:trace contextRef="#ctx0" brushRef="#br0" timeOffset="10648">632 2661 7569,'-1'14'-66,"-4"1"0,3-5 3,-3 0 129,-3-1 1,5 1-82,-7 0 1,2-5 91,-2 5 1,-3-7-65,3 2 1,-3-3 21,-2-2 0,-1 0 31,-3 0 1,2 0-9,-2 0 0,2 0-31,3 0 0,-6 0-54,0 0 0,1 0 78,4 0 1,0 0-110,1 0 0,-1-5 102,0 0 0,5-7-109,1 3 1,5-6 48,-1-5 1,4-1-30,1-3 0,1-6 41,4 1 1,-1-1-5,5-4 0,1-4 0,5-1 1,0-2 1,-1 2 0,6-2 9,0 7 1,-6-5-5,-4 5 0,0-1-173,5 6 1,-1 0 103,1-1 1,-5 7-525,0 4 594,-7 2 0,10 3 0,-5-1 0</inkml:trace>
  <inkml:trace contextRef="#ctx0" brushRef="#br0" timeOffset="10872">691 2146 7669,'0'15'302,"-6"-2"-659,-4-3 0,-3 3 72,-2-3 1,0-2 532,1 2 1,-8-6-123,-2 6 0,1-5-165,-1 5 1,1-7-103,-2 2 0,-1 2-405,6-2 546,1-1 0,4 10 0,0 2 0</inkml:trace>
  <inkml:trace contextRef="#ctx0" brushRef="#br0" timeOffset="11979">735 2631 7569,'15'7'0,"0"3"0,-1-4-41,1-1 88,0-3 1,-1-4 0,1-3 23,0-5 0,3-3 38,-4-1 0,4-3-106,-8-2 1,-2 1 40,2-7 0,-7 7-47,2-1 1,-3-3 72,-2 3 0,-2 1-62,-3 8 1,-3-1-88,-6 6 1,-3 0 40,-2 5 1,1 0-73,-7 0 1,6 6 20,-6 4 1,7 5-10,-1 4 1,2-2 3,3 2 1,0 3 40,5-3 0,2 6 41,7-6 0,0 6 2,0-6 1,3 1 15,7-5 0,2-1-28,12 1 0,6-5 88,4 0 1,2-7-72,-2 2 1,-3-5 107,3-5 0,-3 2-60,-1-7 0,-6-2 8,1-7 1,-6 1 1,6-7 0,-7 7-23,1-1 0,-2 1-52,-3-2 0,1 4 48,0-4 0,0 4-30,-1 1 1,-4 7 38,0 3-74,-7-3 0,9 8-1,-8 0 0,1 2-10,-5 7 1,0 1-54,0 5 0,0 5 51,0-1 1,0 1 27,0-6 1,0 1-7,0 0 1,0 0 52,0-1 0,7-4-53,3 0 0,3-7 36,1 2 0,6-3 2,0-2 1,6-4 22,-2-5-20,4-1-2,-5-11 1,5 4 8,-4-2 1,-3 2-15,-1-2 1,-4 2-5,-1 3 1,-5 4-1,0 0 0,-7 7 11,10-4 0,-11 9-11,3 3 1,-4 3 0,-1 7 0,0-1-23,0 1 1,0 0-4,0-1 1,0 1 23,0 0 0,2-2-5,3-3 1,-2 1 60,7-6 1,-5 0-58,4-5 0,1 0 38,5 0 0,0-2-33,-1-3 1,3-3 1,2-6 0,-2 4 4,2 0 0,-2 2-1,-3-2 0,1-1-23,0 6 0,-1 0 22,1 5 0,0-5 5,-1 0 1,1 0-14,0 5 1,-5 2 118,-1 3-85,1-4 1,5 11 5,0-7 1,-1 1 18,1-1 1,0-3-32,-1 3 0,1-4-25,0-1 1,1 0 28,4 0 1,-4-1 0,4-4 1,-2 1-8,1-5 1,-2 4-15,2-5 1,-7 2 62,-3-2 0,1-3-74,5 5-1,-7-7-40,5 7 76,-11 1-42,-9 20 1,-7 4 15,-11 12 1,-3 2-85,4 3 1,-6-1 32,-4 6 0,1 0-7,-6 6 0,2-1 3,-3 0 0,3-5-6,3 0 1,3-1 18,-4 1 0,11-3 0,4-7 1,4-1 14,1-3 1,2 1-13,3-7 1,4-4 20,6-5-22,0-7 0,6 2 0,4-10 0,8-8 58,2-7 1,6-4-47,-2 4 1,4-6 29,1 2 1,1-4-27,-1-2 1,1 1 27,-1 0 1,0 1-25,1 3 0,-6-2 27,1 2 1,-6 4-16,6 1 0,-7 4 3,1 1 1,-2 2-2,-2 3 1,-1 4-6,1 6 1,0 0 4,-1 0 1,-4 1-4,0 4 1,0 4-128,4 5 1,-4-4 73,0 0 1,0-2 52,5 2 0,-1 9 0,1-2 0</inkml:trace>
  <inkml:trace contextRef="#ctx0" brushRef="#br0" timeOffset="12467">3087 2396 7569,'7'15'-605,"-6"-1"0,6 1 515,-7 0 1,-2-5 365,-3-1 0,2 0-144,-7 0 1,5 3 15,-5-7 1,6 0-30,-6-5-28,0 0-119,-5 0 46,1 0 1,1-2-31,3-3 1,2-3 49,3-7 0,3 1-57,-3-1 0,3 0 27,2 0 0,0 1-35,0-1 1,7 5 33,3 0-9,3 1 1,2-1-1,-1 0 1,1 7-5,0-2 55,-1 3-47,1 9 1,-2 6-5,-3 6 0,-5 3 6,-10-3 1,2 4-9,-7 7 0,0 4 8,-5 0 1,1 2 40,-1-2 1,2 2-16,3 4 1,-1-5 4,6-5 0,-5-1 91,5 1 1,0-7-62,5-4 0,0 2 56,0-1 1,2-2-70,3-8 1,3 1-25,7-6 1,-1 0 38,1-5 0,5 0-190,-1 0 1,7 0-168,-1 0 0,3 0 290,1 0 0,7-7 0,1-1 0</inkml:trace>
  <inkml:trace contextRef="#ctx0" brushRef="#br0" timeOffset="12653">3587 2896 7569,'13'18'-311,"-3"-3"131,-4-11 0,-1 5 97,0-5 232,6-2-222,-9 5 73,5-7 0,-1-7 0,2-1 0</inkml:trace>
  <inkml:trace contextRef="#ctx0" brushRef="#br0" timeOffset="13496">4675 2249 7341,'0'10'-45,"0"0"1,-7-5 373,-3 4 0,2 1-180,-2 5-109,0 6 0,-6-3-22,-3 7 1,2-7 35,-2 1 0,2 4-54,3 2 1,-1-4 65,0-2 1,-1-2-94,-4-3 0,9-1 61,-4-3 1,4 2-93,-4-7 1,0-1 25,1-4 1,-1 0-47,0 0-30,0 0 0,1-1 101,-1-4 1,5-2-27,0-2 1,6-4 7,-6 3 1,5-8-61,-5-2 0,5-1 50,-5 1 0,5-1-191,-4-3 1,5-3-51,0 8 1,2-6 275,2 6 0,-7-1 0,-1 5 0</inkml:trace>
  <inkml:trace contextRef="#ctx0" brushRef="#br0" timeOffset="13899">4851 2352 7054,'8'0'-246,"-1"0"691,-7 0-383,-13 0 1,3 0-153,-10 0 140,4 0 1,1 5-36,0 0 1,1 1 36,-1-1 1,0 2-116,1 3 1,1 3 103,3-4 0,-3 6-104,3 5 0,3-4 43,3 4 0,2 1-40,2-2 1,0 3 55,0-3 0,6-2 5,4 2 0,5-7 96,5-3 0,-3-5-96,8 1 1,-1-4 51,6-1 0,-1-1-38,1-4 0,-1-3 91,0-7 0,-6 0-66,-3 0 0,-4 1-7,-1-1 0,-7 0 19,-3 1-30,-3-1 0,-6 0-90,-5 1 0,-3 5 91,-12 5 1,-1-3-309,-4 2 0,-1 0 130,1 5 0,1 0-264,4 0 419,-4 0 0,12 7 0,-6 1 0</inkml:trace>
  <inkml:trace contextRef="#ctx0" brushRef="#br0" timeOffset="14505">5263 2190 7569,'14'-14'0,"-1"-6"-219,-3 0 162,3-6 0,-5 8 160,7-6 0,-7-1 69,-3-4 1,2 0-148,-2-1-26,-1 7 0,-4-3-102,0 7 0,0-1 111,0 5 1,-1 7-137,-4 3 0,-3 4 103,-7 1 1,0 6-69,1 4 1,-6 8 37,0 1 1,-4 9-15,4 2 0,-1 1 49,2 8 1,2-5 12,-2 5 0,2-4 14,3 4 1,4-5-32,0 5 0,2-6 98,-2 1 0,3-3-79,7-1 1,0-3 24,0-2 1,2-4-15,3-6 0,8 0 24,7-1 1,6-1-27,-2-3 1,1-3-5,4-7 1,-8 0-1,9 0 0,-4-2 6,3-3 0,-1-3-9,-3-7 0,1 1 7,-7-1 0,1 2 3,-5 3 1,-6-3-1,1 3-37,-7 4 1,4-3-9,-7 5-5,0 2-197,0-5 270,0 20-75,0-3 88,7 11 0,1-7-63,6-5 1,1-2 161,0-7 0,0 0-45,-1 0 1,3-2 53,2-3 1,-3 2-42,4-7 0,-4 5-48,-1-4 0,-2 4-20,-3-5 1,3 2 22,-3-2 1,-4-3-1,-1 3 1,-3 2-10,-2-2 0,0 0 105,0-4-147,0-1 1,-5 0-9,0 0 1,-8 6-131,-2-1 0,1 7 55,-6-2 1,2 3-250,-2 2 1,3 5 123,-8 0 1,7 11-223,-2-1 0,4 3 416,1-3 0,-6 6 0,-2 2 0</inkml:trace>
  <inkml:trace contextRef="#ctx0" brushRef="#br0" timeOffset="14757">5704 2396 7569,'14'0'-391,"1"7"1,0-4 390,-1 7 1,-6 1 82,-3 9 0,2-2-5,-2 6 1,0 1 94,-5 4 0,0 0-133,0 1 1,-2 4-4,-3 0 1,2 7-98,-7-1 100,0 2 1,-4-3-39,-1 0 1,-5 1 46,1 4 0,-7-5-120,1 0 1,2-1 97,-1 1 1,4-3-160,-4-7 0,4-6 78,-4-3 0,6-4-197,-2-1 1,4-7-16,1-3 0,2-12-112,3-8 378,4-6 0,-1-8 0,-1-1 0</inkml:trace>
  <inkml:trace contextRef="#ctx0" brushRef="#br0" timeOffset="15466">5968 2440 7569,'15'0'0,"-1"0"0,1 0 5,0 0 132,0 0 1,-2-1 3,-4-4 153,5 3-305,-13-11 0,7 5 84,-3-7-147,-3 0 0,-1 1 68,-5-1 0,-8 5-80,2 0 1,-3 7 32,-1-2 1,-1 4-38,0 1 0,0 1-20,1 4 0,-1 3-55,0 7 1,1 0 30,-1-1 1,2 6 82,3 0 1,-1 4 27,6-4 0,0 4-34,5-4 0,2 4 92,2-4 1,6-1-45,10-4 0,-4-5 70,4 0 1,1-7-40,-1 2 1,6-3 8,-2-2 1,4 0 68,1 0 0,1-7-83,-1-3 0,1-3 69,-1-2 1,-6 1-56,-4-1 1,-2-5-17,-3 1 0,1-1 2,0 6 0,-5 4-57,-1 0 15,-5 7 0,4-9-41,-3 7 0,-4 0 1,6 7 59,-7 3 1,0 3-96,0 7 1,5-5 46,0-1 63,6 1 1,-3 3 4,7-3 1,0 2 8,-1-8 0,3 6 19,2-5 1,-2 0 16,2-5 0,-2 5 5,-3 0 0,1 0-45,0-5 1,-5 0 7,-1 0 1,1 0-1,5 0 1,-5 0 22,-1 0 1,1 0-12,5 0 1,-5 0-2,0 0 1,-1 0-23,6 0 1,-5 0 16,0 0 1,-1 0-70,6 0 1,0 0 59,0 0 0,-1 0-45,1 0 1,5 0 33,-1 0 1,2 0 2,-1 0 0,-2 0 14,6 0 0,-1 0 40,2 0 1,1 0-41,-6 0 1,1-5 9,-2 0 1,-7-5-21,2 5 1,-2-5 9,3 6 0,-7-8-13,-3 2 1,1 2 10,-1-2 0,0 1 22,-5-6 1,-2 0-37,-3 0 0,-3 6-7,-6-1 1,-3 5-38,-2-5 0,-4 7-2,-7-2 1,1 5-122,0 5 1,4-2 46,1 7 1,1 1-254,-2 9 0,4-4-3,6 4 362,1-4 0,-1 6 0,0 0 0</inkml:trace>
  <inkml:trace contextRef="#ctx0" brushRef="#br0" timeOffset="15731">7379 1632 7569,'13'1'-94,"-3"4"1,-3-1-141,-7 5 1,4 1 275,1 5 0,0 6 202,-5 4 0,-6 2-275,-4 3 0,-3 6 43,-2 3 0,1 2-41,-1-2 0,0 8 67,0-3 1,2 4-128,4-4 0,-5-2 72,5-3 1,1-3-159,-2-6 0,5-1-58,-5 1 0,5-6 233,-5 1 0,7-7 0,-3 3 0</inkml:trace>
  <inkml:trace contextRef="#ctx0" brushRef="#br0" timeOffset="16015">7467 2381 7569,'15'0'0,"0"0"0,-1 0-523,1 0 301,0 0 1,-5 0 177,-1 0 283,1 0 0,-2-6 185,-3-4-281,4 4 1,-8-8-104,4 5 1,-10 0 21,-5 0 1,-8 5-143,-1 0 1,-7 2 81,1 2 0,-1 2-112,2 2 1,-4 1 28,3 10 0,4-4-27,1 9 1,6-2 76,4 2 1,-1-4-2,6 4 0,0 1 109,5-2 0,0 1-71,0-5 0,6-1 129,4 1 1,10-2-71,4-3 0,4 1-50,1-6 1,9 0 21,6-5 1,2 0-38,8 0 0,13-6 0,8-3 0</inkml:trace>
  <inkml:trace contextRef="#ctx0" brushRef="#br0" timeOffset="16731">9158 2264 7569,'-7'14'111,"-1"0"-54,-7-5 0,1 3 80,-1-7 0,0 1-104,1-1 1,-8-3 91,-2 3 0,-4-2-105,-1 2 1,-6-4 4,1 4 1,-2-3-91,2-2 1,3 0 38,-3 0 1,3 0-116,1 0 0,6-2-216,-1-3 0,7 4 160,-1-4 0,-3-2 197,3 2 0,-1 1 0,5 4 0</inkml:trace>
  <inkml:trace contextRef="#ctx0" brushRef="#br0" timeOffset="17017">8643 2572 7569,'0'15'0,"-1"-5"-218,-4 0 121,-3-7 59,-1 4 0,-4-7 222,4 0 1,-9 0-76,-2 0 0,-1-7 43,1-3 0,2-3-67,-6-2 1,6-4-56,-2-1 1,-1-6 60,1 2 0,-1-4-10,2-2 0,7-1-133,-3-3 1,10 3 78,1-3 0,2-2-1153,2 2 1126,13-7 0,3 3 0,14-6 0</inkml:trace>
  <inkml:trace contextRef="#ctx0" brushRef="#br0" timeOffset="17674">10069 1985 7569,'8'0'-341,"-1"6"1,-6 1 340,4 2 0,-3 0 332,3-5 84,-3 5 0,-4 5-379,-3 1-59,3 0 1,-9 1-26,6 4 0,-6-4 69,1 4 0,-3 2-75,-2 3 1,0-2 69,1 1 1,-1-4-42,0 4 0,1-4 24,-1 4 1,5-6-73,0 2 74,0-4 5,-4-1 0,4-7-15,0-3 0,5-3 14,-5-2 0,2-2-18,-2-3 1,-3 2 17,4-7 0,0 0-74,0-4 0,-1-1 65,-5 0 1,0 1-184,1-1 1,4 0-3,0 0 0,5-1 3,-5-3 1,7 1 184,-2-7 0,4 7 0,1-3 0</inkml:trace>
  <inkml:trace contextRef="#ctx0" brushRef="#br0" timeOffset="17934">10363 2367 7569,'0'-8'-750,"2"-6"757,3 5 1,-4-4 10,4-2 1,-2-6 42,2-4 1,-3-4-28,3-6 0,-3-2-489,-2-7 455,0 0 0,-7-7 0,-1-1 0</inkml:trace>
  <inkml:trace contextRef="#ctx0" brushRef="#br0" timeOffset="19128">662 3719 7569,'0'8'-813,"0"5"1390,0-11-194,0 4-194,0 1 1,0-4-85,0 7 1,-5-5-59,0 5 0,-5 0 43,5 4 1,-6 6-83,1-1 0,-3 6 94,-2-6 1,1 9-113,-1 2 0,-2-1 47,-2 5 0,3-3-62,-4-1 0,-1 2 24,1-2 0,-3 3-74,9-9 0,-4-3 11,8-1 0,-2-4 82,3-1-54,-4-7 34,4 5 1,0-11-51,-1 3 52,6-10 1,-7-3-61,6-7 1,0 0 48,5 0 1,0-4-4,0-1 1,-5-1-106,0 1 1,1 4 58,4-3 1,0 1-309,0-2 1,0 4-3,0-4 370,0 10 0,6-9 0,2 2 0</inkml:trace>
  <inkml:trace contextRef="#ctx0" brushRef="#br0" timeOffset="19402">926 4204 6585,'8'-6'32,"-1"2"157,-7-6 0,0 1-89,0-6 0,0 0 102,0 1 1,0-1-340,0 0 65,0-6 1,0 3-526,0-7 597,0 8 0,7-11 0,1 5 0</inkml:trace>
  <inkml:trace contextRef="#ctx0" brushRef="#br0" timeOffset="19652">1485 4307 6179,'6'-15'0,"3"1"0</inkml:trace>
  <inkml:trace contextRef="#ctx0" brushRef="#br0" timeOffset="20333">2749 3748 7281,'-5'15'297,"0"0"1,-11 0-209,1-1 1,-3 1-60,3 0 1,-4 6 22,-1 3 0,-1 4-83,1 1 1,4 1 54,-3-1 0,2-1-10,3-3 0,-4 2 14,3-2 1,-3-4 9,8-1 1,2-6 27,-2-4 1,5-2-35,-5-3 1,6-3-67,-6 3 1,5-5 28,-5-5 1,2 2-8,-2-7 1,-1 0 0,6-5 0,-7-4-13,2-1 0,2-1-123,-1 1 0,0 2 85,0-6 1,-5 4-270,5-4 0,1 6 131,-2-2 0,6-1 199,0 1 0,-5 1 0,1 4 0</inkml:trace>
  <inkml:trace contextRef="#ctx0" brushRef="#br0" timeOffset="20762">2955 3984 7569,'14'0'0,"-5"0"-70,-3 0 198,-6 0 0,-11 0-154,-4 0 1,-5 0-37,1 0 0,3 0-2,-4 0 0,4 4-5,1 1 1,-3 7-5,3-2 0,-3 3 78,8 1 0,2 1-29,-2 0 0,7-5 25,-2-1 1,4 1-8,1 5 0,1-5 5,4-1 0,3-4 4,7 5 1,5-7 29,-1 2 1,7-3 4,-1-2 0,3 0 72,1 0 1,0-2-93,1-3 0,4-1 112,0-4 1,-1-3-94,-8 3 1,1-3 79,-7-2 1,-1 6-57,-8-1 0,2 0 100,-8-5 1,1 6-118,-5-1 1,-8 0 5,-7-5 1,-1 5-303,-8 1 1,-1 4 128,-4-5 0,-1 2-386,1-2 1,1-1 17,4 6 491,-4 0 0,12-2 0,-6-1 0</inkml:trace>
  <inkml:trace contextRef="#ctx0" brushRef="#br0" timeOffset="21585">3058 3939 7569,'37'0'0,"4"0"-586,-7 0 369,7 0 1,-10-4 264,4-1 23,-4-7 1,-2 9 24,0-7 1,-6 2 190,-3-2 1,1-3-109,-1 3-114,-1 4 1,-4-6-45,0 7 41,-7 1 0,3 5-93,-6 4 1,0 3 59,-5 7 1,0 1-81,0 4 1,0-2 26,0 6 1,0-1 37,0 2 0,0 1-59,0-7 1,0 6 44,0-5 0,0-1-17,0-4 1,0 0 10,0-1 0,7 1-31,2 0 0,0-6 28,0 1 1,1-6-3,5 0 1,1-2 14,4-2 1,-2 0-12,6 0 1,1-2 6,4-2 0,1-3-7,-1-3 1,0-3 25,1 3 1,-7-1-20,-4 1 0,-2-3 107,-3 3 0,1 2-77,0-2 0,-6 5 7,1-4 1,-7 4-52,2-5 1,2 5 55,-2-5-97,0 7 86,-5-4-109,0 7 0,0 12-166,0 3 211,0 2 0,0-2-10,0 0 0,1-5 64,4-1 1,3 0-49,7 0 0,0 3 57,0-7 0,-1 5-46,1-6 1,5 3 63,-1-2 0,2-3-47,-1 2 1,-4-2 48,4-2 0,1 0-15,-1 0 0,-1-6 3,-4-4 1,0 2 12,-1-2 0,1 2-28,0-2 1,-2-3-61,-3 3 81,3 3-123,-12-6 1,8 12 93,-5-4-156,-2 3 75,5 2 28,-7 7 0,1-4-12,4 7 0,-3-5 23,3 4 1,3-4 40,2 5 1,3-5-39,1 5 1,3-7 53,2 2 1,-1-3-44,7-2 0,-2 5 113,1-1 1,-1 1-70,-3-5 0,-4 0 7,4 0 0,1-5 3,-2 1 0,-2-3-15,-3 2 1,-7 2 5,8-7 1,-4 2-6,4-2 1,-5-3 19,-1 3 0,-4 2-21,5-2 1,-5 0 13,5-4 0,-7 4 62,2 0-47,-3 0 1,-4-4-63,-3-1 1,-3 7 41,-7 3 1,-1-2-40,-4 2 0,2 1 35,-6 4 0,4 0-168,-4 0 1,4 1 39,-4 4 1,6-2-156,-2 7 0,-1 0-36,1 5 1,2-1-7,8 1 0,-1-5 82,6 0 0,0-1 212,5 6 0,0-5 0,0 0 0,2-7 0,3 2 0,9 3 0,9 0 0</inkml:trace>
  <inkml:trace contextRef="#ctx0" brushRef="#br0" timeOffset="21787">4630 4131 7569,'25'-10'-154,"-1"0"1,-6 5-172,2-5 0,1 2 390,-1-2 1,-1 4 21,-4 6 0,0 0 113,0 0 0,-1 1-64,1 4 1,-2 3 4,-3 7 0,1 2-33,-6 2 1,5-1-83,-5 7 1,0-1 50,-5 5 1,0 1-11,0-1 0,0 6-75,0-1 1,-2 2 59,-3-2 1,2-1-74,-7 6 1,5-5 36,-5 5 1,1-6-90,-6 1 1,0-3 56,1-1 0,-1-7-219,0-4 1,0-4 54,1-5 1,-1-4-29,0-6 1,1-1-461,-1-4 668,0-10 0,1-8 0,-1-6 0</inkml:trace>
  <inkml:trace contextRef="#ctx0" brushRef="#br0" timeOffset="22161">5071 4116 7569,'22'15'-318,"-6"-2"-111,4-4 1,-2 3 694,1-7 0,-2 0-91,2-5 0,2 0 15,-1 0 0,0 0-100,-6 0 0,1-7-34,0-3 0,-6-4 2,1-6 1,-2 4 61,2-4 0,-3-1-56,-7 1 0,0 1 11,0 4 0,-2 0-119,-3 1 0,-5 5 58,-9 5 0,-4 2-121,-6 2 1,-1 0 90,1 0 1,-4 6-73,4 4 1,-7 3 81,11 2 0,1 0-121,9-1 0,0 1 109,1 0 1,5-1-1,5 1 1,2 2 100,2 2 0,3-3-99,7 4 0,6-4 144,14-1 1,-1-2-64,1-3 0,5 3 24,5-3 1,-3-2-50,2 2 1,-4-7-52,4 2 0,-5-3-94,5-2 0,1 0-223,4 0 0,-5-2 328,0-3 0,0-3 0,5-7 0</inkml:trace>
  <inkml:trace contextRef="#ctx0" brushRef="#br0" timeOffset="22487">4190 3631 7569,'-9'6'0,"3"-2"63,6 5 276,-7 1-32,6 5 0,-11-5 165,7 0-291,0-7 117,5 3-514,0-6 1,0 7-1,0 1 1</inkml:trace>
  <inkml:trace contextRef="#ctx0" brushRef="#br0" timeOffset="24036">7232 3881 7572,'8'0'168,"-1"0"0,-14-5-61,-2 0 0,-4-5 22,-2 5 0,-6-5-166,-4 5 0,-3-4 107,-1 4 0,-5-2-128,-1 2 0,-4 4 12,5-4 0,-5 3-30,4 2 0,1 0-153,5 0 0,-1 0 86,1 0 1,1 0 142,4 0 0,-4 7 0,5 1 0</inkml:trace>
  <inkml:trace contextRef="#ctx0" brushRef="#br0" timeOffset="24376">6659 4013 7569,'0'8'-661,"0"5"859,0-11 35,0 4 0,-7-12-171,-2-4 1,-4-3 45,-2-2 1,-6 5-37,-4 1 0,-3-1 80,-1-5 1,-2 0-81,-3 1 1,3 2 8,-4-2 0,9 2-85,2-7 1,6 1 52,-2-2 1,5 4-109,6-4 0,-3-3 70,7-1 1,2-2-150,8 1 1,10-3 33,9 4 0,9-2-79,1 1 1,9-3 182,1 4 0,6-4 0,9-1 0</inkml:trace>
  <inkml:trace contextRef="#ctx0" brushRef="#br0" timeOffset="24930">7850 4057 7569,'0'8'-1325,"1"-1"1578,4-7 1,-3-7-90,3-3 0,1-4 120,-1-6 0,5-3-100,-5-6 1,5-5-50,-6-1 1,8-6-57,-2 2 1,-2 2-115,2-2 0,-5 4 67,4-4 0,-4 6-249,5-1 0,-7 3 40,2 2 0,2 4-70,-2 1 1,0 6-220,-5-2 1,0 4 465,0 1 0,0 0 0,6 7 0,2 2 0</inkml:trace>
  <inkml:trace contextRef="#ctx0" brushRef="#br0" timeOffset="25138">8452 3454 7569,'8'9'50,"-1"4"-53,-7-5 59,0 0 0,-7 3 63,-2-6 1,-6 5-140,-5-5 0,-3 5-2,-6-5 1,-2 5-169,-3-6 1,3 3-468,-4-2 346,-2-4 311,6 13 0,-12-6 0,6 6 0</inkml:trace>
  <inkml:trace contextRef="#ctx0" brushRef="#br0" timeOffset="26346">8320 3881 7569,'29'0'0,"1"0"0,-7 0-674,-4 0 425,4 0 1,-12 0-82,4 0 757,-3 0-260,-4-7 0,3-1 169,-6-7-306,0 7 0,0-5 24,0 3 0,-2 2 7,-8-2 0,2 7-49,-7-2 1,-5-1 32,-4 1 1,-6 0-80,6 5 0,-6 0 81,6 0 0,-6 5-126,6 0 0,-1 4 9,5-4 0,1 7 30,-1-2 1,7-2-16,3 1 1,3 1-4,2 5 0,0-5 19,0 0 0,7-1 12,2 6 0,11-7 31,5-3 0,2 2 26,3-2 1,1-1 8,3-4 1,-3 0-11,3 0 0,-3-1 11,-1-4 0,-1 2-28,1-7 0,-1 2 13,0-2 1,-4-3 116,-1 3 0,1-3-73,4-2 1,-1 1 2,-3-1 1,1 0-29,-7 1 0,3-1-41,-3 0 0,-3 2 46,4 3 0,-8-1-91,-3 6 1,-4 0 53,5 5-13,-7 0 1,4 2-97,-7 3 1,0 3 63,0 6 1,0 6-74,0 0 1,-7 6 54,-3-2 1,2 2 5,-1-1 1,4 3 29,-5-4 0,7-3-17,-2-1 30,3 3 8,2-7-10,0-1 1,7-9-9,2-6 1,4-6 2,2-4 1,5-8 0,-1-2 1,3-4-4,-3 4 0,-3-4 2,4 4 1,-4 1 1,-1 4 0,1 2 6,4 3 0,-9-1 6,4 6 79,-3 0-83,2 5-3,-6 6 0,4 3 4,-7 5 1,0 3-68,-5 2 1,0-2 57,0 2 1,0-3-3,0-1 1,0 0 2,0 0 0,0-6-11,0 1 82,6-7 1,2 4-74,7-7 0,0-2 24,-1-3 0,3-3-10,2-6 1,-2-1-2,2 0 0,-2 0-2,-3 1 0,4 4-5,-3 0 1,3 2 17,-8-2 0,-2 4 16,2 6-1,-7 0 0,5 0-18,-3 0-13,-3 0 0,6 5 23,-3-1-39,-4 8 1,8-6 23,-5 4-7,5 3 0,5-6 8,1 3 1,0 1-8,-1-6 1,3 0 43,2-5 0,-2 0-39,2 0 0,-2 0 32,-3 0 0,-4 0-24,0 0 1,0-7 24,4-2 0,-4 0-29,0 0 0,-2-1-2,2-5 1,3 0 13,-3 1 0,1-1-3,-1 0 0,3 1 39,-3-1 1,3 0-40,2 1 0,-5 4-9,-1 0 1,-4 7 28,5-2 20,-7 3 1,4 4-65,-7 3 0,-2 9-67,-3 11 1,-4 3 51,-11 1 1,4 7-97,-4 3 1,2 2 13,-2-2 0,2 4 68,-6-4 1,4-2-89,-4 3 0,-1-3 74,-4 2 1,0 4-53,-1-4 1,2-1 59,4 1 1,3-7 1,6 3 0,2-11 31,3-4 1,4-9 26,6-1-13,0-7 0,8-4-39,6-14 0,3-6 80,7-9 1,1-1-62,4-3 1,1 1 40,-1-6 0,0 5 18,1-5 1,-1 6 2,1-1 0,-1-2-15,0 1 0,1 6 7,-1 5 1,4-1 86,-4-4 1,4 6-89,-9 3 0,4 6 12,2 4 0,-8-2-7,-2 7 1,-4 0-70,-1 5 1,0 0-6,-1 0-109,1 0 0,0 0-211,0 0 1,-1 2 143,1 3 0,-5-3 204,0 3 0,6-4 0,7-1 0</inkml:trace>
  <inkml:trace contextRef="#ctx0" brushRef="#br0" timeOffset="26816">10951 3587 7569,'7'8'-1022,"-6"5"970,4-3 1,2-2 261,-2 2-29,-1 0 206,-4 4-279,0 1-139,0 0 38,-6-1 0,-2-6 23,-7-3 0,0-3-15,1-2 1,-1 0-4,0 0 1,2-7-12,3-2 0,-3-4 25,4-2-14,-5 0 0,6 1 0,3-1 0,4 0-2,1 0 1,0 6 4,0-1 1,0 7 0,6-6-43,4 4 0,3 4 41,2-4 0,0 3-56,-1 2 1,6 0 47,-1 0 1,-1 2-49,-8 3 1,2 3 37,-7 7 0,4 1-1,-4 4 0,0 1 4,-5 3 1,-6 9 0,-4-4 0,-5 6 30,-4-1 0,1-1-32,-7 6 1,7-2 96,-1 3 1,2-9-50,2-7 1,1-1 174,-1 2-85,7-4 134,1-7-95,7 1-76,0-7 1,9-1-54,5-7 1,6 0-3,4 0 0,4 0-105,-3 0 0,2-2 70,3-3 1,-1 4-529,1-4 519,-1-3 0,7-1 0,1-5 0</inkml:trace>
  <inkml:trace contextRef="#ctx0" brushRef="#br0" timeOffset="30993">118 5674 7569,'0'8'-67,"0"5"0,1-11 434,4 3-370,-3-4 0,5 1 189,-7 3-283,0-3 156,6 4 1,-3-6-64,7 0 1,-5 0 176,5 0-95,0 0 0,4 0-51,1 0 0,0 0 42,-1 0 1,6 0-34,0 0 1,1-2 38,-2-2 0,4-5-103,7-5 0,-2-1 16,-4 0 1,2-1 7,-6-4 1,4 4 2,-4-4 0,-1 4 25,-4 1 0,0-1 17,0-4 1,-1 4-17,1-3 0,-5 2 48,0 2 0,-7 1-4,2-1-67,-4 0 1,-7 2 6,-4 4 0,-8-3-79,-2 7 1,-4 0-5,4 5 1,-6 2 48,2 3 0,1-2-85,-2 7 1,7-2 86,-1 2 0,1 3-55,-2-3 1,9 3 42,-4 1 0,5 6 57,0 0 1,-1-1-39,6-4 1,-5 0 8,5-1 0,1 1 45,4 0 1,6-1-52,4 1 0,0-5 42,4 0 0,-1-5-30,12 4 0,-2-5 14,1 1 0,9-4-10,-4-1 1,6 0-14,-1 0 0,-1-5 9,6 0 1,0-1-1,5 1 1,-5-1 5,1-4 0,-8-3-7,2 3 1,-4-3 82,-6-2 1,3 5-75,-8 0 0,-1 1 57,-8-6 1,1 0-46,-6 1 1,5-1 88,-5 0 0,0 5-82,-5 1 1,0-1-64,-7-5 1,-1 2 61,-7 3 0,-4 4-54,-1 6 0,-1 0 43,1 0 0,-1 0-128,-3 0 1,-2 1 100,6 4 1,-5 3-110,6 7 1,-1 0 67,6-1 0,4 1-5,0 0 0,7 0 48,-2-1 1,3 1-30,2 0 1,2-1 54,3 1 0,4-5-47,11 0 0,-2-5 41,7 4 1,-1-5-28,5 1 0,-1-4 61,-3-1 1,1 0-20,-7 0 1,6 0 6,-5 0 1,4-6 68,-4-4 0,6 2-87,-2-2 0,-1 0 50,2-5 1,-1 1-41,5-1 1,-4 0 23,-1 1 1,-1-1-17,2 0 1,-2 5-2,-4 1 0,-2 0 10,2 0 1,2-4-7,-1 3 0,0 3-1,-6 2 0,1 4-3,0 1 0,-1-5-38,1 0 41,0 0 0,0 5-73,-1 0 0,-4 5 60,0 0 1,-7 1-167,2-1 83,-3 3 1,-2 7 56,0 0 1,0-1-96,0 1 0,-5 0 76,0 0 0,-5-1-37,5 1 0,-5 1 25,5 4 1,-4-9 24,4 4 0,0-4 4,5 4 0,0-5-1,0 0 11,0-7 1,2 4 5,2-7 0,0 0 0,5 0 1,6 0-21,5 0 1,1-7 62,-1-3 0,-4 2-48,4-2 1,1 0 91,-2-4 0,3-1-85,-3 0 0,-2 2 4,2 4 1,2-5 0,-1 5 0,4 0 1,-4 0 0,5 5-4,-6 0 0,6 0 4,-6-1 0,7 4-23,-1-4 1,-2 3 14,1 2 0,1 2-63,4 3 0,-4-4 54,-1 4 0,-8 3-10,-1 2 1,-2-2-29,-8 2 1,0 0-6,-5 5 1,-2 4-172,-3 1 1,-4 1 62,-11-1 1,2-4-228,-6 4 0,6-9-3,-2-1 382,4-7 0,1 4 0,0-7 0</inkml:trace>
  <inkml:trace contextRef="#ctx0" brushRef="#br0" timeOffset="31247">2499 4866 7569,'30'0'-200,"-8"6"0,0-3 284,-8 7 0,-4-5 168,0 5 0,-5-2-88,5 2 0,-7 3 72,2-3 1,-4 3-167,-1 1-148,0 8 0,-6-4 89,-4 6 1,-8 1-17,-1 4 1,-3 5-69,3 1 1,1 7 81,-7 2 1,6-5-136,-6 5 0,7-3 61,-1 3 0,2-6-165,3-4 0,-1 1-73,0-6 0,7 2-372,3-11 675,3-1 0,2-4 0,0 0 0</inkml:trace>
  <inkml:trace contextRef="#ctx0" brushRef="#br0" timeOffset="31423">2925 5101 7569,'15'0'-90,"-7"0"166,-1 0-157,-20 6 1,-2 1 105,-9 3 11,-4 3 0,5-7-50,-7 4 1,-5 3-126,-5-3 1,3-2-184,-2 2 1,-5 0 321,-5 4 0,0 8 0,4 0 0</inkml:trace>
  <inkml:trace contextRef="#ctx0" brushRef="#br0" timeOffset="31726">2675 5468 7569,'23'5'-542,"-3"0"285,-4 0 1,-1-5 257,0 0 0,-6 0 628,1 0-281,-6 0-154,2 0-189,-19 0 0,2-5-1,-14 0 1,-4 0-52,-6 5 26,1 0 0,0 2 26,0 3 0,1-2 3,8 7 0,-1-2-78,7 2 0,1 3 56,8-3 1,-2 3 107,8 1 0,-1 1-58,5 0 0,1-1 91,4 1 0,10 0-30,9 0 1,6-6-30,4 1 0,5-7-52,10 2 0,-3-3-5,3-2 1,2-2-130,-2-3 0,1-1-24,-1-4 142,-3-9 0,5 9 0,-7-12 0</inkml:trace>
  <inkml:trace contextRef="#ctx0" brushRef="#br0" timeOffset="32277">3587 5703 6949,'8'0'-102,"-1"0"-88,-7 0 190,0-6 0,6 4 0,2-4 0</inkml:trace>
  <inkml:trace contextRef="#ctx0" brushRef="#br0" timeOffset="32626">4528 5321 7569,'8'0'-452,"-2"0"1,-6 2 638,0 3 1,-6-2-166,-4 7 0,-3 0-17,-2 4 1,0 1-55,1 0 91,-1-1 0,0 3-24,1 2 0,-1-1-6,0 7 0,-4-6-4,-1 6 1,-1-6 16,1 6 1,4-7-50,-4 2 1,4-6 65,1-4-72,1-3 1,-1-7 25,0 0 1,5 0-2,1 0 0,4-7-2,-5-3 0,5-8 10,-5-1 1,5-7-152,-4 1 1,5 2 36,-1-1 111,4-1 0,-6-4 0,-1-1 0</inkml:trace>
  <inkml:trace contextRef="#ctx0" brushRef="#br0" timeOffset="33058">4733 5468 7569,'2'8'-619,"3"-3"425,-3-3 1,6-2 92,-3 0 127,-4 0 121,6 0-55,-7-7 0,0 4-60,0-7 0,-2 7 7,-3-2 1,-3 3-46,-7 2 0,1 7 44,-1 3 0,0 3-45,1 2 1,-4-1 0,3 1 1,-3 0-32,8-1 23,4 1 1,-1 0 20,7-1 1,2-4 12,3 0 1,4-7-14,11 2 0,-2 2-13,6-2 1,-1 0 15,2-5 0,8 0 66,-4 0 1,4-2-46,-4-3 0,5 2 3,1-7 1,4 2 64,-5-2 0,0-3-67,-4 3 0,-7-1 98,-4 1 1,-7-3-34,-3 3-3,-5-3 1,1-2-35,-10 1 1,-3 1-186,-7 3 1,-6-2-15,-4 7 0,-3-1-132,-1 1 0,0 3 11,-1-3 1,2 4 259,4 1 0,-4 0 0,5 0 0</inkml:trace>
  <inkml:trace contextRef="#ctx0" brushRef="#br0" timeOffset="33658">5321 5336 7569,'30'-7'-324,"1"-1"-79,3-6 0,-3-8 346,3-2 0,-1-1 353,1-4 1,-3 1-58,4-11 1,-4 5-71,-2-6 1,1 6-90,-1-5 1,-8 8-5,-6 1 1,-2 8-79,-8 7 1,0 0 73,-5 1 1,-7 5-167,-3 4 1,-9 4 11,-6 1 1,-4 11-67,-5 4 1,1 9 20,-6 1 0,11 3 63,-1 1 1,2 1 5,-2-1 0,5 7 14,-1 3 0,7-1 29,-2 1 1,9-2-20,1 3 0,2 0 34,-2-5 0,4-1 6,6-5 1,0-1 10,0-3 0,1-2-10,4-4 0,3-3-17,7 4 1,1-9 18,4-1 1,1-5-17,4 5 1,3-7 18,-4 2 1,4-3-17,1-2 0,-1-5 60,-4 0 0,3-6-50,-8 1 0,1 2 15,-5-2-71,-1 0 67,1-5-201,-7 7 177,5 2-111,-11 6 1,4 6 55,-6 4 0,0-2-6,0 2 0,2-2 68,3 2 1,-2 3 12,7-3 0,1-4 43,9-1 1,1 2-85,4-2 0,1-1 187,-7-4 0,8 0-71,-3 0 1,-1-1 45,1-4 0,-6 2-47,2-7 1,-2 0 6,2-5 0,-9 6-6,4-1 0,-6 0-1,1-5 1,-3 1 39,-7-1 1,0 0 8,0 0-141,0 1 1,-7-1 80,-3 0 0,-8 7-188,-1 3 0,-7 4 19,1 1 0,2 0-93,-1 0 1,-1 6 33,-4 4 1,4-2-130,1 2 1,6 0-99,-2 4 0,4 0 379,1-5 0,1 4 0,-1-4 0</inkml:trace>
  <inkml:trace contextRef="#ctx0" brushRef="#br0" timeOffset="33892">6115 5439 7569,'8'6'-511,"5"-4"1,-9 11 392,5-3 0,-5 5 118,1 4 0,-4-1 151,-1 7-68,0-1 0,0 5-62,0 1 1,0-1 7,0 1 0,-1 1-20,-4 3 1,1-1 20,-5 6 0,4-5 14,-5 5 0,2-6-32,-2 1 0,-5 2-38,1-1 1,-1-1-9,-5-5 1,4-6-5,1-3 0,0-4-134,1-1 1,-1-7 17,0-3 154,1-4 0,-1-14 0,0-3 0</inkml:trace>
  <inkml:trace contextRef="#ctx0" brushRef="#br0" timeOffset="34896">6424 5527 7569,'21'0'-140,"-5"-7"1,7 1 226,-3-4 1,-4-3-13,4 3 1,-4-4 46,-1-6 1,-1 2-133,1-7 1,-5 6 94,0-6-173,-7 7 1,4-3 39,-7 7-117,0-1 50,0 0 0,-12 7 91,-3 3 0,-4 5-55,-1 5 1,4 3 75,-4 7 1,-1 0-23,1-1 1,-4 6-22,4-1 0,1 3 1,4-3 1,0 2 11,1 4 1,5 1-6,5-6 0,2 4 41,2-4 0,0-1-24,0-4 1,8 0 76,7-1 0,1-4-71,9 0 0,-2-7 117,1 2 1,4-3-85,-4-2 1,2-7 9,-1-2 0,3-5 14,-4 0 1,-3-6 1,-1 1 1,1-1-20,-1 5 0,-1 1 3,-4-1 0,-5 2-58,0 3 1,-2 2 65,2 3-98,3 3 74,-5-4 1,0 7-93,-3 4 1,2-1 43,-3 5 0,3-4 24,-2 5 1,-3 0-9,2 5 0,5-6 4,0 1 0,0-5 27,0 5 0,1-5-26,5 5 0,0-7 34,-1 2 0,1 1-17,0-1 0,-1 0 5,1-5 0,1 0 12,4 0 0,-4 0 0,4 0 0,-9 0 40,-1 0-47,0 0 15,5 0 1,-6 0-3,1 0-34,-7 7 0,6-1-8,-4 4 5,-4 3 0,11-5 9,-7 7 0,4-5-4,-4-1 0,7-4 35,-3 5 1,5-7-30,0 2 0,3 2 38,2-2 0,-3 0-32,4-5 1,-4 0 34,-1 0 1,1-5-6,4 0 1,-4-5 4,4 5 1,-4-6-12,-1 1 1,-5 2 2,0-2 1,-6 7-39,6-2 0,-6 2 53,0-2-72,-2 3-158,-2-5 228,7 7 1,-6 0 34,6 0-87,-7 7 0,0-4 20,0 7 0,-2-5-101,-3 5 0,4-5 75,-4 4 1,1-4-29,0 5 13,2-7-12,-5 11 174,7-13-6,0 6-121,7-7 0,1 0 67,7 0 0,-1 0-44,1 0 1,0 0-1,0 0 0,4 0-13,1 0 1,4-5-6,-4 0 1,4-2-43,-4 2 0,4-1 47,-4-4 0,5-3-5,-6 3 0,-1 2 9,-8-2-1,3 0 0,-10-4 11,7-1 0,-7 5 5,2 0 1,-5 6-17,-5-6 1,-3 5-2,-7-5 1,-1 7-19,-3-2 0,-4 2 22,-7-2 1,1 3-171,-1-3 1,1 4 98,0 1 1,-1 6-267,1 4 1,-1-2 9,1 2 304,6 0 0,2 4 0,6 1 0</inkml:trace>
  <inkml:trace contextRef="#ctx0" brushRef="#br0" timeOffset="35185">7982 4836 7569,'19'-15'0,"1"1"0,-5 4-68,-5 0 155,-1 7 142,6-10-52,0 11-105,-1-4 1,-5 12-164,-4 4 0,-5 5 135,-5 4 0,-4-1-68,-5 7 0,-1 1-91,0 8 83,1-3 0,-1 12-63,0-4 1,1 3 16,-1 2 0,0 5-71,0 0 0,1 4 77,-1-9 1,0 2-140,1-12 1,4-2 47,0-7 0,7 1-164,-2-6 327,3-7 0,-4 0 0,-2-5 0</inkml:trace>
  <inkml:trace contextRef="#ctx0" brushRef="#br0" timeOffset="35500">8114 5439 7569,'23'0'-659,"-3"0"453,2 6 0,-5-4 145,2 3 1,-2-4 268,-3-1 0,1 0-110,0 0 0,-2-1 241,-3-4-354,3-3 147,-5-7-133,0 0 0,-3 2 69,-10 4 0,-5 2-74,-9 7 1,-4 0 63,-7 0 1,-4 2-147,0 3 0,-5 3 70,4 6 0,1 3-106,5 2 1,6-2 44,3 2 1,4-2 25,1-3 1,7 3 146,3 2 1,3-2-111,2 2 0,0-3 114,0-1 0,12-2-58,3-3 1,11-2 23,3-3 1,7-3-26,8 3 0,-3-4 15,3-1 1,-3 0-107,8 0 0,-5-1 52,-5-4 0,10-3 0,-3-7 0</inkml:trace>
  <inkml:trace contextRef="#ctx0" brushRef="#br0" timeOffset="37077">10040 5292 6965,'8'0'-435,"-2"0"693,-6 0-154,0 6 4,0-4-23,0 5 26,-6-7-29,-2 0 0,-7 0-25,0 0 1,1 1-25,-1 4 0,-5-3 3,1 3 0,-7-4 5,1-1 1,-3 2-111,-1 3 0,-2-4 107,-3 4 0,-4-3-162,-6-2 1,0 5 78,0 0 1,-2 0-130,-3-5 1,8 0 16,-3 0 1,8 0-47,-3 0 1,8 0 61,2 0 1,1 0 140,8 0 0,-6 6 0,3 2 0</inkml:trace>
  <inkml:trace contextRef="#ctx0" brushRef="#br0" timeOffset="37544">9334 5512 7569,'-5'10'0,"0"0"-292,0-7 249,-1 4 0,3-2-61,-7-1 169,0 1 0,-5-5-59,1 0 0,-1 0 82,0 0 1,1-1-38,-1-4 1,0 2 10,0-7 1,1 5-9,-1-5 1,0 5-16,1-5 1,1 1 7,3-6 0,-3 2-92,3 3 1,3-3 61,3 3 0,2-3-64,2-2 1,0-4 40,0-1 0,2 1-68,2 4 0,5-5 35,5 1 1,3-1-87,2 5 1,-2 1 66,2-1 1,2 0-90,-1 1 0,6-1-137,-1 0 1,2 2 283,3 3 0,-1-3 0,1 5 0</inkml:trace>
  <inkml:trace contextRef="#ctx0" brushRef="#br0" timeOffset="37972">10554 5571 7562,'5'-20'189,"0"1"0,6-2-166,-1 1 0,3-4-36,2-11 1,0-2 53,-1-7 1,-4-2-123,0-3 1,0 2 69,4-7 1,-4 6-107,0-1 1,-7 4-66,2 0 0,-1 6-94,0 0 1,-2 6 25,3-1 250,-3 3 0,4 8 0,2 2 0</inkml:trace>
  <inkml:trace contextRef="#ctx0" brushRef="#br0" timeOffset="38486">11304 4748 7569,'0'15'-192,"-7"-1"-33,-2 1 0,-5-5 334,0 0 0,-1-5-45,0 4 0,-6-4-110,-3 5 1,1-5 93,-2 5 1,6-7-163,-6 2 0,6 1 89,-6-1 1,5 0-187,-4-5 1,6 5-2,-2 0 1,4 2 211,1-3 0,-6 5 0,-2 5 0</inkml:trace>
  <inkml:trace contextRef="#ctx0" brushRef="#br0" timeOffset="39604">10966 5233 7569,'21'0'0,"-5"5"-526,4 0 392,3 0 0,-5-5 32,6 0 175,-6 0-22,10 0 1,-12-5-11,4 0 1,-9-7 1,-1 3 1,-7 1 5,2-2 1,-3 5-3,-2-5 0,-2 5-107,-3-5 98,-3 7 0,-8-3-105,-4 6 0,2 0 103,-6 0 0,4 0-146,-4 0 0,4 4 70,-4 1 0,6 7-74,-2-2 1,4 3 94,1 1 1,2 1-96,3 0 0,-1-1 73,6 1 0,0 1-1,5 4 1,2-7 45,3 7 1,9-12-49,11 7 1,-2-6 95,1 1 0,1 3-77,4-3 1,-5-3 94,1-3 1,-1-2-45,6-2 1,-1 0 78,1 0 0,-1 0-17,0 0 1,6-6-32,-1-4 1,-1-8-29,-9-2 0,4-4 13,-4 4 0,-2-1-65,-3 1 1,-2 4 57,-3-4 0,-4 11-127,0 4 124,-7 3-99,10 2 0,-11 3 8,3 7 1,-5 0-8,-5 9 1,3-1 46,-3 2 0,4-4-25,1 4 40,-7 3 1,6-7-21,-4 4 0,8-9 46,2-1 0,6-7-39,-1 2 1,3-3 42,2-2 0,0-7-22,-1-3 0,1-1 5,0 1 0,-2-8-4,-4 4 1,5-3-7,-5 7 0,0-3-51,0 4 49,-5 2 0,4 1 0,-3 6-5,-4 0 11,6 0 0,-7 6-3,0 4 0,5-2 0,0 2 1,0 0 14,-5 4 1,4-4-18,1 0 1,7-5 20,-2 5 1,3-2-17,1 2 0,-4-2 13,0-3 0,0-4-12,4 4 1,-4 2 22,0-2 0,0-1-5,5-4 0,-6 0-1,1 0 1,0-1 14,5-4 1,-1 2-20,1-7 0,0 2 10,-1-2 1,1-3-9,0 3 0,1 2-16,4-2 0,-2 2 15,6-2 1,-6-1-11,2 6 0,1-5 23,-1 5 0,-1-5-2,-4 5 1,-2-1-10,-3 1 0,3 3 17,-3-3 15,-4 4-32,7 1 1,-10-5-32,7 0 51,-6 0-57,2-1 46,1 4-7,-6-11-6,6 11 2,-7-4 9,0 6 1,-7 8-50,-3 7 1,-3 1 31,-1 8 0,-3 3-109,-2 7 0,-4-3 51,-7 3 1,-4 2-12,0-2 1,-9 7-31,-1-2 1,4 6 58,-9 4 0,8-4-32,-3 4 0,6-3 13,9-2 1,6-6 19,3-4 1,5-10-55,6-4 149,2-4-67,7-7 0,7-6 6,2-13 1,9 0 27,2-9 1,6-4-46,-1-2 0,2-7 78,3-3 1,6-4-69,3 5 1,3-5 54,3 4 0,-1-4-44,0 5 1,-5-5 63,0 4 0,-8 6-53,-1 4 0,-1 3 3,-5-3 1,-2 5 11,-3 11 0,-2 0-10,-3 5 0,-4 2-36,0-3 1,-5 10 32,5 5 0,-7 3-97,2 1 1,-4 1-6,-1 0 27,0 0 1,2-2 52,3-4 0,3 11 0,7-4 0</inkml:trace>
  <inkml:trace contextRef="#ctx0" brushRef="#br0" timeOffset="40887">13244 5115 7217,'0'15'-1201,"0"0"1261,0-7 1,0 5 158,0-3 0,-6-2 11,-4 2 0,-3-5-83,-2 5 0,0-7-132,1 2 1,-3-4 27,-2-1 0,2 0-79,-2 0 0,7 0 30,3 0 1,4-6 2,-5-4 1,7-3 3,-2-2 1,3-1-26,2-4 0,0 4-24,0-4 0,7 4 45,2 1 1,4 1-50,2-1 0,0 5 43,0 0 0,-1 7-18,1-2 1,5 4 20,-1 1 0,6 0-5,-6 0 9,1 6 1,-7 4 3,-3 9 1,-4-1-1,-6 7 1,-6-5-8,-4 4 0,-10 2 61,-4 8 0,-4-3-53,-1 4 1,-1-4 36,1-2 0,-1 1-38,1-1 1,1-1 1,4-4 0,3-3-4,6-6 1,0 0-5,0 0 132,7-1-119,-5 1 0,12-5 36,-4 0 1,10-7-34,4 2 0,9-4 28,2-1 1,6-5-37,-1 1 0,2-3 2,3 2 1,4 2-217,0-7 0,9 5 210,1-5 0,0 7 0,7-3 0</inkml:trace>
  <inkml:trace contextRef="#ctx0" brushRef="#br0" timeOffset="78042">4777 7261 7569,'0'15'0,"0"0"-296,0 0-574,0-7 1029,0 5 1057,-6-12-977,-2 6 1,-7-14 127,0-2-174,7-4-128,-5-9 1,12-2 66,-4-10-185,3-4 51,2-6 1,0-7 129,0-3-398,0 4 192,7-7 0,1 11-9,6-3 0,-4 5-94,0 5 1,0-2-420,4 6 396,1 1 1,0 10-246,0-1 1,6 7 448,3-1 0,4 2 0,1 3 0</inkml:trace>
  <inkml:trace contextRef="#ctx0" brushRef="#br0" timeOffset="79146">5292 7129 7569,'13'10'-112,"-3"0"139,3-7 0,-5 4 74,7-7 1,-1 0-71,1 0 0,0-2 94,0-3 1,4 2 23,1-7 1,4-5 16,-4-4 1,4-3-41,-4 3 1,4 1-5,-4-7 0,5 3 139,-6-3-323,7-3 143,-9 5 1,2 1-108,-9 2 19,3 4 0,-11 1-91,3 0 1,-5 5 53,-5 1 0,-5 5-45,-10-1 0,-3 4 22,-6 1 1,0 1-15,-1 4 0,1 4 56,-1 5 0,6 1-125,-1 0 0,7-1 91,-1 1 1,3 0-8,1-1 1,5 1 11,0 0 0,5 4 13,-4 1 1,5 0 65,-1-6 1,4 1-64,1 0 1,5-1 83,0 1 1,8 0-71,1-1 0,3-4 40,7 0 0,2-5-9,9 5 1,2-7 12,7 2 0,2-3 81,3-2 1,2-5-94,2 0 1,1-7 110,-10 3 1,2-5-98,-12 0 0,1-1 49,-6 0 1,-4-1-32,-1-4 0,-6 4 67,2-3 1,1 1-31,-1-2 0,-2 4 10,-9-4 1,4-1 19,-3 1 1,-3 1-46,-2 4 1,-4 0-118,-1 1 1,-1 4 68,-4 0 1,-3 7-140,-7-2 0,-5 3 98,1 2 1,-6 0-135,6 0 1,-6 7 39,5 2 1,1 5-29,4 0 0,0 3 90,1 2 0,4-3-12,0 4 0,7 1 79,-2-1 1,-2 0-65,3-6 1,0 6 120,9-1 0,-2 1-98,7-5 0,0-2 78,5-3 0,6 1-10,4-6 0,2 5 3,3-5 1,1-1 49,3-4 0,-3 0-82,3 0 1,1-1 60,-6-4 0,9-2-47,-9-2 1,4-4 38,-4 3 1,-4-3-23,-1-2 1,-1-1-32,1-4 0,3 4 10,-8-4 1,1-1-6,-6 1 1,4-6-10,-3 2 0,3 2 17,-8 3 1,3 3-48,2 1 1,-1 0 39,1 0 0,0 7-17,-1 3 1,1-1 14,0 1 1,0 0-32,-1 5 1,1 0 2,0 0 6,-1 7 0,-5 1-103,-5 6 0,-2 3 104,-2 2 1,-5-2-99,0 2 1,-6 3 83,1-3 0,-1 6 6,1-6 0,-2 1-16,7-5 0,1-1 15,4 1 112,0 0-116,0-1 1,0-4 108,0 0 0,1-7-49,4 2 0,3-5-2,7-5 1,5 2-21,-1-7 1,7 0 12,-1-4 0,3-1-9,1 0 0,-1 1 22,-4-1 1,4-2-11,-4-2 0,3 3-3,-3-4 1,-3 4 7,-6 1 0,5 0-11,-1 1 0,-4 0-38,-5 5 1,0-4 36,4 3 1,-4 3-125,0 2 115,0-3 0,4 7-73,1-4 1,0 3 23,-1 2 0,1 2-5,0 3 1,-2 3 1,-3 6 1,3-2 18,-3 3 0,-4-4-34,-1 9 0,-3 2 28,-2 3 1,0-2-97,0 1 1,-7-6 53,-3 2 1,-3 1-316,-1-1 1,0-6 381,5-4 0,-4-7 0,4 4 0</inkml:trace>
  <inkml:trace contextRef="#ctx0" brushRef="#br0" timeOffset="79394">7717 6159 7569,'15'7'0,"0"-4"-166,-1 7 1,-4-5-310,0 4 0,-7 1 1131,2 5-404,-3 0 1,-2 1-9,0 3 0,0-1-145,0 7 1,-5-4-156,0 9 0,-6-3 96,1 13 0,-3-3-112,-2 2 0,0 7 64,1-7 0,-1 7-60,0-7 0,0-1-79,1 1 1,1-5 5,3 5 0,-2-6-93,8 1 1,-6-9-117,5-6 350,0-2 0,12-9 0,1-1 0</inkml:trace>
  <inkml:trace contextRef="#ctx0" brushRef="#br0" timeOffset="79578">7997 6482 7569,'8'0'-212,"-2"0"0,-7 0 255,-4 0 1,-3 5 6,-7 0 1,0 5-86,0-5 1,-4 5-111,-1-5 1,-4 6 10,4-1 0,-6 3-148,2 2 1,-4-1 281,-2 1 0,1 6 0,0 2 0</inkml:trace>
  <inkml:trace contextRef="#ctx0" brushRef="#br0" timeOffset="79912">7747 6806 7569,'23'15'0,"-1"-6"-180,-2 1 164,-4-7 1,6 9 123,-8-7 0,1 0 57,0-5 0,-1 0 144,1 0-162,0 0-51,-1-7 1,-5 4-120,-4-7 1,-4 5-107,-1-5 112,0 7-93,0-3 1,-6 6 49,-4 0 0,-3 0-61,-2 0 0,0 1 19,1 4 1,4-2-38,0 7 115,0 0 1,2 5-5,3-1 1,-1 1 64,1 0 0,0-1-61,5 1 1,0 0 64,0 0 1,0-1-45,0 1 1,5 0 35,0-1 0,6-4-26,-1 0 1,-2-2 54,2 2 0,1 1-53,9-6 0,-4 0-14,4-5 1,3 0-100,1 0 1,4 0 69,1 0 1,6 0-605,-1 0 638,0 0 0,9-6 0,2-3 0</inkml:trace>
  <inkml:trace contextRef="#ctx0" brushRef="#br0" timeOffset="80111">8614 7070 7569,'20'-6'-106,"-1"-4"0,2-8 303,-1-2 1,-2-11 34,6 2 1,1-10 20,4 0-84,1-10-148,-1-4 0,-4-2 129,-1-4 0,-11-1-313,2-9 0,-12 4 3,-3 6 3,-6 7 0,-22-5 0,-3 4 0</inkml:trace>
  <inkml:trace contextRef="#ctx0" brushRef="#br0" timeOffset="81313">485 8085 7569,'0'9'-399,"0"1"182,0-7 473,0 4 165,0 0-281,-6-6 1,3 7-32,-7-3 0,0-3-48,-5 3 1,1 1-4,-1-1 0,0 0-5,0-5 1,1 0-18,-1 0 0,0 0-35,1 0 58,-1 0 1,0 0-19,1 0 0,-1-2 15,0-2 0,0-3-8,1-3 1,-1-3 7,0 3 1,1-3-29,-1-1 0,5-1 33,0 0 1,7-1 22,-2-4 1,4 2-28,1-6 0,6-1 7,4-4 1,5 4-51,4 1 0,-1-1 39,7-4 1,-6 0-135,6-1 1,-6 1 75,6-1 0,-1 3-273,6 2 1,-1-1 117,1 6 1,-6 6-381,1 4 1,-6 2 79,6-2 1,-7 3 459,1 7 0,4-6 0,0-2 0</inkml:trace>
  <inkml:trace contextRef="#ctx0" brushRef="#br0" timeOffset="81524">647 7644 7569,'-8'14'0,"-7"1"541,0 0-269,1-1 0,-14-4-59,3 0-129,-2 0 0,-3 0-118,1-1 1,0-5 98,-1 1 0,2 1-502,4-1 1,-4 0 112,4-5 324,-4 0 0,-2 0 0,1 0 0</inkml:trace>
  <inkml:trace contextRef="#ctx0" brushRef="#br0" timeOffset="81914">823 8158 7569,'7'8'-580,"-5"-1"498,4-7 501,-6 0-218,7 0 1,-1-3 258,4-7-265,3 0 0,-5-16-32,7 6 0,-2-6 5,-3 2 0,3-4-146,-3-2 0,-2 6 76,2-1 0,-5 3-409,4-3 0,-5-1 176,0 6 1,-2 1-386,-2 4 0,5 0 110,0 1 1,0 4-323,-5 0 732,0 7 0,6-10 0,3 5 0</inkml:trace>
  <inkml:trace contextRef="#ctx0" brushRef="#br0" timeOffset="82413">1176 8099 7569,'8'7'-666,"-1"-6"960,-1 6 89,3-7 0,4-2-139,-4-3 1,5-3-55,-5-6 0,4-1-96,2 0 0,0-1-7,-1-4 1,-4 4-13,0-4 0,0 2-138,5-1 1,-2 7-276,-4-2 244,5 2 1,-11-1 31,7 3 1,-6 4-174,6 6-27,-6-7 0,4 6 90,-3-4 0,-2 5-47,7 5 0,-7 3 60,2 7 0,1-1 94,-1 1 1,5 0-43,-5-1 0,6 1 146,-1 0 0,-2-1 66,2 1 1,0 0-121,5 0 0,-6-1 61,1 1 0,0-5-64,5 0 0,-1-6 315,1 6-142,0-7 13,6 4 0,0-14-34,4-2 0,-4-4 53,-6-2 0,1-5-50,4 1 1,-2-6-55,6 6 0,-6-6-47,2 6 1,-4-6 48,-1 5 1,-2-1-142,-3 2 0,-4 2 83,-6-2 1,0 7-508,0 2 1,-1 6 479,-4-6 0,-4 6 0,-5-2 0</inkml:trace>
  <inkml:trace contextRef="#ctx0" brushRef="#br0" timeOffset="82688">2073 8114 7569,'15'8'-124,"-7"-1"329,5-7-120,-5 0 1,7-7 57,-1-3 1,-4-3-23,0-1 1,0-3 3,4-2 0,-4 1-161,0-7 0,-7 6-10,2-6 0,2 6-4,-2-6 0,0 7-298,-5-2 1,0 4-289,0 1 636,-7 7 0,-1 2 0,-7 6 0</inkml:trace>
  <inkml:trace contextRef="#ctx0" brushRef="#br0" timeOffset="82962">2117 8129 7569,'21'1'36,"4"4"0,-2-3 161,1 3 0,1-4-55,4-1 0,5-6-82,1-4 0,5-5 159,0-4-172,-5 2 1,6-4-20,-6 7 1,-3-6 90,-7 0 1,1 1-18,-6 4 1,-1-5 38,-4 1 1,-7-6-131,-3 6 1,1-1 6,-1 5 0,-6-4-62,-9-1 1,-11 6-41,-9 4 1,-6 6-282,-8 0 0,0-3-386,0 2 0,0 0 751,0 5 0,6 7 0,2 1 0</inkml:trace>
  <inkml:trace contextRef="#ctx0" brushRef="#br0" timeOffset="83424">3234 8055 7569,'0'15'-746,"0"-7"1,0 5 998,0-3 220,7 3 0,-6 2 53,4-1-504,-10 1 129,4-7 1,-12 5-158,3-3 23,-3 3 0,-2-3-62,0 0 1,-4-5 116,-1 5 0,0-7-92,6 2 1,-6-4 58,1-1 1,-1 0-47,5 0 1,5-6 47,1-4 0,1 0-75,-2-5 0,-3 4 40,3-9 0,3 4-7,2 1 0,-1-4-41,1-1 1,0-1 61,5 1 1,0 4-51,0-4 0,0 3 41,0-3 0,5 2-21,0-7 0,6 3 13,-1-3 1,8 2-10,2 4 0,-1 1-36,-4-7 0,6 7-89,4-1 0,2 2-124,3 3 1,-1-1 70,1 0 0,4 0-476,0 1 660,1-1 0,0 0 0,3 1 0</inkml:trace>
  <inkml:trace contextRef="#ctx0" brushRef="#br0" timeOffset="83645">3366 7835 7569,'0'14'0,"0"-4"-37,0 0 174,-6-7 1,-2 5 25,-7-3 0,-5-3-64,1 3 1,-7-2-240,1 2 100,-3-3 1,-1 6-327,0-3 0,-6-4 220,1 4 0,-7 2 146,2-2 0,-4 6 0,-1-3 0</inkml:trace>
  <inkml:trace contextRef="#ctx0" brushRef="#br0" timeOffset="84264">1264 7585 7569,'0'8'102,"0"5"0,2-6 736,3 2-107,-3-2-294,4-7-1020,-6 0-19,-6-7 602,4 6 0,-11-19 0,5 4 0</inkml:trace>
  <inkml:trace contextRef="#ctx0" brushRef="#br0" timeOffset="100017">0 7100 7569,'0'14'-448,"0"-5"448,0-3 0,0-4 244,0 3-100,0-4 142,0 6 1,0-19-61,0-2-156,0-4 1,0 3 29,0 0 1,5-4 10,0-1 1,6-6-1,-1 2 1,-2-4-21,2-2 1,5-1 11,5-3 0,1 1 10,-2-6 0,-1 0-80,7-5 0,-7 5 56,1 0 0,3 6-140,-3-1 0,2 3-29,-1 1 0,-4 7-35,4 4 1,-4 4 20,-1 5 1,0-1 95,-1 6 1,1 0-38,0 5 1,-5 2 20,-1 2 1,-4 3 3,5 3 0,-7 3-2,2-3 0,2 3-81,-2 1 0,0 6 57,-5 0 0,-2-1-9,-3-4 1,2 0 30,-7-1 0,5 1-15,-5 0 1,5-1 57,-4 1 0,0 0-58,0 0 1,-4-6 18,3 1 0,-3-5 17,-2 5 0,0-7 8,1 2 1,-1-3-32,0-2 0,1 0-1,-1 0 1,0-5-105,0 0 1,1-5 103,-1 5 0,0-6-51,1 1 1,5 2-4,5-2 56,-5 7-60,8-10 180,-6 11-79,14-5 0,1 9-19,7 3 0,-1 1 30,1 4 1,-5 3-32,0-3 1,-1 8 2,6 2 1,-5-1 1,0-4 0,-5 6 12,4 4 0,-5-2-16,1 1 0,-4-1 46,-1 1 1,5 3-55,0-8 0,0 6 4,-5-6 1,0 6-83,0-6 1,0 1 95,0-5-475,0-1 297,0 1 0,2-7-548,2-3 709,-2-3 0,11-9 0,-5-1 0</inkml:trace>
  <inkml:trace contextRef="#ctx0" brushRef="#br0" timeOffset="100491">941 7100 7569,'7'14'0,"-6"-4"-139,4 0 0,2-5-194,-2 5 0,1-7 313,-1 2 1,-3-2 599,2 2-301,-2-3-64,-2 4-90,-6 1-74,-3-6 0,-5 11 23,-1-7 1,-1 0 8,-4-5 1,4 0 49,-4 0 0,-1 0-51,1 0 1,1 0-50,4 0 0,-5 0 36,1 0 1,4 0-109,5 0 0,1-2 188,-6-3-140,7-3 1,-4-8-60,7-4 0,0 4 88,5-4 1,0-3-21,0-1 1,0-2 3,0 1 0,2-3-26,3 4 0,1-4 26,4-1 1,3-1-39,-3 1 1,3-2 5,2-3 1,0 3-101,-1-4 0,3 6-19,2 4 1,-2-1 113,2 7 0,-2-6-112,-3 6 1,6 1 29,-1 8 0,1-3-137,-5 3 0,4 2 94,1-2 0,0 7-106,-6-2 1,1 1 25,0 0 1,-1 2 27,1-3 0,-5 3 192,0 2 0,-1 7 0,6 1 0</inkml:trace>
  <inkml:trace contextRef="#ctx0" brushRef="#br0" timeOffset="100710">1073 6762 7569,'-5'10'57,"0"-1"36,1-5 0,-3 7 68,-3-6 1,-3 1-52,-1-1 1,4-3-116,0 3 0,0-3-2,-5-2 1,-4 0-222,-1 0 0,1 0 110,4 0 0,-1 0 118,-4 0 0,-3 6 0,-6 2 0</inkml:trace>
  <inkml:trace contextRef="#ctx0" brushRef="#br0" timeOffset="101022">1632 6938 7276,'8'-6'187,"-1"-3"1,-7 0 48,0-1 0,0-2-62,0-7 1,0 2-127,0-2 1,0-2 129,0 1 1,0-6-261,0 1 0,0 3 75,0-3 0,0 5 143,0-4 0,-5 4-182,0-4 1,0 6-252,5-2 1,0 4-536,0 1 0,1 1 832,4-1 0,4 0 0,5 0 0</inkml:trace>
  <inkml:trace contextRef="#ctx0" brushRef="#br0" timeOffset="101257">1926 6335 7569,'8'0'0,"5"0"-45,-5 0 161,0 0 181,-1 0 472,-7 0-782,-20 0 141,2 7 0,-14-5 91,2 3-355,4-4 130,-10 6 1,8-6 155,4 4-368,-4 3 163,5-6 1,-4 6-194,2-3 140,-3-3-92,12 11 0,-10-7-161,6 4 0,-4 3 39,4-3-280,-6-3 602,10 6 0,-6-5 0,8 6 0</inkml:trace>
  <inkml:trace contextRef="#ctx0" brushRef="#br0" timeOffset="101724">2293 6600 7569,'8'0'-942,"-1"-2"872,-7-3 271,0 4 0,-2-6-109,-3 7 0,-3 0-22,-6 0 0,-1 0-25,0 0 50,1 0-67,-1 7 0,-5-4-136,1 7 148,-1 0-51,5-2 0,2 5 3,3-3 0,-1 3 61,6 2-147,-6-1 104,9 7 0,-4-4-21,6 2 0,0-2-1,0-3 1,1 1-4,4 0-47,3 0 57,7-1 1,0-1 105,-1-3-102,8 3 0,-6-11 1,12 4 164,-4-6-157,4 0 0,0-6 157,-4-4-149,4-3 1,-7-2 27,4 1 1,1-1 15,-7 0 0,-1-4 7,-8-1 1,2-1 4,-7 1 0,-1 4 144,-4-4-25,0-3-204,-6 7 1,-4-5-91,-10 6 1,-1 2-2,-3 3 0,-6 2-236,1 3 1,0 3 87,-6-2 253,11 2 0,-11 8 0,4 3 0</inkml:trace>
  <inkml:trace contextRef="#ctx0" brushRef="#br0" timeOffset="102199">2911 6438 7569,'8'7'-765,"-2"-5"309,-6 11 287,0-5 0,0 2 229,0-1 0,-1 3 12,-4 7 1,2-2-2,-7 2 0,7 3-64,-2-3 1,-2 6 148,2-6 1,0 7-66,5-1 1,0-2 123,0 1-195,0-6 1,0 8 38,0-6 1,2 0 22,3-6-97,3 1 48,0 0 0,7-6-10,0 1 1,-1-7-6,6 2 1,1-3-3,-1-2 0,6-2-8,-2-3 0,-2-3-66,-3-6 69,4 5-20,-7-4 1,6 5 1,-8-6 0,1-6-21,0 0 0,-2 1-7,-3 4 0,1-1-45,-6-4 0,1 4-136,-1-4 1,-3 4-376,3 1 335,-4 0 256,-1 1 0,0 6 0,-6-6 0,-2 6 0</inkml:trace>
  <inkml:trace contextRef="#ctx0" brushRef="#br0" timeOffset="102942">3602 7129 7569,'0'15'0,"4"-5"-396,1-1 295,0-5 137,-5 2 317,0-6-296,0-19 12,0 7 1,5-22-42,0 9 0,5-4 57,-5-5 1,6 1-32,-1-6 1,3 0 27,2-5 1,-1 0-84,1-1 1,1 6 66,4 0 1,-4 6-20,4-1 1,-2-2-48,2 2 1,1 0-6,3 4 0,2 7-72,-6 4 0,5 2 61,-6 3 0,1 1-70,-6 3 1,1 3 48,0 7 0,-5 0-148,-1 0 161,-5 7 1,7 6-106,-6 6 1,0 6 57,-5-5 1,0 4 30,0-4 1,0 6 51,0-2 0,-2-1-51,-3 2 0,4-6 92,-4 6 1,-2-7-87,2 1 0,-1-2 132,1-3-107,-3 1 0,-7-2 41,0-3 1,1-4-27,-1-6 1,5 0-5,0 0 1,1-6-3,-6-4 1,2-3-2,3-2 0,-1 1 0,6-1 0,-2 5 0,2 0-87,4 1 68,-6-6 1,7 5-26,0 0 41,0 7 1,7-2-2,2 10 0,3-2 14,-2 7 1,3 0-20,-3 5 0,3-1 12,1 1 0,1 5-7,0-1 1,-5 2 35,-1-1 1,1-2-29,5 6 0,-5 1 99,-1 4 1,-4-1 17,5-3 0,-5 2-62,5-2 1,-5 3 53,5 1 0,-6-1-67,6-4 1,-7-3-83,2-6 1,-3 0 56,-2 0 1,0-6-251,0 1-119,0-7-240,0 4 588,-7-7 0,-1-7 0,-6-1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7:04.55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338 484 7569,'8'-7'-445,"-1"5"1,-2-11 398,0 4 1,0-4 132,-5-2 1,4-1-32,1-4 0,0 2-2,-5-7 0,0 1-141,0-5 139,7 6-46,-6-5 1,6 7-54,-7-4 0,0 2 61,0 4 1,0 7-26,0-2-34,0 2-129,0 4 111,0-5 1,0 13-7,0 0 0,-5 2-32,0 7 79,-6 8 10,3-1 1,-12 12-4,0-4 1,-6 4-1,2 1 0,1 1 7,-2-1 1,1-1-17,-6-3 0,3 1 1,2-7 1,-1 1-40,6-5 0,1-1 62,4 1 0,-6 0 0,-2-1 0</inkml:trace>
  <inkml:trace contextRef="#ctx0" brushRef="#br0" timeOffset="492">265 13 7247,'0'-8'-1039,"-7"3"984,-3 10 1,-3 3 167,-1 7 13,-8 0-110,6-1 1,-7 3 5,4 2 1,2 3-6,-2 2 1,2 4 2,3-4 0,-1 2-14,0-1 1,2 3-1,3-4 0,2 2 9,3-1 15,4 3-18,-6-6 1,7 8 31,0-1-33,0 1-16,0-1 1,0 0 1,0 1 1,0-1 5,0 1 1,7-3-1,2-2-1,4 1-40,2-6 0,0 4-9,0-4 1,6-2 23,3-9 19,4 5-7,8-13 1,-3 6 101,6-7-97,-6-13 0,7 1 160,-5-12-70,-1-1 1,-1-11-31,-4-3 0,4-3 11,-9-2 0,-3-2-14,-1-3 1,-5 6 3,-5-6 0,1 7 128,-6-7-137,0 3 4,-5 2 1,-2 6 49,-3 4-47,-3 3-109,-13 2 1,3 6-140,-7 3 0,4 10-3,-8 6 1,3 2 197,-9 2 0,-2 13 0,-1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7:07.96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1030 1000 7569,'10'0'-390,"-1"0"-557,-5 0 1156,9 0-26,-12 0-42,12 0 0,-9 0 101,6 0-176,-7 0-32,10 0 0,-10 0 15,7 0 1,-5 0 7,5 0-32,-1 0 0,6 0 22,0 0 1,0 0 0,-1 0 0,3 0-172,2 0 143,-2-6-6,4-3 0,-7 0 1,1-1 0,0 0 15,0-5 1,-2 1 28,-4-1-53,4 0 1,-11 1 3,3-1-13,-3 0 1,-2 0-9,0 1-5,0 6 28,-7-5-101,-1 11 37,-7-5 0,-1 2 48,-4 1-186,4-1 179,-5 5 0,6 0-26,0 0 1,1 0-5,-1 0 0,5 0 33,0 0 0,5 0-14,-4 0 144,5 0-140,-2 0 39,6-7 12,0 6-5,0-13 0,0 6 0,0-6 1,0-1 3,0 0 0,0 5-9,0 1 0,0-1-18,0-5 1,0 0-3,0 1-40,-7-1 47,-1 0-6,-7 7-262,1-5 154,-1 11 1,-5-4 1,1 6 1,-1 0-87,6 0 0,-6 0 189,0 0 0,1-7 0,4-1 0</inkml:trace>
  <inkml:trace contextRef="#ctx0" brushRef="#br0" timeOffset="484">853 397 7569,'-8'7'0,"2"-4"-588,6 7 278,-7 0 293,6-2 0,-11 5 227,7-3 1,-1 5-143,1 4 1,2-1 12,-7 7 1,5-6-45,-5 6 0,5-6-6,-5 6 0,7-6-61,-2 6 89,4-1-24,1-1 1,0 5-31,0-3 48,0-4-70,0 7 0,0-6-4,0 8 0,0 1 56,0 3-161,6-3 138,2 5 1,7-5-32,0 3 0,-1-4-9,1-1 1,1 1-3,4-6 28,-4-3 1,12 1-11,-3-8 15,-4-5-8,13 4-3,-9-12 1,12 6-3,-3-7 1,-1-2 9,6-3 0,-1-3 0,1-7 1,-3 1 38,-7-1 1,1-6 5,-1-4 0,-6-3 10,-3-1 0,-2-2 109,1-3 0,-7 1 36,2-6-166,-9 6 25,8-9 1,-11 6 6,3-3 1,-3-4-6,-2 4 0,-7-4 9,-3-1 1,-5 5-40,-4 0 1,-1 6-86,-9-1 0,-4 6-536,-11 9 285,-6 6 167,-3 13 0,-10 1 138,-1 4 0,7 10 0,6 8 0</inkml:trace>
  <inkml:trace contextRef="#ctx0" brushRef="#br0" timeOffset="1101">295 456 7569,'2'8'-158,"2"-3"1,-2 4 248,3 0-29,-3-2 214,-2 6-225,0-5-128,0 7 122,0-1 0,0 1-100,0 0 0,0-5 248,0-1-365,6 1 137,-4 5 1,4 0 92,-6-1-206,0 1 75,0 0 1,0-1-153,0 1 109,0 0 49,0 0 0,0-6-126,0 1-31,0-7 171,0 4 1,7-7-1,1 0 1</inkml:trace>
  <inkml:trace contextRef="#ctx0" brushRef="#br0" timeOffset="1368">383 456 7569,'8'0'-23,"5"0"81,-11 7 0,4-6-50,-6 13 48,0-13 1,-1 11 73,-4-8 1,2 6-114,-7-5 0,0 7 49,-5-3 0,6 3-207,-1-2-45,0 3 141,-5-12 46,1 12 0,4-11-110,0 3-47,0-3 99,-4-2 1,4 0 5,0 0 0,2-2-7,-2-3 1,-3-8-111,3-7 0,2-4 82,-2 4 0,5-6-112,-5 2 0,2-2 198,-2 1 0,-3-9 0,5 3 0</inkml:trace>
  <inkml:trace contextRef="#ctx0" brushRef="#br0" timeOffset="1849">148 59 7569,'0'9'-279,"0"-1"-347,0-3 696,0-4 0,0 7 860,0-3-710,0-3 0,-2 9-262,-3-6 1,2 7-48,-7-2 57,7-4 49,-10 7 1,5-5-89,-7 7-46,0 6 124,7 2 1,-5 2 16,3-1 0,2 1-71,-2 4 0,2 0 0,-2 1 0,4-1 29,6 1-64,0 6 77,0-5 1,0 9 0,0-5 0,2 4 0,2-5 1,0 0-8,6-4 1,-1-7 2,6-4 1,5 1-1,-1-5 0,1 3-7,-5-9 0,4 0-16,1 0 1,1-5-116,-1 1 89,-4-4 47,12-1 0,-10 0 5,6 0-10,-6 0 0,10 0 0,-10-1 58,6-4-58,-6-4 59,3-5 0,-6-7 3,0-4 1,4-4-17,1-6 1,-2-2 77,-8-7 0,-4-7-60,-6-3 1,0 4-8,0 1 1,-6-2-43,-4 2 52,-10 0-23,4 5 1,-17 0-156,4 0 1,-9 1 53,4 4 72,-13 10 0,14 7 0,-9 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7:06.44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309 221 7569,'7'9'-660,"-6"4"1,6-10 888,-7 7-142,0-7-35,0 10 1,0-10-34,0 7 6,0-7 1,-2 4 25,-3-7-67,4 6 64,-6-4-33,1 5 33,4-7-24,-11 0 0,7-2-9,-4-3 0,-2 2-6,7-7 0,-1 0 1,1-4 1,3-1-76,-3 0 82,4 0-6,1 7 0,0-5-88,0 3 88,0 4-23,0-7 5,0 11 1,1-4 3,4 6 1,-1 0-4,5 0 1,-4 0-4,5 0 41,0 0-34,5 0 1,-2 6 3,-4 4 1,3 3 1,-7 2-7,6-1 5,-9 1 0,4 1 2,-6 4-11,0-4 8,0 12 1,0-10-12,0 7 1,0-6-3,0 6 1,0-6 4,0 6 1,0-6-3,0 6 0,0-7 0,0 1 5,0-2-7,0-2 73,0-1-67,0 1 134,0 0-59,0-1 0,2-6 38,3-3-42,3-3 1,7-2-45,-1 0 1,1-7 4,0-2 0,-5 1-145,-1-2 144,1 0 0,5-3 32,0 3-504,-1-3 446,-5 5 0,4-7 0,-5 0 0</inkml:trace>
  <inkml:trace contextRef="#ctx0" brushRef="#br0" timeOffset="487">221 1 7569,'-8'0'-334,"-4"2"-42,8 2 1,-6 0 300,5 6 0,-7-6 243,3 6 0,-4 5-130,-2 5 1,0 1-1,0-2 1,1-1 12,-1 7 1,0-6-7,1 6 1,4-2-56,0 1 45,7 4 0,-9-5 35,8 6-172,-1 1 140,5-1-52,0 7 0,0-3 1,0 6 0,6-5 44,4 5 0,3-6 1,2 1 1,4 1 1,1-6 0,4 2 3,-4-11 1,6-1 80,-1-4-94,-4 0-11,7-7 1,-10-2 3,6-6 25,1 0-31,4 0 1,-1-3 10,-4-7 1,6-1 11,-1-14 1,-4 1-6,4-5 0,-5-7 23,1-4 1,-4 4 1,-6 2 0,-2-3 71,-3-3-88,-4 4-4,-6-6 1,0 9 32,0-6 1,-8 6-70,-7-1 0,-6 3 1,-8 2 0,-2 8-124,-4 6 0,-2 0-234,-7 5 0,5 4 360,-1 1 0,1 3 0,-5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0:15.96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868 795 7161,'-6'8'55,"2"-2"11,-6-6 0,2 2-2,-1 3 1,-9-2 1,3 7 0,-10-7-118,1 2 93,-10 3 0,-4-6-19,-6 3 1,-5-2-69,0 2 1,-5-3-39,5 3 0,0-4 59,5-1 1,5 0-74,0 0 0,1 0 46,-1 0 1,3 0-27,6 0 1,3-1 55,2-4 0,4 1-3,6-5 0,2-1 54,3-5 0,4 0-54,6 1 0,0-8 106,0-2 1,1 1-52,4-1 0,-1-1 20,5-4 0,1-1-38,5 1 0,0-5-6,-1-1 1,1 1-3,0 5 1,4-6-7,1 1 1,6 1-13,-1 9 1,-3-4 19,3 4 0,-1 2-15,6 3 0,6 2 7,3 3 1,10 1-20,5 3 0,10-2 18,4 8 1,1-1-164,-6 5 0,-2 0 5,-17 0 0,2 0 161,-12 0 0,0 6 0,-4 2 0</inkml:trace>
  <inkml:trace contextRef="#ctx0" brushRef="#br0" timeOffset="301">486 427 7569,'-12'13'0,"-2"-3"0,-11 2-251,1-8 168,3 1 1,-7-5 72,3 0 1,2 0 38,-1 0 0,4 0-98,-4 0 1,4-1-190,-4-4 0,6 3-231,-2-3 489,4 4 0,1 1 0,0 0 0</inkml:trace>
  <inkml:trace contextRef="#ctx0" brushRef="#br0" timeOffset="797">1647 589 7569,'0'8'-265,"0"5"231,7-11 45,-6 4-264,6-6 457,-7 0-138,-7 7 1,-1-4-7,-7 7 1,-4 0-113,-1 4 1,-1 1 101,1 0 0,-2 1-115,-8 4 1,6-4 71,-1 4 1,1 1-94,-6-2 1,2-1-3,4-8 1,1 2 61,4-7-31,2 6 12,-4-9 63,6 4 1,7-6 1,2-6 4,6-4 1,0-5 1,0-4 0,6 1 81,4-7 1,-2 1-86,2-6 1,-7 1 1,2-1 0,2 1-174,-3 0 1,1-1 104,-5 1 1,-6-1-181,-4 1 225,4 6 0,-8-5 0,6 6 0</inkml:trace>
  <inkml:trace contextRef="#ctx0" brushRef="#br0" timeOffset="1439">1985 662 7569,'15'0'-998,"-5"0"1191,0 0-36,-1 0 1,1 0-200,0 0 1,-5-6 66,5-4 0,-2 2-45,2-2 0,1 5 69,-6-5 1,0 6-103,-5-6 95,0 6-23,0-9 1,-2 10-20,-3-7 0,-8 7-14,-6-2 1,-12 4-15,1 1 1,-4 0 41,0 0 1,3 0-86,-4 0 1,-1 4 74,2 1 0,1 7-30,9-2 1,-2 3 6,6 1 1,1 1-5,4 0 1,2-1 7,3 1 0,3 0 0,7 0 0,2-6-12,3 1 0,10 0 14,9 5 0,9-1 22,1 1 0,7-5-21,-2 0 1,2-6 56,-2 6 1,4-6-24,-4 0 0,-3-2 5,-2-2 0,-3 0 9,-1 0 0,-1-2 8,0-2 0,2-5-37,4-5 0,-4-6 15,3 1 1,-5-1-44,-4 5 1,1 1 38,-6-1 0,-1 2-51,-4 3 1,0-1 25,-1 6 1,-4 0-9,0 5 10,-7 0 1,4 1 3,-7 4 0,-2 5 0,-3 10 1,2-2-2,-7 6 1,5-4-42,-5 4 0,7-6 38,-2 2 0,4-4 6,1-1 1,6-2-3,4-3 1,10-4-1,4-6 0,4 0-33,1 0 0,2 0-1,4 0 0,-4 0-357,3 0 392,-3-6 0,-2-3 0,1-5 0</inkml:trace>
  <inkml:trace contextRef="#ctx0" brushRef="#br0" timeOffset="2453">3793 721 7569,'-6'15'-75,"4"-7"0,-6 4 312,3-8-50,3 1-222,-4-5 122,-1 0 1,4-5-47,-7 1 1,7-8 75,-2 2 1,3-8 14,2-1 0,0-3-46,0 3 0,7-4-106,3-6 1,8-1-89,1 1 1,6-2 40,-6-4 1,6 3-46,-5-7 1,-1 4 38,-4-4 0,-2 5-211,-3-5 1,1 1 99,-6-1 1,2-2-163,-3 7 0,-2 4 346,3 6 0,-3-1 0,-2-4 0</inkml:trace>
  <inkml:trace contextRef="#ctx0" brushRef="#br0" timeOffset="2714">4631 74 7390,'-8'9'115,"-7"-4"0,-6-4-176,-8-1 0,-9 0 6,-6 0 62,0 0 1,-7 0 8,7 0 0,-5 2-138,0 3 0,2-4-364,8 4 486,-4-3 0,12 4 0,-5 3 0</inkml:trace>
  <inkml:trace contextRef="#ctx0" brushRef="#br0" timeOffset="4296">4087 471 7569,'8'15'-764,"-1"-7"1,-1-1 802,4-7 0,3 5 175,2 0 0,0-1-99,-1-4 1,6 0-40,0 0 1,6 0 136,-2 0-180,4 0 0,0 0 22,-4 0 1,4-4 9,-3-1 1,-4-2-44,-2 2 1,-2 2 36,-3-7 1,-4 7-88,0-2 1,-5-2 42,5 3-191,-7-8 194,3 10 1,-7-9-109,-4 6 0,-5 0 76,-9 5 1,-1 0-8,-9 0 0,2 0-65,-7 0 0,-2 0 63,2 0 1,-5 5-42,4 0 0,6 6 35,4-1 1,3-2-12,-3 2 1,4 0-30,6 5 57,0-1 1,2 1-5,4 0 0,2-5 0,7-1 0,2 1-6,3 5 0,4-5 0,11 0 1,3-2 35,6 1 0,1 3-31,-1-7 0,7 0 57,3-5 0,2 0-6,-2 0 0,4 0 8,-4 0 0,-2-2-6,3-3 0,-8 2 6,3-7 0,-4 2 26,-2-2 0,0-3-41,1 3 0,-6-1 0,1 1 0,-2-3 4,1 3 0,2 4-27,-6 1 1,4-2 22,-4 2 1,5-1-38,-6 1 0,1 3 6,-6-3 0,1 4-6,0 1 1,0 0-15,-1 0 1,1 0 30,0 0 0,-2 1-33,-4 4 1,3-1 26,-7 5 1,1-4-40,-1 5 28,-3 0-22,4 5 0,-10-1 1,-1 1 0,-5-5-5,5 0 1,-7-6-5,3 6 0,1-5 16,-2 5 1,6-5 14,0 5 0,2-5-12,2 4 1,0-4 23,0 5 1,2-7-9,2 2 1,6-2 5,10 2 0,-2-3-6,6 3 0,-4-3 5,4-2 1,-1 0 63,2 0 1,1-2-66,-6-3 0,1 2 115,-2-7 0,-2 5-100,2-5 1,-2 2 82,-3-2 1,6-3-52,0 3 0,1 2-1,-2-2 1,-2 2-32,2-2 1,-2-3-11,-3 4 0,1 2-16,0 2 72,-7-3-162,5 6 124,-11-4-84,4 6-155,-6 0 179,-13 6 10,3 3-32,-11 5 9,6 1 24,7 0 1,2-6 14,6 1 0,0-5 2,0 5 1,1-7 7,4 2 1,3 2-17,7-2 1,1-1 25,4-4 0,-2 0-20,6 0 0,-4 0 28,4 0 1,-4 0-19,5 0 0,-1 0 2,5 0 1,-6-1 3,-3-4 0,1 2 2,-1-7 1,-1 2 43,-4-2 1,5-3-47,-1 3 1,-1 2 50,-8-2 1,3 2-34,-3-2-11,3-3-8,2 5-4,-7 0 7,-2 1-88,-6 7 30,-6 7 1,-1 1 41,-2 7 1,0-6-38,4 1 34,4 0 1,-6 5-19,7-1 1,0-4 21,0 0 0,2-7 3,3 2 0,3-2 4,7 2 0,4-3-10,1 3 0,6-4 31,-2-1 0,-1-1-26,2-4 0,-2 3 43,1-3 0,4-1-12,-4 1 0,-1-5 6,2 5 0,-7-5 32,1 6 0,-1-6-49,2 5 1,-4-5 9,4 5 1,-5-1 15,-6 1-6,4 3 14,-4-4-90,-1 6 51,-2 0-34,-6 0-22,0 6 0,-5-3 46,1 7-37,-1-7 1,5 6 24,0-5-4,0-2 0,1 6-1,4-3 0,-2-3-28,7 3 46,0 3 0,5-7 0,-1 4 1,1-3 16,0-2 0,-5 0-25,-1 0 1,1 0 21,5 0 1,5-2-17,-1-3 1,1 2 42,-6-7 1,6 6-4,0-6 1,1 5 4,-2-5 1,-2 0-11,2-4 0,3 4 5,-3 0 0,1 2 45,-5-2 1,-1-3-52,1 3 0,-7 2 23,-3-2 1,2 5 32,-3-5-117,1 7 1,-16-3 39,-4 6 0,-11 0-3,-3 0 1,-1 0-21,-4 0 0,-2 1-76,2 4 0,-1-2-33,6 7 0,0-5 65,-1 5 1,1-2-246,-1 2 0,6 1 302,-1-6 0,1 13 0,-5-1 0</inkml:trace>
  <inkml:trace contextRef="#ctx0" brushRef="#br0" timeOffset="4612">6615 515 7569,'10'2'0,"0"3"-373,-7-3 319,10 4 0,-9-6 10,5 0-85,-5 0 162,2 0 1,-1 2-17,0 3 1,0-2 84,-5 7-53,6 0 0,-2 3 14,6-4 1,-6 4 2,6-3 1,-5 8-77,5 2 1,-5-1 63,5-4 0,-7 5-84,2-1 1,1 7 78,-1-1 1,0 3-113,-5 1 1,-6 0 53,-4 1 1,-10-1-8,-4 1 0,-6 1 13,-4 3 0,-5-1-4,-10 6 1,0-5-13,-10 5 1,-3-6-141,-12 1 0,3-4 64,2-6 0,5-9 86,10-10 1,4-4-232,6-1 0,6 0 240,4 0 0,3-8 0,5-3 0,3-2 0,3 5 0,1 4 0</inkml:trace>
  <inkml:trace contextRef="#ctx0" brushRef="#br0" timeOffset="5850">7586 574 7569,'0'8'-716,"0"5"545,0-3 68,0-3 223,-7-1 0,5-4 586,-2 3-694,2-4-460,2 6 2,0-20 446,6 3 0,3-11 0,5 6 0</inkml:trace>
  <inkml:trace contextRef="#ctx0" brushRef="#br0" timeOffset="6000">7703 354 7569,'0'23'-94,"-1"-4"-188,-4-9 976,3-3-134,-5-7-1375,1 0 815,4-7 0,-11-1 0,5-7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0:34.05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9790 751 7164,'7'8'-489,"-4"-2"413,7-6 0,0 0 234,4 0 0,1 0-49,0 0 0,6 0 41,4 0 1,2 0-16,3 0 0,-2 0 65,-4 0 0,4-6-48,-4-4 1,4 2-69,1-2 0,1 0-18,-1-5 1,1 1 34,-1-1 0,0 0-46,1 1 1,-6-1 39,1 0 1,-7 1-74,1-1 0,-7 2 13,-2 3 1,-7-3-11,2 3 1,-5 4-87,-5 1 1,-3-2 69,-7 2 1,-6 0-133,-4 5 1,-2 0 39,-3 0 1,1 2-39,-1 3 1,3-2 47,2 7 0,2 0 55,4 4 1,2 1 9,-2 0 1,2 0 9,3-1 1,-1 1-14,0 0 0,7-1-14,3 1 1,-1 0 67,1-1 0,0 1-45,5 0 0,5 0 22,0-1 1,6 1-20,-1 0 0,3-1 41,2 1 0,-1-5-3,1 0 0,0-5 6,-1 4 0,8-5 44,2 1 1,4-4-67,1-1 0,2-1 11,4-4 1,4 1-3,10-5 0,-2-3-52,7-7 0,-5 2 52,5-2 0,-7-3-74,2 3 1,-3-7 70,-2 1 0,0-3-8,0-1 0,1 0 11,-1-1 1,0-4-18,0 0 0,-5-1-19,0 6 0,-6-4 22,1 4 0,-8-9-15,-1 9 0,-7-2 17,1 6 0,-4-2-94,-5 2 0,1 4-36,-6 1 1,0 4 88,-5 1 16,0 7 1,-6 2-17,-4 6 0,-3 0 69,-2 0 0,-5 1-63,1 4 0,-6-2 35,6 7 0,-7 0-25,1 5 0,2-1-56,-1 1 1,-1 0 33,-4-1 1,-5 8-8,-1 2 1,1 1-60,5 4 0,1-3 64,3 8 0,-2 2 18,2-1 0,4 6-27,1-2 0,5-2 58,6 2 1,-3-6-50,7 1 1,0-3 58,5-1 0,0-1-29,0 1 0,7-6 3,3 1 1,8-7-7,1 1 1,7-2-4,-1-3 1,4-1 13,6-3 0,2-3-14,7-7 0,0 0 43,1 0 1,-3-2-40,-3-3 0,2-3 77,-7-7 0,-4 1-18,-6-1 0,-6 0 5,2 0 1,-4-4 33,-1-1 0,-5 1-60,-1 4 1,-5 0-29,1 1 0,-4-1 38,-1 0 0,-1 2-99,-4 3 0,1-1 83,-5 6 1,-1-5-100,-5 5 1,0 0 20,1 5 0,-1 2 14,0 3 0,-1-2 22,-4 7 0,4 0 1,-4 4 0,4 1-10,1 0 1,1 0 10,-1-1 1,5 3-8,0 2 1,7-7 10,-2 2 0,4-2 7,1 2 0,0 1 4,0 0 0,8-2-13,6-3 1,6 1-5,5-6 0,4 0 4,0-5 1,1 0 6,4 0 0,-3 0-4,-1 0 1,1 0 8,3 0 1,-3-7-10,3-2 1,4-4 7,1-2 1,-2 0-6,3 0 0,-1 1 1,5-1 0,-6 0 4,-4 1 0,-5-1-4,-4 0 0,1 5 13,-7 1 1,-4 5-11,-5 0 109,-7 2-106,4 2 0,-7 6-32,0 4 0,0-2-18,0 2 0,-7 0-7,-3 5 0,2-1 5,-2 1 1,2 5 25,-1-1 1,-5 1 1,11-5-53,-7-1-25,7-6 0,-2-1 56,10-7 0,3 0-73,7 0 1,0-7 79,-1-2 0,6-4 0,0-2 0,4 0 66,-4 0 0,4 6-68,-4-1 1,4 2 48,-4-2 1,4-2-47,-4 8 1,4-1 266,-4 5-136,0 0 25,-6 0 0,-1 1-79,-3 4-16,-3 3 0,-9 7-86,-3 0 1,4-5 103,-4-1-161,-3 1 126,6 5-75,-5 0 29,7-7 0,7-2-6,3-6 0,8-1 47,1-4 0,7 1-23,-1-5 0,-2 0 32,1 0 1,-4 1-27,4 3 1,-6 1 127,2-5-122,-4 5 5,-1-2 1,0 6 75,-1 0 1,-4 0-66,0 0 0,-5 1 2,5 4 0,-2-1-4,2 5 0,-2-4 12,-3 5-61,3 0 52,7 5 1,-1-2-37,1-4 26,0 4 0,-1-9 110,1 6-107,0-7 0,-1 5 53,1-3 1,5-3-26,-1 2 0,1-2-12,-5-2 0,4 0 11,1 0 0,1-5-6,-1 0 1,-2-1-20,6 1 0,-6-3 18,2-7 1,3 0-31,1 1 1,-1-1 28,1 0 0,-6-1-2,2-4 0,-4 4-18,-1-4 0,-2 4 34,-3 1-85,3 1 0,-13 1 59,0 3 0,-7-2-49,-7 7 0,-8 0 42,-2 5 0,-2 5-98,1 0 1,-2 7 76,2-2 1,4 3 14,1 1-1,4 1 0,1 0 1,1-1-10,-1 1 0,5 0 30,0-1 0,7 1-27,-2 0 0,3 0 21,2-1 1,2-4-15,3 0 1,5-7-17,9 2 0,-1 2 16,7-3 0,-1 1-2,6-5 0,1 0 3,3 0 1,-3-1-6,3-4 1,-3-2 6,-1-3 1,-2-3-7,-4 4 1,4-4 5,-4-2 1,-1-5-4,2 1 0,-2-1-13,1 5 0,4 1 12,-4-1 0,-2 5 0,-3 0 0,-3 7 0,-1-2-4,0 4 44,0 1 1,-7 1-39,-3 4 1,-4-2-11,-1 7 0,-6 2 13,-4 7 0,2-2-125,-2 2 71,7-3 1,-9-1 0,7 0-20,2 0 24,1-1 0,2 1-7,0 0 0,7-7 21,3-3 0,3-4-46,2-1 0,1-1 47,3-4 0,-1-2-31,7-3 1,-7-3 60,2 4 0,-4 0 1,-1 0 1,-1 4 34,1-5 0,0 7-87,-1-2 183,1 3-139,0 2 1,-2 2 58,-3 3 0,1-2-29,-6 7-13,6 0 1,-7 3-9,5-4 1,-4 3-7,5-7 30,-7 6 1,10-9-7,-3 3 0,-2-4-40,2-1 27,0 0 1,5 0-9,-1 0 1,-4 0 7,0 0 0,0-6-7,5-4 1,1-3-2,3-2 1,-2 1-4,2-1 1,4-5 33,2 1 0,-2-3-29,1 3 1,1-4 53,4-6 0,-1 4-43,-4 1 1,4-6-5,-3-4 1,-3 0 7,3 4 0,-7-1-46,1-3 1,-2 3 0,-2-3 1,-6 7-92,1 3 1,-7 6 63,2-2 1,-3 9 11,-2 1 20,0 7 1,-2 0-16,-3 12 1,-3 3 54,-6 12 1,-3 1-48,-2 4 0,1 7 23,-7 3 1,6 1 3,-6 4 1,5-8 3,-4 8 1,1-5-13,-1 0 1,2-3-1,8-7 0,1-1 13,3-3 0,-2-3-17,7-2 0,1-8 34,4 2 1,1-9-27,4 0 0,8-3 45,7-2 0,7-7-9,3-3 1,1-8 68,8-1 0,-5-6-7,6 6 0,-8-7-65,3 1 1,1-3-62,-2-1 1,2-1 67,-2 1 0,-1 0-239,6-1 0,5 1 207,5-1 0,7 1 0,-4 0 0</inkml:trace>
  <inkml:trace contextRef="#ctx0" brushRef="#br0" timeOffset="-7974">486 471 7870,'0'8'238,"0"6"0,-7-6-159,-2 6 1,-5 1-18,0 0 1,-3 1 15,-2 4 0,1-2-96,-7 6 0,6-4 94,-6 4 1,6-1-130,-6 2 0,7 2 56,-1-2 1,2-4-1,3-1 0,-1 1-10,0-1 0,1-1-6,-1-4 0,2 0 2,3-1 1,-1-4 32,6 0-30,-7-7 0,9 4 15,-7-7 1,7-2-25,-2-3 1,-2-3 8,3-7 1,-1 1 0,5-1 0,0-6-12,0-4 1,0 2-3,0-1 0,0-1-148,0-4 0,0-1 96,0 1 1,-5 1-124,0 4 0,-5-2 37,5 6 0,-1-4 159,1 4 0,-3 0 0,-7 6 0</inkml:trace>
  <inkml:trace contextRef="#ctx0" brushRef="#br0" timeOffset="-6119">765 692 7569,'7'8'-260,"-6"0"-10,4-3 0,3-3 294,2 3 0,-2 1 49,2-1 0,0 0 16,5-5 1,4 0-23,1 0 0,4 0 12,-4 0 0,1 0-11,-1 0 0,-2 0-2,6 0 1,-4 0-26,4 0 1,-4-7-10,4-2 1,-1-5-58,2 0 1,1-1 84,-6 0 1,-1-4-77,-4-1 1,0-1 53,-1 1 0,-4 4-53,0-4 0,-7-1 42,2 2 1,-3-1-42,-2 5 0,-2 5-2,-3 1 0,-3 5-8,-7 0 0,-6 2-42,-3 2 1,-9 6 64,-1 4 1,-6 3-50,6 2 1,0 5 35,4-1 1,1 7 16,0-1 0,4-2-17,1 1 0,6-1 29,-2 2 0,9-3-19,1-2 1,6-4 3,0 4 1,2-4-10,2-1 0,0 0 1,0-1 1,11-1 12,4-3 0,10 2-9,-1-7 0,4-1 7,1-4 1,1 0-9,-1 0 1,0-1 46,1-4 1,-1 2-17,1-7 0,-1 5 5,0-5 0,1 0-34,-1-4 1,-4-1 14,-1 0 0,1 2-12,4 3 1,1-3 13,-1 4 1,0-5-23,1 0 0,-1-1 14,1 0 0,-1 1 42,0-1 0,-1 5-31,-3 0 0,-3 5 2,-2-4 0,-4 5 16,4 0 1,-4 2-18,-1 2 1,0 0-13,-1 0 1,-4 0 13,0 0 1,-5 5-15,5 0 1,-7 6 23,2-1-50,-3 3 1,-4 2 29,-3-1 1,2 1-5,-7 0 1,7-1-91,-2 1 1,-2 0 26,2 0 0,-4-1 16,4 1 1,-2 0 8,2-1 45,4 1-30,-6 0 0,9-2 10,3-3 1,-2-4-23,7-6 1,1 0 2,9 0 1,-4 0 31,4 0 0,1-5-12,-2 0 0,3-4 21,-3 4 1,-2-5-27,2 5 1,2-6 73,-1 1 0,4-3-65,-4-2 0,5 0 118,-6 1 1,7-1-65,-1 0 1,-2 0 4,1 1 1,-6-1-13,2 0 1,-1 1-9,-4-1 1,3 5-29,-8 0 0,-2 7 78,2-2-105,-7 4 75,4 1-110,-7 6 1,0 2 14,0 7 1,-7 0-7,-3-1 1,-1 1-15,1 0 0,-1 4 51,6 1 0,-5 0-15,5-6 0,-5 1-2,5 0 0,0-6 28,5 1-23,0 0 1,7 3 2,3-3 1,-2-4 7,2-6 0,4 0 2,6 0 0,0 0 3,-6 0 1,6 0-8,-1 0 0,1-4 23,-5-1 0,1-5-23,4 5 0,-9-6 13,4 1 1,-4 2-13,4-2 41,0 0 0,-1-5-24,1 1 1,-2 4 2,-3 0 1,1 5 22,-6-5-28,7 7 0,-9-8 47,7 6-37,-7 0-26,4 5 27,-7 6-19,0 2 0,-5 7-31,0 0 0,-2 0-5,2-1 1,4-4-85,-4 0 100,3 0-6,2 4 0,0-4-16,0 0 32,0-7 1,2 4-10,3-7 0,3 0 8,7 0 0,4-5 16,1 0 0,4-6 0,-4 1 1,6 2 0,-2-2 0,-1 2-14,2-2 1,-2-2 73,1 7 1,-1-4-64,-3 4 0,-2-2 48,6 2 1,-6 2-38,2-7 1,1 5 38,-1-4 0,-1 0-43,-4 0 1,0-3-1,-1 7 1,1-5-8,0 6 1,-6-3 12,1 2 1,0 4-10,5-4 14,-1 3 93,1 2-105,0 0 0,-7 2 6,-3 3-14,3-4 4,-6 12-20,4-5 0,-6 2 26,0 0 1,0-5-38,0 5 33,0-7-19,0 10 11,-6-5 0,-1 7 2,-3 0 0,-1-6 1,6 1 0,-6 0 0,7 5 0,-5-1 0,5-5 0,-9 4 0,12-10 0,-4 7-32,3-7 3,2 3-1,7-6 25,1 0 1,6-4-2,1-1 0,5-5 59,-1 5 1,7-5-57,-1 5 0,-2-5 105,1 6 0,1-6-90,4 5 0,-4-5 32,-1 5 0,-1-6-15,2 1 0,1-1-26,-7 1 1,6-3 9,-6 3 0,6-2-3,-6 3 1,1-3 2,-5 7 1,-5 0 11,-1 5 15,1 0 1,0 0-11,0 0-47,-7 0 1,5 5 23,-3 0 1,-3 7-21,3-3 0,-4 4 3,-1 2 1,-6 2-4,-4 2 1,-3-1-9,-2 7 1,-1-1-8,-4 5 1,2 1-24,-6-1 1,-1 2 38,-4 4 1,-1-3-75,1 7 1,0 1 51,-1 4 1,1-2-5,0-3 0,4 2-27,1-6 0,6-6-75,-2-5-387,-3-6 133,7 4 6,-5-14 0,14-8 388,7-10 0,7-3 0,14-8 0,2-2 0</inkml:trace>
  <inkml:trace contextRef="#ctx0" brushRef="#br0" timeOffset="-5727">4087 706 7569,'15'0'-296,"0"0"272,-7 0 29,5-6 1,-10 4-81,7-3 1,-7 2-22,2-2 80,-3 4 0,-4-6 75,-3 7 1,-3 0-21,-7 0 0,1 0-20,-1 0 0,-1 2 56,-4 3 0,4-2-119,-4 7 1,4-1 70,1 6 0,0-5-64,1 0 1,0 0 58,5 4 1,-3 1-127,7 0 88,0-1 3,5 1 1,9-2-7,5-3 0,3-4 20,7-6 1,7 0 36,8 0 0,4-1-37,1-4 1,-5 2 76,0-7 1,-6 0-33,1-5 1,-4-1 6,-6-4 1,-3 4-4,-6-3 0,-5 2 3,0 2 0,-7 1 17,2-1-29,-3 0 1,-9 2-117,-3 4 1,-9 2 64,-6 7 1,-8 2-134,-1 3 1,-2 3-46,2 6 188,3 1 0,-5 0 0,7-1 0</inkml:trace>
  <inkml:trace contextRef="#ctx0" brushRef="#br0" timeOffset="-5436">5013 16 7569,'15'-9'-513,"-7"3"738,-1 6-172,-7 6 0,-7 6 25,-3 3 1,-8 7-163,-1-7 1,-7 8 86,1-3 1,-3 6 22,-1-2 1,-2 4-21,-3 1 1,3 2-3,-4 4 1,4-3-20,2 8 1,-1-1-117,1 5 0,0-2-75,-1-2 0,7-5 65,4-5 1,4-1-17,5 1 0,-1-7-74,6-4 231,0-3 0,5-1 0,13-7 0,3-1 0</inkml:trace>
  <inkml:trace contextRef="#ctx0" brushRef="#br0" timeOffset="-4979">4778 648 7569,'15'0'-317,"-1"0"-39,1 0 1,0-2 289,0-3 0,-1 4 80,1-4 1,-2 1 169,-3-1 0,3 4-74,-3-4 0,-2-3-46,2-2 1,-5-1-4,4 1 0,-5-3-17,0 3 0,-2 2 45,-2-2-3,7 0-96,-6-5 1,-1 7 55,-10 3 1,-4 4-94,-6 1 0,-1 1 82,-4 4 1,-2 3-93,2 7 1,2 5 47,-1-1 0,6 1-3,-2-5 1,6 1-9,4 4 0,-2-4 23,7 3 1,-4-2-9,4-3 1,0 1 3,5 0 0,1-5-8,4-1 0,4 0 8,5 0 0,7 3-30,4-7 1,3 0 29,1-5 1,1 0-3,-1 0 1,0 0 3,1 0 0,-6-2 0,1-3 1,-2-3 14,1-7 1,2 2-19,-6 3 1,6-3 17,-2 4 1,4-5-12,2 0 0,4 1 37,0 3 1,0 3-13,-4 7 1,3-5 3,-4 1 1,4 0 10,-9 9 0,-3 2 6,-1 3 1,-5 3-69,-6-4 0,3 9 41,-7 2 0,0 4-130,-5-4 1,-2 5 75,-3-6 0,2 1-119,-7-6 0,5 4 149,-5-3 0,1 10 0,-6-9 0</inkml:trace>
  <inkml:trace contextRef="#ctx0" brushRef="#br0" timeOffset="-4664">4219 133 7569,'-6'13'110,"-4"-3"1,-3 2-98,-2-8 0,6 1 114,-1-5 0,0 0-99,-5 0 1,5 0 81,1 0 1,4 0-696,-5 0 365,7 0-653,-4 0 873,7-6 0,-6 4 0,-3-4 0</inkml:trace>
  <inkml:trace contextRef="#ctx0" brushRef="#br0" timeOffset="-4552">3925 133 7569,'-14'0'-1117,"6"0"1004,-5 0 707,4 0-622,-5 0 28,6 0 0,-6 0 0,6 0 0</inkml:trace>
  <inkml:trace contextRef="#ctx0" brushRef="#br0" timeOffset="10149">1324 2661 7569,'0'9'415,"0"-3"-378,0-6-143,6 0 81,-4 0 51,11 0 1,-5 0 82,7 0 1,0 0 200,-1 0-227,1 0 0,1 0 17,4 0 1,3-5-14,6 0 0,1-6 36,-1 1 0,7-3-13,3-2 0,4-1-38,1-4 24,0 4 1,-7-12-42,-2 4 0,-4-4 44,-2-1 0,-6 1-89,-4 3 1,-2-1 35,-3 7 1,-5-1-322,-4 5 134,-4 1-3,-1-1 0,-6 2-4,-4 3 0,2 4-106,-2 6 220,0 0 1,-5 0-48,1 0-6,-1 0 82,0 6 0,-4 2-20,-1 7 0,-1 5 2,1-1 1,2 7 77,-6-1 1,4-2-43,-4 1 0,4 1 14,-4 4 0,6-4-93,-2-1 59,4-6 1,6 8-66,0-6 0,7 1 59,-2-1 0,5-6 6,5 1 1,5-2-16,9-8 0,4 0 39,7-5 1,1 0-32,3 0 1,-1-5 30,6 0 1,-7-8-1,3-2 1,-4 1 7,-2-6 1,5-1 57,1 1 1,6-1-73,-2 1 0,2 4 7,-2-4 1,-3 4-4,-7 1 0,0 2-11,1 3 1,-7-1 6,-4 6 0,-2 0-2,-3 5 0,-4 0 0,0 0 1,-7 7-5,2 3 1,-3 3-57,-2 1 1,0 1 54,0 0 1,0-1-94,0 1 1,1 0 82,4 0 0,-3-1-43,3 1 0,-2-5 28,2 0 0,-3-7 0,11 3-7,-4-6 0,5 0-173,0 0 177,1 0 0,5-6-6,-1-4 1,6-3-7,-6-2 1,6 1 30,-6-1 0,1 5-27,-5 0 0,4 0 109,1-4-55,-1 6 0,-4-1 9,0 5 0,-5 2 18,-1-3 7,-5 3-49,9 9 1,-12 1 4,4 7 0,-3-1-14,-2 1 0,2-5 14,2 0 0,0-2-5,6 2 1,-6 1-2,6-6 0,0 5-2,5-5 0,-1 0-3,1-5 1,6 0 2,4 0 0,1 0 23,-2 0 0,4 0-20,-3 0 1,3-2-4,1-3 0,-5 2 4,1-7 1,-5 0-9,4-4 0,1-1 31,4 0 1,2-1 2,3-4 0,-1-1 10,6-4 0,5-2 5,5 2 0,0-7-7,-5-3 0,0 1-14,0 5 1,-6-1-44,-4 1 0,-4-1 42,-6 1 1,-4 1-92,-10 4 0,1-2 80,-6 6 1,0-5-137,-5 6 0,0-1-39,0 6 1,0 4 94,0 0 0,-2 7 25,-3-2 1,2 3-14,-7 2 1,5 0 89,-4 0 0,4 5-78,-5 0 1,-2 8 89,-7 2 0,3 1-60,-4 9 1,-3-1 7,-1 5 1,-4 3 3,-2 2 1,1-2-11,0 8 0,-6-6-21,1 5 1,0-1 18,4 1 1,6 2-61,-1-7 1,7-1 51,-1-9 0,4 2-182,5-6 158,-3 0 19,12-12 0,-4-2 11,10-6 1,3-3-24,6-7 0,8 0 74,2-9 1,-1 2-64,2 3 0,1-1 84,8 0 1,-3 1-66,3-1 0,-1 2 112,1 3 1,-4-1-60,-1 6 1,-1 0 57,-9 5-50,8 0 1,-11 0-30,3 0 0,-9 1-44,-5 4 1,-2-1 46,2 5 0,-3-4-34,3 5 1,-5 0 25,-5 5 0,2-6-74,-7 1 1,5-2 57,-5 2 1,0 3-99,-4-3 1,-1-2 57,0 2 0,2-5-8,3 5 1,-3-7-2,4 2 0,0 1-2,0-1 30,5 0 1,-7-3-36,6 3 17,0-4 20,5 6 10,0-1 0,7-2 27,2 6 0,0-6-35,0 6 0,1-5 120,5 5 0,0-5-109,-1 5 0,6-5 5,-1 4 1,6-5 5,-5 1 0,6-4 8,-2-1 0,4 0 13,1 0 0,1 0 41,-1 0 1,-4-5 23,-1 0 0,1-6-59,4 1 1,-4-3 44,-1-2 0,-1 1-59,1-1 1,4-5 81,-3 1 1,-4-2-64,-1 1 1,-4 4-73,-1-4 1,-2 2 32,-4-2 1,0 9-168,-5-4 97,-2 4 0,3-2 74,-10 3 1,-3 3-86,-7 7 1,-1 2 53,-4 3 1,2 0 11,-6 10 1,4-4-20,-4 9 0,4-2 19,-4 1 1,6-2-19,-2 2 1,5 2-6,6-1 1,-3 0-2,7-6 1,0-4-1,5 0-12,0 0 1,2 3 22,3-3 1,3 1 8,7-6 0,4 5-18,1-5 0,6-1 70,-1-4 1,-3 0-22,3 0 0,-2 0 5,1 0 1,4 0 24,-3 0 1,-3 0-32,3 0 1,-5-6 48,4-4 1,-1-3-52,1-2 1,9-1-5,-4-4 0,9 2 9,-4-6 1,9-1 22,1-4 1,2-2 14,8-3 0,-5 3 72,4-4 0,-10-1 9,1 2 0,-5-5-89,0 5 1,-3-6-66,-6 6 1,-6 0 70,1 4 0,-7 1-165,1 0 0,-4 1 98,-5 3 1,-4-1-278,-6 7 98,0-1 38,0 5 114,-6 7 0,-2 2 7,-7 6 45,0 0-52,-6 6 1,5 2 139,-4 7-127,-3 6 0,5 1 27,-6 2 1,1 4 13,-2-4 1,-2 4-48,2 1 1,-3 3 1,-1 2 0,0-2-20,-1 8 39,7-8 1,-3 9-23,7-7 1,-1 6 7,5-6 0,7 5 11,3-5 0,4-1-12,1-8 0,1 1 25,4-7 0,5 1-20,9-5 1,3-1 66,2 1 0,4-7-21,-4-3 0,3 2 71,-3-2 1,4-1-52,-4-4 1,-2 0-27,-3 0 0,2 0-21,-1 0 1,0-6 22,-6-4 1,6-3-15,-1-2 0,8 1 15,-3-1 1,-1-5-103,1 1 0,-6-1 47,2 5 1,-4 2-14,-1 4 0,-2 0 45,-3 5-28,-4 2 14,-6-5 0,-6 19-36,-4 2 0,2 4 40,-2-3 1,5-5-156,-5 0 153,7 0 0,-3 4-2,6 1 0,0-5 39,0 0 0,1-6-50,4 6 1,3-5 111,7 5-97,0-7 1,-1 9 26,1-7 1,2 1 6,2-1 0,-3-3 21,4 3 0,1-4 4,-1-1 1,-1 5 51,-4 0-86,0 0 1,0-5 59,-1 0 0,6-2-41,-1-3 0,3 2-4,-3-7 1,-2 0 6,2-4 0,-2-1-15,-3 0 0,3 1 11,2-1 0,-2 0-19,2 1 0,-3-1-13,-1 0 0,-2 0-7,-3 1 1,3 4 32,-3 0 1,3 5-10,2-5 0,-6 7-37,1-2 1,0 4 36,5 1 0,-1 0-38,1 0 0,1 0 26,4 0 0,-2 0-19,7 0 1,-3 5 11,3-1 0,-2 3 0,-4-2 1,-7-3-6,2 2 7,-2 5 0,-4-1 1,-1 6 0,-7 1 0,-2 0-52,-3 0 1,-3-1 45,-7 1 1,1 0-38,-1-1 0,0 1 11,0 0 0,1-1-5,-1 1 1,5 0 27,0 0 0,7-6-34,-2 1 64,4 0 1,2 3-40,4-3 1,5-4 50,10-6 1,2 0-44,8 0 1,-1 0 56,1 0 1,-1 0-17,0 0 0,1-1 71,-1-4 1,-6 2-38,-3-7 0,1 0-36,-1-5 0,4 1 26,-4-1 1,-1 0-19,-4 0 0,0-1 102,-1-3 0,-4 2-96,0-2 1,-7 2 22,2 3 0,-3-1-42,-2 0 0,-2 0 1,-3 1 1,-8 6-136,-6 3 1,-8 3 90,3 2 1,-4 0-195,-1 0 1,-2 8 54,-4 7 1,3 0-663,-7 4 820,-1 4 0,3 0 0,1 6 0</inkml:trace>
  <inkml:trace contextRef="#ctx0" brushRef="#br0" timeOffset="11356">6968 2397 6175,'-8'8'153,"0"0"-10,3-3 1,3-2-1,-3 7-58,4-7 0,-4 10-2,0-3 0,-5-2-14,5 2 0,-5 0-14,6 5 1,-8-4 6,2 4 1,2-4-98,-2 9 1,1-4 97,-6-1 0,2 5-92,3-1 1,-3 2 72,3-1 0,4-4-51,1 4 0,3-4 70,2-1-58,0 0 0,7-2 3,2-3 0,4-4 1,2-6 1,5 0-21,-1 0 0,3-2 29,-3-2 0,2-3-31,4-3 1,1-3 24,-6 3 0,4-3-31,-4-1 1,4-1 39,-4 0 1,1 0-1,-1 1 0,-4 1-22,4 3 0,-9-2 3,-1 8 0,-5-6-3,5 5 17,-7 0-73,3 5 63,-6 6 0,0 3-99,0 5 1,0 1 83,0 0 1,-5-1-74,1 1 0,-1 0 60,5 0 1,0 1 4,0 3 1,1-2 34,4 2 0,-2-7-43,7-2 1,2-2 29,7 2 1,-2 1-19,2-6 1,4 0 74,2-5 0,-3 0-37,3 0 1,-2-7 6,1-2 1,4-3-13,-3 2 1,-4-3 2,-2 3 1,-2-3-8,-3-1 0,-4 1-1,0 3 1,-5-2-34,5 7 44,-7 1-31,4 4-76,-7 0-51,0 6 119,0 2-7,0 7 1,0 0 4,0-1 1,0-4 62,0 0 1,4-5-61,1 5 0,12-7 75,-3 2 0,6 1-17,0-1 0,2 0 8,8-5 0,-6 0-21,1 0 0,-2 0 6,1 0 1,4-5-9,-4 0 1,-2-6 3,-3 1 0,-2-3 15,-3-2 0,-4 2-19,0 3 0,-5-3 88,5 4 1,-7-4-93,2-2 0,-5 0 1,-5 0 0,-5 2-12,-10 4 0,3-3-71,-8 7 0,1 0-24,-6 5 0,-4 0 103,0 0 0,-1 7-225,6 3 0,-4 3 48,4 1 1,-4 6-210,9 0 0,2 1 362,3-2 0,-4 4 0,0 7 0</inkml:trace>
  <inkml:trace contextRef="#ctx0" brushRef="#br0" timeOffset="11647">8291 2132 7569,'28'-19'0,"-4"-1"0,-1 0-991,-3 6 734,-4-1 0,5 2 455,-6 3 104,-7-3 91,5 12-171,-11-6-92,4 7 1,-7 2-90,-4 3 1,-3 4 19,-7 11 1,-1-2-15,-4 6 0,2-4-53,-6 4 1,4 6 54,-4 4 0,1 5-64,-2-4 0,-3 7-81,4 2 1,-2 0 66,1 5 0,-2 0-115,2-5 0,-1 2 33,1-12 0,4 6-103,7-6 1,0-5-150,5-4 363,-4-7 0,17 3 0,-2-6 0</inkml:trace>
  <inkml:trace contextRef="#ctx0" brushRef="#br0" timeOffset="11883">8556 2367 7569,'0'10'-236,"0"0"203,0-7 1,0 5-100,0-3 113,0-3 1,-7 11 10,-3-3 0,-3 3 53,-1 2 1,-1 1-75,0 4 1,-1 2 54,-4 8 0,4-6-115,-4 1 0,-1-2 74,1 1 1,3-1-120,7-3 1,-2-4 55,7 4 78,0-11 0,-1 11 0,-2-4 0</inkml:trace>
  <inkml:trace contextRef="#ctx0" brushRef="#br0" timeOffset="12508">8923 2529 6847,'8'0'-255,"-1"0"352,-7 0 1,-12 0-58,-2 0 1,1 0-19,3 0 1,0 5-25,-5 0 1,2 6 26,3-1 1,-3-2-56,4 2 0,0 0 26,0 5 1,0-1-14,0 1 1,1 0-64,3-1 1,3 1 73,-3 0 0,3 0-3,2-1 0,7-4-2,3 0 0,3-5 13,2 5 0,4-7-15,1 2 0,6-4 118,-2-1 0,4-1-12,2-4 0,-1 2-22,0-7 1,1 0 8,-1-5 1,-4 1-41,-1-1 0,-6-5 102,2 1 1,-4-1-93,-1 5 1,-7 1 27,-3-1-21,-4-6 0,-9 4-63,-6-2 0,-3 9-9,-7 5 1,-1 3-116,-4 2 1,1 0-118,4 0 1,-3 7 90,8 3 0,-6 8-92,6 1 0,-1 1 40,5-5 0,6-1 208,-1 1 0,7 0 0,-2-1 0,3 1 0,2 0 0,7-5 0,2-1 0,6-5 0,5 1 0,1-4 0,3-1 0,4 0-28,-3 0 0,1 0 36,-2 0 0,4 0 147,-3 0 1,-4 7-70,-2 3 1,-2-2 53,-3 2 0,-5 4-32,-4 6 0,-4 6-37,-1-2 0,-1 4-14,-4 2 1,-4 6 6,-5 3 0,-7-2-43,-4 3 0,-3-1 40,-1 5 1,-1 5-103,1 0 0,-7 0 82,-3-5 1,1 0-115,-1 0 1,0-1 47,-5-4 1,5-3-111,-1-7 0,1-3 21,-5-6 0,2-2-373,3-13 487,3 0 0,0-18 0,-2-4 0</inkml:trace>
  <inkml:trace contextRef="#ctx0" brushRef="#br0" timeOffset="12715">8997 2088 7569,'14'7'-669,"-5"-6"781,-3 6 1075,-6-7-1583,-6 0-31,-3 0 427,-5 0 0,-1 0 0,0 0 0</inkml:trace>
  <inkml:trace contextRef="#ctx0" brushRef="#br0" timeOffset="13715">10628 2514 7569,'8'0'-1579,"-1"0"1790,-1-6 0,-4 3-111,3-7 0,2 5 62,-3-5 0,1 5 48,-5-5 12,0 7-84,0-10-84,0 5 1,-6 0-18,-4 3 0,-5 3 52,-4 2 1,1 0-117,-7 0 0,1 7 56,-6 3 0,1 3-104,0 1 0,4 1 32,1 0 1,6-1-28,-2 1 1,4 1 53,1 4 1,7-4-2,3 4 0,3-4 7,2-1 0,2-5-1,3 0 0,9-2 46,11 2 0,4-4-39,6-6 0,2 0 94,7 0 0,-4 0-78,-1 0 1,-8-1 102,-2-4 1,-1-4-54,-8-5 1,-1-1 84,-4 0 1,-2 1-8,-3-1 1,1 0-50,-6 1 0,0-1-61,-5 0 1,-2 0 46,-3 1 0,2 1-153,-7 3 0,1-2 92,-6 8 1,-1-6-278,-4 5 0,2 0-37,-7 5 0,7 2-164,-1 2 0,1 0 80,-2 6 0,4-6 382,-4 6 0,11-5 0,4 5 0,-3 0 0,-1 4 0</inkml:trace>
  <inkml:trace contextRef="#ctx0" brushRef="#br0" timeOffset="13915">10687 2544 7569,'10'10'0,"0"-1"0,-7 1-507,2 5 360,-4 0 0,4-1 124,0 1 0,0 5 209,-5-1 0,0 2-142,0-1 1,-1 3-10,-4 6 1,1 1 81,-5-1-71,-1 1 1,0 1 21,0 3 0,0-1-2,-4 6 1,-6-2-41,0 2 0,-11 2 31,2-6 1,-9 4-116,4-5 0,-7 0 67,2-4 0,3-7-210,2-4 1,3-4-763,1-5 963,8-4 0,0-6 0,8 0 0</inkml:trace>
  <inkml:trace contextRef="#ctx0" brushRef="#br0" timeOffset="15908">11099 2559 7569,'14'14'-67,"1"-6"150,0 5 0,-1-11-122,1 3 0,0-3 132,0-2 0,-1 0-43,1 0 0,1-5-88,4 0 10,-4-7 0,1 4 94,-8-6 0,1-1-24,5 0 1,0 0-1,-1 1 1,-4-1 24,0 0 1,-7 1-98,2-1 0,-3 0 92,-2 1 0,0-1-122,0 0 1,-2 2 18,-3 3 1,-3 4-63,-7 6 1,-1-5 83,-4 0 1,4 2-15,-4 8 0,-3-2-68,-1 7 0,1 1 67,-1 9 1,1-2-6,-2 6 1,4-4 7,6 4 1,1-6 42,-1 2 0,2 1-37,3-1 1,4-1 59,6-4 0,1-2 7,4-3 0,5 3-52,9-3 1,4-4 71,7-1 0,-1-3-58,1-2 0,-1 0 81,0 0 1,6 0-67,-1 0 0,0-5 57,-4 0 0,1-6-49,3 1 1,3-8-2,8-2 1,0-4 18,4 4 0,-1-8-7,6-1 0,-2-2-28,2-8 0,-4 4 20,-6-4 1,-4 5-26,-1-5 0,-6 4 22,1-4 0,-5 7-18,-4-3 0,1 4-27,-7 2 1,-1 4-90,-8 1 0,-3 6-45,-7-2 0,-2 4 40,-3 1 0,-5 7 15,-9 3 1,1 3 43,-7 2 1,1 7 57,-6 3 1,3 3-69,2 2 0,-3 4 48,4 1 0,1 4 19,-1-4 1,4 6 16,-5-1 1,3 2-19,-3 3 1,-3 1-16,4 3 1,1-1 35,-2 6 0,9-2-36,1 3 1,7 0 21,8-5 1,0-1-21,0-5 0,7-6 23,3-3 1,9-4-20,6-1 0,1-2 10,-2-3 1,4-4 26,-3-6 1,2 0-1,3 0 1,-1 0-22,1 0 1,-6-5-3,1 1 0,-3-8 21,3 2 0,1-3-17,-6-1 0,4-1 21,-4 0 1,-1 0-23,-4 1 1,0-1 11,-1 0-38,1 1 0,-5 4 38,0 0-24,-7 7 0,2-2 11,-10 10 0,-3 3-82,-7 7 0,0-1 70,1 1 1,-1 1-86,0 4 0,2-4 65,3 4 0,-3-4-5,4-1 1,2 0 36,2-1 1,-1 1-52,1 0 61,0-1 0,6-4-35,4 0 1,5-7 29,10 2 0,-2-3-17,6-2 0,6 0 64,4 0 1,5-7-39,-5-2 1,2 0 5,-1 0 1,-4-1-6,3-5 1,-3-1-12,-2-4 0,-4 5-22,-1 1 0,-6-1 23,2 5 0,1-1-47,-1 1 55,-1 3 22,-4 7-42,0 0 1,-7 7 0,-1 1-13,-7 7 0,0 0 14,0-1 1,0 1-19,0 0 1,0-1 20,0 1-49,0 0 0,0-5 34,0-1-112,0-5 105,0 2 1,6-11-7,4 0 1,5-6 0,4 1 0,-3 2 0,4-2 1,1 0-8,-1-4 1,0 4 6,-6 0 1,1 7 40,0-2 0,-1 3-52,1 2 94,0 0-20,-1 0-19,1 7 1,-2 1-1,-3 7 1,1-6-18,-6 1 1,0-5 136,-5 5-128,7-7 0,-4 9 5,7-7 0,-5-1 1,4-4 1,-4 0-20,5 0 0,0 0 13,5 0 1,-1 0-3,1 0 0,5-6-12,-1-4 1,1 2-5,-5-2 1,4 0 49,1-4 0,6-3-36,-2-2 1,4-4 29,2-7 0,4 1-24,0 0 0,7-6 105,-2 1 1,4-7-89,1 2 0,-5 1-38,0-1 1,-6 5-32,1-5 1,-8 6 64,-1-1 1,-7 3-105,1 1 1,-2 1 86,-3 0 1,-4-1-137,0 1 1,-7 6 68,2 3 1,-3 4-57,-2 1 1,0 6 22,0-1 34,0 6 1,-7 6 42,-3 13 0,-3 3-3,-1 11 0,-6-1-15,0 11 0,-6 0-6,2 5 1,-4 0 50,-1 1 0,-1 0-34,1 4 0,-5 2 0,-1 3 1,6-2 6,4-3 0,7-8-2,-1 3 0,-1-10 33,6 1 0,-3-11-52,12-4 76,0-4-50,5-8 0,7-3-28,3-10 1,4-5 24,6-9 1,-2 2-3,6-2 1,1-2 20,4 1 0,-4 5 1,-1 6 1,1 0 15,4 0 1,1 2-33,-1 7 0,-6 0 69,-3 0 0,-4 2-56,-1 3 1,-7 3 0,-3 6 0,-4 1 6,-1 0 1,-1 0-35,-4-1 1,1 6 18,-5-1 0,0 1-42,0-5 1,-4-1-11,3 1 45,3 0 0,-4 0-2,6-1-4,0-6 1,5 1 15,0-5-17,0-2 48,0 5 0,7-7-5,2 0 1,4-5 6,2 0 1,0-5 36,0 5 0,-1-5-58,1 5 1,-2-6 14,-3 1 1,3 2-8,-3-2 0,3 5-22,1-4 1,6-1 23,0-5 0,1 0 20,-2 1 0,-1-6-6,7 0 1,-1-6-1,6 2 1,-1-9-17,1-1 0,4-7 5,0 2 1,2-4-57,-2-1 0,-3 0 54,4 0 1,-4 0-65,-2 0 0,-1 1 53,-4 4 1,-7-2-107,-7 7 1,-5 5 26,4 4-17,-5 7-6,2 4 1,-11 10 58,0 14 0,-6 6-56,1 14 1,-5 6 43,-4 3 1,1 3-54,-7 2 1,6 2 45,-6 3 0,2-1 43,-1 5 0,-2-4-6,6 5 0,-1-1 8,1 1 1,6-9-10,-1-6 0,0-6-49,5 1 150,4-9-104,-1-4 1,14-13 48,3-3 1,8-10-40,1-4 0,7-6 54,-1-5 1,4 2-28,6-6 1,-4-1 2,3-4 1,-3-2 2,-2-3 1,-3 6-18,4-7 0,-4 9-15,8-3 1,-1 1 20,1 9 0,-1-1-260,6 5 0,-5 5 72,6 1 1,-13 5-337,3 0 503,-11 2 0,9 8 0,-5 3 0</inkml:trace>
  <inkml:trace contextRef="#ctx0" brushRef="#br0" timeOffset="16267">14670 2661 7569,'9'9'0,"4"2"-151,-3-6 0,3 5-201,1-5 1,3 0 295,2-5 1,2 0 287,4 0 1,3-2 3,-4-3 1,2-2-163,-1-2 1,-4-4 7,-6 3 1,-1-3 26,1-2-104,0 0 44,-7 1 1,0-1-23,-3 0 1,-3 5-11,3 1 1,-5 4-88,-5-5 24,-3 7 0,-12-4 5,0 7 1,-11 8 60,2 7 1,-9 1-93,4 9 0,-5-6 36,5 6 1,1-2-24,8 1 1,4 4 36,6-3 1,2 1 63,4-2 0,-3 2-22,7-6 1,2 0 76,8-6 1,10 1-85,9 0 1,10-2 0,6-4 0,4-2-1,5-7 0,1 0 14,4 0 1,-3 0-434,-7 0 406,-6 0 0,11 0 0,-4 0 0</inkml:trace>
  <inkml:trace contextRef="#ctx0" brushRef="#br0" timeOffset="16592">12907 1603 7355,'0'-8'169,"-5"0"-243,0 3 0,-2 3-132,2-3 206,4 4 0,-12 1 0,5 0 0</inkml:trace>
  <inkml:trace contextRef="#ctx0" brushRef="#br0" timeOffset="18203">16449 2838 7569,'0'8'-58,"7"5"72,-6-11 0,7 4-5,-3-6 1,-1 0-6,5 0 1,1 0 127,5 0 0,0 0-22,-1 0 1,3 0 21,2 0 0,4-6-58,6-4 0,7-5 53,4-4 1,7-3-42,2-2 1,5-9-3,-5 4 0,0-5 13,-5-1 1,2 3-27,3-8 1,-2 1 27,7-5 1,-5 0-96,5 0 1,-12 5 87,2-1 1,-4 6-149,-1-5 0,-8 6 84,-7-1 0,-7 5-127,-3 4 1,-4-1 32,-5 6 1,-5 2-58,0 9 1,-6-3 57,-9 7 1,-8 0-101,-6 5 0,-2 7 73,-9 3 1,1 8 33,-5 1 0,-5 12 6,0-1 1,2 7-16,7-2 1,0 5 72,5 0 1,1 2-39,5 2 0,-1 0 0,1 0 0,1-6 36,4-4 1,-3 2-38,8-2 1,4-4-24,5-6 1,7-1 25,-2 2 1,5-4 19,5-6 0,5-1-26,9 1 1,1-7 129,9-3-121,-9-3 39,14-2 1,-11 0-2,7 0 0,1 0 13,3 0 0,-3-5-33,3 0 0,2-5 21,-1 5 1,5-5-10,0 6 1,-3-8 1,2 2 0,-1-3-5,1-1 1,-3-1-1,-7 0 1,1-1-1,-1-4 0,-6 4 0,-3-4 0,-9 9 0,-1 1 0,-2 5 0,2-5 0,-4 7 0,1-3-65,-5 6 61,4 0-36,-12 6 4,-3 2 1,-5 7-7,-1 0 1,2-1 5,3 1 0,-3 0-7,3-1 0,-3 1 3,-1 0 1,-1 4 11,0 1 1,5 0 64,1-6-62,5 1 1,-2 0 56,6-1 1,0-4-29,0 0 1,6-7 8,4 2 1,3-3 33,2-2 0,1 0-43,4 0 1,-2 0 14,6 0 1,-1-2-11,2-3 1,2 2 25,-2-7 1,1 2-25,-2-2 1,3-3 13,-8 3 1,2-1 31,-1 1-28,-4-3 1,6 11-5,-8-2 0,-4-3 18,0 2-32,-7 0 1,5 7 9,-3 3 1,-3-2-74,3 7 66,-4 0 1,-1 4-45,0 1 1,-1 5 17,-4-1 0,2 2-5,-7-1 1,0 1-9,-5 4 0,1 3 19,-1-4 0,-5 9 1,1 1 0,-6 7-2,6-2 0,-8-1 13,3 1 0,-4 0-12,-1 5 1,-7-3-9,-3 3 0,-4-3-12,-1 8 1,0-8-3,0-2 1,1-6-118,4 1 0,3-8 76,7-2 1,1-7-162,4-2 0,2-2-122,8-9 54,6 1 298,1-11 0,20-9 0,3-8 0</inkml:trace>
  <inkml:trace contextRef="#ctx0" brushRef="#br0" timeOffset="18559">18213 2808 7569,'15'-1'0,"-1"-4"0,1 2-428,0-7 344,-1 0 1,1-5 72,0 1 0,0-1 74,-1 0 0,1 5-13,0 1 1,-1-1-88,1-5 1,0 7-85,-1 3 165,1 3 0,5 2-31,-1 0 0,3 0 41,-3 0 0,-1 2-28,7 3 0,-7 3 0,1 7 1,-2 0-34,-3-1 0,1 3 36,0 2 1,-7-1-59,-3 7 0,-4-6 26,-1 6 0,-8-6-10,-7 6 0,-1-1-137,-8 6 1,-1-6 48,-4 1 0,1-9 101,3-1 0,-2 6 0,4-5 0</inkml:trace>
  <inkml:trace contextRef="#ctx0" brushRef="#br0" timeOffset="18902">19198 1985 7569,'10'0'-799,"-1"0"537,-5 0 150,2 0 299,-6 7 115,0 1 1,-1 8-155,-4 4 1,1-2-38,-5 6 1,-6 1-127,-5 4 71,1 7 1,-1 2-98,1 6 0,-6 2 66,5 3 0,-4 1-68,4 4 0,1-2 88,4-3 1,0-8-229,1 3 1,-1-8 44,0 3 1,7-11-158,3 2 1,4-11 294,1 1 0,6-4 0,2-1 0</inkml:trace>
  <inkml:trace contextRef="#ctx0" brushRef="#br0" timeOffset="19087">19521 2456 7569,'-6'8'-61,"-3"0"182,-5-3 0,-3-2-83,-2 7 1,-4-7-23,-6 2-9,-1 3 0,-9-4-167,0 5 0,-9-5 82,4 1 0,0 1-464,-5-1 542,4 6 0,7-2 0,2 5 0</inkml:trace>
  <inkml:trace contextRef="#ctx0" brushRef="#br0" timeOffset="19327">18433 1882 7569,'9'0'267,"-3"0"336,-6 0-890,-13 0 0,8 0 141,-10 0 1,9 0 145,-4 0 0,0 7 0,-4 1 0</inkml:trace>
  <inkml:trace contextRef="#ctx0" brushRef="#br0" timeOffset="19710">18125 1750 7569,'0'15'461,"0"0"-162,0-7-169,-7 5 1,4-12-110,-7 4 0,5-3 60,-5-2 0,6 5-186,-6 0 116,7 0-251,-11-5 240,6 0 0,0 6 0,2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3:12.75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1057 6774,'15'0'-75,"-1"-2"152,1-3 1,1 2 111,4-7-112,-4 0 0,10-4 3,-6-1 0,6-1 15,-1-4 1,2-3-40,3-6 1,7-7 4,8-3 1,5-10-18,9-5 0,0 1-197,0 0 1,-1-1 232,1-5 0,-8 0-24,-7 0 1,-7 5-12,-7 1 0,-7 5-88,-4-1 0,-9 5 99,-5 5 0,-3 8-104,-2 6 1,-2 9 54,-3 1 1,-3 2-72,-7 8 0,1 2 264,-1 8 1,-5 5-233,1 9 0,-7 4-1,1 7 0,-3 1-7,-1 3 1,-2 2-21,-3 3 1,1 4 40,-6-4 1,4 3-49,-4 2 51,6 0 1,-2 1-4,5-1 1,2 5 3,4 0 0,-2 4 11,6-4 0,1-1 0,4-9 1,5-3 51,0-7-60,0-6 20,2 5 1,2-17 11,6 4-62,0-10 1,1 2-1,4-7 0,3-2 11,7-3 1,2-3-9,2-7 1,2 0 35,4 1 0,3-1-6,-4 0 0,-1 2 121,1 4-126,1-5 1,-1 11 50,1-7 1,-5 7-45,4-2 0,-6 4 41,2 1 1,-4 0-20,-1 0 0,-1 0-14,1 0 0,0 1 24,-1 4-39,1 3 1,0 7 23,0 0 0,-1-2 4,1-3 15,0 3 0,-1-7-24,1 4 0,0-4 18,-1-6 1,3 0-10,2 0 0,-2 0-15,2 0 0,3-1 11,-3-4 0,1-2 0,-6-2 1,6 0 14,0 5-1,1-5 0,-2-5 0,-1 4 35,7 0 1,-7 0-44,1-4 0,-2-3-7,-2-2 0,-2 2 13,-4-2 1,3 2-3,-7 3 1,0 4 3,-5 0 1,-2 2-41,-3-2 1,-3 4 16,-7 6 0,-1 0-6,-4 0 1,2 1-14,-6 4 1,4 3 23,-4 7 0,6 1 28,-2 4 0,4-2-28,1 6 1,2-4 44,3 4 0,-1-4-40,6 5 0,0-7 32,5 1 1,0 2-24,0-1 0,2 0 3,3-6 1,3-4-22,6 0 0,3-7 20,2 2 1,4 2-52,7-3 1,-1 1 42,0-5 1,1-5-34,-1 1 0,6-8 24,-1 2 0,2-3-19,-2-1 0,-3-3 13,3-2 0,-3-4-1,-1-7 1,-6-4-2,1 0 0,-6-7 3,6 2 1,-2-4-2,1-1 0,-3 7 1,-6 2 1,3-1-2,-3 2 0,3 0 1,-8 4 0,-2 3-43,2 2 1,-7-1-8,2 6 0,-4 1-65,-1 4 41,0 0 30,0 1 42,0 6 0,0 3-28,0 10 0,-5 8 84,1 6 1,-8 7-77,2-1 0,2 3 63,-2 1 1,1 2-29,-6 3 0,5 2 5,0 3 0,5 2-16,-4-6 0,5 5 3,-1 0 0,4-4 0,1-2 1,0-8 0,0-2 45,0-6 0,6 2-44,4-10 1,3-4-33,2-6 1,6-8 6,4-6 0,2-9-3,3-12 0,1-2-90,3-7 0,4-2 63,6-3 1,0 3-300,0-3 1,0 4 346,0 0 0,7 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12:35.832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0 1074 7569,'23'-15'-291,"-3"0"1,-4 0 268,-1 1 66,-1-1-13,8 0-15,0 7-13,8 2 22,-1 6 21,-12 0-63,2 0 29,-11 0-18,0 0 3,-1 6-49,-7 2-12,0 14 26,0 0 1,-2 6-55,-3-3-18,4-4 91,-12 0-14,11 2-4,-4-7 6,6 11-10,0-18-23,0 6 66,0 5 11,0-17 25,6 16 20,2-17 74,14 5-128,7-7 12,-5 0 1,6-5 7,-11 0 0,-1-7 7,7 3 0,-6-4 7,6-2 1,-5 5-12,4 0 0,-4 0 2,4-4 0,-6-1 16,2 0 1,-4 1-1,-1-1 0,-1 0 32,1 1-26,-7 5-5,-1-4-1,-7 5-14,0 0-36,0-5 0,-2 10 0,-3-7 26,4 7-7,-19-4-36,4 1-14,-7 4-86,-5-5 123,12 7 0,-1 7-4,8 3-59,5 3 59,-9 1-4,12 8 0,-7-4 1,3 6 1,3 1-4,-3 4 0,3-4 0,2-1 0,2-6 2,3 2 1,3 1-3,7-2 5,0 1 0,6-5-20,3-1 1,-1-4-34,2 0 54,-7-7 0,16 4 7,-3-7 1,10-7 1,-7-2 0,-4-5 31,-11 0 1,-3-1 7,4 0 1,1-4 121,-1-1-145,-1-6 4,-4 10 1,0-10 55,0 6-53,-1-6-13,1 3 0,0-6 11,-1-1 0,-4 1-17,0-1 0,-2-1-1,2-3 0,1 1 28,-6-6-133,0 7 105,2 2 0,-6 2-119,4 4 120,-3 3-122,-9-1 51,6 8 0,-17 4 15,3 0 21,-3 7 1,-2 3-8,1 10 1,4 4-6,5 6 0,1-2 20,-6 6 1,5-4 4,0 4 0,5 1-3,-4 4 0,5 1 0,-2-1-13,6 1-62,0-1 73,0 7 1,0-3-23,0 6 21,0-7 1,0 9 9,0-6 0,0 0-3,0 0 0,0-3-9,0 8 0,0-6 2,0 5 0,-2 0-51,-3 5 55,-3 1 1,-2-1-227,0 0 220,1 0 0,-9 0-40,3 0 1,-3-2-7,8-2 0,-1-4 4,1-7 62,-3-6 0,11 5 0,-4-5 0</inkml:trace>
  <inkml:trace contextRef="#ctx0" brushRef="#br0" timeOffset="192">1117 1691 7569,'-23'2'-91,"4"2"1,-4-2-136,-2 3 0,-4-2 133,-5 2 157,3-3-62,-12 4 0,7-6-208,-3 0 199,-10 0-106,10 0 0,-10 0 113,10 0 0,-4-6 0,6-2 0</inkml:trace>
  <inkml:trace contextRef="#ctx0" brushRef="#br0" timeOffset="603">1426 1353 7569,'-8'8'-1514,"1"-1"1514,7-7 0,0 0 0</inkml:trace>
  <inkml:trace contextRef="#ctx0" brushRef="#br0" timeOffset="1135">1984 941 6592,'-6'23'-11,"4"-8"0,-6-2-25,3-3 29,4 3 1,-8 6-13,5 1 17,2 0-10,-11 1 1,5 0 51,-7 4 5,7-4 6,-12-7-40,4-5 0,-7-3 0,2-7 2,6-4 0,0 0-6,1-10 0,-1 4 4,0-9 0,1-3-28,-1-1 0,0 1-76,1-2 1,0 1 92,5-6 0,-4 1 0,4 0 0</inkml:trace>
  <inkml:trace contextRef="#ctx0" brushRef="#br0" timeOffset="1636">2073 912 7569,'-8'15'-1271,"-6"-1"942,13-6 329,-12 12-37,11-10-47,-4 11 62,6 0 12,0 2 27,0 7-3,0-1 1,6-1 35,4-4-59,3-9-6,2-2 136,6-11-122,8 4 49,2-6-25,5 0 0,-1-5 46,-1 0 0,-5-6 83,-4 1-36,-7-9 17,3-4-37,-13-13-61,-1-2 2,-14 7 1,-3 2 25,-9 9-21,-4 4-50,-7-5 1,6 6-84,-1 0 1,3 5 14,-3 1 0,-1 4 76,6-5 0,1 0 0,4-5 0</inkml:trace>
  <inkml:trace contextRef="#ctx0" brushRef="#br0" timeOffset="2509">2690 383 7569,'8'-33'-412,"-3"4"-80,-3 9 0,-4-6 181,-3 6 527,4 1-41,-26 11-191,3 1 14,-14 20 1,2-1-1,7 12 0,0 1-27,-1 4 0,1 5-1,-1 0 0,3 2 4,2-1 0,4-3-2,6 8 1,1-6-2,-1 5 2,0 0 9,7 5 0,-3-1-56,6-4 44,0 10 29,5-16 1,0 14-7,0-13 0,6 1 9,4-6 1,5-6 6,4-3 1,-1-6-1,7-4 8,-1-3 14,19-7-33,-4 0 0,-1 0 1,-6-7 129,-12-3-121,-1 4 12,-4-7 1,-5 9 30,0-5-35,-7 5 41,4-9-32,-1 12-16,-4-6-4,4 1-184,-6 4 181,0 15-7,7-2 1,1 17-1,7-13 1,-4-2-8,4-3 5,-4 3 50,17-5 14,-5 7 42,6-7-94,1-2 18,-7-6 82,-2 0 0,-7-1 13,1-4-49,-7-3 0,4-9 7,-7-2 1,0 2-44,-5-10 1,-2 5-8,-3-2 0,-3 3-142,-7 6 149,0 7-52,1 1-65,-1 7 1,-6 2 48,-4 3 1,4 0-91,1 9 1,9-2 99,1 7-132,7 4-28,-10-6 68,11 10 26,-4-4 92,6 7 0,0-1 0,0-13 0,0 4 0,6-18-2,2 4 2,7-6 83,0 0-6,6 0-12,2 0 19,0 7-21,-2 1-34,-6 13 3,-7-5-75,-2 12 63,-6 2-15,0 1 0,0 5 1,0-7 0,-1 0-4,-4 1 1,-2 6-3,-2 3 0,-4 2-6,3-2 0,-3 2-1,-2-7 0,0 0-29,1-4 40,-1-1-4,0 1 0,0-8-141,1-2 141,-1-4 0,0 6 0,1 0 0</inkml:trace>
  <inkml:trace contextRef="#ctx0" brushRef="#br0" timeOffset="3277">3116 1162 7569,'15'14'0,"0"-4"-644,-1 0 348,8-7 127,-6 10 27,5-11 193,7 5 57,-10-7-49,3 0 1,-3-2 53,-3-3-49,-4-3 0,1-8 59,-7-4 3,0 10-157,-12-16 9,-1 16 1,-9-9 97,-2 9-171,3 3-1,-6 7 75,1 0 1,-2 0-190,-6 0 173,6 7 1,-8 3-68,6 9-17,1-2 65,9 17 0,7-5 26,3 10 1,4-9 0,1-2 0,3-10 61,7 6-61,-1-6 29,13 3 1,-6-6 1,4 0 1,2-6-26,8 1 94,-7-7-89,4 4 23,-4-7 1,7 0 10,-1 0 136,-13 0-147,11-7 64,-18 6-43,13-12-29,-8 5 9,-6-7 15,-1 7-63,0 1 7,-6 7-30,6 13-52,-7-9 105,0 22 0,0-16-15,0 4 17,6 6 0,2-15-11,7 9 20,0-9 6,6 2 20,2-7 0,6 0 41,1 0 91,-7-7-146,4 6 35,-17-6 19,10 7-31,-12 0-3,7 0-32,-1 0 2,-6 0-12,6 0-17,-6 0-15,13 0 49,-5 0 14,5 0 1,-4 0 32,2 0-4,-2-6 1,9-3 7,-7-5 1,1-1 22,-5 0-32,-1 1 0,-4-6 114,0 0-132,-7 1 41,4 4-36,-7 0 0,-7 1-38,-2-1 0,-11 7-107,-5 3 0,-9 3 27,-5 2 0,-2 5-328,2 0 411,-4 7 0,6-4 0,-7 6 0</inkml:trace>
  <inkml:trace contextRef="#ctx0" brushRef="#br0" timeOffset="3569">4101 500 6797,'0'17'-597,"0"2"622,0-4 1,-5 3 12,0 6 0,-1 1-3,1 4 1,2 2-29,-7 4 1,5 2-5,-5 7 0,7 5-112,-2 0 131,-3 0-57,6-5 1,-6-1-103,3-4 1,4 2 129,-4-7 7,3 0 0,2-4 0,0-1 0</inkml:trace>
  <inkml:trace contextRef="#ctx0" brushRef="#br0" timeOffset="3927">4219 1265 7569,'21'-9'-1102,"-5"-4"848,6 5 491,-8-13-203,-6 5 76,-1 1-76,-7-5 22,0 17-159,0-16 130,-7 10-21,-1 1 3,-6 2 0,-8 7-14,-2 4 0,3 3-7,1 7 0,4 0-141,1-1 160,7 1-18,-5 6 1,9 1-31,-5 2 36,5 4-1,-2-5 1,6 6 1,0 1 0,0-1-6,0 0 0,6-4 0,4-1 0,0-1 4,5 2 1,-4 1 1,9-7 0,3 6 0,1-5 1,4-1 2,1-4 1,1-5-6,-1-1 0,5-5-14,1 1 20,-1 3 0,2-7 0,1 6 0</inkml:trace>
  <inkml:trace contextRef="#ctx0" brushRef="#br0" timeOffset="5228">3390 1720 6676,'13'-16'79,"-3"-4"-77,3-9 1,-12-2-2,4-3-1,-3 3 0,4-5 0,3-2 0</inkml:trace>
  <inkml:trace contextRef="#ctx0" brushRef="#br0" timeOffset="15436">3184 618 7569,'16'0'-1010,"-3"0"848,-13-7 265,0-1-55,0-13-25,0-2 1,-5-6-24,1-1 0,-6 6-9,5-1 1,-5 6 31,5-6 0,-5 6-73,5-6 0,-1 6-258,1-6 223,3 1-123,-11-6 208,12 14 0,1-10 0,8 9 0</inkml:trace>
  <inkml:trace contextRef="#ctx0" brushRef="#br0" timeOffset="15817">3316 339 6199,'0'-23'244,"0"-5"-211,-6 12 17,4-12-15,-11 12 1,5-11 18,-7 8-154,7-1 56,-5 6 0,5-3 73,-7-2-97,0 2 76,1 3 1,-1 0-11,0 5 1,1-4-6,-1-2-32,-6 7 42,-2 1-9,0 1-8,2 4 14,-7-4-12,10 12 1,-10-3-1,13 7 0,1 0-49,-1 5 1,0 4-66,1 1 126,-8-1 0,6 3 0,-5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3:14.38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1191 7503,'15'0'29,"0"0"15,6 0 1,-3-6-78,6-4 0,-1-8 55,2-2 0,3-4-87,-4 4 1,-1-4 103,1 4 0,-6-1-65,2 1 0,3 4 60,1-4 0,-2 4-73,-3 1 0,2 2-52,-1 3 1,0 2 119,-6 3 0,1 4-41,0-4 1,-5 3 20,-1 2 0,-4 2-31,5 3 1,-7-2 23,2 7 1,-3 0-5,-2 4 1,-2 1-10,-3 0 1,-1 4-2,-4 1 1,-1 1-28,6-1 1,-5-4 34,5 4-22,0-4 19,5-1 1,2-2-10,3-3 1,8-4 2,6-6 0,7-5 22,-1 0 0,3-6-9,1 1 0,0-3 2,1-2 1,-1 1 6,1-1 1,-6 0-12,1 0 0,-7 2 19,1 4 1,-4 0-17,-5 5 141,3 2-127,-5-5 9,0 14 0,-1 1-8,-7 7 0,0-1 5,0 1 1,0 5 12,0-1 1,0 1 1,0-5 1,4-1-15,1 1 0,7 0 0,-2-1 0,1-4-44,-1 0 0,8-7 40,-3 2 0,2-3-9,-2-2 0,5-2-3,-1-3 1,6-3-3,-6-7 1,1 6-26,-5-1 0,-1 2 24,1-2 1,0-2-36,0 8 1,-6-6 35,1 5-86,-7 0 71,4 5-24,-7 0 32,0 6 1,0 3 1,0 5 1,0 1 1,6-2-9,4-3 0,3 3 26,2-3 1,0-4-21,-1-1 0,6 2 77,0-2 0,6 0-68,-2-5 1,-1-2 58,2-3 0,-7 2-39,1-7 0,2 0 2,-1-5 0,0 1 23,-6-1 1,-1 0-25,-3 1 1,2-1 8,-7 0 1,4 1-10,-4-1 0,0 0 8,-5 0 0,-1 6-4,-4-1 0,-10 7-60,-10-2 0,-2 3 7,-3 2 1,-6 0-101,-3 0 0,2 0-201,-3 0 1,8 2 123,-3 3 1,4 1 197,2 4 0,0 10 0,-1-4 0</inkml:trace>
  <inkml:trace contextRef="#ctx0" brushRef="#br0" timeOffset="206">1500 1029 7569,'0'15'0,"5"0"-534,-1 0 297,1-7 0,0 5 241,0-3 1,5 3 301,-5 1 1,8 3-225,2 2 1,1-2-89,8 2 0,1-2-119,4-3 56,7 1 0,2-5 69,6 0 0,7-1 0,1 6 0</inkml:trace>
  <inkml:trace contextRef="#ctx0" brushRef="#br0" timeOffset="2778">2661 1162 7569,'-8'6'-1427,"1"-4"1832,1 4-161,4-6 307,-5 0 0,19 0-469,3 0 1,3 0 7,-4 0 1,1 0 36,0 0 1,4 0-99,1 0 1,4-4 64,-4-1 1,4-7-104,-4 2 1,5 2-1,-6-2 1,6-1 25,-6-9 1,6 7-26,-6-6 1,3 6 90,-3-7-119,-2 4 1,-1 1 107,-6 0-89,-7 1 1,2 1 40,-10 3 1,-3 3-105,-7 7 0,-5 0 56,1 0 0,-6 0-82,6 0 1,-7 0 19,1 0 0,4 2 61,1 3 1,-1 1-11,1 4 1,2 3-2,9-3 0,-4 3 36,3 2 1,2-1-35,-2 1 1,7 0 76,-2 0 1,3-1-36,2 1 1,2 0 9,3-1 1,3 1 2,6 0 0,1-2-22,0-3 1,1 1 27,4-6 1,3 0-25,6-5 0,-3 0 34,4 0 1,-4 0-33,8 0 1,2-2 14,-2-3 0,5 2-7,-4-7 1,4 0 1,-5-4 1,1-1-4,-6 0 1,-1 1 0,-4-1 1,4 0 15,-4 1 0,4-6-16,2 0 0,-1-6 52,0 2 1,7-4-48,4-1 0,0-2 54,0-4 0,0 3-71,-5-8 0,-3 3 0,-7-2 1,1 3-50,-6 6 0,-1 1 71,-4-1 0,-5 3-133,-1 2 0,-5 4 65,1 6 0,-4 1-63,-1-1 1,-1 2 72,-4 3 1,-5 4 16,-10 6 1,-3 0-7,-6 0 1,0 6 7,-1 4 0,1 3 16,0 2 0,-3 1-22,-2 4 0,3-3-4,-3 8 1,4-1 9,6 6 1,-4 4 33,4 0 0,1 2-33,-2-1 1,7-4 12,-1 3 1,2-3-29,3-2 1,1-1 15,3-3 0,3-2-18,7-4 0,0-2 18,0 2 0,2-3 3,3-1 1,3 0-7,7 0 0,4-1-4,1 1 0,1-5-1,-1 0 0,-2-7 28,6 2 1,1-4 15,4-1 0,1 0-34,-1 0 1,2 0 49,3 0 0,-4 0-42,-1 0 1,-1-1 75,-9-4 0,6-2-67,-5-3 0,-3-3 36,-7 4 0,3 0 22,-3 0-1,-3-1-42,-1-5 1,-7 2 0,-4 3 0,-8 4-43,-7 6 1,-6 0 37,1 0 1,-2 0-99,-3 0 1,2 0 86,4 0 1,-2 5-59,6 0 1,1 6 43,4-1 0,0 3 5,1 2 0,5-1-14,4 1 1,-1 0-3,1-1 1,0 6 19,5 0 0,2-1-11,3-4 1,3 4 26,7 1 1,6 0-21,3-6 1,4-1 13,1-3 1,1-3 19,-1-7 1,6 0 3,-1 0 1,0 0 11,-5 0 0,6-7-25,-1-3 1,-5-3 3,-4-1 1,-1-6-3,6 0 0,-6 1-31,1 4 1,-7 0 28,1 1 0,-2-1-67,-3 0 47,1 7-13,0 2 12,-7 6 0,-1 1-1,-7 4 0,-5-2-53,0 7 1,-7 2 52,3 7 0,0-2-31,0 2 1,5-2 24,-1-3 1,4 1-48,1 0 0,-5-6 38,0 1 0,0-5-22,5 5 14,7-7 1,2 4 2,11-7 0,-4-7 36,4-3 1,3-3-32,1-1 1,4-1 27,1 0 0,1 1-22,-1-1 0,-4 2 15,-1 3 0,-6 2 17,2 3 1,-4 3 4,-1-3 0,-5 4 6,-1 1 1,-5 6 7,1 4 0,-4-2-34,-1 2 0,0 0 8,0 5 0,-1-1-23,-4 1 0,3 0 21,-3-1 1,4-4-40,1 0 34,0 0 1,4 0-6,1-1 0,7-5-13,-2 1 1,3-5 10,1-5 1,1 1-1,0-5 1,-1 4 1,1-5 1,-2 0-8,-3-5 1,3 6 8,-3-1-26,-4 6 20,7-2-1,-4 6 1,0 2 0,1 2 1,-5 0-1,5 6 1,-5-1 12,5 6 1,-2 0-13,2-1 0,4 0 39,1-5 1,0 4-35,4-3 0,-1-3 34,2-2 0,1 1-28,4-1 0,1 0 41,-7-5 0,6-2-41,-6-3 0,1 2 4,-5-7 1,-1 1-17,1-6 1,0 0 20,0 0 0,-1-1-15,1-3 1,-5 2 7,0-2 1,-7 2 7,2 3-33,-4-1 1,-2 0-3,-4 0 1,-3 7-23,-7 3 0,-5 4-7,1 1 1,-6 0-9,6 0 1,-6 0 36,6 0 1,-6 6 4,5 4 1,1 5-15,4 4 0,2-1 39,3 7 0,-1-6-14,6 6 1,-5-2 5,5 1 0,0 2 9,5-6 0,7 1-18,3-1 0,3-9 8,1 4 1,8-5-7,2 0 0,4-4 24,1-6 0,6 0-23,-1 0 0,0-1-1,-4-4 1,1-8 5,3-7 0,-8-1 1,3 1 1,-2-1-13,2-4 1,-4-1 8,-1 7 0,-4-1-11,4 5 1,-8 1 8,-1-1 0,0 7-8,-5 3 0,-2 3 6,2 2-4,-7 0 1,3 7 2,-6 3 0,-1 8-1,-4 1 1,3 2-1,-3-1 1,-1-2 0,1 6 0,0-6 0,5 2 0,0-4 0,0-1 0,2-2-2,3-3 0,-2 1 1,7-6 1,-1 2-8,6-2 1,0-4-2,-1 4 1,1-3-2,0-2 0,4-5-17,1 0 1,6-6 20,-1 1 1,-2-2-5,1 3 0,-6-4 1,2 3 1,-1 2 15,-4-2 0,3 6-16,-8 0 0,-2 2 106,2 2-74,-7 0 0,3 6 6,-6 4 0,2 3 37,3 2 0,-3 0-52,3-1 1,-4 6 20,-1 0 0,5-1-16,0-4 0,2-2-7,-3-3 1,0 1 15,5-6 0,-4 5-47,5-5 0,0 0 15,5-5 0,-6-7-1,1-3 0,2-4-4,7-6 0,-2 2-6,2-6 0,-2-2-3,-3-9 0,1 4 17,0-3 0,1-2-3,4 2 0,-4-6 1,4 6 0,-4-5 2,-1 5 1,1-2-37,3 1 1,-2 9-4,2-3 0,-2 4-35,-3 1 0,-5 3 42,-4 6-16,3 7 0,-7 1 29,6 7 1,-9 8-11,-3 7 1,-3 1-13,-7 9 0,-4-1 24,-1 6 1,1-1-1,4 1 1,0 1 23,1 3 1,-1-3-26,0 3 0,2-4 44,3-6 0,4 2-42,6-6 1,0 0 124,0-6 1,1-1-64,4-3 0,0-3 47,10-7 1,-2-2-69,11-3 0,-4-5 1,5-9 0,-1-4-32,5-7 0,6-4 41,-1 0 0,7-10-151,-2 5 0,8-12 78,2 7 1,4-4-1829,1 4 1867,13 0 0,14-1 0,7-1 0,-43 22 0,-1 0 0,0 1 0,0-1 0,0 0 0,0-1 0</inkml:trace>
  <inkml:trace contextRef="#ctx0" brushRef="#br0" timeOffset="4094">7218 1279 7569,'14'0'0,"-4"-1"-605,0-4 416,6-3 0,2-7 191,7 0 21,-7 1 1,14-1 67,-2 0 0,7-1-43,-2-4 1,5 4-60,0-4 1,-3 9 52,2 1 0,-6 5-2,1-5 1,-9 7-3,-6-2 0,-2 5 27,-3 5 1,-5 3-32,-4 7 1,-4 0-6,-1-1 1,-1 6-58,-4 0 1,-5 4 62,-10-4 0,2 6-83,-6-2 0,4 4 72,-4 1 0,4 1-102,-4-1 1,4-1 79,-5-3 1,9 1-26,1-7 1,1 2 15,4-1 1,3-4-9,3 4 18,2-4 0,13-3-8,4-3 0,9-3 13,1-7 0,4 0-10,6 0 0,-4 0 33,3 0 0,-3-2-27,-2-3 0,1-3 34,-1-7 0,1-1-18,-1-4 0,5 2 2,1-6 0,-6 4 21,-4-4 0,-3 4-27,3-4 0,-4 1 117,-6-2 0,-7 3-100,-3 2 0,-3 4-34,-2-4 0,-2 5 37,-3 5 0,-3-1-105,-7 6 1,-4 0 19,-1 5 1,-1 0-58,1 0 1,4 7 31,-4 3 1,4 3 50,1 1 1,-3 8-9,3 2 0,-2 2-10,7-1 0,-2 1 75,2-7 1,-1 6-59,6-5 1,0-1 64,5-4 0,0 0-10,0-1 0,7-4-34,3 0 1,4-7 40,6 2 0,-2-3-35,6-2 1,1 0 6,4 0 1,1-5-5,-1 0 0,0-7 13,1 3 1,1-4-9,3-2 1,-1 0 2,6 0 0,-5-6 3,6-3 1,-8-4 1,2-1 0,-2-6 25,-3 1 0,5-7-31,1 2 1,0 1 98,0-1 0,-6 6-85,1-1 1,-8 3-48,-7 2 0,0-1 50,-1 1 0,-5 4-66,-4 1 0,-4 6-93,-1-2 0,-8 6 84,-7 4 0,-4 3-52,-6 7 0,-3 4 66,4 5 1,-2 3 24,1 12 0,-2 1-36,2 4 0,-1 7 73,1 3 0,-2 4-59,2 1 0,-7 5 71,-3 0 0,-6 11-42,2-1 0,-3 10-150,-2-1 0,-5-1 29,0 2 1,-7 4-210,2 6 0,4 1 207,1-2 1,1 1 87,-1-1 1,3-1-71,-3-14 1,4-7 59,1-12 0,8-6 0,6-9 1,7-8-153,9-6 11,6-7 1,17-14 184,6-4 0,5-10 0,4-4 0,4-4 0</inkml:trace>
  <inkml:trace contextRef="#ctx0" brushRef="#br0" timeOffset="4269">8320 1720 7569,'-7'13'-537,"-2"-3"369,-11 3 1,2-5 340,-6 7-25,-1-7 1,-6 5-135,-3-3 0,1-2 58,-6 2 0,5-7-167,-6 2 1,6-3-24,-5-2 118,6 0 0,-3 6 0,7 3 0</inkml:trace>
  <inkml:trace contextRef="#ctx0" brushRef="#br0" timeOffset="4843">9334 324 7569,'-1'15'-27,"-4"-1"0,1-1 29,-5-3 1,-1 8 75,-5-3 1,0 4-98,1 1 0,-6-2 16,1 6 1,-3-4-172,3 5 1,1-6 60,-7 6 1,6-2 125,-6 1-13,7-3 0,-3 1 0,6 0 0</inkml:trace>
  <inkml:trace contextRef="#ctx0" brushRef="#br0" timeOffset="5661">7806 1 7569,'0'14'0,"0"1"0,-2 0-399,-3-1 236,3 1 1,-11 0 186,4-1 1,-5 6 218,0 0 0,-7 1-181,-4-2-29,4 4 0,-7 2-221,4-1 1,-4-4-43,-2 4 230,1-6 0,0 10 0,-1-5 0</inkml:trace>
  <inkml:trace contextRef="#ctx0" brushRef="#br0" timeOffset="7088">9511 1088 7569,'0'15'-1009,"0"-7"937,-7 5 0,4-5 217,-7 7 0,5-5-85,-5 0 0,5-2 0,-4 2 1,-1 1-3,-5-6 0,2 6 8,3-1 1,-3 3-47,3 2 18,4 0 0,-7-1-84,3 1 1,2 1 91,-2 4 1,2-4-104,-2 4 0,2 1 85,3-1 0,3-1-43,-3-4 1,4 0 23,1-1 0,6 1-47,4 0 1,5 0 30,4-1 0,-1-4-3,7 0 1,-2-7 5,1 2 1,4-3 3,-3-2 0,2 0 0,3 0 0,-1-2 0,1-3 0,-3 2 0,-2-7 0,1 0 0,-6-4 0,4-1 0,-4 0 0,-1-4 13,-4-1 0,5 0 1,-1 6 0,-1-1 57,-8 0 0,3 1-53,-3-1 16,-4 0-2,7 0-44,-11 7 43,5 2-42,-7 6 1,0 6 13,0 4 1,-5 3-6,0 2 1,-2 0-63,2-1 0,4 1 59,-4 0 0,1-1-41,0 1 0,2 0 35,-3-1 0,5-4 10,5 0 0,-2-2-14,7 2 1,1 1 27,9-6 0,-2 2 18,7-2 1,-6-4 5,6 4 0,-6-5-29,6-5 1,-7 2-2,1-7 0,4 1 2,2-6 1,-4 0 2,-2 0 0,-1-1-20,2-3 1,-4 2 17,4-2 0,-9 2 15,-1 3 1,-5-1-23,5 0-4,-7 7 26,4-5 0,-7 13-7,0 0-17,0 13 0,-5 3 11,0 4 1,-7 1-41,3-1 0,0 1 35,0-1 0,4-4-65,-5 4 1,5-4 36,-5-1 0,7-1-30,-2 1 56,3 0-18,2-1 1,7-6 25,3-3 0,3-3-23,2-2 0,-1-2 14,1-3 1,5 2-8,-1-7 0,2 1 38,-1-6 0,-4 0-16,4 1 1,1-3 4,-1-2 0,1 2 5,-1-2 1,-4-3-21,4 3 1,2-7 56,3 1 1,-2-3-50,1-1 0,1-5 60,4-1 1,5-5-52,1 0 1,-1 3 8,-5-2 0,1-1-11,-1-4 0,-4 0 4,-1 0 1,-6-5-55,2 0 0,-5 2 51,-6 8 0,3-1-112,-7 11 1,0-2 56,-5 11 0,0 6-192,0 4 205,0 7 1,0-1-39,0 14 0,-7 2 5,-3 12 0,-3 7-8,-2 8 0,-4 4 14,-1 1 0,-1 0 4,1 0 1,-1 0 11,-3 0 1,-4 5-8,3 0 0,3 0 46,-3-5 1,7 0-46,-1 1 0,4-8 91,5-3 0,3 1 13,7-6 1,0-3-79,0-11 0,2-2 36,3-3 0,3-4-24,7-6 1,4-1 55,1-4 0,8-5-43,1-10 1,1-2 29,4-8 0,-1 1-25,1-1 0,-1-6-40,6-3 0,-5 2-8,5-3 1,0 8-89,6-3 1,4 4-196,0 2 0,6 1 309,-1 4 0,-3-4 0,-1 5 0</inkml:trace>
  <inkml:trace contextRef="#ctx0" brushRef="#br0" timeOffset="7294">10363 662 7569,'-15'-2'347,"1"-3"-128,-1 4 1,5-7-656,0 3 436,7 3 0,-10-11 0,5 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4:44.9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1132 2234 7569,'0'9'-8,"0"-1"0,-2-3-2,-3 4 0,4 0 70,-4 0 0,-2 3 15,2 7 1,-6-1-69,1 7 0,-3 4 62,-2 6 0,1 10-120,-1-1 0,-5 9 77,1-4 0,-1 5-77,5-5 0,1 0 4,-1-5 0,0-2 18,1-3 0,5-3-134,5-6-10,-5-8 137,8 0-450,-6-8 300,7-5 1,7-11 185,3-13 0,9-6 0,4-8 0</inkml:trace>
  <inkml:trace contextRef="#ctx0" brushRef="#br0" timeOffset="312">1132 2719 7569,'0'15'0,"5"0"-313,0 0 0,0-6-108,-5 1 689,6 0-163,-4-2 166,4 5-203,-6-11-20,0 4 1,-5-4 27,0 3 0,-6-2 5,1 7 1,-4 0-25,-6 4 1,2 1-3,-7 0 1,6 1-30,-6 4 1,1-2 20,-6 6 0,6-6-24,-1 2 1,3-6 27,-3-4 1,2 2-127,4-7 0,2 0 66,-2-5 1,7 0-17,2 0 1,6-2-34,-6-3 1,6-5 62,0-9 0,2-3-153,2-2 0,0-4 85,0 4 1,0-9-225,0-1 1,-2-1-84,-3 6 370,-3 0 0,-6-1 0,-1 1 0</inkml:trace>
  <inkml:trace contextRef="#ctx0" brushRef="#br0" timeOffset="1502">470 1367 6143,'9'0'694,"-3"0"1,-4 0-611,3 0 0,-4-2-3,4-2 0,2 0-84,-2-5 0,4-1 79,-4-5 1,7 0-64,-2 1 1,-1-6 41,6 0 0,-4-1-11,9 2 0,-4 2-10,-1-2 1,6 2 11,4 3 1,-2-1-45,1 0 0,1 5 40,4 1 1,0 5-45,1-1 0,-2 4 46,-4 1 0,2 0-20,-6 0 1,-1 0 6,-4 0 1,-7 6-67,-3 4 0,-3 5-8,-2 4 0,0-1 59,0 7 1,-7-1-80,-2 6 1,0-6 65,0 1 0,0-1-24,0 6 1,0-6 11,5 1 1,2-7 2,-3 1 8,-3-2 10,6-3 17,-4 1 1,7-2-28,4-3 1,-2-4 5,7-6 0,0 0-4,5 0 1,6-1-8,3-4 0,-1 2 9,2-7 0,-6 5-7,6-5 1,-5 0 3,4-4 0,-6 4-2,2 0 1,1 2 28,-2-2 0,1-3-18,-5 3 1,-1-3-3,1-2 1,0 1-3,0-1 0,-1 0-7,1 1 1,0-6 9,-1 0 1,-4-1-25,0 2 1,-7 2 26,2-2-39,3 2 17,-6 3 1,-2 5 6,-10 5 1,2-3-2,-2 2 0,-1 2 1,-9 8 1,4 3 0,-4 7 0,4-1 0,1 1 0,0 0 0,1-1 0,1 6 11,3 0 1,-2 4 0,8-4 1,-6 4 34,5-4 0,0 4-40,5-4 0,0 0 11,0-6-8,0 1 1,2 0-5,2-1 0,0-6 6,6-3 1,-1-3-10,6-2 0,5 0 8,-1 0 0,2-5-5,-1 0 1,-2-6-2,7 1 1,-3-3 2,3-2 1,3 1-6,-4-1 1,6-5 4,4 1 0,-3-8-17,3 3 0,2-4 15,-2-1 1,1-5-50,-6-1 1,1-4 20,-1 5 0,-1-7-4,-4 2 0,2 1 21,-6-1 1,-1 5-7,-4-6 0,-2 8 56,-3-3 1,1 4-55,-6 2 0,0 6-3,-5 4 1,-6 7 7,-4 2-73,-3 7 1,-2 0-1,-1 11 46,-4 7 0,4 11 19,-4 3 0,4 2 8,1 8 1,1-1-21,-1 1 0,2 4 31,3-4 1,-3 3-34,3 2 0,4-4 98,1-1 0,-2 2-72,2 8 0,0-4 26,5 4 0,-1-3-21,-4-2 1,2 0-3,-7 0 0,5 1-92,-5-1 0,0-7 55,-4-3 1,-1 1-202,0-6 0,1 2 65,-1-11 1,0-1-242,0-4 276,1-7 0,1-3 135,3-10 0,-3-3 0,5-7 0</inkml:trace>
  <inkml:trace contextRef="#ctx0" brushRef="#br0" timeOffset="1921">1852 1441 7396,'-15'6'199,"1"-4"-32,-1 3 1,-1 1-65,-4-1 1,-3 7-75,-6-3 1,-2 0 7,-4 0 1,3-5-118,-7 0 1,4 3-242,-4-2 1,5 1 166,-5-1 0,6-3-602,-1 3 756,3-3 0,1 4 0,1 2 0</inkml:trace>
  <inkml:trace contextRef="#ctx0" brushRef="#br0" timeOffset="3113">2234 1926 7569,'-8'0'-617,"-5"0"0,0-2 752,-7-3 1,-11 4-15,2-4 1,-10 3 87,0 2 0,-4 0-46,-1 0 1,-2 0-13,-3 0 0,-5 0-121,-9 0 1,-11 0 2,-9 0 0,-7 0-411,2 0 1,-5 2 397,5 3 0,-9-4-100,43 2 1,0-1-1,3-1 1,1 0-32,-48-1 0,5-2 4,15-3 1,4 2 9,6-7 0,6 0 41,-2-4 0,3-1 20,3 0 1,7 0 1,7 1 0,1 1-56,9 3 0,5-6 48,4 6 0,12-7-52,-2 8 0,11-4 356,-1-2 0,3 0-263,2 1 0,7-1-26,2 0 0,4 0 43,2 1 1,0-6 2,0 1 0,-2-8 113,-4 3 0,4 1 51,-3-1 1,3-8-116,2-7 1,1 0 43,4-5 1,-4 3-56,4-8 0,3-1 1,1 1 0,-1-2 6,2 2 0,-1-3-51,5-7 1,1-2 3,-1-2 0,-4 2-3,-1-2 1,-4 4-77,4 5 0,-7 3 86,-3 7 1,1 7-56,-5 2 0,-2 11 53,2 4-95,-7 4 73,4 1-27,-7 7 18,0 8 1,0 8-9,0 7 22,0 0 0,0-1-8,0 1 1,5-5 103,-1 0 1,3-7-95,-2 2 0,3-2 61,7 2 1,4-3-47,1 2 1,8-4 2,1-4 1,2 0-23,8-6 1,2 1-1,8-6 0,2 0-33,3 1 1,3-1 45,-3 0 0,5-4-29,4-1 0,-1-1 13,7 1 1,-5 4-17,4-4 1,-11 4 13,2 1 0,-10 2 39,0 3 0,-5-3-36,-5 3 0,2-3 1,-6-1 1,5-1-71,0 0 1,2 4 67,2-4 0,0 9-2,0-9 1,-1 4-4,-4-4 0,2 7-116,-7 3 1,-4 3 92,-6 2 0,-6 0 35,2 0 0,-4 2-7,-1 3 1,-6 3 3,1 7 1,-5-1 7,5 1 0,-7 5-21,2-1 0,2 2 26,-2-1 0,1-4-18,-1 4 0,-3-4 2,3-1 0,-4 4-3,-1 1 0,5 0-9,0-6 1,1 3 9,-1 2 1,-1-2 0,5 2 0,-4 2 33,5-1 0,-5 5-34,5-6 1,-7 7 20,2-1 1,2 1-18,-3-2 1,1 4 20,-5-3 0,0 7-15,0 3 1,-1 5-16,-4 0 1,2-3 5,-7 2 0,5 1 8,-5 4 1,2 0-35,-2 0 31,-3 7-4,11-6 1,-11 12-10,4-3 1,-3 8 7,2 2 0,-3 0 70,3-5 0,2-7-113,-2-3 0,2-10-1,-2-5 1,-1-4-103,6-6-257,-6-2 92,9-8 83,-4-6 228,6-1 0,0-7 0</inkml:trace>
  <inkml:trace contextRef="#ctx0" brushRef="#br0" timeOffset="6136">2337 1926 6812,'0'-10'370,"0"0"-203,0 7-7,0-10 0,5 9-82,0-5 1,0 4 189,-5-5-173,0 0 1,5-5-48,0 1 0,1-3 45,-1-2 0,-2 3-61,7-4 0,-7 4 32,2 1 1,-1-1-57,0-4 1,-2 4-14,3-4 0,-3 4 58,-2 1 1,0 5-261,0 0 174,0 1-170,0-6 1,0 5-94,0 0-338,0 7 488,0-3 0,0 6 0</inkml:trace>
  <inkml:trace contextRef="#ctx0" brushRef="#br0" timeOffset="6791">2396 1911 6656,'0'8'539,"0"-1"0,-2-7-252,-3 0-139,4 0 1,-7 0-4,3 0 0,1 0 24,-5 0 0,4 1-95,-5 4 0,-1-3 7,-9 3 0,4 1-181,-4-1 1,-1 0 56,1-5 1,-6 0-408,2 0 1,1 0 99,-2 0 350,1 0 0,-6-6 0,1-3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5:08.68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559 8188 7569,'0'-8'-999,"0"0"962,0 3 0,0 2 272,0-7 1,0 5-117,0-5 0,0 0-31,0-4 0,5 4 47,-1 0-74,1 0 1,-3-5-1,3 1 1,-2-1-10,7 0 0,-7 4-5,2-4 0,2 9 23,-2-9 0,6-1-111,-1-4 0,3 0 63,2 6 1,6-6-38,3 1 1,-1-6 72,2 5 0,-1-6 3,6 2 1,-3-2-29,-2 1 1,-4-1 3,-6 6 0,-1-4-70,1 4 0,-2 1 70,-3 4 0,1 0-41,-6 1 0,2 4 38,-2 0 0,-4 5-156,4-5 87,-3 7-20,4-10-3,-4 11 0,5-6 45,-7 3-86,0 4-40,0-6 154,6 7-3,-4 0 1,6 0 171,-3 0-150,3 0 0,7 0 100,-1 0 0,1 0-67,0 0 0,4 0 69,1 0 0,5 0-77,-6 0 1,12 0 62,-1 0 0,9 0-53,0 0 0,5 0 2,5 0 0,10 0-62,9 0 0,1 0 57,-5 0 1,-1 5-80,-9 0 1,2 5 63,-2-5 0,1 6-98,-6-1 0,5-2 82,-5 2 1,7-2-97,-2 2 1,-5 1 46,-5-6 0,0 2-3,-5-2 0,-3-4 7,-2 4 0,2-2 12,-2 2 1,1-3-102,-6 3 0,1-2 89,-1 2 0,-1-2-12,-4 7 1,-3-7 3,-6 2 1,0 2 6,0-2 0,-6 4-25,1-4 8,-7 0-53,4 2 63,-7-6 1,0 8-51,0-4 37,0-4-31,0 6 38,0-1 0,-2-4-31,-3 3 24,4 3 14,-12-6 45,11 11 0,-9-10-45,6 7 0,-7-5 50,3 4 1,0-4-42,0 5 1,0-5 18,0 5 0,-3-5-8,7 4 8,-6 1 0,3 5-9,-7 0 1,5-1-1,0 1 0,1 0-5,-6-1 1,0 1 3,0 0 0,-4 1-12,-1 4 0,-1-4 10,1 4 1,4 1-48,-3-1 0,1 1 43,-2-2 0,4-2-120,-4 2 1,4-1 77,1 2 1,2-4-8,3 4 1,-3-4-18,3-1 1,-1 0 28,1-1 0,-3 6 65,3-1 0,-1 1-62,1-5 0,-3-2 87,3-3 0,-3 1-11,-2-6 1,1 5 4,-1-5 0,0 0-27,0-5 0,-4 0 9,-1 0 1,-6 0 85,2 0 0,1-5-49,-2 0 0,6-5 58,-6 5 1,1-1-76,-6 1 1,1 3 73,0-3 1,-7-1-61,-4 1 1,-14-2-95,-4 2 1,-9 2 50,3-7 1,-11 5-92,1-5 0,9 6 29,6-6 0,4 5 61,-4-5 0,0 5-169,0-5 1,5 7 31,1-2 0,0 4-1,-1 1 1,4 0 33,6 0 1,8 0-248,6 0-115,1 0 94,13 0 1,3-5-131,13 0 488,6-7 0,15 11 0,2-6 0</inkml:trace>
  <inkml:trace contextRef="#ctx0" brushRef="#br0" timeOffset="308">1470 8247 7579,'0'-10'225,"0"0"1,2 0-18,3-4 1,-1-7-32,11-4 1,-2-3-13,12-1 1,4-7 17,5-3 1,6-4-1,-6-1 1,7-8-146,-2-7-127,-3 0 1,-2-6-298,-9 6 1,2 7 85,-2 3 300,3 3 0,-5 2 0,-2 0 0</inkml:trace>
  <inkml:trace contextRef="#ctx0" brushRef="#br0" timeOffset="1325">2749 8012 7070,'10'0'134,"-1"0"1,1 0-46,5 0 1,0 0-1,-1 0 0,8 0 25,2 0 0,4-5 125,1 0 1,1 0 49,-1 5-208,7-7 0,2 6 8,6-4 1,6 2-6,4-2 1,10 3-146,4-3 1,-4 4 103,-5 1 1,-8 0-122,-12 0 1,-3 0 73,-7 0 1,-6 0-81,-3 0 0,-9 0 54,-1 0-154,-7 0 45,4 6 1,-7-3 108,0 7 0,-2-2-102,-3 2 1,2 3 91,-7-3 1,5 3-74,-5 2 0,7-5 61,-2-1 1,-1 1-48,1 5 64,0 0 0,6-2 3,4-4 0,5-2 70,10-7 0,1 0-49,3 0 0,4-5 110,-3 0 0,7-6-66,3 1 0,6-5 85,-2-4 1,-2 2-57,2-2 0,-6 4 114,1 5 0,-9-3 45,-5 3 1,-4-3 304,-1-1-298,-7-1 1,-2 0-76,-6 0 0,-6 1 31,-4-1 0,-10 0-15,-4 1 0,-6 4-197,-4 0 0,3 2 65,-3-2 1,3-1-334,1 6 0,3-2-126,2 2 1,2 2-865,4-7 1286,9 7 0,-16-10 0,9 5 0</inkml:trace>
  <inkml:trace contextRef="#ctx0" brushRef="#br0" timeOffset="2885">4395 8203 7011,'0'-15'626,"2"-1"-470,3-4 1,-4 4-26,4-4 0,3-3-99,2-1 49,-3 3 0,6-7-84,-3 3 1,-2-2 56,2-3 0,-2-1-84,2-3 1,1 1 56,-6-6 1,5 6-153,-5-1 0,4 3 38,-4 2 0,5-1 18,-5 1 0,5 4 31,-5 1 0,0 6-21,-5-2 0,4 4 27,1 1-27,0 1 87,-5-1 0,0 5-62,0 0 100,0 7-55,0-4 1,2 3-10,3-1 1,-4 0 0,12 5 0,-4 0-3,5 0 1,1-2 27,0-3 1,-1 4-27,1-4 0,0 3 99,0 2 0,4 0-89,1 0 1,6 0 116,-2 0 1,4 0-14,2 0 1,4-5 58,0 0 0,12 0-74,-2 5 1,16-5-22,4 1 0,8-3-10,6 2 1,-1-1-182,6-4 0,-6-2 117,2 7 1,1-4 69,-2 4 1,5 0-130,-4 5 1,-7 0 36,-9 0 0,-9 0-38,-5 0 1,-5 1 9,-5 4 0,2-1 59,-6 5 0,5-4-41,0 5 0,2-7 27,2 2 1,0 2-103,0-2 0,0 0 288,1-5 0,-8 0-214,-3 0 0,-3-2 23,-1-3 1,-6 3 0,1-2 0,-7 0 9,1-1 0,3 4-18,-3-4 1,1 3-9,-6 2 0,1 0 14,0 0 0,0 0 11,-1 0-17,1 0-16,0 0 1,-1 0 14,-5 0 1,-1 0 7,-3 0 1,-4 2-5,4 3 0,-3-2-2,-2 7 1,0-5 1,0 5 0,-2-6 18,-3 6 1,2-5-18,-7 5 1,5-2 10,-5 2 0,6 3 4,-6-3 1,5 3 4,-5 2 0,5-1 35,-5 1 0,5 0-42,-4-1 0,4 1 63,-5 0 1,2 1-56,-2 4 1,-1 2-2,6 8 1,-5-1 6,5 1 0,-6-1-14,1 0 1,2 1 6,-2-1 0,5 1-6,-5-1 1,2-1-31,-2-4 1,2 4 31,3-3 1,2-3-71,-7 3 0,7-5 61,-2 4 0,2-4-101,-2 4 1,3-4 87,-3 4 0,-1-4-33,1 4 1,-2-6 27,2 2 1,4-4 4,-4-1 0,1-2 14,0-3 1,2-2-56,-3-3-5,3-3 128,2 4-94,-6-12-1,4 4 250,-11-5 1,5 12-61,-7 0 1,-6 0-108,-3-5 1,-6 0 12,-4 0 0,-4 0 43,-6 0 1,-5 0-36,0 0 1,-6-5 22,1 0 1,-5-5-57,-5 6 1,-9-6-4,-10 5 0,-6-5-204,-4 5 1,12-5 221,2 5 1,-1-1-103,7 1 1,-6 3 86,1-3 0,3 4-49,-4 1 0,6-2 6,4-3 0,6 4-52,9-4 0,3 2 18,7-2 1,-2 3-100,-3-3 0,8 2-48,-3-2 1,5 3 36,0-3 0,3 4-132,7 1 0,6 0 48,3 0 0,9 0-439,1 0-749,7 0 1415,22 0 0,7-7 0,25-1 0</inkml:trace>
  <inkml:trace contextRef="#ctx0" brushRef="#br0" timeOffset="3235">5630 8159 5979,'0'-15'-37,"0"0"0,0 1 188,0-1 1,0-6 10,0-4 1,2-3 205,2-1 1,0 0-140,5-1 0,1-6 28,5-3 0,-5-3-243,0-3 47,-1-5 0,6 4-239,0-3 0,-5 3 89,-1 2 0,-5 7-841,1 2 633,3-2 0,-7 11 297,4-4 0,-3 11 0,-2-2 0</inkml:trace>
  <inkml:trace contextRef="#ctx0" brushRef="#br0" timeOffset="3702">5218 7923 7507,'2'-14'128,"3"-1"0,3-1-12,7-4 1,-1 2-115,1-6 1,5-1-7,-1-4 0,1-1 4,-5 1 0,6-7 0,2-2 0</inkml:trace>
  <inkml:trace contextRef="#ctx0" brushRef="#br0" timeOffset="4736">7012 7923 7569,'8'0'-184,"5"0"99,-5 0 1,7 0 388,-1 0-133,1 0 0,0-4-17,-1-1 0,8 0-59,2 5 0,-1-5 31,2 0 1,6 0-23,8 5 1,3-5-29,2 0 0,2 0 42,3 5 1,10-5-130,9 1 1,17-1-1,8 5 0,-3 0-81,-6 0 1,-13 0 43,-17 0 1,-10 1 44,-9 4 1,-11-2-56,-4 7 0,-5-5 73,-6 5-32,-2 0 0,-9 4 11,-3 1 1,-3-2-136,-6-3 1,-1 3 42,0-3 1,0 3-53,1 2 1,4-1 11,0 1 1,2-5 47,-2 0 0,4-1 44,6 6 0,0-5-108,0 0 183,0-7 1,1 4-95,4-7 1,5 0 84,10 0 0,-2-2-21,6-3 0,1-3 102,4-7 0,0 0 58,1 1 0,1-1-98,3 0 1,-3-4 126,3-1 1,2-1-47,-1 1 1,-6 4 127,-5-4 1,-7 2-37,-2-1 1,-2 3 43,-9-4 0,0-1-18,-9 1 1,-5-4-68,-10 4 1,-2-5-207,-8 6 1,1-6 119,-1 6 1,1-2-298,0 1 0,-1 4 119,1-4 1,1 9-641,4 1 0,2 0 69,8-5 642,5 7 0,-4-11 0,5 2 0</inkml:trace>
  <inkml:trace contextRef="#ctx0" brushRef="#br0" timeOffset="6086">8584 8144 7569,'-8'0'-374,"2"0"1162,6 0-581,0-7 1,0-1-108,0-6 1,0 2-20,0-3 1,6 4-89,4-9 0,3-1 47,2 2 1,-1-8-122,1 3 1,2-5 19,2-6 106,-3-2 1,6-9-127,-8-3 1,1 2 55,0-7 0,-5 6-121,-1-1 1,0 4 34,0 1 0,-1 6-23,-3 4 1,-3 4 48,3 6 1,-3 3-115,-2 6 154,0 0 12,0 7-72,0 1 327,0 20-139,0-3 1,1 10 43,4-10 0,3-4-9,7-6 0,6 0-35,4 0 0,-2 0 23,1 0 0,2 0-2,8 0 1,-1 0-7,6 0 1,-4 0-26,4 0 0,0 0-7,5 0 1,2 0 2,3 0 1,5 0-56,9 0 1,8 0 52,12 0 1,4 0-370,6 0 0,-2 0 287,-13 0 1,9 0-46,1 0 0,5 0 9,5 0 1,-5-1 63,-9-4 0,-3 1-81,-2-5 1,-4 5 65,3-1 0,-9-1-8,-5 1 1,-6 0 0,-4 5 0,-8 0 12,-7 0 0,-11 0-63,1 0 0,-9 0 49,0 0 0,1 5-95,-2 0 1,3 6 339,-3-1 1,-1-2-248,7 2 0,-7-2 12,1 2 1,-2 3-3,-3-3 0,1-2-24,0 2 1,-6-5 32,1 5 0,-6-5-16,0 4 0,3-4 0,-2 5 0,1-7-150,-1 2 146,-3 3 1,6-6-1,-3 3 0,-3-2-32,3 2 124,3-3-119,-7 4 98,6 1-40,-7 1 1,-2 2-19,-3-1 1,2 0 43,-7 0 0,5 5-33,-4-5 0,0 4 17,0 2 1,-4 0-18,3-1 1,-3 6 12,-2 0 0,2 6-12,3-2 0,-3-1 13,3 2 0,-3-1-33,-1 6 1,-1-1 20,0 0 0,0 1-1,1-1 1,-1 5-1,0 1 1,1-1-28,-1-5 0,0 6 24,1-1 1,0 0-22,5-4 0,-4 4 12,3 0 0,-2-1 1,3-8 0,-5 1 43,5-7 0,1 6-38,-2-6 0,5 1-7,-5-5 1,5-2 7,-5-3 1,5-2-4,-4-3 19,5-4-6,-2 12 63,-1-11 8,6 4 97,-6-6 49,7 0-114,0 7-27,0-5-53,-6 4 1,-3-6 2,-5 0 1,4 0 5,0 0 1,0 0 78,-4 0 1,-3 0-83,-2 0 1,1 0 99,-7 0 1,1 0-86,-6 0 1,-4 0 55,0 0 1,-7 0-34,2 0 0,-12 0-53,-8 0 0,-13 0 5,-11 0 1,-10 0-213,-5 0 1,8 0 146,2 0 1,3-5 78,-3 0 0,1-6 40,4 1 1,3-3-50,7-2 0,6 1-74,3-1 0,2-5 63,-2 1 1,7-1-118,-7 5 0,2 6 77,-6-1 0,2 7-136,7-2 1,7 3-24,3 2 1,5 0 87,5 0 1,-2 0-222,7 0 0,4 2-122,6 3 247,6-4 0,3 7-119,10-3 0,5-3-326,5 3 1,10-4 622,9-1 0,11-6 0,2-2 0</inkml:trace>
  <inkml:trace contextRef="#ctx0" brushRef="#br0" timeOffset="6427">9687 8320 6534,'0'-14'1014,"-5"-1"-715,0 0 1,-2-6 37,3-3 1,2-4-175,-3-2 0,10-6-30,5-3 1,9-8-95,6-2-29,3-13 1,-4 5-462,1-17 0,-1 4 377,6-8 1,-1 2-602,0 3 0,-1 1 675,-3 3 0,2 4 0,-4 6 0</inkml:trace>
  <inkml:trace contextRef="#ctx0" brushRef="#br0" timeOffset="7296">9378 7629 7569,'-15'0'0,"1"0"-555,-1 0 369,7 0 1,-5 0 53,3 0 298,-3 0 1,0-6-157,3-4 0,4 2 0,6-2 1,0 0-68,0-4 67,0 6 1,6-6-2,4 5 0,3-3 5,2 2 1,-1-1 102,1 6 1,1 0-107,4 5 1,-4 0 119,4 0 0,-4 0-95,-1 0 0,-5 7 122,0 3 0,-7-2-58,2 1 1,-4 1 7,-1 5 0,-1 1-134,-4 4 1,-8-2 93,-7 6 1,-1-1-119,1 2 1,2 3 66,-6-4 0,-1 2-42,-4-1 1,1 2 41,4-2 0,-4-2-81,3 1 0,-2-6 57,-3 2 0,6 1-4,-1-1 1,7-1 75,-1-4 1,2 0-60,3-1 0,5-4 110,5 0-99,2 0 1,8 0-30,4-1 0,12-5 34,7 1 0,5-4-72,5-1 1,4 0-77,-4 0 1,4 0-436,1 0 561,0 0 0,6-6 0,3-3 0</inkml:trace>
  <inkml:trace contextRef="#ctx0" brushRef="#br0" timeOffset="8276">11363 8070 7926,'14'-1'267,"1"-4"1,-5 3 53,0-3-260,-1 4 72,6 1 0,5-5-15,-1 0 1,7 0-13,-1 5 0,4-2-5,6-2 0,2 2-116,7-3 0,0 3 67,0 2 0,2-5-115,3 1 1,0-1 47,10 5 1,-4 0-112,9 0 1,-3 0 42,-3 0 46,1 0 1,-2 0-38,-3 0 0,-3 0 39,-7 0 1,-5 0-58,0 0 0,-6 0 73,1 0 1,2 5-97,-1-1 0,-3 3 78,-7-2 1,-4-3-23,-6 2 6,-1 5 0,-6-1 10,-3 6 0,-5-4-68,-5 0 1,-4 0 65,-11 5 1,4-1 5,-4 1 1,-1-5-7,1 0 0,1-1-2,4 6 0,2-5-57,3 0 184,4-1-86,6 0 24,0-3 0,8-7 27,6-4 0,3 1-57,7-5 1,1-1 85,4-5 1,2 0-75,4 1 1,-3-3 137,7-2 0,-6 2-77,1-2 1,-3 2 48,-1 3 0,-2-1-66,-4 0 1,-3-4 145,-6-1 1,0 1 83,-1 4 1,-1 0-112,-3 0 0,-3-4 38,-7-1 0,-2-1-44,-3 1 1,-5 4-72,-9-3 1,-4 2 44,-6 2 1,-7 1-429,-4-1 0,0 0-173,0 1 0,0 4 254,5 0 0,-4 7 216,5-2 0,0 3 0,4 2 0</inkml:trace>
  <inkml:trace contextRef="#ctx0" brushRef="#br0" timeOffset="9671">13303 8291 7569,'-7'15'-80,"6"-7"1,-6 0 166,7-3 301,-6-3 0,4 11-248,-11-12 0,11 4-83,-3-10 0,-1 2 64,1-7 1,0 0-20,5-4 0,0-3-27,0-2-58,0 2 1,7-10-56,2 2 1,4-3 49,2-1 1,0-2-3,-1-3 0,1 1 19,0-6 1,0 4-107,-1-4 1,1-5 61,0-5 0,-6-1-56,1 1 1,0 3 36,5-3 1,-5 5-79,-1 5 0,-5 1-35,1 4 0,-4 8 99,-1-4-28,0 11 1,-6-1 37,-4 10 0,2 4 32,-2 6 1,5 0-97,-5 0 158,7 0 0,-4 1-3,7 4 21,0-3 8,0 11 1,2-10-78,3 7 1,5-7 111,9 2 0,-1 2-60,7-2 0,-1 4 67,6-4 0,4 5-50,0-5 0,5 0 18,-4-5 1,10 0-20,0 0 1,4 0 5,0 0 1,8 0-52,6 0 0,8-5 40,-3 0 0,2-6-109,-1 1 1,3 2-141,-3-2 0,9 5 120,5-5 1,4 7 14,1-2 1,-3-2-32,-7 3 0,-1-1 77,-13 5 0,-2 0-17,-8 0 1,1 1 60,-6 4 1,-5 2-56,-4 2 1,-8 5 10,3-5 1,-4 0-2,-2 0 1,-5-4-114,1 5 0,-7-5 306,2 5 0,-3-7-226,3 2 1,-8-3 5,2-2 1,-2 0-5,2 0 1,-4 0-63,0 0 30,-7 0 84,10 0-67,-11 0 3,4 0 37,-6 6 0,0-3-2,0 7 1,0-5 30,0 5 0,0-5-45,0 4 7,0-5 110,0 9-102,-6-5 0,4 7 19,-3-1 1,-1 1-14,1 0 1,-2-1 49,3 1 1,0 2-42,-6 2 0,6-1 43,-6 7 1,0-1-26,-5 5-48,1 1 33,-1 6 1,0-5-27,0 3 1,-4 2 35,-1-2-10,-6 1-45,10 1 1,-7-4 39,3 7 1,9-4-54,-4 4 1,4-5 39,-4 5 1,0-4-52,1 4 1,1-6 59,3 1 1,-3-8-22,3-1 0,3-7 40,-6 3 0,10-7-50,-7 1 112,7 0-88,-4 0-1,7-7 67,-6-2-41,4-6 158,-4 0-164,-1 0 1,4 0 77,-7 0 1,5-5-67,-5 0 1,1 1 117,-6 4 0,-1-2-105,-4-3 1,2 3 112,-6-3 0,-1 2-61,-4-2 1,-2 4 5,-4-4 0,-4 2-19,-10-2 0,-10 3-3,-9-3 0,-9-1-114,-1 1 0,-1-2 120,6 2 0,-2 2-125,-4-7 1,-2 2 68,-8-2 0,9-1-78,7 6 1,1-5 49,8 5 0,2-6-91,8 1 127,-3 3-72,11 1 0,-4 1 48,6 0 1,4 0-91,1 5 89,0 0-11,8 0 0,-3 0-193,9 0 1,4 2-77,1 3-656,4-4 551,8 6 1,3-7-281,10 0 1,10 0 657,9 0 0,17 0 0,5 0 0</inkml:trace>
  <inkml:trace contextRef="#ctx0" brushRef="#br0" timeOffset="10039">14391 8409 6115,'0'-15'902,"0"0"-625,0 0 0,0 1 17,0-1 1,0-6-95,0-4 1,0-2-23,0-3 0,4-1-74,1-3-2,0-4 0,2-7-112,3-4 1,3 0 69,1-10 1,1 2-243,0-12 1,-5 4 108,-1 1 1,-1 0-402,2 10 1,2 9 200,-7 1 0,1 11-567,-1 3 840,-3 8 0,4 7 0,-6 0 0</inkml:trace>
  <inkml:trace contextRef="#ctx0" brushRef="#br0" timeOffset="10372">13964 8129 7031,'0'-14'134,"0"-1"1,5 0 102,0 0 1,2-4-148,-3-1 0,0-1-103,6 1 1,-6 4-148,6-3 107,-6-4 0,7 6-379,-6-2 0,1 4 432,-1 5 0,-3-3 0,4 5 0</inkml:trace>
  <inkml:trace contextRef="#ctx0" brushRef="#br0" timeOffset="10673">14155 8012 6940,'-9'-2'622,"-1"-3"1,5 2-279,-5-7 1,0 2-115,-4-2 0,-1-1-42,0 6 1,-6-5-21,-4 5-8,-2 0 1,2 0-147,1 0 0,-4-1 103,-2 1 1,-2 3-89,7-3 1,-1-1 62,2 1 1,1-5-285,3 5 0,4-6 122,-4 1 0,9-3-335,1-2 1,7 1 38,-2-1 0,3-1-124,2-4 0,8-3-132,7-6 1,6-1 61,9 1 560,6-1 0,1 1 0,7 0 0</inkml:trace>
  <inkml:trace contextRef="#ctx0" brushRef="#br0" timeOffset="11607">15464 8041 7569,'0'8'640,"0"-1"-306,0-7-174,6 0-80,2-7 0,7 6 27,0-4 1,-1 1 80,1 0 1,6 0-92,4-6 0,-2 7 79,1-2 0,7-3-166,8-2 1,7 2 15,8-2 1,2 5 50,12-4 0,4 1-131,1-2 1,4-3-71,-8 3 1,3 2 71,1-2 1,1 2 12,-1-2 0,-1-3-8,-3 3 0,-7 4 30,-13 1 0,-2 3 80,-13 2 1,-1-5-51,-8 0 0,1 0-70,-7 5 0,1 0-30,-5 0 0,-1-1 96,1-4 1,0 3-27,-1-3 1,1 4-232,0 1-24,-7 0 129,5 0 153,-11 0-39,4 0 0,-7 6 11,-4 4 0,1-2 54,-5 2 1,0 0-71,0 4 1,-3-4 51,7 0 0,-5 0-31,6 4 0,-8 1 71,2 0 0,4 0-71,1-1 1,-3-1 70,-2-3 0,2 3-54,-2-3 0,5 8 12,-5 2 0,5 1-21,-4-2 1,4-2 12,-5 2 0,5 3-72,-5-3 1,7 1 65,-2-6-240,3 1 122,2 0-715,0-7 430,0-1 401,0-7 0,7-7 0,1-1 0</inkml:trace>
  <inkml:trace contextRef="#ctx0" brushRef="#br0" timeOffset="12048">17345 8306 7569,'-2'8'-170,"-3"-3"60,4-4 1,-11 1 122,8 3 17,-8-3 1,4 4 107,-7-6 0,1 0 1,-1 0 0,0 0 67,0 0 1,1 0-71,-1 0 0,-6 0 50,-4 0 1,1 0-55,-6 0 1,4-5-12,-8 0 1,1 0 45,-1 5 0,3 0-194,-3 0 0,1 0 17,-1 0 0,-2 0-99,-3 0 1,-4 0-134,4 0 0,1 2 130,-1 3 0,7-2-214,-3 7 0,6-7 129,4 2 0,-1 2-85,7-2 1,-1 1-204,5-1 485,7-3 0,-5 11 0,5-5 0</inkml:trace>
  <inkml:trace contextRef="#ctx0" brushRef="#br0" timeOffset="12523">17022 8570 6098,'-10'0'286,"0"0"0,5 0 268,-5 0-422,1 0 1,-6 0-20,0 0 1,0 0-74,1 0 0,-1 0-4,0 0 0,-1 2 12,-4 3 0,2-4 1,-6 4 1,1-3-74,-1-2 0,-3 0-186,8 0 1,-6 0-434,6 0 262,-1 0 381,5 0 0,1 6 0,-1 3 0</inkml:trace>
  <inkml:trace contextRef="#ctx0" brushRef="#br0" timeOffset="12802">16963 8835 7569,'0'8'-99,"0"-1"278,-7-7-45,6 0 1,-17 0-80,3 0 0,-3 1 88,3 4 0,-4-3-250,-1 3 0,-1-4-129,1-1 1,-1 0-461,-3 0 696,2 0 0,1 0 0,-2 0 0</inkml:trace>
  <inkml:trace contextRef="#ctx0" brushRef="#br0" timeOffset="-55368">632 1338 7569,'-8'0'-1559,"1"0"2610,7 0 0,2-5-966,3 0 1,3-1-9,7 1 0,1 2-42,4-7 0,1 2 45,4-2 0,2-3-30,-2 3 1,4-3 18,6-2 1,0 1-51,5-1 1,0 0 5,-5 1 1,-1-1-6,-5 0 0,-1 1 6,-3-1 1,1-5 23,-7 1 0,6-1-41,-5 5 1,-1-4 34,-4-1 0,0 1-59,-1 4 1,-4-2 42,0-2 0,-7 6-10,2-7 1,-3 12-17,-2-7 1,-2 4-5,-3-4 1,-1 5-28,-4 1 1,-8 5 43,3-1 0,-3 4-76,3 1 1,-1 0 66,-3 0 0,2 0-39,-2 0 1,-3 1 22,3 4 1,-2-1-73,1 5 0,4 1 68,-4 5 1,-1 0-3,1-1 0,1 6 25,4 0 0,5-1-27,0-4 1,5 4 40,-4 1 0,5 5-35,-1-6 0,4 2-6,1-1 1,0-4 14,0 4 0,6 1-5,4-1 0,5-1 2,4-4 1,-1 0-3,7-1 0,-6 1-17,6 0 0,-1-5 15,6-1 1,-6-5-6,1 1 0,4-4 2,6-1 0,-1 0 26,-5 0 1,7-6-23,3-4 1,-1 2 68,1-2 0,-5 0-59,6-5 1,-8 1 2,3-1 1,-6 0 53,-5 1 0,3-3-46,-8-2 1,6 2-12,-6-2 1,-1 1 13,-8-2 1,2 4 2,-8-4 0,1 4 10,-5 1-12,0 1-20,0-1 2,0 0 1,-6 7-2,-4 3 1,2 3 6,-2 2 0,-5 0-55,-4 0 1,-6 7 51,6 3 0,-6 3-93,6 2 1,-6 4 76,5 1 1,-2 1-32,7-1 0,-3-2 36,8 6 0,-1-4 0,1 4 1,3-6 43,7 2 1,0 1-53,0-2 1,7-1 26,3-8 0,8 2-14,1-7 1,7-1 25,-1-4 1,3 0-19,1 0 1,0-1 1,1-4 1,-1-8-10,1-7 1,-6-1-3,1 1 1,-3 2-2,3-6 1,3 4 4,-4-4 0,6 4-28,4-4 1,-3 1 24,3-2 1,2-1 2,-2 7 1,4-1-6,-9 5 0,2 6 17,-11-1 32,0 7-18,-6-4 1,-5 14 4,-5 2 1,-8 9-25,-6 2 1,-3 6-18,-2-1 0,2 1 21,3-2 1,-3 4-25,3-4 1,-1-1 21,1 2 1,2-6-35,3 6 1,3-7 21,-3 1 1,5-7-6,5-2 0,-1-5-12,5 4 1,3-5 15,7 1 1,-1-4-8,7-1 0,-6-1 7,6-4 1,-2-2 24,1-3 1,2-3-26,-6 3 0,0-1 74,-6 1 0,1-3-61,0 3 0,1-3 4,4-1 0,-4-1-10,4 0 0,-4 1 12,-1-1 1,1 2-32,4 3 27,-4-3 1,5 11-16,-6-3 14,0-3 28,-1 7 0,-4-1-42,0 7 1,-7 6 3,2-1 0,-3 3-6,-2 2 0,0 1 15,0 4 0,-7-2-33,-3 6 0,-3-4 27,-1 4 1,-3 1-149,-2 4 1,2-4 80,-2-1 0,4-6-270,5 2 1,-1-4-300,6-1-203,-7-7 838,11-2 0,-6-6 0,7 0 0</inkml:trace>
  <inkml:trace contextRef="#ctx0" brushRef="#br0" timeOffset="-55043">3160 148 7569,'-1'9'31,"-4"1"72,3 0 0,-6 5 0,5 1-41,-2 4 0,-7-2-58,3 6 0,1 1 59,-2 4 0,0 2-78,-5 3 0,1 4 79,-1 6 0,0 0-51,0 0 0,1 7 4,-1 3 0,-5 8-89,1 2 1,-1-6 57,6-4 1,-6-6-82,0 1 1,1 0-170,4-5 1,2 1 106,3-10 1,-1-3-204,6-7 0,0-4 360,5-6 0,6-7 0,3-2 0</inkml:trace>
  <inkml:trace contextRef="#ctx0" brushRef="#br0" timeOffset="-54845">3337 574 7569,'-12'13'14,"-2"-3"38,2 3 1,-9-7 25,6 4 1,-6 3-187,-3-3 1,-3-2 90,3 2 1,-4 0-129,4 5 1,1-1-328,-2 1 318,7 0 0,-8-1 154,7 1 0,-1 6 0,5 2 0</inkml:trace>
  <inkml:trace contextRef="#ctx0" brushRef="#br0" timeOffset="-54507">3234 1088 7569,'29'0'-120,"-1"0"-30,-3 0 0,-4 0-431,-6 0 367,6-6 0,-5-1 875,4-2-471,-11-5 1,-2 6 3,-7-6 0,-2 4-118,-3 0 0,-8 7-32,-6-2 0,-7-2-17,1 2 1,-1 1-7,2 4 1,-4 1-75,3 4 1,2-2 99,-1 7 0,6 0-112,-2 5 0,6-1 37,4 1 1,-2 5 51,8-1 1,-1 2-27,5-1 1,0-2 113,0 6 1,6-6-53,4 2 1,8 1 91,2-1 0,7-2-90,3-8 0,1 1 1,8-6 1,0 0-173,5-5 0,2 0 61,3 0 1,-5 0-813,0 0 860,-6 0 0,-9-7 0,0-1 0</inkml:trace>
  <inkml:trace contextRef="#ctx0" brushRef="#br0" timeOffset="-52808">4248 1485 7569,'-21'0'0,"-4"0"-195,-9 0 1,-3 2-311,-8 3 1,0-4 539,-4 4 1,-4-3 125,-5-2 0,4 0-48,0 0 1,0 0-96,-5 0 0,-6 0 79,-4 0 0,-11 0-342,-8 0 0,1 0 291,-1 0 0,-6 0-40,0 0 0,42 2 0,-2 1 3,-2-1 0,0 1 0,-2 2 1,1 1-216,1-1 1,0 0-1,2 1 1,1 1 209,2 0 1,0 1 0,-1-1 0,-1 0 13,-3 1 0,-1-1 0,1 0 0,1 1-15,-43 7 0,46-8 0,0 0 3,-41 8 1,41-8 0,-1 1-7,-1-1 1,0 0 0,3 1 0,1-1-2,-43 8 0,8-1-43,2 1 0,-5 0-6,-6 0 1,6 1-53,5 3 0,13-2 1,1 2 0,9-2 39,6-3 0,3-4 22,7 0 0,2-7-25,2 2 1,1-3 253,10-2 0,1-2-240,8-3 0,9-3 383,-4-7 1,10 1-351,1-1 1,2-1 124,2-4 1,0 4-136,0-4 0,-5 4 182,0 1-171,0 0 1,5 1 109,0-1 0,-5 0-56,0 1 1,1 4 79,4 0 1,0 0-64,0-4 1,0-6 2,0 0 1,6-6 32,4 2 0,3-6 5,2-4 0,1-4 5,4-6 1,1-1-38,3-4 1,4 1-8,-3-6 0,1 1 7,-2-6 1,4-7-42,-4-2 1,-2-4 8,-3-2 0,-2 1-75,-3-1 1,-1 12 48,-3 4 1,-3 4 27,-7 0 1,0 0-120,0 10 0,0-4 59,0 9 1,0 3-74,0 2 1,-5 5 86,0 4 0,0-1-197,5 6 96,0 1 59,0 4 80,0 7 1,2 1-56,3 7 0,4 0 37,11 0 0,-2 7-27,6 3 0,-1 3 74,2 1 0,7 1-61,-2 0 0,11-2 64,3-3 1,1 3-28,9-3 1,0-4 2,5-1 0,0 2 39,0-3 0,3 1-56,6-5 1,12 0-278,13 0 1,4-5 286,-9 1 1,0-6-20,-5 5 0,2-5 20,13 5 0,-1 0 23,1 5-1388,-10 0 1357,-1 0 0,-6 0 4,7 0 1,7 0-242,3 0 1,-3 0 233,-2 0 1,-2 0-41,2 0 0,4-1 32,-46-2 0,1 1 0,-1 0 0,-1 0-32,48-7 1,-3 4 28,-7-5 0,5 0-119,0-5 1,0 2 67,-5 4 0,-8-4-83,-6 3 1,-14 3 135,-11 2 1,-9 4-44,-6 1 1,-3 0 280,-2 0 1,-4 0-280,-1 0 1,-1 0 735,2 0 1,-3 0-722,-2 0 1,-4 5 265,4-1 0,-9 6-252,-1-5 1,-2 7-3,2-3 1,2 0 13,-7 0 0,-1 1-18,-4 5 0,0 4 21,0 1 1,0 1-17,0-1 1,0 1 37,0 4 0,-6 2-34,-4-2 0,-5 3 89,-4 1 0,2 2-45,-2 3 0,-2-1 6,1 6 0,-4-1 5,4 1 0,-6 8-25,1-3 1,2 10-34,-1 0 1,6-1 38,-2 0 0,-1 0-29,2 1 0,-1 3 21,5-3 0,2-4 2,3-1 1,-1 2-56,6-2 1,-5-7-4,5-7 1,0-6-189,5-4 0,0-4-73,0-7-97,0 1 388,0-7 0,7-8 0,1-8 0</inkml:trace>
  <inkml:trace contextRef="#ctx0" brushRef="#br0" timeOffset="-52139">2205 1662 6156,'-8'9'-103,"3"1"41,-3 0 636,0 5-386,-1-1 0,-2 1 159,6 0-208,-6 0 1,7 6-47,-5 3 0,4-1-33,-5 2 1,0 4-94,-5 5 0,6 7 69,-1-2 1,0 4-133,-5 1 0,2 0 29,3 0 1,-3 0-37,4 0 1,-5 2 10,0 3 1,4-6-128,0 6 1,2-2-40,-2 7 1,-1-2 104,6-3 0,-7-8 153,3 3 0,2-3 0,-6 3 0,5 0 0</inkml:trace>
  <inkml:trace contextRef="#ctx0" brushRef="#br0" timeOffset="-51806">2205 2838 7569,'0'14'0,"0"1"-728,0 0 606,0-1 0,-7 1 534,-2 0-349,-4-1 1,-4 1 63,-2 0 1,2 1-89,-2 4 1,-3-4 38,3 4 1,-6-4-65,6-1 1,-2 1 62,1 4 0,2-9-6,-7 4 1,8-4 10,-3 4 1,4-7-67,1-3 0,0-3-11,1-2 1,-1 0-55,0 0 1,0-7 79,1-3 1,-3-4-114,-2-6 1,2-3 60,-2-6 0,3-1-74,1 1 0,0 0-61,0-1 1,1 1-338,-1-1 493,7-6 0,-12 5 0,4-5 0</inkml:trace>
  <inkml:trace contextRef="#ctx0" brushRef="#br0" timeOffset="-51190">3116 3499 6379,'-14'0'-72,"-1"0"0,-1 0 170,-4 0 0,-3 0-55,-6 0 0,-7 0 74,-3 0 1,-10 0-89,-5 0 0,-10 0 88,-5 0 0,-2 0-69,-3 0 1,5 2 17,1 3 1,-9-4-297,-11 4 0,1 2 239,-1-2 0,3 4-74,12-4 1,-4 2 94,8-2 1,-2-2-157,-3 7 1,1-7-24,-1 2 0,4 3-9,6 2 0,2-4 20,13-1 0,0 3-55,5 2 1,1-2 192,4 2 0,-2-5 0,7 5 0,0-7 0,8 4 0,3-4 0,3 4 0,-3 2 0,-3 1 0</inkml:trace>
  <inkml:trace contextRef="#ctx0" brushRef="#br0" timeOffset="-50087">897 3528 7106,'-5'10'-463,"0"0"646,0-7-161,5 10 1,-5-9 197,0 5-104,-6 1 1,8 5-71,-7 0 1,7-1 7,-2 1 1,-2 0 32,2-1 0,-5 8-25,5 2 1,-6 1-4,1 4 1,2-1 3,-2 11 0,2-1-93,-2 1 1,-1 3 17,6-3 0,-5 4-68,5 1 1,-5 0 62,6 0 1,-6 0-16,5 0 1,-2 2-89,2 3 1,2-3 54,-7 3 1,7 1-36,-2-1 0,2-4 58,-2-6 0,3-5-34,-2 5 1,0-6 35,-1 1 0,4-8 9,-4-1 1,3-7 15,2 1 1,0-2-18,0-3 1,0-4-22,0 0-6,0-7 26,7 4 6,1-7 0,7 0 99,-1 0-63,1 0 0,0-5 8,-1 0 0,1 0 84,0 5 1,-1 0-64,1 0 0,5 0 62,-1 0 1,8 0-76,-3 0 0,4 5 34,1 0 0,7 0-19,3-5 0,4 0 53,1 0 0,2 0-41,3 0 0,16 0-4,13 0 0,10-7-313,10-2 0,-6 0 293,6 0 0,-43 3 0,1 0-281,2-3 0,2-1 0,2 1 0,0 1 267,-1-2 0,0 1 0,-3 1 0,-1 1-47,41-3 1,-46 3 0,0-1-188,46-6 1,0-1 135,-10-5 0,-8 9 38,-6 1 0,-14 2 41,-11-2 0,-5-1 212,-5 6 0,-4-5-218,-11 5 1,2-1 360,-6 1 1,1 3-363,-1-3 0,-4-1 129,4 1 1,1-5-184,-1 5 0,-1-1 24,-4 1 1,0 3-50,-1-3-2,1 3 183,-7 2-193,-1 7 211,-7 1-102,0 7 1,-5-5 56,0-1 1,-2-5-56,2 1 31,4-4 1,-7-1 33,3 0-36,3 0 1,-4-1 9,6-4 0,0 1-31,0-5 0,-5 4 114,0-5 1,-2 0-99,2-5 1,4 1 79,-4-1 1,3-5-65,2 1 1,0-7 29,0 1 0,2-4-50,3-5 1,3-4-3,7-6 1,1 0 43,4 0 0,-9-7-24,4-3 0,-10-8-49,-1-2 0,-4 6 46,-4 4 1,-6 5-209,-10-5 0,4 8 57,-4 2 0,-1 2-66,1 7 0,-1 1-11,2 5 0,1 4-40,-7 1 0,9 6 66,1-2 0,0 4-44,6 1 165,2 0 0,-1 2-130,3 3 153,3 4 0,-4 4 15,6-3 3,0 4 226,0-6-250,0 20 59,0-10 1,-5 12-40,0-10 18,-6-3-10,2 4-95,-5-6 0,-1 0 81,0 0 7,1 0 0,-8 7 0,0 1 0</inkml:trace>
  <inkml:trace contextRef="#ctx0" brushRef="#br0" timeOffset="-49287">2058 4719 7569,'0'-8'15,"0"-5"1,0 10 62,0-7-33,0 0 1,2-5-7,3 1 0,1-8 90,4-2 0,3-9 31,-3-1 0,8-12-14,1 2 0,3-5-51,-3 0 0,-3-2 54,4-2 0,1-10-148,-1 5 0,-5-6-83,-6 0 0,-4 4-64,5-4 1,-7 9-186,2 1 0,2 6 157,-2-1 0,0 9-142,-5 0 0,-2 8 82,-3-3 1,2 9-117,-7 2 350,7 6 0,-10-3 0,4 6 0</inkml:trace>
  <inkml:trace contextRef="#ctx0" brushRef="#br0" timeOffset="-48198">3513 4146 7090,'10'0'-200,"0"0"0,0 0 327,4 0 1,1 0-61,0 0 1,-1 0 76,1 0 1,6-5 130,4 0-217,3-6 1,1 9 26,0-3 0,9-1 5,6 1 0,8-5-11,12 5 0,-7-2 13,7 2 0,-7 2-90,7-7 1,-5 7 80,-6-2 1,3-1-125,-7 1 1,0 0 12,-5 5 1,-1 0 25,-4 0 0,-3 5 7,-7 0 1,-6 6 5,-4-1 1,-4-2-6,-5 2 14,-3 0 0,-7 4-44,0 1 1,0 0 44,0 0 1,-5-1-140,0 1 0,-2-5 72,2 0 1,-1 1-69,-4 9 1,-3-4 83,3 3 1,-3-2-8,-2-2 0,6 4 18,-1 1 1,0-1-16,-5-4 1,5-2-14,1-3 1,5 3-9,-1-3-30,4-4 48,1 1 1,1-7-5,4 0 0,8 0 64,7 0 0,6-7-57,-1-3 0,2-3 99,3-1 0,4-1-86,0 0 0,6 1 180,-6-1 1,2 0-90,-2 1 1,-3-1 89,3 0 1,-2 0-50,-3 1 0,0-6-18,1 1 0,-1-3-29,0 3 0,-1 2 15,-3-2 0,-4 2 9,-6 3 1,-6-1-18,1 0 0,-6-1-11,0-4 0,-8 4 8,-6-4 0,-10 4-93,-4 1 1,-6-4-14,-4-1 1,-4 1-155,-6 4 0,2 0-24,3 1 0,-9 0 89,4 5 0,-5-3 127,0 7 0,-3-6 0,-7 3 0</inkml:trace>
  <inkml:trace contextRef="#ctx0" brushRef="#br0" timeOffset="-47054">2293 3426 7569,'-10'14'-494,"1"1"339,-1 0 1,-5-1-31,0 1-31,-6 6 196,-2-4 0,-11 10 342,0-2-179,-7 3 0,3 1 3,-6 0 1,-2 2-95,-3 4 1,2 2-13,-7 7 1,-6 5-3,-9 0 1,28-19 0,-3 1-218,-2-2 0,-1 1 0,1 1 0,-1 1 214,0 0 1,1 0-1,2-1 1,1 0-58,-1 3 0,0 1 1,-1 2-1,-1 1-4,-6 3 0,1 1 0,3 0 0,1-1 10,2-1 0,2-1 1,2 0-1,2-1-119,-30 25 1,12 1-7,13-5 1,6-7-29,9-3 1,6-11 41,4-9 0,9-1-264,5-9 391,3 1 0,2-4 0,0 2 0</inkml:trace>
  <inkml:trace contextRef="#ctx0" brushRef="#br0" timeOffset="-44228">5365 4572 7569,'0'-15'116,"0"1"1,7-3-271,3-2 0,-2 1 133,2-7 0,-6-1-62,6-8 0,-5 3 69,5-3 1,-2-2-6,2 1 1,1-9 32,-6 5 1,7-8-18,-2 3 0,-2-1-7,1-4 1,-4-3 6,5-2 1,-2 4-3,2 1 1,2 3 14,-8 2 0,3 5-26,-2-1 1,-3 13 25,2-3 1,-2 4-22,-2-3 1,0 6 15,0 3 1,0 4 0,0 1 0,0 5-7,0 1 1,0 4 2,0-5-7,0 7 13,0-10-16,0 11 0,2-6 10,3 3 1,-2 3 3,7-3 0,-5 4 26,4 1 0,-4-5 3,5 0 0,0 0 2,5 5 1,-1-5 8,1 0 0,0-5-15,-1 6 1,8-6-9,2 5 0,4-7 10,1 3 1,7 0-5,3 0 0,10-1-1,5-5 0,-1 0-9,0 1 1,-4-1-8,5 0 0,5 6 11,5-1 0,11 0-6,-2-5 0,9 5-39,-3 1 1,-8 4 39,-7-5 1,1 7-45,-1-2 1,6-2-127,-1 2 0,4 0 145,6 5 1,-11-4 1,1-1 0,-9 0-4,-6 5 1,3-5 14,-3 0 1,-1 0-6,1 5 0,-1-5-2,6 0 0,-7 0 3,-3 5 0,-3 0-39,-2 0 0,-4 0 199,-1 0 0,-7 0-235,3 0 0,1 0 64,-2 0 1,5 0-17,-5 0 0,1 0 32,-6 0 1,-4 5-27,-1 0 1,-6 0 26,2-5 1,1 5-39,-2 0 41,1 0-23,-5 1 0,-1-4 0,-4 6 1,0-3-6,-7-3 10,4 11 0,-7-10-3,0 7 1,-2-5 6,-3 4-6,-3 1 0,-7 5 20,1 0 0,-1-6-16,0 1 1,2 0 2,4 5 0,-5-1 2,5 1 1,-4 0 0,-2 0 0,5 4-1,0 1 1,7-1-3,-2-4 0,3 1 2,2 4 1,-4-2-4,-1 6 1,-5-4 42,5 5 0,-5-1-39,5 5 1,-6 1 18,1-1 1,2 1-20,-2-1 1,5 0 0,-5 1 0,6 1-38,-6 3 0,5-3 40,-5 3 0,5 2-34,-5-1 0,5 4 27,-4-5 0,4 5-4,-5-4 1,5-1-5,-5-5 1,5 1-27,-4-1 0,4 1 20,-5-1 1,2-1-3,-2-4 1,-2 4 10,8-3 0,-8-3 2,2 3 1,2-7 19,-2 1 0,7-2-25,-2-3 1,-1 1 38,1 0-39,-7-7 17,11 5 1,-8-11 6,5 3 5,2-4 104,-5-1-108,1 0 82,4-6 0,-6 4-76,3-3 0,2 4 85,-7 1 0,0 0-71,-4 0 1,-1 1 21,0 4 1,-4-3-24,-1 3 1,-6 1-2,1-1 0,-4 0 1,-5-5 1,-4 5 5,-6 0 0,0 1-69,0-1 1,-4-3 58,4 3 1,-11-2-60,1 2 1,-5-3 48,-9 2 1,-1-2-52,-5-2 1,3 2-77,2 3 1,2-4 100,3 4 0,4 2-5,-4-2 0,-8 6 13,-1-1 1,1-2-5,3 2 0,12-7 4,-2 2 1,10 1-61,0-1 0,9 0 51,0-5 0,3 0-108,-2 0 1,3 0 34,6 0 1,3 0-306,2 0 321,4 0 1,6 0-220,0 0 0,7-1-188,3-4 472,4 3 0,-6-11 0,-1 5 0</inkml:trace>
  <inkml:trace contextRef="#ctx0" brushRef="#br0" timeOffset="-43750">7012 4410 7569,'-15'0'-766,"5"0"999,0 0-150,0 0 1,1-6 91,-1-4 0,7-3-108,-2-2 1,5-1 149,5-4 1,1-2-108,4-8 0,3-1-47,-3-3 1,3-4-4,2-6 0,-1 0-79,1 0 1,0-12-66,-1-2 0,1-4 91,0 3 0,4 5-163,1 0 0,0 0 47,-6-5 1,-1 2-32,-3 3 1,2-3-53,-8 3 0,6 3-360,-5 2 552,0 10 0,2-3 0,1 4 0</inkml:trace>
  <inkml:trace contextRef="#ctx0" brushRef="#br0" timeOffset="-42842">8570 3925 7569,'8'0'-1052,"5"0"1217,-3 0 1,-2 0 19,2 0 0,-1 0-104,6 0 1,0 0-1,0 0 1,1 0-3,4 0 1,2-5 1,8 1 1,4-1 3,0 5 0,15-5-94,5 0 1,10-2 94,9 2 0,1 2-124,-1-7 1,1 5-114,-1-4 0,1-1 112,-1-5 0,-1 2-5,-3 3 1,-5-1 59,-11 6 1,-8-5-64,-11 5 0,-5 0 54,-4 5-57,-4 0 48,-6 0-54,-7 0 0,-2 7 186,-6 3 0,-1 3-166,-4 1 1,2 1-63,-7 0 0,2 4 77,-2 1 0,-3 1-28,3-1 1,2-4 13,-2 4 1,7 1 33,-2-1 0,3-1-37,2-4 0,0 0 80,0-1 1,2 1-31,3 0 1,-2-5 8,7-1 1,-2-4 44,2 5-68,3-7 1,-5 4 34,7-7 0,-1 0-27,1 0 0,1-2 14,4-3 1,3-3-12,6-7 0,1 1 60,-1-1 1,0-5-31,1 1 0,-1-2 76,1 1 1,-1-1-43,0-4 1,-6-1 10,-3 7 0,-5-6 24,-6 5 0,-2-4-51,-7 4 0,-2 1-108,-3 4 1,-9-1 110,-11-4 0,-3 4-166,-1-4 0,0 4 86,-1 1 0,3-1-364,2-4 1,-3 4 31,4-4 352,3-3 0,-7 7 0,5-5 0</inkml:trace>
  <inkml:trace contextRef="#ctx0" brushRef="#br0" timeOffset="-41439">10510 4249 6548,'8'-10'-153,"-3"0"0,-3 0 255,-2-4 1,0-1-52,0 0 1,5-1 14,-1-4 1,1-3-37,-5-6 0,5-7 48,0-3 1,5-5-32,-5-5 0,6 1-3,-1-5 0,-2 4 23,2-5 0,0 0-19,5-5 0,-6 0-89,1 0 1,-5 5 80,5 1 0,-7 0-102,2-1-28,3 4 106,-6 6 1,4 6-64,-6 4 1,5 8 47,0 1-3,0 7 43,-5-3 0,5 11-43,0 0 0,1 7 117,-1-2 0,-1 4-97,5 1 1,-4 0 49,5 0 1,0 0-35,5 0 0,1 0-18,3 0 0,-1 0 8,7 0 0,-1-2-10,6-3 1,-1 2-24,1-7 1,9 5 33,0-5 1,7 5-54,-7-4 39,3-1 1,9 0-17,3 0 1,10 5-5,4-5 0,12 6 17,8-6-144,-6 7 0,3-9 133,-16 7 0,3-5-2,-4 5 0,4-4 52,1 4 1,1 0-45,-1 5 1,-2 0 1,-8 0 0,1-2 2,-10-3 1,1 4 1,-1-4 1,4 3 1,-5 2 0,3 0-21,-2 0 1,1 2-22,-6 3 1,0-4-8,-4 4 1,-6-3-33,0-2 1,-5 2 172,5 2 1,-4-2-131,4 3 1,-6-3 6,1-2 0,-8 4 35,-2 1 1,-1 0-35,2-5 0,1 5 1,-6 0 1,-1 2-10,-4-2 95,-7-4-81,5 6-33,-11-1 39,4 2-1,-6 1 5,0 4-57,0-12 1,0 12 45,0-3 1,-1-2-14,-4 2 1,3-5-5,-3 5 13,4 0 74,-6 4-77,5-6-2,-4 6 49,-1-6-44,6 6 2,-12 1 5,11 0 72,-11-1-62,11 1 1,-9 0 29,6 0-33,0-1 7,-1 8-5,4-6-2,-5 12 1,2-7 3,1 3-1,-8 4 3,11 1-4,-6 3 1,0 3 0,-1-4-1,-6 4 0,-1 2 4,0 1-4,0 4 0,1-4 1,-1 6 3,0 0 1,1-5-4,-1 1 0,0 0 6,1 9-6,-1-9-276,0 9 277,0-12 1,7 1-1,-5-2 0,12-7-73,-12 0 71,11 1 1,-5-2-7,7-4 3,-6 4 279,4-12-282,-4 12 9,-1-5 1,6 1-11,-4 1 1,-2-6 7,2 6-7,0-7 1,-1 10-1,4-12 92,-11 5-84,11-6-2,-11 0 32,12-1-29,-12-6 8,11-1-16,-4 0 11,-1-6-1,5 6 1,-11-7 24,3 0 0,-3 0-22,-1 0 0,-8 0 42,-2 0 0,-4 0-40,-1 0 0,-2-5 24,-4 0 1,3 0 3,-7 5 1,3 0 4,-8 0 1,3-5 21,-8 0 1,0-1-36,-5 1 1,-8 1-6,-17-5 1,-7 4-1558,-7-5 1524,-7 7 1,14-5 3,-8 3 0,-4 1-118,45 0 1,-1-1-1,0 1 1,2-1 118,-46-4 1,4 0-162,11 5 168,-3 2 1,12-5-61,1 7 1,1 0 37,8 0 1,7-5-89,8 1 0,10-1 47,4 5 1,6 0-245,4 0 1624,11-7-1511,1 6 727,5-13-535,22 6 0</inkml:trace>
  <inkml:trace contextRef="#ctx0" brushRef="#br0" timeOffset="-41093">11436 4381 7569,'8'0'-726,"5"0"334,-11-7 224,11-1 0,-10-6 431,7-1 0,0-1-41,4-4 0,3-8-11,2-6-131,-2-7-11,11 4 1,-6-11 97,8-6 0,4-6-114,0-14 0,1 1-196,-6-1 0,-1 1-20,-4-1 0,2-4 83,-6 0 1,1-6-282,-1 6 1,-9 4 360,4 6 0,3 6 0,5-4 0</inkml:trace>
  <inkml:trace contextRef="#ctx0" brushRef="#br0" timeOffset="-40185">13435 3793 7569,'10'5'-36,"0"0"0,-1 0 115,6-5 0,0 0-64,0 0 0,6 0-6,3 0 1,4 0-7,1 0 1,1 0 74,-1 0 1,2 0 40,4 0 1,2 0-101,7 0 0,2 0 68,3 0 1,5 0-131,10 0 1,-2 0 38,6 0 1,-11 0-50,2 0 0,-3 0-10,3 0 0,-9-5 35,-6 0 0,-6 0 59,-9 5 0,-11 0 26,-3 0-31,-10 0 1,0 7-15,-10 2 1,-3 0-55,-7 0 0,-5 1 63,1 5 0,-6 0-118,6-1 0,-1 6 55,5-1 1,1 1-15,-1-5 1,2-1 16,3 1 0,2 0 13,3 0 1,3-1-29,-3 1 1,4-5 21,1 0 1,0-6-1,0 6 1,6-5 2,4 5 0,3-7 3,2 2 0,1-3-1,4-2 1,-2 0 47,6 0 0,2 0 10,9 0 0,2-5-49,7 0 1,-1-7 120,-4 3 0,2 1-105,-7-2 0,-1 0 122,-9-5 0,-2-4-63,-8-1 0,-1 0 24,-3 6 0,-3-1-40,-7 0 1,0-1 63,0-4 0,-7 4-41,-3-4 0,-9 4 1,-6 1 1,2 2-116,-1 4 0,-1-4 100,-4 3 0,0-3-292,-1-2 0,1 5 83,-1 0 1,1 1 158,0-6 0,-1 0 0,1 0 0</inkml:trace>
  <inkml:trace contextRef="#ctx0" brushRef="#br0" timeOffset="-38758">14993 4469 6652,'0'-8'-550,"2"-5"559,3 3 1,-4-5 57,4-4 0,2-2 123,-2-4 0,6-4-61,-1-1 0,-2 1 46,2-5 1,0-4-69,4-1 1,6-5-40,0-5 0,1-8-18,-2-7 1,-2-1 82,2 1 0,3 5-200,-3 0 1,2-4 70,-1 4 1,-2-3-56,6 3 0,-6-3 46,2 3 0,-4-3-63,-1 8 0,0 4 41,-1 1 1,-4 4-66,0 6 1,-7 3-7,2 7 0,-2 6 78,2 3 1,-3 4-40,3 1 29,-3 7 1,-4 2 26,-3 6-32,3 0 1,-4 1 100,6 4 0,0-2-32,0 7 1,0-5 6,0 5 1,1-5 13,4 5 0,4-7-39,5 2 0,1-4 22,0-1 1,4 0-19,1 0 0,1 0 28,-1 0 0,-2 0-25,6 0 1,1 0 54,4 0 0,2 0-51,3 0 0,6-4 0,9-1 0,0-5 27,9 5 0,3-2-15,7 3 0,-2-3-36,-7-3 1,6-1 29,3 6 0,11-7-224,4 3 1,2-3 212,-2 2 1,-4-3-35,-11 4 1,-7 2 36,-7 2 1,-12 2-6,2-2 0,-8 3-13,3-3 0,-6 4 5,1 1 1,2 1-77,-1 4 1,-1-3 72,-5 3 1,1 1-95,-1-1 0,-4 0 237,-1-5 0,-6 2-243,2 3 1,1-4 57,-2 4 0,1-3-7,-5-2 0,-1 5 33,1 0 0,0 0-29,0-5 1,-1 4 46,1 1 0,0 0-56,-1-5 78,1 0 0,0 0-47,-1 0 1,-4 0 18,0 0-56,-7 0-138,4 0 106,-7 7 31,0-6 91,0 13-89,0-6 110,0 6-57,0 1 1,-5 0 5,0-1 1,-5-4 21,5 0 0,-1 0-31,1 5 1,2-2 13,-7-4 0,5 5-8,-5-5 0,5 6-7,-5 5 0,6-2 4,-6 6 1,5-4-8,-5 4 1,0 1 9,-4 4 1,4 2-2,0 3 1,0 2-4,-5 4 1,6 0-1,-1-5 1,0 5-6,-5 0 0,1-3 6,-1 2 0,0 1-3,1 4 0,-1 0 3,0 0 0,-4 5-64,-1 0 1,-1 5 14,1-5 1,4 5-9,-4-5 0,4 0-8,1-5 1,0-2 36,1-3 0,-1 2 44,0-6 1,1 4-49,-1-5 1,2-5 57,3-4 0,2-7-49,3 2 1,3-4 64,-3-1-8,4-7 16,1-2 46,0-6-90,-7-6 1,4 4 4,-7-3 0,5 2-6,-4-2 1,-1 3 28,-5-2 1,0 2-10,1 2 0,-3-2 1,-2-3 1,-4 4 102,-7-4 1,-7 3-104,-7 2 0,-15 2 8,-14 3 1,-9-2-226,-11 7 0,1-5 178,-6 4 0,47-6 1,-1-1-181,-6 3 1,-1 0-1,2-3 1,-1-1 166,-5 2 0,-1-1 0,8-1 0,1 0 9,1-1 1,0 0 0,4-1 0,-1 0-6,-3-1 1,0-1 0,3 2-1,1-1-61,-43-8 1,8 5 72,16-4 1,9-1-47,6-5 0,13 2 42,2 3 1,6-1-211,4 6 0,11-5 271,3 5 0,20-5-50,11 6 0,2 0 0,0 3 0,2 1 0</inkml:trace>
  <inkml:trace contextRef="#ctx0" brushRef="#br0" timeOffset="-38464">16007 4366 7569,'30'-14'0,"-2"-3"-110,-4-2 1,-3-4-193,-6-7 1,0-1 676,-1-3 1,1-10-95,0-10 0,4-5-354,1-4 0,1-4 27,-1-7 0,-1-6-559,11-3 0,-4 0 343,8-6 57,4-2 1,-20 40-1,1-1 1,3 1-1,0-1 1</inkml:trace>
  <inkml:trace contextRef="#ctx0" brushRef="#br0" timeOffset="-37383">17536 3808 7569,'0'8'-926,"0"-2"966,0-6 42,7 0 1,1 0 112,7 0 1,-1 0-112,1 0 0,5-1-1,-1-4 1,7 3-18,-1-3 0,4 4 7,5 1 1,4 0 5,6 0 1,7 0 2,3 0 0,3 0-47,2 0 1,-1 0-9,1 0 0,3 0-16,7 0 0,-1-2-166,11-3 1,-7 4 205,-9-4 0,-5 3-82,-14 2 0,-7 0 58,-2 0 1,-6 0-43,-5 0 1,-1 2 37,-3 3-63,-4-4 0,4 7 21,-10-3 111,3-3 1,-12 6-240,4-3 137,3-3-67,-6 11 1,5-5 44,-7 7-32,-7-1 1,0 1 28,-2 0 0,-4-1-5,3 1 0,-3-5-3,-2 0 1,0-1 9,1 6 1,-1 0-31,0 0 1,5-1 22,1 1 1,0 0 4,0-1 0,-3 1-2,7 0 0,-4-5-13,4-1 0,0 1 60,5 5 1,1-2-27,4-3 1,3-4 9,7-6 0,6 0 47,4 0 0,3 0-54,1 0 1,7-1 92,3-4 0,-3-2-47,-2-3 1,2-3 82,-1 3 0,-3-3-29,-7-1 1,1-6-29,-6 1 1,-1-1 19,-4 5 1,-2-1 2,-3-4 0,1 4 2,-6-4 0,0-1-22,-5 2 1,-2-6 46,-3 5 1,-3-4-44,-6 4 0,-3-4-85,-2 4 0,1 1-10,-7 4 1,1 0-152,-6 1 1,1-1-15,-1 0 0,-4 2-225,0 3 1,0-1 418,4 6 0,1-6 0,-1 2 0</inkml:trace>
  <inkml:trace contextRef="#ctx0" brushRef="#br0" timeOffset="-35448">19403 4381 7569,'0'8'-1416,"0"-1"1360,0-20 119,0 3 1,2-13 138,2 3 1,3-2-109,3-8 1,3-1 40,-3-3 0,3-4-83,1-6 1,3-2 61,2-3 0,-4-3-92,0-7 0,-1 1 10,-4-1 0,2 6-2,-3 4 0,3-1-104,-7 1 1,1 1 0,-1 9 1,-3-2 50,3 7 0,1-7-56,-1 2 0,5 3 63,-5 2 1,5 9-1,-5 6 0,-1 2-32,-4 3 93,7-1-32,-5 7 0,6 1 7,-3 7 1,-2 0 28,7 0 0,-5 0-43,4 0 1,1 0 60,5 0 0,5 0-50,-1 0 1,7 0 47,-1 0 1,7-1-43,3-4 1,-1 2 19,-5-7 0,6 2-14,-1-2 0,7-2-4,-2 7 1,10-4 3,5 4 1,5-7 1,4 3 0,4 0 8,7 0 1,-5-1-11,-1-5 1,1 5-54,4 0 0,7 2-186,4-1 1,0 2 173,0 7 1,-9 0 30,-7 0 0,-7 0-6,-2 0 1,-2 0 26,-8 0 0,0 0-6,-5 0 0,5 5-15,0 0 0,0 0 6,-5-5 0,-1 0-6,-4 0 0,2 0 243,-7 0 0,0 0-247,-4 0 1,-6 0-17,1 0 0,-7 0-5,1 0 0,-3 0 8,-1 0 0,0 0 5,0 0-13,-7 0 18,-2 6 1,-6 2-24,0 7 1,0-5 19,0 0 1,0-5-79,0 4 79,0 1 0,-1 3-15,-4-3 43,3 3 1,-4-10-32,6 7 0,0-5 37,0 5 0,1-7-44,4 2 16,-3 3 1,4 0 2,-6 7 0,0 0-2,0-1 0,-5 3-2,0 2 1,-4 3-3,4 2 0,-5 4-27,5-4 1,-5-1 25,5 2 0,-4-1-4,4 6 1,-5-1 0,5 0 0,-5 1 6,5-1 1,-6 6-5,1-1 0,2 7-5,-2-2 1,5 3-8,-5 2 1,7 5-2,-2 0 0,-1 0 32,1-4 0,-5-8-20,5-3 1,-1 2 18,1-1 1,3-6-18,-3-4 0,-1-3-27,1 3 0,-5 3 27,5-4 0,-5-1-4,5 1 0,-5 1 13,6 4 0,-6-1 1,5-3 1,-5 2 0,5-2 0,-6 1-13,1-1 1,2 1 30,-2-7 0,5 1-26,-5-5 56,0 6 1,-4-5-42,-1 4 0,7-9 83,3-1-75,-3-7 4,0 10 18,-1-11-25,-4 4 1,5-6-3,-6 0 1,-1 0 0,0 0 1,-1-1 7,-4-4 0,-1 2-9,-4-7 0,-2 5 31,2-5 1,-4 5-26,-5-5 0,1 7 2,-6-2 1,3-1-34,-8 1 1,-5 0 29,-15 5 0,-11 0-34,-13 0 0,1 0-264,-1 0 1,-2 0 275,2 0 1,-9 2 6,44 0 1,-1 1 0,3-3 0,0 1-15,-47 4 0,5-3 42,15-2 0,0 0 3,4 0 0,1 0-92,-1 0 1,9 0 69,6 0 1,3 0-12,12 0 0,-1 0 13,10 0 0,3 0-50,7 0 0,-1 0 46,6 0 1,1 0 105,4 0 0,5-5-367,1 0 143,5 0 0,-2 3 111,6-3 0,13 4 0,3-6 0</inkml:trace>
  <inkml:trace contextRef="#ctx0" brushRef="#br0" timeOffset="-35079">20197 4646 7569,'8'0'-952,"3"-7"842,-6-3 0,2 0 110,-2-4 0,3 1 203,6-12-46,1-6 0,1-2-63,4-6 0,-2 0-38,7-5 0,-1-5 23,5 0 0,1-8-14,-1-2 0,1-3-102,-1-12 0,0 4-133,1-8 0,-2-2 111,-4 1 0,2-1 63,-6 2 0,4 3-110,-4-4 0,0 6-88,-6 4 1,-1 11-308,-3 9 501,3 3 0,-6 5 0,6 0 0,-2-3 0,1-2 0,-3-3 0</inkml:trace>
  <inkml:trace contextRef="#ctx0" brushRef="#br0" timeOffset="-33794">21843 3881 7569,'10'8'-609,"0"-3"460,-1-3 1,6-2 0,0 0 317,-1 0 1,8 0 17,2 0 1,-1 0-102,2 0 0,-1-2 21,5-3 1,7 4-22,4-4 1,4 2-39,5-2 1,-2 3 4,7-3 0,-7-1-59,2 1 1,-1-2 54,1 2 1,-4 4-89,4-4 0,4 3 47,1 2 1,1 0-27,-1 0 1,-3 0 51,-7 0 0,-7 0-35,-2 0 0,-9 5 10,-2 0 1,-6 5 8,2-5-39,3 0 0,-7-5 52,4 0-53,-4 0 0,-1 0 33,-1 0 1,-4 0-32,0 0 1,-5 0 18,5 0 0,-6-2-28,6-3 0,-5 3 7,5-3 0,-5 4-4,5 1 1,-5 0 20,4 0-12,-5 0 4,9 0-7,-12 0 39,12 0-35,-4 0 58,5 0-47,-6 0 50,5 0-41,-11 0 10,5 0-85,-7 6 70,0-4-3,0 11 0,0-10-1,0 7 2,0 0 7,0 5 1,-5-1-9,0 1 1,0-5 7,5 0 1,-5-1-7,0 6 1,-1 0 4,1 0 0,3 4-3,-3 1 1,-1-1-7,1-4 0,-5 5 5,5-1 1,-5 7-1,5-1 1,-4 1-29,4-2 1,-7 6 25,2-1 0,2 1-14,-2 4 0,2-3 11,-2-2 0,-1 1-50,6-1 0,-5-1 44,5-4 1,-1-1-67,1-3 1,3-9 1,-3 4 1,4-8-316,1 2-7,0-5-216,0 2 614,6-19 0,3 3 0,5-11 0</inkml:trace>
  <inkml:trace contextRef="#ctx0" brushRef="#br0" timeOffset="-33214">23636 4660 6922,'-6'8'210,"-4"1"-111,-10-4 1,2-4-2,-6 4 0,-6-3-27,-4-2 1,-7 0 8,2 0 0,2 0-8,-3 0 0,1 0-82,-5 0 1,5-2 63,0-3 0,-2-1-126,-8-4 1,1-3 76,-5 3 0,0-1-142,-1 1 1,-1-2 36,6 7 0,5-1-104,5 1 1,6 3-34,-1-3 0,4 5-4,6 5 0,-2-1 241,6 5 0,0 1 0,6 5 0</inkml:trace>
  <inkml:trace contextRef="#ctx0" brushRef="#br0" timeOffset="-32821">23328 5057 7569,'8'0'-580,"-15"7"0,2-6 621,-9 4 0,1-3 109,-7-2 0,2 0-88,-7 0 0,6 0-24,-6 0 1,1 0 25,-6 0 0,1-5-107,0 0 0,-2-5 17,-4 5 0,3-4 31,-8 4 0,3-5-167,-2 5 1,1-5 43,4 5 1,4-5 117,1 6 0,0-8 0,6 4 0</inkml:trace>
  <inkml:trace contextRef="#ctx0" brushRef="#br0" timeOffset="-32535">23239 5410 6810,'-3'8'37,"-7"-3"0,-1-3 68,-14-2-53,1 0 1,-12 0-17,-3 0 1,-12 0-65,-8 0 0,4 0-356,-9 0 384,0 0 0,-3-7 0,2-1 0</inkml:trace>
  <inkml:trace contextRef="#ctx0" brushRef="#br0" timeOffset="-30112">6394 4102 7569,'0'8'-12,"0"5"123,0-11-243,0 4 121,0-19 1,2 2 58,3-14 1,3 6-3,7-6 1,4 1 30,1-6 1,4-4-45,-4 0 1,1-1 35,-1 6 0,-4-5-13,4-1 0,-4 1-110,-1 5 1,-2 4 115,-3 1 1,1 6-158,-6-2 99,0 4-74,-5 1 0,-2 7 74,-3 3 1,-5 5-2,-9 5 1,-6 8-8,-9 6 0,-3 8 3,-8-3 1,-4 4-110,0 1 0,-4 1 107,4-1 1,3 2-280,2 3 1,8-4 281,-8-1 0,3 1 0,-3-8 0</inkml:trace>
  <inkml:trace contextRef="#ctx0" brushRef="#br0" timeOffset="-29230">11289 3602 7569,'-7'8'-1065,"4"-1"1158,-7-7 1,1 6 0,-6-4-39,0 3 0,1-4-3,-1-1 0,5 0-53,0 0 46,0 0 0,1-6-101,-1-4 1,7 2 93,-2-2 1,5-1-92,5-9 1,4 4 60,11-4 1,-4 4-23,4 1 1,1-5 12,-1 1 0,4 1 1,-4 8 1,4-1 91,-4 6 0,4 0-71,-4 5 112,0 0 0,-7 1-103,-4 4 1,-2 5 48,-7 10 0,-11-2-62,-4 6 1,-10 1-4,1 4 0,-7 5-18,1 1 1,-2-1 43,7-5 0,-1 1-62,2-1 1,-2 1 41,6-1 0,-5 0 18,6 1 0,1-2-28,8-4 1,4 2 18,6-6 0,0-1-18,0-4 0,8-2 2,6-3 0,8-2-87,7-3 1,0-3 60,1 3 0,-1-4-137,1-1 0,7-6 150,7-4 0,0-3 0,7-2 0</inkml:trace>
  <inkml:trace contextRef="#ctx0" brushRef="#br0" timeOffset="-28275">15464 3911 6541,'14'0'488,"1"0"-230,0 0 1,-1 0-118,1 0 0,0 0-66,-1 0 1,6 0 8,0 0 0,1 0-3,-2 0 1,-1 0-4,7 0 0,-2 0-92,1 0 1,4 0 65,-3 0 0,1 0-103,-2 0 1,2-5 59,-6 0 1,0-7-97,-6 3 76,-6 2-38,-1-6 1,-9 6 54,-3-2 0,-4 0 1,-11 5 1,-1 2-12,-4-3 0,-1 3 10,7 2 1,-1-4-104,5-1 0,1-2 58,-1 2 1,7 2-76,3-7 0,3 5 107,2-5 0,2 1-9,3-6 0,3 0 43,7 1 0,6-1-56,3 0 1,-1-4 108,2-1 0,2-1-88,3 1 1,2 4 93,-7-4 1,-5 2-72,-6-1 1,-1 2 124,-8-2 0,0 2-63,-5 3 0,-6 1-28,-4 3 0,-11-3-102,-9 3 0,1 3-156,-6 2 1,1 4-673,5 1 881,-10-7 0,14 6 0,-11-6 0</inkml:trace>
  <inkml:trace contextRef="#ctx0" brushRef="#br0" timeOffset="-27586">19932 4219 7569,'8'-6'-281,"-1"3"-36,-7-7 1,5 5 492,0-5 1,4 0-58,-4-4 1,5-1 51,-5 0 0,5 0-93,-5 1 1,4-8 3,-4-2 0,5-4-39,-5-1 0,6-2-96,-1-4 0,-2 4 20,2-3 1,-2 3 61,2 2 1,-2-1-346,-3 1 0,-3 1 130,3 4 0,-2 2 186,2 8 0,-3-1 0,4 0 0</inkml:trace>
  <inkml:trace contextRef="#ctx0" brushRef="#br0" timeOffset="-27334">20211 3793 7569,'0'15'0,"0"-5"-334,0-1 314,0 1 0,0 0 63,0 0 1,-5-5 64,1 4 0,-3-4 26,2 5 1,-1-5-8,-4 5 0,-3-7 30,3 2-59,-3-3 0,-3-2-48,-4 0 1,4-7 41,-4-3 1,4-4-148,1-6 1,0 0 109,1-9 0,0 3-133,5-8 1,-4 1 34,3-1 1,2-4-72,-2-6 0,7 0-57,-2 0 171,3 0 0,9 0 0,1-1 0</inkml:trace>
  <inkml:trace contextRef="#ctx0" brushRef="#br0" timeOffset="-2688">603 6321 7289,'0'8'-99,"0"-1"150,0-7 62,6 0 0,-2 0-29,5 0 0,-4 0 102,5 0-95,0 0 1,5 0-32,-1 0 0,3 0 57,2 0 0,-1 0-54,7 0 1,-1-2 56,6-3 1,1-1-34,3-4 0,-3-3-54,3 3 0,-3-3 36,-1-2 1,-7 1-5,-4-1 0,2 2-37,-1 3 0,-5-3 38,-6 3 1,-4-3-61,5-1 0,-7 4 49,2 0 0,-5 5-109,-5-5 0,2 5 58,-7-4 1,1 5-139,-6-1 1,-5 4 51,1 1 1,-6 0-51,6 0 0,-8 0 13,3 0 1,1 1 75,-1 4 1,6-1 57,-2 5 1,4 1-60,1 5 0,0 0 53,1-1-47,-1 1 1,7 0 108,3-1 1,3 1-63,2 0 0,0-1 13,0 1 0,3 0-54,7 0 1,0-6 29,10 1 1,3-5-48,1 5 0,4-7 39,1 2 0,2-3 14,3-2 1,-1 0-20,6 0 1,-4-2 13,4-3 0,-6-1 35,1-4 0,3-3 8,3 3 1,-4-3 35,-2-2 1,-5 2-62,-4 3 0,1-3 120,-7 3-112,1-3 1,-5 0-33,-1 4 64,-5-5-90,-3 6 1,-6-2 36,0 1 1,-6 5-11,-4 0 0,-5 2-108,-5 2 1,3 0 64,-8 0 0,2 0-104,-1 0 0,2 0 70,8 0 1,-6 2 16,1 2 1,-1 3 9,5 3 0,5 3 56,1-3 0,4-2-30,-5 2 1,7-1 17,-2 6 0,3-5 14,2 0-30,0-1 0,8 5 84,7-5 0,6 3-67,9-7 0,1 0 64,3-5 1,4 0-60,6 0 0,-5 0 87,0 0 1,-5-5-44,6 0 0,-6-7 4,5 3 1,-6-5-18,1 0 1,-8-1-3,-1 0 0,-1-4 2,6-1 1,-6 2 2,1 8 1,-8-3-43,3 4 1,-4 2 47,-1 2-93,0-3 50,-1 6 0,-5 2 0,-3 8-3,-6 7 1,0 0 13,0 0 0,0-1-60,0 1 1,-1 0 47,-4-1-19,3 8 1,-6-6 18,3 4 1,3-4-24,-3-1 0,4-6 22,1 1 0,1-5-1,4 5 0,-1-7-20,5 2 1,-4-3 13,5-2 1,5 0 2,4 0 0,3 0 2,-3 0 0,-1-7 104,7-3 0,-6 2-62,6-2 0,-7 2-2,1-2 0,-2-3 6,-3 4 0,1 0 7,0 0 1,-1 0 7,1 0 0,-5 0-20,0 5 1,0 0 7,4-6 0,1 7-6,0-2 0,-6 4 9,1 1 1,0-5-15,5 0 1,-1 0 11,1 5 1,0 2-23,0 3 1,-1-4-3,1 4 1,0 2-45,-1-3 0,-1 8 50,-3-2 1,2-2-24,-7 2 0,-1-1 18,-4 6 1,-1-5-102,-4 0 1,-3 0 87,-7 4 0,5-4-321,0 0 40,1 0 1,-4-1-552,3 1 831,3-6 0,1 2 0,-2-6 0</inkml:trace>
  <inkml:trace contextRef="#ctx0" brushRef="#br0" timeOffset="-2453">3028 5704 7569,'8'6'-8,"-3"4"0,-3-2 77,-2 2 1,0 0 113,0 5 1,-5-1-157,0 1 1,-6 5 52,1-1 1,-3 7-22,-2-1 0,0 3 28,1 1 0,-3 0-130,-2 1 0,2-1-102,-2 1 1,-2 4 62,1 0 1,0 2-296,6-1 1,-1-4 67,0 3 309,1-10 0,5 4 0,3-5 0</inkml:trace>
  <inkml:trace contextRef="#ctx0" brushRef="#br0" timeOffset="-2264">3293 6013 7569,'-15'8'-434,"0"-2"1,-1-6 446,-4 0 0,-2 0 249,-8 0 0,6 0-256,-1 0 0,1 2-188,-6 3 0,1-4-417,-1 4 599,1-3 0,0 11 0,-1 3 0</inkml:trace>
  <inkml:trace contextRef="#ctx0" brushRef="#br0" timeOffset="-1770">3205 6248 7569,'14'0'-254,"-4"0"-31,0 0 1,-5 0 695,5 0-213,-1-7 1,4-1-150,-3-7 0,2 6 125,-7-1-164,-1 0 39,-4-5 1,-1 7-77,-4 3 0,-8-1 57,-7 1 1,-6 0-12,2 5 1,-4 6-81,-2 4 0,3-2 47,2 2 1,-1 0-32,6 5 0,1-1 48,4 1 0,2 1-7,3 4 1,4-4 33,6 4 0,0-4 14,0-1 0,8 0 106,7-1 0,1 1-70,8 0 1,3-5-177,7-1 1,0-4 92,10 5 1,-1-7 2,11 2 0,6-3 0,7-2 0</inkml:trace>
  <inkml:trace contextRef="#ctx0" brushRef="#br0" timeOffset="28776">1882 6777 7325,'8'0'-325,"-2"0"1491,-6 0-898,0 6 0,-5-2 48,1 6-219,-1-1 0,0 6-75,0 0 1,-2 1 126,2 4 1,2-4-203,-7 4 1,5 1 61,-4-2 1,4 3-377,-5-3 0,7-2 52,-2 2 1,1-4-866,0-5 1180,2 3 0,-5-12 0,7 6 0</inkml:trace>
  <inkml:trace contextRef="#ctx0" brushRef="#br0" timeOffset="29173">1955 7071 7569,'0'-8'-765,"0"0"741,0 3 251,0 3-41,0-11-22,0 11 1435,0-4-1460,-6 12 1,2 3-67,-6 5-27,7-6 0,-10 5 39,3-3 1,2 3-16,-2 2 1,1-2-19,-6-3-119,7 3 0,-5-7 40,3 4-45,-3 3 0,-2-11-63,0 3 178,1 3-65,-1-6 1,0 4 0,1-6 21,-1 0 1,0-6-3,1-4 0,0-3-46,5-2 1,-4 0-143,3 1 1,-2-3-134,3-2 1,-3 1 28,7-7 294,0 7 0,-1-9 0,-2 4 0</inkml:trace>
  <inkml:trace contextRef="#ctx0" brushRef="#br0" timeOffset="31161">3601 6571 6490,'-8'0'504,"-5"0"-325,3 0 1,-3 2-101,-1 3 0,-8-4 1,-2 4 0,1-3-5,-1-2-13,-1 6 0,-4-4-10,-1 3 0,-4-3 27,0-2 1,-2 1-27,1 4 11,4-3 0,-9 4-18,5-6 1,-6 0-7,2 0 1,-3 5 7,-2 0 1,-7 0-7,-3-5 1,-3 0-44,-2 0 40,0 6 0,5-4-33,1 3 1,5-3 35,-1-2 1,-1 0-54,1 0 0,-7 0 66,2 0-31,-3 0 0,0 0 5,3 0 0,-3 0-14,3 0 0,5 0-3,5 0 0,0-2-35,4-3 44,-2 3-3,-9-4 0,4 1-55,-7 0 50,0 0 1,0 5-81,0 0 76,7 0 1,-7 0-16,10 0 1,-7 0-5,12 0 0,-6 0 6,5 0 1,-2 0-3,-2 0 1,-2 0-3,-3 0 8,3 7 0,-4-6-2,6 4 1,4-3 1,1-2 0,5 0 0,-5 0 0,13 0 0,-9 0 0,11 0 0,-4 5 0,-1 0 0,-1 0 0,1-5 0,-6 0 0,1 0 0,0 0 31,5 0-30,-7 6 0,6-4-1,1 3 1,-1-4 0,6-1 0,-2 0-6,1 0 7,4 0 0,6-5-30,1 1 0,1-3-6,3 2 1,-2 2 29,7-7 1,-4 5-5,4-5 1,0 5 20,5-4-20,-7 5 0,6-9 33,-4 4 0,3 0 5,2 0 0,2-1 77,3-5-102,-4 0 0,7-1 22,-3-4 0,4 2 3,5-6 1,6 1 25,-1-1 0,8-6 4,-3 1 0,9-1 112,1-4-144,0-3 1,-6 6 39,-3-4 1,2 4-27,-2 2 1,1 1-27,-2 4 1,-2-3 29,-8 8 1,-1-1-155,-3 5 184,3 1-93,-5-1 0,2 2-9,0 3 5,-7-3 0,6 10-1,-5-7-12,-2 7 9,11-4 23,-5 7 0,0 0 1,6 0 0,-5 0 0,-1 0 0,2 0 0,0 0 0,5 0 0,1 0 0,4 0 0,3 0 0,8-6 9,3-4 1,-1-3 1,6-2 0,2 1 17,8-1-26,-4-6 1,6 4 30,-7-2 0,-5 2 5,0 3 0,1-1 20,4 0 1,0 5 7,0 1 1,0 4 173,0-5-210,0 7 1,2-4 2,3 7 1,-3-5 13,3 0 1,-4 0-140,0 5 124,-8 0 0,6 0-39,-4 0 1,3 0-10,2 0 0,2 0 4,3 0 1,2 0-15,3 0 0,3-1-27,-3-4 52,-4 3 0,3-6-9,-4 3 1,-4 4 3,4-4 0,-3 3 1,-2 2 4,7-7 1,-4 6-1,7-4 1,-2-2-1,2 3 1,-2-3-1,-3 2 1,-8 2 0,3-7 1,-5 5-55,1-5 52,2 7 0,-9-8-54,6 6 1,0-2 46,5 2 1,-1 4-21,-4-4 20,3 3 0,-9 2-5,6 0 0,-6 0-4,1 0 1,-3 0 5,-1 0 0,-7 0 2,-4 0 1,-3 5-18,-1 0 18,0 6 0,0-7-36,-1 5 0,1-4 29,0 5 0,-1-2-25,1 2 27,0 3 0,-5-10-16,-1 7 25,1-7 1,0 9-19,0-7 0,-5 5 3,4-5 1,0 6-4,0-1 1,0-2 3,-4 2 0,-4-5 27,4 4 1,2-4-16,-3 5 0,1 0 1,-5 5 0,0-1-7,0 1 1,0 1 29,0 4 0,-5-2-26,1 6 1,-8-4 22,2 5 0,-3-6-15,-1 6 1,1-3 1,3 3 1,-3 3 3,3-4 1,-3 2-8,-2-1 0,0 3 53,1-4-50,-1 4 1,2 1 2,3 1 40,-3-1 0,7 0-37,-4 1 1,2-6 37,3 1 0,3-7-42,-3 1 1,3-2-1,2-3-118,0 1 126,0-7 1,0 1-450,0-5 287,0-2 0,-1 5-65,-4-7-303,3 0 1,-6 0 169,3 0 1,2 0-517,-7 0 865,0 6 0,-4 2 0,-1 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5:42.58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279 515 7406,'-6'8'-153,"-4"-3"0,2 3 417,-2 2 1,0-2-254,-4 2-109,-1-7 90,0 11 1,1-6-84,-1 6 0,0 1 87,0 0 1,1 0-10,-1-1 1,5 3 46,0 2 0,1-3-8,-6 4 0,2-4-39,3-1-2,-3 6 18,11-4 1,-9 4-12,6-6 22,0-1-20,5 1 8,0 0 0,2-2-12,3-3 1,-2 1-7,7-6 1,0 0 3,4-5 0,1 0-5,0 0 0,4-5 7,1 0 1,-1-6 3,-4 1 1,0 2 4,0-2 0,-6 2 1,1-2 0,0-2 3,5 7 14,-1-6 0,-1 8 4,-3-7 0,-2 7 37,-3-2-24,-3 3 0,4 4-64,-6 3 44,0-4-50,0 12 1,2-9-5,3 5 1,-3 1 36,3 5 1,-2-2-7,2-3 0,-2 3-13,7-3 1,0 1-4,4-1 1,-1-2 15,-3-3 0,5-3 5,0 3 0,1-4 33,8-1-42,-6 0 8,4-6 1,-1-3 39,3-5-40,4-1 4,-5 0 1,3 1 215,-6-1-211,-1 0 0,-4 1 126,0-1-116,-1 0 0,1 1 50,0-1 1,-5 0 8,-1 0 0,1 6 5,5-1-43,0 0 1,-1 0 30,1 0-55,6 7 29,-4-10-10,4 11 0,-2-4 3,1 6 1,0 0-23,-6 0 1,1 0 11,0 0-25,-1 0 0,1 0-6,0 0 0,-5 0-54,-1 0 73,-5 6-36,2-4 0,-6 6-5,0-3 1,0-2-27,0 7 0,0-5-9,0 5 1,-6-2 20,-4 2 1,2 3-11,-2-3 1,2-2 13,-2 2 1,-3-2-6,3 2 0,3 3 54,3-3-49,2-4-12,2 1 128,0-1-95,0 2-7,0 0 1,2 1 3,2-4 0,6-4 35,10 4 1,-2 2 60,6-3 1,1 0-88,4-9 1,-4 2 3,-1-7 0,2 5 87,9-5-78,-4 0 0,-2-4 0,-1-1 136,-4 0-120,-2 7-4,-1-5 0,-6 5 31,-1-7 20,1 0 0,-2 1 3,-3-1 0,-2 5-19,-3 0 0,-4 6 10,4-6 1,-3 5-92,-2-5 69,-7 7-9,-1-4 0,-6 7-150,-1 0-27,-6 0 106,4 0 0,-10 0-108,2 0 1,-1 0 91,1 0 61,-2 7 0,4 1 0,-7 7 0</inkml:trace>
  <inkml:trace contextRef="#ctx0" brushRef="#br0" timeOffset="667">1485 706 7569,'29'0'-482,"1"0"241,-8-6 254,6 4 0,-5-6 235,6 3 1,-4 2-208,-1-7 0,-6 7-18,2-2 0,-4 2 20,-1-2 1,-5 3 20,0-3-36,-7 4-19,3 7 0,-7 2-45,-4 7 84,3 0-20,-11-1 1,10 1-198,-7 0 171,0-1-16,-4 1 0,4 0-4,0 0 0,5-1 11,-5 1 0,7 0-9,-2-1 0,4-4 6,1 0 0,0-5 0,0 5 0,6-7 7,4 2 1,3-4 1,8-1-1,4 0-28,2 0 27,-4 0 8,5-6 0,-7-1-1,4-2 1,-2-5 16,-4 5 1,-2-4 3,2-2 1,-2 0-13,-3 1 1,1 4 4,0 0 0,-6 5-30,1-5 23,0 7-30,-2-4 33,-1 1-10,-7 4-34,0-4 17,0 19 0,0-8-8,0 9 0,0-7-5,0 3 0,0-5 11,0 4 8,0-5 7,6 2 1,2-1-2,7 0 0,0 0 2,0-5 0,1 0 2,3 0 0,-1 0 2,7 0 0,-5 0 5,4 0 1,1-2 15,4-3 1,-5 2 0,1-7 0,-7 2 121,2-2-138,2-3 22,-5 5 1,4-7 9,-6 1 0,-1-1 3,1 0 0,-5 6 3,0-1 0,-5 0 49,4-5-48,-5 1 0,0 0-14,-8 5 0,-8 2-4,-12 7 0,-2 2-81,-14 3 83,-5 3-101,-1 0 0,-3 5-144,10-3 1,-2 1 5,7-1 1,1 3-468,8-3 673,-2-4 0,10 8 0,-4-6 0</inkml:trace>
  <inkml:trace contextRef="#ctx0" brushRef="#br0" timeOffset="984">2896 30 7205,'8'0'-291,"-1"0"675,-7 0-271,0 7 0,-2-4-28,-3 7 0,-3 0 14,-7 4 1,1 3-16,-1 2 1,-2-1 4,-2 7 0,1 1-32,-7 8 19,7-3 1,-9 12 1,10-6-119,-2 7-42,-4 0 70,7 0 0,-6-4-95,8-1 1,-6-5 55,0 5 0,1-8-77,4-1 0,2-2-146,3-9-230,-3 1 505,12-12 0,-6 5 0,7-5 0</inkml:trace>
  <inkml:trace contextRef="#ctx0" brushRef="#br0" timeOffset="1891">3263 1 7569,'0'8'-407,"0"5"1,0-10 583,0 7-50,0 0 0,-1 5 146,-4-1 0,-2 1-110,-2 0-231,-5 6 139,6-5 1,-6 12-63,-1-4 79,0 4-18,-6 8 1,3 2-100,-7 6-55,1 0 87,-5 0 0,-1 0-95,1 0 0,1-1 78,4-4 0,-3-3-110,8-7 0,-1-6 20,6-3 1,4-4-436,0-1-63,7-7 602,-4-2 0,14-6 0,1 0 0</inkml:trace>
  <inkml:trace contextRef="#ctx0" brushRef="#br0" timeOffset="2102">3454 412 6545,'-29'0'966,"0"7"1,-2-4-710,-4 7 1,3-2-235,-8 2 1,1 3-160,-5-3 1,-5-2-74,0 2 1,-5-7 208,5 2 0,-6 3 0,3 0 0</inkml:trace>
  <inkml:trace contextRef="#ctx0" brushRef="#br0" timeOffset="2568">3822 750 7569,'15'0'-448,"-7"0"505,-2 0 634,-6 0-724,0-6 1,0 3-197,0-7 1,-1 7-485,-4-2 713,3-4 0,-4 1 0,6-6 0</inkml:trace>
  <inkml:trace contextRef="#ctx0" brushRef="#br0" timeOffset="2716">3940 398 7569,'14'14'-595,"-6"1"485,-1-7 221,-7-1 1,-5-9-672,0-3 560,-6-3 0,-4-7 0,-8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5:46.11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30 706 7377,'0'8'-972,"1"-3"1427,4-10 0,-2-5-253,7-9 1,-2 1-58,2-7 0,3 1-45,-3-6-46,3-6-11,2-1 1,4-7 57,1 0-46,0-1-58,-6-5 1,-1 4-62,-3-3 0,6 5-15,-6 5 0,7 3-227,-8 6 1,-2 6-4,-2-1 0,1 12 309,-1-1 0,0 9 0,-5-2 0</inkml:trace>
  <inkml:trace contextRef="#ctx0" brushRef="#br0" timeOffset="335">0 632 7569,'8'0'-116,"5"0"0,-4 0 160,5 0-34,1 0 55,0-6 1,-1 3-60,1-7 1,5 0 105,-1-5 1,7 1-14,-1-1 0,9-2-10,5-2 0,1 1-22,4-7 1,-4 1 16,9-5 15,-3-1-41,-2-6 1,0 0 32,1-3 1,-8-2-28,-3 7 0,-9-2 14,-6 2 1,-4 8-30,-5-4 1,1 11-84,-6-1 0,-1 5 5,-9 5 1,-3 2 44,-7 3 0,-6 4-374,-4-4 187,-9 3-87,-4 2 0,-1 7-245,0 3 1,1 1 502,-1-1 0,-3 9 0,4-2 0</inkml:trace>
  <inkml:trace contextRef="#ctx0" brushRef="#br0" timeOffset="1083">985 280 7569,'8'-9'-295,"0"3"-407,-3 6 543,-3 0 501,4-7-253,-6 6 0,-1-6 133,-4 7 0,2 2 122,-7 3-264,0-4-20,2 12 0,-4-4 36,7 5 7,-6 1-83,9 0 0,-11-1 17,4 1 1,0 1 17,0 4 1,4-4-98,-5 4 1,7-2 55,-2 1 1,-2-2-1,2 2-149,0-2-32,5-3 167,0-5 1,2 2-141,3-6-11,3 0 107,7-5 0,6 0-2,4 0 0,2-7 35,3-3 0,-1-3 8,0-1 1,1-1 5,-1 0 0,-1 1 9,-3-1 1,1 0 113,-7 1-122,7-8-3,-9 6 0,4-5 221,-6 6-194,-7 0 35,5 1 29,-11 5-24,11-4-1,-12 12-110,6-6 17,-7 14 1,-5 1 7,0 7 0,-5-1-91,5 1 0,-1 0 27,1-1 57,3 1-17,-4 0 1,1 0-75,0-1 76,0 1 0,5 0-1,0-1 1,0-4-24,0 0 33,0-7 1,2 9-41,3-7 42,-4-1 6,12-4 1,-5 0-8,7 0-1,-7 0 25,12 0 0,-10-6-7,9-4 1,-2-3 33,-3-2 0,3 1 13,2-1 0,-2-5-14,2 1 0,2-3 93,-1 3 1,4 3 49,-4-4 0,6 4-135,-3 1 0,6 2 147,1 3-139,-1 4-10,1 6 0,-7 0 6,-4 0 1,-3 0 4,-1 0 1,-7 6-13,-3 4 1,-3 9-31,-2 6 0,0-2-102,0 1 0,-5-4-47,0 4-14,-6-6 153,2 4 0,0-6-241,-1 4 5,0-11 96,2 11 1,-5-14-382,3 4 536,-3-3 0,-2-1 0,1 3 0</inkml:trace>
  <inkml:trace contextRef="#ctx0" brushRef="#br0" timeOffset="1490">2279 588 7541,'-9'-8'77,"-4"-5"-532,12 11 219,-6-11 236,7 12 0,0-12 0,0 4 0</inkml:trace>
  <inkml:trace contextRef="#ctx0" brushRef="#br0" timeOffset="1640">2396 235 7569,'8'7'188,"5"-5"-34,-11 4 98,5-6 1,-9 0-321,-3 0 1,2 0-496,-7 0 563,0-6 0,-5-3 0,1-5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7:19.8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279 471 7569,'9'0'-799,"-1"0"949,-3 0 1,-4-2-134,4-3 40,3 3 1,0-9-80,7 6 0,0-5 64,0 5 0,1-4-28,3 4 0,-1-7 26,7 2 1,-5-3-2,4-1 1,-1 4-1,1 0 1,4 2-5,-3-2 0,1-1 3,-2 6 0,4-5 3,-3 5 1,-3-2-23,3 3 1,-2 2 17,1-3 1,2 3-34,-6 2-15,0 7-2,-6 1 0,-6 7-32,-3 0 0,-10-1 56,-4 1 0,-4 0-82,-2-1 0,0-1 70,1-3 1,-1 3-45,0-3 0,2 3 30,3 2 0,-1-5-5,6-1 0,-5 1 18,5 5 0,0-5 1,5-1 1,0-4 0,0 5 1,2-2 5,3 2 0,3-3 10,7-7 0,4 0-19,1 0 1,6 0 47,-1 0 1,2 0-44,3 0 1,-1-2 38,1-3 0,-1 2-13,0-7 0,1 2 5,-1-2 0,-4-3 12,-1 3 0,-6-1-2,2 1 1,1-3 58,-2 3 0,1-3-65,-5-2 0,-5 2 7,-1 4 0,-4-5-3,5 5 1,-7 1-84,2-2 1,-3 5 42,-2-5-7,0 7 1,-7-5-6,-2 3 1,0 3-76,0-3 1,-1 5 9,-5 5 1,0-2 55,1 7 0,-1 0-12,0 5 0,1-1 8,-1 1 0,2-5-6,3 0 0,-3-1-15,3 6 22,4 0 1,-1 0-13,7-1 18,0 1 0,7-2 39,2-3 0,6 1-40,5-6 1,-4 0 38,4-5 1,1 0-34,-2 0 1,6 0 49,-5 0 1,6-2 3,-2-3 1,4 2 4,1-7 1,1 2-18,-1-2 1,1-3 2,-1 4 0,0-4 11,1-2 0,-1 0-22,1 0 1,4 1 40,0-1 1,0-1-28,-4-4 1,-1 2 44,1-6 1,-7 4-73,-4-4 0,-3 1 2,-1-2 1,-2-1-16,-3 6 0,1 1-81,-6 4 0,0 0-100,-5 1 148,0-1 1,-1 2 3,-4 3 0,-3 4 2,-7 6 0,0 0 19,0 0 0,1 5-5,-1-1 1,-5 8 2,1-2 1,-2 4 10,1 6 0,2 1 7,-6 4 1,6 1 16,-2-7 1,-1 8-28,1-3 0,1 2 42,4-1 1,0 2-41,0-2 0,7 3 19,3 1 0,-1 1 3,1-1 1,0 0 5,5 1 0,0-1-20,0 0 0,-5 1 0,0-1 0,-11 6-58,1-1 0,-9 0 58,-1-4 1,-4-1-157,-5 0 0,3-4 79,-4-1 1,7-6-171,-1 2 1,8-10 2,-9-5 1,6-4-106,-1-1 345,4 0 0,0 0 0,-2 0 0</inkml:trace>
  <inkml:trace contextRef="#ctx0" brushRef="#br0" timeOffset="230">1676 617 7569,'36'7'0,"-10"-5"0,3 3 0,-14-2-409,0 2 365,-10-4 0,6 8 236,-6-5 0,-7 0-93,-8 5 0,-9-4 16,-6 5 1,-4-7-14,-5 2 1,-4-1 4,-6 1 1,-5-4-111,0 4 1,2-3 110,7-2 1,-2 0-202,3 0 0,3 0-107,2 0 0,-2-5-121,1 0 1,-1 0 320,2 5 0,3-7 0,-5-1 0</inkml:trace>
  <inkml:trace contextRef="#ctx0" brushRef="#br0" timeOffset="1435">1984 1073 7569,'9'0'-148,"-3"7"0,-7-6 296,-4 4 1,0-3-144,-10-2 1,2 0 60,-12 0 1,1 0-80,-5 0 0,-7 5 96,-4 0 1,-15 0-99,-9-5 1,-11 0 84,-3 0 0,-6 0-285,6 0 0,-5 0 84,4 0 0,-4 0-62,5 0 0,-7-2 16,1-3 1,11 3 97,4-3 0,9 4 58,6 1-42,3 0 15,1 0 1,2 0-11,-6 0 0,2 0-6,-2 0 0,-1 0 61,6 0 0,5 0 3,4 0 1,13 0 14,-3 0 1,11-5 337,-1 0-375,4-6 1,8 2 64,3-5 1,3-1-57,2 0 0,0-1 60,0-4 1,5-1-47,0-3 1,0-4 7,-5 3 1,0-2-3,0-3 0,0-1-6,0-3 0,1 3-7,4-3 0,-3 7-5,3 3 0,1-1 5,-1-4 1,5 0 3,-5-1 0,6 1 1,-1 0 0,-2 1-2,2 3 1,2-3-11,7 4 0,-2-4 5,2-1 0,4-1-1,1 1 1,-1 1-11,2 4 0,-1-4-5,6 3 1,-1 4 11,1 2 1,-6 2-2,1 3 0,-3 1 67,3 3 0,1-2-61,-6 7 0,-1-4 67,-4 4 1,1-2-39,4 2 1,-4 4 3,4-4 0,1 3 9,-1 2 0,7 0-15,3 0 0,2 2 46,13 3 0,-3-2-39,12 7 0,1-5 52,9 4 0,-8-4-50,2 5 0,-2-5 43,3 5 0,3-7-71,6 2 0,8-3-237,12-2 0,-5 0 177,0 0 1,-14 0 81,4 0 0,-10-5-45,10 0 1,2 0 29,4 5 0,-1 0-122,-5 0 0,-7 0 106,-7 0 0,-2-5 0,-8 0 0,-7 0 6,-8 5 1,-2 0 2,-3 0 1,-6 0-8,-4 0 1,-4 2 458,-5 3-464,3-4 174,-5 12-187,0-4 15,-1 5 4,-7 1 0,-7 0-14,-3-1 1,-3 1-3,-1 0 0,-3 1 18,-2 4 1,1-2-6,-7 6 0,6-1 19,-6 2 1,7 1-20,-1-7 1,-3 7 49,3-1 0,-1-2-44,6 1 0,-3 1 10,-2 4 0,1 1-3,-7-1 1,6 0-1,-6 1 1,5 4-8,-4 0 0,4 1 6,-4-6 1,4 0-11,-4 1 0,6-1 8,-2 1 0,4-6-35,1 1 0,0-7 30,1 1 1,-1-2-72,0-3 1,6-1 13,-1-3 0,5 2-80,-5-8-175,7 1 315,-4-5 0,7 0 0,0 0 0</inkml:trace>
  <inkml:trace contextRef="#ctx0" brushRef="#br0" timeOffset="1998">1529 1132 6573,'-7'8'-204,"6"0"223,-4-3 0,1-3 104,0 3 1,2-2-72,-3 2 1,-2-2 109,3 7-95,-1-7 72,-2 10 0,1-5-79,-4 7 1,-2 0-56,7 0 0,-6-1 51,1 1 1,-3 0-115,-2-1 1,1 6 70,-1 0 1,0-1-83,1-4 0,4 4 54,0 1 0,2 0-81,-2-6 1,4 1-33,6 0 86,-7-1-202,5 1 211,-11 0 0,10-7-132,-7-3 0,5 1 165,-4-1 0,-1 7 0,-5-4 0</inkml:trace>
  <inkml:trace contextRef="#ctx0" brushRef="#br0" timeOffset="2477">1382 1544 6788,'8'8'608,"-2"-2"-486,-6 1 0,-1-1 38,-4 4-96,3 3 0,-6-10 43,3 7 0,2-5-8,-7 5 0,5-2-65,-5 2 0,6 3 67,-6-3 0,2-2-133,-2 2 1,-3 0 67,3 4 1,2-4-85,-2 0 0,2-5 11,-2 5 1,-1-6 28,6 6 23,-7-7-15,4 4 0,-2-7-33,0 0 0,7-2 40,-2-3 0,4-3-2,1-6 1,-2-1 3,-3 0 0,4 1 16,-4-1 0,-2-5-91,2 1 0,-6-3-125,1 3 1,2 2-33,-2-2 1,-5-2-530,-4 1 752,-1-6 0,5 10 0,1-6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7:40.574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720 765 6634,'-8'0'123,"2"0"0,1 2-33,0 3 1,-7-4-33,3 4 4,-4 3-50,-9-6 1,-1 9-51,-6-6 0,-5 7 55,-1-2 0,-5-2-15,0 2 0,-2-6-26,-2 6 0,5-5-94,-1 5 0,9-2-84,2 2 51,0-4 122,12 1 0,-4-5-77,6 2 79,1-2-42,-1-2 107,7 0-70,1 0 75,7 0-49,13-6 0,-3 2 11,10-5 0,-4 4 133,-1-5-145,-1 7 10,1-10 0,2 9 132,2-6-130,-3 1 14,12 0 1,-5-4 4,6 4 0,1-4-17,-1-2 0,2 2-1,4 3 1,-3-3 6,7 3 0,-4-3-5,4-2 0,-8 1 5,-2-1 1,-6 7-9,-8-5 0,-2 9 16,-3-5-10,3 5-3,-11-2 1,2 6 6,-8 0 0,-6 0-8,-10 0 0,-4 5 0,-11 0 0,-2 6-7,-7-1 0,-5 1-4,0-1 1,-5 3-101,5-3 107,6-3-1,1 6 0,11-10-89,-3 7 79,9-7-37,-3 3 1,10-1-15,-6 0 1,6 0-42,-2-5 42,4 0 1,1 0 24,1 0 1,4 0-32,0 0 87,7 0-110,-4 0 182,20 0-116,-10-6 16,17 4 0,-17-9 1,7 6 1,-5 0 20,5 5-4,0-7 1,6 1-5,4-4 0,-3-3 3,8 3 1,-1 2 122,6-2-127,6 0-3,-5-4 1,11-1 154,-2 0-152,-5 0 1,6 6 44,-6-1-35,-1 0 1,-5-3 11,1 3 0,-7-3 32,-4 3-43,4 4 0,-8-2 3,-1 3 18,-5 3-23,-9-4 0,-7 7-50,-3 4 51,-9-3-26,-4 11 1,-8-10 3,-4 7 0,-2-5 7,-7 5 0,-2-2-3,-3 2 1,5 3-44,0-4 1,0 3-11,5-2 1,3 3-83,1-4 125,4-2-6,8 0 0,2-7-39,7 0 38,-1 0-48,7 0-9,1 0 72,7 0 4,13-7 1,-3 4-2,10-7 1,1 5 6,-2-5 0,8 0 144,-3-4-148,4-1-9,1 7 1,1-7 165,-1 0-156,7 1 41,1-7 1,8 6 3,-1 0 1,0-4-38,0-1 1,0-1 2,0 1 1,-6 5-14,-4 1 1,-5-1-5,-4 5 0,-4-1-11,-6 1 24,-1-3 6,-5 11-50,-3-4 35,-6-1 12,0 6 0,-6-6-2,-4 7 1,-10 7-16,-4 2 1,-11 0 2,-4 0 0,-8 1-9,-2 5 1,-7 0-3,2-1 0,4 1-154,1 0 161,3-7-1,9 5 1,1-7-71,6 4 62,1 3 0,6-11-143,3 3 119,11-4-49,-5-1 31,13 0 1,-6-1 45,7-4 0,0 2-8,0-7 101,7 7-108,-6-10 9,13 11 1,-11-6 89,7 3-91,-7 3 21,3-4 1,1-1 1,3-3 1,3 2 16,1-2 0,3 5 1,2-4 1,4-1 59,7-5-79,-1 0 1,7 1 1,0-1 110,3 0-106,4 1 1,-6-1 1,-1 0 167,-6 1-154,-1 5 11,-6-4 1,0 10 7,-4-7 1,-7 7 28,-3-2 4,-5-3-66,9 6 0,-13-4-4,0 6 0,-13 0-29,-12 0 40,-9 0 0,-4 6 19,-6 4-116,-6-3 104,4 6-42,-5-12 1,7 11 3,0-7 1,2 4-26,2-4 1,4 2-3,7-2 1,1-4 16,4 4 1,3-3-45,6-2-111,0 0 149,7 0 9,2 0 0,7-2-15,4-3-10,10-3 50,1 0 1,17-10-7,-4 3 1,4-3 2,-4 4 0,5-1 9,1 0 0,1 1 12,-2-1 1,-1 5 8,6 0 1,-6 1 23,1-6-40,-10 7-11,4-5 0,-12 11 43,4-3-32,-10-3-5,-4 6-2,-6-4 0,-3 6-11,-7 0 0,-8 1-5,-16 4 1,-4-1-32,-6 5 0,-5-4-97,0 5 0,5-7 132,5 2 0,6 10 0,-3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7:56.183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0 897 7131,'2'-8'171,"3"3"0,-2-1-9,7 1-104,0-6 0,1 7 21,4-6 1,-4 1 1,9-6 1,3 0-25,1 1 1,-1-6 14,2 0 1,-1-4-25,6 4 1,-1-4 29,0 4 1,-4 1-85,-1 4 0,-1 0 64,2 0 0,1 2-104,-7 4 1,3-3 20,-3 7 1,-2 0 21,2 5 30,-3 0-1,-1 0-6,0 0 1,-5 0-25,-1 0 44,-5 7-20,2 1 2,-6 7 0,-1-1-56,-4 1 0,1 0-7,-5 0 1,-1-1-12,-5 1 0,-4 0 8,-1-1 0,0 1 33,6 0 0,4-1-8,0 1 1,0 0 0,-4 0 0,4-1 14,0 1-14,7 0 1,-9-1 13,7 1 1,1-5 3,4 0 0,0-5 3,0 4 0,0-4 6,0 5 0,6-5-15,4 5 1,3-7 14,2 2 1,-1 1-14,1-1 1,5 0 45,-1-5 0,7 0-41,-1 0 0,1 0 23,-2 0 0,9 0-3,-3 0 0,-3 0 1,-2 0 1,-1-5 8,6 0 0,-6-4-15,1 4 0,-6-7 23,6 3 0,-6-5-19,6 0 1,-6-1 78,6 0 0,-5-4-74,4-1 0,-6-4 70,2 4 0,-4 0-92,-1 6 0,-2-1-3,-3 0 1,-2 1-2,-3-1 1,-4 5 34,4 0 1,-5 7-91,-5-2 1,-3-1 72,-7 1 0,-1 0-106,-4 5 1,4 6 81,-3 4 0,-3-2-95,3 2 0,-3 0 64,3 5 0,3 1 16,-4 4 1,5-4 18,5 4 0,-3-2-21,4 1 1,0-3 15,0 4 1,5-4-17,-1-1 1,4 0 5,1-1 1,1 0 5,4-5 1,3 4-40,7-3 0,2-2 49,2 2 0,-3-5-4,4 5 0,-2-7 43,2 2 0,-2-3-52,6-2 0,-4 0 94,4 0 1,1 0-82,4 0 1,0-2 53,1-3 0,-1 2-15,1-7 1,-1 0 7,0-4 1,1 1 32,-1 3 0,-4-8 11,-1 3 1,1-3 34,4 3 1,-4-6-78,-1-3 0,-1 1-32,2-2 1,-3 1 37,-2-6 1,-2 1-113,6 0 0,-4-1 109,5 1 1,-8-1-74,3 1 0,-4 0 5,-1-1 0,-2 6-114,-3-1 1,1 7 11,-6-1 1,0 2 58,-5 3 1,0 4 29,0 0-3,0 7 0,-1-9 170,-4 7-168,-3 1 0,-9 5 65,-2 4 0,1 3-23,-7 7 1,7 0 20,-1-1 1,-3 6-21,3 0 0,-6 6 1,6-2 1,-7 9-21,1 1 1,-3 5 11,-1-4 0,-1 7-13,1 2 0,-2 0 6,-3 5 1,3 2 0,-4-2 0,-1 0-9,2-5 0,0 0-2,4 0 0,1 0-93,0 0 0,6-4 58,3-1 1,-1-2-78,1 3 1,-4 2 52,4-3 0,-4-3-78,4-2 1,-6 1 84,2-6 1,-4 4-122,-2-9 0,-1-1-56,-3 2 1,8-7-350,-3 1 591,2-9 0,5 3 0,0-5 0</inkml:trace>
  <inkml:trace contextRef="#ctx0" brushRef="#br0" timeOffset="309">1441 1118 7569,'-2'8'0,"-3"-3"0,2 2-268,-7-3 134,7 8 236,-10-10 0,3 4 353,-9-6 1,1 2-222,-7 3 1,5-4-110,-4 4 1,-2-3-9,-8-2 1,1 0-85,-6 0 0,4 0 5,-4 0-22,6 6 0,-4-4-26,3 3 1,3-4-228,-4-1 1,-1 2-924,2 3 1160,-7-3 0,10 11 0,-5-5 0</inkml:trace>
  <inkml:trace contextRef="#ctx0" brushRef="#br0" timeOffset="1092">2176 971 7569,'-8'7'1002,"-5"-6"-535,11 6-77,-5-7-851,7 0 1,0 0 0</inkml:trace>
  <inkml:trace contextRef="#ctx0" brushRef="#br0" timeOffset="1785">3440 486 8009,'-10'8'143,"0"-3"1,5 3-71,-4 2 48,5-4-31,-9 8 1,5-6 5,-7 6 0,-4 6-16,-1 0 0,-4 4-118,4-4 0,-6 6 10,1-2-28,-2 11 94,-3-4 0,6 3-70,-1-10 0,2 4 77,-1-3 0,1-4-18,4-1 1,2-4 14,-2-1-4,9-1-58,-3-6 0,5 4 72,-7-7-98,0 0 91,7-5-86,-5 0 0,6-2 64,-2-3 1,-3-3-88,7-7 81,-6 1-16,9-1 0,-4-5-4,6 1 1,-5-7-7,0 1 0,0-4 2,5-6 0,0 6-1,0 0 10,0-7 10,0 11-12,0-4 0,6 1 0,3 5 0</inkml:trace>
  <inkml:trace contextRef="#ctx0" brushRef="#br0" timeOffset="2276">3807 559 7569,'-16'0'-557,"-4"0"0,4 5 649,-3 0 0,-3 0-14,3-5 1,-6 5 13,6 0-54,-8 6 1,11-7-85,-3 5 88,-4 1 1,6 5 7,-4 0 1,8 1-9,3 4 1,-1-3-27,6 8 26,-7-7-6,11 3 0,-6-1-60,7-1 1,2 6 52,3-6 1,8 1-36,7-5 1,6-1 44,-2 1-10,10 0-13,4-7 0,4-1 32,-2-7 0,2 0-29,-3 0 0,-3-2 116,-1-3 0,-6-3-100,-5-7 0,1-4 159,-10-1 1,3-5-79,-9 6 1,0-7 219,0 1-263,-5-3-111,2-1 1,-9 5 129,-7-1 0,-1 5-163,-14-4 152,1 6-21,-6-3 0,-1 11-421,-3 0 1,3 7 162,-3-2 1,-2 3 197,1 2 0,1 0 0,5 0 0</inkml:trace>
  <inkml:trace contextRef="#ctx0" brushRef="#br0" timeOffset="3027">4351 589 7569,'36'-8'0,"-5"-4"-225,4 7 1,2-8 203,2-1 1,-3-1 151,-1-5 0,0-1 76,0 1-68,6-6-115,-10 3 1,5-4 198,-7 2-160,0-3 0,-1 7 57,-3-3-92,2-4 0,-12 10-81,0-7 40,-1 14-70,-12-15 1,5 21 55,-7-10 1,-9 10-50,-5 0 1,-3 4 24,-7 1 0,-1 0 20,-4 0 0,0 6 22,-1 4 1,6 3-25,-1 2 33,1 6-56,-12 2 1,3 6 49,-6 1 0,5-1-73,-6 1 69,1-1-1,-5 7 1,2 0 53,2 3-55,5-3 0,-1 0 1,6 0 47,1 3 1,6-1-52,8-4 6,1-3 27,5-2 1,3-1-95,6-3 73,0-4 5,6 0 0,4-6-57,10-1 53,3-5-2,13 4 0,-4-12-11,7 4 0,1-3 1,4-2 1,-2-5 21,-3 0 0,2-6-30,-6 1 11,-1-3 29,-11-2 1,-2 0 8,-6 1-34,-1-1 3,1 7 17,-7-5-11,-1 11-51,-7-4 45,0 6-105,-7 13 1,4-4 20,-7 11 59,7-4-56,-10-1 0,11 0 39,-3-1 142,4 1-121,1 0 0,0 4 163,0 1-163,6 0 6,2-6 1,7-4 103,0 0 1,1-2-51,4 2 1,-2-4 130,6-6-126,1 0-19,-3 0 0,6 0 71,-3 0 1,3-1 73,1-4-111,-6-3-22,5-7 0,-7 0 248,3 1-222,-2-1-13,-8-6 0,1 4-1,0-2 1,-7 2-6,-3 3 1,-4-3 2,-1-2 0,-1 6 56,-4-7-198,-3 14 152,-7-14-2,-6 12-106,-2-7 0,-7 7 61,1 3 0,-5 3-258,-1 2 141,-5 0 0,9 0 28,-4 0-221,4 7 1,7 1 13,-1 7 80,7 0 210,-9-1 0,10 8 0,-4 0 0</inkml:trace>
  <inkml:trace contextRef="#ctx0" brushRef="#br0" timeOffset="3402">4939 897 7569,'8'0'-1351,"5"0"1839,-11 0-98,11 0-299,-11 0 0,4 2 83,-6 3 0,5-2-108,0 7 0,2-2 80,-2 2 1,-4 3-72,4-3 1,2 8 41,-2 1-38,-1 1-65,3 1 1,-5-1 62,2 9 0,-2-3-90,-2 9 102,0-4-37,0-2 0,-6 7-81,-4 3 0,-8 2 64,-2-2 0,-8 7-11,-1-7 1,-2 7 37,-8-7-185,0-3-357,1 7 507,-4-12-85,4 5 0,-6-12 74,0 1 1,0-9-267,0-1 0,4-7 82,1-8 0,7 0-232,-3 0 1,11-7 10,4-3 85,4-9 304,8-4 0,1-2 0,7 4 0,0 5 0,0 4 0</inkml:trace>
  <inkml:trace contextRef="#ctx0" brushRef="#br0" timeOffset="4413">5292 942 7569,'15'0'-736,"-7"0"561,5 0 355,-5 0 1,7 0-65,-1 0 1,1 0 74,0 0 0,4-5-104,1 0 0,5-7 66,-6 3 0,7-6-44,-1-5 0,3 4 16,1-4 1,0-3-42,1-1 1,-7 3 78,-4 1-56,-2-3-179,-3 7 1,-6-5 150,-3 6-100,-3 0 0,-15 2 86,-7 3 0,-6 4-156,-3 6 1,-2 2 14,-4 2 0,4 5-37,-3 5 1,3 3 0,2 2-7,6 4 90,-5 6 0,12-4 27,-4-1 1,4 1-25,1 4 1,5-1 88,0-3-82,7 2 6,-3-10 0,7 6 22,4-4 1,3-4-29,7 0 28,0-1 13,6-12 0,7 9-24,6-6 1,0 0-2,2-5 4,2-6 1,6 1-2,0-10-2,-6 4 1,2-11 4,-5 8-5,6-8 1,-10 6 0,0-7 61,-7 4-60,-6 2 0,8-4 0,-6 6 17,-1 1 1,-9 4-13,0 0 5,0 7-30,5-4 0,-6 7 31,1 0-100,-7 7 1,9 1 52,-7 7 0,0 4-52,-5 1 0,0-1 57,0-4 1,0 0 17,0 0-13,0-1 2,0 1 5,0 0-10,0-1 75,0-5 0,1 2-85,4-6 18,-3 0 1,11-5 14,-3 0 0,3-7-15,1-3 0,6-1 10,0 1 0,1-3 14,-2 3 0,-2-1-4,2 1 0,-2 2 1,-3 3 1,1 3 60,0-2 0,0 2-69,-1 2-1,-6 0 109,5 0 0,-6 6-82,3 4 0,1-2 6,-6 2 0,5 0-28,-5 5 0,5-1 36,-5 1-12,6-7-16,-3 5 1,7-6 10,0 3 1,-1 1-38,1-6 0,5 0 31,-1-5 1,2 0 19,-1 0 1,-4 0-26,4 0 1,-5-2-2,-6-3 5,4-3 1,-4-2-7,5 1 0,-4 0-3,0 0 3,-7-4 1,5 6 2,-3-3-23,-3-3 29,4 12-27,1-6 20,-5 7-6,4 0 2,-6 7 1,0 1-5,0 6 1,5-4 34,0 0 0,6-5-28,-1 5 0,3-7 6,2 2 1,6-4-4,4-1 0,-1 0 3,6 0 1,-4 0-4,8 0 1,-5 0 23,-4 0 1,1-6-23,-6-4 1,-1 2 42,-4-2 1,0 0 1,-1-4 0,-4-1 87,0 0 1,-7-4 5,2-1 0,-3-1-53,-2 1 0,-7 4-36,-3-4 0,-4 4 11,-6 1 1,-3 2-88,-6 3 1,-1 4 47,1 6 1,-5 2-173,-1 2-43,1-2 123,5 18 1,1-11-248,3 11 145,-2 3-425,4-7 0,3 5-25,1-6 615,12 0 0,-13 0 0,12-1 0</inkml:trace>
  <inkml:trace contextRef="#ctx0" brushRef="#br0" timeOffset="4753">7644 45 7569,'15'-8'0,"-6"-4"0,1 7-447,-7 1 1,9 2-92,-7-3 1195,0 3-149,-5-4-285,-7 19 0,4-7-55,-7 14 0,0-7-75,-4 7 0,-6 3-84,0 1 1,-4 9 99,4 1 1,-6 5-99,2-4 0,-4 10 67,-2-1 0,1 4-147,0-4 0,-1 6 75,1 4-113,-1 3 53,8 2 1,0-2-134,8-3-20,-1-3 204,0-7 1,7-6-159,3-4 1,-1-10-56,1-4 31,0-4-120,5-1 185,0-7 0,6-1-444,4-7 564,3 0 0,2-13 0,0-4 0</inkml:trace>
  <inkml:trace contextRef="#ctx0" brushRef="#br0" timeOffset="5154">7453 809 7569,'5'10'-134,"0"0"0,1-2 178,-1 2 0,3 1-54,7-6 1,-5 0 54,-1-5 0,1 5-11,5 0 1,0 0 48,-1-5 1,6 0-49,0 0 1,1 0 199,-2 0-130,4-7-27,0 6 1,0-8-50,-3 5 0,-4 2 56,4-3 0,-4-3-89,-1-2 0,-2-3 80,-4-2 0,3 1-51,-7-1 1,5 0-46,-6 0 4,1 1 0,-5-1 43,0 0 0,0 6-137,0-1 133,-6 7 1,-4-9-38,-10 7 0,-2 0 32,-8 5 1,1 2-63,-1 3 0,1 5 41,0 9 1,-1 2 31,1 4 0,1 3-25,3-4 161,4 4-74,7 1 1,0-1 50,5-3 1,2 1-63,7-7 0,3 3-22,7-3 1,7-2 6,12 2 0,9-4-18,6-5 1,0 3 28,5-4 1,-4 0-166,0 0 0,8-5 61,1 1-736,13 3 513,-13-7 0,7 8-1052,-7-5 1303,-7-2 0,10 5 0,-5-7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8:52.772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30 956 7569,'-8'2'-284,"3"3"206,3-4 2893,2 6-2693,0-20 1,0 3-140,0-10 0,2 4 19,3 1 0,-2-1-48,7-4 1,-7 4-8,2-3 0,1-3 56,-1 3 0,5-6-18,-5 6 1,2-6 31,-2 6 0,-2-3-132,7 3 1,-2 1 64,2-7 1,3 7-26,-4-1 1,4-3 66,2 3 1,0-2-2,0 1 0,-6 4-9,1-4 0,0-1-1,5 1 0,-6-1-49,1 1 0,-5 4 50,5-4 0,-7 4 5,2 1 0,2 1-7,-2-1 0,4 0 46,-4 1-37,7-1 0,-4 2 1,7 3 1,-6-3 5,1 3 1,-2 2-10,2-2 0,-2 5 27,-3-4 1,-3 4-28,3-5 18,3 7-13,-6-10 1,9 9 11,-6-6-27,0 7 11,1-10 1,-4 10-8,3-7 7,3 7 25,-6-10-26,11 11 20,-12-11 1,7 10-17,-3-7-8,-3 7 17,5-4 0,-7 6-1,0-4 1,1 3 2,4-3-3,-3 3 6,4 2-9,1 0 10,-6 0-7,6 0 6,-1-6-4,-4 4-1,11-4 0,-10 6 4,7 0 0,-5 0-3,5 0 129,-7 0-117,10 0 48,-5 0 0,7 0-46,0 0 1,-5 0 18,-1 0 1,1 0-3,5 0 0,0 0-4,-1 0 1,3 0 29,2 0 0,-2 0-29,2 0 0,2 0 12,-1 0 1,1 0-15,-1 0 0,-4 0 17,4 0 1,1 0-42,-1 0 1,1 0-3,-2 0 1,-1 0-2,7 0 0,-5 1-11,4 4 0,-6-3 20,2 3 0,2 1 4,3-1 1,-4 2 10,-1-2 1,3-4-16,1 4 1,-1-1 25,2 0 0,-1-2-20,5 3 0,-1-3 27,-3-2 1,2 1-24,-2 4 1,3-3-1,1 3 1,-4-4-10,-1-1 1,-4 0 10,4 0 1,-4 2-30,4 3 1,-6-4 24,2 4 0,-2-1-21,1 1 0,-2-4 14,2 4 1,-2-2-34,-3 2 1,1-3 27,0 3 0,-1-4-3,1-1 1,-5 0 12,0 0 0,0 2-6,4 3-14,1-3 0,0 4 11,-1-6 0,1 0-12,0 0 0,-4 0 12,4 0 0,-7 0-18,12 0 0,-7 2 12,6 3 0,-2-4-3,-3 4 0,1-3-1,0-2 1,-1 0 1,1 0 1,0 1 2,0 4-2,-1-3 1,1 4 1,0-6 0,-1 0-1,1 0 0,0 0 0,-1 0 1,1 0-1,0 0 0,0 5 0,-1 0 0,-4 0 0,0-5 0,-5 0 0,5 0 0,-6 5 0,6 0 0,-5 1 0,5-1 0,-5-3 0,5 3 0,-5-2-6,4 2 0,-4-3-2,5 3 1,-5-2-6,5 2 0,-5-4-15,4 4 8,1-3 0,0 0 14,0 2 0,-5-2-26,5 3 21,-7-3 1,8-1 6,-6 4 1,2-3-2,-2 3 1,-4-2 13,4 2-17,3-3 5,0 4-14,7-6 0,-5 0 9,0 0 12,0 0 0,-1 0-10,1 0 1,-5 0-24,5 0 28,-7 0-2,4 0 5,-1 0 4,-4 0 4,4 0-12,-6 7-102,0-6 66,0 6 24,0-1-8,7-4 19,-6 11 7,6-5 20,-7 7-28,0 0 0,0-6-45,0 1 1,0-5 37,0 5-104,0-7 105,0 10 1,0-10-14,0 7 34,-7-6-50,6 9 27,-12-5 0,11 2-4,-3-1 1,2-5 58,-2 1-51,3 3 1,-6-2 38,3 4-27,4 3 0,-7-6-2,3 2-3,3 4 1,-9-4 0,6 5 1,-5-4 4,5 0 1,-2 0-2,3 4-32,2 1 0,-9 0 25,6 0 1,-5-1-25,5 1 0,-2 0 1,3-1 1,0 1-3,-6 0 0,7-1 25,-2 1 0,-1 0-3,1 0 1,-2-1-7,2 1 0,2 0 0,-7-1 0,7 1-20,-2 0 1,-1-1 15,1 1 0,-5 0 24,5 0 0,-1-2-14,1-4 1,1 4-3,-5-3 12,5 3-2,-9 2 0,10-2-2,-7-3-4,7 3 1,-4-10 8,7 7-7,0-7 0,-1 5 5,-4-3 0,3-1-18,-3 5 7,4-5 1,-4 9-18,0-3 1,0-2-4,5 2 0,-5-6 26,0 6 1,-1-7-17,1 2 25,3 4-17,-4-8 0,4 7 8,-3-3 4,3-3 7,-4 4 16,6-6-10,-7 0 0,4 0-13,-7 0 26,7 0 0,-5 0-24,3 0 0,2 0 68,-7 0 0,5 0-36,-5 0 0,5 0 46,-5 0 98,1 0-145,-13 0 0,1 0 16,-3 0 1,2 0-13,8 0 1,-1 5 5,0 0 1,1 0-5,-1-5 0,-5 0-33,1 0 0,-2 0 26,1 0 0,2 0-7,-7 0 1,6-2-12,-6-2 1,7 2-3,-1-3 0,-2 2-36,1-2 0,-5 3 45,6-3 1,-7 2-56,1-2 0,-3 4 44,-1-4 0,0 3-1,-1 2 0,1-5 7,-1 0 0,-4 0 2,0 5 0,0-1-11,4-4 1,1 3 2,-1-3 1,1 2-10,0-2 1,-1 3 12,1-2 1,4-3-22,1 2 0,-1 0 16,-4 5 0,0 0-24,-1 0 0,1 0 31,-1 0 1,1 0-2,0 0 1,-6 0 8,1 0 0,0 0-16,4 0 0,1 0-3,-1 0 0,1 0 6,0 0 0,1-5 14,3 0 0,-1 1-11,7 4 1,-6-5-35,6 0 1,-8-2 15,3 2 0,-2 4-5,1-4 0,-2-2 15,2 2 0,-1 0-1,1 5 0,-2-4-14,2-1 1,-1 0 10,2 5 0,1 0-10,3 0 0,4 0 12,-4 0-7,4 0 1,1 0-2,0 0-2,7 0 7,-5 0 1,10 0 10,-7 0-14,7 0 5,-10 0-38,11 0-146,-4 0 166,-1 0 6,5 0 1,-4 1 19,6 4 1,-2-3-40,-3 3 60,4-4-42,-6-1-42,1 0-32,4 0-1116,-5 0 924,27 0 1,-7 0 273,17 0 0,-4-6 0,3-2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8:58.57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-5644 3014 7569,'0'8'-777,"0"-2"1314,0-6-455,6 0 0,-3-5-18,7 0 1,-5-1-11,5 1 0,0 2-5,4-7 0,1 5 5,0-5 1,-1 5-7,1-4 0,1 0-1,4 0 0,-4-3-17,4 7 0,1-6 18,-1 1 1,-1 2-64,-4-2 0,0 5 58,0-5 1,-1 7-66,1-2 1,0 2 22,-1-2 1,-4 3-5,0-3 0,0 4 15,4 1 1,-4 0-6,0 0 0,-5 0-12,5 0 30,-7 0-14,10 6 0,-11-2 0,3 5 1,-4-4-16,-1 5 1,-1-5-3,-4 5 0,1 0-4,-5 4 1,0 1-13,0 0 0,-4-1-6,3 1 1,-3 0 5,-2 0 0,2-1 15,3 1 0,-1 0-22,6-1 1,-5 1 16,5 0 1,-5-1-18,5 1 16,1 0 9,4 0 0,0-1 6,0 1 1,1-7 0,4-3 1,3-2 10,7 2-20,0-3 1,-1 9 13,1-6 1,0 0-10,-1-5 0,1 0 71,0 0 0,1 0-47,4 0 1,-4 0 2,4 0 1,1 0-17,-1 0 1,6-5 12,-2 0 1,4-6 4,1 1 1,1-3 15,-1-2 0,1 1 20,-1-1 0,0 0 16,1 0 0,-6-1 67,1-3 0,-6 1-91,6-7 1,-7 7-45,1-2 0,-4 4-18,-5 1 0,1 1 47,-6-1 0,2 2-172,-2 3 154,-4-3 0,4 11-100,-10-2 0,2 2 7,-7 2-19,0 0 0,-4 0 55,-1 0 1,0 2 1,1 2 0,-1 3 11,0 3 1,1 6-6,-1-6 1,-5 11-4,1-6 0,-3 3 3,3-3 1,2 1 2,-2 3 1,3-2 1,1 2 0,2-2-49,3-3 1,-1-4 7,6 0 29,0 0 1,5 5 60,0-1 0,6-4-58,4 0 1,10-5 63,4 5 1,4-7-56,1 2 0,2-4 149,4-1 1,-4 0-73,3 0 0,4-1 68,1-4 1,-2 2-22,3-7 1,-1 0-24,5-5 0,0 1-4,0-1 1,-5 0-19,0 0 0,-1-6 28,1-3 1,-1-4-25,-4-1 0,-3-1 2,3 1 0,-3-1-6,-1 1 0,-6 0-94,1-1 1,-6 2 30,6 4 0,-12-2-123,2 6 0,-6-4 100,1 4 1,-3 0-141,-7 6 1,0-1 41,0 0 1,-2 1 48,-3-1 0,2 2 6,-7 3 0,5 2 14,-5 3 1,1 3 46,-6-2 1,0 4-11,1 4 1,-3 5 69,-2 5 1,1 3-22,-7 2 0,7 2-45,-1 4 1,-3 3 39,3-4 1,-7 6-31,1 4 0,4-1 23,1 6 0,-1 0-20,1 5-1,-1 0 23,2 0 0,2 2-20,-2 3 0,2-2 2,3 7 1,-8-5-21,-2 5 0,-1-5 20,-4 5 1,3 0-105,-8 5 1,-4 0 91,-1-1 0,1-5-106,-1-4 1,0 1 87,-5-1 0,0-6-58,0-9 0,-4 0-9,4-4 0,-2 1-5,12-12 1,5-1-115,4-8 1,7-3-81,-1-7 295,2 0 0,9 0 0,2 0 0</inkml:trace>
  <inkml:trace contextRef="#ctx0" brushRef="#br0" timeOffset="249">-4233 3660 7569,'-10'8'208,"0"-3"-71,0 4 1,-9-8 17,-1 4 0,-8-3-23,-1-2 1,-7-2-37,-8-3-37,0 4 1,0-6-59,0 7 0,4 0 95,1 0 1,5-5-276,-5 0 1,6 0 142,-1 5 0,1 0 36,-1 0 0,3 0 0,-5 0 0</inkml:trace>
  <inkml:trace contextRef="#ctx0" brushRef="#br0" timeOffset="649">-3660 3337 7569,'-7'15'564,"-1"-7"0,-2-2-497,1-6 0,4 0 62,-5 0 1,5 0-705,-5 0 575,7-6 0,-10-2 0,5-7 0</inkml:trace>
  <inkml:trace contextRef="#ctx0" brushRef="#br0" timeOffset="5223">-2705 2749 6453,'9'0'412,"-3"0"-292,-6 0 0,-6 6-9,-4 4 0,2 2-29,-2-2 1,2 4 8,-2 1 0,-3 0-13,3 4 0,-3 2 4,-2-1 0,-1 6-65,-4-1 1,4-2 46,-4 1 1,2-1-103,-1 1 1,2-1 89,-2-3 1,3-4-62,1 4 1,0-5 26,0-6 1,1 3-15,-1-7 1,0 0 0,1-5 18,-1 0 0,5 0-17,0 0 0,5-7 13,-4-3 0,4-3 5,-5-2 1,7-1-3,-2-3 0,3-3-49,2-2 1,0-4 0,0 4 0,0-4-11,0-2 1,0 7-254,0 4 1,0-2 114,0 1 1,0 0 174,0 6 0,0-1 0,0 0 0</inkml:trace>
  <inkml:trace contextRef="#ctx0" brushRef="#br0" timeOffset="5693">-2572 2852 7476,'0'8'-344,"0"-1"272,0-7 0,-7 0 124,-3 0-47,-3 0 1,-1 0 56,-1 0 1,0 4-120,0 1 0,1 7 68,-1-2 0,0 3-26,1 1 1,-1 3 9,0 2 0,2-1 24,3 7 0,-1-6 37,6 6 1,0-6-34,5 6 0,2-7 32,3 2 1,3-3-30,7 3 1,6-8 18,3 2 0,6-4-5,4 0 0,-1-4 3,6-6 0,-5 0 50,5 0 0,-6 0-52,1 0 0,-4-6 79,-6-4 1,-3-3-65,-6-2 0,-2-4 71,-3-1 0,-3-6-82,-7 1 1,0 3 15,0-3 1,-2 5-34,-3-4 1,-5 6-102,-9-2 1,-4 4-126,-7 1 1,3 2 63,2 3 0,-8 2-222,4 3 0,-2 4 112,7-4 0,-3 8-400,8 2 644,-7 6 0,9-2 0,-4 5 0</inkml:trace>
  <inkml:trace contextRef="#ctx0" brushRef="#br0" timeOffset="6378">-2293 2969 7569,'23'-4'-634,"-4"-1"435,4-7 1,-6 9 174,2-7 1,4 0 307,2-4 1,-3-1-138,3 0 0,-1-4-28,6-1 1,4-6-25,0 1 1,2 3-17,-1-3 1,1 1-93,3-6 87,-3 1 0,-9 1-97,-2 4 0,1-3 63,-6 8 0,-6-6-67,-4 6 1,-7-1 74,2 5 1,-3 6-190,-2-1 127,0 7 0,-7-4-51,-2 7 1,-11 0 41,-4 0 0,-4 7-5,-2 2 1,1 9-8,0 2 0,-6 6-3,1-1 1,-2 2-30,2 3 0,3-1 50,-4 0 1,6 1-13,5-1 0,-3 2 2,8 4 0,-1-4 38,6 3 1,0 2-10,5-2 0,-3 0 5,7-4 0,2-1 17,8 1 1,3-3-31,7-2 0,1-4 22,4-6 1,-2-5-16,6-1 1,6-5 47,4 1 1,7-5-46,-2-5 0,-1 1 13,1-5 0,-7-1 13,3-5 0,-6-4 5,-4-1 1,-4 0-30,-6 6 30,-1-1-78,1 0 1,-7 5 66,-3 1-115,-3 5 0,-9-1 83,-3 10 1,2 4-92,-2 5 1,1 1 68,-6 0 1,5-1-8,0 1 0,7 0 36,-2-1 1,3 1-31,2 0 1,0-5 59,0-1 1,9-5-50,5 1 1,3-4 52,7-1 0,-4 0-42,4 0 0,-1 0 82,2 0 1,1-1-21,-7-4 0,1-2 6,-5-3 1,4-8 12,1 4 1,-1-4-49,-4 3 0,3 0 105,-3 1 0,3-6 28,-8 0-124,-4 1 0,1 4 36,-7 0 0,0 6-109,0-1 1,-4 2 12,-5-2 1,-3 3-61,-12 7 0,4 0-34,-4 0 0,-1 0 69,-4 0 0,1 5-65,3 0 0,-2 7 44,2-3 0,-3 4-236,-1 2 0,0 0-107,-1 0 415,7-1 0,-5 1 0,6 0 0</inkml:trace>
  <inkml:trace contextRef="#ctx0" brushRef="#br0" timeOffset="6718">-1514 3043 7569,'8'8'-1489,"0"0"1433,-3-3 279,-3-3 321,4 11-397,-6-5 1,5 7-96,0-1 0,0 3 42,-5 2 0,0-1-50,0 7 1,-2-1 9,-2 6 0,0-1 23,-5 1 1,-1-1-92,-5 0 1,-5 7 43,1 3 0,-6-1 1,6 1 0,-7 5-71,1 5 0,-4 0 75,-6-5 0,-2-1-85,-7-4 1,1-3 63,4-7 0,-2-1-100,7-3 1,0-4 51,4-6 0,2-7-373,4-3 164,-4-4 1,14-9-32,-1-7 1,7-6 273,8-8 0,6-2 0,4-4 0,10 4 0,2-5 0</inkml:trace>
  <inkml:trace contextRef="#ctx0" brushRef="#br0" timeOffset="7510">-1396 3175 7569,'36'-6'0,"-7"4"-620,0-3 467,1-3 0,-12 6 0,5-3 278,-2 4 0,-7 1 11,-4 0 0,0-2 32,5-3-82,-1 4 0,1-11-10,0 7 0,0-4 16,-1 4 1,-4-7-23,0 2 0,0-3-7,4-1 1,-1-6 13,-3 0 1,2-1-98,-7 2 0,-1 2 53,-4-2 0,0 2-91,0 3 1,-6 1 7,-4 3 1,-3-2 46,-2 7 1,-6 1-94,-3 4 0,-2 0 98,1 0 0,-3 6-38,4 4 1,1 5 24,-2 4 1,7-1 4,-1 7 1,2-1 3,3 6 0,6-3 4,3-2 0,3 1 8,2-6 0,7-1-13,2-4 0,11 0 28,5-1 1,9-6-23,5-3 1,2-3 27,-2-2 1,2 0-27,-7 0 0,5-7 5,-4-2 0,1-9 3,-2-2 0,-3-6 1,3 1 0,-3 3 13,-1-3-15,-1 1-4,-6 1 0,3 1-20,-6 8 0,-1 1 32,-4 3-46,0-3 31,-1 11 0,-5-3-15,-5 10 1,-2-2-59,-2 7 1,0 5 63,0 5 1,0 1-25,0-2 1,-5-1 18,0 7 0,0-6 12,5 6 1,5-7-20,0 2 0,7-6 40,-3-4 0,4 1-10,2-6 1,0 0 5,0-5 0,1 0-7,3 0 1,-2 0 5,2 0 0,-2-6-21,-3-4 1,0-3 8,-5-2 1,3 5-9,-7 1 0,4 4 14,-4-5-35,0 7 22,2-4 13,-6 7 0,6 7-17,-7 2 6,6 4 0,-4 2-4,3 0 1,-2-2 3,2-3 1,-2 1 8,7-6 1,0 5-8,5-5 0,-1 0-5,1-5 1,0 0-1,0 0 1,4 0-2,1 0 1,6 0 5,-2 0 0,2-2-2,-1-3 0,3 2 51,-4-7 1,2 5-49,-1-5 0,1 2 95,-6-2 0,-1-3-80,-4 4 1,3-5 103,-3 0 1,3-6-41,-9 1 1,0-1-21,0 5 0,-5 5-53,0 1 1,-5-1-10,-9-5 0,-1 7-51,-14 3 0,-1 3 81,-8 2 1,1 2-141,-6 3 0,5 3 70,-6 7 0,8 0-292,-3-1 0,6 1 120,4 0 0,-1-6 210,7 1 0,-1 0 0,5 5 0</inkml:trace>
  <inkml:trace contextRef="#ctx0" brushRef="#br0" timeOffset="7838">720 2146 7569,'8'7'-809,"6"-6"838,-13 13 1,6-11 119,-7 7 1,-2-6-92,-3 6 1,2-2-11,-7 2 1,-1 8-7,-9-3 0,4 5-3,-4-1 1,-3 4-24,-1 6 0,1 6-2,-2-1 1,-1 7-63,-8-2 0,3 3 81,-3 3 1,3-1-107,1 0 1,-1 6 53,-3 4 1,4-1-68,1 0 0,1-5 1,9 1 1,-3-5-92,3-5 1,7-3-26,-2-7 1,9-6 78,0-3 1,5-9 121,5-1 0,3-7 0,7 4 0,-1-7 0</inkml:trace>
  <inkml:trace contextRef="#ctx0" brushRef="#br0" timeOffset="8118">412 3014 7569,'14'0'-360,"1"0"1,0 0-1,-1 0 468,1 0 0,-5 0 182,0 0-82,-1 0-123,6 0 0,-2-7-5,-3-3 0,-2 2 15,-3-2-24,-3 0 0,3-3-88,-10 4 1,-5-3 56,-10 7 1,4 0-98,-4 5 1,2 0 35,-1 0 0,3 7 28,-4 3 0,4 9 26,1 6 0,0-2-13,0 1 1,6-1 45,-1 2 1,7 1-43,-2-7 1,3 6 36,2-6 0,7 1-20,2-5 0,6-2-99,5-4 1,4 3-29,11-7 1,-1 5-173,10-5 1,-3-1 257,8-4 0,3 7 0,0 1 0</inkml:trace>
  <inkml:trace contextRef="#ctx0" brushRef="#br0" timeOffset="8435">1176 3263 7569,'0'9'-1258,"0"-3"1483,0-6-122,-7 0-178,6 0 0,-7 0 75,3 0 0,3-6 0,-4-3 0</inkml:trace>
  <inkml:trace contextRef="#ctx0" brushRef="#br0" timeOffset="9227">2102 2837 7500,'0'8'164,"-2"0"-73,-3-3 1,2-3-146,-7 3 0,2 3-58,-2 2 94,-3 3 0,5 2 6,-7-1 1,1 6 54,-1 0 0,-5 6-58,1-2 1,-2 4 53,1 1 0,2-4-52,-6-1 0,6-1 43,-2 2 0,4-4-9,1-6 0,2-6 8,3 1 1,-3-7-32,11 4 0,-9-10 22,6-7 1,0-1 50,5-14 1,0 4-49,0-9 1,0 4-113,0-8 0,0-4 71,0-1 1,0 3-122,0 2 1,0 0 138,0 4 0,-6-2 0,-2 9 0</inkml:trace>
  <inkml:trace contextRef="#ctx0" brushRef="#br0" timeOffset="9637">2264 2955 7569,'0'8'-829,"0"-2"1060,0-6 1,-7-4-170,-3-1 0,-3 0-126,-1 5 1,-1 0-95,0 0 184,0 6 1,1 2-73,-1 7 0,2 1 72,3 4 1,-3-2-39,3 7 1,4-7 9,1 1 0,3 2-27,2-1 0,2 0 27,3-6 0,3 1 12,7 0 1,1-2 38,4-4 0,2 3 6,8-7 0,-1 0 9,1-5 0,4 0-42,0 0 0,1-7 109,-6-3 0,-1-4-96,-4-6 1,-3-1 65,-6-4 1,-2-2-49,-3 2 1,-3-3 33,-7-1 1,-7 1-78,-3 4 0,-4 1-123,-6 3 1,-3 9-212,-6-4 0,-1 10 141,1 0 0,4 4 183,1 1 0,-1 6 0,-4 2 0</inkml:trace>
  <inkml:trace contextRef="#ctx0" brushRef="#br0" timeOffset="10314">2587 2999 7569,'25'0'0,"-1"0"0,-4-5-300,4 0 278,1-6 1,-1 2 0,1-5-11,1-1 1,2-6 78,1-4 0,0-2-58,1-3 1,-1 2 28,1 4 0,4-7 21,0 6 0,0-6 14,-4 7 1,-6 1 14,1-2 1,-9 3-110,-1-3 0,-2 2 70,-8 4-100,0 2 0,-5-4 61,0 6 0,-7 6-65,-3-1 0,-8 7 33,-1-2 1,-7 5 19,1 5 1,-3 4 19,-1 11 0,0-2-11,-1 6 1,1 1-5,-1 4 0,1 1 9,0-1 0,4 2-21,1 3 1,-1-1 23,-4 6 0,4 0 2,1 6 0,1-1 2,-2 0 1,4-5 0,6 0 0,7-6 10,3 1 1,4-8-17,1-1 0,6-7 0,4 1 0,10-7 5,4-2 0,-1-7 2,2 2 1,-1-4-10,5-1 1,-4-5-3,-1 1 1,-4-8 9,5 2 1,-6-8 0,6-1 0,-7-2 26,1 1 1,-2 4-31,-3-4 13,1 4-1,-7 1-33,-1 7 0,-7 3 25,0 10 1,-7-2-13,-3 7 0,2 5-14,-2 4 0,1 2 19,-6-1 0,7-4 7,3 4 1,3-4-11,2-1 0,0 0 27,0-1 1,7-4-23,2 0 0,6-7 87,5 2 1,3-3-53,6-2 1,0-2 6,1-3 1,4-3-13,0-7 0,-1 1 3,-8-1 1,1-5 3,-7 1 1,1-2-7,-5 1 0,-2 4 86,-4-4 1,-2 4-78,-7 1 1,0 0-47,0 1 1,-8-1 43,-7 0 0,-4 5-90,-6 1 0,-4 5-22,-1-1 0,1 4-94,-5 1 0,1 0-15,-1 0 0,7 0 97,-2 0 1,5 6-373,-1 4 462,4 3 0,6 2 0,0 0 0</inkml:trace>
  <inkml:trace contextRef="#ctx0" brushRef="#br0" timeOffset="10571">3219 3146 7569,'15'0'-212,"-7"6"55,-3 4 0,-3 0 15,-2 5 1,0-4 91,0 9 0,-7-2 21,-3 1 0,-3-1 95,-2 7 0,-1 1-62,-4 8 1,3-1 53,-8 6 0,5 0-65,-4 5 1,-2 2 41,-9 3 0,3-2-8,-7 7 0,1-6-52,-1 1 1,-8 1 52,2-1 0,-8 0-108,-1-5 0,3-11 63,2-4 1,3-9-151,2 0 1,11-11 8,4-4 1,9-5-176,1-5 333,9-3 0,-3-13 0,5-2 0</inkml:trace>
  <inkml:trace contextRef="#ctx0" brushRef="#br0" timeOffset="11396">3366 3205 7569,'15'0'-402,"-5"0"-106,-1 0 0,1-7 548,5-3 0,-5 2-20,-1-2 1,6-4 209,5-6 1,-1-6-68,-4 1 1,0 3-64,-1-3 1,1 2-45,0-1 1,0-2-7,-1 6 0,-6 0-88,-3 6 0,-3-1 103,-2 0 1,-7 2-125,-2 3 1,-4-1 92,-2 6 1,-1 0-53,-4 5 0,4 0 31,-4 0 1,4 2-63,1 3 0,0 3 39,1 7 1,-1 1-7,0 3 1,1 4-35,-1 7 1,2-1 45,3 1 0,-1-1-26,6 0 1,0 1 20,5-1 0,5-4 14,0-1 1,11-6-17,-1 2 1,4-11 10,1-4 0,-4 2 9,4-2 1,3-2 4,1-8 0,-1 2-3,1-7 0,-4-1-9,4-9 0,1 2 18,4-6 0,1 4-15,-1-4 0,-1 1-29,-4-2 1,3-1 26,-8 6 0,-1 6-63,-8 4 53,3 7 2,-11-4 0,4 9-3,-6 3 1,-1 3-1,-4 7 0,1 4-24,-5 1 1,-1 4 21,-5-4 0,2 4 1,3-4 0,-1 1 1,6-1 0,-5-4 27,5 4-20,0-4 3,12-1 0,1-7 0,7-3 0,-1-4-5,1-1 0,5 0 12,-1 0 0,3-1-9,-3-4 1,-3-2 13,4-2 1,-4-5-14,-1 5 1,-5 1 20,0-2 8,-7 6 1,5-2 36,-3 6-76,-3 0 19,4 0 0,-6 6-9,0 4 0,0-2 23,0 2-38,0 0 0,0 5 31,0-1-21,7-5 1,1 2 3,7-6 0,-6 0-4,1-5 0,0 0 93,5 0-83,-1 0 0,1-2 39,0-3 1,-1 2-21,1-7-13,0 0 1,0-4 3,-1-1 1,1 0 61,0 1 1,-2-1-22,-3 0 0,1 1 77,-6-1 1,1 0-56,-1 0 1,-3 1-31,3-1 0,-10 0-93,-5 1 1,-5 1 97,-4 3 0,1 3-159,-7 7 0,2 0 44,-1 0 0,-2 7-61,6 3 1,-4 4-129,4 6 1,-4-2 249,4 6 0,0 1 0,6 4 0</inkml:trace>
  <inkml:trace contextRef="#ctx0" brushRef="#br0" timeOffset="12131">4439 3161 7569,'15'0'-144,"0"4"85,-1 1 0,1 0-95,0-5 1,-1 0 105,1 0 0,0-1 47,-1-4 0,1-2 46,0-3 0,-5-3-61,-1 4 1,1-5 86,5 0 0,-5-6-22,0 1 0,-2-1 2,1 5 0,-2 1-13,-7-1 1,0 5-136,0 0 135,0 7 0,-2-4-94,-3 7 0,-3 0 83,-6 0 1,-1 2-80,0 3 1,-1 3 63,-4 7 1,4 1-47,-4 4 0,4-2 25,1 6 0,2-1 4,3 2 0,2 2 37,3-2 1,4-2-31,-4 1 1,10-4 80,5 4 0,9-6-71,6 2 1,2-2 10,3 1 0,-1-7-83,1 3 1,-1-6-240,0 1 299,1 3 0,-1-5 0,1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1:41.91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0 794 7569,'8'0'-548,"-1"0"663,-1 0 1,-2 0 71,6 0-48,-7 0 59,10 0-99,-5 0 1,2-1-64,0-4 0,-2 2 65,2-7 0,3 5-110,-4-5 0,3-1 54,-2-9 1,4 2-39,1-6 1,0 4 39,4-5 1,-2 1-3,-3-5 1,-1-7 26,-3-4 0,2 1-8,-7-5 1,1 3-17,-1-8 0,-3 5 15,3 5 0,-4-2-122,-1 7 0,0-4 109,0 9 1,-1-2-124,-4 11 1,1 1 6,-5 4 0,4 2-72,-5 3 0,5 4 87,-5 6 0,0 3-88,-4 7 0,4 3 9,0 16 1,0 4 57,-4 11 1,1 8-103,3 7 0,-2 1 67,7 9 1,1-7 3,4 2 0,0-9 51,0-1 1,0-2 72,0 2 1,0-5-74,0-9 0,0-3 85,0-3 1,0-3-39,0 4 1,1-11-75,4-4 94,-3-4-35,11-8 0,-5-3-11,7-10 0,-6-8 34,1-6 0,-5-3 2,5 3 0,0 1 9,4-7 1,-4 7 11,0-1 0,0 2 33,5 3 1,-1-1-59,1 0 32,0 1 1,-1 5-11,1 5-16,0 2 0,-1 2-28,1 0 1,-5 6-4,0 4 0,-5 3-18,4 2 0,-4 0-12,5-1 0,-5 6-22,5 0 0,-5 1 47,5-2 0,-6-2-50,6 2 0,-2-2 42,2-3 1,3 1-222,-3 0 258,3 0 0,8-1 0,2 1 0</inkml:trace>
  <inkml:trace contextRef="#ctx0" brushRef="#br0" timeOffset="408">1000 912 7569,'0'8'-250,"0"-1"230,0-7 155,6 0 1,-4-2-117,3-3 1,-4 2-6,-1-7-58,0 7 7,0-10-34,0 11 0,0-6-360,0 3 431,-6 3 0,4-11 0,-4 5 0</inkml:trace>
  <inkml:trace contextRef="#ctx0" brushRef="#br0" timeOffset="672">941 530 7528,'0'-8'-45,"0"-5"-5,0 11 112,0-5-62,-7 7 0,-1 7 0,-6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9:41.0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74 662 7569,'0'14'0,"-5"-4"-490,0 0 328,0 0 1,0 0-49,0-1 675,-6-5-264,9 9 0,-9-10-90,6 7 0,-2-7 125,2 2-76,4-3 81,-6-2-126,7-7 0,2-1-17,3-7 1,3-1-7,7-4 1,1-1-29,4-3 0,-2-6 7,6 1 0,1-1-42,4-4 1,0-2 47,1 2 0,4-5-79,0 4 0,6-4 72,-6 5 0,5 0-196,-5 4 161,1 1 0,-6 6-89,0 3 79,-6 4 0,-1 6 7,-8 0 1,6 7-1,-1-2 0,-4 4-23,-5 1 1,0 0 13,4 0 1,-4 6-62,0 4 1,-7-2 58,2 2 0,-3 1-71,-2 9 1,-2-4 61,-3 4 1,2-2-129,-7 1 0,0-2-4,-4 2 0,-1-2 59,0-3 1,-1 1-104,-4 0 0,4-5 73,-3-1 1,1-5-55,-2 1 0,4 1 66,-4-1 1,9 0-123,1-5 0,5-5 56,-5 0 1,7-6 38,-2 1 0,5-3 105,5-2 1,-2 2-152,7 3 228,0-3 1,4 10-91,1-7 0,-5 7 193,0-2 0,-5 8-56,4 2 1,-5 11 26,1-1 0,-4 3-37,-1-3 1,0 6 64,0 3 0,0-1-125,0 2 0,0-7 35,0 1 0,0-1-131,0 2 1,0-9 66,0 4 0,2-5-219,3 0 121,-4 3 0,8-12-699,-5 4 97,-2-3 676,11-2 0,-5 0 0,7 0 0</inkml:trace>
  <inkml:trace contextRef="#ctx0" brushRef="#br0" timeOffset="460">1470 588 7569,'0'8'-573,"0"5"567,0-11 270,0 5 0,-1-2-141,-4-1 0,-3 3-51,-7-2 1,0-2 21,0 7 0,1-5-4,-1 5 1,0-7-37,1 2 15,-1 3 0,0-6-63,1 3 1,-1-4 77,0-1 0,0 0-129,1 0 0,-3 0 74,-2 0 0,2-1-83,-2-4 1,3-4 56,1-5 0,2-3-14,3-2 1,-1 1 45,6-7 1,0 1-5,5-6 0,1 1 64,4 0 1,3-7-72,7-3 0,5-4-10,-1-1 0,7 5 25,-1 0 0,3 6-103,1-1 1,1 4 60,-1 6 0,2-2-225,3 6 0,-1 0 5,6 6 0,-6 4-9,1 0 0,-5 7-680,-4-2 912,-4 3 0,-6 2 0,0 0 0</inkml:trace>
  <inkml:trace contextRef="#ctx0" brushRef="#br0" timeOffset="667">1500 235 7569,'-7'15'33,"-1"0"0,-7-5 104,1-1 0,-1-5-70,0 1 0,-4-4 208,-1-1-253,-6 0-1,9 0 161,-10 0-213,10 0 0,-4 0-257,6 0 1,-4 0 287,-1 0 0,1 7 0,4 1 0</inkml:trace>
  <inkml:trace contextRef="#ctx0" brushRef="#br0" timeOffset="1167">2073 662 7569,'0'8'-466,"0"-2"757,0-6 0,0-11-214,0-4 1,2-8 8,2 4 1,5-6-20,5 6 0,1-7-7,0 1 0,-1-3-147,1-1 48,-7 0 1,5-6-25,-3 1 1,-3 0-189,-2 4 0,1 3-191,-1 2 1,2-1 176,-3 6 1,0-4 264,5 4 0,1 1 0,5 4 0</inkml:trace>
  <inkml:trace contextRef="#ctx0" brushRef="#br0" timeOffset="1382">2484 59 7569,'9'0'-868,"-3"7"941,1-6-18,-6 6 451,6-7-89,-1 0-22,-4 0 1,-7 0-210,-10 0 1,-7 0-43,2 0 1,-8 0-124,-1 0 0,-2 0 45,-8 0 1,-1 5-40,-4 0 1,0 4-304,0-4 0,5 2 158,0-2 1,6-2-525,-1 7 0,3-5 642,1 4 0,1 1 0,-1 5 0</inkml:trace>
  <inkml:trace contextRef="#ctx0" brushRef="#br0" timeOffset="1868">2881 235 7389,'-14'0'-38,"-1"0"55,0 0 1,-1 0 43,-4 0 1,2 0-111,-6 0 0,4 0 81,-4 0 0,6 7 20,-2 3 1,4-2-7,1 2 0,0 0-90,1 4 1,1 6-12,3-1 2,3 1 0,7-5-20,0-1 0,0 1 92,0 0 0,7 0-117,3-1 1,9-6 100,6-3 1,4-3-26,5-2 1,4 0 13,6 0 0,-1-2 3,-4-3 1,2-3 29,-7-6 0,0-3 96,-4-2 0,-8-3 7,-2-2 1,-4-2-59,-1 6 0,-7-4 75,-3 4 0,-3-4-83,-2 4 0,-8 2-102,-7 8 0,-6-1 66,-9 6 1,-6 0-414,-3 5 0,-3 0 387,-2 0 0,0 7 0,-1 1 0</inkml:trace>
  <inkml:trace contextRef="#ctx0" brushRef="#br0" timeOffset="2394">3543 147 6531,'-7'8'441,"-1"6"1,-7-6-324,1 6-40,6 1 0,-6 0-26,5-1 1,0 1-5,0 0 0,4 4 45,-5 1 0,5 1-11,-5-1 1,7-4-158,-2 4 1,3-4 58,2-1 1,7 3-104,3-3 0,5 2 45,4-7 0,-1-2 107,7 2 0,-1-6-28,5 0 1,6-2 30,-1-2 1,0-6 46,-4-4 1,-2-5-60,-4-5 1,4 2-35,-4-6 1,-2 4 40,-3-4 1,-3 1-34,-1-2 0,0-1-26,0 7 0,-7-6-193,-3 6 0,-4 4-16,-1 5 237,0 0 0,0-4 0,0-1 0</inkml:trace>
  <inkml:trace contextRef="#ctx0" brushRef="#br0" timeOffset="3179">4322 676 7569,'0'9'-16,"0"4"241,0-12 41,0 6 0,0-19-216,0-2 1,1-4 55,4 3 1,-1-1-10,5-4 0,1 2 3,5-6 1,0-1-79,-1-4 0,3-1 50,2 1 7,4-7 1,7 3-122,-1-6 1,0 6 92,1-1 0,-1 3-67,1 2 0,5 4 49,5 1 0,-3 6-131,2-2 0,-1 6 26,1 4 0,-3 3-26,-6 7 1,-3 0-43,-2 0 107,-4 0 0,-8 8-13,-3 7 0,-4 0 20,-6 4 1,0-1 5,0 2 1,-6-2-2,-4 6 0,-3-4-14,-2 4 1,-1-6 14,-4 2 1,4-4 7,-4-1 1,-1-2-13,2-3 1,-6-2-1,6-3 1,-3-3-70,3 3 1,2-5 64,-2-5 1,1 1-94,-2-5 0,9-1 80,-4-5 1,5 0-233,0 1 161,-3-1-47,12 0 128,-6 1 14,7 5 57,0 3 1,5 8-54,0 2 1,6 5 103,-1 5 1,2 1-67,-3 0 0,5 4 89,-5 1 1,0 6-62,0-2 1,-1-1 65,2 2 1,3-2-66,-3 1 1,-3-1 6,-2-3 0,1-4-26,-1 4 0,5-4 15,-5-1 1,1-1-365,-1 1 133,-3 0-652,4-1 833,-6-5 0,7 4 0,1-5 0</inkml:trace>
  <inkml:trace contextRef="#ctx0" brushRef="#br0" timeOffset="4042">6380 250 7158,'8'0'126,"-2"0"122,-6 0 1,-1 5 198,-4 0-294,-3 6 1,-7-2-138,0 5 0,1 3 92,-1 2 1,0-1-141,1 7 0,-3-1 78,-2 6 0,-4-1-193,-7 0 1,1-1 64,0-3 0,-3 7-229,-2-2 1,8-3 60,-3-2 0,4-7-54,1 2 0,4-4 304,10-1 0,4-1 0,6 1 0</inkml:trace>
  <inkml:trace contextRef="#ctx0" brushRef="#br0" timeOffset="4261">6336 618 7569,'-7'8'50,"4"3"6,-7-6 1,5 0 333,-5-5-188,1 0 0,-6-2-7,0-2 0,-1-5-44,-4-5 0,4-6 32,-4 0 1,-1-1-100,1 2 1,-4-3 73,4-2 0,-1-6-354,1 1 0,3 0-588,-8-6 0,7 4 203,-2 2 581,-2 0 0,5-1 0,-4 1 0</inkml:trace>
  <inkml:trace contextRef="#ctx0" brushRef="#br0" timeOffset="4571">6644 809 7569,'23'0'-505,"3"-7"-504,-6-3 1009,-1-3 0,3-1-62,-6-8 1,5 0 59,-6-8 1,0-1 238,-1-3 1,-4-4-73,0-6 1,-7 0-118,2 0 1,-3-2-164,-2-3 0,-8 7 67,-7-7 88,-6 6-862,-9-1 822,-6 8 0,-1 0 0,-7-1 0</inkml:trace>
  <inkml:trace contextRef="#ctx0" brushRef="#br0" timeOffset="4978">5689 853 7569,'-10'8'-28,"0"-3"143,0-3 1,-4-4 162,-1-3 1,5-3-96,0-7 1,7-6 1,-2-4-83,4-2 1,1-4-38,0-4 71,6-2 0,4-9-65,10-3-129,-4 3 176,12-17 0,-5 7-456,6-13 1,-1 9-125,-4 1 1,9 2 461,-4 8 0,10 0 0,-1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0:53.944"/>
    </inkml:context>
    <inkml:brush xml:id="br0">
      <inkml:brushProperty name="width" value="0.20571" units="cm"/>
      <inkml:brushProperty name="height" value="0.20571" units="cm"/>
      <inkml:brushProperty name="color" value="#33CCFF"/>
    </inkml:brush>
  </inkml:definitions>
  <inkml:trace contextRef="#ctx0" brushRef="#br0">16 1 7569,'8'1'-953,"-3"4"662,-4-3 808,-1 4-766,-6-6 249,-2 0 0,-1-6 0,3-2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9:28.287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20571" units="cm"/>
      <inkml:brushProperty name="height" value="0.20571" units="cm"/>
      <inkml:brushProperty name="color" value="#33CCFF"/>
    </inkml:brush>
  </inkml:definitions>
  <inkml:trace contextRef="#ctx0" brushRef="#br0">3014 1470 7569,'-8'0'-119,"-4"2"172,7 3 0,-1-4 42,1 4 1,2-3-100,-7-2 1,5 2 85,-5 2 0,0-2 59,-4 3 1,-3 3-40,-2 2 0,-4 3 17,-7 2 0,1-1-97,0 1 1,-1 0 53,1-1 1,-5 6-128,-1 0 0,1 6 38,5-2 1,1 4-88,3 1 1,-2 1-140,2-1 1,2 1 111,-1-1 0,6-6-137,-2-3 0,4-4-84,1-1 348,7-1 0,-5 1 0,5 0 0</inkml:trace>
  <inkml:trace contextRef="#ctx0" brushRef="#br0" timeOffset="289">2705 2058 7569,'8'0'-66,"-1"0"451,-7 0-257,0-6 0,-5 2 2,0-5 1,-6-3-3,1-7 0,-3 1-26,-2-7 0,0 1 17,1-6 1,-1 1-143,0-1 0,1-6 40,-1-3 0,0-2-44,0 2 0,2-2-330,4 7 0,-4-5 162,3 5 1,3-6 194,2 6 0,-3-7 0,0 4 0</inkml:trace>
  <inkml:trace contextRef="#ctx0" brushRef="#br0" timeOffset="981">4293 1705 7569,'-10'2'-1213,"0"3"1571,7-3 0,-10 4-109,3-6 0,-5 0-47,-4 0 0,-3-5-144,-2 0 0,-4 0 13,4 5 0,-9 0-2,-1 0 1,-6 0-104,6 0 0,-5 0 10,5 0 0,-1 0-57,6 0 0,0 0-131,-1 0 1,6 2 46,-1 3 1,1-3-189,-6 2 0,6-2 118,-1-2 0,6 0 235,-6 0 0,7 7 0,-3 1 0</inkml:trace>
  <inkml:trace contextRef="#ctx0" brushRef="#br0" timeOffset="1290">3793 1882 7396,'0'8'-170,"-7"3"321,-2-6 1,-1 0-113,-5-5 0,2 0 68,-12 0 0,6 0-49,-6 0 0,1-6 71,-5-4 1,-6-3-108,1-2 0,1 0 40,9 1 0,-2 2-59,6-2 1,0 2-79,6-7 1,1 2 102,3 2 0,3-4-60,7-1 0,4-4 69,5 4 1,4-6-175,17 2 1,-2-3 29,11 3 0,5-2-235,5 6 0,5-4 342,-5 4 0,0 0 0,-5 6 0</inkml:trace>
  <inkml:trace contextRef="#ctx0" brushRef="#br0" timeOffset="2643">4998 1529 6713,'8'0'454,"4"-2"-369,-7-3 1,1 2 9,-1-7 0,3 5 22,7-4-30,0-1 0,4-5-76,1 0 1,0 6 14,-6-1 0,6 2-3,-1-2 0,6-2-41,-6 8 1,6-1 62,-5 5 1,4-5-55,-4 0 1,4 0 45,-4 5 0,-1 0-4,-4 0 0,-5 2 32,0 3-23,-7 3 0,3 6-47,-6 1 0,-6 0 0,-4-1 0,-3 1-33,-2 0 0,1 0 56,-1-1 1,0 1-71,1 0 0,-1 4 58,0 1 0,0-1-63,1-4 0,4 0 48,0 0 1,7-1 3,-2 1 0,3 0 1,2-1-1,0 1 0,7 0 60,3-1 0,3-5-58,1-4 1,8 1 36,2-1 1,2 0-25,-1-5 0,1 0 35,-6 0 1,6 0-31,-2 0 1,-1-5 75,2 0 1,-6-6-43,6 1 1,-6 2 4,6-2 1,-6 0-13,6-5 0,-7 2-8,1 4 0,-1-5 9,2 5 1,-4-4 1,4-2 1,-4 0-36,-1 0 1,-5 2 30,0 4 1,-6-4-122,6 3 0,-6 2 43,0-2 1,-2 5-9,-2-5 0,-6 7-22,-4-2 0,-8 3 61,-2 2 0,1 0-34,4 0 0,0 0-11,0 0 45,-6 7 0,5 1-18,-4 7 0,4-2 53,1-3 1,5 3-25,1-4 0,1 4 2,-2 2 1,2-5-73,3 0 60,3 0 1,-5 4-33,7 1 0,7-2 28,3-3 0,3 1-2,2-6 1,1 5-7,4-5 0,-3 5 27,8-5 1,-1-1-10,6-4 0,1 0 2,3 0 0,-1-1 34,6-4 0,2-2-38,8-2 0,-5-4 58,0 3 0,0-8-51,-5-2 1,-1-1 115,1 1 1,-6-1-103,1-3 0,-5-4 75,-4 3 0,3-2-38,-4-3 1,-1 1 20,2-1 0,-9 1-145,-1 0 0,-2-1 111,-8 1 0,0 4-173,-5 1 0,-7 6 89,-3-2 0,-3 9-32,-2 1 0,1 7 49,-1-2 1,-5 5 21,1 5 0,-6 5-12,6 9 0,-1-1 5,5 7 1,-4-6 53,-1 6 0,-4-1-49,4 6 0,-1-1 16,1 0 1,2 6-7,-6-1 0,6 2-22,-2-2 1,4-1 15,1 6 0,5-5-6,1 6 1,-1-1-41,-5 5 1,-4-2-5,-1-2 1,-6 2-28,1-3 0,1-3 57,-6-2 1,4-3-132,-8-1 0,3-2 68,2-4 0,-1 1-137,1-11 1,1 4 81,4-8 0,-3-3-173,8-2 0,-1-4-159,5-1 469,1 0 0,-1-6 0,0-3 0</inkml:trace>
  <inkml:trace contextRef="#ctx0" brushRef="#br0" timeOffset="2977">6218 1926 7569,'-8'6'-273,"-5"-4"1,5 5 442,-7-7 1,-1 0-7,-4 0 0,2 0-46,-6 0 1,-1 0 58,-4 0 1,-1 0-54,1 0 1,-2 0-46,-3 0 0,3 0 11,-4 0 1,4 4-20,2 1 0,0 0-186,-1-5 0,6 0 73,-1 0 0,7 0-708,-1 0 750,2 0 0,3 7 0,-1 1 0</inkml:trace>
  <inkml:trace contextRef="#ctx0" brushRef="#br0" timeOffset="3434">6865 1823 7569,'-8'0'440,"-5"6"-363,11-4-73,-11 5 100,11-7-828,-4 0 724,6-7 0,6 5 0,3-4 0</inkml:trace>
  <inkml:trace contextRef="#ctx0" brushRef="#br0" timeOffset="3850">7967 1514 7569,'0'-8'-83,"0"2"0,-4 7 1,-3 2 48,-1 2 0,-7 7 17,-4-2 1,-1 1 102,5-1 0,-4 3 5,-1-3 0,-1 8 13,1 1 1,4 1-87,-4-5 0,2 4 85,-1 1 1,2-1-147,-2-4 0,2 5 80,3-1 1,-1 1-63,0-5 0,1-2 38,-1-4 1,5 3-172,0-7 95,1 0 0,-6-5 70,0 0 1,5-2-36,1-3 0,4 0 23,-5-9 1,5 2-5,-5-7 0,7-3-64,-2 3 1,-2-3-114,3 3 0,-1 1-51,5-7 0,0 7 237,0-1 0,-7-4 0,-1 0 0</inkml:trace>
  <inkml:trace contextRef="#ctx0" brushRef="#br0" timeOffset="4261">8159 1647 6826,'9'0'-302,"1"0"1,-7-2 514,2-3-18,-3 3 226,-2-11-375,0 5 0,-7 0-15,-2 3 1,-4 3 47,-2 2 1,0 0-79,0 0 1,1 2-134,-1 3 1,0-2 91,1 7 1,4 0 18,0 5 1,2-6 11,-2 1 1,4 0-5,6 5 0,0-1-61,0 1 73,6 0 0,4-1 20,9 1 1,4-5-22,7 0 1,-4-7 94,3 2 1,-3-3-54,9-2 0,-6 0 96,-4 0 1,2-7-107,-2-3 1,-4-3 63,-1-2 1,1 1-45,-2-1 1,-1 0 21,-8 1 1,2-1-81,-7 0 0,-1 1 64,-4-1 1,-8 5-240,-6 0 1,-6 5 68,-4-4 1,-4 5-295,3-1 1,-1 4 11,2 1 396,2 0 0,1 0 0,-2 0 0</inkml:trace>
  <inkml:trace contextRef="#ctx0" brushRef="#br0" timeOffset="4868">8658 1529 7569,'38'-15'-412,"4"7"1,-9-10 0,5 2 602,-3-5 0,5 1 39,-6-5 1,5 1-57,-5-5 1,6-6-55,-6 1 0,-5 0-43,-4 4 1,-9 7-20,-1 4 1,-2-2-113,-8 1 1,0 5-73,-5 6 1,-8 5 92,-7-1 0,-1 4 0,-9 1 1,-1 6-6,-8 4 0,3 5-89,-4 4 0,4 4 56,2 7 1,-1-1-13,1 0 0,5 2 71,-1 4 0,5-4 6,-4 3 1,6 2 14,-2-2 1,1 1-31,4-6 0,-1 0 43,11 1 1,0-2-38,5-4 0,7 2 24,2-6 0,9-1-14,2-4 0,4-7-3,-4-3 0,6 2 10,-1-2 0,1-1-1,-2-4 1,4-1 45,-3-4 1,2 2-48,3-7 0,-7 0 44,-4-5 0,-3 6-37,-1-1 1,-5 5-10,0-5 25,-7 7-17,4-4-25,-7 7-7,-7 0-56,-1 7 73,0 1-33,-5 7 23,11-1 26,-5 1 0,14-5-16,3 0 1,8-7 29,1 2 1,7-4-11,-1-1 1,3 0 5,1 0 0,-4 0 90,-1 0 0,-4-1-95,4-4 1,-6-2 56,2-2 1,1-4-43,-1 3 0,-6-3 114,-4-2 0,-2 5-51,2 0 198,-3 1-274,-7-6-10,0 0 1,-7 2-9,-3 3 0,-4 4 50,-6 6 0,-3 0-170,-6 0 0,-1 0 42,1 0 1,0 1-197,-1 4 0,-4 3 92,0 7 1,4-2-463,6-3 648,-1 3 0,2 2 0,2 8 0</inkml:trace>
  <inkml:trace contextRef="#ctx0" brushRef="#br0" timeOffset="5134">9349 1632 7569,'8'0'-1296,"4"2"1420,-7 2 1,0 0 14,-5 5 0,4-4 404,1 5-358,0 0 0,-5 6-152,0 4 1,-5-4-11,0 4 0,-6 3 80,1 1 0,2 2-84,-2-1 1,-4 3 74,-6-4 1,-8 4-146,-1 1 1,-2 1 78,-8-1 1,-7 0-86,-8 1 1,2-2-72,-2-4 1,8 2-163,2-6 1,6-1-110,9-4 0,1-7 145,4-3 0,2-3 254,8-2 0,6-7 0,1-1 0</inkml:trace>
  <inkml:trace contextRef="#ctx0" brushRef="#br0" timeOffset="5952">9643 1661 7569,'21'7'0,"-4"-1"-771,2 4 560,-2-3 1,-1-6-1,2 3 339,2 0 0,4 1 38,-4-5 0,6 0-25,-2 0 1,-1-6-27,2-4 0,-3-1-24,3 1 0,-4-8 92,-6 3 0,0-1-102,-1 6 1,-6-3 28,-3 3 0,2-3-9,-2-2 1,-2 6-147,-8-1 1,-3 7 80,-7-2 0,-6-2-133,-3 2 1,-4 0 30,-2 5 0,1 2-74,0 3 1,-1 1-3,1 4 0,4 3 81,1-3 1,6 5 26,-2 4 1,6-2-6,4 2 0,-2-1 20,7 2 1,1-4-24,4 4 1,11-4 58,4-1 1,9-5-23,1-1 0,9-5 7,5 1 1,4-4 29,1-1 1,-7 0-44,-2 0 0,-4-6 93,-2-4 1,0-3-84,1-2 1,-6 0 25,1 1 1,-7-1-16,1 0 0,-2 2-4,-3 3 1,1 2 10,0 3 1,-5 4 2,-1-4 1,-4 3-45,5 2 0,-7 2 30,2 3 1,-3 3-105,-2 7 0,0-1 60,0 1 0,0 0-19,0-1 39,6 1 0,3 0 31,5-1 0,1 0-23,0-5 0,-1 3 3,1-7 0,0 0 54,-1-5 0,6 0-53,0 0 1,-1 0 65,-4 0 1,0 0-50,-1 0 0,1-2 15,0-3 0,-1 2-13,1-7 0,0 7-39,0-2 0,-6 3 28,1 2-11,-7 0 12,10 0 0,-11 7-3,3 3 1,-3-2-18,-2 1 1,0 1 14,0 5 0,0 0-12,0-1 1,0-4 11,0 0 0,1-2 19,4 2 1,-2-2-6,7-3 1,0-3-1,5 3 1,1-4 23,4-1 0,-2 0 6,6 0 1,-4-1 9,4-4 0,-6 1-33,2-5 1,1 4 59,-1-5 0,-1 5-48,-4-5 1,0 0 66,-1-4 0,1-1-21,0 0 0,-2 1 2,-3-1 0,3 0 48,-4 0 0,-2 6-63,-2-1 1,-5 0-26,-5-5 1,-11 7 28,-14 3 0,-1 4-69,-8 1 0,5 0 62,-5 0 0,1 0-180,-1 0 1,4 6-86,11 4 1,-4 3-101,4 2 1,2-5-307,3-1 1,3 1 609,1 5 0,0 6 0,0 2 0</inkml:trace>
  <inkml:trace contextRef="#ctx0" brushRef="#br0" timeOffset="6251">11378 1279 7569,'22'-15'-461,"-2"1"406,-4-1 0,-6 0 28,0 1 0,0 4-100,5 0 321,-7 7-27,5-10-80,-12 11 0,6-3-2,-7 10 0,-2 3-22,-3 7 4,-3 0 0,-6 4-26,-1 1 0,0 6 41,0-2 0,-1 4-130,-4 2 0,3 6 69,-8 3 1,5-2-137,-4 2 1,4 1 86,-4 4 0,1 0-159,-2 0 1,-1-6-43,7-4 1,1-3-19,8-2 1,-1-1 52,6-3 1,0-4 193,5-7 0,6 1 0,2 0 0</inkml:trace>
  <inkml:trace contextRef="#ctx0" brushRef="#br0" timeOffset="6577">11363 1764 7569,'6'15'0,"-4"-5"-168,3-1 122,3 1 1,0-2-54,7-3 0,0-3 115,-1-2 0,1 0 86,0 0 1,4-7-105,1-2 1,0-4 102,-6-2 1,1 0-94,0 0 0,-2 1 155,-3-1-137,3 0 1,-12 1-7,4-1 0,-5 5-82,-5 0 0,-5 7 8,-9-2 0,-4 4 53,-6 1 0,4 0-81,1 0 0,4 4 82,-4 1 1,6 8-7,-2 2 1,5 0-2,5 4 1,-1 3 107,6-3 1,0 6-41,5-6 1,0 6-44,0-6 0,7 1-79,3-5 1,9-1 83,6 1 1,4-2-192,5-3 1,4 1 57,6-6 1,2 2 109,3-2 0,3 3 0,7 7 0</inkml:trace>
  <inkml:trace contextRef="#ctx0" brushRef="#br0" timeOffset="7561">12171 1911 7569,'0'8'539,"0"-1"-401,0-1 0,-1-4 275,-4 3-593,3-3 184,-4-2-713,6-7 709,0 5 0,6-11 0,2 5 0</inkml:trace>
  <inkml:trace contextRef="#ctx0" brushRef="#br0" timeOffset="7988">12789 1602 7569,'-7'9'-141,"4"-3"0,-7-6 192,-1 0 0,3 0-22,-2 0 0,-2 0-73,-7 0 0,2 0-17,-2 0 0,2 0 93,3 0 1,-1 2-76,0 3 1,1 3 65,-1 7 0,2-1-79,3 1 0,-3 5 43,3-1 1,4 6-64,1-6 1,3 6 71,2-6 0,8 6 1,7-6 1,1 1 18,9-5 1,6-5-22,8-1 1,4-5 51,1 1 1,0-4-43,0-1 0,-7-6 118,-2-4 1,-6-3-61,-4-2 0,-1 0 84,-9 1 1,1-1-39,-11 0 0,0-4-26,-5-1 0,-2-4-70,-3 4 1,-8 0 53,-6 6 1,-9-6-188,-1 0 0,-1 6 57,-4 4 0,-2 7-612,2-2 675,-1 3 0,6 2 0,0 0 0</inkml:trace>
  <inkml:trace contextRef="#ctx0" brushRef="#br0" timeOffset="8320">13435 1088 7569,'23'-13'0,"-3"3"0,-4-3-702,-1 3 410,-7 4 1,0-6 522,-3 7-79,-3 1 1,3 4 57,-10 0 1,-2 6-90,-2 4 1,-6 8 5,0 1 0,0 3-44,-4-3 1,-2 6 4,1 9 1,-6-1-94,1 6 0,2 0 65,-1 5 1,6-1-132,-2-4 0,1 2 71,4-7 0,-3 5-191,8-5 0,-1 4 52,1-9 1,-1 7-137,6-11 1,0-1 38,5-9 1,0 0 235,0-1 0,6 1 0,3 0 0</inkml:trace>
  <inkml:trace contextRef="#ctx0" brushRef="#br0" timeOffset="8695">13656 1485 7569,'8'0'-400,"-3"0"707,-10 0 0,-3 2-291,-7 2 0,-4-2 54,-1 3 0,-6-2-94,1 2 1,3-2 106,-3 7 1,2 0-131,-1 5 0,-2-1 69,6 1 1,0 0-96,6-1 1,-4 3 5,3 2 1,-3-2-81,8 2 1,4-2 7,1-3 0,5 1 80,5 0 0,3-2 40,7-3 1,6 1-22,3-6 1,6 0 32,4-5 0,-1 0-37,6 0 1,-6-5 158,1 0 1,-3-6-43,-2 1 1,-1-5 62,-3-4 0,-4 2 21,-7-2 0,0 2-68,-5 3 0,-2-6 16,-7 0 1,0 1-44,0 4 1,-3 0-105,-7 1 0,-2-1 61,-12 0 1,-1 7-142,-4 3 0,-5 4-727,-1 1 441,1 0 408,5 0 0,-1 0 0,1 0 0</inkml:trace>
  <inkml:trace contextRef="#ctx0" brushRef="#br0" timeOffset="9296">13744 1558 7569,'8'0'45,"-1"0"0,-6 0 94,4 0-82,-3 0 43,5 7 0,-7-4-228,0 7 175,0 0 0,0 4-85,0 1 1,0 0 72,0 0 0,0-1-105,0 1 0,4 1 26,1 4 1,7-4 90,-2 4-63,3-4 0,1-3 36,1-3 1,5 1-27,-1-6 0,1 0 21,-5-5 1,4-1 2,1-4 1,1-3-7,-1-7 1,-4 0 8,4 0 0,1-1 7,-2-3 0,7 1 1,-1-7 1,-2 5 31,1-4 0,-4-1-37,4-4 0,-4 0 25,5-1 0,-6 1-19,6-1 1,-7 1-28,1 0 0,-2-6 28,-3 1 0,-4 5-101,0 4 0,-2 7-48,2-1 0,-4 2 53,-6 3 10,7 5 35,-6 3 0,6 8-22,-7 2 0,-5 10 14,0 5 1,-6 6-60,1-6 0,-3 7 60,-2-1 1,1 3-63,-1 1 0,-5 0-32,1 1 0,-3-1 76,3 1 0,2-6-40,-2 1 0,3-1 26,1 5 1,0-4 66,0-1 0,6-6-73,-1 2 0,7-9 167,-2-1-140,3-6 0,4 2 86,3-6 0,4-2-51,11-2 1,-2-6 5,6-10 1,6 2 90,4-6 0,0 4-54,-4-4 1,4-1 71,0-4 0,7-1-52,-2 1 0,4 1 2,1 4 1,5-4-21,0 3 1,5-1-149,-5 2 0,0 2-44,-5 8 0,-8 6-375,-7 3 525,1 3 0,-14 2 0,5 0 0</inkml:trace>
  <inkml:trace contextRef="#ctx0" brushRef="#br0" timeOffset="9739">14905 1632 6727,'-6'-10'243,"-4"0"0,-10 7-154,-4-2 1,1 2-86,-1-2 1,-3 3 78,-7-3 0,3 4-62,-3 1 1,3 5-1,1 0 0,8 6-9,2-1 1,-1 0 11,1 4 1,1-1-87,4 12 1,2-7-6,3 1 1,-1 4 81,6 2 1,0 1-46,5-2 0,6-1 34,4-3 0,8-4 19,2 4 1,12-10-21,3-5 1,1-4 26,3-1 0,5 0 77,5 0 1,-7-6-52,-7-4 1,0-5 15,0-4 0,-6 1-34,-4-7 0,-9 5-6,-1-4 1,-2 4 11,-8-4 0,0 6-165,-5-2 1,0 4-93,0 1 1,-12 1-120,-3-1 1,-9 5-161,-1 0 492,4 7 0,-13-4 0,3 7 0</inkml:trace>
  <inkml:trace contextRef="#ctx0" brushRef="#br0" timeOffset="9969">14876 1691 7569,'15'0'0,"-1"0"-199,1 0 187,0 6 1,-1-3-1,1 6 9,0-3 1,1 6 29,4-3 0,-4 9 104,4 2 1,-2 0-112,1-6 1,-2 6 91,2-1 1,4 6-129,2-5 0,2-1 7,3-4 0,4 0-94,0-1 1,6-1-240,-6-3 1,5 3 341,-5-3 0,14-3 0,-3-1 0</inkml:trace>
  <inkml:trace contextRef="#ctx0" brushRef="#br1" timeOffset="82031">88 809 7569,'-6'8'185,"4"-2"0,-4-12-45,6-4 1,0 2-16,0-2 1,0 0 94,0-4 0,6-8-57,4-2 0,3 1-14,2-1 1,1-1-106,4-4 1,-2-6 78,6 1 0,-4-2-182,4 2 1,-1-2 56,2-3 1,-4-2-380,-7 7 0,-4 1 205,0 8 0,-5-1-436,5 7 612,-7-1 0,4 5 0,-7 1 0</inkml:trace>
  <inkml:trace contextRef="#ctx0" brushRef="#br1" timeOffset="82845">0 750 7569,'2'8'-545,"3"-3"387,-4-3 0,7-2 375,-3 0-88,-3 0 59,11 0-94,-5 6 0,7-4-46,0 3 1,-1-4 32,1-1 0,5 0-42,-1 0 0,7 0 46,-1 0 1,3 0-50,1 0 0,2 0 35,3 0 0,-1-1-46,6-4 1,0 2 18,5-7 1,-4 5-5,-1-5 0,-6 5-71,1-5 1,-5 5 75,-4-4 1,1 4-76,-7-5 1,6 5 64,-5-5 0,-6 7-41,-4-2-3,-7-3 1,9 5-8,-7-7 5,0 7 2,-12-10 1,-1 11 2,-7-3 0,0-1 13,1 1 0,-3-2-102,-2 2 1,2 4 82,-2-4 1,7-2-243,3 2 199,-1-6 0,2 3-13,3-7 0,3 0 57,2 1 0,2-1-2,3 0 0,4-4 77,11-1 1,-2-6-57,7 1 1,-1-2 85,5-3 1,-4 1-92,-1-1 0,-1 6 154,2-1 1,-4 2 5,-6-1 0,-7-2 29,-3 6 0,-4-4-111,-1 4 1,-1 1 8,-4 4 1,-10 5-127,-9 0 1,-1 5 63,-4-4 1,4 5-331,-4-1 1,0 2 140,4-2 1,2 4-458,-1-4 618,6 3 0,-4 2 0,8 0 0</inkml:trace>
  <inkml:trace contextRef="#ctx0" brushRef="#br1" timeOffset="83470">1602 574 7322,'0'8'154,"0"5"0,-5-10-144,0 7 0,-6-7 89,1 2 1,-3 2-23,-2-2 1,-6 6-4,-3-1 0,-4-2-18,-1 2 1,-6-2-47,1 2 0,0 3 64,4-3 1,3-4-104,2-1 1,-3-3 87,4-2 0,3 0-121,1 0 0,2-2 103,-2-3 0,9-3-110,-4-7 0,10-1 76,0-4 0,4-3-10,1-6 0,8-2-31,7-3 0,1 1 35,9-6 0,-1 0 99,5-5 0,1-1-59,-1 1 0,1 7-11,-1 2 0,5 4-5,1 2 0,1 5-180,-2-1 1,2 7-31,3-2 0,2 6-147,-7 4 1,-1-1-13,-9 6 1,-3 0 343,-6 5 0,0 0 0,0 0 0</inkml:trace>
  <inkml:trace contextRef="#ctx0" brushRef="#br1" timeOffset="83669">1558 280 7569,'0'14'0,"-6"1"343,-4 0-153,-3-7 1,1 3 0,-1-6-107,-3-2 1,-4-1 62,1-2 0,-2 0-107,-4 0 0,-3 0 50,4 0 1,3-2-612,1-2 1,4 0 520,1-5 0,0-1 0,1-5 0</inkml:trace>
  <inkml:trace contextRef="#ctx0" brushRef="#br1" timeOffset="84182">2646 59 6674,'0'15'258,"-5"-5"-9,0-1 1,-6-4-29,1 5 0,-3-7-219,-2 2 1,-1 2 108,-4-2 0,-1 6-177,-4-1 1,-2-2 38,2 2 1,-3 1-60,-1 9 0,-5-4-32,-1 4 1,1 3 78,5 1 0,4-1-23,1 2 1,4-1 39,-4 6 0,7-6-89,3 1 0,5-6 71,9 6 0,0-6 30,0 6 0,14-7 11,5 1 1,2-2 4,4-3 1,4-4 35,6 0 1,4-5-55,-5 5 1,0-7 101,-4 2 1,-3-4-88,-2-1 0,1-1 53,-6-4 0,4 2-38,-4-7 1,-1 0 98,-4-5 0,0 1 25,0-1-60,-7 0 1,-2 1-109,-6-1 1,-1 2 73,-4 3 0,-5-1-129,-10 6 1,2-5 66,-6 5 0,4 0-232,-4 5 0,4 0-99,-4 0 345,6 0 0,-4 0 0,8 0 0</inkml:trace>
  <inkml:trace contextRef="#ctx0" brushRef="#br1" timeOffset="84532">3057 632 7569,'0'9'-1025,"0"4"1555,0-12-274,0-20 0,7-1-160,3-19 1,1 6-43,-1 4 0,1-7-165,-6-3 88,7 3 0,-11-5-297,4 7 0,2-6 183,-2 6 1,5 5-441,-6 4 577,1 7 0,8-9 0,4 4 0</inkml:trace>
  <inkml:trace contextRef="#ctx0" brushRef="#br1" timeOffset="85046">3498 574 6371,'9'0'894,"-1"-2"-647,-3-3 0,-4-3-15,4-7 1,3 5-132,2 1 1,-2-6 2,2-5 0,0-4-53,5 4-41,-1-6 0,1 5-2,0-4 1,-2-2 82,-3 2 1,3 4-215,-4 1 1,3-1 36,-2 1 1,1 6-70,-6 4 0,2 7-77,-3-2-10,-2 3 150,5 2 1,-2 7 5,-1 2 1,1 5-18,-5 0 1,0 6 42,0-1 0,2 6 28,3-5 0,-2 4-18,7-4 1,0 1 109,4-2 1,1-2-72,0 2 0,1-7 69,4-2 1,-2-7-46,6 2 1,-6 1 110,2-1 1,1-2-24,-1-7 0,1 0-45,-2-5 0,-2-1 50,2-5 1,3-6-67,-3-4 0,6-2 19,-6-3 1,6 1-10,-6-1 0,1-4 1,-5 0 1,-1-1-67,1 6 0,-7 5-122,-3-1 1,2 2-298,-2-1 0,-2 2 434,-8 8 0,-3-1 0,-7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0:58.631"/>
    </inkml:context>
    <inkml:brush xml:id="br0">
      <inkml:brushProperty name="width" value="0.20571" units="cm"/>
      <inkml:brushProperty name="height" value="0.20571" units="cm"/>
      <inkml:brushProperty name="color" value="#33CCFF"/>
    </inkml:brush>
  </inkml:definitions>
  <inkml:trace contextRef="#ctx0" brushRef="#br0">104 44 7569,'-15'2'0,"0"3"-151,-6-3 1,6 3-705,1-10 785,-1 3 0,13-11-96,-2 3 166,2 4 0,2-7 0,0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0:55.566"/>
    </inkml:context>
    <inkml:brush xml:id="br0">
      <inkml:brushProperty name="width" value="0.20571" units="cm"/>
      <inkml:brushProperty name="height" value="0.20571" units="cm"/>
      <inkml:brushProperty name="color" value="#33CCFF"/>
    </inkml:brush>
  </inkml:definitions>
  <inkml:trace contextRef="#ctx0" brushRef="#br0">677 677 7569,'-10'9'-737,"0"1"451,1 0 0,-6 0 233,0 0 1,1-5 382,-1 4 1,-6-4-58,-4 5-171,4-7 1,-10 9-78,6-7 0,-11 4 5,7-4 0,0 5-52,-1-5 1,4 0 60,-8-5 1,8 0-41,1 0 0,2 0 33,-1 0 1,-4-2-55,4-3 1,2 2 34,3-7 0,1 1-99,-2-6 0,9-5 52,-4 1 0,5-8-9,0 3 1,4 1-2,6-1 0,8-6 29,7-4 1,1-9 17,9-1 1,-1 0-23,5-5 0,1-1 22,-1 1 0,1 5-19,-1 4 0,7 8 35,3-3 0,4 9-58,1 2 0,0 6-70,0-2 1,-2 5-127,-2 6 0,0 1 235,-5 3 0,-1 3 0,-5-5 0</inkml:trace>
  <inkml:trace contextRef="#ctx0" brushRef="#br0" timeOffset="243">530 294 7569,'-8'15'0,"-5"-2"-669,3-3 396,-3-3 0,-2-3 586,1 1-144,-1 0 0,-5-5-232,1 0 0,-6 0 52,6 0 1,-6-5-120,5 0 1,-4 1 129,4 4 0,-6-7 0,3-1 0</inkml:trace>
  <inkml:trace contextRef="#ctx0" brushRef="#br0" timeOffset="630">1089 691 7569,'0'-8'-42,"0"-10"0,1 3 24,4-1 0,5-8-28,10-6 1,-2-1 117,6-8 0,-6 0-186,2-5 1,-4 5 63,-1-1 1,-6 8-407,1-3 456,-7 4 0,11 2 0,-6 0 0</inkml:trace>
  <inkml:trace contextRef="#ctx0" brushRef="#br0" timeOffset="1170">1603 647 6288,'10'-6'413,"0"-4"0,-1-3-248,6-2 1,-3-1-104,2-4 1,-6 2 49,12-6-106,-7-1 1,10-4 11,-3-1 1,-2 1-3,6 0 0,-6 1 25,2 3 0,-4 4-156,-1 6 1,-6 1 30,1-1-59,-6 7 130,2 1 1,-6 9-37,0 3 1,0 5 14,0 9 1,-2-1 0,-2 7 1,2-6 21,-3 6 0,3-2 2,2 1 1,0 2 12,0-6 0,9 4-17,5-4 0,1 0 83,5-6 1,2-1-78,3-3 0,-2-3 98,1-7 0,-1 0-46,2 0 0,1-2 94,-7-3 1,3-3-97,-3-7 0,-2-1 6,2-4 0,2-2-77,-1-8 1,4 1 64,-4-1 1,5 1-103,-6 0 0,1-1 89,-6 1 1,-4 4-314,0 1 0,-7 6 0,2-2 1,-3 4 288,-2 1 0,6 0 0,3 1 0</inkml:trace>
  <inkml:trace contextRef="#ctx0" brushRef="#br0" timeOffset="1578">2676 691 7344,'8'0'-674,"0"-1"674,-3-4 0,-1-3 115,5-7 0,0 0 218,0 1 0,4-8-248,-3-2 1,3-4-159,2-1 1,-2-1-87,-3 1 97,3-1 1,-7 1-176,4 0 1,2 4 109,-7 1 0,0 11-128,-5-2 1,0 3 254,0-2 0,0 6 0,0 1 0</inkml:trace>
  <inkml:trace contextRef="#ctx0" brushRef="#br0" timeOffset="1889">2588 706 7569,'0'15'-836,"6"-7"801,4-3 0,3-4 227,2-1 0,1 0-92,4 0 0,-2-6 20,6-4 0,1-3-26,4-2-34,7 1 1,2-3 4,6-2 0,7 1 24,2-7 0,-2 1-30,-2-6 1,2 1 16,-2 0 1,-7-6-52,-8 1 1,-4-2 38,-6 2 0,2 3-70,-6-4 0,-5 9 24,-5 2 0,-7 6-110,2-2 0,-4 4-14,-1 1 1,-6 5 73,-4 1 1,-11 5-249,-9-1 0,-6 4 96,-8 1 1,-1 0-524,-4 0 707,-4 0 0,-5 6 0,-1 2 0</inkml:trace>
  <inkml:trace contextRef="#ctx0" brushRef="#br0" timeOffset="2468">4058 677 6409,'0'9'50,"0"1"35,-7-7 1,-1 9 95,-7-7 1,6 1-85,-1-1 0,-2-3 4,-7 3 1,2 1-44,-2-1 0,-4 0 1,2-5-25,-4 0 1,-2 0 40,2 0 0,2 0-123,-1 0 0,4 0 73,-4 0 0,4 0-89,-5 0 1,8-5 51,-3 0 1,4-6-52,1 1 0,5-3 46,0-2 0,7 1 2,-2-1 1,5-6 10,5-4 0,3-3 3,7-1 0,6-2 33,4-3 1,4-4-30,5-6 1,-3 5 29,4 0 0,-3 1-23,3-1 1,-6-2-100,0 7 0,1 1 1,-6 9 1,9-4-96,1 3 1,2 4 63,-2 1 1,-4 6-164,-1 4 0,1 3 282,-6 7 0,-3 0 0,1 0 0</inkml:trace>
  <inkml:trace contextRef="#ctx0" brushRef="#br0" timeOffset="2685">4117 353 7569,'0'15'-318,"0"0"1,-5-1 318,0 1 1,-7-7 151,3-3 1,-4-3-114,-2-2 1,0 0-6,0 0 1,-6 0-100,-3 0 30,-4 0 1,-1-7-270,-1-3 0,-6-3 303,-3-1 0,-10-1 0,-3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1:37.7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1749 324 6776,'-8'8'689,"0"-1"-553,3-7 1,2 0-40,-7 0 0,0 0 86,-5 0 1,1 0-49,-1 0 0,-1 0 54,-4 0 1,-3 0-58,-6 0 1,-2 0 17,-3 0 1,-4 0-47,-6 0 1,-7-2-73,-3-3 1,-8 4-69,-1-4 0,-1 2 44,5-2 0,2 3-41,3-3 1,-3 4 52,3 1 0,-3 0-133,-2 0 0,0 1 21,0 4 1,2-3-37,3 3 1,4-4 35,6-1 1,6 0 26,4 0 1,4 0-176,6 0 1,3 0-112,6 0 40,0 0 1,5 0-191,1 0 210,5 0 0,-1 0 291,10 0 0,4 0 0,5 0 0</inkml:trace>
  <inkml:trace contextRef="#ctx0" brushRef="#br0" timeOffset="526">426 574 7569,'0'8'-434,"0"5"1,-6-11 978,-4 3-390,-3-3 1,-2-2 44,1 0 1,-6 0-76,0 0 0,1 0-17,4 0 0,-5-5 15,1 0 1,-2-5 3,1 5 1,2-2-50,-6 3 1,6-3-5,-2-3 1,-1-3-66,1 3 0,1 2-47,4-2 0,0 2 66,0-2 0,6-3-156,-1 4 132,7-4 1,-4-2-33,7 0 0,2 0 42,3 1 0,3-6 51,6 1 1,3-3-9,2 3 1,-1 1 11,7-7 1,-1 1-60,6-6 0,-1 1 28,1 0 0,-6 1-258,1 3 0,-1-1 85,5 7 0,-1 1-525,-3 8 1,-2-2 659,-4 7 0,-3-6 0,6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1:43.95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6789,'8'0'-570,"-1"0"1997,-7 0-1220,-7 7 23,6-6 10,-6 12-153,7-5 0,-2 5 25,-3-3 57,4 3-141,-6-4 0,7 5 59,0 1 0,0-5-92,0-1 1,0 1 47,0 5 1,0 0 2,0-1 1,0 1-55,0 0 1,0-1 51,0 1 1,0 5-30,0-1 0,0 3 22,0-3 0,0-1-70,0 7 1,0-2 64,0 1 1,0 2-28,0-6 1,0 4 18,0-4 0,0 4-57,0-4 0,0 4 28,0-4 0,0 5 17,0-6 0,-1 6-34,-4-6 1,3 6 27,-3-6 0,4 6-21,1-6 1,0 8 14,0-3 1,0-1-10,0 1 0,0-4 7,0 5 0,0-1 2,0 5 1,0-4-2,0-1 1,0-4 0,0 5 0,0-6 6,0 6 1,0-7-7,0 1 5,0-2 0,0-1 1,0 2 0,0 1 1,0 1-5,0-5 1,0-1-1,0 1 1,0 0 0,0 0 1,0-1-8,0 1 1,0-5 5,0 0 1,1-1 19,4 6 0,-3-5-20,3 0 0,-4-5 1,-1 4 1,0-4 5,0 5 6,0-7-9,7 10-17,-6-11 16,6 5 1,-7-6-16,0 4 19,0-3 44,0 4-47,7-6 79,-6 0-68,6 0 49,-1 7-8,-4-6-25,11 6 1,-10-7 2,7 0 0,-5 0 13,5 0 7,-7 0 0,10 0-31,-3 0 0,-2 0 39,2 0 0,-5 0-31,4 0 0,-4 0 125,5 0-114,0 0 0,5 0 6,-1 0 1,-4 0-20,0 0 1,0 0 14,4 0 0,1 2-15,0 2 0,-5-2 9,-1 3 0,1-3-17,5-2 1,0 0 14,-1 0 0,1 0-26,0 0 1,4 0-42,1 0 1,0 0 56,-6 0 0,1 0-11,0 0 1,-1 0 6,1 0 1,0 0-14,-1 0 0,1 1 5,0 4 0,0-3-3,-1 3 0,3-4 2,2-1 1,-1 0-23,7 0 1,-6 0 17,6 0 0,-1 0 8,6 0 0,-1 0-3,0 0 1,1 0-3,-1 0 1,1 0-7,-1 0 1,-1 2 2,-4 3 1,4-4 7,-3 4 0,-3-3-4,3-2 1,-7 2 13,1 3 1,3-4-20,-3 4 1,3-2 4,-3 2 0,-1-3-10,7 3 1,-3 1 10,3-1 1,3 0 21,-4-5 1,6 2-23,4 3 1,-3-4-16,3 4 0,-3-2 19,-1 2 1,-1-3 0,0 3 0,1-2-3,-1 2 0,1-3-3,-1 3 1,-4-2 6,-1 2 1,-1-4-5,1 4 1,4-1-4,-3 0 1,-2-2 1,1 3 0,2-3-20,8-2 0,-2 0 18,2 0 1,2 0-13,-2 0 0,2 0-4,-2 0 1,-3 0-5,4 0 0,1 0 11,-2 0 0,-1 0 0,-9 0 0,4 0-13,-4 0 1,4 0 10,1 0 1,1 0-9,-1 0 1,1-2 7,-1-3 0,5 3-1,1-2 0,1 2 0,-2 2 0,-1 0 0,6 0 1,-2 0-9,2 0 1,-3 0 5,-6 0 1,4-2 17,0-3 0,1 4-16,-6-4 1,0 3-6,1 2 0,4 0 10,0 0 1,6 0 0,-6 0 1,7 0-8,-2 0 1,3 0-1,3 0 1,-6 0-3,0 0 1,-5 5 4,5 0 0,-6 0-12,1-5 0,-1 5 8,1 0 1,-1 0-6,6-5 0,0 0 3,6 0 0,-1 0-1,0 0 1,0 0-1,0 0 1,-2 0 1,-2 0 0,0 0 0,-5 0 0,4 0 0,-5 0 0,1 0 0,-6 0 0,5 0 0,1 0 0,5 0 0,0 0 0,2-5-5,2 0 1,2 0-2,3 5 1,-8-5-38,3 0 0,-3 0 39,3 5 0,-7-1-10,-2-4 0,0 3 5,0-3 1,1 4-16,-2 1 1,-1 0 10,6 0 1,0 0 10,5 0 1,0 0 1,0 0 1,-1 0 0,-4 0 0,2 0 12,-7 0 1,0 0-19,-4 0 1,-1 0-35,1 0 0,1 0 32,3 0 0,-3 0 14,3 0 0,-1 0-14,1 0 1,2 0-11,3 0 0,2 0 8,-6 0 0,5 0 2,0 0 1,-5 1-40,0 4 1,-4-3 34,-2 3 1,1-4 9,-1-1 0,0 0-13,1 0 1,-1 0-56,1 0 57,-1 0-1,7 0 0,-5 2-6,3 3 0,2-4-19,-2 4 0,6-3-4,-6-2 1,5 0 41,-5 0 1,1 0-23,-6 0 0,1 0 34,-1 0 1,-1 2-35,-4 2 1,2-2 49,-6 3 0,4 2-40,-4-3 1,5 3 26,-6-2-19,7-4 1,-4 8-1,4-6 6,-2 2 1,-4 0 2,4-5 0,-4 1-10,4 4 0,-6-3 0,2 3 0,-4-4 2,-1-1 1,0 0-15,-1 0 0,1 0-135,0 0 141,-1 0 24,1 7 0,-5-5-14,0 2 1,-5-2 1,4-2 1,-4 0-21,5 0 11,-7 0 1,9 2-17,-7 3 17,0-4-36,1 6 23,-4-7-10,4 0 28,1 0 2,-6 0 133,6 0-124,-7-7 0,0 4-4,0-7 1,5 5 31,0-5 0,0 6-24,-5-6 46,0 0 1,0-5-46,0 1 1,0-1-2,0 0 1,0 5 5,0 1 1,0-1-46,0-5 31,0 0 1,0 1-1,0-1-8,0 0 1,0-1 1,0-4 1,0 4 8,0-4 0,0-1-24,0 2 0,0-1 17,0 5 0,1-4 6,4-1 0,-3 1-4,3 4-6,-4 0 0,-1 0 4,0 1-2,0 6 5,0-6 0,0 13 57,0-6-37,0 1-13,0 4 1,2-4-24,3 6 23,-3 0 56,4 0-70,-6-7 19,0 5 4,0-4-29,0-1 0,0 4-16,0-7 20,0 7 0,2-10 6,3 3 1,-4 2-7,4-2 1,-3 5 3,-2-4 1,0 4 0,0-5 0,5 5 0,0-5 0,0 7 0,-5-10 0,0 10 0,0-7-47,0 6 45,0-9 1,0 10-21,0-7 14,0 7 2,0-10-5,0 11 22,0-11-16,0 12 21,0-6-16,0 1 2,0 4-2,0-5 0,0 1 0,0 4 0,0-6 5,0 3 1,0 2-6,0-7 1,4 5 31,1-5 0,0 6-29,-5-6 1,0 0 1,0-5 0,2 5 1,3 1 1,-4-1-12,4-5 1,-3 5 3,-2 1 0,2-1-2,2-5 1,-2 5-5,3 0 1,-2 1 7,2-6 1,-2 0-7,7 1 1,-7-1 2,2 0 0,-3 5-25,-2 1 1,5-1 23,0-5 0,0 5-77,-5 0 75,0 1 1,0-6 1,5 0 10,0 1 1,-1 4-25,-4 0 18,0 0 0,5-5-8,0 1 1,0-1 5,-5 0 0,5 1 0,0-1-28,-2 0 26,5 1 0,-6-1-1,3 0-2,-3 0 2,4 7 0,-4-5-63,3 3 58,-4 4 2,-1-7-3,0 11-98,0-11 64,0 12-2,0-6-44,7 7-16,-6-7-157,6 6 4,-7-6-1116,0 7 1,0 0-1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1:54.13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853 280 7150,'8'0'-1165,"0"0"1194,-3 0 204,-3 0-202,4 7 0,-4-6 170,3 4-117,-3-3 425,4-2-260,1 0-90,-6 0 153,6 0-240,-7-7 0,-2 1-37,-3-4 1,2-3-5,-7 3 0,7-5-23,-2-4 1,-1 3 37,1-4 1,-7 4-107,2 1 0,2 0 98,-2 0 1,1-2-101,-6 2 1,5-3 49,0 8 1,5-1-10,-4 1 1,4-2 12,-5 7 0,5 1-11,-5 4 1,7-7 1,-5 5 14,3-2 2,3 2 0,-6 2-5,3 0 8,4 0 0,-8 2-2,5 2 1,2-2-3,-5 5 2,1-7 3,4 0 615,-4 0-643,-1 0 37,6 0-8,-13 6 0,6 1-3,-6 2 0,2 5 54,-3-5 0,4 6-30,-9 5 0,-2 2-14,-3 8 0,2-1 111,-1 1 0,-1 1-97,-4 3 0,-1-3 4,1 3 1,0-8 8,-1-1 1,1-2-68,-1 1 1,-2-2-18,2-8 1,-2-1-125,7-3 0,4 2-168,1-8 0,4 1 153,1-5 0,1 0-368,-1 0 553,7-6 0,-5-9 0,5-8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46:21.10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618 544 7569,'4'15'-90,"1"0"0,2-7-128,-2-3 224,3 3 1,7-5-64,-1 7 1,3-7 51,2 2 0,-1-3 29,7-2 1,-6 0 42,6 0 0,-1 0-51,6 0 1,-2-5 43,-4 0 1,4-5-23,-4 5 0,-1-6 70,2 1 1,-7-3-53,1-2 1,2 1 46,-1-1 1,0 0-34,-6 1 1,-4-1-78,0 0 72,-7 0 0,4 1-79,-7-1 0,-7 5 29,-3 0 0,-9 7-90,-6-2 0,2-1 45,-1 1 1,-1 0-102,-4 5 1,5 0 22,-1 0 1,5 0 79,-4 0 0,6 6 18,-2 4 0,6-2-20,4 2 1,-3 0 58,3 5 1,3-1-42,3 1 1,-3 1 8,2 4 0,2-4 27,8 4 0,0-4-25,9-1 1,-1 0-31,12-1 1,-1 1 26,6 0 1,-1-7-16,1-3 1,4 1 8,0-1 0,2 0 16,-2-5 0,-2-1 11,2-4 1,-3 1 4,-2-5 0,1-1 6,-1-5 1,0 5-27,1 1 0,-1-1 65,1-5 0,-3 0-50,-2 1 1,1-1 64,-6 0 0,-1 1-46,-4-1 1,0 0 7,-1 0 1,-4 6-45,0-1 0,-7 5-3,2-5 0,-10 7-43,-5-2 0,-4 3 63,-6 2 1,-3-5-64,-6 1 0,4-1 48,1 5 1,4 5-115,-4-1 0,6 6 91,-2-5 0,5 7-8,6-3 1,-4 4-2,3 2 1,3 0-30,2 0 10,-3-1 0,7 1 25,-4 0 0,5-1 0,5 1 0,3-5-2,6 0 0,3-2 24,2 2 1,4 1-26,7-6 1,-1 0 58,0-5 1,6 0-17,-1 0 0,5-2 8,-4-3 1,0-1 61,0-4 1,-4-3-81,3 3 1,-3-3 62,-2-2 1,-6 1-47,-3-1 0,1 5-3,-1 0 0,-1 7 29,-4-2 11,0-3-41,-1 6-9,1-4-17,-7 12 1,-1 3-4,-7 5 0,0-4-54,0 0 69,0 0 1,0 4-74,0 1 65,0 0 1,0-1-21,0 1 0,0-5 5,0 0 0,0-7 14,0 10 0,2-11-12,2 3-25,5-4 0,5-1 30,1 0 0,1-6 51,4-4 1,-2-3-49,6-2 0,-4-4 94,4-1 0,-1 0-53,2 6 1,3-6 7,-4 0 0,-3 2-3,-1 9 1,1-4-14,-1 3 1,4 3 27,-4 2 0,-1 4-19,-4 1 0,0 0-21,0 0 1,-1 1-19,1 4-1,-7 3 0,-1 7-9,-7 0 1,0 4-6,0 1 0,-2 0-89,-3-6 0,-3 6 65,-7 0 0,5-1-78,1-4 0,-1-2 88,-5-3 1,5 1-200,1-6 1,4 0-95,-5-5 327,7 0 0,-4 0 0,7 0 0</inkml:trace>
  <inkml:trace contextRef="#ctx0" brushRef="#br0" timeOffset="232">2925 89 7569,'8'6'-350,"-3"4"197,-3-3 90,-2 6 0,0-5 383,0 6 1,-5-4-41,0 0 0,-6 0-287,1 5 0,-1-6 38,1 1 0,-8 5-37,3 4 0,-3 3-45,3-3 0,-1-1 83,-4 7 1,4-2-129,-3 1 1,-3 4 29,3-4 0,-1 4-151,5 2 1,2-6 52,4 1 1,-4-8-350,3 3 513,3-4 0,1-1 0,6 0 0</inkml:trace>
  <inkml:trace contextRef="#ctx0" brushRef="#br0" timeOffset="429">3175 294 7569,'0'9'-704,"0"4"0,-1-12 787,-4 4 1,-3-3 232,-7-2 1,-2 0-92,-2 0-157,3 0 1,-12 0-233,3 0 1,-2 0 102,-3 0 1,-4-5-121,0 0 1,-2 0 180,1 5 0,4 0 0,-5 0 0</inkml:trace>
  <inkml:trace contextRef="#ctx0" brushRef="#br0" timeOffset="765">2999 588 7569,'23'5'0,"-4"0"0,3 5-975,-3-5 676,1 0 1,-6-5 299,1 0 53,0 0 1,0-7-32,-1-3 0,-4-3 104,0-1 0,-5 1-21,5 3 1,-7-3-52,2 3 0,-4 2 66,-1-2 0,-8 5-86,-7-5 1,-6 7-44,-8-2 0,-1 4 28,1 1 0,-2 0-8,-3 0 1,3 0-12,-4 0 0,6 4-97,4 1 0,-1 7 44,7-2 0,1 3 43,8 1 0,3 3 38,7 2 0,0-2-39,0 2 0,9 2 54,5-1 1,8 0-85,7-6 0,5 1-2,1 0 1,4-1 55,-5 1-14,7 0 0,3 0 0,8-1 0</inkml:trace>
  <inkml:trace contextRef="#ctx0" brushRef="#br0" timeOffset="1188">3734 985 7569,'-15'0'0,"-5"0"-407,1 0 318,-7 0 1,-4 0 132,-9 0 1,-11 0 164,-9 0 0,-2-5-156,-7 0 38,6 1 0,-9 2-13,8-3 1,-14 3-384,-1-2 1,-14 2 268,-6 2 1,0 0 61,5 0 1,40-2-1,0-1-70,2 1 1,-1-1-1,-7 0 1,-1 1 40,-4 2 0,0 0 0,4 0 1,1 0-69,1 0 1,-1 0 0,-4 0-1,0-1-232,-3-2 1,-1 1-1,5 1 1,0 0 262,3-1 1,1-1-1,6-1 1,1 0-64,0-1 1,-1 0 87,-1 2 0,0 0-7,1-4 0,-1 1 0,0 2 1,0 1-114,-40-7 1,11-1-65,14 6 0,-1-5 55,-4 5 1,6 0 81,3 5 1,5 0 61,5 0 0,2 0 0,3 0 0,-5 0 0,-3 0 0,-2 0 0</inkml:trace>
  <inkml:trace contextRef="#ctx0" brushRef="#br0" timeOffset="2014">59 838 7569,'15'-6'-789,"-6"3"780,1-7 0,0 2 248,5-2 1,-1-8-204,1 3 1,0-9-10,0-1 1,-2-3 112,-4-1-88,5 0 0,-8-3-21,4-2 0,1 3-76,-6-3 1,2-2-53,-2 2 0,-4-1 81,4 6 0,2 0-132,-2-1 1,4-1 39,-4-3 0,7 8-82,-2-4 1,3 4 21,1-3 0,1 6 39,0 3 1,1-1 128,4 1 0,-4 2 0,4 9 0,-9 1 0,-1 3 0,-5 3 0,4-3 0,-5 3 0,2 9 0,-6 1 0,7 7 0,-6-5 0,4-1 0,-1-5 0,1 1-140,-4-4 156,12 6-17,-5-6 1,7 8 155,0-5 0,-1-2-47,1 3 1,1-2 72,4 2 0,3-3-58,6 3 1,7-4-40,3-1 0,7 2 59,8 3 0,2-3 17,12 2 1,-4-2 49,5-2 1,-1 0-329,6 0 1,7 0 200,7 0 1,2-5 21,8 0 0,-5 0-124,5 5 0,-46 0 0,1-1 21,3-2 1,1 1 0,-2 1 0,1 0-62,1-1 0,-2-1 0,40 3-16,-2 5 0,-8-2 68,-2 7 1,-9 0-58,-10 5 0,-6-1 67,-4 1 0,2 0-53,-7 0 0,-5-6 39,-5 1 0,-5-5-62,6 5 0,-1-7 31,5 2 0,0-3-6,0-2 1,5 0 213,0 0 1,5-5-301,-5 0 1,-2-5-26,-7 5 0,-6-1 103,-10 1 1,2 1-83,-6-5 0,0 5 63,-6-1 0,-1 2-196,-3-2 175,3 4 0,-9-6-84,5 7 184,-5 0 1,2 2-5,-6 3-92,0-4 92,0 12 0,0-4 0,0 5 0,0 1 0,0 0 0,0-1 0</inkml:trace>
  <inkml:trace contextRef="#ctx0" brushRef="#br0" timeOffset="2340">3793 265 6164,'8'0'-189,"-2"0"356,-6 0 117,7 0-217,-6 0 740,6 0-717,-7 7 0,0 1 17,0 6 1,0 1-28,0 0 1,-5 1 13,0 4 0,-6 3-10,1 6 0,-3 0-56,-2 1 0,0 6 48,1 3 0,4 3-86,0 3 0,2-8 40,-2-3 0,-1 2-9,6-1 0,0-6-31,5-4 1,0-6 49,0 6 0,0-7-118,0 1 1,0-2 107,0-3 0,0-4-128,0 0 0,0-5 114,0 4-380,0-5-756,0 2 1120,0-19 0,0 3 0,0-11 0</inkml:trace>
  <inkml:trace contextRef="#ctx0" brushRef="#br0" timeOffset="-16060">2911 2734 7569,'-15'0'-419,"0"0"586,1 0 1,-3 0-89,-2 0 1,1 0 79,-7 0-97,1 0 1,-12 0 22,-3 0 1,-4 0-1,-1 0 1,-2 0-15,-3 0 1,-8 0-76,-7 0-46,-12 0-20,0 0 0,-10-1-15,3-4-1175,3 3 1232,6-4 0,1 6 6,-1 0 1,1 0-125,-1 0 0,1 0 123,-1 0 1,7 0-47,3 0 1,4 0-41,1 0 1,-4 0 9,-1 0 202,0 0 1,5 0-135,1 0-178,-1 0 556,0 0-440,7 0 0,8 5 16,9 0 0,-1-1-96,2-4 1,1 5 172,9 0 0,-5 0 0,6-2 0,1 4 0,-2 3 0,-2 0 0</inkml:trace>
  <inkml:trace contextRef="#ctx0" brushRef="#br0" timeOffset="-14902">397 2764 7225,'0'10'-943,"0"-1"1088,-6-5 1,2 7 114,-6-6-131,1 7 1,-1-9-59,0 7 0,0-1 51,-4 6-62,-1 0 1,0-1 8,0 1 0,1 5 12,-1-1 0,0 6-1,1-6 1,-1 8-37,0-3 1,5 4-71,1 1 0,5 1-77,0-1-54,2 7 147,2-5 0,0 5-92,0-7 0,2-1 80,2-3 0,0 2-12,5-2 0,-5-2 18,1 1 0,-4-1-25,-1 2 1,-1 1 34,-4-7 1,3 6 9,-3-6 1,-1 6 52,1-5-69,0-1 13,5-4 11,0 0-16,0-1-47,0 1 1,2-5 45,2 0 0,0-7-43,5 2 0,-4-4 34,5-1 1,-5 0-9,5 0 0,0 5 30,4 0 1,1 0 3,0-5 1,6 5 76,4 0 1,2 0-59,3-5 0,2 1 201,8 4-217,-1-3 0,13 4 50,-3-6 1,11 0 72,14 0 0,12 0-70,12 0 0,2-1-208,-2-4 1,-46 4 0,1-1 335,45-8-427,-43 8 1,1 1 0,42-11 215,-44 9 0,-1 1 0,45-3 81,-4 5 1,0-1-122,-1-4 24,7 3 1,-10-4 19,3 6 1,-13 0-156,-2 0 1,-11 0 141,7 0 1,-4 0-10,4 0 1,-12 0-20,-4 0 42,-2 0 0,-9 0-23,-3 0 1,-9 0 19,-1 0 254,-10 0 1,-2 0-261,-8 0 0,1 0 421,0 0 1,-7 1-403,-3 4 307,3-3-309,-6 4-120,4-6 108,-6 7-29,0-6 22,-6 6-8,4-7-7,-4 0 30,-1 0 6,5 0 0,-6 0 45,3 0-16,4-7 0,-6-1 116,7-6-65,0 5 1,0-4 61,0 4 1,0-4-16,0-2-52,0 0 1,5 0 19,0 1 0,5-6-22,-5 1 0,6-8-6,-1 3 1,-2-4-32,2-1 1,-7-6-9,2 1 0,-3-5-219,-2 5 118,-7-7 0,4 8-154,-7-6 0,0 5 85,-4-6 0,4 8-206,0-3 193,0 11 0,-3-4-26,3 4 0,-1 3-56,6 1 0,-2-1-28,2 1 0,4 0 26,-4 6 0,-3 1 239,-2 3 0,3-3 0,-12 5 0,3-7 0</inkml:trace>
  <inkml:trace contextRef="#ctx0" brushRef="#br0" timeOffset="-14495">1632 3705 7569,'0'-15'-297,"0"0"530,0 1 0,1-8 283,4-2 0,4-4-101,5-1-426,7-1 0,-4-6 5,2-3 0,1-3-158,-5-2 1,3-5-250,-9 0 1,0-7 244,0 2 1,-4 3-224,5 2 168,-7 4 223,4 1 0,-1 0 0,3-1 0</inkml:trace>
  <inkml:trace contextRef="#ctx0" brushRef="#br0" timeOffset="-12524">7409 3734 7569,'-9'8'-1181,"-4"-1"1680,5-7-287,-13 0 1,3 0-5,-7 0 1,-1 0-3,-8 0 1,-4 0 30,-6 0-163,-6-7 1,-1 6-3,-3-4 1,-5 1-6,1-1 0,-9 4-100,-12-4 0,-6 3-29,-3 2 0,-3 0-1489,7 0 1467,4 0 1,-6 0-112,2 0 1,4 2-74,2 3 1,0-4 210,4 4 1,6 2 11,14-2 0,3 0 71,7-5 1,6 0 46,4 0 0,3 0-66,2 0 0,1 0 644,3 0 0,4-2-621,6-3 1,1-1 157,-1-4 0,0 2-188,1 3 0,4 2-85,0-7 0,5 6 73,-5 0 1,5 0-56,-4-1 53,5 4 1,-7-7-20,6 3 83,0 3-66,5-11 1,0 10 41,0-7-46,0 0 5,7-5 0,-4 1 123,7-1-109,6 0 1,0-4 38,4-1 1,3-6-33,1 2 1,-1-1 63,2-4 1,-1 2-58,6-7 1,-1-2 65,0 2 0,1-12-76,-1 2 1,1-3-2,-1 3 1,-4 0-10,-1-1 1,-1 1-6,1 0 1,3 7-81,-8 2 1,1 4 56,-6 2 0,1 1-59,0 4 1,-7-4 61,-3 3 1,1 4-38,-1 2 0,0-3 27,-5 3 1,0-1-39,0 5 49,0 1 1,0-1-20,0 0 69,0 7-59,0-5 56,7 12-6,-6-6 0,8 7 13,-5 0 1,0 0 79,6 0 0,1 0 63,9 0-154,-4 7 1,12-6 32,-4 4 1,6 2-21,4-3 0,-1 1-3,6-5-2,0 7 0,5-4 20,0 7 0,12-5 1,2 5 0,4-5-12,-3 4 1,5 1 1,0 5 0,-2-5 66,-8-1-70,3 1 0,-10 5-30,7 0 1,2-6 33,7 1 1,4-2-112,7 2-57,-1 3 0,1-11 117,-1 3 0,1 1-8,-1-1 1,6 0 11,-1-5 0,5 5-12,-4 0 0,-7 0-68,-9-5 88,-9 0 0,-3 0-40,-7 0 1,-7 5 29,-2 0 0,-4 1 10,-2-1 1,-6-3-12,-3 3 1,-4-2-43,-1 2 22,-1-4 168,1 13 0,-5-13-182,0 4 1,-7 3-41,3-6 41,-6 11 37,0-5 1,-1 2-11,-4 0 1,2-7 41,-7 2 0,5 1-42,-5-1 1,5 2 56,-5-2 1,2-2-29,-1 7 1,-3-5 2,7 4 1,-6-4-6,1 5 0,2-5 0,-2 5 1,0 0 13,-5 4 1,2 1-15,4 0 1,-4 1-2,3 4 1,2-2-1,-2 6 1,5 1-4,-5 4 1,2-1 1,-2-4 0,-1 4 0,6-3 0,-7 2-3,3 3 1,0-1 2,0 1 0,0-6-27,0 1 0,-4-3 25,3 3 1,-3 1-74,-2-6 0,5 4 63,0-4 1,7 1-19,-2-1 1,-1-4 24,1 3 2,-7-2 1,11-2 21,-4-1 1,2-4-33,-2 0 0,3-5 50,-3 5-41,-3-1 1,5 1 6,-7 0 0,0-5 2,-5 5 0,6-2 26,-1 2 1,0 1 32,-5-6-53,1 6 0,-1-9 11,0 11 0,5-10 1,1 7 98,5-7-106,-2 4 1,1-5 98,0 2 0,-6-2-90,1 3 0,-3-3 44,-2-2 0,-5 0-26,1 0 1,-7 0 3,1 0 0,-3 0 21,-1 0 31,-7 0-58,5 0 0,-7-5-82,4 0 73,-3-7 1,-12 4-33,0-6 1,-5 4-94,5 0 1,-2 0 56,2-5 0,8 1-133,-3-1 0,8 0 170,-3 1 0,6-1 0,-3 0 0</inkml:trace>
  <inkml:trace contextRef="#ctx0" brushRef="#br0" timeOffset="-12199">6909 3675 7569,'0'-10'33,"0"1"1,0 2 123,0-8 0,0 2-121,0-11 0,0-1 86,0-4-178,6-7 1,2-2 8,7-6 1,2-6-62,2-4 1,4-10-573,6-4 395,1 2 1,1-2 284,3-1 0,10 7 0,8-10 0</inkml:trace>
  <inkml:trace contextRef="#ctx0" brushRef="#br0" timeOffset="-10698">10201 2823 7221,'15'0'668,"0"0"-580,-1 0 1,3-5-92,2 0 0,4 0 56,7 5 1,6-5-122,3 0 132,3 0 0,7 5-24,0 0 1,7-5-11,-2 0 1,11-4-130,8 4-92,1-7 0,16 6 201,-7-4 0,4-1 7,-14 6 1,-1-5-162,-8 5 1,1-5 165,4 5 0,-4-5-48,-6 6 0,-2-6 30,-3 5 1,-4-2-15,-5 2 0,-8 4 11,-3-4 0,-7-2 0,-3 2 1,-1 1 205,1 4 0,-2-5-217,-8 0 0,1 0 61,0 5 0,-5 0-56,-1 0-152,-5 0 138,2 0-21,-12 6 1,-3-2-59,-5 5 125,-1 1-48,0 5 1,2-5 16,3 0 0,-1-6 5,6 6 0,-1-6 52,1 0-73,3 5 29,-4-1 1,6 2-10,0-1 0,0-4 12,0 5 0,0-5-10,0 5 1,4 0 0,1 4 0,0 1 8,-5 0 1,2-1 1,3 1 0,-4 5 11,4-1 1,-3 7-20,-2-1 0,0 4 17,0 6 0,0-3-14,0 7 1,0 1-7,0 4 0,0-5 10,0 0 0,0-1-39,0 1 0,-2 2-84,-3-7 0,4 2 106,-4-2 1,-2-1-84,2 6 1,-6-5 64,1 6 0,-1-6 31,1 5 1,-3-6-38,3 1 1,-1-3 61,1-1 0,-2-8-34,8-2 0,-6-9 14,5-1 35,-7-7 0,9 4-31,-7-7-6,7 0-3,-10-7 1,6-1-15,-2-6 1,-3 4 10,7 0 0,-6 2-6,1-2 1,-3 2 50,-2 3 0,1 3 5,-1-3 0,-5 4-1,1 1 1,-7 0-36,1 0 0,-3 0 24,-1 0 0,0 0-13,-1 0 1,-6 0 23,-3 0 0,-5 0-18,-5 0 0,-5 0-35,-10 0 0,-9 0-8,-10 0 0,-9 0-340,-1 0 1,-2 0 315,2 0 0,-2 0-60,-3 0 1,47 0 0,0 0-17,-43 0 1,11 5 84,20 0 0,9 4-32,5-4 1,3 2 6,2-2 0,6-4 28,4 4 0,1-3 14,-1-2 1,3 0 12,-3 0 0,4 0 27,6 0 1,-2 0 280,6 0 1,-5 0-303,6 0 0,-1 0-18,6 0 0,4-5-27,0 0 1,7-1 19,-2 1-236,3 3 208,2-11-186,0 11 152,0-11-6,0 12 140,0-12-148,0 4 171,7-5 0,1-1-126,7 0 93,-1 1 1,1-3-16,0-2 0,-1 2 90,1-2 1,0-2-2,-1 1 1,6-6-58,0 1 1,6 1 37,-2-6 0,4 4-45,1-8 0,3-4-9,2-1 1,2-5 8,3-5 0,2-3-188,-7-7 166,0 7 1,1 0 8,-1 3 1,-6 4-7,-9 1 1,-4 7-12,-5 7 0,1 3-17,-6 2 1,-2 4-67,-7 6 52,-5 0 0,-5 1 0,-1-1 0</inkml:trace>
  <inkml:trace contextRef="#ctx0" brushRef="#br0" timeOffset="-10308">10819 3616 7569,'-8'-14'736,"1"-3"-626,7-2-32,0 2 1,0-10-89,0 2 1,0-3 71,0-1 1,11-7-361,4-3 214,10-4 1,-2-2-132,6-4 1,0-4-213,1-5 0,-1 5 427,1 4 0,5-3 0,3 0 0</inkml:trace>
  <inkml:trace contextRef="#ctx0" brushRef="#br0" timeOffset="-8265">15831 3969 7447,'-15'0'329,"1"0"1,-6 0-201,1 0 1,-8 0-161,3 0 117,-10 0 0,-4 0 25,-6 0-29,-13 0 1,-4 0-35,-12 0 0,-1-5-127,1 0 1,-1 1 109,1 4 1,-12 0-450,-3 0 1,-9-2 409,4-3 1,2 3-110,8-3 0,-2 2-52,6-2 163,1-3 1,-1-2-7,1 1 1,0-1-71,4-5 0,14 0 80,6 1 1,6-1-16,4 0 0,2 1-133,3-1 138,-4 0 0,12 5-27,-3 1 0,8 5-3,1-1 1,7 2 610,-1-2-592,9 4 128,-3-6-150,11 7 32,-11 0 11,11 0 0,-4-2-11,6-3 13,0 4 103,0-12-47,0 5 1,2-2-9,2 0 0,3 0 11,3-4 0,3-6 74,-3 0 0,3-1-101,1 2 1,3-4 63,2-7 1,-2-1-45,2-3 1,-2 1-38,-3-6 0,1 5 39,0-5 1,-1-2-119,1-8 1,0 3 65,0-3 1,-1 3-78,1 2 1,-5 0-52,0 0 1,-6 6 72,6 4 0,-6-2-62,0 2 0,3 1 74,-2 9 0,0-2 14,-5 6 0,0 0 20,0 6 1,5-1-11,0 0 3,-1 1 0,-4 4-4,0 0 111,7 7-98,-5-4 0,9 9 98,-6 3-96,6-4 1,-7 8 19,5-5 0,-4 0 3,5 5 0,-5-4 12,5 5 0,0-7 3,4 2 1,1-3-34,0-2 9,6 0 0,-1 0 25,9 0-25,-3 0 1,17 0 19,-4 0 1,3 0 3,2 0 0,2 0-27,3 0 1,2 0-1,3 0 1,9 0 29,1 0-156,0 0 1,12 0 120,-2 0 0,-4 0 0,-6 0 0,-2 0-22,2 0 0,-2 0 29,6 0 1,7 0-27,9 0 22,-4 0 0,1-5-34,-2 0 1,-9 0-6,3 5 1,-2 0-179,2 0 200,1 0 1,-7 0-30,-4 0 0,-4 0-41,-5 0 59,-3 0 1,-14 2-32,-2 3 25,-4-4 8,-2 6 0,-1-7-6,-4 0 0,-3 5 23,-6 0 0,0 1 14,0-1 234,-1-3-259,1 11 1,-5-11-13,0 2-21,-7 5 31,10-8 1,-5 6-73,7-7 66,-1 0 1,1 0 28,0 0 0,-5 5-40,-1 0 22,-5-1 1,2-4 1,-7 5 77,-4 0-77,-3 7 0,-7-6 15,0 4 1,0 3 4,1-3 0,-1 3 5,0 2-15,1-1 0,-3 3-5,-2 2 0,2-1-2,-2 7 1,-2-6 5,1 6 0,-5-1-1,6 6 1,-6 4 0,6 0-2,-7 7 1,3-5 1,-7 3 1,1 4 0,0-4 0,4-1 3,1 1 0,-1-5-4,-4 5 1,6-6 0,3 1 1,-1 2-2,1-2 0,6 1 0,4-6 0,2 1 0,-2-1 0,-3 0 0,3 1 0,2-6 0,-2 1 0,0-7 0,-4 1 0,1-1-103,3 2 0,-3-5 59,3-1 1,2 1-196,-2-5 173,0 3 0,0 0-105,1-3 64,5 3-191,-2-12 298,6 6 0,6-1 0,2 3 0</inkml:trace>
  <inkml:trace contextRef="#ctx0" brushRef="#br0" timeOffset="-7746">14832 3837 7569,'0'-8'-625,"0"-5"1055,0 3-191,0-10 0,0 2-90,0-6 1,1-7-71,4-8 1,8-4-84,7-1 93,-1-7 1,1 2-70,0-9 0,-1 0-134,-4-10 0,0-1 3,-1-4 0,-4-1-209,0 1 1,-2 3-1150,2 6 1098,3 0 371,-5 12 0,7-7 0,-1 0 0</inkml:trace>
  <inkml:trace contextRef="#ctx0" brushRef="#br0" timeOffset="-5355">19065 3984 7569,'6'-8'-127,"-4"-5"-96,3 3 300,-3-3 0,-1-8 303,4-4 1,-2-6-199,7-8 1,0-2-185,5-13 1,1 0 111,4-5 0,-2-1-66,6-4 1,1 1-451,4-11 70,0-3 0,-4-8 336,-1 7 0,1-7 0,4 10 0</inkml:trace>
  <inkml:trace contextRef="#ctx0" brushRef="#br0" timeOffset="-3260">1691 2852 7569,'-15'7'0,"-1"-4"-381,-4 7 244,-3-7 0,-8 10 182,-3-3 0,1 1 185,-6-1 1,0 3-108,-5-3 1,1 8-31,4 1 0,-4 3-4,4-3 1,-10-1 2,-5 7 0,-16-1-199,-8 6-76,-1-1 0,-1 2 184,7 3 1,4-6 97,1 6-93,6-6 0,-10 8-88,3-6 0,4-8 26,1-2 0,10 1-106,5-1 0,10-2 44,5-8 0,9 3-341,6-4-72,2-2 280,9 6 251,21-19 0</inkml:trace>
  <inkml:trace contextRef="#ctx0" brushRef="#br0" timeOffset="-1793">1999 1426 6900,'0'10'387,"0"0"-315,-6-7 1,2 9 31,-5-8 1,4 8-7,-5-2 1,5 8 13,-5 1 0,0 7 2,-4-1 0,4 3-37,0 1 1,0 0 20,-4 1 0,-1 1-141,0 3 0,5-3 3,1 4 1,-1 0-86,-5 0 1,5-1 41,1-5 0,0 1-139,0-1 1,-4-6-260,3-3 156,3-4-75,-6-1 245,12-7 0,1-2 155,9-6 0,4 0 0,2-6 0,0-2 0</inkml:trace>
  <inkml:trace contextRef="#ctx0" brushRef="#br0" timeOffset="-1518">1999 2000 7021,'0'9'-176,"0"1"0,-6-2 434,-4 2 0,2 3-146,-2-3 0,0 3-41,-5 2 1,6-1 76,-1 1-74,0 0 1,-5 0 16,1-1 1,-1 3-1,0 2 1,1-4-6,-1 0 0,0-1 5,0-4 1,-1-3-62,-3-3 1,-3-2 61,-2-2 1,-2 0-152,6 0 1,-1-8 4,1-7 0,4 1-69,-4-6 1,4-3 59,1-1 1,1-4-85,-1-2 0,5 1-231,0 0 0,2-1-11,-2 1 389,-3-1 0,12 1 0,-6 0 0</inkml:trace>
  <inkml:trace contextRef="#ctx0" brushRef="#br0" timeOffset="3841">6336 3411 8022,'1'-10'291,"4"0"0,-3 0-314,3-4 0,3-6 42,2 0 0,-2-4-45,2 4 0,-1-6-31,6 2 1,0-4-260,-1-2 1,1-4 315,0 0 0,6 0 0,2 4 0</inkml:trace>
  <inkml:trace contextRef="#ctx0" brushRef="#br0" timeOffset="5395">10510 3190 7569,'0'10'-190,"0"0"1,0-5-662,0 4 895,-6-5 1,2 7 3,-6-6 1,1 2-28,-6-3 1,5-2 21,0 3 1,1-3-23,-6-2 1,0 0-21,0 0 0,6-2-6,-1-3 1,7 2 0,-2-7 1,3 0-14,2-4 0,0-6-27,0 0 0,2 1 48,3 4 0,3 0-41,6 1 1,3-1 33,2 0 0,-1 7-2,7 3 0,-6 4 2,6 1 0,-7 0 1,2 0 0,-4 6 35,-1 4 0,-1 3-34,1 2 1,-7 4 79,-3 1 0,-3 4-68,-2-4 0,-12 1 58,-2-1 1,-16 1-49,1 4 1,-10-3 6,-1-2 1,-2-4-16,-2 4 1,1-4-3,4-1 0,-2 0-12,7-1 1,5-1 19,4-3 1,7 3-30,-2-3 1,11-2 34,4 2-48,3-7 1,15 9 26,7-7 1,14 0-93,10-5 1,8-2-18,12-3 1,-3 3-319,2-3 244,-2-3 0,-2 7 0,-1-6 1</inkml:trace>
  <inkml:trace contextRef="#ctx0" brushRef="#br0" timeOffset="7071">13935 3411 7569,'15'0'0,"-1"5"0,1-1 0,0 3-431,-1-2 345,8-3 1,1 11-36,6-4 90,0-2 1,1 4 67,-1-6 1,1 5-16,-1-5 0,-1 1-35,-4-1 1,2-3 68,-6 3 1,0-3-41,-6-2 0,6 0 23,-1 0 1,1-2-67,-5-3 1,-2 2 42,-3-7 1,3 5-5,-4-5 1,0 2 33,0-2-2,-5-3-17,2 5 0,-7-5-18,-4 3 1,1 2-8,-5 3 1,-1 3 14,-5-2-228,0-5 171,1 1 1,1-2-10,3 1 0,3 4 3,7-5-14,0 7 69,0-10 0,7 6-25,3-3 0,1-3 42,-1 3 0,3 2-38,-3-2 0,3 1 77,1-6 1,0 0-64,-5 1 1,3 4 10,-7 0 0,0 0 0,-5-5 0,0 1-3,0-1 0,-7 0-115,-3 1 1,-4 4 66,-6 0 0,2 2-366,-7-2 404,8-3 0,-11 5 0,5-7 0</inkml:trace>
  <inkml:trace contextRef="#ctx0" brushRef="#br0" timeOffset="8847">18433 3749 7569,'0'14'0,"0"-5"0,0-1-551,0-3 162,0-4 301,0 6 438,6-14 0,-2-1-88,5-7 0,-4 6-267,5-1 1,-2-5 94,2-4 0,3-3-134,-3 3 0,1 1 87,-1-7 0,2 6-72,-7-6 0,4 7-20,-4-1 1,0-3-203,-5 3 1,5-1-121,0 5 0,0 6 41,-5-1 330,6 0 0,-4 2 0,5 1 0</inkml:trace>
  <inkml:trace contextRef="#ctx0" brushRef="#br0" timeOffset="9147">18683 3602 7569,'-8'6'-456,"1"2"263,7 7 102,0-7 329,0-1 0,-2-2-12,-3 0 1,2 0-104,-7-5-33,1 0 1,-8-5-8,-2 0 0,2-2-68,-2 2 1,1-3 94,-2-7 1,4 1-87,-4-1 0,1-1 57,4-4 1,-3-1-161,8-4 0,4-2 85,1 2 1,3-8-81,2-1 1,7-7-12,2 2 0,5-2-106,0 2 1,7-2-217,4 7 0,-2 0 53,1 4 354,1 7 0,4 2 0,1 6 0</inkml:trace>
  <inkml:trace contextRef="#ctx0" brushRef="#br0" timeOffset="10353">20476 3469 7569,'10'0'0,"0"0"0,-5 0-629,4 0 472,-5 0 0,9 0 0,-4 0 257,5 0 0,0 0 55,1 0 1,5 0-72,-1 0 0,1-1-18,-6-4 0,6 3 2,0-3 1,6-1-18,-2 1 1,4-5 17,1 5 1,7-5-36,4 6 1,9-3 31,4 2 1,8 3-130,7-2 1,-5 2 62,5 2 0,-6 0-9,-3 0 0,-4 0 6,4 0 1,-2 0-8,12 0 0,0-2-66,4-3 1,-1 2 80,-3-7 1,-6 5-18,-9-4 0,0 5 10,-10-1 1,2-1-11,-12 1 1,4 0 11,-9 5 0,2-5-1,-11 0 0,4 0 5,-4 5 1,-1 0-9,-4 0 1,0 0 9,0 0 1,-6 0-3,1 0-34,-7 0 30,11 0-86,-13 7 20,6-5 25,-7 11 1,0-10 35,0 7 1,-2-7-1,-3 2 30,4 3-51,-13 0 44,6 7 0,-6 0-24,-1-1 1,5-1 7,0-3 1,0 8-5,-4-3 0,-1 4-1,0 1 1,-4-2 1,-1 7 0,-6 4 0,2 5 0,-3 7 3,3-2 1,-4 4-5,4 1 0,1 5 5,-2 0 0,7-5-5,-1-5 1,2-6 42,3 1 0,1-3-39,3-1 0,2-8 1,3-2 0,3-4-34,-3-1 0,2-2-36,-2-3-248,3 3 90,-4-11 225,6 4 0,0 1 0,0 1 0</inkml:trace>
  <inkml:trace contextRef="#ctx0" brushRef="#br0" timeOffset="10931">22460 4219 6910,'0'8'-12,"0"-1"0,-1-7 63,-4 0 1,2 5-14,-7 0 0,0-1 14,-5-4 1,-1 0 4,-4 0 0,1 0 18,-11 0-30,4 0 1,-11 0 15,2 0 1,1 0-2,-10 0 0,3-4-44,-8-1 0,3 0 38,2 5 1,-8-5-106,-7 0 1,-1 0 91,-9 5 1,4-5-132,1 0 1,2 0-5,13 5 1,0-5-91,5 1 0,6-1-123,4 5 1,3 0-50,2 0 356,-1 0 0,8 0 0,0 0 0</inkml:trace>
  <inkml:trace contextRef="#ctx0" brushRef="#br0" timeOffset="11560">22064 4513 7569,'-9'7'0,"-4"-6"-832,3 4 544,-3 3 0,-8-6 422,-3 3-32,2-4 1,-10-1-27,2 0 1,-4 0-56,0 0 0,1 0-70,-6 0 1,6-4 64,-1-1 1,3-5-175,2 5 0,1 0 158,3 5 0,-2-6 0,4-3 0</inkml:trace>
  <inkml:trace contextRef="#ctx0" brushRef="#br0" timeOffset="11897">22108 4748 7569,'0'8'-1362,"-7"4"1344,-3-7 1,-3 0-4,-1-5 0,-8 5 239,-2-1 0,-4 1-69,-1-5 1,-2 0-128,-4 0 1,-2 0-58,-7 0 1,4-5-121,1 1 0,2-6-217,-3 5 372,-2-7 0,11 4 0,-5-6 0</inkml:trace>
  <inkml:trace contextRef="#ctx0" brushRef="#br0" timeOffset="30443">2396 3734 6952,'-8'0'955,"1"0"-683,7 0 186,-6 0-299,4 0 1,-4 2 121,6 3-223,-7-4 0,4 12 44,-7-3 1,7-2-73,-2 2 1,-2 0 55,3 5 0,-6 4-115,5 1 0,-5 1 71,5-1 0,-1-2-89,1 6 1,1-4 9,-5 4 0,4-1 75,-5 1 0,5 4-43,-5-3 0,0 3 37,-4 1 0,4 5-79,0 0 0,2 1 69,-2-6 0,-3 5-31,3 1 0,2-1 2,-2-5 1,2 1-12,-2-1 0,-3 1-10,4-1 0,0 0 26,0 1 0,4-6-6,-5 1 0,5-6 5,-5 6 1,5-7 3,-5 2 0,7 1-3,-2-2 1,-1 1 5,1-5-3,-7 6 0,11-5 2,-4 4 16,3-4-15,2-1 27,0-7-26,0-1 187,0-7-122,7 0 1,-4 0 8,7 0 0,-5 0 105,5 0-144,-1 0 0,6 0-4,0 0 0,-1 0 19,1 0 1,2 0-39,2 0 0,-1 0 31,7 0 0,-7-5-13,1 0 1,4 0 19,1 5 1,-1-5-4,2 0 0,-6 0 25,6 5 1,-7 0 9,2 0 0,-3 0-19,3 0 0,-4 0-3,4 0 1,-4 0-22,-1 0 0,1 0 17,4 0 1,-2 2-108,6 3 1,-2-4 93,7 4 0,-3-3-105,9-2 1,-3 0 73,2 0 1,4 0-14,6 0 0,0 0-6,0 0 0,-1 0 19,-4 0 0,2 0 19,-7 0 1,7 0-19,-2 0 0,4 0 30,1 0 0,0 0-26,0 0 0,5 0 1,0 0 0,5 0-23,-5 0 1,0 0-6,-5 0 0,-5 0-23,0 0 1,-4 0 41,4 0 1,0 0-39,5 0 0,7-5 28,3 0 0,-2-1 5,2 1 0,-5 1-10,5-5 0,-9 5 1,-1-1 0,1-1 3,-6 1 1,-2 0-1,3 5 0,-3 0-7,2 0 1,4 0 7,-4 0 0,5 0-63,5 0 1,-3 0 55,3 0 1,-5 0-65,-5 0 0,2 0 42,-7 0 0,0 2-1,-4 3 0,1-4 10,3 4 0,-3-2-7,4 2 0,0-3 22,0 3 1,1-2-23,-2 2 1,-1-3 45,6 3 1,-6-4-36,1-1 0,-3 0-37,-2 0 0,-1 2 19,-3 3 1,1-4-6,-7 4 0,6-3 6,-6-2 0,3 0-3,-3 0 1,-2 0-1,2 0 1,2-5 0,-1 0 1,1 0 21,-1 5 0,-2 0-21,6 0 0,-4 0 30,4 0 0,-4 0 4,4 0 1,-4 0 3,5 0 0,-8 0-21,3 0 0,1 0 0,-1 0 1,0 0 29,-6 0 1,1 0-26,0 0 0,-1 0-7,1 0 1,-5 0-1,0 0-71,-1 0 67,6 0-6,0 0 22,0 0 2,-7 0 30,5 0-38,-12 0 0,8 0 61,-5 0-56,-2 0-83,5 0 89,-7-6 1,0 2-9,0-5 0,0 4 13,0-5 0,0 0-13,0-5 1,1 1 25,4-1 0,-3-1-19,3-4 1,1-3 34,-1-6 1,5-1-12,-5 1 1,5-2-18,-5-3 1,4 1 21,-4-6 1,5 4-18,-5-4 0,0 7-25,-5-3 0,1 9 25,4 2 0,-3 4-84,3-4 1,-3 11 41,-2-2-12,0 3 31,0-2-13,6 6 142,-4 1-126,11 7 0,-10-5 24,7 0 1,-5 0-16,5 5 1,-6 0-28,6 0 0,-5 0 23,5 0 1,-5 0-14,5 0 2,-1 0 0,6 2 8,0 3 0,-2-2-6,-3 7 1,3-5 0,-3 5 0,-2-1-31,1 6 0,0 0 30,0-1 1,3 1-37,-7 0 0,5 1 47,-6 4 1,8-4-5,-2 4 1,-2-4 21,2-1-32,-1-1 0,5 1 0,-5 0 3,4-7 1,-9-1-27,5-7 29,-5 0-22,9 0 0,-12-2 17,4-3 1,2-3 3,-2-7 0,1 0-4,-1 1 1,-3-3-2,3-2 0,1 3 29,-1-4 1,0 4-25,-5 1 0,5-5 20,0 1 0,1-1-16,-1 5 1,-3-4 82,3-1 0,-4 1-36,-1 4 12,0 0-31,0 1 9,0-1-3,0 0 1,0 7-1,0 1 0,-1 3-1,-4-1 7,3 0 0,-6 5 29,3 0 1,4 1 79,-4 4-39,-3-3 1,1 11-65,-3-3 1,-3-2-3,3 2 1,-4 0 8,-6 4 1,2 1-37,-6 0 0,-1-1 37,-4 1 0,-1 0-45,1-1 1,-1 1 18,1 0 1,3-1-8,-3 1 1,4-2-100,-4-3 1,-1 1 62,6-6 0,1 5-140,-2-5 1,6 2 90,-6-2 0,6-4-201,-6 4 0,2 2 63,-1-3 0,-4 6-1144,4-5 1351,2 13 0,-5-8 0,4 11 0</inkml:trace>
  <inkml:trace contextRef="#ctx0" brushRef="#br0" timeOffset="33649">7747 3910 6153,'0'-8'147,"0"0"137,0 3-47,0 4 2632,0-6-2792,-7 20 0,5-8 19,-2 10 0,-3-4-121,2 4 0,-5 1 17,5 4 0,-4-4 54,4 4 1,-7 1-56,2-1 1,2 6 62,-1-2 1,0-1-117,0 1 1,-3-4 72,7 5 1,-5-1-6,6 5 1,-3-1-7,2-3 1,3 3-11,-2-4 0,-3 2-27,2-1 1,-5 2 45,5-2 1,-4-4-25,4-1 1,-2 1 15,2-1 0,4-1-8,-4-4 1,3-5 9,2-1 1,0-4-21,0 5 1,0-5 1,0 5 1,0-5-19,0 5-47,0-7 71,0 10 0,0-10 4,0 7-8,0-7 1,2 9 114,3-7-91,-4-1 11,6-4-15,-1 7-2,-4-5 1,6 4-29,-3-6 1,-2 0 28,7 0 1,-5 0-26,5 0 18,0 0 0,4 0 76,1 0 0,-5 0-32,0 0 1,-1 0 10,6 0 1,-5 0-18,0 0 0,0 0 8,4 0 1,1 0-21,0 0 1,4 5 8,1 0 1,6 0-26,-2-5 0,-1 0 22,2 0 1,-1 0-23,6 0 0,-1 0 5,1 0 1,2 0-2,-2 0 1,2 0 47,-7 0 0,2 0-25,3 0 1,4 0-30,0 0 0,2 0 21,-1 0 1,-3 0 51,8 0 0,-1 0-46,5 0 0,0 0-25,0 0 1,0 0 8,0 0 1,-1 0-2,-4 0 0,3 0-21,-2 0 1,9 0-8,4 0 1,5 0 2,0 0 0,1-5 24,0 0 0,-7 0 22,-3 5 0,-5 0-27,-4 0 0,-1 0-15,-10 0 1,9 0 7,-9 0 1,4 0-2,-4 0 1,2 0-87,4 0 0,-3 2 86,7 3 1,-1-4-53,1 4 0,2-3 39,-7-2 1,1 0-65,-6 0 0,0 0 45,1 0 0,-2 1-22,-4 4 1,4-3 16,-4 3 1,-1-3-4,2-2 1,-2 0 30,1 0 0,2 0-25,-6 0 1,4 0 38,-4 0 1,4 0-30,-4 0 0,4 0 2,-4 0 1,5 0-6,-6 0 1,6 0-15,-6 0 1,6 0 40,-6 0 0,6 4-2,-6 1 0,1 0 42,-5-5 0,-1 2-70,1 3 45,0-4-28,0 6 49,-1-7-18,1 6-21,0-4 3,-1 5-7,-5-7 1,4 0-1,-12 0 0,6 0 4,-1 0 0,-4 0 0,4 0 4,1 0 1,-5 0 53,4 0-53,1-7 79,-6 5-77,6-11 1,-7 10 9,0-7 1,5 5-5,0-4 0,0 4 11,-5-5 1,1 2-8,4-2 1,-3-3 22,3 3 0,-4-3-23,-1-2 0,0 1 1,0-1 1,0-1-39,0-4 1,0-1 34,0-4 0,0-2-35,0 2 0,0-3 31,0-1 0,-1 1-97,-4 4 0,3-3 21,-3 8 1,-1-1-33,1 6-46,0-1 86,5 0 63,0 7-75,0 1 94,0 7 17,6 0 0,-2 0-35,5 0 1,-5 2 10,1 3-14,3-3 0,-5 4 2,7-6-82,-7 7 73,10-6 1,-10 6-68,7-7 0,-5 2 57,5 2 1,-5-2-23,5 3 32,-1 3 1,6-6 1,0 3 1,0 1 119,-1-1-130,1 0 0,0 0 48,-1 0-32,1 0 0,0 0 36,-1-1 0,-4 1-12,0-5-36,0 7 1,3-4 9,-3 7 0,3-7-4,-3 2 0,-2-2 5,2 2 3,-7-3 11,10 4-13,-12-6 7,6 0-17,-7-6 1,0 3 6,0-7 0,0 5-1,0-5 0,-5 0 35,0-4-32,-6-1 0,3 0 4,-7 1 0,5-1-4,0 0 1,2 0-4,-2 1 0,-1 4 5,6 0 1,-6 2 5,1-2 0,2-1-12,-2 6 1,5-5-3,-5 5 0,5-5-48,-5 5 54,7-6-35,-10 3 29,11-7 0,-6 2 88,3 3-88,4 4 1,-7 4 78,3-3 8,3 4 146,-11-6-144,5 7 1,-7 2-44,0 3 1,1-4 63,-1 4 0,0 2-52,1-2 0,-3 6 46,-2-1 1,1 3-45,-7 2 1,1-1-9,-6 1 0,-4 0 1,0-1 0,-7 1-5,2 0 0,1-1-83,-1 1 1,6 0 54,-1 0 0,5-2-159,4-4 0,4 3 49,6-7 0,2 1-1183,3-1 916,-3-3 1,13 4 358,0-6 0,13-6 0,10-2 0</inkml:trace>
  <inkml:trace contextRef="#ctx0" brushRef="#br0" timeOffset="-83477.73">12186 3322 6450,'8'0'225,"0"0"-171,-3 0 1,-2 0-1,7 0 42,1 0-53,-4 0 1,6 0-18,-3 0 1,3 0 30,2 0 0,1 0-99,4 0 0,-4 0 58,3 0 1,-2 0-12,-2 0 0,1 0-233,3 0 1,-2 0-86,2 0 313,-2 0 0,4 7 0,2 1 0</inkml:trace>
  <inkml:trace contextRef="#ctx0" brushRef="#br0" timeOffset="-82997.73">12788 3322 7569,'9'0'-1109,"-3"0"1976,-6 0-779,7 0 1,-4 0-34,7 0 1,-7 0 0,10 0-111,-3 0 1,3 0 111,2 0-270,-1 0 36,1-6 29,0 4 1,-1-4-380,1 6 527,0 0 0,-1 0 0,1 0 0</inkml:trace>
  <inkml:trace contextRef="#ctx0" brushRef="#br0" timeOffset="-82178.73">13229 3440 7569,'0'8'-838,"0"5"860,0-11 389,0 4-168,0 1-179,0-5 512,0 4-515,7-12 1,-4 4 5,7-3 1,0-1-1,4 1 1,3-5 11,2 5 1,-1-6-9,7 1 0,-2-2 40,1 2-52,4-3 1,-5 7 22,6-4 0,-4-3-8,-1 3 0,-6 2-25,2-2 1,-5 5 0,-6-4 0,3 4-79,-7-5-9,0 7 36,-5-10 1,-7 9-104,-3-6 1,-9 2-414,-6-2 358,-9-3 0,-2 10-183,-3-7 1,-2 1 342,7-6 0,-7 0 0,3 0 0</inkml:trace>
  <inkml:trace contextRef="#ctx0" brushRef="#br0" timeOffset="-81220.73">16331 3352 7761,'8'0'588,"5"0"-495,-5 0 0,7 0-108,0 0 0,-6 0-245,1 0 199,0 0 0,5 0 51,-1 0 0,1 0-121,0 0 1,1 0-230,4 0 0,-2-5 145,6 0 1,-6 0 214,2 5 0,3 0 0,0 0 0</inkml:trace>
  <inkml:trace contextRef="#ctx0" brushRef="#br0" timeOffset="-80929.73">16948 3337 6570,'8'0'434,"5"0"-379,-4 0 0,0 0-63,1 0 1,0 0-161,5 0 1,-5 0-308,-1 0 258,1 0 217,5 0 0,0-6 0,-1-3 0</inkml:trace>
  <inkml:trace contextRef="#ctx0" brushRef="#br0" timeOffset="-80285.73">17463 3514 7569,'0'8'-39,"0"-2"965,0-6-790,6 0-94,2-6 40,7-2 0,0-2-32,0 0 0,-4 2-60,4-2 0,-4-3-7,9 3 0,-4 2 74,-1-2 1,-1 2-78,1-2 0,0-1 67,-1 6 1,1-2-122,0 2 92,-7 4 4,5-6-28,-11 7 1,4-1 24,-6-4 1,-1 3-86,-4-3 76,-3 4 1,-7-1-18,0-3 1,-4 2-4,-1-7 1,-1 5-57,1-5 0,2 0-123,-6-4 1,6 1-701,-2 3 462,-3-3 427,0 5 0,1-14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2:21.520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338 30 6904,'0'-8'-265,"0"1"388,0 7 9,0-6 120,0 4 210,0-5-365,0 21 1,0-10-15,0 11 1,-5-3 4,0 2 1,-1 1-20,1 0 0,-2 6 15,-2 3 1,-5-1-137,5 2 0,-4 1 70,-2 8 0,0-1-47,1 6 1,-1 0 76,0 5 0,0 0-15,1 1 0,-1-3-2,0-3 0,1 2-3,-1-7 1,2 2-36,3-1 0,-3-4 38,3 3 1,2-8-43,-2-1 1,7-7 35,-2 1 1,-1-3-92,1-1 44,0 0-16,5-7 51,0-1-841,0-7 450,0-14 0,0 10 378,0-11 0,-7 3 0,-1-2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2:09.67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2882 0 6605,'8'0'7,"-2"0"286,-6 0-251,0 7 1,0 1-16,0 7 0,0 0-6,0-1 0,0 1-11,0 0 0,-1 6-5,-4 3 0,2 3 1,-7-3 1,7 4 15,-2-4 0,-2 2 19,2-1 0,-5 3-23,5-4 1,-4-1 1,4 2 0,-7-3-6,3 3 1,0 3-3,0-4 1,4 4 6,-5 1 0,2 1 0,-2-1 0,-3 1-39,3-1 1,2 0 36,-2 1 0,2-1 3,-2 1 0,-3-1 3,3 0 1,2-6 2,-2-3 1,5 1-16,-4-1 1,4-1-1,-5-4 1,5 0-13,-5-1 1,7 1-3,-2 0 0,-2-1 20,3 1 0,-3 5-4,2-1 1,2 1 21,-7-5 0,5-1-24,-5 1 0,5 0 29,-4-1 0,4-1-14,-5-3 0,2 3 4,-2-3 0,-1-2 28,6 2 0,-7-5-31,2 5 1,2-7 17,-2 2 1,6 1-12,-6-1 0,5 0-27,-5-5 1,0 5 21,-4 0 1,4 0 1,0-5 1,0 2-17,-4 3 1,-1-4-2,0 4 0,0 2 14,1-3 1,-6 3-3,1-2 0,-1-3 3,5 2 1,-6 3-3,-4-2 0,3 1 15,-3-1 0,1-3-15,-6 3 0,-1-4 16,-3-1 1,3 0-19,-3 0 1,3 0 0,1 0 0,1 0-38,-1 0 1,1-6 37,0-4 0,1 2-32,3-2 0,-1 0 27,7-4 1,-8 4-61,3 0 1,-4 5 49,-1-5 1,-2 7-83,-4-2 1,3 4 58,-7 1 0,4 0-4,-4 0 0,5 0 18,-5 0 0,6 4-10,-1 1 1,3 0 41,1-5 1,2 0-39,4 0 0,-2 0 18,6 0 1,-4 0-10,4 0 0,-6 0 73,1 0 0,3 0-52,-3 0 1,1-5 5,-6 0 1,1 1-2,-1 4 0,1 0-8,0 0 0,1-5-45,3 0 1,-1 0 42,7 5 0,-6-5-48,6 0 1,-6 0 30,5 5 0,-4 0-6,4 0 1,-1-5-6,1 0 1,4 1-2,-3 4 0,2 0 17,3 0 1,-1 0-1,0 0 0,0-2-6,1-3 0,-1 3 1,0-3 1,1 2-21,-1-2 1,0 4 19,1-4 0,4 3-21,0 2 1,0 0 10,-5 0 1,6 0-3,-1 0 1,0 0-37,-5 0 1,6 0 21,-1 0 28,0 0 0,-5 2-17,1 3 1,4-4-41,0 4 64,0-3 1,-5 4 0,1-4-5,-1 5 1,5-7-143,0 0 121,7 0-460,-3 0 1,12-5 471,4 0 0,3-7 0,2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5:21.87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530 14141 7148,'-10'2'287,"0"3"1,0 1 75,-5 4-188,1 3 1,-6-10-105,1 7 1,-3 0-12,3 5 0,2-1-54,-2 1 1,1 1 50,-2 4 0,2-2-6,-6 6 1,6-4 41,-2 4 1,4-4-141,1 5 0,1-6 22,-1 6 0,5-7-43,0 1 1,7-2 19,-2-3-112,3 1 0,4-5-36,3 0 1,8-7 51,7 2 1,6-4-20,-2-1 1,4-6 45,1-4 1,1-3 95,-1-2 0,-1 1-15,-4-1 0,3 5 94,-8 0 1,-4 2-92,-5-2 249,-1-3-12,6 12-151,-7-6 0,-1 9-39,-7 3 1,0-2 10,0 7 1,0-1-43,0 6 0,-2 0 22,-3 0 0,4-1-4,-4 1 0,3 0-13,2-1 3,0 1 0,7-2 0,3-3 1,3-4 6,1-6 1,1 0-2,0 0 1,4-4 1,1-1 1,1-7 23,-1 2 1,-2-8 28,6-1 0,-4-1 6,4 6 0,1-6-25,4 0 1,1-1-15,-1 2 0,2 2-27,3-2 0,-3 1 32,4-2 1,1 4-44,-2-4 1,0 9 40,-4 1 0,-6 5-24,1-5 1,-7 7 40,1-2 1,-7 3 62,-3 2 1,-5 2-125,1 3 44,-4 3 1,-2 7-12,-4-1 1,1 4 18,-5-3 0,-1 8-65,-5-8 1,5 3 57,0-4 0,1-1-99,-6-3 0,5 3 36,0-3 14,7 3 1,-8 2 9,6 0 10,0-7 0,6 3-37,4-6 0,4 0 33,5-5 0,1 0 3,0 0 1,1 0-3,4 0 0,-2 0-13,6 0 1,-4-2 65,4-3 0,-4 2 4,4-7 1,1 1 3,4-6 0,-4 0 11,-1 0 1,-6 1 71,2-1 0,-4-1-65,-1-4 0,-2 4 80,-3-4 0,-4 4-92,-6 1 0,0 0-44,0 1 1,-13 1-28,-7 3 0,-1 3-153,-3 7 1,-6 0-43,-4 0 0,0 2-249,4 3 0,6-2-598,-1 7 1055,7-7 0,-9 17 0,4-4 0</inkml:trace>
  <inkml:trace contextRef="#ctx0" brushRef="#br0" timeOffset="571">1514 14303 7569,'30'-2'98,"-1"-3"0,-6 2 48,-3-7 1,1 5-97,-1-5 0,4 1 53,-4-6-92,6 0 134,-10 1 0,4-1-243,-11 0 1,3 5 45,-7 1 99,6 5 0,-9-1 24,3 10 0,-5 4-81,-5 5 0,0 6-25,-10-1 0,4 8 43,-9-3 0,4 4-19,1 1 0,-4-4 53,-1-1 1,0-1-115,6 2 0,-1-3 104,0-2-89,1-4 0,5 6 27,5-8 0,2-4-39,2 0-20,0-7 0,6 4 46,4-7 1,10 0 8,4 0 0,2-2 8,-1-3 0,1-1 20,-6-4 0,4-3-27,-4 3 0,-1-1 106,-4 1 1,0-3 6,0 3-37,-1 3-10,1-6 14,0 12-43,-7-6 0,0 7 7,-3 0 0,-4 7-46,4 2 0,-3 0 37,-2 0 0,0 1-20,0 5 0,7-5 14,2-1 0,-1-4 1,2 5 0,0-7 14,5 2 0,4-3 3,1-2 0,1 0 101,-1 0 1,-4-5-107,4 0 0,1-6 36,-1 1 0,-1-3-21,-4-2 0,0 0 112,-1 1 0,-4-1-59,0 0 0,-2-4 9,2-1 0,-4 1 49,-6 4 0,0 0-68,0 0 1,-6 7-104,-4 3 1,-5-1 63,-4 1 1,-4 0-106,-7 5 1,1 5 72,0 0 1,-1 6-368,1-1 0,6 3 43,3 2 0,-1 0 328,2-1 0,-1 1 0,5 0 0</inkml:trace>
  <inkml:trace contextRef="#ctx0" brushRef="#br0" timeOffset="855">2602 13641 7569,'21'0'0,"-9"0"120,3 0 0,-11 2 250,1 3 0,-3-2 142,-2 7-317,0-7 0,-2 9-159,-3-7 1,-3 6 34,-6-1 0,-1 4-86,0 6 1,-1-2-16,-4 7 1,2 4-57,-6 5 0,4 7-91,-4-2 1,-1 5 52,-4 5 0,-1 4-143,1 5 1,4-4 70,1 0 1,-1-8-32,-4-2 0,6-3-114,4-12 1,4 2 340,5-11 0,4-1 0,6-4 0</inkml:trace>
  <inkml:trace contextRef="#ctx0" brushRef="#br0" timeOffset="1172">2823 13744 7569,'14'-14'0,"1"-1"0,-7 5-11,-3 0 0,2 5 38,-2-4-42,-1 5 157,-4-9 25,0 12-38,-6 7 0,-1 6-18,-2 12 1,-6-4-38,0 4 1,0 1-80,-4 4 0,-2 2-1,1 3 1,-6 4 95,1 6 1,-2 7-145,-3 3 1,1 3 18,-1 2 1,6-2-107,-1-3 1,7 1-91,-1-6 1,3-5-100,1-5 1,2-8 56,3-1 0,-1-7 273,6-9 0,0 1 0,5 0 0</inkml:trace>
  <inkml:trace contextRef="#ctx0" brushRef="#br0" timeOffset="1362">3043 14097 7569,'13'7'5,"-3"2"1,-5 3-178,-10-2 34,-3 3 1,-7-10 1006,0 7-571,-6-7 1,-3 4-57,-11-7 1,-2 0-102,-7 0 0,-2 4-507,-3 1 1,2 5 173,-7-5 1,6 6 191,-1-1 0,10 3 0,3 2 0</inkml:trace>
  <inkml:trace contextRef="#ctx0" brushRef="#br0" timeOffset="1792">3308 14538 7569,'14'8'-457,"-5"5"569,4-11 691,-12 4-737,6-6 1,-9-1-592,-3-4 118,4 3 1,-11-11 69,7 3 337,0 4 0,-1-14 0,-2 4 0</inkml:trace>
  <inkml:trace contextRef="#ctx0" brushRef="#br0" timeOffset="1932">3411 14126 7569,'14'2'74,"1"3"1,-5 1 488,0 4-286,-7 3-24,3-11-1200,-6 5 947,-6-7 0,-2-7 0,-7-1 0</inkml:trace>
  <inkml:trace contextRef="#ctx0" brushRef="#br0" timeOffset="-140783">3367 838 7569,'0'9'-623,"0"4"1435,0-12-556,-7 6-290,-1-7 0,-7 0 70,0 0 1,6 0 19,-1 0 0,-2 0 53,-7 0-25,2 0-56,-4 0 0,2 0 16,-1 0 1,-6 1 0,1 4 1,1-3-105,-6 3 1,4-3 50,-8-2 1,-2 0-115,2 0 1,-2-2-12,2-3-29,3 3 160,-5-4 1,6 1-165,1 0 74,6-6 1,2 2 23,6-5 36,0 6 1,7-5 17,3 3 1,4-8 8,1-2 0,8-1 18,7 1 1,2 2 117,13-6 1,3-1 84,11-4-96,0 0-47,0-1 0,0 1 187,0-1-223,-6 8-55,4-6 0,-9 5-75,6-7 1,-5 8 59,5 2 1,-4 4-156,4 1 1,-6 5 187,1 0 0,-3 7 0,-2-3 0</inkml:trace>
  <inkml:trace contextRef="#ctx0" brushRef="#br0" timeOffset="-140532">3278 530 7569,'-14'14'-27,"-1"1"0,0-7 24,1-3 0,-1-3 113,0-2 1,-4 0 144,-1 0 0,-1 0-234,1 0 0,2-5-229,-6 0 1,1-1 9,-2 1 1,-1 1 197,7-5 0,-1 5 0,5-2 0</inkml:trace>
  <inkml:trace contextRef="#ctx0" brushRef="#br0" timeOffset="-140116">4322 603 7551,'-8'7'348,"-5"-6"-240,3 4 1,-3-1-124,-2 0 1,0-2 104,1 3 0,-1 2-92,0-3 1,-1 8-119,-4-2 75,4-4 57,-5 7 0,1-6-104,1 3-45,-1 3 68,-1-5 1,3 2 39,-7-1 0,7-5 9,-1 1 1,-2-4 7,1-1 0,0 0 29,6 0 1,4 0 4,0 0 0,2-6 75,-2-4-85,4-3-4,6-2 0,0-1 119,0-4-112,0 4 0,0-10-189,0 6 188,-7-6 0,5 5-164,-2-4 0,2 2 150,2 4 0,0 3 0,0-6 0</inkml:trace>
  <inkml:trace contextRef="#ctx0" brushRef="#br0" timeOffset="-139609">4587 647 7569,'24'2'0,"1"3"0,-1-3-408,5 2 137,-6-2 124,5-8 1,-7 2 569,4-6-178,3 1 62,-12-6-251,5 0 1,-8 1-42,-3-1 1,-3 5 2,-7 0 1,-7 5-26,-3-4 0,-9 5-5,-6-1 0,-8 4-63,-1 1-22,0 0 91,-2 0 1,5 0-161,-3 0-9,3 0 129,8 6 1,-3 2-6,6 7 0,0 0 8,6 0 1,1-1-9,3 1 1,3 0 32,7-1 0,0 6 9,0 0 0,8-1 11,7-4 1,6 0 21,9-1 0,6-1 71,3-3-104,3 3 0,2-11 157,1 3-68,-1-4 0,-2-2-36,-3-4 1,2-3 72,-7-7 1,1 5-71,-6 0 0,-1 1 4,-4-6 1,3 0 0,-8 0 6,1 7-20,1-5 1,-5 10-118,4-7 122,-4 7-27,-1-4 1,0 7 3,-1 0-18,1 0 0,0 2-1,-1 3 1,1 1-3,0 4 0,1 3-1,4-3 1,-2 3-99,6 2-13,1-7 116,11 5 1,1-10-217,7 7-20,-6-7 224,4 4 9,2-7 0,9 0 0,5 0 0</inkml:trace>
  <inkml:trace contextRef="#ctx0" brushRef="#br0" timeOffset="-139107">6894 721 7569,'-6'8'306,"-2"-1"1,-1-9-147,5-3 1,-3 2 22,2-7 0,0 0-127,5-5 81,0 1 1,0-6 138,0 1-212,7-8 115,1 5-128,7-8 0,-1 1-92,1-1 1,0-6-1,-1-3 0,6-3-233,0-2 0,1 0 31,-2-1 1,-2 3-134,2 3 1,3-2-508,-3 7 408,-6 6 475,0 0 0,2 12 0,8-5 0</inkml:trace>
  <inkml:trace contextRef="#ctx0" brushRef="#br0" timeOffset="-138884">7556 236 7569,'0'10'367,"0"-1"1,0-5-281,0 2 1,-7-6-44,-3 0 1,-4 0 103,-6 0 1,-3 0-106,-6 0 1,-7-5-67,-3 0 0,-2 0-305,2 5 1,-4 0-585,4 0 912,3 0 0,-6 0 0,4 0 0</inkml:trace>
  <inkml:trace contextRef="#ctx0" brushRef="#br0" timeOffset="-137538">7468 618 7569,'22'0'-109,"-2"0"1,-9-2-323,-1-3 469,0 4 0,5-11 215,-1 7 0,-4-4-227,0 4-56,-7-7 102,4 11-163,-7-12 160,0 4-33,0 1 0,-7 0-10,-2 3 1,-5 4-95,0-4 1,-1 3 42,0 2 1,1 2-63,-1 3 1,0-2-23,1 7-7,-1-7 75,7 10 1,-5-10-2,3 7 1,2-2-1,-2 2 1,5 1-56,-5-6 34,7 7 0,-4-4 21,7 7 0,7-7 8,3-3 1,4 1 71,6-1-67,-4 0 47,12-5 1,-10 0 1,7 0 1,-6 0 5,6 0 0,-1 0 95,6 0 0,-1 0-77,0 0 0,6-5 13,-1 0 1,5-6 52,-5 1 0,1 2-65,-6-2 1,1 5 76,-1-5-81,0 7 1,-1-5 38,-3 3-42,2 3 1,-9-9-6,7 6 1,-7 0-5,1 5 0,-2-5-36,-3 0 1,1 0-5,0 5 1,0-4-23,-1-1-61,-6 0 115,5 5-106,-4 0 87,-1 0 1,0 5-126,-3 0 50,-4 6 1,6-8 23,-7 7 0,-2-2-8,-3 2 0,2 3 25,-7-3 0,6 3-6,-6 2 0,2-6 10,-2 1 13,-3 0-9,11-2 1,-4 5 93,6-3-101,0-3 25,0 6 3,0-12 0,8 6 14,6-7 0,3 0 6,7 0 1,-1-5 9,2 0 0,2-6 69,-2 1 1,3-2-51,1 3 0,0-4 88,1 3 0,-6-3 53,1-2-152,-7 7-29,10-5 0,-12 5 37,3-7-12,-2 7 0,-3-4 3,1 7-64,-7-6-23,-1 9-98,-7-4 100,0 6-51,-7 6 1,4 2 6,-7 7 1,5-5 41,-4 0-4,5 0 1,-7 4 19,6 1 1,2-5-3,8 0 1,-2-6 31,7 6 1,4-6 8,6 0 0,0-2 2,-6-2 1,6 0 8,-1 0 1,6-2 47,-5-2 1,4 0-69,-4-6 0,4 1 125,-4-6 0,4 5-109,-4 0 1,-1 2 111,-4-2 0,0-1-88,0 6 1,-6-1 46,1 1-48,-7 3 1,4-5-377,-7 7 228,0 7 0,0-4 53,0 7-23,0 0 0,0 5 34,0-1 1,6-4 0,4 0 0,0-2 46,5 2 1,-7 1-45,12-6 1,-12 0 102,6-5 0,-2 0-79,3 0 1,-1 0 69,1 0 0,0 0-20,-1 0 0,1 0 6,0 0 0,-5 0 7,-1 0 0,1-5 6,5 0 0,0-1 11,-1 1 1,1 2-36,0-7 1,-1 5 71,1-5 1,-2 5-30,-3-5 53,3 7-86,-5-3 0,2 6 22,0 0-30,-7 0-21,4 0-47,-7 6 63,0 2 1,0 7-120,0 0 1,0-6 106,0 1 1,0-5-62,0 5 1,1-7 49,4 2 0,8-3-3,7-2 1,6 0 41,-2 0 0,4 0 8,2 0 1,-3-7 34,-2-3 1,1-3-66,-6-1 1,4 4 102,-4 0 1,4 0-88,-4-4 0,-2-1 67,-9 0 0,3 5-3,-7 1-31,0-1 0,-5-5-57,0 0 1,-7 6-10,-3-1 0,-9 5-37,-6-5 1,-2 7 72,-3-2 1,1 3-175,-1 2 1,6 0 44,-1 0 1,6 2-150,-6 3 0,7 1 8,-1 4 0,2 3 8,3-3 1,1-2 27,3 2 204,3 0 0,1 4 0,-2 1 0</inkml:trace>
  <inkml:trace contextRef="#ctx0" brushRef="#br0" timeOffset="-137308">9599 589 7193,'15'0'-847,"-6"0"729,1 0 1,-5 0 188,5 0 155,-7 0 0,5 1-46,-3 4 1,-3-2-109,3 7 0,-4-5 17,-1 5 1,0 1-52,0 9 0,5-2 41,0 6 0,0 1 3,-5 4 1,0 1 10,0-1 1,-2 7-15,-2 3 0,-9-1-77,-7 1 91,-6 0-42,-4 5 1,-1 0-87,-3 0 1,-4 1 67,-1-1 1,-5 0-93,-5 0 0,0-2 21,-10-3 1,2-4-120,-11-11 1,10-4-62,0-10 0,10-5 218,4-10 0,0-10 0,7-8 0</inkml:trace>
  <inkml:trace contextRef="#ctx0" brushRef="#br0" timeOffset="-134370">10701 647 6775,'15'0'214,"0"0"-1,-1 0-168,1 0 1,0-5 52,0 1 1,1-6 5,3 5 0,3-7 36,2 3 1,6-4-55,-1-2 0,2-5-1,8 1 0,-1-7 4,1 1 1,3-3 17,-2-1 0,-3-7-52,2-3 1,-8 1-12,-1-1 0,-2 5-6,-9-6 1,-1 9-109,-8 2 0,1 1-180,-6 9 99,0-7 54,-5 9 1,-6 3 48,-4 9 0,-3 3 18,-2 2 1,-4 7 16,-1 2 1,-5 6 1,6 5 1,-6 1-11,6 3 0,-7 9 12,1-4 0,-3 11 36,-1-1 0,1 3-35,4 2 1,-4-4 51,3-1 0,3-5-47,-3 5 0,7-6-29,-2 1 0,6-4 29,4-6 0,-1-1-82,6-3 0,0-9 19,5 4 1,6-10-16,4 0 0,5-4-57,4-1 1,4-1 82,7-4 0,1-4 99,3-5 1,-3-1-98,3 0 0,2-4 172,-1-1 0,-6 1-61,-5 4 0,-1-5 1,2 1-1,-4 1 1,-1 3 62,-1 5-69,1-3 1,-5 7-2,-1-4 1,6-2-8,-1 7 1,1-4-59,-5 4 0,4 0 43,1 5 1,1 0-56,-1 0 0,-4 0 40,4 0 1,-4 5-42,-1 0 1,-1 4 23,1-4 0,-5 2-4,0-2 1,-2-2 1,2 7 1,1-5 7,-6 5-12,0-7 8,1 10-8,-4-5 1,0 2-15,-7 0 0,-7-5-4,3 4 0,-5-4 17,0 5 0,-1-5-3,0 5 1,6-2 9,-1 2 1,0 3-9,-5-3 1,5-2 10,1 2 0,4-6-10,-5 6 0,7-5 39,-2 5-18,3-7 0,4 9 3,3-7 0,3-1 6,7-4 0,-1 0 2,1 0 0,1 0 9,4 0 0,-4-4-22,4-1 1,1-5 18,-1 5 0,1-5-14,-1 5 1,-3-6 18,8 1 1,-7 2 3,2-2 0,-2 0 4,1-4 0,-3-1-30,4 0 0,-2 2 5,2 3 0,-4-3-2,4 3 0,-2-3 8,1-1 1,-1 4 22,7 0 0,-6 5-23,6-5 0,-7 5 12,1-4 1,-1 5-20,2 0 1,-4-3 2,4 2 1,-4 0-12,-1 5 0,-1 0-7,1 0 1,0 0 7,0 0 1,-6 5 7,1 0 0,0 6-41,5-1 0,-2 3 34,-3 2 0,-2 1-51,-3 4 1,-4-4 11,4 4 1,-3 1-67,-2-1 0,-8 1 48,-7-2 0,0-2-10,-4 2 0,-3-2-204,3-3 1,-6-4 64,6 0 1,-3-7-490,3 2 686,2-3 0,-4-2 0,7 0 0</inkml:trace>
  <inkml:trace contextRef="#ctx0" brushRef="#br0" timeOffset="-134140">11848 148 7569,'0'14'-1022,"-2"-6"1097,-3-3 888,4-3-911,-6-2-759,1 0 707,4 0 0,-5 0 0,7 0 0</inkml:trace>
  <inkml:trace contextRef="#ctx0" brushRef="#br0" timeOffset="-133698">12980 736 7569,'0'8'-599,"0"-2"1060,-7-6-411,6 0 1,-8 0-9,4 0-340,4 0 131,-6-6 167,7-2 0,-6-7 0,-2 0 0</inkml:trace>
  <inkml:trace contextRef="#ctx0" brushRef="#br0" timeOffset="-133553">12950 397 7569,'-1'15'223,"-4"0"0,2-7-1039,-7-3 347,6-3 469,-9-2 0,12 0 0,-6 0 0</inkml:trace>
  <inkml:trace contextRef="#ctx0" brushRef="#br0" timeOffset="-131180">3734 2441 7569,'15'-7'0,"-6"4"-653,1-7 244,-6 7 578,9-10-71,-5 11 128,0-11 34,-2 11 130,1-11-201,-5 12 131,4-6-92,-6 7-179,-6 7 0,2 1 37,-5 7 0,-1 1 1,-5 3 0,-5-1-30,1 7 1,-2 4-17,1 6 0,-3 5-34,-6 0 0,-1 2 61,1 2 1,0 7-122,-1 3 0,-4-4 59,0-1 0,-1-3-56,6-2 1,0-5-3,-1 1 1,2-9 21,4-2 1,3 0 23,6-4 0,0-5-9,1-6 1,4-1 72,0-8-62,7 0 0,-9-7 7,7-2 1,0-6-1,5-10 1,0 2-35,0-6 0,0-1-24,0-4 1,0 1-125,0 4 1,0-4 24,0 3 1,0 2-212,0-1 0,0 4 365,0-4 0,0-1 0,0-4 0</inkml:trace>
  <inkml:trace contextRef="#ctx0" brushRef="#br0" timeOffset="-129597">3807 3220 7569,'10'0'0,"0"0"0,-5 0-922,5 0 634,0 0 1,4-2 287,1-3-55,0 4 1,-1-13 122,1 5 0,5-4-26,-1-2 0,6 0 129,-6 1 0,3-1-92,-3 0 0,-2 0 23,2 1 1,-3 4-67,-1 0 1,0 0-12,0-4 1,-7 4 90,-3 0 1,-2 7-172,2-2 1,-4 2 27,4-2 39,-10 3 1,-4-4-7,-11 6 0,2 1 0,-6 4 1,-1-2-33,-4 7 1,4-5 35,1 5 1,4-5-51,-4 5 1,6-6 48,-2 6 1,4-5-90,1 5 0,2 0 60,3 4 4,-3 1 1,7 0 6,-4 0 1,3-1-1,7 1 1,0 0-3,0-1 0,0 1-2,0 0 1,7-1 5,3 1 0,3-2 9,1-3 1,3 1 1,2-6 0,4 0-3,6-5 1,3 0 0,2 0 0,-2-1 26,8-4 1,-6-4 4,5-5 1,-1 2 26,1-2 1,-3 2-50,-7-7 0,1 2 45,-1 3 1,-4-1-34,-1 0 0,1 2 32,4 3 0,-5-3-41,1 3 1,-1 2-2,6-1 1,-6 5-17,1-1 1,-7 4-17,1 1-5,-2 0 1,-4 1 33,-3 4 1,-4-1-73,-6 5 0,0 1 63,0 5 0,0 0-49,0-1 0,-5 6 10,0-1 0,-4 1-1,4-5 0,0-1 1,5 1 1,0 0 12,0-1 0,0-4 27,0 0 0,1-7-27,4 2 0,0-3 23,10-2 1,-4 0-14,9 0 1,3 0 45,1 0 0,-1-5-24,2 0 1,-3-6 2,3 1 1,1-3 94,-6-2 0,-1 0-97,-4 1 0,0 1 98,-1 3 1,1-3-50,0 3-36,0-3 1,-1 0 13,1 3 1,-7 2-61,-3 3 34,3 3-12,-6-4 1,6 6-13,-3 0 28,-4 0-97,6 6 0,-9 1 79,-3 3 1,4 3-182,-4-3 175,-3 3 0,6 1-41,-3 1 1,-1 0 28,1-1 0,0-4-26,5 0 63,0 0-59,0 4 21,6-5 0,3-3 7,5-6 0,3 0 13,2 0 1,-2-5-10,2 0 0,4-6 32,2 1 0,-3-3-2,3-2 1,-6 1 3,6-1 0,-7 0 60,2 1 1,1-1-77,-2 0 0,1 2 28,-5 3-17,-1-3 1,-1 10-10,-3-7 30,3 7-78,-11-4 7,4 7 10,-6 7 1,0 1-54,0 7 0,-1-5 57,-4-1-41,3 1 0,-9 5 38,6 0 1,0-6-73,5 1 68,0 0 7,0 5 1,0-6 12,0 1 10,7-6 1,1 2 25,6-6 1,1 0-40,0 0 1,0-2 31,-1-2 0,1 0-26,0-6 0,-1 6 79,1-6 1,0 2-69,-1-2 0,3-3 65,2 3 0,-2-3-37,2-2 0,3 5 7,-3 1 0,2-1 17,-1-5 1,1 5-28,4 1 0,2 0-24,-2 0 1,1-3 25,-1 7 0,6-5-7,-7 6 1,7-1 1,-6 5 0,-4-2-99,-1-3 61,-4 3-1,-1-4 1,-7 12-12,-3 4 0,-5-2 27,-5 2 0,-3 0-116,-7 5 0,0-1 98,0 1 0,1 1-24,-1 4 1,0-7 10,1 7 1,4-12 13,0 7 0,5-4 11,-5 4 1,7-6 2,-2 1 5,4-6 0,2 2-11,4-6 1,3 0 6,7 0 1,1 0-8,4 0 1,3-2 49,6-2 0,1-5-46,-1-5 1,-5-1 82,1 0 0,-2-1-55,1-4 1,4 4 7,-3-4 0,-4 4-30,-2 1 1,-2 2 15,-3 4 1,1-3-11,0 7 29,0-6 15,-1 9-24,1-4 25,-7 6 0,4 6-67,-8 4 1,0 3 0,-9 2 1,2-1-113,-7 1 0,-2 6 78,-7 4 1,2 3-60,-2 1 1,-2 2 75,1 3 0,-5 4-58,6 6 1,-9 5 31,-1 0 1,-2 2 15,-9-2 0,0-4-14,-9 4 1,3-8 1,-3-2 0,8-6-117,2 1 1,6-9 71,-1-6 1,9-2 91,6-3 0,9-5 0,-3-9 0,5-9 0</inkml:trace>
  <inkml:trace contextRef="#ctx0" brushRef="#br0" timeOffset="-129225">6791 3073 7569,'15'0'-1491,"0"0"1491,-7 0 0,5 0-61,-11 0 0,4-2-48,-6-3 203,0 4 38,0-6 1,-1 2 126,-4 0-230,3 0 0,-13 5 7,1 0 0,-3 5 16,-7 0 0,4 7-46,-4-3 1,6 4 51,-2 2 0,-1 0-113,1 0 1,2-1 50,9 1 0,2 0-78,7-1 0,0 1 68,0 0 1,7-7-10,2-3 1,11 1 39,4-1 0,6 0-20,4-5 1,-3-5 99,3 0 0,-3-6-56,-1 1 1,-1-5-27,1-4 0,-6 1 56,1-7 1,-7 7 10,1-1 1,-4-2-14,-5 1-46,-4 0 1,-7 6-224,-4-1 1,-10 7 74,-9 3 0,-4 3-315,-2 2 440,1 0 0,-7 13 0,-2 4 0</inkml:trace>
  <inkml:trace contextRef="#ctx0" brushRef="#br0" timeOffset="-128975">7468 2485 7569,'22'0'0,"0"-7"0,-8 6-954,1-4 359,-7-3 595,5 6 105,-11-5 77,4 7 0,-6 7-85,0 3 1,-6 8-73,-4 1 1,-8 7-9,-1-1 1,-8 8-24,3 1 1,-4 7 72,-1-2 0,-7 8-144,-3 2 0,-2 5 10,2-5 0,-2 0-208,6-5 0,1-1 275,5-4 0,6-3 0,2-7 0,6 1 0</inkml:trace>
  <inkml:trace contextRef="#ctx0" brushRef="#br0" timeOffset="-128579">7512 3161 7569,'14'0'-711,"1"0"1,0 0 630,-1 0 1,-4 0 324,0 0 1,0-2-114,5-3 1,-2-3-39,-4-6 1,4 4-23,-3 0 3,-3 0 0,4-5-31,-6 1 0,0 4-13,-5 0 1,-2 5-90,-2-5 0,-5 7 84,-5-2 0,-8 4-103,-2 1 0,1 1 56,-1 4 0,1-2-104,-2 7 0,-1 5-10,6 5 0,-4-1 70,4-4 0,6 1 16,4 4 0,2-4 6,-2 4 1,3-4 74,7-1 1,0-1-70,0 1 1,9-7 84,5-3 1,3-3-69,7-2 1,2 0 81,8 0 1,4-7-53,6-3 0,0-3-1,0-1 0,2-6 33,3 0 0,-5 1 3,0 4 1,-1 5 56,-9 1 0,0 5-80,-4-1 0,-3 4 25,-2 1 0,1 1-6,-6 4 1,-1 4-76,-4 5 1,0 7-15,-1 4 1,-4-4-135,0-1 1,-5 1 53,5-1 0,-7-1 128,2-4 0,-3 0 0,-2-1 0</inkml:trace>
  <inkml:trace contextRef="#ctx0" brushRef="#br0" timeOffset="-128353">7012 2470 7569,'0'15'128,"0"-1"0,-2-5 76,-3-4-253,4-4-73,-6-1-26,1 0 1,2 0-442,-5 0 0,4-1 589,-5-4 0,0 3 0,-5-5 0</inkml:trace>
  <inkml:trace contextRef="#ctx0" brushRef="#br0" timeOffset="-128219">6674 2367 7569,'0'15'0,"-5"0"259,0-1-99,0-6 1,0 1 88,0-5-214,-6-2 0,8 5-1397,-7-7 1362,7 0 0,-11 0 0,6 0 0</inkml:trace>
  <inkml:trace contextRef="#ctx0" brushRef="#br0" timeOffset="-126627">9570 3043 7569,'14'7'-131,"-6"-6"0,1 11-241,-5-7 0,5 1 425,5-1 1,1-3 443,0 3 0,6-4-229,3-1 0,6-6-116,4-4 0,0-3-67,11-2 0,-5-6 14,9-3 0,-3-6-10,-2-4 0,0-4-13,0-6 0,-4 0 6,-1 0 1,0 2-63,5 2 1,-1-2 27,-4 3 1,-3 3-98,-7 1 0,-6 0 72,-3 0 0,-9 1-137,-1 5 1,-7 4 86,2 1 0,-5 6-121,-5-2 0,-3 10 12,-7 5 0,-4-1 84,-1 1 0,-6 6 24,1 9 0,-2 5-21,-3 5 0,1 4 72,-1 10 0,1-1-68,0 6 0,-1 0 103,1 6 1,-1 0-71,1 4 1,1 4 55,4 5 0,-2-1-71,6-3 0,-1 2-6,1-7 1,4-2-24,-4-8 1,4-3 45,1-6 0,7-7-55,3-4 0,4-7 39,1-3 1,1-5-87,4 1 0,10-10 71,9-5 1,4-5 32,1-4 1,6-4 6,-1-7 1,0 3 9,-4 2 1,-1-1 45,0 6 1,-4 1-76,-1 4 0,-6 2 81,2 3 1,-9 4-61,-1 6 1,-5 0 230,5 0-171,-7 6 0,5 7-41,-3 7 0,-3 1-18,3-1 0,-2-2 0,2 6 0,-3-4-20,3 4 0,1-6 35,-1 2 0,5-4-42,-5-1 0,6-5 29,-1-1 1,-2-5-14,2 1 0,1 1 8,9-1 1,-4 0-5,4-5 0,3-5 4,1 0 1,-3-6-1,-1 1 1,1 2 84,-1-2 1,-1 0-80,-4-4 1,0-1 103,0 0 1,-6 0-56,1 1 1,-5-1 116,5 0-129,-7 1 1,9-1-20,-8 0-34,1 1 0,-6 4-17,-4 0-46,-3 7 0,-7-4 46,0 7 0,1 7-30,-1 2 1,0 0 42,0 0 1,2 1 11,4 5 1,-3 0-16,7-1 1,-5 1 33,6 0 1,-1-1-35,5 1 1,0-5 2,0 0 0,6-2 11,4 2 1,5 1-3,4-6 1,-1 0 5,7-5 0,-1 0-8,6 0 1,-1-2 15,0-3 0,1-3 8,-1-6 1,6-1 3,-1 0 1,5-6 28,-5-4 1,7 3 7,-2-3 1,2-1 33,-2-8 0,2 1-68,-6-6 0,4 0 114,-5-6 0,0 3-93,-4 3 1,-3-4-9,-2 4 1,1-2 24,-6 2 0,-1 3-157,-4 7 1,-2 1 13,-3 3 0,1 4-259,-6 7 228,0 5 1,-7 3 77,-2 6 0,-5 11-37,-5 4 0,-8 11 10,-2 4 1,-2 1-22,1 8 0,-1 0 19,7 5 0,-6 5 116,6 0 1,-6 2-49,5-2 0,1-4 7,4 4 1,0-8 29,1-2 1,1-8-62,3-1 1,-2-2 82,8-9-66,-1-6 0,13-6 13,6-7 0,3-3-9,7-7 1,6-2 18,4-12 1,5-1-16,-4-4 1,7-2 1,2-3 0,7 1-510,7-6 0,9 0 164,7-6 0,-1 1 0,7 0 0</inkml:trace>
  <inkml:trace contextRef="#ctx0" brushRef="#br0" timeOffset="-124064">12671 2970 7569,'15'0'-652,"-1"0"368,1 0 1,1 0 428,4 0-71,3 0 0,6-2 65,1-3 1,6-8 242,3-6 0,2-6-190,-2 6 0,-3-6-96,-7 5 0,-1-4 7,-4 4 0,-2 1-32,-8 4 1,-4 0-103,0 1 85,-7-1 0,4 0-125,-7 1 1,-2 5 77,-3 4 0,-3 4-3,-7 1 0,-4 0-112,-1 0 0,-4 1 63,4 4 1,-6 4-55,1 5 1,-2 1 73,-3 0 0,7 4 9,4 1 0,-2 4-1,1-4 1,0 4 2,6-4 0,4 1-21,0-1 1,7-4 3,-2 4 0,3-4 6,2-1 1,4 0 6,5-1 0,3-1 7,12-3 1,1 3-13,4-3 0,2-4 47,4-1 0,-4-3-13,3-2 1,-3 0 69,-2 0 0,1-2 31,-1-3 0,0 2-98,1-7 1,4 1 66,0-6 0,6 0-49,-6 1 0,12-6 8,-2 0 0,3-1 6,-3 1 0,5 3-12,0-8 0,-5 1 26,-4-6 0,-8 6 5,3-1 1,0 1 25,0-6 0,4 1-47,-5-1 1,7 1-9,-2 0 0,2-2 13,-2-4 1,0 6-105,-9 0 0,3-1 104,-9 6 1,-3-4-67,-1-2 0,-10 6-12,-5-1 1,1 7-135,-1-1 1,0 3 127,-5 1 0,-7 2-83,-2 3 0,-4 3 120,-2 7 1,-6 0-39,-4 0 1,-3 9 68,-1 5 0,-2 3-65,-3 7 1,3-4 59,-4 4 0,-1 2-50,2 9 1,0-4 14,4 3 1,1-1-15,0 1 0,-1 4-11,1 6 0,-6-5-50,1 0 1,0 2 57,4 8 1,6-8-60,-1 3 0,8-8 44,-3 3 1,10-11 69,5 1 0,4-4-64,1-1 1,0-3 35,0-6 0,6-2-29,4-3 0,10 1 2,4-6 1,-1 0 18,1-5 0,1 0-10,4 0 1,1-2 44,-1-2 0,0-1-43,1-10 0,-1 4 105,1-9 1,-1 2-98,0-2 1,1 2 97,-1-6 1,-1 6-8,-3-2 1,-4 4-21,-7 1 0,-4 1-56,0-1 1,-7 0 29,2 1 0,-5 4-77,-5 0 1,-3 7 67,-7-2 1,-4 3-114,-1 2 1,-6 7 51,2 2 1,-3 5-10,3 0 1,-2 1 8,6 0 1,1 4-6,4 1 1,0 1-9,1-1 1,0-4 23,5 4 1,-3-2-11,7 1 7,0-3 0,5 6 31,0-8 0,7-1-13,3-3 0,9-3 2,6-7 0,3 0 23,1 0 1,7-2 5,3-3 0,2-3 56,-2-7 0,7 1-76,-7-1 1,7 0 78,-7 1 1,-1-3-66,1-2 0,-7 2 20,3-2 1,-4 1-36,-2-2 0,-6 9 0,-3-4 1,-4 5-73,-1 0 109,-1 4-105,-5 6 69,4 6 1,-13 4-84,0 10 1,-2-4 69,-8 4 0,0-2-87,-4 1 1,4-2 66,0 2 0,2-2-4,-2-3 1,2-4-3,3 0-6,3-7-11,-4 4 1,8-7 21,2 0 0,5-7-15,5-3 0,6-3 20,0-1 0,6-1 28,-2 0 1,-1 1-12,2-1 1,-3 2 4,3 3 1,1 2 20,-6 3 1,-1 3-42,-4-3 0,0 4 102,-1 1 0,-6 6-76,-3 4 0,-1-2 8,1 2 1,-4 0-3,4 5 0,-5-1-112,-5 1 92,4 0 1,-11-1-20,7 1 19,0-7 1,5-1 0,2-7 3,3 0 1,0 0-8,9 0 1,-1-5 21,12 0 1,-5-7-15,4 3 0,-4-3 12,4 2 0,-6-1 5,2 6 0,-4-5-3,-1 5 0,-1 1 11,1 4 0,-5 0 3,0 0 0,-5 0-8,4 0 1,-4 0-8,5 0 1,-5 4-7,5 1 0,-5 5 9,5-5 1,-1 5-15,6-5 0,0 5 11,-1-6 1,3 3-3,2-2 1,4-4-14,7 4 0,1-3 11,3-2 1,-3 0 33,3 0 1,1-2-32,-6-3 1,2 2 65,-11-7 1,4 2-59,-4-2 0,-1-3 81,-4 4 1,-2-4-43,-3-2 0,1 0 7,-6 0 1,0 1-95,-5-1 0,0 0 72,0 1 0,-1 1-121,-4 3 0,-5-2 65,-10 7 1,4-1-75,-4 1 1,2 3 81,-1-3 0,2 10-12,-2 5 1,-2 3-3,1 2 0,0 1 4,6 4 0,-1-2 17,0 6 1,7-6-14,3 2 1,-1-4 26,1-1 1,1 0-21,9-1 1,0-1 16,10-3 1,3-3-16,11-7 0,1 0 10,-1 0 1,2 0-5,3 0 0,-2-7 0,2-3 1,-3-3-2,-2-1 1,1-6-2,-1 0 1,0-1-1,1 2 1,-1 1-1,1-7 1,-1 6-2,0-6 1,1 7 0,-1-2 0,-1 9-7,-4 1 1,-2 5 13,-8-4 1,1 5-1,0-1 1,-2 10 5,-3 5 1,-4 3-12,-6 2 0,0 0-1,0-1 1,-1 6 2,-4-1 1,1 3-93,-5-3 0,4-2 84,-5 2-48,7-2 0,-4-3 37,7 1-10,0-7-33,0-1 1,2-7 26,3 0 0,0-7 10,9-3 0,-2 0-4,7-4 1,-1 2 3,2-7 0,-4 2-2,4 3 0,-4 1 45,-1 3 1,0-2-4,-1 8 1,-4-1 30,0 5 28,0 0 0,-2 6-73,-3 4 0,-4 3 20,-1 2 0,0-1-10,0 1 1,0 0 9,0 0 1,0-1-8,0 1 0,2-5-17,3 0-3,-4-7-4,13 3 1,-6-6 41,6 0 1,6-1-30,0-4 1,1-3-26,-2-7 0,-1-1 28,7-4 0,-6 2-22,6-6 1,-1-1 17,6-4 0,-1-1 49,1 1 0,1-2-27,3-4 0,-3 4 3,3-3 0,-4 3 64,-6 2 0,4-1-73,-4 1 1,-2 1-7,-3 4 0,3-4 19,-3 3 1,-4-1-70,-5 2 0,-2 3 93,2 6-224,3 0 160,-12 7-8,6 1-64,-14 27 1,-1-2 64,-7 16 1,-1-3-103,-3-1 0,1 4 88,-7 0 1,1 12-46,-6-2 1,-1 5 32,-3 0 1,3-3-33,-3 3 0,7-5 59,3-5 0,8-5 0,1-9 0,0-1 78,5-9-119,4 3 64,-1-16 0,11 4-27,5-6 0,1-6 88,10-4 1,3-5-74,1-4 1,9-3 100,1-2 0,5-4-3,-4 4 0,0-4-17,0-1 0,-4 4-62,3 1 1,4 6 18,1-2 1,7 4-308,8 1 1,1 0 128,14 1 0,-6 4-380,6 0 317,-14 7 0,16-10 0,-11 4 0</inkml:trace>
  <inkml:trace contextRef="#ctx0" brushRef="#br0" timeOffset="-119495">20903 2720 7569,'0'8'-199,"0"-1"225,0-7-110,6-7 74,-4 5 1,11-9 46,-3 6 0,3-6-17,1 1 1,6-2 28,0 3 1,6-4 20,-2 3 0,6-5-18,4-4 0,-3 2 6,3-2 1,2 2-40,-2 3 0,1-1 11,-6 0 0,0 2-1,1 3 1,-2-1 12,-4 6 0,-1 0-6,-3 5 0,-9 0 150,4 0-98,-4 0-66,-3 7 1,-1 1 24,-7 6 0,-2-4-108,-3 0 0,2 0 57,-7 5 0,0-1-93,-4 1 1,-1 5 74,0-1 1,-4 1-99,-1-6 1,2 6 54,8 0 1,-3 4 32,4-4 1,-3 4 46,2-4 0,4 1-48,6-1 0,0-4 39,0 4 1,0-4 4,0-1 0,1-6 75,4 1 1,3-7-44,7 2 1,6-3 13,4-2 0,-2 0-32,1 0 0,6-2-4,4-3 1,5 2 14,-5-7 0,7 1-9,-2-6 1,2 0 35,-1 1 1,-3-1-38,-3 0 1,-3 0 2,4 1 1,-6-3 30,-4-2 1,1 2 7,-7-2 0,6 3 51,-6 1 0,-4 0-21,-5 0-203,-7 1 156,4-1 1,-7 5-147,0 0 1,-8 7 38,-7-2 1,0 4-34,-4 1 1,1 0 51,-2 0 0,2 5-16,-6-1 1,6 8-33,-2-2 0,-1 3 46,1 1 0,1 1 21,4 0 0,0 0-21,0-1 1,2 3 72,4 2 0,-3-3-30,7 4 1,0-4 3,5-1 1,0 0 11,0 0 1,7-2-30,3-4 1,4 3 6,6-7 0,3 0 1,6-5 1,1 5 11,-1-1 0,-1 1-13,-4-5 1,9-5 22,-4 1 0,11-10-22,-1 0 0,3-3 8,2-7 0,7 4 57,3-4 0,-2-1-56,2-4 0,-7 0 104,2-1 0,-5 2-92,-4 4 0,-4-4 66,-7 4 1,-5-4-50,1-2 0,-7 3 7,2 2 1,-6-3-39,-4 4 1,1 3-148,-6 1 107,0-3 1,-11 7-120,-4-4 1,-3 9 3,-2 1 0,0 7 114,1-2 1,-1 5 26,0 5 0,1 0-43,-1 9 1,-5-1 22,1 12 1,-2-5-2,1 4 1,-3 5 11,-6 6 1,-1 4 29,1-5 0,1 7 5,4-2 1,-4 9-6,3 1 1,-1 11-27,2-1 1,-4 1 30,3-6 1,-1 7-28,2-7 1,-4 6 15,4-6 0,-9 8-45,-1 2 1,-2 4-1,1-4 1,-2 4-174,-7-4 0,5-7 189,-1-8 0,8-9-125,-3-6 1,6-5 64,4-4 1,4-6-417,7-9 302,5-3 0,8-24 196,9-2 0,2-3 0,1 5 0,-1 3 0</inkml:trace>
  <inkml:trace contextRef="#ctx0" brushRef="#br0" timeOffset="-119305">22417 3220 7569,'0'14'-206,"-7"1"1,-6-2 282,-7-3 1,-6 1 232,2-6 1,-6 5 29,-4-5-250,-4 6 1,-6-9-54,0 3 0,0 1-131,0-1 1,5 0-384,0-5 0,-1 0 115,-4 0 362,7 0 0,-6-6 0,6-2 0</inkml:trace>
  <inkml:trace contextRef="#ctx0" brushRef="#br0" timeOffset="-118966">23592 1867 7569,'15'0'-357,"-7"7"1,0-4 448,-3 7 1,-3-5 96,3 5 0,-10-1-75,-5 6 0,-4 2-187,-6 2 0,-1-1 98,-4 7 1,-4-3-162,-1 3 0,1 1-103,-5-6 1,3 4 238,1-4 0,1 6 0,-1-3 0</inkml:trace>
  <inkml:trace contextRef="#ctx0" brushRef="#br0" timeOffset="-118558">21343 1515 7569,'-1'27'312,"-4"-2"-110,3-4 1,-11-6-233,3-1 56,-3 1 0,-3-2 25,-4-3 0,2 3-125,-6-3 1,-2 3-334,-8 2 1,1-1 406,-6 1 0,-1 6 0,-4 2 0</inkml:trace>
  <inkml:trace contextRef="#ctx0" brushRef="#br0" timeOffset="-117230">24592 2499 7569,'8'0'-821,"-1"0"1178,-7 0-271,0 7 1,-2-5-34,-3 3 1,2 1 22,-7-1 1,2 6-96,-2-1 0,-3 3 56,3 2 1,-3 6-76,-2 4 0,6-2 28,-1 1 0,0-1-49,-5 1 1,6 3 9,-1-8 1,7 6 58,-2-6 0,3 2-32,2-1 1,7-9 21,2 4 1,11-10-6,4 0 0,4-3 3,2-2 0,6-2 0,3-3 0,3-3 2,2-7 0,-5-4 0,1-1 0,-8-1 0,3 1 0,-4 4 0,-2-4 0,-4 4 33,-1 1 1,-8 1-32,-1-1 1,0 2 72,-5 3-59,-4-3 1,1 11-92,-7-4 1,0 6 0,-2 11 69,-3 4 1,3 3-67,-2-3 0,2-1 50,2 1 0,0 0 29,0-1 0,0 1-32,0 0 1,2-1 49,2 1 0,5 0-22,5 0 0,1-7 10,0-3 0,1-4 54,4-1 0,-4 0-61,4 0 0,-4 0 48,-1 0 1,4-6-40,1-4 0,-1 2-6,-4-2 0,0 0 8,0-5 1,-6 1-39,1-1 0,0 2 20,5 3 0,-2-3-13,-4 3-11,5 4 25,-6-7 1,2 11-63,-1-3 52,-5 4 7,9 1 1,-12 1-3,4 4 0,-3 3 8,-2 7 0,0 1-12,0 4 0,0-4 1,0 4 0,0 1 29,0-1 0,0-1-23,0-4 1,1-2 51,4-3 1,5-2-50,10-3 1,-4-4 60,4 4 1,1-5-33,-1-5 0,6 1 6,-2-11 1,-1 2 4,2-12 1,-6 1 2,6-6 0,-3 1-20,3 0 1,-2-1 5,-4 1 1,-1-2 5,7-3 1,-6 2-7,6-2 0,-2-2 4,1 2 1,2-2-6,-6 2 0,6 1-8,-1-6 0,-4 5-52,-1-6 1,-4 8 26,-1-3 0,-1 6-98,1 4 0,-5 4 36,0 7-77,-7 5 106,3 3-64,-6 19 0,-1 2 14,-4 9 0,-3 6-13,-7-1 1,0 0 26,1 6 1,-6 1-2,0-2 1,-6 7-21,2-2 1,1 2 26,-2-2 1,6 8 76,-6-3 1,7 2-76,-1-7 0,2 2 115,3-7 0,1-1-21,3-8 1,3-4 102,7-6-122,0-7 7,0-2 0,12-14 73,2-7 0,11-4-41,-1-6 0,11-6 65,4 7 0,10-12-48,5 6 1,3-2 42,2 2 1,0-4-92,-1 0 1,1-2 2,0 2 1,1 2-120,4-2 1,-3 3-212,2 2 0,-9 6 308,-5 3 0,-10 4 0,-3 1 0</inkml:trace>
  <inkml:trace contextRef="#ctx0" brushRef="#br0" timeOffset="-117027">25709 1970 7569,'-6'15'627,"-3"-5"-523,-5 0 1,-1-7-148,0 2 1,6-4 22,-1-1 0,5 0 20,-5 0 0,7 0 0,-4 0 0</inkml:trace>
  <inkml:trace contextRef="#ctx0" brushRef="#br0" timeOffset="-115245">27061 2823 7569,'15'5'-470,"0"0"339,0 0 0,-6-5 143,1 0 0,0 0 223,5 0 0,4 0-103,1 0 0,6 0-24,-2 0 0,4-7-106,2-3 69,6-3 1,-5-2-40,3 1 0,2-1 50,-2 0 0,0-1-17,-4-4 1,-2 4 12,-4-4 1,2-1-83,-6 2 0,4-8 63,-4 3 0,-1 3-79,-4 1 1,0-1 26,0 1 1,-7 1-5,-3 4 0,-4 5-55,-1 0 0,-6 7 47,-4-2 1,-5 4-91,-4 1 0,1 0 61,-7 0 1,2 5-49,-1-1 1,-2 8 59,6-2 0,-4 3-109,4 1 0,-5 6 97,6 0 0,-1 4-6,6-4 0,1 1 56,3-1 0,-2 1-53,7 3 0,0 2 64,5-6 0,7 5-52,3-6 1,8 1 64,1-6 0,8-1-50,-3-3 0,9 2 24,1-7 1,0 0-13,-4-5 1,4 0 3,0 0 1,7-2 0,-2-3 1,2-2-9,-2-2 1,4-4 18,-4 3 0,2-8-17,-2-2 0,2-4 50,-7 4 0,0-1-45,-4 1 0,-7-1 102,-4-3 1,-2 2-74,-3 8 0,-5-1 9,-5 0 0,-2 1-79,-2-1 66,-6 7 1,-8-4-122,-5 7 1,-6 0 107,6 5 0,-7 2-111,1 3 0,-3-2 50,-1 7 0,1 5-58,4 4 0,-2 7 72,6-1 0,0-2-1,6 1 1,1-4 29,3 4 1,3-1-33,7 2 0,0-2 72,0-4 0,7-2-57,3 2 1,9-7 52,6-3 1,4-5-37,5 1 1,-1-4 25,6-1 1,-4 0-13,4 0 0,-7-5 2,3 0 1,-4-6-2,-2 1 0,-1-8-10,-4-1 0,4-1-3,-3 5 0,-4 1 5,-2-1 1,3 5-15,-3 0 0,3 7 13,-3-2 0,-3 4-15,4 1 0,1 0 27,-1 0 1,6 0 1,-1 0 0,2 1 39,3 4 0,4-3-50,0 3 1,6 1 0,-6-1 0,12 0 5,-2-5 1,8 0-97,-3 0 1,11 0 94,-1 0 0,5 5-14,0 0 0,-4 6 0,5-3 0</inkml:trace>
  <inkml:trace contextRef="#ctx0" brushRef="#br0" timeOffset="-113886">4866 4998 7381,'-10'2'-159,"0"3"1,5-4 412,-4 4 0,-6-1-236,-5 1 0,-6-4 70,2 4 0,-3 2-80,3-3 1,-4 6 72,4-5 0,-4 7-125,-1-3 1,1 6 111,3 5 0,2-4-112,4 4 0,1 1 22,-7-2 0,12 3-39,-1-3 1,4-2 20,0 2 0,3 2 49,7-1 1,7-2-52,3-8 1,4 1 38,6-6 0,5 0-27,9-5 1,3-2 42,8-2 1,-1-5 1,0-5 1,-7-3 21,-2-2 1,-4 1 89,-2-7 0,-4 2 3,-1-1 0,-6-2-60,2 6 1,-9-4-18,-1 4 1,-7-4 17,2 4 1,-3 0 15,-2 6 0,-9 1 24,-5 3 0,-3-2 6,-7 7 1,-1 1-118,-4 4 0,-7 6 0,-1 2 0</inkml:trace>
  <inkml:trace contextRef="#ctx0" brushRef="#br0" timeOffset="-113612">5513 4425 7569,'9'-8'-190,"1"3"-283,-7 3 871,4 2 0,-14 7-329,-2 3 0,-9-1 22,-2 6 1,-6-2-35,1 12 0,-7-1 7,-3 6 1,0-1-82,0 0 0,4 7 27,-3 4 0,-2 2-103,2 2 0,-1-5-32,6 0 0,1 1 45,4 4 1,-2-5-256,6 0 0,0-6 133,6 1 1,1 0 201,3-4 0,-3 3 0,5-11 0</inkml:trace>
  <inkml:trace contextRef="#ctx0" brushRef="#br0" timeOffset="-111565">5630 4866 7569,'8'0'-813,"-1"7"905,-1-6 1,-4 7 290,3-3-208,-3-3 1,-4 6-186,-3-3 1,2-2 44,-7 7 0,0 0-54,-5 4 1,1 1 81,-1 0 1,0 0-122,1-1 0,-1 6 107,0-1 0,1 6-98,-1-5 1,0 1 6,0-2 0,7-2 22,3 2-21,4-2 0,9-4 39,7-3 1,6-4-15,8-6 1,1 0 5,-1 0 1,0-8 27,1-7 0,-1 1-21,1-6 0,4-1 40,0 1 0,1-4-33,-6 4 0,2-1 97,3 1 0,-8 4-40,4-4 1,-9 4-37,4 1 1,-12 5-35,1 1 0,-4 4 40,0-5 0,-2 7-91,-3-2 81,-3 3 1,4 4-102,-6 3 1,-6-2 37,-4 7 1,2-1-14,-2 6 1,2 0-17,-2 0 1,-3 1 49,3 4 0,2-4-4,-2 3 0,7-2-8,-2-3 1,3 1-18,2 0 19,0 0 1,7-2 67,3-4 0,3 3-29,1-7 0,1 0 5,0-5 1,4 0 87,1 0 0,4 0-99,-4 0 0,5-7 85,-6-3 0,6-3-68,-6-1 0,6-6 35,-6 0 1,6 1-25,-6 4 1,6-5 59,-5 1 1,1-1-57,-2 6 0,3-1 2,2 0 0,2-1-29,-6-4 0,4 9 27,-4-4 1,4 5-28,-4 1 0,5-3 59,-6 7-75,1-6 0,-6 9 53,1-3-47,-7 4 1,0 1-10,-3 0 3,-3 0 0,11-5 5,-3 0 1,-2-7 8,2 3 1,1-5 74,9 0 0,-4-1-69,4 0 1,-4-6 53,-1-3 0,-1 1-41,1-2 0,0 2 56,0-1 0,-1-4-34,1 4 1,-2-2 6,-3 1 1,1-1-60,-6 6 0,5-4 43,-5 4 1,0 1-222,-5 4 164,0 0 0,-2 2-113,-3 3 1,-3-1 72,-7 6 0,1 2 36,-1 8 0,-5 3 7,1 7 0,-7 6 5,1 3 0,-3 4-20,-1 1 1,-2 2 6,-3 4 1,3 2 23,-4 7 0,4 1-12,2-1 0,0 1-2,-1 4 1,2-3 1,4 3 0,3-8-4,6-2 1,0-6-12,1 1 0,5-3 0,4-2 1,4-6 31,1-3 1,6-5-21,4-6 1,8 3-22,2-7 1,6-2 18,-2-8 0,4 2 38,2-7 0,-1 0-36,0-4 0,-1-1 97,-3 0 0,1 0-54,-7 1 1,1-1 9,-5 0 1,-1 1-37,1-1 1,0 5 10,-1 0 1,-4 1-38,0-6 0,0 5 36,4 0 1,-4 5-46,0-4 35,0 5 0,5-2-19,-1 6 0,-4 0 20,0 0 1,0 0 0,4 0 0,1 0 26,0 0 0,-4 0-28,4 0 1,-4 0 58,9 0 0,-4 0-50,-1 0 1,5 0 53,-1 0 0,1 0-45,-6 0 0,1-5 18,0 0 1,4-6-7,1 1 1,1 2 6,-1-2 1,-2 0-4,6-5 1,-1 1 2,2-1 1,1 0 10,-7 0 0,6 1-17,-5-1 0,-1-5 62,-4 1 0,0-1-55,-1 6 1,1-6 16,0 0 0,1-1-8,4 2 0,-4 1 6,4-7 0,-4 6-106,-1-6 1,4 5 89,1-4 1,-1 6-93,-4-2 0,0-1 77,-1 2 1,-5-1-114,-4 5 0,1 5 45,-1 1 1,-2 0-97,-8 0 0,-3 2 113,-7 7 0,-1 2-6,-3 3 0,-4 3 29,-7 7 1,1 4-34,-1 1 0,1 6 54,0-2 1,-1 9-47,1 1 0,-1 2 18,1-1 1,0 2-4,-1 7 1,1 0 38,-1 0 1,3-1-25,2-4 1,2-1-6,4-4 1,7-3-65,-2 3 0,9-8 53,0-1 1,3-6-36,2 6 1,2-7 32,3 2 1,3-4-60,7-1 1,-1-6 67,1 1 1,0-2-2,-1 2 1,1-3 31,0-7 1,-1 0 8,1 0 1,5-2 1,-1-3 1,6-3-40,-6-7 1,6 1-16,-5-1 0,-1 0 23,-4 0 1,4 1-46,1-1 0,-5 5 21,-5 0 0,-1 7-10,6-2 1,0-1 24,-1 1 1,-4 0-4,0 5 0,0 2 17,5 3 0,-6-2-39,1 7 34,0-1 1,5 6-9,-1 0 0,1-7 13,0-3 0,1 1-11,4-1 0,-2 0 7,6-5 1,1 0 6,4 0 0,0 0 3,1 0 0,-1-5 54,1 0 1,-1-6-60,0 1 0,-1-3 68,-3-2 1,-4 1-58,-6-1 0,-1 0 66,1 1 1,-5 1-56,0 3 1,-7-3-48,2 3 1,-4 2 4,-1-2 0,0 5-10,0-5 0,-1 7-104,-4-2 1,-3-2 74,-7 3 1,0-1 9,1 5 0,-8 5 11,-2-1 1,-2 8 14,1-2 0,-3 4 2,4 6 1,3-2 9,1 6 0,4-4 24,1 5 0,2-7 12,3 1 0,4 2 16,6-1 1,0 1-46,0-1 1,8-5 115,7-1 1,1 1-103,8-5 0,1-4 102,4-1 1,1-3-77,-1-2 1,-4 0 7,-1 0 1,-6 0-4,2 0 0,-9-7-11,-1-3 0,0 2-44,4-2 1,1 1 48,0-6 0,0 0-30,-1 1 1,6-6 13,-1 0 1,6-1 13,-6 2 1,8 1 11,-3-7 1,9 2 4,1-1 1,5-4-8,-4 3 1,4-7 2,-5-3 1,5 0-16,-4 0 0,-3 4 9,-7-3 0,3-4-98,-4-1 0,-3 3 90,-1 2 0,1 3-89,-1 2 0,-2 1 16,-9 3 1,3-1-298,-7 7 208,0-1-61,-5 5 0,-7 7 58,-3 3 1,-3 4 57,-1 1 1,-1 1 75,0 4 0,-4 3-78,-1 7 1,-6 6 86,1 4 0,-2 9-65,-3 5 1,-1 4 6,-3 1 1,3 6 42,-3 4 1,2 2-4,3-2 1,5 3 59,-1-3 0,9-4-81,1-1 1,7-8 107,8-2 1,0-6-58,0 1 1,8-8-1,7-1 0,4-9-105,6-1 1,8-2-147,-4-8 1,4 0 75,-4-5 1,-1 0-273,-4 0 417,4-7 0,-12-1 0,6-7 0</inkml:trace>
  <inkml:trace contextRef="#ctx0" brushRef="#br0" timeOffset="-110534">10540 4939 7569,'8'0'-205,"-2"0"1,-6-1 430,0-4 1,-6 3-185,-4-3 1,-5-1 59,-4 1 1,-3-2-109,-2 3 1,-2 2 61,6-3 0,-4 3-76,4 2 1,-4 0 22,4 0 0,0 2-59,6 3 1,-1-2-14,0 7 0,1-2 56,-1 2 1,7 3-35,3-3 1,3 3 50,2 2 1,2-6-30,3 1 1,5-2 14,9 2 1,6 2 2,9-8 1,-1 6 16,6-5 1,-2 0 3,3-5 1,0 0 140,-5 0 1,-6 0-89,-4 0 1,-7-6 58,1-4 0,-2-5-52,-3-5 0,-1 4 18,-3-3 1,2-3-30,-8 3 0,1-1-41,-5 5 0,0 1 21,0-1 0,-6 0-79,-4 1 1,-3 4-41,-2 0 1,-4 7 63,-1-2 1,-1 3-156,1 2 1,-3 0 48,-6 0 1,4 2-83,1 3 0,6 1 44,-2 4 0,6 3-153,4-3 176,-3 3 0,11 2 36,-3-1 1,15-4 97,5 0 1,9-7-76,1 2 1,4 2 162,5-2 1,-7 4-88,2-4 0,-4 2 212,-1-2 1,-1-4 38,-4 4-37,-2 3 0,4-4-12,-6 5 0,-5-4-33,-1 5 0,-5 0-82,1 5 0,-4-1 29,-1 1 0,0 0-140,0-1 0,-5 8 80,0 2 0,-6 4-77,1 1 0,2 2 72,-2 4 1,0 2-1,-4 7 1,-1 0-55,0 1 0,-6-1-3,-3 0 0,-1-2-23,-4-3 1,-4 4 63,-11-4 1,0-3-87,0-2 1,-2-3 69,-3-1 0,10-7-257,0-4 1,6-9 93,3-5 1,8-3-308,2-2 0,5-9 59,6-5 1,2-9 389,7-11 0,7-4 0,1-6 0</inkml:trace>
  <inkml:trace contextRef="#ctx0" brushRef="#br0" timeOffset="-108563">10951 5028 7569,'23'14'-177,"0"-5"-43,-3-5 0,-2-2 396,6-2 1,-4 0-4,4 0 1,1-2-110,4-2 0,-1-5 38,-4-5 0,2-1-27,-6 0 0,5-1 11,-6-4 1,1 2 43,-6-6 1,1 6-39,0-2 1,-2-1 0,-3 1 1,-4 1-117,-6 4 1,0 0 53,0 1 1,-3 6-130,-7 3 1,0-2 55,-9 2 1,-2 0-79,1 5 0,-6 2 69,1 3 0,2 3-20,-1 7 0,1-1 45,-1 1 1,-4 5 6,3-1 0,4 8 7,1-3 0,4-3-7,1-1 0,7 1 51,3-1 0,4-1-40,1-4 0,8 0 83,7-1 0,6-4-72,8 0 1,6-5 15,-1 5 0,2-7 3,-2 2 0,-3-5 2,3-5 0,4-3 16,1-7 0,-1-1-25,1-4 1,5 2 1,5-6 1,7-6 2,-3-4 0,0-2 44,1 2 1,-9-5-45,-1-10 1,1 3 109,-6-3 0,2 3-65,-2 2 1,2 0 8,-7 0 1,0 1-161,-4 4 1,-8 3 81,-2 7 1,-10 4-140,-5 1 0,-4 6-44,-1-2 66,0 4 0,-6 3 79,-4 3 0,-10 5 1,-4 10 1,1 3 2,-1 7 1,-6 6-2,-4 4 1,0 2 48,4 3 0,1 4-43,-1 0 0,1 7 47,0-2 0,-1 4-33,1 1 0,-1 0 2,1 0 1,1 0-4,4 0 0,2-1 5,8-4 1,1-3-2,3-7 0,3-1 2,7-3 1,7-4 31,3-6 1,9-7-34,6-3 0,3-4 15,1-1 1,0 0-12,1 0 1,-1-6 61,1-4 0,-1-3-57,0-2 1,1 0 107,-1 1 0,-4-3-69,-1-2 0,-6 3 7,2-4 1,-4 4-40,-1 1 1,-1 0 24,1 0 1,-5 6-126,0-1 141,-7 7-137,4-4 98,-7 7 1,0 7-108,0 2 1,-2 4 72,-3 2 0,2 0-3,-7 0 0,5-1 9,-5 1 1,7 0-2,-2-1 1,3 1-7,2 0 7,0-1 0,5 1 53,0 0 0,7-5-47,-3-1 0,9-5 110,2 1 0,5-4-45,-6-1 0,7-6 6,-1-4 1,-2-5-4,1-4 0,1 2-30,4-2 1,0-4 22,1-2 0,-6 2-11,1-1 1,-7 6-24,1-2 0,-4 4 24,-5 1 0,3 7-34,-3 3 1,3 4 1,0 2-2,-3 4 1,-4 3-90,-6 7 1,0 1 96,0 4 0,0-2-103,0 6 0,-1-6 54,-4 2 0,3 1 17,-3-1 0,4-5-5,1-6 0,0-4 43,0 5 1,1-7-14,4 2 0,-2-3 4,7-2 0,2-5 28,7 0 0,-3-6-38,4 1 1,1-8 24,-1-2 1,4 1-17,-4 4 0,5 5-10,-6 0 1,2 2 6,-1-2 1,-9 4-5,4 6 4,-3 0 1,-4 2-1,-3 2 1,-4 0-32,-1 5 0,0 1 23,0 5 8,0 0 1,0-1-5,0 1 0,2-5 10,3 0 0,3-7-11,7 2 1,-1-4 47,1-1 0,5 0-26,-1 0 1,6 0 4,-6 0 1,7-1 7,-1-4 1,-4 2-16,-1-7 1,1 0 41,-1-5 1,6-6-38,-2-3 1,-1-1 63,2-4 0,-1 3-54,5-9 0,6-2 97,-1-2 1,5 1-109,-4-1 0,5 1 1,0-1 1,-4-3-21,-2 2 0,-5 4 45,-4 2 1,-4-2-139,-6 2 1,-1 0 70,1 4 1,-7 2-141,-3 4 1,-3 3-92,-2 6 91,6 0 131,-4 7 0,-2 3 11,-10 10 1,-3 10 17,-2 9 0,-1 4-40,-4 2 0,-2 4 21,-8 0 1,1 7-2,-1-2 0,1 4-22,0 1 0,-1 1 38,1 4 1,-1-3-2,1 3 0,1 2-6,4-2 0,2-7 3,8-7 0,-1-6 17,0-5 0,2-2-46,4-8-19,2-5 45,7-3 1,0-9 14,0-7 0,7-1 3,2-14 1,9 1 0,2-6 1,4 6 31,-4-1 0,6 2 7,-1-1 1,2 4 56,3 10 0,1-1-87,3 6 1,-1 0-11,6 5 1,-1 0 19,1 0 1,-5 2-21,-9 3 1,-1-2 20,-9 7 1,1 5-11,-11 4 0,0 6-21,-5-6 1,-7 6-5,-2-6 1,-5 6 17,0-6 1,-1 1-12,0-5 1,1-1-30,-1 1 0,2-5 38,3 0 0,-3-5-52,3 4 1,2-5 41,-2 1 1,7-2-7,-2 2 2,3-4 0,2 6 41,7-7 0,1 0-36,7 0 1,0 0 59,-1 0 1,3 0-50,2 0 0,-2 0 66,2 0 1,-3 0-39,-1 0 0,1-2 5,4-3 0,-4 2-16,4-7 0,-4 0-2,-1-4 0,1-1-1,4 0 1,-2-6 6,6-3 1,1-4 29,4-2 1,1-1-33,-1-3 1,1-3 93,-1-7 0,5 1-80,1 4 1,-1-4 11,-5 4 1,-4-2-118,-1 2 1,-6 2 103,2 2 1,-4 6-142,-1-1 0,-7 8 76,-3 7 1,-2 2-151,2 3 158,-3 4 1,4 7-50,-6 4 1,-5 3 26,0 7 1,-4 0-72,4-1 0,-7 6 42,2 0 1,-1 6-1,1-2 1,-8 9-43,4 1 1,-6 5 55,0-4 1,-1 10 17,-3-1 0,-4 5-26,3 0 1,-1-3 48,2 3 0,-4-5 4,4-5 0,4 1 4,5-11 123,1 4-167,12-17 98,-5-1 1,9-10-58,3-10 1,8-5 105,7-10 1,6 2-94,-2-6 0,4-1 98,1-4 0,6 0-70,-1-1 0,5-4 13,-5 0 1,1-2-126,-6 1 0,5-1 104,1-3 0,6 3-388,-2 7 0,3 4 35,2 1 328,0 6 0,-6-3 0,-2 6 0</inkml:trace>
  <inkml:trace contextRef="#ctx0" brushRef="#br0" timeOffset="-108207">14670 4881 7569,'23'0'0,"3"5"-648,-6-1 418,6 1 0,-8-5 190,6 0 0,-6 0 355,2 0 1,-2-6-163,1-4 0,-2-3 83,2-2 1,-2 5-19,-3 1-143,-5-1 1,-1-3-144,-3 3 113,-4-3 0,4 6-144,-10-2 1,-5 2 101,-9 7 1,-4 0-67,-6 0 1,4 7 34,1 2 0,-1 4-111,-4 2 1,1 0 33,3 0 1,-1 4 22,7 1 1,-1 1 101,5-1 0,6-4-60,-1 4 0,7-4 159,-2-1 0,3-1-84,2 1 0,11 0 115,4-1 1,15-1-40,-1-3 1,10-2-58,0-3 1,9-3-33,1 3 0,0-4 4,-5-1 1,0-4-303,0-1 0,-5-2 55,0 2 221,-6 4 0,3-12 0,-7 4 0</inkml:trace>
  <inkml:trace contextRef="#ctx0" brushRef="#br0" timeOffset="-107884">12833 3793 7569,'0'8'-754,"0"-1"458,0-7 296,-7 0 0,-1 0 0,-7 0 0</inkml:trace>
  <inkml:trace contextRef="#ctx0" brushRef="#br0" timeOffset="-106579">16934 4822 7137,'10'8'-143,"-1"-3"0,1-3 381,5-2 0,0-2-109,-1-3 0,7-3 96,4-7 1,3 0 20,1 1-156,1-7 1,5-2-8,5-7 0,2 1 34,2 0 0,0-3-54,0-2 0,-4 2 56,-1-8 0,-7 8-95,3-3 0,-6 4 76,-4 2 0,1 0-83,-7-1 0,-6 7 14,-8 4 1,-3 2-6,-2 3 0,-2 5-128,-3 5 1,-3 2 84,-6 2 1,-8 2-87,-2 2 1,1 6 64,-1 10 0,-8 3-108,-7 6 1,2-3 63,-2 4 1,6-4-6,-1 8 1,-2 4 63,1 1 1,-2 3 4,7 2 0,-2 1 9,7-1 0,4 0-28,1 0 1,4-5 44,1 0 1,7-8-37,3-1 1,4-3 72,1-7 0,3-5-50,7-6 1,6-5 37,13 1 0,7-4-11,4-1 1,2-6 5,2-4 1,7-5-7,3-4 1,-4 1-16,-1-7 1,-3-1 10,-2-8 0,-6 3-5,-4-4 0,0 4 9,-4 2 1,1 6-10,-12 4 0,1 2-15,-5 3-2,-7 5 0,5-4 0,-13 13-82,0 0 1,-2 7 53,-8 8 0,1 1-77,-6 3 0,-1-2 54,-4 2 1,4 3-20,-4-3 1,5 1 31,6-6 1,-5 6-4,5 0 1,1-1 24,-2-4 1,6-5-24,0 0 154,2-1-137,2 6 0,2-7 75,2-3 0,5-3-58,5-2 0,3 0 101,2 0 1,-1-7-86,7-3 1,-1 2 36,6-2 1,-6 1 15,1-6 1,-1-5 15,5 1 0,1-2 36,-1 1 1,1 2-72,-1-7 1,0 6 11,1-6 0,-2 6-4,-4-6 0,-1 7-68,-3-1 1,-4 4 65,4 5 0,-9-1-62,-1 6 73,0 0-28,4 5 0,-6 2-48,-3 3 0,2 3 37,-2 6 0,0 1-93,-5 0 0,-5 6 85,0 4 1,-7 4-100,3 5 1,0-1 84,0 6 0,-1-3-10,-5 8 0,-4-3 5,-1 8 1,-8-2 2,-1 2 1,-9 5-1,-11 10 0,-5-2-197,-9 7 1,2-7 157,-2 1 1,2-2 39,2-2 1,2-7-174,3-3 0,4-12 99,6-7 0,3-7-343,6-9 1,3-5-7,12-5 427,7-8 0,2 2 0,2-14 0,8-4 0</inkml:trace>
  <inkml:trace contextRef="#ctx0" brushRef="#br0" timeOffset="-106013">18345 4704 7569,'15'0'-572,"-1"0"429,1 0 0,1-1 0,4-3 408,4 0 1,4-8 12,2 2 1,-1-4-158,0-6 1,6 4-170,-1-4 0,2 9 107,-2 1 1,-8 7-61,4-2 0,-6 3 87,1 2 0,-4 2-93,-6 3 0,-6 4 68,1 11 1,-6 3-119,0 6 0,-8 1 5,-6-1 0,-8 5-84,-2 1 1,-6-1 144,2-5 1,1-1-5,-2-3 0,2-4-255,-1-7 1,3-5 249,6-4 0,7-4 0,1-1 0</inkml:trace>
  <inkml:trace contextRef="#ctx0" brushRef="#br0" timeOffset="-105763">19594 3764 7569,'15'0'0,"-7"1"-435,-3 4 275,-3 3 0,-2 7 247,0 0 1,-7-1 295,-3 1 0,-3 6-294,-1 4 0,-8 9 1,6-1-22,-4 6 0,-2 2-15,-3 8 1,-3-2-123,-1 7 1,-2-2 97,-3 2 1,-4 8-132,-6-3 0,0 3 45,0-3 0,6 5-208,4-1 0,4-2 91,6-12 1,3-2 173,6-13 0,7 1 0,1-6 0</inkml:trace>
  <inkml:trace contextRef="#ctx0" brushRef="#br0" timeOffset="-105571">19712 4352 7569,'0'8'62,"-7"-2"0,-2-6-27,-5 0 1,0 5-63,-1 0 0,-1 0-34,-4-5 1,-3 0-87,-6 0 0,3 5 96,-4 0 0,4 0-546,-8-5 597,-4 0 0,1 6 0,-7 2 0</inkml:trace>
  <inkml:trace contextRef="#ctx0" brushRef="#br0" timeOffset="-105220">18360 3896 7569,'8'15'113,"-2"-7"218,-6 5-153,0-12-141,0 6-169,-6-7 0,2 0-370,-5 0 1,4 0 100,-5 0 401,7 0 0,-10-7 0,4-1 0</inkml:trace>
  <inkml:trace contextRef="#ctx0" brushRef="#br0" timeOffset="-105098">18095 3837 7569,'0'15'0,"0"-1"66,0 1 152,-7-7-36,6 5-100,-12-4-82,5-1 0,-7 5 0,0-5 0</inkml:trace>
  <inkml:trace contextRef="#ctx0" brushRef="#br0" timeOffset="-99067">7820 10584 7569,'0'15'-574,"-1"-7"780,-4-3-40,3 3 0,-6-7 126,3 4 1,-3-3-76,-7-2 0,1 0-193,-1 0 1,-6 0 66,-4 0 0,-3 0-50,-1 0 1,-2 0 40,-3 0 1,-4 0-115,-6 0 1,-8 0 40,-7 0 0,-10 0-94,-14 0 1,6-5-175,-6 0 0,5 0 289,-1 5 0,-4 0-166,-10 0 0,-2 2 78,-3 3 0,5-4-75,10 4 0,-6-3 54,1-2 1,0 5-17,-5 0 0,5 0-13,4-5 0,4 5-3,7 0 1,-1 1-10,1-1 0,6-3-69,3 2 1,-1 0 135,1 1 1,7-4-32,8 4 0,5 2-70,5-2 0,5 1 27,9-1 127,4-3 0,8 4 0,3-3 0,2 4 0,-4 3 0,-4 0 0</inkml:trace>
  <inkml:trace contextRef="#ctx0" brushRef="#br0" timeOffset="-97724">4866 10702 6070,'0'-15'470,"0"0"1,-5 5-132,0 1-206,0-1 0,5-7-75,0-2 1,0 1-1,0-7 1,2 6-99,3-6 0,1-1 95,4-8 0,8-2-52,-3-3 1,8-4 48,-4 4 0,7-3-126,-1-3 0,3 1 111,1 0 1,-1-5 3,-4 0 0,2 2-114,-6 8 1,1-4 56,-1 4 0,-9-2-82,4 2 1,-5 0 59,-1 9 0,-2-6-42,-7 12 1,5-5 59,0 9 1,0 0-74,-5 6 1,0-1 38,0 0 0,0 1-6,0-1 0,0 5-40,0 0 23,0 1 23,0-6-34,6 0 133,-4 0 1,9 6-120,-6-1 180,0 7-80,-5-4 128,0 7-54,7 0-88,-6 0 0,12-5 97,-3 0 0,3 0-82,2 5 1,1 0 115,4 0 0,3 0-58,6 0 0,0 0 73,1 0 1,4 0-58,0 0 1,12 0 11,-2 0 1,10 0-52,0 0 0,15 0 19,4 0 1,4 2-10,-4 3 0,-4-2 11,0 7 1,-1-7-271,6 2 1,1 2 255,3-2 1,6 1-108,9-1 0,-8-3-239,3 2 0,-7 0 226,8 1 1,-4-4-17,8 4 0,-5-3 81,-5-2 1,-14 0-55,-10 0 1,-4 0 39,4 0 1,-2 0-60,-3 0 0,-3 0 50,-7 0 1,-2 0 138,-3 0 1,-4 5-176,-11 0 0,2 1 265,-6-1 1,-2-2-282,-8 7 0,1-5 7,-6 5 11,6-7 0,-7 8-22,5-6 66,-5 7-36,9-11 1,-12 8 130,4-4-81,3-4-1,-6 6 1,6-7-24,-3 0 2,-3 0 15,4 0-1,1 0-12,-6 0 0,6 1 47,-7 4-14,0-3 9,0 11-33,0-5 1,0 7 2,0-1 1,0-2-12,0 3 0,0-4 10,0 9 1,-5-2-15,0 1 0,0 2 13,5 4 0,-6 8 49,-4-4 1,2 4-22,-2-4 1,0 0 5,-4 1 1,-1-1-17,0 1 0,0-1-2,1 0 0,-1 6-13,0-1 0,1 5 17,-1-4 0,-5 4-30,1-5 0,-1 5 26,5-4 1,1 0-52,-1 0 0,0-6-2,1 1 1,1-3-4,3-7 1,-2 4-124,7-4 1,-4 0 85,4-6 0,-5-4-117,5 0 0,-5-5 87,5 5 0,-6-7-750,1 2 852,4-4 0,-7-1 0,4 0 0</inkml:trace>
  <inkml:trace contextRef="#ctx0" brushRef="#br0" timeOffset="-97267">6894 10437 7569,'-8'0'-1443,"2"-2"1362,6-3 1,0 2 378,0-7 1,0 1-135,0-6 1,0-1 67,0-4 1,0-3-95,0-6 1,0-1-9,0 1 0,4-4-206,1-6 143,7 6 1,-6-21-58,4 10 0,2-8 90,-8 3 0,1-6-246,-5 1 1,5-4 33,0 0 1,0 5-193,-5 4 0,-2 5 21,-2 5 283,2-3 0,-11 11 0,5-5 0</inkml:trace>
  <inkml:trace contextRef="#ctx0" brushRef="#br0" timeOffset="-96853">5777 10525 7456,'7'-15'221,"1"-4"-144,7-1 1,-1-8-13,1-1 1,0-2 24,-1-8 0,6 1-66,0-1 1,-2-3 68,-9 2 1,3-2-163,-7-2 0,0 0-28,-5 0 0,4 4-148,1 1 1,0 0 70,-5-5 0,0-5-113,0 0 1,5 5 23,0 5 0,6-1 263,-1-4 0,3 7 0,2 1 0</inkml:trace>
  <inkml:trace contextRef="#ctx0" brushRef="#br0" timeOffset="-94891">12553 10481 7569,'-14'0'-44,"2"0"58,-2 0 0,1 0-14,-12 0 1,-1 2 112,-8 3 1,-9-4-51,-6 4 1,-11-3 56,1-2 0,-6 0-162,6 0 1,-8 0-20,8 0 1,-10 5-5,1 0 1,-9 4-122,-1-4 0,-6 0 187,6-5 0,1 5-69,9 0 1,-4 0 90,3-5 0,2 0-46,-1 0 0,-1 0 27,-4 0 1,7-5-79,7 0 1,7-1 26,8 1 1,0 1-12,0-5 0,5 4-55,-1-5 0,1 7 83,-5-2 0,5 1-6,0 0 0,6 2-5,-1-3 0,3 3 207,1 2 1,8 0-233,2 0 156,4 0-91,1 0 0,7-1 6,3-4 0,3 2 63,2-7 0,5 5-63,0-5 0,5 0 104,-5-4 1,6-1-58,-1 0 0,-2 0 37,2 1 1,1-7-53,9-4 0,-4 2 5,4-1 0,3-2-7,1-9 1,4 4-3,1-3 0,1-2-24,-1 2 0,1-7 23,-1 2 0,-5-2-85,1 2 1,-7-7 71,2 7 1,-6-7-102,-4 7 1,3 1 83,-3-1 0,-4 6-108,-1-1 0,2 5 64,-2 4 0,5 2-14,-6 4 0,6 2 67,-5-2 1,5 2-38,-5 3 1,5 4 26,-5 0-25,6 0 0,-4-4 107,2-1 1,3 5-88,-7 0 1,1 7 58,-1-2-48,-3-3-3,11 0 0,-10-2-22,7 0 0,-5 7 21,5-2 0,-6 2-9,6-2 0,0 3 3,5-3 1,-1 4 17,1 1 0,6 0-18,4 0 0,-2 0 104,1 0 0,2 0-12,9 0 1,-3 0-18,8 0 1,-6 5 33,5 0 1,0 1-65,5-1 1,2-3 4,3 2 0,5 0 3,10 1 0,3-4 4,6 4 0,1-2-1,-1 2 1,-4-3-24,-1 3 0,1 1-147,4-1 1,1 5 151,-1-5 1,6 5-92,-1-5 0,2 5 86,-1-6 1,2 1-138,7-5 0,-1 2 71,-4 3 1,-4-4-33,-11 4 1,-14-1 66,-10 1 1,-14-4 1,-1 4 0,-9-2 4,-1 2 10,-9-3 10,3 11 0,-10-11-26,7 2 0,-7-2 159,4-2 1,-2 2-172,0 3 17,0-4-85,-5 6 78,0-1 0,-2-4-2,-3 3 0,4-2 5,-4 2-7,3-3 0,0 6 23,-3-3-22,4-4 12,-6 6 1,6-2-6,-4 0 1,3 1 0,-3-1 1,4-2-2,1 7 1,-5-5-2,0 5 0,-2 0 18,2 4 1,4 1-18,-4 0 1,-2 4 23,2 1 0,-1 6-21,1-1 1,3 2 63,-3 3 0,4-1-54,1 1 1,-7-1 8,-3 0 1,-3 1-10,-1-1 1,-3 1 1,-2-1 0,1 0-63,-7 1 0,1-2 60,-6-4 1,6 4-98,-1-4 1,3 4 81,-3 1 1,2 1-45,4-1 1,2-4-7,-2-1 1,7-6-10,2 2 0,2 1-90,-2-1-15,-3-1-59,12-4 174,-12 0 0,9-7-438,-5-3 119,5-4 370,-2-1 0,6-6 0,0-2 0</inkml:trace>
  <inkml:trace contextRef="#ctx0" brushRef="#br0" timeOffset="-94400">12259 10408 7569,'-1'-10'-606,"-4"0"373,3 7 1,-9-10 44,6 3 0,-5 2 511,5-2-88,-6 0-82,3-5 1,-1 1-103,5-1 0,2 5 89,2 0 1,0 5-84,0-4 1,0-3 172,0-7 0,2 1-62,2-7 1,5 1 32,5-6 1,1 1-113,0-1 0,-1-4 38,1 0 1,5-7-167,-1 2 1,1-5 98,-5-5 0,-2 3-213,-3-3 0,1 3-11,-6 2 1,0 2-7,-5 3 0,0 3-84,0 6 0,0 2-158,0 4 1,-2-1 411,-3 11 0,-9-11 0,-9 9 0</inkml:trace>
  <inkml:trace contextRef="#ctx0" brushRef="#br0" timeOffset="-94022">11216 10452 7519,'1'-15'282,"4"0"1,4-6-208,5-3 1,1-6 79,0-4 1,-1 1-99,1-6 1,0 1 71,-1-1 1,1-3-117,0 3 0,0-6 49,-1-4 0,1 2-193,0-7 1,-6 5-87,1-5 1,-5 2-123,5-2 1,-5 5-632,5 10 970,-7-4 0,10 12 0,-5-4 0</inkml:trace>
  <inkml:trace contextRef="#ctx0" brushRef="#br0" timeOffset="-92098">15126 10393 7569,'-8'6'0,"-4"-2"-168,7 5-222,-6-5 686,3 2 1,-2-7-32,0-4 1,7-3-228,-2-7 0,3 0 69,2 0 1,0-6-108,0-3 0,5 1 68,0-2 0,7-1-76,-3-8 0,9 1 24,2-6 1,4 5 19,-4-5 0,4-1-72,-4-4 1,5-6 36,-6-4 0,6-3-60,-6-2 0,-4 2 49,-5 3 0,-2 1-136,2 4 0,-4 9 40,-6-4 1,5 9-26,0 1 0,0 8 54,-5 1 1,-5 7 34,0-1 1,-1 7 30,1 3 1,1 5-47,-5-1 1,5 2 177,-1-2-197,4 4 243,1-6 1,1 17-118,4 0 0,4 4 1,5-9 1,3 5-36,2-5 1,-1 5 29,7-5 1,-2 1-18,1-1 0,5-3 20,1 3 1,-1-4-17,6-1 1,0 0 41,0 0 1,7 0-21,2 0 0,4-1 6,10-4 1,5 1-30,10-5 0,1 5 10,-1-1 1,1-1-196,-1 1 0,2-5 191,4 5 0,7 0-386,7 5 0,4-1 370,-9-4 1,2 3-130,-12-3 0,7 4 49,-2 1 0,-1 1 25,1 4 1,-9-3-87,-6 3 1,-2 1 93,-13-1 0,3 5-25,-2-5 1,3 5 21,-3-5 1,-2 4 83,2-4 1,-7 2-84,2-2 1,-4-4 262,-6 4 1,2-3-256,-7-2 1,-5 0 64,-4 0 0,-7 0-80,1 0 0,-2 0-27,-3 0-31,1 0 28,0 0 13,-7 0-12,-2 0 60,-6 0 1,-1 5-16,-4 0 0,3 1 81,-3-1-70,-3-3 1,2 6 57,-4-3 0,2-2-48,3 7 1,2-7 77,-7 2 0,7 3-66,-2 2 1,-2-2 5,2 2 1,-5 0-1,5 5 1,-4-1-1,4 1 1,-5 1 0,5 4 1,0-2-1,5 6 0,0-4 8,0 4 1,0 1-10,0 4 1,0 1 34,0-1 0,0 0-53,0 1 1,0 4 2,0 0 1,-1-4-10,-4-6 0,1 1 24,-5 4 1,0 1-103,0-1 1,-3 4 85,7-4 1,-5 4-51,6-9 0,-1 4 26,5 1 1,0-6-33,0-3 49,0 3 0,0-7-6,0 4-30,-7-4 1,1-6 17,-4 0 4,-3-7 0,5 8 5,-7-6 0,5 0-21,0-5 1,5 0-5,-4 0 27,5 0 1,-4 0 10,3 0 0,4 0 43,-12 0 1,4 0-51,-5 0 0,-1 0 108,0 0 1,1 0-96,-1 0 0,-6 0 54,-4 0 0,-3 0-37,-1 0 1,0 0 65,-1 0 1,-6-5-29,-3 0 1,-5 0 6,-5 5 1,-10 0-82,-9 0 1,-16 0-117,-4 0 0,2 0 103,2 0 0,1 5 54,-5 0 0,-7 2-211,-3-2 1,46-4 0,0-1 190,0 2 0,1 1 0,-1 0 1,1 1-19,-47 1 1,0 0 8,44-5 1,0 0 0,1 0 0,0 0-5,-45 0 1,0-2-90,14-3 1,4 2 96,2-7 1,6 7-85,9-2 1,0-2 66,14 2 1,5-1-94,5 1 0,11 3 47,-1-3 0,9-1-28,1 1 1,9-2-446,-1-11 531,2 10 0</inkml:trace>
  <inkml:trace contextRef="#ctx0" brushRef="#br0" timeOffset="-91754">16155 10231 7722,'0'-15'237,"0"1"0,0-3-62,0-2 1,0-4-63,0-6-62,0-1 1,1-4 72,4 0 1,2-7-145,3 2 0,3-6 50,-4-4 1,5 2-157,0-7 1,6 7-294,-1-2 1,6 0 237,-6 5 0,6-4-672,-5 9 853,6 3 0,-3 0 0,6 7 0</inkml:trace>
  <inkml:trace contextRef="#ctx0" brushRef="#br0" timeOffset="-91462">17198 10261 7569,'0'-9'0,"0"-9"-591,0 4 355,-6-11 1,4 2-1,-3-6 775,4 0 1,-1-1-177,-3 1 1,3-12-123,-2-3 0,2-5-290,2 0 1,2-7 20,2-2 1,3-9-155,3 8 1,3-3-37,-3 3 120,3 0 1,8 0 0,2 1-1</inkml:trace>
  <inkml:trace contextRef="#ctx0" brushRef="#br0" timeOffset="-89686">19785 9320 7569,'9'0'192,"4"0"0,-5 0-176,6 0 1,6-2-15,0-3 13,6 4 0,-3-8 106,6 5 0,0 2 9,1-3 1,4-1-53,0 1 0,7-5 46,-2 5 0,10-5-59,5 5 0,10-1 0,5 1 1,9 3-87,5-3 1,2 4-208,-1 1 1,10 0 176,4 0 1,-47 0 0,0 0 23,3 0 1,-1 0-1,44-2 39,-9-3 0,-5 3-8,-4-2 0,-6 0 4,1-1 1,-4 4-4,-11-4 0,-4 2 6,-11-2 0,-1 3-11,-4-3 1,-5-1-7,-9 1 0,-4 0-5,-6 5 1,-1-5-93,1 0 1,0 0 341,-1 5 1,1-5-321,0 0 0,0 0 63,-1 5 0,1 0-28,0 0 1,-1 0 13,1 0 0,0 0 13,-1 0 0,-4 0-35,0 0 30,0 0 1,3 2 25,-3 3-26,3-3 1,-12 6 85,4-3-95,-3-4 43,-2 12 1,-2-11-30,-3 3 9,4 3 1,-11-5-13,7 7 1,1-7 2,4 4 0,0-1 31,0-4 0,0 6-31,0-3 69,0-3 1,-2 9-51,-3-6 0,2 7 36,-7-3 0,2 0-20,-2 0 1,-3 1 0,3 5 1,2 0-12,-2-1 0,7 1 8,-2 0 0,-2-1 1,3 1 0,-1 5-3,5-1 0,0 6 2,0-6 0,0 7-4,0-1 0,0 4 3,0 6 0,0-4-11,0 3 1,-2 2-3,-3-2 0,2 2-16,-7-2 1,7-3 24,-2 4 0,-2-4-96,2-2 1,-1 5 80,1 1 1,3-4-114,-3-2 0,4-8 95,1 9 0,0-6-19,0 1 1,0-4 38,0-6 1,0-1 7,0 1 26,0 0 1,-5-5-68,0-1 77,0-5-36,-1 2 68,4-6-68,-5 0 65,1 0 0,3 0-59,-7 0 1,5 0 63,-5 0 0,0 5-34,-4 0 0,-3 0-17,-2-5 1,-1 0 23,-9 0 0,1 0-16,-11 0 0,-2 0 22,-8 0 1,-3 0-24,-7 0 0,-5 0 45,0 0 0,1-2-59,4-3 1,-6 4 0,-4-4 1,-3 3-166,-1 2 1,-6-5 175,1 0 1,0 1-108,4 4 1,1 0 92,-1 0 1,1 0-103,-1 0 0,2 4 49,4 1 1,-3 0-9,8-5 1,5 2 8,9 3 0,0-4-2,5 4 1,-1-1-9,10 0 1,-4-2 17,5 3 0,1-3-6,9-2 0,-2 0 5,6 0 0,-5 5 144,6-1 1,-6 1-141,6-5 0,-2 5-8,1 0 0,-3 2 23,-6-2 1,4-4-1,1 4 0,4 2 18,-4-2 0,6 1-38,-2-1 76,4-3-72,1 4 3,0 1 8,7-6-27,2 6 46,6-7 0,-5-2-1,0-3 50,0 4 0,5-12-64,0 3 102,0-3 1,5-7-49,0 1 0,0-3 62,-5 3 0,0 1-69,0-7 0,1 6 38,4-6 0,-3 1-38,3-6 1,3 1-1,2-1 0,1-1 23,-1-3 0,5 1-20,-1-6 0,1 5-21,5-5 0,1 0 20,-2-6 1,3 1-27,-3 0 1,-2 5 26,2 0 0,-7 6-144,-3-1 1,-5 3-7,1 2 0,-2 1-109,2 3 0,-4-1-152,4 7 0,-3-1-77,-2 5-322,0 1 773,6-1 0,3 0 0,5 0 0</inkml:trace>
  <inkml:trace contextRef="#ctx0" brushRef="#br0" timeOffset="-89344">20285 10040 7896,'0'-15'352,"0"1"0,0-3-113,0-2 0,2 1-44,3-7 0,-4-1-147,4-8 1,-3-2 86,-2-3 0,5-4-281,0 4 1,6 1 153,-1-1 0,-2 2-531,2-2 0,0 3 36,4 6 487,1 1 0,0-1 0,-1 1 0</inkml:trace>
  <inkml:trace contextRef="#ctx0" brushRef="#br0" timeOffset="-89027">21343 10158 7569,'-13'-23'-627,"4"3"0,2-3 1028,7-1 1,0-4-186,0-1 0,0-2 166,0-4 1,2-4-223,3-10 1,3-3-111,6-7 1,3 0-69,2 0 1,-1 1-153,7-1 1,-1 0-870,6 0 793,-1 1 0,7-8 1,2-1-1</inkml:trace>
  <inkml:trace contextRef="#ctx0" brushRef="#br0" timeOffset="-87277">23916 8938 7569,'6'14'228,"-4"-5"0,6 2-380,-3-6 1,-2 5-355,7-5 1,2-1 531,7-4 0,-1 2 621,7 3 0,1-3-383,8 2 0,4-2-4,6-2 0,6-5-135,4 0 0,-2-1-77,2 1 0,0 2-4,5-7 1,6 5 9,4-5 0,16 5-216,8-5 1,3 6 194,-3-6 1,7 6-507,-7 0 0,7-3 409,-48 5 1,-1-1-13,39-8 0,-4 9 31,-12-3 0,-14 4 53,-6 1 0,-8-5-27,-7 0 1,3 0 6,-2 5 0,2-5-13,2 0 0,0 0 216,0 5 1,-5 0-248,1 0 1,-9 0 435,-2 0 0,-6 0-382,-8 0 25,-1 0-46,-5 0 32,-3 7-25,-6-6 2,7 12 10,-6-11 24,6 11-19,-1-11 1,-2 4-3,5-6 1,-5 2 66,1 3-66,-4-4 1,1 6 1,3-7 1,-4 2 5,4 2-10,-3-2 1,-1 10 6,4-8 0,-3 3-6,3-2 0,-2-2-5,2 7 0,-3-5-12,3 5-4,3-1 0,-7 6 18,4 0 0,2 1 4,-2 4 1,0-4-6,-5 4 1,0 3 8,0 1 1,0 2-10,0-1 1,0 2 7,0-2 1,1 3-18,4 1 1,-3 1-1,3-1 1,-4 5 9,-1 1 0,2 0-1,3 0 0,-3-3 8,2 8 1,-2-1-10,-2 5 1,0-2-69,0-2 1,0 0 62,0-5 1,-5 4-96,0-5 0,-1 0 38,1-4 0,2-6 21,-7 1 0,5-7 1,-5 1 17,0 4 1,-3-6 41,3 2 1,-1-7-52,6-3 1,-1-5 18,1 1-25,3-4 93,-5-1-19,1 0-2,4 0 160,-4 0-151,-1 0 0,-1 0 13,-7 0 0,1 0-37,-1 0 0,0 0 53,1 0 1,-1 0-32,0 0 0,-1 0 1,-4 0 0,-3 0 14,-6 0 1,-5 0-4,-1 0 0,-10 5-19,1 0 0,-5 0 8,0-5 0,-5 0 1,-10 0 0,-10 0-1,-9 0 0,-7 2-206,2 2 0,2-2 203,7 3 1,2-3-87,-6-2 1,0 0 47,-5 0 0,6 5-11,4-1 0,9 1-2,5-5 1,4 5 9,1 0 1,-6 0 56,-4-5 0,-3 0-46,-1 0 1,1 5-2,3 0 1,9 0 7,6-5 0,5 5-36,-5 0 0,7 6 3,-2-1 0,1-2 98,-1 2 0,10-2-99,0 2 0,8 3-30,6-3 79,4-4-74,7 7 92,5-11-73,3 4 142,6-6 1,6-6-67,4-4 0,2 2 177,-3-2-200,4 0-1,-4-4 0,5-1 62,1 0 0,-5 0-40,0 1 1,-7-7 80,2-4 0,-4 2-69,-1-1 0,0-1 23,0-4 1,0-2-41,0-4 0,0 4-6,0-3 0,0-3-2,0-3 1,0 0 24,0 0 0,0-1-104,0 7 0,7-7 88,3 2 1,3-2-68,2 2 1,-6-2 48,1 7 0,-2-5-92,2 5 0,2-1 0,-8 6 0,3-1-70,-2 1 0,-4 1 52,4 4 1,-3-2 59,-2 6 0,0 0-53,0 6 0,0-1-38,0 0 2,7 1 1,-4 4-9,7 0 14,-7 7 99,10-10 17,-11 11 86,4-4-58,-6 6-50,7 0 0,-6-2 109,4-3-90,-3 3 0,3-6 88,0 3 0,1 2-77,-1-7 1,-2 5 18,7-4-42,-7 5 25,10-9 0,-9 7 114,6-4-112,-7-3 1,8 10 44,-6-7 0,2 6-25,-2 0-28,-4-5 0,6 6-9,-7-7 2,0 7-596,0-3 0,6 12 0,2 2 1</inkml:trace>
  <inkml:trace contextRef="#ctx0" brushRef="#br0" timeOffset="-86887">24518 10040 7437,'0'-8'-357,"-6"-5"1,3 5 436,-7-7 1,7-1 493,-2-4-444,3 4 1,-3-12 266,0 3 0,0-4-104,5-5 1,5-4-135,0-6 0,8 0-178,2 0 1,1-2 93,9-3 0,-6 3-226,6-3 0,-6-1 94,6 1 1,-9-5-368,-1 5 0,-2-5 205,-8 5 1,0 7-164,-5 7 1,0 6 381,0 4 0,0-2 0,0 4 0</inkml:trace>
  <inkml:trace contextRef="#ctx0" brushRef="#br0" timeOffset="-86553">25518 9922 7597,'-5'-14'441,"0"-1"0,0-1-258,5-4 1,0-3 95,0-6 0,-5-7-96,1-3 1,-1-4-42,5-1 1,0 0 63,0 0 1,0 0-239,0 0 0,6-5-96,4 0 1,-2-12-124,2 3 0,0-11-511,4 0 1,1 4 386,0 1 1,1 1 374,4 4 0,3-3 0,6 10 0</inkml:trace>
  <inkml:trace contextRef="#ctx0" brushRef="#br0" timeOffset="-84451">29884 9937 7569,'-2'10'0,"-3"0"0,-3-7-361,-7 2 328,7 3 0,-10-6 0,2 3 435,-5-4 0,1-1-313,-5 0 0,1 0 41,-5 0 0,-7 0-84,-4 0 1,1 0 71,-5 0 0,-11 0-122,-19 0 1,-11 0-124,-8 0 0,0 0 111,5 0 1,-7 0-242,-3 0 1,45 0-1,-2 0 211,-1 0 0,0 0 0,4 0 0,2-1-71,-43-4 0,5 3-89,10-3 0,-1-1 111,6 1 0,7-7 51,8 3 0,2 0 1,12 0 1,3 4 195,12-5 0,8 0-85,6-5 1,2 1 325,8-1 1,0 0-349,5 1 0,5-1 200,0 0 1,6-4-183,-1-1 0,-2-5-3,2 6 1,-7-2-39,2 1 0,-3 2 10,-2-6 0,0 4 1,0-5 1,-2 6-54,-3-6 1,4 1 27,-4-5 1,3-1-3,2 1 1,0-1-19,0 1 0,2-2-8,3-3 1,8 1 1,6-6 0,7-2 17,-1-8 1,-4 5-17,-1 0 1,-4 1 14,-1 9 0,-1-5-110,1 4 0,-2 3 62,-3 7 1,3-1 32,-3 7 0,-2-3 28,2 3 0,-5 2-38,5-2 0,-6 1 104,6-2 0,-5 4-92,5-4 0,-5 4 42,5 1 1,-5 2-21,4 3-11,1-3 1,0 7 34,0-4 0,-5 3 20,4 7-25,-5 0-21,9 0 1,-10 0 14,7 0-4,-7 7-26,4 1 22,-1 7 1,-3-2 37,7-3 0,-5 1-49,5-6 0,-5 0-3,5-5 0,-1 5 60,6 0 0,1 0-44,4-5 1,-4 0 43,4 0 1,3 0-38,1 0 0,4 0 18,2 0 1,1 0-13,3 0 1,3 0-34,8 0 1,-1-5 28,0 0 0,1-2 0,4 2 0,-1 4-28,6-4 0,8-2 24,11 2 0,7 1-316,8 4 0,4 0 308,-4 0 1,-13 0-41,-11 0 1,-7 0-19,7 0 1,1 0 4,-1 0 0,6 0-7,-1 0 0,-7-2-11,1-3 0,-9 3-52,10-3 1,-8 4 45,2 1 0,0 0 56,-9 0 0,-2-5-28,-8 0 1,2 0 68,-7 5 0,-1 0-66,-9 0 0,2 0 314,-6 0 0,5-5-291,-6 0 0,1 0 67,-6 5 0,1 0-74,0 0 12,0 0 1,-1 0-2,1 0 0,-7 2-20,-3 3 51,3-3-46,-6 4 56,11 1-60,-11-6-2,4 12-30,-6-11 45,0 11 18,0-11-25,0 11 19,0-12-10,-6 12 0,4-4 36,-3 5-24,-3 1 0,0 1 4,-7 4 0,0-2-16,1 6 1,4-4 9,0 5 0,0-1-7,-5 5 1,2 2 4,4 4 0,-3-4-6,7 3 0,-5 7 3,6-2 0,-6 12-107,5-7 1,-7 3 90,3-3 0,-4 0-5,-2 1 1,0 0 6,0 4 1,-2-8-7,2 3 0,-3-3 68,8 3 1,-1-6-65,1-4 1,-3-3 64,3-2 0,3-6-50,3-3 77,-5-4-57,8-1-5,-6 0 0,6-7-66,-4-3 1,3-2 62,-3 2-82,4-4 0,-4 8 52,0-4 16,0-4-10,-2 12 1,6-10 16,-4 7 0,-2-5 3,2 5 5,0-7 1,4 9 84,-4-7-87,3-1 151,-11 3-138,5-5 34,-7 11 1,1-7-34,-1 4 0,0-2 66,1-3-53,-1-3 0,0 9 0,0-6 1,1 0 33,-1-5 1,0 0-35,1 0 0,-1 0 16,0 0 1,-6 0-12,-4 0 1,1 0-15,-5 0 1,-4 0 11,-11 0 1,-2 0 67,-3 0 1,-3-5-106,-7 0 1,5-5-4,0 5 1,7-1-91,-2 1 0,2 3 73,-2-2 0,3 2-347,-3 2 1,5 0 143,5 0 0,3 0 226,6 0 0,1 0 0,-1 0 0</inkml:trace>
  <inkml:trace contextRef="#ctx0" brushRef="#br0" timeOffset="-83974">29575 9864 7569,'-15'0'52,"2"-7"1,2-3 50,1-3 1,7-3-12,-2-4 0,3-3 43,2-6 1,7-5-5,2-1 0,5-5 34,0 0 0,3-4-164,2-5 1,-2 2 56,2-7 0,-3-1-211,-1-9 0,-2 2 85,-3-7 1,1 12-432,-6-2 0,0 7-562,-5 3 1061,0 0 0,7 18 0,1-5 0</inkml:trace>
  <inkml:trace contextRef="#ctx0" brushRef="#br0" timeOffset="-83615">28561 9878 7569,'14'0'-379,"-5"-6"1,-1-2 376,-3-7 1,1-1 164,4-4 1,3-3-40,-3-6 0,-2-7 164,2-3 0,-2 1-153,2-1 1,-2-5-2,-3-5 0,-2-2-45,7 2-2,0 3 1,4-17-235,1-1 1,0-5 95,0 1 0,4-4-241,1 3 1,-1-1-24,-4 2 0,0-4 7,-1 3 1,-4-1-7,0 1 314,-7-3 0,9 7 0,-7-3 0,-2 4 0,-1 3 0,-2 3 0</inkml:trace>
  <inkml:trace contextRef="#ctx0" brushRef="#br0" timeOffset="-82050">30163 9364 6776,'0'8'788,"0"-1"-257,0-7-425,6 0 0,3 0-72,5 0 1,-4 0 70,0 0 0,5-5-105,4 0 1,9-2 31,1 2 1,7 2 18,8-7 1,12 7-103,3-2 1,8-1 67,-4 1 0,1-2-87,-5 2 0,-5 4 94,0-4 0,0-2 33,4 2 0,1-1-42,0 1 1,-2 2 5,-3-7 1,-8 5 0,-7-5 1,-6 7-33,1-2 1,-5-2 8,-4 3 0,3-1 26,-4 5 0,2 0-75,-1 0 1,1-5 72,-7 0-80,1 0 50,-5 5 24,-1 0 1,-5 2-47,-5 2 15,-2-2 0,-7 6-65,0-3 0,-4-2 65,4 7-18,-7-7 1,9 9 19,-7-7 0,5 5 4,-5-5 0,6 4-13,-6-4 0,5 7 39,-5-3 0,2 0-20,-2 0 0,-3 1 9,3 5 1,2 0 10,-2-1 0,2 1-18,-2 0 0,-3 4-3,3 1 1,-3 6 2,-1-1 0,-1 1-33,0-2 1,1 9 27,-1-4 0,-1 4 5,-4-4 1,7 1-12,-7-1 1,12-1-1,-7-4 1,4 2-29,-4-6 0,5 0 20,1-6-279,-1 1 164,2 0-203,-5-7 240,11-2 0,-3-6 97,10 0 0,3 0 0,7 0 0</inkml:trace>
  <inkml:trace contextRef="#ctx0" brushRef="#br0" timeOffset="-81492">31662 9981 7047,'-8'0'76,"-5"0"-7,3 0 0,-3-1 47,-2-4 1,-6 3-40,-3-3 0,-4 4-4,-1 1 0,-2 0-5,-4 0 0,-4 0-86,-10 0 0,-5 1 58,-10 4 1,4 2-118,-4 2 0,6 5 51,4-5 1,3-1-73,7 2 1,6-5 69,4 5 0,3-7-92,2 2 0,1-3 36,3-2 0,-1 0-341,7 0 165,-8 0 1,11 0 259,-3 0 0,9 6 0,3 2 0</inkml:trace>
  <inkml:trace contextRef="#ctx0" brushRef="#br0" timeOffset="-81183">31339 10275 7569,'-10'10'-987,"0"0"723,-6-7 0,-2 4 310,-7-7 1,1 0 161,-5 0 0,-7 0-61,-4 0 0,0 0 4,0 0 0,3 0-240,3 0 43,3 0 0,-4 0-181,11 0 0,-2 0 85,6 0 0,0 0 142,6 0 0,-1 0 0,0 0 0</inkml:trace>
  <inkml:trace contextRef="#ctx0" brushRef="#br0" timeOffset="-80930">31324 10569 7569,'-21'15'-420,"-2"-7"0,-13 4 0,-3-6 651,-4 2 1,-2-3 18,-4 5 0,3-7-340,-3 2 1,5-3 3,5-2 86,3 0 0,0 0 0,-2 0 0</inkml:trace>
  <inkml:trace contextRef="#ctx0" brushRef="#br0" timeOffset="-78396">6747 7835 8103,'0'10'189,"0"0"1,0-5-189,0 5 1,0-1 14,0 6 0,-1 0-49,-4-1 0,3 1 79,-3 0 0,-1 4-5,1 1 1,0 4-58,5-4 0,-5 5 53,0-6 1,-5 7-44,5-1 1,-4 3 41,4 1 0,-5 2-101,5 3 0,-5-1 8,5 6 0,-6-5-78,1 6 1,4-3 25,1 2 1,-2-3 78,2-6 1,-1-2-178,1-4 0,3-3 50,-3-6 0,2-2-563,-2-3 353,3-4 367,-4-6 0,6 7 0,0 1 0</inkml:trace>
  <inkml:trace contextRef="#ctx0" brushRef="#br0" timeOffset="-78024">6821 8526 7569,'0'10'-230,"0"0"137,0-7 140,0 10 0,0-5 29,0 7 1,-2-5-89,-3-1 9,4 1 1,-11 5 68,7 0 1,-6 4-4,1 1 1,-5 4 32,-4-4 1,1 4-43,-7-4 0,2 6 32,-1-1 0,-4-4-16,4-1 0,1-9-91,-2-1 0,7-7 48,-1 2 1,1-3-71,-2-2 0,5-2 20,1-3 0,-1-3 51,5-7 0,2-1-160,-2-4 0,5 1 86,-4-11 0,5 4-155,-1-8 1,4 1 200,1-1 0,-7 3 0,-1-5 0</inkml:trace>
  <inkml:trace contextRef="#ctx0" brushRef="#br0" timeOffset="-76180">5748 6939 7569,'0'14'-293,"1"-6"405,4-3 1,-1-1 116,5 0 1,-4-2-140,5 3 0,0-3-91,5-2 0,-1 0-1,1 0 0,0 0 0,-1 0 87,1 0 0,6-5-8,4 0 1,-2-2 66,1 2 0,1 2-75,4-7 0,0 5 31,1-4 0,-1-1-16,1-5 1,2 0-53,-2 1 0,6-6 19,-12 1 1,7-1 7,-6 5 0,-4 1-26,-2-1 0,-7 0-176,-2 0 31,-7 1 99,4-1 1,-12 5-74,0 0 1,-12 7 90,3-2 0,-6-1-166,0 1 1,4 0 83,-3 5 1,-3 0-53,3 0 1,-1 2 54,5 3 1,1 1 24,-1 4 0,0 3 85,1-3 0,4 1-60,0-1 0,5 3 128,-5-3 0,7 3-79,-2 2 0,4-1 38,1 1 1,6 0-48,4-1 0,3 1-2,2 0 0,1-1-21,4 1 0,-2 0-9,6 0 1,-4-6-17,4 1 1,1-5 28,4 5 0,2-7-10,3 2 0,4-3 0,6-2 1,-3 0 96,3 0 0,-8-7-11,8-3 0,-10 2-14,1-2 0,-9 1-5,-2-6 1,-1 0-9,2 0 1,-4 1-24,-7-1 0,1-3 13,0 3 1,-5-6-38,-1 11 0,-5-6 33,1 6 0,-4-3-85,-1-2 0,0 6 44,0-1 1,-5 5-8,0-5 1,-6 7-13,1-2 0,-3 3-8,-2 2 1,1 0-21,-1 0 0,-5 0 45,1 0 0,-1 7 16,6 3 0,-1-2-19,0 2 1,1-1 5,-1 6 1,5 0-21,0 0 0,7-1-28,-2 1 32,3 0 0,2-1-26,0 1 38,7 0 1,6-2-6,7-3 0,4 1 22,-4-6 1,4 0-25,-4-5 0,6 0 60,-2 0 0,-1 0-18,2 0 0,-6-2 7,6-3 0,-1-1 18,6-4 0,-1-3 11,1 3 1,4-3 24,0-2 1,7-4-56,-2-1 0,-1 1-50,1 4 1,-6 0 54,1 0 1,-3 6-67,-2-1 0,-6 7 63,-3-2 1,-9 3 27,-1 2-8,0 0-23,-2 7 1,3 1-66,-6 6 52,0 1 1,-5 0-180,0 0 141,0-1 1,-1 1-155,-4 0 102,3-1 0,-6-1-31,3-3 78,3 3-11,-4-5 1,7 6 40,4-5 1,-1-1-35,5-3 1,1-3 87,5 3 1,1-5-70,4-5 0,-2 2 104,6-7 1,-4 0 8,4-5 0,-4 1-26,5-1 0,-6 0-12,6 1 1,-2-1-23,1 0 0,-1 5-52,-4 1 1,-2-1 45,2-5 0,3 2-21,-3 3 0,2-1 15,-1 6 1,-4-2-79,4 3 0,-2 2 43,2-3 0,-4 3-11,3 2 1,-2 0 3,-2 0 1,-1 7 15,1 3 0,-5 3-8,0 1 1,-6-4 5,6 0 1,-7 0-2,2 5 0,-5-1 1,-5 1 0,1 0-77,-11-1 0,3 1 15,-7 0 0,-4-1-10,-2 1 1,3 0-222,-3 0 0,7-1 79,-1 1 1,2-5-839,3 0 1052,5-7 0,3 3 0,6-6 0</inkml:trace>
  <inkml:trace contextRef="#ctx0" brushRef="#br0" timeOffset="-75921">8643 6248 7569,'9'0'223,"-3"6"0,-6-2 98,0 5-143,0-5 0,-1 9 5,-4-4 1,-4 3-100,-5-2 1,-1 8 13,0-4 0,1 6-100,-1 0 0,-6 2 49,-4 8 0,-1-1 73,2 1 0,-9 6-232,4 3 1,-4 2 56,3-2 1,3 2-268,2-7 0,-1 5 136,7-5 0,-1 1-328,5-6 1,7-4 23,3-1 490,4-6 0,1 10 0,0-5 0</inkml:trace>
  <inkml:trace contextRef="#ctx0" brushRef="#br0" timeOffset="-75705">8835 6571 7569,'8'7'-685,"-2"-6"1,-7 6 1633,-4-7-571,-3 0 1,-7 0-98,0 0 0,-1 0 7,-4 0 0,-3 0-276,-6 0 1,-7 0 115,-3 0 0,0 0-354,-5 0 0,-2 1 148,-8 4 0,3-3-380,7 3 458,0-4 0,0 6 0,0 1 0</inkml:trace>
  <inkml:trace contextRef="#ctx0" brushRef="#br0" timeOffset="-75305">8570 6894 7569,'15'0'-406,"-1"0"328,-5 0 0,4 0 0,-4 0 269,4 0 1,-3 0-103,0 0 0,-5-4-9,5-1 1,-7-2 91,2 2 0,-3 4-139,-2-12 1,-9 11 48,-5-3 0,-8 3-152,-7 2 0,0 0 13,-1 0 0,6 0-82,-1 0 1,2 2 14,-1 3 1,-2-2 115,6 7 0,2 0 38,8 4 0,-1 1-52,6 0 1,0 0 63,5-1 1,7 1-59,3 0 1,9-1 60,6 1 1,4 0-94,5-1 0,4 1 0,6 0 1,0-2 47,0-3 0,7 3 0,1-5 0</inkml:trace>
  <inkml:trace contextRef="#ctx0" brushRef="#br0" timeOffset="-73803">9378 7306 7569,'-6'15'0,"-2"-7"-392,-7-3 213,0 3 1,-1-6 165,-4 3 0,2-4 261,-6-1 0,-7 0-120,-8 0 1,-4-1 84,-1-4 1,-2 1-101,-3-5 1,-3 4-22,-7-5 1,-6 5-75,-4-5-239,-9 0 1,-10 2 196,-10 3 0,47 2 0,1 0 48,-2 0 0,1 1 1,-49-3-64,49 5 0,-1 0 0,-2 0 0,-1 0 33,-4 0 0,0 0 0,2 0 0,0 0-7,5 0 0,1 0 0,-1 0 0,-1 0 15,0 0 0,-1 0 0,-2 0 0,-1 0-26,-4 0 1,-1 0 0,7 0 0,1 0 2,-2 0 0,-1 0 0,4 0 0,0 0-40,-5 0 0,-1 0 1,2 0-1,-1 0-35,-3 0 1,0 0 0,5 2 0,1 1 47,3-1 1,1 1-1,0 0 1,1 0-96,-44 2 1,-2-2 75,8 7 0,0-6 15,14 0 1,4 0-95,11 1 1,-1-4 144,-4 4 1,9-2-75,-4 2 1,10-3 12,0 3 1,5 1 115,4-1 1,6 2-59,10-2 0,2-4 240,8 4 356,6-3-520,1-2 0,9 0 45,3 0 1,3-5 3,6 0 1,1-6-22,0 1 1,6-2-31,4 3 0,-3-4 40,3 3 0,-6-3-47,6-2 1,-7 0 33,2 1 0,1-6-33,-2 0 1,1 1 1,-5 4 1,-1-5 1,1 1 0,5-6-33,-1 6 0,1-7-2,-5 1 0,-1-3-11,1-1 1,-2 0 0,-3-1 0,3 1 29,-3-1 1,-2 1-125,2 0 0,-5-1 100,4 1 1,-4-6-84,5 1 0,0-2 55,5 2 1,-1 1-26,1-6 0,0 6 37,-1-1 1,1 6 1,0-1 0,-5 8-63,-1-9 1,-4 11 51,5-1 0,-7 4-139,2 1 132,-3 0 1,-1 2-206,4 4 153,-3-5 0,9 11 61,-6-7 6,7 7 1,-4-8 7,7 6 0,-6-2 46,1 2-75,0 4 0,0-6 48,0 7 1,-5 0-34,4 0 1,-4 0 60,5 0-57,0 0 0,5 0 60,-1 0 0,6 0-18,-1 0 1,8 0 6,-3 0 0,4 2 7,1 3 0,1-4-30,-1 4 0,0-3 29,1-2 1,6 5-23,3 0 0,5 0 59,5-5 0,15 5-45,9-1 1,6 1-126,-1-5 0,-1 0 117,6 0 1,7 0-293,8 0 1,-45-2 0,2-1 214,1 1 1,0 0 0,-4-2 0,-1 1 77,47-2 0,0 3-125,0-2 0,-3 2 66,-2 2 0,-10 0-145,-4 0 1,-7 0 182,1 0 0,-8 0 8,9 0 1,-4 0-28,4 0 1,-1 0 5,1 0 1,-7 0 5,-4 0 1,-4 0-19,-5 0 0,8-2 19,-3-3 0,9 4 4,1-4 1,1 2-96,-1-2 1,-5 3 52,-11-3 0,-2 4 114,-7 1 0,-1 0-104,-4 0 0,-8 0 406,-7 0 1,-6 4-403,2 1 0,-4 0 348,-1-5-379,6 0 1,-4 0 51,2 0 0,-2 0-76,-3 0 44,1 0 7,0 0-14,-1 0 9,-6 7 1,-1-4-5,-7 7 0,0-5 7,0 5 0,0-1-5,0 6 1,-2-2 3,-3-3 0,-1 8 4,-4-3 1,-3 3-7,3-4 1,2 1 14,-2 0 0,2 4-11,-2 1 1,-3 1 2,3-1 0,2-2 10,-1 6 0,0-4-10,0 4 0,-5 1 9,5 4 1,1 0-10,-2 1 1,2-1 4,-2 1 1,-2-1-1,7 0 1,-6-1 0,1-3 0,-1 3 17,1-4 0,-3 4 2,3 1 1,-3-4-22,-2-1 0,2 1 5,3 4 0,-1-4 47,6-1 1,-5-4-43,5 4 0,1-6 142,4 2-127,0-4 0,0-1 36,0-1-57,0-5 0,0-1 48,0-3-117,0-4 0,1 6 38,4-7-75,-3 0 1,6 0 52,-3 0 0,-4 1-159,4 4-167,-3-3 56,-2 11 1,-2-10 3,-3 7 0,2-7 64,-7 2 1,5 2-430,-4-2 680,5 0 0,-2 1 0,6 2 0</inkml:trace>
  <inkml:trace contextRef="#ctx0" brushRef="#br0" timeOffset="-72676">30134 7071 6525,'0'15'502,"0"1"-403,0 3-33,-7 4 1,0 13-1,-4 3 19,1 4 0,0-1 14,-4-2 0,-3 7-72,-2-3 0,2 5 12,-2 0 1,1-3-104,-2 3 0,4-5 56,-4-5 0,9 2-136,1-7 0,2-4-117,-2-6 1,2-6 98,3 2 1,3-9-277,-2-1 438,2-7 0,2 4 0,0-7 0</inkml:trace>
  <inkml:trace contextRef="#ctx0" brushRef="#br0" timeOffset="-72409">30089 7865 7569,'0'22'-413,"-4"0"1,-3-8 563,-1 1 0,0 1-38,-2 4 0,-5-4-54,0 4 0,1 1 21,-6-1 1,-3 4-144,-1-4 0,1 4 39,-2-4 0,3 4 40,-3-4 0,-1 0-44,6-6 1,-1-1 59,2-3 1,2-3-83,-2-7 0,2-2 48,3-3 0,-1-5-38,0-9 43,7-4 1,-5-6 0,5-2-216,0-4-5,-5 4-263,4-11 480,-5 11 0,-8-12 0,0 6 0</inkml:trace>
  <inkml:trace contextRef="#ctx0" brushRef="#br0" timeOffset="-71443">28105 6160 7569,'15'0'-27,"-1"0"1,1 0 0,0 0 112,0 0 0,4 0-112,1 0 1,4 0 124,-4 0 1,6-7-56,-2-3 0,6-5 89,4-4 1,4-4-132,6-6 0,5-7 65,0-4 0,5-4-46,-5-5 1,0 7-2,-5-7 0,-7 6-38,-2-6 0,-11 10 2,-4 5 1,-4 3 32,-1 2 1,-7 6-153,-3 3 1,-5 5 99,-5 6 0,-5 2-2,-9 7 0,-4 2 30,-7 3 1,-6 8-92,-3 6 0,-3 9 66,-2 1 0,4 1-77,1 4 1,7 4 84,-3 1 1,4-2-15,2 3 0,4-1 3,1 5 1,6 0 83,-2 0 1,9-5 19,1 1 0,7-9-54,-2-2 1,3-1-1,2-9 1,7 1-12,3-5 1,3-2-8,1-4 0,8-2-48,2-7 0,9 0 52,1 0 0,2 0-7,-2 0 1,-3-7-3,4-2 1,1-4 1,-2-2 0,-2 0-6,-7 1 1,1-1-19,-6 0 0,-6 5 13,-4 1-69,0 5 55,-2-2 1,-1 7 16,-7 4 1,-2 3-46,-3 7 1,2 0 29,-7 0 0,7 1 53,-2 3 0,3-2-49,2 2 1,0-2 95,0-3 0,2-4-18,3 0 0,3-5 39,7 5 0,1-7-65,4 2 1,3-3-3,6-2 1,0-7 6,1-3 0,-1-3 2,0-2 0,1 1-6,-1-1 0,-4 0 4,-1 1 0,-6-1 53,2 0 0,-5 1-13,-6-1 1,3 0 11,-7 0 0,-2 1-80,-8-1 0,-8 0 41,-7 1 1,-7 4-92,-3 0 1,1 7 61,-5-2 1,2 3-277,3 2 0,0 5 113,-1 0 1,7 6-237,4-1 1,-2 7 111,1-3 0,2 9 271,8-8 0,-3 3 0,5-3 0</inkml:trace>
  <inkml:trace contextRef="#ctx0" brushRef="#br0" timeOffset="-70894">29252 6130 7569,'14'0'-398,"-6"-2"1,-1-1 101,0-2 214,-6 0 177,6 5-31,-7 7 1,-5-4 0,-2 7 10,-1 1 0,3 3-50,-5 0 0,7 1-6,-2 0 1,4-1 44,1 1 1,0-5-42,0 0 1,1-2-18,4 2 1,3 1 25,7-6 1,0 0-70,-1-5 0,6 0 13,0 0 35,6 0 0,-8-2 0,6-1-201,2-2 197,-4-6-6,-1 9 0,-7-9-47,1 6 0,-2-2 16,-3 2 43,3 4-47,-5-6 69,0 7-37,5 0 1,-9 0 2,6 0 9,-7 0-8,10 0 2,-5 0 0,7 5-5,-1 0 0,0 1 101,-5-1-98,4-3 0,-3 4 0,8-6 109,2 0 0,-1 5-50,-4 0 1,0 0 9,-1-5 1,3 0 0,2 0 0,-2 0-31,2 0 1,-1 0-3,2 0 1,-4-2 10,4-2 0,1 0-14,-1-5 0,-1-1 37,-4-5 0,0 0-3,-1 1 0,-4-1 22,0 0 0,-7-4 6,2-1 0,-3 0-109,-2 6 1,-8 4 72,-7 0 1,-6 7-171,-9-2 1,1 3 96,-1 2 0,-4 7-72,0 3 0,0 3 55,4 1 0,2 6-267,4 0 1,-2-1 30,6-4 1,2 0-51,8-1 0,-1 1 95,6 0 0,0-5 219,5-1 0,0-5 0,7 9 0,1-5 0</inkml:trace>
  <inkml:trace contextRef="#ctx0" brushRef="#br0" timeOffset="-70400">29942 6204 7569,'23'-9'-654,"-1"3"1,-3 1 858,1 0 0,-2-1 291,-9 1-433,5 3 170,-6-4-230,0 6 0,0 0 70,-3 0-169,-3 6 0,4 2-27,-6 7 139,0 0 1,0-1-99,0 1 1,0-5 94,0 0 1,7-2-12,2 2 0,-2 3 1,6-12-10,-3 4 1,3-3 10,2-2 1,4-7-1,1-3 1,-1-3-120,-4-1 116,0-8 1,4 5 0,1-8-74,-2-1 0,5-4 61,1-4 1,2-3-31,-1-7 0,3 4 37,-4 1 0,4 0 4,1-5 0,1 0-35,-1 0 162,-6 6-136,-2 2 0,-6 7 47,0-1 0,-2 3-36,-3 2 43,3 4-33,-12 13 1,4 4-91,-10 14 1,0 7 81,-9 12 1,1 7-117,-12 3 0,2 8 21,-1 2 1,-4 7 21,3-2 0,-2 8 90,-3 2 1,1-1-68,0-4 0,4-5 51,1 0 1,6-8-42,-2-2 0,5-7 111,5-7 0,2-7-87,3-4 130,4-9 0,1-4-108,10-6 1,4-13 3,6-6 0,-2-9-24,6-6 0,1 3 23,4-4 0,6 3-28,-1-3 1,2 4 23,-2-3 0,-3 3-15,3 2 1,1-1 3,-6 1 1,4 4-165,-9 1 0,4 11 166,1-2 0,1 4 0,-1-4 0</inkml:trace>
  <inkml:trace contextRef="#ctx0" brushRef="#br0" timeOffset="-70092">30736 6409 7569,'7'9'0,"-4"-3"-855,7-6 535,0 0 0,4 0 343,1 0 0,1-6 165,4-4 0,-2-3-70,6-2 0,-1 2-37,2 3 1,1-1-86,-7 6 1,6 0-30,-5 5 46,-1 0 0,-6 2-10,-3 2 1,-3 5 3,-7 5 0,-2 6-23,-3-1 0,-3 8-20,-7-3 0,0-1 4,1 1 1,-1-4-72,0 5 0,1-9-179,-1-1 282,0-1 0,1-6 0,-1 7 0</inkml:trace>
  <inkml:trace contextRef="#ctx0" brushRef="#br0" timeOffset="-69844">31456 5660 7569,'7'14'0,"-5"1"-89,3 0 107,-4 6 1,-2-3 89,-4 7 1,-2 4-15,-3 5 1,-3 9-32,3 1 1,-3 2-182,-1 7 0,-6-5 155,0 1 1,-1 1-57,2-1 0,1 0-154,-7-4 117,7-8 1,-3-1-239,6-7 1,1 4 118,-1-4 0,7-1 175,3-8 0,-3-4 0,-1 5 0</inkml:trace>
  <inkml:trace contextRef="#ctx0" brushRef="#br0" timeOffset="-69642">31721 5983 7238,'-15'0'-384,"1"0"-38,-1 0 0,-5 5 413,1 0 1,-7 1 36,1-1 0,-3-1-107,-1 5 16,0 1 63,-1 5 0,1 0 0,-1-1 0</inkml:trace>
  <inkml:trace contextRef="#ctx0" brushRef="#br0" timeOffset="-69332">31427 6439 7569,'15'0'0,"1"5"-100,4 0 1,-4-1-205,4-4 275,-4-6 1,-1 3 84,-1-7 1,-4 0 17,0-5 0,-2-1-11,2-4 0,-2 4 68,-3-3-66,-3 2 1,2 3-22,-8-1 1,-5 7-60,-5 3 0,-3 3-64,-2 2 1,1 0 78,-7 0 0,7 7-128,-1 2 0,2 5 105,3 0 0,4 3-9,0 2 0,7-1 28,-2 7 0,3-6-10,2 6 1,0-6 22,0 6 0,7-7-26,3 1 1,4-2-22,6-3 1,-2-1-63,6-3 1,3 2 99,7-7 0,3 6 0,8-3 0</inkml:trace>
  <inkml:trace contextRef="#ctx0" brushRef="#br0" timeOffset="-67816">32103 7041 7569,'-14'0'-251,"-1"7"0,-5-5-252,1 3 1,-1 1 504,5-1 113,-6 0 1,-3-5 107,-11 0 0,3 0-130,-8 0 0,4 0-58,-8 0 1,4 0 0,-9 0 0,3 0 181,2 0 0,-5-2-104,0-3 1,-13 4-34,-2-4 1,-13 3-217,-6 2 1,-2 0 206,2 0 0,-2 0-99,6 0 1,-1-5 87,2 0 1,-4-6-10,-6 1 1,5 2-11,0-2 1,6 2 69,-2-2 0,-4-1-64,-5 6 0,-8 0-253,42 5 0,0 0 1,1 0-1,1 0 211,-1 0 0,-2 0 0,-2 0 0,-2 2 20,-4 0 0,-1 0 0,1 2 0,0 1-73,-5 2 1,-1 0 0,3 1-1,1-1 43,1 0 0,1 1 0,3-1 0,-1-1-43,-3-1 0,1 0 0,11 1 0,3-1-87,-40 0 0,17 5 257,9-5 1,7 0-93,2-5 0,5 0 99,-5 0 0,2 0 105,-2 0 0,4 0-161,6 0 0,1-5 369,4 0 1,-2-5-368,7 5 1,-1-5-53,6 5 1,0-4-22,-1 4 1,1-2-142,-1 2 0,6 4-6,-1-4 0,12 3 25,-1 2 0,4-2 39,0-2 36,4 2 0,6-6 118,0 3-115,0 3 0,6-11 96,4 3 1,-2 2-68,2-2 1,-2 1 122,2-6 0,3 0-89,-3 0 0,3 1 8,1-1 0,0-5-21,-5 1 1,4-7 7,-3 1 1,3-4-6,2-5 0,0-2 2,-1-4 1,3-7 44,2 3 1,-1-5-46,7 0 1,-6-2 61,6-3 0,-1-3-23,6 3 1,-6-8 51,1-1 0,-7-4-92,1 8 1,3-3 30,-3 8 0,1 3-95,-6 2 1,1 5 57,0 5 0,4-3-65,1 2 1,1 4 60,-1 2 0,-4 1-10,4-1 0,-4 3 5,-1-3 0,0 3-7,-1 1 1,-4 3 9,0 2 0,-2-1-3,2 6 1,1-4-49,-6 4 53,7 1 0,-9 4-13,7 0 0,-7 5 2,2 1-224,3 5 111,-6-9 52,11 5 0,-10-5 45,7 3 0,-5 2-48,4 3 91,1 4 1,5-6-57,0 7 1,1 0 106,4 0 0,1 0-95,3 0 0,4 0 121,-3 0 0,7 5-67,3 0 1,5 5-22,0-5 0,4 4 4,5-4 0,-4 2 0,4-2 0,-1-4 43,1 4 0,0-1-40,10 0 0,-2-2 105,11 3 0,1-3-94,4-2 0,-6 0 43,-3 0 0,8 0-307,1 0 0,17 0 255,3 0 1,-43 0-1,2 0-57,2 0 1,-1 0 0,47-2 39,-49-1 1,1 1 0,1 1 0,2 0-57,3-1 1,1 0 0,-4-2-1,-2 1 28,-1 0 0,-1 1 0,44-3 14,-17 5 0,-6 2-21,-8 3 1,-4-2 61,-1 7 0,-5 0-53,0 4 1,-2-1 57,2-3 0,-4 2-59,-5-8 0,-1 3 22,0-2 0,0-3-97,0 2 0,3-2 318,7-2 0,0 0-322,10 0 0,-4 0 41,-1 0 0,-7 0-78,-3 0 1,-8 0 97,-2 0 0,-6 0-5,1 0 1,-3 2 85,-1 3 0,-3-2-59,-2 7 1,1-7 83,-6 2 1,4 1-53,-4-1 0,-1 0 21,-4-5 1,0 0-36,-1 0 1,1 2-36,0 3 0,0-4 21,-1 4 1,1 2-6,0-2 1,-1 6 18,1-1 1,0 3-13,-1 2 0,0 4-47,-5 1 1,4 1 39,-3-1 1,-2-2 24,2 6 1,-5-4-21,5 4 1,-2-4 46,2 4 0,-4 1-33,-6 4 0,5 1 2,0-1 0,0 5 23,-5 1 1,-2 4-26,-2-5 0,0 10-68,-6-5 0,6 7 67,-6-7 1,2 2-48,-2-2 1,-2 4 35,7-4 0,-6-1-7,1 1 1,-3 0 9,-2 5 1,-1 2 25,-3 3 1,-3 3-9,-2 7 1,-9 6-22,4 4 1,-2-4 47,6-1 0,-1-4-31,6-1 1,-2-3 21,7-7 0,-3-2-19,8-13 0,-1 5 2,1-4 1,2-1-12,3-5 0,3-6-9,-3-3-124,4-4 134,1-1 0,1-7-106,4-3 1,-3-10 56,3-5 1,-4-3 54,-1-1 0,7-1 0,1 0 0</inkml:trace>
  <inkml:trace contextRef="#ctx0" brushRef="#br0" timeOffset="-65022">6982 9496 7569,'0'10'0,"0"0"-85,0 0 0,-1 4-129,-4 1 0,-3 1 443,-7 4-95,-6-4 0,3 17 12,-7-4-57,1 4-38,-6 3 0,-10 3-63,-4 10 1,-17 2 99,-3 3-396,-6 3 1,2 0 313,-1 7 0,12 4-38,-2-4 0,10 5-190,0-6 0,3-1-301,2-8 294,0-3 229,7-7 0,-4-3 0,3 0 0,-1 3 0,-2 1 0,2 4 0</inkml:trace>
  <inkml:trace contextRef="#ctx0" brushRef="#br0" timeOffset="-63662">29604 8688 7569,'7'-8'-1161,"1"-5"1096,0 11 287,5-11-128,-5 11 1,2-4 111,0 6-97,-7 0 1,4 6 13,-7 4 1,-7 5-22,-2 4 0,-11 6-6,-5 9 1,-9 5-4,-5 10 1,-17 5-59,-7 10 0,22-28 0,-2 1-270,-3 4 0,-1 2 0,1 2 0,-1 1 255,0 0 0,1 1 0,6 0 1,0-1-6,0-2 0,2 1 0,2 1 0,0 1-8,-3-1 0,-1 1 0,6-4 0,0-1-179,-30 31 0,7-8 143,8-11 1,3-6-99,17-14 0,-2-3-252,11-16 96,7 3-313,2-36 596,6-5 0,2 3 0,1-3 0,2-3 0</inkml:trace>
  <inkml:trace contextRef="#ctx0" brushRef="#br0" timeOffset="-60147">5028 9996 7606,'-7'-8'308,"4"-4"-228,-7 7 0,5-4 14,-5 4 0,5-2 1,-4 2 1,-1 2 26,-5-7 0,0 7-4,1-2 0,-6-1-42,0 1 0,-7-2-60,-3 2 67,-6 4-59,-1-6 0,-6 7 5,4 0 1,2-2-3,-3-2 0,1 2-4,-5-3 1,5-2 41,0 3-163,6-1-34,-9 5 80,4-7 0,-8 4-230,-3-7 191,3 7 0,-4-5-155,6 3-8,0 3 153,0-4 0,1 6-14,4 0 1,3 0-8,7 0 65,-1 0 1,7-5-39,4 0 0,-3 0-35,3 5 60,-1 0 0,6 0 6,-1 0 33,7 0 3,1 0 0,7 2 146,0 2-177,0-2 139,0 11 1,0-10-105,0 7 179,0-7-158,0 4-2,0 0 54,0-6-28,7 12-9,-6-11-11,6 4 13,-7 1-7,0-5 65,0 4-65,0 1 0,0-4 0,0 7 1,0-5-3,0 4 0,0-4-1,0 5 0,0 0 75,0 5-68,-7-1-1,6 8 18,-6-6 0,2 10 34,0-6-29,-6 6 0,8-3 39,-7 6-54,7 7 0,-10-5-70,3 3 70,-3 4 0,-2-1-165,0 7 0,2-6 99,3-4 0,-1-4-230,6-6 118,-6 4-35,9-18-313,-4 9 508,6-17 0,0 11 0,0-5 0</inkml:trace>
  <inkml:trace contextRef="#ctx0" brushRef="#br0" timeOffset="-59477">3925 10569 6499,'8'0'663,"-1"0"-11,-7 0-537,-13 0 1,8 0 113,-10 0 0,9 0-72,-4 0 1,0 0 25,-5 0 1,1 0-40,-1 0 1,-5 0 1,1 0 0,-3 0-118,3 0 106,-4 0-29,-6 0 1,-1 0-58,1 0-69,-7 0 47,-2 0 1,-3 0-99,-3 0 1,4 0 31,-9 0 1,8 0-74,2 0 0,4 2 54,-4 3 1,6-4-73,-1 4 0,8-3-240,1-2 235,7 0 0,-9 0-88,2 0-277,4 6 210,-7-4 61,12 5 1,-10-7 229,6 0 0,1 6 0,4 2 0</inkml:trace>
  <inkml:trace contextRef="#ctx0" brushRef="#br0" timeOffset="-58988">3719 10907 7785,'-8'-8'128,"-5"2"1,5 1 6,-7 0 1,0 0-104,1 5 1,-7 0-74,-4 0 0,2 0 7,-1 0 0,-1 0-128,-4 0 0,1 0-20,4 0 1,-4 0-504,3 0 685,4 0 0,-7 0 0,5 0 0</inkml:trace>
  <inkml:trace contextRef="#ctx0" brushRef="#br0" timeOffset="-58646">3543 11216 7501,'-15'0'-70,"1"0"442,-1-7-212,-6 6 0,-1-6-122,-2 7 12,-4 0-197,5 0 0,-6 0-546,-1 0 693,1-6 0,0 4 0,-1-4 0</inkml:trace>
  <inkml:trace contextRef="#ctx0" brushRef="#br0" timeOffset="-56309">8041 10099 7569,'8'6'-161,"5"-4"90,-5 5 53,7-7 1,0 0-4,-1 0 0,6 0 78,0 0 0,6 0 11,-2 0 1,1 0 22,4 0 0,-1 0 2,11 0 0,0 0-5,5 0 1,5 0 7,0 0 0,7 0-40,-2 0 1,3 0-1,2 0 1,11 0-74,3 0 0,12 0-235,4 0 1,2 0 201,2 0 0,-6 1 57,-14 4 1,-4-3-126,-1 3 1,-11 1 118,2-1 1,-5 0-19,0-5 1,-8 5-9,-7 0 1,-6 0 24,1-5 0,-8 0-18,-1 0 0,-7 1 301,1 4 0,-7-3-316,-3 3 1,-4-2 78,5 2 0,-5-3-162,5 2 0,-2 0 76,2 1 0,3-2-6,-3 7 1,3-7 16,1 2 0,1 1-6,0-1 1,-1 5 34,1-5 0,-5 1-67,0-1 149,-7-3-104,4 11 1,-7-10 29,0 7-33,-7-7 1,-3 9-4,-9-7 0,2 5 9,-2-6 1,2 6 2,3-5 0,-1 5 11,0-5 1,5 5-35,1-5 57,-1 6 1,0-4-54,0 2 102,7 4 22,-4-4 1,7 0-82,0 1 90,0-7-51,0 4 14,7-14 0,1-1-38,7-6 1,1-6 119,4 0 1,1-4-16,4 4 0,2-4-26,-2 4 0,7-4 36,3 4 1,4-4-61,-5 4 0,-1 0 34,-9 6 1,3-1-30,-8 0 1,-4 7 68,-5 3-72,-7-3 0,3 5-43,-6-7 0,-3 7 43,-7-2 1,-6-2-12,-13 2 0,-6-4-113,1 4 1,-5-7 73,5 2 1,-1-3-200,6-1 1,-1-1 64,1 0 0,6 1-364,4-1 1,1 0 214,-2 0 0,4-4 253,-4-1 0,4-6 0,1 3 0</inkml:trace>
  <inkml:trace contextRef="#ctx0" brushRef="#br0" timeOffset="-55124">12965 9937 7569,'2'8'-423,"3"-3"1,-2-3 442,7-2 1,-1 5 298,6 0 0,0 0-103,0-5-146,6 0 1,2 0-72,6 0 1,0-5 84,1 0 0,6-2-119,3 2 0,10 4 77,5-4 0,11-2-49,9 2 0,1 0 55,8 5 0,-8 0-93,-1 0 1,4 0-93,-4 0 1,7 0 197,-2 0 0,-8 0-28,-7 0 0,-5 0 5,-5 0 1,-8 0-73,-7 0 0,-7 0 71,3 0 1,-4 5-81,-2 0 1,-1 2 69,-4-2 0,3-4-41,-8 4 1,1 2 205,-6-2 1,1 1-201,0-1 0,0-3-5,-1 3 0,-4 1 16,0-1-7,-7 0 1,9-3 9,-8 3-29,1-4 0,-5 7 25,0-3-93,-6-3 1,-2 9 62,-7-6 0,0 2-7,1-2 1,1-2-82,3 7 0,-2-5 84,7 4 0,-4-4 9,4 5 1,0-5-23,5 5 0,0-5 47,0 4 0,0-4-39,0 5 0,6-7 27,4 2 0,5 2 10,4-2 0,-1 5 2,7-6 0,-6 3 5,6-2 0,-1-3-20,6 2 0,-6-2 39,1-2 0,-2 0-36,1 0 1,2-6 98,-6-4 0,4-2-50,-4 2 1,1-3 80,-1 4 0,-2-4-5,6-2 0,-6 0-23,2 0 0,-5 6 66,-6-1-38,4 0 65,-11-5-118,5 1 1,-19 4 64,-2 0 0,-11 7-53,1-2 0,-4-2-100,-2 2 1,-6-1 51,-3 1 1,2 2-67,-3-7 1,3 5-72,-2-5 1,3 5 49,6-4 1,3 4-92,2-5 0,-1 0 19,6-5 1,6 1-688,4-1 815,7 0 0,-10-6 0,4-2 0</inkml:trace>
  <inkml:trace contextRef="#ctx0" brushRef="#br0" timeOffset="-54024">18286 9908 7569,'-15'0'-843,"1"6"824,6-4 446,-6 4-210,13-6 121,-6 0 1,19 0-211,2 0 0,4 0-6,-3 0 1,6 0-66,4 0 1,4 0 56,5 0 0,4-1-106,6-4 1,2 3 87,3-3 1,-2-1-124,7 1 1,-6-5 36,1 5 0,-4-5 13,-1 6 0,2-1-68,3 5 0,-3-5 46,3 0 1,1 0-66,-1 5 1,-1 0 78,-9 0 1,0 0-56,-9 0 0,2 0 37,-7 0 1,-4 0-11,-1 0 1,-9 5-74,-1 0 1,-2 1 75,2-1-13,3-3 1,-7 6 9,4-3 0,-2-3 23,-3 2-42,-3-2-26,4-2 15,-6 7 1,-6-4-4,-4 7 1,-1-5-6,1 4 0,-3-4 29,3 5 1,-3-5 5,-2 5 1,5-5-16,1 4 1,4-4 31,-5 5 1,5-5-33,-5 5 1,5-7 114,-4 2-86,5 3 13,-9-6-37,12 4 16,-6-6-32,7 0 1,16-1 83,4-4 1,8-3-54,-9-7 1,6 0 42,-6 1 0,6-1 7,-6 0 0,1 0 11,-5 1 0,-1 1 48,1 3 0,0-3-74,0 3 0,-6-3 85,1-2 1,-5 5-71,5 1 1,-7-1-4,2-5 1,2 5 11,-3 1 1,0-1-37,-9-5 1,-5 5 5,-10 0 1,-2 2 0,-8-1 0,1-5-178,-1 5 1,-6 0 55,-3 0 0,-3 4-404,-2-5 1,0 5 506,0-5 0,-1 0 0,1-4 0</inkml:trace>
  <inkml:trace contextRef="#ctx0" brushRef="#br0" timeOffset="-52874">22093 9937 7003,'8'0'-495,"0"0"706,-3 0-47,-3 0 1,11 0-69,-3 0 0,5 0-25,4 0 0,-1-5-72,7 0 0,4-1 64,5 1 0,7-2-19,-2-2 1,4-3 12,1 7 1,2-6-9,3 1 1,3-1-23,7 1 1,6-3 27,4 3 1,4-3-6,6-2 0,-1-4-111,0-1 0,-7 0 110,-18 6 1,-2 1-2,-7 3 0,-6-3-34,-4 3 1,-3 3-9,-2 3 0,-6 2-10,-3 2 0,-4 0-48,-1 0 1,-5 0 107,0 0-29,-7 0 1,3 2-14,-6 2-93,0-2 68,0 11 1,-1-6-55,-4 2 0,-3 3 53,-7-7 1,0 6-1,1-1 1,-1 3 10,0 2 0,-4-5 3,-1-1 0,-1 0-4,1 0 0,4 4-14,-4-3 24,4 3 0,1 2-13,0 0 1,6-6 7,-1 1 0,5-5 0,-5 5-1,7 0 8,-4 4-12,7 1 0,0-5 6,0 0 0,2-7-3,3 2 0,3-3 1,8-2-2,4 0 0,-4 0 0,4 0 0,1-5 0,-1 0 0,4-5 0,-4 5 0,6-5 50,-2 5 1,3-4-48,-3 4 1,2-5 104,-6 5 1,-1-5-92,-4 5 1,-2-1 187,-3 1-138,3 3 5,-11-11 1,4 10-16,-6-7-14,0 7-39,0-10 33,0 5 1,0-7-31,0 0 0,0 5 48,0 1 5,0-1 0,0-5-36,0 0 1,-1 2-24,-4 4 0,-3-5 22,-7 5 1,-5-3 0,1 2 0,-7-1-32,1 6 0,-3-5 33,-1 5 0,-1-1-54,1 1 0,1 3 38,4-3 0,-2-1-263,6 1 1,0-2-102,6 3 355,-1 2 0,0-11 0,1 5 0</inkml:trace>
  <inkml:trace contextRef="#ctx0" brushRef="#br0" timeOffset="-51680">26547 9687 7569,'-8'0'-1112,"1"-6"1237,1 4 46,4-4 2,-4 6 331,6 0 0,6-5-353,4 0-58,3 0 1,8 5-30,4 0 1,2-5 39,3 0 1,6 0-85,3 5 0,0-5 40,5 0 1,2 0-96,8 5 0,-2-4 65,-3-1 0,-1 0-65,5 5 1,6-2 5,5-3 0,0 2 25,-6-7 1,1 5-4,0-5 0,-12 6 24,-3-6 0,-8 2-76,4-2 68,-8-3 1,-1 6-28,-6-3 1,-7 2-23,1 3-35,-2 4-14,-9-6-60,-2 7-8,-6 0-14,-6 7 1,-2-6-28,-7 4-23,0 3 166,1 1 1,-1 0-43,0 1 1,5-5-37,1 5 1,0-5 75,0 5 1,-4-6-35,3 6 113,-3 0 6,-2 5 0,0-1 21,1 1 1,-1 0-58,0 0 1,0-1 56,1 1 0,-1 0-66,0-1 1,1 1 32,-1 0 1,7-5-23,3-1 55,3 1 0,2 0-20,0 0 1,7-7 3,3 2 0,3-3 33,1-2 0,3-2-50,2-3 0,-2-3 72,2-7 0,-1 0-62,2 1 0,-4-1 49,4 0 0,-2 1-40,1-1 1,-2 0 3,2 1 1,-2-1 12,-3 0 0,6 2-1,-1 3 0,1-3 27,-5 3 0,-5 2-27,-1-2 0,-4 6 37,5-6-18,-7 7-25,4-4 0,-9 7 0,-3 0 1,-3-5-31,-7 0 0,1 0-2,-1 5 0,-1 0-42,-4 0 55,4 0 0,-7-5-82,3 0 0,2 1 77,-6 4 0,4-2-245,-4-3 131,6 3 1,-5-6-83,3 3 1,-1 2-163,-3-7 0,-4 5 337,3-4 0,-2-1 0,-3-5 0</inkml:trace>
  <inkml:trace contextRef="#ctx0" brushRef="#br0" timeOffset="-50690">27914 8967 7569,'0'8'-431,"0"-1"1,-8-2 506,-7 0 1,-6 1 23,-9-1 1,-1-3 2,-3 2 1,-3 3-5,-8-2-34,1 0 0,-8 0-53,-7 0 0,-1 1 75,-9-1 1,1-3-152,-6 3 0,7-2 84,4 2 0,4-4-141,5 4 1,-2-3 37,7-2 0,-5 0-80,5 0 0,-4 0 12,4 0 0,4 2-40,6 2 0,7-2-113,-3 3 304,11-3 0,-4 4 0,5 2 0</inkml:trace>
  <inkml:trace contextRef="#ctx0" brushRef="#br0" timeOffset="-50331">26812 9261 7569,'14'0'-855,"-4"0"548,0 0 143,-7 0 225,10 0 291,-11 0 123,4 0 0,-17 0-390,-4 0 1,-14 0-51,-1 0 0,-12 0 42,3 0 1,-5-2-94,9-3 1,-1 2 60,2-7 0,5 1-110,-1-6 1,7-1 33,9-4 1,1 2 24,3-6 1,3 1-80,7-2 1,0-3 79,0 4 1,13 1-19,7-1 0,8-1 16,6-4 1,4 4-105,6 1 1,6 4 95,4-4 1,-1 6-219,0-2 0,-7 4 233,-2 1 0,0-6 0,-6-2 0</inkml:trace>
  <inkml:trace contextRef="#ctx0" brushRef="#br0" timeOffset="-49531">23710 9173 6579,'0'8'-296,"0"5"1,-7-11 298,-2 3 1,1 1 95,-2-1 1,-5 5 164,-5-5-155,-6 0 0,7 0-19,-11-1 0,3 6-51,-13-5 1,1 2 41,-5-2 1,-5-2-35,0 7 1,-8-7-14,-2 2 0,-6-2 27,-9 2 0,2-3-69,4 2 0,-2 3 0,6-2 0,2 1-112,8-1 0,5-3-33,10 3 0,-2 1 91,7-1 0,1 0-167,8-5 98,-2 7 0,9-6 30,-7 4 0,7-3 101,-1-2 0,2 6 0,3 3 0</inkml:trace>
  <inkml:trace contextRef="#ctx0" brushRef="#br0" timeOffset="-49183">22622 9482 7569,'2'8'-986,"3"-3"470,-4 3 639,6-7 207,-7 6 178,0-7-235,-7 0-136,-1 0 0,-13 0-86,-3 0 1,-11 0 9,-4 0 0,-3 0-26,-2 0 1,1 0-64,4 0 1,-2-5-11,7 0-7,6-6 1,2 7-132,6-5 193,1-1 1,10 0-32,5 0 0,2 0-8,2-4 0,3-6 5,7 1 0,6-6 7,14 5 1,11-6-24,3 2 0,3-4-2,-3-1 1,0-1-121,0 1 74,-6-1 1,-4 1-165,-9 0 1,1 6 244,-7 3 0,1-3 0,-5 0 0</inkml:trace>
  <inkml:trace contextRef="#ctx0" brushRef="#br0" timeOffset="-48287">19712 9408 6353,'-15'0'250,"7"0"0,-5 0-128,3 0 0,-8 0-62,-1 0 1,-8 0 98,3 0 1,-5 0-86,-6 0 0,-2 0 4,-7 0 0,-5 0-20,0 0 0,-12 0-87,2 0 0,-3 5 38,4 0 0,-1 0-105,0-5 1,2 1-41,3 4 1,-3-1 53,3 5 0,-7-5-5,3 0 1,-4 3 33,8-2 1,-4 5-43,0-5 0,10 1 12,4-1 0,10-3-10,0 3 0,7 1-142,3-1 119,6 0-135,-3-5 251,13 0 0,8 6 0,8 3 0</inkml:trace>
  <inkml:trace contextRef="#ctx0" brushRef="#br0" timeOffset="-47938">18521 9643 7017,'0'8'-583,"0"-1"718,0-7 59,-6 0 1,-2 0 52,-7 0-202,0 0 1,0-5 45,1 0-21,-1-6-20,-6 9 1,0-9 51,-4 6-138,-3-7 81,12 11 1,-10-12-112,6 3 114,1-3 1,4-2-52,0 0 0,1 1-13,-1-1 0,2 0-5,3 1 1,3-1-16,7 0 0,2-1-101,3-4 140,3 4 0,13-5-10,4 6 0,4-5 1,6 1 0,4-6 5,10 6 0,3-8-8,7 3 0,0-4-111,-1-1 1,-5 1-67,-4 4 0,-5-3 186,-5 8 0,-3-7 0,-7 3 0</inkml:trace>
  <inkml:trace contextRef="#ctx0" brushRef="#br0" timeOffset="-47094">15126 9496 7569,'8'0'-931,"5"0"810,-11 0 787,4 0 0,-17 0-575,-4 0 1,-3 0-51,3 0 1,-6 0 54,-3 0 1,-11 0-88,-4 0 0,-7 0 71,-7 0 1,-6 0-143,-10 0 1,-1 0 22,6 0 0,1 0 36,4 0 0,-5 0-135,0 0 0,-1 0 83,1 0 1,4 2-98,-4 3 0,10-4 67,5 4 1,8-3-41,2-2 0,11 0 66,-1 0 1,9 2-214,1 2 62,3-2 104,1 5 0,5-7-171,0 0 159,7 0 118,-10 0 0,11 6 0,-4 2 0</inkml:trace>
  <inkml:trace contextRef="#ctx0" brushRef="#br0" timeOffset="-46719">13847 9643 7569,'8'7'-420,"5"-6"322,-5 12 102,1-11 184,-3 5 11,-6-7-125,-6 0 0,-3 0 69,-5 0-54,-8 0 1,4 0 27,-6 0 0,-2 0-8,-8 0 1,2 0 44,-2 0-65,-3-7 0,4 4 13,-6-7 0,4 7-3,-4-2 1,2-3-27,-2-2 1,3 2-111,6-2 0,2 2 2,4-2-14,3-3-59,-1 5 1,6-7 37,-3 0 1,9 5-177,5 1 132,3-1 0,4-5 34,3 1 1,5-1 29,9 0 1,11 0 0,9 1 0,0-1 11,5 0 0,-2-4-202,12-1 197,0 1 1,-1 4-220,-4 0 0,-5 0-83,-5 1 345,-10 6 0,-1-6 0,-5 6 0</inkml:trace>
  <inkml:trace contextRef="#ctx0" brushRef="#br0" timeOffset="-45771">10687 9437 7569,'-9'7'-732,"3"-5"708,-1 4 1,-1-6 87,-6 0 1,-1 2-13,0 3 0,-4-4 19,-1 4 0,-11-3-2,2-2 0,-11 5-21,1 0 0,-10 0 0,-5-5 1,2 0-98,-2 0 92,0 0 1,0 0-92,0 0 1,-1 0 97,-9 0 1,-3 0-118,-6 0 0,-6 0-59,1 0 0,1 0 48,9 0 1,-4 1 84,3 4 1,-3-3-100,-1 3 0,-4-4 11,3-1 0,-1 5-38,12 0 0,5 0 96,10-5 0,-3 5-21,2 0 1,0 1-67,5-1 76,0-3 1,6 4-33,4-6 1,3 5-55,1 0-81,8 0 5,0-5 196,8 5 0</inkml:trace>
  <inkml:trace contextRef="#ctx0" brushRef="#br0" timeOffset="-45379">8849 9702 7569,'0'8'-987,"0"5"1736,0-11-368,0 11-261,-6-11 0,2 4 92,-5-6-262,5 0 68,-9 0 0,5 0 96,-7 0 1,-1 0-43,-3 0 1,-4-2 5,-7-2 0,1 0-23,-1-6 0,-5 1-106,-5-6 1,-2 0 80,-2 1 1,1 1-11,4 3 0,-2-3-10,7 3 1,5-3-98,4-2 1,7 0-188,-1 1 85,9-1 14,-3 0 0,11 1 98,-3-1 0,4 0 59,1 1 0,8-1-46,6 0 0,3 0 188,7 1 0,1-1-103,4 0 0,0 1 44,1-1 1,-1 0-99,1 1 1,4-1-90,0 0 0,2 0 122,-1 1 0,-4-8 0,4 0 0</inkml:trace>
  <inkml:trace contextRef="#ctx0" brushRef="#br0" timeOffset="-27784">11907 10128 7011,'0'-8'-231,"6"-5"268,2 5 1,2-7 67,0 0 1,-5 1-30,5-1 0,-5 0 41,4 1 1,-5-1-10,1 0-11,-4 1-59,-1-1 0,5-1-58,0-4 0,2 2 91,-3-7 0,0 6-68,5-6 1,-4 1 88,5-6-51,0 1-28,-2 0 1,5 1 65,-3 3-46,-3-2-57,-1 10 0,-1-4 89,0 6-182,0 1 38,-5-1 113,0 7 90,0 1 1,-2 9-109,-3 3 0,-5 8 0,-9 6 0,1 3 7,-7-3 1,1 4-130,-6 7 131,1-1-5,0 0 1,-1 1-114,1-1 0,-1-4-719,1-1 812,6-6 0,-5 10 0,6-5 0</inkml:trace>
  <inkml:trace contextRef="#ctx0" brushRef="#br0" timeOffset="-26772">16860 9658 6806,'-14'8'266,"-1"-3"1,0-3-68,0-2 1,1 0-106,-1 0 0,0 0 6,1 0 0,-1 0-129,0 0 1,5-7 20,1-3 0,5 2-65,0-2 1,2 0 4,2-4 1,6-1 57,4 0 0,5 1-91,5-1 0,-3 5 99,8 0 0,-5 2-20,4-2 0,-6 4 24,2 6 1,1 0-1,-2 0 1,-4 0 101,-5 0 0,-7 8-43,2 7 0,-3 1 21,-2 9 0,-2-1-56,-3 5 0,-5 7-25,-9 4 45,-4-4-15,-6 6 1,-1-4-72,1 6 0,-1-7 38,1-2 1,4-4-10,1-2 0,6 0 23,-2 1 1,4-7-8,1-4 1,7-2 92,3-3-88,4-6-2,1 5 0,1-11-112,4 3 1,8-3 71,7-2 1,11-7-555,-2-3 586,4 4 0,3-14 0,1 4 0</inkml:trace>
  <inkml:trace contextRef="#ctx0" brushRef="#br0" timeOffset="-25600">20726 9952 7070,'8'0'436,"-1"0"1,-6 0-131,4 0-49,-3 0-190,11 0 0,-5 5 73,7 0 1,-5 0-60,0-5 0,1 0 19,9 0 0,-4 0-61,3 0 0,3 4 2,-3 1 1,6 0-4,-6-5 0,6-1-65,-5-4 1,4 3 57,-4-3 0,-1-3-52,-4-2 0,-5 2 74,-1-2 0,-4 5-171,5-4 67,-7-1 0,4 0 33,-7 0 0,-7 7-8,-2-2 0,-4-2-2,-2 3 0,0-3-68,0 2 1,1 2 52,-1-7 1,2 5-57,3-5 0,2 5 41,3-4 27,4-1 1,-6-5-34,7 0 170,0 1-141,7-1 1,1 0 76,6 1 1,1-3-68,0-2 0,-1 2 83,1-2 0,0 1-64,0-2 1,-1 4 207,1-4-189,-7 4-6,5 1 0,-11 5 89,3 1-75,3-1 1,-8-3 175,0 3-159,-13 4-12,-10 6-4,-6 0 8,-1 0 0,-4 0-187,0 0 0,-1 0 61,6 0 1,4 0-549,1 0 0,6 0 644,-2 0 0,4 6 0,1 2 0</inkml:trace>
  <inkml:trace contextRef="#ctx0" brushRef="#br0" timeOffset="-24454">25062 9731 7569,'0'10'-308,"0"0"292,0-7 107,0 10-71,0-11 218,0 4-173,0 1 147,0-5 510,0 4-615,0-19 0,0 8 0,0-9-4,0 0 0,0-4-26,0-1 0,2-6-93,3 6 0,-2-7-56,7 1 0,-7-3 98,2-1 0,2 0-85,-2-1 0,4 1-63,-4-1 1,0 1-308,-5 0 329,0 6 0,5-3-316,0 6-122,0 0 235,-5 12 57,0-5 246,0 12 0,0-13 0,0 6 0</inkml:trace>
  <inkml:trace contextRef="#ctx0" brushRef="#br0" timeOffset="-24122">25224 9364 7569,'7'8'-342,"-6"5"1,6-10 459,-7 7 474,0-7-366,0 11-149,0-13 0,0 7 68,0-3 1,-7-3-15,-3 3 1,-3-2-4,-1 2 0,4-3 42,0 2-92,0-2 1,-4-2 18,-1 0 1,0 0-61,0 0 38,-6-6 1,5-3-125,-4-5 1,4-1 87,1 0 1,1 1 0,-1-1-124,0 0 6,7-6 1,-3-2-83,6-6 1,0 4 0,6-1-102,4-5 1,5 2 100,10-6 0,1-1-700,3 2 860,4 0 0,-5 4 0,6 1 0</inkml:trace>
  <inkml:trace contextRef="#ctx0" brushRef="#br0" timeOffset="-2904">59 10657 7569,'0'15'423,"0"-7"-452,0-1-14,0-7 51,0-13 0,5 1 1,2-11 120,1 2 0,-5-5 8,2 2 0,3-1 5,2-4 0,-2 1-36,2-11 1,0 1 0,4-1 0,-4-2-266,0 7 101,0 0 47,5-2 1,-6 6-473,1 1 250,-7-1-312,4 14 42,-1-5 0,-4 11 503,3 0 0,3 7 0,0-4 0</inkml:trace>
  <inkml:trace contextRef="#ctx0" brushRef="#br0" timeOffset="-2532">0 10716 7569,'0'8'-860,"0"-1"860,0-7 232,7 0 0,-4 0-53,7 0 1,0 0-90,5 0 1,-1-7-7,1-2 1,1-3 90,4 2 0,-2-4-86,6-1 1,2 0-1,9-4 1,2-4-38,7-2 1,2-2 3,3-3 0,-3-6-17,3-3 0,-5-3-106,-5-3 1,2 1 274,-7 0 0,-1 2-85,-9 3 0,-2 3 113,-8 6 0,-1 1-54,-3-1 0,-3 6-187,-7-1 1,0 8 24,0-3 0,-8 8-91,-7 3 0,-6 5-92,-9 0 1,3 2 86,2 2 0,-8 6-662,4 4 1,-4 5 737,4 5 0,-1 2 0,1 8 0</inkml:trace>
  <inkml:trace contextRef="#ctx0" brushRef="#br0" timeOffset="-1746">926 10202 7569,'9'0'-784,"-3"0"784,-6 0 540,0 6-299,0-4 1,-6 11-177,-4-3 0,-3 3 2,-2 2 1,0 1-99,1 3 0,-1-1 76,0 7 0,1-5-79,-1 4 0,5-4 38,0 4 1,7-6-6,-2 2 1,3-4-2,2-1 0,0-1-4,0 1 1,0-5-33,0 0 0,7-2 49,3 2 1,3 1-37,2-6 0,-1 5 31,1-5 0,0 0 4,-1-5 0,1 0 41,0 0 0,-1 0 6,1 0 1,0-2-22,0-3 1,-1 2 8,1-7 0,0 0 5,-1-4 1,1-1-18,0 0 0,-1-1 52,1-4 0,0 4-44,0-4 1,-2 4 44,-4 1-28,4 1-59,-4-1 0,0 7 30,1 3-5,-6-3-102,2 6 97,1 2 1,-6 8-31,4 7 0,-3-5 18,-2-1 0,0 1-112,0 5 1,0 0 100,0-1 0,0 1-60,0 0 1,0-1 30,0 1 0,0 0-6,0 0 0,0-6-7,0 1 0,0 0-2,0 5 0,0-6 53,0 1 0,0-5-61,0 5 45,6-7 0,2 4-13,7-7 0,-5 0 45,0 0 0,0-2-16,4-3 0,1-3 4,0-7 1,-1 1 11,1-1-23,0 0-2,-1-6 1,6 5 12,0-4 0,6-1-12,-2 1 0,4-4 9,1 4 0,1 2 4,-1 8 1,-4-1 1,-1 6 0,-4-5 23,4 5 1,-4 0 6,4 5 1,-6 2-33,2 3 0,-9 0 5,-1 10 0,-7-4-13,2 9 1,-3 2 13,-2 3 0,-7-4-194,-2-1 1,-3 1-24,2-1 1,-3-1-259,4-4 0,-4-2 459,-2-3 0,0 9 0,0-2 0</inkml:trace>
  <inkml:trace contextRef="#ctx0" brushRef="#br0" timeOffset="-1437">2191 10599 7458,'8'0'-201,"-2"0"0,-4 1 864,3 4-153,-4-3-520,6 4 1,-9-6 40,-3 0-154,4 0 1,-11-1-232,7-4 354,-6 3 0,3-11 0,-7 5 0</inkml:trace>
  <inkml:trace contextRef="#ctx0" brushRef="#br0" timeOffset="-1306">2191 10319 7569,'14'9'602,"-6"4"0,-1-10-288,-7 7-484,0-7-1207,0 10 1377,-7-11 0,-1 11 0,-6-5 0</inkml:trace>
  <inkml:trace contextRef="#ctx0" brushRef="#br0" timeOffset="3510">10172 14553 7569,'0'8'-561,"0"0"310,0-3 0,-1-3 119,-4 2 1,-4-2 441,-5-2 0,-6 0-109,1 0 1,-8 0-15,3 0 1,-5 0-68,-6 0 0,-2 2-57,-7 3 0,-12-4 43,-3 4 0,-9-3-26,-1-2 0,0 5-114,-4 0 0,6-1-101,-11-4 1,-1 5 37,-9 0 0,0 5 16,0-5 0,8 5-57,6-5 0,1 1 3,4-1 1,-3-3 76,-1 3 0,1-4 19,3-1 0,1 5-25,9 0 1,2 0-13,8-5 1,3 0 24,-3 0 0,3 5-109,2 0 1,2 0 72,2-5 1,1 0-71,10 0 0,-2 0 202,11 0 0,1 0-45,4 0 0,5 0 0,0 0 0,7 0 0,-10 0 0,5 0 0</inkml:trace>
  <inkml:trace contextRef="#ctx0" brushRef="#br0" timeOffset="4375">7820 14656 7569,'-6'8'-829,"4"-2"947,-4-6 135,6-6-141,0-2 0,0-12-75,0 0 1,5-1 88,-1 2 1,6-3-74,-5-2 1,7-4-16,-3 4 0,4-4 17,2-2 1,0-4-111,0 0 0,6-9 74,3-1 1,4-5-15,1-5 0,-4-1-69,-1 6 0,-1-5 40,2 5 0,-4 0-119,-6 5 0,-1 6 74,1 4 0,0-2 4,0 2 0,-6 4 6,1 6 0,-5 6 1,5-2 0,-2 4 115,2 1-140,3 1 116,-5 5-85,7-4 194,-1 12 0,-4-1-93,0 7 1,-5 5 59,5-5 1,-5 4-70,4-4 0,-4 2 10,5-2 0,0-4-40,5 4 1,-1-3-1,1-2 0,1 0-51,4 0 1,4 0 59,11 0 0,-3-5-31,8 0 1,-1-1 15,5 1 1,0 1 64,0-5 0,7 5-53,3-1 0,6 4 32,9 1 1,1 0-25,13 0 1,-6 0 9,1 0 0,-6 0-59,2 0 1,-2 6-143,11 4 1,-6 2 115,1-3 0,-9 4 62,-6-3 0,-2 3-124,-3 2 0,3-2 109,3-3 0,6 1-113,13-6 0,-6 0 49,6-5 0,-14-5 36,-10 0 0,-7-4 13,-8 4 0,-6-7-13,-4 2 1,-10-3-108,-4-1 1,-4 4-6,-1 0 357,0 7-314,-1-10 135,-5 11 1,-1-4-69,-3 6 18,-4 6 41,6 2 0,-12 7-60,0 0 0,-6-6 94,1 1 1,2 0-70,-2 5 1,0-1 71,-5 1 0,1 5-66,-1-1 1,-1 3 111,-4-3 1,5-3-85,1 4 1,-1 1 6,5-1 1,-3 4 43,-2-4 1,1 6-43,-1-1 1,2-2-20,3 1 0,-3 1 20,3 4 1,-3 0-63,-2 1 1,1 4 31,-1 0 0,0 1-7,1-6 1,4 0-21,0 1 0,2 2 33,-2-2 0,2 3-17,3-9 0,2 2 6,-7-1 1,5 1-27,-5-7 0,5 1 28,-5-5 0,7-6-192,-2 1-83,4-6 5,1 2 1,6-8 268,4-2 0,10-5 0,2-5 0</inkml:trace>
  <inkml:trace contextRef="#ctx0" brushRef="#br0" timeOffset="6745">14303 14347 7066,'0'8'52,"-2"-1"42,-3-7 0,-3 0 10,-7 0 0,-1 0 2,-4 0 1,-3 4-15,-6 1 1,-7 0-25,-3-5 0,-8 5 9,-2 0 1,-5 0-88,5-5 0,-2 2 19,2 3 1,-5-4-69,-10 4 0,2-2-5,-6 2 1,1-3 54,-2 3 0,6 1-85,9-1 0,-2 2 102,7-2 1,-6-4-144,1 4 1,-3-2 63,-2 2 0,5-3-35,0 3 0,7-2 73,-2 2 1,4-3 1,6 3 0,3-4 78,7-1 0,4 0-86,1 0 0,4 0 71,-4 0 1,6-5-51,-2 0 1,4-4-7,1 4 0,1-5 15,-1 5-80,7-6 1,1 2 72,7-5 1,0-1-7,0 0 1,7 1 106,2-1 1,5-1-68,0-4 1,1 2 84,0-7 1,4 1-99,1-5 0,1-2 23,-1-4 1,-2 4-4,6-3 0,-4 3-14,4 2 0,-1-1-8,2 1 0,1-1-10,-7 1 1,6 0-19,-6-1 0,1 2 26,-5 4 0,-1-2-85,1 6 0,-2-1 78,-3 1 0,3 4-26,-3-4 0,3 6 19,2 4 1,-1-2 21,1 8 1,1-6-1,4 5 1,-4-5 2,4 5 1,-4-1 82,-1 1 1,0 3-55,-1-3 1,1 4 68,0 1 0,-1 0-76,1 0 0,0 0 22,-1 0 0,6 0-15,0 0 1,6 1 5,-2 4 0,6-3-24,4 3 0,5-4-4,10-1 0,-1 0-26,5 0 0,1 0 37,5 0 0,-7 0-23,-3 0 0,2 0 12,-2 0 0,2 0 7,-2 0 1,5 0-7,9 0 1,4 0-33,7 0 0,-4 0 9,3 0 0,-7 0-108,7 0 0,-7 0 34,2 0 1,-7 2 54,-3 3 0,0-2 115,-9 7 1,-2-5-70,-8 5 0,-1-6-44,-4 6 1,-5-6 21,1 0 0,-1 3-47,-4-2 0,1 1 134,-2-1 1,4-3-111,-3 3 1,-3 1-4,3-1 1,-2 0 16,1-5 0,2 0-12,-6 0 0,1 0 0,-1 0 1,-4 0 21,4 0 0,-9 2-15,-1 3 1,0-4 18,5 4-21,-7-3 0,5-2-21,-12 6 27,6-4 0,-7 6 18,0-3 0,-7-2-19,-2 7 0,-6-5 18,-5 5 1,2-2-16,-6 2 1,4 3 8,-4-3 0,4 3 3,-4 1 0,6-4 1,-2 0 1,-1 0 45,1 5 1,1-1-49,4 1 0,-5 5 17,1-1 1,-1 2-11,5-1 0,-4-2 10,-1 6 0,-1 1-18,1 4 0,2 1-2,-6-1 0,6 1-4,-2-1 0,-1 0 12,2 1 1,-1-7 14,5-4 0,2 2-19,3-1 0,-3 0-3,4-6 0,0-4 14,0 0-27,5-7 0,-7 5 26,6-3-201,0-3 192,5 4 131,-6-6-108,4 0 0,-11 0-1,3 0 0,-3 0 55,-2 0 1,1 0-62,-1 0 1,-6 0 25,-4 0 1,-3-1-16,-1-4 1,0 3 23,-1-3 0,1-1-17,-1 1 0,-1-7-10,-3 3 0,-3 0-30,-8 0 0,-5-1 37,-4-5 1,-7 5-138,3 1 0,-3 0 75,12 0 0,-3-3-261,8 7 0,-2-4 87,12 4 1,0 0-33,4 5 1,7 0-118,4 0 347,2 0 0,9 0 0,2 0 0</inkml:trace>
  <inkml:trace contextRef="#ctx0" brushRef="#br0" timeOffset="7285">13200 14376 7569,'-8'0'-106,"1"0"76,1 0 0,4-1 45,-3-4 0,4 1 49,1-5 1,0-3 44,0-7 0,0 1 28,0-7 1,6 1-130,4-6 1,3-1 105,2-3 0,0 1-102,-1-6 1,6 2 78,-1-3 0,3-2-108,-3 3 0,-2 3-126,2 1 0,-2 4-232,-3 2 0,-1 1 375,-3 4 0,10 3 0,-4 6 0</inkml:trace>
  <inkml:trace contextRef="#ctx0" brushRef="#br0" timeOffset="7654">14361 14391 7559,'0'-10'143,"0"0"1,-1-4 36,-4-6 1,3-6-206,-3 1 0,4-4 57,1-5 1,0-2-3,0-3 1,0-2 60,0 7 1,6-7-232,4 1 1,-2 5-125,2 0 1,-2-1-466,2 2 729,3 0 0,-11 11 0,4 2 0</inkml:trace>
  <inkml:trace contextRef="#ctx0" brushRef="#br0" timeOffset="7926">13862 14288 7444,'0'-8'-431,"0"-5"1,0 3 34,0-3 1,1-3 711,4-4 1,-3 2-160,3-6 1,1-1-245,-1-4 0,5 4 87,-5 1 0,13-1 0,-2-4 0</inkml:trace>
  <inkml:trace contextRef="#ctx0" brushRef="#br0" timeOffset="9822">17845 13509 7569,'21'0'0,"-4"-5"-732,2 0 503,-2-6 1,-3 8 138,1-7 0,0 5 390,-1-5-219,1 7 0,-7-5 93,-3 3-88,-3 3 0,-9-4 79,-3 6 0,-9 0 24,-6 0-135,-2 0 1,-4 0 53,-4 0 0,-2 0-9,-7 0 1,-5 0-26,0 0 1,-13 1 22,-2 4 0,-13-3-117,-6 3 1,-4 1-172,-1-1 0,6 5 113,4-5 1,4 6-22,6-1 0,-2-3-67,6-3 0,5 3 77,5-2 1,9 0 68,0-5 0,10 0-87,10 0 1,4 0 9,6 0-1,7 0 467,1 0-410,7 0 66,7-7-45,-5 6 0,6-6 49,-3 7-56,-4 0 1,6 7 26,-7 2 1,0 0-24,0 0 1,-5 1 58,0 5 0,0 0-47,5-1 1,-5 6 100,0-1 0,-1 3-4,1-3 1,3-1-20,-3 7 1,-1-6 39,1 6 1,-2-2-73,2 1 0,-1 4-63,-4-4 0,-3 4 70,3 2 1,2-1-48,-2 0 0,0 2 36,-4 4 1,1-3-109,3 8 1,-3-8 5,3 3 1,-1-4 68,1-2 1,-2-1-38,7-4 1,-4-3 26,4-6 0,-2-2 22,2-3-34,4 3 8,-6-11 0,9 4-3,3-6-21,-4 0 35,12-6 0,-6 2-9,3-5 41,3 5-35,-5-2 0,5 4 150,-3-3-144,3 4 36,-5-6 0,7 9-10,-1 3-6,1-4 0,2 11 15,2-7 0,-1 1 2,7-1 0,2-3 40,13 3 0,0 1-53,14-1 1,2 0 16,8-5 1,1 0-9,3 0 0,1-5 11,0 0 1,12-1-278,17 1 1,-45 4 0,0 0 220,2-1 1,-2-1 0,47-3 9,-2 1 1,-3-5-35,-42 7 0,1 1 0,-2-1 0,-1 1-20,47 2 1,-10 0-123,-9 0 1,-4 0 85,-2 0 1,-1 0 24,-3 0 1,-5 2 49,-10 3 1,-9-2-19,-6 7 1,-12-7 77,-3 2 0,-6-2 379,-3 2 0,-5-3-433,-1 3 315,-5-4-305,2-1 53,1 0-53,-6 0 1,6 2-3,-7 3-15,0-4-49,0 6 24,-7-7 16,6 0 21,-12 0 0,9 0-17,-5 0 54,5 0-54,-2-7 113,-1 6-11,6-12 21,-6 5 4,7-7 1,0 0-80,0 0 1,5 1 68,0-1 1,6 0-58,-1 1 1,2-3 37,-3-2 1,4-2-28,-3-4 0,2-3-23,-3 4 0,4-9 30,-3-1 0,3 0-91,2 4 1,0 1-14,-1-1 1,1 1 74,0 0 0,-5-1-94,-1 1 0,0 4 43,0 1 1,0 4-67,-5-4 1,-2 6 44,3-2 1,-3 4-47,-2 1 66,0 0 1,0 1 17,0-1 0,0 5 4,0 0-25,0 1 0,0-6 107,0 0-87,0 7 0,-7-3 39,-3 6 0,-3 0-31,-1 5 1,-3 0 54,-2 0 0,1 0-6,-7 0 0,1 0 6,-6 0 0,-6 1-25,-3 4 1,-15-1-8,-5 5 0,-6-4-17,-4 5 1,4-7 20,-3 2 1,2 2-139,12-2 0,-3 4 79,-2-4 1,5 0-172,1-5 0,5 0 45,-1 0 0,8 0-101,2 0 1,7 0-300,-3 0 561,4-6 0,-5 4 0,-1-4 0</inkml:trace>
  <inkml:trace contextRef="#ctx0" brushRef="#br0" timeOffset="10254">17007 14406 6501,'0'-15'192,"0"0"-92,0 1 1,0-3 163,0-2 1,0-4-100,0-7 0,2-1-47,3-3 1,-2-3-42,7-8 0,1 1 32,9 0 0,-2-5-190,6 0 0,-6 0 76,2 5 0,-2 5-335,1 0 1,-7 1 151,3-1 0,-4 3-184,4 7 0,-5 1 372,-1 3 0,1-2 0,5 4 0</inkml:trace>
  <inkml:trace contextRef="#ctx0" brushRef="#br0" timeOffset="10921">17728 13788 7569,'0'10'-857,"0"0"632,0 0 0,-5 0 0,-2-2 390,-1-2 0,-2 6 7,-5-3 1,1 0-112,-1 0 1,0-4-20,1 5 1,-6-7-29,0 2 0,1-3 10,4-2 0,5 0-7,1 0 1,5-7-26,-1-2 1,4-6 46,1-5 0,1 2-68,4-6 0,5 1 18,10-2 1,-4 3 7,4 2 0,-2 5 18,1 1 1,-3 1-12,4 8 1,-2-5 32,2 5 1,-4 2-33,4 8 1,-4 3 103,-1 6 0,-7 1-84,-3 0 0,-4 6 91,-1 4 0,-6-3-84,-4 3 1,-5-5 9,-4 4 1,-3-4-87,-2 4 1,1-1 79,3 1 0,3-1-111,-8-3 0,7-4 93,-2 4 0,-1-4-55,2-1 0,-1 5 32,5-1 0,1 1-30,-1-6 1,2 1 8,3 0-3,4 0 0,6-1-4,0 1 1,6 0 21,4-1 0,8-4-88,1 0 1,8 0 79,-3 4 1,-1-4-172,1 0 0,1-7 45,4 2 0,-4-3 145,-1-2 0,1 6 0,4 2 0</inkml:trace>
  <inkml:trace contextRef="#ctx0" brushRef="#br0" timeOffset="11179">18080 14420 7448,'8'-1'169,"-3"-4"1,-3-5-44,-2-10 0,5 2-85,0-6 1,1-5 38,-1-6 1,-2-6-116,7 2 0,0-8-206,5-2 175,-7 0 1,3 5-404,-6 0 1,7 5 92,-2-1 376,-4 8 0,14-11 0,-4 6 0</inkml:trace>
  <inkml:trace contextRef="#ctx0" brushRef="#br0" timeOffset="13565">20226 14244 5997,'9'0'-74,"-3"0"66,-6 0 276,7 0-158,-6 0 1341,6 0-1336,-14-7 1,6 4-35,-4-7 1,3 6 25,2-6 1,0 0-55,0-5 1,7-4 34,2-1 0,0 0-105,0 6 0,-4-1 92,5 0 0,-7 1-65,2-1 1,-2 0 53,2 1 1,-3-1-21,3 0 1,-2 2 2,2 3 1,-3-3-55,3 3 1,1-3 4,-1-1-4,0-1 1,0 0-36,0 1 94,0 5-167,-5-4 133,6 12 96,-4-12-108,4 11 31,-6-11 0,0 10-64,0-7 57,0 0-13,0-5 1,2 1 15,3-1-11,-3 0 1,9 1-13,-6-1 1,1 0 11,-1 0 1,-3 6-12,3-1 0,-4 0-25,-1-5 1,2 1 15,3-1 1,-3 0-2,3 1 1,-4-1-5,-1 0 0,0-4-7,0-1 1,5 0-123,0 6 128,0-1 0,-4 0-19,4 1 6,-3-1 14,5 0 1,-6 2 7,4 3 0,-3 2 8,3 3 28,-4 4-44,-1-12 1,2 11 54,3-3-36,-4-3-24,6 6 19,-7-4-12,0-1-14,0 5 552,0-4-503,6 6 0,-2 0 17,6 0 1,-6 0-11,6 0 0,-5 0 1,5 0 0,0 0 25,4 0 0,3 0-31,2 0 1,-2 0 69,2 0 0,-1 2-61,2 2 1,-2-2 17,6 3 0,-1-2-4,2 2 0,2-3-54,-2 3 1,3 1 2,1-1 1,5 0 42,1-5 0,6 0-64,-2 0 0,8 0 47,2 0 0,5 0-91,-5 0 0,2 0 72,-2 0 1,3-2-68,7-2 1,4 2 53,1-3 0,6 3-74,-1 2 1,1 0 28,-1 0 1,-6 0 27,-9 0 0,-3 0 78,-7 0 0,-2 0-73,-2 0 0,2 0 13,-3 0 1,4 0-9,1 0 1,0 0-12,0 0 1,0 0-21,0 0 1,-1 0-77,-4 0 0,7 0 62,-7 0 1,7 0 23,-7 0 1,3 0 32,2 0 1,-1 0-41,-4 0 1,-1 0 27,-4 0 1,-8 2-22,3 3 0,-9-3 34,0 2 1,-4 0-51,-1 1 24,-1-4 0,-4 6-36,0-7 38,-7 0-11,4 6-117,-7-4 96,0 4-22,6-6 14,-4 0-7,4 7 21,-6-5 81,0 4-64,0 1 1,0-4 16,0 7 1,-4-5-21,-1 4 0,-5-4 20,5 5 1,-2-5-11,3 5-5,2 0 7,-11 4 1,11 1 29,-3 0 0,4-5-25,1-1 0,-5 1 14,0 5 0,0 4-8,5 1 0,-5 1-4,0-1 1,-6-2-13,1 6 0,-1-1-2,1 2 1,-3 2-26,3-2 0,-3-2 34,-2 1 0,0 1-47,1 4 0,6-4 37,3-1 0,-2-4 35,2 4 0,0-1-36,5 2 1,0 1 51,0-7 1,0 3-13,0-3 1,0-2 7,0 2 1,0-2-10,0-3 0,-5 1-12,0 0 1,-1-6-21,1 1 22,3 0 1,-9 0-148,6 0 131,0-7-25,5 3 20,0-6-3,-6 0 53,4 0-59,-5 0 178,1 7-151,4-5 62,-4 4-40,-1 1 32,6-6-54,-12 6 1,9-6 2,-6 4-14,7-3 0,-5 4 30,3-6 31,4 0-45,-13 0 1,11 0 29,-7 0 0,1 0-28,-6 0 1,5 0 36,0 0 0,0 0-21,-4 0 1,-1 0 4,0 0 0,6 0 13,-1 0 1,0 0-19,-5 0 1,-4 0 61,-1 0 1,-6 0-54,1 0 0,-4 0 51,-5 0 1,-5 0-48,-10 0 0,-5 0 61,-10 0 0,2 0-49,-7 0 0,11 0 3,-6 0 1,-5 0-82,-9 0 1,-12 0-165,2 0 0,3-4 135,7-1 0,7 0 90,3 5 0,1-5-159,-2 0 1,-1-5 139,6 5 0,2-1 71,8 1 1,-1 3-37,6-3 1,1-1 12,9 1 0,-2 0-17,7 5 0,-2-5 228,2 0 1,1 0-283,-6 5 0,5 0 149,-6 0 0,8 0-171,-3 0 1,1 2 61,5 3 0,-4-4-77,9 4 0,2-3 54,3-2 1,-1 2-40,5 3 0,-2-4-81,7 4 1,2-3 106,-2-2 1,5 0-92,-5 0 0,5 0 59,-5 0-385,7 0 89,-10 0-514,11 0 430,-4 0 0,7-5-126,4 0 0,10-2-19,10 2 0,4 4 562,5-4 0,10-3 0,9 0 0</inkml:trace>
  <inkml:trace contextRef="#ctx0" brushRef="#br0" timeOffset="14031">21270 14273 7569,'-8'0'-1160,"-5"0"1101,3 0 0,2 0 72,-2 0 499,7-6-318,-10-2 0,11-7 72,-3 0 1,3 1-37,2-1 1,0-5-43,0 1 0,5-7-72,0 1 1,7-3 20,-2-1 1,3-5-24,1-1 0,1-6 39,0 2 1,6-3-184,3-2 1,-1-2 96,2-3 0,-2 2-178,1-7 0,2 6-131,-6-1 1,-1 5-99,-4 5 1,-5 10-137,0 9 1,-7 4-85,2 1 162,-3 7 1,-4 3 397,-3 10 0,-3 10 0,-7 7 0</inkml:trace>
  <inkml:trace contextRef="#ctx0" brushRef="#br0" timeOffset="14366">21946 14200 7569,'2'8'-93,"3"-3"161,-4-3 0,7-2 140,-3 0 0,-3-7-63,3-3 0,1-8-83,-1-1 1,5-7 70,-5 1 1,6-4-119,-1-6 0,2 4 25,-2-3 1,3-4 106,-4-1 1,0 3-309,0 2 1,-1-2 82,2 2 0,-3 0-289,-7 4 1,5 6 147,0-1 0,1 2-237,-1-1 1,-3 3-22,3 6 477,-4 7 0,6-5 0,1 4 0</inkml:trace>
  <inkml:trace contextRef="#ctx0" brushRef="#br0" timeOffset="14723">21755 14215 6098,'-8'0'310,"1"-7"1,7-1-235,0-7 0,0 1-68,0-1 1,0-5 53,0 1 0,0-1-107,0 5 1,0 1 64,0-1 0,5 0-164,0 1 0,2-1 49,-2 0 1,-2 0-118,7 1 1,-5-1 211,4 0 0,1 1 0,5-1 0</inkml:trace>
  <inkml:trace contextRef="#ctx0" brushRef="#br0" timeOffset="15042">21814 13994 7569,'0'8'-836,"0"-1"206,6-7 819,-4 0 151,5 0 1,-19 0-204,-3 0-55,-3 0 0,4 5-4,-1 0 1,0 0-2,1-5 0,-6-2 1,0-3 1,1 2-48,4-7 1,0 0 2,1-5 1,-1 1-78,0-1 0,6-1-47,-1-4 0,2 4 76,-2-4 0,3 4-137,7 1 1,0-4 44,0-1 1,7-1-65,3 1 0,8 2 68,1-6 0,7 4-126,-1-4 1,3 4 227,1-5 0,0 7 0,7-9 0,2 4 0</inkml:trace>
  <inkml:trace contextRef="#ctx0" brushRef="#br0" timeOffset="16891">24224 14141 7569,'0'15'0,"0"-7"-609,0-1 988,0-7-202,-6-7 1,4-1-44,-3-7 1,-1 0-55,1 1 0,0-3 18,5-2 0,0 1 10,0-7 1,7-1-81,2-8 1,4-4 58,2-6 0,0 0-117,0 0 1,4-2 59,1-3 0,4-3-108,-4-7 0,-1 2-65,-4 3 0,-5 4 49,0 5 1,-2 8-14,2 3 0,1 3 50,-6 1 1,0 7 7,-5 4 0,5 2-56,0 3 142,0 6-35,-5 1 518,0 7-485,6 7 1,2-6-13,7 4 0,-3-3 20,2-2 0,-2 0 9,7 0 1,2 0 2,-1 0 0,6 0 58,-1 0 1,4 0-73,5 0 0,6 0 43,9 0 0,-2 0-27,7 0 1,0 0-93,5 0 0,-4 0 84,4 0 1,-2-5-110,12 0 0,2-5 68,13 5 0,-3-5-220,8 5 1,-8-4 142,-7 4 0,-4 0 68,4 5 1,-3-2-97,13-3 1,-8 4 48,3-4 0,-11 2 11,-4-2 0,-5 1 17,-5-5 1,-8 5 23,-7-1 0,-5 2-34,5-2 0,-6 4 2,1-4 1,-3 3-10,-1 2 0,-3 0 230,-2 0 1,-2 0-233,-4 0 0,-7 0 49,2 0 1,-4 2-7,0 3-54,3-4 11,-5 6 16,7-7 7,0 0 58,-7 0-68,-2 0-61,-6 0 60,0 6-7,0-4 1,-1 9 15,-4-6 0,3 2 37,-3-2 0,2-4-5,-2 4 0,4-1 18,-4 0 7,3-2-42,2 11 1,0-10 13,0 7 0,-2-5-6,-3 5 0,2-2 12,-7 2 0,6 3-11,-6-3 0,0 3-11,-5 1 0,1 6-19,-1 0 0,0 6-3,0-2 1,1-1-45,-1 2 1,0 1 61,1 8 1,-1-3-25,0 3 1,1 2 13,-1-1 0,5-1-25,0-5 0,5 1 18,-4-1 0,5 1 24,-1-1 0,4 0-5,1 1 1,-5-1 3,0 1 1,-5-6 27,5 1 1,-6-1-36,1 5 0,-3-1 29,-2-3 0,5 2-25,1-2 1,0-2-17,0 1 1,-4-4 18,3 4 1,3-11 11,2 2 0,2-3 26,-2 2-17,4-6 0,-6 1 136,7-4-138,0-4-11,0 6 11,-6-7 1,2 0-29,-6 0 0,6 0 18,-6 0 1,5 0 4,-5 0 40,0 0-49,-4-7 0,-1 6 0,0-4 75,0 3 1,1 2-63,-1 0 0,-6 0 26,-4 0 0,-2 0-15,-3 0 1,-1 0 9,-3 0 0,-4 5-8,-6 0 1,0 0 1,0-5 1,-2 0 5,-3 0 0,4 0-11,-4 0 0,-10 5 18,-5-1 0,-6 1-17,-4-5 0,-4 0-122,0 0 0,6 0 133,8 0 0,4 0-47,1 0 1,5 0 48,0 0 1,2 0 2,-2 0 1,2 0-21,3 0 0,8 0 6,-3 0 0,8 0-98,-4 0 1,8 0 216,-2 0 0,2 0-164,3 0 0,1-4 33,4-1 0,-4 0-52,4 5 1,-4-5 3,-2 0 0,1 0 24,0 5 1,-1-5-173,1 0 0,4 0 55,1 5 0,6 0-207,-2 0 1,9-1-160,1-4 266,7 3 1,3-6 35,10 3 0,4-1 189,6-4 0,3-3 0,6 5 0</inkml:trace>
  <inkml:trace contextRef="#ctx0" brushRef="#br0" timeOffset="17284">24827 14185 6560,'8'0'-296,"0"0"311,-3 0 134,-3-6 0,6 2-68,-3-5 1,-3-1 106,3-5 1,1-1-78,-1-4 0,5 2-75,-5-6 0,6 1 37,-1-2 0,3-4-11,2 0 0,-1-2-56,1-9 1,5 6 71,-1-5 1,1 0-103,-5-5 1,-1-1 67,1 1 1,0 0-215,-1 0 1,1 7 55,0 2 0,-5 4-231,-1 2 1,1 1 95,5 4 0,0 2 249,-1 8 0,8 5 0,0 3 0</inkml:trace>
  <inkml:trace contextRef="#ctx0" brushRef="#br0" timeOffset="17700">25577 14171 7152,'8'0'-276,"0"-5"255,-3 0 0,-2-7 108,7 2 1,-7-3-19,2-1 0,2-1 8,-2 0 1,5-4 33,-6-1 1,6-4-22,-5 4 0,5-6 39,-5 1 0,5-2-29,-5-3 0,4-4-16,-4 0 1,7-7 5,-3 2 0,0-4-129,0-1 1,-4 0-17,5 0 0,-2 0-112,2 0 1,3 1-82,-3 4 1,-2-2 95,2 7 0,-2 1-43,2 9 1,3 1 2,-3 3 0,-2 6 192,2-1 0,-1 0 0,6 7 0</inkml:trace>
  <inkml:trace contextRef="#ctx0" brushRef="#br0" timeOffset="18719">26591 13730 6899,'10'0'-285,"0"0"443,-1-7 1,6 5 0,1-4 95,4-1 1,-2 6-110,7-4 1,-1-2 34,5 2 1,2 0-14,4 5 0,-3 0-37,8 0 1,-6-4-141,5-1 1,0 0 98,5 5 0,2-7-137,3-3 0,5-3 29,10-1 1,-4-1-81,4 0 1,-4 1 32,-1-1 1,-10 5-68,0 0 1,-8 0 51,3-4 1,-2 6 50,-7 3 1,-3 3 32,-7 2 0,1-5-28,-6 0 1,4 0 48,-4 5 0,-6 0-56,-4 0-98,0 0 111,5 0-14,-1 0 19,1 7-12,0-5 45,0 4 0,-6-6-37,1 0 0,-5 0-15,5 0 24,-7 0 1,4 2 143,-7 3-177,0-4 18,0 12 1,-2-6 14,-3 3 0,2 1-3,-7-6 1,5 6 8,-5-1 1,5-2-20,-4 2 66,5 0 1,-7 5-51,6-1 0,-1 1 19,1 0 0,1-1-10,-5 1 0,4 1 4,-5 4 0,5-2-9,-5 7 1,2-6 4,-2 6 1,-3-3-9,3 3 0,2 3 5,-2-4 0,5-1-18,-4 2 0,4-7 16,-5 1 0,7-2-106,-2-3 1,-2-4-91,2 0-165,0-7-113,5 4 306,0-7 1,0-13 0,0-4 0</inkml:trace>
  <inkml:trace contextRef="#ctx0" brushRef="#br0" timeOffset="19153">28223 14082 6625,'8'0'689,"-15"0"1,-4 0-639,-14 0 0,-6 0 34,-8 0 0,-3 2-129,-2 3 0,-5 1 86,0 4 0,0 3-126,4-3 0,3-2 49,3 2 1,3-5-55,6 5 1,3-7 57,2 2 1,-1-3-176,6-2 1,-4 0-40,4 0 0,1 0-335,4 0 167,0 0 413,7 0 0,2 0 0,6 0 0</inkml:trace>
  <inkml:trace contextRef="#ctx0" brushRef="#br0" timeOffset="19416">28046 14420 7569,'-10'5'-371,"1"0"342,5 0 1,-9-3-1,4 1 29,-5 2 1,-2 0 56,-3-5 1,1 0-104,-7 0 0,2 0 22,-1 0 0,-4 0 94,3 0 1,3 5-181,-3 0 0,7-1 101,-1-4 1,2 2-424,2 3 432,1-3 0,-1 4 0,0-6 0</inkml:trace>
  <inkml:trace contextRef="#ctx0" brushRef="#br0" timeOffset="19649">27870 14773 6997,'-2'8'-260,"-3"-3"0,-4 2 275,-11-2 1,2 1-86,-7-1 0,3-2 66,-3 7 1,-3-7 3,4 2 0,-4 10 0,-1 1 0</inkml:trace>
  <inkml:trace contextRef="#ctx0" brushRef="#br0" timeOffset="20753">25724 13274 7569,'8'0'-289,"-1"0"255,-7 0 134,-7 6-53,-1 3 1,-2 5 16,0 1 1,-1 1 4,-9 4 1,2-1 16,-6 11 0,-1-4-62,-4 8 1,-7 9 57,-3 1 1,-4 5-97,-1 0 1,-7 2 44,-2 2 0,2 5-64,2-5 1,2-2 37,-2-2 0,3-3-94,-3-2 0,8-7-166,2-2 1,11-9-56,-1-2-372,9-6 682,5-3 0,15-8 0,9-7 0</inkml:trace>
  <inkml:trace contextRef="#ctx0" brushRef="#br0" timeOffset="21736">25724 12069 7268,'0'9'-709,"0"1"737,0 0 0,-5 10 168,0-1 1,-5 2-74,5-1 0,-6 4-11,1 11 0,2-4-35,-2 3 0,0 2-117,-4-2 69,-1 1 1,0-6-1,2 0-84,3 1 1,-3-2 6,3-4 1,2 2 45,-1-6 0,4 4-393,-5-4 92,7 0-112,-4-6 45,7-6 370,0-1 0,7-7 0,1 0 0</inkml:trace>
  <inkml:trace contextRef="#ctx0" brushRef="#br0" timeOffset="22009">25694 12612 7115,'-8'7'3,"0"-4"101,3 7-11,4 0 1,-13 5-1,5-1 22,-4 1-112,-2 0 0,-5 4 1,1 2 11,1 2 1,1 0-4,3 2 0,-1 1 72,0-7 0,1 6-117,-1-6 0,5-1 94,0-8 1,5 2-192,-4-7 132,-1-1 1,-5-5-29,0-4 1,6-3-4,-1-7 1,0-5-11,-5 1 1,1-6-107,-1 6 0,0-11 82,1 6 1,4-9-236,0 4 1,2-1 297,-2-4 0,-3 3 0,5 2 0</inkml:trace>
  <inkml:trace contextRef="#ctx0" brushRef="#br0" timeOffset="22874">25018 11466 7569,'0'8'-210,"7"5"197,1-11 75,0 4 1,5-6 212,-3 0-312,3 0 55,2 0 1,-1-1-68,1-4 1,1 1 45,4-5 0,1-3-48,4-7 1,3 2 92,-4-2 0,4-3-75,1 3 61,1-7 0,4 3 1,0-7-36,-1 1 1,-2 0-20,-2-1 0,1-4 48,-1 0 0,-6-1-53,-3 6 0,-9 1 52,-1 4 1,-9 3-153,-1 6-16,-6 7 151,-15 1 0,-2 14-79,-7 2 60,1 11 6,0 3 1,-1 6-1,1 1 1,-1-1 51,1 0 1,1 1-59,4-1 0,3 6 91,6-1 1,0 0-61,0-4 1,1-6 22,-1 1-28,7-1-40,1 5 0,2-1-5,1-3 0,-1 1 10,5-7 0,1 6-9,4-5 0,5-2 13,10-9 12,-4 4 1,12-11-14,-4 3 22,-3-3 1,12-4-22,-4-3 0,-1 0 64,-3-10-60,-1 4 8,-1-4 1,3-3 1,-6 4 0,-1-4-191,-4 3 184,0 7-3,0-5 0,-7 11 0,0-4-26,-3 6 42,-4 0 1,6 1-50,-7 4 109,-7 3-94,6 7 111,-6 0-87,7-1-3,0-5 16,0 4 131,0-12-135,7 6 19,1-1 1,7-4-1,-1 3 3,1-4 0,1-1 27,4 0 0,-4 0-31,4 0 1,-2 0 5,1 0 0,-4-6 0,0-4 1,0 2 69,-6-2 0,-1 5 6,2-5 2,-6 1-125,2-6 61,-6 0 1,-6 5-64,-4 1 0,-3 4 53,-2-5 1,0 7-118,1-2 1,-6 3 98,0 2 0,1 0-503,4 0 213,-6 0-335,5 0 616,1 0 0,2 7 0,5 1 0</inkml:trace>
  <inkml:trace contextRef="#ctx0" brushRef="#br0" timeOffset="23388">25871 11481 7569,'14'0'-147,"-4"0"233,0 0-288,-7 0-183,4 0 396,-20 6 0,8 2-34,-10 7 1,10 0 103,0-1-72,4 1 1,1 0-31,0-1 0,0-4 39,0 0-19,6-7 1,2 4-3,7-7 1,5 0 7,-1 0 0,3 0 12,-3 0-24,-2 0 1,5-2-1,-4-1 1,2-2 0,0-6-22,-6 1 31,1 3-2,-7-6-47,5 12 26,-11-6 1,6 2-20,-3 0 0,-3 2 14,2 8 0,-2 3 12,-2 7 1,0-5 15,0-1-15,0 1 1,0 5 0,2-2 86,3-3 0,3 3-82,6-3 0,8-2 126,2 2-22,-3-7 0,7 5-61,-3-3 0,-2-3 0,-1 2 14,0-2 1,-3-2-16,-4 0 0,0-2 153,-1-2-129,-5 2-2,4-11 1,-12 5-12,4-7 0,-3 0-7,-2 1 1,-7-1 27,-3 0-35,-3 7 1,-3-5-48,-4 3 1,-1 4 0,-5 1-18,2 3 1,1-3-226,-2 0 0,-1 0 102,6 5 1,1 0-346,4 0 256,0 7 1,2-4 243,4 7 0,2 0 0,14 4 0,1 1 0</inkml:trace>
  <inkml:trace contextRef="#ctx0" brushRef="#br0" timeOffset="23871">26459 11598 7569,'10'0'-254,"-1"0"333,-5 0-188,2 7 198,-6 1-137,0 7 0,0-6 6,0 1 0,-5-5 6,0 5 0,0-5 34,5 5 1,0-6 84,0 6-28,0-6-41,0 2 1,7-6 1,-4 0-137,7 0 136,0 0 1,5-2 0,1-2-77,3-6 1,-1-3 74,7-2 0,-5-1-74,4-4 1,-4-1 26,4-4 1,-4-2-5,4 2 0,-1-3 36,2-1 0,1-1-13,-7 1 1,6 0 12,-6-1 0,6 1 11,-5-1 1,-1 1 4,-4 0 1,-5 1-21,-1 3 1,-5 4 75,1 6-169,-4 7 98,-1 2 0,-6 19 1,-2 3 0,-7 15-5,0 4 0,-4-3 32,-1 7 0,0-1-32,6 1 1,-6 4 47,0-4 1,6-2-26,4 3 0,0-8 9,-5 3 0,7-6-34,3-5 39,-3 4-48,7-11 0,-4-3 27,10-9 0,-2-5-20,7-5 1,-1-3 0,6-8-1,0-2-2,0-2 1,4-6 7,1 2 1,4 1-1,-4-2 1,1 1-170,-1-6 167,-4 1 0,7 1 0,-5 2-214,1 1 0,3 6 218,-3-6 0,4 7 0,7-3 0</inkml:trace>
  <inkml:trace contextRef="#ctx0" brushRef="#br0" timeOffset="24171">27032 11642 7569,'15'0'0,"-1"0"-364,1 0 1,0 0 240,0 0 0,4-1 193,1-4 0,4 3-4,-4-3 1,6 4-3,-2 1 1,-1 0-105,2 0 1,-12 1 117,2 4-133,-4 3 89,-3 7 1,-1 0 17,-7-1 0,-2 6-104,-3 0 0,-8 1 15,-6-2 0,-1-2 0,4 2 1,-2-2-342,-2-3 128,0 1 250,6-7 0,-1 5 0,0-5 0</inkml:trace>
  <inkml:trace contextRef="#ctx0" brushRef="#br0" timeOffset="24445">27738 10996 7569,'0'14'-382,"0"1"0,0 5 297,0-1 1,-7 6 193,-3-6 0,2 7-49,-2-1 1,0 3 15,-4 1 0,-1 0-90,0 1 1,1 6 78,-1 3 1,5-3-96,0-2-39,1 10 47,-6-11 0,0 14-109,0-12 1,2 4 57,4-5 1,-4 0-159,3-4 0,2-2 231,-2-4 0,7 4 0,-4-5 0</inkml:trace>
  <inkml:trace contextRef="#ctx0" brushRef="#br0" timeOffset="24665">27870 11422 7569,'8'0'-311,"-1"-7"1,-14 6-1,-4-4 538,-7 3-239,1 2 2,-4 0 0,0 0-183,-4 0 175,4 7 5,-7 1 0,10 5-152,-6-3 1,1 8 39,-1-4 1,1 3 124,3-8 0,4 5 0,-6 0 0,8 9 0</inkml:trace>
  <inkml:trace contextRef="#ctx0" brushRef="#br0" timeOffset="24927">27576 11789 7569,'23'15'0,"-2"0"0,-6-7-395,-1-3 1,3-4 181,2-1 1,-2 0 291,2 0 0,-4-1 102,-5-4-116,3-3 1,-10-7 34,7 0-44,-7 1 0,2 0-60,-10 5 1,-3 2 54,-7 7-71,1 0 0,-1 0 17,0 0 1,0 5-1,1 2-98,-1 1 116,0 2 0,6 4-42,-1 1 35,7 0 97,-4-1-99,7 1-5,0 0 1,2-1 48,3 1-43,3 0 3,13 0 0,0-1-78,4 1 1,4-5 93,0 0-15,1-7-11,12 10 0,2-5 0,9 7 0</inkml:trace>
  <inkml:trace contextRef="#ctx0" brushRef="#br0" timeOffset="26418">28340 12245 7569,'-8'6'-338,"-5"-4"0,5 10 173,-7-8 0,0 1 351,1-5-43,-1 0 0,-1 0-17,-4 0-65,-3 0-4,-6 0 1,-2 0-1,-3 0 45,-6 0 1,-2 0 141,-2 0-172,-7 0-18,5-6 1,-11 4 20,3-3 0,-1 4 6,-9 1 0,-6 0-139,-18 0 0,-1 0-125,1 0 1,2-5 121,2 0 1,1-7 5,0 3-1207,6-4 1277,-16-2 1,16 5 61,-6 0 1,13-3-180,1-2 0,1-2 242,-1 7 1,-5 2-111,-4-2 1,-7 6 10,-3 0 0,-2-3 12,12 2 1,-14 0-299,-1 5 0,41 2 0,0 1 239,-2-1 0,0 1 0,-1 2 0,0 0-139,-43 0 1,2 0 77,18-5 1,1 0 50,8 0 1,6 0 762,9 0 1,-2-2-701,7-3 0,7-1 1,7-6 496,4 2-532,9 7 1,0-8 1004,8 6-921,-1-7 1,5 6 151,0-4 0,7 2-235,-2 3 1,2 3 109,-2-3-136,3-3 94,-11 7-193,5-12 0,-5 9 20,3-6 1,2 7-76,3-2 0,2 2-11,-7-2 24,7 3 0,-4-6 224,7 3-192,0 4 205,0-12 0,0 5-76,0-7 1,7 0 53,3 0 1,-2 1-62,2-1 0,-1-6 155,6-4-105,-7 4-16,12-13 1,-10 9-10,9-9 1,-1-4 92,2-1-93,-4-3-5,5-2 1,-1-5 2,0 0 2,-1 0-8,2-2 1,-3 4-18,7-7 0,-6 0 27,6-5 1,-5 2 14,4 3 0,-6 3-42,2 7 0,-4 2-11,-1 3 1,-2 4-78,-3 11 1,3-2 18,-4 6 64,4 1 1,2 5-4,0 5 1,-5-3 101,-1 7 0,-4 0-110,5 5 83,-7-6-66,10-2 1,-6-2 4,3 0 1,-2 5-105,-3-5 1,-2 6 106,7-6 1,-5 6-37,5 0 0,-5 0 2,4-1 93,1 4-76,5-6-6,0 7 0,1 0 82,3 0 0,-1 5-45,7 0 0,-4 5 7,9-5 1,-3 6-13,13-1 0,4-4 5,5-1 0,8-1-40,2 1 0,-2-4 33,2 4 0,-1 2-36,-4-2 1,5 4 23,5-4 1,-2 7 97,6-3 0,-1 0-48,2 0 1,-4-4 5,-6 5 0,-5-5-29,0 5 1,0-7 4,5 2 0,6 2-57,3-3 1,6 8 60,4-2 1,-9-4-179,0-1 1,-1 2-72,1-2 1,-2-1 101,1-4 0,7 0 11,9 0 0,-6 0 38,-4 0 1,-7 0 62,-9 0 0,-5 0 0,-6 0 0,-5 0 24,-2 0 1,-8 5-55,3 0 1,-1 5 40,-5-5 0,9 6-27,-9-1 0,4-3 46,-4-2 0,1-4-82,-1-1 1,1 0 151,-1 0 1,0 0-222,1 0 1,-1 0 59,1 0 0,-3 0 65,-2 0 1,1 0-42,-6 0 0,-1 0 30,-4 0 1,0 0-35,-1 0 0,-4 0 50,0 0-79,0 0 47,4 0 0,-4 0-48,0 0 1,0 0 45,4 0 1,-1 2 39,-3 3-49,3-4 1,-6 12-44,3-3 1,1 8 42,-6 2 0,0 4-3,-5-4 1,0 4 1,0-4 1,0 6 2,0-1 0,0 1 50,0-2 1,0 4-50,0-3 0,-2 2-12,-3 3 1,2-1 10,-7 0 0,5 7-24,-4 4 1,-1 2 29,-5 2 0,-4 7-58,-1 3 1,-1 5 68,1 4 0,4-2-23,-4 2 1,4-4 86,1-5 1,-4-3-86,-1-7 1,5-2 113,5-3 1,1-3-58,-6-6 1,2-3 11,3-2 0,-1-4-57,6-6 1,-2-5-157,2 0-165,4-7 200,-6 3-617,7-6 452,0-6 305,0 4 0,0-11 0,0 5 0</inkml:trace>
  <inkml:trace contextRef="#ctx0" brushRef="#br0" timeOffset="28249">18948 14156 7569,'-9'0'-205,"3"0"-80,6 0 335,0 6 3,0-4 1,6 5 11,4-7 0,0 0 6,5 0 0,-2 0 15,11 0 1,2 0-17,9 0 1,7 0-2,7 0 0,7 0 3,-2 0 1,3-5 5,2 0 1,1 0-40,4 5 1,-2 0 3,6 0 1,-6 0-56,2 0 0,-4-5 66,-1 0 1,-11 0-73,-4 5 1,-10 0 59,0 0 0,-9-5-104,-6 0 1,-2 0 91,-3 5 1,-5-1-66,-4-4-39,3 3 29,-7-4 0,6 7-53,-7 4 1,-2-1 51,-3 5 0,-3-4-24,-7 5 0,1 0 44,-1 5 1,0-2-21,1-4 0,-3 4 4,-2-3 0,2 2 16,-2-3 1,7 0-9,3-4 0,5-4 77,-2 6 0,7-9-61,4-3 1,5 2 57,10-7 0,-2-5-49,6-4 1,1-2 92,4 1 0,0 4-79,1-4 1,-1 2 111,1-2 1,-6 6-18,1-1 1,-7 0 52,1 6 1,-4-4-2,-5-2-93,3 0 1,-13 0-41,0 1 0,-13-1 48,-12 0 0,-1 6 4,2-1 1,-4 2 8,3-2 0,-1-2-195,2 7 1,2-4-105,8 4 0,-1-7-506,0 2 725,7 4 0,-5-7 0,5 5 0</inkml:trace>
  <inkml:trace contextRef="#ctx0" brushRef="#br0" timeOffset="28547">20447 13671 7267,'8'8'-477,"-1"-2"661,-14-6 0,-3 0-65,-9 0 1,1 0 80,-7 0 0,-1 0-93,-8 0 1,1 0 53,-6 0 1,0 0-63,-5 0 1,-2 0 1,-3 0 1,-3 0-157,-7 0 1,-2 0 108,-2 0 1,2 0-258,-2 0 1,2 5 106,2 0 1,7 0-328,3-5 0,-2 5 158,2 0 1,-4 1-10,4-1 1,0-3 32,4 3 1,8 1 240,3-1 0,9 7 0,4-4 0</inkml:trace>
  <inkml:trace contextRef="#ctx0" brushRef="#br0" timeOffset="28840">19418 13877 7476,'-7'-15'523,"-1"2"-400,-6 3 0,-3-3 0,-2 3 1,2-1-16,-2 1 0,-3-3-82,3 3 0,-4-3-98,8-2 0,-3 1 65,8-1 0,4-1-104,1-4 1,5 2 49,5-7 1,8 6-38,7-6 0,6 7 0,-2-1 1,-1-2-222,2 1 1,-1 0 2,6 6 316,-1-1 0,7-6 0,1-2 0</inkml:trace>
  <inkml:trace contextRef="#ctx0" brushRef="#br0" timeOffset="29817">23049 14068 7006,'14'0'136,"1"0"0,5 0-38,-1 0 0,7 0 70,-1 0 0,3-5-99,1 0 0,2-2-55,3 2 1,4 4 61,6-4 1,5 2-126,0-2 0,6 3 78,-1-3 1,4-1-51,0 1 0,-5-2 26,-4 2 1,-4 2-95,-1-7 1,-4 7 34,-1-2 0,-7-1 46,3 1 1,-11-5 15,-4 5 1,-9 0-13,-1 5 1,-7 0 35,4 0-188,-7 7 135,-7 1 1,1 6-6,-4 1 1,-3-7 16,3-3-2,-3 3 1,3-1 7,1 3 1,-1-2 3,-5-3-18,7-4 1,-5 11-77,3-7 65,-3 6 0,-2-3-10,1 7 0,4 0 50,0-1 0,7-4-30,-2 0 0,1 0 16,0 5 0,2-6-20,-3 1 1,5-7 46,5 2 1,3-3-40,7-2 0,0 0 40,-1 0 1,1 0-22,0 0 1,4-7 1,1-2 1,6 0 44,-2 0 1,-2-1-50,-3-5 1,3 0 100,-3 1 1,1 4-10,-6 0 115,-5 0-138,4-4-34,-12-1 1,4 2-10,-10 3 0,2-1-6,-7 6 0,5-7 32,-4 2 1,4 2-12,-5-1 1,5 0-22,-5 0 1,0-5 7,-4 5 1,-1 1-72,0-2 0,1 2 67,-1-2 1,-5-3-91,1 3 0,-1 2-37,5-2 1,-4 5-183,-1-5 1,1 7 53,4-2 228,0-3 0,0 6 0,1-4 0</inkml:trace>
  <inkml:trace contextRef="#ctx0" brushRef="#br0" timeOffset="30282">24313 13627 7569,'8'0'-732,"5"0"367,-11 0 91,4 0 616,1 0-5,-6 0-225,6 0-56,-20 0 0,8 0 13,-10 0 0,4 0 0,-4 0 1,-5 0-1,1 0 1,-6 0-6,6 0 0,-12 0-1,1 0 1,-4 0-65,0 0 0,1 0 39,-6 0 1,1 0-8,-1 0 0,-3 0-94,2 0 0,-7 0 103,-2 0 1,-5 0-139,5 0 1,-6 0 72,1 0 0,3 5-131,2-1 0,8 1 89,2-5 1,11 2-61,-1 3 0,9-3-12,1 2-254,2-2-36,9-2 429,2 0 0,7 0 0,4 0 0,3 7 0,7 1 0</inkml:trace>
  <inkml:trace contextRef="#ctx0" brushRef="#br0" timeOffset="30574">23519 13774 7569,'8'0'-1300,"-1"0"1481,-7 0 229,6 0-139,-4 0-30,4 0-124,-19 0 0,2 0 86,-14 0 1,1 0-90,-6 0 1,-1 0 49,-3 0 0,6 0-76,-6 0 0,8-2-64,-3-3 1,1 2-6,8-7 1,-4 2 88,4-2 0,0-3-173,6 3 0,1-3 44,3-2 0,3-1-62,7-3 1,9 1 56,5-7 1,6 1-101,4-6 0,11-1-24,-1-3 0,5 4-93,0 1 0,4 1-175,-4 9 1,2-1 38,-2 5 379,-3 7 0,0-5 0,1 5 0</inkml:trace>
  <inkml:trace contextRef="#ctx0" brushRef="#br0" timeOffset="31999">14979 14288 7569,'-8'0'-296,"1"0"0,9 0 425,3 0 1,3 0-62,6 0 0,3 0 71,2 0 0,-2 0-63,2 0 0,-1 0 97,2 0 0,1 0-66,4 0 1,4 0-30,0 0 1,7-5-91,8 0 0,9 0 112,6 5 0,-1-1-142,6-4 0,-5 3 69,-5-3 1,1 4-57,-6 1 1,0 0 58,-5 0 1,-11 0-80,-4 0 1,-9 0 89,0 0-9,-4 0-41,-1 0 42,-7 0-48,-2 0-217,-6 0 124,0 6 38,0-4 37,0 11 1,-1-5-6,-4 7 11,3-7 2,-11 5 1,5-6-17,-7 2 1,1 4 13,-1-3 1,0 3-1,0 2 1,1-5 5,-1 0 1,2-6-62,3 6 51,4-6 15,6 9 1,1-12 76,4 4 0,5-3-78,10-2 0,4-5 134,10 0 1,4-5-69,6 5 1,0-6 57,0 1 0,-5-1-42,1 1 0,-9-2 89,-2 7 1,-6-6-5,-8 1 0,-2 2 75,-4-2-128,5 7 72,-13-10-166,6 5 1,-9-5 70,-3 3 1,-3-3-16,-7 3 0,-6 2 3,-3-2 0,1 2-107,-2-2 1,1-1-88,-6 6 0,3-5-163,2 5 0,-1-5-524,6 5 0,-4-4 819,4 4 0,-6 0 0,3 5 0</inkml:trace>
  <inkml:trace contextRef="#ctx0" brushRef="#br0" timeOffset="32444">16360 13891 6803,'-14'0'352,"-1"0"0,0 0-165,1 0 0,-3-1-60,-2-4 1,-6 3-11,-9-3 0,-2 2-45,-3-2 1,-9 3 35,4-3 1,-3 4-166,3 1 0,0 0 97,0 0 0,0 0-176,0 0 0,4 0 36,1 0 1,2 0-197,-3 0 0,0 0 27,5 0 1,-4 0-82,5 0 1,-1 0-104,6 0 453,6 0 0,-5 0 0,6 0 0</inkml:trace>
  <inkml:trace contextRef="#ctx0" brushRef="#br0" timeOffset="32786">15728 13979 7569,'0'9'-348,"0"-3"1074,0-6-571,-6 0 1,3 0-10,-7 0 1,-2 0 0,-7 0 0,1 0 22,-7 0 0,1-5-135,-6 0-63,-5-6 128,-3 9 0,-1-9-180,0 6 0,6-7 53,-1 3 0,3 1-90,1-2 0,6 2 35,-1-2 1,12-3-41,-2 3 0,10 2 47,1-2 1,4 0 37,4-5 0,11 1 72,10-1 0,9 0-59,5 1 0,5-3-115,5-2 1,-1 1 81,6-7 0,-2 7-216,2-1 0,3 2-112,-3 3 235,3-1 0,-5-6 1,-1-2-1</inkml:trace>
  <inkml:trace contextRef="#ctx0" brushRef="#br0" timeOffset="34136">10422 14391 7231,'8'0'418,"5"0"-278,-3 0 1,5-2-34,4-3 1,4 4-5,7-4 0,-1 3 11,0 2 0,6-1-40,-1-4 0,7 3 48,-2-3 1,10-1-96,5 1 1,10-2 26,4 2 1,4 4-52,2-4 1,-6-2 28,1 2 0,-1 0-209,6 5 0,9-1 131,0-4 1,-4 3 44,-11-3 0,-9 4-78,-5 1 0,-10 0 94,-14 0 1,-7 0-61,-4 0 1,-3 0 25,-1 0 5,-7 0 16,5 0 0,-9 0 200,5 0 1,-5 1-192,1 4-8,-4-3 20,-1 4 0,5-4-12,0 3-14,0-3 0,-5 6-43,0-3 1,-2-2-8,-3 7 0,2-5 11,-7 4 0,5-4-10,-4 5 1,-1-5-21,-5 5 1,5-2 10,1 2 25,-1 3-50,-5-5 117,0 7 0,2-5-30,4-1 1,-3-4 17,7 5 35,0-7-68,5 4 30,0-7-18,7 0 0,8 0 23,9 0 0,4 0-22,1 0 0,7-5 56,3 0 0,4-5-15,1 5 1,5-4 80,0 4 0,0-5-4,-5 5 0,-6-5-46,-4 5 1,-10-5 146,-4 6-100,-4-8-146,-8 11 1,-1-8 89,-7 4 0,-7 4-14,-2-4 1,-11-2-3,-4 2 0,-4-1-6,-2 1 0,6 3-62,-1-2 0,2-3 37,-1 2 0,-2-5-69,6 5 1,1-4 94,4 4-201,0-7 1,1 6 47,-1-4 1,0-1-413,0 6 1,-1-5 6,-3 5 517,2-7 0,-11 4 0,6-6 0</inkml:trace>
  <inkml:trace contextRef="#ctx0" brushRef="#br0" timeOffset="34787">12700 13862 6597,'-16'0'230,"-4"0"1,3 0 61,-8 0-140,-6 0 0,-7 0-18,-6 0 1,-6 0-59,-4 0 0,-15 0-10,-4 0 0,-4 0 46,3 0 1,3 0-191,2 0 1,-11 0-139,-3 0 0,-2 0-1,-3 0 0,6 0 16,8 0 1,7 0-90,4 0 1,4 0 35,5 0 1,-1 0 56,6 0 0,-5 0 36,5 0 1,0 1 160,5 4 0,6-3 0,4 3 0,9-3 0,2 2 0,4 1 0,-3-1 0,5-3 0,3-1 0</inkml:trace>
  <inkml:trace contextRef="#ctx0" brushRef="#br0" timeOffset="35100">11245 14038 7569,'-21'0'-529,"5"0"0,-12 0 728,3 0 1,-2-5-14,-3 0 1,-4-4-147,0 4 1,-6-7 60,6 2 0,5 2-80,4-1 0,2 0 141,-1 0-204,3-5 1,8 6 50,3-6 1,3 4 33,7 0 1,12 0 20,2-4 0,13-1-31,2 0 0,7-4-91,8-1 0,5-1 95,0 1 1,5 2-231,-5-6 0,5 6 69,-5-2 0,6-1 124,-1 1 0,-3 1 0,-1 4 0</inkml:trace>
  <inkml:trace contextRef="#ctx0" brushRef="#br0" timeOffset="36246">8702 14582 7569,'0'15'-11,"0"-1"1,0-4 40,0 0 243,0-7 140,0 10-424,0-11 0,0 3 202,0-10 3,0-3 0,5-8-2,0-4 0,7 2-16,-3-7 0,-1 6-39,2-6 1,0 1-18,5-6 1,-1-4-124,1 0 1,0-7 104,0 2 0,-1-5-65,1-5 1,5 3 40,-1-3 0,1 3-257,-6 2 1,1 7 80,0 2 0,0 4-405,-1 2 0,-1 6-412,-3 3-101,3 4 1016,-11 8 0,4 8 0,-6 8 0</inkml:trace>
  <inkml:trace contextRef="#ctx0" brushRef="#br0" timeOffset="36602">9423 14553 7569,'8'-8'-1484,"0"-6"1471,-3 5 0,3-11 113,7-4 0,1-4 48,4-2 1,-2-6 154,6-3 1,-4 0 127,4-5-256,1 3 1,2-9-126,-2 5 0,-4 3 43,-6 3 0,0-4-313,-1 4 0,-4 3 195,0 2 0,-7 8-466,2 1 0,-3 7 188,-2-1 0,0 2 303,0 3 0,0-1 0,0 0 0</inkml:trace>
  <inkml:trace contextRef="#ctx0" brushRef="#br0" timeOffset="37192">9893 13597 7569,'-2'10'0,"-3"0"0,-3 0-196,-6 4 103,-8 1 1,-2 5 692,-11-1-340,-2 7 0,-9-1-271,-3 9 1,2-1 16,-7 6 0,5 2-125,-5 8-1153,7 3 1318,-11 7 1,1 6-115,-6 4 0,-1-9-128,5-1 0,0-5-107,1 0 0,10-4 303,4-5 0,5-3 0,-4 1 0,3-3 0,-1 1 0,2-2 0</inkml:trace>
  <inkml:trace contextRef="#ctx0" brushRef="#br0" timeOffset="37810">9717 12612 7569,'0'-8'-257,"0"2"486,6 6-16,-4 0-133,4 0-49,-6 6 0,-5-2 134,0 5 0,-4 1-24,4 5 0,-7 4-57,2 1 1,2 4 70,-1-4 1,-1 6-245,-5-1 1,0 2 64,1 3 0,-1-1-75,0 1 0,2-1-152,3 0 0,-3-6-212,3-3 0,4-4 463,1-1 0,3 0 0,2-1 0</inkml:trace>
  <inkml:trace contextRef="#ctx0" brushRef="#br0" timeOffset="38104">9761 12921 7569,'1'15'286,"4"-1"-149,-3-5 1,4-1-34,-6-3 33,0-4 1,-1 8-53,-4-5 0,2-2 56,-7 3 0,0 1-153,-5-1 1,1 7 69,-1-2 0,-5-2-80,1 2 1,-3 4 34,3 6 0,2-1-76,-2-4 1,3 0 51,1 0 0,-2-1-71,-2 1 0,7 0 21,-2-1 0,2-4 100,-2 0-59,-1-7 1,0 4 16,1-7-68,-1 0 1,0-5 62,0 0 0,6-6-174,-1 1 0,5-3-42,-5-2 0,5-1-418,-5-4 642,7 4 0,-3-12 0,6 5 0</inkml:trace>
  <inkml:trace contextRef="#ctx0" brushRef="#br0" timeOffset="39370">8893 12186 7569,'15'0'-195,"0"0"195,-1 0 0,1 0-4,0 0 1,4 0-2,1 0 0,1-6 68,-1-4 0,3-3 143,6-2 0,1 0-200,-1 1 33,0-1 0,1-5 49,-1 1 1,-1-2-39,-4 1 1,3 2 107,-8-7 0,1 6-58,-6-6 0,-4 6-15,0-6 0,-7 7-24,2-1 10,-3 2-161,-2 3 0,-8 5 94,-7 5 0,-1 2-105,-9 2 0,1 2 73,-6 2 1,1 6-99,-1 10 1,3-4 61,2 4 0,-1 1 57,6-1 0,-4 1-18,4-2 1,2-2 11,9 2 1,-3 3 17,7-3 1,0 1 12,5-5 1,0-1-21,0 1 1,2-2-2,3-3 0,8 1-98,7-6 0,11 5 89,-2-5 0,5 0-23,1-5 0,-4 0 30,3 0 1,2-7 3,-2-3 1,0 2-22,-4-2 1,1 1 1,3-6 1,-3-5 51,3 1 1,-2-1-42,-3 5 0,-1 2 45,-4 4 0,-3-4-34,-6 3 0,0-2 105,0 2 1,-7-3 17,-3 4 19,-4 2-92,-1-6 0,-1 6 6,-4-2 1,-3 2-28,-7 7 1,-6 0 19,-4 0 0,2 0-99,-1 0 1,4 0 85,-4 0 0,6 7-122,-2 2 1,4 5 64,1 0 0,0 1-5,1 0 0,4-1-28,0 1 1,7 5-5,-2-1 0,3 1 4,2-5 0,0-1 30,0 1 1,7-5-33,3 0 0,3-2 25,1 2 1,8-4-9,2-6 0,5 0 15,6 0 1,2-6 0,7-4 1,-1-3 1,-4-2 1,2-1 7,-7-4 0,1 2 43,-6-6 1,-1 6-53,-4-2 1,2 4 81,-6 1 0,-1 2-68,-4 3 1,-2-3 48,-3 3 0,3 4 23,-3 1 15,3 3-85,2 2 21,-1 0 0,-5 7-54,-5 2 1,-2 5 50,-2 0 0,0 6-34,0-1 1,-2 1 21,-2-5 1,2-1-12,-3 1 1,2 0 3,-2 0 1,3-6-2,-3 1 0,4-5 4,1 5 3,0-7 1,1 9 1,4-8 1,-3 3-3,3-2 1,3-3 7,2 2 1,3-2-9,1-2 0,1 0 66,0 0 1,1-5-63,4 0 1,1-6 2,4 1 1,1-3 3,-7-2 0,3 1-1,-3-1 1,-3 0-18,4 0 1,-4 2 18,-1 4 0,0-3 34,-1 7 0,-4-5-36,0 6 0,-5-1 124,5 5-104,0 0 1,4 0 43,1 0-59,0 0 1,-2 6-1,-3 4 1,1-2-91,-6 2 1,0 0 59,-5 4 1,0 3-132,0 2 0,-5-1 70,0 7 0,-6-7-98,1 1 0,-3 3-96,-2-3 1,0-1-133,1-8 1,-1 1 400,0-6 0,0 7 0,1-4 0</inkml:trace>
  <inkml:trace contextRef="#ctx0" brushRef="#br0" timeOffset="39619">10834 11495 7569,'14'0'-71,"1"0"0,-5 0 387,0 0 527,-7 0-640,3 0-66,-6 7 1,0 1-120,0 7 0,-6 1 115,-4 4 1,2 2-93,-2 8 1,0 6-28,-4 3 1,-3 2-144,-2-2 0,2 3-317,-2-2 1,2 2 252,3 2 0,-1-6-433,0-4 1,6-3 625,-1-1 0,6-1 0,-2 0 0</inkml:trace>
  <inkml:trace contextRef="#ctx0" brushRef="#br0" timeOffset="39813">11201 11598 7569,'8'7'-605,"-8"-6"1,-5 7 517,-9-3 1,-1 2 338,-14 3 0,1 3-263,-11-3 0,1 3-233,-1 1 0,-4 1-85,4 0 329,3-1 0,0 8 0,7 1 0,0 6 0</inkml:trace>
  <inkml:trace contextRef="#ctx0" brushRef="#br0" timeOffset="40145">10834 12010 7569,'29'0'-1174,"0"0"1097,1 0 1,-7 0 169,-4 0 1,-2 0 38,-3 0 0,1-2 164,0-3 1,-5 2-192,-1-7 1,-5 5-222,0-5 0,0 6 146,1-6-15,-4 6 1,-1-2-19,-10 6 1,-3 0 26,-1 0 0,-1 0-20,0 0 1,6 6-51,-1 4 0,0-2-43,-5 2 64,7 0 0,2 5-16,6-1 1,0 1 24,0 0 61,0 0 0,6-1 6,4 1 1,5-5-12,4 0 0,-1-6 11,7 6 0,-1-6-10,6 0 1,5-2 9,5-2 0,-4 0-43,-2 0 19,3 0 1,-1-5-43,4 0 0,-4-5-115,-7 6 1,-1-1-211,-4 5 0,-3-2 340,-6-3 0,0 3 0,-1-4 0</inkml:trace>
  <inkml:trace contextRef="#ctx0" brushRef="#br0" timeOffset="41722">11892 12436 7569,'0'8'-354,"0"-1"1,-2-7 403,-3 0 0,-3 0 232,-6 0 1,-6 0-133,0 0 0,-11 0-35,2 0 0,-10 0 130,0 0-172,-4 0 1,-8 0 98,-2 0 1,0 1-68,-1 4 0,-1-3-31,-9 3 0,-4-4-82,-11-1 0,1 5-30,-10 0 0,4 2-167,-4-2 1,0-4 128,5 4 1,-12-2 53,44 0 0,-1-1 0,1-1 1,1 0-34,-2 1 0,1 1 0,-44 0 41,12 2 1,-2-3-19,6 3 1,-4-4 65,5-1 1,-1 2-39,6 3 0,6-4 8,3 4 0,-1 2 8,1-2 0,-4 6 91,4-1 0,-6-2-81,1 2 1,4 0 0,1 4 0,5 1-112,5 0 0,7-5 71,3-1 1,1 0-78,-10 0 0,7 3 183,2-7 1,6 4-255,9-4 0,1 0 331,4-5 1,7 0-104,7 0 1,5 0 195,-4 0-215,5 0-50,-2-6 0,8-2-2,2-7 0,-2 0-18,3 1 0,3 0 23,2 5 0,-2-9-7,2 3 0,-2-3-2,2 3 0,6 1 6,-6-1 0,11-6-1,-6-4 1,3-1 1,-3 2 0,4-9 7,1 3 1,6-9-10,-2 0 1,-1 2 4,2-3 0,-2 1 0,1-5 1,-1 0 94,-3 0 1,-4 1-21,4 4 0,-4-2 195,-1 7 1,-1-7-142,1 2 0,-2 3-172,-3 2 1,1 3-49,-6 1 0,5 7 40,-5 4 1,1-2-82,-1 1 122,-3 0 0,9 6 16,-6-1 1,5 0-36,-5 1 0,1-1 66,-1 0 0,-1 5-36,5 1 1,-4-1 10,5-5 1,-5 2-89,5 3 0,-5-1 76,5 6-5,-7-6 1,10 9-19,-3-3 201,-4 3-151,7 2 0,-9 0 50,5 0 1,-4 0-68,5 0 1,-5 0 4,5 0 0,-5 0-6,4 0 0,1 0 20,5 0 1,1 0-17,4 0 1,-2 2 3,6 3 1,1-2 103,4 7 1,-1-7-69,-4 2 1,4-3 85,-3-2 0,3 0-88,1 0 0,7 0 15,3 0 1,4 0 23,1 0 0,6-2-30,4-3 1,8 4 22,2-4 0,-5 1-22,-5 0 0,-1 2-107,6-3 1,7 3 97,2 2 1,6-5-136,4 1 0,-3-3-155,4 2 1,-4 4 96,-2-4 0,-4 3-9,-1 2 0,1 2 83,5 3 1,-8 3 78,-2 6 1,-12 1-59,-7 0 0,-3-1 107,-8 1 1,1 0-48,-6 0 0,0-6 24,1 1 1,-1-7-34,1 2 0,6-3 11,3-2 1,3 0 102,2 0 1,5-5-113,0 0 1,0-5-45,-5 5 0,-4-1 27,-1 1 0,-10 3 3,5-2 0,-12 2 9,2 2 1,-6 0 3,-3 0 1,0 0-1,-1 0 0,-4 0 11,0 0 0,0 0-62,4 0 0,-4 2 46,0 2-69,0-2 1,4 5 44,1-7 16,0 6 0,0-3-17,-1 7 0,-4-5-2,0 5 0,0 0 24,4 4 1,-1 1 6,-3 0 1,2-5-2,-7-1 1,4 6-13,-4 5 1,0-1-54,-5-4 0,0 0 51,0-1 1,0 6-13,0 0 1,0-1 12,0-4 1,-5 6 2,0 4 1,-4-3 7,4 3 1,-7-2-21,2 1 0,2 9 49,-2-4 1,1 4-38,-6-4 1,0 6 21,1-1 1,-1 7-14,0-2 0,0 4 5,1 1 1,-1 0-4,0 0 1,1-5 0,-1 0 0,0-8-44,1-1 1,4-3-2,0-7 0,5 0-76,-5-6 1,5-4-3,-4 0-711,5-7 429,-9 4 402,12-14 0,-12-1 0,4-7 0</inkml:trace>
  <inkml:trace contextRef="#ctx0" brushRef="#br0" timeOffset="43005">7909 14112 7569,'14'0'-844,"1"0"1379,-7 0-58,5 0-350,-11 0 145,4 0-54,-6 6 42,7-4 31,-6 4 57,6-6-87,-7 0 74,0 7-204,0-5 1,-7 6-81,-2-3 1,-4-4 96,-2 4 0,-6 2-51,-4-2 0,-3 0-3,-1-5 0,0 4 8,-1 1 1,4 0-15,-3-5 0,3 0-8,-9 0 1,4 0-70,2 0 0,-1-1 45,1-4 1,-7 3-76,-3-3 0,-5 4 63,-5 1 0,-3 0-115,-7 0 0,0 0-10,0 0 0,0 0-69,1 0 1,5 0-43,4 0 0,5 0 73,5 0 1,3 0-2,7 0 1,1 0 22,3 0 1,4-2 67,7-3 0,4 3-146,0-3 96,7-3 7,-4 7 174,7-6 214,0 7-319,-6 0-7,4 0 13,-5 7 7,7-6 70,0 6-77,0-1 5,0-4 24,0 5-23,0-1 127,0-4-118,0 4 40,0 1 1,0-4-23,0 7 1,-1 0 12,-4 4 1,2 1-2,-7 0 0,5-1-8,-5 1 0,2 5-30,-2-1 1,-3 3 20,3-3 0,2-1-48,-2 7 1,1-6 38,-6 6 0,5-6-92,0 6 1,0-2 28,-4 1 0,4 2-10,0-6 0,2 4-119,-2-4 0,-1 0 81,6-6 0,-5 1-442,5 0 104,-6-1-779,9-5 390,-11-3 816,11-12 0,-11-9 0,5-8 0</inkml:trace>
  <inkml:trace contextRef="#ctx0" brushRef="#br0" timeOffset="43373">6762 14803 6096,'-8'0'26,"-7"-2"149,0-3 0,-1 3-67,-8-2 1,4-3 66,-4 2 0,-6 0-64,-4 5 1,-2-1 115,2-4 0,1 3-79,-6-3 0,4 3-30,-4 2 1,7 0-178,-3 0 1,-2 5 56,-3 0 1,-2 0-358,-2-5 0,-2 5 210,-3 0 1,5 5-304,0-5 0,3 0 452,12-5 0,-4 6 0,10 2 0</inkml:trace>
  <inkml:trace contextRef="#ctx0" brushRef="#br0" timeOffset="43706">6586 15067 7569,'-10'8'-13,"0"-3"0,-1-3 50,-9-2 1,2 0 30,-6 0 0,-1 0 131,-4 0 1,-1 0-177,1 0 0,-1 0 82,1 0 0,0 0-188,-1 0 0,2-2-108,4-3 1,-4 4-108,4-4 1,2 3 297,3 2 0,-4 0 0,0 0 0</inkml:trace>
  <inkml:trace contextRef="#ctx0" brushRef="#br0" timeOffset="43980">6395 15376 7569,'-15'15'0,"0"-2"-58,0-4 166,1-2-31,-1-1 1,-5-4-118,1 3 1,-7-3 70,1-2 1,-1 0-32,2 0 0,-4-7 0,5-1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1:21.60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0 765 7569,'0'8'-678,"0"-1"591,7-7 1,-4 0 139,7 0 1,-7-7 1,9-1-14,-8-6 0,8 4-15,-2 0 1,-2 2 137,2-2-119,-1-3 1,11 5 41,0-7 0,-1-4-33,-4-1 1,5 0-27,-1 6 1,2-3 35,-1-2 1,-4 2-106,4-2 0,-4 2 100,-1 3 1,0 4-75,-1 0 1,-4 5-4,0-5-24,0 7-5,4-3 1,-4 6 60,0 0-97,-7 0 1,4 1 80,-7 4 1,0-2-104,0 7 0,-2 0 52,-3 5 1,2-1-39,-7 1 0,5 0 62,-4 0 1,0-1-8,0 1 0,-3 0 74,7-1 1,0 1-113,5 0 167,0-7-125,0 5 141,0-11-109,0 4 69,7-12 0,1-3-47,7-5 1,-1-1 1,1 0 0,0 1-22,0-1 0,-1 2 13,1 3-1,0-3-27,-1 3 1,1 2 25,0-2 0,-1 2-31,1-2 0,0-1 32,0 6-44,-1 0 37,1 5 6,0 0-14,-1 0 0,-5 2 3,-5 3 0,-2-2-22,-2 7 1,0-1 20,0 6 0,0-5-50,0 0 1,-2 0 35,-2 4 0,2-4-3,-3 0 0,3-5 7,2 5-3,0-7 36,0 10-33,0-11 1,7 4 21,3-6 1,3-2-16,1-2 0,1 0 20,0-6 0,0 6-16,-1-6 0,1 5 51,0-5-37,-1 7 3,1-10-26,0 11 20,-1-4-27,-5 6 23,-3 6-43,1 2 0,-6 7 32,4 0 0,-2-6-2,2 1 1,-3-5 1,3 5 1,1-5-3,-1 5 0,5-5 33,-5 4-32,6-5 0,-2 7 61,5-6 0,-4 1-53,0-1 0,-5-3 63,5 3 1,-1-3-54,6-2 1,0 0 57,0 0 1,-1 0-44,1 0 1,0-7 3,-1-3 1,6 2 39,0-2 1,-1 5-36,-4-4 1,0 0 34,-1 0 1,-4-5-35,0 5 1,0-3-41,4 2 0,-4-3 39,0 4 1,-7 0-143,2 0 92,-3 5-6,-2-9 0,0 10-18,0-7 0,-2 7 38,-3-2 0,2 3-51,-7 2 1,0 0 38,-4 0 0,-1 0-28,0 0 0,1 2 26,-1 3 0,5-2 4,0 7 0,0-5 0,-4 5 1,4-2 3,0 2 0,2 3 8,-2-3 0,-1 3-13,6 1 0,-5 1 1,5 0 0,0-1-3,5 1 19,0 0 1,0 0-14,0-1 1,0 1 27,0 0 0,7-6 2,3 1 1,3-7 4,1 2 1,3 2 37,2-2 0,-1 0-54,7-5 1,-1-2 29,6-3 1,-1-1-24,0-4 1,-1-3 29,-3 3 1,2-5-21,-2-4 1,1 1 0,-1-7 1,2 6 26,-2-6 0,3-1-1,1-8 0,-4 1-11,-1-6 0,1 5-8,4-6 1,-1 1-80,-4-5 1,2 0 75,-6 0 0,4 1-178,-4 4 1,-5-2 61,-6 7 1,-4 6 40,5 9 0,-7 2-140,2 3-10,-3 6 184,-2 1 0,-5 9-52,0 3 1,-6 3 48,1 6 0,-3 8-34,-2 2 0,0 4 19,1 1 0,-1 2-12,0 4 1,1-3 19,-1 7 1,0-6-5,1 1 0,4 2-1,0-1 1,2-1-18,-2-5 1,-1 1 4,6-1 0,-5-1 55,5-4 0,-2 3-47,3-8 0,2 1 122,-3-6-64,3 1 0,2-5 5,0 0 0,2-7-4,3 2 0,-2-3 8,7-2 1,-5-5 29,5 0 1,1-12-47,9 3 0,-2-6 84,6 1 1,1 1-72,4-7 1,5 1 72,1-6 1,6 1-89,-2-1 1,8 1 4,2 0 0,0 1-101,-5 3 0,0-2 69,0 2 1,0 2-209,1-1 1,-3 6 65,-3-2 1,-3 4-90,-6 1 1,-3 7 231,-2 3 0,3 3 0,-6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1:33.7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647 897 6745,'9'-2'100,"-5"-3"0,3 2-50,-2-7 1,1 0 11,-1-4 0,-1-1-6,5 0 0,-5 1-17,1-1 3,3 0 1,-5 0-45,7 1 1,-2-1-11,2 0 0,3 1-33,-3-1 0,3 0 73,1 1 1,1 4-72,0 0 1,-1 2 54,1-2 1,0 3 1,0 7 0,-6 0 11,1 0 12,0 0-37,5 7 0,-7 1 2,-3 7 1,1 1-14,-1 4 0,0-4 19,-5 4 1,-2 1-30,-2-1 0,2-1 24,-3-4 1,2 1-15,-2 4 1,3-4-2,-3 4 0,4-9-12,1-1 22,0 0 0,0 4-3,0 1 8,0-7 0,1 4-7,4-7 1,-2 0 39,7-5 0,0 0-36,5 0 1,-1 0 73,1 0 0,0 0-61,0 0 1,4-2 4,1-3 0,-1 2-28,-4-7 0,5 2 25,-1-2 1,1-3-3,-5 3 1,-1-3 1,1-2 1,0-4-31,-1-1 0,-1 1 21,-3 4 1,2-1 31,-7-4 1,4 4 12,-4-4 0,2 4 11,-2 1 0,-4 0-87,4 1 1,-3-1 45,-2 0 1,0 5-113,0 1 0,-2 5 66,-3-1 1,2 4 10,-7 1 1,5 0 4,-4 0 1,-1 0-13,-5 0 1,2 6-6,3 4 1,-3 3 35,3 2 1,-1 4-10,1 1 1,-1 0 8,6-6 0,0 6 4,5 0 1,0-1-13,0-4 0,0 4 54,0 1 0,0 0-52,0-6 1,6 1 35,4 0 0,-2-1-22,2 1 1,0-5 5,5 0 0,-1-7-37,1 2 0,0-3 30,-1-2 1,1 0-37,0 0 1,-4-2 29,4-3 0,-4-3-29,9-7 0,-4-1 21,-1-4 0,5-3-11,-1-6 1,2 0-11,-1-1 0,-4-4-1,4 0 0,1-7 11,-1 2 1,-1-4 2,-4-1 0,0 0 60,0 0 1,-1 1-58,1 4 0,-2-2 43,-3 7 1,-2 0-34,-3 4 1,-4 7-118,4 4 0,-5 3 76,-5 1 0,2 7-84,-7 3 0,1 5 102,-6 5 1,-5 8-12,1 6 1,-1 12 39,5-1 0,-3 9-54,4 0 1,-4 4 75,8 1 0,-1 3-58,1 7 0,-3-2 72,3 7 1,2 0 1,-2-5 0,2 5 5,-2 4 0,-1-2-28,6 2 1,-7 4 4,2 2 0,-3-2-30,-1 1 0,-1-10 17,0 0 1,1-14-129,-1 1 1,0-11 74,0 0 1,1-9-192,-1-6 0,0-4-51,1-5 1,-1-4 273,0-6 0,1 0 0,-1 0 0</inkml:trace>
  <inkml:trace contextRef="#ctx0" brushRef="#br0" timeOffset="241">1632 1000 7569,'0'9'0,"0"1"0,0-5-703,0 5 148,0-7 453,-6 10 0,-2-11 367,-7 3 0,-6 1-136,-4-1 1,2 0-79,-1-5 1,2 0-67,-7 0 24,9 0 0,-14 5-80,10 0 1,-4 5-247,-1-5 317,-1 6 0,1-3 0,-1 7 0</inkml:trace>
  <inkml:trace contextRef="#ctx0" brushRef="#br0" timeOffset="1623">2073 1294 6571,'8'0'148,"-8"6"1,-8 1-51,-7 3 0,-4-2 157,-1-3-198,1-4 0,-3 6 54,-2-7 1,-4 0-32,-1 0 0,-7 5-20,-3 0 1,-10-1 29,-5-4 0,-5 2-68,-5 3 1,9 2 55,-4 2 0,2 4-46,-7-3 0,0 5 33,-9 4 1,-5-2-379,-16 2 0,11-2 171,0-3 1,13 1 112,6 0 0,2 0-142,-2-1 1,2-4 163,-7 0 1,12-2-10,-1 2 0,5 1-4,4-6 1,2 0 54,13-5 0,1 0-30,8 0 1,-1 0 251,7 0 0,-1-5-251,5 0 0,6-5 90,-1 6 0,2-3-144,-2 2 1,2 3 51,3-2-49,3-5 0,-4 6 25,6-7 29,0 7 0,0-10 26,0 3 1,1-3 6,4-2 1,-2-1-33,7-4 1,-2-2-6,2-8 0,3 1 1,-3-1 1,3-5 9,2-5 1,0-2-27,-1-2 0,1 0 20,0 0 0,1-5 12,4 0 1,-4-2 19,3 2 1,3-3 80,-3-7 1,6-5-24,-6 0 1,1-6-65,-5 2 0,-1 7-111,1 2 1,-2 12 75,-3 3 1,1 6-35,-6 9 1,5 1 88,-5 4-221,0 3 151,1 6 0,-4 5-37,3 0 111,-3 7-81,4-4 53,-4 7-26,11 0-24,-12 0 1,8 0 24,-4 0-49,-4 0 26,12 7 1,-5-5-7,7 2 1,0 3 23,-1-2 1,3 0-13,2-5 0,-2 5 42,2 0 1,4 0-39,2-5 0,4 0 59,5 0 0,-1-5-46,6 0 1,7-5-6,8 5 0,3-6 7,2 1 0,3 2-1,-3-2 1,-2 2 20,-8-2 1,-3 2-21,3 3 0,-4 3 69,-1-3 0,1 4-64,-1 1 0,5-5-8,0 0 0,1-2 18,-1 2 0,-3 2-46,3-7 1,-5 5 10,-5-4 0,2 4-5,-7-5 0,1 7-24,-6-2 1,-4 3 35,-1 2 1,-6 0-14,2 0 1,-4 5 6,-1 0 1,-2 6-10,-3-1 1,1-2 6,-6 2 1,5-5-41,-5 5 1,1-2 49,-1 2 1,-3 3 0,6-7 15,-3 4 1,-4 3-25,4-3 1,-3-2 9,-2 2 0,0-5-9,0 5 0,0-5 12,0 4 1,0-4 1,0 5-40,6 0 0,-4 5 33,3-1 1,-3 1-3,-2 0 1,0-1 41,0 1 0,0 0-43,0 0 1,0 1 10,0 3 1,0-1-7,0 7 0,-2-6 3,-3 6 1,2-1 1,-7 6 0,5 4-8,-5 0 1,5 1 2,-4-6 1,0 1-4,0-1 0,0 0-1,5 1 1,0-1 2,-6 1 0,7 1 22,-2 3 1,2-3-21,-2 3 0,4-3 48,-4-1 0,-2 4-43,2 0 1,0 1 16,5-6 0,-5 0-7,0 1 0,1-6 3,4 1 0,0-7 17,0 1 0,0-2-17,0-3 0,0-4-27,0 0 1,0-5 39,0 5-74,0-7-150,0 3 108,-7-6-30,5 0-923,-4 0 472,-1 0 565,6 0 0,-12-6 0,4-2 0</inkml:trace>
  <inkml:trace contextRef="#ctx0" brushRef="#br0" timeOffset="12066">1559 1588 6375,'8'0'246,"-2"6"-203,-6-4 1,0 6-51,0-3 62,0-4 0,0 13-58,0-5 0,-1 0 48,-4 0 1,3 1-59,-3 5 1,2 1 32,-2 4 0,4 3-4,-4 6 0,-2 2-18,2 3 1,-5 4-8,6 6 0,-6 0-19,5 0 1,0 2 38,5 3 0,-5-2 70,0 7 0,0-5-68,5 5 1,0-2 60,0 2 1,0 2-54,0-7 0,0-5-9,0-5 0,-1-6-16,-4 1 0,3-5-1,-3-4 1,4-4-68,1-6 1,0 0 83,0-1 0,0-4-302,0 0 142,0-7-12,0 4 1,6-20 0,2-4 0</inkml:trace>
  <inkml:trace contextRef="#ctx0" brushRef="#br0" timeOffset="12466">1618 2661 6632,'8'6'467,"-2"-4"-404,-6 11 1,0-10 19,0 7-59,-6 0 0,2 4 7,-5 1 73,5 0-130,-9 0 1,7 4 73,-4 1 1,-1-1-65,6-4 1,-5 0 54,5-1 1,-5 1-62,5 0 1,-5 0 51,6-1 1,-3-4-21,2 0-4,3-7-7,-4 4 112,6-7 1,-5-2-93,0-3 1,0-3 104,5-7 0,-1-6-54,-4-3 0,1-4-99,-5-2 0,4-1 77,-5-3 1,2 3-179,-2-3 1,-3 3 28,3 1 0,-3 1-165,-2-1 266,1 8 0,-1-6 0,0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7:47.24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647 1 7569,'-6'8'-129,"2"3"0,-4-4 0,0-1 438,0 1 1,3-1-43,-5-1 1,2-1-70,-2 5 1,-3-4-46,3 5 1,2-5-14,-2 5 0,1 0-16,-6 4 0,0 1 26,1 0 0,-8 1-118,-2 4 1,1-4 71,-1 4 0,4 2-139,-5 3 0,3-2-90,-3 1 1,-3 1-80,4 4 1,-7 1 91,1-1 1,-6-5-14,12 1 1,-7-1-174,6 6 1,4-7 95,2-4 0,7 3-268,2-3 0,7 1 153,-2-6 1,4-4 316,1 0 0,6 0 0,2 5 0</inkml:trace>
  <inkml:trace contextRef="#ctx0" brushRef="#br0" timeOffset="318">427 677 7569,'0'8'-478,"-2"3"620,-3-6 166,4 0 1,-8-5-144,5 0 0,-3-1-50,-3-4 1,-1-5 132,6-10-143,-7 4 1,6-10 12,-4 6 1,-1-6-1,6 2 0,-5-4-143,5-2 0,-5-4 85,5 0 1,-4 0-196,4 4 1,-2 1 59,2-1 0,2-4-307,-7 0 0,5 1 58,-4 9 1,4-3 323,-5 8 0,7-7 0,-4 3 0</inkml:trace>
  <inkml:trace contextRef="#ctx0" brushRef="#br0" timeOffset="993">2117 353 7569,'0'9'-128,"0"-3"607,0-6 1,-1 5-313,-4 0 0,-3 0-64,-7-5 0,0 0 51,0 0 1,-6 0-62,-3 0 0,-2 0 73,1 0 0,-8 0-139,4 0 0,-5 0-12,-1 0 1,-1 5-77,-3 0 1,-2 0-45,7-5 1,-5 1 70,5 4 0,-1-3-309,6 3 1,0-2 130,-1 2 0,1-4-319,-1 4 0,3-3 107,2-2 1,-1 5 423,6 0 0,1 6 0,4-3 0</inkml:trace>
  <inkml:trace contextRef="#ctx0" brushRef="#br0" timeOffset="1337">1441 574 7569,'-6'8'-7,"4"5"0,-6-11 78,3 3 1,-3-4 53,-7-1 0,0 0 5,1 0 1,-1 0-68,0 0-38,-6 0 1,0-5-10,-4 1 1,-3-1 73,4 5 0,1-5-117,-1 0 0,6-5 53,-2 5 1,9-1-71,1 1 0,5-2 51,-5-3 1,7-3-41,-2 3 0,5-4 40,5-6 1,9 2-3,11-6 0,3 4 16,1-4 0,7 1-1,3-2 1,4-3-110,1 4 1,-7 1 102,-2-1 1,1 4-795,-2-4 780,0 6 0,2-4 0,2 8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7:51.06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15 882 7569,'-8'0'-1127,"1"0"1905,7 0 1,7-5-655,2 1 1,4-3-47,2 2 1,0 2-9,0-7 1,1 5 5,3-5 0,-1 2-73,7-2 0,-5-3 67,4 4 0,-6 2-41,2 2 0,1-1 18,-2 1 0,1 0-9,-5 5 0,-1 0-21,1 0 1,-5 0 28,0 0 0,-5 0-163,4 0 199,-5 0-196,2 6 57,-6 2 0,0 7-74,0 0 1,0-5 86,0-1 0,-5 1-13,0 5 1,-4 0-32,4-1 0,-7-1 43,2-3 1,4 3 14,1-3 1,-1 3-23,1 2 0,0 0 76,5-1 0,0 1-17,0 0 0,1-1 5,4 1 1,3-5 23,7 0 1,0-5 4,0 4 0,-1-5 21,1 0 1,1-2-55,4-2 0,1 0 99,4 0 0,2 0-79,-2 0 1,3-2 88,1-2 0,2-3-67,3-3 1,-3-3 34,4 3 0,-4-3-20,-2-1 0,-1-1 1,-4 0 1,-2 1 25,-8-1 1,1 0-37,0 0 0,-6 6-65,1-1 135,-6 0-253,2-5 127,-6 1 0,-2 4-66,-2 0 0,-5 7 6,-5-2 0,-3 3-72,-2 2 0,-2 0 18,-4 0 0,-1 7 51,6 3 0,-1-2-3,1 2 0,4-2 20,-3 1 1,4 5 27,5-5 0,-1 0 4,6 0 0,-5-4-5,5 5 16,0 0 0,10 5-25,0-1 0,8-4 68,2 0 1,1-5-56,8 5 0,-1-7 59,2 2 0,3-2-54,-4 2 1,4-4 124,1 4 0,1-3-43,-1-2 1,0-5-23,1 0 0,1-6-20,3 1 1,-1-3-4,6-2 0,0 1 20,5-1 1,0-2-12,1-2 1,-1-2 34,0-4 0,-2-8-34,-3 4 0,2-5 44,-6 0 1,-1 1-43,-5-6 0,-6 4-76,-3-4 0,-6 6-22,-4-1 0,-3 8 62,-7 2 1,0 6-136,0-2 0,-7 9 32,-3 1 0,-3 6-14,-1 0 0,-6-3 31,0 2 0,-1 2 18,2 8 1,2 3-3,-2 7 0,-3-1 84,3 1 1,-2 5-11,1-1 0,2 7 8,-6-1 1,6 8 7,-2 1 0,4 2-40,1-2 1,0-1 58,1 6 1,4-5-45,0 5 1,7-4 21,-2 4 1,-2-5-18,2 5 1,-1 1-4,1 4 1,-3 1-16,-7 4 0,0-1-5,1 6 1,-3-10-93,-2 5 0,1-12 64,-7 7 1,2-4-75,-1-1 0,-4-2 87,4-2 0,1-4-169,-2 3 1,6-3-116,-6-2 0,7-4 319,-1-1 0,-4 1 0,0 4 0</inkml:trace>
  <inkml:trace contextRef="#ctx0" brushRef="#br0" timeOffset="241">1396 1382 7569,'-14'0'-67,"-7"7"0,3-6 181,-7 4 1,1-3 217,-6-2 0,-6 0-227,-3 0 0,1 0-36,-1 0 1,7 1-99,-3 4 8,4-3 1,2 4-128,-1-6 0,6 0 148,-1 0 0,8 7 0,-5 1 0</inkml:trace>
  <inkml:trace contextRef="#ctx0" brushRef="#br0" timeOffset="644">2117 1059 7569,'-10'10'0,"0"-1"0,5-5-541,-5 0 533,7-2 1,-5-2 398,3 0 1,2 0-217,-7 0-438,7 0 147,-4 0 0,7-6 0,0-3 0</inkml:trace>
  <inkml:trace contextRef="#ctx0" brushRef="#br0" timeOffset="1551">3057 574 7467,'-6'8'1061,"-1"0"-946,-2-3 0,-4 3-10,3 7 1,-3-1-35,-2 1 0,0 0 39,1 0 1,-1 6-155,0 3 0,-1-1 98,-4 2 0,4-2-132,-4 1 1,4 4-66,1-4 1,1-3 69,-1-1 0,0-5-74,0-5 140,1 3 1,-1-7-8,0 4 1,6-3 1,-1-7 1,2-2 9,-2-3 12,-3-3 0,6-7-16,-3 0 0,4-4-10,6-1 1,-5 1 13,0 4 1,0-5-186,5 1 1,0-1 59,0 5 0,0 1-384,0-1 0,0 0 511,0 1 0,13-1 0,4 0 0</inkml:trace>
  <inkml:trace contextRef="#ctx0" brushRef="#br0" timeOffset="1976">3337 677 7569,'8'0'-79,"-2"0"891,-6 0-690,-6-7 0,3 5-174,-7-3 1,-5 4 91,-4 1 1,-1 1-122,5 4 0,-1 4 56,-4 5 1,4 1-74,-4 0 1,6-1 28,4 1 1,-2 5 41,8-1 1,-1 1 4,5-5 0,0-1 9,0 1 0,11-2 10,4-3 0,9 1-6,1-6 0,4 2 54,5-2 1,-3-4-9,4 4 1,-4-3 85,-2-2 0,1-2-7,-1-3 0,-4 2-50,-1-7 0,-6 0 49,2-4 1,-9 4-59,-1 0 1,-7 0 56,2-4 0,-5 0-41,-5 5 0,-3-4-76,-7 3 1,-4 2-30,-1-2 0,-4 7-169,4-2 0,-6 3-400,1 2 1,4-5 300,1 0 0,-1 0 300,2 5 0,-1 0 0,5 0 0</inkml:trace>
  <inkml:trace contextRef="#ctx0" brushRef="#br0" timeOffset="2611">3778 662 7569,'34'-10'-19,"0"0"0,5-1 41,-4-9 1,4 2-39,-5-6 0,5 1 135,-4-2 1,-1-4-127,-5 0 0,1-1 95,-1-4 1,-4 8-81,-1 1 1,-1 1 28,2-6 1,-6 8-76,-9 2 1,-3 4-36,-7 1 0,-4 2 79,-6 3 1,-6 3-33,-13 7 0,-2 2 46,-4 3 1,3 5-137,-7 9 1,4-1 69,-4 7 1,2-1-78,-3 6 1,-2 1 93,3 3 1,1-3 25,-1 3 0,9 4 2,-4 1 0,13-1 4,-4 1 0,8-6 69,2 1 0,7-3-81,3-2 1,5-1 35,5-3 0,9-4-11,11-6 1,3-1-8,1 1 1,5-2-8,1-3 0,1-4-1,-2-6 0,-6 0 20,6 0 1,-13 0-2,4 0 0,-3-1 7,-2-4 1,0-2-20,-6-3 1,-4-1-27,0 6 43,-7-6-84,4 9 49,-7-4-174,0 6 74,-7 6 1,6 2 38,-4 7 1,3-5 36,2 0 0,0-6 62,0 6 1,2-5-66,3 5 0,-2-7 116,7 2 1,1 2-52,9-2 1,1-1 17,3-4 0,-1 5-3,-3 0 1,-2 0 124,6-5 0,-4 0-11,4 0 0,-4-5-103,5 0 1,-7-6 27,1 1 0,2-1-8,-1 1 1,-2-3 14,-8 3 0,1-3-23,-6-2 0,0 1-2,-5-1 0,-3 5-18,-7 0 0,-2 5 2,-12-4 0,-5 5-140,-6-1 0,1 4 87,5 1 1,-1 0-250,1 0 1,-1 1 109,1 4 0,6-1-271,4 5 1,2-4 62,2 5 1,2-5 351,4 5 0,-4 0 0,4 4 0</inkml:trace>
  <inkml:trace contextRef="#ctx0" brushRef="#br0" timeOffset="2854">4380 868 7569,'15'0'-434,"0"0"1,-5 1 546,-1 4 1,0-2-6,0 7 1,-1-5 75,-3 5 1,-3 0-84,3 4 1,-3 1-36,-2 0 0,4 0 19,1-1 1,0 6-18,-5-1 1,0 8-21,0-3 1,0 4 51,0 1 1,-6 1-108,-4-1 0,-3 2 51,-2 3 0,-6-1-118,-4 6 0,1-6 76,-5 1 1,1 0-80,-11-4 1,6 1-64,-1-12 0,3 1-163,1-5 0,1-7 22,-1-3 1,6-4-383,-1-1 663,7 0 0,-3-13 0,6-3 0</inkml:trace>
  <inkml:trace contextRef="#ctx0" brushRef="#br0" timeOffset="3711">4586 912 7569,'23'0'-605,"-3"0"418,-11 6 0,4-4 0,-3 3 479,3-4 0,2-1-45,0 0 0,-1 0-7,1 0 0,0-1-103,0-4 1,-1 2-112,1-7 1,0 5 77,-1-5 0,1 0-82,0-4 0,-1-1 63,1 0 1,-5 1 23,0-1 0,-7 0-127,2 0 0,-3 1 87,-2-1 0,-7 2-123,-3 3 0,-8 4 60,-1 6 0,-6-5-83,6 0 1,-6 2 18,5 7 0,-4 0-60,4 6 1,-4-1 14,4 6 1,2 0 81,8-1 1,-3 1-21,4 0 1,0 0-2,0-1 0,5 1 13,-1 0 1,5-1-8,5 1 0,4 0 77,5-1 0,6-1-36,-1-3 1,8 2 8,-3-7 1,4 0 53,1-5 1,1 0-73,-1 0 1,0-7 42,1-3 1,-2 0-32,-4-4 1,4 2-2,-4-7 0,2 2 6,-1 3 1,1-1-35,-6 0 17,-1 1 1,-6 4-13,-3 0 5,3 7 1,-9-4 9,5 7 1,-5 2-58,0 3 1,0-2 50,1 7 1,-4 0-50,4 4 0,-2-1 42,2-3 1,-1 3-16,5-3 1,-4 1 34,5-1 1,-5 2 10,5-7 14,0-1 0,4-4-41,1 0 1,-5 0 79,0 0 0,-5 0-56,4 0-7,1 0 1,0-1 2,0-4 1,-5 3-18,4-3 0,-4 4 0,5 1 1,-5-5-2,5 0 0,-5 0-14,4 5 0,-4 2-8,5 3 1,-5-4 34,5 4-28,0 3 36,4 0 0,1 2-20,0 0 1,-5-5 33,-1 5 0,1-7-6,5 2 1,1-3 3,4-2 1,-4 0 54,4 0 0,-4 0-63,-1 0 0,1 0 104,4 0 0,-4-5-90,4 0 1,-4-5-14,-1 5 0,-1-5 20,1 5 0,-5-4-54,0 4 0,-1-5 30,6 5 1,0-2-6,0 2 0,-6 4 4,1-4 0,-5-2-9,5 3 1,-5-3-4,5 2 1,-6 2 22,6-7 37,-6 7 0,2-5-44,-6 3 1,-2 3 98,-2-3 1,-6-1-89,-10 1 0,-4 0 7,-11 5 0,3 0-167,-8 0 0,1 5 100,-5 0 1,2 4-296,3-4 0,3 5 131,6-5 0,7 5-476,4-5 672,-4 6 0,7-3 0,-6 7 0</inkml:trace>
  <inkml:trace contextRef="#ctx0" brushRef="#br0" timeOffset="4052">6453 0 7569,'8'7'-821,"-1"-4"892,-7 7 296,0 0 1,-5 9-66,0 1-201,-7 0 0,4-1-87,-6 1 0,-3 6 93,-2-2 0,1 6-162,-7 4 1,6-1 44,-6 6 0,1 0-94,-6 5 1,2 0 53,4 0 1,-2-3-135,6 3 0,-1-4-10,1 4 1,6-7-81,-1-7 1,0-1-20,5 0 0,4-6 293,1-3 0,-3-4 0,0-1 0</inkml:trace>
  <inkml:trace contextRef="#ctx0" brushRef="#br0" timeOffset="4380">6277 838 7569,'14'0'-43,"1"0"0,-5 0-24,0 0 1,-1 0 164,6 0 1,0 0 47,-1 0 1,1-6-163,0-4 1,0 2 79,-1-2 1,1 0 31,0-5 12,-7 1 0,0-1-123,-3 0 20,-4 1 1,-1 1-86,-9 3 0,-4-2-26,-2 7 0,-6 1 81,-4 4 1,2 0-75,-1 0 0,6 4 60,-2 1 0,-1 12 15,1-3 1,1 4-6,4-3 1,5 5 21,1-1 1,5 6 35,-1-6 1,4 6 6,1-6 0,11 1 51,4-5 0,9-1-41,1 1 0,4-5-34,6 0 0,7-7 13,7 2 0,-2-3-687,-7-2 662,2 0 0,-11 6 0,5 2 0</inkml:trace>
  <inkml:trace contextRef="#ctx0" brushRef="#br0" timeOffset="5154">7203 912 7569,'0'8'805,"0"-2"-463,0-6-345,-7 0-17,5 0 1,-6 0-519,3 0 538,4 0 0,-6-6 0,7-2 0</inkml:trace>
  <inkml:trace contextRef="#ctx0" brushRef="#br0" timeOffset="5721">7938 574 7569,'-10'5'-466,"0"-1"246,0 1 0,-6 2 409,-4 3 0,4-2-17,-4 2 0,4-5-138,1 4 0,-4 0-23,-1 0 0,0 4-3,6-3 1,-1 3-14,0 2 0,6 0 39,-1-1 0,6 1-35,0 0 1,2-1 26,2 1 1,0-5-61,0 0 1,8 0 24,7 4 1,4-1-1,6-3 0,8-2 28,-4-3 1,4-3-12,-4 3 1,5-4 114,1-1 0,-1-5-69,-5 1 0,-4-8 119,-1 2 0,-6 2-83,2-2 1,-5 1 65,-6-6 0,3 0-35,-7 0 0,0-1 10,-5-3 1,-2 2-146,-3-2 0,-5 7 81,-9 2 1,-4 2-240,-7-2 0,1 4 67,0 6 1,-1 0-415,1 0 0,4 0 22,1 0 497,6 0 0,-10 13 0,5 3 0</inkml:trace>
  <inkml:trace contextRef="#ctx0" brushRef="#br0" timeOffset="6023">8570 206 6007,'0'-8'732,"0"1"1,-5 9-663,0 3 0,-5-2 104,5 7 1,-6 0-57,1 5 0,-3 4-44,-2 1 0,0 6-16,1-2 0,-3 6-75,-2 4 1,1-1-53,-7 6 1,2 2 28,-1 8 0,-2-3-188,6 3 0,-3-4 73,9-1 1,-4-6-30,8-4 1,3-4-86,2-6 269,4-3 0,7 1 0,3 0 0</inkml:trace>
  <inkml:trace contextRef="#ctx0" brushRef="#br0" timeOffset="6463">8628 662 7560,'9'8'913,"-3"-1"-848,-6-7 1,-6 1 101,-4 4 0,2-3-200,-2 3 0,0 1 66,-5-1 1,1 5-91,-1-5 1,0 6-30,1-1 0,4 3-58,0 2 1,0-1 39,-5 1 1,6 0 63,-1 0 1,2 4-114,-2 1 1,3-1-24,7-4 119,0 0 0,2-1 8,3 1 0,8-5 83,7 0 0,6-7-29,-2 2 0,6-3 101,4-2 0,3-2 46,7-3 0,-4 2-86,-1-7 0,-8 0 49,-2-5 0,-1 1-65,-8-1 0,-1 0 159,-4 1 0,-7-1-76,-3 0 1,-3-1 95,-2-4 1,-2 4-135,-3-4 0,-10 6-42,-9 4 0,-5-2-167,-6 8 0,4-6 60,-3 5 0,-2 0-406,2 5 0,4 0 232,6 0 0,4 2-426,-4 2 654,6-2 0,-3 18 0,6-4 0</inkml:trace>
  <inkml:trace contextRef="#ctx0" brushRef="#br0" timeOffset="7062">8952 721 7081,'0'8'588,"0"5"0,0-10-581,0 7 71,0-7 0,0 10-120,0-3 0,1 2 76,4-3 0,-1 4-93,5-3 0,-4 3 68,5 2 0,0-5-75,5 0 1,-1-2 43,1 1 1,0 0-31,-1-4 1,1-4 40,0 4 1,-1-3 3,1-2 0,-2-2 44,-3-3 1,3-3-38,-3-7 0,1 6 96,-1-1 1,3-5-53,-3-5 1,3-1 86,2 2 0,1-4-92,4-7 0,-4 1 61,4 0 0,-2-6-56,1 1 0,-2-5 4,2 4 0,-3 0-51,-1 0 1,0 4 50,0-3 0,-1 4-130,1 6 0,-2 1 46,-3 4-63,3 2 0,-11 1-16,2 6 68,-2 7-8,5-4 27,-6 14 1,1 1-95,-7 7 1,-6 4 62,1 1 0,-3 6-9,-2-2 1,0 4 33,1 2 1,-1 4-117,0 0 1,0 5 19,1-4 1,1 4 25,3-5 1,2 1 72,3-6 1,3-5-4,-3 1 0,4-7 84,1 2 1,6-9-64,4-1 0,-2-7 80,2 2 0,0-5-54,4-5 0,1-3 63,0-7 0,1-6-68,4-4 0,-2-2 157,6-3 1,1-6-57,4-3 1,1 2 40,-1-3 0,0 8-146,1-3 0,-1 4 57,1 2 1,4 1-358,0 4 1,5 2 142,-4 8 0,-1 1 153,-5 3 0,7-3 0,2 5 0</inkml:trace>
  <inkml:trace contextRef="#ctx0" brushRef="#br0" timeOffset="7503">9863 779 7569,'8'-1'0,"-3"-4"0,2 2-274,-2-7 177,0 7 0,-5-6 237,0 5 417,0 2-396,-7-5 0,-6 7-20,-7 0 0,-4 0-107,4 0-25,-6 7 0,3 1-66,-6 7 0,-1-1 102,1 1 0,5 1-75,-1 4 1,7-2 64,-2 7 1,4-8-104,1 3 1,6-4 42,-1-1 1,7 0 45,-2 0 1,14-2 18,6-4 0,15-2 69,-1-7 0,4 0 9,-4 0 0,5 0-72,1 0 0,5-7-2,0-2 0,0-9 9,0-2 0,1 0-1,-7 6 1,-6-1 4,-9 0 0,-4-4-137,-5-1 60,3 1 1,-18 4-119,0 0 0,-13 2-281,-7 3 1,-2-1 180,-3 6 1,-4 0-313,0 5 1,-2 0 549,1 0 0,4 0 0,-4 0 0</inkml:trace>
  <inkml:trace contextRef="#ctx0" brushRef="#br0" timeOffset="7737">10010 809 7569,'10'0'-160,"0"0"169,-7 6 0,10-4 109,-3 3 1,-2 1-74,2-1 1,0 7 71,4-2 0,3 3 4,2 1 0,-1 1-43,7 0 30,-1-1 0,6 3-39,-1 2 0,2-2 76,3 2 1,-1-2-296,6-3 1,-1 1 94,1 0 1,-1-5 54,-4-1 0,3-5 0,7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8:14.975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588 442 7208,'0'10'-861,"0"-1"892,-6-5 0,-3 7 111,-5-6-102,-1 6 1,0-2-53,1 5 0,-1-4 40,0 0 1,-4-2-8,-1 2 1,0 3 3,6-3 1,-3-2 2,-2 2 1,2 0-31,-2 4 1,-2 1 20,1 0 1,0-1-53,6 1 0,-1 0 50,0-1 0,1-1-72,-1-3 50,0 3-10,0-11 4,7 5 1,2-9 11,6-3 0,0 2-1,0-7 1,5-2-2,0-7 1,6 3 16,-1-4 0,3-3-14,2-1 0,-1 1 35,1-2 0,5 6-25,-1-6 1,1 6 1,-6-6 0,6 5 5,0-4 1,1 6-6,-2-2 0,-2 4-3,2 1 1,-4 1 14,-5-1 5,3 7-8,-5-5 47,0 11-70,-1-4-32,-7 6 42,-7 0 0,4 0-37,-7 0 32,7 0 0,-5 1-24,3 4 18,3-3 1,-9 6 17,6-3-7,-6-4 0,2 12 3,-5-3 0,-1-2 7,0 2 0,-4 0-14,-1 5 1,-4-1 1,4 1 0,0 0 0,6 0 1,-6-1-17,0 1 0,1-2 15,4-3 0,0 3-44,1-3 1,-1-2 25,0 2 1,2-5-4,4 4 1,-5-4-27,5 5 0,0-7 16,0 2-7,5-3 27,-2-2-9,6-7 1,6 4 63,4-7 0,-2 0-22,2-4 1,0-1 5,5 0 0,-2 1-23,-3-1 0,4-1 2,1-4 0,0 4 3,4-4 0,2-1 1,-1 1 0,6-6 4,-1 2 1,2-4-7,3-2 1,1-4-10,3 0 0,-8 1-4,4 9 1,-11-2 0,1 6 0,-4 0 13,-1 6 1,-5 5 7,0 5-16,-7-5 1,2 9 2,-10 0 0,-3 4-3,-7 10 1,-6-2 0,-4 7 0,-3 3-6,-1-3 0,0 6 0,-1-6 1,1 3 0,-1-3 0,6-2-16,-1 2 1,3-3 16,-3-1 1,-1 0-34,6 0 1,-1-1 27,2 1 1,2 0-93,-2-1 0,2 1 80,3 0 0,-1-2-149,0-3 76,0 3-10,1-5 32,6 0-3,1-1 138,7-7-102,7-7 1,1-1 38,6-7 0,1 0-26,0 1 0,0-6 57,-1 1 1,1-3-21,0 3 0,-1 1 6,1-7 0,0 2 27,-1-1 1,1-2-47,0 6 1,0-1 21,-1 1 1,-1 4-17,-3-4 0,2 4 11,-8 1 10,8 1-8,-10-1-22,4 7-6,-6 1 33,0 7 0,-6 0-23,-4 0 1,2 7-2,-2 3 0,0 3 4,-5 1 0,1-2-25,-1 2 0,0-5 24,0 10 1,1-11-26,-1 7 1,0-3 15,1 2 1,4 1-3,0 0-37,0-1 36,-4 1-103,-1 0 97,7-7 0,1-3-22,7-10 19,7-3 0,1-12 9,7 1 1,-2-3-23,-4 3 1,5-3-1,-5-2 0,3-2-6,-2 6 1,1 1 4,-6 4 24,6 0 0,-9 1 0,4-1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9:03.029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2690 765 7569,'-8'0'-347,"-5"7"305,5-6 0,-2 6 48,0-7 30,7 0 0,-10 0 31,3 0 0,2 0-125,-2 0 1,0 0-45,-5 0 177,1 0 1,-1 0-106,0 0 0,-1 0 97,-4 0 0,4 0-71,-3 0 1,2 0 26,3 0 1,-6 0 0,0 0 0,-6 0-11,2 0 1,-4 0 19,-1 0 0,-3 0-53,-2 0 1,2 0 45,-8 0 1,3 0-50,-2 0 1,-4 0 41,4 0 1,1 0-30,-1 0 1,5 0 3,-5 0 1,6 0 0,-1 0 1,1 0-9,-1 0 21,3 0-6,-12 0 1,6 0-34,-7 0 1,-1 0 32,1 0 0,0 0-28,0 0 0,2 0 21,3 0 0,-2 0 4,6 0 0,-2 0 0,7 0 0,-7 0 1,7 0 0,-2 0-25,2 0 0,-1 0 20,-3 0 0,3 0-7,-3 0 10,-4 0-1,7 0 0,-5 0-20,7 0 1,1 0 12,4 0 0,-4 0-10,3 0 0,4 5 0,1 0 0,-1 0-3,2-5 1,-1 0 35,5 0 1,1 1-31,-1 4 5,-6-3 28,4 4 1,-6-6-25,4 0 0,1 0 24,-7 0-21,7 0 2,-3 0 0,2 0 30,-1 0 0,0 0-24,6 0 0,4 0 2,0 0 0,5 0-8,-5 0 8,7 0-8,-10 0 1,10 0 4,-7 0 23,7 0 1,-5 0-22,3 0 3,3 0 1,-6 0 6,3 0 3,3 0-9,-11 0 2,12 0-23,-12 0 22,11 0-25,-11 0 19,11 0-10,-4 0 7,-1 0 9,6 0 1,-8 0-9,5 0 0,0 0 2,-6 0-1,7 0 0,-5 0-4,3 0 0,2 0 7,-7 0-10,7 0 24,-10 0 1,9 0 23,-5 0-3,5 0 102,-2 0-112,-1 0 36,6 0 84,-6 0-101,7-6 1,0 2-29,0-5 1,5 4 33,0-5 0,6 5-31,-1-5 1,-2 0 70,2-4 1,0-1-54,5 0 1,-2-1-6,-3-4 1,3 2-24,-4-6 0,0 4-10,0-4 1,-4-1-49,5-4 0,-5 0 71,5-1 1,-7 6-55,2-1 1,-2 6 37,2-6 1,-3 5-21,3-4 0,-4 6 11,-1-2 0,0 4-18,0 1 0,2 1 14,3-1 0,-2 0-2,7 1 1,-5-4-1,5 3 1,-1-6 3,6 11 1,0-6-3,-1 6 1,0-3 1,-5-2 0,4 5 0,-3 0 0,-2 7 0,2-2 5,-7-3 3,10 6 0,-11-4-9,5-1 4,-1 6-94,-4-6 86,4 1-46,-6 4 1,2-5 40,3 7 0,-4-1-39,4-4 21,-3 3 107,-2-4-83,7 6 78,-6 0-67,6 0 0,-2 1 73,0 4 4,-1-3-40,3 4 0,-4-6-14,7 0 0,-5 5-9,5 0 0,0 0 8,4-5 1,-4 0-2,0 0 0,5 5-22,4 0 0,2 0 20,-1-5 1,-2 0 22,6 0 1,-6 0-2,2 0 0,1 0 2,-1 0 0,4 0-6,-4 0 0,4 0-11,-4 0 0,6 0 22,-1 0 1,1 0-10,-2 0 1,4 0-61,-3 0 1,2 0 49,3 0 0,-3 0-59,-2 0 1,3 0 17,-4 0 1,4 0-7,1 0 0,1 0 45,-1 0 0,2 0-22,4 0 1,-4 0-1,3 0 0,2 0 2,-2 0 1,2 0 27,-2 0 1,-3 0-24,4 0 0,-6 0-4,-4 0 1,1 2-4,-7 2 1,6-2-1,-6 3 0,6-3-32,-6-2 0,6 0 32,-5 0 1,6 0-4,-2 0 0,4-2 2,1-3 1,-3 3-7,4-2 1,-6 2 1,6 2 0,-1-2 35,-4-3 0,2 4-42,3-4 0,-2 3 1,-4 2 0,2-1-11,-6-4 0,4 3 19,-4-3 1,0 3-14,-6 2 1,1 0 9,0 0 0,-6 0-15,1 0 1,0 0 9,5 0 0,-5 0-6,-1 0-22,1 0 11,5 0 1,0 0-2,-1 0 1,-4 0 11,0 0 1,-5 0-30,4 0 1,-4 0 30,5 0 0,-5 0 2,5 0-4,0 0 4,4 7 0,1-5-9,0 3 0,-5-4-8,-1-1-61,1 7 62,5-6 12,0 6-6,-1-7 0,-4 0 16,0 0-6,-7 0 6,4 6 0,-7-4 0,6 5 0,-4-6-25,3 4 16,-4-3-67,-1 4 61,-6 1 9,4-6 1,-4 8-3,6-4 3,0-4 1,-5 7-1,0-3 0,-2-2 5,2 7 10,4-6-16,-12 9 1,9-7 47,-5 4-43,5 3 53,-2-5 0,6 7-13,0 0 1,0-6 58,0 1-81,0 0 0,-5 5 36,0-1-53,0 1 1,5 0 19,0-1 0,0-4-77,0 0 69,0 0 1,0 5-27,0-1 0,2-4 15,3 0 1,-2-5-6,7 5 0,-7-1 52,2 6-21,3 0 0,-6-1 38,3 1-57,3 0 1,-7 0-11,4-1 1,-1-4 32,1 0-55,-4 0 26,6 4 1,-7-4-5,0 0 0,0-5-40,0 5 44,0-7-32,0 10 1,0-10 23,0 7 0,0-5-6,0 5 1,-5-5 1,0 4 4,0-5 58,5 9-19,0-12 6,0 12-26,7-4 0,-6 0 0,4 1-28,-3-7 27,-2 11 2,0-13-48,0 12 48,6-11-34,-4 11 1,4-10 11,-6 7 0,0-5-5,0 5 1,0-7-87,0 4 88,0-1-83,0-4-37,0 4-46,0 1-214,0-6-1135,0 6 412,-6-7 1109,-2 0 0,-7-7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9:26.551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89 295 9040,'0'8'205,"0"5"-140,0-5 1,-5 7 41,0-1-76,0 1 1,5 0 37,0-1 0,-2-4-43,-3 0 0,4 0-5,-4 5 1,3-1-58,2 1 0,0-5 77,0 0 1,0-1-80,0 6 59,-6 6 1,4-4-38,-3 2 0,3-2-9,2-3 1,-4 3 1,-1 2 28,0-2 0,5 5 16,0-2 0,-5-4 3,0 4 0,0-4 12,5-1 0,-5 0-24,0-1 0,0 1 29,5 0-13,0-1-5,0 1-3,0 0-22,0 0 1,0-6-13,0 1-53,0-7-37,0 4 6,0-1 74,0-4 27,0 5-17,7-7 1,-4 0 11,7 0 0,-5 0 4,5 0 1,-5 0 3,4 0 0,1 0 28,5 0 0,0 0-34,-1 0 0,3-2 94,2-3-90,-2 3 1,9-4 20,-7 6 1,7 0 3,-1 0 0,1 0-8,-1 0-8,2-7 0,1 6 1,6-4 1,1 3 0,-6 2 0,0 0 23,1 0 0,1 0-23,3 0 1,-3 0-3,4 0 0,0 0 3,0 0 1,10 2-25,0 3 1,7-4 23,-3 4 1,6-3-13,-1-2 0,-1 0 0,-3 0 0,-4 0 4,1 0 0,-9 0 0,6 0 31,0 0-34,0 0 0,7 0 6,3 0 1,-2 0-3,2 0 1,0 0-17,4 0 1,0-5 17,-4 0 0,1-1-7,-6 1 0,7 3 27,-3-3 0,0-1 2,1 1 1,0 0-22,4 5 0,0-2-1,-5-3 1,-2 4-9,-7-4 0,-6 3 14,-4 2 0,2 2-35,-2 3 0,7-4 19,-2 4 1,2 2-5,-2-2 1,9 0-2,-4-5 0,3 0-4,-3 0 1,0 0 21,0 0 0,0 0-13,1 0 1,-1 0-4,0 0 1,5 0 4,0 0 0,6-5-3,-1 0 1,2-5 2,-2 5 1,0-1-8,-10 1 0,1 3 3,-10-3 1,-1-1-1,-5 1 1,1 0 2,-1 5 1,5-5-3,1 0 0,1 0-1,-2 5 0,4 0 2,6 0 0,0-2-21,0-2 0,0 2-1,0-3 0,0 3-3,0 2 1,-6 0 3,-4 0 0,-3-5 8,-1 1 0,-1-1 52,0 5 0,1 0-50,-1 0 1,0 0 36,1 0 1,-2 0-29,-4 0 0,4 0 35,-4 0 1,4 0-28,2 0 0,-1 0 2,0 0 1,1 0-8,-1 0 1,1 0-6,-1 0 1,0 0-4,1 0 1,-1 0 6,1 0 1,-1 0 2,0 0 0,1 0-2,-1 0 1,1 0-8,-1 0 0,2 0 1,3 0 1,-3 0-2,4 0 0,-4 0 4,-2 0 1,0 0-2,1 0 1,-2 0-70,-4 0 1,4 0 62,-4 0 1,-1 0 5,2 0 0,-6 0-10,6 0 1,-6 0 21,6 0 0,-5 0-15,4 0 1,-6 0 3,2 0 1,1 0-7,-2 0 0,3 0 2,-3 0 0,-1 0-12,7 0 1,-7 0 12,1 0 1,3 0-23,-3 0 1,1 0 15,-6 0 1,1-2-17,0-3 1,-1 4 12,1-4 8,6 3 0,-4 2-7,2 0 8,-2 0 0,-3 0-48,1 0 31,-7 0-5,5 0 8,-5 0 40,7 0-21,0 0 2,0 0 0,-6 0 16,1 0-26,-7 0-1,4 0 5,0 0-23,-6 0 1,7 0 18,-3 0-34,-3 0-39,4 0 0,-4-5 184,3 0-111,-3 0 85,4 5-162,-6-6 84,0 4-23,0-4 17,0-1 4,0 5-4,0-11 1,-5 10 28,0-7-27,0 7 28,5-10-23,0 5 0,0-7 13,0 0 0,0 6 4,0-1 0,0 0 2,0-5 0,0 1 1,0-1 0,5 3-12,0-2 0,2 2-8,-2-7 0,-4 2 12,4 3 0,2-1-39,-2 0 0,-1 1 33,-4-1 1,5 0-61,0 0 14,0 1 0,-5-1-53,0 0-157,0 7 131,0-5-59,0 12 0,0-8-26,0 4-127,-6 4 164,4-6-89,-5 7 0,7-1-258,0-4 321,-6 3 0,4-6 56,-3 3 0,4 2-9,1-7 0,0 5 25,0-5-3,0 1 1,0-1-6,0 0 1,0 5 127,0-5 0,0 5 0,0-4 0,0 5 0,0-2 0</inkml:trace>
  <inkml:trace contextRef="#ctx0" brushRef="#br0" timeOffset="742">6615 236 7569,'2'8'-959,"2"-3"907,-2 3 234,5-6 25,-7 11 244,0-12 487,0 6-721,-7-7-137,5 0 1,-6 0 30,3 0 86,4-7-166,-12-1 0,9-6 20,-5-1 0,5 0-82,0 0-20,-5 1 0,1-4 60,-7 3 0,6-6-62,-1 11 0,0-10 45,-5 11 1,2-8-48,4 7 0,-5-3 54,5-1 0,0 4-79,0 0 1,4 7 46,-5-2-10,7-3 63,-10 6-34,11-4 0,-6 6 132,3 0-127,3 0 83,-4 0 1,4 5-57,-3-1 45,4 8-41,-6-4 1,2 7 34,0-1-41,0 1 1,0 0 1,1 0 1,-1-1 29,5 1-35,-7 0 0,6-1 4,-4 1 1,-2 5 2,2-1 1,-5 1-12,5-5 1,-4-1 0,4 1 1,-7 5 25,3-1-23,-5 1 1,5-6-23,-1 1 1,0-5 24,-5 0 1,-4-1-67,-1 6 57,1 0 0,4-5-13,0-1 0,0 0-3,1 0 1,-1 0-21,0-4 1,6-2-69,-1 7 0,5-7-108,-5 2-13,7-4-1908,-4-1 2126,14-6 0,8-2 0,7-7 0</inkml:trace>
  <inkml:trace contextRef="#ctx0" brushRef="#br0" timeOffset="1159">6439 59 7108,'0'9'-1084,"0"-3"1219,0-6 18,0 7 7,0-6 16,0 12-100,0-4 0,0 5 15,0 1 1,0-5 66,0 0-103,0-1 1,0 8 62,0 2 0,0-2-37,0 2 0,0 2-153,0-1 125,0 6 1,0-8-41,0 7 1,0-7-123,0 1 1,0-3 36,0-1 0,0-5-116,0 0 1,0-5-262,0 4 289,0-5 0,-5 4-162,0-3 322,0-4 0,-2 13 0,-1-6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9:48.93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353 397 6814,'-7'9'-70,"4"-3"28,-7-6 122,7 0-28,-10 7 1,10-6-3,-7 4 1,5 2-1,-5-2 0,7 1-16,-2-1 0,-3-3 37,-2 3-40,4 3 1,-7-2-7,3 4 1,-3 3 24,-2-3 0,2-2-71,3 2 0,-3-2 98,3 2-172,-3 3 144,-1-5-83,-1 0 18,7-1-17,1-7 88,7 0 0,2-7 96,3-3-141,3 4 1,2-7 27,-1 3 1,3-3 5,7-2 0,-2 1 14,2-1 1,-1 0 12,2 0 1,-4 1 46,4-1-84,-4 0 1,-1 1 22,0-1 1,-6 5 6,1 0 0,-2 5-146,2-4 148,-3 5-75,-1-2 1,-4 4-40,3-3-1,-4 4 12,-1-6 1,-4 9-48,-1 3 81,-7-4 0,4 7-12,-7-3 1,1 2 4,-1 3 0,0 3-26,1-3 0,-6 1 23,0-1 0,1 3-60,4-3 1,-1 3 57,-4 1 1,4-4-74,-4 0 1,4 0 62,1 5 0,2-6 0,3 1 1,-3-5-6,3 5-3,-3-7 1,4 9 18,-1-8-44,6 1 79,-2-5-50,-1 0 68,6 0 7,-6 0 1,14-5-5,3 1 0,-2-6-37,2 5 29,-1-7-26,6 4 0,0-5 18,-1 3 1,1-3-1,0 4 1,-4-5 12,4 0 0,-4-1 1,9 0 1,-4 1 93,-1-1-117,6 0 0,-4-4 53,2-1 0,-2 2-38,-3 8 0,1-3-14,0 3 0,-7 2 62,-3-2-66,3 7 20,-7-3 1,8 1-125,-4 0 29,-4 0-25,6 5 1,-19 0 8,-2 0 64,-4 0 1,1 6-19,-2 4 0,1 3 17,-7 2 0,6 0-20,-6-1 1,7 1 11,-1 0 0,2 0-2,3-1 1,-6 1-20,0 0 1,1-2 20,4-3 0,5-2-84,0-3 77,1-4 0,-1 6 21,0-7-16,7 0 69,-4 0-51,20-7 0,-8 4 104,10-7-97,-4 0 0,-1 1 10,0-1 1,0 0 1,4-5 1,1 1 9,0-1 1,0-5 1,-1 1 1,6-1 84,-1 5-98,1 1 0,0-6 42,-1 0 0,6 1-33,-6 4 0,1 0 42,-5 1 0,-1 1-31,1 3 1,0-2-78,-1 8 112,-5-8-120,4 10 26,-12-4 4,6 6 0,-9 0-6,-3 0 1,0 0 27,-9 0 1,1 2-22,-12 2 1,6 5 16,-6 5 0,1 3-72,-6 2 1,2-2 61,4 2 1,-2-2-30,6-3 1,1 6 22,4-1 1,0 1-5,0-5 0,1-5-23,-1-1 22,0 1 0,2 0 38,3 0-47,4-7 4,-1 4 0,6-7 3,-6 0 106,7-7-95,0 5 67,7-11 1,-1 5-54,4-7 1,3 2 47,-3 4 0,3-4-35,2 3 1,-2-3 10,-3-2 0,3 0-8,-4 1 1,5-1-2,0 0 0,-1 5 5,-3 1 0,3 4-1,-3-5 0,-4 5 74,-1-5-76,4 7 1,-6-5 69,7 3-64,-7 3 0,5-4 13,-3 6 1,-3-2-5,2-3-10,-2 3-63,-2-4 51,-6 6-20,4 0 0,-11 0 4,3 0 1,2 2 0,-2 2 0,0 0-15,-4 6 0,-1-7-2,0 2 0,1 3-149,-1 2 148,0-4 53,0 7-66,1-11 58,-1 4-39,7-6 17,1 0 0,9 0 24,3 0 0,3-4 6,7-1 1,-5-5 16,-1 5 1,1-6-40,5 1 0,-5-2 6,-1 2 0,1-1 8,5 6 6,-7-6-9,5 3-24,-5-7 0,0 5-18,-3 0-8,-3 7-90,-2-4 1,-7 7-63,-2 0 0,1 5 50,-2 0 1,-5 7-231,-5-3 366,1 5 0,11 0 0,1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1:55.8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677 1411 7569,'0'-10'-264,"2"2"-756,3 2 760,-4-6 266,6 4 78,-7-7 45,0 1 0,1-1-32,4 0 0,-3 5 121,3 1-146,-4 5 0,-1-4 78,0 3-59,0 4 16,0-6-58,0 20-2,0-3 1,0 11-53,0-6 1,-4 5 58,-1-1 0,-2 7-114,2-1 0,2 3 96,-7 1 0,7-5-101,-2 1 1,-2-1 84,3 6 0,-1-6-91,5 1 1,0-7 19,0 1 1,-2-2-99,-3-3 1,4-4-207,-4 0 151,3-7 97,2 4 1,0-7 0</inkml:trace>
  <inkml:trace contextRef="#ctx0" brushRef="#br0" timeOffset="306">765 1543 7569,'8'9'-1242,"1"-1"1050,-4-3 565,-4-4-291,6 12 0,-7-4-27,0 5 1,0-4 6,0 0 0,-5 0 75,0 4-116,-7 1 4,4 6 1,-5-9-11,3 2 0,-1-2 22,6 2 0,-6 1-14,1 0 1,-3 0 12,-2-1 0,5-4-31,0 0 1,1-7 40,-6 2 4,0-3 1,1-2-65,-1 0 1,0-7 39,0-3 0,1-4-103,-1-6 0,0 4 94,1-4 1,1-1-308,3 1 0,-3-1 32,3 1 258,-3 4 0,5-12 0,1 6 0</inkml:trace>
  <inkml:trace contextRef="#ctx0" brushRef="#br0" timeOffset="1681">221 485 7569,'0'8'-936,"-4"0"736,-1-3 244,0-3 91,-2 11-47,6-11 15,-6 11 47,7-12 435,0 6-530,0-20 0,5 3-113,0-10 103,6 4 0,-4 1-28,3 1 1,3-1 41,-4 0 1,5 1-70,0-1 0,6 0 42,-1 0 1,6 1-58,-6-1 1,3 2 47,-3 3 1,-1-1-33,7 6 0,-7-5 32,1 5 1,-2 0 11,-3 5 0,-4 0-43,0 0 1,-7 2 15,2 3 0,-2 3-26,2 7 1,-3-1 31,3 1 1,-4 1-77,-1 4 0,0-2 66,0 6 1,-4-6-57,-1 2 0,0 1 46,5-1 1,-5-1-3,0-4 0,0 0 13,5 0 0,0-1-14,0 1 0,0-5 20,0 0 1,0-6-19,0 6 12,0-6 0,2 2-5,3-6 1,-2 0 15,7 0 1,-2 2-16,2 3 0,3-4 0,-3 4 0,3-3-3,1-2 1,1-2 3,0-3 0,-1 4 3,1-4 0,0-3-4,-1-2 1,1-3 18,0-2 1,0 0-19,-1 1 0,1 0 11,0 5 1,-2-4-3,-3 3 1,1-3 0,-6-2 1,5 0 24,-5 1 0,-1 4-14,-4 0 72,0 0-79,0-4 0,-1 4-45,-4 0 0,-3 7 57,-7-2-64,0 3 1,1 2 13,-1 0 0,5 2-8,0 3 0,2-2 19,-2 7 1,2-5-2,3 4 0,4 1 18,-4 5 0,3 0-17,2-1 0,0 1 32,0 0 1,0-1-23,0 1 0,5 5 35,0-1 1,6 1-20,-1-5 0,-2-6 2,2 1 0,2-5-10,7 5 0,-2-7 2,2 2 0,-1-3-17,2-2 0,3 0 17,6 0 1,-5-7-3,1-3 0,-1-3 0,6-1 0,-2-6 24,-4 0 1,2-1-34,-6 2 1,-1-4 1,-4-7 0,-2 6 0,-3-1 1,1 1 7,-6-6 1,5 1-19,-5 0 0,2 1 15,-3 3 0,-2-2 33,3 2 0,-3 4-33,-2 1 0,0 4-173,0 1 110,-7 7 0,-1 2-10,-7 6 1,2 1 53,3 4 0,-3 10-8,4 9 0,-3-1 17,2 2 1,2-1-32,3 6 1,4 4 52,-4 0 1,3 2-38,2-2 1,0-1 56,0 6 1,2 0-41,3 6 1,-2-3-1,7-3 0,-1 4-17,6-4 1,-5-3 6,0-2 0,-7 2-94,2-2 0,-3 1 90,-2-6 1,0 0-121,0 1 0,0-2 100,0-4 1,-7 2-210,-3-6 0,2-1-1,-2-4 1,5-5 246,-4 0 0,5-7 0,-2 4 0</inkml:trace>
  <inkml:trace contextRef="#ctx0" brushRef="#br0" timeOffset="1971">1368 676 6965,'-15'8'297,"1"-3"0,-1 2-190,0-2 0,-4 4-97,-1-4 0,-6 7 50,1-2 1,-2-2-150,-3 2 0,-4-6 113,0 6 1,-7-5-279,2 5 1,1-7 44,-1 2 209,6 3 0,-3 0 0,7 7 0</inkml:trace>
  <inkml:trace contextRef="#ctx0" brushRef="#br0" timeOffset="3340">1721 1014 6968,'-10'-5'-399,"0"0"0,0 1 462,-4 4 0,-3 0 227,-2 0 1,1 0-120,-7 0 0,1 0 39,-6 0 0,-4 0-104,0 0 1,-2 0 10,2 0 1,2 1-186,-2 4 123,3-3 1,-3 9 4,0-6 1,-9 6 26,-1-1 1,-2-2-128,-8 2 0,0-2 49,-4 2 1,-1 2-96,0-7 1,7 4 59,3-4 1,-2 5-105,2-5 0,-1 1 25,1-1 1,-4-3 37,-6 3 0,2 1 31,3-1 0,5 0-3,10-5 1,3 0 34,7 0 1,1 0-33,4 0 0,2 0 78,8 0 1,-1-1-57,0-4 0,7 1 18,3-5 5,-3 5-3,6-9 1,-4 5 5,6-7 0,0 1-18,0-1 0,0 0 26,0 1 1,5-1-25,0 0 0,1 1 18,-1-1 1,-3 0-13,3 0 0,-4-4 34,-1-1 0,5-1-33,0 1 1,0-1-2,-5-3 1,0-4-10,0 3 0,5-2 13,0-3 1,0-6 33,-5-3 1,0 2-36,0-3 1,1 6 81,4-5 0,-3 6-73,3-1 0,-4-2 46,-1 2 1,0-1-43,0 6 1,2 4-4,3 1 1,-3 6-46,2-2 0,0-1 57,1 2 1,-4 4-56,4 5 0,-2 0 36,2-4 1,-1 4 25,5 0 0,-5 5-25,1-5-2,3 7 1,-5-8 4,7 6 0,-5 0 2,5 5 0,-6 0-31,6 0 44,0-7-30,5 6 0,-1-11 11,1 7 0,-5-1-33,0 1 0,0 2 26,4-7 0,1 7-32,0-2 0,4 3 29,1 2 0,6 0-1,-2 0 0,3 0 9,-3 0 1,4 0-11,-4 0 0,-2 5 98,-3 0 1,2 5-86,-1-6 1,1 3 31,-1-2 0,1-2-20,4 7 0,2-7-2,-2 2 1,4-3 14,6-2 0,0 0 0,5 0 1,2 0-23,-3 0 0,4 0 10,1 0 0,-2-5-26,-2 0 1,-3 0 23,-3 5 0,-4 0-97,-1 0 1,5 0 84,-4 0 0,-2 2-64,-4 3 0,1-4 47,4 4 1,0-2-1,1 2 0,-1-3-1,1 3 0,-3-4-1,-2-1 0,3 0-23,-4 0 0,-1 0 25,2 0 0,-3 0-34,3 0 0,-2 0 32,-4 0 1,-2 0-63,2 0 1,-2-4 59,-3-1 0,1 0 61,0 5-66,-1 0 0,-5 1 24,-5 4-26,5-3-44,-8 11 0,6-10 56,-7 7 1,0-5-33,0 5 1,0-5 21,0 4 1,0-4 26,0 5 0,0-5 7,0 5 0,0-5-51,0 5 48,0-1 1,0 6-23,0 0 0,0-1 28,0 1 0,-5 0-21,0 0 1,0-1-3,5 1 0,0 5 2,0-1 0,-5 7 0,0-1 1,0 3 4,5 1 1,-1 0-6,-4 1 0,3 1 41,-3 3 1,2-3-39,-2 3 1,4-3 0,-4-1 1,1-1 0,-1 1 0,4-6-3,-4 1 0,3-7-5,2 1 0,0-2 12,0-3-9,0 1 5,0 0-110,0-7 97,0-2-266,0-6 45,0 7-105,-6-5 123,4 4 1,-9-4-158,6 3 370,0-4 0,-2 12 0,-1-5 0</inkml:trace>
  <inkml:trace contextRef="#ctx0" brushRef="#br0" timeOffset="4248">1735 1000 6159,'9'0'306,"-3"0"-81,-6 0-64,7 0-57,-6 0 4,6 0 29,-1 0-24,-4 0-58,11 0 0,-11-2 61,3-3-82,3 3 16,-7-4 1,8 6-41,-5 0 9,-2 0 0,6 0 4,-3 0-30,-3 0 0,6-5 67,-3 0-68,-4 0-1597,6 5 1605,-20 0 0,3 0 0,-11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2:17.8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2691 7264,'0'8'-716,"0"5"833,7-12-86,-5 6 1,6-7 72,-3 0-1,-4 0-32,12 0 9,-5 0 40,7 0-9,0 0-38,0 0 1,-1 0-32,1 0 1,0 0 2,-1 0 1,1 0-8,0 0 0,-1 2-8,1 3 0,5-4-13,-1 4 1,3-2 1,-3 2 0,-2-3 5,2 3 0,-3-4 6,-1-1 1,5 5-32,-1 0 0,1 2 24,-5-2 1,-6-4-22,1 4 0,0-2 15,5 2 0,-1-1-5,1 5 0,1-4-16,4 5 1,-4-5-2,4 5 0,1-5-18,-1 4 1,6 0 31,-2 0 0,-1 3 1,2-7 1,-6 6 28,6-1 0,-2-2 4,1 2 1,4-5-24,-3 5 0,-3-5 2,3 4 1,-5-5-21,4 1 0,-4 1 1,4-1 1,-6 2-13,2-3 1,1-2-6,-1 3 1,-1 1-10,-4-1 1,0 0 19,-1-5 0,6 0-4,-1 0 0,3 0 2,-3 0 1,-1 2 4,7 3 1,-2-4 1,1 4 1,2-3 1,-6-2 0,6 0-2,-2 0 0,-1 2-1,2 3 1,-2-4-3,1 4 1,2-2 0,-6 2 0,4-3-1,-4 3 1,0-4 0,-6-1 0,3 0 0,2 0 0,-2 0-1,2 0 1,-3 0 0,4 0-43,0 0 1,-1 0 38,-4 0 1,0 0-26,-1 0 1,1 0 22,0 0 1,-1 0 6,1 0 1,-5 0-8,0 0 0,0 0 1,4 0 0,3-1 11,2-4 0,-2 3 4,2-3 0,-3 4-2,-1 1 1,5 0-4,-1 0 1,6-5-18,-6 0 0,6 0 11,-5 5 1,4 0-1,-4 0 0,-1 0 3,-4 0 0,5 0 0,-1 0 0,1 0 18,-6 0 0,1 0 27,0 0-31,0 0 0,-1-5-7,1 0 0,0-1-10,-1 1 1,1 1 0,0-5 1,-5 5-2,-1 0 1,1-3-1,5 2 0,0-5-8,-1 5 6,1-6 1,0 8-3,-1-7 0,-1 5 3,-3-5 1,3 2 1,-3-2 0,-2-1 12,2 6 1,-2-7-13,2 3 1,3 0 0,-3 0 1,-2-1-13,2-5 0,-2 5-2,2 1 1,1-1 11,-6-5 0,7 0-2,-3 1 1,0-1 39,0 0-39,-5 1 0,2-1 0,-1 0 5,0 1 0,5-6-3,-5 0 1,1 1 4,-1 4-5,-3 0 3,4 1 0,-1-6-2,0 0 0,2-4-1,-3 4 0,-2-4-2,3 4 0,-3-4 6,-2 4 1,0-6-6,0 1 1,0 3 5,0-3 1,0 6-6,0-6 0,0 5 0,0-4 0,0 4-7,0-4 1,0 6-1,0-2 1,0-1 4,0 1 1,0-1-2,0 2 1,0 2 1,0-2 0,0 2-1,0 3 0,-2-3 3,-3-2 1,3 2 0,-2-2 1,0 2 0,-1 3 1,4-3-3,-4-2 0,3 2 0,2-2 1,0 1-2,0-2 1,-5 2-1,0-6 1,1 4-2,4-4 0,0 4 1,0-4 1,0 6-2,0-2 0,-5-1 0,0 1 1,0 1 0,5 4 0,0-1 0,0-4 0,-2 4 0,-3-4 0,4 4 0,-4 1 80,3-6-78,-4 5 0,4-7 13,-3 3 1,2 4 2,-2-4 1,3-3 12,-3-1 1,2-2-30,-2 1 1,4-3 0,-4 4 0,-2-4 18,2-1-64,0-1 50,-1-6 1,4 7-23,-3 0 0,2-1-7,-2 6 1,3 1-57,-2-2 1,2 7 67,2-1 1,-2-1 1,-3 5 0,4-3 4,-4 9 0,2 1 1,-2-2 0,3 5 4,-3-5 1,4 0 1,-4-4 10,0-1 1,0 5 6,5 0 0,-2 0 6,-3-4 1,4-1-21,-4 0 1,1 1-3,0-1 0,2 0-2,-5-6 1,7 3-1,0-6 1,-4 6-4,-1-2 1,0-1-2,5 1 0,-5-4 1,0 4-89,0 0 87,5 6 1,0-1-44,0 0 0,0 1 28,0-1 18,0 0 0,0 1-3,0-1 1,0 5 3,0 0 1,0 5-18,0-4 31,0 5-27,0-9 28,0 12-6,0-12 0,0 9 4,0-6-10,0 7 105,0-3-101,0-1-13,0 6 14,0-6-6,0 0 0,0 6 9,0-12-49,0 5 41,0-1 1,-2 1-50,-2 3 40,2 4-15,-5-12 16,7 11 5,0-11 0,0 11 0,0-11 1,2 12 1,3-4 1,-3 1 5,2 0-7,-2 2-27,-2-5 24,7 14-1,-6-5 0,6 4 4,-7-6-6,0 7-16,0-6 0,5 7 15,0-3 1,-1-3 8,-4 11 1,5-10 1,0 7 0,0-5 9,-5 5 6,0-7-17,7 10-3,-6-5 2,6 0 0,-7 1-142,0-4 107,0 3 1,1 5-44,4-3 51,-3 3 29,5-5-38,-1 6 35,-4 1 0,9 0 6,-6 0 1,5-1 40,-5 1 1,5 0-56,-6-1 0,6 1 48,-5 0-36,7-1 1,-6 1 2,4 0-8,3 0-6,-5-1 1,0-4 4,-3 0-4,3-7-25,-6 4 1,5-14 23,-7-3 1,0-3 3,0-1 0,0-1 15,0 0 0,0-1 1,0-4 1,0 4-6,0-4 0,-5-1 2,0 1 1,0 1-2,5 4 0,-5-1 4,0-4 0,-5 9-12,5-4 1,-1 5 17,1 1-52,3-5 28,-11 6 1,10 0-3,-7 3 0,7 2 29,-2-2 0,2 3 0,-2-2 1,3 0 10,-3-1 0,2 2 72,-2-7 0,3 5-101,-2-4 1,0 4 19,-1-5 0,4 5-35,-4-5 0,2 7-53,-2-2-19,3-3 46,-4 6-34,6-4 304,0 6-12,0 13-188,0-10 0,0 12 55,0-10-48,-7-4 0,0 12-7,-2-3 0,-3-2 10,7 2 1,-6 0-2,1 5 1,-3-6-122,-2 1 1,1 0 60,-1 5 0,-5-1-37,1 1 1,-1 0-8,5-1 1,1 0-106,-1-5 0,2 4 57,3-3 1,-3-2-63,3 2 1,2 0-64,-2 5 1,7-1 232,-2 1 0,-3 6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8:24.198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1 528 5948,'8'0'208,"5"0"-93,-5-7-86,7 6 96,0-13 1,-1 13-65,1-4 1,-5-2 6,0 2 0,-1-1-14,6 1 1,-3 3 6,2-2 1,-2 0-4,7-1 1,-2 2 3,-3-7 0,1 7 12,0-2 0,4 2-16,1-2 1,1 3-11,-1-3 1,-4 4-11,4 1 0,-4-2 46,-1-3-102,6 4 1,-5-6 63,4 7 0,-5 2-63,-6 3 1,0-4 53,-5 4 0,-2 3-51,3 2 1,-3-2 58,-2 2-91,0 0 0,0 5 29,0-1 0,-2 1-6,-3 0 1,3-1 11,-2 1 1,0 0-4,-1-1 1,4 6 0,-4 0 1,3-1 6,2-4 0,-5 0 5,0-1 0,1 1-5,4 0 0,0 4 12,0 1 1,0 0 12,0-6 1,1-4 2,4 0 1,3 0 12,7 4 1,0-4 5,-1 0 1,3-7 4,2 2 1,-1 2-28,7-2 0,-1-1 64,6-4 0,-3 0-54,-2 0 1,3 0 0,-4 0 1,4-4-12,1-1 1,1-7 0,-1 2 0,-4 2-56,-1-2 1,-6 1 57,2-6 1,-4 5 32,-1 0 0,-1 1-37,1-6 1,-5 2-45,0 3 0,-7-3 42,2 3 0,-4 2-61,-1-2 41,0 0 1,0-4 1,-1-1-86,-4 0 0,2 7 13,-7 3-19,0-3 1,-5 6 65,1-2 0,-1 2 27,0 2 0,1 0-33,-1 0 1,5 0 64,0 0 1,0 5-14,-4 0 0,1 6 7,3-1 0,-2-2-3,8 2 1,-6-5-17,5 5 17,-7-1 1,11 6-3,-4 0-14,3-1 1,2 1 1,0 0 1,2-5 1,3-1 1,3 0 1,7 0 0,-1 3 0,1-7 1,0 0-5,-1-5 1,3 0-2,2 0 0,-2 0 20,2 0 1,3 0-19,-3 0 1,7 0 49,-1 0 0,1-7-41,-2-3 0,9-4 45,-3-6 1,9 2-32,0-6 1,3 1 5,2-2 1,5-7-2,0 2 1,0-3-8,-4 4 1,-8 1 41,-3 4 0,-7-4-38,-3 4 1,-6-4-22,2-2 1,-4 6 21,-1-1 1,-2 3-69,-4-3 0,-2 4 20,-7 6 0,0 0-92,0 1 0,-2 4-41,-3 0 136,-3 7 1,-6-4-17,-1 7 0,0 0 3,1 0 1,-1 0 15,0 0 0,0 7-15,1 3 0,-1 3 26,0 1 0,1 1 0,-1 0 0,-3 4 8,3 1 0,-8 5 1,9-6 0,-4 7-17,3-1 1,0 3-13,1 1 1,-1 7 11,0 3 0,1-1-35,-1 1 0,0 0 32,0 5 1,1 0-68,-1 0 1,0 0 52,1 0 1,-1 1-4,0-1 0,-4 0-35,-1 0 0,0 0 30,6 0 0,-3 0-49,-2 0 1,3 0 44,-4 0 0,4-6-101,1-4 0,0-3 88,0-1 0,1-2-291,-1-4 1,0-3-10,1-6 345,6 0 0,-6 6 0,6 2 0</inkml:trace>
  <inkml:trace contextRef="#ctx0" brushRef="#br0" timeOffset="292">1441 1116 7569,'-6'8'0,"-4"-3"0,-3-4-382,-2-1 211,1 0 0,-1 0 875,0 0-396,-6 0 1,5 0-160,-4 0 0,-3 0-26,-1 0 1,1-1-198,-2-4 1,2 3 103,-1-3 0,-2 4-257,6 1 0,-4 0 129,4 0 0,-4 0-327,4 0 425,0 0 0,-1 0 0,-2 0 0</inkml:trace>
  <inkml:trace contextRef="#ctx0" brushRef="#br0" timeOffset="715">2059 954 7440,'-8'0'-968,"1"0"1417,0 0-252,6 0 0,-7 0-266,3 0 96,3 0-394,-4-7 1,12 1 366,4-4 0,3-3 0,2 5 0</inkml:trace>
  <inkml:trace contextRef="#ctx0" brushRef="#br0" timeOffset="-196961.73">2911 484 7478,'0'8'206,"0"0"-137,0-3 1,-5-2 7,0 7 1,-1 0-70,1 4 1,2 1 61,-7 0 0,5 1-115,-5 4 0,2-2 98,-2 6 0,-3-4-74,3 4 1,-3-4 30,-1 4 1,1-6-83,3 2 1,-3-4 44,3-1 0,2-5-59,-2 0-10,7-7 85,-10 3 1,9-6 6,-5 0 0,4 0-9,-5 0 1,7-1 60,-2-4 0,-2-3-47,2-7 1,-1 0 8,1 1 0,3-1-26,-3 0 1,-1-1 19,1-4 1,0 4-231,5-4 1,0 4 72,0 1 0,0 1-419,0-1 572,0 0 0,-7 0 0,-1 1 0</inkml:trace>
  <inkml:trace contextRef="#ctx0" brushRef="#br0" timeOffset="-196505.73">3293 586 7569,'-14'9'-875,"1"-1"774,3-3 0,-3-4 101,3 4 0,-8-1 58,-2 0 0,-1-2 113,2 3 0,2 1-142,-2-1 1,2 5-32,3-5 0,-1 7-5,0-3 0,5 3 6,1-2 1,4 3-9,-5-4 0,7 4 16,-2 2 0,3 0-8,2 0 0,0-6-206,0 1 206,7 0 0,1 3-41,7-3 0,6 1-11,3-6 0,4 0 37,1-5 1,6 0-7,-1 0 0,-1 0 111,-9 0 0,4-2-105,-4-2 1,-1-5 113,2-5 0,-9-1-30,-1 0 0,-2-1-21,-8-4 1,5 4-3,-5-4 0,-2 9-4,-8 1 1,-3 5-119,-7-5 0,-6 7 109,-4-2 0,-1 5-285,2 5 0,-9 2 253,4 3 0,2 3 0,6-5 0</inkml:trace>
  <inkml:trace contextRef="#ctx0" brushRef="#br0" timeOffset="-195628.73">3573 572 7569,'14'0'-363,"1"0"289,0 0 1,0-2 0,-1-1 153,1-2 0,0-5-9,-1 5 1,1-5 30,0 6-99,-1-1 1,1 5 45,0 0 0,-5 0-42,-1 0 33,1 0 0,3 6-42,-3 4 1,-3-2-6,-7 2 1,0 5-14,0 4 1,-7 3-31,-3-3 1,-3-1 59,-1 7 0,4-6-82,0 6 0,2-6 69,-2 6 1,-1-7-64,6 1 42,0-2 7,5-3 16,0 1 1,6-7 0,4-3 1,10-3 64,4-2 0,4-2-69,1-3 1,1-3 102,-1-7 0,0 6-83,1-1 1,-1 0 35,1-5 1,-7 1-31,-4-1 0,2 0 16,-1 0 1,0 2-22,-6 4 0,-4-4 1,0 3 0,-7 2-76,2-2 93,3 7-82,-6-4 65,4 7-72,-6 0 55,0 7 0,0-4-73,0 7 0,0-6 49,0 6 1,0-5-26,0 5 43,0 0 1,0 4-25,0 1 37,0-7-25,7 5 1,1-11 11,7 3 1,-1-3-7,1-2 1,0 0 32,0 0 1,-1 0 5,1 0 1,5-5 2,-1 0 0,1-5 42,-6 5 0,6-6-65,0 1 1,-1 2 0,-4-2 1,5 2 31,-1-2-41,1-3 49,-6 5-100,1 0 42,-7-6 0,-1 13 1,-7-4-86,0 10 39,0 3 1,-2 7 14,-3-1 0,4 1 25,-4 0 1,3-1-3,2 1 1,0-5-31,0 0 42,0 0 0,7 3 15,2-4 1,5-2 3,0-7 1,3 0 79,2 0 1,2 0-92,4 0 0,1-2 84,-6-3 0,4 2-71,-4-7 0,-1 2 41,-4-2 1,0-3-27,-1 4 1,-4-5 18,0 0 1,-2-1-23,2 0 0,1 6 4,-6-1 0,0 0-15,-5-5 44,7 1-99,-6-1 0,-1 2 56,-9 3 1,-4 3-105,-2 7 0,-5 0 93,1 0 1,-9 7-143,-2 3 1,1 3 31,-5 2 0,3-1-50,1 1 0,6 0-177,-1-1 1,7 1 101,-1 0 1,4-5 227,5-1 0,-3 1 0,5 5 0</inkml:trace>
  <inkml:trace contextRef="#ctx0" brushRef="#br0" timeOffset="-195385.73">4778 704 7569,'15'0'-503,"-7"7"0,3-4 437,-6 7 1,2-1 229,-2 6 0,-4-5 101,4 0-214,3 0 1,-6 6 7,3 4 1,1-4 13,-1 3 1,0 3-6,-5-3 1,0 7 0,0-1 0,0 3-15,0 1 0,-5 2 21,0 3 1,-6 4-105,1 6 0,-8 2 16,-1 3 0,-7-5-56,1 0 1,-3 3-70,-1-7 1,-1-1 46,1-10 1,0-1-184,-1-4 0,2-4 71,4-10 0,-2-4-75,6-6 278,1 0 0,4 0 0,0 0 0</inkml:trace>
  <inkml:trace contextRef="#ctx0" brushRef="#br0" timeOffset="-194995.73">5013 851 7569,'23'0'-428,"-2"0"1,-6 0 416,0 0 1,-1 5 254,1 0 1,0 0-93,0-5 1,-1 0-10,1 0 1,5 0-69,-1 0-1,1 0 1,-6-5-59,1 0 0,0-5 84,0 5 1,-1-6-75,1 1 1,-5-3 55,0-2 0,-7 1-66,2-1 1,-4 0 43,-1 0 0,0 1-113,0-1 0,-13 0-62,-6 1 0,-9 6 104,-6 3 1,-4 3-51,-6 2 0,0 7 68,0 2 1,6 6-106,4 5 0,3-4 40,1 4 0,8 1 14,2-2 0,9 6 9,1-6 0,6 6 64,0-5 1,2-1-2,2-4 1,11 0 13,4-1 1,10 1 19,-1 0 1,10-7-53,6-3 1,9-4-1,4-1 1,5 0 8,0 0 1,0 0-268,-5 0 1,-4-5 75,-9 1 1,-6-6 171,-10 5 0,4-7 0,-5 4 0</inkml:trace>
  <inkml:trace contextRef="#ctx0" brushRef="#br0" timeOffset="-194676.73">4293 190 7569,'0'8'1515,"-7"-2"-838,6-6-206,-6 0-536,1 0 0,4-1-286,-3-4 1,4 2-919,1-7 1269,0 6 0,0-9 0,0 5 0</inkml:trace>
  <inkml:trace contextRef="#ctx0" brushRef="#br0" timeOffset="-187130.73">6130 822 7264,'9'0'64,"-3"0"-269,-6 0 1,0 0 0</inkml:trace>
  <inkml:trace contextRef="#ctx0" brushRef="#br0" timeOffset="-186575.73">7292 484 7088,'-9'8'456,"1"0"-350,3-3 1,2-2 2,-7 7 1,5 0-16,-4 4 1,-1 1 7,-5 0 1,0 1-103,1 4 1,-1 3 107,0 6 0,1 0-123,-1 1 1,-1-1 14,-4 1 0,4-1-72,-4 0 0,4-4 49,1-1 0,0-6 56,1 2 1,-1-5-103,0-6 1,5 0 74,1-4 0,4-4-41,-5 4 1,5-8 34,-5-2 1,5-11 87,-4 1 1,5-5-78,-1 1 1,-1-4 6,1-7 0,-5 1-167,5 0 1,-5-2 101,6-4 0,-3 7-109,2-6 0,2 11 82,-7-6 0,7 9-743,-2 1 817,-3 2 0,6 3 0,-4-1 0</inkml:trace>
  <inkml:trace contextRef="#ctx0" brushRef="#br0" timeOffset="-186141.73">7674 616 7569,'14'0'-609,"1"0"165,-7 0 336,-1-7 350,-7 6 1,-7-7-124,-2 3 0,-6 3-34,-5-3 1,2 3-72,-6 2 1,1 0 1,-2 0 1,3 5-34,2 0 47,4 7 1,-6-4-54,8 7 1,-1-1 63,0 1 0,1 5-89,-1-1 1,7 6 60,3-6 0,3 3-52,2-3 1,0-1 42,0 7 1,2-7-47,3 1 1,5-4 37,9-5 0,4 3-1,6-3 0,7-4 2,4-1 1,5-5-4,-1-5 1,7-3 104,-12-7 1,0-1-61,-9-4 0,-4 2 113,-7-6 1,1 1-73,-10-2 1,-4-1 34,-1 7 0,-5-6-189,-5 6 1,-4-1-23,-11 5 1,-3 7-184,-6 3 0,-2 4 119,-4 1 0,3 1-82,-7 4 0,6 2 242,-1 2 0,3 5 0,1-6 0</inkml:trace>
  <inkml:trace contextRef="#ctx0" brushRef="#br0" timeOffset="-185489.73">7997 586 7569,'25'-6'-851,"-1"-4"519,1-3 1,4-2 349,0 1 1,7-8 103,4-2 1,0-4-36,0-1 0,2-7 122,-3-3 0,2-2-102,-2 2 0,-3-4-28,-6 4 1,-8 1 110,-2-1-159,-10 13 1,1-7-119,-6 14 163,0-1 0,-11 12-143,-4 3 0,-5 5 61,-5 5 1,-4 10-87,-10 9 0,-4 6-3,-6 4 1,0 2 30,0 3 0,1 4 22,4-4 0,3 3-1,7 2 0,1 0 5,4 1 0,-3 0-3,8 4 0,-1-1-4,6 5 0,4-7-13,0-2 0,7-1 16,-2-9 1,3 0-21,2-4 0,5-7 56,0-4 0,11-4 104,-1-5 0,9-4-9,1-6 0,-2 0-48,1 0 0,1-6-45,4-4 1,1-5 92,-1-4 0,-1 1-46,-4-7 0,-2 7 3,-8-1 0,-1 2-37,-3 3 1,2 4-1,-8 0-47,1 7 12,-5-4 0,0 9-69,0 3 0,0 3 54,0 7 0,0-1-9,0 1 0,0 0 20,0-1 1,2-4 24,3 0 0,3-2-27,7 2 0,1 1 64,4-6 0,-2 5-5,6-5 0,-4 0 10,4-5 1,-6-2 77,2-3 1,-4 2-105,-1-7 1,4 4 57,1-9 1,0 4-45,-6-9 1,1 4 56,0 1 0,-1-5-40,1 1 1,-2-6 47,-3 6 1,1-3-39,-6 3 0,5 7 59,-5-2-212,0 2 141,-12-2 0,-6 5-92,-6 5 1,-7 2 77,1 2 0,-3 6-137,-1 4 1,4 3 33,1 2 0,-1 0-23,-4-1 1,0 6-118,-1 0 1,2-1 34,4-4 0,3 0-153,6-1 335,0 1 0,1 6 0,-1 2 0</inkml:trace>
  <inkml:trace contextRef="#ctx0" brushRef="#br0" timeOffset="-185238.73">8659 733 7569,'14'-9'-274,"1"-1"254,0 7 1,-6-4-13,1 7-73,0 0 1,3 7 126,-3 2 1,-2 4 26,-3 2 0,-3 0-14,3 0 34,-4 6 1,-1-3 0,0 6 1,5 1 6,0 4 1,0 2-101,-5 4 0,-2-3 74,-3 7 1,2-1-103,-7 1 0,-1 8 62,-9-2 1,-1 7-77,-3-3 1,-4 5 41,3-5 1,-2 0-106,-3-5 0,-4-2-32,0-3 0,-6 1 40,6-11 0,-5-3-27,5-11 0,-1-7 0,6-3 147,6-3 0,-5-2 0,5 0 0</inkml:trace>
  <inkml:trace contextRef="#ctx0" brushRef="#br0" timeOffset="-184305.73">9041 851 7569,'14'0'-391,"1"0"0,-5 0 1,0 0 432,1 0 1,2 0 84,2 0 1,-5-2 76,0-2 1,-1 0-67,6-6 1,-2 1-42,-3-6 0,3-5-14,-3 1 1,1-2 15,-1 1 0,-2 4-132,-3-4 1,-3 4 115,3 1-153,-4 0 0,-6 5 76,0 1 1,-11 5-50,1 0 0,-4 4 26,-1 4 1,2 5-78,-6 5 0,-1 3 18,-4 2 0,6 2 60,3 4 0,2 1-34,-1-6 1,7 4 32,-2-4 1,9 4-14,0-4 0,3-1 14,2-4 1,8 0 0,7 0 0,1-6-2,9 1 1,1-7-2,8 2 0,-3-3 40,4-2 1,-3-2-37,3-3 0,-4-3 96,3-6 0,-1-3-85,1-2 1,-3 1 84,3-7 1,-3 6-80,-1-6 1,-6 5 4,1-4 0,-7 11-17,1-2 0,-2 4 39,-3-4-37,1 7 16,0 1 1,-7 9-80,-3 3 0,-4 8 62,-1 7 1,0 1-61,0-2 0,0-1 49,0 7 1,-4-7-5,-1 1 1,0-2 19,5-3 0,0 1-35,0 0 81,0-7-58,0-1 0,6-7 24,4 0 0,5-2-12,4-3 1,-2 2 18,2-7 0,-2 2-13,-3-2 1,1-1 0,0 6 0,-5 0 20,-1 5 4,1 0 3,5 0-27,0 0 1,-6 1-8,1 4 1,-2-1 7,2 5 1,3-4-5,-3 5 13,3-7 1,3 4-1,4-7 1,-4 0-16,4 0 1,-4 0 4,-1 0 0,5 0 17,-1 0 0,2-5-13,-1 0 0,-4-1 11,4 1 1,1 1-9,-1-5 0,-1 5 37,-4-1 0,-5 2-26,0-2 1,-6 4 27,6-4-76,-6 3 43,9 2 0,-5 0-38,6 0 1,-4 2 33,0 3 0,0-4-33,5 4 0,-1 2 26,1-2 1,0-1-22,-1-4 0,6 0 15,0 0 0,-1 0 1,-4 0 1,4-1 12,1-4 0,0 2 2,-6-7 0,3 5-3,2-5 1,-7 2-8,2-2 0,-2-3 75,3 3 1,-1-3-64,1-1 0,-5-1 98,0 0 0,-7 0-96,2 1 0,-4-1 8,-1 0 1,-6 7-56,-4 3 0,-5 4 57,-4 1 1,-4 0-35,-7 0 1,1 6 23,0 4 1,-1 3-112,1 2 1,4-1 54,1 1 1,-1 0-180,-4 0 0,6-1-48,4 1 0,2-5-360,2 0 623,7-7 0,2 10 0,6-5 0</inkml:trace>
  <inkml:trace contextRef="#ctx0" brushRef="#br0" timeOffset="-184015.73">11010 28 7569,'15'0'-840,"-7"0"827,5 0 1,-11 2 125,3 2 1,-3 5-52,-2 5 0,-7 8 10,-3 2 0,-3 4-45,-2 1 0,-4 1-5,-1-1 1,-4 2 8,4 3 11,-6-3 0,5 12-17,-4-4 0,-1 8-67,7 2 0,-8 7-36,3-2 0,3-2 51,1 2 0,4-8-130,1-2 0,5-7 83,0-7 1,7-2-267,-2-4 40,4-3 300,1-13 0,0 6 0,0-6 0</inkml:trace>
  <inkml:trace contextRef="#ctx0" brushRef="#br0" timeOffset="-183663.73">10966 895 7569,'15'0'0,"0"0"0,-1 0-813,1 0 518,0 0 0,0-1 509,-1-4-82,1-4 1,0-5 66,-1-1 1,1-1-118,0-4 0,-2 4 24,-3-4 1,1-1-57,-6 1 1,0 6-35,-5 4 62,0 0 0,-2 2-114,-3 3 0,-8 3 16,-6 2 1,-3 9-61,3 5 1,-2 1-8,-4 5 0,-1 1 86,6-2 1,-4 6-33,4-6 0,1 6 22,4-5 0,2 4 16,3-4 1,4-1-15,6-4 1,1-2 37,4-3 1,5 1 20,9-6 1,6 0 11,9-5 1,-1 0 46,6 0 1,2 0-79,8 0 0,0-2-99,10-2 1,3 2 97,11-3 0,-2-2-301,-8 3 0,-1-1 271,-13 5 0,0 0 0,-5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2:38.638"/>
    </inkml:context>
    <inkml:brush xml:id="br0">
      <inkml:brushProperty name="width" value="0.17143" units="cm"/>
      <inkml:brushProperty name="height" value="0.17143" units="cm"/>
      <inkml:brushProperty name="color" value="#FFC114"/>
    </inkml:brush>
  </inkml:definitions>
  <inkml:trace contextRef="#ctx0" brushRef="#br0">0 838 7569,'0'8'-1276,"0"-1"1744,0-7-270,7 0 1,-4-2-115,7-3 0,-5 2 53,5-7 1,-5 5-9,4-5-50,1 1 0,5-6-10,0 0 0,-1 5-22,1 1 1,0 4-19,-1-5 1,6 2-14,0-2 0,6-3-62,-2 3 0,4-3 90,1-2 0,2 6-76,4-1 0,-4 5 58,3-5 1,-5 7-60,-4-2 48,3 3 1,-12 2 0,4 0 1,-11 2-11,-4 3 1,-3-2 2,-2 7 1,0 0-60,0 4 1,-7 1 58,-2 0 0,-4 0-77,-2-1 1,0 1 66,0 0 1,-4 1-59,-1 4 1,1-4 43,4 3 1,0-2-16,1-3 1,-1 6 21,0 0 0,7-1-1,3-4 0,3-4 74,2 4 0,0-8-73,0 7 1,7-4 63,3 0 1,3-2-52,2-3 1,6-3 67,3 3 0,-1-4-55,2-1 1,-6 0 12,6 0 0,-2 0-16,1 0 0,-1 0 2,-3 0 1,-2-1 28,6-4 1,-6 1-26,2-5 0,-2 4 23,1-5 0,-3 0-20,4-5 0,1-1 43,-1-4 0,6 4-36,-1-3 1,-4 1 28,-2-2 0,-1 4-41,2-4 0,-9 4-2,4 1 1,-10 0-130,0 1 140,3-1 1,-8 2-114,0 3 1,-7 4 53,-7 6 0,-3 0-38,-2 0 0,1 0 49,-7 0 1,7 1-23,-1 4 0,-2-2 30,1 7 0,0 0 9,6 5 1,-1-1 2,0 1 1,2 0-14,3-1 0,-1 1-14,6 0 0,0-1 15,5 1 1,0 2 1,0 2 1,0-3-5,0 4 1,7-5 28,3-5 0,4 3-14,6-4 1,3-2 1,6-2 0,0-4 89,1-1 0,6-6-91,3-4 1,-1-3 99,1-2 1,-2-1-84,3-4 0,0 2 6,-5-6 1,-1-1 6,-5-4 1,6 0 43,-1-1 1,2 1-13,-2 0 0,2-6 5,3 1 0,-1 0-97,-4 4 0,-8 1 67,4-1 0,-12 1-144,-4 0 0,-5 1 80,-9 3 1,0-1-123,0 7 1,-9-1 39,-5 5 1,-1 6 22,-5-1 1,-1 6 9,2 0 0,-6 2 22,5 2 1,-4 6 101,4 4 1,-1 5-104,2 5 0,1-2 47,-7 6 1,5 2-20,-4 8 1,4 2 20,-4 4 1,4 7-15,-4-3 1,-1 10 21,-4 0 1,-1 10-116,1 4 0,0 1 104,-1 4 1,3-9 93,2 5 0,-3-7-95,4-4 0,-4 1 9,-1 0 1,-1 0 1,1 0 1,-1-7-142,1-3 0,0-3 87,-1-2 0,2-7-193,4-2 0,-4-6-50,4-5 0,2 3-230,3-8 525,3-6 0,2-1 0,1-4 0,2 2 0,0 1 0,1-1 0</inkml:trace>
  <inkml:trace contextRef="#ctx0" brushRef="#br0" timeOffset="238">1264 1235 7569,'-14'0'231,"-3"5"0,-2 0 65,-6-2 0,-9-1-113,-5-2 1,-10 5-155,-5-1 0,2 1 110,-2-5 1,2 0 43,-2 0 1,8 0-1042,7 0 0,1 0 858,-1 0 0,-4 7 0,6 1 0</inkml:trace>
  <inkml:trace contextRef="#ctx0" brushRef="#br0" timeOffset="865">1838 1014 7569,'0'15'-1290,"0"-7"1110,0-1 1,-2-7 217,-3 0-192,4 0 154,-6 0 0,7-7 0,0-1 0</inkml:trace>
  <inkml:trace contextRef="#ctx0" brushRef="#br0" timeOffset="1240">2896 603 6953,'-10'10'-310,"0"0"1,6-6 337,-6 6 0,0-2 172,-5 2 0,1 3 29,-1-3-91,0 3 0,-1 2-90,-4 0 1,4-1 10,-4 1 0,2 4-30,-1 1 1,2 5 16,-2-6 0,-2 6-9,1-6 0,0 3 69,6-3-166,-1-3 0,0 4 95,1-10 0,4-4-77,0-6 17,7 0 0,-5-6-11,3-4 1,3-8 7,-3-2 0,3-6 24,2 2 0,0-2-152,0 1 0,-1-1 87,-4 6 0,3-4-478,-3 4 547,-3-6 0,7 10 0,-6-5 0</inkml:trace>
  <inkml:trace contextRef="#ctx0" brushRef="#br0" timeOffset="1640">3131 706 7492,'8'0'-56,"-1"0"-100,-7 0 156,-13 0 0,-2 0 68,-9 0 1,1 6-112,3 4 0,2-2 63,-6 2 0,6 0-86,-2 5 0,4-1-11,1 1 1,0 1 85,1 4 0,6-4-31,3 4 1,3-4 24,2-1 1,7 0-13,2-1 1,6-4 8,5 0 0,3-5 16,6 5 0,0-7 16,1 2 1,4-4 5,0-1 0,1-6 50,-6-4 0,-1-3-70,-4-2 1,-1 1 76,-3-1 1,-9-5-61,4 1 0,-5-1-19,0 5 1,-4 1 21,-6-1 1,-8 0-168,-7 1 1,-1 5-23,-9 5 1,1-3-21,-6 2 0,6 0 171,-1 5 0,1 0 0,-5 0 0</inkml:trace>
  <inkml:trace contextRef="#ctx0" brushRef="#br0" timeOffset="2265">3616 618 7569,'30'-7'0,"-1"-3"0,1-4-60,-1-6 0,2 2 112,3-6 0,-1-1 78,6-4 1,-5-7-143,6-4 0,-8 5 63,3 0 0,-11 4-117,-4 2 0,-6 4 105,-4 1 0,-3 11-120,-7-2 0,-8 10 3,-7 0 0,-3 4-40,-12 1 0,4 6 22,-8 4 1,1 8 88,-1 2 0,3 6-50,-3-2 1,3 6 29,1 4 0,1-1-29,0 6 1,-1-5 28,1 5 1,-1-6 25,1 1 0,1 2 4,4-2 0,2 6 0,8-6 1,1 0 20,3-4 1,3-1-35,7 0 0,7-1 26,3-3 0,8-4-19,1-6 1,7-2 7,-1-4 1,1-2-4,-2-7 1,3 0-1,-8 0 0,2-2 4,-1-3 1,-4-1 0,4-4 1,-4-3 2,-1 3 1,-5-1 14,0 1-27,-7-3 12,10 5-19,-11 0 19,4 1-41,-6 7 0,0 7 32,0 2 0,-5 0-88,0 0 0,0 1 86,5 5 1,5 0-16,0-1 0,7-4 33,-3 0 0,9-5-31,2 5 0,6-7 97,-1 2 1,2-4-52,3-1 0,-6-1 64,1-4 1,-2 2-61,1-7 1,-1 0 6,-3-5 0,-4 1 73,4-1 0,-4-5-75,-1 1 1,-1-1 100,1 5 0,-7 1-54,-3-1 0,-5 0-129,-5 1 1,-10 5 104,-9 5 1,-4-3-185,-1 2 0,-7 0 7,-3 5 1,3 2-98,1 3 1,4-2 8,2 7 0,1-2 94,4 2 0,3 3-427,6-3 534,0 3 0,0 8 0,1 2 0</inkml:trace>
  <inkml:trace contextRef="#ctx0" brushRef="#br0" timeOffset="2517">4145 853 7569,'15'-8'0,"0"1"0,0 7 0,-6 0-1008,1 0 724,-7 0 1,9 7 487,-7 2-76,0 4 1,-5 4-1,0 1 6,0 1 0,0 8-104,0-3 1,0 5 4,0 6 1,-2-4 18,-3 3 0,2-3 1,-7-2 0,0 6-1,-4-1 1,-3 7-25,-2-2 1,-4 4-6,-7 1 0,-4 1-78,0 4 0,-7-3 86,2 3 1,3-5-155,2-5 1,3-3 82,1-6 1,6-9-155,-1-6 1,7-2 50,-1-8 0,2 0-66,3-5 207,5-7 0,-4-1 0,5-7 0</inkml:trace>
  <inkml:trace contextRef="#ctx0" brushRef="#br0" timeOffset="3511">4469 985 7569,'15'0'0,"-1"0"-304,1 0 0,0 0 247,-1 0 0,6-3 271,0-7 1,1 0-75,-2-9 0,-2-4-57,2-2 0,3-3 11,-3-1 0,-1 5-17,-8-1 1,1 7-92,-6-1 0,0 2 101,-5 3 0,-11 0-182,-4 5 0,-9 2-17,-1 7 1,1 0-21,-6 0 0,9 2-3,-9 3 0,6 3 76,-1 7 1,3-1-17,2 1 1,4 1 30,-4 4 0,9-2 15,1 6 0,5-4-12,-5 4 0,7-4 60,-2 4 1,3-6 17,2 2 1,7-4-60,3-1 0,9-5 199,6 0-185,-4-7 1,7 3 1,1-7 40,10-4 1,-1-3-30,1-7 0,-1-5 9,1 1 0,-2-6-4,-2 6 0,-4-7 6,3 1 0,-4 2-25,-6-1 1,-1 6 16,-4-2 0,-2 4-20,2 1 0,-2 7 13,-3 3 0,-4-1-12,0 1 15,-7 0-8,10 11 1,-11 3 2,3 5 0,-3 1-69,-2 0 1,0 4 58,0 1 0,0-1-3,0-4 1,4 0-3,1-1 0,0-4-15,-5 0 45,7 0 0,-4-2-28,7-3 0,-5-3 31,5-2 1,-6 0-24,6 0 0,0-7 22,5-3 0,-5-3-14,-1-2 0,-1 6 0,2-1 1,3 5-2,-3-5 1,-2 7-2,2-2 0,-5 3 19,5 2-19,-7 0 1,9 7 26,-8 3 1,1 3-24,-5 1 0,0 1-5,0 0 0,5 0 1,0-1 1,2 1-2,-2 0 1,3-2 3,6-3 2,1 3-3,0-12 0,1 6 18,4-7 0,1 0-19,3 0 1,3 0-4,-8 0 1,2-5 6,-1 0 0,-4-6-6,4 1 0,-9-2 5,-1 3 0,-7-5-1,2 5 1,2 0-13,-2 0 11,0 5 1,-5-4-62,0 3 58,0 4 0,0-4-11,0 10 8,0 3 1,0 2 3,0-1 0,0 1 12,0 5 0,6-5 1,4 0 0,3-6 51,2 6 1,-1-6-60,1 0 1,2-2 32,2-2 0,-3 0-23,4 0 1,-4-2 32,-1-2 1,0 0-28,-1-6 1,0 1 24,-5-6 0,0 2-5,-5 3 0,-2-3-14,3 3 0,-3-3 30,-2-2 0,-2-2-28,-3 2 1,0-3-33,-10 8 0,2-1 35,-11 1 0,-1 3-135,-4 7 1,4 0 76,1 0 1,1 0-216,-1 0 1,-3 5 9,8 0 1,-6 7-74,6-3 304,-1-2 0,12 6 0,1-5 0</inkml:trace>
  <inkml:trace contextRef="#ctx0" brushRef="#br0" timeOffset="3799">6321 0 7569,'10'0'-744,"0"0"287,-7 0 346,3 0 220,-6 7 1,-5 1 59,1 7 1,-8 1-56,2 4 0,-3 2-33,-1 8 1,-1 4-88,0 0 0,-1 12 1,-4-2 0,2 10-116,-6 0 19,-1 3 113,-4-5 0,-1 6-152,1-4 1,0-4 75,-1-1 0,3 2-64,2-2 1,4-2 39,6-8 1,0-3-72,1-6 0,6-3 160,3-2 0,3-4 0,2-6 0</inkml:trace>
  <inkml:trace contextRef="#ctx0" brushRef="#br0" timeOffset="4109">6189 853 7569,'14'0'-591,"1"0"300,0-7 184,-1 6 1,-4-8 273,0 5 1,-5 0 22,5-6 0,-5 2-95,4-1 0,-5-5-34,1 5 0,-4-4 22,-1-2 1,0 5-111,0 0 0,-1 5 61,-4-4 1,-10 5-81,-9-1 0,-4 5 54,-2 5 0,-4 4-96,0 5 0,-5 3 33,4 2 0,3-1 31,7 7 1,4-3 10,6 3 1,2 3 0,3-4 1,4-1 111,6 2 0,10-1-62,9 5 1,12-6 123,18-3 0,-1-5-80,5-6 1,-4 3 115,5-7 1,5 0-134,5-5 1,6 0-173,-1 0 0,7 0-417,3 0 1,-12 0 523,-8 0 0,-10 0 0,1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2:49.600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1566 250 6778,'0'8'-132,"-7"-1"0,4-7 299,-7 0-79,7 0 1,-10 0 29,3 0-61,3 0 0,-6 0 18,3 0 0,-3 0-9,-1 0 0,-3 0 47,-2 0 0,-4 0-34,-7 0 1,-5 0 1,-5 0 1,-4 0 1,-5 0 1,-3 1-92,-7 4 1,0-3 36,1 3 1,0-4-79,5-1 0,-5 2-58,4 3 1,-3-3 42,-1 2 1,-5 3-36,5-2 1,2 0 41,12-5 1,2 0-124,2 0 0,6 0 21,10 0 1,2 0-214,8 0 56,5 0 316,3 0 0,12-7 0,3-1 0</inkml:trace>
  <inkml:trace contextRef="#ctx0" brushRef="#br0" timeOffset="395">551 500 7569,'0'8'-96,"0"-1"0,-6-7 148,-4 0 0,2 0-37,-2 0 1,-1 0 56,-9 0 0,2 0-20,-6 0 0,4 0 52,-5 0 0,-1 0-56,-8 0 1,3 0-2,-3 0 1,3-2-17,1-3 0,1 2-31,-1-7 1,1 2 65,0-2 0,6-3-150,3 3 0,4-3 73,1-2 1,5-1-83,1-4 1,7 2 51,2-6 1,13-1 45,12-4 1,9 5-16,5-1 0,3-4 10,3-6 0,5 3-325,4 7 0,8-3 30,2 4 36,0 3 0,7-7 0,5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3:22.38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1 677 7569,'0'8'-969,"0"-1"1531,0-7-446,6-7 1,3 4-67,5-7 0,-4 5 28,0-5 1,0 6-24,4-6 1,1 5-33,0-5 0,0 5 35,-1-5 1,7 2-29,4-2 1,3-3-1,1 4 0,1 0-12,-1 0 0,5-1-10,1-5 1,4 0 28,-5 1 0,-1 4-36,-9 0 21,4 0 1,-17 2 15,4 3-20,-3 4 1,-3 1 48,1 0 4,-7 0-146,4 6 93,-7 2 0,0 7-68,0 0 1,-2-2 65,-3-3 1,2 3-76,-7-4 64,7 4-36,-10 2 0,10 0-6,-7 0 0,7-1 4,-2 1 1,-2 0 1,2-1 1,0-4 74,5 0-66,0 0 71,0 4 0,2 0-56,3-5 0,3 3 54,7-7 0,0 0-43,-1-5 1,1 0 44,0 0 1,6 0-34,3 0 1,4 0 21,2 0 0,-1-5-33,0 0 0,1-5-3,-1 5 1,0-5 17,1 5 0,-2-4-1,-4 4 1,2-5 30,-6 5 0,-1-5-32,-4 5 1,0-5 40,0 6 0,-6-6-13,1 5-28,-7-7 0,4 4-9,-7-6 1,2 4 7,3 0-79,-4 7 77,6-10 1,-12 9-79,0-5 71,-7 5 1,4-2-17,-6 6 1,-1 0-2,0 0 0,-4 0 5,-1 0 1,0 5-1,6 0 1,-1 6-3,0-1 5,1-4 1,4 7-3,0-3 1,2-2 1,-2 2 0,2 0 3,3 5-3,3-7 0,-4 5 0,6-3 0,1 1 0,4-1 0,3 1-16,7-6 1,0 7-3,0-3 0,6 0-50,3 0 64,4-5 0,1 2-9,1-6 0,-1 0 2,1 0 0,-1 0 49,0 0 0,1-5-49,-1 0 1,1-6 68,-1 1 1,0-3-58,1-2 1,4 1 108,0-1 1,1-5-55,-6 1 1,-1-6 6,-4 6 0,3-7-79,-8 1 1,1 2 47,-6-1 0,0 6-59,-5-2 1,-2-1 54,-7 1 1,0 1-245,0 4 172,0 0 1,-7 2-50,-2 4 0,-5 2 71,0 7 0,-1-5-5,0 0 0,-4 0 41,-1 5 1,1 7-38,4 3 1,0 1 54,0-1 1,1 8-46,-1-3 1,0 4 55,1 1 0,1-2-27,3 6 0,-3 1 27,3 4 0,3-4-38,3-1 1,-3 1 2,2 4 0,-5 0-24,5 1 1,-4 4 24,4 0 1,-7 7-110,2-2 0,-3-1 61,-1 1 0,-1 2-84,0 8 0,-4-3 58,-1 3 1,-6-4-30,1 0 1,-2-1 17,-3 0 1,1-7-94,-1-2 1,3-4-182,2-2 0,-1-6-7,6-4 358,1-2 0,11-2 0,1-1 0</inkml:trace>
  <inkml:trace contextRef="#ctx0" brushRef="#br0" timeOffset="221">1456 1103 7569,'-15'15'0,"-6"-5"0,-3 0 0,-2-5 64,1 4-39,-3-5 0,1 7 81,-8-6 1,1 1 149,5-1 0,-1-3-492,1 3 153,-1-3 0,1-1-462,0 4 1,-1-3 544,1 3 0,-1 3 0,1 0 0</inkml:trace>
  <inkml:trace contextRef="#ctx0" brushRef="#br0" timeOffset="583">1971 986 7569,'-9'6'-101,"3"-4"186,-1 4-80,6-6 0,-7 0-425,3 0-238,3 0 577,-4 0 1,-1 0 0,-1 0 0</inkml:trace>
  <inkml:trace contextRef="#ctx0" brushRef="#br0" timeOffset="998">2735 574 7470,'-7'8'174,"-1"5"1,-6-4-87,-1 5 0,0 1-31,0 0 0,-4-1 36,-1 1 0,1 0-99,4-1 0,0 4 89,1-3 1,-1 3-133,0-8 72,0 3 0,1 0-74,-1-3 0,5-4 40,0-6 1,6 0-8,-6 0 0,5 0 29,-5 0 1,5-6-9,-5-4 1,5 2-93,-4-2 1,5 0 89,0-4 1,2-1-267,2 0 0,0 0 75,0 1 1,0-1 189,0 0 0,0 1 0,0-1 0</inkml:trace>
  <inkml:trace contextRef="#ctx0" brushRef="#br0" timeOffset="1426">2970 648 7569,'15'0'-159,"-7"0"99,5 0 47,-11 0 1,4-2-44,-6-3 192,0 3 11,0-4-51,-6 6 1,-2 0-104,-7 0 0,5 5 53,0 0 1,0 5-79,-4-6 1,-1 8-8,0-2 1,6 1 48,-1-1 1,5 3-139,-5-3 151,7 3 1,-4 2-69,7-1 0,8-4 51,7 0 1,1-7-19,9 2 0,-1-3 17,6-2 1,-1 0 0,1 0 1,-1 0 101,0 0 0,-1-2-98,-3-3 0,-2-1 89,-4-4 0,-4-3-69,0 3 1,-1-3 202,-4-2-185,-3 0 1,-1 1-72,-6-1 0,-6 5 41,-4 0 0,-10 6-66,-4-6 1,-2 6-259,1 0 0,-3 2 125,4 2 0,-2 0-283,1 0 1,4 2 5,6 2 458,1-2 0,-1 11 0,0-5 0</inkml:trace>
  <inkml:trace contextRef="#ctx0" brushRef="#br0" timeOffset="3077">3308 604 7569,'38'-15'-617,"-4"0"424,-3 7 1,0-10 316,3 3 4,-3-3 1,5-1-17,-6-1 0,-6-6-23,1 2 0,-6-4 12,6-2 0,-7 6-13,1-1 1,-2 3-73,-2-3 1,-2 2 168,-4 4-295,-2 2 93,-7-4 1,-2 8-51,-3 3 0,-3 4-15,-6 6 1,-3 1 97,-2 4 0,1 3-103,-7 7 0,1 1 83,-6 4 0,6 1-38,-1 4 0,1 4 25,-6 0 1,1 1-50,0 4 1,6-3 50,3-1 0,4 4-5,1 0 1,0-4 12,1-6 1,5-1-16,5 1 1,2 3 22,2-8 1,6 1-17,4-6 0,8 1 24,2 0 0,6-7-21,-2-3 1,4 1 16,2-1 1,-3 0 32,-2-5 0,1 0 6,-6 0 0,4-5-20,-4 0 1,-1-6-17,-4 1 1,-5 2-7,0-2 26,-1 0-65,6-4 54,-7-1-138,-1 7 101,-7 1-7,0 7-30,6 7 0,-4-4 41,3 7 1,-3-5 25,-2 5 0,6-5-26,4 4 0,3-5 89,2 1 1,-1 1-80,1-1 0,5 0 114,-1-5 0,6 0-47,-6 0 0,6 0 9,-6 0 0,3-2 3,-3-3 0,-2 2-30,2-7 1,-3 0 28,-1-4 1,-2 4-25,-3 0 1,1 0 47,-6-4 1,0 4-41,-5 0 0,0 5-96,0-5 1,-8 7 35,-7-2 1,-1 4-12,-8 1 1,-3 0-113,-7 0 1,3 0 83,-3 0 1,3 1-59,1 4 0,8-2 40,2 7 1,-1-7-128,1 2 0,5 2 35,6-2 0,4 5-249,-5-6 239,7 8 0,-4-9 35,7 7 1,7-7 142,2 2 0,6-3-71,5-2 1,3 1 154,6 4 1,-1-3-123,-4 3 1,2-4 105,-6-1 0,5 0-54,-6 0 0,1 0 147,-6 0 0,1 0 145,0 0-187,-1 7 0,0-4-53,-5 7 1,0 0-12,-5 5 1,-2-6-22,3 1 1,-3 5 8,-2 4 1,0 3 0,0-3 1,0-1-11,0 7 1,0-6 21,0 6 1,0-1 12,0 6 0,-7-1-2,-3 1 1,0 4-21,-4 0 0,1 0 14,-12-4 0,1-1-109,-6 1 1,1-1 57,0 0 1,-4-6-104,3-3 1,-2-4 64,7-1 0,4-7-114,1-3 0,4-3-26,1-2 0,2-2 65,4-3 1,-3-5 15,7-9 1,0 1 13,5-7 1,2 1 105,3-6 0,5 1-99,9 0 0,4-3 156,7-2 1,1 3-74,3-3 0,-1 3 72,6 1 0,-2 1 4,2 0 0,6 4-32,-1 1 0,0 1-46,5-2 0,-5 2 13,-5 4 0,2 1-51,-7-7 0,0 7 47,-4-1 1,-6 2-41,1 3 1,-7-1 24,1 0 1,-4 1 27,-5-1-39,3 0-4,-11 1-34,4-1 1,-12 5 42,-4 0 0,-3 7-25,-2-2 0,-5 3 18,1 2 1,-6 7-83,6 3 0,-1-2 66,5 2 1,1 0-75,-1 4 0,0-4 43,1 0 0,4 0-4,0 4 1,5 3-55,-5 2 1,7-2 61,-2 2 1,4-2 26,1-3 1,6 1-31,4 0 1,3-6 29,2 1 1,6-6-25,3 0 0,-1-2 71,2-2 1,-1 0-32,6 0 0,-6-6 9,1-4 0,-1-3 41,6-2 1,-1-5-57,0 1 0,-4-1 2,-1 5 0,-6 1 1,2-1 0,-5 5-20,-6 0 26,4 7-10,-11-10-36,11 11 12,-11 2 0,4 9-65,-6 5 1,0-4 61,0 0-43,0 0 0,0 4 39,0 1 1,0-5 39,0 0 1,2-7-40,3 2 1,-2 1 58,7-1 1,0 0-44,4-5 13,1 0 0,0 0 123,0 0-120,-1 0 29,1-6-27,0 4 1,-6-4-15,1 6 23,-6 0-13,9 0-5,-12 6 0,11-3-3,-7 7 0,6-7 4,-3 4 0,7-2 17,0 0-15,-1 0 0,1-5 45,0 0 1,-6 0-4,1 0 0,0 0 5,5 0 1,-1 0-47,1 0 1,-5 0 4,0 0 1,0 0-16,4 0 0,1 0 24,0 0 1,-1 0-11,1 0 1,0 0 6,-1 0 1,1 5 18,0-1 0,-5 1-8,-1-5 1,1 0-12,5 0 0,5-5-1,-1 1 1,1-8 5,-6 2 1,1 2 20,0-2 1,-2 1-20,-3-6 0,1 0 15,-6 0-15,0 1 1,-5-1-27,0 0 0,-7 6 21,-2-1 1,-6 5-3,-5-5 1,-3 7-52,-6-2 1,0 3-7,-1 2 0,2 0-121,4 0 1,-2 2 47,6 3 0,-4 3-687,4 7 416,1-1 387,4 1 0,0 6 0,0 2 0</inkml:trace>
  <inkml:trace contextRef="#ctx0" brushRef="#br0" timeOffset="3381">5748 45 7569,'15'-8'-239,"0"3"230,-7-3 1,3 4 33,-6-5-103,7 5 205,-11-2-2,12 6 44,-11 0-148,4 0 0,-7 6 1,-4 4 1,2 8 75,-7 2 1,0 6-131,-5-2 0,-1 6 42,-4 4 0,4 5-79,-3 10 1,-3 4 58,3 5 0,-6-4-107,6 0 0,-1-6 20,5 1 0,2-5-58,3-5 1,-1-3-50,6-7 1,-1-6-5,1-3 23,3-4 1,-3-8 88,10-3 1,-2-3 95,7-2 0,6-7 0,7-1 0</inkml:trace>
  <inkml:trace contextRef="#ctx0" brushRef="#br0" timeOffset="3709">5792 604 7569,'15'4'-321,"0"1"317,-1 0 0,1-5-33,0 0 0,0-1 173,-1-4 0,1 3 21,0-3 1,-1-1-32,1 1 1,-5-7 15,0 3 0,-2 0 55,2 0-95,3-1 0,-12 0 9,4 0 1,-3 5-35,-2-5-130,0 7 1,-7-3 58,-2 6 1,-6 0-98,-5 0 1,-3 1 82,-6 4 0,0 3-88,-1 7 0,7-2 28,4-3 1,-3 8 41,3-3 0,-1 4 14,6 1 1,1-4 1,3 4 0,3 1 47,7-1 0,0-1-42,0-4 0,8 0 69,7-1 1,6 1-57,9 0 0,6-7-41,3-3 0,8-2-93,2 2 0,0-3-200,-5 2 1,-6-2 325,-4-2 0,-3-6 0,-1-3 0</inkml:trace>
  <inkml:trace contextRef="#ctx0" brushRef="#br0" timeOffset="4607">6792 662 7569,'-8'15'-1310,"1"0"1034,7-7 627,0-2-515,0-6 1,0 0 0</inkml:trace>
  <inkml:trace contextRef="#ctx0" brushRef="#br0" timeOffset="5086">7439 383 7569,'-8'0'-1498,"1"2"1705,7 3-32,0-4 0,-5 7 102,0-3 1,-1-1-91,1 5 1,3-4-40,-3 5 1,-1 0-69,1 5 1,-7-4-4,3 4 1,0-4 5,0 9 0,-1-2-73,-5 1 0,2-2 49,3 2 0,-3 2-31,3-1 0,-3 0-46,-1-6 1,4 1 69,0 0 1,7-5-104,-2-1 86,-3-5 0,4 2-151,-5-6 138,5 0 0,-9-5-14,3 0 0,2-6-6,-2 1 1,2-3-5,-1-2 0,-5-4-80,5-1 0,1-1 52,-2 1 1,6 2-332,0-6 1,2 4 18,2-4 342,0 6 0,6-10 0,3 5 0</inkml:trace>
  <inkml:trace contextRef="#ctx0" brushRef="#br0" timeOffset="5528">7674 471 6418,'-10'0'416,"0"0"-371,0 0 1,-4 0-10,-1 0 0,5 5 2,0 0 0,2 2-124,-1-3 115,2 5 1,2 0-74,0 1 1,-5 0 76,5 5 1,1-1-82,4 1 1,0 0 54,0 0 0,6-1-36,4 1 1,3 0 32,2-1 0,6-1 61,3-3 1,4 2-37,2-7 1,4-1 3,0-4 1,-4 0 115,-6 0 1,-4-4-71,4-1 1,-11-7-33,2 2 1,-5-3 21,0-1 0,-4-3 18,-6-2 0,0 2 22,0-2 0,-2 2 17,-2 3 0,-10-1-202,-5 0 1,-7 1-64,1-1 0,-3 7-40,-1 3 1,0 3 66,-1 2 1,6 0-614,-1 0 725,7 7 0,-9 1 0,4 7 0</inkml:trace>
  <inkml:trace contextRef="#ctx0" brushRef="#br0" timeOffset="6377">8041 442 7569,'15'0'-770,"0"0"671,-1 0 1,1-5-50,0 0 1,4-5 171,1 5 0,5-4 142,-6 4 1,6-2-88,-6 2 0,6 4 174,-6-4-215,7 3 1,-9 2-19,2 0 0,-9 2-9,-5 3 0,-3 3-15,-2 6 1,-2 6 9,-3 0 0,-3 1-21,-7-2 0,1-1-6,-1 7 1,0-7 21,1 2 0,0-4-13,5-1 1,-3-1-166,7 1 168,0 0-4,5-1 4,0 1 0,4-2 87,5-3 0,3-2-84,12-3 1,1-3 109,4 3 0,1-5-30,-1-5 1,-1 1-26,-4-5 0,4 4-1,-3-5 0,1 2 7,-2-2 1,-1-3-2,-3 3 0,-4-3-7,4-2 0,-9 2-70,-1 3 1,-2-3 97,2 4-183,3-5 92,-5 0-6,0-1 6,-1 7-5,-7 1-51,0 7-16,0 13 1,0-3 74,0 10 1,0-4-57,0-1 1,0-5 51,0-1 1,0 1-1,0 5 1,1 0 46,4-1 0,-1-4-54,5 0 0,1-7 99,5 2 0,0-3-84,-1-2 1,3 0 69,2 0 1,-2 0-50,2 0 0,-3-5 38,-1 0 1,3-6-11,-3 1 0,3-2 44,-8 2-58,3-3 4,1 5-154,1-6 154,-7 5-217,-1 3 112,-7 6 1,-2 6 53,-3 4 0,4-2-77,-4 2 0,3-5 80,2 5 1,0-5-6,0 5 0,7-6 85,2 6 1,4-6-88,2 0 0,5-2 133,-1-2-45,8 0 1,-5 0-5,8 0 0,-6-2 8,1-2 0,-2 0 22,1-6-68,-3 7 0,-1-8 47,0 6 1,-6-7 16,-4 3 0,0 0 14,5 0 1,-6-1-50,1-5 0,-7 0 52,2 1 0,-3 4-47,-2 0 0,0 0-100,0-4 1,-2 4 70,-3 0 1,-8 7-77,-6-2 1,-7 3 53,1 2 0,-3 0-72,-1 0 0,0 2-152,-1 3 1,1 1 51,-1 4 0,6 3-157,-1-3 0,7 3 94,-1 2 0,7-5-338,3-1 569,5 1 0,-2 11 0,6 2 0</inkml:trace>
  <inkml:trace contextRef="#ctx0" brushRef="#br0" timeOffset="6636">9276 618 7569,'7'-8'-686,"2"3"472,-2 4 0,4-1 396,-6-3-37,0 3 0,-3-4-27,3 6 0,-4 1-12,4 4 1,-3-1-31,-2 5 0,1 1 21,4 5 0,-3 0-43,3-1 0,-3 6 20,-2 0 1,4 6-10,1-2 0,0 2-18,-5-1 1,0 7-11,0-2 0,-6 4-71,-4 0 1,-3 4 96,-2 6 0,-4 0-76,-1 0 1,-11 0 55,2 1 1,-9-6-99,4 0 0,-7-11-36,2 1 1,3-9-118,1-1 1,4-4-49,2-5 1,4-4-14,1-6 1,6-1-300,-2-4 568,11-10 0,-4-8 0,4-6 0</inkml:trace>
  <inkml:trace contextRef="#ctx0" brushRef="#br0" timeOffset="7071">9467 706 7569,'15'0'-795,"-2"2"887,-3 3-59,3-3 1,-3 4 153,9-6 1,-2-1-73,2-4 1,2 3-13,-1-3 0,4-1-3,-4 1 0,0-7-23,-6 2 0,1 2 17,0-2 1,-2 1 4,-3-6 1,1 0-48,-6 1 0,0 4-73,-5 0 1,0 0-86,0-5 0,-7 6 48,-2-1 0,-11 7-6,-5-2 1,-2 3 39,-3 2 0,-1 0-122,-3 0 1,8 7 15,-4 2 1,11 4 55,-1 2 1,4 0 76,1 0 0,7-1 6,3 1 1,3 1 87,2 4 1,2-4-69,3 4 0,5-4 130,9-1 1,11 0-87,9-1 0,8-4 54,2 0 1,7-2-68,-2 2 0,1 1-42,-1-6 0,0 5-85,-10-5 1,2 1-172,-12-1 0,-6-3 88,-8 3 150,-4-4 0,5 6 0,2 1 0</inkml:trace>
  <inkml:trace contextRef="#ctx0" brushRef="#br0" timeOffset="7419">8967 133 7569,'-1'13'-82,"-4"-3"-27,3-3 977,-4-7 719,6 0-1965,0-7 337,0 5 1,0-11 40,0 4 0,6-5 0,2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3:47.577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2456 59 7239,'-9'0'330,"1"0"-151,3 0-77,-3 0 0,-6 0-36,-1 0 1,0 0 0,0 0 0,-4 0-54,-1 0 63,-6 7-20,10-5 1,-12 4-42,4-6 0,-4 0 5,-2 0 0,4 2-20,-3 3 1,8-4-10,-9 4 1,4-3-8,-3-2 1,4 0 6,1 0 1,4 0-10,-4 0 1,1 0 14,-2 0 0,-3 0 3,4 0 1,-4 0-21,-1 0 1,-1 5 32,1 0-28,-7 0 18,5-5 1,-10 0 4,7 0-31,0 0 24,4 0 1,-4 4-1,0 1 0,1 0-2,8-5 0,-1 0 2,7 0-1,-7 0 0,9 0 1,-9 0-2,7 0 1,-6 0 0,5 0 1,-1 0-1,2 0 0,1 0 0,-7 0 0,1 0 0,-6 0 1,6 0-2,-1 0 1,1 0-1,-6 0 0,6 0-45,-1 0 45,1 0-1,1 0 0,-5 0 4,4 0-5,2 0 3,-5 0 0,9 0 0,-7 0 0,7 0-1,-1 0 0,-3 0 1,3 0 0,-1 0-1,6 0 1,-6 2 0,0 3 0,1-4 8,4 4-9,-6-3 2,5-2 0,-7 0-1,3 0 0,4 0 0,-6 0 0,3 5 0,-1 0 0,-1 0 0,1-5 1,4 0-1,-3 0 0,2 0-8,2 0 1,1 0-2,-1 0 1,5 0-61,0 0 64,7 0-2,-10 0-159,12 0-495,-6 0 1,7 0 0</inkml:trace>
  <inkml:trace contextRef="#ctx0" brushRef="#br0" timeOffset="1908">177 118 6599,'8'0'-387,"-1"0"794,-7 7-165,0-6 203,0 6-398,-7-7 0,6 2 35,-4 2-33,3-2 0,-3 6 36,0-3-36,1-3-16,4 11-3,0-11 0,-5 6 9,0-3-11,0-4 0,5 12 16,0-3-24,0 3 1,-2 2-8,-3 0 0,4-1 1,-4 1 1,3-5-5,2 0 0,0-1-25,0 6 34,0 0-3,0-1 1,-5 1-32,0 0 30,0 0-18,5-1 0,0 1 1,0 0 1,-4-1-4,-1 1 1,0 0-13,5-1 13,-7 1 0,6 0-3,-4 0 1,-2-6-9,2 1 15,0 0 0,-1-2 19,4 5-19,-11-5 0,12 7 1,-8-5-1,4 0 1,4-5 0,-4 4 0,2-4 0,-2 5 17,3 0-8,-4 5 0,4-1 55,-3 1-60,3-7 2,-4 5 0,6-5 0,0 7-1,0 0 0,0-5 3,0-1 0,0-4-4,0 5 0,0-5 3,0 5-10,0-7-5,0 10 1,0-10-99,0 7 106,0-7-28,0 4-2,0-1 17,6-4-3,-4 11 4,5-11 0,-7 6-7,0-3-3,0-4-71,0 6 95,6 0 5,-4-6-1,4 6-1,1-7 0,-4 0 34,7 0-36,-7 0 27,10 0 1,-10 0 3,7 0 1,0 0 2,5 0 0,-1 0 8,1 0 1,0 0-25,0 0 1,1 0 4,4 0 0,-3 0-7,8 0 1,-5 0-3,4 0 0,1 0 28,4 0-23,0 0 0,1 6 0,-1-4 1,1 3 0,-1-4-10,0-1 0,1 0 0,-1 0 1,1 0-2,-1 0 1,0 0 1,1 0 0,2 0 0,-2 0 1,7 0-5,-7 0 1,2 0 18,-2 0-17,-7 0 1,4 0 0,-2 0-3,-4 0 0,7 0-5,-4 0 1,-1 0 0,2 0 1,-6 0-5,6 0 0,-5 0 1,4 0 0,-4-4 20,4-1-36,1 0 17,-3 5 1,5 0-6,-8 0 11,7 0 4,-9 0 0,9 0 4,-7 0 0,6 0-14,-5 0 1,1 0 0,-2 0 0,-1 0 4,7 0 0,-6 0-1,6 0 1,-2 0-40,1 0 38,4 0-2,-12 0 0,10 0-58,-6 0 59,6 0-11,-9 0 0,5 0-1,-2 0 0,-4 0 3,4 0 1,-4 0-1,-1 0 1,0 0-2,-1 0 1,1-5 1,0 0 0,-1 0 7,1 5-7,0 0 0,-5 0 0,-1 0 6,1 0-6,-2 0 4,6 0-3,-6 0 3,6 0 1,1 0-1,0 0 1,-2-2-4,-3-3 1,3 4-1,-3-4 1,-2 3-1,1 2 1,1 0 1,-2 0-5,5 0 4,-4 0-2,-1 0 0,5 0 1,-10 0 2,7 0 0,-5 0 0,5 0 1,-5 0-3,4 0 0,-4 0 0,5 0 1,-5 0 7,5 0-7,-7 0 0,10 0 0,-10 0 3,7 0-2,-7 0-3,10 0 2,-11 0-1,11 0 0,-10 0-2,7 0 1,-6 0 1,2 0 0,-1-1-16,0-4 15,0 3-75,-5-4 57,6 6 18,-4 0 0,4-2 0,-6-3 99,0 3-53,0-4-42,0-1 33,0 6 47,0-6-63,0 1 0,0 2 17,0-5 0,-1 5 1,-4-1 1,3 2 63,-3-2-68,4 4 6,-6-12 47,6 4-61,-6 1 14,7-5 0,0 10 59,0-7-52,0 0 1,2-4-1,3-1 1,-2 0-17,7 1 0,-7-1 0,2 0 1,1 0-128,-1 1 129,0-8-10,2 6 0,-6-5-128,4 6 118,-3 1-24,-2-1 0,-5 0-5,0 0 0,-5 1 9,5-1 0,-1-1-4,1-4 1,3 4 7,-3-4 1,4 4-1,1 1 1,0 0 1,0 1 1,0-7 0,0 4 0,1-4 48,4 6-46,-3 1 0,9-1 35,-6 0-30,7 0 7,-11 1 1,11-1 2,-7 0 1,0 1-17,-5-1 0,0 5 0,0 0 1,4 5-26,1-4 31,0-1 4,-5 2-20,0-5 9,0 11-4,0-11 0,5 10-7,0-7 8,0 7 1,-5-6-3,0 5 2,0 2-1,0-5-150,0 1 148,0 4-704,0-4 0,-7 6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4:06.539"/>
    </inkml:context>
    <inkml:brush xml:id="br0">
      <inkml:brushProperty name="width" value="0.17143" units="cm"/>
      <inkml:brushProperty name="height" value="0.17143" units="cm"/>
      <inkml:brushProperty name="color" value="#333333"/>
    </inkml:brush>
  </inkml:definitions>
  <inkml:trace contextRef="#ctx0" brushRef="#br0">2000 823 7569,'0'9'-761,"-7"-3"1,6-4 1057,-4 3-168,-3-4 1,4 6-205,-5-7 0,4 0 15,-5 0 60,7 0 0,-10 0 0,4 0 0</inkml:trace>
  <inkml:trace contextRef="#ctx0" brushRef="#br0" timeOffset="382">2867 397 7569,'0'17'-133,"0"2"1,0-11-212,0 7 1,0-5 593,0 0-107,0-7 1,-6 8 72,-4-6 0,2 5-134,-2-5 1,0 6-9,-5-1 0,1 2-26,-1-3 1,-5 9-37,1-3 0,-6 5 36,6-1 1,-3-1-83,3 7 0,1-2 22,-7 1 0,7 2 0,-1-6 1,2-1 8,3-4 1,-1 0 10,0-1 0,6-4-35,-1 0 0,5-7 32,-5 2-22,7-3 0,-9-9 20,7-2 1,1-9 50,4-2 0,0-6-68,0 1 1,0-2-1,0-3 1,-2 1-302,-3-1 1,3 1 138,-3 0 0,4 1 176,1 3 0,-7-2 0,-1 4 0</inkml:trace>
  <inkml:trace contextRef="#ctx0" brushRef="#br0" timeOffset="5927">4513 15 8104,'0'8'1406,"2"-1"-1218,3-7-192,-3 0 572,4 0-1031,-6-7 173,0 6 290,-6-13 0,-3 13 0,-5-6 0</inkml:trace>
  <inkml:trace contextRef="#ctx0" brushRef="#br0" timeOffset="4148">3382 603 7569,'9'-5'-97,"1"0"0,-7-1-333,2 1 465,-3 3 0,-2-6 154,0 3-80,-7 3-71,-1-4 14,-6 6 0,-1 0-7,0 0 0,-1 0 1,-4 0 0,4 0-133,-4 0 130,-3 0 0,5 1-60,-6 4 1,6-1 64,-2 5 1,4 1-126,1 5 1,1 0 98,-1-1 0,2 1-71,3 0 0,-1-1 57,6 1-35,0 0 0,5 0 40,0-1 1,6-4 4,4 0 0,3-2 22,2 2 0,1-2-30,4-3 0,3-3 29,6 2 1,1-2-23,-1-2 0,5 0 76,1 0 1,-1-6-65,-5-4 0,-4-3 52,-1-2 0,-6-1-35,2-4 0,-5 4 0,-6-4 0,3-1-23,-7 1 0,0-1 19,-5 1 1,-4 4-146,-5-4 0,-8 6 83,-12 4 0,-6-1-103,1 6 1,-12 0 70,2 5 0,-1 0 52,5 0 0,-2 6 0,4 2 0</inkml:trace>
  <inkml:trace contextRef="#ctx0" brushRef="#br0" timeOffset="5067">3573 500 7569,'14'0'11,"1"-2"23,0-2 70,-1 2 1,1-11-43,0 3 0,0 2 31,-1-2 1,1 2-146,0-2 1,1-1 96,4 6 0,-4 0-97,4 5 0,1 0 123,-2 0 1,1 0-124,-5 0 1,-1 2-15,1 2 0,-2 5 126,-3 5-131,-4 1 94,-6 0 1,0 1-42,0 4 1,-1-4-3,-4 4 0,2 1 5,-7-2 0,0 6-12,-5-6 1,2 6-10,3-5 35,-3 6 0,7-10 28,-4 4 0,-1-4-27,6-1 152,0-1-135,5 1 5,0 0 0,6-7-2,4-3 0,8-4 18,2-1 1,6-1-14,-2-4 0,4-2 68,2-2 1,-1-4-50,0 3 1,-1-3-13,-3-2 0,-3 0-12,-2 1 0,-4-1 13,4 0 0,-4 0-72,-1 1 1,0 1 70,-1 3 0,-4-3-43,0 3 0,-5 3-10,5 3 1,-7 0-34,2-1-9,-3 4-188,-2-6 0,0 19 219,0 2 1,0-1 19,0-3 0,-2 0-65,-3 5 79,3-1 0,-4 1-7,6 0 9,0 0 0,0-1 59,0 1 1,1-5-70,4 0 1,-1-7 54,5 2 1,1-4-44,5-1 1,1 0 40,4 0 0,-4 0-36,4 0 1,1-5-4,-1 1 0,6-8 17,-2 2 1,-1-1-8,2 1 0,-7-3-35,1 3 1,-2-1 26,-3 1 0,-4 2-75,0 3 73,-7 3-46,4-4-201,-7 6 193,0 6-12,-7 2 49,5 7-16,-4 0 0,6-5 73,0-1-69,0-5 0,8 7 113,7-6 0,1 0-95,9-5 1,-6 0 97,6 0 0,-2 0-41,1 0 1,4-5-47,-4 0 1,-2-5 39,-3 5 0,-3-1-25,-1 1 0,0-2-2,0-2 1,-2-4-1,-4 3 0,0-3 6,-4-2 1,-2 0-6,7 1 0,-7 4-6,2 0 1,-4 0-54,-1-4 1,-6 5 58,-4 4 0,-8-1-90,-2 1 1,-1 0 74,2 5 0,-4 0-110,-7 0 0,1 5 94,0 0 0,-1 6-103,1-1 0,1 2 45,4-3 0,-4 4-272,3-3 1,4 3-74,1 2 0,6 0-87,4-1 499,-3-5 0,11 4 0,-4-5 0</inkml:trace>
  <inkml:trace contextRef="#ctx0" brushRef="#br0" timeOffset="5300">4822 691 7569,'15'0'0,"-1"-1"-510,1-4 374,0 3 1,0-5 128,-1 7 0,-4 2 193,0 3 0,-2-2-132,2 7 0,1 0 5,-6 5 0,0 1-62,-5 3 57,0 4 0,0 7-28,0-1 1,0 2 45,0 3 0,-2 2-60,-2 4 0,-5 2 45,-5-3 1,-1 2-57,0-2 0,-1 4 38,-4-4 1,2-3-101,-6-2 0,-1 2 31,-4-2 1,-5 1-104,-1-6 1,-4-6-142,5-3 1,0-4 101,4-1 0,2-7 172,4-3 0,-4-10 0,5-3 0</inkml:trace>
  <inkml:trace contextRef="#ctx0" brushRef="#br0" timeOffset="5678">5160 662 7569,'15'6'-52,"0"-4"0,-1 4 272,1-6-93,0 0 1,-1 0 14,1 0 0,-2-1 0,-3-4 0,3 2-174,-3-7 48,-4 0-65,7-5 0,-9 1 114,5-1 0,-5 0-129,1 1 0,-10 4 40,-5 0 1,-5 5-112,-4-5 0,1 7 55,-7-2 0,2 3-35,-1 2 0,-4 2 103,4 3 1,2 8-16,3 7 1,2-1 27,3-4 0,1 5-26,3-1 0,-2 6 103,7-6 1,1 6-51,4-6 0,6 6 138,4-6 1,5 6-85,4-5 1,4-1 65,6-4 0,3 1-103,2 4 0,8-6-37,7 1 0,0 0-107,-5-5 1,0-4 54,1-1 1,-1-3-888,0-2 931,-7 0 0,6 0 0,-6 0 0</inkml:trace>
  <inkml:trace contextRef="#ctx0" brushRef="#br0" timeOffset="11548">1 603 7564,'8'-2'308,"-3"-3"-324,3 4 57,0-12 0,2 9 68,0-5 0,0-1-133,4-5 1,1 0-21,0 1 135,6-1 0,-3 0-37,6 1 1,-6 4 43,2 0 1,1 2-110,-1-2 1,4-1 92,-4 6 0,-1-5-86,-4 5 1,0 0 145,0 5-156,-1 0 1,-4 0-22,0 0 0,-7 7 81,2 3 0,-3 3-87,-2 1 0,0 1 68,0 0 1,0 1-27,0 4 0,-2-4 14,-3 4 1,2-3-55,-7 3 1,5-4 33,-5 4 1,2 1-7,-2-1 1,-1-1-1,6-4 0,-5 0-3,5 0 1,0-1 14,5 1 1,0-5-4,0 0 1,0-6 217,0 6-210,0-6 1,7 2 46,3-6 0,3 0-22,2 0 0,1 0 11,4 0 1,-4 0-14,3 0 1,-2-2 4,-3-2 1,6 0-24,0-6 0,1 6 20,-2-6 0,-2 0-37,2-5 1,-1 5 24,2 1 0,-7-1 38,7-5 0,-12 0-18,7 1 0,-4-1 0,4 0 1,-2 1-5,-3-1 0,3 0-2,-4 1 1,-2-1-80,-2 0 1,-2 0 75,2 1 1,-3 4-214,3 0 153,-4 7 0,-7-4-105,-4 7 124,-3 0 1,-2 0 1,0 0 1,1 7 4,-1 3 1,0-2-18,1 2 0,-1-1 4,0 6 1,5 5 5,1-1 0,0 1-23,0-5 1,-3-1 25,7 1 0,0 0 14,5-1 0,0-4-31,0 0 6,0 0 32,0 5 1,2-2-25,3-4 0,3-2 15,7-7 1,-1 5-10,1 0 1,5 0 43,-1-5 0,7 0-39,-1 0 1,-2-5 78,1 0 0,1-7-67,4 3 1,1 0 3,-1 0 0,-1-1 0,-4-5 1,4 0 1,-3 1 0,-3-6-37,3 1 0,-5-6 35,4 5 1,-6-6 18,2 2 1,1-4-28,-2-1 1,6-6 79,-5 1 0,-1-2-72,-4 2 0,0 3 6,-1-3 0,1-2-129,0 1 0,-2 6 78,-4 4 0,-2 7-110,-7-1 1,0 2 19,0 3 18,0-1 1,-7 2 55,-2 3 0,-4 4 24,-2 6 1,0 1 16,1 4 1,-1 2 10,0 3 0,0 8 47,1-4 1,-1 6-75,0-1 1,1 6 30,-1 9 1,0 4-18,1 6 0,0 2 14,5 3 0,-4 3-11,3 7 0,2-5 48,-2-1 0,5 1-38,-5 5 0,7-5 2,-2 0 1,2 1-7,-2 9 1,2-3 2,-7 2 1,0 1-140,-5-5 0,-4 8 81,-1-8 1,-4-2-76,4-3 1,-5-7 53,6 2 1,-1-5-86,6-5 1,-1-4-104,0-11 1,0-3-472,1-6 732,-1-7 0,-6-1 0,-2-7 0</inkml:trace>
  <inkml:trace contextRef="#ctx0" brushRef="#br0" timeOffset="11822">1250 882 7569,'0'15'31,"0"-7"244,0 5-252,0-11 252,-6 11 15,-2-11 0,-7 9-105,0-6 1,-1 1 10,-4-1 1,2-1-107,-6 5 1,-2-4 92,-9 5 1,-2 0-194,-7 5 1,-2-1 27,-3 1 1,-2 0-536,-3-1 0,-1 1 175,6 0 342,0-1 0,-2 1 0,-1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4:31.10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1059 309 6925,'-6'9'218,"4"-3"1,-11-6-138,3 0 0,-3 0-6,-2 0 1,-4 0 11,-1 0 1,-8 0-42,-1 0 0,-2 0 30,-8 0 0,1 2-97,-1 3 1,-2-4 10,7 4 0,0-3-53,4-2 0,-6 0-56,-3 0 0,1 5 82,-1 0 1,2 0-9,-3-5 1,0 1 28,5 4 0,-1-3-105,2 3 0,5-2 54,-1 2 1,3-4-85,7 4 0,0-1 23,6 0 0,-1-2 23,0 3 1,5-3-247,1-2 176,5 0 175,-9 0 0,12 6 0,-6 2 0</inkml:trace>
  <inkml:trace contextRef="#ctx0" brushRef="#br0" timeOffset="426">412 471 7569,'-6'8'-5,"4"-1"1,-6-7 72,3 0 0,2 5-91,-7 0 1,0 0 101,-4-5 0,4 0-119,0 0 1,-1-2 98,-9-3 26,4 3 1,-7-6 12,3 3 0,-1 4 4,-4-4 1,-1-2-23,7 2 0,-6-4-11,6 4 0,-6-7-88,5 2 0,1 2 64,4-2 0,5 6-56,1-6 1,5 0 37,-1-5 0,4 5-10,1 1 1,1-6 54,4-5 0,2-1-33,3 2 0,4 1-16,1-7 1,0 7 23,4-1 0,-2-3-100,-3 3 0,6-1 91,0 5 0,-1-1-358,-4-4 0,4 9-59,1-4 0,1 4 379,-1-4 0,3 0 0,6 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4:37.7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6556 456 7603,'0'-9'84,"0"-1"0,0 5-79,0-5 1,0 5 46,0-5 0,0 5-98,0-4 1,0-1 46,0-5-6,0 0 1,0 1 9,0-1 0,0 0-7,0 1 0,0 4-30,0 0 1,0 5 43,0-5-31,7 1 1,-6-1 19,4 0-14,-3 7 10,-2-10 1,0 11 1,0-6-1,0 3 2,0 3 0,0-4 0,0-1 0,0 6 0,0-6-6,0 1 0,0 4-9,0-5 17,0 1-5,0 4 247,0-4-175,0-1-52,0 6 0,-2-6 88,-3 7-60,4 0-3,-12 0 1,9 0-18,-5 0 0,4 0 6,-5 0 0,5 0-37,-5 0 57,0 0-69,-4 0 0,-1 0 57,0 0-50,1 0 1,-1 0 21,0 0 0,0 5-13,1 0 1,-1 0 14,0-5 0,1 0-3,-1 0 1,-1 1-5,-4 4 1,4-3 2,-4 3 0,-1-4-13,1-1 1,-4 2 11,4 3 1,-4-3-15,4 2 1,-1-2 12,1-2 1,2 0 2,-6 0 0,4 0 3,-4 0 1,6 5 0,-2 0 1,-1 0-15,1-5 1,-4 0 7,4 0 0,-4 1-15,4 4 1,-1-3 13,1 3 1,4-4-17,-4-1 0,-1 0 14,1 0 0,-6 0-14,2 0 0,-4 5 8,-1 0 0,-1 0-2,1-5 1,-1 0 0,1 0 0,0 2 2,-1 3 0,1-4 0,-1 4 0,6-3 0,-1-2 0,6 0 19,-6 0 0,6 0-18,-6 0 1,7 0-2,-1 0 1,1 0 0,-2 0 0,-3 0-1,-6 0 1,1 0 3,4 0 1,-4 0 0,3 0 0,-2 0 5,-3 0 1,1 0-8,-1 0 0,1 0-4,0 0 1,-1 0 3,1 0 1,-1 5 11,1 0 0,6 0 10,4-5 0,-3 0 3,3 0 0,-2 0-11,1 0 0,4 0 4,-4 0 0,-3 0-7,-1 0 1,-3 0 1,3 0 0,-2 0-17,6 0 1,-6 0 14,2 0 1,-4-2-20,-2-3 1,1 3 18,0-2 1,4 2-3,1 2 1,-1-2 16,-4-3 0,-4 4 5,4-4 1,-4 2 9,9-2 0,2 3-27,3-3 0,-3 3 7,3 2 1,-7-4-3,1-1 0,2 0 7,-1 5 1,-1 0-17,-4 0 0,0-5-3,-1 0 1,1 0-6,-1 5 1,-4 0 15,0 0 0,0 0-90,4 0 0,-4 0 78,0 0 0,-2 0 26,1 0 0,4-5-29,-3 0 1,3 0-28,2 5 0,-6 0 36,1 0 0,0 0 4,4 0 1,-9 0-52,0 0 1,-5-1-2,9-4 1,0 3 131,0-3 1,3 4-89,-8 1 1,8-5-23,-3 0 0,9 0 22,2 5 1,-1-2-22,-4-3 1,-1 4 12,1-4 1,-5 3-3,-1 2 1,-5-1-24,0-4 1,0 3-3,0-3 1,0 2 14,5-2 1,1 3 2,5-2 0,-1 0 10,1-1 1,-1 2-9,1-7 0,4 7-23,1-2 1,1 2 26,-1-2 0,-9 3 1,4-3 1,-9 2 4,4-2 1,-2 4-11,1-4 0,3 3 4,-7 2 0,1-2-3,-1-2 0,-2 2 9,7-3 1,-1 3-6,6 2 1,0 0-82,-1 0 1,2 0 118,4 0 1,-4-1 1,4-4 1,1 3-58,-2-3 0,1 4 14,-6 1 1,1 0-96,0 0 0,-1 0 86,1 0 0,-2 0 52,-3 0 0,1 0-52,-6 0 1,8 0 25,1 0 0,-2 5-9,7 0 0,-4-1 2,9-4 0,-1 0-21,1 0 14,4 0 0,-5 0 5,6 0 0,0 0-4,1 0-2,-1 0 1,0 0-3,0 0 2,1 0 1,-1 0-1,0 0 0,1 0-6,-1 0 0,-5 0 1,-1 0-1,0 0-130,0 0 1,-4 5 119,6 0 0,-1 0-5,5-5 1,1 0 41,-1 0-45,0 0 0,1 0 46,-1 0 0,5 0-15,0 0 12,0 7 46,-4-6-58,-1 6 1,5-7 4,0 0 7,7 0 622,-3 0-564,6 6-36,0-4-49,0 11 30,0-5 0,0 2-26,0 0 0,0-5 23,0 4 0,0-4-81,0 5 54,0 0 0,0 5-5,0-1 0,0-4-9,0 0 19,0 0-6,0 4 6,-7 1-21,5 0 0,-4-5 18,6-1 3,0-5 45,0 9 2,0-12-37,0 6 6,-7-7-235,6 0 47,-6 0 196,20 0-18,-9 0 1,10 0 63,-9 0 0,-3-7-32,11 6 0,-7-7-23,4 3 1,3 1 23,-3-5 1,-2 4-18,2-5 0,0 5 16,5-5-8,-1 7 0,1-8-37,0 6 1,-1-2 27,1 2 1,0 4-3,-1-4 0,-4 3 13,0 2-2,-7 0 18,4 0-13,-1 0-58,-4 0 59,4 0-201,-12 7 121,-2 1 1,-7 6 20,0 1 0,6-5 15,-1 0 0,0-5-5,-5 4 1,6 0 26,-1 0 1,5 0-26,-5-4 1,5 1-9,-5 4 0,5-2 16,-4-3 0,4-2 23,-5 7 1,5-5-16,-5 5 1,5-7-1,-4 2 0,4-4 10,-5-1-18,7 7 10,-11-5 0,11 4-5,-7-6 0,6 0 7,-6 0-4,6 0-2,-9 0 0,5 0 0,-6 0 0,4-5 38,0 0-35,7 0 74,-10-1 0,9-1-68,-5-2 0,4-3 76,-5 7 1,5-6-63,-5 1 0,5-1-8,-5 1 1,2-3 27,-2 3-21,-3-3 0,7-2-28,-4 0 0,-3 6 30,3-1 0,2 5-54,-2-5 1,5 5 39,-4-5 0,4 7-259,-5-2 149,7 4-957,-11-6 1057,13 6 0,-6-6 0,7 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4:47.48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1 897 8220,'0'-10'217,"0"1"0,0 4-140,0-5 0,5-2 39,0-7 1,1 1-45,-1-7 0,-2 6 32,7-6 0,-2 1-62,2-6 0,3 1 59,-3 0 0,2 4-133,-3 1 1,6 1 31,0-2 0,-1-3-39,6 4 0,3 1 44,1-1 0,4 1-10,2-2 0,-1 2-45,0 4 1,-4 2 67,-1-2 1,-1 3-33,2 1 0,1 5 26,-7 0 0,1 5-53,-5-4 1,-1 5 30,1-1 1,-5 4-5,0 1 1,-5 0 8,4 0 0,-5 1 1,1 4 1,-4-1 5,-1 5 0,0-4-5,0 5 1,0 0-27,0 5 1,-1-1 24,-4 1 1,-2 0-39,-3-1 1,-3 1 7,3 0 1,-3-1-9,-1 1 0,-3 0 0,-2 0 1,2-1-7,-2 1 0,3-2 45,1-3 1,0 1-25,0-6 0,6 0 42,-1-5 1,5 0-61,-5 0-38,7 0 57,-10 0 5,11 0 3,-4-7-10,6 6 48,0-12 0,1 11-36,4-3 1,-2 4 112,7 1 1,-5 5-99,5-1 1,-5 8 43,5-2 1,-2 3-30,2 1 0,3 3-2,-4 2 1,3-2-3,-2 2 0,3-1 7,-3 2 0,-2-4-36,2 4 0,-6-2 28,6 1 0,-7-2-150,2 2 0,-1-2 82,1-3 1,-4 1-298,4 0 0,-3-1-23,-2 1 0,0 0-508,0-1 887,0 1 0,6 0 0,2 0 0</inkml:trace>
  <inkml:trace contextRef="#ctx0" brushRef="#br0" timeOffset="475">1309 868 6132,'-6'8'347,"-4"-3"0,-3 1-234,-2-1 1,0 2-28,1-2 0,-1-4-12,0 4 0,1 2-44,-1-2 0,-5 1 66,1-1 0,-1-3-115,5 3 0,-4-4 86,-1-1 1,-1 0-97,1 0 1,4 0 44,-4 0 0,-1-1-69,2-4 0,-1 1 30,5-5 0,7-1 20,3-5 1,-1-4 38,1-1 0,2-6-24,7 1 0,5-4 115,5-5 1,8-4-66,2-6 0,4 2 11,1 2 0,1 0-25,-1 5 1,-5 1-121,1 5 0,-1-1 32,6 1 0,-2 4-154,-4 1 0,2 7-54,-6 3 1,-1 1 80,-4 8 1,0 0-428,0 5 594,-7 0 0,5 6 0,-5 3 0</inkml:trace>
  <inkml:trace contextRef="#ctx0" brushRef="#br0" timeOffset="688">1250 530 7569,'-8'14'-255,"-5"-5"1,0 2 261,-7-6 1,1 5-67,4-5 0,-6 4 192,-4-4 0,3 0 160,-3-5 0,1 0-511,-6 0 146,7 0 0,-4 2-452,2 3 1,2-4 523,-1 4 0,6-3 0,-4-2 0</inkml:trace>
  <inkml:trace contextRef="#ctx0" brushRef="#br0" timeOffset="1083">1794 794 7569,'0'8'-818,"-6"-1"1109,4-7-22,-4-7 1,6-2-65,0-11 0,0 4-9,0-4 1,0-3-148,0-1 0,6-4 4,4-1 1,-2-1-272,2 1 1,-5-1 137,5 1 1,-6 0-394,6-1 1,-2 6 80,2-1 392,3 7 0,-5-3 0,7 6 0</inkml:trace>
  <inkml:trace contextRef="#ctx0" brushRef="#br0" timeOffset="1313">2221 221 7569,'0'8'-406,"-7"-1"0,-6-2 896,-7 0 0,-6 1-209,2-1 0,-6-3 51,-4 3 0,-2 1-9,-3-1-232,-4 6 0,6-7-156,-7 5 0,5 0 105,-1 0 1,3 4-415,-2-3 0,-4 3 226,4 2 0,1-5 148,-1 0 0,6-1 0,-2 6 0</inkml:trace>
  <inkml:trace contextRef="#ctx0" brushRef="#br0" timeOffset="1759">2603 412 7482,'-10'0'173,"0"0"-130,-1 0 1,-7 0-111,-2 0 1,-4 5 150,4 0 0,-5 6-136,6-1 1,-1 3 104,6 2 0,-3 0-125,-2-1 0,4 3 94,0 2 0,1-1-69,4 7 0,3-6 33,2 6 1,4-2-98,1 1 1,1 2 86,4-6 1,8 0-9,7-6 0,8-1 137,1-3 0,2-3-107,8-7 1,-1 0 173,1 0 0,8-7-90,-2-3 0,-5-9 85,-5-6 0,-6 2-55,-4-1 0,-4-1 55,-7-4 1,-5 0-24,-4-1 1,-4 2-35,-1 4 1,-8-2-250,-7 6 0,-6 1 82,-8 4 0,-1 2-404,1 3 1,-7 3 36,-3 7 424,3 0 0,-7 0 0,6 0 0</inkml:trace>
  <inkml:trace contextRef="#ctx0" brushRef="#br0" timeOffset="2142">3308 339 7569,'8'-7'0,"-1"5"-315,-7-4 212,-7 6 173,-1 6 0,-11 3 102,-1 5 1,0-4 60,6 0-132,6 0 0,-5 4-11,3 1 0,2 5 57,-2-1 1,5 3-161,-5-3 0,7-1 81,-2 7 1,3-6-53,2 6 0,2-6-26,3 6 0,3-6-108,7 6 1,1-7 72,4 1 0,4-4-103,10-5 1,-3-3-17,4-7 1,1 0 85,-2 0 0,-5 0-88,-4 0 1,-7-7 71,1-3 1,1-3-575,-5-2 668,3-6 0,-4 5 0,9-5 0</inkml:trace>
  <inkml:trace contextRef="#ctx0" brushRef="#br0" timeOffset="2832">3867 912 7569,'8'0'144,"-1"-2"19,-7-3 1,0 2 13,0-7 0,0 0-35,0-4 0,4-6 51,1 1 1,5-8-149,-5 3 1,6-9 15,-1-1 0,8-7-77,2 2 1,6 1 66,-2-1 0,4 2-112,2-3 1,-1 5-51,0 5 1,-4 1 108,-1-1 0,1 3-117,4 2 0,-1-1 86,-3 6 1,1 1-49,-7 4 0,6 2 63,-6 3 0,6 2-108,-6 3 0,1 3 78,-5-2 0,-1 2-15,1 2 5,-7 6 0,-1 3 22,-7 5 0,0 3-97,0 2 0,-12 4 85,-2 7 0,-4-1 34,3 0 0,-5-4-32,1-1 0,-1-1 43,6 2 0,-1-4-17,0-6 1,5-1 71,1 1 0,-1-7 80,-5-3-137,0-3 1,1-4 58,-1-3 0,2 2-46,3-7 0,-1 0 2,6-4 0,-2-1-10,2 0 1,4 5-1,-4 1-2,3 5 5,2-9 1,2 12 21,3-4 1,-2 3-21,7 2 0,-5 5-17,4 0 17,1 6-3,-2-2 1,6 5 9,-5 1 0,-1 0 4,2-1 1,-5 6 0,5 0 1,-7 6 9,2-2 0,-3 4 3,-2 1 1,1-1-5,4-3 0,-3 1-11,3-7 1,-4 6 11,-1-6 0,0 1-4,0-5 1,0-6-161,0 1 1,0-5-383,0 5 519,0-7 0,-6 10 0,-2-5 0</inkml:trace>
  <inkml:trace contextRef="#ctx0" brushRef="#br0" timeOffset="3641">5087 971 7569,'0'8'74,"0"0"60,0-3 0,-2-3-77,-3 2 0,2-2 21,-7-2 40,7 0 1,-10 0-56,3 0 0,2-2 86,-2-2 1,0 0-63,-4-6 0,4 1 55,0-6 0,5-1-60,-5-4 1,7 2 17,-2-6 0,4-1-50,1-4 1,1-9 31,4-6 0,3 0 2,7-5 0,6-2-128,4 2 0,7-1 28,3 1 0,5 8-122,0-3 0,2 9 55,2 1 0,-5 3-424,1 2 0,-3 6 221,2 3 1,-4 6 285,-11 4 0,4-3 0,-5 5 0</inkml:trace>
  <inkml:trace contextRef="#ctx0" brushRef="#br0" timeOffset="4027">6204 471 7569,'8'-2'-309,"-3"-3"-48,3 4 1,-6-7 516,3 3 0,-2 3 160,2-3 86,-3 4-124,4 1-66,-12 6 1,-1-3-93,-3 7 0,-3 0 40,3 5 1,-3 1-56,-1 4 1,-3-2 20,-2 6 1,-3 1-110,-2 4 0,-9 7 55,4 3 1,-5-1-133,-1 1 0,4-7 33,-3 3 1,5-4-221,4-2 0,-1-1 110,6-4 0,2-2-321,9-8 1,-3-4 23,7 0 430,0-7 0,5 4 0,0-7 0</inkml:trace>
  <inkml:trace contextRef="#ctx0" brushRef="#br0" timeOffset="4273">6160 985 7780,'-10'-1'558,"0"-4"1,0-3-201,-4-7 0,-3-5-120,-2 1 0,1-7-79,-7 1 0,1-3 47,-6-1 1,6-5-299,-1-1 1,3-5-161,-3 0 0,-1 4-195,6 2 0,-4-2-332,4 2 0,1 5 779,4 4 0,-6 7 0,-2-3 0</inkml:trace>
  <inkml:trace contextRef="#ctx0" brushRef="#br0" timeOffset="4592">6366 1176 7569,'27'-1'0,"-2"-4"0,3-5 488,-4-9-266,4-4 0,1-8 0,-1-4 303,-3-4 0,2-5-172,-2-5 0,1-11-158,-2-14 0,-2-1-407,-8-8 1,-5 4 349,-5-4 0,-5 8-782,-9 1 0,-8-4 644,-16 5 0,-4-11 0,-6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0:57:27.06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2411 1161 7569,'0'10'-162,"0"0"254,0-7 0,1 4 442,4-7-323,-3 0-150,11 0 0,-10 0 109,7 0-75,-7 0-12,10 0 0,-4 0 2,5 0 6,1 0-61,0 0 0,4-2 29,1-3 1,6-1-14,-1-4 0,2-3-16,3 3 0,4-3 25,0-2 1,1-1-6,-6-4 1,0 4 0,1-4 1,-7 4-4,-2 1 1,-8 1 32,-3-1-34,3 0-11,-12 1 1,11 4 80,-7 0-67,0 0-95,-5 2 0,-7-3 61,-3 6 1,-4 0-86,-6 5 1,4 1-79,-4 4 57,-3-3 0,2 9 49,-3-6 0,-4 7-191,3-3 188,4 5 0,-5 0-27,6 1 1,1 0 11,4-1 0,0 6-5,1 0 0,4-1 3,0-4 1,7 0 9,-2-1 0,3 1-4,2 0-5,7-7 27,1 5 0,7-7-35,-1 4 21,8 3 40,0-11 0,8 9-10,-1-6 1,5 0-2,1-5 1,4 0 2,-5 0 1,5 0 25,-4 0 1,-1 0 105,-5 0 0,-1-5 2,-3 0 9,2-6-110,-4 9 0,7-11 129,-1 3-126,-6 4 0,0-7 80,-4 3-75,-2-3 0,2 3-10,-9 0 1,-2 2 9,-3-2-15,-3-3 0,4 10-4,-6-7 1,-6 7-143,-4-2 148,-3 3-33,-8 2 0,3 0-122,-7 0 131,7 0-30,-3 0 0,6 5-14,1 0 0,-1 2 10,0-2 1,6-2-8,-1 7 1,6-5-23,0 4 0,-3-4-5,2 5 1,0-5-44,5 5 63,0 0 24,0-2 1,5 5-19,0-3-2,6-4 40,-2 7 0,5-10-6,1 7 1,0-6 25,-1 0 0,8-2 5,2-2 0,4 0-5,1 0 0,-1 0 83,-3 0 0,2-2 42,-2-2-57,3 2 1,-4-11 32,1 3-92,-7-3 0,4-2 41,-2 1 0,-2-1 8,7 0 0,-7 1-26,1-1 1,-3 0 8,-1 0 0,5 1-61,-1-1 38,1 7 1,-5-5 0,-1 10-100,1-7 103,-7 6-23,5-2 0,-5 6 5,7 0 0,0 0-2,0 0 0,1 0-5,3 0 1,-2 0-15,2 0 0,-7 5-1,-2 0 0,-5 6-3,4-1 0,-5-2-5,0 2 1,-2 0-163,-2 4 178,-6 1-33,4 0 1,-11 0-9,3-1 1,2 1 24,-2 0 0,2-1 2,-2 1 0,-1 0 5,6-1 0,0 1-3,5 0 0,0-5 27,0-1 157,0-5-51,0 2-95,6-6-12,3 0 1,5 0 25,1 0 1,5-1-2,-1-4 1,2 1-11,-1-5 120,-4-1-131,6 2 1,-6-5 20,4 3 0,-4 2 12,3-2 0,-2 2 25,-2-2-43,-1-3 0,1 5 11,0-7-9,-1 7 0,1-5-20,0 3 1,-1-2-10,1 3 0,0-4 40,-1 3 0,6 2-3,0-2 1,-1 7-6,-4-2-15,0-4 22,-1 8-54,1-6 52,0 7-141,-7 7 119,-2 1 1,-6 7-52,0-1 1,-6 6-124,-4 0 0,-3 4 106,-2-4 1,2 4-19,4-4 0,-5 4-123,5-4 147,2-1 10,-6-4 1,7 0-431,-4 0 79,3-1-334,1 1 721,4-7 0,2-8 0,8-8 0</inkml:trace>
  <inkml:trace contextRef="#ctx0" brushRef="#br0" timeOffset="250">4792 441 7569,'0'10'160,"0"0"229,7-1-206,-6 6 4,6-7 1,-7 5 45,0-3 1,-7 3-49,-3 2 0,2 5-23,-2-1 0,-4 7 113,-6-1-361,1 3 141,-3 7 0,6-2-339,-4 6 217,-2 1 1,4 4-466,-7 0 388,7 0 1,-5 0-130,4 0 1,2-5-255,-2 0 1,2-6 148,3 1 378,6-3 0,-6-8 0,6-2 0</inkml:trace>
  <inkml:trace contextRef="#ctx0" brushRef="#br0" timeOffset="450">4939 735 7569,'8'2'-202,"-3"3"199,-3-4 0,-2 7-2,0-3 1,-2-3 79,-3 3 1,-3-4 140,-7-1 0,1 5-171,-1 0 0,-6 2-37,-4-2 0,-3-2-406,-1 7 194,0 0 16,-7-2 1,3 5-159,-6-3 346,6-4 0,-9 14 0,4-4 0</inkml:trace>
  <inkml:trace contextRef="#ctx0" brushRef="#br0" timeOffset="770">4645 1088 7569,'23'6'-708,"11"-4"619,-16 5 1,16-7 680,-9 0-316,3 0 1,-5 0 279,-4 0-281,-2 0-91,-3 0 0,-1-2 23,-3-3 0,-3 2-73,-7-7 0,0 5-102,0-5 0,0 5-102,0-4 45,-7 5 47,-1-2 1,-12 6-221,1 0 152,-7 0 0,-2 0-275,-6 0 201,-1 0 0,7 5 12,4 0 0,-2 4-36,6-4 0,1 7 58,4-3 1,2 5 21,3 0 1,4 1 43,6 0-18,0-1 1,1 1-40,4 0 86,10-1-52,1 1-26,12 0 1,-5-2-8,6-3 0,7 1-49,3-6 0,2 5-154,-2-5 0,2 0 279,-7-5 0,7-7 0,-3-1 0</inkml:trace>
  <inkml:trace contextRef="#ctx0" brushRef="#br0" timeOffset="2204">5321 1396 7569,'0'9'-375,"0"4"0,-6-10 787,-4 7-105,-10-7-132,-3 4 1,-6-7 125,0 0-130,-1 0 0,-6 4 87,-3 1-163,-3 0 0,-2-5 26,-1 0 0,0 0 0,-4 0 0,-17 0 4,-12 0 0,-5 5-250,-1 0 0,1 5 44,10-5-1244,-11 0 1316,3 1 1,-16-3-71,46 2 0,-1 0 50,1-3 1,0 0-67,-46 11 0,1-7-307,3 4 0,-2 1 378,-3-6 1,0 5 0,10-5 0,-2 5 6,12-5 1,4 4-33,5-4 1,6 0 82,-6-5-45,7 0 5,-3 0 0,6 0-155,0 0 149,7 0 64,1 0 0,14 0-114,2 0 0,4-6 620,2-4 1,5 2-622,-1-2 0,7 2 612,-2-2-629,4-3 0,1 6 63,1-2-81,6-4 49,-6 11 0,6-5 32,0 1 1,-5 4 1,7-6 6,-4 3 1,3 2 9,7-7 0,-5 5-6,0-5 0,-1 5 7,1-4 0,3 4 72,-3-5-85,4 7 2,-6-10 0,4 9 65,-7-5-55,7 5 59,-4-2 48,1-1 0,3 4-55,-7-7 1,7 5 94,-2-5 0,3 6-75,2-6 1,0 5 113,0-5-86,0 0-37,0-4-19,0-1 0,0 0 243,0 0-225,7 1 19,-6-7 1,12 3 18,-3-7 1,5 1 7,4-6 1,-1 1 0,7-1 0,-2-6-40,1-3 1,9 0 10,-4-5 0,4 3-91,-4-8-43,1 3 114,6 2 1,-4 2-103,8 3 3,-8-4 0,4 17-66,-7-3 129,1 9 1,-6-1-22,1 6 1,-7 5-10,1 1 1,-7 4-27,-2-5 17,-1 7 0,6-4-91,0 7 111,-7 0-8,5-6-105,-5 4 104,7-5-4,0 7 1,-6 0-3,1 0 1,0 0 25,5 0 0,-5 5 4,-1 0 1,-4 0 13,5-5-11,0 7 0,3-4 15,-3 7-32,3-7 1,-5 3 34,7-6-79,-1 0 47,1 0-1,0 0 1,4 0-1,1 0 1,6 0 23,-1 0 1,9-1-2,5-4 1,5 2-19,5-7 0,-1 5 5,5-5 1,0 7-26,1-2 28,-4 3-6,-6 2 0,-6 0-56,-4 0 56,-3 0-13,5 0 1,0 2-2,3 3 1,10-3-7,0 2 0,7-2-4,3-2 1,4 0 17,1 0 0,-2-2 2,-8-2 0,5 0 80,0-6-905,-1 7 821,14-10 1,-10 5-11,7-7 15,-1 7-16,-7 2 0,1 1 4,-13 0 0,0 0-30,-5 5 1,-5 0-81,0 0 0,-1 1 76,1 4 1,2-3-14,-7 3 1,6-2-33,-6 2 868,0-3-820,-4 4 0,-1-1-107,0 0 106,-6 0 0,5 1 0,-10-4-17,6 3 0,-6 2-2,2-3 1,-2 3-5,2-2 0,-4-3-25,3 2 0,3 3 0,-3-2 1,1 5 75,-5-5-44,-1 6-2,1-9 0,-5 11 88,0-4-84,-7 5 25,3 0 0,-1 1-14,0 0 0,0-6 3,-5 1 1,0 0 3,0 5 0,5-1 10,0 1 0,1 0-12,-1 0 116,-3-1-107,4 1 1,-6 0 41,0-1-28,0 1-12,0 0 16,0-1 0,0 6-4,0 0 0,-6 1 11,-4-2 0,2 3-1,-2 2 1,0 2-6,-4-6 0,-1 6-1,0-1 0,6-3 115,-1 3-116,0-1 40,-5-1 1,5 5 5,1-3 1,0 1 4,0-2 0,-3 4 3,7-4 0,-4 4-18,4 2 0,-2-8 10,2-2 0,4-4 65,-4-1-54,3 0 1,2-5-66,0-1 54,0-5-334,0 2 0,0-17 77,0-4 0,-2 2-4,-3 3 1,4 5-581,-4-5 401,-3 1 397,0-6 0,-7 0 0,0 1 0</inkml:trace>
  <inkml:trace contextRef="#ctx0" brushRef="#br0" timeOffset="2781">3293 1543 6431,'8'0'904,"-2"0"-640,-6 0 1,-1 7-92,-4 3-67,3 3-36,-4-5 1,-1 5 41,-3-3 0,2 8-19,-2 1 0,1 6-80,-6-5 1,2 4 14,3-4 0,-3 1-135,3-2 0,-1-1 40,1 7 0,-1-5-126,6 4 1,0-6-59,5 2 152,-7-11 0,6 4-59,-4-3-47,3-3-133,2 6-305,7-11 643,1 4 0,13-6 0,2 0 0</inkml:trace>
  <inkml:trace contextRef="#ctx0" brushRef="#br0" timeOffset="3145">3454 1955 7089,'9'0'-104,"-3"0"553,1 0 599,-6 0-314,6 0-557,-7 7-23,0-6 0,-7 7-37,-2-3 1,-1 2-7,-5 3 0,4 3 29,-9-4 0,2 5-120,-2 0 1,2 1 64,-6 0 0,4-1-80,-4 1 1,4 5-149,-4-1 64,6 1 3,-3-12 0,1 5-27,0-3 1,1 1 73,4-1 1,0-3-130,1-7 1,-1 0 157,0 0-7,1 0 0,-1-2 77,0-3 1,5-3-81,1-7 1,0 1 25,0-1-17,-4 0 0,9 0 8,-6 1-830,7-1 383,-10 0 197,12 1 243,-6-1 0,0 0 0,-1 1 0</inkml:trace>
  <inkml:trace contextRef="#ctx0" brushRef="#br0" timeOffset="4998">22387 617 7242,'0'9'-238,"0"-3"563,6-6-188,3 0 0,5 0 157,1 0-204,0 0 0,-4 0 156,4 0 1,-4-5-114,9 0 0,-2-6 74,1 1 0,4 2-47,7-2 1,1-1-124,3-9 109,4 4-37,6-5 1,0 1-114,0 0 0,0-4 26,0 4 0,-6-4-61,-4 4 0,-10-4 67,-4 4 29,-4 0 0,-8 6-188,-3-1 0,-6 7 44,-9 3 1,-6 3-19,-14 2 1,-1 7 56,-3 3 0,-5 3-117,-10 1 0,6 6-19,-6 0 1,12 4-12,-7-4 0,9 4 61,1-4 0,3 6 49,2-2 0,6-1 31,3 2 0,0-6-49,6 6 0,-4-7 102,8 1 0,3 3-48,3-3 1,2 6 73,2-6 0,2 1-20,2-5 0,5-1 8,5 1 1,3 0 58,2 0 1,4-7-96,7-3 1,1-4 167,3-1 1,-1-1-51,6-4-35,0-3 1,0-7 13,0 0 0,-6 0 6,1 1 59,-9-1 1,-4 2-128,-6 3 0,-5-1 21,-1 6-217,-5-7 171,2 11 0,-8-6-111,-2 7 1,0 0 30,-5 0 1,-1 5-49,-5 0 0,2 6 86,3-1 0,-1-2-113,6 2 1,-5-5-26,5 5 102,0 0-17,5 4 184,0-5-128,0 4 1,7-10-47,3 7 152,9 0 1,4-1-66,6 1 0,1-7 158,-1 2 24,1-3-185,-1-2 0,-1 0 184,-4 0 1,4-2 0,-3-3 0,1-1-77,-2-4 0,2-3 89,-6 3 0,-1-3-57,-4-2 1,-2 1 65,-3-1 0,-3 5-50,-7 0 0,-2 2-148,-3-2 0,-8 2 118,-7 3 0,-6 4-255,2-4 0,-6 3-120,-4 2 1,3 2-135,-3 3 1,-2-2-26,2 7 0,-6-5 422,6 5 0,0-1 0,4 6 0</inkml:trace>
  <inkml:trace contextRef="#ctx0" brushRef="#br0" timeOffset="5515">23342 662 7569,'0'8'294,"0"5"-19,0-12-100,0 6-31,0-1 0,-5-2-42,0 6 82,-6-7 137,9 10-376,-11-5 0,10 7-77,-7-1 41,7 1 0,-4 0-80,7 0 0,2-1 62,3 1 0,0-5-17,10 0 1,-2-7 31,11 2 1,1 1 49,4-1 0,0 0-4,1-5 0,-2-5 15,-4 0 0,2-6 30,-6 1 0,4 2 30,-4-2-57,0 0 83,-6 2 0,-4 0-83,0 3 30,-7 3-57,4-4 47,-7 6-221,-7 0 121,-1 6 22,-7 3 1,5 4-56,1-4 64,5 4 0,0-9 139,8 6 0,6-6-112,10 6 0,-2-7 170,6 2 1,-4-3-43,4-2 0,1 0 67,4 0 0,-4 0-21,-1 0 0,-1 0 38,2 0 1,-4-7 35,-6-2 1,-1 1-110,1-2 1,-2 0 254,-3-5-259,-4 1 85,-6-1-109,0 0 12,0 0 1,-8 6-30,-7-1 0,-6 7-104,-8-2 0,3 3 7,-4 2 0,4 0-396,-8 0 1,3 2-108,1 3 0,1-4 197,0 4 361,-1 3 0,1 0 0,-1 7 0</inkml:trace>
  <inkml:trace contextRef="#ctx0" brushRef="#br0" timeOffset="6041">23916 750 7569,'8'6'122,"-2"-4"176,-6 11-142,0-11-109,0 11 1,-1-7-189,-4 4 168,3 3 1,-4-5-58,6 7 0,0-5 82,0 0 0,1-2-36,4 1 0,3 3 20,7-7 1,0 0-100,-1-5 0,6 0 7,0 0 0,1 0 88,-2 0 1,-2-7-63,2-3 0,3-3 52,-3-1 1,2-6 6,-1 0 0,-2-1-14,6 2 0,-4 1 180,5-7-173,-1 7-5,-1-10 0,3 10 28,-6-6 0,-1 4-25,-4-4 1,0 6 16,-1-2 1,1-1-127,0 1 46,-7 7 0,-2 0-24,-6 4-253,0 2 296,0 0-76,0 7 0,-4 7-28,-1 3 1,-5 3 45,5 2 0,-7-1 28,3 1 1,-4 5-27,-2-1 1,0 6 27,1-6 0,-6 7-26,0-1 0,-1 1 16,1-2 0,4 3-44,-3-8 0,-3 6 35,3-6 0,4 1-1,5-5 1,5-6 108,-4 1 42,5-7-122,-2 4 1,12-7 95,4 0 1,8-7-95,2-2 0,7-9 254,3-2 1,-1-6-57,5 1 1,-1 3 110,1-3 1,-1 1-50,6-6 0,-4 6-108,4-1 0,-2 7-484,3-1 185,9 2 142,-10 3 0,10-1-790,-10 0 836,-3 7 0,-7-5 0,1 5 0</inkml:trace>
  <inkml:trace contextRef="#ctx0" brushRef="#br0" timeOffset="6323">24577 823 7569,'29'0'19,"1"0"1,-7 0 147,-4 0 0,-1 0-3,2 0 0,-4-1-11,4-4 0,-4 3-38,-1-3 0,-1 4-58,1 1 26,0 0 0,-7 6-120,-3 4 1,-3 3 50,-2 2 0,-7-1-99,-3 1 0,-9 0 31,-6-1 1,2 1-187,-1 0 1,4 0-36,-4-1 1,6-4-161,-2 0 1,4-7 434,1 2 0,0-3 0,1-2 0</inkml:trace>
  <inkml:trace contextRef="#ctx0" brushRef="#br0" timeOffset="6565">25400 309 7569,'15'0'-485,"0"0"243,-7-7 60,5 6 762,-12-6 0,6 9-200,-7 3 0,0-2-151,0 7 0,-7-1-172,-2 6 0,-11 6 76,-4 4 0,1-2-67,-2 1 0,1 4 121,-6 1-172,1 11 1,-1-14-212,1 13 129,0-6-435,-1 3 350,7-1 0,-3-4-311,7 4 0,-1-4 223,5-2 0,1-4-549,-1-1 789,7-6 0,-5 3 0,5-6 0</inkml:trace>
  <inkml:trace contextRef="#ctx0" brushRef="#br0" timeOffset="6755">25679 456 7569,'9'0'-722,"-3"0"1176,-6 6 0,-1-4-91,-4 3 1,-5-4-354,-10-1 1,-3 5 26,-6 0 0,-7 5-188,-3-5 0,0 1 78,-5-1 0,1-1-387,-11 5 1,7-4 459,-2 5 0,3 0 0,2 5 0</inkml:trace>
  <inkml:trace contextRef="#ctx0" brushRef="#br0" timeOffset="7033">25194 823 7569,'28'0'-317,"-3"0"1,1 0 158,-7 0 0,6 0 654,-6 0 0,1-6-183,-5-4 0,-1-3-194,1-2 0,-7 5-119,-3 1 1,-3-1 48,-2-5 0,-8 7-51,-7 3 0,-6 3 79,-9 2 1,1 0-223,0 0 0,1 2 52,3 3 0,2-2-70,4 7 1,3 0-14,-4 4 1,8 1 92,3 0 0,5 0 42,0-1 1,2 1-6,2 0 1,2-2-70,2-4 1,9 5 70,7-5 0,11 4-168,-1 2 212,15-7 0,1 12 0,13-4 0</inkml:trace>
  <inkml:trace contextRef="#ctx0" brushRef="#br0" timeOffset="8860">25885 1176 7569,'-14'7'-991,"-1"-6"867,0 6 0,-1-7 459,-4 0 1,-1 0-32,-4 0 0,-2 0-129,2 0 0,-3 0-31,-1 0 1,-12-5-1,-3 0 1,-11-2-2,-4 2 1,-2 4 1,-7-4 1,-1-2-118,-4 2 0,2 1-25,-2 4 1,-5-5-73,-16 0 0,-2 0-134,45 5 0,-1 0 1,1 0-1,-1 0 95,1 0 0,-1 0-732,-2 0 1,-1 0 774,-4-3 0,0-1 0,5 3 0,1 1-17,-2-3 1,2 1-1,-40 0-99,5 2 0,-2-5 161,2 0-33,6 1 64,-11 4 0,18-5-61,-4 0-486,11 0 616,-4 5 0,3 0-85,-9 0 37,3 0-18,-12 0 15,12 0-32,-5 0 1,13 0-2,3 0 74,4 0-114,1 6 1,2-4 1085,3 3-1056,3-3 102,7-2-90,0 0 0,-6 0 0,10 0 178,1 0 1,8 0-177,7 0 896,2 0-871,8-7 1,4 5 265,0-3 0,5 2-396,-5-2 282,7 4-242,-3-6 0,4 2-113,-3 0 81,3 0 62,-4 5-78,6-6 78,-7 4 35,6-4 1,-6 4 25,7-3 131,0 4-134,0-13 1,5 6 123,0-6 1,5 4-38,-5 0 1,4 0 61,-4-4 0,7 2-65,-2-3 1,-2 4 31,2-9 1,-1-1-42,6 2 0,1-8 11,4 3 0,-4-4-61,4-1 0,3-6 37,1 1 0,-1-5-64,2 5 1,-1-6 52,6 6 0,4-7-54,0 2 0,0-3-15,-4-2 0,-7-1-5,-4 1 0,1 2-7,-5 3 1,3 3-110,-9 6 0,0 3 36,0 2 1,-5 4 83,1 6 1,-2 5-215,2 1 77,-4 5 101,6-9 1,-6 12-66,4-4 156,-3 3-35,5 2 27,-1 0-58,2 0 0,2 0 17,0 0 0,-5 0-11,5 0 0,-6 0 57,6 0 0,-5 2-51,5 3 91,0-4 0,4 7-81,1-3 0,-5-3 7,0 3 0,0 1 4,4-1 0,3 0-3,2-5 1,-1 5-11,7 0 0,-1 0 9,6-5 0,1 0-15,3 0 1,-1 0 7,6 0 1,-2 0 66,2 0 1,4 0-40,-4 0 1,4 0 9,1 0 1,8 0 9,7 0 0,6 0-28,9 0 1,-1 0 118,1 0 0,-12 0-105,-4 0 1,3-2 117,3-3 1,4 4-58,-4-4 1,0-2 30,-6 2 1,1 0-79,0 5 0,-5 0 21,0 0 0,-10 7-126,5 3 1,-5-2 79,10 2 0,1 0-117,9 4 1,-2-1 66,7-3 1,-4 2-65,-1-8 1,-2 1 39,-13-5 1,5 5 126,-5 0 0,0 0-51,-5-5 0,0 0 9,0 0 1,-5-2 155,0-2-182,-6 2 8,3-5 1,-8 7-23,-4 0 0,2 0 38,-6 0 1,4 0-76,-4 0 1,0 0 65,-6 0 0,6 0-105,0 0 1,6 0 23,-2 0 0,2 0 26,-1 0 1,3-5-12,-4 1 1,2-1 15,-1 5 1,2-2-30,-2-3 0,-4 3 27,-1-2 1,1 2-36,-1 2 0,-1 0 30,-4 0 1,0 5-13,-1 0 0,1 1 1,0-1 12,-1 3 1,1 2-11,0 0 1,-5-5 7,-1 5 0,-4-5-15,5 4 0,-5-4 15,5 5 1,-7-5-35,2 5 1,2-5 23,-3 4 0,3-4-67,-2 5 0,-4-5 16,4 5 1,4 0 71,-8 4-28,6 1-28,-7-7-7,0 5 37,0-5 1,0 2-7,0 0 1,0-5 11,0 5 1,-2-2 55,-3 2 1,2 3-22,-7-3 1,5-2-14,-5 2 0,6-2 38,-6 2 1,5 3-47,-5-4 1,5 0 36,-5 0 1,7 1-26,-2 5 1,-1 0 8,1-1 1,-5 1-6,5 0 1,-6-1 2,1 1 1,-2 0-4,3-1 1,-5 1-2,5 0 0,-4 4 0,-2 1 1,0 5-1,1-6 0,-1 2-5,0-1 0,0-4 4,1 4 1,4-4 38,0-1 0,7 0-18,-2-1 1,2 1 27,-2 0-27,3-1 1,-4 1 3,6 0-17,-7 0 0,5-1 27,-2 1-24,2 0 17,2-1 54,0 1-78,0 0 1,0-7-4,0 5 11,0-11 1,0 6-127,0-3 122,0-4 1,-5 7-88,0-3 65,0-3 2,5 5 11,0-1 9,0-4 112,0 4-38,0 1-62,0-6 13,0 6-277,0-1 153,0-4-228,0 5-82,-6-7-119,4 0-125,-4 0 165,-1 0 219,5-7 1,-4 4-105,6-7 174,-7 7 0,6-5-189,-4 3 16,3 3 291,2-4 1,0-1 0,0-1 0</inkml:trace>
  <inkml:trace contextRef="#ctx0" brushRef="#br0" timeOffset="-45114">22240 2220 7569,'6'9'-100,"4"1"1,3-7-167,2 2 1,5 2 884,-1-2-338,7 0 0,-1 0-37,9 0 0,-1-1-43,6-4-146,0 0 1,12 0-46,3 0 1,9-4 60,6-1 1,3 0-23,1 5 0,6-5 14,-1 0 1,-4-2-97,-6 2 0,12 4-245,8-4 0,9 2 294,-4-2 0,-3 3-65,-12-3 8,14 4 1,-22 1 36,13 0 1,-11 0 20,-3 0 1,-12 1 21,2 4 1,-12-3-24,-3 3 1,-2-2-47,-7 2 1,-6-4 49,-4 4 1,-7-1-136,1 1 400,-2-4 0,-3 11-333,1-7-47,-7-1 1,4-2 63,-8 3-110,1-3 74,2 4 53,-6-6-1,6 0 10,-7 7 152,0-6-174,0 6 81,0-1-50,0-4 0,0 6 162,0-3-135,-7-3 12,6 11 0,-7-10 27,3 7-2,3-7-51,-4 10 1,4-6-6,-3 2 0,3 5 39,-2-5-26,2 4 1,2 2-17,0 0 0,2 4 11,2 1 0,0 1 38,6-1 0,-6-2-48,6 6 1,-2-4 2,2 4 0,2-4-13,-7 5 0,-1-6-2,-4 6 0,5-3-59,0 3 0,0 3 73,-5-4 0,5 2-54,0-1 1,1 3 38,-1-4 0,-1 2-19,5-1 0,0 3 8,0-4 1,0-3 31,-5-1 0,-2 1 7,3-1 14,-3-1-31,-2-4 1,-2-2-5,-3-3 1,2-4-122,-7-6 118,0 0 1,-4 0-96,-1 0 75,0 0 0,0 0-8,1 0 0,4 0 45,0 0-37,0 0 1,-4 0 77,-1 0 1,5 0-82,0 0 64,1 0 1,-6 0-38,0 0 1,5 0 46,1 0 1,-1 0-25,-5 0 0,4 0 1,-4 0 0,2 0 5,-12 0 0,1 0-13,-6 0 0,-6-1 22,-3-4 1,-10 3-23,-5-3 1,-6 4-25,1 1 0,-3 0 30,8 0 0,-5 0-67,-4 0 1,-4-2 27,-7-3 0,-4 4-108,-1-4 0,1 3 102,5 2 0,6 0 16,3 0 1,-1 0-47,1 0 0,2 0 36,8 0 1,-2-2 50,7-3 0,0 4-48,5-4 0,7 3 69,2 2 0,0-5-56,0 0 1,1-1 0,5 1 1,-1 3 19,1-2 1,-2 2-22,-4 2 1,4-5-52,-3 0 1,1 0 41,-1 5 0,3 0-41,-3 0 1,4 2 18,6 3 1,-2-4 31,6 4 1,-1-3-35,1-2 1,4 0 1,-4 0 1,2 0-2,-1 0 0,3 0 2,-4 0 0,4 0 15,1 0 1,5 0-9,0 0 0,7-2 20,-2-3-52,-3 4 109,6-12-33,-4 4-5,6-5 0,1-1 35,4 0 0,-1 6-22,5-1 0,1 0 69,5-5 1,0 2-53,-1 3 1,1-8 66,0 4 1,4-4-78,1 3 1,4-1 29,-4-4 0,6-1 10,-1-4 0,-3-4 7,3 0 0,-2-1-40,1-4 0,-1 1 16,-3-1 0,-9 3-80,4-3 1,-10 3 67,0 1 1,-4 2-128,-1 4 1,0 3 66,0 6 1,-6-5-65,-4 1 1,-3 4 20,-2 5 1,1 1 8,-1-6 1,0 0-49,0 0 1,2 6-106,4-1 1,-3 0-129,7-5 0,-5 6 96,6-1 1,-1 0-221,5-5 0,0 5-62,0 1 510,6 5 0,9-9 0,8 5 0</inkml:trace>
  <inkml:trace contextRef="#ctx0" brushRef="#br0" timeOffset="-44730">22725 2955 7372,'0'8'-167,"-2"-2"315,-3-6 1,2 0 34,-7 0 1,5-6 5,-4-4 1,5-5-38,-1-4 1,4 1 9,1-7 0,0 1-107,0-6 59,6 1 1,4-2-142,10-3 0,-6 3 120,1-4 0,-2 4-376,-8 2 209,7-1 1,-11 3-126,4 2 1,-3-1-159,-2 6 0,5-4 133,0 4 1,6 1 223,-1 4 0,9 0 0,4 1 0</inkml:trace>
  <inkml:trace contextRef="#ctx0" brushRef="#br0" timeOffset="-44380">23636 2955 7569,'0'14'-91,"0"-6"522,0-1-134,0-7 0,0-11-125,0-4 0,0-3-24,0 3 1,0-6-29,0-4 1,0-7-119,0-3 0,2-10-199,3 1 173,3-4 1,7 4-97,-1 0 0,-1 2-150,-3 2 0,2 0-691,-7 5 644,-1 1 0,-4 5 317,0-1 0,7 1 0,1-1 0</inkml:trace>
  <inkml:trace contextRef="#ctx0" brushRef="#br0" timeOffset="-43523">24592 2617 7569,'0'14'-143,"0"-6"0,0 1 125,0-5 93,0-2 1,1 5-36,4-7 0,-1 0 83,5 0 1,6 0-3,5 0 1,6 0 29,-2 0 1,11 0-14,4 0 0,3 0 87,2 0-131,7 0 1,1 0-90,7 0 0,8 0 70,6 0 1,9 0-279,11 0 0,-10-5 242,1 0 0,-14-5-85,-6 5 1,-10-1 66,-5 1 1,-4 3-64,-1-3 1,1 2 13,-1-2 1,-5 3-15,0-3 1,0 4-26,5 1 0,-6 0 70,-4 0 0,-4 0 91,-6 0 0,-3 0-114,-6 0 20,0 0-32,-7 6-21,-2-4 0,-7 6 6,-4-3 1,2-3-7,-7 3 0,2-2 23,-2 2 1,-3-4 5,3 4 0,2-1 46,-2 0 1,5-2-52,-5 3 0,7-2 104,-2 2 1,-1-2-46,1 7 63,0-7 1,0 11-28,0-5 1,-5-1-29,5 2 1,-1 0-22,1 5 0,-2-1 15,-2 1 0,-3 0 2,7 0 0,-5 1-6,6 4 1,-3-4-11,2 3 1,2 3 2,-7-3 1,7 6-2,-2-6 1,2 3-9,-2-3 0,3-2 5,-3 2 1,2-3-195,-2-1 130,3 0-193,-11 0 130,12-7-591,-6 5 125,1-12-315,4 6 891,-5-14 0,7-1 0,0-6 0</inkml:trace>
  <inkml:trace contextRef="#ctx0" brushRef="#br0" timeOffset="-43162">26238 3131 6078,'7'8'854,"-6"-1"-573,6-7-88,-7 0 1,-18 0-167,-7 0 49,-6 6 1,-10-4 2,-3 3 1,-5 1-10,0-1 1,-1 0-137,-4-5 0,3 0 35,7 0 1,6 0-259,4 0 0,-2 0 129,2 0 0,0-2-242,4-2 1,2 2 68,4-3 333,3 3 0,0-4 0,-2-2 0</inkml:trace>
  <inkml:trace contextRef="#ctx0" brushRef="#br0" timeOffset="-42829">25988 3381 7569,'0'8'-929,"0"0"919,0-3 152,-6-3 0,-3 4-72,-5-6 0,-8 2-102,-2 3 1,1-4-54,-1 4 142,-1-3 1,1-2-229,-1 0 1,6 0 76,-6 0 1,7-5-280,-2 0 373,11 0 0,-4-1 0,4-2 0</inkml:trace>
  <inkml:trace contextRef="#ctx0" brushRef="#br0" timeOffset="-42571">25959 3601 6473,'-7'9'168,"-3"-5"0,-8-2-98,-1-2 1,-7 0-97,1 0 0,-3 0 0,-1 0 1,1 0 25,4 0 0,-4 0 0,5 0 0</inkml:trace>
  <inkml:trace contextRef="#ctx0" brushRef="#br0" timeOffset="-52068">11245 3160 7569,'0'9'-1469,"0"-5"1957,0-8-217,-7 2 0,6-11 71,-4 3 0,3-8-147,2-2 0,0-1-13,0 2-45,0 2 1,5-10-28,0 2 1,5 2-99,-5-1 1,6 4-42,-1-4 1,3-1 125,2-4 1,4-1-608,1 1 321,0 6 0,-1-5-414,1 4 1,-1-2 275,-4 1 0,-5 4-63,0 6 390,-7 1 0,10-1 0,-5 0 0</inkml:trace>
  <inkml:trace contextRef="#ctx0" brushRef="#br0" timeOffset="-51736">12009 3204 7569,'10'0'-369,"0"0"0,-5-1 436,5-4 0,-1-3 245,6-7 1,0-6 82,-1-4-191,1-2 0,0-3-30,0 1 1,-1-1-24,1 1 1,1-7-203,4-3 1,-9 1 100,4-1 0,-4 0-574,4-5 260,-7 0 215,5 0 1,-9 1-235,5 4 0,-5-2 111,1 7 0,-4 0 172,-1 4 0,7 1 0,1-1 0</inkml:trace>
  <inkml:trace contextRef="#ctx0" brushRef="#br0" timeOffset="-49959">14302 2411 7309,'0'8'-621,"7"-2"948,3-6 1,3 0-191,1 0 0,3 0-50,2 0 0,-1-4 144,7-1-161,-1 0 0,6 0 3,-1 0 1,7-2 5,3 2 0,5 4 2,5-4 1,-1 3 13,6 2 0,4-5 46,6 1-68,6-1 1,1 5-40,12 0 0,2 0-266,13 0 1,-13 0 197,-2 0 82,-13 0 1,-3 0-89,-3 0 0,-5-5 93,-1 0 0,0 0-70,-9 5 1,-2 0 44,-8 0 0,2 0-94,-7 0 0,-4 0 80,-6 0 0,-4 0-53,4 0 0,-6 0 297,2 0 0,-4 0-266,-1 0 1,0 0-1,-1 0 0,3 0 9,2 0 0,-2 0-14,2 0 1,-1 0 13,2 0 0,-9 0-5,4 0 1,-4 0 2,4 0-39,0 0 53,-1 0 0,-4 0 0,0 0 1,-5 0 172,5 0-172,-7 0 137,10 6-108,-11-4-58,4 5 73,-6-1-62,0-4-1,0 11-18,0-12 34,-6 13 0,4-11-7,-3 7 74,-3-7 1,5 8-68,-7-6 0,7 7 49,-2-3 0,-2 5-35,2 0 0,-1 1 55,1 0 1,2 1-36,-7 4 1,7-2-1,-2 6 0,1-4-12,-1 4 0,4 1-1,-4 4 0,-2-5-120,3 1 111,-1-1 0,5 1 21,0-1-93,0 1 1,0-1 65,0 1 1,1-5-56,4 4 1,-3-6 31,3 2 1,-4-4-4,-1-1 1,0-1 3,0 1 1,0 0 0,0-1-21,-6 1 24,-2 0 0,-7-7-133,0 5 119,7-11-67,-5 4 73,11-6 119,-4 0-132,-1 0 117,6 0-96,-6 0 70,1-6-19,-3 4 0,-5-6-13,-1 3 1,0 3 1,1-2 0,-1-3 9,0 2-29,1 0 1,-6 4-4,0-4 1,-6 3 16,2-3 0,-4 3-1,-1 2 1,-7 0-8,-4 0 0,-2 0-26,-2 0 1,-2 0 22,-3 0 0,3 0-54,-3 0 0,-3 0 15,-2 0 1,-3 0-78,-2 0 0,-6 0 65,-4 0 0,1 0-75,4 0 0,0 5-10,10 0 0,2 2 75,-2-2 1,5-2-30,-5 7 1,5-5 19,-4 4 1,0 0 0,-1 0 0,0 5 40,10-5 0,-3-2 11,8-2 1,3 1-28,2-1 1,3 0 6,1-5 0,1 0-35,-1 0 29,1 0 3,6 0 1,-5 0 1,4 0 0,3 0-8,1 0 0,4 0 39,1 0-40,0 0 7,7 0 32,-5 0 19,11 0 70,-11 0-101,5 0 0,-7-5-11,1 0 0,4 0 14,0 5 1,5-5-63,-5 1 1,7-3 47,-2 2 0,2 2-3,-2-7 1,4 5 4,-4-5-6,3 7 1,2-10 178,0 3-175,0-3 0,0-2 101,7 1 1,-1-1-79,4 0 0,6-4 152,-6-1 0,11 1-34,-6 4 0,5-5 42,-1 1 0,2-7-40,4 1 0,3-3-60,-4-1 1,4-1-79,1 1 80,-6 0 10,5-1 1,-12 6-150,4-1 0,-4 6 41,-1-6 1,0 7-96,-1-1 0,-6 7-184,-3 2 128,-3 1 0,-2-1-520,0 0 460,0 7 1,0-5-774,0 3 275,-7 3-102,6-4 834,-12 6 0,5 0 0,-7 0 0</inkml:trace>
  <inkml:trace contextRef="#ctx0" brushRef="#br0" timeOffset="-49560">14964 3116 7052,'0'-14'448,"0"-1"1,0-1-216,0-4 0,-2 2 44,-3-7 1,4 6-107,-4-6-41,3 1 0,2-6-37,0 1 1,5 0 62,0-1 0,1-4-175,-1 0 1,-3-6 43,3 6 0,-3 2-321,-2 7 0,4-1 158,1 6 0,0-4-440,-5 4 0,5 1 96,0 4 0,2 2 482,-3 3 0,5-3 0,5 5 0</inkml:trace>
  <inkml:trace contextRef="#ctx0" brushRef="#br0" timeOffset="-49233">15655 3013 7643,'0'-9'375,"0"-1"0,0-2-161,0-7 0,0-2 61,0-4-238,0-3 1,0 4 119,0-11 0,0 3-197,0-7 0,0 6 48,0-1 0,0-2-2,0 1 0,6 1-438,4 5 0,1-1 237,-1 1 0,3 0-876,-3-1 1071,3 1 0,2 6 0,0 2 0</inkml:trace>
  <inkml:trace contextRef="#ctx0" brushRef="#br0" timeOffset="-47073">18550 2896 7569,'-9'5'0,"-1"0"0,2 1-57,-2-1 0,-3-3 123,3 3 1,2-4 333,-2-1 1,2-1 194,-2-4-424,-3 3 0,11-11-41,-3 3 1,4-3 49,1-2 1,1 6-112,4-1 0,2-5 84,3-5 1,3-4-69,-3 4 1,-2-6 48,1 2 1,0-4-195,0-1 0,5-1-166,-5 1 1,-1-1-190,2 1 0,-5 5-244,5-1 1,-2 5 311,2-4 0,3 1-634,-3-1 981,3 2 0,2 8 0,-1-1 0</inkml:trace>
  <inkml:trace contextRef="#ctx0" brushRef="#br0" timeOffset="-46758">19418 2881 7569,'-7'8'-91,"5"-1"0,-9-14 7,6-3 1,0-3 457,5-1 0,0-3-184,0-2 1,0-4-141,0-7 1,2-4-165,3 0 1,3-5-25,7 4 90,6-5 0,-3 7-197,6-6 197,-6 6 1,10-8 47,-3 7 0,2 0 0,3 4 0</inkml:trace>
  <inkml:trace contextRef="#ctx0" brushRef="#br0" timeOffset="-54894">6174 2558 7569,'0'14'0,"0"-4"116,0 0 6,0-7 116,0 4 87,0-1 0,-5-2 8,0 5-190,0-5 0,0 9-45,0-3 8,0 3-27,-1 1 1,3 1 82,-7 0-71,7-1 1,-9 6 12,7 0-43,-6 6 1,7-5-9,-5 3 0,4 4-14,-5-3 1,5-2-1,-5 1 1,5-1-78,-4 1 0,4 3-81,-5-8 54,7 7 0,-9-9 121,7 2-214,-6-2-6,9-3 60,-11 1 51,12 0 1,-6-1 17,7 1 0,-2-5-5,-3 0 0,4-5-16,-4 4 16,3-5 57,2 2-87,7-6 45,-6 0 4,13 0 8,-6 0 1,1-5 0,1 0 1,-6 0 3,9-1 0,-10 4-11,7-3 66,-7 4-60,10 1 12,-5 0 0,2-5 137,0 0-137,0 0 0,4 5 129,1 0-54,0 0 1,4 0-1,1 0 1,6 0 10,-2 0 1,4 0 6,2 0 0,10 2 14,5 3 0,15-4 5,4 4-59,6-3 1,3-2 14,1 0 0,-4 1-3,4 4 1,-1-3-1377,15 3 1293,-9 3 0,11-5 36,-17 7 0,7-7-147,-11 2 1,6-2 130,-7 2 0,4-3-8,2 3 0,4-3-51,1-2 69,-1 0 1,-16-5 9,-3 0-45,3 0 27,-2-2 0,12 6-41,-3-4 44,3 3 1,4 2 8,-2 0 0,-6 0-3,-14 0 1,-5 0 10,-9 0 0,-9 2 4,-7 3 0,-11-4 32,2 4-46,-10 3 1,3-6 1106,-3 3-1126,-4-3 1,6-1 242,-7 4-291,0-3-20,0 4 70,7-6-37,-6 0 162,6 0-137,-7 7 50,0-6 79,0 6-38,0-20 70,0 3-63,6-11 0,-3 6-36,7 0 0,-6 6 7,0-1 0,3 0-18,-2-5 1,1 1-8,-1-1 1,-3-5-95,3 1 105,3-7-8,-6 9 1,9-9-168,-6 7 150,6-8 0,-4 6-102,3-3 93,3-4 0,-7 5-21,4-6 0,2-1-6,-8 1 1,1 4-29,-5 1 1,0 6-67,0-2 44,0-3 54,0 7 1,0-5-68,0 6 103,0 7-62,-6 2 168,4-1-141,-11 5 1,10-9 47,-7 6 0,5 0 12,-5 5 0,1-5 21,-6 0 1,0 0-37,0 5 0,1-1 109,-1-4-116,-6 3 0,-2-4 11,-6 6 1,4 0-3,1 0 0,-6 0 52,-4 0-60,-7 0 0,2 0 21,-10 0 1,-5 0 4,-10 0 0,4 0-11,-4 0 1,-1-5-2,1 0 1,0-5 26,6 5-32,-1-6 0,-2 8-70,-2-7 1,-9 5 69,-7-5 1,1 5-660,5-5 645,6 7 1,-5-8-26,3 6 0,-3-5-29,-1 5 39,-7 0 0,10 0-106,-4 0 0,10 0 96,1 5 1,9 0-8,5 0 0,3 0 20,2 0 1,1 0-18,4 0 1,0 0-10,10 0 10,-4 0 311,17 0 1,-10 0-345,6 0 1,5 5-9,5 0 2,1 7 1,-6-6-24,0 4 28,1 3 0,-1-6-164,0 2 158,7 4-176,-5-11-221,11 11 144,-11-11-182,12 4 132,-6-6-2618,7 0 2718,13 0 0,2-5 254,9 1 0,4-1 0,-5 5 0</inkml:trace>
  <inkml:trace contextRef="#ctx0" brushRef="#br0" timeOffset="-54486">6968 3263 7569,'8'2'-594,"-3"3"308,-4-4 739,-1 6 1,-5-14-273,0-2 1,1-4 203,4-2-285,0 0 1,0-4 96,0-1 1,0-6 112,0 1 1,4-2 55,1-3-239,0 1 0,0-1 210,0 1-416,6 0 113,-9-7 1,10 5-286,-8-4 200,8-2 1,-9 6-62,7-4 1,-5 4-200,5 2 0,-2 1 140,2 4 1,3-2-97,-4 6 1,0 2-534,0 8 388,1-3 144,5 12 1,0-6 267,-1 7 0,8 0 0,0 0 0</inkml:trace>
  <inkml:trace contextRef="#ctx0" brushRef="#br0" timeOffset="-54177">7849 3146 7569,'10'0'4,"0"0"317,-7 0 142,10 0-232,-11-7 1,6-1 175,-3-7-246,-3-6-1,4 3 26,-6-6 1,0-1-1,0-4 1,0-1 134,0 1-361,0-1 1,2-5-77,3-5 0,-2-2-174,7-2 0,-7 5-44,2-1 0,2 6-889,-3-5 1223,8 6 0,-4-3 0,7 7 0</inkml:trace>
  <inkml:trace contextRef="#ctx0" brushRef="#br0" timeOffset="-59107">4395 2646 7569,'-8'6'0,"-5"-2"23,3 6 46,-3-7 0,-7 3 81,1-6 0,-2 0-25,1 0 1,-3 0-190,-6 0 69,-7 0 1,-2 0-117,-6 0 81,0 0 1,0-5 85,0 1 0,-5-1-8,0 5 1,-2 0-14,2 0 0,4 0-123,-4 0 0,-5 0 26,-5 0-33,-6 0-15,-2 0 0,-9 0 1,8 0-529,-7 0 591,14 6 1,-4-4-91,6 3 0,-5 1 67,1-1 0,-1 5-94,5-5 1,0 1 87,1-1 0,2-3-15,7 3 0,0-2-144,10 2 108,3-3 1,0 4 59,7-6 67,-1 0 0,-4 5 0,3 0 0,5-2 0,5-1 0,1-2 0</inkml:trace>
  <inkml:trace contextRef="#ctx0" brushRef="#br0" timeOffset="-57654">2073 2793 6918,'-8'8'354,"1"-1"408,7-7-677,-7 6-22,6-4 0,-7 4 111,3-6-112,-3 7 0,-7-1 4,0 4 1,5-2-14,1-3 0,-1-2-16,-5 7 0,0-5 37,1 5 0,4 0-5,0 4 0,0-4 70,-4 0-78,-1 0-39,0 5 0,1-1 14,-1 1 1,2 0 41,3-1 0,-3 1 10,3 0 1,-3-1-51,-2 1 1,2 0-5,3 0 0,-3-2 2,4-4 0,-4 5-16,-2-5 1,5 4-86,0 2 104,7 0-28,-4-7 0,1 3-1,-4-6 1,4 7-23,1-3 0,-2 0-28,2 0 3,-6 1-60,3 5 0,-5 0 28,3-1-20,3-5 27,1 4 22,4-12-116,-4 12 108,6-11 16,0 4-19,0 1 33,0-5 0,4 6-19,1-3 21,0-4 0,-3 11-2,3-7 95,-4 6-107,12-9 29,-11 4 0,11-4-2,-3 3 0,-2-4 1,2 4 8,1-3 0,2-2-7,2 0 0,-5 0 2,0 0 0,0 0 43,4 0 1,-4 0 55,0 0 93,0 0-179,4 0 0,1 0 63,0 0 1,6 0-48,3 0 1,4 0 69,2 0 0,6 0-58,3 0 0,10 0 101,5 0 1,8-5-85,1 0 0,3 0 55,-3 5 0,3 0-11,2 0 1,4 0 24,-3 0 1,-1 2-171,6 3 1,-10-2 115,4 7 1,-7-7-86,-7 2 1,-2-2 70,-3 2 1,1-3-99,4 3 0,8-2 46,-3 2 0,3-3-50,-3 2 1,0-2 61,0-2 0,-12 0 1,-3 0 1,-5 0-23,0 0 1,-3 0 16,-6 0 0,-1 0-22,1 0 18,-1 0 0,0-5-7,1 0 0,-6 0-1,1 5 0,-2 0-14,1 0 0,2 0-7,-6 0 1,0 0-98,-6 0 112,1 0 1,0 0-30,-1 0 0,1 0 22,0 0 0,-6 0 11,1 0-19,-6 0 14,9 0 3,-12 0-32,12 0 7,-11 0 451,4 0-187,-6-6-179,0 4 30,0-11-13,0 5 1,0-7 0,0 1-8,0-1 0,0-1-22,0-4 0,0 2 3,0-7 0,2 6 15,3-6 0,-2 1-10,7-6 0,-5 1-128,5 0 108,0-1 1,4-4-68,1 0 1,0-2 92,-1 1-76,1 4 1,0-9-5,-1 5 0,1 1 3,0 5 0,-5-1-6,-1 1 1,-5 6-193,1 3 93,-4-3 1,-1 12-130,0-4-210,0 4-122,0 3-480,0-5 115,0 11-336,0-4 1282,-6 6 0,-2 0 0,-7 0 0</inkml:trace>
  <inkml:trace contextRef="#ctx0" brushRef="#br0" timeOffset="-37052">3190 3293 7569,'0'8'-943,"0"5"1270,0-11-90,0 4 56,0 1-77,0-6-92,-7 6-66,-1-7 1,-2 0 10,1 0 0,5-7-15,-1-3 0,-1-8-64,1-1-41,0-7 113,5 3 0,0-7-127,0 1 28,7-7 0,-4 0-71,7-3 45,-7-3 0,10 4 36,-3-6 0,-2 0-96,2 0 1,-5 0 75,4-1-518,-5 8 565,2 1 0,1 0 0,1-1 0</inkml:trace>
  <inkml:trace contextRef="#ctx0" brushRef="#br0" timeOffset="-36655">2396 3322 7435,'8'-15'87,"-3"1"1,2-1-76,-2 0 0,4-6 70,-4-3 0,5-4-125,-5-2 142,6 1-61,-9 0 0,10-1 19,-8 1 1,6-6-28,-5 1 0,2-2-131,-2 2 0,-4 3 42,4-3 0,2-2-152,-3 1 0,3-4-363,-2 5 301,-3 0 79,11 4 194,-5 7 0,6-4 0,1 4 0</inkml:trace>
  <inkml:trace contextRef="#ctx0" brushRef="#br0" timeOffset="-36236">3190 2705 7300,'-2'9'-481,"-3"1"536,4-6-14,-6 2 0,6-1 270,-4 0-208,3 6 84,-11-9-63,5 11 0,-7-5-36,0 7 1,-1-5-1,-4-1 0,2 3-31,-6 8 1,1-3-76,-1 8 1,-9-5-41,4 4-55,-4 1 156,-3-3 0,3 6-182,-6-3 163,0 2-74,1 3 0,-3-1-142,7 1 1,0-3 43,4-2 0,8-4-350,2-6 498,4 0 0,1-1 0,0 1 0</inkml:trace>
  <inkml:trace contextRef="#ctx0" brushRef="#br0" timeOffset="-35383">1749 2984 7399,'-6'8'-659,"3"-1"717,-7-7 1,5 5 366,-5-1 1,0 1-194,-4-5-99,-1 0-25,0 0 0,-6 0 95,-4 0-71,-2 7-57,-3-5 1,-1 4 37,-3-6 1,3 0-29,-3 0 1,-2 0-115,1 0 1,-4 0 78,5 0 0,0 0-131,4 0 1,1-2-173,-1-2 199,1 2 0,0-5 0,1 7-184,3 0 129,-2-6-26,10 4 1,-9-6 54,6 3 1,6 4 20,4-4 0,2 1-65,-2-1 43,4 4 18,-1-6 181,5 7-145,-11 0 0,10 0 18,-7 0 1,5 0-22,-4 0-26,-1 0 50,-5 0 0,7 0-2,-5 0 0,11 2 0,-3 3 0,-1-2 100,1 7-102,-7-7 0,9 10 111,-7-3 1,5 3-103,-4 2 49,-1-1 1,-3 1 12,3 0 1,-3 0-36,3-1 0,-3 6 3,-2-1 1,1 6-27,-1-5 1,5 4-7,0-4 1,1 6-34,-6-2 51,0 4-2,0-5 0,6 3-138,-1-6 121,0 6-39,-5-10 1,6 10-11,-1-6 0,5-1 37,-5-4-142,0 0 70,2-7 0,-3 5 41,6-3-197,0-4-36,-2 1-172,6-7 365,-6 0 0,7 0 0</inkml:trace>
  <inkml:trace contextRef="#ctx0" brushRef="#br0" timeOffset="-35044">985 3557 7569,'-10'0'-26,"0"0"0,1 0 145,-6 7 1,-6-6 45,-4 4 1,-9-3-35,-5-2 1,-4 0-100,-1 0 0,2-2 80,2-3 0,-2 4-21,3-4 0,-4 3-190,-1 2 102,0 0-103,7 0 0,-11 0-83,4 0 0,-3 0-34,3 0 1,1 0-99,4 0 1,3 0 15,7 0 299,-1 0 0,7 0 0,2 0 0</inkml:trace>
  <inkml:trace contextRef="#ctx0" brushRef="#br0" timeOffset="-34711">662 3851 7433,'-7'8'-205,"-1"-1"1,-2-2 334,0 0-111,1 0 35,-6-5 0,0 0 269,0 0-274,1 0 0,-1-2 0,-1-1 44,-4-2 1,2 0-62,-6 5 1,4-2-68,-4-3 0,6 4-92,-2-4-130,-3 3 0,7-3-426,-4 0 683,4 1 0,8 4 0,1 0 0</inkml:trace>
  <inkml:trace contextRef="#ctx0" brushRef="#br0" timeOffset="-34492">529 4131 7569,'-21'0'-253,"-2"0"1,-8 0-253,-3 0 1,3-5 504,-3 0 0,-4-7 0,0 4 0</inkml:trace>
  <inkml:trace contextRef="#ctx0" brushRef="#br0" timeOffset="-32775">4454 2837 6826,'8'0'170,"5"0"-95,-3 0 0,3 0 3,2 0 0,1 0 5,4 0 0,3 0-2,6 0 1,5 0 20,1 0 0,0 0 40,0 0-74,-4 0-15,11 0 1,-9 0 105,6 0-76,-6 0-60,9 0 0,-3 0 16,10 0 0,-1 0-11,6 0 1,-2 0-20,2 0 1,0 0 9,-10 0 1,3 0-4,-8 0 0,-3 0-19,-1 0 25,-4 0 0,-4 0-36,-2 0 1,1-5 36,-6 0 1,-1-1-102,-4 1 105,0 3-57,-1-4 1,-1 4-7,-3-3 1,-2 3-32,-3-2-18,-3 2-50,4 2 101,1 0-55,-5 6 56,4-4-13,-6 5 0,0-6-14,0 4 1,0-2-13,0 7 5,0-7 33,0 11 14,-6-6 1,-1 1 25,-3 1-34,-3-6-13,12 9-36,-12-12 38,11 12-23,-11-11 22,11 4 22,-4-6 0,6 0 19,0 7 1,1-5 6,4 3 0,5-4 153,10-1-175,-4 0 11,12-6 0,-10 4 166,6-3-71,-6 3 1,8-2 70,-6-1-73,6 0 0,-10 0-27,4 0 0,-4-5 7,-1 5 0,0-5 38,-1 6-24,-5-8 22,4 11-183,-12-13 132,6 13-11,-7-12 0,0 9-114,0-5 116,0 5-53,0-9 0,-7 12 8,-3-4 0,-3-3 5,-1-2 0,-8 2-7,-2-2 0,-2 5 10,1-5-246,-2 0 140,4 2 1,-5-5-674,3 3 770,4 4 0,0-14 0,-2 4 0</inkml:trace>
  <inkml:trace contextRef="#ctx0" brushRef="#br0" timeOffset="-32206">5924 3190 7569,'0'8'-1297,"6"-2"1489,-4-6 131,5 0 0,-14 5-245,-3 0 1,0 0 30,-4-5 1,1 5 2,-12 0-53,1 0 35,-12-5-65,-2 0 1,-6 0 13,0 0 11,-7 0 1,4 0-62,-7 0-11,7 0 1,-15-5 38,3 0 1,-3-1-157,3 1 159,0 3 1,5-5-109,0 7 0,12 0 12,-2 0 1,8 0 26,-3 0 1,6 0-19,-1 0 0,4 5-95,6 0 1,-2 2-148,6-2 172,1-4 1,4 7-29,0-3 1,0-3 160,1 3 0,-7 3 0,-2 0 0</inkml:trace>
  <inkml:trace contextRef="#ctx0" brushRef="#br0" timeOffset="-31851">4821 3440 7569,'-14'5'-309,"-1"-1"0,0 1 290,1-5 0,-8 0 26,-2 0 0,1 0 144,-1 0-67,-1 0 0,-4-5 67,-1 1 115,1-8-185,6 4 0,-5-2 36,4 0 0,3 1 50,1-6-27,4 0-256,1 0 195,0 1 1,2 4-2,3 0 1,-1 0-63,6-4 0,0-1-10,5 0-108,7 1 0,1-1 87,6 0-263,8 0 151,7 1-68,9-1 1,6 5-79,0 0 1,2 7 55,3-2 217,3-3 0,7 7 0,-1-6 0</inkml:trace>
  <inkml:trace contextRef="#ctx0" brushRef="#br0" timeOffset="-30975">10583 2749 7456,'-6'8'-200,"4"-2"306,-11-6 1,5 0 51,-7 0 0,-6 0-56,-3 0 1,-11 0-158,-4 0 0,-5 0 108,-5 0 0,-6-1-57,-4-4 1,-8 3-16,8-3 5,3-3 1,-1 7-50,3-4 0,-1-2 61,1 2 0,-3 0-117,3 5 0,-2-5 90,2 1 1,5-1-60,10 5 0,-2 0-21,7 0 0,2 0-109,7 0 0,-1 0 47,6 0 1,1 0 170,4 0 0,0 0 0,1 0 0</inkml:trace>
  <inkml:trace contextRef="#ctx0" brushRef="#br0" timeOffset="-30630">9510 2896 7569,'0'8'94,"0"-2"44,-6-6 0,-2 0 3,-7 0 0,-6 0-121,-4 0 75,-2-6 0,-3 3 11,1-7 1,-1 2-23,1-2 0,0-2-88,-1 8 0,1-8 17,-1 2 0,6 2-124,-1-2 1,7 2-166,-1-2 184,9-3 45,-3 12 1,11-12-114,-3 3 0,5 2-18,5-2 0,5 5 23,10-5 1,4 2 43,11-2 0,2-3-13,7 3 1,5 2-43,0-2 1,5 7 165,-5-2 0,13-3 0,-1 0 0</inkml:trace>
  <inkml:trace contextRef="#ctx0" brushRef="#br0" timeOffset="-29730">9128 3102 7569,'0'8'-666,"0"-2"0,0-4 1196,0 3-39,0-4-551,0 6 0,7-7 55,3 0 1,3 0 35,1 0 0,1 0 38,0 0 0,4 5-1,1 0 1,6 0-6,-1-5-19,2 0 0,4 5 0,4-1 0,-1 1-10,10-5 0,3 0-32,12 0 0,0 0-5,0 0 0,-2 2-146,-3 3 170,-3-3 0,-9 4 24,-3-6-178,-9 0 140,-3 0 1,-10 0-94,2 0 88,-2 0-99,-3 0-6,1 0 76,0 0 0,-5 0-6,-1 0 1,-4 0 27,5 0-12,0 0 6,5 7 0,-6-6 43,1 4-49,0-3 28,-2 4 8,5-4-63,-11 11 26,4-11 0,-12 9-22,-4-6 0,2 5-53,-2-5 61,0 0 7,-4 1 21,5-4 0,3 6-21,6-3 28,0-4 1,0 8 9,0-5 39,0-2-14,0 5 1,6-7-10,4 0 1,-2-2 7,2-3 0,-5 3 48,5-2-68,0-5 15,-2 8 0,5-11 37,-3 7-41,3-6 44,1 9 1,-4-6 16,0 3 1,0 2 2,5-7 0,-2 5 8,-4-4 1,4 4-47,-3-5 0,-2 2 54,2-2-189,-7-3 139,4 5-61,0 0 1,-6-1-7,4 4 21,-3 4 0,-9-11-14,-3 7 0,-3-1-63,-1 1 1,-8 3-107,-2-2 0,-6-3-60,-4 2 1,3-6 230,-3 1 0,-4-3 0,1-2 0</inkml:trace>
  <inkml:trace contextRef="#ctx0" brushRef="#br0" timeOffset="-23851">21858 2425 7218,'-10'5'-1053,"0"0"1324,0 0 0,-4-3-66,-1 3 1,0-4-111,0 4 1,-1-3-84,-3-2 0,-4 0 57,-7 0 1,1 0-29,-1 0 0,-5 0 42,-5 0 1,-2 0-94,-2 0 0,0 0 85,0 0 0,-5-5-128,0 0 1,-4 0 15,-1 5 0,5 0-32,-9 0 0,4-5-15,0 0 0,0 0 87,10 5 1,-2 0-183,12 0 1,4-4 35,6-1 1,6 0-246,-2 5 388,11 0 0,-4 0 0,4 0 0</inkml:trace>
  <inkml:trace contextRef="#ctx0" brushRef="#br0" timeOffset="-23501">20829 2528 7569,'0'15'338,"0"0"-169,0-7 1,-2-2 197,-3-6-276,4 0-70,-12 0 1,4 0 249,-5 0-253,-1-6 1,-5 3 127,1-7 1,-7 5-161,1-5 0,-3 5-24,-1-5 0,0 2-50,-1-2 1,1-3-43,-1 4 0,3 0 122,2 0 0,-1 0-292,6 0 193,1-4 1,11 4-87,3-5 0,3 4-18,2 0 1,7 5 100,2-5 1,6 2-22,5-2 1,3-1-80,6 6 1,0-6 0,1 1 0,-6 2 20,1-2 189,-7 7 0,9-10 0,-4 4 0</inkml:trace>
  <inkml:trace contextRef="#ctx0" brushRef="#br0" timeOffset="-22309">20535 2822 7569,'14'0'0,"1"2"-250,0 3 208,-7-4 6,5 6 1,-5-7 36,7 0 1,0 0 77,-1 0 0,6 0-98,0 0 0,1 0 89,-2 0 0,4-2-20,7-3 1,6 4-158,3-4 166,-3 3 1,6 2-17,-3 0 1,9 0-87,1 0 0,0 0 0,-5 0 0,-5 0 75,0 0 1,-1 5-137,1 0 119,-3 0 1,-3-5-22,-4 0 0,2 0-6,-11 0 0,4 0-68,-4 0 80,-7 7-105,0-6-23,-5 6 61,0-7 38,-1 0-25,-7 6-13,0-4 27,0 4 4,-7 1-24,6-5 21,-6 4 12,0-6-19,6 7 29,-12-6 0,6 7-13,-3-3 12,-3-3 0,10 6 18,-7-3 0,2-2 2,-2 7 0,-3-5 3,3 5 4,4-7 1,-2 5 32,3-3-48,3-3 0,-3 4 11,10-6 0,3 0 1,7 0 0,5 0 41,-1 0 1,7 0-44,-1 0 0,3 0 167,1 0-79,0 0 1,-4 0-24,-1 0 0,-4 0 13,5 0 0,-7-1 60,1-4-98,-3 3 0,-1-9 20,0 6 1,0-5-3,-1 5 1,1-5-27,0 5 1,-6-4 67,1 4-89,-6-7 23,2 4 1,-6-2 9,0 0 1,-8 7-5,-7-2 0,-6-1-36,-8 1 1,-1-5-89,1 5 0,-2-5-303,-4 5 225,4 1 1,-3-1-645,10 0 802,-4 0 0,5-2 0,-6-1 0</inkml:trace>
  <inkml:trace contextRef="#ctx0" brushRef="#br0" timeOffset="-20819">7467 3087 7569,'0'8'-699,"0"-1"840,0-1 196,0-4 607,0 4-599,0-19-261,0 3 0,0-11 19,0 6 1,5 1 7,0-1 1,7-5-3,-3 1 1,-1-2-160,2 1 0,-5 4-303,5-4 262,-7 4 1,9 1-808,-7 0 433,6 1 465,-9-1 0,17-6 0,-2-2 0</inkml:trace>
  <inkml:trace contextRef="#ctx0" brushRef="#br0" timeOffset="-19769">11848 2734 7569,'-9'8'-233,"1"-1"-242,3-7 512,-3 0-17,-6 0 0,4 0 89,0 0-143,0 0 125,2 0-115,-5 0 1,11-2 107,-3-3-93,4 4 14,1-12 17,0 4 0,6-5-17,4-1 1,3 5-27,2 0 1,-5 6 4,-1-6 0,1 6-49,5 0 77,0 2 8,-7 2 1,5 0 36,-3 0-15,-4 0 0,6 6 69,-7 4 1,-1 3-59,-4 2 0,-6 0 6,-4-1 1,-3 6-11,-2 0-12,1 6 1,-8-8-17,-2 6 1,-4-4-14,-1 4 1,-6-4-57,1 4 0,-5-6 74,5 2 1,-1-4-38,6-1 1,1 0 33,4-1 86,2 1 0,9-5-41,4 0-25,2-7 1,20 3-25,7-6 1,7 0 0,8 0 0,4-1-346,10-4 0,-3 2 326,3-7 0,-4 0 0,0-5 0</inkml:trace>
  <inkml:trace contextRef="#ctx0" brushRef="#br0" timeOffset="-18640">15184 2837 7344,'0'8'51,"0"-1"1,0-6-50,0 4 103,0-3 437,0 4-470,0 1 0,2-5-6,3 2 1,3-2-5,7-2 0,-1 0 2,1 0 0,1 0 4,4 0 2,-4 0-16,12 0 1,-7 0-52,4 0 59,3 0-69,-12-6 0,7 2 3,-4-6 51,-2 7-159,4-10 89,-6 5 0,-7-2-9,-3 0 0,-5 7-33,-5-2 67,-3 4 0,-7-4-10,0 0 0,-4-2-1,-1 2 0,-4 4-223,4-4 223,0-3 1,6 4-13,-1-5-113,0 5 117,7-2 0,0 1 8,3 0 1,3-2-18,-2 3 119,2 2-44,8-11 1,-2 10-76,5-7 198,1 7-86,5-11 0,-5 8 52,0-4-118,-7-3 0,5 10 52,-3-7 1,-3 5 47,2-5-87,-8 1 0,-5-5-4,-5 5 1,4-3-178,0 7 66,0-6 0,0 9-452,1-3 347,-1-3 1,-5 7-455,0-4 402,7 3 0,-5 2 239,3 0 0,-3 0 0,-1 0 0</inkml:trace>
  <inkml:trace contextRef="#ctx0" brushRef="#br0" timeOffset="-17833">19050 2866 8114,'8'-6'347,"-1"3"-212,-7-7 0,0 0-10,0-5 1,0 1 0,1-3-101,4-2 0,-3 2 31,3-2 1,1-3-145,-1 3 0,5-6-55,-5 6 1,5-1-147,-5 6 0,6-6-388,-1 0 231,-3 1-421,6 4 867,-5 0 0,6 1 0,1-1 0</inkml:trace>
  <inkml:trace contextRef="#ctx0" brushRef="#br0" timeOffset="-17531">19256 2631 7569,'0'15'-758,"0"0"588,0-7 872,0-2 448,0-6-1010,-7 0 0,-1 0-20,-6 0 0,-6 0-31,0 0 0,-6 0-6,2 0 0,-4 0-102,-1 0 0,1 0 93,3 0 1,-2 0-97,2 0 1,2-1 49,-1-4 0,6 2-99,-2-7 1,4 2 64,1-2 0,5-3-72,0 3 1,6-3 107,-6-2-360,7 0 190,-4 1 0,7-3-316,0-2 0,2 2 35,3-2 421,3 3 0,6-6 0,1-1 0</inkml:trace>
  <inkml:trace contextRef="#ctx0" brushRef="#br0" timeOffset="27448.27">13406 2705 7136,'8'0'-946,"-1"0"1397,-7 0-396,-13 0 0,3 0-35,-10 0 1,2 0 32,-1 0 0,1 0-91,-7 0 1,2 0 58,-1 0 1,1 0-15,4 0 0,2 0-110,-2 0 1,2 0 69,3 0 0,4 0-330,0 0 363,7 0 0,-10 0 0,4 0 0</inkml:trace>
  <inkml:trace contextRef="#ctx0" brushRef="#br0" timeOffset="27940.27">13803 2705 6572,'-8'0'219,"0"0"-177,3 0 0,1 0 8,-5 0 0,5 2 5,0 3-1,-5-4 0,6 6-116,-7-7 1,5 0-34,-4 0-259,5 0 42,-9 0 312,12 0 0,-12 0 0,4 0 0</inkml:trace>
  <inkml:trace contextRef="#ctx0" brushRef="#br0" timeOffset="28432.27">13862 2808 6869,'8'0'278,"0"0"-205,-3 0 1,2-2 16,2-2 1,4 2-9,-3-3 1,3-2-10,2 3 0,5-6-22,-1 5 1,1-7 31,-6 3 0,6 0-82,0 0 0,1 0 132,-1 0-179,-4-4 0,5 4 96,-6-5 0,-7 4-102,-3 0 1,-4 5 11,-1-5 1,-1 7 20,-4-2 1,-10-1 15,-9 1 0,-4-2-3,-1 2 0,-1 2-93,1-7 1,-1 5 91,1-4 0,4 4-289,1-5 0,6 5 16,-2-5 280,4 0 0,-5-4 0,-2-1 0</inkml:trace>
  <inkml:trace contextRef="#ctx0" brushRef="#br0" timeOffset="29061.27">13847 2955 6865,'-8'0'-187,"-5"0"0,10 0 235,-7 0-33,0 0 0,-5 0-23,1 0 1,4 0-97,0 0 1,0 0-105,-4 0 96,-1 0 1,0 0 111,0 0 0,1 7 0,-1 1 0</inkml:trace>
  <inkml:trace contextRef="#ctx0" brushRef="#br0" timeOffset="29454.27">13421 3029 6834,'8'0'136,"-1"0"99,-7 0 1,-12 0-223,-3 0 0,-3 0 73,4 0 0,-1 0-151,0 0 0,-1 0-5,-4 0 0,4 0-91,-4 0 1,4 0-141,1 0 1,6 0-50,-1 0 350,0 0 0,-5 0 0,1 0 0</inkml:trace>
  <inkml:trace contextRef="#ctx0" brushRef="#br0" timeOffset="29829.27">13259 3190 6243,'-10'0'343,"1"0"1,0-1-237,0-4 1,-4 1 40,3-5-83,-3 5 0,-2-7-10,0 6 1,1-5 33,-1 5 1,0-4-102,0 4 0,6-5 99,-1 5-237,0-7 148,2 4 0,1-6-113,7-1 0,2 5 25,3 0 0,3 5 40,7-4 1,-1 0-51,1 0 1,5-4 36,-1 3 0,7 2 63,-1-2 0,3 0 0,1-5 0</inkml:trace>
  <inkml:trace contextRef="#ctx0" brushRef="#br0" timeOffset="30792.27">16552 2632 6955,'10'0'-110,"-1"0"195,1 0 1,5 0-125,0 0 0,-1 0 67,1 0 1,0-5-64,-1 0 0,3 0 11,2 5 1,-1-5-131,7 0 1,-6-1-118,6 1 271,-7 3 0,3-11 0,-6 5 0</inkml:trace>
  <inkml:trace contextRef="#ctx0" brushRef="#br0" timeOffset="31046.27">16963 2558 7569,'0'8'-993,"0"-1"1518,7-7-418,-6 0 1,8 0-219,-4 0 1,-2 0-22,7 0 1,-6 0 131,6 0 1,-5-2-303,5-3 216,0 4 0,4-6 86,1 7 0,6-6 0,2-3 0</inkml:trace>
  <inkml:trace contextRef="#ctx0" brushRef="#br0" timeOffset="31663.27">17448 2617 6445,'2'8'-271,"3"-3"312,-3-3 141,4-2-73,1 0 1,-6 0 17,6 0 7,-1 0-11,-4 0-16,11 0-23,-11-7 0,9 4-29,-6-7 0,5 5 20,-5-5 0,4 5-14,-4-4 0,7 0-4,-2 0 1,3-4-54,1 3 1,1 2 53,0-2 0,4 2-81,1-2 0,1-2 70,-1 8 1,-4-6-111,4 5 0,-6-2 88,-4 2 1,-2 4-110,-3-4 120,-3 3 0,4 2-39,-19 0 0,-1 0 12,-11 0 0,-3 0-23,4 0 0,-4 0 22,-1 0 1,1 0-31,3 0 1,-1 0 27,7 0 0,-6 0-163,6 0 0,-3-1-58,3-4 0,3 1 215,-4-5 0,-3 5 0,0-2 0</inkml:trace>
  <inkml:trace contextRef="#ctx0" brushRef="#br0" timeOffset="32241.27">17639 2808 7569,'-14'8'-108,"4"4"42,0-7 1,0-1 19,-4-4 1,-1 0 133,0 0 1,-4 0-274,-1 0 0,-1 0-40,1 0 225,4 0 0,-12 0 0,5 0 0</inkml:trace>
  <inkml:trace contextRef="#ctx0" brushRef="#br0" timeOffset="32573.27">17037 2926 7215,'-15'0'-177,"-1"0"105,-4 0 1,4 0 105,-4 0 1,-1 0-120,1 0 1,-4 0-103,4 0 113,1 0 1,4 0 73,0 0 0,1 0 0,-1 0 0</inkml:trace>
  <inkml:trace contextRef="#ctx0" brushRef="#br0" timeOffset="33115.266">16816 3073 7569,'-8'8'-350,"0"3"454,3-6 1,2 0 171,-7-5-240,0 0 1,-9-2 76,-1-3 1,0 4-101,6-4 1,-6-2 7,1 3 0,-3-6-58,3 5 0,2-5 80,-2 5 1,2-5-123,3 5 1,1-1 15,3 1 0,-3 2 83,3-7 1,3 5-169,3-5 0,2 5 80,2-4 0,0 4-58,0-5 0,8 5 48,7-5 1,1 5-52,9-5 0,-6 6 19,6-6 0,-6 5 34,6-5 1,-2 5 1,1-5 1,2 7-4,-6-2 0,4-1 77,-4 1 0,6-7 0,-3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2:2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1265 7569,'0'8'-454,"0"5"245,0-11 179,0 4 100,6-6 1,-2 0 91,5 0 11,-5 0-92,9-6 0,-10 3 7,7-7 1,-5 2-3,5-2 1,-6-3-10,6 3 0,0-8 14,5-2 0,-5-1-18,-1 2 0,1-4 0,5-7 1,-5 1-23,-1 0 0,-4-1-15,5 1 0,-7-6-36,2 1 0,2 0-109,-2 4 0,0 6-6,-5-1 1,0 8-17,0-3 1,-2 5-36,-3 5 19,3-3 34,-4 12-5,-1-6 49,-1 7 0,-5 2 29,3 3 0,-1-2 18,6 7 0,-1 0 9,1 4 1,3 6 42,-3-1-66,-3 8 14,6-5 1,-4 8-28,6-1 18,-7 7 27,6-5 1,-6 7-8,7-4 0,-5-3-3,0 3 1,0-3 5,5-1 0,0-6 23,0 1 0,0-7 25,0 1 18,0-2-63,0-3 63,0-5-59,0-3 24,7-12 0,-4-3-1,7-5 0,-2-1-9,2 0 0,3 1 0,-3-1 0,1 0 6,-1 1 0,3 4 25,-3 0-65,3 0 31,2 2 1,-1 1 1,-4 3-82,0-1 77,-7 0-3,10 5 1,-9 1-1,5 4 0,-4 2-52,5 3 1,-5 3-113,5-4 1,-5 5 136,4 0 1,-4-1-31,5-3 70,0 3-50,5-5 10,-1 1 1,1-3 134,0-6-124,-1 0 39,1 0 1,0-2 87,0-2 1,-1 0-72,1-6 1,5 1 86,-1-6 0,-4 0-48,-5 1 0,-1-1 12,6 0 1,-5 0-145,0 1 104,0-1-13,-2 7 0,0-5-76,-3 3 84,-4 3-76,6-6 1,-5 12-28,2-4 24,-2 3-192,5 2 186,-7 7 1,0 1-74,0 7 1,1-1-19,4 1 92,-3 0 9,4-1 0,-4-4 12,3 0 0,-2 0-5,7 5 1,-7-6 1,2 1 1,3-7 37,2 2 1,-2-3 52,2-2-28,0 0 47,5 0 0,-1-7 89,1-2-171,-7 2 35,5-6-3,-11 5 0,9-7-13,-6 0-1,0 7 15,2-5-84,-6 12 71,6-12-50,-7 11-15,0-5-26,6 7 68,-4 0-9,4 0-165,-6 7 164,0-5-45,0 11 0,0-10-7,0 7 0,0-5 30,0 4 10,7 1 0,1 3-6,7-3 1,0 1 6,-1-6 1,1 0 126,0-5-131,-1 0 41,1 0 0,0 0 57,-1 0 0,1-1-41,0-4 0,4-3 9,1-7 1,1 5-2,-1 0 0,-4 0 5,4-4 0,-4-1 0,-1 0 0,-1-4 0,1-1 1,-5-1 65,0 1-74,0-3-11,4-6 0,-4 0 128,0-1-110,0 1 19,-2-7 1,5 5 19,-3-3 0,-2-2-56,2 1 1,-7 6 5,2 4 0,-4 6-14,-1-6-221,0 7 84,0-3 1,-1 13 34,-4 3 1,2 3-67,-7 2 100,0 14-21,-5-5 1,-4 19-29,-1-3 1,1 2 20,4 3-52,0 6 82,0 1 0,1 6-43,-1-4 1,2 2 8,3-7 1,-1 5 51,6-4-40,0-1 22,5-11 0,0 3 155,0-7-161,7 1 35,1-5 0,3-2-5,4-3 1,-4 1 28,9-6 1,-2 0 11,1-5 0,-2 0 27,2 0 1,-2 0 4,-3 0 1,1 0 70,0 0-121,-1-7 6,1 6 1,0-11 60,0 7-60,-1-6 11,-6 9-1,6-11-8,-6 12 0,1-12 3,1 3 1,-5 2 19,5-2-9,-7 0-18,4 2 1,-6 1-44,4 7 51,-3 0-72,4 0 24,-12 7 1,3 1-1,-7 7 1,5 4-69,-5 1 1,0 6 44,-4-2 0,-1 4-91,0 2 1,1-1 91,-1 0-169,0 1 180,0 6 0,2 0 3,4 3-37,-4 3 25,4-11 1,-4 5 139,4-6-144,-5-1-12,6 1 248,0-8-210,2 0 0,1-8 55,0 1 198,0-7-157,5-1 50,6-7 1,3-7 36,5-3-122,1-9-11,-7 2 1,5-5 47,-3 2-21,3 4-36,2-12 1,-4 10 7,4-7 1,-4 7-31,9-1 0,-4-2-8,-1 1 1,1 5-17,4 6 1,-4 0-9,4 0 1,-4 2-36,-1 7 1,-5 0-365,-1 0 436,1 0 0,12 0 0,0 0 0</inkml:trace>
  <inkml:trace contextRef="#ctx0" brushRef="#br0" timeOffset="239">1941 1133 7058,'-8'0'-34,"-5"6"0,5 2 0</inkml:trace>
  <inkml:trace contextRef="#ctx0" brushRef="#br0" timeOffset="1000">2573 721 7569,'8'0'-645,"-1"0"695,-1 0 32,-4 0 81,5-6-106,-7 4 207,0-5-207,0 21 0,-5-5-5,0 11 1,-2-4-18,2-1 0,2 1 0,-7 4 1,5-2-81,-4 6-30,5-6 105,-9 10 1,10-10-107,-7 7 26,7-7 0,-8 3 12,6-7 1,-5 1 22,5 0-46,-7 0 52,11-7 0,-7-2-7,3-6 1,2 0 6,-7 0 1,2-6 57,-2-4-55,-3-10 24,5 4 0,-7-7 4,0 4 0,-4-4-137,-1-7 1,0-4-170,6 0 0,1-1 284,3 6 0,-10 0 0,4-1 0</inkml:trace>
  <inkml:trace contextRef="#ctx0" brushRef="#br0" timeOffset="1440">2735 721 7113,'-15'0'7,"5"5"-156,1 0 192,5 6-49,-9-2 1,12 5 3,-4 1 0,-2 1-12,2 4 1,0-2-109,5 6 1,0-1 87,0 2-100,0-4 119,0 0 1,7-4-13,3 2 1,3-3 15,2-1 1,-1-2 88,1-3 0,1-3-94,4-7 0,-2 0 194,6 0 8,-6-7-138,10-1 1,-12-8 13,4-4 1,-4 4 14,-1-4 1,-5-1 7,0 1 0,-7-1 24,2 1-60,-4 4-1,-1-5 0,-6 6-141,-4 0-16,-3 1 22,-8 6 1,0 1-178,-4 7 1,-1 0 116,6 0 147,-6 0 0,10 0 0,-5 0 0</inkml:trace>
  <inkml:trace contextRef="#ctx0" brushRef="#br0" timeOffset="2093">2985 692 7569,'34'-15'-546,"0"0"1,1 1 497,-6-1 1,-6-5 272,-3 1 1,1-7-92,-2 1 1,1-4-13,-5-6 0,-1 3 9,1-7 127,-7 6-184,5-10 0,-11 11 146,3-7-118,-4 6 1,-1-3-175,0 13 59,0-5 1,0 12 177,0-4-340,0 11 91,-6 2 120,-2 1-248,-7 4 138,0 2 1,2 15-152,4 9 34,-5 4 175,6 1 0,-5 7-140,3 3 1,-3 4 110,4 1-97,2 0 106,-6 0 1,10 0-32,-7 0 0,7-4 8,-2-1 1,3 0-6,2 5 1,0-5-14,0 0 0,0-6 0,0 1 0,2-7-34,3-3 0,1-11 111,4 2 0,3-9 335,-3 4-70,3-7-64,2 4-139,-1-7 1,1-5-34,0 0 0,-2-6 8,-3 1 1,1 2 6,-6-2 1,1 5-59,-1-5 48,-3 7-136,4-4-75,-6 7 140,0 7 1,0-4-9,0 7 1,0 0 25,0 5 1,2-6-3,3 1 0,-2-5 118,7 5-119,0-7 1,5 4 101,-1-7 1,1 0-48,0 0 0,-1-2-7,1-3 1,-5-3 48,0-7 1,-2 1 10,2-1 1,1 0-9,-6 0 1,1 1 78,-1-1 0,-3 0-27,3 1-71,-3-8 0,-2 6 113,0-3-109,0 2-51,0 9-63,0-5 1,-7 11 23,-3-3 1,-3 4-140,-2 1 0,1 1 44,-1 4 1,0 5-108,1 10 1,-1-4-255,0 4 281,7 3 1,-5-7 102,3 3 1,4 3-1,1-3 99,3-1 0,-4-1 0,-3-3 0</inkml:trace>
  <inkml:trace contextRef="#ctx0" brushRef="#br0" timeOffset="2314">3338 883 7569,'14'-5'-544,"1"0"336,0 0 165,6 5 0,-5 0 10,4 0 0,1 0 179,-1 0-219,-1 7 133,-4 1 1,0 2-4,-1-1 0,-4 3-80,0 7 0,-2-1-47,2 7 1,1-1 82,-6 6 1,0-4-81,-5 3-25,7-2 65,-6 8 1,6-5 9,-7-1 1,-5 6 7,0-1 0,-6 2-3,1-2 0,-5 2 3,-4 3 0,2-3 5,-2-6 1,-3-4-24,3-7 25,-1 1 2,5-12 0,1 0-272,-1-3 272,0-3 0,1-2 0,-1 0 0</inkml:trace>
  <inkml:trace contextRef="#ctx0" brushRef="#br0" timeOffset="3052">3587 839 7569,'15'-2'-662,"0"-3"331,0 4 166,-1-12 28,1 4 140,0 1 0,-6-5 3,1 3 209,0-9-96,5 2 1,-5-5-59,-1 2 122,-5 4-77,2-6 0,-6 8-96,0-1 65,0 0-31,0 7 1,-1-3-93,-4 6 104,-4 0 0,-5 5-251,-1 0 129,0 0 0,1 5 8,-1 0 0,-3 6-90,3-1 0,-1 8 32,11 1 0,-5 1 37,5-5 1,0 4 49,5 1-21,0 6 10,0-10 0,7 7 113,3-3-111,3-4 35,8 5 1,-3-11-3,7 0 1,-6-5 39,6 5 1,-7-7 109,1 2 0,2-3-101,-1-2 0,0-7 72,-6-3 1,1 2 36,0-2-124,-7 0-21,5 2 0,-10-3 3,7 6 1,-5-5-3,5 5-36,-7 0 2,4 5-15,-7 0-16,6 0 0,-4 7-6,3 3 1,-4-2-9,-1 2 61,0-7-10,7 10 0,-6-10 44,4 7-40,3-7-10,-6 10 81,11-11-66,-11 5 1,11-7 36,-3 0 0,3 0 46,1 0-46,1 0 0,0-2 38,0-3-19,-1 3-30,1-11 0,0 12-47,-1-4 50,-6 3-2,6 2-120,-6 0 110,6 0 1,-4 7 6,0 3-133,0-4 54,5 7 0,-1-5 51,1 7 0,0-5-6,-1 0 1,1-7 54,0 2-55,-1 3 6,1-6 1,0 4 87,-1-6-88,1 0 54,0 0 1,0-2 9,-1-2 1,-1 0-44,-3-6 150,3 7-144,-11-10 0,6 10 39,-3-7 1,-3 5 6,2-5 1,-2 5 51,-2-4-75,0-1 0,0-5-13,0 0 0,0 1 1,0-1 1,0 0-7,0 1 1,-6 6-23,-4 3 0,-5 3-12,-5 2 0,-4 0 36,-10 0-217,3 7 89,-5 1 1,1 11-276,1 1 176,0-1 207,4 3 0,8-6 0,0 5 0</inkml:trace>
  <inkml:trace contextRef="#ctx0" brushRef="#br0" timeOffset="3360">4543 1 7569,'2'15'0,"2"-1"-181,-2 8 205,5-6 0,-7 8 40,0 1 0,0-1-84,0 11 0,0 1 67,0-2 0,-5 5-111,0-5 0,-2 7 48,2-2 1,4 4-93,-4 1 1,-2-3-327,2 3 251,0-10 73,-1 15 1,4-11 109,-3 6 0,4 0 0,1 0 0</inkml:trace>
  <inkml:trace contextRef="#ctx0" brushRef="#br0" timeOffset="3685">4616 780 7569,'15'0'-851,"0"-7"837,-1 6 1,0-7 353,-5 3-115,4 3-148,-4-11 0,0 10 35,1-7 0,-7 5-45,2-5 1,-3 0-16,-2-4 1,0 4 91,0 0-244,0 7 59,0-10 1,-7 10-36,-2-7-36,-4 7 167,-9-4-187,6 7 56,-5 0 0,6 2 43,0 3 1,1 3-68,-1 6 1,2 3 62,3 2-105,4-2 122,-1 10 0,5 1-4,-2 6 0,2 1-2,2-6 0,2 1 107,2-1-107,5 0 56,5 1 0,1-7 1,0-4 1,4-2-57,1-3 0,4-1 6,-4-3 0,1 2 19,-1-8 0,3 8 0,6-4 0</inkml:trace>
  <inkml:trace contextRef="#ctx0" brushRef="#br0" timeOffset="5632">5513 898 6423,'-10'0'180,"0"0"1,1 0-8,-6 0-325,-6 0 194,4 0 1,-9-5-182,7 0 178,-7 0-56,3 5 1,0 0-30,3 0 73,-3 0-47,7 0 0,-5 0-2,6 0 1,0 0 2,1 0-254,-1 6 107,0-4 166,7 11 0,-5-5 0,5 7 0</inkml:trace>
  <inkml:trace contextRef="#ctx0" brushRef="#br0" timeOffset="5975">5248 1089 6558,'-8'0'-57,"0"0"222,3 0 4,-3 0-110,0 0 0,-5-7 100,3-3 0,2-1-137,-2 1 1,2-3-6,-2 3 0,-1-3-23,6-2 1,-5 1-9,5-1 1,0 0 74,5 1-171,-6-8 59,4 6 1,-5-10-200,7 6 105,0-6 59,0 3 1,5-6-156,0 0 241,7 6 0,-4-5 0,7 5 0</inkml:trace>
  <inkml:trace contextRef="#ctx0" brushRef="#br0" timeOffset="7143">5807 853 6178,'8'0'601,"-1"-1"-526,-7-4 0,0 2 10,0-7 1,5 5-28,0-5 0,1 0 13,-1-4 1,-2-1 10,7 0-13,-7 7 0,10-5-117,-11 5 96,11-7 1,-6 5 65,2 1-252,4 5 176,-4-9 1,0 12-20,1-4 0,0 3 2,5 2-82,-1 0 87,1 0-16,-7 0 0,-1 0-33,-1 7 1,-4 1-90,3 6 0,-5 1 101,-5 0-110,3 0 52,-11-1 0,12 1 25,-4 0 0,-2-1-17,2 1 1,-1 0 92,1-1-63,3 1 36,-4 0 0,6 0 2,0-1 0,-2-1-15,-3-3 14,4 3-8,-6-5 90,7 1-86,7-3 1,-4-6 8,7 0 79,-7 7-83,10-6 1,-5 6-13,7-7 11,-1 0 18,1 0 1,0 0 2,0 0 1,-1-2 7,1-3 1,5 2 3,-1-7 1,1 2-10,-6-2 0,1-3 0,0 3 1,0-3 27,-1-1 1,-1-1 10,-3 0 1,2-1 59,-8-4-94,8 4 1,-10-5 0,4 6-14,-6 0 16,7 1-50,-6-1 1,6 0-4,-7 0 6,0 1-83,0-1 0,0 5 47,0 0 14,-7 7 0,1-2-70,-4 10 73,-3 3-14,11 7 1,-9 5-12,6-1 1,-2 7 11,2-1 0,4 1-5,-4-1 0,3 1 28,2-7 1,0 1-1,0-5 1,0-1 16,0 1 0,2-7 13,3-3 64,3-3-91,7-2 12,-1 0 7,1 0 0,0 0 35,-1 0 1,1-5 6,0 0 0,0-7-11,-1 3 0,-4 0 5,0 0 1,0-1 70,4-5-50,1 0 1,0-4 16,-1-1 0,-4 1-11,0 4 1,-5-1 2,5-4 1,-2 2-13,2-6 0,1 4 13,-6-5 0,6 1 0,-1-5 0,-3-1-2,-2 1 1,1 1-44,-1 4 1,0-3-18,-5 8 0,0-1-144,0 5-26,-6 1 132,-3-1 0,0 7-162,-1 3 204,6-3-32,-9 6-37,5-4 8,-6 12 0,0 2 7,5 7 0,-3 5 18,7-1 0,-6 7 6,9-9 0,-4 11-103,6-4 0,-5 5 58,0 6 0,-2-3-85,3 8 0,2-6 82,-3 5 0,3 0-7,2 5 0,0 0 14,0 1 1,0-1 1,0 0 0,0 0-4,0 0 1,0 0 10,0 0 0,0 2 84,0 3-105,0-3 65,-6 11 1,3-5-11,-7 7 1,5-5-11,-5 0 1,2-12-2,-2 2 1,-3-10-54,3 1 0,-1-9-4,1-2 1,-3-11-175,3 2 257,4-10 0,-7 2 0,4-7 0</inkml:trace>
  <inkml:trace contextRef="#ctx0" brushRef="#br0" timeOffset="7333">6483 1221 7569,'8'0'845,"-3"0"-966,-10 0 51,-3 0-98,-7 0 1,-4 5-131,-1 0 0,-7 5 99,-3-6 199,1 8 0,-20-4 0,3 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5:54.08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286 574 7569,'-10'0'-440,"1"0"1,-3 4 533,-7 1-58,2 0 1,-4-3 37,6 3-74,-6-4 45,5 13-49,-5-13 1,6 11-69,0-8 1,0 8 60,1-2 0,-1 1-12,0-1 1,2 3 43,3-3-12,-3 3 0,13 2-5,0-1-3,0 1-1,20-7 1,-9 4-16,14-8 19,-1 1 20,6-5 1,-1 0 4,1 0 1,1 0 44,3 0 0,-3-6 4,3-4 1,-3-3-3,-1-2 0,-3 1 13,-2-1 0,-5 0-60,-11 0 11,4 1 1,-11-1 1,3 2-200,-10 3 188,-3-3 0,-13 12-376,-4-4 206,-3-4 1,-1 8 1,0-4 1,-1 3 137,1 2 0,-1 7 0,1 1 0</inkml:trace>
  <inkml:trace contextRef="#ctx0" brushRef="#br0" timeOffset="657">639 721 7569,'23'0'0,"5"0"-21,-4 0 0,-1-7 37,1-3 1,8-3 97,7-2 1,-2 1 31,2-1 0,-3-5 28,-1 1-48,-1-7 1,-18 9-139,4-2 16,-4 2 0,-8 3 13,-1-1 0,-15 2-102,-7 3 1,-6 2 83,-9 3 0,-5 4-107,-5-4 0,-1 10 71,2 4 1,3 4-81,7 2 0,0 0 66,-1-1 0,2 6-10,4 0 0,-2-1 41,6-4 6,7 6 1,2-4 42,6 2-41,0-3 1,5-6 11,0 0 0,6 0 4,4 5 0,8-6 8,2 1 0,6-7 6,-2 2 1,3-3 168,-3-2-176,4 0-4,-5 0 0,8 0 200,3 0-192,-3 0 1,11-2 26,-2-3-20,-4 4 1,6-12 12,-3 3 1,4-3-9,1-2 0,-2 0 14,-2 1 1,0-3-13,-5-2 1,5-4 128,0-6-132,-4-1 0,4-2 25,-5 2 65,6-9-562,-4 14 436,1-17 1,-2 11 13,-7-3 1,-1 3 4,-4 1 0,-2 1-72,-8-1 0,-6 1 31,-3 0 0,-3 4-113,-2 1 0,0 6-62,0-2 358,-7 4 0,-1 3-219,-6 3 98,-8 3-67,-1 7 41,-6 7 0,-5 3 0,-1 9 1,-1 1-19,2 9 1,2-3 15,-8 9 0,8 2 4,-3 2 0,4 10 2,2 5 0,-2 8 38,-3 2-50,3 6 1,-5-9-2,6 2-974,1 4 977,-1 0 31,1 0 0,-5 0-45,-1-3 0,1-4 40,5 4 0,-1-8 3,1-2 0,0-12-62,-1 2 1,1-10-126,-1 1 1,1-9 21,0-2-17,6-6 563,-5-3 0,12-4-692,-4-6 0,4 0 127,1-5 157,0 0 0,1-6 0,-1-2 0</inkml:trace>
  <inkml:trace contextRef="#ctx0" brushRef="#br0" timeOffset="2051">1565 706 7569,'13'2'-336,"-3"2"199,-4-2 31,1 5 406,-5-7-5,11 0-214,-12 0 1,12 0-67,-3 0 82,3 0-41,2 0 1,5-5 19,-1 0 1,7-5-11,-1 5 0,3-6 1,1 1 0,-1 2-4,-4-2 1,-3 0-16,-6-5 0,3 1-41,-3-1 52,3 0 0,-12 1-28,4-1 1,-3 0-94,-7 0 1,0 1-60,0-1 1,-7 7 116,-3 3 0,-4 3-10,-6 2 0,2 0-35,-6 0 0,-1 7-7,-4 3 0,-1 4-73,1 6 112,-1-4 1,3 7-23,2-3 1,-1-4 25,6 4 0,2-4 0,7-1 6,1-1 1,7 8 0,-4-6 0,7 4 0,9-9-7,5-1 1,3-7 4,7 2 0,6-3 50,4-2-43,0 0-3,-4 0 1,4-5 33,0 0-17,0-7 0,-6 4 0,-2-6 35,-1-1 1,-2 0-22,1 0 1,4 2 7,-4 4 1,-1-4 13,2 3-31,-1 3 0,-1-1 1,-3 3 1,-4 4 0,-1-4 1,-1 3 8,1 2 0,-5 2 2,0 3-46,-7-4 1,4 12-2,-7-3 0,0 3-10,0 2 1,-5-5-84,0-1 0,-2-4 61,2 5 1,2-2-73,-7 2 135,7 3-35,-4-11 1,7 6-34,0-3 87,0-4-59,0 6 1,7-7 20,3 0 0,-2-5 12,2 0 1,0-5 9,4 5 0,1 1 12,0 4 0,-1-5-2,1 0 0,0 0 140,-1 5-162,1 0 1,0 0 20,0 0 1,-1 0-8,1 0 0,-5 0-24,0 0 41,-1 0-30,6 0 1,0 0-7,-1 0 0,-4 0 3,0 0-7,0 0 0,5 0 20,-1 0-7,1 0 11,0 0 1,1-2 4,4-3 1,-4 2 0,4-5 14,-4 1 1,3-4-20,1 1 0,1-1 1,-1 1 0,-4-3 3,4 3 1,-4 2-3,-1-2 1,-5 7-28,-1-2 35,-5-3-16,2 6-19,-6-4-62,0 6 0,-5 11-16,0 4 68,-6 3 4,3-4 0,0 1-19,3 0 36,3-1-25,2-5 23,0 4-8,0-5 0,7 5 3,2-3 1,5-4 6,0-6 1,6 0-6,-1 0 0,8 0 2,-3 0 1,4 0-5,1 0 1,1-6-2,-1-4 1,-4-3-4,-1-2 3,1 7 0,-3-5 0,5 5 0,-8-7 0,1 2 0,-6 3 0,1 2 0,0 3 0,0 4 7,-1-4 1,1 3-5,0 2-2,-7 0-1,-2 7 1,-6-4-158,0 7 154,-6-1 0,4 6-5,-3 0-72,4-7 72,-6 5-9,5-5-16,-4 0-49,6 5 46,6-11 0,3 5-1,5-7 64,1-7-47,0 5 1,1-9 88,4 6-79,-4-6 0,4 7 30,-11-5 1,4 5-38,-3-1 23,3-3 0,2 7 2,0-4 0,-6 3 29,1 2 1,0 0 46,5 0-70,-1 0 0,1 5 0,0 0 0,0 1-35,-1-1 31,1-3-12,0 4 1,-1-1-1,1 0 1,0 0-1,-1-5 0,1 5-7,0 0 8,0 0 0,-1-5-5,1 0 1,-5 0-10,0 0 14,-7 0-1,10 0-13,-5-7 14,7 6 3,-7-6 1,5 2 0,-3 0 0,-2-4 28,2 4 1,0-2 3,4 2 1,1 2-10,0-7 0,1 2 6,4-2 0,-4-3-2,4 3 0,-9-3 38,-1-1 0,-2 4 35,2 0-79,3 0 1,-12-5-29,4 1 28,-3 6 0,-10-4-41,-7 7 1,-1-1-8,-9 1 0,-1 3-36,-8-3 0,3 4-138,-3 1 1,2 6-533,3 4 350,0-3 203,-1 6 0,1-7 177,-1 4 0,1 10 0,0-4 0</inkml:trace>
  <inkml:trace contextRef="#ctx0" brushRef="#br0" timeOffset="2340">4064 559 7569,'18'0'-209,"-3"0"1,-9 0-309,4 0 0,-5 0 612,5 0 383,-7 0-84,3 0-204,1 0-55,-5 6 0,4 3-47,-6 5 0,0 3-29,0 2 0,-2-1 8,-2 7 1,0-1-48,-6 6 0,2-1 14,-2 0 1,-4 2-9,-1 4 1,0-3-118,-4 8 0,1-1 30,-2 5-24,4 6 64,-12-4 1,5 5-62,-6-7 1,-1-5 19,1 0 1,0-11-116,-1 1 1,-6-11 103,-3-3 1,2-2-102,-3-8 1,8-2-251,-3-8 424,4-3 0,2-6 0,0-1 0</inkml:trace>
  <inkml:trace contextRef="#ctx0" brushRef="#br0" timeOffset="2827">4284 691 7569,'30'0'-477,"-1"0"0,-4 0 772,-1 0-110,-6 0 1,5-1 64,-3-4-63,-4 3-71,5-11 0,-6 6-105,0-2 0,-6-4 105,1 3 1,-2-3-60,2-2-45,3 7 1,-11-5 27,3 3 0,-4-3-124,-1-2 1,-6 5 2,-4 1 15,-10 5 1,2-7 96,-6 6-145,-1 0-25,3 5 134,-6 0 0,7 7-14,-4 2 0,-1 6 4,6 5 0,1-4-1,4 4 1,0-4 13,1-1 0,5-1 3,5 1 1,2 5 24,2-1-28,6 1 1,9-5-2,10-1 41,2 1-35,3 0 37,-7-7 0,8 3 2,-7-6 1,7 2-14,-6-2 0,-2-4 4,1 4 1,-6-3-18,2-2 0,-4-5 4,-1 0 0,-1-5-71,1 5 70,0 0-24,0-1 0,-6 4 1,1-3 0,0 2 1,5-2 0,-1 4-4,1-4 0,1 3 34,4 2 0,-2 0 5,6 0 1,3 0-6,7 0 1,-1 0 7,6 0 0,-5 0-91,5 0 68,-6 7 2,3-6 1,-7 12-212,1-3 93,-1-3 0,-5 6-401,1-4 325,-7-2 0,3 6 180,-6-3 0,6 3 0,2 2 0</inkml:trace>
  <inkml:trace contextRef="#ctx0" brushRef="#br0" timeOffset="3119">3211 59 7569,'5'10'-433,"0"0"-524,0-7 949,-5 4-20,0-7 1,7 0-1,1 0 1</inkml:trace>
  <inkml:trace contextRef="#ctx0" brushRef="#br0" timeOffset="3708">6063 735 7462,'0'8'359,"0"-1"-96,0-7-571,6-7 170,-4-1-172,5-6-134,-7-1 444,0 0 0,0 0 0,0 1 0</inkml:trace>
  <inkml:trace contextRef="#ctx0" brushRef="#br0" timeOffset="3850">6078 471 7569,'8'0'0,"-2"0"0,-6 0 0,0-7 0,0-1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5:50.87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618 589 7569,'0'8'-591,"0"-2"394,0 1 795,0-5 118,0 4-585,-7-6 0,4 0-42,-7 0 1,1 0 2,-6 0 1,-5 0-54,1 0 57,-8 7-36,-2-6 0,-4 7-135,-6-3-31,7-3 103,-11 4 0,10-1-110,-6 0 1,7 5 42,-3-5 1,4 0-100,2-5 0,1 0 69,4 0 0,2 0-82,8 0 0,4 0 91,0 0 25,7 0-26,-10-7 123,11-1-117,-4-13 99,12 5 1,2-6 108,7 8 1,6-6-79,4 0 1,2-6 139,3 2 0,1-4-73,3-1 1,-1-1 106,6 1 1,0 1-176,5 4 1,0-4 4,1 3 1,-8-1-203,-3 2 93,-3 2-26,-1 8 1,-7-6-37,-4 1 1,-2 4-79,-3 5 1,-6 5-620,-3-5 820,-3 7 0,5-10 0,1 5 0</inkml:trace>
  <inkml:trace contextRef="#ctx0" brushRef="#br0" timeOffset="235">603 368 7569,'0'8'-108,"0"-1"691,0-7-244,-6 0-304,-2 0 1,-12 0-99,0 0 1,-6 0 37,2 0 0,-4 0-166,-1 0 1,-1 0 181,1 0 9,-1 0 0,-6 0 0,-1 0 0</inkml:trace>
  <inkml:trace contextRef="#ctx0" brushRef="#br0" timeOffset="578">1529 368 6504,'0'8'267,"-6"5"0,2-11-204,-5 3 0,-1 1-2,-5-1 1,-1 5-8,-4-5 1,4 7-7,-4-3 0,-1 4-3,1 2 0,-1-2-84,2-3-30,2 3 110,-10-5 0,9 7-244,-7 0 101,7-1-105,-10 1 0,14-5 207,-1 0 0,0-1 0,7 6 0</inkml:trace>
  <inkml:trace contextRef="#ctx0" brushRef="#br0" timeOffset="813">1485 618 7569,'0'8'52,"0"-1"0,-1-2 148,-4 0 0,1-1 128,-5-4 0,4-6-86,-5-4 0,5-3-52,-5-2 0,0-1-144,-4-4-90,5 4 194,-4-12 1,5 9-171,-6-11 42,-1 4-224,0-10 0,0 5-244,1-3 1,-1 1 445,0-6 0,1 0 0,-1-5 0</inkml:trace>
  <inkml:trace contextRef="#ctx0" brushRef="#br0" timeOffset="1145">1941 589 7569,'10'-2'0,"-1"-3"0,-4-5 61,5-9 5,0 2 34,-2-10 0,4 4 117,-8-7 0,6 1-242,-5 0 1,2-7-196,-2-4 0,-4-2 0,4-2 1,-2-3-166,2 2 1,-3 0 384,3 10 0,-4 1 0,-1 5 0</inkml:trace>
  <inkml:trace contextRef="#ctx0" brushRef="#br0" timeOffset="1401">2617 45 7569,'15'16'-775,"-7"4"783,-2-19 115,-6 12 0,0-9 1,0 5 1,0-4 30,0 5 1,-6-7-110,-4 2 0,-3 2-112,-2-2 1,-4 5-29,-1-6-46,-6 8 64,-3-10 1,-7 4-168,-4-6 1,-7 5 157,3 0 85,-3 0 0,-4 1 0,-1 2 0</inkml:trace>
  <inkml:trace contextRef="#ctx0" brushRef="#br0" timeOffset="2038">2499 368 7569,'13'2'0,"-3"3"0,3-4-497,-5 6 209,1-7 319,4 0-42,-12 0 67,6 0-92,-1-7 20,-4 6 1,6-6 15,-3 7 0,-2 0-13,7 0 31,-7 0 1,6 2-2,-4 3 0,-4-2-29,4 7 1,-3-5-7,-2 4 1,-5 1 2,0 5 0,-2-5-18,2 0 1,2-2-7,-7 2 1,5 3 15,-4-4 0,5 0-40,0 0 57,2-5 1,2 4-9,0-3 127,0-4-123,6 6 21,3-7 0,7 0 3,4 0 1,-3 0 47,8 0 0,-1-5 5,6 0 1,-6-6-45,1 1 1,-2 2 11,1-2 0,2 2-13,-6-2 1,4-2-3,-4 8 1,-5-3-97,-5 2 97,-7 4-89,10-6-1,-11 7-74,4 0 95,-6 7 0,2-1-7,3 4 0,-2 3 41,7-3-7,-1-4-5,6 1 0,0-2 78,0 0-75,6 6 46,-5-9 1,10 4 0,-6-6 0,1 0 7,-1 0 0,-4 0 75,4 0 1,-4 0-75,-1 0 1,-1-1 10,1-4 0,0-2 7,-1-3 1,1-3 5,0 3 1,-2-3 72,-3-1-94,-4-1-33,-6 0 0,-1 5 7,-4 1 1,-10 4-22,-10-5 0,-2 7-10,-3-2 1,-6 3-33,-3 2 0,-3 0-125,-2 0 0,4 0 65,1 0 0,2 5 114,-3 0 0,5 6 0,5-2 0</inkml:trace>
  <inkml:trace contextRef="#ctx0" brushRef="#br0" timeOffset="2254">3323 383 7569,'0'10'-788,"0"-1"542,0 1 0,0 0 357,0 0 14,0 0 1,4 4-61,1 1 1,7-5-22,-2 0 1,3-1-1,1 6-105,1 0 0,6-2 54,4-3 1,3 3-183,1-3 189,0-4 0,1 7 0,-1-5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7:58.22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367 500 7569,'-8'0'-372,"-5"0"-149,3 0 1,2 0 851,-2 0-193,1 7 1,-8-6 18,-2 4-108,2 3 1,-5-4-28,2 5 0,4-4 79,-4 5 1,-1-5-41,1 5 1,-1 0 9,1 4 0,4-4-67,-4 0 30,11 0 0,-4 4 46,3 1-252,3-7 189,-6 5 0,12-4-166,-4 5 162,3-6 1,2 5-16,0-3 1,7-2-13,2 2 0,6-7 0,5 2 1,2-3-2,8-2 1,1 0 144,3 0-62,-3-7 1,10-1 73,-7-6 0,1-1 56,-6 0 1,-6-4 23,-3-1 0,-4 0-45,-1 6 0,-2-6 78,-4 1 0,3-1 125,-7 5-344,0 1 1,-12 0 20,-3 5 0,-3-3-126,-1 7 1,-8 0-85,-2 5 1,1 0-281,-2 0 0,1 0-1060,-5 0 1493,6 0 0,-5 7 0,5 1 0</inkml:trace>
  <inkml:trace contextRef="#ctx0" brushRef="#br0" timeOffset="248">456 456 7569,'8'8'876,"-2"5"-869,-6-5 1,0 7-65,0 0 97,0-7 0,0 5 91,0-3 1,0 3-72,0 2 0,0-1-205,0 1 96,0 0 1,5-5-72,0-1 0,7-1-468,-3 2 588,11-3 0,3-1 0,6 3 0</inkml:trace>
  <inkml:trace contextRef="#ctx0" brushRef="#br0" timeOffset="523">779 853 7569,'23'-2'21,"-3"-3"1,-3-4-61,3-11 1,3-5 293,6-9 1,-6-3 624,-3-7 1,1-9-229,-1-6-288,-1 1-502,-11-14 1,-1 5-52,-7-7 0,-8 4 183,-7 6 6,-13 1 0,-9 17 0,-7-5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6:38.32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22535 824 7569,'29'0'-149,"0"-7"1,2-3-1,4-8 355,4-1 0,2-8 103,-2 3 1,2-5-102,-7-6 1,5 3-172,-4-8 1,-1 1 83,-5-5 1,1 2-103,-1 2 0,-6 1 93,-3 10 0,-11-2-166,-4 11 0,-3 1-55,-2 4 1,-2 7 18,-3 3 0,-9 3-12,-11 2 1,-1 2 62,2 3 1,-4 5-76,3 9 0,-3-1 94,-1 7 1,0-1-120,-1 6 0,6 4 29,-1 0 1,2 0 149,-1-4 1,-2 1-40,6 3 1,2-4 4,8-1 0,-1 0 41,6-4 1,2-2-67,8 1 1,-2-6 46,7 2 1,5-4-30,4-1 1,7-5 8,-1-1 0,2-5-9,3 1 1,-6-4 90,1-1 1,-1 0-46,6 0 1,-6-6 88,1-4 0,-2 0-79,1-5 0,4 4-17,-4-9 0,3 4-59,-3 1 0,2 1 62,-6-1 0,-1 0-108,-4 1 1,0 5 55,-1 4-115,-5-3-13,4 7 110,-12-6-54,6 14 1,-9-1 31,-3 4 60,4 3 0,-6-5-61,7 7 113,0-7-77,0 5 0,2-6 76,3 2 0,-2-2-62,7-7 1,0 5 10,4 0 0,-4 0 1,0-5 0,0 0-3,4 0 1,1 0-12,0 0 0,-1 0 8,1 0 0,0-5 47,0 0 1,-6-2-46,1 2 0,0 4 11,5-4 1,-6-2-10,1 3-3,0-8 1,0 10-6,0-2 0,-5 0 26,4-1-34,-5 4 0,4-6 22,-3 7-14,-4 0 0,7 7-4,-3 3 1,-3-2 1,3 2 1,-3-1 1,-2 6 0,4 0-1,1-1 1,0 1 6,-5 0 0,0 6-4,0 4 1,0-3-3,0 3 0,-1 1 0,-4 8 1,-3-1 2,-7 6 1,0 0-1,0 5 0,-6 1 33,-3-1 0,-4-5-36,-1 0 0,-7-6 4,-4 1 1,-7-3-149,-2-2 0,2-1 49,8-3 0,3-4-322,6-6 1,7-7 28,4-3 388,2-4 0,9-14 0,2-3 0</inkml:trace>
  <inkml:trace contextRef="#ctx0" brushRef="#br0" timeOffset="296">23725 853 7569,'15'0'0,"0"0"0,-1-2-73,1-3 124,0 4 0,-1-7 0,1 4 79,0-1 1,0-6 13,-1 1 0,3 2-81,2-2 1,-3 5-6,4-4 0,1 5 43,-1-1 0,4-1-120,-4 1 1,0 0 101,-6 5 1,1 0-138,0 0 1,-5 0 19,-1 0-34,-5 7 1,2 2 62,-6 11 0,0-2-178,0 6 92,-6-6-56,-9 10 1,-3-5 73,-7 6 1,3-1-348,-3-3 192,-3 2 70,5-10 0,1 2-442,2-9 600,4 3 0,7-11 0,3 4 0</inkml:trace>
  <inkml:trace contextRef="#ctx0" brushRef="#br0" timeOffset="557">24637 147 7569,'13'-18'-1171,"-4"4"1286,5 9-51,-13-2 608,6 7-271,-14 7-195,-1 1 0,-7 7-71,1-1 1,-3 8-87,-2 2 1,2 4 49,-2 1 0,-4 6-127,-2-1 1,2 7 53,-1-2 0,-1 8-153,-4 2 0,5 2 54,-1-2 1,2-3-50,-1 3 0,3-5-514,6-5 307,0 3 169,0-11 0,2 5 160,4-6 0,-5-7 0,6-2 0</inkml:trace>
  <inkml:trace contextRef="#ctx0" brushRef="#br0" timeOffset="750">24842 471 7569,'0'10'13,"0"-1"0,-6-5 105,-4 0 0,-3 5 65,-2 0 1,-1 0-284,-4 0 1,-3-4 71,-6 5 1,-2-5-254,-3 5 0,1-5 95,-6 5 186,0-7 0,-5 16 0,-1-2 0</inkml:trace>
  <inkml:trace contextRef="#ctx0" brushRef="#br0" timeOffset="1218">24637 970 7569,'21'0'0,"0"-4"-53,4-1 0,-9-7 79,-6 2 94,-1-3 0,0-1-60,-4-1 0,-4 0 53,-1 1 1,-6-1-169,-4 0 0,-5 7 1,-4 3 168,-4 4-240,-7 1 1,-1 0 96,-3 0 1,5 1-23,-1 4 0,2 3-15,9 7 0,-1 1-56,5 4 0,1-4-6,-1 4 0,7-4 96,3-1 0,5-1 53,5 1 1,3 0-50,7 0 1,6-6 97,4 1 0,7-7-49,2 2 1,6-3 97,-6-2 0,7 0-70,-2 0 1,-3-7 16,-2-2 1,1-1 119,-6-5-154,4 4 4,-11-11 1,3 8-19,-1-1 1,-6 5 29,2 0 0,-2 7-46,2-2 1,-4 4-8,4 1 0,-4 0 0,-1 0 0,-1 1-3,1 4 1,0 3-3,-1 7 1,6 0 20,0-1 0,6 1-5,-2 0 0,-1-2-9,2-3 0,-1 1 10,5-6 1,1 2-20,-1-2 1,-4-4 13,-1 4 0,-4-3-247,4-2 1,-6 0-82,2 0 326,-10 0 0,3 6 0,-5 2 0</inkml:trace>
  <inkml:trace contextRef="#ctx0" brushRef="#br0" timeOffset="1526">23872 265 7569,'0'8'-113,"0"-1"335,-6-7-186,4 0-175,-11 0 0,10 0-259,-7 0 398,7 0 0,-10 0 0,4 0 0</inkml:trace>
  <inkml:trace contextRef="#ctx0" brushRef="#br0" timeOffset="1658">23549 191 7569,'-2'18'548,"-3"-3"-213,4 3 1,-12-16-792,3 3 456,3-4 0,-6-1 0,5 0 0</inkml:trace>
  <inkml:trace contextRef="#ctx0" brushRef="#br0" timeOffset="-3877">17949 794 7834,'0'8'771,"0"-1"149,0-7-1040,-7-7-1112,5 6 1232,-4-12 0,6 11 0,0-5 0</inkml:trace>
  <inkml:trace contextRef="#ctx0" brushRef="#br0" timeOffset="-3318">18654 838 6546,'15'-14'1110,"-1"-3"-662,1-2-294,6 2 1,-1-11 45,9 4 0,-2-5-115,7-6 1,-3 3-82,-2-8 1,1 6 82,-1-5 0,-4 5-399,-1-6 0,-8 9 203,-1 2 1,-2 6-409,-8 8 1,0 1-270,-5-1 179,0 7 607,-7 1 0,-1 7 0,-6 0 0</inkml:trace>
  <inkml:trace contextRef="#ctx0" brushRef="#br0" timeOffset="-2855">18581 794 7569,'0'15'-79,"6"-7"196,4-3 1,3-2-41,2 2 1,6-3 53,3 3 1,4-5 11,2-5 1,1 3-1,3-3 1,-1-1-123,6 1 1,0-5 73,5 5-69,0-6 0,-5 4 27,1-3 0,-8-3 55,2 3 0,-2-4-98,-3-6 0,0 4 84,1-4 0,-1-1-102,1 1 1,-8 1 93,-2 4 1,-5 0-138,-6 1 41,-2-1 1,-14 2-138,-2 3 0,-4 4-23,-2 6 0,-5-5 116,1 0 0,-6 0-291,6 5 205,-1 0 0,7-2-172,3-3 145,-3 4 192,11-12 1,-2 4-61,8-5 0,1-1 8,10 0 0,-4-4 83,9-1 1,1-4-56,-1 4 1,4-4 86,-4 4 1,5-5-51,-6 6 1,4-6 120,-8 6 1,3-6-78,-9 6 0,-2-1-55,-2 5-87,-3 1 0,-11 1-160,-5 3 0,-6 3-71,-4 7 0,-4 0 291,3 0 0,-9 7 0,-4 1 0</inkml:trace>
  <inkml:trace contextRef="#ctx0" brushRef="#br0" timeOffset="-1995">19595 632 7569,'23'0'0,"3"2"0,-7 3 0,1-3-615,-5 2 217,-1-2 408,-5-2 0,4 0 471,-4 0 1,0 0-244,0 0 1,-4-5 202,5 0-352,-7-6-41,10 3 1,-11-7-20,3 0 1,-10 7 39,-5 3 1,-3 4-115,-2 1-1,-6 0 1,0 0-112,-3 0 0,-4 1 53,3 4 1,2-2-3,-1 7 1,6 0 35,-2 5 1,1-1 37,4 1 1,-3 0-10,8 0 0,4-1 1,1 1 1,3 0 39,2-1 0,2 1-31,3 0 1,5-1 77,9 1 0,-1 0-65,7 0 0,-1-6 88,5 1 1,1-7-79,-1 2 1,1-3 113,-1-2 0,0-2-60,1-3 1,1-3 5,3-6 1,-3-3-8,4-2 1,0 2-1,0-2 0,-1-3-3,-5 3 0,-6-1-3,-3 6 1,-4 5-105,-1 4 0,-5-1 121,0 1-134,-7 0 1,2 5 52,-10 0 0,2 7-130,-7 2 1,0 5-34,-5 0 1,1 1 11,-1 0 141,0-1 0,2 1-92,3 0 126,4-1 0,6 1-63,0 0 1,3-5 114,7-1 0,0-5-11,9 1 0,4 1 67,2-1 0,2 0-11,3-5 0,-1 0-84,1 0 0,-6-5 60,1 0 1,-6-1-47,6 1 0,-7 1 34,1-5 0,-2 4-25,-3-5 1,-4 5-14,0-5 1,-5 7-28,5-2-4,-7 3-280,3 2 252,-6 7 1,0 1 13,0 7 0,0-5 1,0-1 1,0-4 42,0 5 0,2-7-25,3 2 0,3 2 1,7-2 0,-1 0 110,1-5 0,6 0-104,4 0 1,3 0 127,1 0 1,-4-2-106,-1-3 1,-1 2 73,1-7 0,3 2-55,-8-2 0,2-3 104,-1 3 1,-5-3 51,-1-2-87,1 1 0,-13-1-91,3 0 0,-5 2 48,-5 3 1,-10-1-144,-10 6 0,-2 0 82,-3 5 0,3 0-207,2 0 0,-3 0 66,4 0 0,3 5-209,1 0 0,-1 6-16,1-1 356,1-3 0,4 12 0,0-2 0</inkml:trace>
  <inkml:trace contextRef="#ctx0" brushRef="#br0" timeOffset="-1704">21329 133 7569,'23'-15'-114,"-2"7"1,-8 0 316,-3 3 52,-3 3-123,-7-4 1,-2 7-86,-3 4 0,-3 3 75,-7 7 0,-4 1-11,-1 4 0,-6-2-148,2 6 30,-4 1 0,-2 9-104,1 0 0,0 7 78,-1-2 1,1 6-147,-1 4 0,6-4 60,-1 4 0,1-3-225,-5-2 1,1-5 128,3 1 0,-1-8 215,7 2 0,-1-2 0,5-3 0</inkml:trace>
  <inkml:trace contextRef="#ctx0" brushRef="#br0" timeOffset="-1385">21153 794 7569,'23'0'0,"-2"5"0,-6 0 1,-1 0 23,1-5 1,5-2 178,-1-3 0,3 2 11,-3-7 1,-3 0-70,4-4 0,1-1-170,-1 0 0,-2 6 141,-8-1 0,-4 0 30,-6-5-236,0 7 0,-11-3 70,-4 6 0,-11 0-147,-3 5 0,-1 6 153,-4 4-276,3 3 174,8 2 1,-3 0-96,6-1 190,1 1 0,4 0 51,0-1 1,5 1-67,1 0 0,5 0 99,-1-1 1,10-1-83,5-3 0,5 1 173,4-6 0,6 5-74,9-5 1,4 5-60,6-5 0,5 0-182,0-5 1,0 0 160,-5 0 0,0 0 0,0 0 0</inkml:trace>
  <inkml:trace contextRef="#ctx0" brushRef="#br0" timeOffset="-1174">20462 44 7569,'0'23'288,"-6"-1"0,4-13-889,-3 1 601,-3-7 0,6 4 0,-4-7 0</inkml:trace>
  <inkml:trace contextRef="#ctx0" brushRef="#br0" timeOffset="-17894">13847 735 7569,'15'0'-1190,"0"0"1187,0 0 1,-1 0 384,1 0 1,0-5-173,-1 1 0,6-8 2,0 2 1,4-3-89,-4-1 1,4-6 18,-4 0 1,6-6 140,-2 2-209,4-11 1,6 3 40,1-7 0,1 4 51,-2-4 1,-1 6-83,6-1 1,-11 3 27,1 2 1,-9 6-129,-1 3 0,-7 4 66,-3 1 1,-5 5-128,1 1 0,-5 5-1,-5-1 1,-3 4-21,-7 1 0,-6 0 16,-4 0 1,2 6-50,-1 4 1,-1 3 28,-4 2 1,-1 4 62,1 1 1,5 6-70,-1-1 1,5 2 57,-4 3 0,4 1-5,-4 3 1,6-3 15,-2 3 0,-1 2 12,1-1 1,1-1 62,4-5 0,2-1-74,3-3 0,2 1 38,3-7 1,4 3-27,-4-3 1,8-2 10,2 2 0,6-7-3,-1-3 0,3 0 23,2 0 1,4-2-5,1-7 0,6 0 4,-1 0 0,2-2 89,3-3 0,-1-1-98,1-4 1,-1-8 49,0 3 0,6-3-35,-1 4 0,0-1 25,-4 0 0,-3 1-17,-2-1 0,-4 2-16,-6 3 0,0-1-4,-1 6-12,-6 0-57,-1 5-88,-7 0 0,-5 6 82,0 4 0,-6 3 47,1 2 1,-1 0-10,1-1 0,-3 1 18,3 0 0,-2-1 1,3 1 0,2 1 56,7 4 1,-5-9-64,0 4 0,0-3 95,5 2 0,7-1-78,3-3 0,3-3 84,2-7 1,6 0-70,3 0 1,-1 0 38,2 0 0,-1-7-1,6-3 0,-1-3 1,0-1 0,-4-1 50,-1 0 1,-6 1-65,2-1 0,-4 0 83,-1 0 0,0 2-68,-1 4 1,-4-3-32,0 7 1,-5-1 87,5 1-161,-7 3 1,5-4 38,-3 6-28,-3 0-244,4 0 274,-12 6 1,2-3-66,-6 7 37,7-7 21,-3 11 0,4-8 22,-3 4 0,4-2 7,-4-3 38,3-3-54,2 11 1,0-10 39,0 7-38,0-7-37,0 4 20,7-7 29,-6 0-15,12 0 16,-11 0 1,6 0-18,-3 0 15,-3 0 8,4 0-14,-6 6 0,0-3-3,0 7 6,0-7-2,0 10 12,0-4-11,0 5 0,0 1 26,0 0 0,0-1 3,0 1 0,0 0-25,0-1 1,0 1 2,0 0 1,0 1-14,0 4 14,0-4 0,0 10-15,0-6 1,0 4 14,0-4 0,-5 4-13,0-4 1,-6 5 7,1-6 1,-3 7-11,-2-1 1,1-2 7,-1 1 0,0-1-2,1 2 0,-6 2 2,0-2 1,-7 3-1,-3 1 0,1-5-1,-6 1 1,4-7 0,2 2 0,0-4-96,-1-1 1,2-7 87,4-3 1,3-4-320,6-1 1,7-6 13,3-4 313,3-10 0,9-3 0,1-6 0</inkml:trace>
  <inkml:trace contextRef="#ctx0" brushRef="#br0" timeOffset="-17512">15126 926 7569,'10'-1'-650,"0"-4"442,-7 3 0,10-6 112,-3 3 1,3 2 202,2-7 1,-1 0-7,1-4 1,0-1 139,0 0 1,4 1 63,1-1-231,-1 0 0,-4 2-39,0 3 0,-1-1 46,1 6 1,0-7-18,0 3 0,4 2 19,1 2 0,4 4-57,-4 1 0,6 0 52,-2 0 0,-2 0-38,-3 0 1,-2 5-18,-3-1 0,-5 8 3,-5-2 0,-2 3-100,-2 1 1,-3 6 72,-7 0 1,3 4-134,-12-4 0,6 1 39,-7-1 0,4-4-466,1 3 161,0-2 400,1-3 0,-1-5 0,0-3 0</inkml:trace>
  <inkml:trace contextRef="#ctx0" brushRef="#br0" timeOffset="-17235">16126 191 7569,'0'10'-747,"0"0"119,0-7 1375,0 10-445,0-4 0,-2 5 1,-3 1 0,2 0-101,-7-1 1,5 3-105,-4 2 1,4-1 3,-5 7 1,0 4-96,-5 5 1,1 6 61,-1-6 0,0 7-136,1-2 0,-1-1 11,0 1 0,0-7-114,1 3 0,-1-1-146,0-5 0,1 4 132,-1-8 0,5-4-225,0-2 1,7-2 30,-2-3 378,4-5 0,1-3 0,0-6 0</inkml:trace>
  <inkml:trace contextRef="#ctx0" brushRef="#br0" timeOffset="-17028">16390 441 7569,'15'0'0,"-5"-1"0,0-4 123,-7 3 132,3-4-126,-19 6 0,2 5 17,-13-1 1,-1 8-83,-4-2 1,-1-2-91,1 2 0,-1-2-78,1 2 72,0 3 0,-1-5-424,1 7 0,-1-6 456,1 1 0,-7 6 0,-1 7 0</inkml:trace>
  <inkml:trace contextRef="#ctx0" brushRef="#br0" timeOffset="-16676">15273 177 7569,'-8'0'-549,"0"1"551,3 4 0,2-3 128,-7 3 1,5-4-162,-5-1 0,5 0-559,-4 0 590,-1 0 0,-5 7 0,0 1 0</inkml:trace>
  <inkml:trace contextRef="#ctx0" brushRef="#br0" timeOffset="-16546">14950 162 7569,'-2'13'0,"-3"-3"-919,4 3 369,-12-11 550,11 4 0,-11 1 0,5 1 0</inkml:trace>
  <inkml:trace contextRef="#ctx0" brushRef="#br0" timeOffset="-15185">17140 412 7569,'-6'13'0,"-4"-3"0,2 3-338,-2-3 209,0-4 1,-5 7 177,1-3 1,-1-2 220,0 2 0,-1-5-172,-4 5-49,4-7 1,-5 4-74,6-7 147,0 0-153,1 0 1,5-7 88,5-3 1,2-3-53,2-2 0,0 1 11,0-1 0,2 0-70,2 1 0,5-1 25,5 0 0,-4 1-8,0-1 1,1 2-1,9 3 1,-4-1 33,4 6 1,-4 0 17,-1 5 1,0 0-24,-1 0 1,-1 1 92,-3 4 0,2 3-84,-8 7 0,1 1 25,-5 4 0,-1 3 14,-4 6 1,-3 1 9,-7-1 0,-1 1 0,-4-1 1,2 0-23,-6 1 1,-1-1 33,-4 1 1,-1-1-28,1 0 1,-1-1 11,1-3 0,1 2-14,4-2 1,-2-2-18,6 1 0,2-6 25,8 2 0,-1-9 42,6-1 44,0 0 1,5 0-89,0-1 0,8-5 82,7 1 0,6-4-64,9-1 1,4-1-5,0-4 1,7 3 12,-2-3 0,2-1-279,-2 1 0,2-2-193,-7 2 1,1 4 403,-6-4 0,0-3 0,1-1 0</inkml:trace>
  <inkml:trace contextRef="#ctx0" brushRef="#br0" timeOffset="-35980">530 309 8014,'0'-8'655,"0"1"1,0 9-471,0 3 0,-6-2-27,-4 7 1,0 0 42,-5 4 1,7 6-62,-11 0 1,5 6-76,-5-2 1,1 6-4,-2 4-116,4-3 148,-5 5 0,1-5-199,1 3 72,-1-3-30,5 5 0,1-6-7,-1-1 1,0-1 47,0-4 1,-4 2-42,-1-6 0,1 4 51,4-4-1,0 0 0,1-7-49,-1-3 61,7-4 0,-5-6-27,3 0 0,2-2-25,-2-2 18,7 2 0,-9-13-6,7 1 1,-1-1 49,1-5 1,3-3 0,-3-1 0,4-2-17,1 1 0,0-3 4,0 4 0,0-2-208,0 1 103,0-2 0,0 4-83,0-7 0,0 6-255,0-1 0,-5 6-899,0-6 1345,0 14 0,5-9 0,0 12 0</inkml:trace>
  <inkml:trace contextRef="#ctx0" brushRef="#br0" timeOffset="-33694">648 824 7139,'9'0'-724,"1"0"1073,-6 0 230,2 0-206,1 0-180,-6-7 0,11 4 66,-7-7-24,6 7-163,-3-4 1,7 2 15,0 0 1,-6-4 56,1 4 0,0-5-102,5 5-57,-1-7 84,1 4 0,-5-1-106,0-1 95,-1 0 0,1 0-68,0 0 1,-5 2 141,5-2-230,-7-3 118,4 5-71,-7-7 1,-2 7 61,-3 3 0,2-1-11,-7 1 0,0 0-44,-5 5 0,1 0 46,-1 0 1,0 2 20,1 3-21,-1 3 0,-5 6-1,1 1 1,-6 0 1,6 0 1,-6-1-23,6 1 0,-6 5-2,5-1 0,1 1 1,4-6 20,7 8 0,-3-6-34,6 4 1,0-4 26,5-1 1,5-1-74,0 1 68,13-7 1,-9 4 6,11-8 1,3 1 2,1-5 0,2 0 31,-1 0 1,1 0 7,-6 0 0,6-1 83,-2-4-116,4 3 0,1-11 46,1 3 1,-6 2 8,1-2 1,-1 1 27,6-6-64,-1 0 0,1 1 8,-1-1 0,0 2-1,1 3 0,-6-1-12,1 6 0,-6-5-5,6 5 1,-7-2-16,1 2 36,-2 4 20,-3-6-35,1 7 0,-7 2-19,-3 3 0,-3-2 19,-2 7 0,0-5-76,0 5 1,0-1 68,0 6 0,0 0-84,0 0 0,-2-1 33,-3 1 0,4 0 20,-4-1 12,3 1 0,2 0-2,0-1 1,0-4 94,0 0-94,7 0 0,1-2-12,7-3 0,-1 1 20,1-1 1,0 0 5,-1-5 1,6 0 3,0 0 0,-1-1-1,-4-4 0,4 1 36,1-5 1,1 0-43,-1 0 0,1-9-7,4 3 8,2-3 0,-2 2 42,9-4 1,-1 2 3,6-6 0,0 1-1,5-2 0,-4-7-1,-1 2 0,0-4 93,5 0-116,-6 3 1,-4-12-55,-10 4 0,2-4 63,-6-1 1,-2 7-174,-8 2 67,3-2 0,-11 11 39,2-4 1,-2 11-111,-2-1 1,0 9 104,0 1 0,-6 7-12,-4-2 1,-5 5 107,-5 5-93,4 3 0,-12 8 35,4 4 1,-4 3 19,-1 6 0,-1 2-95,1 3 63,6-3 1,-5 12-25,4-4 0,1-1-5,-2 1 0,7-7-8,-1 3 1,7 1-11,3-2 1,5-1-11,-1-9 35,4 4 0,1-12-5,0 4 1,6-1-4,4-4 0,3 3 30,2-8 1,0-4-20,-1-1 0,3-3 14,2-2 0,-1 0-14,7 0 0,-6 0 72,6 0 1,-6-7-22,6-2 0,-7 0 7,1 0 1,3-1 74,-3-5 1,1 5-100,-5 1 0,4-1 65,1-5 0,-1 2-45,-4 3 0,5-3 23,-1 3 0,1 2-10,-5-2 1,4 6-44,1-6 0,-1 6 34,-4 0 1,5 0-1,-1-1 0,-4 4-38,-5-4 1,0 3 27,4 2 1,-4 2-38,0 3 34,0-4 0,-1 11-20,1-7 1,-5 1 18,5-1 1,-7-2-38,2 7 0,-3-5 39,-2 5 1,0 0-1,0 4 1,-7-4-20,-3 0 0,2 1 9,-2 9 0,1-4-6,-6 4 1,0-4 6,1-1 0,4 0-23,0-1 22,7 1 0,-9 0-13,7-1 43,0-5-17,5 4 1,7-12-34,3 4 0,3-3 19,2-2 1,4-2-21,1-3 18,6-3 0,-3-7 18,6 1 1,1-1 0,-1 0 0,-5-4 0,1-1 1,-2 1 1,1 4 1,-2 0 26,-8 1-41,1-1 1,0 5 15,-1 0-5,8 0 1,-6 1-13,4-1 0,-4 7 9,-1-2 1,-1 3-39,1 2 1,0 0 28,-1 0 1,-4 0-30,0 0 1,-5 5 10,5 0 1,-7 6-2,2-1 1,-4 3-28,-1 2 1,0-5 34,0-1 0,-4 1-108,-1 5 0,-5 0 93,5-1 0,-2-1-216,3-3 202,2 3 1,-5-10-73,7 7-2,0-6 55,0 2 1,7-8 95,3-2 0,3 2-82,1-3 1,6-2 44,0 3 1,1-6-33,-2 5 1,-2-5 68,2 5 1,-2-1-21,-3 1-7,1 3 0,0-4 36,0 6-22,-7 0 1,3 1 60,-6 4-81,6-3 0,-7 11-38,6-3 0,-6-2 38,6 2 0,-5-6-14,5 6 0,-2-5 3,2 5 1,3-7-16,-3 2 1,3 2 8,2-2 0,-1-1-14,1-4 47,0 0 0,-1 0-27,1 0 9,0 0 0,-1 0 19,1 0 0,0 0-25,0 0 0,-6 0 1,1 0 0,0-1 5,5-4 1,-6 3-3,1-3 0,0 4 17,5 1 0,4-2-14,1-3 1,1 4 10,-1-4 1,-2-2-11,6 2 1,-6-5 12,2 6 0,-4-6-13,-1 5 1,-1-5 0,1 5 1,0-6 20,0 1 0,-6-1 34,1 1 13,-7-3 1,4 5-54,-7-7 1,-11 7 19,-4 3 0,-11 1-14,-4 0 0,1 2-66,-5-3 1,-2 3 62,1 2 0,3 5-93,7 0 0,-1 7 48,7-3 1,-1 3-77,5-2 1,5 3-4,1-3 0,5-2 73,-1 1 1,4-4-113,1 5 1,0-5 39,0 5 1,1-7-53,4 2 0,4-3 108,5-2 0,3 0-5,2 0 1,2 0 29,4 0 1,3-2 13,-4-3 0,-1 2 62,2-7 0,-6 5-96,6-5 0,-6 5 50,6-4 1,-6-1-27,6-5 0,-2 1 85,1-1 1,4-2-38,-4-2 0,3 3 5,-3-4 0,-1-3-14,-3-1 1,1-4 4,3-2 1,2-1 20,-6-3 0,6 1-31,-1-6 1,2 0-29,3-5 0,-6 0 29,1 0 1,-7 6-34,1 4 0,-2 8-8,-3 1-11,1 7 15,-7-3-14,-1 13 252,-7 1-218,-7 20 1,-1 4-54,-7 12 1,1 1 60,-1-1 1,-5 2-83,1 3 0,-1 4 65,5 6 0,1 0-5,-1 0 1,0-5-107,1 1 1,-1-3 90,0 2 0,5-3-138,1-6 1,4-1 75,-5 0 0,7-6-232,-2-3 0,3-4 96,2-1 0,0-5-755,0-1 573,0-5 0,0 1 397,0-10 0,0-3 0,-6-7 0,-3 0 0</inkml:trace>
  <inkml:trace contextRef="#ctx0" brushRef="#br0" timeOffset="-33439">3352 177 8094,'-9'0'-212,"-1"0"498,6 0-992,-2-7 706,-1 6 0,-1-6 0,-6 7 0</inkml:trace>
  <inkml:trace contextRef="#ctx0" brushRef="#br0" timeOffset="3107">1045 2867 7392,'14'0'-36,"1"0"1,-5 0 332,0 0 225,-7 0-342,10 0 0,-10 0 268,7 0-136,-7 0 534,4 0-661,-20-7 1,1 6-180,-12-4 1,-1 3 69,-4 2 1,4 0-179,1 0 1,-1 0 60,-4 0 0,4 5-134,1 0 0,4 0 49,-4-5 0,6 0-23,-2 0 0,9 0-202,1 0 257,7 0 1,-4-2 111,7-3 1,2 2-86,3-7 1,8 0 225,6-4 0,6-6-58,-5 0 0,6-4 105,-2 4 1,-3-1-39,-1 1 0,-4 2-40,-1-6 1,0 4-71,-1-4 0,-4 6-85,0-2 0,-7 4-1,2 1 0,-5 1 61,-5-1 0,-3 2-164,-7 3 0,1-1 28,-1 6 1,-5 0-122,1 5 1,-6 0 65,6 0 0,-6 5-248,6 0 1,-3 6-23,3-1 0,4-2-140,0 2 1,2-5 567,8 4 0,1 1 0,4 5 0</inkml:trace>
  <inkml:trace contextRef="#ctx0" brushRef="#br0" timeOffset="3953">1500 2558 9023,'-10'5'607,"1"0"-362,-1 0-90,-5 1 0,0 2-159,1 7 27,-1 0 0,0-1-118,1 1 1,1 5-46,3-1 1,-2 1 66,7-5 0,1 1-26,4 4 0,0-4 52,0 4 0,1-6 7,4-4 0,5 1 22,9-6 0,-2 5 26,2-5 1,3 0 24,-3-5 1,7-2 114,-1-3 0,-2-1-26,1-4 1,1-3-47,4 3 1,1-3 51,-1-2 1,0 1-32,1-1 0,-7 5-147,-4 0 0,2 2 113,-1-1 0,-5-3-239,-5 7 43,-7 0 47,10 5-64,-12 0-214,6 0 414,-7 7-80,0 1 0,0 7 85,0-1 0,2 1-28,3 0 1,3-1 4,6 1 1,-4 0-18,0 0 1,-2 1-15,2 4 1,-2-3 88,-3 8 1,-3-2-66,3 1 1,-5 4-39,-5-3 1,-3 2 30,-7 3 0,-2-6-108,-2 1 0,-4-2 16,-6 1 1,-2 2 20,-4-6 1,4-1-102,-3-4 1,3 0 75,2 0 0,-1-6-20,1 1 0,4-7 33,1 2 0,11-3-11,-2-2 1,5-2 7,0-3 0,4-3 110,6-6 1,0-1-34,0 0 1,8-6 112,7-4 1,3 3 56,11-3 1,-1 1-65,11-6 0,0 1 71,5-1 1,5 3-76,0 2 1,5-3 8,-5 4 0,0 1-26,-5-2 0,-1 8-31,-4-3 0,-1 4-18,-4 1 0,-8 0-88,3 0 0,-7 2-88,2 4 123,-6-4 0,3 11-109,-6-3 61,-7 3-14,-1 2 1,-7 2 60,0 3 0,0-2-82,0 7 1,0 0 32,0 4 1,0 1-9,0 0 0,0-5 62,0-1-62,0 1 111,0 5 0,6-2-75,4-3 1,8-4 135,2-6 0,11 0-55,-2 0 0,4 0-84,-4 0 1,0 0 15,1 0 1,-1 0-69,1 0 0,-7 0-278,-4 0 1,2 0 142,-1 0 0,0 0-939,-6 0 1159,1 0 0,0 0 0,-1 0 0</inkml:trace>
  <inkml:trace contextRef="#ctx0" brushRef="#br0" timeOffset="4241">1985 2161 8010,'-8'-6'471,"-5"4"0,11-6-507,-2 3 1,0 3-432,-1-3-179,4-3 0,-6 5 646,7-7 0,0 0 0,0-4 0</inkml:trace>
  <inkml:trace contextRef="#ctx0" brushRef="#br0" timeOffset="4376">1765 1999 7569,'-15'0'711,"0"0"-308,7 7-159,2-5-186,6 4-172,0-6 0,0 0 0</inkml:trace>
  <inkml:trace contextRef="#ctx0" brushRef="#br0" timeOffset="22888">20991 2749 7569,'7'15'-761,"-6"-7"1167,6 5-206,-7-11-202,0 4-98,-7-12 100,6 4 0,-12-11 0,5 5 0</inkml:trace>
  <inkml:trace contextRef="#ctx0" brushRef="#br0" timeOffset="24328">648 5571 7569,'-8'0'-114,"1"0"1,5 5 508,-3 0 1,2 0-156,-7-5 1,7 2-52,-2 3 0,-3-4 72,-2 4-19,4 3-173,-7 0 1,4 7 73,-5 0 1,1-1-155,3 1 1,-3 0 86,3 0 1,-5-1-146,-4 1 1,2 5 1,-2-1 1,3 6 11,1-6 1,-2 7 16,-2-1 1,4-4-81,0-1 1,1 1-12,4-1 1,-1-1 4,1-4-61,-3 0 148,5-7 1,-2-2-65,0-6 1,5 0 65,-5 0 0,7-6 7,-2-4 1,-1-3-16,1-2 0,0 0-5,5 1 1,0-6-119,0 1 0,0-6 73,0 5 1,0 1-284,0 4 1,0 0 375,0 1 0,6-1 0,2 0 0</inkml:trace>
  <inkml:trace contextRef="#ctx0" brushRef="#br0" timeOffset="24844">971 5718 7569,'21'-8'-242,"1"-5"-129,2 3 1,2-3 490,-6-2 0,4-4 570,-4-1 0,4-6-357,-4 2 1,0 1-114,-6-2 0,-4 6-235,0-6 0,-7 7 139,2-1-110,-3 2 0,-4 3-2,-3-1 0,-3 7-88,-7 3 0,-4 3 105,-1 2 1,-4 2-166,4 3 0,-6 3-1,1 7 0,4-1 83,1 1 0,-1 5-53,2-1 0,-1 7 82,5-1 0,1 3-96,-1 1 1,0 0 63,1 1 0,1-1-6,3 1 0,-2-3 5,7-2 0,0 1-2,5-6 0,0 4 66,0-4 0,7 4-58,3-4 1,3-6 113,2-4 0,4-2-95,1 2 1,6-3 109,-2-7 0,4 0-4,2 0 0,-1-2-26,0-3 0,6 2-28,-1-7 0,0 0 4,-4-4 1,-6-1 85,1 0 0,-2 1-79,1-1 0,2 5 76,-6 0 0,-1 2-68,-4-2 0,5-1 189,-1 6-185,1-6 0,-4 9 1,4-3 0,-4 3-121,4 2 0,-4 0 79,-1 0 0,6 0-170,3 0 0,4 5-58,2 0 227,-1 0 0,0 2 0,1 1 0</inkml:trace>
  <inkml:trace contextRef="#ctx0" brushRef="#br0" timeOffset="-26759">5425 838 7569,'0'8'-878,"0"-1"732,0-7 669,6 0-342,-4 0-129,11 0 1,-5-2 39,7-3 0,0 2 11,-1-7 0,3 1 223,2-6-280,4 7 0,7-10 39,-1 3 0,2-5 19,3 1 1,-1 1 39,6-7 0,0 1-57,5-6 0,-4-6 132,-1-3 0,-5 2-113,5-2 0,-6-1 20,1-4 1,-3 7-56,-1 2 1,-7 4-84,-4 2 1,-4 6-141,-5 3 113,3 4-41,-12 1 1,-1 7 20,-9 3 1,-4 4-15,-2 1 0,-5 0 61,1 0 1,-7 6-56,1 4 0,2 3 41,-1 2 1,4 1-21,-4 4 1,4-2 13,-5 6 1,3-4-4,-3 4 0,-3 2-4,4 9 1,-4-4 10,-1 3 0,4-1 28,1 1 0,6-3-28,-2 3 1,4-4 36,1-6 1,7 4-37,3-3 0,3-4 4,2-2 0,0 3 8,0-3 0,7 1-3,3-5 1,4-6 25,6 1 1,3-7-26,6 2 0,1-3 35,-1-2 1,0-2-32,1-3 1,-1 2 32,1-7 1,-1 1 18,0-6 0,-4 5 7,-1 0 0,-1 0 3,2-4 0,-2 4-36,-4 0 0,-2 5-8,2-5 0,-2 6 13,-3-6 0,-4 5-100,0-5 112,-7 7-141,10-4 87,-11 7-3,4 0 4,-12 7 0,3-1-4,-7 4 1,6 3 48,0-3-32,-5 3 1,3 2 11,-4-1 1,2 1-8,3 0 0,3 0 41,-3-1 0,4-4-34,1 0 1,-5 0 3,0 4 0,0-4 0,5 0-1,0 0-13,0 4 10,0-5 0,2 2-10,3-6 1,3 0-3,7-5 1,-1 0 6,1 0 1,1 0-1,4 0 0,3-7 70,6-3-68,1-3 1,-1 2 43,0-4 1,1 4 5,-1-9 0,-1 4 44,-4 1 0,3 1-69,-8-1 0,1 2 105,-6 3-59,1-3-7,0 5-22,-7 0-15,5 1-73,-11 7 29,4 0 68,-6 7-23,0-6 0,5 7 127,0-3-133,0-3 1,-3 9-14,2-6 48,-2 7-64,5-4 0,-7 7 31,0-1 0,0 1-14,0 0 1,0-6 0,0 1 0,0 0-1,0 5 1,0-1 9,0 1 0,0 0-7,0-1 0,0 8-26,0 2 1,-5-1 28,0 2 0,-5-1-34,5 5 1,-6 1 26,1-1 1,0 6-33,-5-1 0,4 0 6,-9-4 0,2 4-2,-1 0 0,1 5-55,-7-4 0,-1 1 64,-8-2 1,3-3-31,-3 3 0,3-8 20,1-1 0,1-7-208,-1 1 0,3-4 57,2-5 0,4-4-476,6-6 0,2-1 648,3-4 0,4-10 0,6-8 0</inkml:trace>
  <inkml:trace contextRef="#ctx0" brushRef="#br0" timeOffset="-26374">6689 1015 7569,'15'0'-636,"-1"0"336,1 0 459,0-7 1,0-1-19,-1-7 0,1 0-52,0 1 1,-1-1-52,1 0 1,0 6 50,-1-1 0,1 0-42,0-5 0,1-1 4,4-4 0,-2 4 15,6-4 1,-4 9-9,4 1 0,-4 0-2,4-4 0,-4 1 3,4 3 1,-4-2 24,5 8 0,-7-6-26,1 5 0,2 0 155,-1 5-150,0 0 0,-6 0 7,1 0 0,-7 6 40,-3 4-91,-3 3 51,-2-5-59,0 6 0,0-1-56,0 6 1,-7 1 39,-3-5 1,2 4-124,-2 1 1,2-1 2,-2-4 0,-1-5-562,6 0-360,-6-1 487,9 0 560,-5-3 0,7-6 0</inkml:trace>
  <inkml:trace contextRef="#ctx0" brushRef="#br0" timeOffset="-26076">7850 30 7569,'7'-8'-1170,"-6"-5"1275,12 11 866,-11-5-429,5 7-27,-7 0-376,-7 7 0,4 1-14,-7 7 0,5 1-30,-5 4 0,1-2-9,-6 6 1,0 2-118,0 9 55,-6 2 1,3 2-100,-6 1 1,4 0 28,-4 9 0,1-1-69,-2 6 1,4-12 17,6 2 1,1-5-111,-1 1 1,2-4 41,3-7 1,4-5-249,6 1 0,0-7-239,0 1 652,0-2 0,13-2 0,3-1 0</inkml:trace>
  <inkml:trace contextRef="#ctx0" brushRef="#br0" timeOffset="-25850">8041 353 7569,'8'0'-303,"-1"0"0,-9 2 981,-3 3 0,-3-2-327,-6 7 1,-3-5-157,-2 4 0,1 0-145,-7 0 0,1 4 76,-6-3 1,6-2-292,-1 2 0,1-2 100,-6 2 0,1-2-926,0-3 991,-7-3 0,-2 11 0,-6-5 0</inkml:trace>
  <inkml:trace contextRef="#ctx0" brushRef="#br0" timeOffset="-25561">7012 133 7789,'-8'0'-799,"-5"0"1299,5 0-580,-7 0 1,1 0-465,-1 0 544,7 0 0,-12 0 0,4 0 0</inkml:trace>
  <inkml:trace contextRef="#ctx0" brushRef="#br0" timeOffset="-25442">6689 59 7569,'-10'5'79,"0"0"196,7 0-275,-10 1 0,5 3 0,-7 5 0</inkml:trace>
  <inkml:trace contextRef="#ctx0" brushRef="#br0" timeOffset="-22164">8776 809 7569,'0'8'-714,"0"-1"1671,0-7-355,-6 0-397,4 0 1,-9-2-77,6-3 0,-5 2-7,5-7 0,0 5-23,5-5 0,0 0 34,0-4 0,0-3-110,0-2 1,7 1 57,3-7 0,7 1-137,3-6 0,6-1-3,-1-3 1,-2 3-107,1-3 187,-6 3-99,3 1 0,-11 7 39,0 4-174,-7 3 208,4 1-21,-7 7 0,-4 3 8,-5 10 0,-8 4 17,-12 11 0,-7-2-51,-3 7 1,-9-1-6,-1 5 1,-1 1-30,1-1 0,5-4-107,0-1 0,4-4-558,6 4 504,3-6 0,-5 4-159,7-8 405,-1 1 0,7 0 0,2-1 0</inkml:trace>
  <inkml:trace contextRef="#ctx0" brushRef="#br0" timeOffset="-21829">9056 794 7137,'-15'0'457,"0"0"0,-6 2-234,-4 3 1,-9-2-23,-5 7 1,-2-5-25,2 4 0,-8-4-35,2 5 1,3-5-121,3 5 1,6-2 97,-1 2 1,3 3-333,1-3 1,3-2-141,2 2 0,-1-2-780,6 2 1132,1 3 0,4-5 0,0 6 0</inkml:trace>
  <inkml:trace contextRef="#ctx0" brushRef="#br0" timeOffset="-19611">10261 779 7569,'0'9'-693,"0"4"1145,0-12 305,0 6-616,6-7-71,-4-7 0,11-1-18,-3-7 1,3 6 32,2-1 0,4-5-53,1-4 1,4-3 43,-4 3 0,6 1-38,-1-7 1,7 6 34,3-6 0,-1 6-113,-5-6 0,1 7 19,-1-2 0,-1 6-29,-4 4 1,-2-1 21,-8 6 70,1 0-64,0 11 1,-7 4 24,-3 10 0,-4-2-108,-1 6 0,-6-1 59,-4 1 0,2 4-26,-2-3 0,2 1 47,-2-2 1,-3 3-6,3-8 0,4 6 72,1-6-93,3 1 43,2-5-9,0-1 1,2-7-30,3-7 0,4-2 39,11-8 1,-2 1-15,7-6 0,-6 0-6,6 0 0,-7 1-6,1-1 0,2 0 26,-1 1 1,0 1-17,-6 3 1,1-2 78,0 7-72,-1 1 1,1 4 28,0 0 1,-5 0-25,-1 0 1,-5 1 156,1 4-141,3 3 1,-7 7 6,4 0 0,-3-1-15,-2 1 1,0 0 9,0-1 1,0-4-25,0 0 24,0 0-28,6 5 1,-4-6 18,3 1 0,-2-7-33,2 2 0,-2-3-7,7-2 1,-5-2-9,5-3 0,0-1 3,4-4 1,1-1 23,0 6 0,0-5 6,-1 5 0,1-2-8,0 3 0,-1 2 78,1-3-74,0 3 1,-2 4 51,-3 3 1,3-2-32,-4 7 0,0-5 3,0 5 0,-4 0 10,5 4 0,-2-4-13,2 0 1,3-5 30,-3 4 0,3-4-30,2 5 1,4-7 69,1 2 0,0-3-62,-6-2 1,6 0 108,-1 0 1,1 0-73,-5 0 1,4-2 7,1-3 1,0 2 49,-6-7 0,1 5-52,0-4 0,-1 4 47,1-5 7,0 0-135,-1-4 125,1-1-146,-7 0 0,0 2-2,-3 3 97,-3-3-58,4 5 0,-6-2 24,0 0 0,-6 7-92,-4-2 1,2-1 78,-2 1 1,0 0-79,-4 5 0,4 0 68,0 0 1,0 5-18,-4 0 1,4 6 21,0-1 0,5-2 6,-5 2 0,7 0 39,-2 4 1,-1 6-51,1 0 1,0-1 36,5-4 1,0 0-24,0-1 1,0-4 36,0 0 0,6-2-28,4 2 0,3 1 7,2-6 1,0 0-2,-1-5 0,8 0 0,2 0 0,-1 0 10,1 0 0,1-6-13,4-4 0,2 0 0,4-5 0,-4 4 0,3-9 1,-1-1-9,1 1 1,-3-4 8,3 4 1,-1-6 14,1 2 1,-3-6-8,4-4 0,-4 1-1,-2-6 1,0 0 0,1-5 0,4 0-4,0 0 1,-4 1-44,-6 4 1,-6 3 40,2 7 0,-5 1-239,-6 3 145,-2 4 11,-7 13 0,-2 1 45,-3 7 1,-3 7 2,-7 3 1,1 4-44,-1 6 0,0 3 26,1 6 1,-6 2-67,0 4 1,1-3 68,4 8 0,0-1-34,1 5 1,-3-5 28,-2 0 0,2 0-7,-2 6 1,3-6-15,1 0 1,5-6 2,0 1 0,2-3 88,-2-2 0,4-6-114,6-3 145,0-4-89,0-8 0,5-3 58,0-10 0,11-3-48,-1-7 1,4-4 74,1-1 1,-2-6-34,6 2 1,1 1 67,4-2 0,7 2-44,3-1 0,0-2-30,6 6 0,-1-1-47,14 1 0,-9 4 58,5-4 0,-13 9-596,-7 1 564,4 0 0,-7 2 0,5 2 0</inkml:trace>
  <inkml:trace contextRef="#ctx0" brushRef="#br0" timeOffset="26563">6571 6321 7188,'-9'0'-258,"-1"0"0,0 0 370,-5 0 0,1 2 230,-1 2 0,-1-2-70,-4 3 1,-3-3-121,-6-2 1,-7 0-16,-3 0 1,-5 0-15,-5 0 1,1 0-8,-6 0 1,5 0-43,-5 0 0,0 0-83,-4 0 1,-8 0 53,-2 0 0,-16 0-366,-4 0 1,3 0 115,7 0 0,0 0 82,-6 0 0,6 1-30,-10 4 1,9-3 25,1 3 1,9-4-93,6-1 0,4 0 102,5 0 1,3 0-63,7 0 0,7 0 42,2 0 1,4 0-71,2 0 0,6 0-120,3 0 582,4 0-255,1 0 0</inkml:trace>
  <inkml:trace contextRef="#ctx0" brushRef="#br0" timeOffset="27489">4411 6321 7569,'-10'0'-314,"0"0"107,7 0 888,-4 0-566,1 0 1,4-2 6,-3-3 1,4 2-23,1-7 0,0 5-18,0-4 1,0-1-111,0-5 107,0 0 1,4-4-114,1-1 0,8-6 72,2 2 1,1-4-28,9-2 1,-5-4 47,4 0 0,1-5-53,4 4 0,-1-4 32,-4 5 1,-1-2-112,-3 2 0,-4 3 48,4-4 1,-6 4-116,-4 2 0,3 4-15,-3 1 0,1 4 85,-1-4 0,2 6-93,-7-2 1,4 4 62,-4 1 1,0 5-89,-5 1 109,0 5 0,0-4-66,0 3 60,0 4 235,0-6 9,-6 14-98,4 1 33,-5 0 1,9-1-46,3-7 0,-2 0 79,7 0 0,1 0-28,9 0 0,-2 0-22,7 0 0,1-2 79,8-3 0,4 3-52,6-3 0,1 4 87,4 1 1,4 0-106,5 0 1,1 0-22,0 0 0,8 0 2,6 0 1,4 0-343,11 0 1,-8-5 302,9 0 0,-11-5-4,0 5 0,-1-1-98,2 1 1,1 2 54,3-7 1,-3 7-67,-7-2 0,-6 1-4,-3-1 0,-3 4-16,-3-4 1,-1 3 31,-3 2 0,-3 0 34,-7 0 0,-1 0 17,-4 0 0,-3 0-13,-7 0 1,-1 0 243,-4 0 0,-2 2-240,-8 3 1,1-4 97,0 4 0,-2-1-88,-3 1 1,1-2 96,-6 7-130,0-7 7,-5 10-18,0-5 1,-2 5-10,-3-3 0,2 1 7,-7-6 36,7 7 1,-9-9 20,8 7 1,-3-5-32,2 5 1,4-6 126,-4 6-82,-4 0 0,1 5 13,-6-1 1,-1 3 3,0 2 1,0-2 70,1 2 1,-6 2 21,1-1 0,-1 5-94,5-6 1,-3 7 31,4-1 1,-9 1-22,8-2 0,-1 4-25,6-3 0,-3-2 35,3 1 0,-3 1-103,-2 4 1,1-1 51,-1-4 1,0 2-89,1-6 1,0 4-17,5-4 0,-4 0 99,3-6 0,-2 1-143,3 0 1,-3-5-10,7-1-481,-6-5 98,9 2 549,-4-6 0,6 0 0,0 0 0</inkml:trace>
  <inkml:trace contextRef="#ctx0" brushRef="#br0" timeOffset="28008">5851 6277 7569,'-15'0'-712,"1"0"890,-1 0 1,5 0 271,0 0-297,7-7 0,-3-1 84,6-7 0,0 1-75,0-1 1,1-6-27,4-4 1,3-2-99,7-3 0,5-1 111,-1-3 1,7 1-191,-1-6 0,1 5 46,-1-6 1,2 1-119,-2-5 0,3 0 44,1 0 0,-6 0-384,-4 0 1,1 1 17,-5 4 435,3 3 0,-4 7 0,9-1 0</inkml:trace>
  <inkml:trace contextRef="#ctx0" brushRef="#br0" timeOffset="37497">5778 4351 7205,'8'0'926,"-2"0"-596,-6 0 1,-6 7-270,-4 3 0,2 3 30,-2 1 0,5 3-53,-5 2 1,1-1 33,-6 7 0,0-1-89,0 6 1,-4 4 23,-1 0 1,1 7-56,4-2 0,-5 4 26,1 1 1,-1 0 55,5 0 0,1-1-136,-1-4 1,5 2 62,0-7 1,2-5-185,-1-4 0,-3-7-111,7 1-482,0-2 58,-1-9 102,4-2 656,-4-6 0,6-6 0,0-2 0</inkml:trace>
  <inkml:trace contextRef="#ctx0" brushRef="#br0" timeOffset="37881">5719 4925 7569,'8'0'42,"5"0"40,-11 0 0,4 1 166,-6 4-110,0-3 0,0 6-153,0-3 27,0 3 1,-6 2-26,-4 0 1,0-1 137,-5 6 0,2 0-135,-11-1 0,4 3 58,-4 2 0,1-2-91,-2 2 0,-2-2 104,2-3 1,4 1-68,1 0 1,2-2 1,-1-3 0,2-2-22,-2-3 6,2-4 1,3 4 37,-1-10 0,5 2 96,0-7 1,2-4-89,-1-6 1,0-5 58,4 6 1,2-7-49,-7 1 1,7-3-41,-2-1 1,-1 1-11,1 4 0,-5-4-128,5 4 0,-5 1-785,5-2 926,-6 7 0,9-3 0,-4 6 0</inkml:trace>
  <inkml:trace contextRef="#ctx0" brushRef="#br0" timeOffset="7161">3823 2690 7569,'1'8'-322,"4"-3"159,-3-3 0,6-2 562,-3 0 1,-2 0-117,7 0 0,0 0-75,4 0 1,1 0-2,0 0 1,1-2-87,4-3 1,-4 2 29,4-7 1,-2 5-20,1-4 1,-2-1-3,2-5 1,2 0 12,-1 1 1,5-1-67,-6 0 1,1 1 1,-6-1 1,1 0-126,0 1-237,-7-1 202,-1 0 1,-9 2-24,-3 3 1,-3 4 30,-7 6 0,-4 0-25,-1 0 0,0 1 58,6 4 1,-1 2-38,0 3 0,-3 3 60,4-3 1,-8 4 8,13 6 1,-8-4 52,7 4 1,-3-2-63,-1 1 0,6-2 67,3 2 1,3 2-56,2-1 1,0 0 53,0-6 0,2 1-43,3 0 0,3-2 0,6-3 1,6-4-5,0-6 0,4 0-1,-4 0 1,6-1-2,-2-4 0,4 1-4,1-5 0,1-3 29,-1-7 1,6 2-23,-1-2 0,0 2-7,-4 3 0,-1-1 9,0 0 1,-4 5-10,-1 1 0,-11 5 15,2-1 0,-3 4 99,2 1-92,-6 0-106,-1 6 0,-7 2 90,0 7 1,0 0-116,0 0 0,0-6 87,0 1-129,0 0 118,0 5 0,2-2-6,2-3 1,0-4 27,6-6 1,-1 0-24,6 0 1,1 0 92,4 0 1,-4 0-75,4 0 1,-4-5 203,-1 0-189,0-6 1,-1 9 27,1-3 0,-5 4-17,0 1 0,-5 0 9,4 0-24,-5 0 1,4 0 19,-3 0-20,-4 0 5,6 6-2,-1 2 0,1 2 4,3 0 1,3-7 39,-3 2 0,3-3 21,1-2 0,6 0 8,0 0 1,6 0 56,-2 0 1,6-7-94,4-3 1,-3-1 126,3 1 0,-3-8-107,-1 4 0,4-6 80,0 0 0,1 2-54,-6-6 0,0-1 39,1-4 0,-1 0-71,0-1 1,1-4-5,-1 0 1,-1-6-130,-3 6 1,-4-2 52,-7 2 0,0 4-194,-5 1 1,-2 6 65,-7 9 0,0-1-10,0 0 0,-2 7 19,-3 3 1,-3 3 114,-7 2 0,-4 2 9,-1 3 0,-1 5 2,1 9 1,2 4 47,-6 7 1,4 1-75,-4 3 1,6-3 104,-2 3 0,-1 4-68,1 1 0,1-1 39,4 1 0,1-7-41,-1 3 0,0-4-94,0-2 1,6-6 71,-1-3 1,5-1-44,-5-4 42,7 3-32,-4-10 44,7 0 0,8-8-9,7-10 1,0-3 109,4-1 0,3-3-63,-3-2 0,7 2 110,-1-2 1,-2 2-19,1 3 0,-1-1-37,2 0 0,7 2-19,-2 4 1,4 2-3,0 7 0,-8 0-5,4 0 1,-6 0 4,1 0 1,-4 0-28,-6 0 0,-5 7 15,-1 2 0,-5-1-117,1 2 0,-5-2 15,-5 2 0,-4 3-84,-5-3 1,-1-2 58,0 2 1,1-5 57,-1 5 1,-5-2-24,1 2 0,-1 1 16,5-6 1,1 5-7,-1-5 0,0 1-1,1-1 0,4-3 102,0 3-52,7-4 25,-4 6 54,7-5-114,0 4 72,7-6 0,1 2-41,7 3 0,1-4 85,4 4 1,-4-2-73,4 2 1,-4-3 96,-1 3 0,4-4-68,1-1 0,1 5 5,-1 0 1,-4 0-11,4-5 1,2 0 4,3 0 1,-2 0 0,1 0 1,-6 0-1,2 0 0,1-5 45,-1 0 1,1-6-51,-2 1 1,-2-1 37,2 1 0,-1-5 25,2 1 0,-2-1 5,6-5 0,-4 4-46,5 1 0,-7-1 8,1-4 1,-3 4-123,-1-4 1,-7 9 167,-3 1-277,-3 0 1,-2 0 57,0 1 1,-8 5 11,-7 0 1,0 2 1,-4 2 1,-3 5 3,3 0 0,-6 6 57,6-1 1,-1 3-29,5 2 1,2-1 98,4 1 0,-4-2-79,3-3 0,3 3 94,2-3 1,-1 3-67,1 2 0,0-1 55,5 1 0,2-5-23,2 0 0,5-2 4,5 2 1,1 1 65,0-6 1,-1 5-48,1-5 1,5-1 76,-1-4 1,7 0-85,-1 0 1,-2-6 15,1-4 0,2 2-7,9-2 0,-4-1-17,3-9 0,-1 4 17,1-4 1,-1-1-8,6 1 0,-6-6 17,1 2 0,2-4-19,-2-1 0,2-2 50,-2-4 1,-3 3-43,4-8 1,-4 8-25,-2-3 0,-4 0 27,-1 0 0,-8 6-170,-1 4 1,-2 6 11,-8-6 1,2 7-311,-2-1 205,-4 2 0,-1 8 111,-10-1 0,2 6 83,-2 0 0,-4 4-84,-6 4 1,1 1 151,4 10 1,-5-4-71,1 9 1,-6-2 28,6 2 0,-3 3-36,3 6 1,1 5 8,-7 1 1,6 4 11,-6-5 0,7 5-18,-1-5 0,2 1 13,3-6 1,0 1-26,5-1 0,-3-1 30,7-4 1,0 2-20,5-6 1,5 4 112,0-4 0,7 0-43,-3-6 0,5 1 12,0 0 0,3-2-7,2-3 1,-3 1-35,4-6 1,1 0 72,-1-5 1,6 0-57,-1 0 0,2-7 52,3-2 0,-1-5-51,1 0 1,-6-1 14,1 0 1,-6 1-38,6-1 0,-7 0 2,1 1 0,-4 4-90,-5 0 0,-2 7 101,-3-2 1,-4 2-201,4-2 172,-3 3-379,-2-5 247,-7 21 0,1-5 59,-4 11 0,2-4 27,3-1 0,3-5 55,-3 0 1,-1-1-113,1 6 162,0 0 1,7-2-63,3-3 1,-2 1 133,7-6 1,-1 2 10,6-3 0,2-2-8,2 3 0,-3-3-73,4-2 1,-2-5-15,2 0 1,-4-5 34,4 5 0,1-6-21,-2 1 0,1-5 8,-5-4 0,4 2-9,1-2 0,-1 2-63,-4 3 0,0-1 8,0 0 0,-1 2-3,1 3 0,0-3-5,-1 3 1,-4 2-8,0-2 0,0 7 27,4-2 1,1 2-3,0-2 1,0 4 10,-1-4 1,6 3-14,-1 2 33,1 0 1,-5 0-14,-1 0 4,1 0-42,0 0 1,-2 2 28,-3 3 0,-2-4-172,-3 4 129,-4 3 0,6 0-78,-7 7 1,0-5 88,0 0 0,-7-1-50,-2 6 1,-4 0 11,-2 0 0,5-1-5,0 1 0,2 0 112,-2-1-96,-3 1 1,10-2 111,-7-3 0,7 3-55,-2-3 0,5-4 101,5-1 1,-2 2-69,7-2 1,5 0 82,4-5 0,6 0-38,-6 0 1,7-2-33,-1-3 1,3-3-21,1-7 0,-1 0 9,-4 1 1,-1-1 49,-3 0 0,-4-4-46,4-1 1,-5 1 22,-6 4 1,3 0-25,-7 0 0,1 6-246,-1-1 102,-3 0 1,-2 0-106,-10 0 1,-10 7 7,-4-2 0,-4 4 103,-1 1 0,-6 6-352,1 4 1,-7 1 128,2-1 0,1 3 312,-1-3 0,7 10 0,-4 3 0</inkml:trace>
  <inkml:trace contextRef="#ctx0" brushRef="#br0" timeOffset="7972">8100 2514 7245,'10'0'-469,"0"0"720,-7 0 1285,4 0-1378,-14 6 0,-1 3-45,-7 5 1,2 1-13,3 0 1,-3-1-12,3 1 1,-3 5-124,-1-1 0,4 1-33,0-5 1,7 4 29,-2 1-48,3-1 0,2-4 71,0 0 0,7-5-28,3-1 0,4-5-13,6 1 1,-2-4 13,6-1 0,1 0 27,4 0 1,-1-1 6,-4-4 0,4-4 9,-3-5 0,1-1-8,-2 0 1,3-1 6,-8-4 0,1 4-4,-6-3 0,1 2-103,0 2 0,-5 2 53,-1 4-12,-5-4-35,2 11 42,-6-5-209,0 7 183,0 13 1,-5-3-81,0 10 1,-4-4 39,4-1 121,0 0 1,5-1-30,0 1 0,0-5 70,0 0 0,1-2-34,4 2 1,-1-4-47,5-6 1,1 0 111,5 0 0,0 0-42,-1 0 1,3 0 12,2 0 0,-2-6-33,2-4 0,2 2-2,-1-2 1,0 2-3,-6-2 0,1-2-18,0 7 2,-1-6 10,1 9 1,-5-9-11,0 6 8,-7 0-73,3 5 67,-6 0-57,0 7 1,0-4 62,0 7 1,2-5-3,3 4 0,-2-4 90,7 5 0,0-5-94,5 5 1,1-7 108,4 2 0,1 2-92,3-3 0,9 1 10,-4-5 1,-1 0 10,-3 0 0,-6 0 92,6 0 1,-7 0-65,1 0 1,-2-6 6,-3-4 0,-4 2 17,0-2 1,-2 0-36,2-4 0,3-1 60,-3 0 1,-4 0-52,-1 1 0,-3-1-20,-2 0 1,-2 1 23,-3-1 1,-3 5-106,-7 0 0,-6 7-3,-3-2 1,-4 4-73,-2 1 1,1 6-196,0 4 1,-6 3 137,1 2 1,0 4-713,4 1 890,1-1 0,0 3 0,-1 1 0</inkml:trace>
  <inkml:trace contextRef="#ctx0" brushRef="#br0" timeOffset="8255">9511 1999 7569,'23'-14'-556,"-3"-1"209,-4 7 454,-1-5 324,-1 11 1,-4-4 44,0 6-339,-7 0 0,4 1-95,-7 4-11,0 3 0,-7 9-46,-3 2 1,-3-1 79,-1 7 1,-8 1-47,-2 8 1,-4-1 32,-1 6 0,-2 7-185,-3 8 1,2 3 27,-2 2 1,3-7-132,2-3 0,4 1-30,1-1 1,6-6-23,-2-9 1,10-4-284,5-6 571,4-3 0,1-6 0,0 0 0</inkml:trace>
  <inkml:trace contextRef="#ctx0" brushRef="#br0" timeOffset="8470">9629 2470 7569,'0'10'305,"0"-1"-65,0-5 1,0 9-46,0-3 0,-2 3-150,-3 1 0,2 1 77,-7 0 0,0 1-211,-4 4 1,-1-4 81,0 4 0,1 1-336,-1-2 1,0 1 107,1-5 1,0-1-281,5 1 515,-4 0 0,11-7 0,-5-2 0</inkml:trace>
  <inkml:trace contextRef="#ctx0" brushRef="#br0" timeOffset="9095">9982 2499 7569,'14'0'-603,"-6"0"14,-1 0 1226,0 0-92,-6 0 112,6 0-641,-20 0 0,3 0 43,-10 0 1,4 7-81,1 3 1,1-2 73,-1 1 0,0 1-104,0 5 0,1 0 20,-1-1 0,7-4-108,3 0 1,2 0 39,-2 4 87,3 1 0,-3 0-2,10 0 0,3-2-4,7-4 0,1 3 18,4-7 0,3 1 18,6-1 1,1-3 75,-1 3 1,0-4-57,1-1 0,-1-6 85,1-4 0,-6 2 0,1-2 1,-7 0-81,1-4 1,-4-6 67,-5 0 1,1 1-55,-6 4 1,0 0-53,-5 1 0,-2-1 8,-3 0 1,-3 5-185,-7 1 1,-6 5-47,-3 0 0,1 2 6,-2 2 0,6 0-72,-6 0 1,7 5 66,-1 0 1,2 4-243,3-4 113,-1 7 105,7-4 240,1 7 0,9-2 0,3-3 0,3 1 0,7-6 0,1 1 0,4-1 0,-2-3 108,6 3 0,-4-2-91,4 2 1,-6-3 197,2 3 0,-4-4-71,-1-1 0,-2 2 85,-3 3 0,-2-4-91,-3 4 0,-4 3-39,4 2 1,-3 0-29,-2 5 1,0-4-9,0 9 1,-5 3-87,0 1 0,-1 4 92,1 1 0,1 7-20,-5 3 0,0 4-9,0 1 0,-9 0-72,3 0 0,-5 5 10,1 0 1,-4 0-75,-7-5 0,-2-6 38,2-4 0,-2 0-72,7-4 0,-2 1-1,-3-12 1,1-1 60,-1-8 0,1-3-399,0-7 469,6 0 0,-12-7 0,4-1 0</inkml:trace>
  <inkml:trace contextRef="#ctx0" brushRef="#br0" timeOffset="9301">9864 2176 7569,'15'0'-44,"-1"0"-115,-5 0-84,-3 0 537,-6 0 270,0-7 1,0 4-718,0-7 41,0 7 0,-6-4 112,-4 7 0,-3-6 0,-2-2 0</inkml:trace>
  <inkml:trace contextRef="#ctx0" brushRef="#br0" timeOffset="10329">11584 2382 7179,'0'-10'617,"0"0"-508,0 7 0,-7-4 39,-3 7 1,1 0-62,-6 0 0,2 0-10,-12 0 0,6 7-123,-6 3 0,2 3 96,-1 1 0,-4 1-122,4 0 0,2-1 85,3 1 0,-1 5-82,6-1 0,-3 1 104,12-5-146,-6-1 1,11 1 104,0 0 0,8-6-4,12 1 0,3-6 93,6 0 0,7-2-50,3-2 1,-1-6 78,1-4 0,-7-3-53,3-2 1,-6-1 111,-4-4 0,1 4-73,-7-4 0,-1-1 76,-8 1 0,2-4-57,-8 4 1,1 1 10,-5 4 0,-1 0-210,-4 1 0,-3 4 63,-7 0 0,-6 7-334,-4-2 1,2 3 163,-1 2 1,-1 0-416,-4 0 1,0 5 254,-1 0 0,7 5-102,4-5 1,2 6 450,3-1 0,1-2 0,3 2 0,3 0 0,7 4 0</inkml:trace>
  <inkml:trace contextRef="#ctx0" brushRef="#br0" timeOffset="10564">11466 2411 7569,'21'0'-522,"-4"-7"1,4 6 0,-6-4 913,-1 3 1,1 2-65,0 0 1,0 0-149,-1 0 0,-4 2-10,0 3 0,-5 3-5,4 7 0,-5-1-123,1 1 0,-2 1 130,2 4 1,-4-2-129,4 6 1,-3 1 62,-2 4 0,0 1-68,0-1 1,0 1 5,0-1 0,0 2-37,0 3 1,-5-3-16,0 4 1,-6 4 43,1 5 1,-5-2-50,-4 2 1,1 1 67,-7-6 0,-4 2-169,-5-2 1,-7-3 37,1-7 1,3-1-213,-2-4 1,11-4-35,-1-10 0,4-4-156,1-6 1,2-1-322,8-4 798,5-10 0,-4-8 0,5-6 0</inkml:trace>
  <inkml:trace contextRef="#ctx0" brushRef="#br0" timeOffset="12608">11907 2573 7569,'15'0'-698,"0"0"524,-1 0 0,-4 0 496,0 0-75,0 0-91,4 0 0,6 0 10,0 0 0,-1 0-54,-4 0 1,4 0 5,1 0 0,0-5-24,-6 0 0,1-7 22,0 3 0,-1-4-3,1-2 0,-2 0 8,-3 0 0,3 1-38,-3-1 1,1-1 23,-1-4 0,2 4-74,-8-4-53,1 4 1,-5 1-104,0 1 0,-1 5 34,-4 4 0,-3-1 82,-7 1 0,-1 2-121,-4 8 1,4 3 55,-4 7 0,-1 1-35,1 3 0,-4-2 56,4 2 1,1 3 25,4-3 0,2 2 23,3-1 1,-1-4 10,6 4 0,0-4 55,5-1 0,1-2-79,4-3 0,3 1 61,7-6 1,6 5-45,4-5 1,-2 0 114,1-5 1,1 0-91,4 0 0,2-7 18,3-3 1,-1-3-22,6-1 1,1-3 3,4-2 1,-5 1 66,0-7 1,0 1-66,5-6 1,-1-4 76,-4 0 1,3-5-71,-2 4 1,-4-6-3,-2 2 1,-3 2 18,-2-2 1,-6 6-104,-3-1 0,-4 3-11,-1 1 1,-2 6-84,-3-1 1,-4 6-75,-6-6 0,0 12 73,0-2 0,-6 10 67,-4 0 0,-8 4 7,-2 1 0,-1 1 97,1 4 0,-1 8-67,-3 7 0,1 6 67,3-1 0,-3 2-16,-6 3 1,5 4 17,-1 0 1,2 2-1,-1-1 1,-2 2-30,6 7 0,2-1 17,8-4 0,-1 2-21,6-7 0,0 0 8,5-4 1,5-6-11,0 1 1,11-9 40,-1-1 0,4 0-23,1-6 1,-2-2 4,6-2 1,-4-4 70,5-1 1,-8 0-73,3 0 1,-2-6 36,2-4 1,-6 2-29,1-2 0,0 0-56,-5-4 1,3-1 56,1 0 0,1 2-109,0 3 1,-5-3 33,-1 3 1,-1 2-3,2-2 40,3 7 1,-6-5-27,3 3 53,-4 4-112,-6-6 81,0 20 1,0-3-2,0 9 0,0-7 7,0-2 1,2-2-2,3 2 0,-4 3 37,4-3 0,2-2-41,-2 1 1,6-5 55,-1 1 1,-2-4-49,2-1 0,0 0 109,4 0 1,6 0-86,0 0 1,1-1 63,-2-4 0,-1 1-46,7-5 1,-7-1 4,1-5 1,3 2-31,-3 3 0,6-3 22,-6 3 0,-1 2-7,-8-2 1,3 6 1,-3-6 0,-2 7-21,2-2 0,-5 3 17,5 2 0,-5 0-37,4 0 0,-4 7-1,5 2 1,-7 4-78,2 2 1,-1 0-3,0-1 0,-2 1 83,3 0 0,-3 0-40,-2-1 0,0-4-1,0 0-66,0 0 72,0-2-11,6 5 66,-4-11 1,6 4-39,-3-6 26,3 0 1,7-5 33,-1 0 1,1-6-47,0 1 0,-1-1 58,1 1 0,0-2-50,0 7 0,-1-1 73,1 1 1,-5 3-62,0-2 0,-1 2 40,6 2 1,-5 0-20,0 0 0,-5 5 30,4 0-70,-5 6 56,9-3-23,-5 7-6,7 0 0,-1-7 15,1-3 0,0-4-13,-1-1 1,6 0 5,0 0 1,6-1 5,-2-4 1,-1 2-3,2-7 0,-6 0-25,6-5 1,-2-4-2,1-1 0,-1-1-14,-4 1 1,-1-3 24,7-6 1,-5-5 49,4-1 1,-4-1-48,4 2 0,-1 3 45,2-3 0,-3-2-61,-2 2 0,-4-1-3,4 6 1,-4 0-49,-1-1 0,-5 2 91,0 4-322,-7 3 211,3 6 0,-7 7-36,-4 3 0,2 5 72,-7 5 0,0 8-14,-5 6 0,-4 6-23,-1-5 1,0 6 1,6-2 0,-1 9 17,0 1 1,1 5 5,-1-4 1,0 5 54,1 0 1,-1 5-53,0-1 0,0 2 86,1-12 1,1 6-79,3-6 1,-3-5-22,3-4 10,3-7 1,-1 1-1,3-9 1,4-3 1,-6-9 13,7-3 1,7-5 87,3-9 0,1 1-88,-1-7 0,6 6 43,-6-6 0,11 6-29,-6-6 1,3 7 67,-3-1 0,1 2-12,3 3 1,4 5 9,7 5 0,-1 2-38,1 2 0,-1 0 3,0 0 0,-6 6 30,-3 4 1,-6 3-31,-4 2 1,-3 0-22,-7-1 1,-2 6 22,-3 0 0,2-1-14,-7-4 0,2 0-4,-2-1 1,-1-4-12,6 0 33,-7-7-9,4 4-21,-6-7 14,-1 0 0,5 0-69,0 0 0,7-2 3,-2-3-14,4 4 56,1-6 0,4 18 26,1 4 0,7 3-18,-2-3 1,-2-1 86,2 1 0,-1 0-71,6 0 1,0-6 76,-1 1 1,6-7-18,0 2 1,1-3 5,-2-2 1,-1 0-47,7 0 0,-7-7 13,1-2 1,-1-6 6,2-5 1,-4 2 0,4-6 1,-4 4 14,-1-4 1,5-7-23,-1-8 1,6-1 25,-6-4 1,7 3-15,-1-8 0,3-1 2,1 1 1,-1 0-96,-4 5 0,-1 6 53,-3 4 1,-5 4-83,-1 6 0,-1 3 118,-8 6-336,0 7 177,-5-5 0,0 13 30,0 0 1,-2 8-35,-2 12 1,-6-2 63,-10 6 0,4 5-84,-4 6 1,-1 6 77,1-2 0,1-2 30,4 3 1,0 2-37,1 2 0,-1 7 40,0-12 1,1 5 12,-1-10 0,5-4 10,0-6-23,7-6 142,-3 3-40,6-12 0,1-5-50,4-8 1,3-5 76,7-5 1,4-6-58,1 0 0,1-4 17,-1 4 1,3-6-17,6 2 0,1-7 13,-1 1 0,7-7-92,3 7 0,4-2 68,1 2 0,-2 3-217,-3 2 0,-1 4 60,-4 6 1,-3 0-571,4 1 693,-4 6 0,-2 1 0,0 7 0</inkml:trace>
  <inkml:trace contextRef="#ctx0" brushRef="#br0" timeOffset="12980">15347 2617 7569,'14'0'-773,"-4"0"976,0 0-21,0 0 1,0-2-44,-1-3 0,-5 2-49,1-7 0,1 5 103,-1-5-215,0 7 1,-12-3 65,-2 6 0,-9 0-104,-2 0 0,-4 1 37,4 4 0,-6 3-89,1 7 1,-1 0 96,2-1 0,-2 1-91,6 0 1,0 0 83,6-1 1,6 6 6,3-1 0,3 1 9,2-5 0,2-1-12,3 1 0,4 0 163,11 0 1,3-2-86,6-4 0,5 5 94,1-5 0,1-1-131,-2 2 1,-1-5 30,6 5 1,-6-7-359,1 2 1,-5 2 145,-4-2 0,-9 1 158,-6-1 0,-7-3 0,4 4 0</inkml:trace>
  <inkml:trace contextRef="#ctx0" brushRef="#br0" timeOffset="13364">13598 1941 7458,'-9'0'1049,"1"0"-1270,3 0 221,4 0 0,-12-7 0,4-1 0</inkml:trace>
  <inkml:trace contextRef="#ctx0" brushRef="#br0" timeOffset="14898">16611 2720 7569,'8'0'3,"5"0"119,-5 0 1,7-7-1,0-3 177,-1-3 1,3-1-105,2-1 0,4-1-12,7-4 1,4 2-19,0-7 1,7 1-1,-2-5 0,4-7-49,1-4 0,0 3 60,0-2 0,-6 1-61,-4-1 0,0-2 43,-4 7 0,1 0-172,-12 4 1,-4 7 97,-5 4 1,-7 2-357,2 3 122,-4-1 0,-2 2-24,-4 3 0,-3 4-43,-7 6 53,-6 6 152,-2 2 1,-6 9-163,-1 2 1,-4 4 79,0 6 0,-2-4 1,1-1 0,4 6 28,-3 4 0,-2 5-16,2-4 1,4 4 22,6-5 1,1 2-5,-1-2 1,2-3 32,8 4 1,5-4-37,5-2 1,2-4 107,2-1 0,0-6-87,0 2 1,6-4 78,4-1 1,10-6-65,4 1 1,4-6 46,1 0 0,6-2 4,-1-2 1,7-6 6,-2-4 1,-3 2 71,-2-2 1,2-2-95,-1-7 1,-3 2 137,-7-2 1,2 1-72,-2-2 0,-4 9-41,-1-4 1,-4 4 12,-1-4 1,-2 5-115,-3 0 113,3 7-25,-12-3-222,12 6 166,-11 0 1,3 4 18,-10 1 0,2 7-15,-7-2 1,5 1-268,-5-1 0,7 3 108,-2-3 0,-1 3 147,1 1 0,0-4-6,5 0 0,0 0 98,0 5 0,1-6-22,4 1 1,-1-2-66,5 2 1,1-2 162,5-3 1,0-3-27,-1 3 0,1-4 5,0-1 0,4 0-69,1 0 0,6-5-8,-1 1 1,2-8 17,3 2 1,-1-3-7,1-1 1,-1-1 45,0 0 1,1 0-51,-1 1 0,1-3-6,-1-2 0,-6 3 6,-4-4 0,-2 8-30,-3 3 1,-1 4 73,-3-5-137,-3 7 59,-7-4 0,0 9-147,0 3 59,0 3 0,-5 7 49,0-1 1,-5 1-24,5 0 0,-4-1 38,4 1 0,-5 1-14,5 4 1,-2-4 1,2 4 1,4 3 41,-4 1 0,3-1-9,2 2 1,-5-1 9,1 6 1,-1-1 0,5 0 0,-5 6-19,0-1 0,-12 7 3,3-2 1,-11-1-2,1 1 1,-6-5-35,-4 5 1,-3-4 32,-8 4 0,1-7-77,0 3 1,2-4-56,3-2 1,-2-1-156,6-4 1,1-4 296,5-10 0,6 3 0,2-5 0</inkml:trace>
  <inkml:trace contextRef="#ctx0" brushRef="#br0" timeOffset="15274">18051 2631 7569,'15'0'-50,"0"0"1,1-4 106,4-1 1,-2-7 191,6 2 1,1 2-44,4-2 1,0 1-121,1-6 0,-1 0 97,1 1 1,-1 1-154,0 3 0,1-2-99,-1 7 0,-4 0 154,-1 5 0,-1 0-102,2 0 1,-4 7 7,-6 3 1,-2 3-68,-4 2 1,-2 1 83,-7 4 1,-2 1-77,-3 3 0,-3 4 86,-6-3 0,-6 2-210,0 3 1,-6-6-98,2 1 0,1-7-109,-2 1 1,7-4 397,-1-5 0,9 3 0,3-5 0</inkml:trace>
  <inkml:trace contextRef="#ctx0" brushRef="#br0" timeOffset="15540">19271 1852 7569,'0'15'0,"0"1"-158,0 4 1,-6-4 62,-4 4 1,2 1 601,-2-1 0,0 6-219,-4-2 1,-1 4-235,0 2 0,1-1-43,-1 0 0,-2 7 76,-2 4 0,1 4-183,-7 5 0,6 1 62,-6 4 0,2-3-221,-1-7 0,1-7 114,4-2 1,2-4-302,-2-2 0,4-4 442,5-1 0,-3-6 0,5 3 0</inkml:trace>
  <inkml:trace contextRef="#ctx0" brushRef="#br0" timeOffset="15733">19551 2073 7569,'-15'5'0,"0"0"0,-4 5 13,-1-6 0,-6 6 17,1-5 0,-2 5-142,-3-5 0,-1 5-129,-3-5 0,3 6 0,-3-1 241,3-4 0,-5 14 0,-2-4 0</inkml:trace>
  <inkml:trace contextRef="#ctx0" brushRef="#br0" timeOffset="16298">19242 2617 7569,'15'-5'0,"-1"0"0,1-6-17,0 1 0,-5-3 118,-1-2 0,-5 0 43,1 1 0,-4-1-127,-1 0 1,-1 2 90,-4 3 1,-5-1-229,-10 6 1,2 0 85,-6 5 0,6 2-70,-2 3 0,-1 3 58,1 6 0,1 1-83,4 0 0,2 1 47,3 4 0,-1-4 36,6 4 1,0-4 52,5-1 0,0-1-24,0 1 1,7-2 19,2-3 0,6 1-10,5-6 1,-2 5 110,6-5 0,1 0-97,4-5 0,0 0 105,1 0 1,-1-2-88,1-3 0,-1-3 5,0-6 0,1-3-112,-1-2 0,1 2 107,-1-2 1,-4-3-129,-1 3 0,-1-1 66,1 6 1,-2 1 1,-8 3 1,1-2-22,0 7 70,-1 0 0,-1 7 3,-3 3 0,2 5 9,-7 9 1,-1-1-3,-4 7 1,0-6-24,0 6 0,0-2 11,0 1 0,0 2-2,0-6 0,0 0-15,0-6 0,0 1 14,0 0-5,0-7 0,2-2-7,3-6 0,0 0 0,10 0 0,-7-1-13,11-4 0,-6-3 16,7-7 0,-2 2-98,2 3 1,-2-1 87,6 6 1,-3-5-81,9 5 1,-4 0 66,8 5 1,4 0-150,1 0 0,2 5 79,-2 0 0,3 7 93,-2-3 0,2 4 0,2 2 0</inkml:trace>
  <inkml:trace contextRef="#ctx0" brushRef="#br0" timeOffset="16883">18095 1911 7569,'0'8'1085,"-1"1"-769,-4-5-29,-3-2-1107,-7 5 667,0-7 0,6 0 153,-1 0 0,7-7 0,-4-1 0</inkml:trace>
  <inkml:trace contextRef="#ctx0" brushRef="#br0" timeOffset="17031">17802 1897 7569,'-2'13'18,"-3"-4"-18,3-2 1073,-4-7-879,6 0 0,-7 0 1,-1 0-1</inkml:trace>
  <inkml:trace contextRef="#ctx0" brushRef="#br0" timeOffset="45639">5307 6203 7611,'0'-14'281,"0"4"-220,0 0 1,5 0 51,0-4 1,5-1 45,-5 0 1,6-1-23,-1-4 0,1 2 2,-1-6 0,3 1-7,-3-2 0,2-1-182,-3 7 1,3-6-52,-7 6 0,1-1-463,-1 5-665,-3 1 1229,4-1 0,-6 0 0,0 0 0</inkml:trace>
  <inkml:trace contextRef="#ctx0" brushRef="#br0" timeOffset="47036">6836 5880 7176,'8'0'225,"5"0"1,-5 0-150,7 0 1,0 0 74,-1 0 1,6-5-75,0 0 0,1 0-3,-1 5 0,2 0 13,8 0 1,1-1 63,3-4 1,-3 3-62,3-3 1,4 2 0,1-2 1,4 2-9,1-7 0,5 5-7,0-5 0,6 7-36,-1-2 40,3-3-19,2 6 1,-7-4-85,-3 6 1,-3-2 100,-2-3 0,0 4-84,0-4 0,2 3 56,3 2 1,-1 0-104,5 0 0,1-5 37,5 0 1,-7 0-12,-3 5 0,-3 0-22,-2 0 1,-5 0 55,1 0 1,-13 0-42,3 0 0,-6 0 34,1 0 1,-4 0-9,-6 0 1,-1 0 3,1 0 1,0 0-12,-1 0 0,-4 0 14,0 0 1,-7 0-64,10 0 55,-11 0-97,5 0 81,-1 0-76,-4 0 82,4 7 1,-6-4 1,0 7 0,0-5-5,0 5 1,0-5 0,0 4 0,-1-4 19,-4 5 1,1-2-15,-5 2 1,1 3-10,-2-3 1,-3 3 6,3 2 1,2-6-7,-2 1 1,5 0-21,-5 5 0,5-5-55,-5-1 82,7 1 0,-3 5-23,6 0 91,0-7-73,0 5 0,1-12 116,4 4 0,5-3-103,10-2 0,-2-2 109,6-3 0,1-3-88,4-6 1,5-1 142,1 0 1,-1 0-63,-5 1 1,-1-1-44,-3 0 0,1 1 113,-7-1-55,1 0 26,-5 1-13,-1-1-90,-6 0 0,-1 5 24,-7 1 0,-2 4-2,-3-5 1,-4 2 83,-11-2 1,-1-3-78,-4 3 1,-7 2-95,2-2 0,-4 0 89,0-4 0,3 4-140,-4 0 0,4 0 84,2-5 1,-1 2-458,1 4 1,1-4-56,4 3 0,-2 2-769,6-2 1282,0 0 0,6 2 0,-1 1 0</inkml:trace>
  <inkml:trace contextRef="#ctx0" brushRef="#br0" timeOffset="48003">9835 5792 7569,'0'14'-170,"-2"-5"0,-1-3-20,-2 1 211,-7-6 1,4 6 115,-6-7 0,-1 0-151,0 0 0,0 0 39,1 0 0,-1-5-59,0 0 0,6-5 50,-1 5 0,5-6-61,-5 1 52,7-3 1,-4-2 4,7 1 1,2-1-7,3 0 0,1 1 7,4-1 1,3 5 73,-3 0 0,3 7-71,2-2 0,4-1 90,1 1 0,0 0-76,-6 5 0,1 5 117,0 0 0,-7 6-70,-3-1 1,-4-2 4,-1 2 0,-1 4-34,-4 6 0,-8 1 12,-7-1 1,-1-4-59,1 4 1,2 1 62,-6-1 0,6 1-120,-2-1 1,-1-4 61,1 3 0,1-1-58,4 2 1,2-4 109,3 4 0,-1-9 62,6-1-6,0 0-88,5-2 0,2-1-62,3-7 0,-2 0 72,7 0 0,1 0-99,9 0 1,-2 0 56,6 0 1,-4 0-362,4 0 0,2 0 27,9 0 339,2 0 0,14-7 0,1-1 0</inkml:trace>
  <inkml:trace contextRef="#ctx0" brushRef="#br0" timeOffset="49037">11202 5939 7382,'8'0'559,"5"0"-511,-5 0 0,7 0 92,-1 0 0,1 0-34,0 0 1,4-2 17,1-3 0,6 4 12,-1-4 0,2-2-67,3 2 1,-1 0 58,1 5 1,4-5-139,0 1 1,2-6 78,-2 5 0,6-5-111,9 5 1,3-1 34,7 1 0,-1 3-71,1-3 1,-2 4 87,-3 1 1,-6 0 13,-14 0 1,0 0 60,-9 0 1,-9 0-40,-1 0 43,-4 0-12,4 0-178,0 0 126,-1-7-153,-5 5 96,-3-4-152,-6 6 70,0 6 58,0-4-16,0 11 19,0-5 56,0 0-27,0 6 0,0-11-11,0 7 1,0-6-18,0 6 29,0-6 0,-5 9 27,0-4 0,0 0-44,5 0 58,-6 1 1,3 5-36,-7 0 0,6-6 67,0 1-61,-5 0 0,8 0-56,-4 0 74,3-7 11,2 3-27,7-6 0,-2-5 21,9 1 1,-2-8-19,7 2 0,4-3 103,2-1 0,3-6-53,1 0 0,0 1 79,1 4 1,-1 0-30,1 1 0,-8-1-27,-2 0 1,-4 1-24,-1-1 0,0 5 12,-1 0 0,0 5-36,-5-4 27,-2 5 0,-7-4-24,0 3 1,-2 4 14,-3-4 1,-4 3 110,-11 2 1,2-5-16,-7 0 1,-1-1-31,-8 1 0,3 3-129,-3-3 0,1-1 68,-1 1 1,6-2-311,-6 2 1,11 2 135,-7-7 0,9 7-565,-3-2 0,4-1 90,-4 1 606,6 0 0,-4-2 0,8-1 0</inkml:trace>
  <inkml:trace contextRef="#ctx0" brushRef="#br0" timeOffset="49886">12936 6071 7569,'0'8'-727,"0"5"1,2-11 949,3 3 588,-4-4-281,12-1-389,-4 0 1,5 0 37,1 0-101,0 0 1,1 0 42,4 0 0,-2 0-14,6 0 0,-1 0-44,1 0 0,4 0 77,-3 0 0,2 0-144,3 0 0,-6-4 5,1-1 1,-7-5 39,1 5 1,-7-6-9,-2 1 0,-7 2-111,2-2 75,-4 0 1,-1-5 38,0 1 0,0 4-95,0 0 1,-6 5 82,-4-5 0,-5 7-49,-4-2 0,1 3 37,-7 2 0,6 0-40,-6 0 1,6-4-118,-6-1 146,7 0 1,-3 3-67,6-3 52,7 4 1,2-12-3,6 4 1,8-5 24,6-1 1,3-1-11,7-4 0,-4 4 5,4-4 0,-6 4 31,2 1 0,-4 0 8,-1 1 0,-5 1 171,-1 3-198,-5-3 0,2 9-8,-6-5 1,-8 5 19,-7 0 0,-1 2-19,-8 2 1,-6 0 22,-4 0 0,0 0-247,4 0 0,-2 0-197,2 0 1,-3 0 410,9 0 0,-4 6 0,-1 3 0</inkml:trace>
  <inkml:trace contextRef="#ctx0" brushRef="#br0" timeOffset="50994">14656 5762 7569,'8'0'323,"5"0"-43,-3 0 1,3 0-201,2 0 1,-4-5 125,4 1 1,-4-3-132,9 2 0,3 2 99,1-7 0,4 5-109,1-5 1,9 5-4,6-4 0,8 1-80,12-2 1,-2-3-17,7 3 23,-14 3 1,9-6 149,-10 3-146,3-3 1,5-1 79,-3-1 1,3 5-82,-8 0 0,-4 1 53,-1-6 0,-8 2-63,-2 3 1,-11-3 5,2 3 0,-11-1-2,1 1 0,-4-3-44,-1 3 0,-5 2 46,-1-2 1,-4 7-17,5-2 1,-7 2 10,2-2-157,-3 3-397,-2-4 542,0 19 69,0-10-44,0 17 4,0-12 3,0 0 1,-2 3-2,-3-6 1,4 7-10,-4-3 3,3-2 0,1 11-2,-4-3 1,3 3-27,-3-4 1,-1 3 24,1 2 1,-5 2-13,5 4 0,-6 3 14,1-4 1,2 4-2,-2 1 1,2-1-41,-2-3 0,-2 2 33,8-2 0,-6-2-59,5 1 1,-5-4 50,5 4 1,-1-6-382,1 2 199,3-4-487,-4-1 398,6 0 0,0-9 292,0-6 0,6-6 0,2-9 0</inkml:trace>
  <inkml:trace contextRef="#ctx0" brushRef="#br0" timeOffset="51363">16273 5880 7529,'8'8'632,"-1"-1"-465,-7-1-25,0-4 1,-7 6-86,-3-3 0,-8-3 130,-1 2 0,-8 3-149,3-2 0,-10 5 34,-6-5 1,3 6-42,-2-1 1,0-4-92,-6-1 1,-5 3 96,-4 2 1,-3-3-188,-2-2 1,5 3 66,0 2 0,12-4-52,-2-1 0,9 2 24,1-3 0,9 6-297,6-5 1,3 2 3,1-2 404,7-4 0,-5 12 0,4-5 0</inkml:trace>
  <inkml:trace contextRef="#ctx0" brushRef="#br0" timeOffset="51705">16052 6321 6932,'-9'0'17,"-1"0"1,-2 0 149,-7 0 0,1 0 31,-7 0 1,1 0-86,-6 0 0,-1 0-102,-3 0 0,3 0-100,-3 0 0,-2 0 63,1 0 1,1 0-102,5 0 1,-1 0-23,1 0 149,6 6 0,-5 3 0,5 5 0</inkml:trace>
  <inkml:trace contextRef="#ctx0" brushRef="#br0" timeOffset="51962">15949 6586 7569,'-9'9'0,"-1"1"0,-7-7-423,-7 2 1,-4-3 136,-1-2 1,-7 0 395,-3 0 1,1 0 57,-1 0-168,0 0 0,-5-7 0,0-1 0</inkml:trace>
  <inkml:trace contextRef="#ctx0" brushRef="#br0" timeOffset="55029">2588 5880 6547,'8'-8'349,"-1"0"77,-7 3-152,0 3 503,0-4-440,0-1-225,0 5 0,1-6 36,4 3 0,-2 2-121,7-7 1,-5 5 63,5-4 1,0-1-115,4-5 1,6 0 62,0 1 1,-1-3-89,-4-2 0,1 1 41,4-7 1,-4 1 22,4-6 0,1-1-80,-1-3 0,1 3 92,-2-3 0,-2 1-17,2-1 0,-2 3 8,-3-4 0,0 11 63,-5 4 1,-2 4-32,-7 1-120,0 1 58,0 5 0,-8 3-9,-7 6 1,-1 6 13,-9 4 1,6 5 16,-6 5 0,5-2-39,-4 6 0,6 1 14,-2 4 1,4 2 5,1 3 1,1-1 2,-1 6 1,0-6-17,1 1 1,-1 2-10,0-2 0,5 1-4,1-6 1,5 0 18,-1 1 0,4-6 2,1 1 0,0-6 8,0 6-12,6-7 0,1 3-113,3-6 1,3-5 67,-4-1 1,0-5-774,0 1 403,1-4 1,5-1 431,0 0 0,-1 0 0,1 0 0</inkml:trace>
  <inkml:trace contextRef="#ctx0" brushRef="#br0" timeOffset="55357">3191 5953 7569,'0'15'-401,"0"-7"0,1-1 478,4-7 289,-3 0 1,4-7-170,-6-2 0,5-6-39,0-5 0,5 2-166,-5-6 94,6-1 1,-4-4-141,3-1 1,1 1 46,-6 0 0,5 1-823,-5 3 830,6-2 0,-3 10 0,7-4 0</inkml:trace>
  <inkml:trace contextRef="#ctx0" brushRef="#br0" timeOffset="56413">2176 9055 7569,'9'0'-41,"4"0"1,-10-2 239,7-3 1,-1 2 21,6-7 0,-5 1-92,0-6 0,4 0 49,6 0 1,1-1-44,-1-3 1,-2 1-10,6-7 0,-4 1-8,4-6 0,1 1-4,4-1 1,6-1-65,-1-3 0,0-3 79,-4-8 0,-7 8-76,-4 3 0,-3-1 52,-1 6 0,-2-2-175,-3 11 0,-3 1-153,-7 4 53,0 0 0,-2 5 103,-3 1 0,-3 5 20,-7-1 1,0 4-53,1 1 0,-3 1 20,-2 4 1,3 4 72,-4 5 1,-3 6-44,-1-1 1,1 8 63,-2-3 1,2 9-19,-1 1 1,-2 7 8,6-2 0,0-1-29,6 1 1,-1-7 0,0 3 0,2-3 11,4 3 1,-3-9-7,7 3 0,0-4-52,5-1 1,0 2 46,0-6 1,7 4-48,3-4 0,3-2 25,1-8 0,3 1-2,2-6 0,4 5 10,7-5 0,-4 0 7,3-5 0,-4 0-71,4 0 0,-1-5 54,-9 0 0,1-5-309,-5 5 0,-1-6 355,1 1 0,0-3 0,-1-2 0</inkml:trace>
  <inkml:trace contextRef="#ctx0" brushRef="#br0" timeOffset="57198">3249 8702 7569,'0'10'-892,"0"0"558,0-7 0,0 5 946,0-3-371,-6 3 0,-2 2-8,-7 0 0,0-7-141,1 2 0,-1 2-69,0-3 0,1 1 29,-1-5 0,5 0-92,0 0 0,5-5 81,-4 1 1,5-8-84,-1 2 0,4-3 37,1-1 1,6-1-41,4 0 1,2-1 15,-3-4 0,4 4 29,-3-4 0,8 9 59,2 1 0,-1 5-55,-4-5 1,5 7 64,-1-2-13,1 4 1,-7 2 9,-3 4 1,-4-2-67,-6 7 0,-1 5 28,-4 5 1,-3 4-55,-7-4 0,0 4 51,0-4 1,-4 6-60,-1-2 0,-6-1 44,2 2 1,2-7 0,3 1 0,1-1 17,-2 2 0,9-4-5,-4 4 1,5-4 117,0-1-122,-3-1 1,12 1 61,-4 0 0,3-5-49,2-1 0,7-5 31,3 1 1,4-4-21,6-1 0,3 5-66,6 0 1,1 0 16,-1-5 0,0 0-90,1 0 0,-7-5-876,-4 0 972,-2 0 0,-3-1 0,1-2 0</inkml:trace>
  <inkml:trace contextRef="#ctx0" brushRef="#br0" timeOffset="29540">10893 6336 7569,'-15'1'55,"1"4"0,-3-2 0,-2 7 1,-4-5 80,-7 5 1,-6-5-50,-3 5 0,-8-7 68,-2 2 0,-7-2-176,2 2 0,-1-3 3,1 3 0,-3-4-25,3-1 0,-10 5-23,-4 0 1,1 0 74,-2-5 0,7 0-72,-2 0 1,6 0 66,4 0 0,1 0-48,4 0 1,-1 0 52,-4 0 1,-3 0-131,3 0 0,-2 0 41,2 0 0,4-2-41,6-3 0,6 4 105,4-4 0,3 3-23,1 2 0,1-5 72,0 0 1,-1 0-66,1 5 1,4 0 38,1 0 0,6 0-23,-2 0 0,9-4 65,1-1 1,5-5-9,-5 5 1,7-6-6,-2 1 0,3-3 36,2-2 1,0 0-58,0 1 0,0-3 65,0-2 1,2-4-57,3-7 1,3 1 32,7 0 1,1-6-24,4 1 1,-4-5-10,4 4 0,-4-4-5,-1 5 1,-2 0-10,-3 4 1,1 1-82,-6-1 1,5 1 88,-5 0 1,4 4-129,-4 1-11,7-1 113,-11-4 1,12-1-59,-3 1 1,2 0 43,-2-1 1,3 6-51,-4-1 0,0 6 35,0-6 0,-5 7 1,1-1 0,1 7 24,-1 2-54,0 7 245,-5-3-215,0 6 12,6 6 23,-4-4 0,9 6 123,-6-3 1,7-4-21,-2 4 1,3-1-33,1 0 1,8-2-36,2 3 0,4-3-4,1-2 1,7 0 1,3 0 0,5-2-5,5-3 0,-1 3 15,6-2 1,1-3-16,9 2 1,6-5-169,13 5 1,1-4 139,9 4 0,-5-2-6,-5 2 0,-4 4-30,-11-4 1,3 3 52,-8 2 0,7 0-82,-1 0 0,-4 0 67,-1 0 1,-10 0-28,-5 0 1,-5 0 13,-5 0 1,4 0-31,-4 0 0,-1-2-9,1-2 1,0 2-5,5-3 0,-5 2-51,0-2 1,-6 3 238,1-3 1,-7 4-130,-3 1 0,-11 0-42,2 0 1,-9 5 26,4 0 1,-7 6-28,2-1 1,-10 3 5,-4 2 0,0-6 21,0 1 1,4 0-14,-5 5 1,5-2 32,-5-4 1,7 5-31,-2-5 0,2 0 67,-2 0-67,3 1 1,-9 5 43,6 0 0,-7-1-31,3 1 0,1 1 34,-2 4 0,0-4-2,-5 4 1,2 1 2,3-1 0,-3 6 28,3-2 1,-3-1-45,-1 2 1,-1-1 14,0 5 0,1 1-7,-1-1 0,0 1-8,1-1 0,-1 0-1,0 1 0,0-1-8,1 1 0,1-1 2,3 0 0,-3 1-3,3-1 0,2-1-23,-2-3 1,7 1 25,-2-7 0,-2 1-102,2-5 97,1-1-68,-3 1 53,5-7-197,-4 5 111,6-11 1,0 3-243,0-10 181,-7 3 1,6-11 66,-4 3 0,3 2 94,2-2 0,-6 1 0,-3-6 0</inkml:trace>
  <inkml:trace contextRef="#ctx0" brushRef="#br0" timeOffset="29959">10187 6292 7569,'-8'0'33,"-5"0"153,12 0 1,-6-7 34,7-3 0,0-4-51,0-6 1,7-9 22,2-11 1,4 1-103,2-5 0,0 3 92,-1-8 1,1 3-143,0 2 1,0 4 33,-1-5 0,1 5-266,0-9 0,-1 3-70,1 2 1,0-5-255,-1 0 0,4 0 236,-3 5 279,3 6 0,-10 2 0,7 7 0</inkml:trace>
  <inkml:trace contextRef="#ctx0" brushRef="#br0" timeOffset="32041">13127 5321 7569,'15'0'-781,"0"0"445,-1 0 0,8 0 422,2 0 1,10 0 239,6 0 1,2-1-153,2-4 1,2-2-121,3-2 0,6-5 95,14 5-341,0-4 0,22 3 276,-3 0 0,-3 0-3,-6-4 0,-6 0-33,-4 5 1,-1-3 41,-9 7 1,1-4-100,-11 4 1,-4 0 59,-6 5 1,-8-5-89,-2 0 1,-1 0 19,-8 5 1,-1 0 23,-4 0 1,-5 0 145,-1 0 1,-4 2-214,5 3-19,-7-4 1,9 7 55,-7-3-20,0-3 0,-5 6 21,0-3 0,1-3 20,4 2-9,-3-2 8,4 5 0,-6-4-28,0 7 7,0-7 39,0 10 0,-5-10-22,1 7 1,-3-5 19,2 5 0,3-5-24,-2 5 19,-5-1 1,6 6-7,-7 0 1,7-1 0,-2 1 1,-1 0 49,1 0 0,-5 4-49,5 1 0,-2 6 21,3-2 0,2 4-16,-3 2 1,-1-1 52,1 0 1,-5 2-44,5 4 1,0-4-31,5 3 0,-2-3 9,-3-2 0,4 1 0,-4-1 0,3 1 36,2-1 1,0-5-22,0 1 0,-1-5-35,-4 4 1,3-4 29,-3 4 0,-1-4-67,1 4 0,-2-6 63,2 2 0,4 1-113,-4-1 0,-2-1 67,2-4 1,-4 0 5,4-1 92,0 1 0,3-2-103,-3-3 160,4 3-126,-6-11 112,7 4-75,0 1 66,0-6 36,0 6-61,-6-7 0,-3 0-43,-5 0 1,-1 0 60,0 0 1,-4 0-52,-1 0 0,-4 0 30,4 0 0,-6 0-17,1 0 0,-2 0 7,-3 0 1,1 0-14,-1 0 1,1 0 9,0 0 0,-7 0-64,-3 0 1,-6 0 50,-4 0 0,-3 0-55,-7 0 0,1 0 47,-1 0 0,7 0-72,3 0 1,3 5 61,2 0 1,-5 6-109,0-1 1,-2-2 72,2 2 0,-2-2-2,-2 2 0,2 3 11,7-3 1,1-4-5,4-1 0,-2 2-12,7-2 1,1-1 10,9-4 0,-2 0-26,6 0 1,-4 0 23,4 0 1,-4 0-48,4 0 0,-1 2 42,1 3 0,4-3-4,-4 3 0,4-4 28,1-1 1,-4 2-29,-1 3 0,-1-4 26,1 4 1,2-2-20,-6 2 0,4-3 43,-4 3 0,6-3-38,-2-2 0,4 4-9,1 1-9,0 0-11,1-5 8,-1 0 1,5 0 3,0 0 24,7 0-30,-10 0 61,5 0-39,-7 0 1,5-5-8,0 0 19,7 1 0,-3 2 3,6-3 71,0 3 1,0-11-76,0 4 1,1 0 120,4 0 1,3-1-67,7-5 0,0 0 38,-1 1 1,6-6-50,0 0 0,1-6 141,-2 2 1,-2-4-111,2-1 0,-2-1-37,-3 1 1,1-1-76,0 1 0,0 0 65,-1-1 1,-1 1-78,-3-1 1,8 6 47,-3-1 0,3 1-49,-4-5 0,0 4 54,-5 1 0,4-1-22,-3-4 1,-2 4 9,2 1 0,-7 4 10,2-4 0,-3 4-1,-2-5 1,2 6 0,2-6 0,-2 7-37,3-1 1,-3 3 33,-2 1 1,1-2-31,4-2 0,-3 7 24,3-2 1,-4 2-16,-1-2 1,0 4-50,0 0-5,7 0 40,-6-4 0,6 4-7,-7 0 1,2 7 21,3-2-27,-4-3 53,6 6-28,-7-11 1,0 10 19,0-7-2,0 7 10,6-4 0,-2 5 2,5-3 0,-4 4-17,5-4 1,-5 3 58,5 2-57,-7 0 137,10 0-84,-5 0 6,7 0-1,0 0-27,-1 0 1,-1 2 130,-3 3-129,3-4 0,-5 6 45,7-7 0,-5 0-9,0 0 61,0 7 1,4-6-78,1 4 0,0-3-52,-1-2 0,1 0 6,0 0 1,-1-5-23,1 0-56,0 0 0,4 5 59,1 0 1,0 0-79,-6 0 0,3 0 52,2 0 0,-1 0-98,7 0 0,-6 0 64,6 0 0,-2 0-315,1 0 1,-1 0 396,-3 0 0,2 0 0,8 0 0</inkml:trace>
  <inkml:trace contextRef="#ctx0" brushRef="#br0" timeOffset="32750">13524 6247 7145,'0'-9'-337,"0"-1"674,0-2 0,0-1-37,0-1 0,0-1-109,0 0 0,0-6-20,0-3 1,0-4 15,0-2 1,2-4-49,3 0 0,3-7 11,6 2 0,1-4-92,0-1 1,0 0 71,-1 0 0,1-5-157,0 0 0,-1-5 49,1 5 1,-2 2-215,-3 8 0,1-2 34,-6 6 0,5 6-70,-5 5 0,1 7-294,-1 2 1,-3 1-120,3 4 641,-3 3 0,4-6 0,2 5 0</inkml:trace>
  <inkml:trace contextRef="#ctx0" brushRef="#br0" timeOffset="59424">4793 8981 7569,'0'9'-1080,"0"-3"1516,0-6-259,-7 0 1,6-1 336,-4-4-311,3 3 0,2-11 297,0 3-342,0-3 0,0-3-29,0-4 1,0 4 13,0-4 0,7-3-44,2-1 0,5-4-44,0-1 1,1-2 35,0-4 0,-1-2-90,1-7 1,0 5 60,-1-1 0,-1 8-147,-3-3 1,2 6 86,-7 4 0,4-1-62,-4 7 1,5-1 23,-5 5 0,2 1 28,-3-1 1,0 0-46,6 1 1,-7 4 48,2 0 0,1 5-138,-1-5 133,0 7 1,-5-5-2,0 3-6,0 3 31,0-4-5,7 6 6,-6 0 9,6 0-24,-1 0 114,-4 0-96,11 0 80,-5 0 1,7 0-81,0 0 1,-1 0 118,1 0 0,0 0-27,-1 0-46,1 0 1,5 0 25,-1 0 1,1 0-39,-5 0 0,-1 0 37,1 0 0,1 0-29,4 0 1,-2 0 28,6 0 1,1 0-26,4 0 1,-3 0-23,4 0 1,-3 0-14,13 0 1,-1 0-2,5 0 1,0 0 11,0 0 1,0 0 8,0 0 0,0 0-27,1 0 1,-1-2 22,0-3 0,6 4-32,4-4 0,10-2-21,5 2 0,-4 0-4,-1 5 0,-6 0 15,-4 0 1,-5 0-7,-10 0 0,2 0-23,-6 0 1,4 0 34,-5 0 0,7 0-18,-2 0 1,4 5 13,1 0 0,6 0-59,4-5 1,-2 0 42,2 0 1,-6-5-5,1 0 1,3-1-32,2 1 1,-2 3-12,2-3 0,-2-1 29,2 1 1,0 0 3,-10 5 0,0 0 43,-14 0 0,1 0-41,-12 0 1,1 5 4,-5 0 0,-6 5-17,1-5-16,-6-1 0,2-2 15,-6 3 1,2-3-48,3 3-132,-4-4-161,6-1 272,-7 7 73,0-6 84,0 6-128,0-1 64,0-4 0,0 6-32,0-3 80,0-3 1,0 6-55,0-3 78,0-4-66,0 12 0,0-9 25,0 6 1,-2-6-13,-3 6 0,4-5 5,-4 5 0,1 0-15,0 4 1,0 1 3,-6 0 1,6 0-5,-6-1 0,2 6 4,-2-1 1,-3 6-12,3-5 0,-3 4 8,-2-4 1,5 4-23,1-4 1,-1 6-22,-5-2 1,5-1 36,0 2 0,1-2-23,-6 1 0,2 4 18,3-4 1,-3-1 15,3 2 0,-3-6-18,-2 6 1,6-7 11,-1 1 0,2-2-12,-2-3 1,2-1 50,3-3-17,3 3-24,-11-5 13,11 1-10,-4 4 0,6-10 42,0 7 0,-2-7-36,-3 2 18,4 3 1,-6-5-7,7 7 4,0-7-20,-6 4 2,4-7-63,-4 7 72,-1-6-3,5 6-15,-4-7 130,-1 6-116,6-4 52,-12 4-27,4-6 0,-5 2 4,-1 3 0,0-3 51,1 2 0,-1-2-57,0-2 1,1 0 102,-1 0 1,-5 0-95,1 0 0,-3 0 105,3 0 1,-4 0-49,-6 0 0,-6 0 4,1 0 1,-7-5-18,2 0 1,-4 0-2,-1 5 0,-5-1-69,0-4 0,0 3 66,5-3 1,5 2-80,0-2 1,-2 4 58,-8-4 0,-3 3 4,-7 2 0,-1 0-12,-4 0 1,8 0 2,-2 0 0,4 0-36,0 0 1,8-5-9,7 0 0,0 0-23,-5 5 0,4-5 62,1 0 0,-2 1-126,-8 4 0,4 0 66,-4 0 1,3 0-65,2 0 0,5 0 59,-1 0 1,8 0-5,-3 0 1,4 1-11,2 4 1,4-2-4,1 7 1,4-7-77,-4 2 1,1 2 54,-1-2 1,-3 5 133,8-6 0,-6 1-103,6-5 1,-1 5-19,5 0-18,1 0 1,1-3-57,3 3-37,-3-4-42,5 6 0,-2-7-340,0 0 117,7 0-967,-4 0 642,7-7 310,0 6 0,0-8 429,0 5 0,7 2 0,1-5 0</inkml:trace>
  <inkml:trace contextRef="#ctx0" brushRef="#br0" timeOffset="60032">6248 8952 7934,'0'-16'526,"0"-4"1,5 4-361,0-4 0,6-3-15,-1-1 1,2-4 19,-3-1 0,4-1-118,-3 1 1,3-7 104,2-3 1,0-2-81,-1 2 1,1 1 51,0 4 1,-5 3-340,-1-3 0,-5 4 146,0 6 0,-2-2-417,-2 6 1,0 5 128,0 5 1,-2 7-53,-2-2 1,-5-1 402,-5 1 0,-1 6 0,0 8 0</inkml:trace>
  <inkml:trace contextRef="#ctx0" brushRef="#br0" timeOffset="60893">5748 8790 7535,'0'9'272,"0"-3"0,0-8-118,0-2 40,0 2 1,2-11-122,3 3 1,-4 2 94,4-2 1,-1-1-167,1-9 0,1 4-25,4-4 0,3-1-71,-3 1 0,-2-1-85,2 1 0,-5 4 101,4-3 1,-4 2-478,5 3 200,-7-1-478,4 0 833,-7 0 0,6 7 0,3 2 0</inkml:trace>
  <inkml:trace contextRef="#ctx0" brushRef="#br0" timeOffset="61203">5954 8555 7381,'0'8'-7,"0"-1"1,-2-7 541,-2 0-291,2 0 0,-11 5 0,3 0 0,2 0-109,-2-5 1,0 0-5,-4 0 1,-1 0 25,0 0 0,0 0-125,1 0 0,-3 0 65,-2 0 0,3 0-91,-4 0 0,-1 0-2,1 0 0,0 0-79,6 0 0,-6-2-1,1-3 0,-1 2 23,5-7 0,1 5-63,-1-5 1,5 2 69,0-2 0,5-3-397,-4 3 1,5 2 26,-1-1 416,4-1 0,1-12 0,0 0 0</inkml:trace>
  <inkml:trace contextRef="#ctx0" brushRef="#br0" timeOffset="62200">7806 8688 7569,'8'0'-430,"5"0"0,-9 0 501,5 0 0,-4 0 445,5 0 0,0-5-275,5 0 0,-1-2-124,1 2 0,5 4-39,-1-4 0,7-2-1,-1 2 0,4 0 54,6 5-59,2 0 0,14-1-107,3-4 1,-4 3 94,-1-3 0,-3 4-142,-2 1 1,-5 0 74,0 0 1,-6 0-43,1 0 0,-9 1 16,-5 4 1,-4-3 31,-1 3-38,-7 3 39,-2 0 1,-7 7-145,-4 0 0,-3-1 85,-7 1 1,0-5-125,0 0 0,1-1 86,-1 6 0,5-5-42,0 0 1,6-7-84,-6 2 273,7-4-396,-4-1 480,20 0 0,-3-1-37,9-4 1,-1 2 11,2-7 1,3 5-61,6-5 1,1 0 82,-1-4 0,2 4-16,3 0 0,-3 0-30,4-4 1,-11-1 4,-4 0 0,-4 0-19,-1 1 0,-2 4 43,-3 0 1,-4 0 26,-6-4-69,0-1 0,-6 0-5,-4 1 1,-3 0-85,-2 5 1,-4-3-56,-1 7 1,-6-4-140,1 4 1,-1-5-81,2 5 0,-2-5 289,6 5 0,-6-6 0,3 3 0</inkml:trace>
  <inkml:trace contextRef="#ctx0" brushRef="#br0" timeOffset="63479">9129 8879 7717,'2'-15'407,"3"0"1,-4-1-272,4-4 1,2-1 5,-2-3 1,6-9-59,-1 3 0,-2-4 62,2 0 0,-2-2-171,2-3 1,3-2 22,-3 7 1,1-2-69,-1 1 0,3 4-161,-3-3 1,-2 8 104,2 1 1,-7 6-28,2-6 0,1 12-99,-1-1 93,0 2-8,2-3 190,-6 7 1,7 2-80,-3 6 102,-3 0 1,11 1 10,-3 4 1,-2-3-71,2 3 1,0 1 49,4-1 1,1 0-39,0-5 1,6 0 33,3 0 0,-1 0-32,2 0 0,-1 0 52,6 0 0,1-1-2,3-4 1,-3 1 13,3-5 0,4 4-29,1-5 0,9 5 3,1-5 0,11 7-12,-1-2 0,3-2 6,-3 3 0,-2-6 39,-3 5 0,1-5-65,-6 5 1,5-5-9,-5 5 1,7-6 9,-2 1 0,3 2 1,1-2 1,-5 5-83,-4-4 0,-5 5 86,-5-1 0,-8 4-42,-6 1 0,-3-5 25,3 0 1,-4 0-12,-6 5 0,0 0 5,-1 0 1,-1-2-6,-3-2-39,3 2 26,-5-5 0,2 7-59,0 0 65,-7 0-146,4 0 141,-7 7 1,0-4-5,0 7 1,0-5 30,0 5-6,0-1 0,0 6 4,0 0 0,0-5 11,0-1 1,0 1-33,0 5 16,0 0 1,0-1-1,0 1 0,0 0-7,0-1 0,0 6 2,0 0 1,-5-1 23,0-4 1,0 5-20,5-1 0,-5 6 0,0-6 1,0 7 11,5-1 1,-5 3 1,1 1 1,-1 0-2,5 1 0,-5 1-8,0 3 1,-2-3 2,2 3 0,2-2-2,-7-3 1,7-1 8,-2-4 0,-1 2-12,1-6 1,-5-1-1,5-4 0,0 0-32,5 0 0,0-6 29,0 1 6,0 0-10,-6 5 143,4-1-135,-5 1 0,7-5 106,0 0-87,0-7 21,0 3-59,-6-6 0,3 0 31,-7 0 0,5 0 87,-5 0 0,0 0-93,-4 0 1,-3-4 104,-2-1 1,-4 0-20,-7 5 0,-4 0-23,0 0 0,-7-5 53,2 0 0,-9 0-52,-1 5 0,0 0-36,5 0 0,0 0 33,0 0 1,-6 0-49,-4 0 0,-5 0 35,-5 0 1,-4 0-96,-11 0 0,6 0 50,-1 0 0,7 5-11,8 0 0,1 0 10,-1-5 1,0 0-3,0 0 0,7 0-42,3 0 1,3 0 44,2 0 0,8 0-20,7 0 1,1 0 14,8 0 0,6 0-57,4 0-134,7 0-2163,-4 0 2352,20 6 0,-3-4 0,11 4 0</inkml:trace>
  <inkml:trace contextRef="#ctx0" brushRef="#br0" timeOffset="63854">10099 8834 7569,'8'-6'-238,"-1"3"-30,-7-7 1,2 2 350,2-2 1,-2-3 362,3 3 0,-3-10-175,-2-4 0,1 1-76,4-1 0,-3-6-92,3-4 0,1 0 41,-1 4 0,2-1-200,-2-3 0,-4 8-26,4-4 1,-2 4-23,2-3 0,-3 6-667,3 3 411,-4-3 127,-1 7 233,0-5 0,0 6 0,0 1 0</inkml:trace>
  <inkml:trace contextRef="#ctx0" brushRef="#br0" timeOffset="64386">9923 8320 7569,'-2'8'-7,"-3"-3"0,2-3 105,-7-2 1,5 5 70,-4 0-170,-1-1 1,-5 1 93,0 0 1,2 2-106,3-2 0,-3-4 49,4 4 0,-3-2-33,2 2 0,-3-3 70,3 3 1,2-2-169,-1 2 0,4-3-209,-5 3-16,7-4-90,-11 6 240,13-6-108,-6 6 35,7-7 312,0 6-57,7-4 1,1 5-48,7-7 1,-1 5 116,1-1 0,0 6-90,0-5 1,-1 5 129,1-5 1,-2 6-67,-3-1 0,-4 3 114,-6 2 1,0 0-43,0-1 1,-1 3 13,-4 2 1,-8-3-129,-7 4 1,1 1 2,4-1 0,-2 0-100,-2-6 0,3 1 91,-4 0 1,2-2-669,-2-4 659,4-2 0,-5 0 0,6 1 0</inkml:trace>
  <inkml:trace contextRef="#ctx0" brushRef="#br0" timeOffset="65428">11260 8467 6345,'9'0'384,"4"0"1,-5 0-6,7 0 1,-1-2-138,1-3 0,0 4 42,-1-4 0,3 2-162,2-2 0,4 3 18,7-3 1,-1-1 19,0 1 0,2-2-54,4 2 0,2 4-153,7-4 1,4-2 127,6 2-102,6 1 1,9-1 1,-1 0 0,-7-2-107,-3 2 1,-9 4 24,-14-4 0,-3 3 107,-12 2 28,0 0-35,-12 0-155,-2 0 158,-6 7 0,-1-1-147,-4 4 1,1 1 53,-5-6 1,-1 5 33,-5-5 1,5 5-23,1-5 1,4 6 22,-5-1 0,5-2 24,-5 2 1,7-5-102,-2 5 141,-3-1 0,6 6-50,-3 0 0,-1-5 53,1-1 1,0-4-34,5 5-3,0-7-36,0 4 83,7-7 1,-4 0-39,7 0 0,-6-5 91,6 0 0,0-6-87,5 1 124,-1-3 0,3-5-21,2 3 1,-2-8 48,2 9 0,-2-4-5,-3 3 0,1 0-78,0 1 0,-1-1 350,1 0-268,0 0 1,-2 1 88,-3-1-119,-4 0 0,-7 2-165,-4 3 1,-5-1 21,-10 6 1,-3 0-76,-6 5 1,5-1-257,-1-4 0,1 3 181,-6-3 1,-1 4-220,-3 1 0,3-2 403,-3-3 0,-4 3 0,0-4 0</inkml:trace>
  <inkml:trace contextRef="#ctx0" brushRef="#br0" timeOffset="67972">14715 8761 7569,'-10'0'0,"0"0"0,0 0-79,-4 0 131,-8 7-12,0-6 0,-8 6 107,1-7 1,-7 0-66,-3 0 1,-10 0 144,-5 0-149,3 0 0,-6 0-21,3 0 1,-5 0 147,-4 0-193,-4 0 0,-13 0-70,-4 0 0,-2 1-9,-3 4 0,6-2-20,0 7 1,-7-5 0,-8 5 1,48-5 0,0 0-94,-48 9 0,5 1 62,10 0 0,5-2 32,9-3 1,4 3 31,6-3 0,2-4 90,3-1 1,5 2-77,10-3 0,-1 1 69,11-5 0,-2 0 67,11 0 13,1 0 72,11 0 0,0-1-56,3-4-67,3 3-47,-5-11 51,7 5 1,2-2-39,3 0 1,-2 1-7,7-6 4,-7 7-13,10-5 1,-9 4 3,5-5 0,-4-1 17,5 0 28,-7 1-30,10-1-7,-11-6-52,11 4 51,-5-10-6,1 10 6,4-10-8,-5 10 0,2-9 11,-1 7-6,1-8 127,-2 5-123,5-1-1,-4-5 0,5 10 141,1-7-137,0 1 0,-1-5 28,1-1-7,0 1 1,6-1-72,-5 1 61,12 0 11,-12-1-10,6 7-136,-8-4 128,1 10-9,-7-11 1,4 12-74,-7-4 1,1 6 80,-1 4-124,-3-3-10,4 11 111,-6-11-96,0 12 75,0-6 11,7 7-12,-6-6-6,12 4-5,-11-11 4,11 5 37,-5-7-40,0 7 1,1-4-20,-5 7 35,-2 1 7,5 4 70,-1 0-85,-4 0 126,11 0 0,-5 4-104,7 1 0,-1 0 54,1-5 1,1 5-4,4 0 0,0 0 9,9-5 0,-3 0-8,8 0 1,2 0-16,-1 0 1,6 0 31,-2 0-42,3 0 1,2 0 38,0 0-55,0 0 0,1 0 21,-1 0 0,6 0-50,4 0 1,10-5 27,5 0 1,2-5-7,3 5 1,-7-4-17,-3 4 1,-11-5-5,-4 5 0,0-5-18,-4 5 0,0 0 34,-10 5 1,-1 0 32,-5 0 1,1 0-34,-1 0 1,0 5-10,1 0 1,-1 2 6,1-2 0,-1-4-2,0 4 1,-4-3 0,-1-2 0,-4 0 6,5 0 1,-8 0-70,3 0 63,3 0 1,-7 0-17,4 0 1,-2 0-5,1 0 1,-2 0-7,2 0 1,4-5-5,2 0 1,-4 0 37,-1 5-25,2 0 6,-5 0 0,4 0-14,-6 0-12,-7 0 26,5 0-7,-11 0-126,11 0 126,-12 0 0,11 2-88,-7 3 79,6-4 1,-9 12-8,3-3 1,-4-2 4,-1 2 0,0 0 0,0 5 1,-1-1 50,-4 1 0,3 0-48,-3-1 1,-1 3 17,1 2 0,-5-2-1,5 2 1,-5 3-1,5-3 1,-5 6-16,6-6 85,-8 7-69,4-3 1,-7 7 41,1-1-39,5-6 1,-4 5 0,5-5 14,-7 6 0,2 0-14,4 1 0,-4-1 16,3 1 1,2-3-13,-2-2 1,5 1 4,-5-6 1,5 4-14,-5-4 3,7-1 1,-5-6-292,3-3 175,3 3-581,-11-11 245,12 4-274,-12-6 731,5 0 0,-7-6 0,0-2 0</inkml:trace>
  <inkml:trace contextRef="#ctx0" brushRef="#br0" timeOffset="68538">13686 8643 7569,'-8'-1'190,"3"-4"0,3-3-20,2-7 0,-5-1-4,0-4 0,0 2 17,5-6 1,2-3-7,3-7 0,3 2 6,7-8 1,-1 8-191,1-3 1,0-1 86,0 2 0,-1 0-435,1 4 0,-7 1 114,-3 0 0,2 4-39,-3 1 0,1 11-886,-5-2 1166,0 3 0,-6 4 0,-2 2 0</inkml:trace>
  <inkml:trace contextRef="#ctx0" brushRef="#br0" timeOffset="69222">13348 8202 7569,'-15'7'-433,"0"-5"0,1 6 663,-1-3 1,-1-2-44,-4 7 1,2-5-132,-7 4 0,1 0 34,-5 0 0,-1 4-180,1-3 1,-1 3 71,1 2 0,6 0 82,4-1 0,-3 1-110,3 0 0,1 1 62,8 4 1,-3-4-86,3 4 0,-1-4 67,1-1 1,3-1-87,7 1 1,0 0 13,0 0 6,0-1 1,7 1 52,3 0 1,8-7-11,1-3 1,6-4 22,-6-1 1,6 0-25,-6 0 0,6 0 144,-5 0 0,-1-6-78,-4-4 0,-5 2 102,-1-2 1,-5 0 10,1-4-21,-4-1 0,-1 0-113,0 0 0,-6 6-111,-4-1 0,-5 7-275,-4-2 1,-3-2 59,-2 2 307,-4 0 0,5 5 0,-6 0 0</inkml:trace>
  <inkml:trace contextRef="#ctx0" brushRef="#br0" timeOffset="70523">15097 8423 7260,'6'8'-346,"3"-1"547,5-7 0,1 0 38,0 0 1,-1-5-57,1 0 1,5 0-46,-1 5 0,6-5-6,-6 0 0,6-1-11,-6 1 1,8 3 23,-3-3-37,4-3-5,8 6 0,3-9-88,10 6 0,5-2 48,10 3 1,7 2-43,8-3 0,1-1-151,-2 1 1,2 0 66,4 5 1,2 0 52,-3 0 0,-3-5-51,-1 0 0,-11 0 38,-4 5 1,-3 0-8,-3 0 1,1 0-60,0 0 0,-2-5 57,-3 0 0,-7 0-46,-12 5 0,-3 0 46,-12 0 11,0 0 387,-12 0-367,-2 0-298,-6 0 271,-13 0 1,8 2 47,-9 3 1,7-2-73,-3 7 72,0 0 1,-3 4-40,4 1 1,-3-5 8,7 0 0,-5 0 21,6 4 1,-6 1-17,5 0 1,-2-1 14,2 1 1,2 1-18,-7 4 1,7-2 14,-2 6 0,-1-4-13,1 5 1,0-1 35,5 5 0,-5-4-29,0-1 1,-1-4 0,1 5 1,3-6-2,-3 6 1,-1-7 0,1 1 0,-5-3-154,5-1-1,-6 0 137,9-7-298,-11 5 0,10-11-80,-7 3 393,7-4 0,-11-1 0,6 0 0</inkml:trace>
  <inkml:trace contextRef="#ctx0" brushRef="#br0" timeOffset="70824">17258 8996 7569,'-7'8'-313,"-1"1"261,-7-5 0,-4-2-24,-1 3 66,-6-3 140,3-2 1,-11 0 456,-1 0-270,-5 0-131,2 0-79,-6-7 0,0 5-79,6-4 0,-4 4-181,3-3 268,3 4-192,0-6 1,1 7-387,1 0 402,0 0 0,-2 0-369,-3 0 430,3 0 0,-7 7 0,6 1 0</inkml:trace>
  <inkml:trace contextRef="#ctx0" brushRef="#br0" timeOffset="71225">17037 9320 7569,'-15'0'-308,"-6"0"0,3 0 318,-6 0 0,-1 0 246,-4 0 0,-1 0-50,1 0 0,0-2-149,-1-3 1,1 3 41,-1-2 1,3 2-168,2 2 1,-1 0-28,6 0 0,-4 0-136,4 0 0,1 0-614,4 0 845,0 0 0,1 6 0,-1 3 0</inkml:trace>
  <inkml:trace contextRef="#ctx0" brushRef="#br0" timeOffset="71447">16875 9540 7569,'-14'8'-697,"-1"-1"1264,0-7 0,-6 0-163,-3 0 0,1 0-369,-2 0 1,1 0-61,-6 0 0,1-5-11,0 0 1,4-5 35,1 5 0,-1-6 0,-4 3 0</inkml:trace>
  <inkml:trace contextRef="#ctx0" brushRef="#br0" timeOffset="72791">5939 7614 7569,'0'-8'-341,"7"2"930,-5 6-92,4-7-80,-6 6-29,0-6 1,0 19-354,0 2 0,0 4 60,0-3 1,-5 6-73,0 4 1,-6-3-73,1 3 0,2 4 32,-2 6 0,2 1-228,-2-2 155,-3-3 1,5 6 22,-7-2-216,0-4 1,6 0 105,-1-7 1,2-6-105,-2 2 1,-2-9-502,8-1 782,-1-7 0,5-3 0,0-8 0</inkml:trace>
  <inkml:trace contextRef="#ctx0" brushRef="#br0" timeOffset="73082">5983 7879 7569,'15'0'-69,"-5"0"344,0 0-143,-7 0 228,4 0-162,-7 7-43,0-6 0,-2 12-90,-3-3 0,2 3 75,-7 2 1,0 0-141,-5-1 1,1 3 51,-1 2 0,0-2-85,1 2 1,-6-3-23,0-1 1,1 0 14,4 0 0,-4-6-72,-1 1 0,0-7 84,6 2 0,-6-3-64,0-2 1,1-5 77,4 0 1,5-6-161,1 1 0,-1-3-22,-5-2 1,0-1-156,1-4 1,4 4 350,0-4 0,0-3 0,-4 1 0</inkml:trace>
  <inkml:trace contextRef="#ctx0" brushRef="#br0" timeOffset="29869.808">5234 3922 7077,'10'-5'272,"-1"0"0,1-6-208,5 1 0,0-1 35,-1 1 1,6-8-24,-1 3 0,6-4-12,-5-1 0,7-3 13,3-6 0,-1-1 70,5 1 0,-4-1-48,-6 1 0,2-5-1,-6-1 0,0 6-140,-6 5 0,-1 6 78,-3-2 1,2 4-136,-7 1 1,-1 5 97,-4 0 1,-1 7-49,-4-2 1,-3 4 25,-7 1 1,0 1-21,1 4 0,-1 3 24,0 7 0,-1-2-4,-4-3 1,4 5-46,-4-1 1,7 1 53,-1 5 0,5 1-53,-10-2 0,11 8 48,-7-3 1,4-1 6,-4 1 1,0 1-16,0 4 0,6-1 25,-1-3 1,2 1-21,-2-7 0,-3 6 5,3-6 0,4 1-39,1-5 0,-2-6 36,2 1 1,0-5-16,5 5-11,0-7-55,0 4 1,5-9 96,0-3 0,7-1-9,-3-4 1,4-3 8,2 3 1,1-3 35,4-2 0,-4 1-46,4-1 0,3 0 40,1 0 1,-1 1-36,2-1 0,-1 5 87,6 0 0,-3 6-72,-2-6 0,-4 7 123,-6-2 0,-1 3-40,1 2 1,-5 0-29,0 0 1,-5 2 74,4 3-34,-5-4-105,2 12 60,1-5 1,-6 2-120,4 0 1,-5-5 90,-5 5 1,-3-7-86,-6 2 0,4 3 32,0 2 0,0-4-3,-5-1 1,1 2-26,-1-2 0,5 4 45,0-4 1,6 2-179,-6-2 145,7-4 19,-4 13-29,0-6 70,6 6 0,-4-1-17,10-3 0,-2 3 5,7-3 0,0-3 13,4-2 1,3 1-24,2-1 0,-1 0 29,7-5 0,-1 0-23,6 0 0,-1 0 36,0 0 0,-6-5-34,-3 0 1,1-5 41,-1 5 0,-1-6-34,-4 1 0,-5 2 2,0-2 1,-5 7-37,4-2 35,-5-3 0,7 5-87,-6-7 90,0 7-34,-5-4-178,0 7 198,0 13 1,0-8-17,0 10 0,1-9 38,4 4-36,4-7 1,5 9 50,1-7 1,0-1-35,-1-4 1,6 0 6,0 0 0,1 0-4,-2 0 1,-1 0 1,7 0 1,-7-1-4,1-4 0,-2 3 0,-3-3 0,1-1 44,0 1 0,-5-5-27,-1 5 109,-5-6-97,2 3-2,-6-7 0,-1 2-9,-4 3 1,-5 2 1,-10 3 1,2 3-82,-6-2 0,1 2 74,-2 2 0,-1 0-233,7 0 1,-6 5 64,6 0 0,4 4-788,5-4 461,0 7 473,2-4 0,-5 7 0,5-1 0</inkml:trace>
  <inkml:trace contextRef="#ctx0" brushRef="#br0" timeOffset="30329.808">6395 3775 7569,'8'0'-1213,"5"7"1260,-5-6 496,1 6 1,-1-6-5,-3 4-304,-4-3-22,6 4-165,-7 1 0,0-4-6,0 7 0,-5 0 16,0 5 0,-6-1-63,1 1 0,-3 0 74,-2-1 0,0 1-103,1 0 1,-1 4 41,0 1 1,1 1-60,-1-1 1,0-4-36,0 4 1,2 1 92,4-1 1,-4 1-46,3-2 1,2-2 31,-2 2 0,6-2-32,0-3 1,2 1 26,2 0 1,0-5-123,0-1 43,0-5-8,0 2 53,6-6 0,1-1 14,3-4 1,3 1 36,-3-5 1,4-3-42,6-7 1,-4 2 70,4-2 0,1-3-59,-1 3 1,4-2 92,-4 1 1,-1 8-40,-4-2 1,0 2 3,0-2 0,-1 1 19,1 3 1,-5-2-24,0 7 56,-1 1-39,6 4-46,0 0 48,-1 0-351,1 0 105,0 6-680,0 2 876,-1 0 0,1 5 0,0-4 0</inkml:trace>
  <inkml:trace contextRef="#ctx0" brushRef="#br0" timeOffset="30679.808">7027 3937 7569,'0'8'-1395,"-6"5"1534,4-11 0,-6 9 341,3-6-234,3 0 1695,-4-5-1603,6-7-217,0-1 1,0-2-70,0 1 0,0-1 45,0-5 1,5 0-218,-1 1 1,3-1 104,-2 0 1,-2 2-501,7 3 0,-7-3 276,2 4 1,-2 0-1004,2 0 1242,-3 5 0,4-9 0,-6 5 0</inkml:trace>
  <inkml:trace contextRef="#ctx0" brushRef="#br0" timeOffset="32539.808">7365 4113 7303,'0'-10'349,"0"1"0,0-1-227,0-5 0,0-1-31,0-4 1,5 2 10,0-6 1,5-1-21,-5-4 0,6-1-4,-1 1 1,-2 0-91,2-1-17,-7 1 0,9-4-61,-8 4 0,1-4 96,-5 9 0,0 1-79,0-2 0,5 7 56,0-1 0,0 7-40,-5 2 46,0 1 1,-5-1-58,0 0 55,0 7 9,-1-4 19,-2 1-18,-7 4 1,0-9 64,1 6-61,-1 0 1,0 0 33,0 0 0,1 0-29,-1 5 1,0 0 99,1 0 1,-1 0-57,0 0 0,1-5 73,-1 0 0,-1 0 7,-4 5 1,0 0-77,-9 0 0,1 0 71,-11 0 1,-5-1-65,-5-4 1,-7 3-53,2-3 1,-3 4 60,-1 1 1,0-5-59,4 0 0,-3 0 11,3 5 0,-1-5-73,1 0 0,-3-1-5,3 1 0,-3 1 74,-2-5 0,7 4-62,3-5 0,5 2 45,4-2 0,3-3-19,3 3 0,2 2 18,-2-2 1,-3 2-9,-3-2 0,-2-1-3,-2 6 0,5-2-2,-1 2 1,3 4 34,-2-4 1,-2 2-25,7-2 0,-1 3-56,6-3 0,-1 4 53,1 1 1,5-5-34,-1 0 0,2 0 27,-1 5 0,-2 0 15,6 0 0,-6 0 13,1 0 0,3 0 5,-3 0 1,5 0-62,-4 0 0,6 0 32,-2 0 0,4 0-60,1 0 65,1 0 1,-1 0-42,0 0 0,5 0 33,1 0 1,0-2-30,0-3 0,0 4-10,5-4 1,0 3-50,-5 2 12,5 0 72,-2 0 23,19 0 17,-3 7-29,11 1 1,-11 7 2,-1-1-65,-5 1 1,7 5 56,-6-1 1,0 1-17,-5-5 0,0 1 15,0 3 1,0-1-5,0 7 1,0-6 10,0 6 0,0-5 2,0 4 0,0 1 15,0 4 1,0 0-25,0 1 1,-2-1 47,-3 1 0,4-1-38,-4 0 1,-2 1 3,2-1 0,-6 1 0,1-1 0,2 0-9,-2 1 1,2-1 2,-2 1 0,2-3-1,3-2 1,2-4-5,-7-6 1,7-1 5,-2 1 1,3 0-89,2 0 0,0-6 79,0 1 1,0-5-111,0 5 83,0-7 23,0 10 2,7-11 1,-1 6 2,4-3 0,-2-3 58,-3 2-65,3-2 1,7-2 44,0 0 1,-5 0-32,-1 0 1,1 0 69,5 0 0,5 0-62,-1 0 0,6 0 84,-6 0 0,6 5-47,-6 0 1,7 0 4,-1-5 1,-2 5 8,1 0 0,-4-1-22,4-4 0,-4 5 48,4 0 1,-4 0-36,5-5 1,-6 5-2,6 0 0,4 0-3,5-5 0,7 0 17,-2 0 0,4 0-37,1 0 0,0 0-3,0 0 1,4 0-35,-4 0 1,1 0 48,-10 0 0,4 0 19,-5 0 1,0 0-25,-4 0 0,4 0 23,0 0 1,7 0-23,-2 0 1,4 1-16,1 4 0,-1-3 0,-4 3 1,3-3 0,-3-2 1,2 0-48,-2 0 0,2 0 53,-6 0 0,0 0-16,0 0 0,2 0 7,7 0 1,-4 0-23,-1 0 0,0-5 15,5 0 0,0 0 56,0 5 1,-5 0-19,1 0 1,-8 0 4,3 0 1,-6 0-9,-4 0 1,2 5-15,-2 0 1,-4 0-58,-1-5 0,-2 0 59,1 0 0,-6 0-55,7 0 1,-12 0 65,7 0-179,-4 0 0,4 0-293,0 0 174,-7 0-480,-2 0 485,1 0 1,-7 0-600,0 0 0,-7 0 848,-7 0 0,-1 6 0,0 2 0</inkml:trace>
  <inkml:trace contextRef="#ctx0" brushRef="#br0" timeOffset="34689.811">5440 7215 7349,'14'0'107,"1"0"0,-5-2 35,0-3 1,1 2-109,9-7 1,1-5 81,3-4 0,4-2-12,-3 1 1,7-1 54,3-4-63,-1-3 1,-5 6 0,1-8 0,-7 1 12,-4-1 0,-3 6-173,-1-1 0,-2 3 113,-3-3 1,1-1-127,-6 6 0,0 1 106,-5 4-234,0 7 92,0-5 0,-1 11 50,-4-3 38,3 4 1,-6 2 7,3 4 0,3-2 13,-3 7 0,-1 0-13,1 5 1,-6-1 6,1 1 1,-2 6 0,3 4 0,-9 1-16,3-2 0,-3 4 16,3-3 1,1 2-44,-1 3 0,0-6 1,0 1 0,-4-6 31,-1 6 1,1-7-74,4 2 0,0-4 28,1-1-144,-1-1 115,0 1 28,7-7 46,1-1 0,7-9 2,0-3 0,2-3 68,3-7 0,3 5-81,7 1 0,0-4 42,-1-2 0,6-6-26,-1 11 0,1-6 73,-5 6 0,-1 2-54,1-2 1,0 5 104,0-5 0,-1 7-68,1-2 0,0 3 75,-1 2 0,-4 2-9,0 3 1,-2-2-66,2 7 0,1-5-27,-6 5 1,2-6 87,-2 6-92,-4 0 84,12 5-122,-11-1 12,5 1-19,-7 0 0,0-7 0,-2 3 44,-3-6 0,3 2-72,-3-2 66,4-4 1,-4 8-50,0-5 42,0-2 1,5 6-8,0-3 7,0-3 2,0 4 0,7-1 1,2 0 1,0 0 0,0-5 1,1 0 42,5 0 1,1 0-43,4 0 1,-4 0 71,4 0 1,1-5-61,-1 0 1,4-5 45,-4 6 0,6-8-27,-2 2 0,-1-1 11,2 1 0,-7-3 1,1 3 1,-2-1 22,-3 1-101,1-3 1,-7 10 84,-3-7-152,3 7 120,-6-4 0,3 7-156,-10 0 81,3 7-10,-11 1 10,12 6 39,-6 1 1,7-5-28,0 0 0,0-5 24,0 4 1,2-4 12,3 5 1,3-7-17,6 2 0,1 2 48,0-2 0,4 0 10,1-5 0,5 0 5,-6 0 1,6 0 12,-6 0 0,1-5-41,-5 0 26,6-7-20,2 4 0,-1-6 25,-2-1 0,-8 5-19,-3 0 1,-4 5 143,5-4-126,-7-1 1,4 0 3,-7 0 0,-7 7-61,-3-2 0,-3-2 48,-1 3 0,-6-1-147,1 5 1,-8 0 83,3 0 0,3 0-75,1 0 0,0 1 53,6 4 1,-4-2-272,8 7 1,3-5-381,3 5-272,2-7 720,2 10 0,6-11 254,4 3 0,10-2 0,4 2 0,-1-3 0,2 3 0,-7-4-72,1-1 0,3 0 72,-3 0 0,1 0-4,-6 0 0,1-5 123,0 0 0,0-4 173,-1 4 0,1-5 21,0 5 1,-1-2-66,1 3 1,0 2 149,-1-3-158,1-3-188,0 6 0,-7-6 196,-3 3-230,3 4 30,-6-6 33,4 7-169,-6 7 103,-6 1 0,-2 6-56,-7 1 1,0 5 37,0-1 0,1 2-34,-1-1 0,-5 3 51,1 6 1,-6 1-97,6-1 1,-6 5 45,6 1 1,-3-1-84,3-5 1,2 1 77,-2-1 0,4-6-66,5-3-88,-3-4 107,5-1-23,0-7 1,8-3 53,10-10 0,8-8 83,1-7 1,6-6-30,-6 2 1,8-4 14,-3-2 1,2 1 59,-1 0 0,1 4-56,-7 1 0,6 6 27,-5-2 1,-1 4-39,-4 1 1,4 5 82,1 0 0,-5 6-39,-5-6-71,-1 6-12,6-2-74,0 6 1,-1 0-201,1 0 0,-5 5 115,0 0 0,-1 0-238,6-5 431,0 0 0,6 0 0,2 0 0</inkml:trace>
  <inkml:trace contextRef="#ctx0" brushRef="#br0" timeOffset="35179.811">7277 6979 7569,'8'0'-27,"-1"2"300,-7 3-120,0-3 154,0 11-74,0-5-243,0 7 26,0-7 0,-5 5-22,0-3 0,-2-4 137,2-1 1,2 2-98,-7-3 42,7 1-183,-10-5 117,5 0 0,-2-1-112,0-4 0,7-3 0,-2-7 1,3 0 83,2 1 0,0-1-82,0 0 1,5 5 37,0 1 1,7 0 14,-2 0 0,3 0 10,1 5 0,1 2 71,0-3 0,-1 3-60,1 2 1,0 2 174,-1 3-81,1 3 1,0 7-23,0-1 1,-7 1-23,-3 0 1,-4-5-3,-1-1 1,-6 1-13,-4 5 1,2 0 14,-2-1 1,0 1-40,-5 0 0,1-1 30,-1 1 0,0 0-45,1 0 1,4-6 18,0 1 3,7 0 0,-9 0 34,7 0-25,1-7 1,5 3-4,4-6 0,-2 0 3,7 0 1,5 0-114,4 0 1,3 0 105,-3 0 1,4-1-350,7-4 0,4 3-359,0-3 713,7 4 0,-3 1 0,6 0 0</inkml:trace>
  <inkml:trace contextRef="#ctx0" brushRef="#br0" timeOffset="36749.811">7821 7362 7569,'0'14'-1470,"-2"-5"1552,-3-5 0,2 0 216,-7 1 0,0-4-88,-4 4 0,-3-3 16,-2-2 0,-4 0-59,-6 0 1,-2 0 70,-4 0 0,-2 0 111,-7 0-265,-7 0 0,5 0 77,-3 0 0,-1 0 7,1 0 1,-2 0-143,2 0 0,-5 0 62,-10 0 1,-3 0-145,-6 0 0,-1 0 98,1 0 0,4 0-105,1 0 1,4 0-22,-5 0 0,1 0 16,-6 0 0,2 1 42,4 4 0,-6-3 27,11 3 0,-4-4-99,13-1 1,2 5 50,-2 0 1,5 0-12,-5-5 1,5 5 31,-5 0 1,7 1 19,-2-1 0,3-3-19,2 3 0,4 1-9,1-1 0,8 0 18,2-5 0,-4 5 3,9 0 0,-7 0 29,6-5 0,-1 2-28,2 2 0,-4-2-89,3 3 1,4-3 72,1-2 32,4 6 1,1-4 0,1 3 4,6-4 42,-6-1-77,13 0 45,-6 0 0,9-5 57,3 1 1,-2-3-44,7 2 0,-5-1 147,5-4-130,-7-3 0,8 5 77,-6-7 1,5 0-16,-5 0 0,5 1-59,-5-1 1,6 0 48,-1 1 0,-4-6-38,-1 0 1,2-4-38,-2 4 0,1-6 43,-1 2 0,-2 1-78,7-2 1,-5 1 8,5-6 0,-5 1 26,5 0 0,-2 3-21,2-4 1,3 6 25,-4-6 1,0 1-110,0 4 1,-4 2 95,5-1 0,-2 6-111,2-2 1,1 4 94,-6 1 1,5 1-33,-5-1 0,5 5-38,-5 0 51,6 7 0,-8-8 33,7 6-46,-6 0 78,2 5-56,1 0 56,-6 0-85,6 0 32,-1 0 1,-2 0-4,5 0 0,-4 0 4,5 0 1,0 0-3,5 0 1,-1 0 17,1 0 1,5 0-19,-1 0 1,7 0 70,-1 0 1,-1-5-22,6 0 1,-4-1 6,8 1 0,2 3-27,-2-3 1,7 3-4,-2 2 0,-1 0 10,1 0 0,2-1 26,8-4 0,-2 3 0,7-3 0,0-1 5,5 1 1,0-6 4,0 1 1,-2 2 80,-3-2 0,1 5-118,-6-5 0,5 7-97,-5-2 1,7 3 92,-3 2 0,5-5-72,0 0 0,1 1 52,0 4 1,-7 0-20,-3 0 0,-3 4 7,-2 1 1,-6 2-5,-4-2 0,-3-4 8,-2 4 1,2 2-1,4-2 1,-4 0-46,3-5 0,-3 5 42,-2-1 1,1 1 1,-1-5 1,1 0-6,-1 0 0,-4 5-29,-1 0 0,-4 0 25,4-5 1,-6 0-8,2 0 0,-4 0 0,-1 0 1,-1 0-2,1 0 0,-5 0 7,0 0 1,0 0-3,4 0 1,-4 0-28,0 0 0,-5 0 21,5 0 0,-6 0-28,6 0 0,-5 0 29,5 0 0,-5 0 28,5 0 0,-1 2-18,6 3 0,-5-4 1,0 4 1,0 2 11,4-2 0,-4-1-16,0-4 1,-5 5 30,5 0 1,-6 2-32,6-2 16,-7-4 1,9 8-10,-7-5-58,6-2 38,-3 11-3,1-11 40,4 11 1,-10-12-23,7 4-59,-7 4 44,4-8 33,-7 12 0,0-10-24,0 7 7,0-6 11,0 9 0,0-5 1,-2 5 92,-3-3-98,3 3 9,-4-5 0,1 7-3,0-1 1,0-4 28,5 0-21,-6 0 1,2 4-6,-5 1 0,5 0 13,-1-1 0,-1 1 1,1 0 1,-2 0 23,2-1 0,2 1-32,-7 0 1,6-1 37,-6 1 0,5 1-30,-5 4 1,2-4-11,-2 4 1,-1-4 13,6-1 1,-5 0-4,5-1 0,-5 3 4,5 2 1,-4-7 0,4 2 0,-2-2 16,2 3-1,4-1-6,-6 1 8,7 0 18,0-1 1,0-4-10,0 0 34,0-7-1179,0 4 241,-6-7 147,4 0-134,-11 0 839,5-7 0,-7-7 0,0-9 0</inkml:trace>
  <inkml:trace contextRef="#ctx0" brushRef="#br0" timeOffset="41329.81">21829 2658 7569,'0'8'-753,"0"-1"1686,0-7 0,0-12-813,0-2 1,7-6-46,2 0 0,0 2 45,0-6 1,3-2-124,7-9 0,-2-1 54,2-3 1,-2-2-140,-3 7 0,1-5-357,0 5 0,-1-1 243,1 6 0,-5 6-352,0 4 0,-5-1-86,4 5 640,-5-3 0,9 10 0,-5-7 0</inkml:trace>
  <inkml:trace contextRef="#ctx0" brushRef="#br0" timeOffset="41549.811">22241 2055 7569,'8'7'798,"5"-6"-177,-12 6-462,6-7 0,-7 2-30,0 3 0,-7-4 0,-4 4 138,-7-3-202,2-2 0,-17 5 21,4-1 0,-10 3-149,-1-2 1,-7-3-578,-2 2 460,0 5 0,5-8-142,0 4 1,5-3 134,-1-2 0,13 1-867,-3 4 1054,4-3 0,-3 4 0,-1-6 0</inkml:trace>
  <inkml:trace contextRef="#ctx0" brushRef="#br0" timeOffset="41909.811">22079 2702 7890,'-15'0'271,"1"0"0,-3 0-264,-2 0 1,-4 0 106,-7 0 1,1-5-153,0 0 0,-6 0 69,1 5 0,5-1-143,4-4 1,5 3 42,-4-3 0,6 4-58,-2 1 0,4 0-302,1 0-243,1 6-183,-1-4 855,7 4 0,1 1 0,7 1 0</inkml:trace>
  <inkml:trace contextRef="#ctx0" brushRef="#br0" timeOffset="43729.811">22079 2599 7569,'15'0'0,"-1"0"-37,1 0 1,0 0 12,-1 0 1,3 0 155,2 0 1,-2-6-32,2-4 1,-1 2-116,2-2 1,-4 0 53,4-5 1,-4 6-95,-1-1 1,-5 2 89,-1-2 1,1-2-65,5 7 16,0 1-24,-1 4 1,-4 0 9,0 0 97,0 0-84,4 0 1,-1 6 43,-3 4 1,-3 3-81,-7 2 0,0-4 68,0 4 0,-2-7-35,-3 12 1,2-12 9,-7 6 0,7-2-11,-2 3-37,-3-1 56,6 1-35,-4-7 32,6-1 0,6-7-30,4 0 1,3-2 21,2-3 1,0-1-27,-1-4 1,6-3 30,-1 3 0,8-3-2,-3-2 1,-3 2 17,-1 3 1,1-1-22,-1 6 0,-1-5 96,-4 5-92,0 0 183,-1 5-167,1 0 0,-5 5 10,0 0 18,-7 7-27,3-4-47,-6 6 49,0 1 0,-1-5-53,-4 0 47,3-7-37,-4 4 30,6-7 0,1 4 14,4 1 1,3 0 18,7-5 0,0 2 6,0 3 0,-6-4 82,1 4-51,0-3 1,5-2-32,-1 0 0,-4 0-3,0 0 0,0 0-28,4 0 29,1-7 1,0 1-16,0-4 1,-1-3 15,1 3 0,0 2 40,-1-2-48,1 0 18,0-4 38,-1 6-24,-5 1 92,-3 7-128,-6 0-31,0 7 1,0-4-4,0 7 1,-6-2-50,-4 2 0,2 3 70,-2-4 1,-2 9-33,-7 2 0,3 1 20,-4-1 0,-1 3-51,1 6 1,-6 1 33,1-1 1,-2 0-52,-3 1 0,1-1 51,-1 1 1,3-1-77,2 0 0,2-6 73,4-3 0,7-6-34,-2-4-200,2 3 180,4-11-10,2 5 1,7-9 30,4-3 0,8-5 98,7-9 1,7-4-46,3-7 0,-1 1 2,6 0 1,-3-3 35,3-2 1,-4 3-60,3-3 1,-1 3 89,1 1 0,-8 3-70,3 2 1,-3-1 53,4 6 0,-1-1-46,1 2 1,-7 7-6,-4-3 0,2 6-3,-1-1 1,0 3 1,-6 7 0,-4 0-16,0 0 1,-5 0 20,5 0 0,-7 2-36,2 3 1,-4 3 26,-1 7-47,7-1 1,-5 1 39,2 0 0,0-2 16,1-3-10,-4 3 0,12-7-4,-3 4 16,3-3 0,2-7-16,0 0 1,-1-5 38,1 0 1,0-7-31,-1 3 1,-1-4 31,-3-2 1,3 0-28,-3 0 0,2 1 35,-3-1 0,4 0-13,-3 1 0,-2 1 2,2 3 1,-5-2 3,5 7 1,-7-1-15,2 1 1,-2 3 100,2-3-70,-3 4 5,4 1-150,-6 6 1,0 3 50,0 5 1,-1-4-13,-4 0 1,3 0 25,-3 4-6,4 1 96,1 0 0,1-2-82,4-3 1,-2-4 79,7-6 0,-5 0-56,5 0 0,0 0 9,4 0 1,1 0-10,0 0 1,0 0-2,-1 0 1,1-5 22,0 0 1,-1-4-19,1 4 0,0-7 26,-1 2 1,1 2-32,0-2 1,-5 1 90,-1-6-57,1 0-49,5 1 1,-5 0 14,0 5-11,-7 2-34,3 1 54,-6 4-42,0-5-26,0 21 0,-1-5 50,-4 11 0,2-5-86,-7-6 0,6 4 56,0-3-7,2 3 59,2 2-65,0 0 129,0-1 0,2-5-90,2-4 0,5-4 30,5-1 0,1 0-16,0 0 1,1 0 2,4 0 1,-4-1 7,4-4 1,1 1-10,-2-5 0,1 4 38,-5-5 0,-1 5-26,1-5 48,0 0 0,-2-4-50,-3-1 0,1 5 79,-6 0 1,6 1-67,-1-6 1,-2 0 1,2 0 1,-5 2 6,5 4 1,-7-4 34,2 3-137,3-3 127,-6-2-125,11 0 78,-11 1 0,9-1 10,-6 0 1,5 0-14,-5 1 0,4-1-1,-4 0 0,7 1-22,-2-1 1,-2-5 21,1 1 0,1-1-13,5 5 0,-5-4 16,0-1 0,-6 2-59,6 9 56,-6-5-105,2 13 66,1-12-33,-6 11 1,-6 14-64,-9 12 0,-4 2 59,3-1 1,0-1 29,1 6 1,-1-1-20,0 0 0,1 7 3,-1 3 1,0-1 67,0 1 0,1-4-43,-1 4 0,5-7 5,0 3 0,2-6-9,-2-4 0,-3 1-18,4-7 65,2 1 0,1-10-63,6 0 22,0-7 1,0 2-1,0-10 0,6-5 24,4-10 0,5 2-19,4-6 0,-1-1 46,7-4 1,-6 0-17,6-1 1,-1 6-13,6-1 0,-1 2 9,0-1 1,1-2-12,-1 6 0,5 2-323,1 8 1,6-1 131,-2 6 0,-3 0 192,-2 5 0,4-6 0,-1-3 0</inkml:trace>
  <inkml:trace contextRef="#ctx0" brushRef="#br0" timeOffset="44769.811">24872 2643 7703,'8'0'203,"-2"0"0,-4-1-137,3-4-170,-3 3 0,4-6-206,-6 3 0,0 2 62,0-7-410,0 7 658,0-10 0,7 4 0,1-5 0</inkml:trace>
  <inkml:trace contextRef="#ctx0" brushRef="#br0" timeOffset="44929.81">25019 2393 6915,'14'0'0</inkml:trace>
  <inkml:trace contextRef="#ctx0" brushRef="#br0" timeOffset="46959.811">25386 2570 7193,'8'0'37,"-1"0"1,-2-2 4,0-3 0,6 2-2,-1-7 0,-2 0-15,2-4 0,0-1-11,4 0 1,1-4 87,0-1-60,6-6 1,-3 1-22,7-9 0,-1 1 20,5-6 1,-2 5-15,2-5 1,-3 0 13,8-6 1,-3 3-31,-1 3 1,-2 3 30,-4 6 0,-3 1-96,-6 0 1,-2 6 17,-3 3 0,1 9-137,-6 1 144,0 7 14,-5-4-80,-6 20 1,-3 2 70,-5 9 1,-3 4-111,-2-3 1,1 4 94,-7 5 1,6 2-20,-6 4 1,2 2 43,-1-3 0,-2 9 2,6 1 1,-6 0 3,1-5 1,4-2-31,2-3 1,2 1 42,3-11 1,-1 2-50,0-11-5,7-1 17,-5-11 16,11-1 0,7-23 17,10-4 0,3-5 22,-3 6 0,1-2-36,4-4 0,-4-1 29,3 6 0,3-4-21,-3 4 0,3 1 12,-3 4 0,-1 7-3,7 3 0,-6 3 30,6 2 1,-7 0 79,1 0-50,4 7 1,-8 1 159,0 7-193,-7-1 1,-8 1-53,0 0-1,-2-2 57,-3-3 1,-3 3-33,-7-4 0,1 0 32,-1 0 0,3 0-48,-2 0 1,7-2 5,-7-7 1,2 0-29,-3 0-15,1 0 1,-1 0 54,0 0-109,7 0 100,-5 0-26,11 0 10,-4 0 1,8 5 23,2 0 1,0 5 9,6-6 1,-6 8-17,6-2 1,-2-2 9,2 2 0,3-2-7,-3 2 0,1 3 0,-1-4 0,3 0-1,-3 0 0,-2-5 12,2 1 0,0-2 13,5 2 0,-1-4-22,1 4 0,0-3 19,-1-2 0,3-5-7,2 0-19,-2-6 0,4 3 13,-6-7 1,-2 0 6,-4 0 1,3 1-8,-7-1 0,5 5-19,-6 0-1,1 6-32,-5-6-8,0 6 27,0-2 1,0 17 13,0 4 1,-1 1-5,-4-6 0,3 3 11,-3-3 1,4-2-1,1 2 40,0 0 1,1 0-39,4-1 0,3-5 66,7 1 1,0-4-60,-1-1 0,6-1 29,0-4 1,4 1-19,-4-5 0,1 0 51,-1 0 0,-4-4-42,4 3 0,-4-3 41,-1-2 1,-1 0-35,1 1 1,-5-1 58,0 0 0,-7-4 73,2-1-71,-4 0-145,-1 6 0,-8 1 94,-6 3 0,-3 3-95,-7 7 0,-1 2 80,-4 3 0,1 3-185,4 7 0,-3-1-24,8 1 0,-1 1-34,5 4 1,2-4-56,4 4 1,-3-4-113,7-1 59,-6 0 323,9-1-50,-4 1 1,7-7 49,4-3 0,3-3 0,7-2 0,0 0 20,-1 0 1,1-2 38,0-3 0,4 2 120,1-7 0,0 2-41,-6-2 1,1-3 37,0 3 1,1-3-56,4-1 0,-4-1-2,4 0 0,-4 1-38,-1-1 0,1 0-19,4 0 0,-4 1-31,4-1 1,-4 2 39,-1 3 0,-6-1-100,1 6 0,-5 0 132,5 5-156,-7 0 1,4 2 92,-7 2 0,-7 10-106,-3 5 0,-4 7 48,-6-1 0,2-2-30,-6 1 1,-1 6 29,-4 4 1,-1 2 16,1-2 1,-5 2-5,-1 3 0,1 4-2,5-4 0,-1 8-71,1 2 0,-2 0 69,-4-5 0,4 0-126,-3 1 1,8-8 38,2-3 1,6-9 13,-2-6 54,4-2-22,7-9 0,5-3 70,8-10 0,5-3-57,5-7 0,6-4 43,0-1 0,6-6-25,-2 1 1,2-7 65,-1-3 1,3-4-23,-4 5 0,2 0 2,-1 4 1,6-4 88,-7 0 1,7 4-106,-6 6 0,1 4-7,-2-4 1,2 7 14,-6 3 1,5 0-96,-6 10 0,1-1 110,-6 5-132,1 0 1,0 0-54,0 0 0,-6 5 151,1-1 0,0 14 0,5-1 0</inkml:trace>
  <inkml:trace contextRef="#ctx0" brushRef="#br0" timeOffset="47279.811">26753 2629 6604,'7'-9'833,"-4"-4"-654,7 4 1,-5-5-51,5 0 1,-2-6-45,2 1 0,3-8-96,-4 3 1,3-4-189,-2-1 127,3-1 0,-7 6-353,4-1 1,-3 7 130,-7-1 294,0 2 0,6 3 0,2-1 0</inkml:trace>
  <inkml:trace contextRef="#ctx0" brushRef="#br0" timeOffset="48579.811">27238 2599 7159,'10'0'-282,"0"0"330,-7-6 0,10-1 15,-3-3 0,-2-3-14,2 3 1,-2 2-21,2-2 24,3 1 1,-5-6-2,7 0 0,0-1 0,-1-4 1,1 2 25,0-6 0,-1-1-23,1-4 0,-5 4-15,0 1 0,-5 6 23,4-2 1,-5 4-111,1 1 1,-5 6-4,-5-1 1,1 7-74,-5-2 1,-1 3 8,-5 2 1,0 7 73,1 2 0,4 6-50,0 5 0,0-2 55,-4 6 1,4 2-23,0 8 1,2-2 5,-2 2 1,-1-3 3,6-2 0,-5-1 37,5-3 0,0 1 1,5-7 0,0 1 95,0-5-136,0-1 85,7-6 1,1-1-50,7-7 1,-1-2 32,1-3 1,5-3-24,-1-6 1,1-6 11,-6 0 0,3-4 1,2 4 1,-2-1-1,2 1 0,-4 4 6,-5-4 0,3 6-13,-3 4 0,-2-1-3,2 6 1,-6 0 3,6 5 1,-5 0-1,5 0 0,0 1 36,4 4 0,-4 2 3,0 3 0,2 1-36,7-6 0,-3 5 2,4-5 0,1 1-17,-1-1 1,6-3 22,-1 3 0,1-4-144,-2-1 0,4 0 84,-4 0 0,-1-5 46,2 0 0,-1 1 0,6 4 0</inkml:trace>
  <inkml:trace contextRef="#ctx0" brushRef="#br0" timeOffset="50149.811">22182 3966 7229,'10'0'12,"-1"0"1,-4 0-1,5 0 1,-2-1 98,2-4 1,3-2-22,-3-3 0,3-3-11,2 3 0,-1-3 6,1-1 1,6-3-48,4-2 36,-4-4 0,12-7 28,-4 1 1,5-2-10,1-3 1,-4 1-66,3-6 1,-5 6 62,-4-1 1,-1 3-190,-9 1 1,2 8 10,-13 2-28,1 4-39,-5 1-8,-6 7 0,-2 1 80,-7 7 0,0 7 34,1 3 1,-1-2 57,0 2 1,0 4-54,1 6 1,-1 6 24,0-1 0,1 2 2,-1 3 0,-1-1 8,-4 0 0,4 3 1,-4 2 1,5-3-4,6 3 0,-5-8-30,5-1 0,-3-7 20,2 1 0,-1-2-31,6-3 1,-5-4-2,5 0-132,1-7 127,4 4 72,6-14 1,-3-1-16,7-7 0,0 1 6,5-1 1,-1 0-2,1 1 0,1-1-23,4 0 1,-2 0 71,6 1 0,-4-4-56,5 3 0,-6-3 67,6 8 0,-1-1-55,6 1 1,-3-1 46,-2 6 1,1 0 43,-6 5 11,-1 0-90,-4 6 1,-7 3 5,-3 5 0,-4-4-26,-1 0 0,-1 0 30,-4 4 0,-2-4-80,-2 0 1,-4 0 66,3 4 0,-2-4-57,3 0 0,-5-5-6,5 5 41,2-7-44,-6 10 42,5-11-123,0 11 111,1-12-11,7 13 13,0-13 1,2 7 8,3-3 1,3-3 5,7 3 0,-1-4 1,1-1 0,5-1 35,-1-4 1,2 3-41,-1-3 0,-4-1 138,4 1-128,-4-7 1,-1 6 26,0-4 0,-7 2-17,-3 3 6,3 3-20,-6-4-3,4 6-74,-6 0 0,0 6 69,0 4 0,0-2-13,0 2 9,0 0 1,0 5 33,0-1 0,0-4 10,0 0-13,7-7 0,1 9 14,6-7 0,1-1-27,0-4 0,0 0 38,-1 0 0,6-1-27,-1-4 1,6 2 17,-5-7 1,1 5 21,-2-5 0,-2 2 0,2-2 1,-2-3-11,-3 3 1,-4 2 64,0-2 188,0 1-251,-2-6 1,-2 0 28,-6 0 1,0 6-17,0-1 0,-6 7-103,-4-2 1,-8 3 3,-1 2 1,-8 0-89,3 0 1,1 0-177,-1 0 0,4 2 126,-5 3 1,8 1-81,-3 4 0,4 3 56,1-3 1,2 3-182,3 2 1,-1-6 377,6 1 0,0 0 0,5 5 0</inkml:trace>
  <inkml:trace contextRef="#ctx0" brushRef="#br0" timeOffset="50539.811">23123 3849 7569,'21'-5'0,"3"0"0,-1-5-631,2 5 414,-7-6 1,5 7 693,-4-5-322,-3 5 0,6-7 0,-8 4 0,1 1 168,0-1-298,-1 2 1,0 4 59,-5-4 25,4 3-73,-11-4 0,5 12-5,-7 4 0,0-2 4,0 2 1,-9 1-129,-5 9 28,-1-4 0,-13 12-7,4-3 0,-4 1 91,-1-2 0,-2 9-62,-4-4 1,4 4 43,-3-4 1,-2 6-101,2-1 1,-1 7 89,6-2 0,0-1-145,-1 1 0,2-7 45,4 3 1,3-11 33,6-4 1,0-1-49,1-4 0,4 1-17,0-11 128,7 0 0,3-5-63,10 0 1,4-6 117,6-4 0,-2-8-55,6-2 0,1-11 82,4 2 1,1-4-17,-1 4 0,7-2 36,3-3 0,-1 4-76,1 1 1,-6 1 0,1 8 1,-3 1-91,-2 4 0,-1 0 87,-3 1 0,-3 5-110,-2 5 1,-4 2 90,4 2 0,-4 0-155,-1 0 1,0 5 1,-1 0 159,1 6 0,0-3 0,-1 7 0</inkml:trace>
  <inkml:trace contextRef="#ctx0" brushRef="#br0" timeOffset="51049.811">24107 3790 7000,'0'8'267,"0"-2"-172,0 1 0,0-4-22,0 7-16,-6-7 0,-2 4-6,-7-7 1,5 0-43,0 0-4,7 0 9,-10 0 0,11-7 41,-2-2 1,2-5-124,2 0 1,0-1 104,0 0 0,0 1-89,0-1 0,6-5 73,4 1 1,3-1-63,2 5 1,0 1 27,-1-1 0,1 2-15,0 3-16,0-3 1,-1 12 28,1-4 15,0 3 0,-1 7-8,1 0 0,-7 6 15,-3-1 1,-3 5-15,-2 4 0,0-1 29,0 7 0,-7-6-17,-3 6 1,-3-6 2,-1 6 0,-1-2 21,0 1 1,1-2-25,-1-8 1,0 6 40,0-1 0,1 1-35,-1-5 0,0-2 44,1-3 0,5 3-36,5-4 1,2 0 71,2 0 1,0-4-54,0 5 1,2-5 4,2 5 0,5-7-5,5 2 0,3-3 0,2-2 0,-1 5 8,7-1 0,-6 1 2,6-5 0,-7 0 0,1 0 0,-2 0-48,-3 0 0,1 0 0,0 0 0</inkml:trace>
  <inkml:trace contextRef="#ctx0" brushRef="#br0" timeOffset="63679.811">21021 2849 6089,'0'8'1396,"0"-1"-267,0-7-733,0 6-82,0-4-64,-7 4 168,5-6-27,-4 0-29,-1-6-181,6 4 0,-7-6 47,3 3 112,3 4-280,-4-13 0,6 6 150,0-6-175,0-1 0,0-5-28,0 1 0,0-1 67,0 5 0,0-1-132,0-3 0,0 2 92,0-2 0,4-3-31,1 3 1,5-6 46,-5 6 0,6-7-108,-1 1 1,3 1 28,2-6 0,0 4 18,-1-8 0,1 3 12,0 1 1,1-4 14,4 0 0,-4 1-61,4 9 1,-4-3 57,-1 8 0,1-6-40,4 6 0,2-3 33,8 3 0,1-2-20,3-4 0,-3-3-34,4 4 0,-4 1-93,-2-2 1,0 3-89,1-3 0,-7-1 48,-4 6 1,-2 1-158,-3 4 0,1 0 87,0 1 1,-6 1-272,1 3 0,-5-2-222,5 8-259,0-8 1003,4 4 0,1-7 0,0 1 0</inkml:trace>
  <inkml:trace contextRef="#ctx0" brushRef="#br0" timeOffset="212639.81">24710 3907 7569,'2'9'-452,"3"-5"1479,-4-2-745,12-2 1,-5 0-162,7 0 1,-5-2-114,0-2 1,0-5 73,4-5 0,1 4-24,0 0 0,1 0 65,4-4 1,-4-1-179,4 0 1,1-3 87,-2 4 1,-1-4-78,-8 8 0,3-2-18,-3 3-110,-3-5 99,-1 13 0,-8-6 52,-2 7 0,-5 0-89,-5 0 1,-1 7 98,0 3 1,1-2-70,-1 2 0,0-1 43,0 6 1,6 1-9,-1 4 1,0-4-1,-5 4 0,2-2 7,4 2 1,-3-4 70,7 3 0,-5-1-91,5 2 96,1-4 1,4 6-56,0-8 1,6-4 29,4 0 0,3-7-28,2 2 1,1-3 2,4-2 0,2-2 11,8-3 0,-1 2-1,1-7 1,1-1 8,3-9 0,-1 4-15,6-4 1,-6 4 15,1 1 1,-5 2-14,-4 3 1,-4 2 35,-6 3-9,-1 4-11,-5 1 0,-3 9-10,-6 11 1,-2-4 1,-2 4 1,-5-2 1,-5 1 1,4-2 3,0 2 26,7-2-24,-4-3-69,7-5 0,7-3 10,3-6 1,8 0-104,1 0 0,6-2 71,-6-2 1,6 2-108,-6-3 0,6-2-709,-6 3 896,1-1 0,1-2 0,2-1 0</inkml:trace>
  <inkml:trace contextRef="#ctx0" brushRef="#br0" timeOffset="213449.81">25886 3981 7569,'15'0'-244,"-1"0"1,1 0 0,0 0 661,-1 0 0,1-7-178,0-2 1,4-5-92,1 0 0,1-3-92,-1-2 1,3 1 48,6-7 1,1-1-33,-1-8 55,0 3-89,7-12 0,-5 11-44,4-7 0,-9 6-56,-2-1 1,-11 3 23,2 1 0,-5 7-146,0 4 1,-5 7 60,-10 2 1,-5 7-17,-10-2 0,-3 10 61,-6 5 0,-5 5 15,-1 4 0,1 4-1,5 7 1,-1 1 14,1 3 1,1-3 71,4 3 1,-3 2-66,8-2 1,-6 1 83,6-6 0,-1 1-66,5-1 1,2 0 59,4 1 1,-3-6-52,7 1 1,0-7 30,5 1 1,7-2-21,3-3 0,4-5 1,6-5 0,-2 3-5,6-2 1,-4 0 2,5-5 0,-6 0 33,6 0 1,-6-7-33,6-3 0,-6 2 60,6-2 0,-7 1-53,1-6 1,3 0 17,-3 1 0,1 0-48,-5 5 0,-6-3-31,1 7-1,-7-6 1,6 9 55,-4-3-59,-4 4 43,6 1 1,-9 5-66,-3 0 58,4 6 0,-6-8 5,7 7 0,0-5 20,0 5 1,5-5 4,0 4 1,6-5 28,-1 1 0,5-4-44,4-1 1,-2 0 105,2 0 0,-1 0-90,2 0 1,-4-1 2,4-4 0,1-3 7,-1-7 1,-1 5-15,-4 0 1,0 0-2,-1-4 0,1 4-2,0 0 0,-6 7-3,1-2-13,-6-3 58,9 6 0,-12 2-37,4 10 0,-5 3-3,-5 2 0,2 1 8,-7 4 0,2 1-17,-2 3 0,-1 4 6,6-3 1,-7 1-1,3-2 0,-3 4 6,2-3 0,-4 2 0,-1 3 0,-1-1-50,-9 1 1,6 4 43,-6 0 0,-6 0-101,-8-4 1,1 4 56,-1 0 1,2 1-54,-3-6 0,4 1 22,7-1 1,1-6-117,4-4 0,-2-9-91,6-5 0,5-3 283,5-2 0,7 0 0,-3 0 0</inkml:trace>
  <inkml:trace contextRef="#ctx0" brushRef="#br0" timeOffset="213759.811">26709 4025 7569,'15'-2'-722,"0"-3"514,-1 4 1,6-12 0,-1 3 406,-1-3 1,4-2 21,-3 0 0,7 1-151,-1-1 1,-2 0-117,1 1 1,-4-1 58,4 0 1,-4 7-22,4 3 0,-6 4 47,2 1 0,-4 1-42,-1 4 1,0 2 23,-1 2 1,-5 9-15,-5-3 1,-2 8-29,-2-3 0,-6 4 2,-4-4 1,-5 4-140,-5-4 1,3-1 100,-8-4 0,7 0-174,-2-1 1,4 0 230,1-5 0,1 4 0,-1-4 0</inkml:trace>
  <inkml:trace contextRef="#ctx0" brushRef="#br0" timeOffset="214019.811">27503 3364 7569,'0'14'-610,"0"-2"610,0 2 0,-2-2 63,-3 7 1,2 4 235,-7 2-254,1 2 0,-11 8-88,0-1 0,1 7 97,4-2 0,0 2-118,1-2 1,-6 7 63,0-7 0,1 5-141,4-10 0,0 6 58,1-6 1,-1 0-170,0-4 1,7-7 251,3-4 0,-3 4 0,0 0 0</inkml:trace>
  <inkml:trace contextRef="#ctx0" brushRef="#br0" timeOffset="214209.811">27723 3687 6348,'-16'0'-85,"-4"0"0,4 0-58,-3 0 1,-3 0 104,3 0 1,-7 0 37,1 0 0,4 6 0,-13 3 0,3 5 0</inkml:trace>
  <inkml:trace contextRef="#ctx0" brushRef="#br0" timeOffset="214649.811">27385 4025 7569,'8'0'-815,"6"0"544,-5 0-2,4 0 292,2 0 1,-2-2 141,-3-3 0,1 2-114,-6-7 1,2 2 96,-2-2 1,-4-3-64,4 4-24,-3 2-145,-2-6 123,-7 5 1,-1 0-83,-6 3 0,-1 3 76,0 2 0,5 7-113,1 2 1,0 6 84,0 5 0,0-4-25,4 4 1,4 1 16,-4-2 0,3 3 0,2-3 0,2-2 66,3 2 1,5-7-62,9-3 1,-1-5 41,7 1 1,1-4-31,8-1 1,-3 0-13,3 0 1,2-6 15,-1-4 1,-1-2-34,-5 3 0,-6-4 11,-3 3 0,1 2-5,-1-2 1,-6 7 0,-4-2 1,-5-2-2,5 2 10,-7 0 0,4 12-2,-7 3 1,1 3 3,4 1 0,-3 3 15,3 2 1,-2-2 1,2 2 1,1-2-24,4-3 0,5-4 1,0 0 0,-1-5-132,6 5 1,-2-7 137,2 2 0,2 3 0,8 0 0</inkml:trace>
  <inkml:trace contextRef="#ctx0" brushRef="#br0" timeOffset="-214506.919">26959 3334 7569,'0'15'-903,"0"-7"776,0-1 1,-6-7 128,-4 0 1,2 0-183,-2 0 1,2-2 179,-2-3 0,-3 3 0,5-4 0</inkml:trace>
  <inkml:trace contextRef="#ctx0" brushRef="#br0" timeOffset="-214336.919">26783 3275 7139,'-15'0'291,"0"0"-167,1 7 1,4-6 144,0 4-269,7 4 0,-10-8 0,4 6 0</inkml:trace>
  <inkml:trace contextRef="#ctx0" brushRef="#br0" timeOffset="-213576.919">22005 5363 7277,'-8'6'-129,"-5"-4"451,3 3 0,-8-4-62,-1-1 1,-6 0-208,6 0 0,-7 0 38,1 0 0,-3 2-118,-1 3 0,4-4 45,1 4 1,1-3-93,-1-2 0,-3 5 4,8 0 1,-2 0 75,1-5 1,4 0-122,-4 0 1,9 0 25,1 0 1,7-2 32,-2-3 1,5-3 40,5-7 1,3 1-4,6-1 0,6 0 108,0 0 1,4 1-105,-4-1 0,-1-5 161,-4 1 1,0-1-85,-1 6 0,-4-6 153,0 0-171,-7 1 0,4 4-64,-7 0 1,-7 2 25,-2 4 0,-6-3-77,-5 7 0,2-5-106,-6 5 0,4 1-42,-4 4 0,4 0-258,-4 0 0,4 0 476,-5 0 0,8 6 0,-5 2 0</inkml:trace>
  <inkml:trace contextRef="#ctx0" brushRef="#br0" timeOffset="-212686.92">22182 5127 7569,'8'-1'-97,"-3"-4"185,-3 3 586,-2-4-607,-7 6-38,-1 0 1,-7 1 51,0 4 0,2-2-119,4 7 1,-4 0 19,3 5 0,-2-5 82,2-1 0,-1 1-131,6 5 1,0 0 59,5-1-74,0 1 1,2 0 63,3-1 1,3-5-8,7-5 1,4 3-30,1-2 1,1 0 49,-1-5 1,-2 0-12,6 0 1,-6-5 6,2 0 0,1-6 50,-1 1 1,-1 2-49,-4-2 0,0 5 114,-1-5 1,3 5-54,2-5 0,-7 7 83,2-2-156,-2-3 50,2 6 0,-5-6-98,-5 3 120,-2 4-215,-2-6 99,-6 14 0,2-1 29,-5 4 1,4 1-9,-5-6 1,7 7-8,-2-2 0,3-2 23,2 2 0,0-1 11,0 6 0,0 0-14,0-1 1,2 1 13,3 0 1,3 0-9,6-1 1,-4 3 47,0 2 0,-7-1-31,2 7 0,2-6 0,-2 6 1,0-6 37,-5 6 0,-7-2-39,-3 1 0,-5 2 17,-4-6 1,1 1-12,-7-1 1,6-4-4,-6 4 0,6-4 6,-6-1 0,1-1 10,-6 1 0,3-2-10,2-3 0,-1-2 0,6-3 1,1-3-5,4 3 0,2-5 1,3-5 1,4 1 23,6-5 0,1-3-20,4-7 0,5 1 79,10-7 1,4 1-70,10-6 1,-3 4 74,4-3 0,-3 7-45,3-7 1,-3 5 9,8-1 0,-1-1 8,5 6 0,0-4-23,0 4 0,-2 1-2,-2 4 0,1 0 4,-7 1 0,5 4-52,-5 0 0,-4 2 51,-6-2 1,-6-1-97,2 6 1,-4 0 30,-1 5-10,-1-7-68,1 6 107,-7 1 0,4 8-58,-7 6 1,0-4 44,-5 0 1,-5 0 2,0 5 0,-7 1-8,3 4 0,0-4 23,0 3 0,5-7-10,-1-2 0,2-2 3,-2 2 0,4-2-83,-4-3 1,5-4 70,5 4 0,-2-3-31,7-2 0,-1 0 24,6 0 1,2-2-1,2-3 1,2 4-11,4-4 0,3-2-57,-4 2 0,4 0-12,1 5 0,1 0-107,-1 0 1,0 0-225,1 0 1,-6 0 425,1 0 0,-7 0 0,3 0 0</inkml:trace>
  <inkml:trace contextRef="#ctx0" brushRef="#br0" timeOffset="-212416.92">22505 4922 7569,'-14'0'1093,"-1"0"-619,0 0-495,0 0 0,6 0 143,-1 0-600,7 0 171,-4 0 0,14-7 1,1-1-1</inkml:trace>
  <inkml:trace contextRef="#ctx0" brushRef="#br0" timeOffset="-212256.92">22314 4833 7569,'-15'2'-299,"1"3"185,-1-3 0,5 4 141,0-6 47,1 0 1,-4 2-35,3 3-234,3-4 1,1 6 193,4-7 0,-4 0 0,6 0 0</inkml:trace>
  <inkml:trace contextRef="#ctx0" brushRef="#br0" timeOffset="-211636.919">23799 5465 7169,'14'-8'352,"-4"-5"111,0 3 0,0-3-251,5-1-166,6-1 1,-5 0-73,4 1 1,1-3 45,-1-2 0,4 2-18,-4-2 0,-1 2 83,-4 3 0,0 4-367,-1 0 54,1 7-46,0-4 15,-7 7 141,-2 0 1,-6 2-2,0 3 1,0 3 72,0 7 0,0-1 50,0 1 0,0 1-55,0 4 1,0-4 59,0 4 1,0 1-48,0-1 1,2-1 102,3-4 1,-2 0-18,7-1 1,1-4 58,9 0 0,-4-7 30,4 2 1,-4-3-70,-1-2 1,0 0 66,-1 0 1,1-2-49,0-3 0,0-3 13,-1-7 0,-4 1-34,0-1 1,-2-1-57,2-4 1,1 2-54,-6-6 1,2 6-178,-2-2 1,-4-1-374,4 1 0,-3 1 593,-2 4 0,0 0 0,0 1 0</inkml:trace>
  <inkml:trace contextRef="#ctx0" brushRef="#br0" timeOffset="-211366.92">24592 5568 7569,'10'0'-61,"0"0"1,-5-5-74,5 1 1,-5-8 295,4 2 1,0-4-33,0-6 1,5 2-102,-5-6 0,-1 4 60,2-5 1,-5 8-268,5-3 1,-7-1-4,2 1 0,2 5-488,-2 6 669,-1 5 0,3-9 0,1 5 0</inkml:trace>
  <inkml:trace contextRef="#ctx0" brushRef="#br0" timeOffset="-210966.92">25048 5554 7569,'8'6'-1038,"-1"-4"1460,-7 11-281,0-5 0,0 2 299,0 0-273,-7-7 1,1 5-52,-4-3 1,-3-3-59,3 3 1,2-4 73,-2-1 0,0 0-257,-4 0 169,-1 0 1,0 0-113,1 0 1,4-1 63,0-4 1,7-4-69,-2-5 0,3-1 15,2 0 0,0-1 32,0-4 0,0-1 10,0-3 1,5-4 8,0 3 0,11-1-73,-1 2 1,3-4 71,-3 4 1,4 1-129,1-2 0,6 7 69,-2-1 1,4-3-124,2 3 0,-1-1 21,0 5 0,-1 1 42,-3-1 0,1 2-45,-7 3 1,6-1 39,-5 6 1,-1-5 130,-4 5 0,0 0 0,-1-1 0,1-2 0</inkml:trace>
  <inkml:trace contextRef="#ctx0" brushRef="#br0" timeOffset="-210746.919">25342 5289 7569,'-13'15'-22,"3"-1"57,-3-5 1,5-1 138,-7-3 0,1-4 0,-1 4 1,-5-3-404,1-2 157,-7 0 1,4 0-240,-2 0 1,-2 0 198,6 0 1,-4 0 111,4 0 0,-6-7 0,3-1 0</inkml:trace>
  <inkml:trace contextRef="#ctx0" brushRef="#br0" timeOffset="-210436.919">25504 5642 7569,'10'-15'-292,"-1"0"209,-5 1 1,2-7 0,-4-2 265,3 0 0,-4-5-128,4 4 1,2-4-164,-2-2 0,0 1-134,-5 0 0,6-1 84,4 1 1,-2-1-78,2 1 235,-7 6 0,10-5 0,-5 5 0</inkml:trace>
  <inkml:trace contextRef="#ctx0" brushRef="#br0" timeOffset="-210246.92">25857 5113 7312,'0'8'60,"-7"3"241,-3-6 1,-3 2-161,-1-2 0,-6-4 37,0 4 1,-6-2-240,2 2 0,-4-3 76,-1 3 1,4-4-57,1-1 0,1 0-164,-2 0 0,-3 0 205,4 0 0,-4 0 0,-1 0 0</inkml:trace>
  <inkml:trace contextRef="#ctx0" brushRef="#br0" timeOffset="-209936.919">24607 4819 7569,'0'14'0,"0"-4"143,0 0-100,-6-7 0,2 4 141,-5-7 0,4 0-240,-5 0-730,7 0 786,-10 0 0,11 6 0,-5 3 0</inkml:trace>
  <inkml:trace contextRef="#ctx0" brushRef="#br0" timeOffset="-209536.919">25754 5818 7569,'-8'8'-413,"-7"-3"306,-6-3 0,-10 3 144,-4 0 0,-2 0 236,-7-5 0,-9 0-138,-5 0 0,-11 0 89,-14 0 0,-9 0-1156,39 0 1,-2 0 925,3 0 1,0 0 0,-6 0 0,-2 0-43,2 0 0,-1 0 0,-5 0 0,-1 0-98,-4 0 0,0 0 0,7 0 0,0 1-91,6 2 1,0-1-1,0-1 1,1 0 236,1 1 0,0 1 0,-1-2 0,0-1 0,3 0 0,0 0 0,-1 1 0,0 2 0,0 1 0,0 1 0,-1 4 0,0-1 0</inkml:trace>
  <inkml:trace contextRef="#ctx0" brushRef="#br0" timeOffset="-208756.92">26606 5642 7236,'-14'0'556,"-1"1"-419,0 4 1,0-1-168,1 5 1,-6-5 86,1 1 0,-8 1-107,3-1 1,1 5 30,-1-5 1,4 0-65,-5-5 0,6 0-20,-6 0 0,7 0 66,-1 0 0,2 0-156,3 0 171,-1 0 7,7 0 1,1-7-9,7-3 1,0 2 98,0-2 1,2-1-59,3-9 1,3 2 72,7-6 1,-1 4-49,1-4 1,5-1-21,-1-4 1,1 1-87,-5 4 1,4-4 87,1 3 0,-1 4-202,-4 2 0,0-3 55,0 3 0,-1-1-24,1 5 0,-2 6-52,-3-1 198,3 7 0,-5-11 0,7 6 0</inkml:trace>
  <inkml:trace contextRef="#ctx0" brushRef="#br0" timeOffset="-206636.919">26092 5627 7569,'0'8'-1232,"0"-1"1702,0-7-292,0 6-77,0-4 525,0 5-545,6-7 0,2-5 82,7 0 1,0 0-65,0 5 1,-1-7-42,1-2 0,1 0 3,4 0 0,-2-1-94,6-5 0,1-1 2,4-4 0,1 2 71,-1-6 0,5 4-48,1-4 1,4 1 27,-5-2 1,0-3 6,-4 4 1,-2 1-10,-4-1 0,2 1 39,-6-2 1,-2 4-58,-8 6 1,1 1-2,-6-1 0,1 2-182,-1 3 162,-3 3 0,3 3-75,-10-1 0,2 0 88,-7 5 1,0 0-40,-5 0 1,1 0 12,-1 0 0,0 5 2,1 0 0,-6 6 12,0-1 0,-6 3 5,2 2 1,-4 4 11,-1 1 0,1 6-17,3-2 0,-2 4 47,2 2 1,-1-6-43,2 1 0,-3-1-8,8 5 0,-1-4 11,5-1 1,1-1-44,-1 2 0,2-2 46,3-4 0,-1-2-2,6 2 1,-5-2 44,5-3-64,-6 1 74,9 0-57,-4-1 1,6-4 86,0 0-75,0-7 1,1 4 12,4-7 1,-2 0 20,7 0 1,-5 0 42,5 0-18,0 0-44,4 0 0,1 0-12,0 0 1,-1 0 15,1 0 1,0-5 23,0 0 0,4-5-24,1 5 0,6-5 15,-2 6 0,-1-8-25,2 2 0,-1-1-1,6 1 1,-3-1-29,-2 6 1,1-5 33,-6 5 1,-1-1-57,-4 1 61,0 3-22,-1-11 0,1 6 5,0-2 1,-5-3 28,-1 7 1,-4-6 11,5 1 1,-5-1 55,5 1-75,-7-3 1,5 6 16,-3-3-67,-3-3 50,4 12 1,-7-11-64,-4 7 1,1 0 54,-5 5 0,-1 0-48,-5 0 1,4 0 8,-4 0 1,4 2-9,-9 3 0,4-2 1,1 7 1,-5-5 20,1 5 1,-1 0-8,5 4 1,-1-1 2,-3-3 1,7 3-19,-3-3 0,4 3 0,-4 2 5,7-1 1,-3 1 29,6 0 0,0 0 14,11-1 0,7-1-27,7-3 0,0 2 62,-6-8 1,8 1-56,2-5 1,-1 0 36,1 0 0,-6 0-25,2 0 0,1 0 25,-1 0 1,-1 0-30,-4 0 0,0-1 1,0-4 0,-1 3-20,1-3 1,0-1 23,-1 1 0,1-7-25,0 3 1,-1 0 17,1 0 1,0-1 19,0-5 1,-1 0-22,1 1 0,0-1 3,-1 0 1,-4 2-4,0 3 0,0-3 0,0 7-8,-1-4 11,-5 4 1,0 6-12,-8 0 0,-5-2 9,-5-3 1,-1 3-87,0-2 0,-4 2 75,-1 2 0,-1 0-101,1 0 1,4 2 54,-4 2 0,4 0 22,1 5 0,2 1 42,3 5 0,-3 0-46,4-1 0,2 6 71,2 0 1,-1-1-89,1-4 96,0 0 0,5-1-48,0 1 1,6-2 29,4-3 0,3 3-22,2-3 1,6-4-2,4-1 0,2 2 26,3-2 0,-1-1-27,1-4 1,1 0 45,3 0 0,-3-1-40,3-4 0,-4 2 47,-6-7 1,4 0-38,-4-5 1,-2 6-28,-3-1 1,-2 0 10,-3-5 0,1 1-3,0-1 1,-2 5-6,-3 0 15,-4 7 1,-1-5-85,0 3 70,0 3-162,-5-4 156,-7 12 1,-1 2-87,-7 7 0,6 0 58,-1 0 1,5-6-4,-5 1 0,5-2 52,-5 2 0,7 3-42,-2-3 0,4-2 35,1 2-53,0-7 96,0 10 0,6-11-55,4 3 1,3-4 107,2-1 0,1 0-58,4 0 0,-4 0 8,4 0 0,-4-1-25,-1-4 0,-1 2-3,1-7 1,0 5 25,-1-5 0,1 5-22,0-5 0,-5 6 93,-1-6-89,-5 0 0,7-5 70,-6 1-121,0-1 11,-5 0 0,-7 2-123,-2 3 1,-4 4 90,-2 6 1,-2 0-110,-2 0 0,3 1 35,-4 4 0,2-1-84,-2 5 1,4 1 32,-4 5 1,4-5-147,1-1 142,1 1-19,-1 5 328,7 0-175,1-1 1,14-4 154,3 0 1,3-7-40,1 2 1,1 2 77,0-2 1,0 4-24,-1-4 0,1 7-17,0-3 0,-1 1-61,1 5 0,0-4-1,-1 9 0,-5-4 89,-5-1 0,3 6-74,-2 4 1,-7-2-82,-8 1 0,-3 1 64,-1 4 1,-6 5-25,1 1 1,-9 1 20,-2-2 0,-7 2-88,-12 3 1,-10-5-11,-10-9 1,2 1-157,-1-6 0,6-3-49,-2-7 0,5-3 84,5-7 0,9 0 171,5 0 0,1 0 0,-5 0 0</inkml:trace>
  <inkml:trace contextRef="#ctx0" brushRef="#br0" timeOffset="-206176.92">27532 6127 7569,'15'0'0,"5"-7"-279,-1-2 202,1-4 0,-4-4 0,4-4 589,4-8 1,4-7-127,1-8 1,1-7-164,-1-3 0,-4-5-94,-1-4 0,-11-6-119,2-9 0,-10-4-620,0-6 1,-7 6 609,-8 4 0,-13-4 0,-14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8:27.68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15728 2910 7569,'-7'8'-691,"4"3"518,-7-6 1,-4 0 320,-6-5 1,-6 5-44,1 0 0,-10 0 5,-10-5 1,-2-5-23,-12 0 1,7-5-9,-12 5 0,4-5-105,-4 6 0,-6-3 67,6 2 1,-8 3-99,-6-2 0,-2 2-153,-3 2 1,-2 6 57,6 4 0,6-2 37,4 2 0,1-2-104,-6 2 0,7 3-15,4-3 1,9-2 232,5 2 0,9-7 0,6 2 0,6 2 0,6-2 0,2-2 0,-3-1 0,-3-2 0</inkml:trace>
  <inkml:trace contextRef="#ctx0" brushRef="#br0" timeOffset="703">15802 2924 7164,'-9'0'-143,"3"-1"517,6-4 1,-5-3-173,0-7 1,-2 0 39,3 1 0,2-1-100,-3 0 0,3-1 3,2-4 1,0 2-67,0-6 19,0-1 1,9-1-67,5-3 1,3 3 54,7-9 1,6-2-161,4-2 1,5 1 50,-5-1 0,1 0-126,-6-6 1,-1 1 42,-4 0 0,-3 7-82,-6 2 1,-7 4 2,-3 2 1,-3 1 100,-2 4 0,-2-1-14,-3 11 0,2-4 22,-7 8 0,5 2 103,-4-2 0,-1 7-101,-5-2 1,0 3 184,1 2 1,-1 0-82,0 0 1,1 0 92,-1 0 0,-1 5-17,-4 0 0,2 5-42,-6-6 0,4 6-8,-5-5 1,1 5-14,-5-5 0,-1 5 24,1-5 1,-7 4-20,-3-4 0,-10 5-57,-5-5 1,-10 2 43,-5-3 1,-2-2-92,-3 3 1,7 1 35,3-1 1,-3 5-257,-1-5 1,-6 2 176,-4-2 1,1-2 47,-6 7 0,8-6-60,1 6 1,7-5 63,9 5 0,0-2-60,4 2 1,-1 1 42,6-6 0,0 5-6,5-5 1,1 5 48,4-5 0,3 4 3,7-4 0,1 5-51,4-5 1,-3 2 295,8-3-789,-1-2 195,6 5 366,5-7 0,3 0 0,6 0 0</inkml:trace>
  <inkml:trace contextRef="#ctx0" brushRef="#br0" timeOffset="1178">13758 2910 7511,'0'8'72,"0"-2"312,0-6 33,0 7-50,0-6 511,0 6-709,7-7-69,-5 0 0,6-5-4,-3 0 0,-4-6 5,4 1 0,2-3 5,-2-2 0,4-6 0,-4-4 0,5 3-50,-5-3 1,1 1-75,-1-6 1,-3 1-50,3-1 0,1 3 41,-1 2 1,0-3-78,-5 4 0,0-2 19,0 1 1,5-1-339,0 7 1,2-3 166,-3 3 0,0 2-873,6-2 1128,-1 2 0,6 3 0,0-1 0</inkml:trace>
  <inkml:trace contextRef="#ctx0" brushRef="#br0" timeOffset="1586">14890 2866 7569,'-8'0'-904,"1"0"719,1 0 653,4 0-129,-11 0 0,7-2-147,-4-3 0,-2-3-44,8-7 1,-6 0 9,5 1 1,0-7-44,5-4 1,2 2 24,3-1 0,3-1-118,6-4 1,3-1-12,2 1 1,-2 0-82,2-1 1,-2 1-261,-3-1 1,1 3 167,0 2 1,-6-3-567,1 4 490,-6 3 1,7-2 237,-6 3 0,6-3 0,-3-6 0</inkml:trace>
  <inkml:trace contextRef="#ctx0" brushRef="#br0" timeOffset="-6797">4116 2572 7415,'8'0'-222,"5"0"1,-5 0 176,7 0 0,0 0 554,-1 0 1,1-7-210,0-3 0,6-3-170,3-2 1,3-1-13,-3-3 0,4 2-17,-4-2 0,11-4 19,4-2 0,-2-3 3,3-1 1,-3-5-29,2-1 1,-3 1 13,-6 5 0,-8 4-90,-2 1 1,-8 6 49,-3-2 0,-5 4-254,0 1 0,-7 5-89,-2 1 0,-13 5 114,-1-1 1,-2 4 23,-4 1 0,1 0 27,-6 0 1,6 1 78,-1 4 0,2 3-39,-1 7 1,1 5 101,3-1 1,4 3-48,-4-3 1,4-1 12,1 7 0,2-2 14,3 1 0,-1-1 8,6-4 0,-5-2-8,5 2 1,1 3-20,4-3 0,0 1-53,0-5 0,4-1 49,1 1 0,8 0-155,2-1 0,1 1-29,9 0 1,-5-1-145,4 1 1,5-2 337,6-3 0,12 3 0,-1-5 0</inkml:trace>
  <inkml:trace contextRef="#ctx0" brushRef="#br0" timeOffset="-6372">5630 2616 7569,'-8'6'-621,"1"-4"740,7 4 500,-6-6-420,4 0 0,-5-1 43,7-4 0,0-3 6,0-7-35,0 0-130,0-6 1,2 0 34,3-4 1,3-2-54,7 2 0,1-3-152,4-1 0,-4-5-38,4-1 0,-4 1-260,-1 5 1,-7 4 226,-3 1 158,-4 6 0,6-4 0,1 8 0</inkml:trace>
  <inkml:trace contextRef="#ctx0" brushRef="#br0" timeOffset="-5630">6732 2469 7569,'15'0'-1015,"0"0"712,-1 0 278,8 0 0,-1-7 1077,3-3-693,-3-3 1,-1-6 33,0-1 1,4-6-141,-4 1 1,4 3-59,-4-3 0,-1 2-83,-4-1 0,-5 1-137,0 3 0,-7 9 107,2-4 0,-5 5-138,-5 1 0,-3 0-77,-7 4 0,-4 4-45,-1-4 0,-5 5-19,6 5 1,-6 1 54,6 4 0,-1 5 24,5 0 1,-4-1 46,-1 6 1,1-2-30,4 1 0,2-2 39,3 2 0,-3 3 27,3-3 1,4 6 11,1-6 1,3 1 14,2-5 0,7 3 18,3-4 0,7 4-57,3-8 0,6-3 140,-1-3 0,2-2-69,3-2 1,-1 0 129,1 0 0,-1-6-79,0-4 1,2-3 13,4-2 1,-4-5-77,3 1 1,2-2-10,-2 1 0,1 4-7,-6-4 0,0 4 42,1 1 0,-7 5-95,-4 0 1,-2 7 55,-3-2 0,1 4 32,0 1 1,-2 6-30,-3 4 1,1 3-24,-6 2 1,5-1-1,-5 1 1,6 0-4,-1-1 1,3 0-45,2-5 0,1 3 61,4-7 1,2 0-121,8-5 0,6 0 94,3 0 1,-1 0-285,1 0 1,0-5 314,5 0 0,0-7 0,0 4 0</inkml:trace>
  <inkml:trace contextRef="#ctx0" brushRef="#br0" timeOffset="-4769">8893 2395 7569,'15'0'-222,"-1"0"222,1 0 0,0 0 219,-1 0 1,6-6 353,0-4 1,6-5-408,-2-4 0,4 1 127,1-7-274,1 1 1,6-7 133,3-4 0,-3 3-37,-2-8 1,0 6 37,-4-5 0,7 1-83,-7-1 1,7-3 73,-2 2 0,-8 5-112,-7 0 1,-5 9-48,-5 2 1,-4 6-131,-6-2 0,-3 5-65,-7 6 0,-1 2 89,-14 7 0,2 0-34,-1 0 1,-4 7 8,3 2 0,3 6 61,-3 5 1,2-2 9,-1 6 0,-4-4 97,3 4 0,3 1-46,-3 4 1,2 0 9,-1 1 1,3 4 43,6 0 0,0 7-55,0-1 1,2-3 56,4 2 1,2-6-42,7 1 0,0-3 16,0-1 1,7-3-16,2-2 0,4-4-96,2-6 1,0-2-64,0-3 1,4 1-166,1-6 1,1 0-322,-1-5 652,-4 0 0,18 0 0,-3 0 0</inkml:trace>
  <inkml:trace contextRef="#ctx0" brushRef="#br0" timeOffset="-4226">9981 1969 7569,'8'10'0,"-3"-1"-293,-4-5 81,-1 2 747,0 1-272,0 1 1,-1 0-186,-4-3 1,2 3 39,-7 2 0,0-2-36,-5 2 0,1 0 24,-1 4 0,0-4-43,0 0 1,-4-2 44,-1 2 0,1 1-95,4-6 0,0 0 13,1-5 1,-1 0-127,0 0 0,7-6-55,3-4 1,3-3 71,2-2 1,0-4-56,0-1 0,7 0 58,3 6 0,5-1 4,4 0 0,-3 2 22,4 3 1,1 2 98,-1 3 1,6 4-39,-1-4 0,-4 3 13,-2 2 1,-4 2 126,-5 3 1,1-2-84,-6 7 0,0 0-22,-5 4 0,-2 1-8,-2 0 1,-1 4-87,-10 1 1,4 1 39,-9-1 1,2 1-15,-2 3 1,-3 4-1,-6-3 0,0-2 25,-1 1 1,1-1-11,-1 1 0,1 3-6,0-8 1,6 6 25,3-6 0,-1 1-15,1-5 0,6-6 222,4 1-198,7 0 108,-4 5 0,9-2-116,3-3 0,9-4-6,11-6 0,3 0-96,1 0 0,7 0 121,3 0 1,4 0-736,1 0 706,0 0 0,6-6 0,3-3 0</inkml:trace>
  <inkml:trace contextRef="#ctx0" brushRef="#br0" timeOffset="-2958">10716 2366 7569,'0'23'2161,"-7"-9"-1383,5-7 1,-4-7-419,6 0-85,-7 0-335,6 0 216,-12 0-652,11-7 1,-4-1 227,6-7 268,0 1 0,0-7 0,0-2 0</inkml:trace>
  <inkml:trace contextRef="#ctx0" brushRef="#br0" timeOffset="-26797">0 1160 7006,'7'9'272,"-4"-3"-130,7-6 1,-5 0-57,4 0 1,1 0 57,5 0 1,-5-5 10,-1 0 1,6-4-28,5 4 1,4-7 12,-4 2 1,6-8 170,-2-1-226,11-7 0,-3 8 154,8-7-134,-8-6 0,9 0 6,-7-3 0,-1 3-6,-8 1 0,1 3-17,-7 2 0,-1-1-8,-8 6 0,-2 1-280,-3 4 117,-3 0 50,4 1 1,-6 4-222,0 0 123,-6 7 23,4-4 1,-11 7-76,3 0 1,-3 0 61,-2 0 1,-4 5-32,-1 0 0,-4 8 80,4 2 1,-6 0 8,2 4 0,1 4 51,-2 2-52,7-4 16,-10 7 0,7-1 43,-3 8-52,2-1 9,8-5 0,-6 6-15,1-1 0,1-1-12,8-9 0,-2 4-1,8-4 0,-1-1 2,5 2 1,0-7-9,0 1 1,1-7 208,4-2-175,3-7 0,12 3 21,-1-6 0,8 0 18,-3 0 46,4 0 0,1-1 114,1-4 1,1-2-58,3-3 0,-5-3 93,1 4 0,-2-4-71,-9-2 1,1 0 72,-6 0 1,4 6 42,-3-1-141,3 0-16,-10-5 1,2 6-106,0-1-49,-7 6 91,10-2 0,-10 1 47,7 0-79,-6 0-111,9 5 1,-5 0 10,6 0 0,1 0-137,0 0 1,0 0-745,-1 0 463,1 0 537,0 0 0,6 7 0,2 1 0</inkml:trace>
  <inkml:trace contextRef="#ctx0" brushRef="#br0" timeOffset="-26496">764 1469 7569,'15'0'-893,"0"0"614,-1-6 0,1-3 1347,0-5-596,6-8 0,-3 5-128,7-8 0,-1 1 147,5-6-354,1 1 1,-2-2 45,-4-4 0,2 3-58,-6-7 0,4-1-77,-4-4 0,-2 0-82,-8 0 1,1 0-252,-6 0 1,0 5-479,-5-1 379,0 1 384,0 2 0,-13 1 0,-3 6 0</inkml:trace>
  <inkml:trace contextRef="#ctx0" brushRef="#br0" timeOffset="-25514">2352 1205 7569,'-7'8'225,"6"-2"177,-6-6-129,7 0 0,0-6-105,0-4-44,0-3 1,7-2 4,2 0 1,5-4-6,0-1 1,1-6-134,0 2 11,6-4 1,-5-8 42,4-3 0,-4 3-119,-1 1 0,0 3-25,-1-2 1,1 4-183,0 1 0,-7 4-269,-3 6 364,3 9 0,-6-10-829,2 10 1015,-2 4 0,-15-1 0,-3 7 0</inkml:trace>
  <inkml:trace contextRef="#ctx0" brushRef="#br0" timeOffset="-25155">2249 1175 7569,'15'0'82,"-1"0"96,1 0 1,1 0 55,4 0 0,-2 0-1,6 0 1,1-5-43,4 0-54,1-6 1,1 1-22,3-9 0,4 1 37,6-7 0,0 5-12,0-4-62,0-1 0,0-4 75,0 0 1,-6 1-54,-4 3 0,-3-2 4,-1 2 0,-8-1-83,-2 1 1,-4-1-62,-1 7 14,-7-7 1,-1 9 34,-7-2 0,0 2-163,0 3 0,-2-1-342,-3 0 360,-10 1 0,-2 4-61,-8 0 1,1 7-59,-6-2 1,1 3-92,-1 2 0,-4 2-184,0 3 0,-1 1 529,6 4 0,0 10 0,-1-4 0</inkml:trace>
  <inkml:trace contextRef="#ctx0" brushRef="#br0" timeOffset="-24695">3249 925 7569,'8'0'-77,"5"0"1,-12-1-284,4-4 736,-3 3 85,-2-4-292,-7 6 0,-1 0-41,-6 0 0,-1 0-69,0 0-48,0 6 1,-4-3 51,-1 7 1,1 0-95,4 5 1,0-1 70,1 1 0,4 0-136,0-1 0,7 1-1,-2 0 22,3 0 1,2-6-20,0 1 0,2-5 66,3 5 1,4-5 1,11 5 0,-2-7 6,7 2 0,4-4 115,5-1 1,7 0-18,-2 0 1,-1-1 85,1-4 1,-6-3-102,1-7 0,-5 0 104,-4 1 1,-4-1-10,-6 0 1,-1 0-81,1 1 1,-5-1-73,0 0 0,-7 1 73,2-1 1,-10 0-113,-5 1 1,-9 5 102,-6 4 1,-3-1-409,-1 1 1,-2 0-84,-3 5 1,3 2-743,-4 3 1163,4-4 0,2 19 0,0-4 0</inkml:trace>
  <inkml:trace contextRef="#ctx0" brushRef="#br0" timeOffset="-24353">3601 969 7569,'25'0'-724,"-1"0"395,-6 0 0,8 0 517,-6 0 172,0 0 1,-1 0-132,1 0 0,6-1-13,-2-4 0,4 2 104,2-7-151,-1 0 0,-1-5-17,-4 1 0,-1-1-4,-3 0 1,-9 2-43,4 3 0,-10-3 35,0 3 1,-4 2-163,-1-2 15,-6 7 0,-9-5-2,-9 3 1,-4 3-99,-2-2 0,1 2-39,0 2 1,1 5 112,3 0 1,-1 6-196,7-1 114,-1-3 0,5 7 28,1 1 0,1 0 12,3 4 1,-2-2 157,7-3-122,0 7 0,5-4 21,0 2 0,7-2 79,3-3 1,5 1 12,4 0 0,6-2-72,9-3 0,3 1-96,8-6 1,0 5 92,4-5 0,-3 0-924,3-5 923,-10 6 0,4-4 0,-6 4 0</inkml:trace>
  <inkml:trace contextRef="#ctx0" brushRef="#br0" timeOffset="-22762">5189 955 7569,'14'0'-64,"1"0"1,0 0 63,0 0 0,4-2 557,1-3-299,6-3 1,-2-7-125,11 1 0,-3-8-3,8-2 0,-6-4 17,5-1 0,-6-1-2,1 1 1,-3-1 49,-2 1 1,-4 0-79,-1-1 1,-1-4 16,2 0 1,-4-1-46,-6 6 1,-2 4-123,-3 1 1,1 4-234,-6-4 184,0 6 1,-7-8 6,-3 6 1,2 5-109,-7 6 0,-1 5 73,-9 0 0,4 2-16,-4 2 0,4 6-20,1 4 100,-6 3 0,5 4 19,-4 2 1,2 4-28,-1 6 1,2-1 132,-2-3-105,-4 3 0,5-1 20,-7 8 0,6-1 3,-6-5 0,6 1-2,-6-1 1,7 5 4,-1 1 1,2-1-85,2-5 69,1 1 1,1-1-26,3 1 1,3-8-56,7-2 53,0-4 0,2-7 14,3-5 0,10-2-61,9-2 1,-1-6 42,1-4 1,1-5 77,4-5 1,1 4-36,-1-4 0,-6 4 80,-3 1 1,1 6-57,-2-1 1,1 5 222,-5-5-121,-1 7-55,1-4-59,0 7 1,-5 2 65,-1 3-111,-5 3 0,4 7 23,-3-1 0,-2 1-12,7 0 0,-5-2-53,5-3 1,-6 3 41,6-3 1,0-2 13,5 2 10,-1-7 1,3 3 4,2-6 0,-1 0-2,7 0 1,-6-1 24,6-4 1,-1 2 82,6-7 1,-6 2 59,1-2-71,-1-3 0,1 5 58,-1-7 1,-6 0-60,2 0 1,-4 2 78,-1 4 1,-2-4-98,-3 3 1,-4 2-104,-6-2 185,0 6-167,0-9 0,-1 12 31,-4-4 0,-3-2-133,-7 2 0,0 1-1,1 4 0,-3 1 20,-2 4 1,2-2 4,-2 7 0,2 0 54,3 5 0,1-6-23,3 1 0,-2 0 19,7 5 1,-1-1 67,1 1 1,3-5-55,-3 0 1,5 0 10,5 4 1,4-4 63,5 0 1,3-5-63,2 5 0,-1-7 81,7 2-71,-1-4 0,4-1 55,-4 0 0,4 0 8,-3 0 0,2-6-5,3-4 0,-1-3 10,1-2 1,-1-6 111,0-3-151,1 2 1,6-5 60,3 2 0,-2-3-35,3-1 0,-6-1 105,5 1 0,-1-2-94,1-3 0,-5 3-71,-9-4 1,1 4 68,-7 2 1,-1-4-166,-8 4 0,2-4 9,-7 9 1,-1 3-317,-4 1 170,0 4 204,0 7 1,-1 3 15,-4 6 1,-3 8-45,-7 7 1,0 6 14,1 8 0,-6 1-1,0-1 1,-6 1-60,2-1 1,1 0 36,-2 1 0,6 4-3,-6 0 1,7-1-26,-1-8 1,2 2 31,3-2 0,-1 1-11,0-2 1,6 3 2,-1-8 1,7 1 62,-2-6 0,3-4-119,2 0 178,0-7 1,11 4-13,4-7 1,10-7 78,-1-2 0,9-9 37,1-2 0,5-5-41,-4 6 0,4-2 76,-5 1 0,5 2-80,-4-6 1,5 6-52,0-2 0,2 2 29,2-2 0,0 4-267,0-3 1,4 2-166,-4 2 1,0 2 352,-15 4 0,11-11 0,-9 4 0</inkml:trace>
  <inkml:trace contextRef="#ctx0" brushRef="#br0" timeOffset="-21994">7658 969 7421,'-1'13'-125,"-4"-3"0,-3 2 417,-7-7 0,0 4-149,0-4 0,-4 0-25,-1-5 0,-1 5-41,1 0 1,4 0-130,-4-5 1,4 0-52,1 0 165,1 0 1,1-2-112,3-3 78,3 4 0,7-7-59,0 3 1,0 1 42,0-5 0,9 4 11,5-5 0,1 0 4,5-5 1,1-4 21,-2-1 1,7 1 30,-1 4 0,3-1 8,1-4 1,1 4 22,-1-4 0,-5 4-61,1 1 1,-7 0 122,1 1 0,-9 4-66,-5 0 0,-3 5-79,-2-5 0,-3 2 67,-7-2 1,-2 4-174,-12 6 1,-1-5-85,-4 0 1,4 0-201,1 5 1,1 0-347,-1 0 0,1 0 61,3 0 646,4 0 0,-5 0 0,6 0 0</inkml:trace>
  <inkml:trace contextRef="#ctx0" brushRef="#br0" timeOffset="-20977">8114 896 7569,'15'6'0,"-2"-2"-234,-4 5 147,5-5 1,-11 2 231,7-6 1,-2-1 310,2-4 0,3 1-262,-4-5 0,4-1-95,2-5 0,-2 0 11,-3 1 0,1-1-6,-6 0 0,5 1 28,-5-1-39,0 7 1,-7-4-141,-3 7 0,-8 1 106,-6 4 0,-7 0-142,1 0 1,2 1 33,-1 4 0,4-2-50,-4 7 0,6 0 25,-2 5 1,4-1-49,1 1 1,0 0 22,1-1 1,4 1 33,0 0 0,7 0 19,-2-1 0,3 1 0,2 0 0,7-6 55,3 1 1,3-5-44,1 5 0,6-7 86,0 2 0,4-3-74,-4-2 0,6 0 159,-2 0 1,4-2-23,1-3 1,1-3 44,-1-7 0,6 1-106,-1-1 1,7-5-2,-2 1 1,-2-6 97,3 6 1,-1-7-80,5 1 1,-2-4 8,-2-6 1,0 4-43,-5-3 1,4-2-11,-5 2 1,1-5-7,-6 4 0,-5-1-15,1 2 1,-5 3-63,4-3 0,-6-2 60,2 1 1,-11 6-93,-4 5 1,-3 1 27,-2-2-125,0 4 0,-8 8 10,-7 3 1,-1 4 83,-9 6 0,2 6 107,-1 4 1,-4 3-80,4 2 1,-3 6 59,3 3 0,1 4-52,4 2 1,1 1-30,-7 3 1,7-1 49,-2 6 0,3-7 5,-3 3 0,5-4-5,1-2 0,0 1 50,10-1 0,-1 0-33,5 1 1,1-7 8,4-4 0,5 2-7,10-1 1,-2 0-14,6-6 1,-6-4 69,2 0 0,2-5-54,3 5 0,-2-7 105,1 2 0,-4-5-45,4-5 1,-1-2-27,2-2 1,3-6 48,-4 0 0,4-1 9,1-9 0,1 1 46,-1-6 0,5 1-70,1 0 1,1-1-11,-2 1 0,-3-5 6,3-1 1,-4-1-54,-6 2 1,-3 3 3,-6-3 0,0 3-5,-1 1 1,-1 3-12,-3 2 0,2-1 36,-7 6 1,0 6-192,-5 4 107,6 0-12,-4 2 1,-2 1 55,-10 7 1,-3 7 11,-2 3 1,0 4-1,1 6 1,-6 3 4,1 6 0,-3 2-60,3 4 1,1-3 46,-7 7 1,6-1-45,-6 1 0,7 2 44,-1-7 1,2 2-16,3-1 1,4-3 0,0 7 1,7-4-26,-2 4 1,3 0 19,2 5 0,-5 0 11,0 0 0,-6 2 31,1 3 1,-8-3-36,-1 3 1,-9 1 13,-2-1 0,1 5-10,-5-5 1,3 2-31,1-2 0,1-5 30,-1 0 0,6-6-251,-1-9 0,7-8-104,-1-6 1,3-7 373,1-8 0,0 0 0,0 0 0</inkml:trace>
  <inkml:trace contextRef="#ctx0" brushRef="#br0" timeOffset="-20609">9584 749 7569,'6'-8'0,"-4"1"0,5 6-256,-7-4 65,0 3 127,0-5 922,-7 7-536,-1-6 1,-7 4-97,0-3 1,-4 5-109,-1 5 7,1-3 1,-1 11-176,0-3 1,1 3 62,4 2 1,0-1-2,1 1 1,-1 5-187,0-1 1,6 2 97,-1-1 0,6-4-255,0 4 254,2 3 0,8-7-42,4 4 0,5-6 71,5-4 1,2-3 65,8-7 1,4 0-3,0 0 0,2-7 115,-1-3 1,-6-4-53,0-6 1,-1 4-72,-8-4 1,-1-1 144,-4 1 1,-5-4-65,0 4 0,-9-1-37,-1 1 1,-6 6 15,-9-1 0,-6 2-458,-4 8 0,-7 0 69,-3 5 321,1 0 0,-2 0 0,-1 0 0</inkml:trace>
  <inkml:trace contextRef="#ctx0" brushRef="#br0" timeOffset="-20345">10231 58 7569,'14'0'63,"-6"7"1,-1-4 140,-7 7 1,-7 1-24,-2 9 1,-4-2-67,-2 6 0,-1 2-90,-4 9 0,-1 2 156,-4 7-210,-3 0 0,10 2 43,-6 3 0,1-2-102,-1 7 0,-4-5-166,3 5 0,-2-6 128,-3 1 1,2-4-293,4-1 1,3-6 51,6-4 366,7-3 0,-5-1 0,5-1 0</inkml:trace>
  <inkml:trace contextRef="#ctx0" brushRef="#br0" timeOffset="-20045">10186 837 7569,'9'7'-110,"4"-6"121,-12 6 1,12-7 43,-3 0 0,-2 0 121,2 0 1,-2-7-12,2-3 0,3-3-24,-3-1 0,-2-1-111,2 0 0,-7 1 75,2-1 1,-3 5-97,-2 0 0,-12 2-75,-2-2 51,-11 4 1,-3 6-36,-6 0 0,0 1 98,4 4 1,1 3-140,0 7 1,4 1 65,1 4 1,11-2 4,-2 7 0,5-6 21,0 6 1,4-6 111,6 6 0,0-7-38,0 1 1,8-1 15,7 2 0,6-9-176,8 4 1,7-4 92,3 4 0,10-2-272,5-3 1,3-2 263,2-3 0,6-3 0,2 4 0</inkml:trace>
  <inkml:trace contextRef="#ctx0" brushRef="#br0" timeOffset="-18145">11524 999 7569,'15'0'-327,"-1"-7"1197,1-3-576,0-9-162,6-4 0,2-6-72,6-1 0,1 1 8,-1-1 0,-1 1-5,-4 0 0,4-1 33,-3 1 0,1 1 6,-2 4 1,2-3-48,-6 8 0,0-1-62,-6 5 1,1 7-69,0 3 148,-7-3-133,5 7 1,-11-4 101,3 10 0,-4 4-123,-1 11 0,-1-2 53,-4 6 0,-4-1-120,-5 2 0,-1 3-5,0-4 0,6-1-13,-1 1 1,5-4 92,-5 5-66,7-7 71,-4-4-28,7-1 122,0-11-98,0 11 7,0-11-8,0 4 29,7-12 1,6-3-36,6-5 155,1-7-118,1 4 42,-4-11 1,9 12 197,-7-4-209,7-2 164,-9 5 0,9-4-57,-6 6-71,-1 1 132,2-1-62,-4 7 1,4-4-21,-6 7 144,-1 1-140,1 4-1,0 0-213,-7 0 207,-2 6-19,1 2 9,-5 0-122,4 12 1,-6-10 126,0 9-285,-6-2 97,4-3 0,-5 1-23,7 0 0,0 0 137,0-7-53,0 5 1,0-12 1,2 8 11,3-5 0,3-2 46,7 3 0,0-5-41,-1-5 0,3 2 95,2-7 1,-1 0-57,7-4 0,-7 4 7,1 0 0,-2 0 51,-3-5 1,-1 6-59,-3-1 56,3 7 1,-6-6-40,2 5 46,5 2-49,-6 2 0,2 8-1,-1 7 0,-4-1-10,5 1 1,-7 0-3,2 0 1,2-1 5,-2 1 0,4 0 5,-4-1 1,7-4 29,-2 0 1,3-7-34,1 2 1,1-3 54,0-2 0,4 0-47,1 0 1,6 0 82,-1 0 0,-4-5-48,-2 0 1,3-6 2,-3 1 0,2-2 10,-1 2 0,-4-3-20,4 4 1,-5-4 30,-6-2 1,3 0-30,-7 0 0,5 6-40,-6-1 1,1 5 2,-5-5 0,-6 7-80,-4-2 0,-3 3-6,-2 2 1,-4 0 53,-1 0 0,-4 2-88,4 3 0,-5 1 95,6 4 0,-6 3-21,6-3 0,1 8-1,8 2 1,-3-1 63,3-4 0,4 0-14,1-1 0,3-4 9,2 0 1,0 0-9,0 4 0,8-4 10,7 0 1,1-7 15,9 2 0,-4 2-32,8-2 1,-2 0 17,7-5 1,-3 0-17,-2 0 1,1-2 36,-1-3 0,0-3-11,1-7 0,-6 0 3,1 1 1,-6-3-49,6-2 1,-1-4 30,6-6 0,-2-1 14,-4 1 1,4-1-14,-4 1 1,4 0 18,2-1 1,-6 1-20,1-1 0,-7 1-102,1 0 1,-4 1 35,-5 3 1,1-1-10,-6 7 1,0-6-7,-5 5 0,0 6-281,0 4 198,0 7 1,-2-4 73,-3 7 0,2 7 43,-7 3 1,0 9-49,-4 6 1,-6 2-44,1 3 0,-3 1 80,3 3 0,2-1-2,-2 6 1,-2-6-4,1 1 0,0 2-11,6-2 1,-1 5 46,0-4 1,1 4-53,-1-5 1,5 5 35,0-4 1,7-6-64,-2-4 147,3-7 1,4 1-39,3-9 0,5-5 101,9-10 0,3-5 42,2-9 0,9 1-94,-4-7 0,9-1 60,-4-8 1,7 3-78,-2-4 1,8-1 153,2 2 1,0-2-47,-4 2 0,-3 3-252,-3-3 1,2 1-216,-7-1 1,2 3 303,-1-4 0,2 4 0,7 2 0</inkml:trace>
  <inkml:trace contextRef="#ctx0" brushRef="#br0" timeOffset="-17387">14964 719 7974,'0'-9'466,"0"-1"-511,-13 7 67,3-4 1,-18 2 246,4 0-331,-4 0 87,-2 5 0,-4 2 199,0 3-418,-1 3 162,6 7 1,1-1-100,4 1 47,3 0 1,4 1 4,-2 4 1,7-4 69,-2 4 1,4 1-70,0-1 0,3-1 84,7-4 0,7 0-27,3-1 0,8-4 19,1 0 1,12-7-5,-1 2 0,9-3 41,0-2 0,4 0 2,1 0 0,-7-7 130,-2-3 1,-6-6-85,-5 1 0,-4-8 110,-10 9-81,-4-4 1,-6 3-28,0 0 0,-1 2 2,-4 3 1,-3-3-84,-7 4 0,-6 2-113,-4 2 0,-3-1-252,-1 1 235,0 0 0,-1 5 126,1 0 0,-1 6 0,1 3 0</inkml:trace>
  <inkml:trace contextRef="#ctx0" brushRef="#br0" timeOffset="-17118">15463 132 7569,'15'-9'894,"-7"3"-898,-1 6 457,-7 0 0,-7 6-270,-2 4 1,-5 3-154,0 2 0,-6 6 110,1 4 0,-8 7-217,3 3 0,-4 5-24,-1 0 0,4 2-60,1 2 0,-1 0-250,-4 0 0,4 5 221,1 0 0,6-5-116,-2-4 0,9-3-98,1 2 404,7-3 0,-4-6 0,7-1 0</inkml:trace>
  <inkml:trace contextRef="#ctx0" brushRef="#br0" timeOffset="-15274">15625 631 7569,'7'-8'219,"-6"2"178,6 6-10,-7 0 1,-2 4-79,-3 1-245,-3 7 0,-7-4 72,1 7 0,-1 1-147,0 4 0,1-2 17,-1 6 0,0-4-74,1 4 1,-1 1 30,0 4 0,2-4-65,3-1 0,4-4 31,6 4 1,0-6 39,0 2 1,8-1-46,7-4 0,1 3 27,8-8 1,1-4 40,4-1 0,-4-3-12,-1-2 1,-1-2 1,2-3 1,1-4-1,-7-11 1,3 4 60,-3-4 0,-1-1 2,7 1 0,-7-4 99,1 4 1,-2 0-135,-3 6 1,-4 4 38,0 0-116,-7 7 115,4-4-247,-7 7 166,0 7 0,0 1-128,0 7 1,-5-1 26,0 1 0,0 0 73,5 0 0,0-1 93,0 1 0,0-5-83,0 0 1,2-1 68,3 6-61,3-7 0,6 4 110,1-7 1,1-1-39,4-4 0,-4 0 82,4 0 0,1 0-44,-1 0 1,4 0 5,-4 0 1,1-6 16,-1-4 1,1 2-60,3-2 1,3 5 86,-8-5 0,6 1-66,-6-6 1,3-5 47,-3 1 1,-1-7-34,7 1 1,-1 2 55,5-1 0,1-6-66,-1-4 1,1 0 2,-1 4 1,0 1-29,1 0 1,-2-1 31,-4 1 0,2-1-111,-6 1 1,-1-4 65,-4 4 0,-7-7-85,-3 11 0,2-4-34,-2 9 0,-2-4-132,-8 4 1,2 6 8,-7 4 1,0 7 114,-5-2 1,-4 3 54,-1 2 1,-4 7-25,4 2 1,-4 6 80,4 5 1,-1 3-82,1 6 1,4 5 88,-4 1 0,2 1-54,-1-2 0,4-2 53,0 8 0,1-8-35,4 3 1,3 1-3,2-2 1,-1 0 14,1-4 0,0-3-21,5-2 1,2 1-32,3-6 0,-2 4 33,7-4 1,-2-1 28,2-4 0,3 0 1,-3-1 1,3-1 3,1-3 1,1-2 83,0-3 0,1-3-65,4 3 0,-4-5 38,4-5 0,1-3-51,-2-7 1,6-1 68,-6-4 0,6 4-48,-5-4 1,-1-1-48,-4 1 0,0 1 49,-1 4 0,1 5-69,0 0 0,-6 6 61,1-6 1,-5 6-5,5 0 1,-5 2 68,5 2-68,-7 0-13,10 0 23,-5 6-17,7-4 0,0 5 14,-1-7 0,-4 0-21,0 0 0,0 0 39,4 0 1,1 0 0,0 0 0,-1-5 1,1 0 0,0-5-26,0 5 0,4-6 19,1 1 1,1-3-13,-1-2 1,1 0-16,3 1 1,2-1 22,-6 0 1,6-1 8,-1-4 0,-2 2 0,1-6 1,1-1 3,4-4 0,-5 5 6,1-1 0,-7 1-20,1-6 1,-2 6-75,-2-1 1,-6 6 70,1-6 1,-7 7-79,2-1 1,-3 7 97,-2 2-192,0 7 0,-8-4 27,-7 7 0,-1 7 73,-9 3 1,1 5 45,-6 4 1,-4 4-41,0 6 0,-1 1-3,6-1 1,0 2 11,-1 4 0,2-3-4,4 7 1,-2-4-2,6 4 1,-4 0-4,4 5 1,1-5-29,4 1 1,5-6 25,0 5 1,7-8-46,-2-2 0,3-1 37,2-8 1,2-1 5,3-4 0,3-5-3,7 0 0,1-7 73,4 2 1,1-3-23,4-2 0,2 0 104,-2 0 0,3-2-35,1-3 1,0 2-43,1-7 0,-3-1 73,-2-9 1,3 4-35,-4-4 0,-3-1-71,-1 1 0,1 1 45,-1 4 1,0 0-107,-6 0 0,-4 2 59,0 4 0,-5-3-71,5 7 1,-6 0-53,6 5 110,-7 0-58,11 0 50,-13 7 0,7 1-4,-3 7 0,-3-1 8,3 1 1,3-5 23,2 0 1,-2-5-21,2 4 0,0-5 24,4 1 0,1 1 8,0-1 1,1 0 5,4-5 1,-4 0 48,3 0 1,-1-2-67,2-3 1,-4 2 35,4-7 1,1 5-26,-1-4 1,-1-1 64,-4-5 0,0 5-45,-1 1 1,1-1 3,0-5 1,-5 2-13,-1 3-19,-5-3 0,1 10-89,-10-7 1,-3 7 62,-7-2 1,-6 3-61,-4 2 0,2 7 72,-1 3 1,-1 3-35,-4 1 1,4 3-7,1 2 1,6-1-7,-2 7 0,4-2-7,1 1 1,1 2 27,-1-6 1,7 4 4,3-4 0,-2 4-7,2-4 1,1 0 44,4-6 1,1-1-42,4-3 1,3 2 41,7-7 0,6 4-34,4-4 0,2 0 19,3-5 0,4 0 15,0 0 0,6-6-2,-6-4 1,7-3 58,-2-2 1,2-5-66,-2 1 1,-1-9 30,-4-1 1,-2-2-28,8-9 1,-6 1-21,5-5 0,0-2 6,5-3 0,7-1-3,3-4 0,-3-2 19,-2 7 0,0-6-11,-5 1 1,-5 3-27,-15 2 1,-4 5 25,-10 5 1,1 3-165,-6 7 1,0 6 46,-5 3 1,-7 10-66,-2 6 1,-6 2 117,-5 2 1,-4 13 44,-10 7 0,1 7 2,-6 8 1,1 7-58,-1 7 1,3 5 118,7-5 0,1 5-95,3-5 1,-1 2 125,7-2 1,-1-4-82,5 4 1,2-3 67,3-2 0,4 3-65,6-2 1,0 0-5,0-10 0,2-3-184,2-7 0,5-2 64,5-4 0,1-7-158,0 2 1,-1-4 273,1 0 0,0 3 0,0-5 0</inkml:trace>
  <inkml:trace contextRef="#ctx0" brushRef="#br0" timeOffset="-14150">20079 837 7569,'-15'0'25,"1"0"0,-1 0 254,0 0-198,0 0 1,-4 0 45,-1 0 1,-6 0-57,2 0 1,-4 2-201,-2 3 1,1 1 152,0 4 1,1 8-47,3-3 0,4 3-92,6-4 73,1 7 1,1-4 17,3 2 0,-2-1 29,8 2 97,-1-4 1,11 6-80,4-8 1,5 1 22,4 0 1,1-7-2,9-3 1,-3-4 4,9-1 0,-3 0 22,3 0 0,-4-1-6,3-4 1,-5-3 67,-4-7 1,-1 0-79,-9 1 1,3-6 51,-8 0 0,-2-1-41,2 2 0,-7 1 10,2-7 1,-3 7-1,-2-2 1,-7 4-100,-3 1 0,-3 1-11,-1-1 0,-1 5-103,0 0 0,-4 7-29,-1-2 1,-1 4 108,1 1 0,4 0-226,-4 0 1,5 1-112,6 4-120,-4-3 162,11 11 336,-5-5 1,9 7-62,3-1 1,3-4 144,7 0 1,4 0 142,1 5 0,6-1-111,-1 1 0,-2 1 19,1 4 1,-6-4-15,2 4 0,-4-4 92,-1-1 1,-2 4-73,-3 1 1,-4 1-45,-6-1 0,0 1-29,0 4 0,-6 2-79,-4-2 1,-3 4 18,-2 6 1,-1-4 55,-4 3 0,-3 2-54,-6-2 1,-6 7 36,1-2 1,-12 2-30,2-2 0,-3 2 18,3-7 1,0 1-63,0-6 0,6-6 19,4-4 1,4-4-98,6-5 0,-2-4-194,6-6 0,1 0 119,4 0 1,7-6-377,3-4 1,-2-9 568,2-6 0,7-3 0,6-1 0</inkml:trace>
  <inkml:trace contextRef="#ctx0" brushRef="#br0" timeOffset="-12096">20358 955 7569,'15'1'0,"0"4"0,-6-3 15,1 3 122,-7-4 1,11-1 103,-5 0 0,4 0 0,2 0 0,5 0-160,-1 0 56,7-6 1,-3 3-10,7-7 1,-6 0 54,1-5 1,-6 1-143,6-1 1,-6-1 103,6-4 1,-7 2-133,1-7 1,-2 7 70,-2-1 0,-7-2-70,-3 1 0,-4 0-42,-1 6 1,-3 4-97,-7 0 1,-1 7-44,-14-2 0,4-2 84,-8 3 1,2 0-7,-7 9 1,3 3 4,2 7 1,-1 0-64,1-1 1,1 6 42,4 0 1,-2 1 67,6-2 0,5-1 6,5 7 1,7-2 81,-2 1 1,4 4-20,1-3 1,6-3-59,4 3 0,8-7 35,2 2 0,7-6-17,3-4 0,-1 1 40,5-6 1,-1 0-35,1-5 1,-8 0 54,4 0 0,-4 0-21,3 0 0,-1-6 77,-3-4 0,2-3 25,-2-2 0,4-1-102,6-4 0,1-3 121,3-6 0,3-2-97,-3-3 0,9 1 39,1-6 0,0 4-18,-5-4 0,0 2-66,0-2 0,-5-4 12,0 4 0,-1-4-6,1-1 1,2 0-62,-7 0 1,-1 0 48,-8 0 0,1 6-73,-7 4 0,-1 3 51,-8 2 1,1 1-80,-6 3 0,0-1 56,-5 7 1,-1-1-57,-4 5 1,-3 1 5,-7-1 1,-6 7-3,-4 3 1,-3 5 87,-1 5 0,0 3-46,-1 7 1,1 7 98,-1 8 1,1-1-88,0 6 1,1 7 1,3 2 0,-2 8 11,2-3 0,-3 5 13,-1-5 1,1 5-1,4-5 0,-3 0-5,8-5 0,-1 0-61,6 0 0,5-4 47,5-1 1,2-6-31,2 1 0,2-10 24,2-4 1,6 0 11,10-6 1,-4 3-15,4-13 0,3 6 78,1-5 1,2-2-20,-1-7 1,3-5 4,-4-5 1,-1-3 65,1-2 0,-4 1-89,4-7 0,1 2 98,4-1 1,-4-2-43,-1 6 0,-4 1-20,4 4 0,-6 0 63,2 0-188,-4 7 64,-1-5 1,-5 12 66,0-4-182,-7 10 1,2 3 84,-10 6 1,2 6-35,-7 0 0,2 1 58,-2-2 0,-2-1-67,8 7 1,-6-5 40,5 4 1,0-6 40,5 2 0,0-4 13,0-1 0,2-2 3,2-3 1,5 1 66,5-6 1,3 0-85,2-5 0,-1-2 84,7-3 1,-1-3-70,6-7 1,-1-1 40,0-4 0,-4 2 10,-1-6 1,-1 4 5,2-4 0,-4 6-16,-6-2 1,-1 4-12,1 1 0,0 7 50,0 3 0,-6 4-13,1 1-61,-7 0 0,9 1 28,-7 4 0,0 5-108,-5 9 0,0-2 62,0 2 0,0-1-22,0 2 0,0-4-73,0 4 1,-5-4 27,0-1 58,0 0-9,5-1 1,2-5 44,2-5 0,5-2-38,5-2 0,-2-5 52,2 0 1,-2-6-29,7 1 1,-2-3-2,-2-2 1,-1 2-9,1 3 0,0-1-2,-1 6 0,1 0 22,0 5 1,-5 0-18,-1 0 0,-4 0 33,5 0 0,-5 5-30,5 0 1,-7 6 3,2-1 1,-3-2 2,-2 2-3,6 0 1,-3 5 4,7-1 1,-5-1-3,5-3 0,0-2 71,4-3 0,1-3-69,0 3 1,4-4 6,1-1 1,4-1 0,-4-4 0,1-3-10,-1-7 1,-4 0 6,4 1 1,1-3-4,-1-2 1,4 1 1,-4-7 1,4 6-3,-4-6 0,6-4 21,-2-6 1,9 1-22,1 5 0,1-2 56,-6-4 1,0 0-46,1-5 0,-1-1 39,1 7 1,-7-2-46,-4 2 0,-3 1-29,-1-6 1,-7 6 6,-3-1 0,2 5-80,-2 4 1,0-1-54,-5 6 1,0 6 16,0 4 35,-7 7 1,-1-4 41,-7 7 0,0 8 58,1 7 0,-3 6-64,-2 9 0,1 6-56,-7 3 0,6 8 58,-6 2 0,2 0 6,-1-5 0,-2 5 50,6 0 1,-4 0-51,4-5 1,-4 0 39,4 1 1,0-6-36,6 0 0,-1-8 12,0-2 0,5-1-16,1-8 16,5-1 17,-2-10-36,6-3 134,6-26 1,3 7-107,5-16 0,3 4 120,2 1 1,-2-2-63,2 6 0,4 1 79,2 4 0,-3 0-74,3 1 1,-1 5 14,6 4 1,-1 4 2,1 1 1,-1 1-11,0 4 0,-1 2-85,-3 3 0,-4 4 74,-6 1 0,-6 0-102,1 4 1,-7 3 82,2-3 1,-5 2-83,-5-1 0,-3-4 30,-6 4 0,2-4-5,-3-1 1,9-2 8,-9-3 1,4 1 5,-4-6-68,0 7 56,1-11 45,5 6-49,-4-1 133,12-4 1,-4 5-67,10-7 0,-2 0 7,7 0 1,0 4 48,4 1 0,1 0-69,0-5 1,4 5-11,1 0 1,0 0 24,-6-5 0,6 0 17,-1 0 1,1 0 14,-5 0-102,-1 0 0,1-5 24,0 0 0,0-8-7,-1-2 1,6-1-46,-1-8 1,3-1 67,-3-4 0,-1-6-20,7 1 1,-1-7 7,6 2 1,4-3 2,0-3 0,7 0-7,-2-4 1,2 3 25,-2-3 1,0-2-17,-9 2 1,1-3-18,-11 8 1,-1 3-88,-4 12 1,-7 11 83,-3 3 43,-3 10 1,-2 2-39,0 13 1,-12 13-107,-3 16 1,-4 3 57,-1 2 0,-3 2-47,-6 3 1,4-3 54,1 3 1,-1-3-13,-4-2 0,0 5 28,-1 0 0,6 0-22,-1-5 0,7-2 34,-1-3 1,4-3-26,5-6 0,-1-7 143,6-4-159,0-2 89,5-9 0,6-2-4,4-6 1,3-11 3,2-4 0,6-4 124,4-1 1,3-3-85,1-6 0,5-1 102,1 1 0,5-1-73,0 1 1,-3 0-1,2-1 1,-4 1-18,4-1 1,-5 3-301,5 2 0,1-1-13,4 6 0,0 6-209,0 4 451,-7 0 0,6 2 0,-6 1 0</inkml:trace>
  <inkml:trace contextRef="#ctx0" brushRef="#br0" timeOffset="-11721">24048 984 7569,'21'8'0,"-5"4"-322,4-7 204,3-1 1,-7-4 255,4 0 0,-4 0 326,-1 0 0,-1-6-212,1-4 1,-2-3-92,-3-2 1,1 1 92,-6-1-334,0 0 1,-6 2-35,-4 3 0,-5-1 103,-10 6 1,-3 0-120,-6 5 0,0 7 85,-1 2 0,1 9-53,-1 2 0,8 5 10,2-6 1,5 6 2,5-6 0,-1 7 247,6-1-184,0-4 0,7 5 186,3-6 0,5 1-49,9-1 0,4-4 97,6 4 0,12-6-43,3-4 1,9 2-128,-4-8 1,4 6 51,-4-5 1,0 2-135,-4-2 1,-6-4-167,0 4 0,-13-3-728,-1-2 934,-7 0 0,-4 0 0,1 0 0</inkml:trace>
  <inkml:trace contextRef="#ctx0" brushRef="#br0" timeOffset="-11449">22563 117 7569,'0'8'-887,"0"-1"641,7-7 235,-6 0 11,6 0 0,-1-7 0,2-1 0</inkml:trace>
  <inkml:trace contextRef="#ctx0" brushRef="#br0" timeOffset="-9870">25723 925 7569,'7'15'-486,"1"-7"0,7-1 140,-1-7 0,3-2 840,2-3 1,-1-3-156,7-7 0,6-6-46,8-3 0,4 1-102,1-2 114,6-6-229,-4 0 0,5-6 60,-7 2 1,0 3-44,0-8 0,-6 6 130,-4-5 0,-5 5-86,-4-6 0,1 8-133,-7-3 0,-4 4 82,-5 2 1,-7 1-226,2 4 0,-5 2-15,-5 8 0,-5 6-22,-9 3 0,1 3 40,-7 2 1,-1 12 79,-8 2 1,1 12-45,-6 4 1,1 1 35,-1 8 0,-8 0-55,3 5 1,1 0 56,4 0 0,2 2 57,-3 3 1,4-3 21,7 3 0,6 2-65,4-2 1,4-2 60,5-8 1,4 2-49,6-7 0,0 1 48,0-6 1,6-6-35,4-4 0,8-4 34,1-5 0,8-4-29,-3-6 1,10-1 98,6-4 1,-3 0-33,2-10 1,-1 2-22,1-11 1,2-1 35,-7-4 1,1 1-47,-6 4 1,-1-4 4,-4 3 0,-3-1 22,-6 2-100,0 2 86,-7 8 12,5 6-103,-11 1 1,4 9 64,-6 3 0,0 3-119,0 6 0,-1 1 96,-4 0-55,3 0 1,-4-1 46,6 1 1,0 0 29,0-1 1,0-4-66,0 0 73,6 0 0,2 3-22,7-3 0,0-2 8,-1-3 1,1-4 26,0 4 1,4-3-31,1-2 0,1 0 90,-1 0 1,-4-5-83,4 0 0,1-6 56,-1 1 0,4-3-23,-4-2 1,4-1 2,-4-4 0,4 2 13,-4-6 0,4 6 3,-4-2 0,0-1-44,-6 1 0,1 2 63,0 8-159,-1-3 130,1 5 6,-7 0 1,-1 3-43,-7 10 1,0 5-99,0 9 0,-5-1 26,0 7 0,-2-5 63,2 4 1,4 1-25,-4 4 0,-2 5 12,3 1 1,-1 0-7,5 0 1,-5-3 1,0 8 0,-7-3-18,3 2 0,-4 5 18,-2 1 1,-6 0-34,-4 9 1,-4 2 21,-6 7 1,-2-2 5,-7 3 1,1-6 47,4-4 0,-2-5-49,7-10 0,1-4-135,9-11 0,-2-4 86,6-10 0,0-4-127,6-6 0,-1-3-61,0-7 257,7-6 0,-5-14 0,5 1 0</inkml:trace>
  <inkml:trace contextRef="#ctx0" brushRef="#br0" timeOffset="-9546">26988 1072 7569,'19'-10'0,"1"1"0,-7-1-949,6-5 762,-2 0 0,-3 1 887,1-1-522,6 0 0,-4-4 71,2-1 1,2 1-122,-1 4 1,0 5-30,-6 0 0,6 5-12,0-4 0,1 5-38,-2-1 0,-1 4 32,7 1 0,-6 5-84,6 0 0,-7 6 24,2-1 0,-1 3 35,-4 2 0,3 4-102,-8 1 0,-4 4 89,-1-4 0,-3 4-130,-2-4 1,-2 6 65,-3-1 1,-3-3-124,-7 3 0,-1-5-64,-4 4 1,4-11-70,-4 2 1,-1-5-210,2-1 0,-6-2 486,5-7 0,1 0 0,4 0 0</inkml:trace>
  <inkml:trace contextRef="#ctx0" brushRef="#br0" timeOffset="-9271">28031 87 7569,'0'15'-420,"0"0"215,0 0 0,-1 1 222,-4 3 0,3-2 325,-3 2 1,-3 6 176,-2 4-280,-3 1 1,-7 12-200,1-3 1,-6 4 60,6 1 0,-7 5-167,1 0 0,2 6 92,-1-1 0,-1 3-218,-4 2 1,4 0 92,1 0 0,9-7-287,-4-3 1,10-5 22,-5-5 363,9-3 0,-8-6 0,5-1 0</inkml:trace>
  <inkml:trace contextRef="#ctx0" brushRef="#br0" timeOffset="-9065">28237 602 7569,'-15'0'-1547,"1"0"1780,-1 0-100,-6 0 0,-2 0-69,-7 0 0,1 0-93,0 0 1,-1 2-40,1 2 1,-1 3 37,1 3 1,1 3-170,4-3 0,-2 3 199,6 1 0,-6 14 0,3 3 0</inkml:trace>
  <inkml:trace contextRef="#ctx0" brushRef="#br0" timeOffset="-8629">27855 1102 7569,'29'1'-719,"1"4"443,-1-3 0,0 4 204,1-6 1,-6-1 408,1-4 1,-2 2-165,1-7 0,-3 0-13,-6-5 0,-5 1-52,0-1 1,-7-5 95,2 1 0,-5-1-107,-5 5-27,-3 1 1,-13 4-135,-4 0 0,-3 7 116,-1-2 0,-5 5-128,-1 5 1,1 3 71,5 7 0,4 4-61,1 1 1,7 4 43,3-4 1,0 6-12,10-1 0,-6-3 17,5 3 1,2-7 24,7 2 0,0 1 92,6-2 1,6-4-90,8-5 0,4-7 63,2 2 0,5-3-50,5-2 0,2 0-16,2 0 1,-5-2 20,1-3 1,-8 2-83,3-7 0,-1 0 45,-5-4 0,4 0-13,-9 5 1,-2 1-21,-3 3 0,4 3 36,2-3 0,-2 3 75,1 2 0,-4 7-77,4 3 1,-4 1 78,4-1 1,1 3-64,4-3 0,1 1 16,-1-1 1,0 2-1,1-8 1,1 6-98,3-5 0,-3 7-107,3-3 0,-3 0 122,-1 0 0,-1-5-316,1 0 0,-3 3 371,-2-2 0,3 0 0,-6-5 0</inkml:trace>
  <inkml:trace contextRef="#ctx0" brushRef="#br0" timeOffset="-8269">27076 43 7569,'8'15'0,"-2"-7"567,-6 5-360,0-11 0,-1 4-39,-4-6-565,-3 0 1,-7 0 112,0 0 284,1 0 0,-1-6 0,0-2 0</inkml:trace>
  <inkml:trace contextRef="#ctx0" brushRef="#br0" timeOffset="-8115">26899 29 7569,'-1'14'-108,"-4"1"0,-3-7-204,-7-3 1,0-3 475,1-2 0,4 0-24,0 0 1,0 0-141,-5 0 0,1-7 0,-1-1 0</inkml:trace>
  <inkml:trace contextRef="#ctx0" brushRef="#br0" timeOffset="3071">18785 3042 7569,'-8'0'30,"0"5"72,3 0 1,-5 1 52,-9-1 1,1-3-91,-7 3 1,-6-4 59,-8-1-43,-3 7 1,-4-6 35,-3 4 1,-2-3-122,-3-2 1,5 0-13,10 0 0,-3 0 42,3 0 0,-4 0-139,-1 0 0,-2 0 51,-3 0 1,4-5-29,-4 0 0,-2 0-11,2 5 1,0-5-107,5 1 0,1-3-5,4 2 1,-2 3 101,7-2 1,0 2 69,4 2 1,7-2-41,4-3 0,3 4 193,1-4-135,7-3 0,1 0 132,7-7 0,0 0 22,0 0 0,7 1-68,2-1 1,3-6 47,-2-4 1,3-1-71,-3 2 1,-2-9 28,2 4 0,-6-4-25,6 4 0,-2-2-53,2-4 0,3 4 50,-3-3 1,-2 1-137,2-1 1,0 3 26,5-3 1,-6 7-49,1 3 1,2-1 91,7-4 1,-3 6-11,4 4 0,1 2 28,-1 3 0,-1-1-30,-4 0 1,0 7 106,0 3 1,4 3-94,1 2 0,-1 0 124,-4 0 1,0 0-53,-1 0 0,1 2-38,0 3 1,0-3-29,-1 3 0,1 1 34,0-1 0,-1 1-25,1-1 1,0-3 18,-1 3 0,1-2 11,0 2 1,4-3-25,1 3 0,6-4 128,-1-1 1,4 0-15,5 0 1,4-1-25,6-4 1,12 3-4,2-3 0,11-1-28,0 1 0,6-5-113,-2 5 0,4-1-42,-8 1 0,2 3 82,3-3 1,-7 3 47,-3 2 1,-9 0-116,-1 0 0,-12 0 66,3 0 0,-11 0-74,0 0 1,-3-4-9,-1-1 0,-1 0 78,0 5 0,1-5-77,-1 0 1,1-5 215,-1 5 0,0-5-166,1 6 1,-7-6 6,-4 5 1,-7 0 28,-3 5-94,-5 0 59,2 0 0,-7 5-40,-4 0 0,1 5 43,-5-6 0,4 6 18,-5-5 0,5 5-15,-5-5 0,5 6 72,-4-1 0,0-2-72,0 2 0,-4-2 42,3 2 0,2 3 4,-2-3 1,5 3 16,-5 2 0,5-1 4,-5 1 0,2 1-33,-2 4 0,-1-4 14,6 4 1,-6 1-10,1-1 0,2 6 6,-2-2 0,0 4-8,-5 2 1,6-1-1,-1 0 1,0 2 0,-5 4 0,1-4-1,-1 3 1,0 2-6,0-2 1,1 1 5,-1-6 0,0-1 18,1-4 0,4-3-18,0-6 0,5-2 174,-5-3-157,7 3 11,-3-11 0,6 4 1,1-7-3,4-4 1,-2 1 41,7-5-20,-7 5-11,11-9 4,-13 12 194,6-6-221,-7 7 21,-7 0 1,-1 2-8,-7 3 1,-6-4 47,-3 4 0,-9-3-44,-1-2 1,-14 0 15,-1 0 0,-1 0-18,-4 0 1,5 0 20,-5 0 0,0 0-16,-5 0 1,-1 0-49,-4 0 0,-1-2-31,-4-3 1,4 4-145,6-4 1,2 3-292,3 2 1,5 0 74,10 0 403,-4 0 0,12 7 0,-5 1 0</inkml:trace>
  <inkml:trace contextRef="#ctx0" brushRef="#br0" timeOffset="4646">21872 2954 7569,'-10'14'-470,"1"1"1,-8-2 114,-7-3 0,-4 1 785,-1-6-158,-7 7-186,-2-11 0,-12 11 60,-4-7 0,1 0-67,-1-5 125,1 0-710,0 0 490,-4 0 1,3 0-25,-9 0 61,2 0-36,-4-7 1,9 5-139,7-2 188,0-5 1,13 6-131,-3-7 1,5 5-19,9-4 106,4-1-52,6 2 0,7-5 298,3 3 0,4-8-279,1-2 12,0 1 124,0-3-120,6 6 2,2-12-2,14 5 97,-6-6 1,7 0-80,-4-1-6,-2 7 141,4-4 0,0 4-96,-4-7 0,9 1 32,-7 0-49,1-1 21,1 7-127,-5-4 120,6 4-10,-8 0-169,8-5 166,-13 12 0,11-12 0,-12 12-146,7-6 0,-5 8 9,-1-1-130,1 0 225,5 1-46,0-1 39,-7 7 115,5 1-115,-5 1 1,7 4 100,-1-3-33,1 3 0,-5 2 100,0 0 15,0 0-150,4 0 0,6 0 79,-1 0 0,1-1-48,-5-4 33,6 3-19,2-11 1,5 10 4,-4-7 0,9 7-16,-4-2 0,4 3 18,-4 2 0,6 0-12,-1 0 1,5 0 111,-5 0-115,7 0 1,-10 7-3,12-5 1,-7 9 31,3-6-34,3 0 0,2-5-19,10 0 1,5-5 36,5 0 0,8-6-118,6 1 1,-3-2 56,-11 3 0,-9-3-35,-15 7 49,-11 0-65,-8 5 63,-6-6 9,0 4-53,-7-4 4,-2 6-245,-6 0 123,7 0 139,-6 0 1,8 0-7,-4 0 0,1 1 53,4 4 0,-2-3-92,-3 3 102,-3 3 1,4-5-56,-6 7 1,0-5 81,0 5-83,0-7 8,0 10 0,0-10-11,0 7 16,0-7 0,0 5 10,0-3 1,0-1-21,0 5 56,-6 1 1,-1 5-45,-3 0 0,-1-1 70,6 1 1,-7 5-47,3-1 0,-3 1 3,2-6 0,-3 3-11,4 2 0,-5-2 0,0 2 1,-1 4-32,0 2 0,1-2 35,-1 1 0,0 1-38,1 4 0,-3 0 25,-2 1 0,-3-1-17,-2 1 0,-4 1 7,4 3 1,2-3-32,3 3 0,3-4 0,1-6 0,2 2 30,3-6 0,-1-1 5,6-4 1,0-5-24,5 0 47,0-7-45,0 10 111,0-11 37,0 4-28,6-6-68,-4 0 17,4 0 1,-17 0 37,-4 0 0,-3 0-36,4 0 1,-1 2 6,0 3 0,-4-4 22,-1 4 0,-6-3-35,1-2 0,3 0-6,-3 0 0,1 0 7,-6 0 0,-6 5-16,-3 0 0,1 0-19,-1-5 0,0 0-68,-5 0 0,1 0-2,4 0 1,-2 0-154,7 0 1,-5 0-273,5 0 0,1-5 488,8 0 0,-2-7 0,4 4 0</inkml:trace>
  <inkml:trace contextRef="#ctx0" brushRef="#br0" timeOffset="4926">21666 2998 7393,'0'8'144,"0"-1"1,0-9 147,0-3 1,0-10-96,0-9 0,0-6-52,0-4 0,7-3 25,3-8 0,4 0-173,6-4 0,-2 1-97,7-6 0,-3 7-196,3-2 1,-4 2-362,-6-2 1,0 3 656,-1-3 0,-6 10 0,-1 3 0</inkml:trace>
  <inkml:trace contextRef="#ctx0" brushRef="#br0" timeOffset="5537">18330 2851 7569,'1'8'-1293,"4"-3"1021,-3 3 537,4-6 115,-6 4-34,7-6-256,-5 0 1324,4 0-1283,1 0 1,-6-1-15,4-4 1,-2 1 28,2-5 1,2-6-38,3-5 1,3-6 35,-3 2 0,3-4-31,1-1 0,1-1-66,0 1-17,-1-1 0,6 1-157,0 0 72,-1-1-157,-4 1 1,0 4-177,-1 1 0,1 1-15,0-2 1,-1-1 401,1 7 0,6-1 0,2 5 0</inkml:trace>
  <inkml:trace contextRef="#ctx0" brushRef="#br0" timeOffset="7432">22284 3027 7261,'8'0'476,"0"2"-256,-3 3-108,3-4 0,9 6 6,2-7 0,-3 0 17,4 0 1,3 0-14,1 0 1,6 0-5,4 0 1,-3-5 17,3 0-54,4 0 0,0 0-84,6 0 1,3-1 106,7 1 1,1 2-146,14-7 1,0 2 71,4-2 0,-6-3-60,-3 3 1,-4 2 42,-1-2 0,-5 5-108,0-5 0,-7 7 86,2-2 0,-3-1-75,-2 1 1,-6 0 42,-4 5 1,-5 0 21,-4 0-50,-4 0 43,-6 0 21,-7 0-22,-2 0-216,-6 0 193,-13 0 68,4 0 0,-8 0-66,7 0 157,7 0-125,-3-7 1,6 4 220,0-7-156,0 1 0,1-6 77,4 0 0,2-4-79,2-1 1,5-1 8,-5 1 0,0-1-2,0-4 1,1-2-3,5 2 1,-5 2-42,-1-1 0,1-1 33,5-4 1,0-1-79,-1 1 1,-1 0 27,-3-1 0,2 6-71,-7-1 1,-1 7-60,-4-1 1,5 2 80,0 3 1,0-1-98,-5 0 83,-6 7 52,-3-5 0,-5 11-30,-1-2 0,5 2 95,0 2 0,1 0-27,-6 0 1,0-5 13,1 0 1,-3 0-3,-2 5 0,-4 0 10,-7 0 0,-6 0 11,-3 0 0,-3 0-28,-2 0 0,-5 0 46,0 0 1,-5 0-48,5 0 1,0 0 32,5 0 1,3 0-32,-3 0 0,3-5 0,-8 0 0,3 0-37,2 5 0,-2 0-106,-3 0 0,9-4-75,-5-1 0,6 0 56,0 5 0,8 0-69,6 0 1,8 0 24,-3 0 0,4 0-686,1 0 863,7 0 0,-5 0 0,4 0 0</inkml:trace>
  <inkml:trace contextRef="#ctx0" brushRef="#br0" timeOffset="8616">19653 2131 7569,'0'8'-225,"0"-2"183,0 1 233,0-6-127,0 6 16,6-7 1,-3 0-84,7 0 0,-5 0 125,5 0-47,0 0 1,4 0 28,1 0 1,0 0-34,0 0 1,1 0 125,3 0-138,-2 0 0,11 0 8,-4 0 0,4 0 15,1 0 1,1 0-36,-1 0 1,0-5-90,1 0 0,-1 0-18,1 5 97,-1-6 1,-1 4-99,-4-3 1,2 4 48,-6 1 0,-5-5-61,-5 0 80,-7 0 6,3 5-4,-6 0-54,0 6 0,-6-2 31,-4 5 1,2 0-5,-2 0 0,0 5 10,-4-5 0,0 4 2,5 2 1,-4 0 3,3-1 1,-2 1-9,3 0 1,-4 0 26,3-1 1,-2 1-24,2 0 1,-3 4 49,4 1 1,-3-1-24,2-4 1,-3 1 2,4 4 1,0-4-7,0 4-43,-1-4 34,2 6 1,-5-4-11,3 6 1,2-1 10,-2 1 1,-2 3-27,-7-8 1,2 6 18,-2-6 1,2 6-30,3-6 1,-1 1-3,0-5 0,1-1-3,-1 1 1,2 0 28,3-1 0,4-4-18,6 0 81,-7-7-77,5 10 69,-4-11-56,6 5 1,0-6 63,0 4 0,2-3-19,2 3 10,-2-4 48,5-1-14,-7 7-47,6-6 45,-4 6-41,4-7 15,-6 0-18,0 6-1,0-4 5,0 5-18,-6-1 0,-2-4 26,-7 3 1,0 1-29,0-1 1,-1 5 14,-3-5 1,1 1-14,-7-1 0,5-1-25,-4 5 0,6-5 16,-2 0 0,2 3 6,-1-2-126,3 0 0,-6 0 36,8 0-298,-1 0 56,0-5-338,0 0 647,1 0 0,-1 0 0,0 0 0</inkml:trace>
  <inkml:trace contextRef="#ctx0" brushRef="#br0" timeOffset="9840">15640 2880 7238,'0'8'530,"0"-1"-508,0-7 0,6 0 69,4 0 0,-2 0-22,2 0 1,5 0 16,4 0 0,3 0-40,-3 0 0,4 0 3,7 0 0,-1 0-1,0 0 0,2 0 15,4 0 0,1 0 5,3 0 1,3-5-59,-3 0 0,4-5 53,1 5 0,-2-4-32,-2 4 0,0-5 23,-5 5 0,-1-2-62,-5 3 1,-6 2 38,-3-3 1,-9 3 25,-1 2-49,-7 0-197,4 0 256,-20 0-73,10 0 43,-10 0 1,11-1-15,-3-4 1,3 3 1,-4-6-6,6 3 1,0 2 55,0-7 1,0 5-50,0-5 1,0 1 4,0-6 0,0 0 17,0 1 0,0-3-19,0-2 0,2 1 48,2-7 0,5 6-43,5-6 1,-1 1 25,-3-6 1,3 1-16,-3-1 0,3 4-77,2-3 0,-5 8 14,-1-9 0,-5 6-4,1-1 1,1-1-22,-1 6 0,0-4 65,-5 4-58,0 1 1,0 4 25,0 0 1,-2 6 132,-3-1-131,4 7 0,-7-9 99,3 7 0,1-1-31,-5 1 0,-1 3 11,-5-3 1,0 2 31,1-2-62,-1 3 1,0-6 12,1 3-18,-1 4-1,0-6 0,5 2-61,1 0 0,-1-1 48,-5 1 1,4 3-45,-4-3 0,4-1 14,-9 1 0,-1 0-6,1 5 1,-8-5-107,-1 0 1,0 0 75,-6 5 0,-1 0 77,2 0 1,0 0-49,4 0 0,3 0-226,2 0 1,4 0-112,6 0-1142,0-6 1494,7 4 0,15-11 0,9 5 0</inkml:trace>
  <inkml:trace contextRef="#ctx0" brushRef="#br0" timeOffset="10542">16610 2439 6656,'15'0'360,"-7"0"1,5 0-200,-3 0 0,3 0-40,1 0 0,6 0-31,0 0 0,6-1 18,-2-4 1,6 3-94,4-3 0,-3 4 76,3 1 1,2-2-116,-1-3 1,5 3 32,0-3 0,0 4-60,0 1 1,-3 0 60,-3 0 0,-3 0-70,4 0 0,-9 0 37,-2 0 1,-4 0 36,5 0 1,-8 0-25,3 0 1,-4 0 15,-1 0 1,-5 0-24,0 0 1,-5 0 27,4 0-4,-5 0-9,2 0 0,-6 6-83,0-4 84,0 11 1,-5-10-188,0 7 178,-6 0 0,3 3-43,-7-3 1,5 1 20,1-6 0,4 5-44,-5-5 1,5 5 30,-5-5 0,7 1-50,-2-1 75,3-3-56,2 4 149,7-6 1,6-1-100,7-4 0,4 1 110,-4-5 0,1 5-90,-2-1 1,-2-1 288,2 1 45,-2-6-44,-3 2-169,1-5 37,-7-1-190,5 0 81,-11 1 0,3 4 20,-10 0 0,0 5-15,-10-5 0,2 5 52,-11-4-68,6 5 1,-12-7-39,1 6 0,0-6-94,-6 1 1,4 2-317,2-2 1,1 5 43,4-5 372,-4 7 0,5-10 0,-6 5 0</inkml:trace>
  <inkml:trace contextRef="#ctx0" brushRef="#br0" timeOffset="10899">17507 2792 7569,'0'15'-621,"0"-7"1,-2-2 832,-3-6 1,2 0 84,-7 0 0,-1 0-103,-9 0 1,0 0-30,-9 0 0,1 0-71,-11 0 1,0 0-132,-5 0 0,1 0 92,4 0 1,-2-4-106,7-1 1,0-2-65,4 2 1,2 4-200,4-4 0,-2-2-217,6 2 0,1 0 530,4 5 0,0-6 0,1-2 0</inkml:trace>
  <inkml:trace contextRef="#ctx0" brushRef="#br0" timeOffset="11180">16933 2998 7569,'-8'8'-226,"-5"-1"397,3-7-183,-3 0 47,-1 0 1,-3 0 83,-2 0-83,2 0 1,-10-2 39,2-3 1,-3 2 59,-1-7 1,4 2-121,1-2 1,6-3 102,-2 3 1,4-3-190,1-2 1,7-4 27,3-1 1,4-4-238,1 4 0,8-4-12,6 4 1,13-5 290,7 6 0,13-7 0,-1 3 0</inkml:trace>
  <inkml:trace contextRef="#ctx0" brushRef="#br0" timeOffset="12318">20094 2542 7293,'-9'0'-600,"3"0"1122,6 0 1,11 0-409,4 0 0,3 0-3,-3 0 1,6 0-16,3 0 0,4-5-91,2 0 0,6 0 102,3 5 1,5 0-99,5 0 0,-2 0 62,7 0 1,-2 0-136,2 0 1,-3-4 24,-7-1 1,-5 0 23,0 5 0,-6 0-41,1 0 1,-9 0 69,-6 0 0,-7 0-52,-2 0 57,-7 0-185,3 0 100,-19 0 0,5 1 41,-6 4 1,-1-3-30,5 3-19,-3 3 0,-2-5 45,1 7 1,5-5-2,5 5 0,-3-5-43,2 4 62,0-5 0,5 4-36,0-3 32,0-4-67,0 6 1,7-7 27,1 0 4,7 0 100,-1 0 1,-6 2-101,-3 2 194,4-2-99,-1 5 117,0-7-134,5 0 1,-10 0 35,7 0-17,-7 0-22,10 0 1,-9 0 45,5 0 1,-4-5-47,5 0 0,-5-2 85,5 2 1,-5 4-73,4-4 0,-4-2 106,5 2 1,-7-1-1,2 1-59,4 3 0,-8-6-86,4 3 61,-3 4 0,-2-7-46,0 3 41,0 3 0,0-6-120,0 3 125,0 3-9,-7-4 0,1 4 8,-4-3 1,-3 4 8,3-4 1,-3 3-66,-2 2 0,0 0 38,1 0 1,-3-5-97,-2 0 0,3 0 59,-4 5 0,4-5-74,1 1 1,0-1 48,1 5 1,-1-2-344,0-3 1,0 3-2,1-2 0,-3 2-135,-2 2 1,2-5-323,-2 0 821,3 0 0,1-1 0,0-2 0</inkml:trace>
  <inkml:trace contextRef="#ctx0" brushRef="#br0" timeOffset="12675">20887 2866 7302,'0'9'-921,"0"1"785,0-7 437,0 10 0,-1-11-83,-4 3 1,-3-3-25,-7-2 0,0 0-94,1 0 0,-6 0 111,0 0 1,-4 0-115,4 0 0,-6 0 16,2 0 0,-6 0-172,-4 0 1,-4 0 110,-6 0 0,5 0-110,0 0 1,5 0 82,-6 0 0,8 0-321,-3 0 1,6 0 132,5 0 0,1-5-270,3 0 1,4 0 432,-4 5 0,4 0 0,1 0 0</inkml:trace>
  <inkml:trace contextRef="#ctx0" brushRef="#br0" timeOffset="13010">20299 3057 7569,'-1'8'41,"-4"-3"1,2-4 54,-7-1 1,0 0 65,-5 0 1,-1 0-28,-4 0 0,4 0 28,-4 0 1,-1 0 27,2 0 0,-6-5-55,6 1 1,-6-6 47,5 5 1,-4-5-160,4 5 0,-4-5 52,4 5 1,1-4-148,4 4 0,0-5-71,1 5 0,4-6-52,0 1 1,7-3 136,-2-2 0,11 0-63,9 1 0,6-6-93,9 0 1,-3-4 46,-2 4 1,3 1-701,-4 4 865,4 7 0,1-5 0,1 5 0</inkml:trace>
  <inkml:trace contextRef="#ctx0" brushRef="#br0" timeOffset="14292">23430 2660 7175,'0'8'-75,"0"-2"170,7-6 0,1 0 128,7 0 0,1 0-78,4 0-83,-4 0 1,17 0 7,-4 0 1,5-4 16,1-1 1,-3-2 74,8 2 0,-6 4-76,5-4 1,-5-2 65,6 2 0,-1 0-53,5 5 1,3-5-59,7 1 1,2-6 25,12 5 1,-1 0-89,2 5 0,1-5-40,-6 0 1,-1 0 73,-4 5 1,-13-1-38,-7-4 0,-13 3 44,-6-3 1,-9 4-38,-1 1 32,-7 0-338,4 0 63,-7 6 173,0-4-10,0 4 19,0 1 29,0-6 12,0 12 1,0-9 57,0 6 1,0-6-14,0 6 0,0-5 7,0 5 0,0-5-10,0 5 1,0-5 0,0 4 1,1 1 9,4 5 0,-3 0-20,3-1 0,-3 7 8,-2 4 1,-2-2-4,-3 1 1,2 1 3,-7 4 1,2-4-7,-2-1 0,-1-4-2,6 4 0,-2-6-131,2 2 0,4-4 15,-4-1-87,3 0 1,0-2 50,-2-4 1,2 0-634,-3-4 788,3-4 0,-4 6 0,-2-7 0</inkml:trace>
  <inkml:trace contextRef="#ctx0" brushRef="#br0" timeOffset="14616">25150 3042 7569,'8'0'-489,"5"0"192,-11 0 999,5 0 1,-21 0-409,-5 0-205,-7 0 1,-5 0-55,-4 0 0,-1 0 88,-3 0 0,-8 0-113,3 0 1,-4 0 101,4 0 0,2 0-229,3 0 1,-2 0 52,7 0 1,1 0-278,8 0 0,-1 0-18,7 0 0,-1 2 359,5 2 0,1-2 0,-1 5 0</inkml:trace>
  <inkml:trace contextRef="#ctx0" brushRef="#br0" timeOffset="14926">24915 3248 7569,'8'6'-699,"-1"-4"932,-1 4 100,-4-6-4,4 0 1,-17 0-87,-4 0-126,-9 0 1,-1 0-13,-9 0 0,3 0-110,-3 0 0,3 0 40,1 0 1,1 0-169,-1 0 0,7-1-532,4-4 474,-4 3 1,7-4-418,-4 6 608,10 0 0,-3-7 0,5-1 0</inkml:trace>
  <inkml:trace contextRef="#ctx0" brushRef="#br0" timeOffset="15192">24827 3527 7569,'0'10'-55,"0"0"1,-5-6-138,0 6 283,-6-6 0,7 2 282,-6-6 0,-1 0-277,-9 0 0,-1 0-213,-3 0 0,-4-2 86,3-2 1,-2 2-176,-3-3 206,1-3 0,6 6 0,2-4 0</inkml:trace>
  <inkml:trace contextRef="#ctx0" brushRef="#br0" timeOffset="16843">14361 2498 8088,'-15'0'302,"1"0"0,-3 0-141,-2 0 1,-6 0-6,-9 0 0,-9-2-13,-6-2 1,-1 2-82,1-3 57,3 3 1,-6 2-131,3 0 1,3 0 89,-3 0 0,2 0-79,-2 0 1,-5 0 62,-10 0 1,9 5-196,-4 0 0,5 0 25,0-5 1,5 0-16,10 0 0,3 0 8,6 0 1,8 0-138,2 0 127,4 0 77,1 0 1,7-2-3,3-2 0,3 0 11,2-6 1,0 6-7,0-6 1,0 5-37,0-5-145,0 7 118,0-10 45,0 11 0,2-9 148,3 6-179,-4 0 319,6 5-161,-7 6 1,0-2-8,0 5 1,0-4 10,0 5 0,0-5 46,0 5 0,0 0-79,0 4 1,0 1 257,0 0-256,0-1 1,-2 1 52,-3 0 18,4 6-52,-12-5 1,9 7-13,-5-3 1,4-2 1,-5 6 0,2-4-69,-2 4 66,-3-6 1,5 9-153,-7-8 1,5 1 88,0-6 1,1 3-215,-6 2 0,0-7 91,1 2 0,1-2-246,3 3 0,-3-6-118,3 1-404,-3-7 416,-2 11 494,7-13 0,-5 6 0,5-7 0</inkml:trace>
  <inkml:trace contextRef="#ctx0" brushRef="#br0" timeOffset="17144">13200 2910 7569,'10'0'17,"-1"0"115,-5 0 270,9 0-127,-12 0 103,6 0 46,-1 0-248,-4 0 0,5-2 7,-7-3 1,-7 3-1,-3-2 1,-3 2-1,-2 2 1,-4 0-50,-1 0 0,-6 0 70,2 0 1,-6 0-201,-4 0 1,-4 0-219,-6 0 0,5 0 177,0 0 0,1 0-293,-1 0 1,3 0 170,7 0 0,-1 0-365,1 0 1,1 0 240,4 0 0,3 0-111,6 0 1,0-5-88,0 0 481,7 0 0,-5 5 0,5 0 0</inkml:trace>
  <inkml:trace contextRef="#ctx0" brushRef="#br0" timeOffset="17427">13141 3115 7569,'-15'2'-479,"1"3"0,-3-3 520,-2 2 0,-3-2 355,-2-2 0,-9 0 62,4 0-287,-4 0 1,-1 0-28,0 0 1,-1 0-32,6 0 0,0 0-139,-1 0 10,1 0 1,4-5-40,1 0 0,6 0-519,-2 5 574,-3 0 0,0 0 0,-6 0 0</inkml:trace>
  <inkml:trace contextRef="#ctx0" brushRef="#br0" timeOffset="17717">12818 3395 7569,'-2'8'0,"-3"-3"0,2-4-284,-7-1 279,0 0 1,-6 0 326,-4 0 0,2 0-270,-6 0 0,4-5-224,-4 1 1,6-3 116,-2 2 55,-3 4 0,7-13 0,-5 6 0</inkml:trace>
  <inkml:trace contextRef="#ctx0" brushRef="#br0" timeOffset="18411">15316 2689 7569,'0'15'938,"0"-7"-797,0-1 113,0-7-109,7-20 0,-4 9-219,7-14 1,-2 2 72,2 4 1,1-8-327,-6 3 1,2 1 193,-2-1 1,-4 4 132,4-5 0,3 1 0,1-5 0</inkml:trace>
  <inkml:trace contextRef="#ctx0" brushRef="#br0" timeOffset="19380">19168 2660 7569,'-15'8'0,"0"0"-621,1-3 399,-8-3 1,4 4 128,-6-6 0,6 0 258,-2 0 0,4-1-128,1-4 0,1-2-30,-1-3 1,7-3-30,3 3 26,3-3 0,2-1-74,0-1 0,5 0 70,0 1 0,6 0-4,-1 5 1,3 1-8,2 3 1,0 3 62,-1-3 1,6 3-2,0 2 1,4 0 9,-4 0 1,4 0 32,-4 0-36,-1 7 0,-11 1 66,-3 7 0,-5 0-44,-5-1 0,-4 1 6,-11 0 1,-3 4-20,-6 1 1,-1 4-47,1-4 0,0 4 11,-1-4 0,1 6 0,-1-1 1,6-4 3,-1-2 0,12 3-5,-1-3 1,2 1-33,-2-5 1,5-6 34,4 1 1,4-5-143,1 5 133,0-7 1,1 4-216,4-7 1,5 0-71,10 0 260,-4-7 0,18-1 0,-3-7 0</inkml:trace>
  <inkml:trace contextRef="#ctx0" brushRef="#br0" timeOffset="20514">21887 2763 7569,'0'8'-1033,"0"-2"1460,0-6-306,6 0 0,-2 0 23,6 0 0,-6 0 121,6 0-102,-7 0 81,11 0-126,-6 0 0,6 0-79,1 0 1,0 5 84,0 0 1,-1 0-126,1-5 0,0 0 54,-1 0 0,1 0-72,0 0 0,4 0 9,1 0 1,0-5-60,-6 0 1,6-5 35,-1 6 0,-4-8 56,-5 2 0,-7 2-220,2-2 123,3 7-23,-6-10 0,-2 10 53,-10-7-4,-3 7 1,-2-4 7,1 7 1,-1-5 3,0 0 1,5-1 27,1 1 0,4 2-44,-5-7 64,7 7-55,-4-10 123,7 4 0,5-5-57,0-1 1,6 5 88,-1 0 1,3 1-26,2-6 1,-5 5 45,0 0-62,-1 0 1,4-4-29,-3-1 0,-3 5-105,-7 0 105,0 7 1,-2-8-100,-3 6 0,-3-5 76,-7 5 1,1 0-149,-1 5 1,-5 0-110,1 0 1,-6 0-388,6 0 624,-8 0 0,5 7 0,-8 1 0</inkml:trace>
  <inkml:trace contextRef="#ctx0" brushRef="#br0" timeOffset="21922">16331 3821 7569,'8'0'-111,"-2"0"483,-6 0-222,-13 0-69,10 0 1,-23 0 47,6 0 1,-12 0-13,-8 0 0,-15 0-24,-9 0 1,-6 0 29,-3 0 1,-3 0-121,-2 0 1,0 0-294,-11 0 1,-4 0 243,40 0 1,-1 0-1,-44 2 9,0 3 0,0-2-168,0 7 1,-2-6-22,2 6 0,0-5 1,10 5 1,-2-5-39,11 5 0,-1-5-119,2 4 1,3-5 219,-3 1 0,9 1 23,5-1 0,10 0-22,5-5 0,10 5 161,5 0 0,9 0 0,6-5 0,4-2 0,-3 10 0,7-3 0,-6-2 0</inkml:trace>
  <inkml:trace contextRef="#ctx0" brushRef="#br0" timeOffset="22965">13832 3880 7406,'0'8'-135,"-5"0"336,0-3-80,0-3 0,5 6 29,0-3 0,0-2 5,0 7 1,-1-5-44,-4 4 1,1 1 57,-5 5 1,4 1-112,-5 4 1,5-2 20,-5 6 1,0-4-97,-4 4 0,4-1 24,0 2 1,0 3-108,-4-4 1,0 2-15,5-1 66,-4 2 1,4-5 29,-5 2 0,4-1-131,0-3 1,0-4 47,-4 4 1,1-4 25,3-1 1,-3-1-107,3 1 141,3 0 0,-6-2-55,4-3 0,0 1-5,0-6 1,4 1-114,-5-1 88,7-3 29,-4 5-13,7-7 103,7 0 1,-4 0 85,7 0 0,-1 0-8,6 0 1,-5 0-75,0 0 1,0 0 66,4 0 0,6 0-54,-1 0 0,8 0 51,-3 0 0,4 0 4,1 0 1,6 0 96,-1 0 0,7 0-89,-2 0 1,10 0 87,5 0 1,8 0-100,2 0 1,11 0 9,-2 0 1,2 0-74,-6 0 0,3 0 75,-4 0 0,6 0-303,4 0 1,-3 0 219,4 0 0,-6 0 14,-4 0 0,-2 1-8,-4 4 1,0-3 5,5 3 0,-6-4-57,2-1 1,-9 2 61,-1 3 1,-11-4-31,1 4 0,-11-3 28,-4-2 0,-1 0-60,-9 0 1,1 0 32,-5 0 1,-1 0 168,1 0 0,1 2-251,4 2 0,-4-2 96,4 3 1,-4-3-91,-1-2 0,0 1 61,-1 4 1,-4-3-148,0 3 86,0-4 131,4-1 1,1 0-22,0 0 0,-5 0 35,-1 0-38,1 7 0,0-6-38,0 4 67,-7-3 0,5-2-35,-3 0 22,-3 0-10,4 0-23,1 0 0,-4-5 3,7 0-1,-7 0 1,9 4 138,-8-4-131,8 3 1,-9-4 92,7 6-77,-7-7 42,4 5 1,-2-6-39,0 3 1,-1 2 16,-4-7 1,5 5 63,0-4-54,7-1 0,-4-5 99,7 0 0,-6-4-100,1-1 0,0 1 72,5 4 0,-2-1-66,-3-4 0,3 2 20,-4-6 0,0 4-3,0-5 0,0 6-22,0-6 1,4-1-6,-3-8 1,-2 3-80,2-3 1,-5 3-138,5 1 0,-7 6 65,2-1 0,2 6-461,-3-6 357,1 7 1,-5-3-131,0 6 1,0 5-209,0 1 292,0 5 1,-6-2 253,-4 6 0,-3-7 0,-2-1 0</inkml:trace>
  <inkml:trace contextRef="#ctx0" brushRef="#br0" timeOffset="23414">14567 4453 6037,'0'-15'405,"0"1"0,5-1 295,0 0-472,-1-6 1,1 3 23,0-6 0,5-1-149,-5-4 1,6-1-173,-1 1 1,3-5 116,2-1 1,0 1-151,-1 5 1,1 1 79,0 3 0,-1-1-467,1 7 0,0-1 489,0 5 0,-1 1 0,1-1 0</inkml:trace>
  <inkml:trace contextRef="#ctx0" brushRef="#br0" timeOffset="23781">15052 4468 7343,'1'8'-542,"4"-3"565,-3-4 0,6-1 429,-3 0 0,-2-6-129,7-4 0,-5-3-75,5-2 1,-7 1-74,2-1 1,2-1-19,-3-4 0,6 2-43,-5-6 1,5-1-96,-5-4 1,6-1-112,-1 1 0,2-2 75,-3-3 0,4 2-106,-3-2 1,3 3 30,2 2 1,-5 1-406,0 3 1,-6 3 205,6 2 0,-5 5 291,5 1 0,0-1 0,4 7 0</inkml:trace>
  <inkml:trace contextRef="#ctx0" brushRef="#br0" timeOffset="25623">17492 3762 7569,'0'10'215,"0"0"-188,0-7 12,0 10 209,0-11 1,2 4-132,2-6 0,0 0 160,6 0-149,-1 0-14,6 0 1,1 0-16,4 0 1,-2 0 46,6 0 1,7 0-53,9 0 1,5 0-10,9 0 1,-1 0-40,15 0 0,-3 0-99,14 0 1,-9-5-11,-1 0 0,3 1-30,11 4 1,-2 0 33,8 0 0,-4-2 50,-12-3 1,-3 3-21,-11-2 1,-8 2 22,-7 2 0,-2 0-22,-7 0 1,-6 0 22,-4 0 0,-3 0 3,3 0 1,1 0-20,-6 0 0,-1 0-2,-4 0 1,0 0 59,-1 0-49,1 0 0,0 0-60,-1 0 1,-4 0 45,0 0 0,-5 0-8,5 0 0,-5 0 15,4 0 0,0 2-3,0 2 0,4-2 7,-3 3 1,-2-3-41,2-2 60,0 6 1,0-4-26,0 3 0,-7-2-27,2 2 0,-2-4 27,2 4 0,-3-1-50,2 1 3,-2-4-10,-2 12 29,0-5 113,0 7-86,0 0 1,0-5 128,0-1-124,0 1 0,0 0 45,0 0 0,-5 0 6,0 4 0,0 1 5,5 0 0,-5-1 4,1 1 0,-1 1 20,5 4-45,-7-4 0,6 10 13,-4-6 0,-2 6-8,2-1 0,-1 1-44,1-2 1,-2 2 38,-3-6 0,-1 6-48,6-1 1,-6-4 40,1-1 0,2 2-48,-2 3 0,0-2 25,-5 1 1,1-6-8,-1 2 1,5 1 12,0-1 0,2-1 1,-2-4 0,2-5 8,3 0-14,4-1 22,-12-1-19,11-1 100,-4-7-13,-1 0-35,-1 0 0,-7 0 1,0 0 1,1 0 5,-1 0 1,0-2-21,1-3 0,-1 2-5,0-7 0,1 7-22,-1-2 0,0-1 31,0 1 0,1-2 23,-1 2 1,0 4-6,1-4 1,-6 3 6,0 2 1,-7-1 18,-3-4 0,-6 3-40,-8-3 1,-1 4 10,-4 1 0,-4 0-3,-6 0 1,2 0-12,3 0 0,-1 0 16,6 0 1,-5 1-92,5 4 1,-7-3 31,3 3 1,-5-4-6,0-1 1,4 5-1,0 0 1,8 0-8,2-5 0,3 2-19,12 2 1,-7-2 39,11 3 0,-6-2-71,7 2 0,1-3 62,-2 3 0,1 1-72,-5-1 0,-1 0 52,1-5 0,1 2-6,3 3 1,-1-4-17,7 4 0,-6-3-8,6-2 0,-1 0-58,5 0 0,1 0 74,-1 0 1,5 0-32,0 0 1,5 0 20,-4 0 0,4 0 22,-5 0 0,7-2 9,-2-3 1,1 4 1,0-4 1,2 1 9,-3-1 0,3 2 1,2-7 123,0 7-99,0-10 0,0 5 73,0-7 1,2 5-53,3 1 1,-3-1 83,2-5 0,3 0-26,-2 1 1,1-6-25,-1 1 1,-1-3 43,5 3 0,1 1-53,5-7 1,5 2 40,-1-1 0,7-9-38,-1 4 0,7-5-17,3-1 0,-1-1 20,-5-3 0,1 2-176,-1 2 1,-6 9-73,-3-3 1,-6 9-94,-4 0 1,-2 4-45,-3 1 0,-3 6-93,3-1-798,-4 7 1011,-1-4 0,-6 7 0,-2 0 0</inkml:trace>
  <inkml:trace contextRef="#ctx0" brushRef="#br0" timeOffset="26032">17845 4527 7569,'-8'8'78,"1"-2"53,7-6 1,0-6 40,0-4 1,0-3 22,0-2 1,7 0 94,2 1-153,-2-8 1,6 5-2,-3-8 1,3 2 58,1-1 0,0-4-287,-5 3 0,4 3 102,-3-3 1,-2 2-321,2-1 1,-5-2 166,5 6 0,-7-5-403,2 6 1,2-2 95,-3 1 1,6 9 449,-5-4 0,7 3 0,-4-2 0</inkml:trace>
  <inkml:trace contextRef="#ctx0" brushRef="#br0" timeOffset="26339">18433 4482 7569,'0'9'316,"0"-3"1,1-6-136,4 0-44,-3-6 1,9-4 62,-6-10 0,7 2-17,-3-6 1,4-1-33,2-4 0,0-1 55,0 1 1,1-2-111,3-3 0,-2-2 87,2-3 1,-2-2-318,-3 6 0,1-4-194,0 5 0,0 0-301,-1 4 1,-6 6 628,-3-1 0,3 1 0,1-6 0</inkml:trace>
  <inkml:trace contextRef="#ctx0" brushRef="#br0" timeOffset="28092">20593 4468 7569,'0'8'-224,"0"-2"1447,0-6-1087,0-13 0,2 4 21,3-11 0,-3 4-34,2 1 0,5-5-65,0 1 1,0-2-10,0 1 0,1-1 23,5-4 0,-5-3-70,0 4 0,-1-9 44,6-1 1,-5 0-144,0 4 1,-2-4 78,2 0 0,1 1-100,-6 8 1,0 4 26,-5 7 1,5-1-219,0 0 146,0 7 99,-5-5 212,0 11-150,0-4 53,0 19 1,1-8-8,4 9 56,-3-9 8,11 2-54,-5-7 1,7 0 94,-1 0 1,6 0-73,-1 0 1,3 0 47,-3 0 1,4 0-63,7 0 0,1 0 108,3 0 0,-1 0-102,6 0 1,0-5-2,5 0 1,0 0-30,0 5 1,0 0-10,0 0 1,4 0-47,6 0 0,1 0 73,14 0 0,4-5-121,6 0 1,-1-4-68,-4 4 0,-1-2 117,1 2 0,1 4 30,3-4 1,-3 3-6,4 2 0,-11 0 7,-4 0 1,-10 0-5,-5 0 0,-3 5-25,-2 0 0,-5 5 26,0-5 0,-1 1-11,1-1 1,3-3 9,-2 3 1,-5 1-17,0-1 1,1 0 175,-2-5 0,2 0-170,-2 0 1,-3 0-1,4 0 1,-8 0-1,3 0 1,-9-2-16,8-3 1,-9 4 14,0-4 1,1 3-76,-2 2 72,1 0 1,-5 0-112,-1 0 0,-4 0 82,0 0 0,-5 0-18,5 0 13,-7 0-278,3 0 273,-6 7 0,-4-4-88,-1 7 1,-7-2 80,2 2 1,2 3 77,-2-3 1,6-2-33,-6 2 1,2-1 6,-2 6 0,2-5-17,3 0 1,3-1 86,-3 6 1,2 0-35,-2 0 0,3-1-34,-3 1 0,4 0 34,1-1 0,-5 1-25,0 0 0,0 4-29,5 1 0,-5 1 3,0-1 0,-1-4-5,1 4 1,3 1-2,-3-1 0,4 4 15,1-4 1,0 4-11,0-4 1,-5 4 4,0-4 1,-2 4 1,3-4 1,2 1-3,-3-1 1,-2-4-41,3 4 40,-8-4 1,10-1-40,-2-1 1,-3-4 38,2 0-3,0-7 14,5 4 0,-1-2-25,-4 0 146,3 0-89,-4-5-11,-1 0-9,-1 0 1,-7 0-1,0 0 0,6 0 39,-1 0 0,0-5-44,-5 0 1,-1 0 60,-4 5 1,-2-5-54,-8 0 0,-6 0 79,-3 5 1,-5 0-23,-5 0 0,2 0 14,-7 0 0,0 0-14,-5 0 0,-1 0 4,-4 0 0,-5 0-64,-9 0 0,-1 0 47,1 0 1,-4 0-169,14 0 1,-6 0 159,11 0 1,-8 0-65,3 0 1,-9 0 58,-1 0 1,6 0 3,8 0 1,9-5-52,1 0 1,6-1 0,-1 1 0,2 3-13,-2-3 1,8-1 35,-3 1 1,5-2-58,0 2 1,1 4 47,4-4 1,3 3 64,-4 2 1,6 0-120,5 0 0,-4 0-9,3 0 1,4 0-22,1 0 0,-1 2 54,2 3 0,-1-4-111,5 4 0,1 2 55,-1-2 0,0 5 19,1-5 0,-1-1 1,5-2 25,0 3-118,7-3-6,-4 4-1231,7-6 739,0-6 0,7-3-86,3-5 721,3-1 0,8-6 0,2-2 0</inkml:trace>
  <inkml:trace contextRef="#ctx0" brushRef="#br0" timeOffset="28423">21431 4629 6845,'0'-14'394,"0"-3"126,0-2 0,0-2-238,0-4 0,0-3-124,0 4 1,7-4-160,3-1 0,-2-1 54,2 1 1,-1-1-275,6 1 0,0 1-49,-1 4 0,-4-2-213,0 6 0,-2 0 483,2 6 0,3-1 0,-5 0 0</inkml:trace>
  <inkml:trace contextRef="#ctx0" brushRef="#br0" timeOffset="28809">22299 4659 7569,'8'6'-160,"5"-4"368,-12 11-97,6-11 41,-7 4 0,5-7 8,0-4 1,0-3 53,-5-7-90,0 0 1,0-1 63,0-4 1,0 2-13,0-6 0,-2 4-45,-3-4 1,3 1 30,-2-2 0,2-3-175,2 4 1,0-4 104,0-1 1,6-5-82,4-1 1,-2-1-94,2 2 1,-2 3-218,2-3 0,2 3-449,-7 1 1,1 2 28,-1 4 719,-3-4 0,11 12 0,-5-5 0</inkml:trace>
  <inkml:trace contextRef="#ctx0" brushRef="#br0" timeOffset="29993">23298 4321 7242,'-8'0'725,"-5"0"-418,5 0-93,-7-7-126,0 6 0,5-6 144,1 7-38,5 0-50,-9 0 1,10-2 9,-7-2 0,0 2-2,-4-3 1,-1 3-47,0 2 1,-4-1 13,-1-4 1,-4 3 10,4-3 1,-4 2-109,4-2 0,-5 3 71,6-2 1,-1 2-154,6 2 0,4 0 12,0 0-90,7 0 320,-4 0 0,20 0-225,7 0 0,1 0 83,4 0 1,-3 0-5,3 0 1,3 0 4,-4 0 0,2 0 0,-1 0 1,1 5 8,-6 0 0,1 0-22,-2-5 1,-2 0 12,2 0 1,3 0 1,-3 0 0,6 0 33,-6 0 0,7 0-26,-1 0 0,-2 0-68,1 0 0,1-2 10,4-3 1,5 2-4,1-7 1,4 7-27,-5-2 0,5-2 52,-4 2 1,4-4-28,-5 4 1,-1 0 16,-9 5 0,3-5 14,-8 0 0,1 0-17,-6 5 0,1 0 23,0 0 1,0 0-26,-1 0 1,1 0 0,0 0 1,-6 0-77,1 0 0,0 0 77,5 0 0,-1 0-56,1 0 0,0 0 45,-1 0 0,-4 0 5,0 0-14,0 0 1,0 0 14,-1 0 0,-5 2 4,1 3 10,3-4-32,-7 6 1,8-7 9,-4 0-27,-4 0 27,6 0-69,-7 6 35,6-4 1,-4 11 25,4-11 7,-6 11 1,5-10 50,0 7-51,0-7 1,0 5 44,0-3-45,0-3 17,-5 11 0,5-5-8,0 7 1,-1-5-14,-4-1 0,5 1 17,0 5-3,0 0 0,-5-1-53,0 1 0,0 0 46,0-1 0,0 1-422,0 0 123,-6-1-605,-3 1 606,-5 0 0,4-7-838,0-3 145,7-3 999,-4-2 0,14-7 0,1-1 0</inkml:trace>
  <inkml:trace contextRef="#ctx0" brushRef="#br0" timeOffset="30224">24503 4512 7569,'9'6'-762,"-3"-4"1306,-6 5-70,7-7-14,-6 0 0,4 0-9,-10 0-314,-3 0 1,-8 4 45,-4 1 1,-3 0 22,-6-5 0,-2 0-208,-3 0 0,-4 0 67,-6 0 1,0 0-43,0 0 0,0 0 43,-1 0 1,6 0-428,0 0 1,6-5-54,-1 0 0,3 1-201,2 4 1,6 0 614,3 0 0,-3 0 0,1 0 0</inkml:trace>
  <inkml:trace contextRef="#ctx0" brushRef="#br0" timeOffset="30460">24459 4747 7569,'0'10'-493,"0"0"185,0-7 339,-6 10 1,2-11 322,-5 2 1,-1 0-201,-5 1 0,-6-4-48,-4 4 1,-4-3-25,-5-2 1,1 0-165,-6 0 0,6 0-56,-1 0 1,-2 0 83,2 0 1,4 0-86,6 0 1,1 0 138,-2 0 0,-2 0 0,4 0 0</inkml:trace>
  <inkml:trace contextRef="#ctx0" brushRef="#br0" timeOffset="30641">24312 4953 7569,'0'14'-458,"-6"0"610,-4-5 0,-3 0-36,-2-5 1,-1-2-11,-4 3 1,-9-3-13,-10-2 1,1 0-169,-1 0 0,0 0 74,-5 0 0,-7-7 0,-1-1 0</inkml:trace>
  <inkml:trace contextRef="#ctx0" brushRef="#br0" timeOffset="31737">13964 4200 7569,'-2'8'-80,"-2"-3"1,-5-3 468,-5-2 0,-3 0-190,-2 0 1,2-2-26,-2-3 1,-4 4-39,-1-4 1,-4-2 17,-2 2 0,-1-1-7,-3 1 0,-4 3 4,-6-3 1,-1 4-98,-4 1 1,1-5-9,-6 0 0,12 0-137,-2 5 1,5 0-107,-1 0 1,3 0 114,3 0 1,7 0-105,-2 0 0,9 0 46,1 0 0,7 0 13,3 0 1,4 0-25,-5 0 124,7 0 0,-6 0-7,5 0 43,2 0 38,-5 0-70,1 0 126,4 0 358,-4 0-452,-1 0 1,4 5 5,-7 0 0,5 6-30,-5-1 1,5 3 42,-4 2 1,-1 0 5,-5-1 0,2 1-13,3 0 0,-3-1-29,3 1 1,-3 0 14,-1-1 0,-1-4-41,0 0 0,6-2-2,-1 2 1,5 1-8,-5-6 0,5 5-336,-5-5 98,7 0-622,-10-5 436,11 0 467,-11 0 0,12 0 0,-6 0 0</inkml:trace>
  <inkml:trace contextRef="#ctx0" brushRef="#br0" timeOffset="32000">12920 4494 7569,'15'0'0,"0"0"0,-5 0-146,-1 0 49,-5 7 222,2-6 482,-6 6-26,0-7-328,-6 0 1,-4 0-46,-10 0 0,2 0-97,-6 0 21,-1 0 1,-4 0-114,0 0 1,-1 0 45,1 0 0,-5 0-60,-1 0 1,1-2 15,5-3 1,4 4-374,1-4 0,-1 3 185,-4 2 1,-1 0-523,1 0 0,-1 0 176,1 0 1,6 2 512,4 3 0,9-4 0,3 6 0</inkml:trace>
  <inkml:trace contextRef="#ctx0" brushRef="#br0" timeOffset="32234">12759 4700 7569,'8'7'-150,"5"1"6,-11 6 0,3-1 300,-10-3 1,-3 2 184,-7-7 1,-5-1-241,1-4 1,-8 0 30,3 0 1,-2 0-91,1 0 0,-2 0 72,2 0 1,-1-4-215,1-1 0,-2 0-20,2 5 0,-1-5-35,2 0 1,1 0 154,3 5 0,-3-6 0,-6-3 0</inkml:trace>
  <inkml:trace contextRef="#ctx0" brushRef="#br0" timeOffset="32960">12774 4950 7569,'-15'0'-197,"0"0"-48,0 0 1,1 0 477,-1 0 1,-1 0 2,-4 0 0,2 0-191,-6 0 0,4 0 57,-4 0 0,6 0-163,-2 0 1,-1 0 51,1 0 0,1 0 9,4 0 0,-6 6 0,-2 3 0</inkml:trace>
  <inkml:trace contextRef="#ctx0" brushRef="#br0" timeOffset="35127">14861 4362 7569,'0'10'-239,"0"-1"101,0-5 609,0 2 0,5-12-346,0-4 1,-1 2-92,-4-2 49,7 0 1,-5-5-126,3 1 1,1-1 82,-1 0 1,5 1-167,-5-1 1,4-1 50,-4-4 0,2 4-514,-2-4 405,-4 4 0,11 1-674,-7 0 857,6 1 0,-3-1 0,7 0 0</inkml:trace>
  <inkml:trace contextRef="#ctx0" brushRef="#br0" timeOffset="35396">15067 4200 7569,'-10'0'-176,"0"0"146,7 0 0,-5 5 175,3 0 1,1 0 148,-5-5 0,-1 0-11,-5 0-158,0 0 1,-1 0 58,-4 0 0,4 0-39,-3 0 1,-3-2-81,3-3 0,-1 2 96,5-7 0,-1 5-241,-4-4 0,9 0 78,-4 0 0,6-4-258,-1 3 0,3-3 43,7-2 1,0-1-56,0-4 0,8 2-32,7-6 0,6-1 75,9-4 0,-1 4-73,0 1 0,1-1-94,-1-4 396,1-1 0,6 8 0,1 0 0</inkml:trace>
  <inkml:trace contextRef="#ctx0" brushRef="#br0" timeOffset="36446">18447 3965 7569,'-6'8'-485,"4"-1"0,-6-7 479,3 0 1,2 0 307,-7 0 1,5 5-165,-5 0 0,5-1 90,-4-4-162,5 0 7,-9 0 0,12 2 87,-4 3 40,3-3-82,2 4-21,0 1 0,2-6-94,3 4 28,-4 3 0,11-4-83,-7 5 1,1-4 81,-1 5-128,-3-7 0,4 10-7,-6-3 0,0-2 68,0 2 1,0 0-45,0 5 64,0-1 1,-1 3 3,-4 2 0,-3-2 23,-7 2 1,0-2 5,0-3 1,-4 1-15,-1 0 1,-1-1 9,1 1 0,4-2-164,-4-3 1,3 1 91,-3-6 1,4 5-293,-4-5 0,9 0 352,1-5 0,0 0 0,-5 0 0</inkml:trace>
  <inkml:trace contextRef="#ctx0" brushRef="#br0" timeOffset="37240">22240 4097 7251,'0'8'29,"-7"4"31,-3-7 0,2 0-52,-2-5 0,1 5-47,-6 0 108,-6 6 0,-2-3-36,-7 7 0,-1 1 63,-3 4 1,1-2-141,-6 6 0,0-1 47,-5 2 1,0 2-59,0-2 0,0-2 43,0 1 1,4 1-89,1 4 0,13-6 24,2-3 0,6 1 33,3-2 1,7 1 30,3-5 1,3-6 1,2 1 1,13-5 7,7 5 1,8-7-16,6 2 0,2-5 112,3-5 0,2-1-95,-7-4 0,-4-3 58,-6 3 1,-8-3-58,-1-2 0,-7 5-3,-8 1 1,-1-1-188,-4-5 0,-7 7-51,-12 3 240,-7-3 0,-20 6 0,-1-4 0</inkml:trace>
  <inkml:trace contextRef="#ctx0" brushRef="#br0" timeOffset="38163">19432 3906 7569,'0'8'-677,"2"-1"750,3-7 211,-4 6 0,8-4-142,-5 3 0,0-3-31,5-2 0,-4 0-56,5 0 25,0 0 1,5 0 27,-1 0 0,8 0-16,2 0 1,4 0-100,1 0 0,7 0 76,3 0 1,10 0-142,5 0 0,3 0 82,2 0 1,-5 0-71,0 0 0,-5 0 48,5 0 1,-8 0-130,-2 0 0,-2 0 67,-7 0 0,-3 5 35,-7-1 36,2 1-20,-10 2 1,-3-4-78,-9 7 1,-3-5 76,-2 5 1,-2-5-129,-3 4 0,2-1 49,-7 2 1,1 3 27,-6-3 0,5 2 8,0-3 0,5 4-4,-4-3 1,5-2 137,-1 2-134,4-7 262,1 11-173,0-13 1,8 4 76,7-10 1,1-3-17,9-7 0,-6 1 24,6-1 1,4-5-34,5 1 1,1-6-35,-6 6 1,5-1 28,1 5 0,-1 1-20,-5-1 1,-1 2 0,-3 3 1,-4-1 50,-6 6 212,-7-7-309,-2 4 0,-7-2 1,-4 1 0,-5 5-10,-10-1 0,-3-1 52,-6 1 1,-2 0-304,-3 5 1,-2-5 118,-3 0 0,-7-5 136,7 6 0,-7-8 0,8 4 0</inkml:trace>
  <inkml:trace contextRef="#ctx0" brushRef="#br0" timeOffset="38533">20564 4332 7569,'-15'0'-314,"1"0"-55,-1 0 0,-1 0 612,-4 0 0,0 0-32,-9 0 0,3-1 1,-8-4 1,-2 2-52,1-7 0,-4 7-59,5-2 0,-7-2-14,2 2 1,-2 0-71,2 5 1,-9-4-176,4-1 1,-10 0 95,1 5 0,-3 0-343,2 0 0,-1 0 15,6 0 389,0 0 0,4 13 0,1 3 0</inkml:trace>
  <inkml:trace contextRef="#ctx0" brushRef="#br0" timeOffset="38824">19726 4479 7569,'0'15'-225,"0"-5"-65,0 0 1,-8-7 553,-7 2 0,-6-3-21,-8-2 0,-1 0-55,1 0 1,-1-2-87,1-3 1,1-3 13,4-7 0,-2 4-48,6-4 0,0 4-97,6-9 1,4 2 97,0-2 1,7-2-102,-2-8 1,10 6-50,5-1 0,8 1 40,1-6 0,7 1-839,-1 0 880,3 6 0,1-5 0,0 5 0</inkml:trace>
  <inkml:trace contextRef="#ctx0" brushRef="#br0" timeOffset="39865">16375 3965 7545,'10'8'278,"-1"-3"-139,1-3 1,7-2 8,2 0 0,-1 0-107,7 0 1,-6-2-33,6-3 4,6 4 1,6-8 72,7 4 1,0 4-117,1-4 1,0 3 62,4 2 1,-6-5-18,6 1 1,-7-1-90,7 5 0,-8 0 61,-2 0 1,-11 0-48,1 0 0,-4 0 0,-1 0 0,-2 0-3,-8 0 25,-6 0 0,1 0-2,-4 0 0,-4 1-69,4 4 1,-5-3 59,-5 3 0,-3 1-129,-7-1 137,1 7 1,-1-9-73,0 7 1,1-2 69,-1 2 1,5-2-3,0-3 1,7-2 126,-2 7-131,3-7 0,2 5 166,0-3-144,0-3 1,7 4 42,3-6 0,3 0-25,2 0 0,4-1 101,1-4 1,6 1-38,-2-5 0,-1 4 9,2-5 1,-2 5-10,1-5 0,4 2 87,-4-2 0,-2-1 5,-3 6 1,-2-7-59,-3 3 1,-1 1-24,-3-2 1,-2 5 7,-3-5 1,-5 5-57,0-5 1,-6 5 21,-9-4 0,-6 4-75,-4-5 1,-7 5-12,-3-5 1,-4 2-166,5-2 1,-1-3-241,6 3 0,0-1 75,-1 1 375,1-3 0,6 5 0,2-7 0</inkml:trace>
  <inkml:trace contextRef="#ctx0" brushRef="#br0" timeOffset="40324">17257 4318 7569,'-10'5'-549,"0"0"0,5-1 693,-5-4 1,-1 0-24,-9 0 1,2 0 15,-6 0 1,-1 0-51,-4 0 1,0 0 46,-1 0 1,1 0-52,-1 0 1,-5 0-5,-5 0 0,-2 0-155,-2 0 1,0 0 108,0 0 1,-1-4-293,1-1 1,2 0 122,3 5 0,-2 0-593,7 0 729,-1 0 0,6-7 0,-1-1 0</inkml:trace>
  <inkml:trace contextRef="#ctx0" brushRef="#br0" timeOffset="40664">16698 4494 7569,'8'0'-190,"-1"0"366,-1 0-185,-4 7 1,3-6 147,-10 4 1,-3-3-126,-7-2 1,-6-2 78,-4-3 1,1 4-3,-5-4 1,6-2-17,-12 2 1,9-4-8,-3 4 0,-1-5 7,6 5 1,3-6-137,1 1 1,4 2-3,1-2 133,0 0 0,2-5-377,4 1 195,2-1 1,15-5-20,7 1 0,6-3-43,8 3 1,6 3-60,-1-4 0,9-1 233,1 1 0,0 1 0,6 4 0</inkml:trace>
  <inkml:trace contextRef="#ctx0" brushRef="#br0" timeOffset="46311">15022 1554 7569,'9'0'-182,"-1"0"-90,-3 0 262,-4 0 108,12-6 0,-6-2 56,3-7 0,3 0-30,-3 1 1,1 4-7,-1 0 0,3-5 14,-3-4 1,3-3-44,1 3 1,1 1-20,0-7 0,0 6 14,-1-6 1,-1 7-102,-3-1 1,2 2-50,-8 3 0,1-1-141,-5 0 55,0 1-36,0 5 81,0 3 83,0 6 1,-6 2-4,-4 2 1,-1 5 22,1 5 1,-3 6-23,3-1 1,-3 6 14,-2-5 0,0 4-27,1-4 1,-1 4 27,0-4 0,1 4-50,-1-4 0,5 1 36,0-1 1,1-4-90,-6 4 1,5-4 10,0-1 44,0-1 0,1-4-8,-1 0-4,7-7 103,-4 4 0,7-14-70,0-3 0,2-3 154,3-1 0,3-1-81,6 0 0,1 1 75,0-1 0,0 0-22,-1 0 0,-4 1-23,0-1 1,0 5 13,4 0 1,1 7-13,0-2 1,-1 4 15,1 1 1,0 0-36,0 0 0,-1 0 57,1 0 3,0 6-125,-1 2 0,-5 2 9,-5 0-17,-2-7-67,-2 10 1,-2-11 64,-2 3 1,0 1-116,-6-1 132,1 0 0,-4-3-12,3 3 0,-3-4-2,3 4 0,3-1 31,2 0-8,-3-2 0,7 6 10,-4-3 56,3-3 14,2 4-71,0 1 23,7-6 0,-1 8-23,4-4 1,3-4 46,-3 4-41,3-3 1,3-2 57,4 0 1,-4 0 29,4 0 0,-4 0-73,-1 0 1,1-7-41,4-3 1,-4 2 40,4-2 1,-9 5-24,-1-4 0,-2 4 57,2-5-107,3 7 0,-10-9 52,7 7-11,-7 0-38,4 5-70,-7 0 107,0 7 1,5-4-51,0 7 43,0-7 1,-4 9 11,4-7 0,-2 1 8,7-1 1,-5-3 3,5 3 1,0-4-10,4-1-9,1 0 1,0 0 104,-1 0 0,1 0-87,0 0 0,0 0 37,-1 0 0,-4-5-31,0 0 0,-2-6 77,2 1 0,-4 2-42,-6-2 1,2 2 0,3-2 0,-4-3-82,4 3 1,-8 2 66,-2-2 1,-8 7-39,-2-2 1,1 2 27,-6-2 0,-3 4-103,-1-4 1,1 3 81,-2 2 1,3 2-163,-3 3 0,4-2 33,6 7 1,0-7-228,1 2 144,-1 3 0,2-5-48,3 7 18,4-7 137,6 4 1,6-7 54,4 0 0,3 0-60,2 0 1,4 0 176,1 0 1,6 0-19,-1 0 1,-3 0 108,3 0 1,-7 0 24,1 0 1,3 0-74,-3 0 0,1 0 56,-5 0 0,-1 0-67,1 0 1,0-5-8,-1 0 0,1-5-12,0 5 0,-5-5-88,-1 6 1,-4-6 90,5 5-177,-7 0 101,4 5-37,-7 0 0,-7 7 12,-2 2 1,-4 4-44,-2 2 1,0 5 61,0-1 1,-1 7-31,-4-1 0,4 1 2,-3-1 0,-3 2 0,3-2 1,-1-4-20,5-1 1,1-1 23,-1-4 0,5 1-46,0-11 41,7 7-220,-3-11 216,6 6 0,6-9 36,4-3 1,3-3-19,2-7 0,4 1 3,1-1 0,6 0 73,-1 1 0,-3-1-53,3 0 0,-2 5 98,1 1 1,4-1-57,-3-5 1,-3 2 24,3 3 0,-2-1-40,1 6 0,2-5 69,-6 5 1,1-1-64,-1 1 1,-4 3-5,4-3 0,-4 4-63,-1 1 1,-1 0 57,1 0 0,-2 1-167,-3 4 1,1-2 85,-6 7 1,5-5-866,-5 5 366,7-7 535,-11 10 0,6-5 0,-7 7 0</inkml:trace>
  <inkml:trace contextRef="#ctx0" brushRef="#br0" timeOffset="47394">16389 1701 7569,'-1'9'-757,"-4"-5"0,-3 3 697,-7-2 0,-1 1 44,-4-1 1,2-3 277,-6 3 1,-2-4-80,-9-1 0,-2 0 7,-7 0 0,-2 0-80,-3 0 1,-3 0 57,-7 0 1,2 0-93,3 0 1,-3 0 68,3 0 0,-3 0-149,-2 0 0,-5 0 58,0 0 0,-3 5-130,9 0 1,-3 0 81,12-5 1,0 5-157,5 0 0,6 0 43,4-5 0,3 0-72,2 0 0,-1 0 53,1 0 0,4 0 104,1 0 1,11 0-5,-2 0-87,4 0 165,3-7 0,1-1-93,7-7 0,2 6 174,3-1 1,-2 0-76,7-5 0,-7 1 45,2-1 0,-4 0-12,-1 1 0,5-3-38,0-2 1,0 2-65,-5-2 1,0-3 44,0 3 0,0-1-33,0 6 0,0-1 25,0 0 1,0 0-90,0 1 1,0-1 74,0 0 0,0 1-237,0-1 161,0 0 1,0 1-14,0-1 1,5 0 65,0 0 1,5 6-19,-5-1 1,4 5 23,-4-5 0,2 5-24,-2-5 0,-2 7 118,7-2 1,-5-1-105,5 1 0,-6 0 108,6 5 1,-5-5-22,5 0 1,-5 0 37,5 5-67,-1 0 1,6 0-15,0 0 0,0 0 62,-1 0 0,1 0-57,0 0 0,4 5 6,1 0 0,6 0 18,-2-5 0,4 5 1,2 0 0,-1 0 3,0-5 1,7 0 9,4 0 1,2 0-2,2 0 1,-1-5-19,-4 0 0,3 0 66,-3 5 1,-1-2-62,1-3 0,0 4 28,6-4 0,-1 3-13,0 2 1,6-1-25,4-4 1,2 3-17,-2-3 0,-5 4-67,-10 1 1,-3 0-4,-7 0 0,-4 0 80,-1 0 1,-6 0-120,2 0 0,-4 4 91,-1 1 0,-2 2-152,-3-2 1,3-4 77,-3 4 1,3-3-90,1-2 1,1 0-64,0 0 136,-1 0 0,1 0 25,0 0-78,-1 0 143,1 0-65,-7 0 0,-1 2 9,-7 3 0,0-2 12,0 7 0,-5-6-69,0 6 1,-6 0 97,1 5 0,2-1-1,-2 1 1,2 0 3,-2 0 1,-2-1-44,8 1 1,-8 0 92,2-1 1,4 1-72,1 0 1,-2-1 62,2 1 1,-4 2-40,4 2 1,-2-3 50,2 4 0,4 1-44,-4-1 1,-2 1 0,2-1 0,0-4-15,5 4 0,0-4 10,0-1 0,0-6-8,0 1 16,0 0-42,0 5 27,0-1 1,0-4-282,0 0 84,0-7 0,-1 5-496,-4-3-109,3-3 800,-11 5 0,5-7 0,-7 0 0</inkml:trace>
  <inkml:trace contextRef="#ctx0" brushRef="#br0" timeOffset="48564">14787 1349 7569,'-1'8'0,"-4"-3"0,1-4-199,-5-1 0,-1 0 99,-5 0 0,5 0 331,1 0 1,-1 0-14,-5 0 0,0-1 40,1-4-144,-1 3 1,0-4-10,1 6 0,-1 0-113,0 0 0,0 0 108,1 0 0,4 0-112,0 0 1,0 0 92,-4 0 0,4 0-214,0 0 0,5 1-152,-5 4-45,7-3 189,-3 4 112,6-6-37,0 7 114,0-6-83,0 6 236,0 0-170,0-6 29,0 12 37,0-5 1,0 7-60,0 0 82,0-1 0,0 3-89,0 2 0,-5-2 42,0 2 0,0-2-29,5-3 0,-5 1-10,0 0 1,0-1-26,5 1 0,-1 0-6,-4 0 1,3-6-68,-3 1 0,4-5 113,1 5-346,0-7-298,0 4 1,6-1 0,2 2 0</inkml:trace>
  <inkml:trace contextRef="#ctx0" brushRef="#br0" timeOffset="48860">14611 1613 7569,'8'0'-236,"-1"0"2362,-7 0-1930,-7 7 1,4 1 78,-7 7-91,0-7-77,-5 5 1,1-5 75,-1 7 1,0-1-166,1 1 1,4 0 39,0-1 1,0-4-137,-4 0 0,-1-2-38,0 2 1,1-3 92,-1-7 1,0 0-72,0 0 0,1 0 34,-1 0 0,0-2-26,1-3 0,4-2 71,0-2 0,2-4-328,-2 3 1,-3-3-97,3-2 0,2-5 439,-2 1 0,0-1 0,-4 6 0</inkml:trace>
  <inkml:trace contextRef="#ctx0" brushRef="#br0" timeOffset="50021">21843 1304 7033,'10'0'326,"-1"0"0,-4 0-250,5 0 0,-2-1 68,2-4 1,3 3-50,-3-3 1,-2-1 49,2 1 1,-5-2-33,5 3-108,-1 2 0,6-5-69,0 7 0,-5 0 102,-1 0-171,1 0 116,5 0 1,-7 7-79,-3 3 98,3 3 0,-6 1-22,3 1 0,-9 2-18,0 2 0,-6-3 2,5 4 0,-7-4-140,3-1 1,-4 0 94,-2-1 1,0 0-338,0-5 1,1 4 416,-1-3 0,0 3 0,1 2 0</inkml:trace>
  <inkml:trace contextRef="#ctx0" brushRef="#br0" timeOffset="50294">22328 1128 7569,'8'0'-133,"-1"0"995,-7 0-103,0 7-657,0-6 60,0 12-31,-7-11 1,4 11-67,-7-3 0,2 3 86,-2 2 0,-3-1-222,3 1 0,-3 0-90,-2-1 1,1 6-100,-1 0 0,0 1-115,1-2 0,4-2 13,0 2 1,5-2 361,-5-3 0,7 1 0,-3 0 0</inkml:trace>
  <inkml:trace contextRef="#ctx0" brushRef="#br0" timeOffset="50505">22607 1290 7569,'0'8'721,"-6"-2"-515,-3-6 1,-5 0-206,-1 0 0,0 0 72,1 0 1,-3 0-204,-2 0 0,1 0-16,-7 0 1,6 0-257,-6 0 1,6 2-300,-6 3 701,7-3 0,-10 11 0,6-5 0</inkml:trace>
  <inkml:trace contextRef="#ctx0" brushRef="#br0" timeOffset="50899">22607 1510 8306,'-10'-8'173,"1"3"0,-1 2-85,-5-2-241,0 3 132,7-4 0,-5 6 5,3 0 1,-3 0-97,-1 0 1,4 5-159,0 0 0,7 1 95,-2-1 1,3-2-6,2 7 0,0-5 5,0 5 1,2-5-100,3 5 1,0-6 97,9 6 1,-2-6 175,7 0 0,-1 0 91,2 1 0,-4-4-141,4 4 0,1-3 272,-1-2 1,-1-5-93,-4 0 0,-5-5 142,0 5 1,-7-6-69,2 1 0,-4 2-5,-1-2 1,0 5-106,0-5 1,0 5 31,0-4 1,-6 5-275,-4 0 0,-3 0 83,-2-1 1,1 4-689,-1-4 753,0 3 0,-6 9 0,-2 1 0</inkml:trace>
  <inkml:trace contextRef="#ctx0" brushRef="#br0" timeOffset="51405">22813 1451 7569,'-2'14'31,"-3"-5"267,4-2-8,-6-1-23,7 3-370,-6 5 97,4 1 0,-4-5-184,6 0 241,0-1 1,1 6-48,4 0 0,3-5 51,7-1 1,1-5-154,4 1 0,-2-4 59,6-1 1,-4 0-13,4 0 1,-6 0 46,2 0 0,-5-1-7,-5-4 0,3 1-6,-4-5 0,-2 4-25,-2-5-167,-4 7-27,-1-4 231,-6 14 4,4 1 1,-4 2 15,6-1 0,6-5 9,4 1 1,3 1 101,2-1 0,1 0-72,4-5 0,-2 0 126,6 0 0,-6 0-87,2 0 0,-4 0-4,-1 0 0,0-7-1,-1-2 0,-4 0 10,0 0 1,-5 4 20,5-5 43,-7 0-139,3-5 0,-6 1 41,0-1 1,-1 7-105,-4 3 1,-3 2 54,-7-2 1,-5 3-74,1-3 1,-2 4-104,1 1 0,4 4-209,-4 1 1,-1 5 126,1-5 243,1 7 0,4-4 0,0 6 0</inkml:trace>
  <inkml:trace contextRef="#ctx0" brushRef="#br0" timeOffset="52162">23313 1525 7569,'13'2'-112,"-3"3"-222,3-4 678,-12 6 598,12-7-716,-11 0 0,6 0-190,-3 0 147,-3 0-267,4 0 124,-6 6 1,0-3-121,0 7 0,0-5-86,0 5 95,0-7 1,0 10-10,0-3 1,2-2-6,3 2 14,-4 0 53,12 5 1,-6-6 9,3 1 1,3-7-7,-3 2 1,-2-3 26,2-2 1,-1-2-12,6-3 1,0-3 4,0-6 0,1 2 54,3-3 0,-1 4-57,7-9 1,-5 4 62,4 1 1,1 1-54,4-1 0,-5 5 3,1 0 0,-7 7 4,1-2 0,-2 4 65,-2 1 1,-1 0 39,1 0-58,-7 0 0,-1 6-241,-7 4 162,0 3 0,-2 7-107,-3-1 0,2 1 77,-7-6 0,5 0-67,-5-5 59,7 4 9,-3-4-17,6-1 210,0-2 49,0-6-190,6 0 1,2 0 112,7 0 0,0 0-54,-1 0 1,-4 0 99,0 0-128,0 0 0,4-5 14,1 0-18,0-6 1,0 3-6,-1-7 0,1 0-46,0 1 0,-1 4 50,1 0 0,0-1-21,-1-9 0,1 4 9,0-4 1,4 4-18,1 1 1,0 2 11,-6 3 1,-4-1-98,0 6 1,-7-2 54,2 3-11,3 2-30,-6-5 0,3 14 56,-10 3 0,2 0-174,-7 4 1,0-2 82,-5 7 0,1-1-73,-1 2 1,0 1 61,0 4 0,6-3 29,-1-2 0,5-4 47,-5 4 0,7-4 6,-2-1 0,3 0 118,2-1 0,0-4-83,0 0 19,7-7 0,1 4-34,7-7 0,1 0 106,4 0 0,-2-2-87,6-3 1,1-3-35,4-7 1,0 1-64,1-1 1,-1 0-164,1 1 1,-3 4-290,-2 0 1,1 2 535,-6-2 0,6-3 0,-3 5 0</inkml:trace>
  <inkml:trace contextRef="#ctx0" brushRef="#br0" timeOffset="53650">24342 1907 7301,'-15'0'122,"0"0"1,-1 0 6,-4 0 1,2 0 72,-6 0 0,-6 0-66,-4 0 1,-5 0-3,5 0 1,-7-1-42,2-4 1,-9 3-77,-1-3 0,-6-1-5,1 1 0,-10-2 96,-4 2 0,-4 2-172,-2-7 1,1 5 22,-1-5 1,11 6-222,-1-6 1,0 5 140,-9-5 1,2 5 39,-2-5 1,6 5 46,-2-4 1,4 4 32,11-5 0,2 7 81,-2-2 1,5-2-91,-5 2 0,5-1 26,-5 1 1,0 3 1,-4-3 1,5 4-106,4 1 0,5 0 58,5 0 1,-2 0-39,7 0 0,4 0-84,6 0 1,6 0 72,-2 0 0,4 0 125,1 0 0,1-2-105,-1-3 1,5 4 102,0-4 0,5-2-47,-4 2 1,4-1 29,-5 1 1,5 3-26,-5-3-10,7-3 0,-5 5-23,3-7 5,3 7 0,-6-9 26,3 7 1,4-1-15,-4 1 0,1 2 34,0-7-46,2 7 24,-5-10-7,1 4 0,4-5 15,-3-1 1,4 5 34,1 0 1,5 1 4,-1-6 1,3 0 40,-2 1 1,-2-1-74,7 0 1,-5 0 94,5 1 1,-2-1-77,2 0 0,3-1 55,-4-4 0,5 4-39,0-3 0,1-3-36,0 3 0,-1-1 51,1 5 1,-5-4-14,0-1 1,-5 1-53,4 4 0,-5 5 84,0 0-206,-2 0 0,-2 1 54,0-1-221,0 7-119,0-4 408,7 14 0,-4-6-40,7 4 0,-5-3 138,4-2 1,-4 0-60,5 0 1,0 0 81,5 0 1,-1 0-59,1 0 1,1 0 67,4 0 1,3 0-12,6 0 0,1-2-41,-1-3 1,0 4 37,1-4 1,4 3-47,0 2 1,6 0-12,-6 0 1,5 0 8,-5 0 0,6 0-55,-6 0 0,2 0 21,-2 0 0,4 0-65,6 0 0,0 2 0,0 3 0,-3-4 64,3 4 0,-3 2-6,8-2 1,-5-1-3,-5-4 0,2 5 21,-7 0 1,5 5-26,-4-5 0,4 2 21,-5-3 0,7-2-9,-2 3 0,9-3-71,1-2 1,0 1 16,-5 4 0,0-3 40,0 3 1,-2-4-51,-3-1 0,-3 5 39,-6 0 0,-2 5-24,-4-5 0,4 1 15,-4-1 1,-1-2 8,2 7 0,-1-6-6,6 0 1,-6 3-7,1-2 0,-1 0-1,5-5 0,1 0 6,-1 0 1,1 0-7,-1 0 0,0 0 6,1 0 0,-4 0-101,3 0 0,-7 0 90,7 0 1,-4 1 8,-1 4 1,-1-3-16,-3 3 1,-4 1 13,3-1 0,-2 2 9,-3-2 1,-4-2-20,0 7 0,-5-5 33,5 4-28,0-5 19,4 2 0,1-4-15,0 3 0,-6-4-59,1 4 0,-5-3 40,5-2 1,-5 0-5,5 0 1,-5 0-14,4 0 0,-5 2 11,1 3 13,3-4 11,-7 6 1,6-6-20,-7 4 0,0-2-7,0 7 0,0-5 6,0 5 0,0-5 43,0 5 1,-2-2-25,-3 2 0,2 3 17,-7-3 0,5 3-7,-4 1 0,4 1-13,-5 0 1,5 1 4,-5 4 1,2-4-1,-2 4 1,-3 1-23,3-2 0,-3 6 18,-1-6 0,4 3 8,0-3 0,0-2-2,-5 2 0,6 2 0,-1-1 0,2 0 10,-2-6 0,2 1-14,3 0 1,3-5 8,-3-1 1,2 0-7,-2 0 3,4 4 1,-6-9 1,7 5-264,0-5-2076,0 2 1805,-7-6 531,6-6 0,-12 4 0,5-4 0</inkml:trace>
  <inkml:trace contextRef="#ctx0" brushRef="#br0" timeOffset="54160">23151 1790 7569,'0'8'-608,"0"0"1374,0-3-669,0-4-24,-6 12 1,-1-4-122,-3 5 1,-3-4 75,3 0 0,2 0-56,-2 4 0,2-4 60,-2 0 0,-1-5-268,6 5 0,-1-5-330,1 4-178,3-5 744,-5 2 0,7 1 0,0 1 0</inkml:trace>
  <inkml:trace contextRef="#ctx0" brushRef="#br0" timeOffset="54480">23180 1995 7569,'9'0'-757,"4"0"1507,-12 0 1271,6 0-1984,-14 7 1,4-5 39,-7 2 0,2 0-108,-2 1 1,-3-4 44,3 4 193,-3-3-290,-8-2 0,0 0 74,-4 0 1,4 0-47,6 0 0,1 0 41,-1 0 1,-1 0-58,-4 0 0,4 0 3,-4 0 1,4 0-121,1 0 1,0 0-778,1 0 684,-1-7 0,0 6 281,1-4 0,6-3 0,1-1 0</inkml:trace>
  <inkml:trace contextRef="#ctx0" brushRef="#br0" timeOffset="133649.81">16360 1319 6525,'0'8'336,"0"-1"-33,0-7-91,0 6-167,0-4 1,0 11 0,-2-5 132,-2 0 0,2 6-105,-3-5 0,3 9 63,2 2 0,-5 6-45,1-1 0,-3 2-184,2 3 91,4-1 0,-6-4 0,7-3-82,0 0 0,0-3-218,0-4 1,-5 0 123,0-1 1,0-4 177,5 0 0,-6-7 0,-2 4 0</inkml:trace>
  <inkml:trace contextRef="#ctx0" brushRef="#br0" timeOffset="135089.81">24503 1525 6540,'0'8'675,"0"5"-616,-6-5 1,4 7-1,-3 1 48,4 4 1,-4-2-141,0 6 1,-5-4 107,5 5 0,-6-1-83,1 5 0,2-4 72,-2-1 0,5-4-294,-5 5 1,7-7 31,-2 1 198,-3-9 0,6 10 0,-4-4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23:30.54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0 471 7569,'9'6'-371,"4"-4"296,-5 4 1,8-6 0,4 0 270,4 0 1,-1-1-101,2-4 1,4-3 3,5-7 0,2-5 86,-1 1 0,-4-7-50,3 1 0,2 2-63,-2-1 1,0 1 22,-4-2 1,-2-2-135,-4 2 0,-3 2 31,-6-1 0,0 6 23,-1-2 0,-4-1-147,0 1 1,-7 1-53,2 4 49,-3 0 0,-9 2 10,-2 3 0,-5-1 66,0 6 0,-6 0 9,1 5 1,-6 2 24,5 3 0,-1-2 0,2 7 0,1 0 8,-7 4 0,6 3 1,-6 2 1,7-2-8,-2 2 0,3 4 53,-3 2 0,4-3-51,-4 3 0,4-1 51,1 6 0,5-1-43,0 1 1,5-1 87,-4 0 1,5 1-72,-1-1 1,5 1 2,5-1 1,4-4-16,5-1 0,3-6 16,2 2 1,4-6-116,6-4 1,1 2 98,-1-8 1,7 1-461,3-5 467,-3 0 0,7 0 0,-6 0 0</inkml:trace>
  <inkml:trace contextRef="#ctx0" brushRef="#br0" timeOffset="422">1162 500 7569,'8'8'-967,"0"-1"1172,-3-7 839,-3-7-811,4-1 0,-1-12 115,0 1 1,1-2-139,-1 1 1,-3 2-168,3-6 1,-2 4-60,2-5 1,-2 6-152,7-6 1,-5 2-137,5-1 0,0-2 303,4 6 0,1-6 0,0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23:32.05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1 515 7569,'0'15'-1287,"0"-7"831,0-2 1393,0 1-469,0-5-218,6 4 1,3-11-86,5 0 1,1-6-39,0 1 1,-1-3-26,1-2 0,5 1 4,-1-1 1,2-5-20,-1 1 0,-2-7 45,7 1 1,-6 2-152,6-1 1,-7-1 99,1-4 1,2-1-143,-1 1 0,0 0-22,-6-1 1,-5 2-97,-5 4 0,3-2 111,-2 6 1,0 1-47,-5 4 0,-2 5-15,-3 0 0,-3 7 30,-7-2 1,6 4 81,-1 1 0,0 0-55,-5 0 0,1 4 81,-1 1 0,0 7-12,0-2 0,1 8 19,-1 1 1,-1 7-18,-4-1 0,4-1 8,-4 6 1,-1-4 3,1 8 1,1-1-25,4 1 1,0-1-33,1 6 1,1 0 32,3 5 0,2-5-39,3 1 0,3-6 41,-3 5 0,4-8-6,1-1 1,4-3 28,1-7 0,7-1 3,-2-4 1,3-2 22,1-3 1,6-3-45,0-7 1,6 0 16,-2 0 0,-1-5-2,2 0 0,-6-8-136,6-2 0,-7 0-52,1-4 0,2-3 178,-1 3 0,0-7 0,-6 3 0</inkml:trace>
  <inkml:trace contextRef="#ctx0" brushRef="#br0" timeOffset="984">912 456 7569,'0'8'-135,"0"5"0,-1-9 64,-4 5 1,1-5 90,-5 1 0,4 1-77,-5-1 1,5 0 21,-5-5-22,0 0 42,2 0 1,-3-2 70,6-3 1,0 2-104,5-7 0,0 1 52,0-6-3,0 0 1,5 0 3,0 1 1,6-1-26,-1 0 0,1 1 2,-1-1 0,3 2-5,-3 3 0,-2-1-23,2 6 45,0 0 1,0 5-14,0 0 4,-7 0 0,3 6 49,-6 4 1,0 0-45,0 5 1,-1-4 43,-4 9 1,-3 1-43,-7-1 1,-6 6 2,-4-2 1,2 6-14,-1 4 1,4-3-6,-4 3 1,6-8 17,-2-1 0,5-2-3,6 1 1,-3 2 50,7-6 1,0 0-53,5-6 1,7 1 85,3 0 1,8-7-86,1-3 0,12-4 5,-1-1 0,2 0-3,-2 0 0,6 0 0,1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23:47.28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2264 5189 7569,'-8'6'0,"-5"-4"-515,3 3 369,-10-3 0,4 3 379,-3-1-163,2 1 1,-4-5-31,-4 0 0,-1 0-16,2 0 1,-4 0 7,4 0 1,-6 0 37,-4 0 0,1 0-87,-6 0 63,-13 0 0,-4 0-15,-12 0 0,-9 0-343,-11 0 0,4 0 237,-4 0 28,3 0 0,-8 2 32,0 3 0,-5-2-77,5 7 0,6-2 35,9 2 0,9 1-14,6-6 1,2 5 11,3-5 0,0 5 28,4-5 0,4 0 6,6-5 1,1 0 23,4 0 0,5 0 3,9 0 1,-1-5-67,7 0 1,-1-5 290,5 5 0,5-5-160,1 5 0,4 0-80,-5 5 1,5-4 15,-5-1-25,7 0 53,-4 5-41,7 0 1,0-7 137,0 6-119,0-6 63,0 1 0,2 4-59,3-3 1,-2-2 70,7 3 1,-5-6-39,5 5 2,-7-7 1,8 4-15,-6-6 1,5-1 2,-5 0 0,6 0-9,-1 1 0,3-3-3,2-2 1,-5 1 12,0-7 1,-1 6-9,6-6 0,5 1-3,-1-6-4,1 1 1,-4 4-27,4 1 1,-2-1-5,6-4 1,-6-4-49,2 4 70,-4-10 0,-1 19-27,0-9 1,-2 4-5,-4 1 0,3 3-16,-7 6 33,6 0 0,-7 0-15,5 1 1,-4 4-3,5 0 0,-5 7 11,5-2 3,-7-3 0,8 5 83,-6-7-83,7 7 0,-9-4 5,7 7 0,-5-2 9,5-3-6,-7 4-1,10-6 0,-10 7 8,7 0-5,-7 0 3,10 0 0,-5 0 7,7 0 95,0 0-106,0 0 0,1 0 51,3 0 1,-1 5-43,7 0 1,-5 5 31,4-5-32,1 6 1,6-9 20,3 3 1,-2 1 3,8-1 0,-6 2 2,5-2 1,-1-4-4,1 4 1,2 2 77,-7-2-93,7-1 0,-8-4-14,6 0 0,0 0 1,5 0 1,7 0-103,3 0 110,9 0 0,3 0-26,2 0 0,-2 0-5,-8 0 0,-4 2 0,0 3 1,0-3-7,5 3 1,-5-2-26,0 2 40,-7-4 0,9 6-2,-7-7 1,-5 0-1,-5 0 1,-7 0 9,3 0-8,-4 0 1,-2 0 1,1 0 1,-6 0 0,1 0 1,-1 0-11,5 0 0,1-5-1,-1 0 0,1-1-27,-1 1 34,0 3 0,-6-6-46,-3 3 0,-4 3 33,-1-3 0,0 4 34,-1 1-37,-5 0 20,4 0 1,-12 0-7,6 0 5,-7 6 1,-5-2-53,0 5 49,-6-5 0,7 4-16,-6-3 1,2-2 11,-1 7 0,-5-5-13,5 4 12,-4 1 0,3 0 6,0 0 1,0-5 0,-5 5 1,6-2 3,-1 2 1,0 3 1,-3-5 18,3 6-25,4-5 7,-1 4 1,4-5-6,-7 7 1,7-6 1,-2 1-2,3 0 0,1 6 0,-4 4 0,3-4 0,-3 4 0,2-2 21,-2 1 0,3 3 2,-2 2 0,-3 2 67,2-6-83,0 6 0,0-8-14,0 6 1,-4-6 19,4 2 0,-2-4-43,2-1 38,4 0 1,-6-1-13,7 1 0,0 0-4,0 0 1,-2-6-16,-2 1 4,2 0 1,-6 3-31,3-3 45,3-4 1,-6-1-101,3 0 92,4 0 1,-8-5-42,4 0 23,4 0 133,-6 0-72,1 0-26,4 0 0,-6 0 3,3 0-6,3 0-3,-11-6 1,10 4-5,-7-3-35,7 3 39,-10-4 1,10 4-107,-7-3 103,0 4 0,-6 1-54,-4 0 0,-3-5-8,-6 0 0,-7 0-13,-3 5 0,-5-5-10,-5 0 0,-4 0 6,-5 5 1,0 0-113,5 0 1,-6-5-281,0 0 475,-6 1 0,-9-3 0,1-1 0</inkml:trace>
  <inkml:trace contextRef="#ctx0" brushRef="#br0" timeOffset="460">1500 5145 7569,'-10'5'0,"0"0"0,5 0-425,-5-5 224,7 0 236,-10 0 0,10-5 340,-7 0 1,7-7-217,-2 3 0,3-9-42,2-2 1,7-6-28,3 1 0,4 2-14,6-1 0,-2-2-7,6-8 0,-1 6-114,2-7 1,1 8-92,-7-8 93,1 4 1,-7 0-952,-3-3 994,3 3 0,-11-5 0,4 7 0</inkml:trace>
  <inkml:trace contextRef="#ctx0" brushRef="#br0" timeOffset="2249">5645 5042 7569,'0'8'-962,"0"-1"1125,-7-7-118,-1 0 0,-6 0 28,-1 0 0,0 0-5,0 0 1,-6 0 21,-3 0 0,-4 0-14,-1 0 0,-7 0-56,-4 0 0,-4 0 45,-5 0 0,-8 1-91,-7 4 0,-3-3 43,-1 3 1,-9 1-374,-16-1 1,3 5 350,-3-5 1,5 5-18,5-5 0,14 4-70,10-4 0,5 0 51,0-5 0,4 0-22,6 0 1,4 0 38,1 0 0,8 0-6,2 0 1,-1-1 16,6-4 1,3-2 565,1-3-539,4-3 32,1 5 7,0-7-57,1 1 1,1-1 35,3 0 0,2 5-26,3 1 1,3-1-19,-3-5 0,4 0 30,1 1 0,0-1-3,0 0 1,1 1 13,4-1 1,3-5 1,7 1 1,0-6 49,-1 6 1,1-7-64,0 1 1,-5-3-2,-1-1 0,1 1 11,5 4 1,-5-4-60,0 3 1,-1 4 7,6 2 1,0-3-9,-1 3 0,1-1 24,0 5 1,-1 1-11,1-1 0,0 2 6,0 3-5,-1-3 113,1 11-97,0-4 37,-1 6-32,1 0 0,0 0 2,-1 0 0,-4 5-1,0 0 0,0 1-5,5-1 1,-6-3 34,1 3 0,0 1-29,5-1 1,-1 0 74,1-5 1,0 0-68,-1 0 0,6 0 51,0 0 0,6-5-43,-2 0 1,9-1 4,1 1 1,7-2-15,-2-3 0,4-1-10,1 6 0,5-1 8,0 1 1,0 3 8,-5-3 0,0 4-48,0 1 1,0 0 38,0 0 1,2 0-36,3 0 1,-2 0 13,7 0 0,-1 0-1,0 0 1,-4 0 9,-9 0 1,-1 0-4,-10 0 0,2 0-3,-11 0 0,1 0 2,-1 0 1,-7 0 30,6 0 0,-6 0-26,7 0 0,-2 0 2,2 0 0,-2 0-18,6 0 1,-1 0-19,1 0 33,4 0 0,-5 4-2,6 1 1,-4 0-4,-1-5 1,-1 0-4,2 0 1,-2 0-12,-4 0 1,-2 5-2,2 0 1,-2 0-1,-3-5 0,-4 0-18,0 0 62,0 0-32,4 0 1,-4 0 10,0 0-1,-7 0 19,10 0-28,-11 0 8,4 0 1,-6 6 1,0-4 1,0 6 5,0-3-20,0-3 11,0 11 0,-4-10-1,-1 7 0,-2-5 0,2 5 0,-1-1-31,-4 6 30,-3 0 0,5 1 1,-7 4 1,5-4-1,0 4 0,2 3-1,-2 1 1,-1 2-1,6-1 1,-5 2 37,5-2-37,-6 3 1,3-5 0,-7 4 6,0-2-5,1 3 0,-1-6 0,0 5 0,1-8 1,-1 6-2,0-6 0,2 1-1,3-5-15,-3-1 0,10-4-18,-7 0-176,7-7 97,-4 4 1,6-7-167,-4 0 279,3 0 0,-11-7 0,5-1 0</inkml:trace>
  <inkml:trace contextRef="#ctx0" brushRef="#br0" timeOffset="2644">4998 4954 7570,'5'-10'416,"0"0"1,1-1-274,-1-9 1,-1 2 10,5-6 1,-4-1-46,5-4-70,-7-7 1,6 3-84,-5-6 1,0 0-66,6-5 0,-7 4-806,2 1 626,3 0 0,-2-3 289,4 2 0,10-2 0,-4 4 0</inkml:trace>
  <inkml:trace contextRef="#ctx0" brushRef="#br0" timeOffset="4528">7747 5013 7569,'-10'4'-519,"0"1"195,7 0 316,-4-5 1,6 0 520,-4 0-349,3 0 1,-4-1-32,6-4 1,0-3 130,0-7-174,0 0 0,5 0-22,0 1 0,-1-1 40,-4 0 1,5-4-64,0-1 0,7-4 70,-2 4 0,3-6-134,1 1 1,3-2 17,2-3 0,-2-4-65,2 0 1,-4-1 56,-5 6 0,1 1-113,-6 4 0,0-2-46,-5 6 0,5-5 109,0 6 0,0-1-145,-5 6 170,0 5 1,0-4-30,0 4 0,0 0-5,0 0 0,0 4 93,0-5-66,0 7 194,0-4-173,0 1 0,1 4 180,4-3-171,-3 3 76,4 2 9,1 0-52,1 0 1,7 0 0,-1 0 0,1 5 81,0 0-91,-1 0 1,1-5 52,0 0 1,0 0 9,-1 0 0,6 0 7,-1 0 1,3 0-44,-3 0 0,-1 0 15,7 0-23,-7 0 0,9 0 17,-2 0 0,9 0 2,5 0 1,6 0-9,4 0 1,-2 5-8,7 0 1,0 0-96,5-5 89,-7 0 1,0 0-64,-3 0 1,-3 0 39,3 0 0,1 0-99,-1 0 103,7 0 0,-10 0-19,3 0 1,1 0-7,-1 0 0,-5 0 61,-4 0-46,-8 0 0,9 0 5,-7 0 1,7-7 4,-2-3 0,4 2-14,1-1 0,-6 4 11,-4-5 0,0 5-40,-4-5 0,1 7 37,-12-2 0,1 3-16,-6 2 0,1 0 8,0 0 1,0 0-3,-1 0 1,1 0-2,0 0 1,-1 0 1,1 0 0,-4 5 3,4 0 1,-8 0-4,7-5-30,-2 0 34,3 7-4,-1-6 0,1 6 12,-7-1-11,5-4 0,-11 6 4,3-3 2,-4-3-57,-1 4 48,7 1 4,-6-6-1,6 6 0,-7-7 0,0 6-6,0-4 1,0 6-13,0-3 33,0-3-18,0 4 19,0 1-18,0-6 14,0 12-11,0-11 0,0 6 5,0-3-5,0-3 1,0 6 15,0-3-6,-7 3 1,6 7-8,-4-1 1,-2 1-1,3 0 0,-6-1-2,5 1 0,-5 5 3,5-1 0,-1 8-7,1-3 6,3 10 0,-9-3 2,6 4 1,-5-4-1,5-2 0,-5-4-48,5-1 44,-6 1 1,9-1-2,-3 1 1,-1-6-2,1 6 1,-2-6-48,2 6 0,-1-7 42,-4 1 0,-3 3-5,3-3 1,2 1 0,-2-6 1,1 1-15,-6 0 1,5-2 3,0-3 1,5 1 1,-4-6 0,4 5 1,-5-5 1,5 5-10,-5-6 45,7 8 1,-5-9-49,3 7 66,3-7-56,-4 4 84,6-1-28,0-4 43,0 4-38,-7-6-28,5 0 1,-4-1 11,6-4 17,-7 3 1,4-4-11,-7 6 38,7-7 1,-10 6-23,3-4 0,2 3 4,-2 2 1,-1-5 17,-9 0 1,2 0-1,-6 5 1,-1 0-7,-4 0 0,-2-5-10,-3 1 1,1-1-11,-6 5-5,-7-7 0,-8 5-20,-10-2 1,-3 2-9,-6 2 1,-1-5-1181,1 0 1192,-1 0 1,1 5-27,-1 0 1,-1 0-197,-3 0 0,1 0 127,-6 0 0,13-5 77,1 0 1,7-1 2,3 1 1,5 3-10,0-3 1,7-1-3,-2 1 0,3 0-36,2 5 1,5-1 505,0-4 0,8 3-528,1-3 0,7 3 88,9 2 1,-1 0-671,0 0 169,7 0 28,2 0 1,7 0 110,4 0 0,3 0 336,7 0 0,6 0 0,2 0 0</inkml:trace>
  <inkml:trace contextRef="#ctx0" brushRef="#br0" timeOffset="4838">8717 5130 7569,'8'0'-329,"5"0"1,-11-1 422,3-4 0,1-4 330,-1-5 0,2-3-213,-2-2-87,-4-4 0,11-2-41,-7 1 1,6-1-10,-1-4 0,3-2-28,2-3 1,-1 3 42,1-4 1,0 4-312,-1 2 1,6-5 142,0-1 1,1 1-448,-2 5 1,4-6 59,7 1 466,-1 6 0,7 1 0,2 4 0</inkml:trace>
  <inkml:trace contextRef="#ctx0" brushRef="#br0" timeOffset="5809">9717 4807 7569,'-9'8'-806,"-4"5"999,12-11 74,-6 4 500,7-6-694,7-6 0,1 4 48,7-3 0,-1 2 3,1-2 0,5 3 15,-1-3 1,7-1-5,-1 1 0,3 0 17,1 5-64,0-6 0,6 2-74,-1-6 1,7 7 106,-2-2 0,5-1-164,5 1 14,3 0 0,12 0 61,0 0 1,3 0-109,-9 5 0,3 0 81,-12 0 0,0-5-13,-5 0 0,-5 1-146,0 4 161,1 0 1,-1 0-40,0 0 0,-5-5 31,5 0 1,-6-2-69,1 2 0,2 2 64,-1-7 1,-3 7-83,-7-2 1,1-1 70,-6 1 1,-1 0 0,-4 5 0,0-2-8,-1-3 0,-4 4-21,0-4 48,0 3-29,-2 2 0,0 0 37,-3 0-23,-3 0 0,4 2-120,-6 3 102,0-4 59,0 6-62,0-1 54,-6-4-47,4 11 47,-5-11 0,7 6-50,0-3 69,-6-4-47,4 6 4,-4-7 1,6 2 2,0 2 0,0-2 74,0 5-75,0-1 29,0-4-22,-7 4-4,5 1 17,-4-6-37,6 13 1,0-11 22,0 7 1,0-6-46,0 6 0,-2 0 13,-3 5 0,4-5-6,-4-1 1,-2 3-16,2 7 0,-4-2 31,4 2 0,-5-2-103,5-3 101,0 1 0,0 0-89,0-1 1,-4-4-127,4 0 1,-5 0 48,5 5-237,0-1 122,-1-6 299,4 5 0,-11-11 0,5 5 0</inkml:trace>
  <inkml:trace contextRef="#ctx0" brushRef="#br0" timeOffset="6100">11436 4998 7569,'15'6'0,"-7"-2"-416,-3 5 195,3-5 240,-6 2 396,4-6-65,-6 0-270,-13 7 0,-3-6 32,-13 4-54,-1 3 1,1-6-72,-1 3 0,-5-2 83,-5 2 1,-2-3-262,-2 3 122,-7-4 0,5 1-73,-3 3 1,4-3-182,1 2 1,4 3 55,1-2 267,13 6 0,-8-3 0,11 7 0</inkml:trace>
  <inkml:trace contextRef="#ctx0" brushRef="#br0" timeOffset="6359">11186 5454 7311,'0'8'102,"0"-2"1,-8-6-8,-6 0 1,-3 0-99,-7 0 0,-1 0 56,-4 0 0,-1 0-150,1 0 0,0 0-208,-1 0 224,7 0 0,-3 2-230,7 3 1,-6-4 310,6 4 0,-1 3 0,5 1 0</inkml:trace>
  <inkml:trace contextRef="#ctx0" brushRef="#br0" timeOffset="6560">11039 5615 7569,'0'15'0,"5"0"-333,0-1 162,0-6 321,-5 6-14,0-6 0,-1 5 34,-4-3-357,-4 3 149,-12-12 0,3 7-17,-6-3 1,-6-3-258,-4 3 312,-7-3 0,10-2 0,-5 0 0</inkml:trace>
  <inkml:trace contextRef="#ctx0" brushRef="#br0" timeOffset="10472">8849 4586 7569,'-1'8'-51,"-4"-3"0,1-3-71,-5-2 79,5 0 0,-9 0 11,4 0 0,-4 0 62,-2 0 0,0 0-61,0 0 0,-6 7 80,-3 2 1,-4 4-18,-1 2 0,-1 0-11,1-1 0,-6 1-14,1 0 0,0 0-69,4-1 93,1 1 1,5 1-89,-1 4 0,5-4 49,-4 4 1,6-4-106,-2-1 0,9 0 65,1-1 0,7 1-88,-2 0 97,3-1 1,4 1-2,3 0 1,0-2 32,9-3 0,-2 1 8,7-6 0,-1 0 3,2-5 1,-2 0-23,7 0 1,-8 0 92,3 0 0,-4 0-7,-1 0 21,0-7 0,-5-1-79,-1-7 0,-5 6 30,1-1-53,-4 0 1,-6-5-75,0 1 1,-6 1-174,1 3 1,-8-2 259,-1 7 0,-8-6 0,5 3 0</inkml:trace>
  <inkml:trace contextRef="#ctx0" brushRef="#br0" timeOffset="8346">853 5071 7569,'0'15'-955,"0"-7"1454,0 5-373,0-11 178,0 4-199,0-19 0,0 4 40,0-11-78,0 4 1,5 1-14,0 0 0,6 1 7,-1-1 1,-2 0-146,2 0 1,-2 1 93,2-1 0,1 0-249,-6 1 0,5-1 112,-5 0 1,5 1-295,-5-1 0,1 2 421,-1 3 0,3-3 0,7 5 0</inkml:trace>
  <inkml:trace contextRef="#ctx0" brushRef="#br0" timeOffset="8621">1132 4910 7569,'0'14'-451,"0"1"112,-6-7 442,4 5 539,-11-5-547,5 1-93,-7-3 0,0-6 56,1 0 0,-3 0 68,-2 0-74,3 0 0,-12-1 17,3-4 1,2 3-20,-1-3 1,4-3-15,-4-2 1,4 2-10,-4-2 1,6 0-84,-2-4 1,5-1-25,6 0 33,-4 1 1,11-3-122,-3-2 1,3 1 50,2-7 0,2 2-118,3-1 1,8-4 53,7 4 0,6-4 181,-2-2 0,4-6 0,1-1 0</inkml:trace>
  <inkml:trace contextRef="#ctx0" brushRef="#br0" timeOffset="9513">4939 4630 7569,'0'-8'-124,"0"2"1,-1 1-321,-4 0 392,3 0 1,-6 5-152,3 0 284,3-7-41,-11 6 0,5-6 21,-6 7 1,4 0 0,0 0 0,0 2-6,-5 3 1,1-2-13,-1 7 1,0-5-3,1 5 3,-1-1 1,2 1-97,3 0 1,-1 0 94,6 4 0,-5-4-104,5 0 1,-1-5 104,1 5-184,3 0 149,-5 4-79,7 1 62,7 0 0,1-2 2,7-3 1,-5 1 3,-1-6-6,-5 6 112,2-3-103,-6 7 1,-1-2 50,-4-3 1,-5 1-17,-10-6 0,2 7 4,-6-2 0,1 1-24,-2-1 0,-2 1 4,2-6 1,-3 5-92,-1-5 0,5 0 56,-1-5 0,5 0-208,-4 0 96,6 0 126,-3 0 0,6 0 0,0 0 0</inkml:trace>
  <inkml:trace contextRef="#ctx0" brushRef="#br0" timeOffset="11564">6115 4748 7569,'15'7'-671,"0"-6"594,-1 6 0,1-2 429,0-1-155,-1 1 0,1-5-158,0 0 20,0 0 1,1 0 2,3 0 0,4 0-4,7 0 0,1 0-11,3 0 1,5 0-1,10 0 1,-1 0-48,6 0 44,6 0 1,0 0-88,4 0 1,-8 0 60,-2 0 1,-1 0-170,6 0 170,0 0 1,0 5-32,0 0 0,-7 0-10,-3-5 0,-5 0 12,-5 0 0,-8 5-5,-6 0 1,-7 0 36,1-5-21,-2 0 3,-3 6 1,-4-4 1,0 3-16,-7-4 15,10-1-56,-11 0-7,4 7-2,-6-5 23,0 11 1,0-10-64,0 7 71,0-7 2,-6 10 0,3-5 2,-7 7 1,7-5 13,-2 0 1,3-6-40,2 6 107,0-6-87,0 9 88,0-12 38,0 6-94,7-20 0,-4 8 80,7-10 0,-1 4-72,6-4 0,1 5 54,4 0 0,-2 1-43,6-6 0,-4 0 111,5 0 1,-7 1 88,1-1 108,4 0-82,-7 1-88,-1-1-272,-8 0 168,-14 1 0,-3 5-29,-9 5 0,-1-3-134,-9 2 0,3 0 89,-9 5 0,4-5-104,2 0 0,-2-1-759,-4 1 882,-2 3 0,-7-11 0,0 5 0</inkml:trace>
  <inkml:trace contextRef="#ctx0" brushRef="#br0" timeOffset="12576">2676 4836 7294,'14'8'-755,"3"-1"896,2-7-122,-2 0 0,10 0 175,-2 0-83,3 0 0,1 0-64,0 0 1,1 0 1,-1 0 1,6 0 13,-1 0 0,0 0-4,-4 0 0,4 0-43,0 0 30,7 0 1,-3 0-16,6 0 0,5 0 16,0 0 1,0 0-125,-5 0 107,-7 0 0,4 0-33,-7 0 0,-1 0-10,-8 0 0,1 2-95,-7 2 119,-6-2 0,0 5-14,-3-7 0,-3 0 0,1 0-25,-3 0 34,-4 0-9,6 0-39,-7 6 0,-2-4-8,-3 3 1,2 1-100,-7-1 136,1 7 1,-6-9-7,0 7 0,-1-1-7,-4 6 0,4-5-6,-4 0 0,-1-2 5,2 2 1,-1 1 21,5-6-31,7 6-7,-5-9 2,11 5 3,-4-7 15,19-7 1,2 5 82,9-3-76,4-3 1,-5 5 129,6-7 0,1 5-74,-1-4 1,-5 4 128,1-5-76,-1 7 0,1-10-29,-1 3 1,-6-3 84,2-2 1,-4 5-11,-1 0-93,0 1 1,-7-6-15,-3 0 1,-5 0 1,-5 1 1,-8-1-74,-7 0 0,-6 1 54,2-1 0,-4-1-256,-2-4 0,-4 4 28,0-4 213,0 4 0,-2 1 0,-2 0 0</inkml:trace>
  <inkml:trace contextRef="#ctx0" brushRef="#br0" timeOffset="-11872">1926 2896 7569,'-7'8'-643,"6"-1"0,-12-7 562,3 0 0,0 0 341,-4 0 0,2-5 4,-8 0-155,-2 0 0,-3 5-75,-9 0 1,0-5 2,-11 0 1,3 0-37,-12 5 0,5 0 41,-5 0 1,5 0-41,-5 0 0,7 0 21,-2 0 0,-3 0-73,-2 0 0,-3 0 60,-2 0 0,0 0-77,0 0 0,2 0 54,3 0 1,4 0-7,5 0 1,8 0-22,3 0 0,3 0 29,1 0 0,2-5-38,4 0 1,-2 0 33,6 5 1,1-4 10,4-1 1,0-2 3,0 2 0,2 2 3,4-7 0,2 5-1,7-5 0,0 6 4,0-6 0,0 0 48,0-5 0,0 4-54,0-4 0,2 4 36,3-9 0,-2 2-27,7-1 1,-5 1-14,4-7 1,-4 6 2,5-6 0,-5 2-1,5-1 1,0-2-23,4 6 1,-4-6-11,0 1 1,0-1 38,4 2 0,1-4-14,0 3 1,-1-2-4,1-3 1,-5 6 4,0-1 0,-7 2-82,2-1 1,1 1 51,-1 3 1,2 4-48,-2-4 35,-4 4 17,12 1 0,-9 2 52,6 4 1,-6 2-83,6 7 138,-7 0-93,11 0 0,-6 0 101,6 0 1,-4 5-46,0 0 0,-2 6 5,2-1 0,3-3-23,-3-2 1,3 3-1,2 1 1,1 0 0,4 0 0,-3-5 1,8 1 0,1 1 5,8-1 1,4 0-6,6-5 0,0 0 50,0 0 0,0 0-42,0 0 0,12 0 6,3 0 0,11 5-2,4 0 1,-3 0 0,3-5 1,-7 0 26,-8 0 0,-7 0-25,-3 0 0,-2 0 2,2 0 1,-1 0-3,6 0 0,-1-2-70,6-3 0,0 2 26,0-7 1,-2 5-4,-3-5 0,-5 7-18,-10-2 1,2-1-12,-7 1 0,0 0-4,-4 5 0,-7-5 35,-4 0 0,3 0-29,-3 5 12,1 0-29,-6 0 25,1 7-2,-7-6-20,-1 12 25,-7-11 0,-5 6-10,0-3 0,-1-3 0,1 3 32,3 3 0,-9-5-18,6 7 0,-2-5 12,2 5 9,4-7 0,-12 8 4,3-6 1,3 7 14,2-3 1,-1 0-26,1 0 1,-5 1 19,5 5 0,-5 0-15,5-1 0,1 1 35,4 0 1,-5 4-33,0 1 0,0 6 108,5-2 0,0-1-100,0 2 0,0-2 5,0 1 1,0 4-10,0-4 0,0 3-2,0-3 1,0 4-27,0-4 1,0-1 38,0 2 0,0-2-62,0 1 1,0-1 47,0-3 0,0-4-47,0 3 0,-5-7-16,0-2 6,0-7 16,-1 10 1,2-11-50,-5 3-158,5-4 181,-9-1-211,5 0 221,0-6 1,-4 2-227,8-5 148,-1 5 1,-2-2 85,6-1 9,-6 6 56,7-6 1046,0 7-1005,-7 7 0,4-6 39,-7 4 1,4-3-27,-9-2 0,2 0 0,-11 0 0,-4 0-32,-11 0 1,-4-2 24,-16-3 0,4 4-118,-9-4 1,-1-2 101,1 2 0,-1-5-168,1 6 0,2-6 95,-7 5 0,2-5-117,-1 5 0,3-5-14,6 6 11,6-1 0,-4-2 0,5-1 0</inkml:trace>
  <inkml:trace contextRef="#ctx0" brushRef="#br0" timeOffset="-11476">1603 2837 7384,'8'-6'-54,"0"-3"440,-3-5 0,-2-8-127,7-2 1,0-9 24,4-1 0,6-7-108,0 2 1,-6-3-194,-4-3 0,-2 3-134,2 3 1,-3-4-180,-7 4 1,0 2 9,0-3 1,0 8 319,0-3 0,-13 4 0,-4 2 0</inkml:trace>
  <inkml:trace contextRef="#ctx0" brushRef="#br0" timeOffset="-11072">1073 2646 7502,'5'-10'140,"0"0"0,7 1 43,-2-6 1,-2-1-175,1-4 0,-4 2 114,5-6 0,-5 4-635,5-5 512,-7 7 0,10-9 0,-5 4 0</inkml:trace>
  <inkml:trace contextRef="#ctx0" brushRef="#br0" timeOffset="-10158">2690 2514 7569,'7'8'-247,"-5"-2"94,4 1 206,1-5 0,1 4 128,6-6 1,8 0-108,2 0 0,4-2 30,1-2-34,1 2 1,6-5-93,3 7 0,3-1 49,2-4 0,5 3-7,0-3 0,5 4-59,-5 1 1,5 0 50,-5 0 0,-3 0-53,-12 0 0,1 0 62,-11 0 1,-3 5-99,-1 0 74,-10-1 0,-4-2-2,-6 3 1,-1-3-40,-4 2 0,-3 3-98,-7-2 1,-1 6 32,-4-1 0,4-2-21,-4 2-4,4 0 28,1 5 80,0-1 8,7 1 0,2-5 8,6 0-17,0-7 1,6 5 6,4-3 1,5-3 67,4 2 0,4-2-63,6-2 0,-1-5 96,-3 0 0,2-4-85,-2 4 0,1-7 93,-1 2 1,1-3 5,-7-1 1,1 4-23,-5 0 1,-2 0 6,-4-4 0,0 0 6,-4 5 1,-4-4-43,4 3 1,-5-3 18,-5-2 1,-3 2-75,-7 3 0,-6-8 59,-3 3 1,-6-1-171,-4 6 1,3-3-79,-3 3 1,1-3 199,-1-1 0,3-1 0,-5 0 0</inkml:trace>
  <inkml:trace contextRef="#ctx0" brushRef="#br0" timeOffset="-8597">3734 2646 7569,'8'0'-441,"5"0"0,-9-2 855,5-3-293,-5-3 0,4-6-18,-3-1 1,-4 0-42,4 1 0,2-3 6,-2-2 1,1 2-46,-1-2 0,-3-3-9,3 3 1,-4-6-18,-1 6 0,0-7 60,0 1 0,5 2-147,0-1 1,0-1 50,-5-4 1,2-1-94,2 1 1,-2-5-9,3-1 1,-3 3-27,-2 7 0,1-1 94,4 7 1,-3-1-90,3 5 184,3 1 1,-5 0-87,7 5 1,-5 2 92,5 7-118,-7 0 270,10 0-124,-5 7 1,5-4 154,-3 7-147,3 0 1,-5 3 93,7-4-91,0 4 0,-1-9-30,1 6 0,0-7-1,-1 2 1,1-2 6,0 2 0,1-3-2,4 2 0,1-2-10,3-2 0,4 0 1,-3 0 1,4 0 7,5 0 0,-3-5-7,4 0 1,2-1 21,3 1 0,-1 3-19,5-3 1,3 4-33,12 1 1,1 0 34,4 0 1,-8 0-71,2 0 0,-4 0 43,0 0 1,-3 0-5,-7 0 1,0 5-8,0-1 1,2 1-1,3-5 0,-2 5-28,7 0 0,-5 0 32,5-5 1,-8 0-24,-2 0 0,-3 2 20,-12 3 1,4-4-42,-9 4 0,-3-2 32,-1 2 0,-4-1-4,-1 5 1,0-4-10,-1 5 1,1-2-2,0 2 1,0 1-36,-1-6 0,1 5 40,0-5 1,-1 0-34,1-5 0,5 2 27,-1 2 1,1-2 34,-5 3 0,-1-3-15,1-2 9,0 0-30,-1 0 24,-5 6-19,-3-4-47,-6 4-11,0-6 3,0 7 70,0-5 11,0 4-4,0 1 12,0-6-4,0 6 2,0-1-14,0-4-2,0 11 1,0-11 1,-2 9 7,-2-6-5,2 6 1,-6-2 0,3 5 0,2-1 0,-7-3 1,7 5 66,-2-1-67,3 1-1,-5 6 0,6-1 9,-4 0 1,3 4-5,2-4 1,0 4 31,0-4 0,0 4-39,0-4 0,0 1 0,0-1 1,-5-4-27,0 4 0,-6-4-6,1-1 1,-3 4-115,-2 1 136,7 0 3,-5-6 0,12-4-3,-4 0-24,3-7 54,2 4-25,-6-14-18,4 5-4,-11-4 26,11 6-9,-11 0 18,12 0-20,-6 0 44,0 0 1,6 2-34,-4 2 82,3-2 221,2 5-284,0-1 110,-6-4-82,4 4-30,-11-6 1,5 0-12,-7 0 1,5 0-9,1 0 1,-6 5-27,-5 0 0,-6 0 42,2-5 1,-6 5-20,-4 0 0,-4 5 12,-6-6 1,-11 3 11,-4-2 1,-10-3-17,1 2 0,7-2-1,3-2 0,4 0-2,0 0 0,2-2 0,3-2 0,1 2-10,-6-3 1,5-2 14,-5 3 0,5-6-15,-5 5 1,7-5 10,-2 5 0,3-1-28,2 1 1,5 3 22,0-3 0,5 4-115,-6 1 0,6 0 63,-5 0 1,5 0-9,-6 0 0,3 0-69,-2 0 1,1 0 84,4 0 0,4 0-103,1 0 0,1 0 49,9 0 1,4 0-429,5 0 325,7 0 0,-4-2 204,7-3 0,0 3 0,0-4 0</inkml:trace>
  <inkml:trace contextRef="#ctx0" brushRef="#br0" timeOffset="-8181">4983 2661 7488,'-8'0'412,"-5"-7"1,12-1-218,-4-7 0,3-4-21,2-1 0,0-6-24,0 1 0,7-2-105,2-3 0,0 1 50,0 0 1,1-1-128,5 1 0,-5-1-261,-1 1 1,-4 0 108,5-1 118,-7 1-731,4-1 399,-7 1 121,0 6 277,6-5 0,-4 12 0,5-5 0</inkml:trace>
  <inkml:trace contextRef="#ctx0" brushRef="#br0" timeOffset="-7570">4601 2352 5895,'-8'7'620,"-5"-6"-593,5 6 1,-7-7 11,0 0 1,1 0-9,-1 0 1,-1-2 6,-4-3 1,9 4-90,-4-4 97,4-4-117,2 1 91,3-6 1,6 4-77,0 0 73,0 7-32,6-10 1,3 11 7,5-3 0,1 4 4,0 1 0,1 0 0,4 0 0,-4 6 2,4 4 0,-4-4 1,-1 7 22,-1-3 1,-6 3 2,-3 2 0,-10 0-8,-4-1 0,-6 1-10,-5 0 0,-3 0-12,-6-1 1,1 1 13,4 0 0,-2-1 10,6 1 1,-4 0 17,4-1 0,0 4 0,6-3 0,4 3 9,0-8 1,7-2 78,-2 2 1,3-5-78,2 5 0,2-7-2,3 2 0,8-4-179,6-1 1,8 0-21,-3 0 153,4 0 0,8-13 0,1-3 0</inkml:trace>
  <inkml:trace contextRef="#ctx0" brushRef="#br0" timeOffset="-6562">6174 2411 7569,'0'8'-582,"0"-1"739,7-7 1,-4 0-116,7 0 1,-1 0-34,6 0 38,0 0 0,0 0 25,-1 0 1,7 0 2,4 0 1,4-5-2,6 0 1,4-2 0,10 2 0,5 2-10,9-7 1,4 5-86,7-4 12,-1 5 0,-9-4 26,0 3 0,-7 4-106,7-4 1,-10 3-53,-5 2 158,-10 0 1,-5 0-24,-9 0 0,1 0-12,-7 0 0,-4 0-73,-5 0 49,-7 7 0,4-4-100,-7 7 65,0-7 0,-2 8 15,-3-6 0,2 5-88,-7-5 1,0 6-6,-5-1 59,7-3 27,-5 6 39,5-5 0,0 7-11,3-1 1,3-4-12,2 0 100,0 0-13,0 4 0,2-4 83,3 0-128,3-7 0,8 4 106,4-7-100,-4 0 1,7 0 49,-3 0 1,1-2 7,4-3 0,1 2-10,-7-7 1,6 0 75,-6-4 1,1 1 11,-5 3-98,-1-3 0,1 5 160,0-7-91,-1 0 0,-4 1-48,0-1-11,-7 0 0,4 0-32,-7 1 1,-5-1-5,0 0 1,-8 1 8,-2-1 1,-1 0-86,-9 1 1,6 4-314,-6 0 177,1 0 0,-6-5 0,1 6 203,0-1 0,-1 0 0,1-5 0</inkml:trace>
  <inkml:trace contextRef="#ctx0" brushRef="#br0" timeOffset="-5023">7747 2675 6252,'5'-14'872,"0"-1"-683,0-6 1,1 0 68,4-4-71,-4-3-141,7-1 0,-4 1 1,5-6 0,-1 6 0,-3-6 1,-2 1-52,-3-1 0,-3 3-175,3-4 89,-4 4 0,-1-3-103,0 0 1,0 0 44,0 4 0,2 2 50,3 4 0,-2-2 13,7 6 0,0 1 20,5 4 1,-1 5 102,1 0 1,-5 7-131,0-2 119,-1 3 215,6 2-109,0 0 36,-1 0-96,-5 7 0,2-4-46,-6 7 0,1-7-6,-1 2 4,-3 3 1,6-6-15,-3 3 1,-2 1-10,7-1 0,-5 2 41,5-2 0,0-4 1,4 4 0,1-3 60,0-2-80,6 0 11,-5 0 0,12 0 11,-3 0 1,4 0 13,5 0 39,4 0-69,6 0 0,2 0 23,3 0 1,3 0 21,7 0-44,-7 0 0,5 0 4,-3 0 1,-2-5 30,2 0-112,0 0 75,11 5 1,1 0-143,2 0-199,-2-6 333,-14 4 1,3-4-67,-6 6 1,-1 0 60,-9 0 0,3 0-47,-2 0 1,7 0 34,2 0 1,2 0-15,-2 0 1,-4 0-15,4 0 0,-3 0-20,-2 0 41,-6 0-6,-2 0 1,-13 0 348,-4 0-345,-2 0 3,-3 0-3,1 0 0,-5 0-6,0 0-72,-7 0 75,10 0 1,-10 0-7,7 0-23,-7 0 31,10 0 0,-9 0-2,5 0 0,-4 0 37,5 0-51,-7 0 57,10 0-40,-11 0 1,6 0 5,-3 0 7,-3 0 0,4 0-8,-6 6 0,0-3-1,0 7 0,-6-7 4,4 10-4,-4-11 1,1 6 0,0-3 1,-2-2-1,2 7 1,4-5 0,-4 5-1,-3-7 0,6 10-4,-5-5 4,7 7 0,0 0 0,0 0 0,0-1 0,0 6-1,0-1 1,5 6 0,0-5 0,5 4 0,-5-4 0,1 4 0,-1-4 0,-3 4 16,3-4 1,-3 4 3,-2-4 0,0 4-102,0-4 83,0 6 1,-5-8-59,0 7 1,0-7 51,5 1 13,0-2 0,0-3-3,0 1 0,0 0-18,0-1 6,0 1 0,0-5 22,0 0-23,6-7 1,-4 5-122,3-3 123,-3-3-75,-2 11 65,0-12 40,-7 12-50,5-4 21,-4-1 1,1 0 10,0-3-22,0-4 12,-1 6 1,2-7 33,-5 0-32,5 0 23,-2 0-9,-1 0-1,6 0 25,-13 0 7,13 0-8,-12 0 1,5 0 4,-7 0 1,5 0-21,0 0-6,1 0 0,-8 0 35,-2 0 0,1 0-14,-7 0-5,1 0 1,-9 0 11,-6 0 1,3 0-26,-13 0 1,0 0 0,-10 0 0,0 0 5,0 0-763,1 0 757,-8 0 1,-2 0-59,-11 0 61,-2 0-15,-14 0 0,12 0-2,-1 0 1,6 2-254,0 2 1,-4-2 212,-6 3 1,1-2 19,4 2 0,9-3-7,11 3 0,4-4 2,5-1 1,3 0 11,7 0 0,-1 0-109,-4 0 105,3 0 1,0-5-202,7 1 197,6-1 0,-3 0-96,7 0 1,1-5-165,4 5 0,4-1 793,10 1-973,4 3 622,6-4-164,0 6 0,6-7 0,2-1 0</inkml:trace>
  <inkml:trace contextRef="#ctx0" brushRef="#br0" timeOffset="-4679">9026 2675 6398,'-8'-1'334,"3"-4"0,-2-3-138,2-7 0,0-5 12,5 1 1,0-6-76,0 6-114,0-7 55,7 3 1,1-7 74,7 1-261,-7 0 76,5-1 0,-5 1-64,7-1 1,-7-4-128,-3 0 1,1-1-182,-1 6 1,0 0 407,-5-1 0,-6 1 0,-3-1 0</inkml:trace>
  <inkml:trace contextRef="#ctx0" brushRef="#br0" timeOffset="-4078">8261 2543 7569,'2'13'-360,"3"-3"323,-3-3 0,6-7 63,-3 0 1,1 1 2,4 4 1,3-3 50,-3 3 0,3-4-101,2-1 0,1 0 102,3 0-15,-2 0 0,9 0 89,-6 0-170,6 0 96,-3 0-73,-1 0 0,6-1 10,-3-4 0,-2 1 14,1-5 1,-1 0-71,1 0 0,-2-4 31,-8 3 0,-1 2-13,-3-2 0,2 5-62,-7-5 94,-1 7 0,-5-9-23,-4 8 1,-3-3 13,-7 2 1,0 2-63,1-7 0,-6 7 57,0-2 0,1-2-238,4 2 226,0-6 0,2 8-88,4-7 75,-5 7 14,13-10 1,-4 9 7,10-5 1,3 4 10,7-5 1,-1 5 0,1-5 1,0 2-31,0-2 177,-1-3-136,1 5 180,0-7-190,-7 1 1,-3 4 4,-10 0 1,-5 7-47,-10-2 1,2-2-113,-6 2 1,-1-4-174,-4 4 1,0-2 317,-1 2 0,1-3 0,-1-7 0</inkml:trace>
  <inkml:trace contextRef="#ctx0" brushRef="#br0" timeOffset="-3109">9819 2396 7070,'0'8'-437,"2"-1"764,3-7-85,-3 0-120,11 0 0,-5 0-134,7 0 0,1-5 87,3 0 0,-1-5 7,7 5 1,-1-4 5,6 4 0,1-5 1,3 5 0,5-7 119,10 3-149,4 2 0,18-6-1366,8 3 1387,12 4-19,-14-7 0,13 5-284,-17-7 0,6 5 295,-1 0 0,-3 0-65,4-4 0,-17 4 48,-8 0 0,-4 5-96,-6-5 1,-4 6 51,-16-6 1,2 6-5,-6 0 1,-1-3 573,-4 2 1,-5 0-643,0 5 271,0-6-315,4 4-94,-6-4 121,-1 6-221,-7 0 305,0 6-45,0-4 1,0 6 168,0-3-166,-7-4 45,6 6 0,-6-5 25,7 2-25,0-2 1,-1 10 6,-4-8 1,3 3 0,-3-2-15,4 3 0,-1 2-2,-3 0 1,2-2 0,-7 2-1,7 3 0,-4-5 0,7 7 0,-5 4 5,0 1 0,0-1 0,5-4 1,-1 5-5,-4-1 0,3 1 0,-3-5 1,4-6-186,1 1 179,-7-7-502,6 10 143,-12-11-177,11 5 541,-11-7 0,11 0 0,-4 0 0</inkml:trace>
  <inkml:trace contextRef="#ctx0" brushRef="#br0" timeOffset="-2760">11495 2455 7569,'-6'8'-785,"4"-1"754,-11-7 0,5 1 100,-7 4 0,-5-3 31,1 3 0,-7-4 21,1-1 0,2 0-80,-1 0 1,-1 0-82,-4 0 1,0 0 26,-1 0 1,1 0-104,-1 0 1,1 0-374,0 0 265,-1 0 224,7 0 0,-4 7 0,4 1 0</inkml:trace>
  <inkml:trace contextRef="#ctx0" brushRef="#br0" timeOffset="-2458">11275 2690 7048,'-7'8'-759,"-1"-1"735,-7-7 1,-1 0 231,-4 0 0,2 0-192,-6 0 1,4 0-43,-4 0 0,1-5-208,-2 0 5,-2 0 229,10 5 0,-10 0 0,4 0 0</inkml:trace>
  <inkml:trace contextRef="#ctx0" brushRef="#br0" timeOffset="-2242">11245 2925 7569,'0'10'-234,"0"0"-31,-6-7 0,-4 4 217,-10-7 0,2 0 103,-6 0 0,-6 0-55,-4 0 0,-7 0 0,4 0 0</inkml:trace>
  <inkml:trace contextRef="#ctx0" brushRef="#br0" timeOffset="16127">1794 1250 7569,'5'-10'-1058,"0"0"1106,-1 7 185,-4-10 19,0 11-160,0-11 376,0 11 1384,0-4-1858,0 19 3,0-3 0,0 13 75,0-4 1,-4-1-153,-1 7 0,-2-1 23,2 5 38,4-6 1,-8 5-13,5-3 1,2-3-70,-3 3 0,3-5 19,2 4 0,-1-6-86,-4 2 1,3-4-294,-3-1 121,4-7-244,1 5-120,0-5 703,0 0 0,-7-1 0,-1-7 0</inkml:trace>
  <inkml:trace contextRef="#ctx0" brushRef="#br0" timeOffset="16460">1911 1455 7569,'9'2'-814,"-5"3"180,-2-3 741,-2 4 377,0 1-172,0 1-175,0 6 0,0 1 115,0 0-212,0 0 1,-2-1 119,-3 1 0,-1 0-62,-4-1 1,-3-4 94,3 0-122,4 0 0,-7 0-16,3-1 0,-3-4-102,-2 5 0,0-5 79,1 5 1,-1-7-114,0 2 1,1-3-58,-1-2 160,0 0 1,-1 0-15,-4 0 0,4-5-8,-4 0 0,4-7-57,1 3 60,1-11 1,4 2-102,0-7 1,0 1-164,-4-5 0,-1 1 261,0 3 0,0-9 0,1 3 0</inkml:trace>
  <inkml:trace contextRef="#ctx0" brushRef="#br0" timeOffset="19484">1015 706 7569,'1'8'-947,"4"-3"850,-3-4 329,11-1 1,-10 0-162,7 0-42,0 0-6,-2-6 1,5 4 189,-3-3-184,3-3 0,2 2 180,-1-4-171,1-3 1,0 3 26,-1-10 1,6 4 7,0-4 0,6-2-15,-2-3 1,4-3-6,1-1 1,1 0 28,-1-1-19,-6 1-15,5-1 1,-7 1-40,4 0 42,-4-1 5,-7 7-137,-5 2 50,4 6 1,-12 1 24,4-1-193,-3 0 141,-2 1-205,0 5 144,0 3 97,-7 6 1,4 1-41,-7 4 0,5 4-40,-4 5 74,-1 7 0,-5 2 34,0 7-38,1-1 0,-6 1 170,0-1-158,1 0 1,4 1 34,0-1 0,1 1 12,-1-1 0,0 0-72,1 1 41,-1-7-28,0 4 0,5-10-160,1 2 174,-1 4-91,2-7 60,-5 6-54,11-14 46,-5-2 1,7-7 6,0-4 0,5 2 11,0-7 1,7 0 28,-2-5-31,3 1 9,-5-1 1,6 0 153,1 1-153,0-1 55,6 0 0,-6 2-6,-1 3 0,3-1 4,2 6 1,-7 0 40,3 5 15,-4 0 149,-3 0-232,5 0 23,-11 7 8,4 1 1,-7 5-54,-4-3 0,2 3 61,-7-4-109,6 5 87,-9 0 1,12-4-3,-4 0-48,-3-7 39,6 10 0,-6-11-11,3 3 1,3 3 8,-4-7 2,6 6-43,0-7 40,0 7 0,0-6 40,0 6 3,0-1-4,6-4 0,3 9 6,5-6 1,1 5 81,0-5-99,-1 6-3,1-9 0,1 5 31,4-7-29,-4 0 0,10 0 43,-6 0-44,6 0 1,-9-2-11,2-3 0,-3 2-3,-1-7 0,3 5-14,-3-5 0,3 2-19,-8-2-41,3-3 75,1 5-4,-5 0 0,-3 0-85,-6 3 79,0 3-275,0-4 264,0 19 1,0-8-11,0 9 72,7-9-66,1 8 0,2-9 111,-1 5 1,1-5-103,5 0 1,0-2 23,-1-2-17,1 0 1,0 0 18,-1 0 0,1-5 7,0 0 0,4-4 58,1 4-49,0-7 1,-6 4 5,1-7-26,-7 7 0,4-5 14,-8 3 1,1 2-1,-5-2 1,0 5 9,0-4 0,-6 5-16,-4-1 1,-5 2 31,-4-2-34,2 4 0,-9-6-25,7 7 1,-3 0 3,3 0 0,2 2-295,-2 3 175,9-4 1,-3 7-113,3-3 0,-1-1 229,1 5 0,-3 1 0,5 5 0</inkml:trace>
  <inkml:trace contextRef="#ctx0" brushRef="#br0" timeOffset="19963">2205 559 7569,'15'0'-254,"0"0"239,-1 0 1,1-2-141,0-3 141,0 4 0,-1-8 66,1 5 1,0 2 129,-1-3-244,-6-3 154,6 6-95,-13-4 0,4 7 44,-10 4 1,-3 3-56,-7 7 0,-4 1 41,-1 4 1,-1-2 11,1 6 1,4 1-21,-4 4 0,-1 1 15,2-1 0,-8 1-41,3-1 1,3 0 44,1 1 0,-1-3-89,1-2 1,2 1 95,8-6-249,-3-1 47,5-4 41,0-7 0,2-3 97,6-10 0,4 2-8,1-7 0,7-1 2,-2-9 0,8 4-8,1-4 1,2-1 48,-1 1 1,-2 1-39,6 4 1,-1 0 53,2 1 0,1-1-27,-6 0 1,4 7 6,-4 3 1,4 2 2,-4-2 0,1 3-20,-1-3 0,-4 4-71,3 1 1,-2 5 69,-2 0 1,-6 4-247,1-4 252,0 7 0,5-4 0,-1 7 0</inkml:trace>
  <inkml:trace contextRef="#ctx0" brushRef="#br0" timeOffset="21055">2808 882 7569,'0'8'-953,"0"5"920,0-4 1,-7 4 311,-2-4-114,-11 4-22,4-11 0,-12 10-25,3-8 1,-4 6 2,-5-5 0,1 0 11,-6-5 1,5 5-32,-6 0 0,-5 1-6,-9-1 1,-10-3-39,-5 3 0,-7-2-149,-3 2 0,1-3 20,4 2 23,1-2 1,-2 3 8,-4 0 0,4 5 40,-3-5 0,4 0-91,6-5 28,9 6 0,3-4 27,7 3 1,0-4-10,5-1 1,0 5-8,0 0 1,5 0-5,0-5 0,1 0 63,-1 0-21,-3 6 0,11-4 55,-4 3 1,9 2-72,2-3-12,6 1 1,-4-3-13,8 3 0,-1-4 0,0 4 0,6-3-55,-1-2 58,6 0-6,-2 0 180,6-7-148,0-1 1,0-1 76,0-1 1,2 0-68,2-5 0,-2 5 209,3 1-194,-3-1 1,3 0 38,-1 0 0,1 0 10,-5-4 0,0 4 25,0 0 1,0-5 7,0-4 0,5-6-14,0 6-39,0-7 0,-3 3 28,3-7 1,-2 1 27,7 0-6,-1-1 1,1-1 14,0-3 0,-2 3-21,2-4 1,1 0 2,-6 0 0,5 1-33,-5 5 0,5-4-2,-5 3 0,1-2-84,-1 7 0,-3-2 65,3-3 1,1 2-78,-1 4 1,5-2 12,-5 6 1,1 1 17,-1 4 1,2-5 34,3 1 0,3-1 0,-4 5 1,0 6-10,0-1 0,1 0 3,5-5 1,-2 5-9,-3 1 17,3 5-22,-5-2 0,7 1 19,-1 0 8,-5 0 0,4 5 4,-4 0 0,4 2 3,2 3 1,0-2 1,0 7 0,-1-7-11,1 2 0,0 1 3,-1-1 1,6 5-40,0-5 36,6 0-12,-10-5 0,13 0 1,1 0 1,1 0-14,8 0 0,2 0-4,8 0 0,-2 0 6,7 0 0,0 0-4,5 0 1,-7 0 17,-3 0 0,2 0 0,-2 0 0,6 0 106,-1 0-110,3 0 1,2 0 60,0 0 1,3-2-56,-3-3 1,1 4-98,-11-4 104,0 3 0,-5 2-41,0 0 1,-1 0-103,-4 0 1,2 0 90,-7 0 1,0 2 3,-4 3 1,-6-2 39,1 7-32,-7 0 1,3 3-119,-6-3 116,-1 3 0,6-5-25,0 6 1,-1 0 2,-4-5 1,0 4 18,-1-3 1,-4-2-3,0 2 1,-5-5 0,5 5 20,-7-7-88,3 10 48,-6-11-80,7 11 99,-5-5 1,4 7-4,-6-1 10,0 1 1,-1 5 5,-4-1 1,3 3-7,-3-3 0,-1-1 47,1 7 0,-5-6-28,5 6 0,-6-7 127,1 1-131,3 4 0,-6-5 25,3 7 1,2-6-17,-2 6 0,1-2-128,-6 1 123,7 4 1,-5-10-28,3 6 1,3-4-10,2 4 0,-1-6 15,1 2 0,0-9-23,5-1-184,0 0-19,0 5-321,0-7 571,0-2 0,0 1 0,0 1 0</inkml:trace>
  <inkml:trace contextRef="#ctx0" brushRef="#br0" timeOffset="22698">1647 3743 7640,'0'8'209,"0"5"-229,0-5 0,0 2-51,0 0 1,0-1 125,0 6 0,-5 1-25,0 4 1,-2-2 50,3 6 1,-3-4-113,-3 5 1,-3-1 48,3 5 1,-1-1-47,1-3 1,-3 1-14,3-7 1,2 1-128,-2-5 1,7-1-368,-2 1 186,3-7 125,2-1 0,2-7 27,3 0 0,3 0 173,7 0 1,0-5 23,-1 0 0,1-1 0,0 1 0,-1 3 0,1-3 0,-5 3 0,0 2 22,-1 0 0,5 2 4,-5 3 204,-2-3-104,-7 4 80,0 1-175,0-6 0,1 6 149,4-7 11,-3 0 10,5 0-134,-7 6 1,-2-4 9,-3 3 1,3-2 7,-3 2 1,-1-2-19,1 7 1,-5-5-20,5 5 1,-6-5 19,1 5 0,2-2-46,-2 1 0,0 3 26,-4-7 1,4 0-14,0-5 0,0 0-11,-4 0 1,-1 0 27,0 0 1,0 0 42,1 0-27,-1-7-17,0-1 1,1-7-1,-1 1 0,2-6-5,3 0 0,-3-1 5,3 2 0,-1 1-154,1-7 45,-3 7 0,6-8-327,-2 6 1,-3-1 54,7 2 330,-6 2 0,3-4 0,-7 6 0</inkml:trace>
  <inkml:trace contextRef="#ctx0" brushRef="#br0" timeOffset="24525">735 3581 7569,'9'6'35,"-3"-4"10,1 5 3,1-7 0,2 0-66,-1 0 0,1 0 80,5 0 1,0-5-63,-1 0 1,1-5 110,0 5 0,1-6-43,4 1 0,-4-3-4,4-2 0,1-5-40,-2 1 0,6-7 13,-6 1 1,8-3-8,-3-1 0,-3 0-57,-1-1 1,-5 6 47,-6-1 1,3 7-120,-7-1 0,1 2 78,-1 3 1,-3 4-97,3 0 1,-5 7 15,-5-2 62,-3 3 0,-7 7 20,0 0 0,1 7 10,-1-3 0,0 6-7,0 5 1,1-2-7,-1 6 1,2-1 36,3 1 0,-3 4-24,3-3 0,-3-2 7,-1 1 0,-1 1-8,0 4 1,0-6-37,1-4 1,-1-2 22,0-3 1,2 1-27,4 0-165,-5-7 164,13 5-155,-6-11 171,7 4 1,0-7 28,0-4 1,2-2-1,3-3 1,3-3 3,7 4 1,-1 0 13,1 0 0,0-1 118,-1-5-144,1 7 0,5-4 53,-1 8 0,3-6-35,-3 5 0,-1-5 59,7 5 0,-7 0-36,1 5 55,-2 0-41,-3 0 71,1 0-40,0 7-31,-7 1 0,-2 7-22,-6-1 0,-1-4 7,-4 0 1,2-2-24,-7 2 0,5 1 24,-5-6 1,5 5-71,-5-5 0,2 2 43,-2-3 0,2-2-82,3 3 61,4-3 189,-6-2-158,20 0 56,-3 0-49,11 0 1,-6 0 11,0 0 0,-6 0-21,1 0 1,0 0 0,5 0 0,-5 0 15,-1 0 0,-4 0 11,5 0-8,0 0-15,5 0 0,-1 0-34,1 0 0,-5 0 50,0 0-43,-1 0 1,6 0-3,0 0 1,-5 0-31,-1 0 32,1 0 0,5 0 7,0 0 1,-6 0 26,1 0 1,0 0-25,5 0 0,-1-5 32,1 0 1,0-5-24,-1 5 1,1-5 2,0 5 1,4-4 6,1 4 0,0-5-2,-6 5 1,-4-5 51,0 5 0,-2-1-37,2 1 22,3 3-16,-11-4-73,11-1 40,-12 6 0,-1-6-7,-9 7 0,-6 0 8,-5 0 1,2 0-6,-6 0 0,-1 0-88,-4 0 1,1 0 81,4 0 1,-3 5-106,8 0 1,-1 0 56,6-5 1,-1 5-241,0-1-2,7 1-111,-5 2 79,11-5 104,-4 4 0,12-6 138,4 0 1,3 0 0,2 0 0,4 0 88,1 0 1,1 0-44,-1 0 1,-4 0 124,4 0 0,1 0-91,-1 0 1,1 0 153,-2 0 0,-2 0 3,2 0 0,-1-2 18,2-2 0,-4 2-38,4-3 1,-2 3-52,1 2 1,-7-5-1,3 1 0,-4-1-14,4 5 1,-5-5-10,-1 0 0,-4 0 10,5 5 0,-5-5-42,5 0 0,-5-1 13,4 1 0,-4 3 28,5-3-58,-7 4 0,6-4 78,-5 0-76,-2 0 0,5 7 27,-7 2 0,0 0-33,0 5 0,-2 0-4,-3 0 1,-1 5-7,-4-5 1,-3 6-5,3 5 0,-8-4-11,-2 4 1,1-4-45,4-1 0,0-1 62,1 1 0,1 0-84,3-1 0,-2-4 73,7 0 1,-4-5-54,4 5 27,0-7 0,5 3-29,0-6 47,6-6 0,1 3 6,3-7 0,3 5-7,-3-5 1,1 0 37,-1-4 0,3 4-31,-3 0 1,3 0 40,1-4 1,1-1 8,0 0 0,4 5 7,1 1 0,0 0-18,-6 0 1,3-4 31,2 3-24,-2 3 0,5 1 12,-2 6 1,-4-5-12,4 0-40,-4 0 0,-1 5 31,0 0 1,-2 2-44,-3 3 1,1-2 15,-6 7-3,6-1 0,-9 6 4,3 0 0,-3-5-8,-2-1 4,0 1 8,0-2 1,0 1-3,0-5-183,0-2 173,0 5-652,6-7 665,2 0 0,7 6 0,0 2 0</inkml:trace>
  <inkml:trace contextRef="#ctx0" brushRef="#br0" timeOffset="25982">2485 3728 6733,'0'8'-486,"0"-1"770,0-1 337,0-4-314,0 4 1,-7-6-146,-3 0 0,-3 2 160,-1 3-27,-1-4-190,-6 6 1,-2-7 64,-7 0 1,-7 0-15,-7 0 0,-2 0-103,-8 0 1,-5 0 46,-4 0 1,-3 2 11,2 2 0,-1-2-181,-13 3 0,-1-3-206,-14-2 0,8 0 210,2 0 1,13 0 11,1 0 0,6 0-45,-1 0 1,5 0 68,0 0 0,0-2-22,6-3 1,2 3 37,2-2-148,3 2 155,2 2 1,7 0-56,2 0 0,4 0 297,2 0 0,-1 0-320,1 0 0,0 0 85,-1 0 0,6 5-97,-1 0 0,7 1-15,-1-1 83,2-3 26,3 4 13,5-6-13,3 0-35,6 0 68,6-6 1,1 3-40,3-7 1,1 5 93,-6-5 1,5 5-48,-5-5 0,5 1 11,-5-6 0,4 5-22,-4 0 1,5 0 5,-5-4 1,6-3-6,-1-2 0,2 3-4,-3-4 1,4-1 38,-3 1 1,-2-6-35,2 1 1,-5 3 124,5-3-121,-7 1-40,10-6 0,-11 6 8,3-1 1,-4 6-91,-1-6 115,0 7 1,2-3-135,3 6 120,-3 7 2,4-5-68,-6 5 47,7-7-9,-6 0 79,12 7 12,-11 2-3,11 6 19,-11 0-77,11 0 0,-10 0 25,7 0-78,-7 0 80,10 0 9,-5-7-32,7 6 1,0-11-4,-1 7 1,-4 0 9,0 5 1,0-1 49,5-4 3,-1 3 1,6-4-51,-1 6 0,3-2 55,-3-3 0,2 3-43,4-2 0,3 2 84,-4 2 0,9 0-60,1 0 1,0 0 6,-4 0 0,-1 0-23,1 0 1,-1 0 13,0 0 1,1 2-77,-1 2 1,1-2 65,-1 3 0,7 1-37,3-1 0,4 2 29,1-2 0,6-4-52,4 4 0,3-1 0,2 1 1,-5-4-7,0 4 1,-5-3-77,5-2 0,-7 0 68,2 0 0,-8 0 59,-2 0 0,-4 1-41,4 4 1,-8-3-96,-2 3 1,1-2 86,-6 2 1,4-3 49,1 2 1,-4-2-49,-1-2 1,-4 0 6,4 0 0,-6 0-157,2 0 149,-4 0 1,-1 0-34,0 0 0,-6-5 8,1 0 30,0 0 1,5 5-21,-1 0 1,-4 0-129,0 0 143,0 0 1,3 2-1,-3 3-23,3-3 0,-7 6-21,4-3-18,-3-4 1,-7 7 14,0-3-64,0-3 51,0 11 34,0-5 1,0 2 28,0 0 1,0-5-2,0 4 93,0-5-137,0 9 107,0-5-65,-7 7 1,6-1 30,-4 1 1,1-2-24,-1-3 1,4 3 10,-4-3 1,3-2-9,2 2-2,-6 0 1,2 4-7,-5 1 1,5-5 3,0 0 5,-5-1 0,8 6-3,-4 0 0,-2-5 2,2-1 0,-1 1-2,1 5 0,3-5 80,-3-1-70,-3 1 0,5 5 3,-7 0 0,7-6-4,-2 1 0,2-5 11,-2 5-15,3-7 15,-4 10 4,6-11-4,0 4-55,0 1-4,0-5-1179,0 4 570,-7-6 22,6 0 1,-6-1 626,7-4 0,-7-4 0,-1-5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29:17.63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0 412 7972,'0'-15'184,"0"1"1,0-1 131,0 0-154,0-6-58,0 5 1,0-10-69,0 6 62,0-6 0,5 3-120,0-6 1,5-1-200,-5 1 1,5-1 128,-6 1 92,8 6 0,-4-5 0,7 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29:19.30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192 118 6192,'0'-8'304,"0"1"328,0 7-535,-7 0-52,6 0 0,-8 0 52,5 0-49,2 0-56,-11 0-11,5 0 1,-2 0-89,0 0 144,7 0-129,-4-6 102,7-3-9,0-5 1,0-1-4,0 0 1,2 6 4,3-1 0,-2 5 9,7-5-12,-7 7 3,10-4 1,-9 7-12,5 0 12,1 0 0,0 0 108,0 0 1,-5 2-65,4 3 1,-5-2 213,1 7-190,-4 0 1,-1 4-61,0 1 1,-1 0-7,-4-1 1,1 1-13,-5 0 1,4 4-33,-5 1 1,2-4 69,-2-1 1,-3-8-108,3 7 0,-3-2 70,-2 2 0,2 1-29,3 0 1,-3 0 20,4-1 0,-4 1-43,-2 0 0,5-6 30,0 1 1,7-5-2,-2 5 0,2-7 25,-2 2-29,3-3 11,-4-2 1,17 0 71,4 0 0,3 0-58,-3 0 1,4 0 57,1 0 0,1 0-195,-1 0 0,-2 0 143,6 0 0,-6-7 0,3-1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3:24.268"/>
    </inkml:context>
    <inkml:brush xml:id="br0">
      <inkml:brushProperty name="width" value="0.17143" units="cm"/>
      <inkml:brushProperty name="height" value="0.17143" units="cm"/>
      <inkml:brushProperty name="color" value="#E71224"/>
    </inkml:brush>
    <inkml:brush xml:id="br1">
      <inkml:brushProperty name="width" value="0.17136" units="cm"/>
      <inkml:brushProperty name="height" value="0.17136" units="cm"/>
      <inkml:brushProperty name="color" value="#E71224"/>
    </inkml:brush>
  </inkml:definitions>
  <inkml:trace contextRef="#ctx0" brushRef="#br0">6061 1970 8676,'0'9'489,"-6"-3"-320,4 1-16,-4-6-144,-1 12 58,6-11-49,-12 4 0,11-4 10,-3 3 1,2-3-4,-2 3 1,2-4 17,-7-1 34,7 7-50,-11-6 1,8 7-13,-4-3 0,-3-3-5,3 3 0,-1-2 31,1 2-19,-3-3 0,5 4-10,-7-6 0,-5 2-6,1 3 0,-1-4 23,6 4 0,-1-3-2,0-2 0,0 0-31,1 0 1,-1 0 22,0 0 1,1 0-23,-1 0 0,0-5-1,1 0 1,-1-1-5,0 1 1,5 1 12,1-5 1,-1 5-4,-5-1-24,0-3 1,1 0 20,-1-7 1,2 6 26,3-1 1,-1 0-25,6-5 0,-5 1 113,5-1 1,-5 0-62,5 1 0,-4-6 6,4 0 0,0-6 52,5 2 1,0-4-71,0-1 0,0-1 62,0 1 0,0-6-44,0 1 1,0-5-1,0 5 1,0-2 2,0 1 0,0 4-62,0-3 0,-5 3 35,0 2 0,0-1-1,5 1 0,0-2-4,0-3 1,0 3-10,0-4 1,0-1-44,0 2 0,0 0 54,0 4 0,0 1-43,0 0 0,0-1 37,0 1 0,0 4-64,0 1 1,0 6 26,0-2 1,-5 4-26,0 1-2,0-6 0,5 0 35,0-4 1,0 4-5,0 6 0,0 1 3,0-1 0,-1 2 4,-4 3 1,3-3-8,-3 3-95,4-3 59,1-2 1,0 6-196,0-1 29,0 6-806,0-2 852,0-1 1,0 4-140,0-7 27,0 7 224,0-10-128,0 11-59,-7-11-114,6 12-254,-6-12-323,7 11 811,0-5 0,-7 21 0,-1 2 1</inkml:trace>
  <inkml:trace contextRef="#ctx0" brushRef="#br0" timeOffset="464">5532 559 7844,'0'-8'662,"0"0"-482,0 3 1,0 2 381,0-7-367,0 0 1,0-5-114,0 1 1,-1 1 239,-4 3-302,3-3 0,-6 6 24,3-3-161,3-3 1,-9 10-149,6-7 134,-6 7 60,3-10 0,-2 10-24,0-7 122,7 7-26,-10-4 3,4 7 1,-5 2 2,-1 3 1,0 3 3,1 7 0,-1 4 5,0 1 1,1 1 9,-1-1 1,-5-4-67,1 4 0,-1-3-172,5 3 1,-1-8-333,-4 2 1,4-2 543,-4 2 0,4 1 0,1 0 0</inkml:trace>
  <inkml:trace contextRef="#ctx0" brushRef="#br0" timeOffset="13675">1 741 5791,'24'71'-27,"0"0"0,0 0 1,-5-28-1,-30-93 1,-7-27 1140,1-4-844,7 43 212,16 38-248,1 0-70,-5 0 0,9-2-51,-6-3 0,2 4 96,-3-4 0,3 2-199,3-2 1,3-2 13,-3-3 1,3-3-101,2 3 1,-1-3 85,1-2 1,5-1-60,-1-4 1,6 2 62,-5-6 0,-1 4-8,-4-4 0,0-1 4,0-4 1,-1-6 63,1 1 0,-5-1-23,0 6 1,-2-6 3,2 1 0,1 0-52,-6 4 1,5 1 37,-5-1 0,1 6-85,-1-1 0,-3 5 101,3-4-233,-4 6 142,-1-3 1,0 11-223,0 0 159,0 7 1,-1-2 27,-4 10 0,3 3 50,-3 7 1,-1-1-6,1 1 1,-5 1-6,5 4 1,-5-2-12,5 7 0,-4 1 13,4 8 1,-5-1-14,5 6 1,-5 1-2,5 4 1,-6 0-10,1 0 0,2 5-4,-2 1 0,5-6 11,-5-5 1,5-6-3,-5 1 1,5-3 64,-4-1 1,5-5-61,-1-1 1,2-6 48,-2 2 1,4-4-66,-4-1 141,3 0-54,2-1 17,0 1 26,0-7-69,0-1 3,7-7 1,-6-7 25,12-1 0,-6-7-27,3 1 0,1 4 1,-6 0 0,7 5 35,-3-5-22,5 0 1,0-3-19,1 3 1,-5 2 22,0 3-54,-1 4 48,6-6-57,0 7 2,0 0 0,-7 2-5,-3 3 0,1-2 8,-1 7 1,2-2-7,-2 2 1,-4 3 11,4-3 1,-1-2 2,1 2 1,-2-5 59,7 5-61,-1-7 0,6 3 119,0-6 0,0-1-59,-1-4 1,1 2 95,0-7 1,0 0-67,-1-5 1,4-5 7,-3 1 0,3-1-11,-8 5 0,1 1 2,-1-1 0,2 0-69,-7 0 124,6 1-259,-9-1 132,4 7-164,1 1 133,-5 7 1,4 2-255,-6 3 200,0 3 1,5 7 50,0-1 1,1 1 27,-1 0 0,2-5-89,3 0 94,3-1 1,-5 5-9,7-5 1,0-2 53,-1-7 1,-4 0-14,0 0 1,0 0 49,4 0 6,1 0 0,0 0-76,0 0 0,-5 0 81,-1 0-66,-5 0 0,4-2 141,-3-3-137,-4 4 5,6-12-12,-1 11-6,-4-11-20,5 11 1,-6-6 35,4 3-67,-3 3 47,4-4 1,-6 8-61,0 2 0,0 0 54,0 6 1,0-5-203,0 4 171,0 1 1,5 5-12,0 0 1,0-6 51,-5 1 0,2-5-37,3 5 1,-2-7 83,7 2 0,-5-3-86,5-2 112,-1 0 0,6-2-62,0-3 1,0 2 7,-1-7 0,1-5 35,0-4 0,0-2 3,-1 1 1,1 3 27,0-2 1,0-2-59,-1 1 1,1-6 56,0 1 1,-5-3-48,-1-1 0,0-1 56,0 1 1,3-6-82,-7 1 0,5 0-5,-5 4 1,0-3 3,-5 4 0,0-2 18,0 11-110,0-6 0,-2 9 56,-3-2 0,2 9-114,-7 5 0,5-1 68,-5 1 1,5 0 13,-5 5 0,5 6 30,-4 4 0,4-2 7,-5 2 0,5 5-2,-5 5 0,5 1 4,-5-2 0,7 4-14,-2 7 1,-1-1 7,1 1 1,0 4-30,5 1 1,-5-1 28,0-4 0,0-3-30,5-2 1,0 3 3,0-4 0,-5-1-2,0 2 1,0-7-12,5 2 1,0-2-8,0 1 1,0-2-13,0 2 0,0-2 33,0-3 1,0-4-15,0 0 11,0 0 0,7 3 93,3-3 1,-2-4-48,2-6 0,0 0 99,4 0 1,1 0-66,0 0 0,0-1 15,-1-4 1,1-3 52,0-7 1,0 0-80,-1 0 0,1-1 24,0-4 0,-2 9-13,-3-4 0,3 5-33,-3 0 5,-4-3 1,2 12-9,-3-4 4,-3 3-10,4 2-78,-6 7 0,-4-4 51,-1 7 0,-7 1-62,2 9 0,2-4 77,-2 4 0,0-2-21,-4 2 1,-1-2 3,0 6 0,1-1-2,-1 2 0,5 3 11,0-4 0,0 4 8,-4 2 1,-1-1 1,0 1 0,0-1-7,1 0 1,4-1 0,0-3 0,5 1-1,-5-6 1,7-1 67,-2-4-40,3 0 9,2 0 27,0-7-16,0-2 1,0-7 75,0-4 1,5-3-90,0-7 0,7-1 66,-3-4 0,3-3-51,-2-7 1,3 1-51,-3-1 1,3 3 4,2 2 1,4-3-11,1 4 0,0 2 17,-6 3 1,-1 2-10,-3 3 1,3 0-22,-3 5 1,-2 2 20,2 7 1,-5 0-272,5 0 220,-7 0 1,5 2-519,-3 3 586,-3-4 0,18 12 0,-4-4 0</inkml:trace>
  <inkml:trace contextRef="#ctx0" brushRef="#br1" timeOffset="13904">1782 884 7569,'0'8'-281,"0"-2"-644,0-6 925,-7 0 0,-1-6 0,-6-2 0</inkml:trace>
  <inkml:trace contextRef="#ctx0" brushRef="#br1" timeOffset="14300">2298 648 7569,'0'-8'-383,"0"1"1118,0 7-683,0 13 1,-5-3 55,0 10 0,0-4-98,5-1 1,-5-1 60,0 1 0,-4 5-96,4 0 1,-2-1 101,2-4 1,4 1-172,-4 4 1,1-9 28,0 4 0,2-3-242,-3 2 234,-3-5-201,6 4 226,-11-12 1,10 4 10,-7-10 0,7-3 31,-2-7 1,1-1-36,0-4 1,2-1 21,-3-4 1,-2-2-61,3 2 0,-6-1-106,5 1 1,-5-1 121,5 6 63,0 1 0,-1-3 0,-3 0 0</inkml:trace>
  <inkml:trace contextRef="#ctx0" brushRef="#br1" timeOffset="14792">2578 707 7338,'-15'-8'138,"1"1"0,-6 7-54,0 0 0,2 2-101,9 3 0,-5-2 65,5 7 1,0-5-112,0 4 0,4-4 39,-5 5 0,7-5-43,-2 5 0,3 0-59,2 4 0,0-4 32,0 0-1,0 0 1,5 5 69,0-1 0,6-5-12,-1-5 1,3 3-3,2-2 0,5 0 56,-1-5 0,7 0-14,-1 0 0,1-7 80,-1-3 1,3-3-54,-4-1 1,-2-1 106,-3 0 1,-4 0-7,-5 1 0,1-1-59,-6 0 1,0 0 40,-5 1 0,0-1 23,0 0-138,-6 0 1,-4 1-16,-10-1 1,4 7-135,-4 3 0,2 3-102,-2 2 1,4 0 94,-4 0 1,2 0-73,-1 0 1,2 0-131,-2 0 80,2 0 280,2 7 0,1 1 0,6 7 0,1-1 0</inkml:trace>
  <inkml:trace contextRef="#ctx0" brushRef="#br1" timeOffset="15559">2578 692 7569,'21'0'0,"-4"-2"-78,2-3 1,3 4-61,-3-4 1,6-2 93,-5 2 139,6-6 0,-8 8-85,6-7 1,-6 2 157,2-2-205,-3-3 0,-3 11 119,1-3-190,-7 4 128,5 1 1,-11 1-94,3 4 1,-4-2 12,-1 7 0,0 0 0,0 5 45,0-1 0,0 1-26,0 0 2,0 0 32,0-1 1,2 0 4,3-5-4,-3 4 1,11-6 11,-3 3 0,-2-2 16,2-3 1,-1-3 3,6 3 0,0-4 57,0-1 1,-1 0-72,1 0 1,-5-5 27,0 0 0,0-4-18,4 4 0,-4-7 21,0 2 0,-5 2-15,5-2 1,-5 2 1,5-2 0,-7-3-28,2 3 0,1 2-17,-1-2-49,7 7 79,-11-10 0,7 11-92,-3-3 82,-3 4 0,5 2-73,-7 4 0,1-1 57,4 5 1,-3-4-254,3 5 171,-4 0 40,6 5 1,1-2 57,7-3 1,-5-2-47,-1-3 1,1-4 83,5 4 0,0-3-71,0-2 0,-1 5 70,1 0 0,1 0-42,4-5 1,-4 0 5,4 0 1,-4-5 7,-1 0 1,0-2 1,0 2 0,-5 4 92,-1-4-92,-5-3 14,9 6 0,-12-6-3,4 3-58,-3 3-174,-2-4 170,6 12 1,-4-2 15,3 5 0,-2-5-4,2 1 1,-1-4 36,5-1 0,-4 5-35,5 0 0,0 0-18,5-5 26,-1 0 0,1 0 17,0 0 0,0 0 20,-1 0 1,-4-2 56,0-3 24,0 4 1,5-7-97,-1 3 0,-4 1 69,0-5 0,-2 4-32,2-5 36,3 0 1,-6-5-28,2 0 170,-2 1-201,-7-1 0,0 5 0,0 0 0,-2 7-129,-3-2 137,-3-3 0,-6 6-117,-1-3 0,0 4 101,0 1 0,2 1-216,3 4 0,-3-1-34,3 5 0,2-4-56,-2 5 1,6-2 83,-6 2 206,6 3 0,-9-5 0,5 7 0</inkml:trace>
  <inkml:trace contextRef="#ctx0" brushRef="#br1" timeOffset="15800">3654 692 7569,'10'0'-650,"0"0"461,0-7 0,6 6 135,4-4 0,-4 3 219,4 2 0,-2 0-82,2 0 1,-2 2-2,6 3 0,-4-2-70,4 7 51,-6-7 0,9 10-32,-8-3 0,6 2-7,-5-3 1,-1 9-45,-4-3 1,0 3 69,-1-3 1,-4 5-86,0-1 1,-7 6 69,2-6 0,-3 6-62,-2-5 0,0 6 1,0-2 0,0-1-96,0 2 0,-5-7 85,0 2 0,-6-4-93,1-1 0,2-2-289,-2-3 419,0-4 0,-5 1 0,0 1 0</inkml:trace>
  <inkml:trace contextRef="#ctx0" brushRef="#br1" timeOffset="16160">4082 766 7569,'15'0'0,"6"0"0,-5-2 0,4-3-84,-4 3 133,-1-4 117,0-1-268,-7-1 93,5 0 0,-11-5 70,3 3 1,1 2 45,-1-2-129,0 0-4,-5-5 1,-2 6 49,-2-1 0,0 5-137,-6-5 1,1 7 1,-6-2 1,5 3 32,0 2 1,0 0-43,-4 0 0,-1 0 96,0 0 0,5 2-23,0 3 0,6-2 15,-6 7 0,6 0 5,0 4 1,2 1 10,2 0 1,0 0 2,0-1 1,6 1 50,4 0 1,-2 0-53,2-1 0,0 1 64,5 0 0,5-2-59,-1-3 1,2 1 33,-1-6 1,-3 5-72,2-5 0,2 0-3,-1-5 0,0 0 49,-5 0 0,-7 0 0,11-7 0,-2-1 0</inkml:trace>
  <inkml:trace contextRef="#ctx0" brushRef="#br1" timeOffset="16448">3669 323 7569,'-8'0'178,"1"0"603,7 0-996,-6 0 1,3 2 58,-7 3 156,6-3 0,-9 4 0,5-6 0</inkml:trace>
  <inkml:trace contextRef="#ctx0" brushRef="#br1" timeOffset="18290">487 1758 7569,'7'4'-1374,"-2"-4"1767,2 6-189,-5-6 208,4 0-66,1 0-190,-6 0 338,6 0-342,-7-6 93,0 4 135,0-5-371,-7 7 0,-1 0 2,-7 0 0,6 0-92,-1 0 0,0 5 24,-5 0 0,0 2 63,1-2 0,-1-4-76,0 4 0,0-3 77,1-2 1,-1 0-144,0 0 1,1 0 70,-1 0 1,0 0-94,0 0 0,2-2-12,3-3 1,-3 4-115,3-4 1,2-2-19,-2 2 1,1 0 77,-6 5 0,0 0 224,0 0 0,6 0 0,-1 0 0,5 0 0,-5 0 0,0-6 0,-5-2 0</inkml:trace>
  <inkml:trace contextRef="#ctx0" brushRef="#br1" timeOffset="18702">308 1945 7569,'-8'0'-465,"-6"0"0,6-5 547,-6 0 1,-1-1-9,0 1 1,0 3 98,1-3 0,-1-3 35,0-2-157,0 4 1,-1-7 23,-4 3 0,4-3-10,-4-2 1,4-1-65,1-4 0,2 2 77,3-7 1,-1 6-127,6-6 0,0 7-9,5-2 0,0-1-90,0 1 1,0 1 0,0 4 0,2-1-353,2-4 499,5 4 0,12-6 0,2 8 0</inkml:trace>
  <inkml:trace contextRef="#ctx0" brushRef="#br1" timeOffset="19825">765 1650 7569,'0'8'-706,"1"-1"705,4-7 1,-1 0 381,5 0-267,-5 0 1,9-5 15,-3 0 1,-2-5 37,2 5-96,0-6 0,4 4-25,1-2 0,0-3 6,-1 7 1,-4-6-39,0 1 0,0 3 66,5 2 0,-2 2-191,-3-2 116,3 4-172,-5-6 106,0 14 0,4 1-85,-7 7 1,-1-1 103,-4 1 1,0 0-86,0-1 0,-4 1 100,-1 0 1,0 0-14,5-1 1,-2 3 26,-3 2 1,3-5-31,-2 5 0,2-11 44,2 7 0,0-3 2,0 2 0,0 1 34,0 0 41,0 0-34,6-1 1,3-1 24,5-3 0,-4-2-63,0-3 1,0-3 72,5 3 1,-1-3-59,1-2 1,0-5 26,0 0 1,-1-2 9,1 2 0,0 2-8,0-7 1,-1 2-7,1-2 1,-2-3-1,-3 3 0,1-3 3,-6-2 1,5 1-6,-5-1 1,0 0-73,-5 0 65,7 1 0,-6-1-130,4 0 102,-3 7 0,-7 0-8,0 3-35,-6 3 0,2-4-7,-5 6 1,4 5-13,0 0 0,5 4 30,-5-4-61,7 7 1,-9-4 64,8 7 1,-1-1-53,5 1 0,0-5 41,0 0 0,0 0 17,0 4-12,0 1 0,6-2 0,4-3 1,-2 2 62,2-8 0,0 3-59,5-2 1,-1-3 57,1 2 1,0-2-43,0-2 0,-1 0 47,1 0 0,0 0-41,0 0 0,-2-2 72,-4-2 0,5 0-3,-5-6 0,0 6 80,0-6-61,1 0 0,5-10-44,0 1 0,-5-1 65,-1 5 1,0-6-56,0-4 1,3 2 61,-7-1 1,5-1-49,-5-4 1,4 4 1,-4 1 1,0 1-53,-5-2 0,0-1-15,0 6 0,0-4-62,0 4 0,0 0 67,0 6 0,-1-1-93,-4 0 0,1 5 93,-5 0 0,4 7-153,-5-2 0,0 4 30,-5 1 0,0 6 30,1 4 1,4 8-12,0 2 1,2 6-6,-2-2 0,-1 4-34,6 2 1,-5-1 61,5 1 0,0 1-4,5 3 1,0-3 6,0 4 0,0 1 16,0-2 1,0 6-20,0-6 0,0 0 103,0-4 0,0 4-25,0 1 1,-2-1-20,-3-4 1,4-1-43,-4 1 0,-2 4 18,2 0 0,-4 1-46,4-6 1,-5 1 40,5-1 1,-5 1-118,5-1 0,-1-1 68,1-3 0,3-3-15,-3-2 1,4-8-23,1 2 129,0-9 0,0 8 0,0-4 0</inkml:trace>
  <inkml:trace contextRef="#ctx0" brushRef="#br1" timeOffset="20236">1546 2048 7029,'0'8'-437,"-1"-1"609,-4-7 0,1 0-72,-5 0 1,4 0 6,-5 0 1,0 0 56,-5 0-95,0 0 0,1 0-32,-1 0 0,-5 0-90,1 0 1,-3 0 3,3 0 1,1 0 61,-7 0 0,5 0-285,-4 0 1,6 0 27,-2 0 244,4 7 0,-5-6 0,-2 6 0</inkml:trace>
  <inkml:trace contextRef="#ctx0" brushRef="#br1" timeOffset="20608">1708 1827 7569,'9'0'-928,"-3"0"952,-6 0 57,7 0 19,-6 0-265,6 0 181,-7-6 1,-2 4-402,-3-3 385,4 3 0,-12 2 0,4 0 0</inkml:trace>
  <inkml:trace contextRef="#ctx0" brushRef="#br1" timeOffset="21138">2106 1532 6790,'9'0'94,"-3"0"109,-6 0-57,0 7-77,0-6 1,-2 8-69,-2-4 0,2-2 46,-3 7 1,-2-5 33,3 4 1,-3-4-29,2 5 1,2-5 11,-7 5 1,5-5-27,-5 5 0,5-5 19,-4 4-36,-1 1 0,0 5-74,0 0 0,2-5 101,-2-1 0,-1-4-195,6 5 172,-7-7 0,4 9-93,-7-7 1,5 0 62,1-5 1,5-2-114,-1-3 0,2 2 73,-2-7 0,4-1 7,-4-9 0,3 4 12,2-4 1,0-1-3,0 1 0,-5-5-115,0 6 0,-1-3 107,1 3 1,3 2-217,-3-2 0,-1 2-93,1 3 344,0-1 0,5 0 0,0 0 0</inkml:trace>
  <inkml:trace contextRef="#ctx0" brushRef="#br1" timeOffset="21643">2298 1503 7280,'-8'8'342,"0"0"-44,3-3-538,3-3 193,-11 4 1,10-4 61,-7 3-140,0-4-20,-5 13 97,7-13 0,-3 12 5,6-3 0,0-2 30,5 2 0,0-5-158,0 5 170,0 0 1,0 4-43,0 1 0,1-2 32,4-3 1,-1 2-2,5-7 1,0 1 8,1-1 0,3-3 2,-4 3 0,5-4 69,0-1 1,-4 0-70,0 0 87,0-6 0,3-3-71,-3-5 1,-2 1 92,-3 3 0,-4-3-62,4 3 0,-3-3 61,-2-2-87,0 0 1,0 1-2,0-1 1,-2 5-207,-3 0 1,-1 5 66,-4-5 1,-3 5-458,3-4 577,-3 5 0,-2-9 0,1 5 0</inkml:trace>
  <inkml:trace contextRef="#ctx0" brushRef="#br1" timeOffset="22580">2342 1429 7569,'15'0'0,"0"0"-549,-1 0 391,-5 0 1,4 0 137,-3 0 1,-2-2 243,2-2-19,-1 2-152,6-5 1,-5 7 15,0 0 6,-7 0-147,10 0 118,-11 0-64,4 0 53,-6 7 1,0 1-119,0 7 1,0-5 69,0-1 1,0 1-12,0 5 0,0 0 6,0 0 1,0-1-4,0 1 1,0-5 16,0 0 0,0 0 1,0 4 1,0 1 3,0 0 1,0-5-5,0-1 1,2 0 3,3 0 86,-3-2 12,11 0-64,-5-6 1,5 4 9,-3-10 1,3 2 24,-3-7 1,-2 2-43,2-2 1,-5-3 33,5 3 1,-7 2 11,2-2-70,3 0 1,-5-3 12,7 3 0,-5 2 2,5 3-27,-7 4 0,4-8-20,-7 4-97,0 4 139,6-6-122,-4 7 0,4 2 56,-6 3 1,0-2-81,0 7 1,0-5 33,0 5 47,0 0 0,5 4 4,0 1 1,5-5-4,-5 0 1,6-5 103,-1 4 0,3-5-94,2 1 1,-2-2 98,-3 2 1,3-4-90,-3 4 130,3-3 1,2-7-49,0 0 1,-7-1 6,-3 1 0,1 1 61,-1-5 13,0-1-92,2-5 1,-6 5 50,4 0-142,-3 7 124,-2-10-216,0 11-63,0-4 4,0 19 130,0-3 1,0 11 10,0-6 41,0-7-17,6 5 1,-2-6 72,5 2 1,-4-2-22,5-7 0,-5 0 39,5 0-15,0 0 0,4-2 12,1-3 1,-5 2 69,0-7 0,-5 5-99,5-4 1,-5 0 168,4 0-122,-5-5 86,2 6-64,-6-6 4,0-1-81,0 0-25,-6 0-18,-3 7-24,-5 2-133,-1 6 116,0 0-38,0 6 0,6 2 24,-1 7 1,7 0-113,-2 0 1,-2-1 72,2 1 1,0 0-89,5-1 1,-5 1 2,0 0 0,0 0 207,5-1 0,0-4 0,0 0 0,0 0 0,0 5 0,0-7 0,0 0 0,0-3 0,2-3 0,3 3 0,-3 3 0,11 0 0,-5 7 0</inkml:trace>
  <inkml:trace contextRef="#ctx0" brushRef="#br1" timeOffset="22770">2932 1857 7569,'0'14'-225,"0"1"26,0 0 0,0 0 246,0-1 0,0 1 111,0 0 0,0 0-52,0-1 0,0 3 24,0 2 1,0-2-145,0 2 1,-2 4 82,-3 2 0,2-4-100,-7-1 1,2 1 25,-2-1 1,-3 4-62,3-4 1,2 0 52,-2-6 1,1-4-124,-6 0 1,5-5 3,0 5 1,5-7 80,-5 2 0,5-3-197,-4-2 0,5-7-88,-1-3 336,4-3 0,1-8 0,0-2 0</inkml:trace>
  <inkml:trace contextRef="#ctx0" brushRef="#br1" timeOffset="23147">3109 1650 7569,'10'0'0,"0"0"0,-6-5-99,6 0 0,-5-4-73,5 4 0,-7-7 212,2 2 1,2 2 75,-2-2 1,0 1-22,-5-6 0,1 5 34,4 0 1,-3 0-129,3-4 1,-4 4 15,-1 0 1,-6 7 39,-4-2 1,2-2-142,-2 2 0,0 0 83,-5 5 1,-4 2-216,-1 3 130,0 3 0,6 7-20,-1 0 0,5-1 43,0 1 1,7 1-21,-2 4 0,3-4 66,2 4 1,0-4 2,0-1 0,0 0-2,0 0 1,2-1 5,3 1 1,-2 0 40,7 0 1,0-7-45,5-3 1,-6 1-158,1-1 0,0 0 32,5-5 138,0 0 0,-1-6 0,1-3 0</inkml:trace>
  <inkml:trace contextRef="#ctx0" brushRef="#br1" timeOffset="23468">2593 1105 7569,'-8'6'-277,"-5"-4"1,11 6 381,-3-3 1,2-3 312,-2 3 1,2-4-4,-7-1-58,6 0-398,-9 0-234,5 0 1,-2 0-206,1 0 480,5 0 0,-9 0 0,5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29:36.18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2426 4704 7569,'-8'6'517,"1"-4"1,6 5-189,-4-7 1,-3 0-163,-7 0 1,0 0-24,1 0 1,-1-5-29,0 0 0,1 0-79,-1 5 1,-6 0-9,-4 0 1,2 0 97,-1 0 0,1 5-278,-2 0 0,-1 0 98,7-5 1,-6 0-239,6 0 122,-1 0 1,5 0-5,1 0 1,5-7 61,5-3 0,2-3 15,2-1 1,2-8 94,2-2 1,10 1-50,5-2 1,7-1 47,-1-8 1,-1 3-47,6-3 1,-6 3 155,6 1 0,-3 1-36,-7-1 1,4 1 70,-4 0 1,-2 4 45,-8 1 1,1 6-88,-6-2 0,0 4-60,-5 1 1,0 0 22,0 1 0,-7 5-79,-2 5 1,-6-3 75,-5 2 1,-4 0-184,-10 5 0,3 2-118,-4 3 1,-1-2-142,2 7 0,0-5-277,4 5 1,7-6 656,4 6 0,-4 0 0,0 5 0</inkml:trace>
  <inkml:trace contextRef="#ctx0" brushRef="#br0" timeOffset="450">2941 4336 7569,'-15'0'-1514,"5"0"1514,0 0 0,-6 5 0,-8 0 0,1 2-38,-2-2 1,2 3-27,-1 7 0,-4-1 147,4 1-37,2 6 1,-1-4-22,4 2 1,7 4 10,-2 1 1,4-1 17,0 2 0,4-2-15,6 1 0,0 2-41,0-6 0,11-2 15,4-8 1,14 1 21,1-6 0,5 0 39,5-5 1,-1 0 4,10 0 0,-5-7 99,-5-2 0,-3-9-86,-7-2 1,-1-4 76,-3 4 1,-6-5-89,-9 6 1,2-6 31,-8 6 1,1-3-16,-5 3 1,-8 7-78,-7-2 0,-2 4-72,-13 0 1,4 4-133,-8 6 1,-2 0-439,1 0 1,-4 1 620,5 4 0,-7 3 0,4 7 0</inkml:trace>
  <inkml:trace contextRef="#ctx0" brushRef="#br0" timeOffset="903">3984 4498 7569,'0'15'-868,"-1"-7"821,-4-3 1,1 1 226,-5-1 0,-6 5-104,-5-5 90,-6 6 0,3-4-51,-6 3 0,0 3-35,-1-3 1,1-4-24,-1-1 1,1 2 7,0-2 0,4-1-101,1-4 1,6 0 106,-2 0 1,4-6-42,1-4 0,5-3 16,0-2 1,7-1-87,-2-4 1,4-2 77,1-8 1,6-1-6,4-3 0,8 3-50,2-4 1,6 0-96,-2 0 1,2 1-230,-1 5 0,3 4 42,-4 1 299,-3 6 0,7-4 0,-5 8 0</inkml:trace>
  <inkml:trace contextRef="#ctx0" brushRef="#br0" timeOffset="1537">4249 4586 7569,'8'-1'-175,"-3"-4"194,3 3 0,-1-11 0,4 3 22,-1-3 1,0-6 85,4-1 1,1-6-8,0 1 0,6-4 65,3-5 0,-1 1-45,2-6 0,-1 1 29,6-1 1,2 3-33,-2 7 0,2-1-160,-7 1 0,3 1 77,1 4 1,-1 2-95,-4 8 1,-1 4 40,-3 0-44,-4 7 0,5-2-15,-6 10 1,-7 3 41,-3 7 1,-2 1-82,2 4 1,-3 3 71,3 6 1,-5 2-134,-5 3 1,2-3 9,-7 4 0,7-4 9,-2-2 1,3 0 79,2 1 1,0-2-8,0-4 1,0 2 98,0-6-157,0-1 199,0-4-84,0-7-69,0-1 90,7-20 0,-6 3 3,4-10 0,2 2 11,-2-1 0,4 2-50,-4-2 111,7 3 0,-6 1-56,4 0 0,2 5 124,-8 1 1,1 4-11,-5-5-48,0 7 0,0-6-41,0 5 0,-1 2 48,-4-3 1,0 3-35,-10 2 1,2 0-4,-11 0 0,-7 0-97,-9 0 1,3 2 54,-2 3 1,4-3-234,-4 2 0,5-2 70,-5-2 1,11 5-339,-2 0 0,9 0 18,-3-5 458,12 0 0,-7 0 0,11 0 0</inkml:trace>
  <inkml:trace contextRef="#ctx0" brushRef="#br0" timeOffset="2035">5322 4572 7569,'15'0'0,"-6"-5"-869,1 0 542,0-7 0,0 3 717,0-11-210,-1 4 1,6-10 57,0 6 0,0-9-71,-1 4 1,-1-6 3,-3 7 0,3-3-78,-3 3 1,3-4-57,2 4 1,-1 2 55,1 3 0,-5 2-138,0 3 1,-5 6 31,4 3-175,-5 3 169,9 2 0,-12 7-136,4 2 0,-3 9 5,-2 2 0,0 6 76,0-1 1,0 2-13,0 3 1,0-6 39,0 1 1,5-6 30,0 6 1,6-7 9,-1 1 0,3-7 4,2-2 0,1-7 8,4 2 1,-2-4 19,6-1 1,1-4 111,4-1 0,0-8-84,1-2 1,-1-1 72,1-9 1,-1 1-51,0-6 0,-6 1 51,-3-1 1,1-4-65,-1 0 0,-6-2 28,-4 2 1,-2 2-51,2-2 0,-3 3-9,-7 2 0,5-1-289,-1 1 1,1 6 124,-5 4 0,-6 2 130,-4 2 0,-3 1 0,-2-1 0</inkml:trace>
  <inkml:trace contextRef="#ctx0" brushRef="#br0" timeOffset="3477">6924 3925 7040,'-10'0'134,"1"0"1,-3 2-78,-8 2 1,4 3 36,-3 3 1,1 3-38,-2-3 0,2 3 6,-6 1 1,4 1-31,-5 0 0,6 4-11,-6 1 0,1 4-66,-6-4 1,1 1 84,0-1 0,4-2-51,1 6 1,6-4 37,-2 4 0,4-6-86,1 2 0,0 1 66,1-1 1,5 4-60,5-4 0,2 1 16,2-1 1,2-4-9,2 4 1,5-6-10,5-4 1,8 2 37,2-7 1,9-1-72,1-4 1,5-1 58,-4-4 0,-1 2 12,-5-7 1,1 5-18,-1-5 1,-1 2 111,-4-2 0,4-3-62,-3 3 0,1-3 85,-2-1 0,4-1-13,-4 0 1,-1 0-71,2 1 1,-7-1 25,1 0 1,-4 1-10,-5-1 1,3 2 4,-3 3 31,-4-3-80,1 5-9,-7-7 8,0 7 0,-8 1-10,-7 7 0,0 0 27,-4 0 1,-4 2-95,-2 3 0,4-2 52,1 7 1,4-7-479,1 2 322,1 3 1,-1-6 187,0 3 0,7 3 0,2 0 0</inkml:trace>
  <inkml:trace contextRef="#ctx0" brushRef="#br0" timeOffset="112581.729">104 1073 7324,'0'8'740,"0"-1"-425,0-20 0,0 8-150,0-10 1,5 4 153,0-4-147,6-6 1,-8 5-45,7-4 0,0-3-6,5-1 1,-6-1-46,1-4 1,0 3-113,5-9 1,-1-1-18,1 2 53,0-7 1,-2 12-249,-3-1 0,3 3 106,-4 7 1,-2 0-642,-2 6 523,-3-1 0,-2 5-548,0 0 288,0 7 1,0-2 518,0 10 0,-7 3 0,-1 7 0</inkml:trace>
  <inkml:trace contextRef="#ctx0" brushRef="#br0" timeOffset="113038.729">60 1029 7569,'14'0'0,"6"0"0,0 0 4,6 0 1,-3 0 104,6 0 1,-3 0 21,3 0 1,-1-1-3,11-4 0,-6 1-99,1-5 0,-3 0 86,-1 0 0,-1-4-7,1 3 1,-1-3 21,0-2 1,-6 2-24,-3 3 0,1-3-149,-1 3 131,-1-3 0,-4-2-88,0 1 1,-7-1 116,-3 0-190,-4 1 1,-1-1 88,0 0 1,-6 5-110,-4 1 0,-3 4-11,-2-5 1,2 5 61,3-5 0,-3 5-21,4-4-54,2-1 1,-4-5 90,6 0 1,0 1-8,5-1 1,1 0 111,4 1-37,4-1 1,0 0-24,1 0 1,0-4 89,5-1-1,-1 1-50,1 4 1,-5-5 114,0 1 0,-6-1-49,6 5-76,-6 1 1,2-1 1,-6 0 1,-2 1 11,-2-1 1,-10 5-175,-5 0 1,-2 7 96,1-2 1,2 4-318,-6 1 1,4 0 134,-4 0 1,6 0 194,-2 0 0,-3 6 0,0 2 0</inkml:trace>
  <inkml:trace contextRef="#ctx0" brushRef="#br0" timeOffset="113624.729">1471 926 7569,'0'8'-1000,"0"1"1002,0-5 1,-2-2 378,-3 3 0,-3-3-285,-7-2 1,1 0-12,-1 0 1,0 0 34,1 0-58,-8 0 1,6 0-28,-4 0 0,4 0 48,1 0 1,-4 0-72,-1 0 1,1 0 63,4 0 0,0 0-105,0 0 1,1-2 27,-1-3 1,5 2-6,0-7 0,6 0 14,-6-4 1,7-3 20,-2-2 0,3 1 29,2-7 1,0 1-33,0-6 0,7-1 115,2-3 1,4 1-106,2-6 1,1 5 137,4-5 1,3 6-88,6-1 0,-4 3-38,-1 1 1,1 6-172,4-1 0,2 6 64,3-6 1,-1 9-74,6 1 0,-6 0 70,1 6 1,-4 2-404,-6 2 1,2 3 179,-6 2 1,-5 2-634,-6 3 917,-5-3 0,9 17 0,-5-2 0</inkml:trace>
  <inkml:trace contextRef="#ctx0" brushRef="#br0" timeOffset="113839.729">1441 573 7569,'-14'5'-34,"-1"0"0,0 0-802,1-5 575,-1 7 1,-5-6 660,1 4-147,-7-3 1,9-2-85,-2 0 0,-3 0-149,3 0 1,-1 0-298,5 0 1,1 0-74,-1 0 350,7 0 0,-5 0 0,5 0 0</inkml:trace>
  <inkml:trace contextRef="#ctx0" brushRef="#br0" timeOffset="114382.729">2353 353 7569,'8'0'-743,"-2"0"972,-6 0 1,-6 5-178,-4 0 1,-5 6 2,-4-1 0,1 3-24,-7 2 1,-4 1-9,-5 4 0,-2-2-107,1 6 126,4-6 0,-5 10-45,7-4 0,1-1-14,4 2 1,-2-1-26,6 6 1,0-1 56,6 0 1,1-4-113,3-1 0,3-6 99,7 2 0,0 1-53,0-1 1,7-2 42,3-8 1,8 1-7,1-6 0,12 0 9,-1-5 0,4 0-11,0 0 0,2 0 97,3 0 1,2 0-89,-6 0 0,-6-5 117,-5 0 0,-6-6-96,2 1 0,-4-3 44,-1-2 1,-2 5-9,-3 0 0,1 1 10,-6-6 1,0 5 5,-5 0-24,0 1 1,0-1-94,0 0 0,-6 7 46,-4-2 1,-3 3-135,-2 2 0,0-5 82,1 0 0,-6 0-197,0 5 1,1 0-116,4 0 369,0 0 0,1 0 0,-1 0 0</inkml:trace>
  <inkml:trace contextRef="#ctx0" brushRef="#br0" timeOffset="114724.729">2705 956 7569,'9'0'-902,"2"-2"884,-6-3 0,5 2 253,-5-7 0,6-1-130,-1-9 1,-2-3-28,2-6 0,-2-1 256,2 1-264,3 0 0,-10-6-40,7 1 1,-7 0 67,2 4 0,-3 6-593,-2-1 1,1 7 105,4-1 389,-3 2 0,11 3 0,-5-1 0</inkml:trace>
  <inkml:trace contextRef="#ctx0" brushRef="#br0" timeOffset="115248.729">3088 941 7569,'14'0'-498,"-5"0"0,2-2 504,-6-3 0,5 2 358,-5-7 1,6-1-225,-1-9 0,-2 2-41,2-6 0,0-1 55,4-4-83,1-7 0,5 3-20,-1-6 0,2 5 46,-1-5 1,-4 6-122,4-1 92,-4 9 1,-6 4-42,0 6 1,-2 1-196,2-1-70,3 7 201,-12 1-180,13 7 120,-13 7 0,6 1-86,-7 7 1,0 1 96,0 4 1,5-3 20,0 8 1,-1-2 1,-4 1 1,5 4 58,0-3 1,7 1-63,-3-2 1,0 2 118,0-6 0,1 0-27,5-6 1,0 1 55,-1 0 0,-1-6-15,-3 1 0,3-6-40,-3 0 0,3-2 90,2-2 1,4 0-98,1 0 1,0-6 55,-6-4 0,1-8-45,0-2 1,-1-6 60,1 2 0,0-4-98,0-2 0,-1 1 48,1 0 1,-2-1-157,-3 1 0,-2-1 88,-3 1 1,-4 1-426,4 4 1,-8-2 450,-2 6 0,-13-6 0,2 3 0</inkml:trace>
  <inkml:trace contextRef="#ctx0" brushRef="#br0" timeOffset="115650.729">3014 15 7569,'0'8'-377,"0"-1"1150,0-7-446,-6 0-227,4 0-232,-5-7 0,6 5 132,-4-2 0,3-5 0,-4 1 0</inkml:trace>
  <inkml:trace contextRef="#ctx0" brushRef="#br0" timeOffset="196063.729">1603 2337 7569,'-8'0'-1300,"1"0"1369,7 0-46,-6 0 41,4 0 586,-4 0-578,19-6 1,-5 3-19,7-7 0,-1 5-14,-4-5 0,5 0 17,4-4 1,-2-1-11,2 0 0,3 0-4,-3 1 0,7-3-9,-1-2 0,7 3-2,3-4 0,-1-1 17,-5 1 0,6 0-82,-1 6 1,-5 4 68,-4 0 0,-7 2-27,1-2 1,-2 4 48,-2 6 9,-7 0 0,3 1-46,-6 4-13,0 3 1,-12 7-43,-2 0 1,0-1 58,0 1 1,-1 0-32,-5 0 1,5-1 20,1 1 1,0 0-81,0-1 0,-5 1 70,5 0 1,1-5-52,-2-1 0,6 1 34,0 5 1,2-5-1,2-1 1,0-4 14,0 5 1,0-5-20,0 5 25,0 0 0,6-2-14,4-3 0,5 1 8,5-1 1,-4 0-5,3-5 0,3 2 7,-3 3 0,3-4-6,-3 4 1,-3-3 42,4-2 1,-2 0-12,2 0 0,-4 0-25,4 0 1,-2-2 48,1-3 1,-3 2-41,4-7 0,1 0 17,-1-4 1,6-1-11,-1 0 0,-3 2 19,3 3 0,-7-3 12,1 4 0,3-5 2,-3 0 1,-1 4 15,-8 0-37,3 0 0,-6 1-109,2-1 136,-2 7-101,-7-4 0,-2 7 59,-3 0 0,-3 0-54,-6 0 1,-1 2 29,0 3 1,0-4-3,1 4 0,-1 2-19,0-3 0,1 6 2,-1-5 1,0 5-5,1-5 1,4 5 18,0-5 0,5 4-7,-5-4 1,5 7 2,-4-2 1,5-2-18,-1 1 28,-3 1 1,7 5 2,-4 0 0,3-6 1,2 1-8,0 0 0,2 3 4,3-3 1,3 1-4,6-6 1,1 2 0,0-2 1,4-4-1,1 4 0,6-3 7,-1-2 1,7 0 9,3 0 1,6-7 1,-2-2 0,3-5-9,2 0 0,-5-1 2,1 0 0,-8 1 20,3-1 0,-4-1-20,-2-4 0,5 2 67,1-6 0,4-1-60,-5-4 1,7-1 109,-2 1 1,2-7-49,-2-3 1,2 1-25,-7-1 1,-4 6-94,-6-1 1,-6 8 80,2 1 1,-10 7-80,-6-1 0,-2 3 104,-2 1-151,0 0 0,-2 2 47,-2 3 1,-5 4-29,-5 6 1,-1-5 51,0 0 1,1 0-1,-1 5 1,0 0 11,1 0 0,-1 5 5,0 0 0,-4 6 12,-1-1 0,0 8-20,6 2 0,-6 6 9,0-2 0,-1 4-5,2 1 1,2 6 25,-2-1 0,2 10-23,3-5 1,-1 7 1,0-7 0,5-1-7,1 1 0,5-5 5,-1 5 1,-1-4-35,1 4 0,0-5 32,5 5 1,0 1-84,0 4 1,0 0 71,0 0 1,-1-2-23,-4-2 0,1 2-18,-5-3 1,0 2-9,0-2 0,-4-1-31,3-4 1,-5-1 54,-5 6 0,2-6-179,-6 1 1,-1-3 97,-4-2 0,0 1-574,-1-1 689,1-6 0,-7 5 0,-2-5 0</inkml:trace>
  <inkml:trace contextRef="#ctx0" brushRef="#br0" timeOffset="196430.729">3367 2558 7569,'-15'6'-266,"1"4"166,-1 3 1,-6 0 121,-4-3 0,-3 2 156,-1-8 0,-5 6 96,-1-5-112,1 7 0,3-11-236,-3 4 0,3 2 98,-4-2 0,4 1-352,2-1 1,-7-2 62,-3 7 265,-4-7 0,6 10 0,1-4 0</inkml:trace>
  <inkml:trace contextRef="#ctx0" brushRef="#br0" timeOffset="197522.729">5160 2161 7456,'-6'8'75,"2"-1"12,-5-7 0,-1 0-124,-5 0 1,0 5 88,1-1 1,-8 1 14,-2-5 1,1 2-55,-1 3 0,-1-3 0,-4 6 18,-1-3 1,1-4-27,0 4 1,-1-2-56,1 2 0,-7-3 51,-3 3 0,1-2-100,-1 2 1,5-3 70,-6 3 1,6-2-183,-5 2 0,8-4-5,1 4 0,3-3-188,7-2 53,0 0 350,6 6 0,6-4 0,-5 5 0,4-7 0</inkml:trace>
  <inkml:trace contextRef="#ctx0" brushRef="#br0" timeOffset="197889.729">4587 2367 7569,'-15'0'-207,"1"5"-59,-1 0 1,-1-1 527,-4-4 0,-1 0-17,-4 0 0,-3 0-255,4 0 1,1 0 103,-1 0 1,1 0-124,-2 0 0,4-4 11,6-1 1,1-5-183,-1 5 238,0-6 0,5 2 2,1-5 1,5-1-45,-1 0 1,5 1 16,5-1 0,-1-1 21,5-4 1,6 2-15,5-7 0,6 1-21,-2-5 0,4-2-33,1-4 1,7 4-125,4-3 0,4 3-522,5 1 680,3 1 0,7 6 0,0 2 0</inkml:trace>
  <inkml:trace contextRef="#ctx0" brushRef="#br0" timeOffset="-11429">5910 2190 7569,'10'5'-665,"-1"0"474,-5 0 1,4-5 660,-3 0-399,3 0 0,7 0-44,-1 0 1,-1-6 95,-3-4 1,3-3-63,-3-2 1,3 0 39,2 1 1,0-8-42,-1-2 1,6-4 82,-1-1 1,6-2-55,-5-4 1,6-2-11,-2-7 1,9 0-7,1 0 1,0-1-6,-4 1 1,-1 0 6,1 0 1,-7 0 4,-4 0 1,-4 5-81,-5 0 1,1 6 66,-6-1 0,0 4-68,-5 6 0,0 2-22,0 8 1,-7 1-129,-2 3 0,-5 3 83,0 7 0,-1 2 13,0 3 1,-4 5-63,-1 9 0,-1-1 53,1 7 1,4 1-63,-4 8 0,-1 2 62,2 3 0,-1 4-54,5-4 0,-4 3 106,-1 3 1,0-1 1,6 0 1,-1 0-2,0 0 1,1 5-40,-1 0 1,2-2 55,3-8 0,-3 1-41,3-11 0,2 2-80,-2-11 87,0 6 0,1-11-66,-1-1 9,7-6 35,-4-8 1,7-1 90,0-4 1,0 0-77,0-10 1,7 2 106,2-11 0,6-1-95,5-4 1,-4-1 87,4 1 1,-4 0-68,-1-1 0,4 2 98,1 4 1,4 3-43,-4 6 0,6 2 19,-1 3 1,-3-1 53,3 6 1,-2 0-51,1 5 0,-2 0 196,-8 0-209,1 6 1,-7 3-94,-3 5 0,-3 1 103,-2 0 1,-2 4-176,-3 1 0,2-1 52,-7-4 1,0 0-26,-4 0 0,-1-1 44,0 1 1,5 0 3,1-1-36,-1 1 1,-5-2 36,0-3 1,7-2-23,3-3 0,2-3 1,-2 3-74,3-4 92,-4-1 0,8 5 4,2 0 0,0 2 7,6-3 0,-6 0-4,6 5 0,0-4 52,5 5 1,-1-2-46,1 2 1,0-2 106,0-3 0,-1-3-71,1 3 1,0 1 6,-1-1 1,1 0-27,0-5 0,-1 0 11,1 0 0,0 0 8,0 0 0,1 0-6,3 0 0,-2-6 15,2-4 1,-1-3-19,2-2 0,-4 0 48,4 1 1,-4-1-26,-1 0 0,-5 0 6,0 1 1,-6 4-31,6 0 46,-7 0-63,4 2 0,-5 2 52,3 6-64,-4 0 0,6 6 33,-7 4 0,0 3-111,0 2 1,0-1 43,0 1 0,1-2 24,4-3 1,-1 3 51,5-3 1,-4-2-40,5 2 1,0-7 113,5 2 0,-1-3-101,1-2 1,1 0 86,4 0 1,-2-2-66,6-3 1,-4 2 54,4-7 1,-6 0-13,2-4 1,1-1 8,-1 0 1,-1 0-22,-4 1 0,0-1-7,-1 0 0,1-4-5,0-1 0,-5 1 4,-1 4 0,-5 0-22,1 0 1,-4 1 22,-1-1 0,-1 7-103,-4 3 1,-10-2 68,-9 3 1,-6-1-5,-4 5 1,3 5-146,-3-1 1,1 8 84,-1-2 0,7 1-106,-2-1 0,9 3 28,1-3 1,3 3-20,1 2 1,5-6-61,0 1 146,7 0-42,-4 5 74,7-1 1,7-5-11,3-5 0,4-2-18,6-2 0,-2-2 113,7-2 1,-1-5-49,5-5 1,1-1 83,-1 0 1,1 1-62,-1-1 1,0 0 81,1 0 1,-6 1-11,1-1 1,-7 5-29,1 0 0,-2 2-46,-3-1 0,1 0 67,0 4-23,-7 4-31,-2-6 0,-6 14-97,0 3 1,-1 4 75,-4 6 0,-3 4-64,-7 11 0,0-3 63,1 8 0,-8-6-4,-2 5 1,-4 0-18,-1 5 1,-7 2 11,-3 3 0,1-6-88,-1 6 0,1 0 82,-1 9 1,3 0-58,7-5 0,-1 0 49,1-4 0,6-10-105,4 0 0,4-13 7,5-6-17,-3-4 15,11-8 15,-4-1 125,25-27 0,-6 1-69,17-21 0,-6 6 88,1-5 0,8 0-73,-4-5 0,5 0 73,1-1 1,2 6-18,7 0 1,-5 6 104,1-1 0,-6 10-16,5 4 0,-6 4-44,1 1 1,-5 2 60,-4 3 1,1-1-84,-6 6 1,-1 0-55,-4 5 0,0 0 60,-1 0 0,-4 0-96,0 0 1,-5 2-240,5 2-443,-7-2 713,3 11 0,1-5 0,1 7 0</inkml:trace>
  <inkml:trace contextRef="#ctx0" brushRef="#br0" timeOffset="-10678">7821 2293 7569,'8'-6'-179,"5"-2"1,-10-7 578,7 0-177,-7 0 0,10-4-65,-3-1 1,-2-11-25,2 2 0,0-10-31,5-1 1,-6 5 35,1 0 1,-5 1-169,5 5 0,-7-4 106,2 8 0,-3 4-316,-2 2 1,5 7-72,0 2 1,-1 5-625,-4-4 934,0 5 0,0-9 0,0 5 0</inkml:trace>
  <inkml:trace contextRef="#ctx0" brushRef="#br0" timeOffset="9015">8615 4307 6734,'0'15'608,"0"-7"-186,0-2-322,6-6 0,2 0-34,7 0 1,0-1 30,-1-4 1,1-3-11,0-7 1,6-1 17,3-4 1,4 2-11,2-6 1,4-1-58,0-4 0,7-1 62,-2 1 0,4-7-14,1-3 1,3-5-4,-3-5 1,-3 3 14,-12-3 0,-1 3-69,-3 2 0,-1 2-7,-9 3 0,3-2-76,-8 6 0,-4 6 65,-1 4 0,2 8-57,-2-3 1,-1 4 45,-4 1 1,-1 5-87,-4 0 1,2 7 66,-7-2 0,5 3-2,-5 2 1,5 2 13,-5 3 0,1-2 2,-6 7 1,2 5-60,3 4 1,-3 8 52,3-3 1,-8 4-95,-1 1 0,-6 2 81,6 4 1,-3 2-52,3 7 1,-2 0 28,-4 0 1,-1 5-7,6 0 0,-4 0-5,4-5 1,-4-1 13,4-4 1,0-3-10,6-7 0,4-1 11,0-3 0,2-4-113,-2-6 59,4-7-24,6-2 0,1-7 108,4-4 0,8-5-3,7-10 1,1 2 33,-1-6 1,3 1-68,6-1 1,0-3 56,1 8 1,-1-7-41,1 1 1,-1 2 115,0-1 0,6 6-55,-1-2 1,0-1 93,-4 1 1,-1 3-29,0 7 1,-6-2-29,-3 7 1,1 0 60,-1 5-40,-1 0-69,-4 0 1,-7 7 22,-3 3 0,-3-2-57,-2 2 47,0 0 1,-5 4-111,0 1 0,-6-5 66,1 0 1,-3-6-10,-2 6 1,-1-5-74,-4 5 0,4-7 85,-4 2 0,9 2-221,1-2 187,0-1-28,-5-4 1,2 2 2,3 3 41,4-3 0,6 11-7,0-4 0,0 0-11,0 0 1,0 1 69,0 5-58,0 0 1,2-1 45,2 1 1,5 0-37,5-1 0,1-4 52,0 0 1,-1-5-46,1 5 1,1-7 36,4 2 1,-4-3-25,4-2 0,-2 0 5,2 0 1,-4 0 53,4 0 0,-4 0-54,-1 0 1,-6-2 78,1-3 1,0 3-54,5-3 39,-1-3 0,1 0-43,0-7 0,-7 6-32,-3-1 9,3 7 0,-6-6-14,3 5 22,-4 2 19,-1-5-58,0 20 0,-5-8 34,0 10-21,0-4 0,5 4 15,0 0 55,0 0 0,7-2-40,3-4 0,4-2 4,6-7 0,-2 0 21,7 0 1,-3 0-25,3 0 0,3-7 41,-4-2 0,-1 0-34,2 0 1,-8-1 85,3-5 0,1 5-79,-1 1 1,4-1 13,-4-5 1,1 0 26,-1 1 0,-4-1 3,4 0 0,-4 1 5,-1-1 1,-5 0 34,-1 0-132,-5 1 1,2-1 65,-6 0 0,-8 7-55,-7 3 0,-8 4 47,-11 1 1,-2 1-100,-3 4 1,1 3-3,4 7 0,2 0-98,-8-1 0,8 1-18,-3 0 0,6 0 87,4-1 0,-1 1-147,7 0 0,1-6-143,8 1-39,3 0 296,7-2 0,9-1-121,5-7 1,3 0 150,7 0 1,1 0 111,4 0 0,0-7 103,1-3 0,-2 2-69,-4-2 1,2 2 161,-6-2 1,1-3-63,-1 4 1,-2 0 34,6 0 0,-4-1-26,4-5 0,1 2-19,4 3 1,-1-3-49,-4 3 0,4-3-16,-3-1 1,-4 4-57,-2 0 1,1 5 132,-5-5-161,3 7 127,-10-3-138,0 6 62,-1 6 0,-9 7-100,-3 7 0,-5 4 30,-9-4 0,-4 8 23,-7 1 0,-1 0-61,-3 6 0,1 2 66,-6 2 0,0 6-76,-5 4 0,5-2 61,0 7 0,4 0-90,-4 5 0,6-7 81,-1-3 0,0-5-63,4-5 0,-1-5 34,12-9 0,-1-1-59,5-9-72,7 3 134,2-16 0,14-4-98,7-13 1,7-6 77,13-8 0,1-2 55,3-4 1,2-2-50,-7-7 0,2 1 109,-2 4 1,-3 1-2,4 4 1,2 5 68,2-1 0,-1 3 66,1 7 0,-6 2-107,1 8 1,-3-1-11,-2 6 0,1 0-10,-1 5 1,-4 0-78,-1 0 0,-6 0 74,2 0 1,-2 5-327,1 0 0,-2 5-74,2-5 0,-1-1 347,2-4 0,-4 7 0,5 1 0</inkml:trace>
  <inkml:trace contextRef="#ctx0" brushRef="#br0" timeOffset="9675">11084 4219 7569,'-2'8'0,"-3"-3"0,4-2 0,-4 2-200,3-3 158,2 4 430,-6-12 0,4-7-199,-3-7 0,5-1-95,5 1 1,-2 2-110,7-6 0,-5-1 62,5-4 0,-2-1-170,2 1 0,-2 5 85,-3-1 1,-3 5-369,2-4 406,-2 6 0,5-3 0,1 6 0</inkml:trace>
  <inkml:trace contextRef="#ctx0" brushRef="#br0" timeOffset="10464">11790 4175 7569,'0'10'-137,"0"-1"0,0-5 885,0 2-383,-7-6-410,5 0-720,-4 0 465,6-6 300,0 4 0,6-11 0,3 5 0</inkml:trace>
  <inkml:trace contextRef="#ctx0" brushRef="#br0" timeOffset="10940">12569 3675 7528,'-5'15'180,"0"-1"1,-7 3-131,3 2 1,-5-1 41,0 7 0,1-1-89,3 6 1,-3-1 50,3 0 1,-1 1-5,1-1 0,-3 1-67,3-1 1,2-6 124,-2-3-99,7-4 34,-10-1 0,9-7-190,-5-3 213,5-4-121,-9-1 0,10-6 54,-7-4 0,5-3-2,-5-2 1,6-1-4,-6-4 1,2-1 8,-2-4 1,-2-2-81,7 2 1,-4-3 76,4-1 0,0 1-127,5 4 0,0-4 70,0 4 0,0 2-351,0 3 0,0 2 408,0 3 0,0-1 0,0 0 0</inkml:trace>
  <inkml:trace contextRef="#ctx0" brushRef="#br0" timeOffset="11425">13010 3763 7569,'0'-8'-1557,"0"1"1557,0 1 0,-2 4 60,-3-3 0,-3 4 39,-7 1 0,-4 0-58,-1 0 1,-6 1 5,1 4 0,2 5-39,-1 10 0,1-4 8,-1 4 1,-3 3-10,8 1 1,-1 4-12,6 1 1,4-1 39,0-4 1,7 3-96,-2-8 0,3 6 70,2-6 1,2 1-4,3-5 0,4-6-3,11 1 1,3-7 15,6 2 0,6-3 14,-1-2 0,2-2 2,-2-3 1,-3-3 41,3-6 1,-7-3-52,-3-2 1,-6 1 17,2-7 0,-4 2-16,-1-1 0,-5-4 85,-1 4 0,-5-4-73,0-2 1,-2 6-16,-2-1 1,-2 6-25,-2-6 0,-5 7-111,-5-1 1,-3 4-268,-2 5 0,-2 4 156,-4 6 1,-3 0 218,4 0 0,-4 6 0,-1 2 0</inkml:trace>
  <inkml:trace contextRef="#ctx0" brushRef="#br0" timeOffset="12167">13421 3557 7569,'20'-14'-230,"-1"-1"1,6 0-287,-6 1 0,3-6 516,-3 0 0,2-6 0,4 2 0,-4-4 8,-6-1 0,0-2 123,-1-4 0,1 4 41,0-3 1,-2 8-74,-3 1 0,1 6 26,-6-6 1,0 7-86,-5-1 1,0 7-93,0 2 51,0 7 1,-7 0 68,-3 13 1,-8 1-131,-1 14 0,-6 1 55,6 8 0,-7 4-68,1 6 0,-8 0 74,-1 0 1,0 0-31,4 0 0,1 0 25,0 0 0,-1 2 5,1 3 0,4-3 4,1 3 1,6-4-4,-2 0 1,9-3-2,1-3 1,7-4 1,-2-11 0,5 2-2,5-6 1,3-6 0,7-4 1,6-6-20,3 0 0,4-4 18,2-4 0,-1 0-1,0-6 0,6 1 17,-1-6 0,-5-1-17,-4-4 1,-7 4 9,1-4 0,-2-1-8,-3 1 1,0 1 2,-5 4 3,4 0-21,-11 1 0,5 4-4,-7 0 6,0 7 0,0-2-46,0 10 0,0 3 50,0 7 0,-2-1-62,-3 1 1,3 1 50,-2 4 1,2-4-1,2 4 0,0-2-5,0 1 0,2-7 71,2 3 0,0-6-66,5 1 0,1-3 100,5-7 1,1 0 52,4 0 0,-2-2-84,6-3 0,-1-3-13,2-7 1,3-1-3,-4-4 1,2 4-17,-1-4 0,2-1 18,-2 2 1,-4-1-9,-1 5 0,-6 1 33,-4-1 0,2 0 69,-7 0 1,-1 1 21,-4-1 1,0 5-101,0 0 0,-6 1-71,-4-6 0,-5 5 86,-4 0 0,-4 7-169,-6-2 1,-1 4 99,1 1 0,1 1-237,4 4 0,-3 2 39,8 2 0,-6 5-59,6-5 1,1 6-84,8 5 0,-2-4 342,8 4 0,-8-4 0,4-1 0</inkml:trace>
  <inkml:trace contextRef="#ctx0" brushRef="#br0" timeOffset="12442">13965 3719 7569,'13'2'-918,"-3"3"727,3-4 0,-10 7 0,5-3 191,-1 5 0,-2-2-60,-5 2 1,5 0 80,0 5 0,-1 1 89,-4 4 0,0-3-77,0 8 0,5-1 105,0 6 0,-1 4-51,-9 0 1,1 2 51,-5-1 0,-1 2-83,-5 7 1,-1 0 19,-4 1 1,2-1-121,-6 0 0,-1 5 67,-4 0 0,4 0-131,1-5 1,6-2 84,-2-3 0,-1-9-101,1-11 0,1-4 67,4-5 0,5-3-238,0-7 1,2-7 294,-1-3 0,-5-9 0,13-11 0,-6-7 0</inkml:trace>
  <inkml:trace contextRef="#ctx0" brushRef="#br0" timeOffset="13476">14200 3778 7569,'23'0'-746,"-2"0"1,-11 0 745,0 0-14,0 0 1,4 0 151,1 0 0,-5-2 61,0-3 1,-5 2 64,4-7-140,1 0 0,3-4-32,-3-1 1,1-5-10,-6 1 0,5-1-1,-5 6 1,0-1 0,-5 0 0,0 0-30,0 1 1,-7 4-23,-2 0 0,-6 7-108,-5-2 1,2 3 43,-6 2 0,6 7-93,-2 3 1,-1 8 77,1 1 1,1 3-44,4-3 0,2 2 33,3 4 0,-1 6-43,6-7 1,0 7 63,5-6 1,0-2 0,0 1 0,2-6 25,3 2 1,8-4-22,6-1 1,2-2 59,-1-3 1,-2-4-51,7-6 0,-1-1 47,5-4 0,1-5-37,-1-10 1,1 2 81,-1-6 0,-1 4-64,-4-4 0,2 4 4,-6-4 1,5 6 21,-6-2 1,1 1-25,-6 4 0,-4-3 25,0 8 1,-5 4-6,5 1 109,-7 3-119,10 2 1,-11 2-36,3 3 1,-4 3 12,-1 6 0,5 1-4,0 0 1,0-1-41,-5 1 1,0 0 52,0 0 1,5-1 24,0 1 1,1 0-33,-1-1 0,-2-4-25,7 0 22,-7-7-6,11 4 1,-8-9-25,4-3 0,3-1-3,-3-4 0,3-8 31,2 3 0,-1-3-4,1 4 0,0-1 21,-1 0 0,-1 5-24,-3 1 0,3 4 215,-3-5-141,3 7 14,2-4 8,0 7 1,-2 7-56,-4 2 1,3 4-15,-7 2 1,4 0 22,-4 0 0,5-1-104,-5 1 94,7 0 0,-4-2-26,6-3 0,1-4 12,0-6 0,6 0-38,4 0 0,-3-2 44,3-2 1,-1 0-15,6-6 1,-7 1 44,-4-6 1,2 5-39,-1 0 1,0 1 14,-6-6 0,-4 2-8,0 3 1,-2-3-18,2 3 0,1-3 16,-6-2 0,2 2 6,-2 4-30,-4-5 32,6 6 55,-7 0-58,0 2-11,0 6 4,0 13 0,0-4-50,0 11 0,-2-7 5,-3 2 0,4-7-9,-4 12 1,3-7 20,2 6 0,0-7 13,0-3 1,0 1 41,0 5 1,7-5-48,3 0 1,3-7 47,1 2 0,6-4-39,-1-1 1,1 0 60,-5 0 0,4-6-41,1-4 0,4 2 5,-4-2 0,1 0-10,-1-4 1,-4-1 2,4 0 1,-4 0 36,-1 1 0,-2-1-36,-3 0 0,-2 1 64,-3-1 0,-4 0-58,4 1 0,-3-1 16,-2 0 0,-2 5-50,-3 1 0,-8 0 0,-6 0 1,-2 2-18,1 7 0,2 0-127,-7 0 0,6 2-44,-6 3 0,7 3 50,-1 6 0,2 1-264,3 0 0,-1 0 121,0-1 0,2 1 291,4 0 0,-5-7 0,13 5 0,-6-5 0</inkml:trace>
  <inkml:trace contextRef="#ctx0" brushRef="#br0" timeOffset="13751">15920 3087 7569,'15'-20'0,"-1"1"0,1-1-574,0 6 1,-1 4 343,1 0 1,-5 7 231,0-2 104,-7 3 0,4 4 84,-7 3 1,0 3-100,0 7 1,-7 6-32,-3 3 0,2 4-8,-2 1 1,0 7 11,-4 4 0,-1 2-91,0 2 0,1 5 74,-1 0 1,0-3-115,1-2 0,0-8-32,5 8 1,-3-8-95,7 3 0,-1-10-44,1 6 0,3-14 237,-3 4 0,4-8 0,1-2 0,5-5 0,0 0 0,6-7 0,-3 4 0,13-14 0,2-1 0</inkml:trace>
  <inkml:trace contextRef="#ctx0" brushRef="#br0" timeOffset="14034">16052 3704 7569,'17'-6'0,"2"4"-574,-9-3 1,3 4 343,2 1 1,-2-2 229,-3-3 0,3 2-23,-4-7 0,0 5 5,0-5 1,0 5 136,0-4 0,0-1-61,-5-5 0,-2 5 97,3 1 1,-3-1-75,-2-5 0,0 5-31,0 0 0,-7 7 18,-3-2 1,-3 4-65,-1 1 1,-8 6 72,-2 4 0,1 3-123,-2 2 0,3 4-25,-3 1 0,4 4 95,6-4 1,2 1 77,3-1 1,-1 1-83,6 4 1,0-4 106,5-6 0,11-1-49,4 1 1,10-2-30,-1-3 1,6 1-13,4-6 1,-3 0-7,3-5 0,4 0-254,1 0 0,5 0 87,5 0 1,3-5 135,7 0 0,6-13 0,2 2 0</inkml:trace>
  <inkml:trace contextRef="#ctx0" brushRef="#br0" timeOffset="15110">17728 3704 7569,'0'15'-1347,"-7"-7"1767,-2-3 1,-4 2-134,-2-2 0,-2-1-32,-2-4 1,3 0-132,-4 0 0,4 0-37,1 0 0,-5 0-20,1 0 1,-2 0 4,1 0 0,4 0-120,-4 0 1,2 0 104,-2 0 0,4 0-356,-4 0 0,3 0 125,-3 0 1,4 0-306,-4 0 0,4 0 27,1 0 452,7 0 0,-5-6 0,5-2 0</inkml:trace>
  <inkml:trace contextRef="#ctx0" brushRef="#br0" timeOffset="15353">17757 3425 7103,'-6'8'31,"-4"-3"1,-3 2 341,-2-2 1,-4 1-166,-1-1 0,-4-3-113,4 3 1,-5-2-123,6 2 0,-7-4 69,1 4 1,4-1-65,1 0 0,-1-2 87,2 3 0,-1-3-491,5-2 0,1 0 40,-1 0 386,0 0 0,0 0 0,1 0 0</inkml:trace>
  <inkml:trace contextRef="#ctx0" brushRef="#br0" timeOffset="15653">17640 3072 7569,'0'8'-572,"0"6"1,0-6 1029,0 6 0,0-4-250,0 0 1,-2 1-116,-3 9 1,-1-2-13,-4 7 1,-3 4 3,3 5 0,-3 7-6,-2-2-27,1 4 1,-1 1-61,0 0 1,0 2 97,1 3 1,-1-4-192,0 4 0,1 4 78,-1 1 0,2-4-177,3-1 1,2-5-40,3-5 1,3-3-50,-3-6 1,4-7 53,1-4 234,0-9 0,0 3 0,0-5 0</inkml:trace>
  <inkml:trace contextRef="#ctx0" brushRef="#br0" timeOffset="16663">18404 3587 7569,'0'14'129,"0"-5"28,7-3 1,-4-6-205,7 0 1,-2-6 14,2-4 0,8-5 116,-4-4 1,4 1-103,-3-7 1,1 1 71,4-6 1,-2 1-25,6-1 0,-6 1 3,2 0 0,-4-1-7,-1 1 1,0 1 26,-1 4 1,-4 2-146,0 8 18,-7-1 61,4 7 1,-2 3-35,0 10 0,-1 5 57,-4 9 1,0 1-114,0 9 0,0-3 50,0 9 0,0-4 39,0-2 1,0 4-13,0-4 0,5 2 47,0-11 1,7 4-21,-3-4 0,5-6 3,0-4 0,1-6 30,0 0 1,-1-2-37,1-2 1,0 0 15,-1 0 0,3-2-9,2-2 0,-2-5 55,2-5 0,-1-1-50,2 0 0,-4-1 51,4-4 1,1 2-11,-1-6 1,4 4 4,-4-4 0,4-1-42,-4-4 1,-1 0 18,-4-1 1,-2 2-126,-3 4 1,1-2 56,-6 6-737,7 1 772,-11 4 0,6 7 0,-7 1 0</inkml:trace>
  <inkml:trace contextRef="#ctx0" brushRef="#br0" timeOffset="17080">19507 3131 7569,'0'15'-943,"0"-5"1359,0-1-213,-7 1 1,0 5-93,-2 0 1,-3-1-41,7 1 0,-4 1-67,4 4 0,-5-4 55,5 4 1,-2 3-11,2 1 0,4-1-32,-4 2 0,3-6 44,2 6 0,2-7-90,3 1 1,3-2 65,7-3 1,4-1-7,1-3 0,4-2 3,-4-3 1,6-3-67,-1 3 1,1-4 57,-2-1 1,4-6 3,-3-4 0,-3 0 12,3-4 0,-5 2-16,4-7 1,-4-4-20,4-2 1,-6-3 17,2-1 0,-4 0-50,-1-1 0,-2 1 46,-3-1 0,1 3-131,-6 2 1,1-1-274,-1 6-364,-3 1-103,4 4 850,-6 7 0,-6 1 0,-2 7 0</inkml:trace>
  <inkml:trace contextRef="#ctx0" brushRef="#br0" timeOffset="17580">20550 3484 7569,'0'8'-1431,"0"0"1704,0-3-93,0 3 0,0 2 87,0 0-102,-6-7 0,2 5-60,-5-3 1,4-3 17,-5 3 0,0-4-48,-5-1 1,6 0-27,-1 0 0,-2 0 17,-7 0 1,2-1-24,-2-4 1,2 2-106,3-7 0,-1 5 64,0-5 0,6 5-55,-1-5 1,5 1 36,-5-6-42,7 0 0,-4 0 60,7 1 0,0-3-47,0-2 1,7 1 9,3-7 1,3 6-65,1-6 0,1 6 64,0-6 0,4 1 14,1-6 1,1 1-61,-1 0 1,-4-1 42,4 1 0,-9 6-135,-1 3 0,-2-1 74,2 1 1,-2 1-446,-3 4 544,-3 7 0,11-5 0,-5 5 0</inkml:trace>
  <inkml:trace contextRef="#ctx0" brushRef="#br0" timeOffset="18137">21226 3557 7569,'0'9'-391,"0"-3"0,0-4 546,0 3 1,-1-4 172,-4 4-218,-3 3 0,-7-6-33,0 3 0,1 1-18,-1-1 0,0 2 12,0-2 1,6-4-104,-1 4 1,0-3 191,-5-2-205,-6 0 1,5 0 55,-4 0 0,5-2-86,6-3 1,-3-3 86,7-7 1,-4 1 4,4-1 0,0-1 3,5-4 1,1-3-7,4-6 0,-1-1 6,5 1 0,1-7-3,5-3 0,1-3 6,4-3 1,-4 3 2,4 3 1,-4-2-69,-1 7 0,-1-1-37,1 6 0,-5 1-158,0 4 1,-7 7-711,2 8 538,-3 5 409,-2-2 0,-7 12 0,-1 2 0</inkml:trace>
  <inkml:trace contextRef="#ctx0" brushRef="#br0" timeOffset="19427">8027 4792 7569,'-9'-2'-155,"4"-2"0,2-5 533,-2-5 0,4-3-87,-4-2 0,3-6-162,2-9 1,0-10 48,0-10 1,0 0-57,0-5 0,5-1-21,0-9 0,6-1-92,-1 6 1,3-6 87,2 2 1,6-4-265,4-2 1,2 2-62,3 4 1,1 9 106,3 10 1,4 3-495,6 2 0,6 2 615,4 2 0,4 0 0,0 5 0,1-1 0,0-4 0,0-6 0</inkml:trace>
  <inkml:trace contextRef="#ctx0" brushRef="#br0" timeOffset="20330">21653 4087 7569,'6'8'-884,"-3"0"1122,7-3 0,0-4-31,5 4 1,-1-3 115,1-2 1,5-7-55,-1-2 0,6-9 1,-6-2 0,8-11-72,-3 2 1,2-12-126,-1-3 0,2-2 32,-2-8 1,1 0-30,-1-5 0,1 1-161,-7-1 0,6-5 71,-6 0 1,-1-7-411,-8-3 0,-3 1 303,-7-6 1,0 9-382,0 1 1,-7 7 32,-3-1 469,-9 9 0,-1 0 0,-3 10 0,4 6 0,-4 5 0,-3 4 0</inkml:trace>
  <inkml:trace contextRef="#ctx0" brushRef="#br0" timeOffset="30135">4881 6218 7619,'0'8'817,"0"-1"-441,0-7-289,0-13 1,2 8 9,2-10 1,5 4-40,5-4 1,3 0-12,2 0 1,4 1-53,7-1 0,1-5 56,3 1 1,3-1-68,8 6 0,0-6 90,4 0 0,-3 1-22,3 4 1,-10 0-7,-5 1 0,-4 4 23,-6 0-64,4 7 1,-12-4 10,4 7-55,-10 0 76,3 0 0,-11 7-86,2 3 1,-2 3 71,-2 1 0,-2 1-148,-2 0 0,0-1 77,-6 1 1,2 5-32,-1-1 0,-5 1 24,5-5 0,2 4-13,2 1 0,-1-1 60,1-4 0,0 0-33,5 0 0,0-1 81,0 1 1,0-5-68,0 0 0,6-7 75,4 2 0,3-4-59,2-1 1,6 0 71,4 0 0,2 0-12,3 0 0,1-5 8,3 1 1,4-8 49,6 2 0,-2-3-48,-2-1 0,2-1 51,-3 0 0,-3 0-61,-2 1 0,-3-3 39,-1-2 1,-6 2-21,1-2 1,-7 3-23,1 1 1,-7 0-40,-2 0 1,-7 6-4,2-1 1,-4 5-36,-1-5 63,0 7 1,-8-4-92,-6 7 0,-1 0 76,-5 0 1,-1 0-136,1 0 1,-6 0 66,2 0 0,1 7-50,-2 3 1,6-2 24,-6 2 0,7-1 21,-1 6 1,2 0 50,3 0 1,-1 1-35,0 3 1,7-2 17,3 2 1,4-2-13,1-3 1,6 1 66,4 0 0,10-2-54,4-3 1,4 1-24,1-6 0,6 0 32,-1-5 1,5 0-4,-5 0 1,1-2 110,-6-3 1,0 2-111,1-7 1,-1 1 97,1-6 0,-6 5-82,1 0 0,-2 0 55,1-4 1,2 1-33,-6 3 1,1-3 59,-1 3 1,-4-3-30,4-2 0,1 1 4,-2-1 0,1 5-75,-5 0 1,4-1 49,1-9 1,1 4-39,-1-4 0,-4 4 31,4 1 1,1-4 16,-2-1 0,1-6-21,-5 1 1,4 3 50,1-3 1,0 1-45,-6-6 0,1 2 5,0 4 1,-1-2-64,1 6 0,-5-4 62,0 4 1,-7 0-176,2 6 125,-4-1 1,-2 2-83,-4 3 0,-5 4 81,-10 6 1,3 0-10,-8 0 0,5 11 11,-4 4 0,-1 4 9,-4 1 0,5 4 22,-1 11 1,1-3-31,-6 8 0,1-6 31,-1 5 0,6 0-17,-1 5 1,2 1 3,-1-1 0,3 0-7,6 0 0,0 0-2,1 0 0,1 5 0,3 0 0,-2 5-1,7-5 1,-4 6-32,4-1 1,-5 2 29,5-2 1,-6-4-141,1-6 1,-8 1 77,-2-1 1,-6-5-158,2 0 0,-4-5 53,-2 6 1,1-8-235,0 3 0,4-9-90,1-2 0,1-6 494,-2 2 0,-2-4 0,4-1 0</inkml:trace>
  <inkml:trace contextRef="#ctx0" brushRef="#br0" timeOffset="30392">6615 6527 7569,'-11'5'138,"-4"-1"1,4 1 44,-9-5 1,2 5 129,-1 0 1,-4 0-131,-7-5 1,-4 0-82,0 0 1,-2 5 63,2 0 1,-2 1-104,-4-1 0,-2-2-211,3 7 1,-4 0 143,-1 5 1,-1-2-597,-4-3 0,3 3 600,-3-3 0,3 3 0,2 1 0</inkml:trace>
  <inkml:trace contextRef="#ctx0" brushRef="#br0" timeOffset="30969">8321 6100 7569,'-17'5'-478,"-2"0"202,2 7 114,-4-11 1,1 6 553,1-7 0,-12 5-137,1 0 1,-2-1-239,2-4 0,-1 0 9,-3 0 1,1 2-7,-6 3 0,0-3-167,-5 2 0,0-2 67,0-2 1,4 5-449,1 0 528,7 0 0,-4 1 0,6 3 0</inkml:trace>
  <inkml:trace contextRef="#ctx0" brushRef="#br0" timeOffset="31236">7733 6321 7569,'-15'8'0,"0"3"0,0-6 0,1 0-304,-1-5 176,-6 0 1,3 0 515,-7 0-193,7-6 1,-3-2-80,6-7 1,1 0-40,-1 0 0,0-1-105,1-4 1,6 3 55,3-8 1,3 1-69,2-6 1,0 1 68,0-1 0,11-1-213,4-3 0,16 3-86,3-3 270,7-4 0,16 7 0,4-5 0</inkml:trace>
  <inkml:trace contextRef="#ctx0" brushRef="#br0" timeOffset="32393">9217 6115 6871,'15'-5'253,"0"0"1,-1-6-211,1 1 1,0-5 22,-1-4 0,3 2 37,2-2 1,-1 1-36,7-2 0,-1 4 48,6-4 1,-1 4-55,0 1 1,6 1-1,-1-1 0,0 2-50,-4 3 0,-2 2 127,-4 3-115,4 3 0,-12-4 38,4 6 1,-11 6-39,-4 4 0,-3 3 21,-2 2 0,0 0-94,0-1 0,-7 6 25,-2-1 0,-4 3-47,-2-3 1,0-1 22,1 7 0,-1-7 52,0 1 1,5 3-83,1-3 69,5 1 1,-2-6 7,6 1 1,1-2-8,4-3 1,3-2 8,7-3 0,6-3 42,4 3 1,3-4 4,1-1 1,0-1 77,1-4 0,4 1-65,0-5 0,1-1 80,-6-5 1,1 0-45,-1 1 1,0-1-7,1 0 1,-1 1-20,1-1 0,-6 0 4,1 1 0,-8-3 2,3-2 0,0 2-6,-6-2 0,3 2-119,-12 3 70,6-1 0,-11 2-90,0 3 1,-7-1 67,-7 6 0,-3 0-60,-2 5 0,-4 0-3,-6 0 0,-1 6-64,1 4 1,-1 3 80,1 2 1,6 0-4,4-1 0,2 3 31,3 2 0,-1-2-17,0 2 0,5 2 30,1-1 0,5 0-32,-1-6 1,4 1 44,1 0 1,6-1-30,4 1 1,5-7-3,4-3 1,4-3 46,7-2 0,-1 0-2,0 0 1,6 0 81,-1 0 0,5-7-107,-5-3 0,7-7 76,-1-3 1,0-1-58,0 1 1,2-3 94,-3-6 0,-1-1-59,1 1 1,-5 0-1,5-1 0,1-6-34,4-3 0,0-3-4,0-2 1,-2 1-45,-2 4 0,-6-2 57,-10 7 0,1-1-40,-10 6 1,1 1 27,-11 4 0,0-2-172,-5 6 1,-7 2 44,-3 8 0,-4-1-72,-6 6 0,-3 2 124,-6 8 0,-1 3-18,1 6 1,0 3 27,-1 2 1,-2 6-16,2 9 1,-2-1 88,7 6 0,-1-5-80,1 6 1,-1 4 76,7 5 1,-1 5-50,5-5 0,1 4 92,-1-4 1,5 2-39,0-2 1,7-3-27,-2 3 1,4 3 28,1 2 0,0 3-30,0 2 1,0-2 27,0-3 0,-2 2-25,-3-8 1,-5 1-4,-9-4 0,1-1 4,-7 0 1,-6 0-49,-8 0 1,1-5-1,-1 0 0,2-8-100,-3-1 1,5-4-246,5-11 0,7 1 142,4-11 1,2-3 246,3-12 0,5-7 0,3-12 0</inkml:trace>
  <inkml:trace contextRef="#ctx0" brushRef="#br0" timeOffset="32628">10643 6394 7732,'0'8'-507,"-2"-1"702,-3-7 0,2 0 401,-7 0 0,-4 0-257,-6 0 1,-6 5-45,1 0 1,-4 5-210,-5-5-24,-4 6 0,-3-3-245,-3 7 0,5-5 149,-5-1 1,1-4-226,9 5 0,5-7 76,4 2 183,7-3 0,-9 4 0,4 3 0</inkml:trace>
  <inkml:trace contextRef="#ctx0" brushRef="#br0" timeOffset="32895">11231 6233 7225,'0'8'650,"-7"-2"-742,6-6 0,-7 0-160,3 0-36,3 0 288,-4 0 0,6 0 0</inkml:trace>
  <inkml:trace contextRef="#ctx0" brushRef="#br0" timeOffset="33238">12186 5821 7569,'15'0'-551,"0"0"551,-7 0 0,-2 0 877,-6 0-576,0 7 0,-6-1-215,-4 4 1,-1 3 36,1-3 0,-8 3-91,3 2 1,-3-1 48,4 1 0,-3 5-112,-2-1 1,-3 6-41,-2-6 1,-2 7 91,6-1 0,-1-2-86,1 1 1,4-6 117,-4 2-286,4-4 128,1-1-6,1-7 1,6-3 59,3-10 0,1-5 25,-1-9 0,4 1 18,-4-7 1,-2 1-21,2-6 0,-1 6-158,1-1 0,3 1 97,-2-6 0,2 1-235,2 0 324,0-1 0,0 1 0,0-1 0</inkml:trace>
  <inkml:trace contextRef="#ctx0" brushRef="#br0" timeOffset="33654">12539 5895 7569,'15'0'42,"0"0"1,-7 0 94,-2 0 1,-4 0-175,3 0 98,-4 0 0,4 0-72,-10 0 0,-4 0 100,-11 0 1,2 0-139,-6 0 1,4 1 41,-5 4 0,6-2-54,-6 7 0,7 0 15,-1 5 1,2-1 33,3 1 1,-1 0 5,0-1 1,6 6 15,-1 0 1,7-1-77,-2-4 1,3 0 60,2-1 0,7-1-29,2-3 0,4 2 40,2-7 1,6 4-1,4-4 0,4 0 52,5-5 1,-1-2-57,6-2 0,-6-1 78,1-10 0,2 4-65,-1-9 1,-6 2 25,-5-2 1,-10 4-10,0-4 0,-9-1-9,0 2 0,-3-1-8,-2 5 0,-12 1-115,-2-1 0,-11 0-244,1 1 0,-4 5 141,-2 4 0,1 4 203,0 1 0,-1 0 0,1 0 0</inkml:trace>
  <inkml:trace contextRef="#ctx0" brushRef="#br0" timeOffset="34237">13068 5703 7569,'22'-14'0,"0"-3"-505,8-2 252,-1-4 158,1-6 0,-1-1 343,0 1 1,6-6-31,-1 1 1,-6-2-136,-9 2 0,-2 5 17,-3-1 0,-5 2-121,-5 9 1,-2 4 39,-2 5 0,-8 7 29,-7-2 0,-11 15-77,-8 5 0,-5 9 90,4 1 1,-4 2-121,5 3 1,0 6 45,4 3 0,2-2-63,4 3 1,-2-1 48,6 5 1,-4 5-29,4 0 1,-4 5 27,4-5 1,2-2-5,8-8 1,-1 2 6,6-6 1,2-3 2,7-7 0,6 1-28,10-7 0,1-4 29,4-5 1,2-7 28,-2 2 0,-2-3-27,1-2 1,1-2 49,4-3 0,-6 2-9,-3-7 1,1 0 6,-2-4 0,1-1-17,-5 0 0,-2 5-8,-3 1 1,1 4-53,-6-5 67,0 7-93,-5-4-14,0 7 0,1 12 90,4 2 1,-1-1-1,5-3 1,1-5 55,5 5 0,1-7-69,4 2 0,-2-3 123,6-2 0,2 0-104,9 0 1,-4-2 5,3-3 1,-3-3 12,-2-7 1,-6 5 48,-3 1 1,-5-1 12,-6-5 0,3 0 3,-7 1 1,5-1 64,-6 0 0,1 1-97,-5-1 1,-1 0-77,-4 1 0,-3-1 76,-7 0 1,-5 7-198,1 3 0,-7-1 61,1 1 0,-8 0-46,-1 5 0,0 6 19,4 4 1,6 3-262,-1 2 0,8 0 363,-3-1 0,4 7 0,1 2 0</inkml:trace>
  <inkml:trace contextRef="#ctx0" brushRef="#br0" timeOffset="34487">13686 5953 7569,'0'15'0,"0"-5"-380,0 0 0,0-1 454,0 6-33,6 0-10,-4 6 1,4-5 225,-6 4 1,5 3-51,0 1 1,0 4-58,-5 2 1,0 1-31,0 3 1,0-1-110,0 6 0,-2 0 59,-2 5 0,-5 0-130,-5 0 1,-1-1-44,0-4 1,-8 7-98,-6-7 1,0 5 9,-6-10 0,-1 0 110,2-4 0,0-9-268,4-6 1,1-2 347,0-8 0,-1-7 0,1-6 0</inkml:trace>
  <inkml:trace contextRef="#ctx0" brushRef="#br0" timeOffset="35590">13906 6012 7569,'30'0'-422,"-1"-6"1,-5 4 513,1-3 0,-2 3-62,1 2 1,2-4 229,-6-1 1,0-2-60,-6 2 1,1-1 18,0-4 0,-1-3-45,1 3 0,-5-3-25,0-2 1,-7 1-96,2-1 1,-3 0 69,-2 0 1,0 1-177,0-1 0,-12 0 73,-3 1 0,-9 5-54,-1 5 0,-2 2 49,-3 2 0,-4 2-175,0 2 0,1 1-7,8 10 1,-1-2-16,7 12 0,-6-2 91,6 1 1,4 4 49,5-4 0,7 2 18,-2-1 0,3 1-28,2-6 0,9-1 55,5-4 1,9-2-36,11-3 1,2-4 74,4-6 0,2 0-50,-3 0 1,2 0 3,-2 0 0,-3-6 104,-6-4 0,-1-3-102,0-2 0,-4 1 30,-1-1 1,-1-1-19,2-4 1,-2 4-35,-4-4 0,-2 9 35,2 1 0,-4 5-98,-5-5 4,3 7 32,-12-4 1,6 14-40,-7 3 1,0 3 64,0 1 0,0 6-51,0 0 1,1-1 32,4-4 1,-1-5 53,5-1 1,6 0-52,5 0 0,1-2 75,-1-7 0,-2 0-3,6 0 0,-1 0-47,1 0 0,3-2 30,-8-3 1,1 2-22,-6-7 1,1 7 32,0-2 0,-5-1-29,-1 1 0,-4 0 18,5 5 4,-7 0 1,6 0 29,-5 0-53,-2 0 0,6 5 2,-3 0 0,-2 0 36,7-5 0,-5 0-14,5 0-3,0 0 1,9 0-8,1 0 1,0 0 49,-6 0 1,1 0-46,0 0 0,1 0-37,4 0 1,-3 0 46,8 0 1,-7 0 1,2 0 1,1 0 39,-2 0 1,1 0-49,-5 0 1,4 0-4,1 0 1,-1 0 7,-4 0 0,0 0-9,0 0 1,-1-7 13,1-3 0,0-1-71,-1 1 1,-5-3 72,-5 3 0,3-3-5,-2-2 1,0-4 58,-5-1 0,-8 1-67,-7 4 0,-6 0-23,-9 0 1,-1 2 28,-3 4 1,1 2-87,-6 7 0,6 0 87,-1 0 1,5 2-78,4 3 0,-1 3 52,6 6 1,3 3-21,7 2 1,-2-2-23,7 2 0,-4 3-12,4-3 0,0 1-5,5-6 0,6-4-4,4 0 0,5-7-37,4 2 0,3-3-289,2-2 0,4 0 213,-4 0 1,4-2 206,2-3 1,-1-3-60,0-7 0,1 1 148,-1-1 1,-1-1-29,-4-4 1,4-3 11,-3-6 1,2-2-40,3-3 1,-6 1 19,1-6 1,-6 4-36,6-4 1,-5 5 41,4-5 0,-4 1-46,4-1 1,-4-2 3,4 7 0,-6-5-29,2 4 0,1 1 21,-1 5 0,-2 1-102,-9 3 0,4 4 95,-3 6 0,-3 6-151,-2-1 126,3 7 1,-6 3-16,2 9 1,-4 11-41,-4 4 1,-5 9-7,-5 1 1,-3 7-29,-2-2 1,2 6 64,-2 4 1,1-2-39,-2 7 0,4 5 26,-4 4 0,1-1-114,4-8 0,-3 0 91,8-10 1,-1 2-179,1-12 0,2-4-34,3-6 1,3-11-361,-3 2 182,4-10 434,1 1 0,6-12 0,2-2 0</inkml:trace>
  <inkml:trace contextRef="#ctx0" brushRef="#br0" timeOffset="35907">15905 5880 7569,'15'6'-924,"-7"-4"808,5 11 1,-5-11 440,7 3-201,0 3 0,-1-7 176,1 4-158,0-3-74,0-9 1,-2-1 24,-4-6 0,3 4 85,-7 0-131,0 0 0,-5-5 35,0 1 0,-9 4-134,-5 0 1,-4 7 71,-12-2 1,3 5-52,-13 5 0,3 3-20,-2 7 0,-1 4 41,11 1 0,-2 0 9,11-6 21,1 7-22,4-4 1,7 6 136,3-4 1,3-2-76,2 2 0,4-7 112,6-3 1,6 0-21,13 0 0,7-2-35,3-7 0,5 0-70,5 0 0,-3 0 44,3 0 1,2 0-460,-2 0 192,0 0 128,-5 0 0,0 0-973,0 0 1021,0 0 0,7-7 0,1-1 0</inkml:trace>
  <inkml:trace contextRef="#ctx0" brushRef="#br0" timeOffset="40242">2323 7923 7182,'0'8'445,"-1"-1"-260,-4-7 1,1 1-34,-5 4 0,2-3-37,-8 3 0,4-4-58,-9-1 1,2 5 46,-1 0 0,1 2-49,-7-2 0,1-4-24,-5 4 0,1 2 72,3-2 0,-3 0-169,4-5 0,-4 4 80,-1 1 1,4 0-77,1-5 0,6 0 63,-2 0 0,4-6-61,1-4 0,7 2 13,3-2 1,4-5 0,1-4 0,1-3 92,4 3 0,3-4-57,7-6 0,5-3 218,-1-2 3,7-3-194,-3-7 1,5 4 174,-4 1 0,6 2-83,-1-3 0,1 4-20,4 7 1,-3 0-21,-2-1 1,1 6-3,-1-1 1,1 7-202,-1-1 0,5 4 68,0 5 0,1-1-424,-6 6 1,1 0 223,-1 5 0,-6 0-901,-4 0 1168,-2 0 0,-3 6 0,1 3 0</inkml:trace>
  <inkml:trace contextRef="#ctx0" brushRef="#br0" timeOffset="40449">2411 7526 7569,'-14'7'0,"-3"-4"0,-2 7 0,3-7 393,-4 2-236,-3-3 0,5 2 0,-5 1 12,2-1 0,-3-1-361,4 2 1,-5-4 147,6 4 0,-1-1-1051,6 0 1095,-1-2 0,0 11 0,0-5 0</inkml:trace>
  <inkml:trace contextRef="#ctx0" brushRef="#br0" timeOffset="40726">2882 7908 7569,'0'-8'-313,"0"-5"1,0 0 860,0-7 0,5-6-164,0 2 1,4-4-369,-4-1 0,7-1 60,-2 1 1,-2-1-374,2 1 1,-2 5-51,2-1 0,3 7-627,-4-2 974,-2 11 0,6-4 0,-5 4 0</inkml:trace>
  <inkml:trace contextRef="#ctx0" brushRef="#br0" timeOffset="41200">3323 7864 7569,'10'0'-68,"-1"0"1,-4 0 67,5 0 55,0 0 1,5-5-42,-1 0 1,-4-6 378,0 1 1,-5-3-107,5-2 1,-2-4-5,2-1 0,3-6-158,-4 2 1,0-4 15,0-2 1,-4 3-160,5 2 1,-7 2 92,2 4-110,3 2 1,-4-4 14,6 6-451,-7 7 169,3 2 131,1 6 1,-4 1-118,7 4 230,-7 3 1,4 12-47,-7 0 1,1 4 47,4-4 0,-3 6 25,3-2 0,-4-1-22,-1 2 0,5-7 43,0 1 0,5-2 1,-5-3 0,6 1-5,-1 0 0,3-7 87,2-3 0,5-4-98,-1-1 1,7 0 186,-1 0 1,-1-6-96,6-4 0,-6-3 94,6-2 0,-1-1-66,-5-4 1,-1 2-19,2-6 0,-7 1-42,1-1 0,-2-4 7,-3 3 0,-1 2-117,-3-1 0,2 4-216,-7-4 0,-1 11 291,-4-2 0,7 4 0,1-4 0</inkml:trace>
  <inkml:trace contextRef="#ctx0" brushRef="#br0" timeOffset="41516">4278 7850 7569,'8'14'349,"6"-6"-258,-6-1 1,1-7-74,1 0 0,-2-7 83,2-2 0,3-4 13,-3-2 1,3-2 36,2-2 0,0-2-71,-1-4 1,1-3 22,0 4 1,-1-4-103,1-1 1,0-1-141,-1 1 1,-4 0 99,0-1 1,-7 6-428,2-1 1,-3 7 5,-2-1 460,0 9 0,-7-3 0,-1 5 0</inkml:trace>
  <inkml:trace contextRef="#ctx0" brushRef="#br0" timeOffset="41801">4249 7894 7569,'15'0'-291,"1"5"243,4-1 0,-4 6 22,3-5 1,4 0 17,2-5 1,3 0 450,1 0 1,5-2-131,1-3 1,5 2-153,0-7 1,2-1 145,2-9-167,-6 4-18,-2-12 1,-7 5-77,0-6 0,-6 0 88,-3-1 0,-4-4-15,-1 0 1,-7-1 3,-3 6 1,-3 0-148,-2-1 1,-2 2-13,-3 4 0,-10 3-129,-9 6 0,-5 2-52,-6 3 1,-2-1 107,-7 6 0,-2 0-960,-3 5 1069,3 6 0,-11 9 0,5 8 0</inkml:trace>
  <inkml:trace contextRef="#ctx0" brushRef="#br0" timeOffset="42586">5542 7850 7569,'0'14'-1179,"-5"-4"1103,1 0 1,-3-5 296,2 5 0,2-7 144,-7 2-30,0 3 1,-4-7-158,-1 4-137,0-3 0,-4-2 11,-1 0 1,-1 0 3,1 0 0,2 0-29,-6 0 1,4-2 34,-4-3 1,4 2-84,-4-7 1,6 1 60,-2-6 0,4-1-56,1-4 1,0 2 21,1-6 1,5 4-72,4-5 0,4 1 34,1-5 1,11-1 23,4 1 0,9-1-10,1 1 0,3 0 12,1-1 0,2 2-119,3 4 0,-3-2 109,4 6 1,-4 1-264,-2 4 0,1 2 6,-1 3 0,-1-1-160,-4 6 432,4 0 0,-5-2 0,6-1 0</inkml:trace>
  <inkml:trace contextRef="#ctx0" brushRef="#br0" timeOffset="42799">5542 7585 7569,'-14'8'0,"-1"4"-419,0-8 236,1 1 0,-3 0 267,-2 0 1,1 0 350,-7-5 1,6 0-351,-6 0 0,7 0-440,-1 0 355,2 0 0,3 0 0,-1 0 0</inkml:trace>
  <inkml:trace contextRef="#ctx0" brushRef="#br0" timeOffset="43449">7027 7820 7569,'8'0'-1030,"-1"0"1130,-7 7 1,-2-4 488,-3 7 0,-3-7-358,-7 2-161,-6 3 1,-2-6-83,-6 3 1,4 1 91,1-1 0,-1 0-87,-4-5 0,4 0 88,1 0 0,4 0-145,-4 0 0,6 0 78,-2 0 0,6-2-119,4-3 1,-2 2-15,7-7 1,1 1-2,4-6 0,0-2 94,0-2 0,6 1-1,4-7 0,8 6 58,1-6 0,8 1-59,-3-6 1,2 1 90,-1 0 1,1-1-75,-7 1 0,4 1 158,-8 4 0,1 2 5,-11 8 0,5-1-72,-5 0 1,-2 2-146,-8 3 1,-3 2 68,-7 3 1,-6 4-324,-3-4 0,1 8 141,-2 2 1,7 6 177,-1-1 0,-4 3 0,0 2 0</inkml:trace>
  <inkml:trace contextRef="#ctx0" brushRef="#br0" timeOffset="43851">7541 7556 7569,'0'-9'91,"0"3"1,-1 1 130,-4 0 0,-3 0-223,-7 5 0,-1 0 57,-4 0 0,4 2-119,-4 3 1,2-2 68,-1 7 0,4 1-67,0 9 1,1-4 41,4 4 0,-2 1-87,3-1 0,2 4 88,7-4 1,0 4 20,0-4 0,7 4-45,2-4 1,9-5 45,2-6 1,6-4 33,-1 5 1,7-7-36,2 2 0,6-5 131,-6-5 0,7-3-21,-2-7 1,-3 1-23,-2-1 1,-9-1 67,-6-4 0,-2 2-61,-3-6 1,-5 4 30,-5-4 0,-2 4-39,-2-5 0,-11 7-109,-4-1 0,-10-1 68,1 6 1,-5-3-363,-6 12 0,4-4 65,-3 4 248,3 0 0,-5 11 0,-2 2 0</inkml:trace>
  <inkml:trace contextRef="#ctx0" brushRef="#br0" timeOffset="44235">8482 7673 7569,'8'2'-510,"-3"3"349,-3-4 0,-2 7 341,0-3-141,0-3 1,0 6 238,0-3 0,-8-2-57,-7 7 1,0-2-64,-4 2 0,-4 2-39,-2-8 1,-2 8-39,-3-2 1,2-4 43,4-1 0,-4 2-130,4-2 1,1-1 26,-2-4 0,7 0-74,-1 0 0,2-1 0,3-4 0,6-3 69,3-7 1,-2 0-118,2 1 1,0-3 56,5-2 1,7-3-62,3-2 0,4-4 87,6 4 0,-2-4-168,6-1 1,1 1-282,4 3 0,-4-1 41,-1 7 425,-6-1 0,10 5 0,-5 1 0</inkml:trace>
  <inkml:trace contextRef="#ctx0" brushRef="#br0" timeOffset="44817">8776 7688 7569,'8'6'0,"1"1"-207,-5 3-51,-2-4 0,6-1 493,-3 0 1,-3-2-19,3-8 1,-2 2-171,2-7 0,1-1 54,4-9 1,3 2-47,-3-6 0,3 4 32,2-4 0,1-1-58,4-4 1,-2-1 51,6 1 1,1-5-52,4-1 0,0 3-8,1 7 1,-2-2-93,-4 2 1,4 4-25,-4 1 1,-2 4 70,-3 1 1,-2 7-17,-3 3 0,1 5 36,0 5 1,-7 3-19,-3 7 0,-4 1 2,-1 4 1,0 3-91,0 6 1,0 0 80,0 1 1,0 4-3,0 0 0,0 1-33,0-6 1,0-4 30,0-1 1,0-4-29,0 4 0,0-6 18,0 2 1,0-4-10,0-1 1,0-5 25,0-1 19,0-5 1,2 1 43,3-10 1,1-5-64,4-10 1,3 2 33,-3-6 0,2 4-27,-3-4 0,4 6 128,-3-2 1,-2 2-64,2-1 0,-7 7 136,2-3 1,-3 9-92,-2-4 1,-2 7 76,-3-2 0,-3 3-48,-6 2 1,-6 0-40,0 0 1,-6 0-118,2 0 1,-2 0 111,1 0 1,-3 0-109,4 0 0,-4 0 51,-1 0 1,4 0-326,1 0 0,4 0-386,-4 0 691,6 0 0,-4 7 0,8 1 0</inkml:trace>
  <inkml:trace contextRef="#ctx0" brushRef="#br0" timeOffset="45279">9614 7776 7569,'15'0'-394,"-5"-7"491,-1-2 0,0-1-67,0-5 1,3 4 161,-7-9 0,6-3-73,-1-1 0,3-2-15,2 1 0,-6-3-35,1 4 0,0 3-1,5 1 0,-5-1-104,-1 1 0,-5 6 94,0 4-203,5 0 127,-1 2-247,0 1 159,5 7-13,-5 7 1,2 1 26,0 7 0,-7 4 50,2 1 0,2 4-9,-3-4 0,3 4 6,-2-4 0,-2 6 93,7-1 0,-5-4-86,5-2 1,-1-2 98,6-2 1,-3-6-77,2 1 1,-2-7 76,7 2 0,-1-5 44,2-5 1,1-3-100,4-6 0,-3-1 35,-2 0 0,-2-1-25,7-4 0,-8 2 25,3-6 0,-4 1-9,-1-2 0,0-1-69,-1 7 1,0-6 24,-5 6 0,3-1-202,-7 5 0,0 5-701,-5 1 914,0 5 0,6-9 0,2 5 0</inkml:trace>
  <inkml:trace contextRef="#ctx0" brushRef="#br0" timeOffset="45744">11113 7173 7569,'9'0'-501,"-3"0"19,-6 7 507,0-5 0,-2 6 336,-2-3 0,-5-4-100,-5 4-170,-1 3 1,-1 0 38,-4 7 0,2-3-68,-6 2 0,-1-2-48,-4 7 1,-1 3 43,1-3 1,4 7-82,1-1 0,1 3 48,-2 1 0,-1 0-92,7 1 1,-1 1 20,5 3 1,2-3-46,4 3 1,2-3 31,7-1 1,0-1 42,0 1 1,0-8-93,0-2 0,12-4 78,2-1 1,11-2 43,-1-3 1,4-3-47,1-7 1,6 0 66,-1 0 0,5-2-38,-5-3 1,1-2 98,-6-2 1,-4-4-15,-1 3 1,-6-8-18,2-2 0,-6 1 12,-4 4 0,2-1-41,-7-4 1,-1 4 28,-4-4 1,0 4-20,0 1 1,-1 2-92,-4 3 1,-3-1 26,-7 6 1,-1 0-115,-4 5 1,2 0-124,-6 0 1,-1 0 84,-4 0 0,4 2 170,1 2 0,-1 5 0,-4 5 0</inkml:trace>
  <inkml:trace contextRef="#ctx0" brushRef="#br0" timeOffset="46469">3308 6688 7569,'-15'0'419,"6"0"524,-1 0-37,7 0-618,-10 0 1,6-1-84,-3-4 1,2 3 133,3-3-886,3-3 261,-4 6 0,6-6 286,0 3 0,0 4 0,0-6 0</inkml:trace>
  <inkml:trace contextRef="#ctx0" brushRef="#br0" timeOffset="74386">3837 9349 7001,'8'0'-333,"6"0"1,-11 0 397,7 0 0,-6 0 0,6 0 67,2 0 1,1-2 40,1-3-121,1 4-11,0-6 28,6 1 1,-3-3 92,7-5 1,-6-1 58,6 0-171,-1 1 0,4-3 147,-4-2 1,6-1-58,-1-9 0,1 3-15,4-9 0,4-4-21,1-5 1,3-2 13,2-8 0,-1 7 3,-4-2 1,2 3-33,-7 2 0,-6 0-11,-9 0 1,-2 6-111,-3 4 0,0 5-40,-5 4 0,-2-1 94,-7 6-204,0 1 120,0 4 0,-7 7-30,-2 3 1,-6 10 76,-5 5 1,4 3-94,-4 2 0,-1 4 33,1 1 1,-4 6 31,4-2 1,-6 6 1,2 4 0,1-3-9,-2 3 0,2 4 18,-1 1 0,-2 4-7,6 1 1,-4 0 47,4 0 0,1-2-41,4-2 1,-1 0-7,-4-5 0,4-1 6,-4-5 0,4-6 2,1-3 1,0-4-128,1-1 89,-1 0-49,0-7 32,7-2-29,1-6 68,21-6 0,0-7 96,11-7 1,3-1-27,-4 1 0,4-3-32,1-6 1,1 5 64,-1-1 1,2 1-65,3-6 1,-1 7 127,6 4 0,0 4-65,5 5 1,-1 2 128,-4 3 0,-3 3-94,-7-2 0,-6 7 80,-3 2 0,-5 6-86,-6-1 1,-2 5-36,-7 4 0,-2-2-95,-3 2 1,-3 2 70,-6-1 0,4 0-65,0-6 1,0 1 71,-5 0 1,1-1-116,-1 1 1,0-5 43,1 0 0,-1-7 0,0 2 0,5-2 19,1 2 0,4-3-16,-5 3-73,7-4 0,-4-2 79,7-4-12,0 3 1,0-6-7,0 3-3,0 3-16,0-4 72,7 6 27,-6 0 0,11 1-70,-7 4 66,0 4 1,-1 5-37,1 1 1,7-5 22,-2 0 1,-2-2-19,2 1 0,1 3 64,9-7 1,-4 5-49,4-5 0,2 4 3,3-4 1,1 0 68,-1-5 0,1 0-69,-7 0 0,6 0 117,-6 0 0,1-2-93,-5-2 1,1 0-23,4-5 0,-4 4 28,3-5 0,-2 0-50,-2-5 1,1 2 38,3 3 0,-2-3-82,2 4 57,-2-4 9,-3-2 0,-1 5-105,-3 0 103,-3 7-60,-7-4-49,0 7 0,-5 7 57,0 3 1,-2-2-6,3 2 0,0-5-10,-5 4 23,5 1 0,-2 5 8,6 0 1,0-6-36,0 1 79,6-7 0,7 9-48,7-7 0,1 0 68,-1-5 1,3 0-51,6 0 0,5-2 88,1-3 1,-4 2-41,-2-7 0,-8 0 5,9-4 0,-6 4 47,1 0 1,-4 0-70,-6-4 0,-1-1 46,1 0 0,-2 0-24,-3 1 1,3-1 91,-3 0 1,-4 1-101,-1-1-13,-3 0 0,-2 1-4,0-1 0,-7 5-66,-3 0 1,-8 7-19,-1-2 1,-7 3 81,1 2 1,-4 2-151,-5 3 1,3-2 76,-4 7 0,4-2-64,2 2 0,1 3-9,4-3 0,1 1-81,3-1 0,9 3-4,-4-3 0,5-2-52,0 2 183,4 0 0,7 0-31,4-1 1,4-5 128,5 1 0,7-4-73,4-1 0,3 0 85,1 0 1,1 0-19,-1 0 0,0 0 149,1 0 0,-3-1 32,-2-4 1,3-4-75,-4-5 0,4-1 41,1 0 0,1-4-64,-1-1 0,-1-1 19,-4 1 1,4 4-29,-3-4 0,-4 6-36,-1 4 24,-4-3 0,-6 6-29,-1-3-12,-5 4 0,2 8 1,-6 2 0,-6 5-129,-4 5 1,-8 3 76,-2 2 1,-11 4-59,2 7 0,-4-1 46,4 0 1,-5 7-72,-1 3 1,1-1 26,5 1 1,-7 0-7,-4 6 0,-2-1-13,-2 0 1,1 3 46,4-3 0,0 2-40,10-12 1,-2 1 34,11-6 0,0-6-101,6-4 31,6-2-1,1-3 1,18-7 71,4-7 0,10-8 8,-1-12 0,6 2 78,4-6 1,-3-1-64,3-4 0,2-1 37,-2 1 1,4 0-53,-9-1 0,4 6 104,-8-1 0,2 6-77,3-6 1,-1 7 7,0-1 0,1 4 13,-1 5 0,1-1-224,-1 6 0,-4-5-243,-1 5 1,-4 0 457,4 5 0,1-6 0,4-3 0</inkml:trace>
  <inkml:trace contextRef="#ctx0" brushRef="#br0" timeOffset="74676">6263 9305 7569,'0'8'-662,"0"-2"1838,0-6-819,0-13 1,0-1-103,0-11 0,0-3-143,0 4 0,1-5 16,4-6 1,2 3-206,3-8 1,3 1-183,-4-5 1,0 5-240,0 0 0,3 4 498,7-4 0,4 6 0,7-2 0</inkml:trace>
  <inkml:trace contextRef="#ctx0" brushRef="#br0" timeOffset="75220">7056 9202 8544,'0'8'1004,"0"-1"-938,0-7 2,-6 0 1,3 0-414,-7 0 12,7 6-238,-4-4 571,7 4 0,0-6 0</inkml:trace>
  <inkml:trace contextRef="#ctx0" brushRef="#br0" timeOffset="75629">7938 8849 7569,'9'0'84,"-3"0"1,-6 2-37,0 3 71,0-4 1,0 7-124,0-3 0,-2-1 91,-2 5 1,-3 1 29,-3 5 1,-3 4-14,3 1 1,-3 6-18,-1-1 1,-1-2-107,0 1 92,0-6 1,1 8-116,-1-6 0,0 4 125,1-4 1,-1-1-98,0-4 1,1 0 82,-1 0 1,0-2-116,0-4 0,6-2 54,-1-7 1,0 0-32,-5 0 0,6-2 2,-1-3 1,5-3-14,-5-6 0,7-8 1,-2-2 1,3-4 34,2-1 1,0-1-114,0 1 1,0-1 60,0 1 0,0 0-286,0-1 0,0 2 121,0 4 1,2 3 214,3 6 0,-4 0 0,6 1 0</inkml:trace>
  <inkml:trace contextRef="#ctx0" brushRef="#br0" timeOffset="76047">8306 8967 7569,'15'0'-486,"-7"0"71,5 0 353,-12-7 266,6 5 1,-9-9-119,-3 6 145,-3-6-99,0 9 1,-10-4-49,3 6 0,-7 0 81,2 0 0,-6 6-131,1 4 16,4 3 1,-7 3-89,4 4 0,3-2 75,1 6 1,4-4-106,1 4 1,2-4 59,3 5 1,2-7-45,3 1 1,3-3 51,-3-1 1,10-5-94,5 0 0,5-7 75,4 2 1,-1-3-2,7-2 0,4 0 115,6 0 0,4-2-102,-5-3 1,5-3 135,-4-7 1,-6-1-72,-4-4 1,-3 4 72,3-4 1,-9-1-90,-6 1 1,-5-4 44,5 4 0,-7-4-136,2 4 0,-12 1 63,-7 4 1,-3 5-414,-7 0 0,-1 7 168,-4-2 1,0 4-741,-1 1 970,7 0 0,-5 6 0,6 2 0</inkml:trace>
  <inkml:trace contextRef="#ctx0" brushRef="#br0" timeOffset="76662">8659 8834 7569,'29'-14'-375,"-1"-8"-458,-4-2 745,11 3 0,-11-9 241,10 1 1,-4 0 14,-6-6 0,2 4 233,-6 2 0,0 1-219,-6 4 0,-6-3-101,-3 8 0,-3-1-131,-2 5 1,-2 7 85,-3 3 0,-9 4-134,-11 1 145,-3 6 0,-1 4-122,0 10 1,-1-2 56,1 6 0,4-1-53,1 2 0,4 2 59,-4-2 1,6 7-106,-2 3 1,-1 4 59,1-5 1,1 7-3,4-2 0,2 2 33,3-2 0,-1 4 1,6-4 0,0-3 41,5-2 0,5-4-44,0-6 0,11-3 26,-1-6 1,3-2-14,-3-3 0,6-4 48,3-6 1,-1 0-41,2 0 0,-3-1 27,3-4 0,1-2-11,-6-2 1,4-8 3,-4 7 1,-1-6 5,-4 6 0,0-3-16,-1-1 0,-5 4 73,-4 0-63,3 7 17,-7-4-13,6 7 5,-7 0-65,0 7 1,0 1 34,0 7 1,2-1 24,2 1 0,5-5-16,5 0 1,1-2 99,0 2 1,4 1-95,1-6 0,4 0 91,-4-5 0,4 0-74,-4 0 0,1 0 65,-1 0 0,-4-2-23,4-3 1,-4-3-10,-1-7 1,0 4-64,-1-4 1,1 4 47,0-9 1,-2 2 38,-3-1 0,1 2-37,-6-2 1,0-3 46,-5 3 1,0-1-93,0 6 1,-8 4 2,-7 0 0,-1 7 13,-9-2 0,1 3-4,-6 2 0,1 2-184,-1 3 1,1-2 54,0 7 1,-1 0-221,1 4 0,6 1 106,3 0 1,4-1-593,1 1 824,7 0 0,-5-1 0,5 1 0</inkml:trace>
  <inkml:trace contextRef="#ctx0" brushRef="#br0" timeOffset="76929">9291 8952 7569,'6'15'-506,"-4"-1"0,4 1 462,-6 0 1,5-1 276,0 1 1,2 0-74,-2 0 0,-4 1 100,4 3 1,3-2-6,2 2-158,-3-2 1,4 2 21,-6 1 0,0 6 9,-5-1 1,0-3-119,0 3 1,-2-1 67,-3 6 0,-3-1-120,-7 1 1,1-1 35,-1 0 0,-6 1-79,-4-1 0,2-1-53,-1-4 0,-5 1-159,-6-10 0,1 1-187,5-11 0,1 0 203,3-5 1,-1-2-93,7-3 373,-1-9 0,5-9 0,1-7 0</inkml:trace>
  <inkml:trace contextRef="#ctx0" brushRef="#br0" timeOffset="77832">9526 8952 7569,'23'2'0,"-4"2"0,-2-2-251,-3 3 220,1-3 1,0-2 143,-1 0 1,1 0 65,0 0 0,0-2-60,-1-3 0,6-3-77,-1-7 1,1 1 99,-5-1-43,-1 0 0,-4-4 5,0-1 1,-2 0 13,2 6 0,-2-3-116,-3-2 1,-3 7 69,3-2 0,-10 4-125,-5 0 1,-3-1 29,-2 6 0,-6 0-104,-4 5 0,-2 1-17,-3 4 1,1 3 0,-1 7 1,6 1-1,-1 4 0,6-2 69,-6 7 0,9-1 35,1 5 1,1 1-22,4-1 1,3 1 77,2-1 0,4-4-66,1-1 0,8-6 101,7 2 0,1-6-47,8-4 1,1 2 8,4-8 0,6 1 13,-1-5 0,2 0-35,-2 0 0,-4-6 26,-1-4 1,0-3-22,-4-2 0,-2-4 16,1-1 0,-6-6-13,2 1 0,-4 4 29,-1 2 0,0 2-9,-1 3 0,-4 0 4,0 5 0,-2 1 42,2 3 1,-2 3-51,-3-3 0,-2 5 9,7 5 1,-7-2-5,2 7 0,2 5-43,-2 4 1,1 1 41,-1-5 0,-2-1-59,7 1 0,-5 0 32,5-1 1,-2-4-10,2 0 1,3-7 7,-3 2 0,3 2-6,1-2 0,1 0 11,0-5 1,-1 0-4,1 0 0,0 0 47,-1 0 0,1-5-39,0 0 71,0 0 0,-1 3-65,1-3 0,-5 4 8,0-4-34,-1 3 34,6 2 0,-5 0-28,0 0 0,-7 2 24,2 3 0,1-2-32,-1 7 0,5-5 23,-5 4 0,6-4 10,-1 5 0,-2-5 18,2 5 1,0-7 8,5 2 0,-6 2 9,1-3 0,0 1-32,5-5 0,-1 0 8,1 0 1,0 0-2,0 0 0,1 0 47,4 0 0,-4-5-42,3 1 0,-1-3 0,2 2 0,-4 2 19,4-7 0,1 7-2,-1-2 1,-1-2 64,-4 2 0,0-1-71,-1 1 1,1 2 72,0-7-65,0 0 1,-2-5-6,-4 1 1,-2-1 7,-7 0 0,0 6 7,0-1 0,0 0-26,0-5 1,-11 5-5,-4 1 0,-10 5-24,1-1 0,-9 4-16,-1 1 1,-5 0-17,4 0 1,1 5 50,5 0 1,4 6-178,1-1 0,2 8 41,3 1 1,-1 1-139,10-5 0,-1-1-89,1 1 1,4 0-98,6 0 1,0-6-145,0 1 1,1-7 579,4 2 0,10-5 0,9-5 0,4 4 0,8-19 0,2 4 0</inkml:trace>
  <inkml:trace contextRef="#ctx0" brushRef="#br0" timeOffset="78105">11069 8643 7569,'21'-29'-714,"-4"-1"0,4 3 605,-6 2 0,-1-3 190,1 4 1,0-2-1,0 1 1,-6-1 12,1 7 0,-2-1 170,2 5-161,3 7 79,-11-5 1,6 11-21,-3-2 202,-3 2-267,4 2 0,-8 6 3,-2 4 0,0 8 10,-6 2 1,1 6-98,-6-2 0,5 4 52,0 2 0,1 6-3,-6 3 0,0-2-136,0 2 1,-4 2 73,-1 8 1,1-3-83,4 3 0,0-3 62,1-2 0,4-5-153,0 0 1,0-6 41,-5 1 1,7-9-436,3-6-13,-3-2 8,7-3 571,1-5 0,14-9 0,9-9 0</inkml:trace>
  <inkml:trace contextRef="#ctx0" brushRef="#br0" timeOffset="78491">11275 8996 7569,'15'0'-484,"-1"0"-519,1 7 1257,0-6 143,0 6-117,-1-7 1,1 0-97,0 0 0,-6-7-27,1-3 1,-2-3-68,2-1 0,3 4 4,-3 0 0,-3 0 10,-3-4 0,3-1-91,-2 0 20,0 0-124,-5 1 0,-8 4 6,-7 0 1,-1 7 72,-9-2 0,1 5-80,-6 5 1,2 5 54,4 9 1,-2-2-14,6 2 1,1 4 31,4 2 1,0-3 48,1 3 0,5-2-6,4 1 0,4 2 88,1-6 0,0 0 39,0-6 1,8 1-77,7 0 1,6-1 88,8 1 1,7-7-66,3-3 1,12 2-124,8-2 0,0 0 157,4-5-776,-2 0 499,-2 0 0,-7-2-14,-3-3 1,-5 3-66,-5-3 0,-3 2-906,-7-2 1128,-6 4 0,0-11 0,-6 7 0,1 2 0,-1 1 0,3 2 0</inkml:trace>
  <inkml:trace contextRef="#ctx0" brushRef="#br0" timeOffset="90862">14053 8731 7569,'-6'9'-787,"4"-3"1155,-5 1 1,6-6 19,-4 4-168,3-3-106,-11-2 26,5 0-56,-7 0 1,-1 0 17,-4 0 1,-1 5-11,-3 0 0,-6 0-4,1-5 0,0 1-14,-6 4 1,3-3-66,-3 3 1,-1-4-41,-3-1 1,-8 5 59,3 0 1,-10 2-123,0-3 0,-2-2 92,2 3 1,-1 2-103,6-3 1,5 1 48,5-5 1,11 2-196,-2 3 0,11-3-82,-1 2 1,4-2-505,1-2 835,7 0 0,-5 7 0,5 1 0</inkml:trace>
  <inkml:trace contextRef="#ctx0" brushRef="#br0" timeOffset="91256">13186 9055 7569,'-8'0'85,"1"6"1,6-4-18,-4 3 1,-3-3 84,-7-2 0,0 0-87,0 0 1,-1 0 53,-4 0 0,-2-5-3,-8 0 1,1-5 2,-1 5 1,-4-6-17,0 1 1,0 2 7,4-2 1,1 0-120,-1-5 1,6-4 72,-1-1 0,9 1-13,1 4 0,2-5-129,8 1 0,0-3 110,5 3 1,9 1-96,5-7 0,9 6 110,11-6 1,4 6-8,6-6 1,0 7-160,0-1 51,-6 2 1,3 3-76,-7-1 0,0 0-220,-4 0 0,-3 2-367,-2 4 728,-4 2 0,0 1 0,2-3 0</inkml:trace>
  <inkml:trace contextRef="#ctx0" brushRef="#br0" timeOffset="93498">14818 8908 7569,'1'8'-474,"4"-3"274,3-3 0,2-2 239,0 0 0,0-7 280,4-3 1,6-3 101,0-2-263,-1 1 0,2-3 71,4-2 0,4-4-132,6-6 1,-3-1 115,7 1 0,1-2-49,4-4 1,0 3-10,0-7 0,-2-1-5,-2-4 1,0 0-135,-5 0 0,-3-5-12,-7 0 1,-4 2-90,-6 8 0,-2 1-70,-3 4 1,-2 8 79,-3-4 0,-4 11-85,4-1 69,-3 4-13,-2 7 0,-2 3 25,-3 6 1,-3 6 86,-7 4 1,-1 5-28,-3 5 0,-4 7 7,-7 8 0,1 5 42,-1 0 1,1 7-44,0 2 0,-1 2-3,1-2 0,-1-4 16,1 4 0,0-3-55,-1-2 1,3 5 38,2 0 1,-1-5-81,6-5 1,1-8 72,4-1 0,5-2-6,0-9 0,7-4-325,-2-5 265,4-7 0,1 2 49,0-10 0,3-5-20,7-9 1,1 1 60,14-7 0,-6 6-61,6-6 0,-1 2 103,6-1 0,-1-2-1,0 6 0,1 0-20,-1 6 0,-1-1 51,-4 0 1,4 5-39,-3 1 1,-2 5 77,1 0 1,-6 2-65,2 2 1,-4 2 80,-1 2 0,-1 0-56,1 5 0,-5 1 45,0 5 1,-7 0-57,2-1-24,-4 1 1,4 0-74,0-1 1,0 1 51,-5 0 0,0-5-32,0-1 0,0-4 38,0 5 0,-1-5-61,-4 5 1,-2-5 46,-3 5 0,-8-7-41,4 2 1,-4-2-12,3 2 1,-5-3 48,1 2 1,-2-2-102,1-2 0,4 0 52,-4 0 0,9-2-89,1-2 0,5 2 53,-5-3 38,7 3 56,-4 2 1,7 7 5,0 3 1,2 3 9,3 1 1,1 1 27,4 0 1,3 1-56,-3 4 1,3-4 105,2 4 1,-1-4-85,1-1 0,0-2 30,0-3 0,-1 1-22,1-6 0,0 5-40,-1-5 1,1 0 3,0-5 0,1 0-4,4 0 0,-4 0-18,4 0 1,1-7 40,-2-3-3,8 4-26,-11-7 1,7 4 16,-4-5 1,-2-1-19,2 0 14,4 1 0,-8-1 1,0 0 0,-1 7 0,-10-3-27,5 6 31,-5-7-16,2 11 10,-6-6 0,-1 9-75,-4 3 0,1 3 68,-5 7 1,4-2-35,-5-4 0,5 4 23,-5-3 1,7 3-6,-2 2 0,3 0-6,2-1 81,0 1-73,7-7 0,-5 5 57,11-11 1,-4 6-50,11-3 1,-2-3 96,6 3 0,1-4-80,4-1 0,-4-6 55,-1-4 0,-1 2-41,2-2 1,1-1 46,-7-9 1,6 4 11,-5-4 1,-1-1-33,-4 1-4,0-6 6,-1 10 1,-4-6-9,0 8 0,-5-1-16,5 0 1,-7 1 53,2-1-122,-4 0 0,-2 2 96,-4 3-69,-10 4 0,-8 6-1,-6 0 1,-1 0-137,1 0 158,-7 6 1,3 3-101,-6 5 0,7 1 49,-3 0 1,4 1-28,2 4 0,4-4 42,1 4 0,6-3-132,-2 3 120,4-4 1,3 6-118,3-8 93,4 1-17,6 0 52,6-7 1,4-2-22,9-6 18,4 0 0,7 0-49,-1 0 155,1 0 1,-1-4-113,0-1 0,1-7 154,-1 2 0,1-4-78,-1-6 0,0 4 77,1-4-43,-1-3 1,-4 5 163,-1-6-196,1-1-14,4 2 27,0-4 0,1 9-3,-1-7 0,-4 7-52,-1-1 0,-6 4 67,2 5-75,-4-3 5,-8 12 67,-1-6 1,-7 14 48,0 2-226,-13 4 1,1 4 88,-12 2 0,-2 9-175,-9 6 209,4 7-11,-5-10 0,0 17-2,-3-4 1,-3 8-18,-2-3 1,-7 0-647,-3-5 630,-3 0 13,-2 0 1,2 0-221,3 0 216,4 1-17,12-8 0,4-1 13,9-7 1,4-6-38,6-3 32,7-4-37,2-8-65,6-1 0,8-9 88,6-3 0,9-9 359,12-11 1,2 2-353,7-1 0,2-1 112,3-4 29,-3 0 33,4-1 1,-7 2-96,-4 4 0,-3-2 79,-7 6 24,1-6-123,-1 10 1,-6-6-4,-3 8 16,-4 6 0,-1-5 41,-1 3-107,1 3 1,1 1 65,4 6 0,-4 0-102,4 0 0,-2 0-351,1 0 275,-2 0 1,12 0-82,1 0 0,-1 0-442,5 0 678,-3 0 0,5-7 0,2-1 0</inkml:trace>
  <inkml:trace contextRef="#ctx0" brushRef="#br0" timeOffset="94232">17419 8614 7569,'0'10'-163,"0"-1"173,0-5 64,0 9 0,-1-12 201,-4 4-303,3 4 156,-11-8 0,5 6-170,-7-7 0,0 0 48,1 0 1,-1 0-79,0 0 0,-3-2 116,4-3 0,-4-1-118,8-4 1,-2-3 35,3 3 0,2-3 25,7-2 1,0-4-51,0-1 1,7 0 65,2 6 0,6-1-22,5 0 1,-4 2 18,4 3 1,1 4 79,-1 6 1,4 0-74,-4 0 0,-1 0 107,-4 0 1,0 6-9,-1 4 70,-5 3-48,4 2-91,-12 0-12,6-1 0,-9 8 35,-3 2 0,-5-1-110,-9 1 1,1 1 102,-7 4 0,4 1-121,-8-1 0,7-4 97,-7-1 0,3 1-69,-3 4 1,6-4 71,3-1 1,4-6 3,1 2 1,2-4 164,3-1-172,4-7 7,6 5 7,0-5 0,6 2 15,4 0-29,3-7-62,8 3 0,2-6 73,7 0 1,4 0-120,0 0 1,2 0 63,-2 0 1,-4-6-616,-1-4 297,1-3-265,-8 5 1,8-5 597,-1 3 0,1-3 0,-1-2 0</inkml:trace>
  <inkml:trace contextRef="#ctx0" brushRef="#br0" timeOffset="104630">471 10745 7569,'-1'10'-519,"-4"0"357,-3 0 1,-2-1 166,0 1 0,5-5 286,-5 5 1,-1-7-188,-9 2-105,4 3 0,-7-6 16,3 3 0,-2 1 53,-8-1 1,6 2-20,-1-2 1,1-4 10,-6 4 0,6-3-24,-1-2 1,7-2 20,-1-3 0,-3 2-120,3-7 0,4-1 52,5-9 0,2 2-5,-2-6 1,4 4-32,6-4 1,0 1 60,0-2 1,1-2-13,4 2-1,10-8 2,10-1 0,2-2 16,3 2 0,-1 3-15,1-4 0,4 4 37,0 2 1,5 0-62,-4-1 1,4 3-1,-5 2 1,5-1-142,-4 6 1,4-4 50,-5 4 1,0 2-225,-4 8 0,-2 2 13,-4 3 321,-3 4 0,-6 1 0,0 8 0</inkml:trace>
  <inkml:trace contextRef="#ctx0" brushRef="#br0" timeOffset="104843">471 10407 7569,'-16'8'-239,"-4"-3"149,4 3 1,-7-6 29,3 3 520,4-3-247,-12-2 1,7 0-210,-3 0-61,-4 0 0,7 0-47,-4 0 0,4 0 99,6 0 1,1 0 4,-1 0 0,0 0 0,0 0 0</inkml:trace>
  <inkml:trace contextRef="#ctx0" brushRef="#br0" timeOffset="105187">912 10760 7569,'0'15'-441,"0"-1"111,0-5 391,-6 4 423,4-12-368,-5 6 1,7-15-21,0-7 1,2-1 180,3-9-210,3 1 0,12-7 59,-1-4 1,6 4-27,-6-3 1,1-2-101,-5 2 1,4-1 72,1 6 1,0 0-354,-6-1 0,1 2 142,0 4 0,-1 1-342,1 3 0,-5 9 480,0-4 0,-1 4 0,6-4 0</inkml:trace>
  <inkml:trace contextRef="#ctx0" brushRef="#br0" timeOffset="105663">1368 10731 7569,'0'14'0,"6"-6"45,3-8 1,5-4 96,1-11 0,1 2-112,4-12 1,-2 6 0,6-6 67,-6 1 1,8-6-51,-6 1 1,0 4 40,-6 1 0,1 6-61,0-2 1,-2 4 64,-3 1 1,-2 7-286,-3 3 226,-4-3-197,6 6 99,-7-4 0,0 7-246,0 4 180,0 4 0,1 5 67,4 1 1,-3 0-2,3-1 1,-2 1 19,2 0 0,-2-1 26,7 1 1,-2 0 12,2 0 0,3-2 7,-3-4 1,-2 3 19,2-7 0,0 5 15,4-6 1,3 1 23,2-5 1,-1 0-59,7 0 1,-1-5 112,6 1 0,-1-8-97,1 2 0,-3-4 57,-2-6 1,3 4-62,-4-4 1,-3 2 8,-1-1 1,-4 2-51,-1-2 1,-2 2-241,-3 3-145,3-1 0,-12 0 411,4 0 0,4 7 0,-1 2 0</inkml:trace>
  <inkml:trace contextRef="#ctx0" brushRef="#br0" timeOffset="106172">2294 10745 7569,'2'8'-1101,"2"-3"1098,-2-3 151,11-2 1,-10 0 245,7 0 0,-5-2-225,5-3 0,0-3-34,4-6 1,1-3-136,0-2 0,-1-4 117,1-7 0,5 1-154,-1 0 0,6 4 83,-6 1 1,6-1-250,-5-4 0,-1 1 38,-4 3 0,0-1-69,-1 7 1,-6-1-495,-3 5 372,-3 7 356,-2 2 0,0-1 0,0-1 0</inkml:trace>
  <inkml:trace contextRef="#ctx0" brushRef="#br0" timeOffset="106463">2397 10833 7569,'16'-1'0,"4"-4"0,3-3-174,6-7 1,0 0 108,1 1 0,1-1 164,3 0 0,-3-4-39,3-1 0,-1-1 34,1 1 1,-3 2-18,4-6 1,-6-1-61,-4-4 1,1 4 9,-7 1 1,1 1-43,-5-2 0,-6-1-4,1 7 0,-6-1 6,0 5 0,-8 2-154,-6 4 1,-5-3 21,-5 7 0,-2 0-99,-8 5 0,-4 0-321,0 0 565,-1 0 0,6 13 0,-1 4 0</inkml:trace>
  <inkml:trace contextRef="#ctx0" brushRef="#br0" timeOffset="106907">3661 10745 7569,'0'10'-1169,"0"0"902,0 0 0,-2 3 421,-3-3 0,-3 3 23,-6-4 0,-3 3-3,-2-2 1,1 3-83,-7-4 1,1 0-55,-6 0 0,1-5 56,-1 1 1,1-4-45,0-1 1,4 0-69,1 0 1,6-6 97,-2-4 0,4-8-132,1-2 1,7-6 31,3 2 1,3-2 20,2 1 0,4-3 61,5 4 1,8-9-47,12-1 1,2 0-12,3 4 1,-3 1 16,4-1 1,1 1-46,-2 0 1,0 4 48,-4 1 0,-1 4-175,1-5 1,1 7-104,3-1 1,-3-2-393,3 1 644,-3 7 0,-1 0 0,-1 5 0</inkml:trace>
  <inkml:trace contextRef="#ctx0" brushRef="#br0" timeOffset="107105">3749 10466 7569,'-15'5'0,"1"0"0,-1 5-210,0-6 197,-6 1 52,5-5 1,-5 0-97,6 0 0,-6 0 46,-4 0 0,-3-1-204,-1-4 0,1 3-38,4-3 253,-11-3 0,11 0 0,-12-7 0</inkml:trace>
  <inkml:trace contextRef="#ctx0" brushRef="#br0" timeOffset="107581">1809 10040 7569,'-7'14'-305,"-3"1"-618,4-7 1093,-7 5-152,5-11 0,-2 4 194,0-6-234,7-6-56,-10-2 1,11-2-39,-3 0 0,4 5 116,1-5 0,6 1 0,2-6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32:52.18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4513 2955 7753,'-7'-8'67,"6"0"69,-4 3 1,3-4-68,2-5 0,0 4-51,0 0 1,0 0 157,0-4-133,0-1 0,0 0-75,0 1 0,0-6 94,0 0 1,0-6-31,0 2 0,0-4-109,0-1 30,0-1 0,0 1-38,0-1 0,0 1 64,0 0 0,0-1-129,0 1 1,-5-1 86,0 1 0,0 0-123,5-1 0,0 2 77,0 4 0,0-4-104,0 4 1,0 1-7,0-2 0,0 6 43,0-6 0,0 7 71,0-1 1,5 2 104,0 3 0,0-1 0,-5 0 0</inkml:trace>
  <inkml:trace contextRef="#ctx0" brushRef="#br0" timeOffset="669">4469 2058 7569,'-8'0'-580,"-6"7"724,13-6 1,-7 6 71,3-7-75,-3 0 1,-7 0-99,0 0 0,1 0-7,-1 0 1,-6 0 11,-4 0 0,-3 0-16,-1 0 0,-2 0-92,-3 0 105,-4 0 0,-4 0-38,2 0 0,0 0 28,5 0 0,-4 0-93,5 0 0,-7 2 87,2 2 0,-4-2-81,-1 3 1,-6-2 54,-4 2 0,-4-2-9,0 7 1,1-6-46,3 0 0,-2 3 48,7-2 0,5 1-74,5-1 71,-7-3 1,0 6-6,-3-3 1,-3-3-1,-2 3 1,2 1 8,-2-1 1,0 1 0,-5-1 0,7-1 16,3 5-20,-3-5 1,6 4-7,-3-3 1,-2-2-1,2 7 1,-4-5-143,4 5 146,-7-7 1,12 5-69,0-3 1,6-4-109,9 4 1,-1-1 44,1 1 0,5-4-101,-1 4 1,7 2-130,-1-2 368,2-1 0,7-4 0,1 0 0,5 7 0,-9-5 0,5 4 0</inkml:trace>
  <inkml:trace contextRef="#ctx0" brushRef="#br0" timeOffset="1468">1779 2264 7569,'0'15'-476,"0"-7"109,0 5 308,0-5 1,0 7 76,0 0 0,0-1 69,0 1-56,0 0 1,0 4-5,0 1 1,0-1 1,0-4 1,0 5-18,0-1 10,0 7 0,0-8 13,0 7 1,0-1-6,0 6 0,0-1-64,0 1 1,-5 1 65,0 3 0,0-3-68,5 3 0,-5-1 52,0 1 0,0-3-39,5 4 0,-5-4 16,1-2 1,-1 0-2,5 1 0,0 4-16,0 0 1,0 1 22,0-6 1,1 0-4,4 1 3,-3-7 1,6 4-2,-3-2 0,-3-4 1,2-1 1,3-4-5,-2-1 0,5 0-1,-5-1 1,1-4-19,-1 0 20,-3-7-26,11 10 26,-5-11 0,7 4-58,-1-6 55,1 0 1,-5 0-13,0 0 0,-1 0-1,6 0 0,0-5 10,-1 1 1,6-6 0,0 5 0,1 0 62,-1 5-60,-4-7 0,12 4 104,-4-7 0,5 7-96,6-2 1,2 4 214,7 1-203,7-7 1,1 5 37,7-3 0,0 4 9,0 1 0,-5-5 28,0 0 0,-1-1 6,6 1 1,7 1 27,2-5-228,4 5 1,2-9 162,-1 3 1,-9-1-8,-1 1 1,-4-3-11,10 3 0,-2-1 17,1 1 1,4-3-91,-3 3 0,-5 2 79,-6-2 0,-1 5-64,-8-4 1,0 5 15,-4-1 0,-1-1-10,0 1 0,-2-2-67,-3 3 1,2 2 83,-6-3 1,-1 3-201,-5 2 1,-4 0 202,-1 0 1,-4 0-386,4 0 1,-4 0 90,4 0 1,-6 0 285,2 0 0,3-6 0,0-2 0</inkml:trace>
  <inkml:trace contextRef="#ctx0" brushRef="#br0" timeOffset="3161">2308 838 7569,'15'0'-700,"-1"0"1,6 0 696,0 0 1,1 0 154,-2 0 0,-1-1-67,7-4 0,-7-3 27,1-7 0,3 0 80,-3 0-165,7-6 1,-9 3 26,2-6 1,-1-1-1,2-4 1,-4-1-41,4 1 0,-4 0 60,-1-1-62,0 1 0,-1 1-12,1 4 0,-7-3-22,-3 8 0,2-1-5,-3 6 1,1-1-110,-5 0 143,-6 7 0,3 1-27,-7 7-162,0 0 169,-5 0 0,5 2 9,1 3 0,-1 3-20,-5 7 0,5 1 68,1 4-57,-1-4 1,-5 12 14,0-4 1,6 4 6,-1 2 0,0-1-10,-5 0 1,1 6 6,-1-1 0,0 5-62,0-5 56,1 7 0,1-10-120,3 4 112,-3-4 1,6-4-18,-3-2-7,-3-4-7,12-6 19,-6-7 0,7-3-90,0-10 89,7-3 3,1-7 1,8-1-36,4-4 36,-4 4 0,7-12-3,-3 4 1,-4 2-6,4 3 1,-4-1 87,-1 5-80,-1-3 0,1 17 22,0-4 1,4 3 72,1 2 1,0 0 103,-6 0-75,1 7 1,0 1-54,-1 7 1,-6-5 73,-3-1 1,2 1 1,-2 5 1,0 0-66,-5-1 0,0-4-31,0 0 21,0-7 1,0 5 44,0-3-178,0-3 21,-7 4-14,6-6 121,-13 0-174,6 0 0,0 0 58,2 0-30,-1 0 0,4 0 5,-7 0-4,7 0 2,-4 0 45,7 7 0,-5-4 109,0 7-113,1-7 46,4 10 1,0-9 10,0 5 0,0-4 54,0 5-71,0-7 1,1 9 18,4-7 1,3 4 3,7-4 0,0 5 19,-1-5 1,6 0 76,0-5 1,6 2-18,-2 2-74,4-2 0,-4 5 29,1-7 0,-2-5 0,1 0 0,2-2-32,-6 2 0,5-1 23,-6-4 0,1-3-39,-6 3 0,1-1 35,0 1 1,-2-3-73,-3 3 0,-2 4 43,-3 1 0,-4-4-22,6 8-3,-14-6-24,-1 7 0,-6 5 43,-1 0-140,7 7 135,-5-4 1,11 2-6,-3-1 1,3-4-4,2 5 0,0-5 27,0 5-25,0-7 0,0 5 5,0-3 1,2-2 2,3 7 0,3-7 27,7 2 1,-4-3-26,4-2 0,-4 0 79,9 0 1,-4 0-70,-1 0 0,0-2 46,-1-3 1,1-1-8,0-4 0,-1-3 5,1 3 0,-5-3-8,0-2 1,-2 1 1,2-1 1,1 0 6,-6 1 0,0 4 13,-5 0-101,0 0 64,0-4 1,-7 5-34,-2 4 1,-6 4-5,-5 1 0,2 0-158,-6 0 75,6 0 0,-5 5 12,3 0 0,4 6-143,-3-1 0,2-2-108,3 2 1,-1-2 101,0 2 0,5 3 230,1-3 0,5 3 0,-2 1 0</inkml:trace>
  <inkml:trace contextRef="#ctx0" brushRef="#br0" timeOffset="3695">3396 824 7569,'9'0'-851,"1"0"667,-6 0 201,9 0 155,-12 0-82,6 0 0,-2 1 77,0 4-115,-1-3 0,-4 6 33,0-3-47,0-4 0,-4 12-14,-1-3 1,-5-2-4,5 2 0,-6 0-8,1 5 1,2-5-5,-2-1 0,0 1-88,-5 5 97,1 6 0,-3-5-14,-2 4 1,2 1-2,-2-1 1,1 1-52,-2-1 1,2-2 53,-6 6 0,4-4-124,-4 4 0,6-6 67,-2 2 0,4-2-32,1 1 1,0-2 45,1 2 0,-1-7 0,0-3 1,5 0-10,1 0 1,5 0-49,-1-4-5,4-4 26,1 6 57,6-20 0,4 3-18,10-10 1,-4 2 75,4-1 0,3 2-33,1-2 1,-1-4 9,1-2 1,1 2 59,4-1 1,-4 6-51,-1-2 0,1-1 41,4 2 1,-1-1-54,-4 5 1,9 1 15,-3-1-1,2 2-5,-2 3 0,-3-1-19,-2 6 1,3 0 7,-4 5 0,-1-5-7,1 0 1,-6 0-15,2 5 0,-4 0 20,-1 0 0,-2 2-58,-3 3 0,-2-4 51,-3 4 1,-3-2-267,3 2 1,-2-3 257,2 3 0,3 3 0,7 0 0</inkml:trace>
  <inkml:trace contextRef="#ctx0" brushRef="#br0" timeOffset="3986">3998 971 7569,'0'8'-661,"0"-2"597,7-6 72,-5 0 297,4 0 1,-11-6-116,0-4-71,0-3 0,5-4-3,0-2 1,2 3-186,3-4 1,-3-1 102,2 1 1,3-4-441,-2 4 282,6-6 1,-9 8-27,3-7 150,3 7 0,0-3 0,7 7 0</inkml:trace>
  <inkml:trace contextRef="#ctx0" brushRef="#br0" timeOffset="5372">4454 1118 7569,'0'8'-246,"-7"5"1,4-12 371,-7 4 1,1-3-20,-6-2 0,-1 0 12,-4 0 1,-6 0-26,-13 0 1,-2 5-13,-13 0 1,0 0-99,-5-5 89,0 0 0,1 4-135,-1 1 0,-11 2 83,-4-2 1,-14-4-1754,0 4 1660,-10 4 0,14-6-36,1 7 1,-2-2-357,-3 2 0,1 1 341,-1-6 1,2 5-94,7-5 0,7 4 342,9-4-177,2 7 1,3-11 31,-1 4 0,0-1-38,0 0 0,2-2 802,3 3 1,-1-3-767,6-2 1,1 0 280,9 0 0,-2 0-263,7 0 1,-2 0 49,2 0 1,3 4-95,-4 1 0,6 0 17,4-5 0,-1 0 27,7 0 0,4-1-35,5-4 1,7 1 38,-2-5-36,3-1 0,4-5 128,3 0 1,3-4-56,7-1 0,-1 1 90,1 4 1,0-5-27,0 1 141,-1-7-204,1 9 1,0-10 71,-1 2 1,1-4-39,0-6-8,-1 4 0,1-11 16,0 3 1,4-9-33,1-1 0,0 0-2,-6 5 1,1 0 9,0 0 1,4 0-6,1 0 1,-2 5-189,-8-1 178,3 8 1,-10-4-164,7 6 51,-7 8 1,4-5 46,-7 8 0,0-2-10,0 1 1,1 4 17,4-4 1,-3 9-36,3 1 21,-4 0 1,1-5 5,3 1 0,-2 5 65,7 5-52,-7-5 0,10 8 22,-3-4 0,3-2-21,2 2-4,0-6 1,-1 9-5,1-3 1,0-1-17,-1 1 1,3-5-6,2 5 0,-1-4 23,7 4 0,-6-2-2,6 2 0,-6 4 11,6-4-12,-1 3 1,1 0 182,-1-2-173,1 2 0,4-5 53,1 7 0,6 0 12,3 0 1,10 2-15,5 3 1,5-2 80,4 7 0,-2-5-23,2 5-55,-2-7 0,-2 10 29,-1-3-454,1 3 419,7 2 0,-1-2 28,3-4 1,4 4-14,-3-3 0,-10-2-32,-5 2 1,-2-5 24,-3 5 0,6-7-97,-1 2 1,3 2 80,2-2 1,5 1-6,0-1 0,-1-3-12,-4 3 1,-7-4-3,-3-1 0,-3 5 10,-2 0 0,2 0 223,3-5 0,-3 0-289,3 0 58,-4 0 1,-2 0-19,-4 0 0,-3 0-1,-7 0 0,-4 0-21,-1 0 1,-11 0-10,2 0 0,-8 0-29,2 0 60,-5 0 0,2 1-92,-6 4 70,0-3-33,0 5 0,2-3 40,3 1 0,-4 2-91,4-2 107,-3-4 0,-2 8 2,0-5 1,0 0 36,0 6 11,0-7 7,0 10 0,0-5-56,0 7 1,-2-5 31,-3-1 1,4-4-21,-4 5 1,-2 0-6,2 5 0,-4-6-6,4 1 0,-5 0-3,5 5 1,-6-1 0,1 1 1,2 0-6,-2-1 1,0 6-5,-5 0 0,2 4 11,4-4 1,-5 6-38,5-2 0,-4-1 33,-2 2 1,0-1-47,0 6 1,1-1 43,-1 0 1,5-4-3,0-1 1,2-6-17,-1 2 1,-3-4-1,7-1 1,-1 0-27,1-1 0,3 1 29,-3 0 1,-1-5-63,1-1 40,0 1-126,-2 5 54,6 0-210,-12-7-45,11-2 273,-4-6 0,6 2-264,0 3 147,-7-4-20,5 6 142,-11 0 1,7-4 100,-4 7 0,2-7-24,3 2 1,3-2 14,-3 2 0,2-3 0,-2 2 0,4-2 0,-6-2 0,0 7 0,-1 1 0</inkml:trace>
  <inkml:trace contextRef="#ctx0" brushRef="#br0" timeOffset="6087">3528 1364 6577,'-10'0'307,"2"2"-76,1 3-145,3-3 0,-1 11 0,-2-4 158,-1 5-189,5 7 1,-9-3 28,7 6 0,-6-4 7,1 4 1,2-4-37,-2 4 0,2-4-8,-2 5 1,-3-6-95,3 6 7,4-7 1,-6 8-93,7-7 1,-4 1 52,4-5 0,-2-6-292,2 1 58,4-7-75,-6 11-238,7-13 554,0 6 1,0-1 0,0 2-1</inkml:trace>
  <inkml:trace contextRef="#ctx0" brushRef="#br0" timeOffset="6396">3528 1732 7350,'0'10'-930,"0"0"895,0-7 0,-2 10 70,-3-3 0,2 1 148,-7-1 0,5 3 88,-4-3-242,-1 3 0,0 2 29,0-1 16,0 1 1,-4 0-30,-1-1 1,0 1 44,1 0 0,-1-5-34,0-1 1,1-5 7,-1 0 1,0 3-45,0-2 0,1 0 34,-1-5 1,0-7-202,1-3 179,-1-3 0,0-1-25,1-1 0,-1 0-81,0 1 0,-1-6-17,-4 0 0,4 1-336,-4 4 427,-3 0 0,7 1 0,-5-1 0</inkml:trace>
  <inkml:trace contextRef="#ctx0" brushRef="#br0" timeOffset="7488">2793 3217 6775,'0'-15'479,"0"0"-86,0 0-299,0-6 0,2 2-35,3-11 1,-2 4-1,7-8 69,1 3 1,0-5-28,-1-3 0,2-1-42,-7-4 0,0 8-78,-5-8 0,4 3 26,1-3 0,0 5-174,-5 0 1,0 6-278,0-1 326,7 3 0,-4 6-207,7 1 1,-2 6 87,2-2 1,3 4 16,-3 1 1,3 2 219,1 4 0,1-5 0,0 6 0</inkml:trace>
  <inkml:trace contextRef="#ctx0" brushRef="#br0" timeOffset="7890">3454 3114 6791,'0'-15'64,"0"0"289,0 1 1,0-3-214,0-2 0,0-4-49,0-7 0,0 1 173,0 0-161,0-1-56,0-6 0,0-1-36,0-7 0,0-5 41,0 0 0,0 0-16,0 4 0,0 3-74,0 3 0,0-2-166,0 7 1,5-1-216,0 6-168,0 6 587,-5 2 0,-6 0 0,-3-2 0</inkml:trace>
  <inkml:trace contextRef="#ctx0" brushRef="#br0" timeOffset="8766">2058 2717 7542,'0'8'256,"0"-2"-61,0-6-77,-6 0 1,-3-1 25,-5-4 0,-1 3-68,0-3 0,-6 2 16,-3-2 0,-6 4-83,-4-4 1,-4-2 21,-6 2 0,-5 0-108,0 5 1,-6-5-94,1 1 116,3-1 0,1 5 18,5 0 1,3 0-116,3 0 1,-4 0 91,4 0 0,3 0 18,2 0 1,3 0-99,1 0 111,1 0 0,1 0-34,4 0 59,3 0-25,6 0 1,0 0-89,0 0 48,7 0-52,-5 0-6,5 0 62,0 0-12,-5 0 75,11 0-77,-4 0 86,-1 0 45,5 0-28,-4 0 29,6 6-60,0-4 1,0 11 70,0-3 0,0 3-67,0 1 0,0 1 109,0 0 0,0 0-56,0-1 0,0 1 33,0 0 0,0 1-41,0 4 1,0-4-22,0 4 0,2-4-6,2-1 1,-2 4-5,3 1 1,-3-1-9,-2-4 1,0 0-8,0-1 0,0 1-42,0 0 1,-5-5 62,0-1-288,0 1 1,5 0 13,0 0 256,0-7 0,-7 10 0,-1-5 0</inkml:trace>
  <inkml:trace contextRef="#ctx0" brushRef="#br0" timeOffset="9112">1308 3055 7569,'-14'8'0,"-6"3"-62,1-6 108,-8 0 0,-2 0 54,-10 0 0,-4 0-62,-1-5 1,0 0 12,0 0 0,2 0-188,2 0 1,0 0 8,5 0 96,7 0 0,1 0-21,2 0 1,2 0-178,-1 0 1,6 0 229,-2 0 0,-3 6 0,1 3 0</inkml:trace>
  <inkml:trace contextRef="#ctx0" brushRef="#br0" timeOffset="9466">1044 3378 7569,'-8'7'-423,"-5"-6"1,4 6 419,-5-7 0,-1 0 216,0 0 1,-4 0-152,-1 0 0,1 0-25,4 0 0,0 0-456,0 0 193,1 0 226,6 0 0,-5-7 0,4-1 0</inkml:trace>
  <inkml:trace contextRef="#ctx0" brushRef="#br0" timeOffset="9708">1029 3584 7569,'-15'7'-686,"1"-6"1,-6 6 937,1-7-117,-8 0 0,3 0-163,-10 0 1,6 0-225,-6 0 252,6 0 0,-2 0 0,9 0 0</inkml:trace>
  <inkml:trace contextRef="#ctx0" brushRef="#br0" timeOffset="10696">3146 3011 7569,'0'8'-448,"0"-2"1484,0-6-1055,0-13 1,0 8 47,0-9 1,0 7-1,0-3 36,0-1 1,0 3-31,0-2 0,0 0-47,0-4 0,0 2-147,0-3 200,6 11-60,-4-23 1,9 18-89,-6-11 1,5 4-7,-5 1 1,2 0-415,-3 1 527,-2-1 0,11 0 0,-5 0 0</inkml:trace>
  <inkml:trace contextRef="#ctx0" brushRef="#br0" timeOffset="12334">4483 2379 7052,'0'8'43,"7"-2"50,1-6 1,7 0 23,0 0 0,-1 0 3,1 0 0,6 0 5,4 0 1,9 0 40,5 0-74,10 7-23,-3-5 1,11 4-51,-3-6 93,3 0-61,-5 0 1,1 0-62,-4 0 0,1 0 122,4 0-171,10 0 49,-4 0 1,14-5 18,-1 0 1,1-5-109,-1 6 1,-4-3-116,-1 2 128,-5 4 1,2-6-16,-6 7 1,-7 0 75,-3 0 0,-10 0 17,-5 0-16,-9 0 1,-4 5-2,-6 0 1,-5 5 0,-1-6 1,-5 3-37,1-2 1,-4-2-50,-1 7-105,0-7 186,0 10 4,-6-11 1,2 6-90,-5-3 57,5-3 26,-9 11 1,7-10-69,-4 7 77,-3 0 17,5 4 1,-2 1 15,0 0 1,7-6 33,-2 1 63,3-6-127,9 2 50,1-6 1,7 0 29,-1 0-61,8 0 0,-4 0 60,6 0-55,1 0 0,-1-6 12,1-4 1,-6 2 2,6-2 0,-7 5 8,1-5 0,2 5 1,-1-5 1,1 2 116,-1-2-70,-4-3 1,5 7 40,-6-4 1,5-1-74,-1 6 1,-4-7 130,-5 2-136,0 4 0,-1-7 40,1 3 1,-6 2 77,0-2-54,-2 0 0,-8-4 5,-4-1 0,-5 5-9,-5 0-46,-2 0 1,-8-4-141,1-1 1,-1 5 54,1 0 1,0 2-587,-1-1 410,1-5 1,-5 13 206,-1-4 0,1-3 0,5 0 0</inkml:trace>
  <inkml:trace contextRef="#ctx0" brushRef="#br0" timeOffset="14244">6835 2805 7437,'-10'-2'-151,"1"-3"0,5-3 331,0-6 0,2-8-131,2-2 0,0-6 11,0-4 1,2 1-27,2-6 1,0 3-10,5-8 0,0 5 9,0-5-2,5 0 1,-13 6-107,4-6 0,-3 2 107,-2 3 0,0-4-175,0 4 145,0 3 1,-2-5-43,-3 7 0,4 4-91,-4 6 1,3 1 77,2-1 1,0 7-61,0 7 166,-7 1-113,6 0 238,-6 3-132,7 6 2,7 0 0,-4 0 7,7 0-24,-7 6 1,9-2 25,-8 6 0,3-7 57,-2 2-65,-3-4-24,11 6 1,-10-6-13,7 4 13,-1-3 1,6-2 43,0 0 0,0 0-43,-1 0 0,6 0 52,-1 0 1,1 0-44,-5 0 1,4 0 40,1 0 1,8 0-13,1 0 1,7 0 17,8 0 1,7 0 4,3 0 1,8-2-29,1-3 1,1 2-78,-5-7 0,1 7 70,4-2 1,5-1-99,9 1 1,4 0-112,6 5 1,-6-5 154,-4 0 1,4 0-30,1 5 1,5-5-7,5 0 0,-3-1-13,3 1 1,-11 3 39,-9-3 1,-6-1 2,-8 1 1,-5 0-1,0 5 1,-13 0 23,-2 0 1,-2 0-23,-2 0 1,-1 0-50,-5 0 1,1-2 33,-1-2 1,-1 2-5,-4-3 0,4 3 74,-3 2 0,-2-1-74,1-4 0,-1 3-30,1-3 0,4 2 18,-3-2 0,2 4-24,3-4 0,-2 3 35,-4 2 0,2-5 13,-6 0 0,-1 0 13,-4 5 4,0 0 1,-5 0-5,-1 0-30,-5 0 45,2 0-34,1 0 28,-6 0-23,6 0 22,-7 7-10,-7-6 1,4 11-1,-7-7 23,7 6 0,-3-7-26,6 5 5,-7 1 0,5 0 3,-2 0-5,2 0 1,2 4 0,0 1 1,0 0-1,0-1 0,0 8 28,0 2 0,0 2 2,0-1 0,5 7-49,0-2 1,4 2 22,-4-2 1,5-1-35,-5 1 1,2-1 32,-2 0 0,-4 1-84,4-1 1,2 1 75,-3-1 1,3 0-27,-2 1 1,-3-6 6,2 1 0,0-6-6,1 6 1,-4-7-17,4 1 1,-2-2 19,2-3 0,-3 1 37,3 0 1,-4 0-31,-1-1 0,5-4 41,0 0 1,0-5-60,-5 5 1,0-7-28,0 3-9,0 1 91,0-5-35,0 11 0,0-10 30,0 7 1,0-5-30,0 4 1,-1-5 42,-4 1-23,3 3 0,-5 0 1,7 2-1,0-1-5,-6-5 1,4 4 0,-3-3-2,4-4 86,1 6-84,0-1 1,-2-4 84,-3 3 0,4-2-59,-4 2 35,3-3-7,2 4-31,-6-6 1,2 5 19,-6 0 1,6 0-15,-6-5 0,5 0 48,-5 0 1,0 0-52,-4 0 1,-1 0 28,0 0 1,0 0 10,1 0 1,-6 0 11,1 0 0,-8 0 12,3 0 0,-4 0-41,-1 0 1,-2 0 56,-4 0 0,0-5-46,-5 0 0,-10-1-7,-4 1 1,-10 3 13,-9-3 1,-1 2-46,1-2 1,-6 3-251,1-2 1,-12 2 201,2 2 1,38-2-1,-1-1 18,-47-2 0,44 2 0,1 1-11,-40 2 0,43 0 0,-1 0-63,-37 0 0,-4 5 90,4 0 1,2 0-39,2-5 1,9 0 24,7 0 1,6 0-44,-2 0 0,3 0 6,3 0 1,0 0-4,5 0 0,2 0-6,7 0 0,8-5-5,7 0 1,1 0-210,8 5 484,1-6 0,9 4-589,0-3 230,7 4-1576,-4 1 1091,7 6 623,0-4 0,0 11 0,0-5 0</inkml:trace>
  <inkml:trace contextRef="#ctx0" brushRef="#br0" timeOffset="14727">7894 2702 7569,'-9'7'-632,"3"1"481,6 0 511,0-2 1,0-17-312,0-4-3,0-9 0,5 6-11,0-7 0,5 1 3,-6-6 1,8 1 13,-2 0 0,-2-1-1,2 1 0,-2-1 70,2 1-75,-4 0 0,-1-1-41,0 1 0,0 1-129,-5 4 0,0-4-444,0 3 379,0 4 0,5 0-85,0 6 0,4 0 274,-4 1 0,7-1 0,-4 0 0</inkml:trace>
  <inkml:trace contextRef="#ctx0" brushRef="#br0" timeOffset="15136">8849 2746 7453,'-8'-1'19,"3"-4"0,3 1 33,2-5 1,-5-3 162,1-7 0,-3 1 13,2-7 0,3 1-136,-2-6-64,2 1 1,2-1-1,0 1 0,0-5 91,0-1 0,5-4-139,0 5 1,6-7 36,-1 2 1,3-4-17,2-1 0,-1-5-78,1 0 0,0 0-164,0 5 1,-1 7-321,1 2 1,-7 4 80,-3 2 480,3 6 0,-6 2 0,4 6 0</inkml:trace>
  <inkml:trace contextRef="#ctx0" brushRef="#br0" timeOffset="15993">8467 2232 7339,'0'8'171,"0"-2"-106,0 1 1,-7-5-132,-2 2 0,0 3-39,0-2 181,5 0 1,-9-5-197,3 0 165,-3 0-115,-1 0 15,-1-7 1,7 4 37,3-7 0,3 5-70,2-5 1,0 1 33,0-6 1,0 5-8,0 0 1,2 5-105,3-4 146,3 5 0,2-4 7,0 3 1,-1 4-20,6-4 0,-2 5 56,-3 5 1,1-2-56,-6 7 1,5 0 105,-5 4 0,0 1-85,-5 0 0,-2-1 99,-3 1 0,-4 5-64,-11-1 0,4 6 7,-4-6 0,4 6-48,1-6 0,0 1 31,1-5 0,1 4-19,3 1 1,-3 0 14,3-6 0,3 1 60,2 0-74,-3-1 1,7 1 0,-4 0 1,3-7 0,4 0 0,3-3 1,3-3-34,6 3 0,3-4 37,2-1 1,-1 0-132,7 0 0,-1 0 126,6 0 0,6 0 0,1 0 0</inkml:trace>
  <inkml:trace contextRef="#ctx0" brushRef="#br0" timeOffset="17161">9996 2158 7569,'9'0'-764,"1"0"293,0 0 336,5 0 1,-1 0 230,1 0 1,1 0 315,4 0 1,1-1-176,4-4 0,7 3-36,-2-3 1,9-1-127,0 1 0,12-5-59,8 5 0,1-5 20,9 5 1,-4-1-79,-1 1 1,4 3 92,-9-3 1,5 2-46,-1-2 1,3 4-77,2-4 1,-4 1 48,-10-1 1,-5 4-24,-10-4 1,-8 3 40,-6 2 1,-12 0-97,1 0-18,-9 0-8,2 0-409,-7 0 442,0 7 68,0-6-113,0 13 177,0-6 1,0 1 0,0 1 1,0-5-18,0 5 1,0-5-3,0 5 1,0-5 45,0 4 17,0 1-73,0 5 58,0 0-63,0-1 1,2-4 17,2 0 0,0-5 1,5 5 0,-4-7 20,5 2 0,0-4 27,5-1 0,-6 0-28,1 0 0,2 0 2,7 0 1,-2-6 6,2-4 0,2-3 19,-1-2 1,6-4 3,-1-1 0,-2-1-9,1 1 0,-1 2-2,1-6 1,-2 4 171,-8-4-189,1 6 1,-2-3 7,-3 6 0,1-5-1,-6 1 0,0-1-54,-5 5 0,-6 1 64,-4-1 1,-5 0-76,-4 1 1,-4 0 59,-7 5 0,-4-3-105,0 7 1,-6-4 8,6 4 1,-5-5-87,5 5 1,-2 0-449,1 5 1,4 0 578,-3 0 0,3-7 0,2-1 0</inkml:trace>
  <inkml:trace contextRef="#ctx0" brushRef="#br0" timeOffset="19086">11906 2437 7143,'-1'-14'276,"-4"-1"0,3-1-141,-3-4-55,-3 4 0,7-12 1,-4 4 0,3-4-6,2-2 1,0 1 2,0 0 1,0-7 1,0-4 1,0-2-67,0-2-23,0-7 1,0 6 29,0-4 1,2 8-103,3 2 1,-4 1-37,4-1 1,-3 3 40,-2 6 1,0 3-36,0 2 0,0-1 84,0 6 1,1 1-111,4 4 1,-3 0 120,3 1 0,-2 6-7,2 3 130,-3-3-108,11 6 141,-12-11-148,6 11 49,-1-4-16,-4 6 1,9 1 16,-6 4-21,7-3 0,-4 9 12,7-6-24,-7 0 1,5 0 20,-3 0 1,-2 5-17,2-5 1,-1 4 130,6-4-131,0 7 1,0-11 38,-1 4 1,3-3 2,2-2 1,4 5-6,6 0 0,7 0 12,4-5 0,2 0-30,2 0 0,7-7 1,-4 5-48,7-3 1,-2 4 52,2 1 1,3 0-58,-3 0 1,7 0 45,7 0 0,2-5-66,14 0 1,-7-1 52,1 1 0,-14 3-45,-6-3 0,-4 3 24,0 2 1,-5 0-1,-10 0 1,2 0 2,-6 0 0,4 0 4,-5 0 0,0 5-2,-4 0 1,2 5-2,-2-5 1,2 1-54,-7-1 1,-2-3 49,1 3 0,-6 1-53,2-1 1,1 0 26,-1-5 0,1 5-4,-1 0 1,-4 2 13,3-3 1,3-2-4,-3 3 1,1-3 25,-5-2 0,-1 1-27,1 4 0,0-3 93,-1 3-81,1-4 1,0-1-6,0 0 0,-6 0-33,1 0 22,0 0 1,5 0 36,-1 0 1,-4 0-22,0 0 0,-5 0 47,5 0-44,-7 0 0,10 0-2,-3 0 9,3 0 1,1 0 13,1 0 1,-5 0 17,0 0-12,-7 0-14,10 0 1,-11 0-1,11 0-6,-12 0 5,6 0-5,0 0 3,-6 7-3,6-6-15,-7 13 7,0-13 1,1 11 0,4-7 1,-3 1 2,3-1 9,-4-3 1,-1 6-12,0-3 17,7-4-14,-5 12 8,4-11 0,-6 11 1,0-10-1,0 7 0,0-5 1,0 5 0,0-5-3,0 5 0,-5-1 12,0 6 0,0 0-11,5-1 0,0 3 101,0 2 0,0-1-93,0 7 1,0-1 17,0 6 0,0-1-14,0 1 1,2 1 2,3 3 1,-3-5-16,2 1 0,-2-1 22,-2-4 1,5-3-50,0 3 1,0-2 42,-5 1 1,0-1-109,0-3 1,0-2 85,0 6 0,0-6-39,0 2 0,0-4 31,0-1 1,-2-1-1,-3 1 1,4 0 6,-4 0 1,3-6-11,2 1 0,0 0-1,0 5-4,-6-7 32,4 5 4,-11-11 15,5 11-37,0-12 9,-6 6 0,11-7 5,-7 0 55,7 0-58,-10-7 40,5 6 1,-7-6-38,0 7 0,4-5 97,-4 0 1,4 0-83,-9 5 0,-1-5 53,2 1 1,-8-1-16,3 5 0,-9-2 10,-1-3 1,-5 4-28,4-4 0,-1-2 0,2 2 1,-5-1 23,-10 1 1,-5 3-25,-10-3 0,-3-1 13,-6 1 0,-2-2-110,-4 2 0,8 4 63,-8-4 0,-4-2-322,-10 2 0,-5 0 306,5 5 1,6 0-55,9 0 1,1-4-112,-1-1 0,1-5-31,-6 5 205,6 0 1,-8 0-50,6 0 0,9-5-89,11 6 0,1-3 72,4 2 1,1 4-16,0-4 1,12 3-43,2 2 72,-1 0 1,14 0 147,-3 0 0,9 0-152,1 0 1,7 2 503,2 3-521,7-4 240,-3 6-426,6-7 1,6 0 18,4 0 1,9 0-405,6 0 641,3 0 0,8 0 0,1 0 0</inkml:trace>
  <inkml:trace contextRef="#ctx0" brushRef="#br0" timeOffset="19537">12803 2335 7703,'0'-15'453,"0"-5"-247,0 1 0,0-7-148,0 1 49,7-3 1,-4-8-6,7-3 1,-5-8-28,4-2 1,-4-2-107,5 2 1,-7 3 67,2-3 0,2 9-241,-2 0 0,1 6 113,-1-5 0,-2 8-313,7 1 0,0 3 110,5 7 1,-6 1-366,1 4 659,0 0 0,5 7 0,-1 1 0</inkml:trace>
  <inkml:trace contextRef="#ctx0" brushRef="#br0" timeOffset="19921">13582 2379 7569,'0'-10'-384,"0"0"0,5-1 908,0-9-273,0 4 0,-4-12-5,4 3 1,-1-4-30,5-5-176,1-4 1,5-6 25,0 0 1,-1-5 39,1 0 0,-2 5-83,-3 5 1,-2 1-525,-3-1 358,-3 3 1,9 8-292,-6 4 0,0-2 433,-5 6 0,6 0 0,3 6 0</inkml:trace>
  <inkml:trace contextRef="#ctx0" brushRef="#br0" timeOffset="20954">14097 2070 7569,'6'8'-99,"2"-1"1,2-7 271,0 0-50,0 0 1,6 0-16,4 0 1,4-2-114,10-3 0,4 2 171,6-7 1,2 5-36,3-5 1,1 6-41,4-6 1,5 6 44,0 0 0,6 0-105,9-1 0,4 4 23,1-4 1,-3-2-78,-7 2 0,1-1 27,-6 1 0,-5 3 81,-5-3 1,-5-1-143,4 1 1,-7 0 54,-2 5 0,-1-2-49,-9-2 1,0 2 35,-4-3 0,-3 3-62,-2 2 0,-4 0 44,-6 0 1,-5 0-6,0 0 1,-6 0 9,6 0 4,-7 0-179,4 0 1,-5 5 175,3 0 45,-4 0 1,6-3 34,-7 3 17,0-4-54,0 12 1,0-9-10,0 5 1,0-4-10,0 5 1,0 0 9,0 5 1,0-1 17,0 1 1,0 0-19,0-1 1,0 6 32,0 0 1,0 4 5,0-4 1,-5 4 4,0-4 1,0 6-10,5-2 1,-5-2-15,0-3 0,-5-2-99,6-3 0,-3 4 63,2-3 0,3 3-192,-2-8 0,0-2 64,-1 2 1,4-5-599,-4 4 399,3-5 0,2 4 334,0-3 0,7-4 0,1 6 0</inkml:trace>
  <inkml:trace contextRef="#ctx0" brushRef="#br0" timeOffset="21223">16022 2437 7569,'10'0'13,"0"0"163,-7 7 120,4-5-143,-7 4 14,0-6 1,-7-1-105,-3-4 0,-4 3 69,-6-3 0,-1-1-110,-4 1 1,-4 0-21,-1 5-7,1-7 1,-9 6-95,4-4 0,-3 3 39,-7 2 1,-1 0-64,1 0 0,2 0 30,3 0 0,-2 2-755,7 3 848,-1-4 0,6 12 0,-1-5 0</inkml:trace>
  <inkml:trace contextRef="#ctx0" brushRef="#br0" timeOffset="21498">16007 2776 7569,'-14'0'0,"-1"0"0,-5 0-664,1 0 391,-7 0 1,3 0 189,-6 0 0,-1-2 401,1-3 0,-1 2-74,1-7-247,0 7 1,4-9-159,1 7 0,1-1-43,-2 1 204,4 3 0,6-4 0,1 6 0</inkml:trace>
  <inkml:trace contextRef="#ctx0" brushRef="#br0" timeOffset="21730">15919 3084 7569,'-6'8'-392,"-4"-3"0,-8-3 546,-2-2 0,-6 0 1,-3 0-287,-10 0 0,-4-2 99,-1-3 0,0 2 33,0-7 0,0 1 0,0-6 0</inkml:trace>
  <inkml:trace contextRef="#ctx0" brushRef="#br0" timeOffset="22653">13391 953 6833,'0'8'813,"0"-1"-624,0-1 1,0-3-95,0 7 1,0 0-31,0 5 0,0-1-15,0 1 1,-5 1-83,0 4 0,-5 1 75,6 4 0,-6 1-147,5-7 0,-5 8-45,5-3 1,0-3 50,5-1 0,-5-4-41,0-1 0,1-5-24,4 0-590,0-7 753,0 3 0,0-6 0</inkml:trace>
  <inkml:trace contextRef="#ctx0" brushRef="#br0" timeOffset="22964">13523 1262 7749,'-9'1'128,"-1"4"0,5-3-13,-5 3 1,5 1 6,-5-1 0,2 2-99,-2-3 1,-3 3 76,4 3 1,-5 1-111,0-6 1,-1 5 19,0-5 0,1 5 37,-1-5 0,-1-1-115,-4-4 1,7 0 59,-7 0-59,7 0 15,-8 0 0,6-4 33,1-1 0,-1-7-74,0 2 0,1-8 88,-1-1-143,0-1 1,2 1-99,3-1 1,-3-1-524,3 1 769,-3 4 0,-1-12 0,-1 5 0</inkml:trace>
  <inkml:trace contextRef="#ctx0" brushRef="#br0" timeOffset="24750">12303 571 7338,'15'0'219,"0"-2"-406,-1-3 1,1-1 175,0-4 1,1-3-75,4 3 1,1-3-4,3-2 126,4 1 1,-10-1-94,7 0 0,-7 2 70,1 3 1,3-1-36,-3 6 32,1 0 1,-6 0 10,1 0 1,0 0 2,0 5 1,-1 5 19,1 0 0,-5 7 65,-1-3 0,-4 0 57,5 0-135,-7 1 0,4 5-18,-7 0 0,0-1 31,0 1 1,0 0-84,0-1 0,-5 1 72,0 0 1,-6-2-161,1-3 0,2 3 79,-2-4 0,2 0-186,-2 0 232,4-5 0,-1 2 0,-1-6 0</inkml:trace>
  <inkml:trace contextRef="#ctx0" brushRef="#br0" timeOffset="25033">13200 115 6761,'0'10'211,"0"0"1,0-5-111,0 4 1,-5 1 6,0 5 0,-6 0-32,1-1 0,-3 3 9,-2 2 0,0-1 46,1 7-113,-1-7 0,0 9-58,1-2 1,-1 1 72,0-2 0,1 4-170,-1-3 1,0-2 52,0 1 1,6-6-96,-1 2 97,7-4 0,-4-1-128,7-1 1,0-4 209,0 0 0,7-7 0,1 4 0</inkml:trace>
  <inkml:trace contextRef="#ctx0" brushRef="#br0" timeOffset="25232">13450 233 6657,'-15'0'445,"0"1"-395,1 4 0,-1-3-35,0 3 0,-1-2-116,-4 2 41,4-4 1,-5 11-200,6-7 0,0 6 259,1-1 0,-7 3 0,-2 2 0</inkml:trace>
  <inkml:trace contextRef="#ctx0" brushRef="#br0" timeOffset="25651">13435 512 7070,'8'-7'-416,"-1"4"552,-7-7 1,-7 7 12,-2-2-108,2-3 0,-6 6-35,3-3 1,-3 4 48,-2 1 1,1 0-124,-1 0 1,0 0 106,1 0 0,0 1-97,5 4 0,-4 4 21,3 5 0,3 1-19,2 0 1,4-1 34,1 1 0,0 0-3,0-1 0,0 1 27,0 0 1,11-5-15,4-1 1,3 0 11,-3 0 1,6-2-10,3-7 1,4 0 101,1 0 0,1-7-52,-1-2 0,-1-5 82,-3 0 1,2-1-53,-2 0 0,-4-4 11,-1-1 0,-6 1 147,-4 4-183,-3-6 0,-7 9-42,0-2 1,-9 2-8,-5-3 0,-3 6 19,-7-1 1,-1 7-105,-4-2 0,0 3-532,-1 2 298,7 7 321,-4 1 0,10 6 0,-4 1 0</inkml:trace>
  <inkml:trace contextRef="#ctx0" brushRef="#br0" timeOffset="26166">13626 497 7569,'8'7'-694,"-1"-6"621,-7 6 1,0-5 213,0 2-32,0-2 1,0 6-159,0-3 15,0-3 0,0 11 44,0-3 0,0 3-6,0 1 0,5-4 17,0 0 1,6-2-7,-1 2 1,5 1-77,4-6 80,-2 0 0,5-5-24,-2 0 1,-2 0 0,7 0 0,-8-1 0,3-4 1,-4 1 16,-1-5 0,0 0-69,0 0 1,-6-3 57,1 7-29,-7-6 9,4 3-4,-1 0-85,-4 1-28,5 7 105,-14 7 16,5 1-35,-4 6 94,6 1-29,6 0 0,3-2 75,5-3 1,1-4-38,0-6 1,1 0 16,4 0 0,-4 0-6,4 0 1,1-1-34,-2-4 1,1 1 1,-5-5 0,-1 0 2,1 0 1,0-4 6,0 3 0,-1-3 9,1-2 0,-5 0 54,0 1 110,-7-1-170,3 0 0,-17 2-84,-4 3 1,-9 4 81,-1 6 1,-3 0-230,-1 0 1,0 0 69,-1 0 0,2 6-73,4 4 1,3 3 187,6 2 0,-6 0 0,-2-1 0</inkml:trace>
  <inkml:trace contextRef="#ctx0" brushRef="#br0" timeOffset="26951">14244 468 7569,'8'0'-957,"5"0"865,-12 0 476,6 0-367,-7 6 0,0-2 1,0 5 1,0-4-52,0 5 51,0-7 0,0 10-12,0-3 0,0-2-3,0 2 1,0 0 15,0 5-13,0-1 43,7 1-45,1-7 1,1 4-8,1-7 2,0-1 1,5-4-39,-1 0 47,1 0 0,-5-6-34,0-4 1,1 2-7,9-2 0,-4 2 25,4-2 0,-2-3-4,1 3 1,-2-3 108,2-1-102,-2-1 0,-3 5 44,1 0 0,0 2-36,-1-2 0,1 4 68,0 6 0,-5 0-55,-1 0 1,-4 0 110,5 0-101,-7 6 1,4 3-36,-7 5 1,0 1-3,0 0 0,-5-1-9,0 1 1,-5-5-7,5 0 0,0-1-9,5 6 1,-4-5 0,-1 0 23,0-7-13,5 10-13,0-11 46,0 11 0,1-12 5,4 4 0,-1-3 15,5-2-31,1 0 1,5 0 81,0 0 0,4 0-71,1 0 1,-1-5 82,-4 0 0,5-6-70,-1 1 1,6-3 12,-6-2 1,6-1-7,-6-4 1,6 4 31,-5-4 0,6-1-22,-2 1 0,-1-6-3,2 2 0,-6 1 12,6-2 1,-7 6-14,1-6 1,-2 6-98,-3-6 86,1 7 1,-7-3-21,-3 6 0,-3 6-148,-2-1 89,0 6-147,0-2 192,-7 19 1,1 2-36,-4 9 0,-3 2 19,3-6 0,-3 4-80,-2-4 86,0 6 1,-1-3-25,-3 6 1,5-4 2,-5-1 0,7 1 27,-2 4 0,-1-6-5,5-3 0,2 1 33,-2-1-35,7-7 1,-4 0-67,7-3 36,0-4 16,0 1 17,0-7 1,7-2 13,3-3 1,3 2 4,2-7 1,6 0 8,3-5 1,-2 1 4,-3-1 1,4-5 47,1 1-68,-2-1 1,5 6-120,-2-1 1,-2 0 77,1 1 0,1-1-471,4 0 516,1 0 0,-1 1 0,0-1 0</inkml:trace>
  <inkml:trace contextRef="#ctx0" brushRef="#br0" timeOffset="27227">15655 659 7353,'5'-15'-221,"0"0"1,1 1 332,-1-1 0,-3-1-117,2-4 1,3 2-132,-2-6 1,5 6-107,-5-2 52,6 4 190,-9 1 0,11 0 0,-5 1 0</inkml:trace>
  <inkml:trace contextRef="#ctx0" brushRef="#br0" timeOffset="29136">15993 835 7569,'-8'0'-439,"-5"0"0,9 0 401,-6 0 1,1-1 207,-6-4 0,0 3 38,1-3-145,-1 4 0,0-1 18,1-3 1,-6 3 11,0-2 0,-6 2 32,2 2 1,-9-5-46,-1 0 0,-9 0 16,-1 5-32,0 0 1,-13 0-13,3 0 0,-3 0-70,-2 0 1,2 0 40,3 0-1,-5 0-18,0 0 1,-6 0-80,-8 0 6,-1 7 1,-4-6 55,-1 4 0,6 2 37,4-2 1,-1 1-75,-8-1 1,-4-3 63,-6 3 0,1-4-46,4-1 0,4 0 39,11 0 1,-11 0-114,1 0 0,-7 0 64,-3 0 1,6 0-67,4 0 1,-1 2 26,6 3 1,-2-4 40,11 4 1,-4-3 34,4-2 1,-5 0-37,6 0 1,1 0 113,8 0 0,3 0-45,7 0 1,5 0 6,0 0 0,-1-2-70,-4-3 1,5 4 6,0-4 0,6 3 23,-1 2 1,3 0-1,1 0 0,3 5 197,2 0-205,-3 0 0,12 0-8,-4 0 0,4 5 8,1-6 0,1 6-18,-1-5 11,0 0 0,6-3-47,-1 3 2,0-4 69,2 6-46,-5-7 93,11 0-65,-4 0 29,-1 0 14,5 0 104,-4 0-116,-1 0-12,6 0 0,-7 0 4,3 0-5,3 0-23,-5 0 35,7-7 22,0 6 0,0-8-33,0 5 0,0 0 51,0-6 1,5 6 3,0-6 0,0 5 6,-5-5 1,5 0-25,0-4 1,1-1 3,-1 0 0,-1 0 42,5 1 0,-4-7-38,5-4 1,0 2 58,5-1-74,-1-1 1,1-4 22,0-1 1,4-1 1,1-3 1,0 3-18,-6-3-7,7 3 0,-4-4 47,2 1-166,-9 6 50,3 1 0,-5 9-21,7-7 0,-5 7 47,0-1-166,0 2 72,-2 3 1,0 4 25,-3 0-31,-4 7 144,6-4-101,-1 7 34,-4 0 1,6 0 11,-3 0 0,-2 0 22,7 0-35,-7 0 48,11 0-27,-6 0 1,2-5 5,-1 0 0,-4 0 4,5 5-11,0 0 0,5-1 3,-1-4 0,-4 3-38,0-3 40,0 4 0,4-4 3,1 0 0,0 0-9,-1 5 1,6 0 84,0 0 1,6-5-81,-2 0 0,6 0 59,4 5 1,2 0-11,3 0 1,4 0 91,-4 0 1,3 0-73,2 0 1,0 5 83,0 0 0,1 0-96,-1-5 1,0 0 13,0 0 1,2 0-56,3 0 1,9 0 49,11 0 1,4 0-38,6 0 1,1 0-158,3 0 0,-3 0 190,-6 0 1,4-2-26,1-3 0,5 4 9,0-4 1,-8-2-51,-7 3 1,-5-1 56,-15 5 0,5-5-67,-5 0 0,8 0 58,2 5 0,-2-5-90,2 0 1,4 0 17,-4 5 0,-2-1-3,-3-4 1,-6 3 11,1-3 1,1 4-8,-1 1 0,5 0-164,-5 0 182,0 0 0,-7 0-4,-2 0 1,1 4-7,-7 1 1,-2 0 215,-7-5 0,1 5-189,-6 0 0,-1 0-18,-4-5-1,0 6 1,-1-4-33,1 3 0,0-3-6,0-2 1,4 0 3,1 0 1,-1 0 27,-4 0 0,-5 0-89,0 0 25,-1 0 107,6 0 0,-5 0-96,0 0 39,-7 0 1,5 5 9,-3-1 2,-3 1 15,11 2 1,-10-4-28,7 7 40,-7-7-31,10 10 1,-10-6 90,7 3-54,-7 3 10,11-5-11,-13 7-3,12-1 0,-11 1-11,3 0 0,-4-6 5,-1 1 0,0 0 0,0 5 0,0-5-1,0-1 0,0 1-33,0 5 20,0 0 1,0-1-3,0 1 0,0 0-6,0-1 0,-5 1 15,1 0 1,-1-5 14,5-1 0,-5 1-16,0 5 0,-5 0 15,5-1 1,-5 3-14,5 2 0,-6-3 10,1 4 0,2 1-1,-2-1 0,2 1 0,-2-1 1,-1-4 6,6 4 0,-5-4 12,5-1 40,-6 6-60,9-5 1,-9 1 9,6-8 6,0-5-105,5 2-1782,0-6 1400,-7-13 469,6 10 0,-6-10 0,1 13 0,-2 0 0</inkml:trace>
  <inkml:trace contextRef="#ctx0" brushRef="#br0" timeOffset="30845">4425 5701 7569,'14'0'0,"1"0"0,-5 0-529,0 0 281,-7 0 182,10-7 214,-5 6-11,0-6 16,-1 0 61,-7 6-106,0-6 1,-7 6 127,-3-4-182,-3 3 0,-6-4 55,-1 6 0,-12 0-2,-3 0 1,-7 0-4,-7 0 1,-10 0-5,-10 0 1,-2 1-244,-3 4 0,-3-3 201,-6 3 1,-7 1-308,39-4 1,-1 1 0,-1 2 0,-2 2 173,1-3 0,1 1 0,2 1 0,0 1-67,-42 8 1,41-5 0,-2 1 63,0 1 1,0 1-1,-1-2 1,1 1 45,4 0 1,2 0-1,-40 6-276,9 2 1,-1 1 236,2-1 1,0-1 114,4-4 0,7-2-126,3-3 1,6 1 66,4-6 0,5 5 67,10-5 0,3 1-106,6-1 1,1-3 340,-1 3 0,3-2-336,2 2 1,4-3 61,6 2 1,2 0-307,3 1 293,4 3 0,6 11 0</inkml:trace>
  <inkml:trace contextRef="#ctx0" brushRef="#br0" timeOffset="32205">1896 6024 7395,'0'8'-159,"0"5"254,0-11 0,0 6-234,0-3 42,0-3 79,0 4 1,0 1 86,0 2 0,-1 0-9,-4 0 0,2 1 50,-7 5 1,5 1-53,-5 4 0,2-2 24,-2 6 0,-1 1-11,6 4 1,-5-4-9,5-1 0,-5 2 17,5 9 0,-1-4-97,1 3 1,3-3 15,-3-2 1,-1 1-57,1-1 0,-2-4-50,3-1 0,2-1 77,-3 2 0,-2 1-95,3-7 53,-8 7 1,11-9 29,-4 2 0,-2 3 2,2-3 0,0 1-71,5-5 85,-6-7 1,4 5-48,-3-3 1,4-2 34,1 1 1,0-4-39,0 5 0,0-5 37,0 5 0,0-5 51,0 5 0,0-6-59,0 6 1,0-5 66,0 5 1,0-5-4,0 5 8,0-7-24,0 10 7,6-11 1,-3 6 51,7-3-55,-7-4 3,11 6 1,-11-2-6,7 0 0,-6 0 24,6-5 1,-5 1 2,5 4 1,-5-3 37,5 3-2,-1-4 1,6-1-52,0 0 0,0 0 37,-1 0 0,-4 0-26,0 0 0,0-5 23,4 0 0,1 1-11,0 4 0,-1-5-2,1 0 0,2-2 37,2 2 1,-1 4 7,7-4 1,1 2 64,8-2 1,5 1-98,10-5 1,5 4 8,10-5 1,-4 5 2,4-5 1,-4 5-61,-1-5 0,2 6 73,2-6 1,-1 5-127,7-5 1,4 7-194,6-2 0,4-2 219,-4 2 0,-6-1-16,-4 1 0,-2 2 46,1-7 1,4 5 33,-3-5 0,1 5-34,-2-4 0,-9 4 10,-10-5 1,-3 7-5,-2-2 1,-5-2-8,0 2 1,-6-4 7,1 4 0,-3-2-1,-1 2 1,1 4-24,3-4 0,-8-2 220,4 2 0,-4 0-245,3 5 0,1-5 40,-1 1 0,-4-1-35,-1 5 0,-1 0 29,1 0 1,3 0 0,-8 0 0,6 0-1,-6 0 0,1 0-12,-5 0 22,-1 0 1,-1-2 13,-3-3-1,3 3-15,-5-4-6,0 6 5,-1-7 0,-5 6-28,3-4 16,-4 3-3,6-4 10,-7 4-2,0-11 0,0 10 7,0-7 0,0 5-9,0-5 72,0 7 1,0-10-64,0 3 1,-5 2 60,0-2 0,-5 0 34,5-4-46,-6-1 0,4-5 28,-3 1 1,4-3-46,6 3 0,0 1 29,0-7 0,0-1-22,0-8 0,5 3 70,0-3 1,1-2-66,-1 1 1,-2-4-2,7 5 1,-7-5-36,2 4 0,-3-4-14,-2 5 1,-2-5-129,-3 4 1,-1-4 52,-4 5 0,-3 0-43,3 4 1,2 7 57,-2 4 0,5-2-739,-4 1 555,-1 0 1,-3 6-672,3-1 918,3 7 0,1-5 0,-2 5 0</inkml:trace>
  <inkml:trace contextRef="#ctx0" brushRef="#br0" timeOffset="32838">2631 6715 7068,'0'8'-376,"0"5"531,0-11 1179,0 4-1269,0-19 1,0-1 50,0-11 1,2-3-58,3 4 0,-2-4 2,7-1 1,0-7 3,4-4 1,1-7 47,0-2-35,0 0-57,-1-2 0,6 4 54,-1-7 0,-1 7-166,-8-2 1,2 8 89,-7 2 1,-1 1-108,-4-1 0,5 3-26,0 7 1,0 4-116,-5 1 0,0 6-235,0-2 0,0 9 40,0 1 444,0 7 0,7-10 0,1 4 0</inkml:trace>
  <inkml:trace contextRef="#ctx0" brushRef="#br0" timeOffset="33278">3675 6671 7648,'-7'-8'0,"6"-5"101,-4 3 0,3-5-28,2-5 1,0 3 75,0-8-57,0 1 1,0-6-21,0 1 0,0-2 27,0-4 1,7-2-40,3-7 0,3 3 41,1-3 1,-1 8-123,-3-8 0,3 8 118,-3-3 0,-3 4-338,-2-4 0,-2 8-60,2 2 1,-4 1-197,4 8 0,-2-4 497,2 4 0,-3 1 0,5 4 0</inkml:trace>
  <inkml:trace contextRef="#ctx0" brushRef="#br0" timeOffset="35445">13053 2232 7253,'0'8'-248,"0"-2"461,0 1-106,0-5 1,0 6 78,0-3 0,0-4-96,7 6 0,1-2 2,6 0 1,1-1-43,0-4 1,1 0 53,4 0 1,-4 0-78,4 0 0,1 0-50,-2 0 0,6 0 96,-5 0 1,1 0-133,-2 0 20,-2-6 1,4 3 26,-6-7 1,-6 5-16,1-5 1,-2 5 26,2-5-30,-3 1-68,-7-6 99,0 0 1,-7 7-99,-3 3 1,-3-1 48,-1 1 1,-1-5-183,0 5 210,1 0 1,4 0-79,0 0 43,7-6 0,-9 8 34,7-7 1,0 5-5,5-5 1,2 5 137,3-5-137,-3 1 0,11-6 35,-4 0 0,5 1-30,0-1 1,6-5 222,-1 1-206,1-1 1,-4 1 50,4-1 0,-9 0 107,4 6 0,-5-1-78,0 0-24,-4 1 0,-14 0-183,-7 5 61,1 2 0,-14 2-112,3 0 0,-1 0 180,2 5 0,-11 7 0,4 1 0</inkml:trace>
  <inkml:trace contextRef="#ctx0" brushRef="#br0" timeOffset="49779">6703 2702 7569,'-13'2'48,"3"3"1,-9-4 88,9 6 1,-20-7-24,1 0-137,-7 0 87,-8 0 0,-8 0-79,-7 0 1,-13-5 54,-11 0 1,-6-2-448,-4 3 1,4 2 387,-5-3 0,8 3-84,-2 2 0,1 0-67,-11 0 81,13 7 1,0-1-65,17 4 1,-3 2-177,8-7 0,1 6 329,8-1 0,-3 1 0,6-1 0,0-2 0,2 4 0,0 4 0</inkml:trace>
  <inkml:trace contextRef="#ctx0" brushRef="#br0" timeOffset="50078">5277 3011 7437,'-15'0'-577,"1"0"475,-1 0 0,-6 0 153,-4 0 0,-2 0 187,-3 0 1,-1-2-188,-3-3-27,-4-3 1,-6-5-5,0 3 1,5-3-5,0 3 1,8-4-22,1-6 1,7 4-6,9-4 1,1 2-56,3-1 73,3 2 0,9-11-51,3 4 0,5-4-115,9-1 1,6-1 157,9 1 0,4 0 0,6-1 0</inkml:trace>
  <inkml:trace contextRef="#ctx0" brushRef="#br0" timeOffset="50763">11598 2496 7569,'8'8'-972,"-2"-1"1842,-6-7-745,-6 0 1,-2 0-63,-7 0 0,-6 0 1,-4 0 1,-2 0 7,-3 0 0,-12 0-75,-7 0 0,-15 0-12,-9 0-141,-1 0 1,-16 0 9,7 0 1,-5 0 47,9 0 1,-4-5-468,5 0 264,-7 0 17,10 5 1,-5 0-1,6 0 1</inkml:trace>
  <inkml:trace contextRef="#ctx0" brushRef="#br0" timeOffset="51063">10804 2790 7240,'-7'8'-319,"-1"-1"1,-10-7 722,-6 0 1,-7 0-204,-13 0 0,-9-7-105,-5-2 1,-3-9-30,-7-2 0,10-1-2,0 1 1,9-1-26,0-4 1,9-2-73,6 2 0,10 2-85,4-1 54,-3-1 1,12 1-139,-4-1 1,10 3 46,0-3 1,10-3-507,5 4 295,10 3 365,2-1 0,14 1 0,2-2 0</inkml:trace>
  <inkml:trace contextRef="#ctx0" brushRef="#br0" timeOffset="36663">3293 6641 7569,'0'10'-15,"0"0"0,-2-5 124,-3 5 101,4-7-133,-6 4 352,7-7-279,0-7 1,0-1-112,0-7 1,2 0 93,3 1 1,-2-6-119,7 1 1,-5-8 35,4 3 0,-4-4-79,5-1 0,-7-1-23,2 1 0,-1 0-118,0-1 1,-2 7-310,3 4 1,-3 2 229,-2 3 1,0 4-543,0 0 398,0 7 392,0-4 0,0 1 0,0-2 0</inkml:trace>
  <inkml:trace contextRef="#ctx0" brushRef="#br0" timeOffset="36930">3513 6392 7569,'0'8'-420,"0"5"0,-6-10 735,-4 7 1,-3-7-184,-2 2 1,0 2-43,1-3 1,-7 1 27,-4-5 0,-3 0 5,-1 0 1,-1 0-174,1 0 121,-7 0 1,5 0-79,-3 0 0,-2-6 107,2-4 0,-1-3-165,6-2 0,4-4 65,1-1 1,8-6-101,1 1 0,2-2-48,8-3 0,7-1-43,7-3 1,6 3-43,5-3 1,3 1 232,6-1 0,7 3 0,1-5 0</inkml:trace>
  <inkml:trace contextRef="#ctx0" brushRef="#br0" timeOffset="38106">4660 6039 6764,'15'0'178,"-1"-2"-105,1-3 1,5 4 8,-1-4 0,9 3 77,1 2 1,2-5-89,8 0 1,2-1 16,8 1 0,-3 2-14,3-7 1,2 5-117,-2-5 0,5 5 82,-5-5 0,4 7-88,-4-2 0,-1 4 58,-9 1 1,0 0 25,-9 0 0,1 0-55,-12 0 1,1 0 39,-5 0-73,-1 0 68,1 0-3,-7 6-79,-1-4-16,-7 11-16,0-5-113,0 7 169,-7-1-72,-1 1 79,-7 0 0,5-2-35,1-3 28,5 3 1,-2-10 88,6 7 0,1-7-33,4 2 1,4-3 15,5-2 0,3 0 70,2 0 0,-1 0-48,7 0 1,-6-7 31,6-3 0,-6-3-59,6-2 1,-6-1 63,6-3 0,-2 1-46,1-7 0,2 5 153,-6-4-152,6 6 1,-10-8 155,4 6-96,-4-6 0,-6 10-30,0-4 1,-7-1 3,2 1 1,-5 1-103,-5 4 0,-8 5 60,-6 0 0,-8 6-233,3-6 0,-5 7 72,-6-2 1,4 3-140,-3 2 0,8 0 264,1 0 0,1 0 0,-6 0 0</inkml:trace>
  <inkml:trace contextRef="#ctx0" brushRef="#br0" timeOffset="39780">6336 6436 6227,'-7'-9'777,"5"-5"-513,-3-1 11,4 0-116,1-12 0,0 9-50,0-7 0,0 1 12,0-6 1,0-4 8,0 0-4,6-1 1,-2 1-62,5 0 0,-5-7 26,1 2 1,-2-4-94,2-1 0,-4-3 75,4 3 0,-3-4-182,-2 9 0,0 3 50,0 2 1,-5 5-103,0 4 0,0-3-29,5 4 1,0 3 112,0 1 1,0 4 53,0 1 1,2 5-1,3 0 0,-4 5 116,4-4-93,-3 5 0,0-2 83,2 6-84,-2 0 1,6 0 44,-3 0 1,-2 5-29,7 0 1,-5-1 2,5-4 1,-5 5 22,5 0 1,-1 2 3,6-2 1,0-4 53,-1 4 1,8 2-78,2-2 0,4 0 53,1-5 1,2 0-42,4 0 1,2 0 6,7 0 0,5 0 9,0 0 1,7 0-48,-2 0 1,0-5 15,4 0 1,5 0 3,10 5-1149,1-7 1006,6 6 136,1-6 0,-1 7 10,-6 0 62,-1 7 1,-6-6-219,7 4 1,4 2 209,0-2-55,7 0-3,-9-5 1,-3 0-11,-9 0 20,3 0-42,0-7 0,6 1 10,1-4 0,-4-2-89,3 7 1,-9-4 102,5 4 0,-9-2-105,-6 2 1,-2 4 46,-3-4 0,-3 3 24,3 2 1,-8-5-10,-2 0 1,-8 0 597,-2 5 1,-1 0-581,-8 0 1,-1 0 170,-4 0 1,0 0-179,0 0 0,-6 0 11,1 0 1,-5 0-27,5 0 1,-5 0 21,5 0 1,-6 0 29,6 0-51,-7 0 62,11 0-20,-13 7 0,6-4-19,-7 7 1,0-5 11,0 5 1,0-5-5,0 4 1,-5-4 6,0 5 0,-5-5-6,5 5-1,-6 0 1,8 4-2,-7 1 9,6 0 1,-2-1-6,6 1 0,0 5 0,0-1 1,0 1-4,0-5 0,0 6 2,0 3 0,0 4-2,0 1 0,0 2 2,0 4 0,2-3 5,2 8 1,-2-3-5,3 2 0,-2 2-7,2-6 0,-3 0-9,3 0 1,-4-6-2,-1 1 1,0 2-76,0-7 1,-1 4 78,-4-9 1,3 6-47,-3-2 0,-1-2 33,1-3 1,-5 2-61,5-1 1,-1 5 65,1-6 0,1 1-16,-5-6 59,5 1 0,-4-2-81,3-3 106,4 3-81,-6-11-9,7 4 22,-6-6 20,4 0 1,-6 0 4,3 0 2,3 0 72,-4 0 1,4 5 35,-3 0-105,4 0 1,-13-3 22,5 2 1,1-2-15,-2 3 0,-5-3 55,-5-2 0,-1 0-38,2 0 0,-4 0 0,-7 0 0,1 0 94,0 0 1,-3 0-95,-2 0 1,-3 0 76,-7 0 1,-17 1-56,-12 4 1,-14-3-245,36 0 0,-1 1 0,1-2 0,-1-1 214,1 0 0,-1 0 0,0 2 0,-2 1-49,-2 0 0,0-1 0,2 1 0,0-1 25,-5-2 0,0 0 1,6 0-1,0 0-34,1 0 1,1 0 0,-1 0-1,1 0 3,-47 0 0,48 0 0,-1 0-142,-1 0 1,1 0 0,-44-5 68,7 0 0,6 0 81,9 5 1,-1 0-201,1 0 1,6 0 190,3 0 1,6 0-115,4 0 0,10 0-2,9 0 1,6 0-260,4 0 291,4 0-452,13 0 611,26 0-50,3 0 0,-1 0 0,-2 0 0,1 0 0</inkml:trace>
  <inkml:trace contextRef="#ctx0" brushRef="#br0" timeOffset="40092">7291 6524 7607,'0'-10'-350,"0"0"1,0-1 496,0-9 0,0-3 374,0-6 1,0-2-240,0-3 1,6 1-138,4-6 0,5 0-67,5-6 16,-4 1 1,5 0-64,-6 0 1,4 0-154,1 0 0,0 1-344,-6 4 0,1 2 231,0 2 1,-1 6-820,1 0 1054,0 6 0,6 2 0,2-2 0</inkml:trace>
  <inkml:trace contextRef="#ctx0" brushRef="#br0" timeOffset="40432">8143 6406 7569,'15'8'-450,"0"-1"1,-5-12 477,-1 0 0,-4-6 288,5 1 0,-5-3 108,5-2-261,-7-6 1,5 3 66,-3-7 1,-3 6-103,3-6 1,1-1 22,-1-8 1,5 1-33,-5-6 1,5 0-76,-5-5 1,4 0 83,-4 0 0,5-5-310,-5 0 1,5 1-154,-5 9 1,4 3-191,-4 7 1,0 1 524,-5 3 0,7 4 0,1 6 0</inkml:trace>
  <inkml:trace contextRef="#ctx0" brushRef="#br0" timeOffset="40966">8290 5774 7629,'-14'0'290,"-1"0"1,0 0-196,1 0 1,-3 0-156,-2 0 0,1 2 114,-7 3 0,6-2-1,-6 7 0,6 0-121,-6 4 1,7-1 96,-1-3 0,-3 3-121,3-3 1,1 3 49,8 2 1,-2-5-103,8-1 1,-6-4-116,5 5 37,-7-7 98,11 10 74,-6-11 1,7 6 39,0-3 0,2-3-106,3 3 195,-4-4-160,13-1 222,-13 7-125,6-6 1,-2 8-1,-1-5 0,1 0 68,-5 6 2,0-7 39,0 10-112,0-5 1,0 7 15,0-1 0,-1-4 16,-4 0 21,3 0 1,-9 5-13,6-1 1,-2 1 0,2 0 1,4-6 9,-4 1 0,3 0 16,2 5-17,0-1 0,-5 1-21,1 0 0,-8-2 9,2-3 0,-3 3-6,-1-3 1,-3 1-50,-2-1 0,2 3 1,-2-3 0,-3-2-114,3 2 1,-2-2-225,1 2 0,4-2 43,-4-3 297,4-4 0,1 12 0,0-4 0</inkml:trace>
  <inkml:trace contextRef="#ctx0" brushRef="#br0" timeOffset="42002">9422 5818 7569,'15'0'-604,"0"0"0,-1 0 532,1 0 1,1 0 754,4 0-529,-4-6 1,14 2 60,-1-5 0,7 0 55,8 0-232,7-4-10,1 4 1,9 0 111,2-1 1,-2 5-55,2-5 0,-7 2 23,-2-2 0,-7-1 15,2 6 0,0-2-147,-5 2 1,7 4 3,-12-4 0,0-2-35,-9 2 1,-3 1-14,-2 4 1,-4 0 94,-6 0 1,-5 0-121,-1 0 91,-5 0 1,7 1-109,-6 4 1,0-2 47,-5 7 1,5-5-75,0 5 0,0-5 26,-5 5 0,0-1 20,0 6 0,0 0 70,0-1 1,0 1-39,0 0 0,0 0 36,0-1 0,0 1-35,0 0 0,0-1 126,0 1 1,1-5-104,4 0 0,-2-5 126,7 4 1,-5-5-38,5 1 0,-5-4 35,5-1 1,-1 0 15,6 0 1,0-1-84,0-4 1,-1-4 62,1-5 0,1-1-49,4 0 0,-4-4 37,4-1 1,1-1-24,-1 1 1,4 2 110,-4-6 0,-1 6-67,-4-2 0,-2-1 18,-3 1 1,-4 1-75,-6 4 1,-1 0-62,-4 1 0,-3 1-18,-7 3 1,-1-3 53,-4 3 0,4-3-160,-4-2 1,-1 5 38,1 1 1,1 4-60,4-5 1,0 7-49,1-2 1,4 2-482,0-2 694,0 3 0,-11-5 0,-2 7 0</inkml:trace>
  <inkml:trace contextRef="#ctx0" brushRef="#br0" timeOffset="43552">11363 6450 7569,'0'-9'0,"0"-1"0,-5 0-613,0-5 303,0 1 0,5-6-96,0 0 976,0-12 1,5 6-274,0-14 1,6 6 183,-1-5-325,3 0 0,-3-12-120,0-3 24,-1-3 1,1-3-5,0-4 0,-7 8-84,2-2 1,-3 4-139,-2 0 0,5 3 66,0 7 1,-1 5-124,-4 0 1,0 8 63,0 1 1,0 1-42,0 4 1,0 4 89,0 1 1,0 9 129,0 1-114,0 7 267,0-4 1,0 19-137,0 3 1,5-2 59,0-4 1,2 0-48,-2 0 1,-2 3 8,7-7 1,0 4 35,4-4 0,3 2-63,2-2 0,-1-4 62,7 4 1,-1-3-53,6-2 1,5 0 96,5 0 0,1 0-76,-2 0 1,6 0 91,-5 0 0,10 0-96,-6 0 0,4 0 8,-4 0 1,6-2-31,4-3 0,15 4-13,4-4 1,14-2-1329,-4 2 1287,1 1 1,-9-1 78,3 0-134,-3 0 92,5 5 0,-1-5-68,-1 0 1,-6 0 48,-8 5 0,-6 0 24,-4 0 1,-3 0-10,-7 0 1,5 0-30,0 0 30,7 0-518,-4-6 473,7 4 1,-2-6 634,-3 3 1,1 3-709,-6-3 0,0-1 118,-5 1 0,4-2-78,-4 3 0,6 2 25,-10-3 0,4 3-12,-10 2 1,-5 0 367,-4 0 0,-7 0-377,1 0 122,-2 7-86,-3-5 1,-5 6-34,-4-3 0,-2-4 31,2 4-11,-4-3 0,8-2 4,-5 0 11,-2 0 0,9 1 51,-6 4-73,0-3 87,2 4-71,-6 1 73,6 1-49,-7 7 0,-2-2-16,-3-3 15,4 3-1,-12-5 0,11 7 2,-3-1 1,-1-4-7,1 0 10,0 0 0,5 4-7,0 1 1,0 0 7,0 0 1,0 4-7,0 1 1,0 4 5,0-4 0,0 6-3,0-1 0,0 2-3,0 3 1,0-1-48,0 0 1,-2 2 44,-3 4 1,4-3-43,-4 8 0,-2-3 36,2 2 0,0-1-59,5-4 1,0-3 44,0 4 1,2 1 10,3-2 1,-3 0-14,3-4 0,-4-3-1,-1-2 1,-1 3-72,-4-4 0,1-1 71,-5 1 0,4-4-1,-5 5 0,5-6-31,-5 6 61,7-7-84,-10 3 172,11-6-179,-4-7 11,6-2-9,0-6 47,-7 0 79,6 0-84,-6 0 105,7 7-104,0-6 71,-7 12 1,4-11 11,-7 3 28,7-3-31,-10 4-27,5-4 1,-5 6 62,3-3 0,-3-4-59,3 4 1,-5-3 86,-4-2 1,1 0-77,-7 0 0,1 0 53,-5 0 0,-7 2 1,-4 3 0,-5-4 11,-9 4 1,-18-3-30,-16-2 0,-10 5-239,0 0 1,3-1 233,2-4 1,37 0 0,-1 0-224,-1 0 0,-1 0 1,-1 0-1,0 0 152,4 0 1,0 0-1,2 0 1,2 0 42,-2 1 0,0-2 0,-3-1 0,-1 0-70,2-1 0,0 1 0,0-1 1,1 1 9,-43 2 1,8 0-167,7 0 1,6 5 95,-2 0 0,6-1 97,4-4 1,6 0-142,9 0 1,0 0 66,10 0 1,-2 0 105,12 0 1,4 0-181,6 0 1,6 0 179,-2 0-26,4 0 0,3 10 0</inkml:trace>
  <inkml:trace contextRef="#ctx0" brushRef="#br0" timeOffset="43869">12171 6568 7095,'0'-15'-159,"0"1"0,0-8 472,0-2 0,2-11-63,3-4 1,3 0-186,6-5 0,6 3 24,0-8 1,6 2-90,-2-2 0,4 1 48,1-5 0,1-1-87,-1-5 1,-6 2-66,-3 3 0,-6 0-258,-4 10 0,2-2-493,-7 12 855,-1 6 0,-4 0 0,0 5 0</inkml:trace>
  <inkml:trace contextRef="#ctx0" brushRef="#br0" timeOffset="44219">13185 6436 7569,'8'0'93,"-1"-4"63,-7-5 0,0-1-90,0-10 0,0-4 76,0-6 0,0-1 0,0-8 0,2 0-99,3-5-29,3 0 0,6-2-33,1-3 1,1-5 43,4-10 1,-2-1-39,6-4 0,-6 4 22,2 6 0,-9 5-420,-1 0 1,-5 9 187,5 1 1,-7 8-712,2 11 934,-3 4 0,-2 6 0,0 1 0</inkml:trace>
  <inkml:trace contextRef="#ctx0" brushRef="#br0" timeOffset="44702">13215 5598 7569,'-7'8'-595,"-1"5"0,-7-6 591,1 2 1,-1 4 410,0-3 1,-4 3-249,-1 2 0,-6 0-201,1-1 1,-2 8-5,-3 2 88,1 4 1,-1 1-31,1 1 0,0 1 36,-1 3 0,1-8-49,-1 4 1,6-4 44,-1 3 1,7-1-106,-1-4 1,3 2 76,1-6 0,2 0-92,3-6 1,3 1 16,7 0 1,0-1-51,0 1 0,4-2 103,5-3 1,1 1-16,10-6 1,1 0 26,-1-5 0,4 0-37,-4 0 0,-1-5 153,-4 0 1,3-6-45,-3 1 1,3-4 32,-8-6 1,-4 4-128,-1-4 0,-3 4 5,-2 1 1,0 0-448,0 1 0,-7 4 458,-3 0 0,-9 0 0,-4-5 0</inkml:trace>
  <inkml:trace contextRef="#ctx0" brushRef="#br0" timeOffset="45620">14435 5789 7569,'6'8'-329,"-3"0"230,7-3 0,-5-3 425,5 3 0,0-4 110,4-1-278,1 0 0,5-6 35,-1-4 3,8 3-65,-5-6 34,8 12-92,-1-12 1,9 11 30,6-3 1,3-1-18,12 1 0,-2-2-98,12 2 0,-1 4 90,6-4 1,-1 1-90,1 0 1,-1 0-94,1-6-74,6 1 0,-8-1 87,-4 0 0,-4 5 74,-15-5 1,-7 5-43,-7-4 0,-9 4 58,-2-5 0,-6 7-104,2-2 1,-4 2 94,-1-2 1,-5 3-272,0-3 189,-1 3 1,6 2 168,0 0 0,-5 0-166,-1 0 1,-4 0 25,5 0 1,-5 0 27,5 0 0,-5 0-83,4 0 97,-5 0-27,2 7 1,-6-4 117,0 7 1,0-5-66,0 5 1,-5-5-31,0 4 0,-4 1 27,4 5 1,-2-5-19,2 0 0,2-1 19,-7 6 1,7 1-11,-2 4 0,-1-4-19,1 4 1,0 3 14,5 1 0,0-1-4,0 2 1,0-2-23,0 1 1,0 2-3,0-6 1,-5-1-83,0-4 0,0 0 57,5-1 1,-5-4-119,0 0 1,-1-7 17,1 2 163,3-3 0,-4 4 0,6 3 0</inkml:trace>
  <inkml:trace contextRef="#ctx0" brushRef="#br0" timeOffset="45919">16228 6068 7569,'10'2'-680,"0"3"166,-1-4 291,6 6 1,0-7 146,-1 0 1,-4 0 1105,0 0-256,-7 0-490,4 0 0,-2-2 260,0-3-419,0 4 1,-14-6 10,-5 7 1,-8 0-109,-7 0 0,-8 0 134,-8 0 1,0 0-188,-9 0 1,2 0 39,-2 0 0,3 0-13,7 0 1,-2 0-280,-3 0 0,3 0 127,-3 0 0,5 5-333,5 0 1,-2 1 191,7-1 1,1-3-207,9 3 1,3 1 496,6-1 0,0 7 0,1-4 0</inkml:trace>
  <inkml:trace contextRef="#ctx0" brushRef="#br0" timeOffset="46179">16096 6377 6963,'-15'8'-294,"0"-3"1,-4-3 740,-1-2 1,-6 0-228,1 0 1,-2 0-109,-3 0 0,6-5-80,-1 0 0,6-2-63,-6 2 0,7 4-330,-1-4 221,2 3 0,3 2-572,-1 0 712,7 0 0,-5 0 0,5 0 0</inkml:trace>
  <inkml:trace contextRef="#ctx0" brushRef="#br0" timeOffset="46411">15978 6686 7569,'7'8'-828,"-6"5"1343,12-12 3,-11 12-367,4-11 1,-7 5-46,-4-7 1,-8 0-187,-7 0 50,-6 0 1,5 5-126,-4-1 0,-2 1 33,2-5 122,-3 0 0,-8 0 0,-1 0 0</inkml:trace>
  <inkml:trace contextRef="#ctx0" brushRef="#br0" timeOffset="47878">11098 6230 7569,'-7'10'375,"-2"-1"-238,-11-5 1,-3 7-86,-6-6-3,-1 0 0,-6-5 72,-3 0 0,-5 0 62,-5 0 1,-5-7-353,-9-2 0,1 0 137,-7 0 1,12 5-322,-2-1 1,7 4 214,3 1 1,1 0-642,14 0 779,0 0 0,4 0 0,1 0 0</inkml:trace>
  <inkml:trace contextRef="#ctx0" brushRef="#br0" timeOffset="48170">10260 6568 7569,'-13'8'78,"2"-1"115,-14-7 1,-1-7 22,-8-3 0,-10-3-127,-10-1 0,-3-6-160,-2 0 0,2-4-164,3 4 178,3-6 1,14 8-82,2-6 0,11 6 107,4-2 1,10-1-131,5 1 0,5-6 27,5 2 1,7 1-41,12-2 45,1 7 1,19-9 128,0 2 0,7-3 0,7-1 0</inkml:trace>
  <inkml:trace contextRef="#ctx0" brushRef="#br0" timeOffset="48879">6233 6392 7569,'-10'8'-501,"0"-3"0,5-2 467,-5 2 0,-1-4 92,-9 4 0,2-3 128,-6-2 1,-1 0-18,-4 0 0,-7 0-101,-3 0 0,-4 0-56,-1 0 1,-2 0 61,-3 0 0,-4 0-139,-11 0 0,2 0-19,-7 0 0,1 0-113,-6 0 0,12 0-45,3 0 1,10 5-7,0 0 1,10 5 247,5-6 0,3 14 0,1-1 0</inkml:trace>
  <inkml:trace contextRef="#ctx0" brushRef="#br0" timeOffset="49121">5145 6759 7569,'-21'-8'0,"4"0"-54,-2 3 125,-4-3 0,2-7 145,-4 0-176,-3 1 97,12-1 1,-10-5 186,6 1-187,7-8 1,2 5-91,6-8 1,0 1-49,5-1 1,0 1-255,0 0 0,0-1 187,0 1 1,5 4 67,0 1 0,6-1 0,-3-4 0</inkml:trace>
  <inkml:trace contextRef="#ctx0" brushRef="#br0" timeOffset="52691">1793 6568 6582,'0'8'411,"0"-1"330,0-7-612,-6 0 53,4 0 1,-11 0-63,3 0 0,-3 0 87,-1 0 1,-1 0-90,0 0 0,-1 0-47,-4 0 1,-1 0 24,-3 0 1,-3 0-8,8 0 1,-2 0-119,1 0 1,4 0 84,-4 0 0,4 0-103,1 0 1,0 0 55,1 0 1,-8 0-46,-2 0 0,-1 0 65,-4 0 0,1 0-93,-11 0 0,-7 0 50,-8 0 1,-1 5-72,1-1 1,-1 1 60,6-5 0,0 0-9,4 0 1,8 0-71,3 0 1,4 5 43,6 0 1,2 0-24,8-5 1,-1 0-10,0 0 61,7 0-36,-5 7 24,11-6 79,-4 6-96,12-7 54,-4 0-35,11 0 61,-11 0 241,4 0-201,-12 6-59,4-4 31,-11 4 9,11 1 0,-6-4-27,3 7 1,2-5 19,-7 5 0,5 0-17,-4 4 0,-1-2 9,-5 2 0,0-2-27,1 7 1,-1-2-2,0-3 0,4 3-33,-4 2 1,5-1 45,-4 7 1,-1-7-73,5 1 65,-3-2 1,0-3-60,3 1 0,-1-5-5,6 0 1,-2-2-53,3 2-22,2-4-192,-5-6-87,7 0 0,12-1 450,3-4 0,-2 3-91,-4-3 0,-4 2 225,5-2-161,-7 3 109,4-4-168,-1-1-78,-4 6-32,5-12 0,-6 11 13,4-3-358,-3-3 503,11 6 0,-5-11 0,7 5 0</inkml:trace>
  <inkml:trace contextRef="#ctx0" brushRef="#br0" timeOffset="52958">882 6950 7569,'0'8'246,"0"-1"0,-6-7-184,-4 0 1,-8 0 97,-2 0 1,-6 0-72,2 0 1,-6-2 125,-4-3-91,3 4 1,-13-6-60,0 7 1,-2 0 51,-8 0 1,2 0-246,-2 0 87,-3 7 1,11-6 42,-3 4 0,8 2-110,2-2 0,8 4-94,2-4 0,1 0-250,8-5 1,1 5 451,4 0 0,7 6 0,1-2 0</inkml:trace>
  <inkml:trace contextRef="#ctx0" brushRef="#br0" timeOffset="53290">691 7273 7569,'-10'0'-126,"0"0"170,1 0 0,-6 0 60,0 0 0,-6 0 23,-3 0 1,-4 0-22,-2 0 0,1-1-226,0-4 1,-1 3-144,1-3 237,-1 4 0,8-4-289,2 0 0,4 0 23,1 5 292,0 0 0,0 0 0,1 0 0</inkml:trace>
  <inkml:trace contextRef="#ctx0" brushRef="#br0" timeOffset="53517">662 7509 7569,'-20'1'-243,"0"4"0,-7-3-789,-3 3 1058,-6-4 0,-9-1 140,-4 0 1,-2 0-214,-3 0 1,5-5 46,10 1 0,-4-8 0,6 4 0</inkml:trace>
  <inkml:trace contextRef="#ctx0" brushRef="#br0" timeOffset="56885">2484 4584 7569,'2'13'-808,"3"-4"886,-3-2 1,6-7 597,-3 0-535,-4 0 1,12-2-147,-3-3 27,3-3 1,2-3-3,0-4 1,-1 4-5,1-9 0,6-3 43,4-1 0,2-4 3,3-1 0,-1-1-68,1 1 33,6-7 0,-7 5 40,0-4-141,1 4 98,-7 2-23,-1 6 1,-2-3 1,-10 6 1,-4 1-14,-6 4 1,0 5-27,0 1-2,0 5 0,-6-2-80,-4 6 0,-3 1-14,-2 4 114,-6 3 1,5 9-32,-4 2 0,-1-1 16,1 7 1,-4-1 18,4 6 0,-1-6-20,1 1 0,4 1 43,-4 8 0,2-3-33,-1 4 0,3-4-11,-4-2 0,4-1 1,1-4 1,0 2-3,1-6 0,0 0-158,5-6 132,2-6-127,7-1 140,0-20 0,7 1 81,2-12 0,9 4-79,2-4 0,1 4 101,-1-4 1,-2 6-56,6-2 0,1 1 11,4 4 0,-1-3 119,-4 8 0,3 4-72,-8 1 0,1 3 102,-5 2 1,-2 2-71,-4 3 1,-2 3 53,-7 6 1,0 1-77,0 0 0,-2 1-14,-3 4 0,-3-4-11,-6 4 0,-1-2-70,0 1 1,0-2 7,1 2 1,-1-7 59,0-3 1,6-5-160,-1 1 1,5-4 28,-5-1-209,7 0-252,-4 0 692,14 7-180,1 1 1,5 7 204,-3-1-173,-4-5 0,-1 4 118,0-4 180,7-2-212,-4 6 1,6-11-12,1 3 0,5-4-148,-1-1 114,7 0 0,-8 0-41,7 0 1,-1-6 38,6-4 0,-7-2 26,-4 3-41,4-4 0,-7 4-5,4-5 1,-4 1-1,-1 3 1,0-3-4,0 3 0,-6 2 13,1-2-81,-7 7 88,10-10-141,-11 11 124,5-5-94,-1 7 74,-4 7-14,11 1 1,-10 7-2,7 0 0,-2-6 13,2 1 1,3-5 2,-3 5 0,3-7 124,1 2-123,8-3 1,-6-2 87,4 0 0,-4 0-76,-1 0 0,-1-5 6,1 0 1,-5-7 2,0 3 0,-5-4 29,4-2 1,-5 5-21,1 0 0,-4 0 54,-1-4-70,0-1 0,-1 2-2,-4 3 0,-8 4-15,-7 6 0,-5-5 25,6 0 0,-6 0-126,6 5 1,-6 5 70,6 0 0,-1 5-129,5-6 1,2 8 81,4-2 0,0-2-175,4 2 199,4-1 1,-6 1-10,7 0 0,2-7 45,3 2 1,3-3-47,7-2 0,1 0 121,4 0-12,-4-7 0,12 4-41,-4-7 1,2 0 81,-1-4 1,3 4-57,-4 0 1,2 0 84,-1-4 1,1-1 28,-7 0-62,1 7 1,0-5-28,-1 3 0,1 2-7,-5-2 0,-6 7 49,1-2-31,-7 3 6,4 2-31,-7 7 1,-7 1-21,-2 7 1,-11 1-7,-4 4 1,-6 4-81,-4 11 90,3-4 0,-10 9-35,7-5 1,-6 4 34,6-5 0,0 5-119,4-4 104,1-1 0,0-5-49,-1 1 0,3-2-108,2-4 0,4 1 95,6-11 1,5 4-79,1-8-143,5-3 206,-2-1 139,19-19-108,-3 3 1,16-16 35,-7 7 0,7-8 15,-1 3 0,1 1-18,-1-1 1,2 1 5,-2-2 0,7-1 18,3 6 1,1-1 77,-2 2 0,-3 4-18,3 0-67,4 1 0,-7 7-178,3-3 0,-3 2 55,-1 3 0,-1 3-184,0-2 0,-4 0-98,-1-1 399,1 4 0,4-12 0,1 5 0</inkml:trace>
  <inkml:trace contextRef="#ctx0" brushRef="#br0" timeOffset="57359">4410 4363 7569,'-8'15'-71,"3"-1"-141,-3 1 328,0 0 0,-7-2 55,0-3 1,0 1-102,1-6 1,-1 2-87,0-3 75,1-2 0,-1 3-107,0-10 1,5 2 20,1-7 14,5 7 0,-2-10 40,6 3 0,0-3-80,0-2 1,6-4-13,4-1 0,3 0 77,2 6 1,0 1-25,-1 3 0,6-2 14,0 7 0,-1 1-9,-4 4 0,4 0 6,1 0 0,0 0 187,-6 0-121,1 6 0,-7 2 11,-3 7 0,-3 1-69,-2 4 19,0-4 0,-2 7-7,-3-3 1,-5-4-1,-9 4 1,1 1-12,-7-2 1,6 6-18,-6-5 0,6 4-88,-6-4 105,7-1 1,-3-4-31,6 0-33,1-7 56,5 5-184,-4-11 174,12 11 1,-4-12-131,10 4 1,4-3 69,11-2 1,-2-2-124,7-3 1,1 4-83,8-4 0,-3-2 274,3 2 0,4-6 0,-1 3 0</inkml:trace>
  <inkml:trace contextRef="#ctx0" brushRef="#br0" timeOffset="58584">4704 4833 7569,'-12'10'-597,"-2"0"624,-4-7 1,-3 9 334,-4-7 0,-4 1-193,-6-1 1,3-3-23,-7 3 0,-2-4-63,-8-1 0,-5 0-104,-10 0 1,-3 5-18,-6 0-128,6 0 1,-5 0 62,3 0 0,-4 5 105,-6-6 0,-2 6-146,-8-5 0,8 5 33,2-5 1,4 5-113,2-5 195,-1 6 0,1-9-136,-1 2 60,7 5 1,2-8 84,6 4 0,12-3-1,3-2 1,5 0-10,-1 0 1,6 0 71,10 0 0,-3-5-80,8 0 0,-6 0 14,6 5 1,-2 0-107,1 0 0,2 0 231,-7 0 0,6 0-109,-6 0 0,1 0-36,-6 0 1,8 0-51,2 0 0,4 0 44,1 0 0,2-2-5,3-2 1,4 0 84,6-5 0,0 4-112,0-5 143,0 0 0,0-5-55,0 1 1,1 1 68,4 3 0,-3-3-26,3 3 1,-4 2 39,-1-2-26,0 0 1,0-5 2,0 1 0,0 4 58,0 0 1,0 0-84,0-4 1,0-1 66,0 0 1,5 1-58,0-1 1,6-6 41,-1-4 0,-2-1-21,2 1 1,0-2-5,5 2 0,-5-3-49,-1-1 0,0 1-4,0 4 0,4-2 29,-3 6 0,-2-6 3,2 1 1,-5 4-102,5 2 0,-5-3 88,5 3 0,-7-2-116,2 1 1,3 4 47,2-4 1,-2 2-11,2-2 1,-2-1 29,2-3 1,3-4 7,-4 3 1,3 3-13,-2-3 0,3 5 0,-3-4 1,-2 6 24,2-2 1,-6 9-24,6 1 208,-6 7-114,9-4 1,-10 7 165,7 0-203,-7 0-11,10 7 0,-7-4-31,4 7 0,3-7 43,-3 2 1,-2 2-97,2-2 0,0-1 74,5-4 1,1 0-78,4 0 0,1 0 68,3 0 0,6 0-3,-1 0 0,0 0 37,6 0 0,2 0 9,3 0 1,-3 0-37,2 0 1,-1 0 2,1 0 1,2 0-20,-7 0 1,12 0 24,-2 0 0,10 5-62,0 0 1,8 5-1,2-5 1,4 5-15,-4-5 1,-2 1 2,-8-1 1,3-3-12,-3 3 0,11-4-42,9-1 1,-1 0 68,6 0 1,-6 0-41,-4 0 1,-4-5 31,-6 0 1,-7-4 29,-3 4 1,-3-2 25,-2 2 1,-7 2 10,-2-7 0,-4 5 50,-2-4 0,-1 0-84,-4 0 0,3-4-61,-8 3 66,1 3 1,-10 1-27,-1 6 27,-5 0 0,2 1-82,-6 4 1,-1 3 13,-4 7 21,3 0 1,-9-1 10,6 1 0,0 0 6,5 0 0,-2 4 37,-3 1 1,4-1-35,-4-4 1,-2 5 37,2-1 0,-5 6-32,6-6 0,-8 8 37,2-3 1,2-1-47,-2 1 0,1 1-2,-6 4 0,0-3 3,0 4 1,1-4 11,-1 8 1,2-1-12,3 1 1,-3-3 4,3 4 0,-3 0 38,-1 0 1,1-3-37,3-7 1,-2 1 38,7-6 1,-6-1-94,1-4 2,4 0-177,-7-1 1,9-6-82,-5-3-17,5-3 345,-2-2 0,-1 7 0,-1 1 0</inkml:trace>
  <inkml:trace contextRef="#ctx0" brushRef="#br0" timeOffset="59218">3396 5098 7569,'-2'15'-200,"-3"-1"238,4 1-105,-6 0 1,2 0-47,0-1 0,-1 1 195,1 0-295,-3-1 149,-1 1 1,1 0 46,3-1 0,4-4-112,-4 0 191,-3 0-416,6 4 354,-5 1 0,7 0 0,0 0 0</inkml:trace>
  <inkml:trace contextRef="#ctx0" brushRef="#br0" timeOffset="59502">3440 5392 7569,'0'15'-75,"-5"-6"-23,0 1 200,-6-6 33,2 9 0,-5-7 36,-1 4-247,0 3 0,1-11 118,-1 3 0,0 1-112,0-1 0,1 0 50,-1-5 0,0 0 40,1 0 0,-1 0-87,0 0 1,1 0 46,-1 0 0,0-5-173,1 0 1,0-6 55,5 1 1,-3-3-258,7-2 394,-6-6 0,9 5 0,-4-6 0</inkml:trace>
  <inkml:trace contextRef="#ctx0" brushRef="#br0" timeOffset="60877">11936 4054 6349,'15'0'371,"-1"0"0,-4-5-156,0 1 0,0-8-21,4 2 0,6-3-124,0-1 0,-1-1 74,-4 0-72,6 0-18,2 1 0,1-1-74,1 0 0,-1 6 62,6-1 0,4 7-62,0-2 0,-1-2 29,-8 2 1,1 2-22,-7 8 0,-4-2 85,-5 7 0,-7 0-52,2 4 0,-3 6-41,-2 0 1,-9 1 44,-5-2 1,-1-1-74,-5 7 0,-1-7 74,2 1 1,-6-2-252,6-3 0,-6 1-101,5 0 0,1-2-108,4-3 0,0 1 434,1-6 0,6 0 0,1-5 0</inkml:trace>
  <inkml:trace contextRef="#ctx0" brushRef="#br0" timeOffset="61118">12862 3437 7569,'-8'15'32,"-5"-1"1,6 1 11,-3 0 0,-3 0 104,3-1 1,-3 6-48,-1-1 1,-1 8 81,0-3 1,1-1-273,-1 1 1,0 1-11,1 4 0,-6 1-17,0-1 0,1 2-242,4 3 1,0-3 207,1 4 0,4-4 150,0-2 0,7 1 0,-4-1 0</inkml:trace>
  <inkml:trace contextRef="#ctx0" brushRef="#br0" timeOffset="61310">13082 3628 7569,'-14'0'0,"-6"5"-17,0 0 1,-6 0 160,2-5 0,-1 0-229,-4 0 0,3 5 67,-8 0 1,4 1-445,6-1 0,-4-2 462,3 7 0,4 0 0,0 5 0</inkml:trace>
  <inkml:trace contextRef="#ctx0" brushRef="#br0" timeOffset="61680">12965 4025 7569,'8'-7'-702,"-2"4"425,-6-7 1,-6 5 487,-4-4 1,-8 5-72,-1 0 1,-6-3-18,5 2 0,-4 0-59,4 5 0,-4 0-179,4 0 0,1 0 47,4 0 1,0 7-27,1 3 0,4 1-31,0-1 1,7 3 66,-2-3 0,3-2-86,2 2 1,0-1 39,0 6 1,7-7 44,3-3 0,7 2 7,3-2 1,6-1 80,-1-4 1,-2 0 79,1 0 0,-4-1-97,4-4 1,-6-3 272,2-7-179,-4 0 0,-3-4 39,-3-1 0,-4 1-58,-6 4 0,-1 0-59,-4 0 0,-8 1 46,-7-1 1,-6 2-417,2 3 342,2 4 0,-5-1 0,4-1 0</inkml:trace>
  <inkml:trace contextRef="#ctx0" brushRef="#br0" timeOffset="62178">13068 3937 7569,'8'0'-706,"-2"1"534,-6 4 384,0-3 0,-5 11-191,1-3 1,-3-2 24,2 2 0,4 0-98,-4 4 0,3-4 86,2 0 1,0 0-87,0 4 1,2-1 49,3-3 0,3 3-5,6-3 1,1-2-3,0 2 1,4-5-11,1 5 1,4-7-13,-4 2 1,0-3-1,-6-2 1,1-5-79,0 0 1,-2-7 90,-3 3 1,3 0-77,-4 0 1,0 4 19,0-5 39,-5 7 31,9-4 6,-12 7 1,6 2 34,-7 3 1,5-2-73,0 7 78,0-1 0,1 6-50,4 0 1,3-5 90,2-1 0,6-5-71,3 1 1,-1-4 109,2-1 0,-2 0-8,1 0 0,2-1-17,-6-4 0,4 1-7,-4-5 1,0-1-36,-6-5 0,-1 5 194,-3 1-184,-3-1 1,-7-5-5,0 0 1,-2 6 10,-3-1 1,-5 2-8,-9-2 0,-4-2-44,-6 7 1,-6-4-89,1 4 0,0 0-172,4 5 1,6 0 83,-1 0 0,6 2-256,-6 2 1,9 5 409,1 5 0,0 1 0,7 0 0</inkml:trace>
  <inkml:trace contextRef="#ctx0" brushRef="#br0" timeOffset="62897">13714 4025 7569,'9'0'-836,"-3"0"852,-6 7-14,0 1 0,-1 6 138,-4 1 1,3-5-58,-3 0 1,3-5-64,2 4 0,0-4-52,0 5 98,0-7-10,0 10-72,7-4 1,1-1 51,7-3 1,0 1-79,-1-1 1,6 0 47,-1-5 1,3-5-45,-3 0 0,-2-6 47,2 1 1,-7-3-31,-3-2 0,1 0 20,5 1 0,0-1 1,-1 0 1,1 1-5,0-1 5,-1 7-1,1-5 1,0 5-2,0-7 1,2 5 1,-2 0 1,3 7 7,-8-2-6,3 3 64,-5 2 0,-1 7-70,-7 3 0,0 3 12,0 2 1,0-1-29,0 1 30,0 0 0,-5-1-15,0 1 11,0 0 0,5-1-22,0 1 0,0-5 12,0 0 0,0-5-3,0 4 1,2-4 43,3 5 1,-2-7-37,7 2 1,-1-3 45,6-2 0,1 0-39,4 0 0,-4-7 60,4-2 1,-2-4-52,2-2 1,-2 0 52,6 0 1,-6-1-21,2-3 1,1 2 5,-2-2 1,3-4 4,-3-2 1,-2 2-23,2-1 1,2-1 31,-1-4 0,0 0-23,-6-1 0,1 6-47,0-1 1,-6 6 41,1-6 0,-2 7-116,2-1 1,-3 2 15,-7 3 0,1 5-2,4 4-29,-3 4 1,4 2 80,-6 4 0,-6 4-112,-4 5 1,2 3 41,-2 2 0,0 4-10,-4 6 0,-1 1 37,0-1 0,1 5 38,-1 1 0,0 1-12,0-2 1,1-3-1,-1 3 0,2-4 12,3-6 1,-1-3-25,6-6 0,0 0 123,5 0-106,0-7 0,2-2 30,3-6 1,4-1-25,11-4 0,-2-3 91,6-7-89,1-6 12,4 4 1,1-10-3,-1 2 1,2 2-316,3-1 0,-3 6 33,4-2 282,-4 4 0,5 1 0,1 0 0</inkml:trace>
  <inkml:trace contextRef="#ctx0" brushRef="#br0" timeOffset="63346">15228 3937 7569,'0'8'-659,"0"5"1047,0-5-155,0 7 80,0 0-204,-6-1-14,4-6 1,-6 4-6,3-7 0,2 1-36,-7-1 1,5-3 5,-5 3 0,6-4-181,-6-1 152,0 0 1,-3-1-123,3-4 1,-1-3 28,6-7 1,0 0-50,5 1 0,1-3 70,4-2 1,4 2-2,5-2 0,-4 4 0,0 5 1,0-1-8,4 6 1,1 0 73,0 5 0,-1 0-48,1 0 0,0 0 53,0 0 0,-2 7-40,-4 2 1,-2 4 56,-7 2 1,0 1-48,0 4 1,-7-2 51,-2 6-51,-4-6 1,-2 10 1,0-11 5,0 2 1,1 2 44,-1-1 1,0 0-43,1-6 0,1 1 43,3 0 0,-2-6-37,7 1 0,1-5 209,4 5-195,0-7 0,6 4-44,4-7 0,3 0-353,2 0 182,6 0 92,-5 0 1,10 0-174,-6 0 0,6 5 265,-1 0 0,2-1 0,3-4 0</inkml:trace>
  <inkml:trace contextRef="#ctx0" brushRef="#br0" timeOffset="64808">15420 4363 7439,'8'0'-200,"-2"0"435,-6 0 1,-16 0-9,-4 0 1,-14 0-93,5 0 0,-6 0 0,1 0 1,-5 0-9,-10 0 1,-5 0-22,-10 0 0,-4 0-110,-11 0 1,-1-5-72,-3 0 1,0-5 16,-1 6 1,-2-1-149,35 5 0,-1 0 0,0-2 0,-1-1 161,-3 0 0,0 1 0,2-1 1,1 1 33,2 2 0,0 0 0,-5 0 0,-1 0-44,-6 0 0,-1 0 0,2-2 1,1-1 1,2 1 1,0-1 0,5 0-1,1 0 10,1 0 1,1 1 0,-49 0 13,46 0 0,0-1 0,-45-3 2,10 1 1,5 0-122,15 5 1,2-5 115,-2 0 0,1-1-12,-6 1 1,1 3 11,-1-3 0,7 3-19,4 2 0,4 0-2,5 0 0,-2 0-2,7 0 1,-11 0-24,1 0 0,2 5 31,3 0 1,12 0 136,-2-5 1,4 2-141,1 3 0,3-4 351,7 4 1,6-3-355,3-2 0,4 0 146,1 0-158,7 0 116,-5-7 0,12 4 7,-4-7 0,3 5-97,2-4 1,0 4 49,0-5 1,5 5-13,0-5 0,1 5 99,-1-5-98,-3 1 1,11-6 63,-3 0 0,-2 1-23,2-1 0,-5 0 7,4 0 0,1-4 58,5-1 1,0-1-81,-1 1 1,8-2 104,2-8 0,4 1-53,1-1 1,7-4 48,3 0 1,-1-5-63,1 4 1,-1-4 98,1 5 1,-3 0-146,-7 4 0,-1 1-103,-4-1 0,-2 7-52,-8 4 1,-1 3 117,-3 1 1,3 0-55,-3 0 1,-2 6 67,2-1 1,-2 5 41,2-5 1,3 5-78,-3-5 38,3 1 0,2-6-12,-1 0 1,1 5 13,0 1 1,-2 4-111,-3-5 0,3 7 105,-4-2 0,0 3 1,0 2 0,1 0-15,5 0 1,-5 2 55,0 3 1,-1-2-59,6 7 0,-4-2 83,4 2 1,-2 1-57,12-6 1,-6 5 10,6-5 0,4 5 84,6-6 1,4 6-81,-5-5 0,7 2 86,-2-2 1,10-4-73,5 4 0,5 2 74,4-2 1,6-1-68,9-4 1,2 5-76,4 0 1,-3 2 37,-2-2 0,7 1-324,7 4 0,5 3 315,-4-3 1,-8-2 44,-8 2 1,-7 0-233,-3 4 0,1 1 215,4 0 0,6-5 27,-1-1 0,-1-5-42,-8 0 0,2-2 66,-2-2 0,5-2-92,4-2 1,5 0 3,10-5 0,-11 5-51,-4-1 0,-4 4 81,-10 1 0,-1 0-27,-4 0 1,-7 0 14,-3 0 1,-10 5-76,-4 0 1,-4 6 180,-2-1 1,-4-2-157,-1 2 1,-6 0 545,2 4-520,-4-6 145,-1 5 0,0-9-209,-1 5 0,1-5 25,0 1 30,-7 3 0,3-5-12,-6 7 1,2-7-90,-2 2 42,-4-3-81,6 4 160,-7-4-2,6 11 103,-4-11-150,4 11 133,-6-5-93,0 6 1,-4 1 48,-1 0-28,-7 0 0,6 4 39,-4 1 1,-3-1-40,3-4 0,2 1 56,-2 4 0,0 1 8,-4 4-54,-1 3-5,0-12 1,4 12 35,-4-4 0,4 2-24,-9-1 0,2 3-12,-2-4 0,4 4 14,-4 1 0,-1 1-13,2-1 1,-1-1-19,5-4 0,1-1-4,-1-3 0,2-4-45,3 4 0,2-4 59,3-1 1,3-6-33,-3 1 15,4-6 88,1 2-77,6-6 0,-2 0 9,5 0 1,-5-2-16,1-2 0,-2 0 1,2-6 0,-4 6-101,4-6 1,-3 5 63,-2-5 0,0 5-115,0-5 0,2 5-10,2-4-201,-2 5 0,5-4-37,-7 3 408,0 4 0,-7-12 0,-1 4 0</inkml:trace>
  <inkml:trace contextRef="#ctx0" brushRef="#br0" timeOffset="65765">13082 4451 7001,'0'8'324,"0"-1"1,0-5-173,0 2 0,-1-2-25,-4 3 1,3 3 102,-3 2 0,-1-2-13,1 2 0,-5 5-69,5 4 0,-6 2 64,1-1-22,-3 3-76,5 0 0,-5 3-111,3-6 1,-3 6 96,-2-2 0,0-3-211,1-1 1,-1 1 4,0-1 0,5-1-92,1-4 1,1 0-4,-2 0 1,2-6-87,3 1-392,3-7 187,-5 10-540,7-11 895,0 5 0,7-14 1,1-1-1</inkml:trace>
  <inkml:trace contextRef="#ctx0" brushRef="#br0" timeOffset="66091">13126 4878 7569,'0'9'-548,"0"1"426,-6-7 0,3 9 531,-7-7 1,5 5-124,-5-6-163,0 8-31,-4-4 1,-1 2-16,0 0 36,1-1-28,-1 6 0,0-5 9,0 0 0,1 0 30,-1 4 0,-5-4-63,1 0 0,-1-5 28,6 5 1,-3-7-21,-2 2 1,2-4-48,-2-1 1,1-1 64,-2-4 1,4-3-102,-4-7 0,6 0 49,4 1 1,-3-3-94,3-2 1,2-3 70,-2-2 1,2 1-100,-2 3 0,-1 4-135,6-4 0,-5 4-596,5 1 817,0 1 0,-2-1 0,-1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35:34.13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4307 7982 7228,'8'0'-842,"5"-7"929,-11 6 0,11-11-29,-3 7 1,4-6 45,6 1 0,1-3-6,4-2 1,2 1-30,-2-1 0,-4 5-3,-1 0 0,1 1-10,-1-6 0,4 5 13,-4 0 1,1 2-9,-2-2 0,-2-1 5,2 6 1,-1-5-25,2 5 3,-4 0 0,1 5 59,-8 0 12,1 0-99,5 0 1,-7 2 34,-3 3 1,-3-2-59,-2 7 0,0-5 98,0 5-118,0 0 1,-2 4 19,-3 1 0,-1 0-113,-4-1 0,-3 1 97,3 0 1,2-1-88,-2 1 1,5-2 46,-5-3 1,7 3 33,-2-3 1,3-2 45,2 2-46,0 0 1,7-2 46,3-3 0,4-4-12,6-1 1,3 0 7,6 0 1,1 0 88,-1 0 0,5-5-97,1 1 1,6-8 17,-2 2 1,-2 2-9,2-2 0,-6 2 87,1-2 0,-3-3-76,-1 4 1,-6 0 65,1 0 0,-7 0-41,1 0 0,-4-4-7,-5 3 1,1-3-22,-6-2 1,5 5 62,-5 0-174,0 1 159,-5-6-110,0 0 58,-7 7 0,-1 1-35,-7 7 0,-1 0 10,-3 0 1,2 2-5,-2 3 0,-3-2-7,3 7 0,-1 0 22,5 5 0,1-1-9,-1 1 0,0 0 5,1-1 0,4 1-12,0 0 0,7-5 8,-2-1 1,3 1-3,2 5 0,2-5-30,3-1 1,5-4-4,9 5 1,4-7 24,6 2 1,1-3 0,-1-2 1,1 0 23,-1 0 1,2-2-26,3-3 0,-3-1 37,4-4 0,2-3-34,2 3 0,4-3 113,1-2 1,0-4-55,0-1 1,-1 1 12,-4 4 0,2-5 3,-7 1 0,0-7-33,-4 1 1,-1-3-18,1-1 1,-8 0 21,-2-1 0,-9 7-144,-1 4 132,-6-4 0,2 7-65,-6-4 1,-2 10 28,-3 5 1,-3-1-12,-6 1 0,-1 0 3,0 5 0,-4 2 12,-1 2 0,-1 0 3,1 5 0,-1 3-4,-4 8 1,-2-3 11,2 8 0,2-1-3,-1 6 1,1-1 3,-2 1 1,-1-1 6,7 0 0,-1 3 1,5 2 1,1-3-16,-1 3 0,7-3 5,3-1 0,3-1-51,2 0 1,0-1 47,0-3 1,2 2-15,3-2 1,-3 3 3,2 1 1,-2 0-106,-2 1 1,-2-1 48,-2 1 1,-6-1-92,-10 0 1,-1-1 2,-4-3 0,-2 2 61,2-2 0,-3-4-233,-1-1 0,4-4 75,1-1 0,1-2-145,-1-3 0,2-2 394,8-3 0,-1-4 0,0 6 0</inkml:trace>
  <inkml:trace contextRef="#ctx0" brushRef="#br0" timeOffset="249">5894 8085 7569,'-1'10'-225,"-4"-1"0,-2-4 10,-3 5 188,-3-7 1,0 6 303,-6-5 0,-7-2-68,1 3 0,-4 2-86,-6-3 0,3 6-35,-7-5 1,4 2-91,-4-2 0,6 1 85,-1 4 1,8-2-223,1-3 0,6-3-133,-6 3 0,7-4 272,-1-1 0,2 7 0,3 1 0</inkml:trace>
  <inkml:trace contextRef="#ctx0" brushRef="#br0" timeOffset="833">6365 8055 7569,'-5'10'-284,"0"0"0,-2-7 277,2 2 408,4-3-718,-6-2 1,7 0 0</inkml:trace>
  <inkml:trace contextRef="#ctx0" brushRef="#br0" timeOffset="-48109">2661 3925 7569,'-10'8'-183,"0"-3"150,7 3 152,-10-6 1,4 6 61,-5-3 1,-6-3 114,1 2-411,-1-2 0,0-2 62,1 0 0,-7 0 23,1 0 1,4 0-26,1 0 0,4 0 87,1 0 0,1 0-164,-1 0 119,0-6 1,5-1-72,1-3 1,5-3 59,-1 3 0,4 2-15,1-2 0,0 1 3,0-6 1,1 0-10,4 1 0,3-3 106,7-2 1,5 2-76,-1-2 1,7 1 167,-1-2 0,8 2-47,1-6 0,0 1 120,-4-2 0,-1-1-27,0 7 1,-6-3-58,-3 3 0,-5 2-50,-6-2 1,-2 7 131,-7 3-302,0-1 1,-7-3 105,-2 3 0,-6 3-192,-5 7 1,2 0 45,-6 0 0,-1 0-233,-4 0 0,0 5 117,-1 0 0,7 2-617,4-2 850,-4 3 0,0 6 0,-6 1 0</inkml:trace>
  <inkml:trace contextRef="#ctx0" brushRef="#br0" timeOffset="-47686">3307 3660 7569,'-16'0'0,"-4"0"0,2 0-110,-6 0 135,-1 7 1,-6-5-182,-3 3 120,3 3 0,-5-2 30,7 4 1,4 3-78,1-3 0,6 3 8,-2 2 0,9-1 86,1 1 1,7 0-48,-2-1 0,3 1 50,2 0 0,2-2-19,3-3 0,9 3 18,11-3 0,4-2-5,6 2 1,4-7 62,10 2 0,-2-4-52,7-1 0,-2 0 137,2 0 0,-5-6-78,-10-4 0,-8-3 98,-6-2 1,-12-4-77,2-1 0,-10 0 5,-1 6 0,-4-1-35,-4 0 1,-5 1-24,-5-1 0,-3 0-162,-2 1 1,-4 4 66,-6 0 0,-1 7-419,1-2 0,-1 3 467,1 2 0,0 0 0,-1 0 0</inkml:trace>
  <inkml:trace contextRef="#ctx0" brushRef="#br0" timeOffset="-46977">4013 3602 7569,'15'0'0,"-1"-5"0,1 0 0,0-7-183,-1 3 195,1-4 1,0-7 0,-1 0 103,1 2 0,5-4 11,-1-3 0,1 2-15,-5-1 0,-1 4-33,1-4 0,-2 4 60,-3-5 0,-4 7-191,-6-1 117,0 9 0,-13 4-70,-6 6 0,-7 6 87,-4 4 0,-1 5-205,-3 4 0,3 2-97,-3 4 0,-2 3 87,1-4 1,1-1 16,5 2 1,-1-3 80,1 3 1,6 3-24,3-4 0,4-1 9,1 2 0,7-3 53,3 3 1,4 3-22,1-4 0,11-3 6,4-1 1,9-4 24,1-1 0,3 0 10,1-1 1,0-4 35,1 0 0,-1-7-61,1 2 1,-3-3 32,-2-2 0,1-2-23,-6-3 0,-1-1 3,-4-4 0,0-3-10,-1 3 0,-4 2-2,0-2 0,-7 5 6,2-5-4,-3 7-41,-2-3 1,-5 17-50,0 4 0,0 3 75,5-4 1,0-4-4,0 0 0,2 0 25,2 5 0,6-1 2,10 1 0,-2-7 91,6-3 1,1 2-109,4-3 1,6 1 112,-1-5 1,5-1-90,-5-4 0,6 2 76,-6-7 1,0 0-52,-4-5 0,-6 1-3,1-1 1,-8-5 5,3 1 0,-8-1-11,-3 5 0,-5 1 14,0-1 1,-2 0-2,-2 1 0,-2-1-51,-2 0 0,-5 2 37,-5 3 0,-8 4-86,-2 6 1,-10 0 79,-6 0 0,3 1-262,-2 4 1,6-1-68,-1 5 0,3 0-81,1 0 0,7 4 382,4-3 0,3 3 0,1 2 0</inkml:trace>
  <inkml:trace contextRef="#ctx0" brushRef="#br0" timeOffset="-45833">4748 3690 7569,'8'1'-571,"-3"4"215,-3-3 350,4 5 596,-4-1-502,4 2 0,-6 7-39,0 0 0,0-6-11,0 1 0,2 0-8,3 5 0,-2-5 4,7-1 15,-7 1 0,5 0-94,-3 0 1,2-5 99,2 4 0,5-5-107,-5 1 0,6-4 78,5-1 0,-4 0-74,4 0 0,-2 0 64,1 0 1,-3-1-21,4-4 1,1 1 42,-1-5 1,-1-1 4,-4-5 1,5 2-26,-1 3 1,3-3-2,-3 3 1,-2-3 42,2-1 0,2 1-34,-1 3 0,0-3 36,-6 3 1,-4 2 3,0-2-22,0 7 1,3-5 15,-3 3-15,3 3-38,-12-5 61,12 7-79,-11 0 57,11 7-112,-11 1 0,4 7 74,-6 0 1,0-6-133,0 1 29,0 0-3,0 5 50,0-1 0,0-4-70,0 0-27,0-7 114,0 4 0,7-7-2,3 0 1,-2-2-6,1-3 0,1 2 115,5-7-83,0 0 1,-1-3 12,1 3 1,0-1-2,-1 6 1,-4-5 5,0 5 0,-5 1 158,5 4-161,0 0 35,4 0 1,-4 1-34,0 4 0,-7-2-4,2 7-52,3 0 17,0 5 1,7-2-30,0-4 0,-1-2 55,1-7 0,0 0 25,0 0 1,4 0-35,1 0 0,4 0 43,-4 0 0,4 0-39,-4 0 1,0-5 10,-6 0 1,1-1-2,0 1 1,-6 3 14,1-3-22,0-3 11,5 6 0,-2-6 12,-3 3 0,-2 4-15,-3-4-9,-4 3 0,7 2 11,-3 0-36,-3 7 0,6-4 22,-3 7 0,-2-5-2,7 5 0,-2-6 9,2 6 1,3-6-8,-3 0 1,8 3 66,2-2 1,1 0-64,-2-5 0,-1 0 62,7 0 0,-6 0-47,6 0 1,-5 0 62,4 0 0,-6 0-54,2 0 0,-2-7-1,1-3 0,-3-3 6,4-1 1,-4-1-4,-1 0 1,-5 4 8,0-4 0,-2 9-10,2-9 1,-4 3-15,-6-2 1,-1 6 16,-4 3 0,-10-2-59,-10 2 0,-9 2-11,-5 8 1,-2-2-101,2 7 1,-2 0-123,7 4 0,0 0 91,4-5 1,7 4-35,4-3 0,2-2 51,3 2 1,4-5-435,0 5 593,7-7 0,-4 10 0,9-11 0,3 3 0,5-4 0,9-1 0,4 0-72,6 0 1,2 0 31,4 0 0,-3 0 279,8 0 0,-8 0-62,3 0 1,-4 0-6,-2 0 0,-6 2-77,-4 3 1,3-2 68,-3 7 0,-4 0-63,-5 4 0,0 1-3,4 0 0,-1 6-19,-3 4 1,2-3 6,-7 3 0,1-1-51,-1 6 1,-3 1 50,2 3 1,-8-1-88,-6 6 0,-10-5 73,-4 6 1,-12 0-62,-8 9 1,-7-1 5,-8 6 0,-4-7-239,-1 2 0,5-10-33,5-5 1,0-4 80,-5-6 0,6-9-563,-1-10 737,6-3 0,-4-7 0,6-3 0,-1-2 0,0-2 0,-2 2 0</inkml:trace>
  <inkml:trace contextRef="#ctx0" brushRef="#br0" timeOffset="-44752">7555 3940 7569,'-14'0'-442,"5"6"1,-4-4 457,4 3 1,-4-4 324,-2-1 1,0 0-123,0 0 0,-4 0 47,-1 0 1,1 0-97,4 0 1,2-6 11,3-4 1,-1-3-60,6-2-4,0-6 0,5-2-96,0-6 1,1-5 98,4-1 0,4-6-172,5 2 1,3-2 39,2 2 1,2-3-317,4 3 0,3 3 150,-4 1 1,10-1 175,6 2 0,2-7 0,2 4 0</inkml:trace>
  <inkml:trace contextRef="#ctx0" brushRef="#br0" timeOffset="-36485">16478 3660 7569,'14'0'144,"-5"0"108,-3 0 15,-6 0-182,-13 0 0,2 0 21,-14 0 0,1 0-71,-6 0 1,1 0-106,-1 0 1,-4-1 74,0-4 1,-1 3-223,6-3 0,5 4 72,-1 1 1,2 0-705,-1 0 849,3 0 0,6-7 0,0-1 0</inkml:trace>
  <inkml:trace contextRef="#ctx0" brushRef="#br0" timeOffset="-36272">16669 3366 7569,'-2'10'225,"-3"0"-88,-3-7 1,-13 4 0,-4-7 212,-2 0-291,-9 0 0,3 5 0,-5 0 17,2-2 0,-3-1-257,5-2 1,-5 0 154,4 0 0,6 4-737,5 1 407,-1 0 356,2-5 0,-5 7 0,6 1 0</inkml:trace>
  <inkml:trace contextRef="#ctx0" brushRef="#br0" timeOffset="-35927">16581 3043 6941,'-2'16'50,"-3"4"0,-3-2 249,-7 6 0,0-4-163,1 5 1,-1 6-22,0 8 1,-1-2-13,-4 3 1,-1-1-93,-3 5 0,-4 5 87,3 0 0,-7 5-160,-3-5 1,4 6 97,2-1 0,9-2-318,-4 2 1,3-6-153,6 1 1,-3-12-208,8-7 641,4-7 0,-1-2 0,7 2 0</inkml:trace>
  <inkml:trace contextRef="#ctx0" brushRef="#br0" timeOffset="-35321">17183 3631 6763,'8'-2'168,"-3"-2"1,2-5 290,-2-5-412,6-1 0,-8-6 1,7-4 51,2-3 1,1-1-91,1 0 0,1-6 69,0 1 0,0-5-114,-1 5 1,1-1 74,0 6 1,-1 4 32,1 1 1,-2 11-105,-3-2 1,-2 10-89,-3 0 1,-3 10-160,2 5 200,-2 10 0,-2 2 1,0 10 27,0 2 0,0-3 24,0 3 1,0 2 18,0-2 0,0-1 7,0-8 1,7 1 4,2-7 0,0 1-13,0-5 1,1-1 1,5 1 1,0-2 26,-1-3 1,3-4-25,2-6 0,-2 0 44,2 0 0,2-6-42,-1-4 1,6-5 63,-1-4 1,1-4-57,-2-7 1,2 1 147,-6 0-140,0-1 0,-2-1 0,-2-1 15,-3-3 0,-3 1-287,0 5 0,-4 1 93,-6 3 1,0-1 164,0 7 0,7-1 0,1 5 0</inkml:trace>
  <inkml:trace contextRef="#ctx0" brushRef="#br0" timeOffset="-34651">18212 3219 7569,'0'15'0,"0"2"-740,0 2 429,0-3 0,-5 7 558,0-3 0,-1-2-91,1 6 0,2-4 2,-7 4 1,5-4-132,-5 5 0,7-6 67,-2 6-70,3-7 1,2 8 30,0-7 0,2 6-22,3-6 1,3-1 0,8-6 30,4-2 0,-2-7-95,6 2 1,-1-4 62,2-1 0,3-6-79,-4-4 1,-1-5 70,1-4 1,-6 1-187,2-7 169,3 7 1,-7-9-142,4 2 1,-5-1 20,-6 1 0,3-2 52,-7 2 1,4 2 0,-4 0-442,-1 2 211,-3-5 291,6 10 0,-6-5 0,6 6 0</inkml:trace>
  <inkml:trace contextRef="#ctx0" brushRef="#br0" timeOffset="-34192">19197 3631 7569,'0'8'-14,"-7"5"77,-1-11 1,-6 4 92,-1-6-124,0 0 0,1 0-61,-1 0 1,0 5 0,-1 0-19,-4-1 1,4-3 87,-4-1 0,2 0-108,-1 0 0,2 0 56,-2 0 1,7 0-89,3 0 113,-1-6 0,2-3-70,3-5 0,3-3 60,2-2 1,0 1-47,0-7 0,7 6-21,2-6 0,4 2 50,2-1 1,-2-4-113,-3 4 0,3-3 63,-3 3 1,3-2-458,2 6 519,-1 1 0,1-3 0,0 0 0</inkml:trace>
  <inkml:trace contextRef="#ctx0" brushRef="#br0" timeOffset="-33686">19858 3675 7569,'0'8'95,"0"-1"1,-1-2-130,-4 0 1,2 0 25,-7-5 0,0 0 36,-5 0 0,1 0-47,-1 0 0,0 0 76,1 0 1,-6 0-83,0 0 111,1 6-22,4-4 0,0 4-56,1-6 32,-1 0 1,0 0-66,1 0 0,4-1-80,0-4 0,7-3 136,-2-7 1,3 0-105,2 0 0,0-4 85,0-1 0,7-1-86,3 1 0,-2 2 68,1-6 0,1-1-183,5-4 174,0 0 1,-1-1-1,1 1-77,0-1 1,-2 3-133,-3 2 0,1-3-127,-6 4 351,6 3 0,-2-1 0,5 8 0</inkml:trace>
  <inkml:trace contextRef="#ctx0" brushRef="#br0" timeOffset="-33356">20182 3778 7569,'24'-10'0,"1"0"0,-6-4-881,6-6 772,-7-6 0,5 3 446,-4-6 1,-2-7-130,2-3 0,-2-4-103,-3-1 0,-6-2 0,-3-4-131,-3-9 1,-2 0 62,0-5 1,-2 6-445,-3 4 283,-9-3 1,-11 11 123,-9-3 0,-10 3 0,-8 2 0</inkml:trace>
  <inkml:trace contextRef="#ctx0" brushRef="#br0" timeOffset="-88951">0 1103 7746,'0'-10'89,"0"0"1,0 0 11,0-4 1,7-1 29,2 0 0,4-6 23,2-3 0,0 1-26,0-2 1,-2 2 6,-4-1 1,4-4-52,-3 4 1,3-4 0,2-2 0,0 1-54,-1 0 1,1 1-220,0 3 1,-2-1 112,-3 7 0,3-1-542,-3 5 1,1 6 30,-1-1 586,3 6 0,-12-2 0,6 6 0</inkml:trace>
  <inkml:trace contextRef="#ctx0" brushRef="#br0" timeOffset="-88345">162 1103 7040,'10'0'-322,"-1"0"1,1 0 373,5 0 1,0 0 18,-1 0 0,1 0 195,0 0 1,1 0 24,4 0-183,-4-7 1,10 1-8,-6-4 1,6-3 4,-2 3 0,4-3 0,1-2 1,2 1-16,4-1 0,-3-5-81,8 1 0,-8-1 81,3 5 0,-6 1-67,-5-1 10,4 0 1,-13 1-74,0-1 0,-6 7 65,-4 3-95,-3-3 0,-2 6 18,-10-3 0,-8 2 60,-1-2 0,-6 3-82,5-3 0,-4 4 70,4 1 1,1 0-96,4 0 0,0-2 18,1-3 32,-1 4 1,7-12-23,3 3 0,3-3 34,2-2 0,0 0 72,0 1 0,7-3-72,3-2 0,3 1 169,1-7 1,-1 7-91,-3-1 1,2 1 62,-7-2 1,4 9-35,-4-4 1,0 4-28,-5-4 0,-1 5-38,-4 0 0,-4 5 36,-5-4 1,-3 5-184,-2-1 0,3 4 50,-4 1 1,4 0 89,1 0 0,-6 6 0,-2 2 0</inkml:trace>
  <inkml:trace contextRef="#ctx0" brushRef="#br0" timeOffset="-87724">1602 985 7569,'-8'7'0,"-3"-4"-731,6 7 410,-7-7 1,9 9 373,-7-8 1,0 6 195,-4-5 0,-1 2-75,0-2 0,-1-4 18,-4 4 0,4-3-103,-4-2 0,-1 0 16,2 0 0,-1 0 86,5 0-149,1 0 0,-1-5-10,0 0 1,5-7 73,1 3 0,0-4-141,0-2 0,2-5 84,7 1 0,0-6-54,0 6 1,2-9 47,3-2 1,3-1-75,7-8 1,-1 2 16,1-3 1,1 5-9,4 5 1,-2 1-130,6-1 1,-4 7 48,4 4 1,-4 3-58,5 1 0,-1 0 43,5 0 0,1 1-249,-1-1 1,1 5 90,-1 0 0,2 1 274,3-6 0,-3 7 0,5-5 0,-6 5 0</inkml:trace>
  <inkml:trace contextRef="#ctx0" brushRef="#br0" timeOffset="-87528">1720 574 7569,'-20'1'0,"1"4"0,-3-2 0,3 7 51,2-6 20,-10 2 1,9-1-59,-7 0 1,6 1 57,-6-1 0,6-3-406,-6 3 0,7 1 335,-2-1 0,4 7 0,1-4 0</inkml:trace>
  <inkml:trace contextRef="#ctx0" brushRef="#br0" timeOffset="-87073">2661 280 7569,'-7'8'-671,"-1"5"1,-8-5 869,-4 0 1,-3 5-13,-6-3 1,4 3-8,1 2 0,-1 0-120,-4-1 1,1 1 9,3 0 1,-1 4-26,7 1 1,-6 1 9,6-1 0,-3 1-51,3 3 0,3 4 42,-4-3 1,8 2-107,3 3 1,1-1 54,-2 1 1,3-3-76,7-2 0,0 1 33,0-6 1,3-1 22,7-4 0,2-5-55,12 0 0,-3-7 63,9 2 0,-4-4 27,8-1 0,-4 0-29,-6 0 0,2-5 20,-6 1 1,-1-8 17,-4 2-8,0-3 0,0-6 46,-1-1 1,-6 0-32,-3 6 0,-3-1-150,-2 0 132,0 1 0,-2-1-258,-3 0 1,-3 7-75,-6 3 323,-8-3 0,-1 6 0,-6-4 0</inkml:trace>
  <inkml:trace contextRef="#ctx0" brushRef="#br0" timeOffset="-86723">2999 926 6433,'0'-19'-176,"0"-1"0,0-6 716,0 2 0,0-4-270,0-2 0,0 1-124,0 0 1,5-1-439,-1 1 0,6 1 138,-5 4 1,7 2-593,-3 8 746,-2-1 0,6 0 0,-5 1 0</inkml:trace>
  <inkml:trace contextRef="#ctx0" brushRef="#br0" timeOffset="-86148">3440 941 7569,'-7'8'-73,"5"5"157,-4-11 140,6 5 6,0-7-204,0-14 1,0 3-1,0-13 0,6 4 99,4-5 1,-2 1-101,2-5 0,0-1 92,5 1 0,-2-1-191,-3 1 1,3 4 89,-4 1 1,0 8-111,0 1 0,-4 2-4,5 8 0,-5 0-20,5 5 0,-5 0 38,4 0 0,0 7 62,0 2 1,5 4-32,-5 2 1,-1 1 20,2 4 0,-2-4 17,2 4 1,3 1-16,-3-1 1,3-1 59,2-4 0,4-2-28,1-3 0,5 1 4,-6-6 1,7 0 11,-1-5 1,-2 0-25,1 0 0,-1-1 100,2-4 0,-4-5-88,-7-10 0,1 2 0,0-6 0,0-1 4,-1-4 1,-4-2-90,0-3 1,-5 3-48,5-4 0,-7 3-413,2-3 535,-4 4 0,-1-5 0,0 7 0</inkml:trace>
  <inkml:trace contextRef="#ctx0" brushRef="#br0" timeOffset="-85926">3175 0 7569,'-15'7'886,"6"-5"-704,-1 2-333,6-2-809,-9-2 960,5 0 0,-6 0 0,-1 0 0</inkml:trace>
  <inkml:trace contextRef="#ctx0" brushRef="#br0" timeOffset="-64560">1999 2029 7591,'8'0'-450,"0"-5"464,-3 0 0,-1-5 68,5 5-25,1-6 1,5 3 16,0-7 0,-1 2-47,1 3 0,5-5 55,-1 1 0,2 2-25,-1-7 0,-2 6 13,6-7 1,-4 4-13,5 1 1,-6 5 6,6 0 1,-6 2-57,6-2 1,-7 4 42,1 6 1,-7-5-18,-2 0 1,-6 0 13,6 5 0,-6 2-11,0 3 0,-2-2-31,-2 7-9,0 0 0,0 4-67,0 1 1,-2 0 93,-2-1 1,0 6-108,-6 0 0,6 1 85,-6-2 0,5-1-76,-5 7 0,7-7 58,-2 2 0,3-4 17,2-1 1,0-1-1,0 1 1,2-2 3,3-3 0,3 1 18,7-6 0,1 0-26,4-5 0,-2 0 35,6 0 1,-1 0-28,1 0 0,4-2 113,-3-2 0,2 0-102,3-6 1,-1 1 49,1-6 1,-3 0-5,-2 1 0,1 0 6,-6 5 1,-1-4-18,-4 3 1,0-3-3,-1-2 1,-4 0-25,0 1 0,-2-1 20,2 0 0,1 1-93,-6-1 1,2 5 79,-2 0 1,-4 5-88,4-4 0,-3 4 37,-2-5 2,0 7 0,-2-4 6,-3 7 1,-3 0 6,-7 0 0,1 0-41,-1 0 0,-1 2 40,-4 3 1,4 1-78,-4 4 1,4 3 66,1-3 1,2 3 0,3 2 1,-3-1 8,3 1 0,2 3 2,-2-3 14,7 9 0,-8-14-37,6 10-14,0-4 36,11-1 0,4-7-61,10-3 1,-2-4 59,6-1 1,1 0-4,4 0 1,1-1 12,-1-4 0,2-5 3,3-10 0,4 4 82,6-4 0,-5 2-92,0-1 0,1 2 53,4-2 1,-5-2-38,0 1 0,-6-4 54,1 4 0,-3-6-42,-1 1 1,-1-2 33,0-3 1,-4-4-36,-1 0 0,-6-1-4,2 6 0,-4-2-88,-1-3 0,-7 4 91,-3 1 0,-3 1-116,-2 8 0,0 1 60,0 4 0,-7 5 8,-3 0 0,-4 9 7,-6 1 0,2 6 24,-7 9 1,3 6 8,-3 4 1,-3-2-30,4 1 0,1 1 30,-1 4 1,4-1 7,-5-4 1,7 4 18,-1-3 1,3 7-34,1 3 1,0-1-22,0-5 0,2 2 11,4 4 1,2-4-2,7 3 1,0 2 1,0-2 0,0 5-3,0-4 1,5-1-14,0-5 1,1 2 12,-1 4 1,-3-4-63,3 3 0,-10 4 57,-5 1 0,-8-2-108,-1 3 1,-8-1 15,3 5 1,-6 5-59,-4 0 1,3-2 30,-3-8 0,4 2-119,6-7 1,-2 1-66,6-6 0,1-6-118,4-3 425,0-4 0,1-1 0,-1-1 0</inkml:trace>
  <inkml:trace contextRef="#ctx0" brushRef="#br0" timeOffset="-64271">3396 2352 7569,'-9'7'20,"-4"-4"55,3 7 1,-4-7 34,-6 2 1,2 2 72,-6-3 1,-6 6-98,-4-5 0,-7 2 88,2-2 0,1-2-93,-1 7 1,7-7-42,-3 2 1,4 1-119,2-1 0,6 0-14,3-5 1,4 0-537,1 0 628,1 0 0,-1 7 0,0 1 0</inkml:trace>
  <inkml:trace contextRef="#ctx0" brushRef="#br0" timeOffset="-62926">5306 1897 7569,'-14'8'-782,"-1"0"948,0-3-35,-6-4 0,-2 6-8,-6-7 1,-2 2-30,-4 2 0,-2-2-92,-7 3 1,0-3 80,0-2 0,4 0-130,1 0 0,7 0-17,-3 0 1,-1 0-97,2 0 1,0 0-146,4 0 1,-4 0-53,0 0 357,-7 6 0,3 2 0,-6 7 0</inkml:trace>
  <inkml:trace contextRef="#ctx0" brushRef="#br0" timeOffset="-62442">4645 2132 7143,'0'8'-289,"0"-2"1,-2-6 364,-3 0 1,2 0 167,-7 0 0,1 0-123,-6 0 0,-2 0-33,-2 0 1,-2 0-35,-4 0 1,-3 0 0,7-1-73,-3-4 0,-2 3 76,6-3 0,-5-1-40,6 1 0,1-6 23,8 1 1,-1 2-126,6-2 0,0-2 110,5-7 0,0 1-66,0-7 1,8 1 52,7-6 1,1-4-1,9 0 1,1-2-29,8 2 0,2 2 23,3-2 1,4 5-96,-4 4 1,-3-1 57,-2 7 1,-5-4-110,-4 8 1,-2-3 26,-4 8 111,-9 4 0,10-7 0,-12 4 0</inkml:trace>
  <inkml:trace contextRef="#ctx0" brushRef="#br0" timeOffset="-59718">6012 2029 7172,'8'0'-100,"5"-2"160,-3-3 0,-2-1 42,2-4 0,0-3-60,4 3 1,1-5-13,0-4 1,4 2 131,1-2-99,6-4 0,-3 0 27,6-6 0,1-1-5,-1 1 1,2 3-11,4-4 1,-4 3 9,3-13 1,2 6-11,-2-5 1,-4 5 5,-6-6 1,-6 3-59,2-2 1,-4-2 16,-1 7 1,-7 1-113,-3 8 0,-4-1 10,-1 7 1,0 4-174,0 5 62,0 7 164,0-4 1,-6 7-7,-4 0 1,2 7-10,-2 3 1,0 4-5,-4 6 1,-1 1-19,0 4 0,-4 4 6,-1 1 1,-5 1 40,6 8 0,-2-7-16,1 3 0,4 1 28,-4-2 0,-1 5-32,1-5 0,-4 6 14,4-6 1,1 2-10,4-2 0,-5-3 6,1 4 0,-1-6-11,5-5 0,1 3-23,-1-8-39,0 1 0,2-10 36,3-1-80,4-5 0,6 1 54,0-10 1,1-5 54,4-10 1,4 2-34,5-6 0,3 4 89,2-4 0,-1 1-43,7-2 0,-1 2 14,6 4 1,-1 2 14,0-2 0,1 7-35,-1 3 0,5 5 138,1-1 1,-6 2-67,-4-2 1,-7 4 74,1-4 1,-4 5-63,-5 5 0,1-2-17,-6 7 0,5-5-1,-5 4 1,0-4-93,-5 5 1,0-5-95,0 5 159,-7 0 1,-1 3-58,-7-3 25,1 3 1,-1-7-36,0 4 0,0 1 31,1-6 1,-1 0-15,0-5 0,6 0-9,-1 0 1,5 5-2,-5 0 0,5 0 25,-5-5 0,7 1-13,-2 4 0,4-3 1,1 11 4,0-3 0,0-2-2,0 2 0,1 0 1,4 4 1,-2-4 16,7 0 1,0 0-3,5 4 0,-1 0 3,1-5 1,0 4 33,-1-3 0,3-3-42,2-2 1,-2-4 61,2-1 0,-1 0-52,2 0 1,-4 0 37,4 0 0,1-1-30,-1-4 1,-1-3 6,-4-7 1,0 0-9,-1 0 1,1 1 0,0-1 1,-1 0-37,1 1 1,-5-1 48,0 0-72,-1 1 57,0-1 72,4 7-80,-12 1 1,6 9-40,-7 3 0,-5 3 26,0 7 1,-1-1-1,1 1 0,3 0-7,-3-1 0,3-4 15,2 0-4,0 0 0,2 3-1,3-3 1,3 1 4,7-6 1,1 0-10,4-5 0,1 0 18,4 0 0,2-5 2,-2 0 1,3-6-1,1 1 1,-5-2 6,1 3 0,-5-4-15,4 3 0,-6-3 93,2-2 0,-9 2-82,-1 3 1,-5-3 46,5 3 0,-7 2-11,2-2 1,-4 0 0,-1-4-45,0-1-9,0 7 0,-6 1-23,-4 7 0,-10 0 45,-4 0 1,-4 0-41,-1 0 0,-1 7 29,1 3 1,0-1-136,-1 6 0,1-8 61,-1 7 0,8-2-58,2 3 1,4-1 86,1 1 1,5-2-10,0-3 0,7 3 22,-2-3 1,3-2-20,2 2 0,7-7 23,3 2 1,9-4-17,6-1 0,4 0 162,6 0-137,-4 0-5,11 0 1,-11-6 83,3-4 0,-3-3-24,-1-2 1,-6 1 7,1-1 0,-7-5-20,1 1 1,3-1 9,-3 5 1,6-4-41,-6-1 0,3 1 20,-3 4 1,-7 5-2,2 0 1,-7 7 23,3-2 32,-7 4 0,3 2-76,-6 4 0,-1 3 1,-4 7 1,2 1-69,-7 4 0,-5 3 80,-4 6 0,-3 5-76,3 1 1,-3 4 64,-2-5 1,-4 7-98,4-2 1,-1-1 76,-4 1 1,3-6-60,-9 1 0,4 2 37,2-2 0,1 1-10,4-6 0,-2-6 18,6-4 1,5-2-5,5-3 0,7-4-38,-2 0 6,4-7-5,14-9 0,-2-6 33,14-12 0,1 4 81,8-4 1,-1-1-56,6-4 1,-6 4-1,1 1 0,-5 1 127,-4-2 1,3 4-78,-4 7 1,2-1 80,-1 0 0,1 5-50,-7 1 0,6 5 72,-5-1 1,4 4-87,-4 1 1,-1 0-65,-4 0 1,0 5-50,-1 0 1,3 6-184,2-1 1,-1-2-47,7 2 0,-6-7 288,6 2 0,6 3 0,6 0 0</inkml:trace>
  <inkml:trace contextRef="#ctx0" brushRef="#br0" timeOffset="-58151">8364 2073 7624,'0'-15'148,"0"1"1,1-1-78,4 0 1,-3-6 38,3-4 1,1 3-100,-1-3 1,2 2 94,-2-1 1,-4-4-185,4 3 1,2 3-4,-2-3 1,0 5-120,-5-4 0,4 6-205,1-2-3,0 4 0,-5 1 408,0 1 0,7 6 0,1 1 0</inkml:trace>
  <inkml:trace contextRef="#ctx0" brushRef="#br0" timeOffset="-41034">8276 3793 7569,'6'8'-245,"-4"-2"0,11-6 0,-3-1 422,3-4 1,1-3-7,1-7 1,5-1-114,-1-4 0,6 2 69,-6-6 1,8-1-57,-3-4 0,4-1 63,1 1 0,1-2-63,-1-3 0,2-4 42,3-6 1,-3 3-55,4-3 1,1 3-12,-2-8 0,-5 3-27,-4 2 1,-9 7 53,-1 3 1,-2 9-157,-8 5 1,0 4 84,-5 1 0,-2 7-81,-3 3 1,-3 4 50,-7 1 0,1 6 3,-1 4 1,-5 5 16,1 4 0,-6 4-10,6 7 0,-6 1-3,5 3 0,1 3 17,4 8 1,-4-6 3,-1 0 1,0-1-1,6 1 1,-1 2-14,0-7 1,1 5 3,-1-5 1,0 6-73,0-6 0,1 0 38,-1-4 0,5-8-72,0-2 1,6-4 28,-6-1 1,7-5-107,-2 0-65,3-7 190,9-10 1,1-2 25,6-11 1,6-1-38,0 1 1,4-6 107,-4 2 1,6 2-55,-2 3 0,4-3 77,1 3 1,3 4 69,2 5 1,-3 7-40,3-2 0,-3-1 83,-1 1 0,-8 0-85,-2 5 0,-4 5 210,-1 0-230,0 6 1,-7-3-6,-3 7 1,-2-5-23,2 0 1,-3-6-66,3 6 0,-5-5 35,-5 5 0,-4-5-24,-5 5 1,-1-7-43,0 2 1,-1 1 75,-4-1 1,4 0-93,-4-5 1,4 0 71,1 0-110,1 0 1,-1 0 45,0 0-31,7 0-54,-5 0 81,11 0-21,-4 7 50,6 1 0,2 5 33,2-3 0,0 3-30,6-3 0,-1 3 80,6 1 0,1-1-26,4-3 0,-2 3 3,6-3 0,-4-2 5,5 2 0,-1-7 4,5 2 1,-4-3 61,-1-2 1,-4 0-43,5 0 0,-7-2 33,1-3 1,-3 2-46,-1-7 1,-5 5-14,0-4 0,-5 4-18,4-5 1,-4 5-3,5-5 0,-5 5-7,5-5 0,-5 6-21,5-6-6,-7 6 41,3-2-60,-6 6 44,0 6 0,0 3 5,0 5 1,0-4 0,0 0 1,2-2 12,3 2 1,-2 3 0,7-3 1,0-4 39,4-1 0,6-3-46,0-2 1,4 0 30,-4 0 0,4-5-23,-4 0 1,4-6 63,-4 1 0,4-3-36,-4-2 1,0 5 3,-6 0 0,-4 1 107,0-6-70,-7 0 1,4 1-53,-7-1 1,-2 5 12,-3 0 0,-3 5-32,-7-4 1,-1 5 32,-4-1 0,2 2-138,-6-2 0,4 4 5,-4-4 0,4 5-92,-4 5 1,6-2-181,-2 7 0,4-1 140,1 6 1,0-5-673,1 0 288,-1 0 603,7 4 0,1 1 0,7-7 0,7 5 0,1-5 0</inkml:trace>
  <inkml:trace contextRef="#ctx0" brushRef="#br0" timeOffset="-40690">9349 3734 7569,'29'-15'0,"0"5"-566,1 1 389,6-1 0,-5-5 195,3 0 0,-5 1 345,-4-1 1,1 5-210,-6 0 0,4 1-42,-4-6 0,-1 5 67,-4 0-10,-7 7-20,5-3-67,-11 6 1,5 1-81,-7 4 0,-2 5 65,-3 9 0,-5-1-78,-9 7 1,1-1 33,-7 6 0,1 1-69,-6 3 0,1-1 12,-1 6 0,-4 0 20,0 5 0,-7 0-51,2 1 0,1-3 77,-1-3 1,8-3-153,2-6 0,1-1 80,8 0 0,2-6-200,8-3 98,4-4 40,6-1 1,0-9 46,0-6 1,8-3 6,7-12 0,6 2 31,8-11 0,2 4 64,4-4 1,2-1-3,7-4 1,1-1-64,-1 1 1,0 5 156,0-1 0,-7 5-29,-2-4 1,-4 6 36,-2-2 0,-6 9-46,-3 1 0,-4 5-27,-1-5 0,-1 7-260,1-2 1,0 4 84,-1 1 0,1 0-666,0 0 787,-1 0 0,8 6 0,1 2 0</inkml:trace>
  <inkml:trace contextRef="#ctx0" brushRef="#br0" timeOffset="-40448">10333 3749 7746,'0'-15'194,"0"0"1,0-1-142,0-4 0,5 4-164,0-4 0,0-1 66,-5 2 0,5-3-659,0 3 704,6 2 0,-2-4 0,5 6 0</inkml:trace>
  <inkml:trace contextRef="#ctx0" brushRef="#br0" timeOffset="-40167">10892 3793 7569,'0'14'-1254,"0"-5"1719,0-3-690,0-6 67,7 0 158,-6 0 0,12-6 0,-5-3 0</inkml:trace>
  <inkml:trace contextRef="#ctx0" brushRef="#br0" timeOffset="-39817">11686 3440 7569,'8'6'-1540,"-2"-2"2193,-6 6-442,0-7 0,-1 8-19,-4-6 0,2 7 3,-7-3 1,5 4-110,-5 2 0,2 0-31,-2 0 1,-3 1 0,3 3 0,-3-2-92,-1 2 0,1 3 130,3-3 0,-3 1-128,3-5 0,2-2-20,-2-4 0,5-2 31,-5-7 1,5 0-15,-5 0 0,6 0 38,-6 0 1,2-2-37,-2-3 1,-3-4 29,3-11 1,2 4-82,-2-4 1,2-1 72,-2 1 0,-3-4-149,3 4 0,-3-4-69,-2 4 1,1 0 230,-1 6 0,0-7 0,1-2 0</inkml:trace>
  <inkml:trace contextRef="#ctx0" brushRef="#br0" timeOffset="-39395">12039 3558 7569,'13'-2'-890,"-4"-3"809,4 3 77,-11-11 1,5 10 65,-7-7 0,-2 7 4,-3-2 0,-3 3 134,-7 2 0,-6 0-143,-3 0 1,-3 2-8,3 3 0,-2 3-59,6 7 0,1 0 56,4-1 0,0 3-60,0 2 0,6-2 66,-1 2 0,7-3-62,-2-1 0,3 0 0,2 0 0,2-1-16,3 1 0,4-5-7,11 0 0,3-7 40,6 2 1,6-5 31,-1-5 1,5 2-33,-5-7 0,6 0 105,-6-5 0,-6-4-93,-9-1 1,2-1 69,-1 1 1,-5 4-66,-5-4 1,-7 4 4,2 1 0,-4 1-70,-1-1 0,-1 2 77,-4 3 0,-8-1-295,-7 6 0,-6 0 111,2 5 1,-9 0-637,-1 0 783,6 0 0,0 6 0,5 2 0</inkml:trace>
  <inkml:trace contextRef="#ctx0" brushRef="#br0" timeOffset="-38781">12377 3411 7569,'29'-22'-928,"0"3"714,1-11 183,-7 4 0,9-15 20,-2 7 1,2-8 210,-2-2 1,4-1-51,0-4 0,-1 5-30,-8 5 0,-4 3-200,-6 7 140,-7-1 0,-3 9-66,-10 6 45,-3 7 1,-14 10-19,-2 3 1,-9 10-14,-1 9 21,-7 4 1,8 3-15,-6 3 1,6-1 4,-1 6 0,3 2-47,2 8 1,4-3 22,1 3 1,6-2-6,-2 2 0,5-5-59,6 0 75,-4 0-2,11-13 0,-5 5-33,7-6 1,2-3 27,3-2 1,3-2-62,7-4 0,1-2 51,4 2 1,3-7-45,6-3 0,-1-4 44,-4 5 1,4-7-1,-3 2 1,1-3 43,-2-2 1,2-7-51,-6-2 0,0-3 37,-6 2 1,1-3-25,0 4 1,-6-3 4,1 2 5,-7-3-157,4 12 136,-7-6 1,0 7 1,7 10 0,2 0 1,4-1 48,2-9 0,1 0-39,4 0 1,-2 0 97,7 0 1,-8 0-31,3 0 0,-4-6-26,-1-4 0,0 2 19,0-2 1,-1 0-26,1-4 1,-2-1 18,-3 0 1,1 1-10,-6-1 0,5-1 50,-5-4 1,5 4-42,-6-4-26,1 4 25,-11 1-111,-2 7 1,-9 1 92,-2 7 1,-4 2-67,-6 3 1,-1 3 55,1 7 0,-1-1-210,1 1 1,0 1 37,-1 4 0,6-4-217,-1 4 1,7-4 96,-1-1 0,7-5 268,2 0 0,7-1 0,-3 6 0</inkml:trace>
  <inkml:trace contextRef="#ctx0" brushRef="#br0" timeOffset="-38538">12979 3513 7569,'15'0'0,"-5"0"-419,0 0 412,-7 7 0,3 1-60,-6 7 1,0 0 118,0-1 0,0 6-53,0-1 1,0 8 79,0-3 1,0 4-92,0 1 0,0 6 80,0-1 0,-1 5-7,-4-5 1,2 7-60,-7-2 0,0-1 44,-5 1 1,1-5-112,-1 6 0,-5-3 70,1 2 0,-7-3-148,1-6 0,-3-3 98,-1-2 1,-5-1-124,-1-9 0,3-3-24,7-12 0,-1-2-263,6-3 455,1-3 0,11-20 0,1-3 0</inkml:trace>
  <inkml:trace contextRef="#ctx0" brushRef="#br0" timeOffset="-37794">13097 3587 7569,'21'0'0,"-5"0"-513,4 0 1,-4 0 224,-1 0 1,1 0 486,4 0 0,-4 0 112,4 0 1,-4-5-146,-1 0 1,1-6-28,4 1 0,-4-3-99,4-2 0,-4-1 107,-1-4 0,0 4-50,-1-4 0,-6-1 17,-3 1 0,2 1-39,-2 4 0,-2 2-122,-8 3 0,-3-1-11,-7 6 0,-1 0 65,-4 5 1,2 0-174,-6 0 182,-1 7 1,-2 1-7,2 6-52,-3 8 1,12-4 32,-4 6 1,4-4-72,1 4 0,2-4 66,4 4 1,2-4-1,7 4 1,0-6-51,0 2 1,7 1 43,2-1 1,11-5-6,4-6 1,4-4 2,2 5 0,4-7 21,0 2 1,0-5-22,-4-5 0,3 2 49,-4-7 0,-1 0-19,-9-4 0,-2-1 5,2 0 1,-4 1-27,-5-1 10,3 0-31,-5 1 27,7-1 28,-1 7 0,-4 1-26,0 7 1,-5 0 4,5 0 1,-7 7 15,2 2 0,1 0 22,-1 0-77,7 1 1,-6 5 40,4 0 0,3-2 34,-3-3-35,3 3 0,3-12 4,4 4 1,-7-3-6,7-2 1,-7 0-2,6 0 1,-4-2 4,-5-3 1,3 2-1,-3-7 1,-2 5 6,2-5-14,-1 7 2,6-3 3,0 6 0,-1 1 5,1 4 0,-5-3-6,0 3 1,0 1-9,4-1 0,6 2 7,-1-2 0,1-4-1,-5 4 1,4-3 62,1-2 0,0-2-57,-6-3 0,1 2-4,0-7 1,-1 5 7,1-5 1,-5 2 80,0-2-75,-1-3 1,6 5-29,0-6 0,-5 4 62,-1 0 0,-4 0 0,5-5 0,-2 1 84,2-1 1,-3-1-107,-7-4 0,0 9 15,0-4 0,-7 5-4,-3 0 0,-9 4-87,-6 6 1,2 0 87,-1 0 0,-1 6-235,-4 4 1,4 3-85,1 2 1,6 0-94,-2-1 1,2-4-357,-1 0 729,9 0 0,-10 4 0,12 1 0</inkml:trace>
  <inkml:trace contextRef="#ctx0" brushRef="#br0" timeOffset="-37530">14758 2661 7569,'8'6'-430,"-1"-4"1,-7 13 433,0-1 0,-2 3 287,-3 7 1,-3 1-181,-7 4 0,0 7-32,1 3 0,-3-1-96,-2 1 5,-4 0 0,0 7-26,4 3 0,-3-2 63,3 7 1,-3-6-160,3 1 0,4-5 51,0-5 1,1-3-233,4-7 0,2-4 0,-2-1 315,7-6 0,-4 3 0,7-6 0</inkml:trace>
  <inkml:trace contextRef="#ctx0" brushRef="#br0" timeOffset="-37243">14773 3499 7569,'6'-8'0,"2"1"0,7 5-608,0-2 0,-6-3 608,1-3 0,-2-3 7,2 3 0,2-3 136,-7-1 1,-1-1 121,-4 0 0,0 0-94,0 1 1,-1 4-112,-4 0 1,-3 7-98,-7-2 0,0 5 109,1 5 0,-6 8-75,0 7 1,-4 1 56,4-2 0,1 3-131,4 2 1,2 4 83,3-4 1,-1-1 19,6 2 0,0-2 22,5 1 0,7-3 10,2-6 0,11 0-64,4-1 0,4 0 34,2-5 1,1-2-323,3-7 1,5 0 51,10 0 241,-3 0 0,11-7 0,-5-1 0</inkml:trace>
  <inkml:trace contextRef="#ctx0" brushRef="#br0" timeOffset="-29114">4336 5542 6793,'10'-2'161,"0"-3"1,-5 2-99,5-7 1,-1 5 1,6-4 1,1-1 51,4-5-63,-4 7 1,12-5 13,-3 3 1,2-3 0,3-2 1,-1 1-4,1-1 0,-1 0-2,0 1 0,1-1-30,-1 0 1,-4 5 29,-1 1 1,1 4-22,4-5 0,-4 7-38,-1-2 0,-6 3 0,2 2 25,-4 0-20,-1 0 1,-7 7-71,-3 2 1,-4 4 44,-1 2 1,-1 0-97,-4 0 1,-3-1 58,-7 1 1,0 0-65,1-1 0,0 3 16,5 2 1,-4-2 29,3 2 0,3-2 55,2-3 0,4-4-7,1 0 25,0 0 1,1 4-43,4 1 0,5-7 94,10-3 1,3-3-42,6-2 0,7 0 84,3 0 0,3-2-13,3-3 0,-1-1-31,0-4 0,-2-3 68,-3 3 0,2-3-83,-6-2 0,4 1 45,-5-1 0,-5 0-35,-4 0 1,-7 1 24,2-1 0,-1 0 41,-4 1-155,3-1 32,-17 0-4,6 1 0,-14 4 0,-2 0 1,-6 7-12,-5-2 0,2 3-49,-6 2 1,1 7 72,-1 2 1,1 0-50,3 0 0,4 1 36,-4 5 1,4 0-38,1-1 0,5 1 34,0 0 1,6-1-19,-6 1 15,7 0 0,-2 0 6,10-1 1,3-1-9,6-3 1,3 2 4,2-8 0,4 1 99,7-5 0,4 0-92,0 0 0,7-1 19,-2-4 0,9-3-47,1-7 0,1-1 2,-1-4 0,-3 4 201,3-4 0,-5-1-90,-5 1 0,-3-6 34,-6 2 0,-1 1-80,0-2 0,1 1 31,-1-6 0,-4 1-23,-1 0 1,-6-6-70,2 1 0,-6 5 24,-4 4 0,-3 2-14,-7-1 1,-4 7-110,-5 8 1,-1 4 81,-10-5 0,-1 7-26,1-2 0,-4 8 39,4 2 1,-4 8-5,4 2 0,-1 1 1,1 8 1,4 1 45,-4 4 0,4 1-24,1-1 1,1 5 10,-1 1 0,2 1 11,3-2 0,-1 2-23,6 3 0,-5 2 16,5-7 1,0 7-11,5-2 1,-5 4 5,0 1 1,-6-3-5,1 3 1,-3-5-100,-2 5 1,-6 0-36,-3-5 1,-1-3-113,-4-1 1,4-4-238,-4-2 1,0-5 490,4 1 0,-3-1 0,-1 6 0</inkml:trace>
  <inkml:trace contextRef="#ctx0" brushRef="#br0" timeOffset="-28902">6056 5718 7569,'-8'8'-354,"-5"6"354,3-5 497,-10-2-259,-2-1 0,-8 1 9,1 3 1,-12-4-1,-3-1 1,-5 2-363,0-2 88,-3 0 0,-1-1-303,4 1 1,5 0 208,5-5 0,3 0 121,7 0 0,-1 7 0,1 1 0</inkml:trace>
  <inkml:trace contextRef="#ctx0" brushRef="#br0" timeOffset="-28374">7835 5454 7569,'-17'5'-289,"-2"0"0,1 4 430,-7-4 0,1 0-53,-6-5 1,-6 0 107,-3 0 1,-8 0-118,-2 0 1,0 0-133,5 0 1,5 0-118,-1 0 0,8 0 72,-3 0 0,4 0-470,2 0 568,6 0 0,-5 0 0,5 0 0</inkml:trace>
  <inkml:trace contextRef="#ctx0" brushRef="#br0" timeOffset="-28124">7129 5660 7569,'-15'0'0,"1"0"0,-3 0-290,-2 0 190,2 0 1,-5-5 452,2 0-138,4-7 0,-11 4-161,8-7 0,4-6 15,5-3 0,7 1-100,-2-2 0,4 1 65,1-6 0,13-4-186,6 0 1,9-7-16,6 2 167,10-4 0,9-7 0,5-3 0</inkml:trace>
  <inkml:trace contextRef="#ctx0" brushRef="#br0" timeOffset="-26999">8496 5351 7569,'8'0'0,"5"-2"-112,-3-3 0,3-1 84,2-4 1,0-3 324,-1 3 1,3-3-77,2-2 0,2 1-209,4-1 1,3 0 49,-4 1 1,4 4-17,1 0 0,-1 2-40,-3-2 0,1 3 164,-7 7-108,1 0 1,-7 2 23,-3 3-134,-4 3 1,-6 8 92,0 4 0,-6-4-132,-4 4 1,-3 1 32,-2-1 0,-4 1-75,-1-1 1,-4-2 30,4 6 0,0-6 75,6 2 0,-1 1-2,0-1 1,7-1-44,3-4 64,-3 0 1,8-1-28,0 1 0,8-5 111,12 0 0,3-7-37,6 2 0,2-4 14,3-1 0,4-1-4,6-4 0,-1 2-35,-4-7 0,-2 0 45,-2-5 0,-4 1-40,3-1 1,-8 0 15,-1 0 1,-6-1-12,6-4 0,-7 4 72,1-3 0,-4 2-5,-5 3 1,1-1-55,-6 0 1,0 0-99,-5 1 0,-2 4 104,-3 0 0,-8 7-131,-6-2 0,-7 3 66,1 2 1,2 2-84,-1 3 1,6 3 50,-2 7 0,-1-1-25,1 1 1,1 0-9,4 0 1,5-1 6,0 1 0,6 5 35,-6-1 1,6 1-8,0-6 1,8 1 38,6 0 0,8 0-33,2-1 0,4-4 90,-4 0 1,9-7-78,-4 2 1,11-3 93,-7-2 0,4-2-2,-4-3 1,2-3-18,4-7 0,0-1 67,5-4 0,1 2-88,-7-6 0,7-1 31,-2-4 1,-2 0-18,3-1 1,-8 1 11,3-1 1,0-6-16,0-3 1,-1-3-2,-5-2 1,1 1-58,-1 4 0,-1-2 51,-3 7 0,-9 4-49,-6 6 0,-7 6 45,2-2 1,-5 6-166,-5 4 0,-10-2 77,-9 8 1,-4 2 21,-1 12 1,-1 0 23,1 9 1,-1 4-6,1 1 0,4 4 11,1 2 1,4 4 5,-4 0 0,6 7 25,-2-2 1,2 4-29,-1 1 1,7-5 16,-2 0 0,9-4-15,0 4 1,3-5 14,2 5 0,0-1-12,0 1 1,2 3-41,3-2 0,-4 4 15,4 5 0,-5-2 19,-5 7 0,0-7-112,-9 2 1,1-3 100,-12-2 0,1-1-163,-6-4 0,-4 2 84,0-7 1,-1-1-93,6-9 1,0-3-79,-1-6 269,7-7 0,-4 5 0,4-5 0</inkml:trace>
  <inkml:trace contextRef="#ctx0" brushRef="#br0" timeOffset="-26798">9804 5645 7569,'-6'15'0,"2"-6"-496,-5 1 276,-1-7 0,-6 9 688,-4-7-131,-3 6 1,-13-4-94,-3 2 1,-3 3-124,-3-7 0,1 5-182,0-5 0,5 1 49,0-1 1,6-3-756,-1 2 767,3-2 0,8 5 0,2 1 0</inkml:trace>
  <inkml:trace contextRef="#ctx0" brushRef="#br0" timeOffset="-26523">10348 5527 7569,'-1'10'-225,"-4"0"-5,3-7 296,-11 10 1,5-6 157,-7 2 0,5 3-314,0-7-86,7 0-547,-10-5 723,12 0 0,-6 0 0</inkml:trace>
  <inkml:trace contextRef="#ctx0" brushRef="#br0" timeOffset="-26198">11215 5160 7569,'10'0'178,"0"0"-14,-7 0 91,4 0-113,-7 6 0,-5-2-108,0 5 1,-6 1 72,1 5 0,-3 1-106,-2 4 1,-1-2-131,-4 6 111,4 1 1,-5-1-9,6 1 0,0-6 39,0 6 1,1-7-124,-1 1 0,5-2 22,0-3-6,1 1 1,-6-2 45,0-3 0,5-3-38,1-7 1,-1-2 61,-5-3 0,2-3 5,3-7 1,-3 0-97,3 1 1,2-6 53,-2 1 1,7-6-69,-2 5 1,4-6 48,1 2 0,0 1 80,0-2 0,13 7 0,3-3 0</inkml:trace>
  <inkml:trace contextRef="#ctx0" brushRef="#br0" timeOffset="-25806">11612 5292 7569,'15'0'0,"-7"-2"-242,-3-2 122,3 2-1,-6-5 323,4 7 24,-6 0-7,0-6-148,0 4 1,-6-4-97,-4 6 1,-3 0 90,-2 0 1,-1 6-126,-4 4 0,-1 3 67,-3 2 0,1-4-57,3 4 0,4-4 23,-4 9 0,9-4-114,1-1 0,7 0-128,-2-1 237,3 1 0,9 0 18,3-1 1,9-4-31,6 0 1,2-7 119,3 2 1,-1-3-64,1-2 0,-1-2 144,0-3 1,-4-3-85,-1-7 0,-6 1-42,2-1 0,-4-1 15,-1-4 0,-5 4-5,0-4 0,-7 4-43,2 1 1,-10 0 40,-5 1 0,-5-1-243,-4 0 0,-2 7 70,-4 3 0,-3 4 133,4 1 0,-4 6 0,-1 2 0</inkml:trace>
  <inkml:trace contextRef="#ctx0" brushRef="#br0" timeOffset="-25232">12097 5116 7569,'44'-22'0,"-6"1"-54,-4-3 102,-3-4 1,-6 0 38,-1-6 1,1-5-141,4 4 1,-1-1-72,-3 2 98,-4 10 1,-11-7-4,-1 16 1,-5-3 68,0 8 0,-4 4 12,-4 1 0,-11 5 23,-10 5 0,-4 11-107,-5 13 1,-4 7 69,-6 8 0,0 0-86,0 1 0,-4 2-2,4-3 1,-1 8 24,10-8 1,3-3-12,7-6 0,4-1 43,6-5 0,7 2-29,3-11 0,4-1 16,1-4 1,6-2-2,4-3 0,9 1 5,6-6 1,9 0-81,5-5 1,4 0 83,1 0 1,-5 0-3,0 0 1,-6-1 11,1-4 0,-3-2-22,-1-3 1,-6-3 31,1 4 0,-7-5-26,1 0 1,-4 4 14,-5 0 1,-2 7 2,-3-2-17,-3 3-64,4 2 27,-12 7 1,4 1-43,-3 7 0,-1-5 66,1-1 1,0 1 9,5 5 1,0-5-19,0-1 0,1 1 128,4 5 1,8-5-81,7 0 1,1-7-9,-1 2 1,3-4 23,6-1 1,-1 0 77,-4 0 1,4 0-79,-3 0 1,-4-5-4,-2 1 0,-2-8 27,-3 2 0,1-4-23,0-6 1,-7 4 30,-3-4 1,-3 4-31,-2 1 0,-7 0-45,-3 1 0,-11 1-21,-8 3 0,-2-2-105,-9 7 0,6 1-63,-5 4 1,6 1 123,-1 4 1,3 2-304,1 2 0,3 4 371,2-3 0,4 10 0,6 3 0</inkml:trace>
  <inkml:trace contextRef="#ctx0" brushRef="#br0" timeOffset="-25015">12729 5366 7569,'13'6'0,"-3"4"-776,-3 3 354,-7 2 345,0-1 0,0 3 229,0 2 0,-2 4-99,-3 7 0,2-1 20,-7 0 0,5 1-58,-4-1 1,-1 2 4,-5 3 0,0-1 94,1 6-108,-8-6 1,0 8-12,-8-7 0,-4 0 38,0-4 0,-1-6-234,6 1 0,-1-9 64,1-1 0,1-7 137,4-8 0,3 7 0,6 1 0</inkml:trace>
  <inkml:trace contextRef="#ctx0" brushRef="#br0" timeOffset="-24254">12935 5351 7569,'15'0'-35,"0"0"1,-1 0 114,1 0 1,0-5-60,-1 0 0,-1-6 68,-3 1 1,3-5-25,-3-4 1,3 2 82,2-2 0,-2 1-16,-3-2 0,-2 4-81,-3-4 0,-4 4 84,4 1 0,-10 2-210,-4 3 1,-4 4 71,-2 6 0,-6 0-80,-4 0 0,2 8 25,-1 7 1,1-1-56,-2 6 1,4 1-18,7-1 0,-1 4 13,0-4 1,7 4 55,3-4 0,3 4 20,2-4 0,0 0-1,0-6 0,4-1 1,5-3 1,3 2 48,12-8 0,1 1-19,4-5 1,7 0 37,3 0 1,4 0 6,1 0 0,0-6 11,0-4 0,-5-3 31,1-2 1,-13 1-70,3-1 1,-11 0 3,1 0 1,-5 6 22,-6-1-26,5 7 24,-13-4-18,12 7 0,-11 7-76,3 2 0,-4 1 66,-1 5 1,0-4-82,0 9 1,0-9 68,0-1 1,0 0 5,0 5-12,7-1 1,1-1 10,7-3 0,-1-3-16,1-7 0,0 0 58,0 0-36,-1 0 1,1 0 7,0 0 0,-1-2 6,1-3 1,-5 4-16,0-4 0,-1 3-1,6 2 0,-5-5 0,0 0 0,0 0-3,4 5 0,1 0 2,0 0 1,-1 0-1,1 0 1,1 0-2,4 0 1,-2 0-1,6 0 0,-4 0 95,5 0 0,-3 0-86,3 0 1,3-1 79,-4-4 0,-3 3-68,-1-3 1,-4-1-29,-1 1 0,0-2 27,-1 2 1,-4 4-11,0-4 88,0 3-51,5-4 0,-7 2-4,-3-5-21,3 5 1,-7-4 4,4 3 1,-3 2-7,-2-7 1,-7 5 18,-2-4 1,-4 4-42,-2-5 0,-6 7-4,-4-2 0,-8 3-34,-1 2 0,-5 0-106,5 0 0,-6 2-31,6 3 0,1-2 99,9 7 1,-2-1-275,6 6 0,1 0-46,4 0 398,7-7 0,1 11 0,7-2 0</inkml:trace>
  <inkml:trace contextRef="#ctx0" brushRef="#br0" timeOffset="-23973">14537 4616 7569,'13'-10'-522,"-3"0"196,3 7 90,-5-4 386,1 7 39,4 0 0,-12 7-82,4 3 1,-5 3-107,-5 2 1,-3 6 52,-7 3 1,1 6-104,-1 4 0,-6-1 99,-4 6 1,3 0-112,-3 5 0,1 5 95,-6 0 0,6 7-85,-1-2 1,7-4-103,-1-1 0,2-5 43,3-4 0,4-5-122,0-5 1,7-7 231,-2-4 0,3 4 0,2 0 0</inkml:trace>
  <inkml:trace contextRef="#ctx0" brushRef="#br0" timeOffset="-23670">14508 5366 7569,'23'0'0,"3"0"-870,-6 0 529,6 0 0,-8 0 629,6 0-158,-6 0 1,5-2 78,-3-3 0,-6 2-131,1-7 0,0 0 132,-5-5 0,-2 1-98,1-1 0,-5-5 32,1 1 1,-4-1-68,-1 6 0,-1 0-92,-4 5 1,-5 2 93,-10 7 1,-9 2-108,-10 3 0,-4 4-14,-1 11 0,2-4 54,3 4 1,3 1 16,6-1 0,7 1-10,4-1 0,4-4 42,5 4 0,4-4-38,6-1 1,3-1 72,7 1 0,1 0-90,14-1 1,6-5-2,8-5 0,3 3-125,2-2 0,1 0 95,-1-5 0,0 0-363,0 0 0,0 0 41,0 0 347,7 6 0,1-4 0,7 5 0</inkml:trace>
  <inkml:trace contextRef="#ctx0" brushRef="#br0" timeOffset="-20978">2587 6909 7569,'0'8'254,"-6"-1"0,-1-6 154,-3 4-270,-3-3 1,5 6-1,-7-3 1,-4-2 94,-1 7-98,0-7 0,1 5-82,-1-3 0,-4-1 65,4 5 1,-4-5-185,4 0 0,-1-2 65,1-2 0,4 0-92,-4 0 0,4 0-6,1 0 0,2-6-28,3-4 1,-1 2-4,6-2 0,-5 0-42,5-5 0,0 1-20,5-1 1,2-6 75,3-4 1,3 2 154,7-1 1,6-1-116,4-4 0,-3-2 163,3-3 1,-1 3-83,6-4 1,-1 4 41,1 2 1,-1 4-55,0 1 0,1 6-2,-1-2 1,-6 9-261,-3 1 1,-4 7-95,-1-2 363,-1 3 0,1 9 0,0 1 0</inkml:trace>
  <inkml:trace contextRef="#ctx0" brushRef="#br0" timeOffset="-20780">2616 6659 7569,'-6'8'0,"-2"-1"-373,-7-7 173,0 6 0,1-4 333,-1 3 1,-5-4 396,1-1 0,-1 5-507,5 0-120,-6 0-344,5-5 0,-5 0 441,6 0 0,0 7 0,1 1 0</inkml:trace>
  <inkml:trace contextRef="#ctx0" brushRef="#br0" timeOffset="-20518">2910 6982 7569,'7'-8'50,"-4"0"-1,7 3-106,-7-3 1,10-7-133,-3 1 1,-2-6 230,2 0 1,2-6 194,7 2 0,-3-4-284,4-1 0,-4 4-245,-1 1 0,-2 6 292,-3-2 0,10 4 0,-4 1 0</inkml:trace>
  <inkml:trace contextRef="#ctx0" brushRef="#br0" timeOffset="-20028">3454 6982 7569,'10'0'-520,"0"0"491,0 0-162,-2 0 505,5-6 1,-5-4-142,7-9 0,-2 2 91,-3-2 0,1 1-91,-6-2 1,6 4 10,-1-4 0,-2-1-140,2 1 0,-7 1-100,2 4 1,2 5-284,-2 0 162,0 7-81,-5-10 10,0 11 0,5 12 140,-1 10 1,1 8 4,-5-9 1,2 6 64,3-6 0,-2 2 91,7-1 1,0-4 43,4 4 0,1-4-30,0-1 1,0-5 66,-1 0 1,6-7-35,-1 2 1,1-4 20,-5-1 0,6-1-72,4-4 0,-4-3-5,-2-7 0,3-1 15,-3-4 1,6 2 5,-6-6 1,1 4-3,-5-4 1,-1 6-15,1-2 0,-5-1-66,0 1 0,-6 1 66,6 4 1,-6 5-307,0 0 193,-2 0-102,-2 2 0,0 0-196,0 3 169,0 4-39,0-6 0,0 20 0,0 3 0</inkml:trace>
  <inkml:trace contextRef="#ctx0" brushRef="#br0" timeOffset="-19576">4380 7041 7569,'10'-10'-188,"0"1"0,-5 0-292,5 0 1,-1-9 472,6 3 1,-5-5 523,0 1 0,0-4-298,4-6 0,3 4-146,2 1 0,-7-1-127,2-4 31,-2 6 1,1-3-355,-3 6 1,1 0 65,-6 6 311,0-1 0,-5 7 0,0 1 0</inkml:trace>
  <inkml:trace contextRef="#ctx0" brushRef="#br0" timeOffset="-19313">4395 7027 7569,'21'6'-158,"2"2"0,8 0 222,3-3 1,-3-3 26,4-2 0,1-2 77,-2-3 1,2-3 254,-2-6 0,-3-3-223,4-2 0,-6-3-51,-5-2 0,4-4-7,-3 4-38,-4-4 0,0 0-14,-6 4 1,-7-3-85,-3 8 0,-7-6-8,-7 6 1,-3-1 41,-12 5 0,-6 2-426,-4 4 1,-2 2 206,2 7 1,-4 0 178,-6 0 0,-7 7 0,-1 1 0</inkml:trace>
  <inkml:trace contextRef="#ctx0" brushRef="#br0" timeOffset="-18635">5747 6865 7760,'0'15'980,"-5"-6"-943,1 1 0,-10-2 77,0 2 1,-3 3-81,-7-3 0,4 1-196,-4-1 143,-1 3 1,1-6-58,-1 3 0,2-2 135,-1-3 1,-2-4-107,6 4 1,-4-3 2,4-2 1,1-2 20,4-3 1,0-3 39,0-7 1,2 1-75,4-1 0,-3-5 47,7 1 0,0-7-75,5 1 0,7 2-39,3-1 0,3-1 61,1-4 0,8 0-82,2-1 1,9 2 59,1 4 0,2-2-254,-2 6 0,4 2 70,6 8 1,0-1 268,0 6 0,0 0 0,0 5 0</inkml:trace>
  <inkml:trace contextRef="#ctx0" brushRef="#br0" timeOffset="-18437">5791 6688 7569,'-14'0'-500,"-1"0"278,-6 0 1,3 0 830,-7 0-342,1 0 0,-6 0-133,1 0 1,5 0-66,-1 0 0,2 0-329,-1 0 1,-2 0 259,6 0 0,0 0 0,6 0 0</inkml:trace>
  <inkml:trace contextRef="#ctx0" brushRef="#br0" timeOffset="-17917">6820 6924 7569,'-14'6'-284,"-1"-3"-81,0 7 0,1-6 342,-1 0 0,0 3 362,0-2 1,1 0-168,-1-5 1,0 0 153,1 0-148,6 0-124,-6 0 1,13-7 26,-4-3 0,3-8 5,2-1 1,5-1-21,0 6 0,7-8 31,-3-2 0,9 1-56,2-2 0,6 6 30,-1-6 0,-3 7-25,3-1 0,-7 2 5,1 3 1,-7-3-13,-2-2 1,-7 7-127,2-2 0,-7 2 92,-8-2 1,-1 4-137,-14 0 0,-1 7 45,-8-2 0,3 5-946,-3 5 1032,3-4 0,1 19 0,1-4 0</inkml:trace>
  <inkml:trace contextRef="#ctx0" brushRef="#br0" timeOffset="-17549">7305 6703 7569,'0'-8'321,"-1"1"-270,-4 7-6,-3 0 0,-7 0-107,0 0 0,1 0 106,-1 0 0,-1 2-109,-4 3 1,4-2 56,-4 7 0,4 0-51,1 5 0,0-1 80,1 1 0,1 5-114,3-1 0,3 2-13,7-1 1,0-2 88,0 6 0,12-6-19,2 2 1,9-5 19,-3-5 0,11 1 118,-2-6 1,4 0-71,-4-5 1,1-2 94,-1-3 1,-1-3-63,-4-7 0,-2-4 100,-8-1 1,-5 1-40,-5 4 0,-2-5-43,-2 1 1,-2-3-78,-2 3 0,-6 2 76,-10-2 1,4 3-369,-4 1 0,2 5 56,-1 0 230,2 7 0,-4-4 0,6 7 0</inkml:trace>
  <inkml:trace contextRef="#ctx0" brushRef="#br0" timeOffset="-17099">8114 6953 6740,'-15'0'493,"1"0"0,-3 0-300,-2 0 1,2 5-39,-2 0 1,-3 5 66,3-5-124,-1 6 1,1-9-119,-1 2 1,0 3 85,6-2 1,4 0-237,0-5 153,0 0 0,-3-2-120,3-3 1,-1-3 30,6-7 0,0-1-28,5-3 0,2 1 42,3-7 1,-2 2 34,7-1 0,1-4-20,9 3 0,-4-2 31,4-3 1,1 1-159,-1-1 1,1 3-73,-2 2 276,-2 4 0,11 6 0,-6 1 0</inkml:trace>
  <inkml:trace contextRef="#ctx0" brushRef="#br0" timeOffset="-16578">8423 6982 7569,'8'9'0,"0"-3"-659,-3-6 571,-4 0 1,11-6 381,-7-4 0,5-3-120,-6-2 0,8-5-61,-2 1 1,-2-7-63,2 1 1,-1 2 2,6-1 1,0-1-22,0-4 0,4 0-8,1-1 0,-1 7-159,-4 4 64,0 2 0,1 3-67,4-1 0,-4 2 31,4 3 0,-2 4 63,1 6 0,-2 1 9,2 4 1,-4 3-15,-5 7 1,1 1-9,-6 4 0,1-2 51,-1 6 0,-3 1-43,3 4 1,-3 1 5,-2-1 1,0 0-2,0 1 1,-5-1 14,0 1 0,0-6-33,5 1 1,0-7 21,0 1 1,0-2 107,0-3-107,0-6 0,1-1-7,4-7 1,-1-12 39,5-2 0,1-11 4,5 1 0,0-2 80,-1 1 0,1-3-58,0 4 1,-7 3 106,-3 1 0,-4 4-71,-1 1 1,-8 2 103,-6 3 0,-3 4-64,-7 6 0,-6 0 47,-4 0 0,0 0-88,4 0 0,1 1 11,0 4 0,-1-3-162,1 3 1,4-2 98,1 2 0,6-3-322,-2 2 0,4 3 318,1-2 0,0 6 0,1-3 0</inkml:trace>
  <inkml:trace contextRef="#ctx0" brushRef="#br0" timeOffset="-15725">9202 6982 7569,'8'-1'-284,"-3"-4"178,3 3 0,-5-11 135,7 3 1,-5-3 182,5-1 0,-1-3-99,6-2 1,0-3 20,0-2 0,4-2-64,1 6 0,1-4 7,-1 4 1,-4-1-183,3 1 161,-2 4 0,-2 0-127,-1 6 1,1 5 85,0-5 0,-6 7-64,1-2 1,-5 3 63,5 2 1,-5 2-131,5 3 1,-5 3 63,4 7 0,-5 4-98,0 1 1,3 4 82,-2-4 0,5 6 34,-5-1 1,1-2 67,-1 1 1,2-4-72,2 4 0,4-6 94,-3 2 1,-2-9-80,2-1 0,0-7 98,5 2-35,-1-3 1,1-4 10,0-3 1,0-5 62,-1-9 0,-1 1-95,-3-7 1,3 1 73,-3-6 1,3 6-60,2-1 1,-6 1-28,1-5 1,-5 4 33,5 1 0,-7 6-259,2-2 0,-3 4-219,-2 1 103,0 0 331,0 7 0,0 2 0,0 6 0</inkml:trace>
  <inkml:trace contextRef="#ctx0" brushRef="#br0" timeOffset="-15227">10598 6453 7569,'10'0'0,"0"0"-477,-7 0 739,3 0 0,-15 2-176,-1 3 1,-6-4 89,6 4 1,-3 3-109,-2 2 1,-1-2 13,-4 2 1,2 2 21,-6 7 0,4-2-120,-5 2 0,7 2 53,-1-1 1,1 6-106,-2-1 1,4 1-70,-4-2 0,-1 4 116,2-3 1,-1 2-115,5 3 1,5-1 74,1 1 0,5-1-79,0 0 1,2-1 61,2-3 0,6-4 23,4-6 1,8-1 45,2 1 1,4-7 0,-4-3 1,6 2 66,-2-3 1,4 1-96,2-5 1,-6 0 132,1 0 1,-6-6-65,6-4 1,-6-3 69,6-2 0,-7 1-85,1-1 0,-2 0 29,-3 0 1,-4 1 1,0-1 1,-2-5 60,2 1-112,-3-1 0,-7 6-1,0-1 1,-2 7-162,-3 3 1,-3-2 53,-7 2 0,-6 0-186,-4 5 1,-1 5 294,2 0 0,-4 7 0,5-4 0</inkml:trace>
  <inkml:trace contextRef="#ctx0" brushRef="#br0" timeOffset="-14457">3542 6100 7569,'-6'9'0,"4"-1"866,-3-3-164,4-4-731,1 6 1,6-20 0,2-4-1</inkml:trace>
  <inkml:trace contextRef="#ctx0" brushRef="#br0" timeOffset="1620">7644 7673 7425,'0'15'-431,"-5"0"185,0-1 215,-7 1 0,6 0 364,-4-1 0,-3 1-84,3 0 0,-3 0-208,-2-1 0,-1 1 40,-4 0 0,4 1 30,-4 4 1,4-6-33,1 1 0,1 0-74,-1-5 0,0 3 36,1 1 0,-1-4-124,0 0 38,1-7 126,-1 4-139,0-7 1,2-2 31,3-3 0,-1 2-84,6-7 1,0 0 46,5-4 0,-5-1-10,0 0 0,0 0-133,5 1 0,0-6 56,0 1 0,0-1-541,0 5 240,0 1 451,0-1 0,-6 0 0,-2 0 0</inkml:trace>
  <inkml:trace contextRef="#ctx0" brushRef="#br0" timeOffset="2054">7967 7820 6321,'-10'0'156,"0"0"1,1 0-50,-6 0 1,-2 0-29,-2 0 0,3 2-17,-4 3-33,4-4 1,1 11-18,0-7 1,5 6 27,1-1 0,-1 1-70,-5-1 0,7 3 73,3-3 1,3 3-100,2 2 0,0 0 69,0-1 0,9-4-49,5 0 0,6-2 34,4 2 0,4-4 18,-3-6 1,2 0 30,3 0 0,-1 0-40,1 0 0,-8-1 38,-2-4 1,1-3-32,-1-7 1,0 2 46,-6 3 0,-6-3-7,-3 3-45,-3-3 1,-2-2-26,0 1 1,-7 1-101,-2 3 1,-4-2-215,-2 8 1,-5-6 28,1 5 301,-1 0 0,-1-2 0,-2-1 0</inkml:trace>
  <inkml:trace contextRef="#ctx0" brushRef="#br0" timeOffset="2969">8437 7717 7569,'22'-8'0,"-6"-6"-574,3-1 409,4 0 0,0-13 125,7 4 1,-3-4 195,-2-1 1,3 1-90,-4 3 1,-3-1 5,-1 7 1,-9-4-17,-1 8 0,-7-3-46,2 8 0,-10 4 5,-4 1 0,-11 3-6,-4 2 1,-4 8-10,-2 7 1,-4 2 61,0 7-236,-1-6 191,6 10 1,0-5-38,-1 6 1,1 0-10,-1 1 1,6-1 1,-1 1 24,8-1 0,-10 0-31,8 1 0,1-1 25,8 1 1,-1-6 7,6 1 0,0-7-5,5 1 0,11-3 10,4-1 1,9 0-10,1 0 1,3-7 9,1-3 0,-1-4-5,-4-1 0,2 0 0,-6 0 1,5 0 40,-6 0 0,6-1-40,-6-4 1,1-2 28,-5-3 1,-1-3-23,1 4 0,0 0 2,-1 0 1,1 0 1,0 0 0,-5-3-35,-1 7 18,-5-6-8,2 9-24,-6-4 1,0 7 34,0 4 1,0-2-29,0 7 0,0-5 20,0 5 0,2 0 9,3 4 0,-2-4-8,7 0 1,1-5 43,9 5 0,-2-7-3,6 2 0,1-3 7,4-2 0,-4 0 74,-1 0 1,1-2-93,4-3 0,0-1 28,1-4 1,-7-3-18,-4 3 1,-2-2 26,-3 3 1,-1-4 21,-3 3 2,-3-3 0,-7-2-16,0 0 1,-7 5 2,-3 1 0,-8 5-86,-1 0 0,-7-3 64,1 2 1,-7 0-168,-3 5 0,1 2 98,5 3 0,-1-2-170,1 7 1,4-5 52,1 4 1,7-4-243,3 5-126,-1 0-120,7 5 625,0-1 0,8-5 0,10-5 0,3 3 0,1-2 0,7 1 0,4-1 0,-2-3 0,1 3 0,-1-4 0,2-1 0,-2 0 0,-4 0 0,-2 0-45,2 0 0,-3 0 81,-1 0 0,0 0 280,0 0-229,-1 0 0,1 0 53,0 0 1,-6 5-40,1 0 0,-5 5 45,5-5 1,-7 6-68,2-1 0,2 3 69,-2 2 1,-1 0-58,-4-1 0,0 6 1,0 0 0,0 4 2,0-4 1,0 6-3,0-2 1,-1 4-124,-4 1 1,-3 1 76,-7-1 1,-1 6-105,-4-1 1,-3 2 65,-6-2 1,-5-5-71,-1 1 1,-4-2-40,5-9 0,-2 1-93,2-5 0,7-7-25,-2-3 1,9-4 114,1-1 1,2-6-220,3-4 1,6-8 322,3-2 0,3-12 0,2 1 0</inkml:trace>
  <inkml:trace contextRef="#ctx0" brushRef="#br0" timeOffset="3846">9305 7850 7569,'8'6'-426,"5"-4"1,-10 4 402,7-6 1,-5 0 451,5 0-277,-1 0 1,6 0-24,0 0 1,-1-1-61,1-4 1,0 3 0,4-11-48,1 3 1,0-3 56,-6-1 0,-1 4-61,-3 0 1,2 0 59,-7-5 1,4 1-111,-4-1 0,0 5 54,-5 0 1,-8 7-11,-7-2 0,-1 4-17,-9 1 0,1 1-5,-5 4 0,-1 2-69,1 3 1,1 6 91,3-6 1,-1 6-115,7-6 1,1 8 92,8 1 0,-3 1-53,3-5 1,4-1 19,1 1 1,3 0-14,2-1 0,0 1 20,0 0 1,2 0-6,3-1 1,4-4 42,11 0 1,3-7-32,6 2 1,1-3 50,-1-2 1,5-5-45,1 0 0,4-7 52,-5 3 1,0-4-46,-4-2 1,-2 0 52,-4 0 1,2 2-8,-6 4 0,-1-4 4,-4 3 0,0 2 2,0-2 0,-6 7-26,1-2 0,-5 3 176,5 2-165,-7 0 1,8 2 62,-6 3-50,7 3 1,-9 6-74,7 1 0,-5-2 26,5-3 1,-7 3-7,2-3 1,1-2 5,-1 2 0,5-5 21,-5 4-42,6-5 0,-3 2 16,7-6-12,0 0 0,0 0 20,-1 0 0,1 0-58,0 0 60,-1-6 0,1 4-9,0-3 124,-1-3-119,1 6 46,0-4-29,0 6 72,-1 6 0,1 1-63,0 3 1,-1 1 60,1-6 1,0 2-41,-1-2 0,1-4 1,0 4 1,0-3-39,-1-2 0,1 0 28,0 0 0,-1 0-95,1 0 0,0 0 84,-1 0 0,-4 0-12,0 0 0,0 0 3,5 0 1,-1-2 84,1-3-79,0 4 0,-1-6 1,1 7 1,0-5-28,-1 0 1,-4-1 25,0 1 1,0 3-27,5-3 0,-6-1 26,1 1 0,-2-2-2,2 2 1,2 2-6,-8-7 1,6 5-11,-5-4 0,5 4-2,-5-5 1,1 5-1,-1-5 1,-3 5 36,3-5 1,-5 7-26,-5-2 1,-8-1 92,-7 1 1,-8 0-86,-1 5 1,0 5-88,-6 0 0,-1 6 89,2-1 0,0 3-234,4 2 1,1-5-6,0-1 1,-1-4-5,1 5 1,6-5 224,3 5 0,4-7 0,1 4 0</inkml:trace>
  <inkml:trace contextRef="#ctx0" brushRef="#br0" timeOffset="4163">11068 7262 7569,'0'14'12,"-4"1"-129,-1 0 108,-7 0 1,4-1-40,-7 1 1,2 1 124,3 4 0,-3-2-22,4 6 1,-9 1 41,-2 4 0,-1 2-87,1 4 1,2-3 76,-6 7 0,4 1-149,-4 4 1,1-2-134,-2-3 0,-1-1 93,7-4 0,-1-4-152,5-1 0,1-1 68,-1-9 1,7-4-201,3-5 386,3-7 0,2 10 0,0-5 0</inkml:trace>
  <inkml:trace contextRef="#ctx0" brushRef="#br0" timeOffset="4495">10995 7894 7569,'13'1'-143,"-3"4"1,3-3-428,-3 3 552,3-4 230,1-1 1,1-1-155,0-4 1,-2 2-1,-3-7 1,1 5 45,-6-5 0,5 5-5,-5-5 0,0 6-46,-5-6 0,0 5-13,0-5 1,-7 7 10,-3-2 1,-4 3-19,-6 2 1,2 0-84,-6 0 1,4 0 65,-5 0 1,3 2-79,-3 3 1,2 1 47,4 4 0,4 3-19,0-3 1,0 3 82,6 2 1,2-1 33,2 1 1,4 0 74,1 0-142,6-7 0,4 5 56,10-3 0,-2 3-32,6 1 0,2-4-51,8 0 1,-1-5 68,6 5 1,1-5-335,4 4 0,0-5 132,0 1 1,-2-4 142,-3-1 0,4 0 0,-6 0 0</inkml:trace>
  <inkml:trace contextRef="#ctx0" brushRef="#br0" timeOffset="5586">12862 7761 7377,'-8'0'-389,"-6"0"684,5 0 1,-6 2-158,-5 3 0,-2-3-35,-8 3 1,1-4 9,-1-1 1,-6 0-4,-3 0 1,-3 5-68,-2 0 1,1 0 7,4-5 1,-2 5-172,7 0 81,0 0 0,4-1-172,1 1 1,1 0 89,3-5 1,-1 2-250,7 3 1,-1-4 126,5 4 1,1-3 242,-1-2 0,0 0 0,1 0 0</inkml:trace>
  <inkml:trace contextRef="#ctx0" brushRef="#br0" timeOffset="5914">12303 7982 7476,'0'10'182,"0"0"0,-6-7-49,-4 2 0,-3-4-143,-2-1 0,-1 0 116,-4 0 1,-1 0-15,-4 0 0,-2 0-73,2 0-26,-3 0 0,4-5 58,-1 1 0,7-8 13,-1 2 0,2-3-126,3-1 1,6-6 68,3 0 1,3-6-124,2 2 0,8-6 42,7-4 0,8 3-169,11-3 0,4-2-729,6 1 972,0 1 0,0-2 0,0-1 0</inkml:trace>
  <inkml:trace contextRef="#ctx0" brushRef="#br0" timeOffset="9041">13553 7850 7569,'9'0'-543,"1"0"364,-7 0 245,10 0 0,-4-7 135,5-3 0,6-3-129,0-1 1,6-3-3,-2-2 1,4-4 1,1-7 0,1 1 10,-1 0 0,1-2 86,-1-4-120,-6 4 0,5-5 7,-4 7 0,-1-2 18,1-3 1,-6 3-68,2-4 0,-4 4 62,-1 2 1,0-1-98,-1 1 1,-5 1 78,-5 4 1,3-2-158,-2 6 0,0 5-171,-5 6 211,0 5 49,-7-2 0,-1 12-3,-7 4 1,1 8-40,-1 2 0,-5 6 27,1-2 0,-2 6 12,1 4 0,2-1-5,-6 6 1,6-5 58,-2 5 0,2-1-28,-2 1 1,4 2 1,-4-7 1,4 5 1,1-4 0,-3-3-16,4-7 1,-4-4-98,8-6 94,-3-1-106,5 1 0,1-8 75,7-7-83,0-7 1,8-9 95,7-4 0,0-1-4,4-3 0,3-3 31,-3 8 0,6-6-39,-6 6 1,7-3 90,-1 3 0,-2 7-78,1-2 1,1 4 67,4 0 0,-4 4-45,-1 6 0,-1 0 131,2 0 1,1 1-25,-7 4 1,1 2-26,-5 2 1,-7 5 8,-3-5 0,1 4-43,-1 2 1,0 0-58,-5-1 1,-2 1 62,-3 0 0,2-2-103,-7-3 0,1 1 82,-6-6 0,0 5-44,1-5 0,-1 5-13,0-6 1,0 1 22,1-5 0,-1 0-41,0 0 0,1 0 43,-1 0 0,5 0-81,0 0 75,7 0 1,-3 2 11,6 3 0,0-2-13,0 7 1,0-5 25,0 5-14,0-1 0,6 6 2,4 0 0,3-2 13,2-3 0,4 3-15,1-3 1,1-2 7,-1 2 1,-4-7-7,4 2 1,-4 1 19,-1-1 1,-1 0-20,1-5 1,5 0 7,-1 0 1,1 0-10,-5 0 1,-1 0 0,1 0 1,0-2-6,-1-2 0,1-3 16,0-3-83,-1-3 74,1 5-35,0-7 21,-7 7-21,-1 2 65,-1 6 7,-4 0-8,4 0-34,1 0 1,-4 1 20,7 4 0,0-3-13,4 3 1,1 1 7,0-1 1,4 0-4,1-5 0,1 5 41,-1 0 0,-4 0-33,4-5 1,1-2 2,-2-3 1,1 2-4,-5-7-3,6 0 1,-5-4 4,4-1 1,-9 0 20,-1 0-57,-7 1 0,4-1 26,-7 0 1,-2 6 12,-3-1 0,-4 5-3,-11-5 0,2 7 3,-6-2 0,-3 3-113,-7 2 0,3 0 98,-3 0 0,4 5-223,6 0 0,1 7 67,3-3 0,4-1-55,-3 2 0,7 0 19,2 5 1,7-5-517,-2-1 695,4 1 0,1 5 0,0 0 0</inkml:trace>
  <inkml:trace contextRef="#ctx0" brushRef="#br0" timeOffset="9508">14743 7732 7569,'8'-6'-103,"5"4"0,-9-5 73,5 7 1,-4-5 78,5 1 1,-7-3-68,2 2 1,4 4 180,0-4-238,-2-4 140,6 8 0,-10-6 51,7 7 30,-7 0-37,10 0 0,-6 2-51,3 3 1,-4-2 11,-6 7 0,0 0 8,0 4 1,-5 1-115,0 0 1,-6 4 77,1 1 0,-5 4-103,-4-4 0,1 6 6,-7-1 1,-1 2 30,-8 3 1,1-1-36,-6 1 0,0 4 55,-5 0 1,5 1-112,-1-6 1,8 5 57,-3 1 1,6-3-65,5-7 0,2 1 55,8-7 0,1 1-25,3-5-107,3-7 145,7 5 0,2-13 17,3 0 1,8-7-19,6-7 1,12-7 58,-1-4 1,4-8-49,0-1 1,4-2 179,6 2-166,-6 3 1,2-5 54,-5 6 0,4 1 14,-5 0 0,1-1 130,-6 1-166,-6 6 0,5-3 117,-4 6-103,4 1-7,1 4 0,-4 7 111,-1 3-107,-6 3 1,3 2 23,-6 0-8,0 0 1,-5 5-1,-1 0 0,1 7-109,5-3 113,0 4-608,-1 2 283,8-7 290,-6 5 0,12-11 0,-5 4 0</inkml:trace>
  <inkml:trace contextRef="#ctx0" brushRef="#br0" timeOffset="10072">15846 7541 7095,'-7'8'-415,"-1"4"405,-7-8 20,1 8-2,-1-10 0,0 4 160,0-6 1,1 0-75,-1 0 0,0-2-157,1-2 1,4-5 99,0-5 0,7-1-70,-2 0 0,5-1 68,5-4 0,3 4-10,7-4 0,4-1-23,1 2 0,1-1 17,-1 5 0,-2 6 13,6-1 0,1 6-11,4 0 0,-4 2 68,-1 2 0,-6 0-23,2 0 0,-6 6 8,-4 4 0,-3 8-64,-7 2 0,-7 6-2,-3-2 0,-8 6-38,-1 4 1,-12-3 63,1 3 1,-2 2-80,2-1 0,-2-1 63,2-5 1,-3-1-28,9-3 1,-2 1 9,1-7 1,4 1 2,6-5 1,6-1-15,-1 1 12,7 0 1,-4-5-171,7-1 167,0-5 1,7 2-257,2-6 1,11-1 77,4-4 1,9 1 178,1-5 0,20-1 0,0-5 0</inkml:trace>
  <inkml:trace contextRef="#ctx0" brushRef="#br0" timeOffset="48814">4204 8996 7569,'13'-1'70,"-3"-4"0,3 1-97,-3-5 0,4 4 66,6-5 1,-2-2 68,6-7-24,1 3 0,4-11 152,1 8 0,1-7-58,3 1 0,-3-3 43,3-1 0,-3 0-69,-1-1 0,-6 1 50,1-1 1,-7 1-90,1 0 0,-2-1-58,-3 1 1,-5 1-102,-5 4 0,-2-3 37,-2 8 0,0-1-95,0 6 1,-6 0 45,-4 5 0,0-3-57,-5 7 1,2 0 58,-11 5 1,1 7-33,-2 3 1,-2 4 35,2 6 1,-3-4 31,-1 4 0,1 1 104,4-1 0,-2 4-62,6-4 1,-5 4 38,6-4 1,1 5-51,8-6 0,-3 7-79,3-1 0,-1-2 82,1 1 1,-3-6-149,3 2 1,2 1 35,-2-1 0,5-1-59,-5-4 0,7 0 72,-2-1 1,-1-4-51,1 0 2,0-7-25,5 4 101,0-7 0,6-7 45,4-3 0,8-3 8,2-1 1,6-3 3,-2-2 1,4 2 6,2-2 1,-1 2 4,0 3 0,1-1-40,-1 0 1,1 2 159,-1 3 1,-4 4-32,-1 6 0,1-5 28,4 0 1,-1 0-57,-4 5 0,-3 5 48,-6 0 1,-2 6-84,-3-1 0,-3 3 6,-7 2 1,0-5-90,0 0 1,-2-1 51,-3 6 1,-8 5-64,-7-1 0,-1-1 73,1-8 0,4 3-129,-3-3 1,-3 1 99,3-1 0,4-2-188,5-3 67,0-3-19,-4 4 98,6-6 1,1-1 15,7-4 0,2 3 84,3-3-82,3 4 1,6 1 44,1 0 0,0 0 5,0 0 0,-1 0 48,1 0-16,0 6 0,-1 2 18,1 7 0,-5-5-25,0 0 1,-1-1-24,6 6 1,0-5-13,0 0 1,-1-2 12,1 2 1,0 1 0,-1-6 1,1 0-11,0-5 1,4 5-6,1 0 0,6 0 8,-1-5 1,4-2 4,5-3 0,-1 2-15,6-7 0,-5 5 10,6-5 1,-9 2-19,-2-2 0,-1-1 25,-9 6 9,1 0 1,-10 0 61,0 0 11,-7 0-91,3 12 1,-7-1 2,-4 4 1,3 3-31,-3-3 1,4-2 61,1 2-14,0 0-14,0 5 0,6-2-29,4-4 0,8-2 48,2-7 1,4 5 3,-4 0 1,6 0 21,-2-5 1,-1-5 6,2 0 0,-7-2-35,1 2 0,-2-1 6,-3-4 1,1-3 48,0 3 0,-6-3-5,1-1-64,-6-1 1,2 0-8,-6 0 0,-6 2-73,-4 4 0,-5-3-60,-5 7 0,2 0 80,-6 5 1,4 0-220,-4 0 0,6 0 69,-2 0 1,-1 2-60,1 3 1,1-2 26,4 7 1,5-2-222,1 2 1,4 1-245,-5-6 316,7 7 398,-4-11 0,14 11-26,2-7 0,4 0 81,2-5 1,6 0-118,4 0 0,3 0 348,1 0 0,2-5-157,3 0 1,4-7 77,6 2 1,0-3 33,0-1 1,-1-1-2,-4 0 1,2 2-54,-7 3 1,-6-1-64,-9 6 1,-2-5 21,-3 5 132,-5 1-292,-3 4 1,-7 6 96,-4 4 0,-10 5-90,-10 4 1,-4-1-24,-5 7 1,1-1-74,-6 6 0,5-6 11,-6 1 0,6-1 56,-5 5 1,6-4-112,-1-1 1,3-4 67,1 4 1,3-4-90,2 5 0,4-7 71,6 1 0,2-3-70,3-1 0,-1-5 42,6 0-30,0-7 0,7 4-100,3-7 1,5-2 87,9-3 1,-1-8-47,7-7 1,4-1 30,5 2 1,7 1-93,-2-7 1,4 7 65,1-1 0,0 2 182,0 2 0,-1 1 0,-4-1 0,3 0 0,-4 1 0,6-1 0</inkml:trace>
  <inkml:trace contextRef="#ctx0" brushRef="#br0" timeOffset="49581">6747 8732 7473,'0'9'162,"0"1"-72,0-7 63,0 11 1,-5-11-133,0 7 0,-6-7 62,1 2 0,2-2-65,-2 2 1,0-3 106,-5 2 1,6-2-178,-1-2 0,2-2 6,-2-2 0,-2 0-11,7-5 1,1-1 20,4-5 0,0 0 65,0 1 0,0-1-197,0 0 127,6 1 1,2 0-11,7 5 1,0-3 34,-1 7 1,6 0 19,0 5 0,1 0 32,-2 0 0,-2 2 9,2 3 0,-7-2 55,-2 7 1,-7 0-89,2 5 1,-5-6 4,-5 1 0,-5 2 13,-10 7 0,2-3-73,-6 4 1,1 1 69,-1-1 1,-3 1-91,8-1 0,-6-4 56,6 4 0,-1-4-10,6-1 0,-1-1 110,0 1-100,0 0 218,7 0-163,2-1 0,7-6-2,4-3 0,5 2-11,10-2 1,3 0-39,6-5 1,0-2-71,1-3 1,4 2-175,0-7 1,5 7-767,-4-2 1013,-1-3 0,-5 6 0,1-4 0</inkml:trace>
  <inkml:trace contextRef="#ctx0" brushRef="#br0" timeOffset="50129">7364 8996 7569,'0'8'-90,"0"-1"0,-1-7 785,-4 0-234,3 0-664,-11 0 68,11 0-1034,-11 0 1169,12 0 0,-6 0 0</inkml:trace>
  <inkml:trace contextRef="#ctx0" brushRef="#br0" timeOffset="69148">544 9731 7569,'-8'7'-600,"1"-6"0,6 6 993,-4-7-214,-4 6 0,0-4-7,-1 3 1,0-2-78,-5 2 1,1-3 40,-1 3 1,0-2-59,1 2 1,-6-4-83,0 4 1,-4 2 78,4-2 1,-6 1-47,2-1 1,-2-3-3,1 3 1,-3-4-124,4-1 1,3 0 69,1 0 0,4-6-106,1-4 0,5-3 33,0-2 0,7-1 37,-2-4 0,10-1 14,5-3 0,5-9 10,4 4 1,4-4 67,6 3 0,1-4-42,-1 0 1,1 0 6,-1 4 1,-1 2-10,-4 4 0,4 3 8,-3 6 0,2 0-317,3 1 1,-3 4 322,-2 0 0,-4 0 0,-6-5 0</inkml:trace>
  <inkml:trace contextRef="#ctx0" brushRef="#br0" timeOffset="69380">500 9467 7569,'-15'4'-112,"0"1"1,7 0 198,-5-5 1,5 2 141,-7 3 1,-4-4-347,-1 4 0,0-3 57,6-2 1,-1 0-209,0 0 0,1 0-77,-1 0 345,0 0 0,1 7 0,-1 1 0</inkml:trace>
  <inkml:trace contextRef="#ctx0" brushRef="#br0" timeOffset="69723">926 9834 7569,'-8'0'-1091,"1"0"1678,7 0-104,0-6-389,0-3 1,2-5 50,3-1 1,3-5 14,7 1 0,1-2-147,4 1 0,-4-3 67,4-6 1,1 1-168,-2 3 1,3-1 71,-3 7 0,-2-6-259,2 6 0,-4-1-290,-5 5-234,3 7 798,-12 2 0,6 6 0,-7 0 0</inkml:trace>
  <inkml:trace contextRef="#ctx0" brushRef="#br0" timeOffset="70160">1338 9766 7569,'8'7'-221,"-3"3"-230,3-4 480,-7 1 454,13-7-414,-6 0 1,5-2 23,-3-3 0,3-3 8,-4-7 1,5 1-9,0-1 1,1 0-31,0 1 1,3-6 8,-4 0 1,4-1-77,-8 2 0,1 2-86,-1-2 1,2-3 99,-7 3 1,4 4-250,-4 5 80,0 1-51,2 0 180,-6 3 0,6 7-43,-7 4 0,-2-1 24,-3 5 0,4 1 0,-4 5 1,3 0 78,2-1 0,0 1-95,0 0 111,0-1 0,5 1-58,0 0 0,6-5 66,-1-1 0,3 0-60,2 0 1,5 0 97,-1-5 1,6-2-77,-6 3 1,1-3 1,-5-2 0,4 0-25,1 0 0,4-7 26,-4-3 1,1-3-38,-1-1 0,-2-1 32,6 0 0,-6-4-131,2-1 0,-4-1 69,-1 1 0,-1 4-216,1-4 0,-5-1-120,0 1 384,-7 7 0,4 0 0,-7 5 0</inkml:trace>
  <inkml:trace contextRef="#ctx0" brushRef="#br0" timeOffset="70467">2205 9781 7569,'15'0'-482,"-1"0"0,-4-1 455,0-4 0,-5 3 248,5-3 1,-6-1 151,6 1-312,-6-7 0,9 6 79,-4-4 0,0-3-46,0 3 1,1-3-102,5-2 1,0 1 77,-1-1 0,1 0-85,0 0 0,-6-4 87,1-1 1,-2 1-458,2 4 114,3-6 0,-11 4-304,3-2 574,-4 9 0,-7-3 0,-2 5 0</inkml:trace>
  <inkml:trace contextRef="#ctx0" brushRef="#br0" timeOffset="70751">2220 9766 7569,'9'2'-3,"1"3"1,0-3 138,5 3 0,-1-4-22,1-1 0,1 0 39,4 0 0,3-1-59,6-4 1,6-4 82,-1-5 0,7-1-165,-2 0 1,3 1 51,2-1 0,-1-1-86,-4-4 0,-3 2-28,-7-6 1,1 4-49,-1-5 0,-6 3 36,-3-3 0,-9 4 89,-1 6 0,-7 0-153,2 1 1,-5 1 73,-5 3 1,-10-2-198,-9 8 1,-5-1 71,-6 5 1,-1 0-584,-3 0 760,-3 0 0,4 0 0,-6 0 0</inkml:trace>
  <inkml:trace contextRef="#ctx0" brushRef="#br0" timeOffset="71241">3498 9796 6340,'9'6'605,"-3"-4"-276,-6 5-192,0-1 0,-2-4-2,-2 3 1,0-2 129,-6 2-162,7-4 0,-10 8-31,3-5 0,-4-2 45,-6 3 0,2-3-122,-6-2 0,4 0 60,-4 0 1,-1 0-124,-4 0 1,1-2-32,3-3 0,-1 2-50,7-7 1,-3 0 74,3-4 1,7 4 20,-2 0 1,4 0-6,0-5 0,4 1 21,6-1 0,6-1 78,4-4 0,8 2-69,1-6 1,12-1 120,-1-4 1,3-1-98,-4 1 1,0 0-29,1-1 0,4 6-19,0-1 1,1 2-113,-6-1 0,-5 3-46,1 6 1,-5 2 109,4 3 0,-6-1 99,2 6 0,3-7 0,-1 4 0</inkml:trace>
  <inkml:trace contextRef="#ctx0" brushRef="#br0" timeOffset="71481">3557 9575 7569,'0'9'-1461,"0"-1"1472,0-3 87,0-4 0,-1 6 72,-4-7 0,1 0 236,-5 0 1,4 5-74,-5 0-210,0-1 0,-5-4-182,1 0 0,-8 0 85,-2 0 1,-4 0-298,-1 0 0,-2 0 150,-4 0 0,-2-1 121,-7-4 0,-7 3 0,-1-4 0</inkml:trace>
  <inkml:trace contextRef="#ctx0" brushRef="#br0" timeOffset="71908">1499 9134 7569,'-11'-8'372,"-4"3"-233,4 4 1,-10 1-427,6 0-754,0-7 1531,0 6-92,1-13-854,6 13 456,1-6 0,7 7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1:03:01.56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485 441 7348,'0'8'359,"0"0"-312,0-3 0,-5-1 41,0 5 1,-1-5-47,1 1 0,3 3 51,-3 2 1,-1 3-52,1 1 1,-2 1 0,2 0 1,-3 4-81,-6 1 1,-1 6-6,0-1 0,5-3 63,1 3 0,-1-7-53,-5 1 1,0-2 73,1-3 75,-1 1-99,0-7 0,1-1-14,-1-7 0,0-2 45,1-3 0,-1-4 7,0-11 1,0 2 26,1-7 0,-1 1-43,0-5 1,1-1-107,-1 1 1,0 1 99,1 4 1,0-3-329,5 8 0,-4-6 128,3 6 1,2-1-749,-2 5 914,7 1 0,-4-1 0,7 0 0</inkml:trace>
  <inkml:trace contextRef="#ctx0" brushRef="#br0" timeOffset="483">955 485 7569,'9'0'213,"4"0"6,-12 0-201,6 0 0,-23 0 111,-4 0 0,-5 5-151,6 0 0,1 6 79,-7-1 0,7 3-96,-1 2 1,2 0 13,3-1 0,-1 3-1,0 2 0,6-2 1,-1 2 0,7-2-9,-2-3 0,3 1-54,2 0 86,0-1 0,7-1-15,2-3 1,6-3 15,5-7 0,2 0 49,8 0 0,6-7-44,3-3 1,2-3 45,-2-1 1,2-1-13,-7 0 0,0 1 5,-4-1 1,-7 0 118,-4 0 0,-7 1-71,-2-1 0,-7 0-44,2 1 1,-4 4 11,-1 0 0,-6 5-166,-4-5 1,-8 7 96,-2-2 1,-6 4-239,2 1 1,-4 0-25,-1 0 1,1 4-131,3 1 0,-2 5 75,2-5 0,4 2-61,1-2 388,4-4 0,1 12 0,1-5 0</inkml:trace>
  <inkml:trace contextRef="#ctx0" brushRef="#br0" timeOffset="1753">1220 471 7569,'29'-14'0,"1"5"0,-1-4-51,1 3 57,-7-3 1,4 0 300,-2 3-236,-4-3 1,5 6 34,-6-3 1,-1 4-18,-4 6 1,-5 0-85,0 0 0,-5 0 70,4 0 0,-5 2-157,0 2 1,-2 5 112,-2 5 1,-2 3-79,-2 2 1,0-1 40,-5 7 0,4-6-120,-5 6 1,5-6-9,-5 6 1,7-7 66,-2 1 1,3-2 50,2-3 0,0 1-42,0 0 82,0 0 0,7-6-42,3 1 0,3-7 2,1 2 0,3-3 10,2-2 1,3-5 27,2 0 0,2-6 29,-6 1 0,6-3 1,-2-2 1,-2 0-24,-3 1 0,-2-1-18,-3 0 0,1 1 11,0-1 1,-5 5-1,-1 0 0,-4 7-34,5-2 51,-7-3-42,4 6 1,-6-2-30,4 8 0,-3 0-6,3 5 0,-3 1-6,-2 5 1,0 0 38,0-1 0,0 3-59,0 2 1,0-2 43,0 2 1,1-2-48,4-3 0,-2 1 36,7 0 1,0-6 92,5 1 0,-1-6-50,1 0 0,5-2 79,-1-2 1,2 0-29,-1 0 0,-4-6-49,4-4 1,-4 2 78,-1-2 0,0 0-51,-1-5 0,-1 1-26,-3-1 0,2 5 51,-7 0-126,6 7 46,-9-10 0,4 11 0,-4-4-152,3 6 168,-4 0 0,6 6-119,-7 4 1,0-2 80,0 2 24,6 0 1,1 5 6,3-1 0,3-4-2,-3 0 0,3-5 8,1 5 0,6-7 4,0 2 0,4-4 95,-4-1 0,4 0-101,-4 0 1,6 0 84,-2 0 1,-2-6-69,-3-4 0,2-1 32,-1 1 0,0-3-23,-6 3 1,-1-3 28,-3-2 0,2 0 3,-7 1 0,1 4 5,-1 0 1,-3 0 32,3-4-58,-4-1 1,-2 0-76,-4 1 0,-4 4 72,-5 0 0,-1 5-110,0-5 1,-4 7 95,-1-2 1,1 4-169,4 1 0,-5 0 47,1 0 0,-3 1-36,3 4 1,3-2-89,-4 7 0,4 0 40,1 5 1,0 1-87,0 4 0,6-9 28,-1 4 1,7-4 241,-2 4 0,3-5 0,2-1 0,7-4 0,2 5 0,9-7-56,2 2 0,4-3-47,-4-2 0,5 0 172,-6 0 0,1 0-73,-6 0 0,1 0 247,0 0 1,0 5-75,-1 0 1,-4 1 73,0-1 1,0-2 109,4 7-254,1 0 1,0 5-32,-1-1 0,0 6 3,-5 0 0,4 4-94,-3-4 1,-3 6 54,-2-2 0,-4 4-24,-1 1 1,0 6 35,0-1 1,-6 5-97,-4-4 0,-3 4 78,-2-5 1,-1 2-10,-4-2 0,2-4-35,-6-1 1,4-3-98,-4-11 0,4 1-84,-4-11 0,4 0 62,-5-5 0,6-6-121,-6-4 0,12-12 57,-1-7 0,9-5 15,0-5 1,5-4 185,5 4 0,5-2 0,9 2 0,-1 1 0,7 4 0,-1 5 0,5-1 0,1 1-50,-1 4 1,2 4 49,4 2 0,-3 1 133,7-2 0,2 4-28,8-4 1,-5 5 99,0 6 1,-1-3 41,-9 7 0,-1-1-98,-9 1 0,3 3 17,-8-3 0,1 4 402,-6 1-449,1-7 0,-2-1 145,-3-7-200,3 0 194,-11 1-316,4-1 0,-12 2-21,-4 3 1,-10 2-10,-4 3 0,-4 4 51,-1-4 1,-1 5-56,1 5 1,1 3-22,4 6 0,-3 1 46,8 0 1,1 4 51,8 1 1,-1 1 11,6-1 1,0 1 9,5 4 0,6 1-31,4-7 1,10 1 80,4-5 1,6-1-124,4 1 0,4-2-101,6-3 0,0-4-282,0-6 449,6 0 0,3 0 0,6 0 0</inkml:trace>
  <inkml:trace contextRef="#ctx0" brushRef="#br0" timeOffset="2266">4689 720 7569,'8'0'-34,"-1"0"1,-9 0 394,-3 0-199,-10 0 0,-2 0-77,-8 0 0,1 2-47,-6 3 0,-4-3-52,0 2 1,-1 3 86,6-2 0,-1 0-239,1-5 0,-5 1 77,-1 4 1,0-3-219,0 3 0,4-4 26,-3-1 0,3 0-70,1 0 1,3 5 350,2 0 0,-1 2 0,6-2 0,1 3 0,4 7 0</inkml:trace>
  <inkml:trace contextRef="#ctx0" brushRef="#br0" timeOffset="2509">4130 867 7569,'15'0'-459,"-7"7"1,-1-4 778,-7 7-126,0-7 1,-2 9-7,-3-7 1,-3 4-69,-7-4 1,1 0 6,-1-5 1,-5 0 0,1 0 0,-2-1-8,1-4 1,4-4 7,-4-5 0,4-1 0,1 0 0,0-4 106,1-1 0,6-6-199,3 2 0,3-9-696,2-1 0,2-6 356,3 6 0,4-7-186,11 2 1,4 3 52,11 2 438,-4 3 0,18 1 0,-4 1 0</inkml:trace>
  <inkml:trace contextRef="#ctx0" brushRef="#br0" timeOffset="3453">5086 603 7569,'8'8'-274,"5"5"231,-11-11 1,6 4 72,-3-6 0,-2-1 103,7-4 1,0-4-56,4-5 0,-4-1 64,0 0 0,0-4-138,4-1 1,3-4 68,2 4 1,-2 1 4,2 4 1,3 0-93,-3 0 1,7 1 63,-1-1 1,-2 5-86,1 0 1,1 6 53,4-6 1,-4 6-75,-1 0 1,-6 2 85,2 2 1,-6 2-84,-4 2 0,-2 0 57,-3 6 0,-3-1-21,3 6 1,-5 5-27,-5-1 1,-3 7-2,-7-1 0,0 1-32,1-2 0,-3 4 62,-2-3 0,2 1-96,-2-2 0,7 2 44,2-6 1,6 0 76,-6-6 1,7-4-18,-2 0 9,3 0 0,4-2-13,3-3 0,3-4 4,6-1 0,1 0 92,0 0 0,4 0-86,1 0 0,6-4 38,-1-1 1,-3-7-26,3 2 1,-5-3 35,4-1 1,-1-1-18,1 0 1,3 1 2,-8-1 0,2 0 39,-1 0 0,-4-4-37,4-1 3,-4 1 1,-3-1 5,-3 0 0,2 1-1,-8 4 9,1 1 0,-5-1-10,0 0 0,-1 5-114,-4 1 1,-3 5 29,-7-1 1,-5 4-58,1 1 0,-6 1-5,6 4 0,-3 3 85,3 7 0,7 1 5,-2 4 0,2-2-18,-2 6 0,5-4 25,4 5 1,4-3-22,1 3 0,0 1 67,0-6 1,0-1-34,0-4 1,6 0 7,4-1 0,5-4 23,4 0 0,-1-5-37,7 5 1,-1-7 52,6 2 1,-1-4-48,1-1 1,4 0 12,0 0 0,2-6-6,-2-4 0,-2 2 33,2-2 1,-3 0-35,-2-4 1,1-6-3,-1 0 1,-4-6-1,-1 2 1,-4-6-4,4-4 1,-4 3 67,4-3 0,-7 4-58,-3 6 1,1-2 13,-5 6 0,-2-1-9,2 1 1,-7 9-92,2-4 1,-3 9-2,-2-4 21,0 7 1,-7-4-42,-3 7 1,-3 7 70,-2 2 1,1 5-2,-1 0 1,5 3-16,0 2 1,1 4-57,-6 6 1,5 1 57,0-1 0,2 7-106,-2 3 1,-1 4 88,6 1 0,0 0-2,5 0 0,0 0 3,0 0 0,0-1-13,0-4 1,0 3 110,0-2 1,0-3-103,0 2 1,0 1 5,0 4 1,0-5-25,0 0 0,0-6-85,0 1 1,-2-5 16,-2-4 1,0 1-319,-5-6 454,5-1 0,-9-4 0,5 0 0</inkml:trace>
  <inkml:trace contextRef="#ctx0" brushRef="#br0" timeOffset="3658">6526 956 7569,'5'14'0,"0"1"0,0-5 0,-5 0-327,0-1 125,-6 0 1,-7 4 518,-7-4 0,-6 4-148,1 2 0,-7-5-30,-3 0 1,-6-2-123,2 2 1,-13 1-368,-12-6 1,-11 5 158,-18-5 1,3 1-49,-3-1 1,10 3-1,3 7 1</inkml:trace>
  <inkml:trace contextRef="#ctx0" brushRef="#br0" timeOffset="4205">2043 0 7569,'0'15'-144,"0"0"180,0-7 0,0 0 331,0-3-335,0-4-235,0 6 44,-6-7-6,4 0 165,-11-7 0,11-1 0,-4-6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1:07:37.72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104 0 7213,'-15'0'-127,"7"0"1,-3 2 112,6 3 20,-7-4 1,6 8-536,-4-5 529,-3-2 0,5 11 0,-7-5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1:07:31.99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927 706 7569,'0'9'-499,"0"-3"0,0-4 637,0 3 107,0-4-147,0 6 81,-7-7 1,6-2 40,-4-3-84,3 4 0,2-12-14,0 3 0,0-3-11,0-2 1,2-6-93,3-4 0,3-3 80,7-1 0,4-2-139,1-3 1,-1 3 66,-4-4 1,0 4-153,0 2 1,-1 6 41,1 3 0,-5 4-176,0 1-22,-7 1 146,3-1 108,-6 7 1,-1 3-29,-4 10 0,-3 3 100,-7 7 1,-1-1-82,-4 1 1,-3 1 93,-6 4 1,-1-2-59,1 7 1,-7-3-33,-3 3 1,-4 3-66,-1-4 0,2 9-160,3 1 1,-4 7 256,4-2 0,-4 4 0,-1 1 0</inkml:trace>
  <inkml:trace contextRef="#ctx0" brushRef="#br0" timeOffset="701">883 1 6628,'-15'0'580,"0"0"-425,1 0 0,-1 0-120,0 0 1,-4 0 22,-1 0 0,-6 0-2,1 0 1,-2 6-14,-3 4 1,1 3 33,0 2 0,-2 4-103,-4 1 0,4 6 91,-3-1 1,-4 2-52,-1 3 0,-8 4 35,-2 0 0,0 7-106,5-2 1,4 1 57,1 4 1,8-3-10,2 8 1,3-2 45,11 2 1,-1-3-4,11 3 1,0-5-32,5-5 1,2 2 17,2-7 1,8 0-113,12-4 0,1-1 107,9 1 1,4-3-98,1-2 0,10-4 53,5-6 1,-2-7-80,2-3 0,-5-3 72,5-2 0,-5-2-3,5-3 1,5-8 95,4-7 0,-1-6-91,-8 2 1,8-11 129,-3-4 0,-5-3-62,-10-2 1,-6-2 101,-9-3 0,-1-3-47,-4-7 1,-2 5-30,-8 0 1,-6 7 39,-3-2 1,-5-2-47,-5 2 1,-9 5-160,-11 5 0,-4 6 50,-6-1 1,-14 3-371,-9 1 1,-9 9 422,3 6 0,-6 1 0,3 6 0</inkml:trace>
  <inkml:trace contextRef="#ctx0" brushRef="#br0" timeOffset="3073">1706 780 6585,'5'-10'355,"0"0"0,1 0-227,-1-4 1,-3-7-115,3-4 0,1-3-5,-1-1 1,5 4-38,-5 1 59,0-1 1,-4 1-114,4-1 0,-3 6-169,3-6 0,-4 7 251,-1-1 0,7 2 0,1 3 0</inkml:trace>
  <inkml:trace contextRef="#ctx0" brushRef="#br0" timeOffset="3557">1647 809 7270,'7'8'-593,"1"-1"1,7-7 535,-1 0 255,-6 0-96,6 0 0,-6 0 9,6 0 0,1 0-86,0 0 0,-1-5 102,1 0-96,0-6 14,0 9 1,6-11 12,3 3 1,4-3-10,1-2 0,1 1 9,-1-1 0,2 0-13,4 1 0,-4-1-1,3 0 1,-8 2 29,-1 3 0,-7-6-26,1 6 1,-7-6-78,-3 6 1,-5-3 112,1-2-93,-4 1 1,-2-1 46,-4 0 0,-4 7-60,-5 3 0,-7-1 17,-4 1 0,-4 0-7,-6 5 1,4-2-79,-3-3 0,5 4 57,4-4 1,-1-3-44,6-2 1,2 2-1,7-2 47,1-2 0,7-2-3,-2-6 1,3 4 86,2-4-75,0 4 0,2-4-23,3 1 143,-3-7-130,11 9 15,-5-11 0,0 10 151,-3-6-146,-4 6-29,6-3 0,-5 6-6,3 0 0,-4 1-560,-1-1 605,0 7 0,-6-5 0,-3 5 0</inkml:trace>
  <inkml:trace contextRef="#ctx0" brushRef="#br0" timeOffset="4076">2735 677 7332,'-8'6'-78,"-5"3"-475,3 5 277,-3-5 0,-2 4-138,0-4 1167,-6-2-518,5 6 0,-5-11-95,6 3 1,0 1-142,1-1 1,-1 0 370,0-5-235,-6 0 1,5 0-176,-4 0 0,4-2 42,1-3 0,2 2 0,3-7 0,-1 0 22,6-4 0,-5-1 0,5-1-12,2-4 0,1 2-19,2-6 0,0-1 35,0-4 0,2-2 0,3-4 1,1 4 46,4-3-58,10 3 1,-11 2-14,11-1 1,-2 2-2,2 4 1,-2-4-43,6 4 0,-4 1-110,4-2 0,1 7-62,4-1 1,-4 2 119,-1 3 1,-6 1-291,2 3 1,-4 3 380,-1 7 0,-1 0 0,1 0 0</inkml:trace>
  <inkml:trace contextRef="#ctx0" brushRef="#br0" timeOffset="4268">2720 354 7569,'-14'6'0,"-1"2"-30,0 7 60,0-7 1,-4 4 123,-1-8 1,-1 6-24,1-5 1,2 5-23,-6-5 0,6 0-310,-2-5 1,4 0-658,1 0 858,1 0 0,-8 0 0,0 0 0</inkml:trace>
  <inkml:trace contextRef="#ctx0" brushRef="#br0" timeOffset="4714">3426 162 7569,'8'-6'-644,"-2"4"387,-6-4 345,0 6 1,-6 0 29,-4 0-83,-9 6 0,-4 2 41,-7 7 0,1 0-23,-1 0 0,1-1 0,0 3-35,-1 2 0,3-1 48,2 7 0,-1-6-189,6 6 194,1-1-31,4 6 1,0-1-170,1 0 152,5 1 1,-2 4-139,6 0 130,0 1 0,5-1-33,0 0 1,0-6 0,3-7 26,7 1 1,0-8-19,10 1 1,1-2 8,-2-8 1,8 0-44,-3-5 0,4 0 36,1 0 1,1-2 1,-1-3 0,0-3 3,1-7 1,-6 1-5,1-1 1,-7 0 8,1 1 0,-7-1 0,-4 0-97,-1 1 89,4-8 1,-9 6-154,3-4 0,-5 6 90,-5 4 1,-4-2 67,-5 8 0,-7-1 0,-2 5 0</inkml:trace>
  <inkml:trace contextRef="#ctx0" brushRef="#br0" timeOffset="5096">3749 780 6718,'0'-15'35,"0"0"325,0 1 1,0-7-261,0-4 1,2-4-84,3-6 0,-4 4-31,4-3 1,-3 3 84,-2 2 0,0-1-463,0 1 0,1 6 392,4 3 0,-3 4 0,5 1 0</inkml:trace>
  <inkml:trace contextRef="#ctx0" brushRef="#br0" timeOffset="5549">4146 809 7569,'10'0'-46,"0"0"9,-1-6 54,0-2 1,2-9 77,-6-2 1,5-4-89,-5-7 0,6 1 112,-1 0 0,-2-6-121,2 1 0,-5-5 69,5 4 1,-6 6-20,6 5 1,-7 1-212,2-2 63,-3 4 32,5 6-173,-6 7 29,6 2 43,-7 6 17,0 6 1,0 2-9,0 7 118,0 6 1,0-3 0,1 5 69,4-2 1,-1 5-82,5-1 1,1 3 65,5 1 0,0-6-20,-1-3 0,3 1 81,2-2 0,-1 1 28,7-5 1,-1-2-60,5-3 0,1-4 45,-1-6 0,1 0-67,-1 0 1,-1-2 0,-4-2 61,-4-6 1,1-8-91,-1-2 0,-6-6 46,-4 2 0,-5-6-186,5-4 167,-7 3 0,4-7-118,-7 4 1,0 1-371,0-6 468,0 6 0,-7-3 0,-1 7 0</inkml:trace>
  <inkml:trace contextRef="#ctx0" brushRef="#br0" timeOffset="6408">2367 2029 7258,'15'-8'142,"0"-5"-113,0 3 0,1-3 101,3-2 0,-1-6-98,7-3 1,-4-4-134,9-1 1,-4 4 67,8 1 1,-1 1-44,1-2 0,-3 4 86,3 6 1,1 7-67,-6 3 1,2 4 38,-11 1 0,-1 1-1,-4 4 1,-7 8 67,-3 7 0,-3 6-41,-2-2 0,0 9 17,0 1 1,-9 7-13,-5-2 1,-3-3 0,-5-1-11,0-4 0,-4-2-71,2 0 0,-2-6-144,1-3 1,4-5-422,6-6 632,0-2 0,7-1 0,2 3 0</inkml:trace>
  <inkml:trace contextRef="#ctx0" brushRef="#br0" timeOffset="6667">3058 1441 7569,'15'-8'-289,"-7"-5"459,5 11 153,-11-4-131,11 6-70,-11 6 1,4-2-1,-6 5-24,0 3-74,0-6 0,-2 8 0,-2-3-52,-6 7 22,3 5 47,-6 6 0,5 2-107,-7 4 1,1-3-235,-1 7 209,0 7 1,0 0 45,1 3 0,-1 1-60,0-1 1,-3 0-14,4-4 1,-4-8-160,8-3 1,3-7-365,3-3 356,2-13 285,2 9 0,6-18 0,3 4 0</inkml:trace>
  <inkml:trace contextRef="#ctx0" brushRef="#br0" timeOffset="6859">3573 1544 6432,'-15'0'203,"7"7"-19,-5-6 0,0 11 151,-7-7-252,-6 6 0,2-8 1,-9 7-62,-1 2 1,-6-4 8,6 2 1,-5-2-278,5 2 1,-6 3 93,6-4 1,1 4 151,9 2 0,-4 0 0,5 0 0</inkml:trace>
  <inkml:trace contextRef="#ctx0" brushRef="#br0" timeOffset="7238">3249 2029 7569,'15'-8'-52,"-2"0"85,-3 3 187,-4 3-86,-6-11 0,0 10-100,0-7 0,-6 7 94,-4-2 0,-8 3-223,-1 2 0,-3 0 84,3 0 1,1 0-86,-7 0 1,7 7-8,-1 3 1,2 3-12,3 2 1,-1-1 31,0 1 1,7 0 67,3-1 0,4 6 0,1 0-49,0-2 1,1-4 29,4-4 1,8 3 95,7-3-83,6-4 134,3 1-125,2-7 5,12 0 1,-7-2 181,3-3-172,3-3 0,-12-6 45,-1-1 0,-1-5 6,-8 1 0,-6-1 76,-4 5-111,-7-6 1,4 5 0,-7-4 9,0 4 0,-12 1 12,-2 0 0,-12 7-260,-4 3 0,-6-1-87,-8 1 1,5 2-390,0 8 694,6-4 0,-3 19 0,7-4 0</inkml:trace>
  <inkml:trace contextRef="#ctx0" brushRef="#br0" timeOffset="7750">3440 1956 7569,'9'0'-148,"4"0"0,-12 6 408,4 4-245,3 3 0,-6 2-75,3 0 1,-3-1 83,-2 1 0,0 0-59,0-1 0,0 1 75,0 0 0,1-2-106,4-3 1,-2 3 93,7-4 0,0 0-92,5 0 0,4-5 33,1 1 0,1-4 0,-3-2 37,2-4 1,4-3-41,-4-7 1,4 0 32,-4 0 1,-1 1 68,-4-1-65,0-6-2,0 4 96,-1-4-90,1 0 1,-5 10-105,0-4 104,-7 3 1,3 3 8,-6-1-134,7 7 58,-5-4 1,4 9 24,-6 3 0,-5 3-11,0 6 0,-1 1-65,1 0 0,3 0 70,-3-1 0,4 3 45,1 2 0,1-2-52,4 2 0,5-7 128,10-3 0,1 0-18,3 0 0,6-2 63,-1-7 1,0 0-63,6 0 0,-4-2-41,-2-3 1,6-3 2,-1-7 0,-2 1 13,-7-1 1,1-1-31,-6-4 1,-1 4 46,-4-4 0,-5 4 0,-2 1 2,-1 0 0,-3 1 62,-4-1 0,0 0-83,0 1 1,-6 1 24,-4 3 1,-10 3-5,-4 7 1,-10 0-215,-6 0-54,-9 7 0,4 1-58,-4 7 1,5-1 84,4 1 0,0 5-185,5-1 369,8 1 0,5 1 0,8 2 0</inkml:trace>
  <inkml:trace contextRef="#ctx0" brushRef="#br0" timeOffset="8441">4293 1926 7569,'10'0'-500,"0"0"333,-7 0 0,3 7 282,-6 3 1,0-2-34,0 2 0,0-1-127,0 6 1,0 0 74,0 0 1,0-1-52,0 1 53,-6 0-16,4-1 1,-4-4-20,6 0 25,0 0-85,0-2 82,6-2 1,-2-6-20,5 0 0,1 0 0,5 0 1,1 0 7,4 0 1,-2-6 33,6-4 1,2-8-42,9-1 0,-4-8 12,3 3 1,-3 1 13,-2-1 0,-6 4-13,-3-5 1,-2 7-13,1-1 1,-2 4 12,2 5 0,-7-1 2,-2 6-39,-1 0 30,6 5 1,-2 7-33,-3 2 1,-4 9-1,-6 2 31,0-2 0,0 5-25,0 1 0,-1-2 16,-4-3 0,3 2-2,-3-1 1,4-5 44,1-5-45,0-1-1,0 0 0,5-1 18,0-3-15,6-4 4,-3 6 1,7-9 5,0-3 0,-1 2 7,1-7-11,0 0 0,-1-4 0,1-3 78,0-2 1,-1 1-72,1-7 0,1 6 35,4-6 1,-4 1 24,4-6 1,-2-4-48,2 0 0,-2-7 56,6 2 1,-1 1-47,1-1 0,3 0-21,-8-5 1,6 1-1,-6 4 39,-1 5 1,-3 4-146,-5 6 0,-2 7-86,-3 8 189,-4 5 0,6 4-38,-7 10 24,-7 10 0,-1 3-8,-6 6-154,-1 0 151,0 7 1,-4 2-156,-1 6 149,0 0 1,6 0-34,-1 0 0,0-3 0,1 2 16,-1 2 0,2-2 32,3-4 1,-1-8-40,6-2 1,0-1 91,5-8 0,0-6-34,0-4-33,0-6 1,1 2 57,4-6 1,3-3-43,7-7 1,6-1 16,4-14 1,3 1 0,3-7-11,3-4 0,4-1-1,6-3 1,0 2-397,0 2 235,-7 4 1,6-3 158,-4 9 0,4-2 0,1 4 0</inkml:trace>
  <inkml:trace contextRef="#ctx0" brushRef="#br0" timeOffset="8777">5851 1970 7569,'0'9'11,"0"-3"458,0-6-488,7-6 0,-6-7 16,4-7 1,3-6 1,2 1-47,-3-2 103,6-3 0,-10-4-537,7 0 231,-7 6 251,10-6 0,2 9 0,8-11 0</inkml:trace>
  <inkml:trace contextRef="#ctx0" brushRef="#br0" timeOffset="13307">2250 3852 7039,'1'8'-265,"4"-3"1,-1-3 489,5-2 0,-4 0-52,5 0 1,-5 0 0,5 0 0,0-7-118,4-3 0,1-4 38,0-6 0,-1 2-56,1-6 0,1-1 59,4-4 1,-2-2 20,7-4 1,-1 3-33,5-8 1,1 6 9,-1-5 0,1 5 0,-1-6-59,0 0 0,-4 2 56,-1-1 1,-6 5-217,2-6 1,-5 8 63,-6-3 0,3 6-216,-7 5 142,0 2-100,-5 14-20,0-5 214,0 11 13,0-4-13,-7 12 1,-1 4-40,-7 10-5,1-4 41,-1 12 1,0-7-13,1 4 0,-1 2 20,0-2 1,0-2 38,1 1 1,1 1-45,3 4 0,-8 1 86,3-1 0,-3 0-78,4 1 0,-3-1 34,-2 1 1,2-1-85,-2 0 0,2-6-1,3-3 0,1-9-62,3-1 109,-3-7 0,11 2-41,-3-10 0,5-4 19,5-11 1,3 4 188,7-4-185,0-3 214,-1 7-193,1-5 11,0 6 1,1 0 161,4 0-61,3 7 1,6-3-63,0 6 140,1 0-143,-1 5 1,-1 0 47,-4 0 1,3 0-29,-8 0 1,-1 2 237,-8 3-223,3 3 1,-11 6 18,2 1 1,-8 0-52,-6 0 1,-3-1-5,-2 1 1,-5-5-70,1 0 0,-2-6 92,1 6 1,4-5-101,-4 5 1,4-7 83,1 2 0,2-2-158,3 2 132,-3-3 0,10 4-40,-7-6 39,7 0-6,-4 7 0,9-4 22,3 7 0,3-5-18,7 5 1,1 0 10,4 4 1,-2-4-6,6 0 15,1 0-14,-3 4 1,5-4 6,-8 0-7,7-7 1,-8 4 16,7-7 0,-6 0 1,6 0 0,-7 0-15,1 0 88,-2 0-85,-3-7 1,1-1 14,0-7 1,-5 2-9,-1 3 1,-5-3-24,1 4 0,-2-3 40,2 2-61,-4-3 49,6 12-45,-7-6 25,0 7 0,0 12-1,0 2 1,0 4 2,0-3 1,0-5-1,0 0 1,5-1 0,0 6 0,6-7 0,-1-1 0,3-1 0,3-4 3,4 3 1,-2-4-4,6-1 1,-4 0 49,4 0-49,1 0 1,-1-6 0,-1-4 58,-1-3-53,4-2 29,-10 1 1,5-1 7,-6 0 0,-2 1 186,-3-1-211,-4 0 0,-6 0 9,0 1 1,0-1 7,0 0 0,-6 6-39,-4-1 1,-3 6-7,-2 0 0,-4-3-48,-1 2 0,-1 0 78,1 5 1,2 0-177,-6 0 0,6 0 37,-2 0 1,4 5-206,1 0 1,0 6 39,1-1 0,-1 2-68,0-2 0,6 3 351,-1-4 0,7 4 0,-4 2 0,7 0 0,7 0 0,1-1 0</inkml:trace>
  <inkml:trace contextRef="#ctx0" brushRef="#br0" timeOffset="13640">3146 3690 7569,'30'-6'-523,"-1"4"1,1-9-1,-1 4 811,0-1-61,7-2 0,-5-5-72,4 1 0,-4-1-45,-2 0 1,-1 1 77,-4-1-304,4 0 219,-5 1-105,0-1 1,-2 0 127,-6 0 0,-2 6-130,-3-1 128,3 7-69,-12-4 0,6 14-49,-7 2 1,-7 4-63,-2 2 0,-4 5 59,-2-1 0,-5 7-10,1-1 0,-7 8 21,1 1 0,-3 5-1,-1-5 0,-5 7-23,-1-2 1,-1 4-1,2 1 0,3 0-24,-3 0 1,3-5 41,1 1 1,3-8-35,2 3 1,4-6 28,6-5 0,2-2-119,3-8 57,-3 1-15,12-7 1,-4-3 36,10-10 2,3-3 17,6-7 0,8-6-12,2-3 0,6-4 40,4-1 1,3-1 2,7 1 0,1-1-36,-1 1 1,-2 1-62,-3 4 1,2-2 65,-7 6 0,-1 0-66,-8 6 1,-4 1 61,-6 3 1,-1-2-382,1 7 403,0-6 0,6 9 0,2-4 0</inkml:trace>
  <inkml:trace contextRef="#ctx0" brushRef="#br0" timeOffset="14130">4425 3382 7569,'0'14'-350,"0"1"124,-6 0 374,4-1 358,-11 1-663,5 0 99,0-7 57,-5-2 26,5-6 1,-6-6 37,5-4 0,2-3-145,7-2-31,0 1 166,0-1-220,0 0 179,0 1 0,2-1-116,3 0 100,3 7 1,2-5-19,-1 3 22,8 4-2,-1-7 1,5 11 1,-6-5 0,5 7 0,-1 0 0,1 0 13,-6 0 0,0 7-14,-5 3 0,-2 3 74,-7 1 1,-2 6-66,-3 0 1,-3 6 46,-7-2 0,-4 4-25,-1 1 1,1 1-15,4-1 1,-1 1 0,-1-3 27,3-2 1,-4 1-21,8-6 0,3 4 163,2-4-160,4-1 0,1-4 1,0 0 91,0-1-153,0-5 72,6-3-4,3-6 1,10 0-227,1 0 120,6 0 0,-3 0-77,6 0 0,7-5-168,3 0 0,9-6-362,1 1 679,6 4 0,-3-14 0,7 4 0</inkml:trace>
  <inkml:trace contextRef="#ctx0" brushRef="#br0" timeOffset="23829">6277 2132 7424,'0'-8'414,"0"1"-531,0 7 0,-6-6 0,-2-2 0</inkml:trace>
  <inkml:trace contextRef="#ctx0" brushRef="#br0" timeOffset="24413">7071 1706 7569,'15'-8'-443,"-7"0"466,-3 3 132,-3 3-75,-2-5 1,-5 19-87,0 3 0,-7 4-59,2 1 0,2-2 49,-1 6 0,-1 1-23,-5 4 1,2 1 17,3-1 1,-3 5 41,3 1 0,-3-1 10,-1-5 0,0 1-13,5-1 1,-4-6 25,3-3 0,3-4 5,2-1-34,-3-7 13,0-2 1,-2-12-15,0-4 1,6-3-2,-6-2 1,5-1-7,-5-4 0,5-3-115,-5-6 1,5 0 75,-4-1 0,5-4-225,-1 0 0,-1-1-75,1 6 332,0-1 0,5 1 0,0 0 0</inkml:trace>
  <inkml:trace contextRef="#ctx0" brushRef="#br0" timeOffset="24841">7336 1897 7569,'-10'0'-563,"0"0"307,0 0 30,-4 0 177,-1 0 1,0 2 57,1 2 1,-1 3 22,0 3 1,0 5-20,1-1 1,4 1 34,0 5 1,7-3-32,-2 3 0,3-4 28,2 4 1,0-4-53,0-1 0,8 0 33,7-1 1,2 0-18,7-5 1,1-2-11,4-7 1,0 0 23,1 0 1,-3 0 56,-2 0 1,1-7-56,-6-2 1,-1-6 71,-4-5 1,-2 4-60,-3-4 1,1-1 18,-6 1 0,0-4-12,-5 4 1,-2-4 10,-2 4 1,-5 1-58,-5 4 1,-3 2-104,-2 3 0,1 4-493,-7 6 597,1-7 0,-6 5 0,1-4 0</inkml:trace>
  <inkml:trace contextRef="#ctx0" brushRef="#br0" timeOffset="25573">7674 1853 7569,'21'0'0,"-5"0"-657,4 0 494,-4 0 0,-1-2 0,1-1 291,4-2 1,-4-5-16,4 5 1,-4-6-93,-1 1 0,0-3-5,-1-2 1,1 1 29,0-1 0,-2 0 6,-3 1 1,3-1-5,-4 0 1,0-4 77,0-1 1,1-5-70,5 6 1,0-12 99,-1 1 1,1-2-93,0 2 1,-1-1 73,1-3 0,0 1-49,-1-6 0,-5 7 8,-4-3 0,1 9-144,-1 2 0,0 11 75,-5-2 0,-8 10-54,-7 0 0,-1 7 76,-9 7 0,-4 8-163,-6 12 1,-5 9 31,0 6 0,0 0-62,0 5 0,-5-3 33,5-2 0,0 5 26,5 0 1,9 1 73,-3-1 1,8-3-33,-4 3 0,12-3 45,-2-2 1,9-2-41,-4-2 1,7-4 16,-2-7 0,3-5-4,2 1 1,7-9-13,3-1 1,7-2-5,3-8 1,6-2-5,-1-8 1,4-3-52,5-7 1,-3 1 56,4-1 1,-4-5 42,-2 1 1,-1-1-48,-4 6 0,-2-1 88,-8 0 1,-4 5-110,0 1 101,-7 5-22,4-2 0,-7 7 5,0 4 0,0-1-105,0 5 1,0 1 79,0 5 0,0 0-25,0-1 1,0 1 10,0 0 0,0-6 32,0 1 0,6 0-1,4 5 1,3-5 102,2-1 1,4-5-65,1 1 1,6-4 14,-1-1 0,-2 0-16,1 0 1,1 0-13,4 0 1,-5-6 42,1-4 1,-7-2-36,2 3 1,-6-4 25,-4 3 1,3-3-20,-3-2 0,-4-5 79,-1 1 0,-3-1-96,-2 5 1,-7-1 11,-2-3 1,-11 7-135,-4-3 0,-4 10 87,-2 1 0,-4 2-111,0 2 0,3 0 80,1 0 0,9 5-300,-8 0 1,7 6 112,-2-1 0,6 3-191,-2 2 1,6-1 405,4 1 0,-3 0 0,5 0 0</inkml:trace>
  <inkml:trace contextRef="#ctx0" brushRef="#br0" timeOffset="25787">8174 2059 7569,'8'16'-665,"-3"4"511,3-4 1,-7 7 0,4-4 218,-3 6 1,-2-2 24,0 1 0,0 1-31,0 4 0,0 2-4,0 3 1,-7-1 10,-2 6 0,-4 1-64,-2 4 1,-1 0 59,-4 0 0,-1-5-114,-4 0-37,-3-6 121,6 3 0,-5-12-180,-2 1 1,3-9 44,-8-1 0,4-2 103,6-8 0,-4 0 0,5-5 0</inkml:trace>
  <inkml:trace contextRef="#ctx0" brushRef="#br0" timeOffset="26616">8497 1882 7569,'23'-6'-500,"-7"4"0,-6-4 647,1-1 0,-2 4 49,0-7 1,-5 5 121,1-5-93,-4 7-292,-1-10 1,-6 11-14,-4-3 1,-3-1-30,-2 1 1,-6 0 113,-4 5 1,2 7-115,-1 2 1,-1 6 7,-4 5 1,1-2 85,4 6 1,1-4-22,3 4 1,9-1 11,-4 2 1,5 1 21,1-7 0,2 6-1,7-6 1,0 6 6,0-5 0,2-1 0,3-4 1,3-2-12,6-3 0,8 1 20,2-6 1,9 0-17,1-5 0,7 0 24,-2 0 1,2-7-25,-2-2 1,-3-4 73,-6-2 0,-6-1-48,1-4 1,-6 2 5,6-7 1,-7 6 53,1-6 0,-2 2-59,-3-1 1,-1 1-21,-3 4 0,2 7 63,-8-3-116,8 10 73,-11-1 1,6 8-60,-7 2 1,0 5-13,0 5 0,0 8-6,0 2 0,0-1 42,0 1 1,0-4-4,0 5 1,0-7 15,0 1-16,7-3 0,1-2 26,6-5 1,1-2-25,0-7 0,0 0 31,-1 0 0,1-2-21,0-3 0,-1-3 17,1-7 0,-5 6-14,0-1 1,-5 7-1,4-2-2,-5-3 1,4 6 0,-3-3 6,-4 3 1,11 4-7,-7 3 0,0-2 0,-5 7 1,1-5-1,4 5 0,-3-1 0,6 5 0,-3-5 0,-2 3 0,7-7 0,0 1-2,4-1 2,1-3 1,0 6 1,-1-3 1,-4-4-3,0 4 1,-2-1 18,2 0 0,3 0 18,-3 6 1,-2-7 4,2 2 1,-5-2-9,4 2 0,1-3-19,5 2 1,-5-2 26,0-2 1,-1 0-21,6 0 1,-5-2-7,0-2 0,-1 0 11,6-6 1,0 6-6,0-6 0,-1 0 11,1-5 0,-5 1 4,0-1 0,-6 0 85,6 0 0,-6-4-91,0-1 1,-2 1 78,-2 4 1,-2 0-62,-2 1 0,-10 5-96,-5 4 1,-7 4 68,1 1 1,-1 6-232,2 4 1,-4 3-97,3 2 1,-2 5-410,-3-1 714,1 7 0,6-9 0,2 4 0</inkml:trace>
  <inkml:trace contextRef="#ctx0" brushRef="#br0" timeOffset="26914">9717 1221 7569,'0'10'0,"0"-1"0,0 1-744,0 5 589,0 6 1,0-5-1,0 6 306,0-1 1,-7 2-76,-2 6 0,0 1-32,0-1 0,-1 7-66,-5 3 0,0 4 58,1 1 0,-1 0-93,0 0 1,6 0 55,-1 0 0,0 0-79,-5 0 0,1-6-41,-1-4 1,5-3 120,0-1 0,0-1 0,-4 0 0</inkml:trace>
  <inkml:trace contextRef="#ctx0" brushRef="#br0" timeOffset="27222">9761 2044 7569,'20'0'0,"-1"0"0,1 0-355,-5 0 245,-1 0 106,1 0 0,-5-5 62,0 0 1,-6-6-32,6 1 0,-6 2 90,0-2 0,-2 0-112,-2-5 1,-2 2 54,-2 4 0,-1-3-127,-10 7 1,2 0 86,-12 5 1,1 2-126,-6 3 1,6 3 8,-1 7 1,6 1 4,-6 4 1,9-4 66,1 4 0,2 1 3,8-2 0,-4 6 31,4-5 0,1 1-30,9-2 1,-1-2 157,5 2-137,8-2 0,-1-3 0,12 1 28,-4 0 1,4-1-68,1 1 1,-4-5-103,-1 0 0,1-5 140,4 4 0,7-5 0,2 2 0</inkml:trace>
  <inkml:trace contextRef="#ctx0" brushRef="#br0" timeOffset="28039">10540 2147 7211,'-6'8'-156,"-3"-1"169,-5-7 0,-1 0 92,0 0 0,-1 0-200,-4 0 1,2 0 108,-6 0 0,6-2-118,-2-3 1,-1 3-184,2-3 0,-6 4 287,5 1 0,1-7 0,4-1 0</inkml:trace>
  <inkml:trace contextRef="#ctx0" brushRef="#br0" timeOffset="28375">10305 2367 7569,'-13'-1'-484,"3"-4"355,-3 3 1,5-11 129,-7 3 0,2-3 51,3-1 0,-1-1-106,6 0 1,-5-4-2,5-1-32,0-6 128,5 9 0,0-5-141,0 2 0,5 2 85,0-6 1,5 6-147,-5-2-18,6-3 179,-3 7 0,7-5 0,0 6 0</inkml:trace>
  <inkml:trace contextRef="#ctx0" brushRef="#br0" timeOffset="29800">10746 2088 7569,'8'0'-960,"5"0"1009,-3 0 1,1-6 17,-1-4 1,3-3 145,-3-2-136,3-6-19,2-2 1,-1-11-86,1-1 0,0-6 69,0 2 0,-1-3-10,1-2 0,0 1 21,-1 4 1,-1-2 0,-3 7 0,-2 0-125,-3 4-28,-3 1 124,4 6 0,-6 0-95,0 3 1,-1 9 112,-4-4-273,3 10 170,-4-1 0,4 9 39,-3 7 0,2 1-36,-7 14 1,5 4 27,-5 6 1,2 7-18,-1 2 0,-5 2 19,5 8 0,-3 1 96,2 9-86,-3-10 3,5 10 0,-2-14 16,1 4 1,4-5 27,-5-10 0,5 1 6,-5-11 0,7 2-28,-2-11 0,-2-6 1,3-4-42,-1-7 0,5-4 39,0-14 1,6-1-52,4-9 0,-2 1 38,2-6 0,-2 1-1,2-1 0,3 6-3,-3-1 1,8 7 0,1-1 1,3 3 3,-3 1 0,-1 2-3,7 3 1,-7 3 23,1 7 1,-2 0-21,-3 0 0,-4 0 120,0 0 3,-7 7-112,4 1 1,-7 2 88,0 0 1,0 0-61,0 4 0,-7 1 5,-3 0 1,-3-1-30,-1 1 0,-3-5 25,-2 0 1,2-5-124,-2 4 121,-4-5-15,7 2 1,-11-1-84,8 0 0,-1 0 64,5-5 1,6 1-159,-1 4 161,7-3-42,-4 5-8,1-1 27,4 2 1,-5 7 4,7 0 1,5-1-3,0 1 1,7 0-1,-3-1 0,6 1 32,5 0 0,-4 0-25,4-1 0,1-1 108,-2-3 1,1 2-96,-5-8 206,-1 8-100,1-10-82,0 4 0,-5-6-68,-1 0 101,-5 0-65,2-7 0,-4-1 27,3-6 1,-4 4-112,4 0 69,-3 0 7,5-4 0,-6 4 4,4 0 1,-2 7 6,2-2 1,-2 3 15,7 2-13,-6 0-1,2 0 1,1 0-1,2 0 0,0 0 1,0 0 0,1 0-1,5 0 1,-5 0-1,-1 0 0,1-5 0,5 0 0,-5-4 64,0 4 1,-6-7-59,6 2 0,-5-3 24,5-1 0,-7-1-18,2 0 0,-2 1 28,2-1 0,-3 0-19,3 0 0,-4 1 21,-1-1 0,0 0-41,0 1 0,0 4-1,0 0-20,-6 7 0,-2-4 32,-7 7 1,0 2-76,1 3 0,4 3 66,0 7 0,5-1-99,-5 1 1,2 0 78,-2-1 0,-1 1-52,6 0 0,-1 0 21,1-1 1,3 1-6,-3 0 0,3-6 19,2 1-31,0 0 63,0-2 1,7-1-29,3-7 0,-2 0 75,2 0 0,0-7-62,4-3 0,1 1 80,0-6 1,-1 3-57,1-7 1,-2 3 5,-3 1 0,3-5 10,-3 1-14,3-1 8,2 5-9,-1 7-4,-6 2 1,-3 12-3,-10 4 1,-3 10 83,-6 4 0,-1 4-78,0 1 1,-4 6 3,-1-1 0,-5 7-26,6-2 0,-7 5 30,1 5 0,-3 3-117,-1 7 0,0-2 104,-1-3 1,1 2-45,-1-7 0,6 0 28,-1-5 0,8 0 2,-3 0 0,5-7-4,5-2 0,-1-11-10,6-4-85,0-4 0,7-8 56,3-3 0,-2-10-130,7-4 0,0-11 47,4-5 0,6-2 137,-1-3 0,6-4 0,-5 0 0,6-7 0,-3 3 0</inkml:trace>
  <inkml:trace contextRef="#ctx0" brushRef="#br0" timeOffset="30050">11231 2397 7569,'8'0'-1535,"-1"0"1406,-1 0 192,-4 0-27,4 0-85,-6 6 75,0-4-64,0 4 57,0 1 19,0-5 0,0 6 53,0-3-43,0-4 0,5 7 41,0-3 0,2-3-59,-2 3 1,-4-2 127,4 2-115,3-3 1,-4 4-53,5-6 53,-5 7 1,4-1-162,-3 4-31,-4-3-122,6-7 270,-7 0 0,0 6 0,0 2 0</inkml:trace>
  <inkml:trace contextRef="#ctx0" brushRef="#br0" timeOffset="30709">11613 2088 7569,'8'15'-1172,"-1"-1"1340,-7 1 94,6-7-63,-4-1-308,5-7 138,-7 0-71,0-7 0,-5-1 80,0-7 0,0 1-45,5-1 0,0-5 31,0 1 0,0-1-80,0 6 0,0-1-12,0 0 62,0 0 7,0 7 1,1-3-41,4 6 0,-1-2 37,5 3 0,-4 2-15,5-3 1,-5 5 8,5 5 1,-5 3 4,5 7 0,-7-1-6,2 1 0,-2 0 30,2 0 0,-3 6 46,2 3 0,-4 4-43,-4 1 0,-5 2 86,-5 4 0,-6-4-54,0 3 1,-4-3 5,4-1 1,-6-1-19,2 0 1,2-4-63,3-1 0,3-6 58,1 2 0,2-9-86,3-1 77,3-7-17,7 10 25,0-11-56,0 5 27,7-7 1,1 0-91,7 0 0,0-5 54,-1 0 0,1-2-85,0 2 0,-1 4 98,1-4 0,0-2-396,-1 2 409,1 1 0,6-3 0,2-1 0</inkml:trace>
  <inkml:trace contextRef="#ctx0" brushRef="#br0" timeOffset="31859">5148 3896 7569,'9'0'488,"-3"0"-1220,-6 0 537,0-6 1,0 2 194,0-6 0,0 1 0,0-6 0</inkml:trace>
  <inkml:trace contextRef="#ctx0" brushRef="#br0" timeOffset="32836">5898 3529 6850,'0'8'525,"-6"5"1,-3-5-460,-5 7 1,4-1 14,0 1 1,-5 1-44,-4 4 0,-1-2 45,6 6 1,-1 1-154,0 4 142,0-6-53,1 5 0,-1-12-6,0 4 1,6 0 39,-1-6 38,6 4-164,-9-16 102,12 4 0,-7-6-66,3 0 1,3-6 58,-3-4 0,-1-3-110,1-2 106,0-6-233,-2 5-2,6-12 212,-6 12 0,2-12-620,0 3 293,0-2 156,-1 4 0,4-5 176,-3 3 0,-3 4 0,0 0 0</inkml:trace>
  <inkml:trace contextRef="#ctx0" brushRef="#br0" timeOffset="34467">6075 3661 7569,'14'0'-50,"-6"0"285,5 0 61,-11 0 77,5 0-460,-20 0 1,1 0-14,-12 0 1,1 0 110,-2 0 0,-1 0-99,7 0 0,-6 5 72,5 0 0,1 6-80,4-1 0,5 3 57,1 2 1,5-1 4,-1 1 0,4 0 27,1-1 0,3 1 29,7 0 0,1 0 44,14-1 1,-1-6-62,6-3 1,-1-3 44,0-2 1,1 0-32,-1 0 1,-4-5 12,-1 0 1,-6-8-10,2-2 1,-4 1 1,-1-6 1,-2 4 7,-3 1-11,-4-6-7,-6 4 0,0-4-18,0 7 1,0-1 20,0 0 0,-6 5-173,-4 1 0,-3 4 54,-2-5 0,0 7-142,1-2 1,-1 3-6,0 2 1,1-5-217,-1 0 220,0 0 118,7 5 169,2 0 1,6 2-93,0 3 1,6-3 71,4 2 0,3-2-23,2-2 0,4 0 108,1 0 0,6-2 0,-2-2 0,6-3 60,4-3 0,-3-3-61,3 3 0,-2 2-37,-3-2 1,0 7-16,1-2 0,-7 4-4,-4 1 1,-2 0-17,-3 0 0,-6 1 15,-3 4 0,-3 3-35,-2 7 1,0 6-2,0 4 0,-5-2 1,0 1 0,-6-4 16,1 4 1,-3 1-2,-2 4 0,5-4-41,1-1 1,4-6 35,-5 2 1,7-4-62,-2-1 1,3-6 74,2 1-67,0-6 0,7 2 39,2-6 0,6-2-34,5-2 1,3-5 19,6-5 0,0-1-1,1 0 0,-1-4 19,0-1 0,-1-1-14,-3 1 0,1 4 26,-7-4 0,1-1-18,-5 1 58,-1 1-46,1 4 33,-7 0-86,5 7 13,-11 2 0,5 12-43,-7 4 0,-5 3 64,0 2 0,-2 4-102,2 1 1,4 1 79,-4-1 0,3-4-15,2 4 0,0 1 6,0-1 0,0-1 39,0-4 0,2-5 16,3 0 0,3-7-45,7 2 1,1-4 84,4-1 1,-3-1-71,8-4 1,-2 2 52,1-7 0,-2 0-40,-8-5 1,6-4 57,-1-1 1,-4 0-26,-5 6-20,0-1-21,-2 0-3,5 1-101,-11 5 115,4 3-86,-6 6 1,0 6 66,0 4 1,0-2-12,0 2 0,0 0 1,0 5 0,0-1 16,0 1 1,2-5 0,3 0 0,3-2 2,7 2 1,-1 1 42,1-6 0,6 0-49,4-5 0,-2 0 82,1 0 1,-6 0-70,2 0 1,1-5 46,-2 0 1,1-6-36,-5 1 0,-5-8 59,-1-2 0,0-1-31,0 2 0,-1 2 6,-3-2 1,-3 1 30,3-2 0,-3 9-46,-2-4 1,-2 3-35,-3-2 1,-3 6 35,-7 3 1,-1-2-102,-4 2 0,-3 0 91,-6 5 1,-5 5-183,-1 0 1,1 7-56,5-3 0,4 4 71,1 2 1,6 0-177,-2 0 0,5-1 88,6 1 0,-3 0 13,7-1 1,0-4 208,5 0 0,2 0 0,3 4 0,3-5 0,7-4 0,6-4 0,4-1 0,-3 0-3,3 0 1,-1 0-52,6 0 0,-2-5 100,-4 0 1,-1-6-12,-4 1 1,-4 2 137,0-2 1,0 7 39,-6-2 52,-2 3-193,6 2 0,-11 7-9,3 3 0,-4 3-22,-1 1 0,0 8 25,0 2 0,0 4-40,0 1 1,-1 1 26,-4-1 1,1 1 7,-5-1 1,-1 2-14,-5 3 1,0-1-15,1 6 0,-8-5 15,-2 6 1,-9-6-55,-1 5 0,-5-5-3,4 6 1,1-14-6,5-2 0,4-6-76,1-3 1,6-7 64,-2-3 0,4-10-58,1-5 0,7-9 72,3-6 0,3-3-24,2-1 1,9-7 4,5-3 0,8 1 20,7-1 0,2 0 26,3-5 0,4 6 7,6 4 0,0-2 90,0 2 0,-1-1-67,-4 6 0,8 0-4,-3-1 1,4 2-19,-4 4 0,-2-2 51,-3 6 1,-3 1-41,-6 4 1,-3 0 49,-2 1 0,-1 4 71,-9 0-66,3 7-78,-16-10 0,4 9 34,-6-5 0,-11 5-33,-4-1 0,-9-1 31,-1 1 1,-3 0-97,-1 5 0,0 0 47,-1 0 1,1 0-136,-1 0 0,6 5 1,-1 0 0,12 5 76,-1-5 0,4 8-55,0 1 1,-1 1 65,6 5 0,0 1-3,5-2 1,1 8-8,4-3 1,5 2 92,10-1 0,3 1-79,6-7 0,2 6 48,3-5 1,6-2-108,9-9 0,-4 3-128,4-7 0,0 4 234,-5-4 0,10 7 0,-8-4 0</inkml:trace>
  <inkml:trace contextRef="#ctx0" brushRef="#br0" timeOffset="34710">8456 3793 7569,'14'7'0,"1"-4"-375,0 7 63,-7-7 1060,5 4-553,-11-7 1,3 0-130,-10 0 1,-8 0-153,-7 0 1,-8 4 51,-1 1 1,0 0-181,-6-5 0,-1 0 93,2 0 1,0 0-464,4 0 584,1 0 0,0 7 0,-1 1 0</inkml:trace>
  <inkml:trace contextRef="#ctx0" brushRef="#br0" timeOffset="35017">8456 4028 7569,'-8'0'-594,"-5"0"0,3 0 735,-10 0 1,4 0-25,-4 0 1,2 0 28,-1 0 1,2-5-53,-2 1 1,2-8-58,3 2 1,-1-8 4,0-1 1,1-2-87,-1 1 1,5-3-46,0-6 0,7-1 89,-2 1 0,4-2-152,1-3 1,6 2 42,4-2 0,3 8-140,2 2 0,-1 1 249,1-2 0,0-3 0,-1 6 0</inkml:trace>
  <inkml:trace contextRef="#ctx0" brushRef="#br0" timeOffset="35486">7059 3146 7501,'0'9'1019,"-1"-3"-280,-4-6-704,3 0 0,-6 0 87,3 0-612,4 0 490,-13 0 0,13-6 0,-6-3 0</inkml:trace>
  <inkml:trace contextRef="#ctx0" brushRef="#br0" timeOffset="36144">8764 3749 7569,'15'0'-114,"0"-6"0,-2 2 1,0-6 185,2-1 1,-4-7-89,9-2 0,-2-1 63,1 2 1,3 1-19,2-7 0,4 7 69,-4-1 0,6 2-153,4 3 0,-3 0 88,3 5 1,-4-3-118,-6 7 1,2 0 69,-6 5 1,-2 2-56,-8 3 0,-4 3 37,-6 7 0,0 6-11,0 4 0,-8 9-14,-7 5 1,-1-1 46,-8 1 1,-1-2-61,-4 3 1,-1-4 49,1-7 0,-1-3-214,1-6 0,6-1 234,4-9 0,2 3 0,3 2 0</inkml:trace>
  <inkml:trace contextRef="#ctx0" brushRef="#br0" timeOffset="36404">9470 2867 7569,'8'15'0,"4"0"-313,-7-1 362,-1 1 0,-4 0 1,0-1 179,0 1 0,0 5-231,0-1 1,-1 9 95,-4 1 0,-3 2-191,-7 9 0,5-1 109,0 5 0,1-3-143,-6 3 0,-5-3 60,1 8 1,1-4-107,8-1 0,-3-4-7,3-1 1,2-6 15,-2 1 0,5-3-265,-5-2 433,7-6 0,-3 5 0,6-5 0</inkml:trace>
  <inkml:trace contextRef="#ctx0" brushRef="#br0" timeOffset="36602">9764 3293 7499,'8'2'210,"-3"3"-149,-10 3 0,-5 2-69,-9 0 1,1-5 52,-7 4 0,1-4-295,-6 5 1,1-5 10,0 5 1,-1-5 238,1 4 0,-7 8 0,-2 6 0</inkml:trace>
  <inkml:trace contextRef="#ctx0" brushRef="#br0" timeOffset="37004">9646 3778 7569,'23'0'-301,"-8"0"0,-4-1 1,-4-2 466,1-2 0,-5-7-30,2 2 0,-3-3 7,-2-1 0,-7 4-38,-2 0 0,-6 5-199,-5-5 0,-3 7 113,-6-2 1,5 5-143,-1 5 1,1 5 69,-6 9 1,7-1-20,4 7 1,2-1 49,3 6 0,4-6-5,0 1 1,7-2 14,-2 1 0,3 2-6,2-6 1,0 0 124,0-6 0,7 1-100,3 0 0,9-7 137,6-3 1,2-4 17,3-1 1,-1-1-79,1-4 0,-1-3 21,0-7 0,-1-1-47,-3-4 0,1-1 7,-7-4 1,-4-2 7,-5 2 1,-7 2-22,2-1 0,-3 1-36,-2-2 1,-7 4-135,-3 6 1,-9 2-284,-6 3 1,-4 4 171,-5 6 1,-4 6 228,-6 4 0,6 10 0,2 3 0</inkml:trace>
  <inkml:trace contextRef="#ctx0" brushRef="#br0" timeOffset="37504">9691 3793 7569,'14'7'-267,"7"1"1,-9 2-1,3-1 298,-2 3 0,-2 1-11,-1 2 0,3-1 121,-3 1 1,-2 0-59,2-1 1,-1 0-183,6-5 1,0 4 83,0-3 1,4-2-76,1 2 1,6-7 82,-2 2 1,4-3 16,2-2 0,-1-2-9,0-3 0,-4-3-16,-1-6 0,-6 4 202,2 0-148,-4 0 0,-8-5 64,-3 1 0,-3 4 20,-2 0-122,0 7 0,-7-5-149,-2 3 0,-4 3 76,-2-3-123,0 4 184,0 7 1,2 2-211,4 7 138,2 0 1,7-1-1,0 1 78,0 0 0,7-2 14,2-3 0,4 1 58,2-6 1,5 0-52,-1-5 0,12 0 71,-1 0 1,2 0-52,-2 0 1,-1-2 30,1-3 0,-3-3-40,-2-6 0,1-1 86,-6 0 0,-6 0-71,-4 1 1,-5-6 60,5 1 1,-7-3 45,2 3 0,-3 2-61,-2-2 0,-5 2-74,0 3 1,-13 1 57,-2 3 1,-7 3-195,-8 7 1,3 7 59,-8 3 1,3 4-46,-2 6 1,3-2 22,6 6 0,1-1 84,-1 2 0,1 9 0,0-3 0</inkml:trace>
  <inkml:trace contextRef="#ctx0" brushRef="#br0" timeOffset="38256">10455 3764 7247,'8'14'-424,"-3"1"1,-3 0 551,-2 0 1,0-1-46,0 1 1,0 0-45,0-1 0,0 1-30,0 0 1,-5 4-86,0 1 0,0 0 78,5-6 1,0 1-12,0 0 1,0-6 7,0 1 0,1-2 79,4 2 1,4-3-11,5-7 1,-4 0-67,0 0 1,0-2 68,4-3 1,-1-3-43,-3-7 1,3-4 38,-3-1 1,-2-4-27,2 4 1,-5-6-52,5 1 0,0-2 5,4-3 0,-4 2-7,0 4 1,0 3-35,4 6 0,1 2 56,0 3 0,1 4-34,4 6 1,-9 0 23,4 0 1,-5 8-11,-1 7 1,-2 1 6,-7 8 1,0-1-1,0 2 0,0 2 1,0-2 1,0-2 1,0 1 0,-5-6-1,0 2 1,0-4-1,5-1 0,0-5-36,0 0 34,0-1 1,0 1 1,0 0 0,2-7-3,3 2 1,3-3 4,7-2 0,-1-2 3,1-3 1,0 2 0,-1-7 1,1 0 54,0-4 0,3-6-56,-4 0 1,6-4 65,-5 4 0,-1-4-54,6 4 1,-4-8 70,-1-1 0,0 0-57,0-6 1,-1 3 69,1-3 0,0 3-43,-1-7 0,6 4 7,0-4 0,-6 5-65,-4-5 1,-2 6 48,2-1 0,1 7-132,-6 3 1,5 11 61,-5-2-62,0 10 0,0 0 86,0 10 1,0 5-135,-5 10 0,-5 4 35,0 11 1,-5-3 34,5 7 1,-5-4 87,5 4 1,-4 0-62,4 5 0,-2 0 36,2 0 0,2 0-28,-7 1 0,5-1 44,-4 0 1,4-7-37,-5-2 1,7-4 25,-2-2 0,3-1-10,2-4 1,0-2-14,0-8 28,0-6 0,2-1-22,3-7 1,3-7 68,6-2 1,1-11-63,0-5 0,0-2 10,-1-3 0,6-6 0,-1-3 1,8 2 27,-3-3 0,2 3-300,-1-2 0,1 4-68,-7 11 332,1-4 0,-5 5 0,-1-6 0</inkml:trace>
  <inkml:trace contextRef="#ctx0" brushRef="#br0" timeOffset="38656">11557 4117 7569,'10'0'-588,"0"0"367,-7 0 1,10 0 374,-3 0 0,-3-2 60,-3-3 0,3-10-102,-2-9 0,1-6-168,-1-4-47,-3-3 162,4-8 1,-6 0-680,0-4 620,0 3 0,0-5 0,0 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1:09:41.222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132 985 7569,'-14'-5'-679,"-1"0"577,0-6 0,6 3 238,-1-7 1,0-1-36,-5-4 0,5-5-10,1-9 0,4-3-37,-5-7 1,7-5-75,-2 0 1,3-5 30,2 5 0,0-5-107,0 5 1,2 1-100,3 9 118,3-3 1,7 11-16,-1-4 1,3 4 91,2 2 0,4 0 0,6-1 0</inkml:trace>
  <inkml:trace contextRef="#ctx0" brushRef="#br0" timeOffset="1385">603 662 7569,'8'0'-607,"5"0"1,-5-7 678,7-3 0,0-8-8,-1-1 1,-4-7 11,0 1 0,1 2 6,9-1 0,-4-6 14,4-4 1,-4-2 13,-1 2-71,0-4 0,-1-6-22,1 0 1,-7 5 42,-3 0 1,2 6-107,-2-1 0,-1 4 56,-4 6 1,-1 3-152,-4 6 1,2 7-55,-7 3 116,0 3 1,-5 10 35,1 7 1,4 6-2,0 9 0,2 1 30,-2 3 0,-1 4-27,6 6 0,-7 0 73,3 0 0,0 0-55,0 0 0,4-1 39,-5-4 1,5 3-23,-5-3 1,5 2 1,-5-2 0,7 2-1,-2-6 0,4-8-2,1-7-24,0-4 21,0-8 1,0-9-2,0-14 0,1-6 0,4-9 1,-2-1 22,7-3 1,0 3-19,5-3 0,-5 3 17,-1 1 0,3 7-11,7 4 1,-2 4 2,2 5 1,3-1 0,-3 6 0,7 0-4,-1 5 0,-4 2 43,-1 3 0,-4 3-40,-1 7 1,-7 6 91,-3 3 1,1-1-81,-1 2 0,0-2 76,-5 1 1,-2 2-57,-3-6 1,2 4 5,-7-4 1,6-2-26,-6-8 0,5 1-6,-5-6 1,5 0-27,-5-5 70,7 0-150,-10 0 112,11 0-293,-4 0 267,12 6 1,3-2-1,5 5 1,1-4 28,0 5 0,1-5-30,4 5 0,-4-5 53,3 5 1,-2-7-42,-2 2 0,1-4 71,3-1 0,-2 0-27,2 0 0,-2 0 6,-3 0 1,-4-1-37,0-4 1,0-2 7,5-3 0,4-3 17,1 4 0,-2-4-11,-9-2 0,5 0-11,-5 0 1,3 6 4,-2-1 0,-2 5-21,-3-5 1,-4 5-16,4-5-8,-3 7-28,-2-3 1,0 19 1,1-8 44,4 9 0,-3-2-5,3 2 0,3-1 0,2-3 1,3 2 28,2-7 0,-1 4 11,1-4 0,5 0 5,-1-5 1,7-1-15,-1-4 1,1-3-12,-2-7 0,-2 5 16,-8 0 1,1 0-10,0-4 1,-2-3 34,-3-2 1,1 6-32,-6-7 1,0 7 56,-5-7 0,0 4-49,0 1 1,-7 1 4,-2-1 0,-11 0-87,-5 1 0,-2 4 78,-3 0 0,-4 7-79,0-2 0,-1 5 69,6 5 0,1 1-144,4 4 0,-1 8 65,11-3 0,-4 4-69,8 1 1,-2-2 55,3 6 0,2-1 21,7 2 1,0 1 75,0-6 1,2-1-66,3-4 0,3-2 95,6-3 1,6 1-81,0-6 0,7 0 88,3-5 1,-1-7-65,5-2 1,-1-4 91,1-2 0,2 0-69,4 0 0,-5-4 4,-5-1 1,-2-1 19,-4 1 1,2 2-27,-6-6 1,1 1-6,-1-1 0,-9 1 5,4 3 1,-9 9 1,4-4 1,-5 5 13,5 0-41,-7 4 0,4 7 5,-7 4 1,0 5-3,0 10 1,-5 3-35,0 6 1,-7 7 39,3 3 0,-4 10-36,-2 5 0,-6 3 30,-4 2 1,-3 1-51,-1 4 0,0-3 38,-1 2 1,6-2-1,-1-2 0,6-1 1,-6 1 1,12-2-3,-2-3 1,6-10 10,-1-9 1,3-6-23,7-5-6,0-9 0,2-8 19,3-7 1,3-12-37,7-2 1,1-16 30,4 1 1,1-10 15,3-1 0,4-2-23,-3-2 1,-3 1-1,3 4 0,-7 3-25,1 7 0,-2 1 30,-3 4 1,1 2-115,0 8 0,-2-1 104,-3 0 0,3 2-344,-3 3 377,3-3 0,8 5 0,2-7 0</inkml:trace>
  <inkml:trace contextRef="#ctx0" brushRef="#br0" timeOffset="1746">2396 956 7569,'10'0'-669,"0"0"673,-7 0 1,8-2 106,-6-3 0,2-10-115,-2-9 0,-4-6 65,4-4 1,-1-2-183,0-3 0,-2 3-25,3 7 146,-3-1 0,-2 1 0,0 0 0</inkml:trace>
  <inkml:trace contextRef="#ctx0" brushRef="#br0" timeOffset="2010">2675 1132 7569,'15'-7'-199,"0"-1"0,0-6 198,-1-1 0,1-5-78,0 1 1,-1-14 125,1-1 1,0-19 28,-1-5 1,1-11-89,0 0 6,-7-2 0,-1-1 23,-7 3 0,-4-3-1126,-6 4 1109,-6 2 0,-13 1 0,-1 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1:09:38.20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0 677 7569,'0'8'178,"0"-1"-50,0-7 0,5-7-96,0-3 0,2-3-14,-2-1 1,-2-3-136,7-2 164,-1 2 1,1-10-33,0 2 1,0-3 34,5-1 0,-1-5-90,1-1 0,0-1 65,-1 2 1,1 1-80,0-6 0,1 6 62,4-1 1,-2 3-38,6 2 0,-4 1 17,4 4 0,1-3-3,4 8 1,-4 1-15,-1 8 0,1-1 25,4 6 0,-4 0 0,-1 5 1,-6 0-3,2 0 1,-4 1 55,-1 4 0,-2 3-51,-3 7 0,-4 0 13,-6 0 1,0 4 1,0 1 0,-2 4 4,-2-4 1,-3 4-5,-3-4 1,-3 4 0,3-4 0,-8-2-24,-1-8 0,-1 1 16,5-6 1,-4 0-44,-1-5 1,-4 0 40,4 0 0,-1-6-86,1-4 1,4-3 17,-4-2 0,4 0-11,1 1 1,6-1-28,-1 0 1,5 5 61,-5 1 0,7 4-54,-2-5 4,3 7 133,2 9 0,0 4-83,0 10 0,2 2 77,3 3 0,3 3-5,7 1 1,-2-4 112,-3-1 0,7 1-9,-2 4 1,3-5-68,-3 1 1,-5-5-151,-1 4 0,0-6 121,0 2 0,3-2-256,-7 1 0,5-7-68,-6 2-339,1-2 622,2-4 0,1 5 0,7-5 0</inkml:trace>
  <inkml:trace contextRef="#ctx0" brushRef="#br0" timeOffset="571">1323 795 7569,'0'14'-886,"0"-4"820,0 0 1,-5-5 174,0 5 135,-6-7-114,3 10 1,-7-10-186,0 7 0,-1-7 68,-3 2 0,1 2-62,-7-2 0,6-1 80,-6-4 1,7 0-43,-2 0 0,2 0 35,-1 0 0,3-6-10,-4-4 0,9-3 16,1-2 0,2-4 3,-2-1 0,-2-6 36,7 1 1,1-2-40,4-3 0,0 1-13,0 0 0,0-1 17,0 1 0,0 1-51,0 3 0,6-2 43,4 2 1,3-1-2,2 2 0,-1-3-106,1 8 1,0-1-163,-1 6 1,6-1 54,0 0 1,4 2 97,-4 3 1,6-3-124,-2 3 1,4 4 212,1 1 0,1 3 0,-1 2 0</inkml:trace>
  <inkml:trace contextRef="#ctx0" brushRef="#br0" timeOffset="789">1353 471 7569,'-15'8'-279,"5"4"1,-1-6 496,-6 2 1,1 1-81,-8 0 0,-1 4-202,-4-3 0,-1-2-143,1 2 0,0-2 78,-1 2 0,2 2 129,4-7 0,-4 6 0,5-3 0</inkml:trace>
  <inkml:trace contextRef="#ctx0" brushRef="#br0" timeOffset="1083">1852 750 7569,'0'-8'-828,"0"-5"795,0 3 1,0-8 234,0-1 1,2-7-98,3 1-52,-3-3 0,4 1-245,-6 2 1,5-3-52,0 4 243,0 3 0,1-7 0,3 5 0</inkml:trace>
  <inkml:trace contextRef="#ctx0" brushRef="#br0" timeOffset="1299">2073 207 7569,'8'6'-471,"-8"-4"1,-8 4 498,-7-6 1,1 5 413,-1 0 0,-6 6-328,-4-1 0,-8-2-141,-1 2 0,-7-2-211,2 2 141,-3 3 0,1-6-602,-3 3 699,9 3 0,-14 1 0,12 9 0</inkml:trace>
  <inkml:trace contextRef="#ctx0" brushRef="#br0" timeOffset="1732">2440 456 7569,'0'-8'-1397,"-1"2"1521,-4 6 1,-3 0-18,-7 0 0,-6 1-24,-4 4 1,2-3-81,-1 3 1,4 3-1,-4 2 1,6-2-29,-2 2 0,1 0-4,4 4 1,-1 1 25,11 0 1,-2-1 7,2 1-61,4 0 0,-4-1 43,10 1 1,-2-2-2,7-3 1,6 1-1,9-6 0,2 0 29,3-5 0,1 0-19,3 0 1,2-1 2,3-4 0,2 1 41,-7-5 1,-1-1 105,-9-5 1,-2-4-39,-8-1 0,-1-1-41,-3 1 1,2 4 53,-7-4 1,0-1-66,-5 1 1,-9 6-108,-5 4 1,-4 2-62,-12-2 0,-1 3-162,-8 7 1,-3 2 273,2 3 0,-2 3 0,-2 7 0</inkml:trace>
  <inkml:trace contextRef="#ctx0" brushRef="#br0" timeOffset="2058">2852 368 7569,'8'0'-1097,"4"2"1031,-8 3 0,1-2 473,-5 7-338,0 0 0,0 4-6,0 1 0,0-5-40,0 0 1,-5-1-109,1 6 1,-3 0-79,2 0 184,4-1 1,-6 3-25,7 2 0,0-2-11,0 2 0,2-4 13,3-5 1,3 1 2,6-6 1,8 0 89,2-5 0,4 0-82,1 0 1,1-7 59,-1-2 1,0-5-43,1 0 1,-2-6 6,-4 1 1,2-8-31,-6 3 1,-5 1-6,-6-1 0,0 6-176,0-2 0,-2 4-43,-7 1 219,0 7 0,0-5 0,0 5 0</inkml:trace>
  <inkml:trace contextRef="#ctx0" brushRef="#br0" timeOffset="2609">3455 706 7569,'8'15'0,"3"-5"-691,-6 0 207,0-7 546,2 3 113,-6-6-67,6 0 1,-9-4-38,-3-1 0,4-7-38,-4 2 0,3-4 95,2-6 1,0 2-85,0-6 0,0-2 101,0-9 0,8 3-66,7-8 0,0 8-1,4-3 1,-1-1-44,2 2 0,-2 0-79,6 4 1,1 6-38,4-1 0,1 7 75,-1-1 1,0 3-82,1 1 1,-6 2 85,1 3 1,-6 3-184,6 7 169,-7 0 0,1 4-4,-9 6 0,-3-1-12,-7 11 0,0 3 4,0 1 0,0 4 17,0 1 1,-7-4-7,-3-1 1,-1-6 29,1 2 1,-5-5-30,1-5 1,-1 1-5,-5-6 0,3 0-13,-3-5 1,4-7-4,-4-3 1,2 1-29,-2-6 0,4 3 44,-4-7 0,6-2-109,4 1 1,2 0 92,3 6 1,3-1-10,-3 0-60,4 7 153,7 2 0,7 7-63,7 4 1,1 10 2,-1 9 1,-4-1 28,4 2 1,-2 4 9,1 5 1,-2 1 59,2-6 1,-7 5-80,-3 1 1,0 1-3,0-2 0,3-3 4,-7 3 0,5-3-268,-6-1 257,1-7 0,8 4 0,4-4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1:09:44.74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395 838 7569,'0'15'-747,"-1"-5"641,-4-1 139,3-5-29,-11 2 1,10-1 472,-7 0-263,0 0 0,-4 0-163,-1 0 0,-1 0 40,-4-5 0,2 0-136,-6 0 1,6 0 76,-2 0 0,-1 0-86,1 0 1,1-5 66,4 0 0,-2-7-62,-2 3 0,3-5 12,-4 0 0,9-1 22,1 0 1,2-4-12,-2-1 1,2-4 22,3 4 1,3-6 5,-3 1 0,10-2-5,5-3 1,3-1 14,2-3 0,6 3-11,3-3 1,4-2-2,2 1 1,-1-4-48,0 5 1,1-2-105,-1 2 0,-6 8-33,-3-4 1,1 11 92,-2-1 1,1 4 89,-5 1 0,6 0 0,2 0 0</inkml:trace>
  <inkml:trace contextRef="#ctx0" brushRef="#br0" timeOffset="214">381 426 7569,'0'15'-108,"-7"0"1,4-5 107,-7-1 0,5-4 3,-5 5 1,1-5 101,-6 5 1,-5-5 183,1 5 0,-7-7-475,1 2 84,-3 3 0,-1-6-404,0 2 0,-1-2 506,1-2 0,-1 0 0,1 0 0</inkml:trace>
  <inkml:trace contextRef="#ctx0" brushRef="#br0" timeOffset="557">836 985 7569,'0'-10'0,"0"0"0,0 1-555,0-6 362,0-6 1,0 3 556,0-7-166,7-6 1,1 0-121,7-3 1,-2-2-13,-3 2 1,3-1-97,-3 6 0,1 0 88,-1-1 1,1 2-666,-6 4 100,7 3 507,-11 6 0,12 7 0,-5 1 0</inkml:trace>
  <inkml:trace contextRef="#ctx0" brushRef="#br0" timeOffset="1007">1189 1044 7569,'15'0'-351,"0"0"1,-6-7 388,1-2 1,0-6 279,5-5 0,1-3-73,4-6-167,-4-7 1,5 5-11,-6-3 0,0-2-111,-1 1 1,-1 1 14,-3 5 0,2 6 206,-8 3-375,8 4 77,-10 1-20,4 7 1,-6 8 25,0 10 0,0 3-19,0 2 0,0 6 71,0 3 1,0 4 7,0 2 0,5 1 85,0 3 0,1-3-73,-1 3 0,-1-8 52,5-1 1,1-7-39,5 1 1,0-2 95,-1-3 0,3 0-42,2-5 0,-3-2 87,4-7 1,1 0-55,-1 0 0,0-8 11,-6-7 1,6-1-43,-1-9 0,1-1 7,-5-8 0,-1 3-89,1-4 0,-2-1 53,-3 2 0,1 0-137,-6 4 0,5 6 38,-5-1 1,0 7 99,-5-1 0,0-4 0,0 0 0</inkml:trace>
  <inkml:trace contextRef="#ctx0" brushRef="#br0" timeOffset="1307">2086 1132 7569,'1'-10'-111,"4"0"1,2 6-126,3-6 0,3-5 423,-3-5 1,3-6-28,1 2 0,-1-6-132,-3-4 0,3 1 72,-3-6 0,-3 7-364,-3-3 0,0 4 140,1 2 0,-4 6 124,4 3 0,-3 4 0,-2 1 0</inkml:trace>
  <inkml:trace contextRef="#ctx0" brushRef="#br0" timeOffset="1593">2012 1132 7569,'23'7'-199,"3"-1"-49,-6 4 0,4-4 260,-4-6 1,6 0 188,-1 0 1,1 0-14,-2 0 0,4-6-94,-3-4 0,7-8-103,2-1 1,6-8 92,-6 3 0,5-9-72,-5-1 1,1-7 73,-6 2 1,-4-4 3,-1-1 1,-8 0-63,-1 0 0,-2 7-22,-8 2 0,0 4-190,-5 2 0,-11 4 71,-4 1 1,-11 11-191,-4-2 1,-4 10 112,-5 0 0,-4 4-421,4 1 611,3 6 0,-6 2 0,4 7 0</inkml:trace>
  <inkml:trace contextRef="#ctx0" brushRef="#br0" timeOffset="1999">3350 1000 7569,'0'14'0,"0"1"0,0 0-170,0 0 197,0 6 1,-2-5 26,-3 4 1,2-2-111,-7 1 0,5-4 45,-4 0 1,-1-1 75,-5-4 0,0-3-79,1-2 0,-1-4 69,0-1 1,-4 0-20,-1 0 0,-4-6 0,4-4 1,-1-8-72,1-2 0,4-1 42,-4 1 0,4-2-13,1-8 1,5 1-24,1-1 1,5-4 50,-1 0 1,4-7-43,1 2 1,1 1 31,4-1 1,4 6-153,5-1 1,3 3-7,2 2 0,-1 6 65,7 3 0,4-1-164,5 1 1,7 1 244,-2 4 0,4 0 0,1 1 0</inkml:trace>
  <inkml:trace contextRef="#ctx0" brushRef="#br0" timeOffset="2205">3453 706 7569,'-8'14'-730,"-1"0"678,5-5 0,-5 3 52,-5-7 0,-6 4 56,1-4 0,-8 5 128,3-5 0,-6 5-240,-4-5 0,-3 1-295,-7-1 351,-1-3 0,1 11 0,0-5 0</inkml:trace>
  <inkml:trace contextRef="#ctx0" brushRef="#br0" timeOffset="2537">1351 0 7569,'-13'15'-273,"3"-7"62,-10-3 1,4-3 210,1-2 0,1 0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3T11:09:48.52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706 381 7569,'0'15'0,"0"0"0,0-6 106,0 1 31,0-7 1,-2 9 11,-2-7-51,2 6 0,-9-8-96,6 7 1,-7-7 50,2 2 0,-3-3-9,-1-2 0,-1 0 83,0 0 1,1 0-164,-1 0 1,0 0 54,0 0 1,6-5-138,-1 0 0,7-6 87,-2 1 0,3-3-40,2-2 0,0 1 15,0-1 1,7 0 63,2 0 1,4-3-59,2 4 0,5-4 46,-1 8 1,6-1-19,-6 1 0,8 3-3,-3 7 1,2 0-2,-1 0 0,-4 2 14,-6 3 1,-2 3-5,-4 7 1,-2 1-81,-7 4 1,-5 2 73,0 8 1,-6-2 28,1-4 0,-3 4-29,-2-4 0,1 2 40,-1-1 0,0 1-26,0-6 0,2 4 3,4-4 0,-5 4 11,5-4 0,2-1 6,2-4 0,4 0 77,1 0 1,0-1-82,0 1 0,1-2 90,4-3 0,3 1-80,7-6 1,1 0-27,4-5 1,3 0-40,6 0 0,7-2-123,3-2 0,-3 0 35,-1-6 1,-1 1 134,-5-6 0,4-6 0,-10-2 0</inkml:trace>
  <inkml:trace contextRef="#ctx0" brushRef="#br0" timeOffset="487">721 28 7569,'-8'-6'646,"-5"4"-518,3-3-15,-10 4 1,2-4 51,-6 0 0,-1 2-108,-4 7 1,-5 5-63,-1 5 0,1 1 116,5 0 1,-6 6-153,1 3 1,-2 4 76,2 2 1,1-1-16,-6 0 1,6 6 9,-1-1 0,3 7-115,1-2 1,3 5 83,2 5 1,6-1-68,9 5 0,-2-4-22,7 5 0,1-5 94,4 5 1,11-6-135,4 1 0,9-4 68,1-1 1,9-4-26,5-1 1,4-7 37,1 3 1,0-11-5,0-4 0,7-5 22,2-6 0,14-2 11,12-7 1,2-3-153,13-7 1,-13-5 139,-7-9 1,-7-9 183,-9 4 0,-4-11-121,0 1 1,-8-8 159,-2-2 0,-1-8-51,-9-2 0,-1-7 27,-9-7 1,-4 0-84,-11-1 0,-4 4 20,-10 6 1,-11-3 21,-13 13 0,-12 7 12,-8 13 0,-13 3-40,-2 1 1,-9 7-1339,-11 4 1239,-5 9 0,32 10 0,-1 5 0,-1 5 0,1 4 0,-2 7 0,0 4 0,0 5 0,1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31:37.764"/>
    </inkml:context>
    <inkml:brush xml:id="br0">
      <inkml:brushProperty name="width" value="0.17143" units="cm"/>
      <inkml:brushProperty name="height" value="0.17143" units="cm"/>
      <inkml:brushProperty name="color" value="#33CCFF"/>
    </inkml:brush>
    <inkml:brush xml:id="br1">
      <inkml:brushProperty name="width" value="0.17136" units="cm"/>
      <inkml:brushProperty name="height" value="0.17136" units="cm"/>
      <inkml:brushProperty name="color" value="#33CCFF"/>
    </inkml:brush>
  </inkml:definitions>
  <inkml:trace contextRef="#ctx0" brushRef="#br0">6010 13635 7004,'-8'0'-32,"-5"0"0,9 0 382,-5 0-278,-1 0 1,0 0 29,0 0 1,5 0 2,-4 0 1,-1 0-48,-5 0 0,5 0 50,0 0 0,-1 0-75,-9 0 1,2 0 43,-6 0 1,-1 0-32,-4 0 1,0 0 14,-1 0 0,-6 1-4,-3 4 0,-3-3-57,-2 3 1,4-4 59,1-1 0,0 0-73,-5 0 1,5-1 67,0-4 0,-1 1-62,-4-5 0,-5 5 46,0 0 0,-6-3-99,1 2 0,-2-5 36,2 5 1,-1-4-6,6 4 1,0-5-10,5 5 1,-2-5 37,-3 5 0,-3 0-89,-7 5 1,-1-5 62,-4 1 0,8-1-32,-2 5 1,4 0 32,0 0 0,3 5-32,7-1 1,-2 1 24,-3-5 0,-3 5 0,-7 0 0,2 0-23,3-5 1,-3 5 0,3 0 0,3 1 15,2-1 0,4-3-2,1 3 0,4-4 32,1-1 0,0 0-57,-5 0 1,1-1-76,4-4 1,2 2-5,2-7 0,4 0-334,-3-5 479,10 1 0,-4-8 0,5 0 0</inkml:trace>
  <inkml:trace contextRef="#ctx0" brushRef="#br0" timeOffset="606">2953 13488 6457,'0'14'342,"0"1"-292,0 0 1,0-6 13,0 1 0,0 2-6,0 7 1,-2-1 2,-3 7 0,3-6 112,-3 6 0,4-1-79,1 6 0,0-1-7,0 1 1,0 6-19,0 3 1,0-2 10,0 2 1,0 1-116,0 4 1,0 0 70,0 0 1,0 5-96,0 0 1,0 2 56,0-2 0,0-4-97,0 4 1,0-3-4,0-2 0,0-1-57,0-4 1,1-5 47,4-9 0,-3-4-77,3-6 0,3-2 188,2-4 0,3 4 0,2-4 0</inkml:trace>
  <inkml:trace contextRef="#ctx0" brushRef="#br0" timeOffset="2057">3658 13826 7569,'0'-8'-1112,"5"-1"888,0 4 149,6 4 1,-7-7 100,5 3 1,-4 3 0,5-3 0,-5 4 98,5 1-62,-7 0-38,10 0 1,-10 0 42,7 0-69,-7 0 1,6 0 62,-4 0-29,-4 0 1,7 0 17,-3 0 1,-3 1 60,3 4 11,-4-3-58,6 4-18,-5 1 0,6-4 6,-3 7 1,-4 0 6,4 4 1,-3 1 8,-2 0 0,0-1 11,0 1 0,0 1-12,0 4 0,0-2-8,0 7 0,0-1 229,0 5 1,0 2-81,0 4 0,0 2-183,0 7 0,0 1 44,0-1 0,5-4-144,0 5 1,1-5 30,-1 9 1,-2-3-77,7-2 1,-7-6-38,2-4 0,3-3 42,2-1 1,-2-6-133,2 1 0,-5-9 57,5-1 1,-5-6-217,5-4 0,-6-3 405,6 3 0,0-10 0,5-3 0</inkml:trace>
  <inkml:trace contextRef="#ctx0" brushRef="#br0" timeOffset="2443">4966 13826 7569,'0'9'0,"0"1"-40,0-6 76,0 9 1,0-10 92,0 7 0,0-5 66,0 4 0,2 0-89,3 0 1,-4 4 71,4-3 0,-3 8-168,-2 2 0,0 6-7,0-2 0,0 6-45,0 4 0,0 4-3,0 6 0,0 6 26,0 4 0,-5 5-164,0 5 0,-1 3 64,1 6 0,-2-3-38,-3-6 1,-1 5-44,6-10 0,-6-4-454,1-6 654,-3-3 0,-2-2 0,0 0 0</inkml:trace>
  <inkml:trace contextRef="#ctx0" brushRef="#br0" timeOffset="-13557">10096 10901 7237,'0'8'-104,"7"-2"297,-6-6 858,6 0-890,-20 0-25,3 0-84,-11 0 0,6 0 5,1 0 0,-1 2-40,0 3 0,0-4 47,1 4 1,-1-3-25,0-2 0,-1 0 13,-4 0 0,4 0-13,-4 0 1,-1 0-11,2 0 0,-6 0-11,6 0 1,-3 0-14,3 0 1,2 0-2,-2 0 0,-2 0-56,1 0 0,-6 0 77,1 0 0,-2 0-32,-3 0 0,-1 0 21,-3 0 1,1 0-16,-6 0 1,5 0 1,-6 0 0,6 0-1,-5 0 1,6 0-28,-1 0 1,-2 0-4,2 0 1,-1 0-66,6 0 0,0 0 84,-1 0 1,1 0-57,-1 0 0,-1 5 40,-3 0 0,1 5 17,-6-6 1,5 3 5,-5-2 1,6-2 6,-1 7 1,-2-7-13,2 2 1,-1-3 7,6-2 0,0 0 22,-1 0 0,2 0-25,4 0 1,-4 0-75,4 0 1,-6 0 69,-4 0 1,3-5-130,-3 0 0,-2-2 19,1 3 1,-1 2-61,2-3 0,5 3 27,-1 2 1,1-5-136,4 1 1,-1-1 21,2 5 1,-2 0-29,6 0 291,0 0 0,-1 6 0,-2 2 0</inkml:trace>
  <inkml:trace contextRef="#ctx0" brushRef="#br0" timeOffset="-12924">7789 10945 7237,'0'8'-425,"0"5"490,0-5 1,0 7 3,0-1 1,0-4 69,0 0-74,0 0 0,0 5 4,0-1 1,0 1-1,0 0 1,0-1 47,0 1 0,-5 1-167,0 4 0,0-2-1,5 6 1,0 1-8,0 4 0,0 2 83,0 4 0,0-3-1,0 8 1,-5-8-14,0 2 0,0-1 1,5 1 0,0-4-17,0-1 1,0 1 0,0-6 1,0-1-84,0 2 1,0-6 93,0 6 0,0-7-115,0 1 1,0-2 55,0-3 1,0 1-211,0 0 1,5-6-114,0 1 375,0-7 0,1 11 0,3-6 0</inkml:trace>
  <inkml:trace contextRef="#ctx0" brushRef="#br0" timeOffset="-12402">7730 12047 7569,'6'8'-27,"-2"-1"61,5-7 1,-4 0-81,5 0 57,-7 0 0,10-5-27,-3 0 1,3-5 64,2 5 0,0-1-35,-1 1 1,3 2 43,2-7 0,3 7 4,2-2 1,5 3 0,1 2 0,-1 0-69,5 0 0,4 0 26,1 0 0,4 5-5,1 0 0,0 1 11,0-1 0,-5-3 2,0 3 0,-1 1-64,1-1 0,5 2 64,0-2 1,4-2-72,11 7 0,-4-7 61,9 2 1,1 1-40,-1-1 0,-5 0 37,-6-5 1,1 5-2,5 0 1,5 0-8,0-5 1,6 0 5,-2 0 1,-2 5 31,-3 0 1,-9 0-32,-5-5 0,-8 0 14,-2 0 1,-1 0-9,1 0 0,4 0-42,-4 0 1,3-5-1,2 0 1,0-5-82,1 5 0,2 0 49,-3 5 1,2-5-14,-12 0 1,0 0-147,-4 5 0,-3 0 43,-2 0 0,1 2-123,-6 3 0,-1-3 32,-4 3 1,0 1 259,-1-1 0,-1 2 0,-3-3 0,3 5 0,-5 5 0</inkml:trace>
  <inkml:trace contextRef="#ctx0" brushRef="#br0" timeOffset="-12027">10376 12062 7569,'0'-15'0,"0"0"-686,0 1 494,0-1 0,0-6 121,0-4 1,0-1 137,0 2 0,0-9 16,0 4 0,0-9 12,0 4 0,0-7 179,0 2-222,0-10 1,-2 1 27,-3-6 0,3-1 1,-2-9 0,-3 4-98,2-4 0,-5 4 68,5 1 1,-4 8-263,4 7 1,-2 2 103,2 7 1,2 1-266,-7 5 1,7 4 371,-2 1 0,-3 6 0,0-4 0</inkml:trace>
  <inkml:trace contextRef="#ctx0" brushRef="#br0" timeOffset="-11315">9376 11003 7229,'0'10'-235,"0"0"1,0-5 362,0 5 1,0-5 57,0 4 0,2-4-71,3 5 1,-4-5 1,4 5-24,-3 0 0,-2 4-3,0 1 0,0 0-21,0-1 1,0 3-61,0 2 0,0-1-28,0 7 0,0 1 52,0 8 0,0 4-96,0 6 0,0-2 57,0-2 0,0 5-88,0-5 0,0 5 1,0-6 1,-5-3-58,0-1 1,-2-4 56,3-2 1,0 1-63,-6-1 1,6-6-95,-6-4 1,5-2 38,-5-3 1,5-1 209,-5-3 0,1 3 0,-6-5 0,0 7 0</inkml:trace>
  <inkml:trace contextRef="#ctx0" brushRef="#br0" timeOffset="-10681">8332 10989 7569,'2'8'-938,"3"-3"1050,-3 3 1,4-5-6,-6 7 0,5-5 65,0 5 1,0-5-85,-5 4 1,0 1 109,0 5-128,0 0 1,0-1-10,0 1 1,0 1-8,0 4 0,0-2-84,0 6 0,0 1-47,0 4 0,0 2 79,0 4 0,0 2-65,0 7 0,0-4 41,0-1 1,0-2-184,0 2 0,0 2-47,0-6 0,-5-1-229,0-5 481,0 1 0,5-1 0,0 1 0</inkml:trace>
  <inkml:trace contextRef="#ctx0" brushRef="#br0" timeOffset="-8421">9053 9681 7569,'0'9'-667,"0"1"439,0 0 0,0 5 140,0-1 0,5 1 262,-1 0 1,1 4 94,-5 1-155,0 0 0,0-1-28,0 1 0,0 1-32,0-1 0,0-4-19,0 3 1,0 3 23,0-3 1,0 7-109,0-1 1,0-2 0,0 1 1,0-1-110,0 2 1,0 1 35,0-7 1,0 6-133,0-6 0,0 1-138,0-5 391,0-1 0,0 1 0,0 0 0</inkml:trace>
  <inkml:trace contextRef="#ctx0" brushRef="#br0" timeOffset="-8107">9200 10268 7569,'8'0'-636,"-2"0"618,-6 0 1,0 7 65,0 3 0,0-2 22,0 2-23,-6 0 0,4 4-14,-3 1 1,2 0 2,-2-1 1,3 1-19,-2 0 0,0-1 31,-1 1 1,2-2-61,-7-3 0,5 3 94,-4-3-121,-1-4 0,-5 1 26,0-7 0,1 0-10,-1 0 0,0-2-5,1-3 1,-1-1-9,0-4 0,1-8-163,-1 3 1,-5-4 48,1-1 1,-7 2 148,1-6 0,-3-1 0,-1-4 0</inkml:trace>
  <inkml:trace contextRef="#ctx0" brushRef="#br0" timeOffset="-6862">8450 8784 7569,'10'0'-556,"0"0"391,-7-7 0,3 4 256,-6-7-48,7 0 1,-5-4 24,2-1 1,3-1-6,-2-4 1,0 4-39,-5-4 0,5 2 39,0-1 1,1 2-110,-1-2 0,-2 2 93,7 3 1,-5-1-98,5 0 0,0 1 52,4-1 1,1 2-12,0 3 1,4 4 0,1 6 0,-1 0-7,-4 0 0,0 0-4,0 0 1,-1 6 24,1 4 0,-5 3-11,0 2 1,-7 4 7,2 1 1,-4-1-52,-1-4 0,5 5 43,0-1 0,0 6-76,-5-6 0,0 6 71,0-6 0,0 6-1,0-5 0,0 4 24,0-4 0,0-1-30,0-4 0,2 0 36,3-1 1,-2-1-29,7-3 1,-5 2 13,4-7 1,-4 4 7,5-4 1,0 0 3,5-5 1,1 0 6,4 0 0,-4 0 1,3 0 0,-2 0 52,-3 0 0,6-1-60,0-4 1,-2-4 35,-9-5 0,5 4-27,-5 0 1,4 0-6,2-4 1,-5-3 10,0-2 1,-2 2 0,2-2 1,1 1-16,-6-2 0,5 2-5,-5-6 0,0 6-2,-5-2 1,1 4 11,4 1 0,-3 1-60,3-1 75,-4 0-125,-7 0 0,-2 7 35,-7 3 1,0 4-13,0 1 1,6 1 31,-1 4 1,5 3-4,-5 7 1,5-5 9,-5 0 0,7 0-10,-2 4 1,2 6 28,-2-1 0,4 1-24,-4-5 1,3 1 67,2 4 1,0-4-40,0 4 1,2-9 6,3-1 0,-4 0-22,4 4 0,2-4 0,-3 0 1,8-5 4,-2 5 1,3-6 0,1 6 1,1-6 8,0 0 1,0-2-12,-1-2 0,6 0 62,-1 0 1,8 0-26,-3 0 1,-1-6 71,1-4 1,1-3-51,4-2 0,-4-5 10,-1 1 0,-1-7 1,2 1 1,-2-3-24,-4-1 0,-2 0 19,2-1 1,-4 1-8,-5-1 0,3 1 54,-4 0 0,-2-7-5,-2-4 0,1 1 15,-1-5-1,0 7-124,-5-12 0,0 11 73,0-6 1,-1 11-151,-4 4 1,-2 1 40,-3 9 1,-3 1-77,4 8 1,-9 3 29,-2 7 0,-1 2-6,1 3 1,2 3 16,-6 7 0,6 6 17,-2 3 1,9 6 22,1 4 0,2-1 14,-2 6 1,-2-5-37,8 5 0,-1-1 26,5 1 1,0 2-10,0-7 0,1 6 1,4-6 1,-2 2 78,7-2 1,0-3-30,5 3 0,4 2 3,1-1 0,1-1-15,-1-5 0,-2 1 5,6-1 0,-4 0 11,4 1 1,-6-1-10,2 1 0,-5-1-16,-6 0 0,3 6 10,-7-1 1,5 0-109,-6-4 1,3-4 52,-2 3 1,-4-7-91,4 7 1,-3-9 90,-2-1 63,0-3 0,0-1 0,0 0 0</inkml:trace>
  <inkml:trace contextRef="#ctx0" brushRef="#br0" timeOffset="-6603">9744 8799 7195,'-15'14'273,"-5"-4"-207,1 0 1,-6 0-75,6 4 0,-9 1-89,-2 0 0,-4-1 53,-5 1 0,-4 0-454,4 0 498,-3-1 0,-2 1 0,0 0 0</inkml:trace>
  <inkml:trace contextRef="#ctx0" brushRef="#br0" timeOffset="11220">7965 11944 6036,'0'-8'193,"0"0"-75,0 3-54,0 3 246,0-4-195,0-1 41,0 6 1625,0-6-1760,-7 14-4,6-6 2,-6 6 154,7-7-177,0 6 17,0-4 113,0 4-123,0 1-6,0-5 83,0 4-74,0 1 6,0-6 25,0 6-8,0-1-27,0-4 3,0 5-18,0-1 23,0-4-23,0 11 19,0-12-9,0 13 1,0-11 2,0 7-7,0-7 5,0 10 2,0-5 0,0 2 0,0 0 0,0-5 0,0 4 0,0-4 39,0 5 1,0-5-35,0 5 53,0-7-50,0 10 1,0-5-6,0 7 0,0-5-2,0 0 0,0-6 1,0 6 0,0-5-4,0 5-2,0 0 0,0 4-13,0 1 0,-1-2 16,-4-3 1,3 3-9,-3-3 0,4-2 6,1 2 1,0 0-9,0 4 0,0-4 5,0 0 1,0 0-2,0 4 0,-5-4 11,0 0-8,0 0 0,5 5-25,0-1 24,0 1 1,0 0-56,0-1 1,0 1 49,0 0 0,0-1 5,0 1 0,-2-5 4,-3 0 0,4 0 0,-4 4 1,3-4-12,2 0 4,0 0 24,0 4 0,0-4-19,0 0 0,0-5 15,0 5 0,0-5-10,0 4 1,0-4-2,0 5 1,0-5-2,0 5 1,0-5-1,0 4 0,0 1 0,-6 5 0,4 0 0,-3-1 0,3-4 0,2 0 0,0 0 0,-4 4 0,-1 1 0,0-5-8,5 0 0,0-5 8,0 4 0,0-4-1,0 5 1,-2-5-1,-3 5 1,4-5 0,-4 5 0,3-6 19,2 6 1,0-5-20,0 5 1,-5-5 15,0 5 0,0-5-12,5 4 0,0-4-4,0 5 1,-5-5 0,1 5 0,-1-5-1,5 4 1,0-4-2,0 5 1,-2-2-2,-3 2 1,3 3-5,-2-3 0,2-2 6,2 2-3,0 0 1,-2 3 1,-3-3 1,4 3 22,-6-5-10,7 7 1,-1-6 22,-4 1-29,3-7 0,-4 6-10,6-5 10,0-2 0,0 6 53,0-3-51,-7-3 1,5 6 36,-3-3 0,-1-2 4,1 7-24,0-7 1,0 10-1,0-3 0,-1-3-6,1-3 0,3 5 91,-3 0-60,-3-2 39,0 6-63,-7-11 1,6 4 38,-1-6-44,0 0 1,-5 5-4,1 0 0,4 0-3,0-5 1,0 0 14,-5 0 0,1 2-28,-1 2 1,0-2 18,1 3 0,-6-2-29,0 2 0,-4-3 25,4 3 0,-1 1-26,2-1 0,-3 2 19,-2-2 1,1-2-3,3 7 1,4-7 27,-4 2 1,4-2-24,1 2 1,-4-2 19,-1 7 0,1-7-17,4 2 1,0-2-10,0 2 0,1-3 12,-1 3 1,-1-2-16,-4 2 0,2-3 2,-6 3 1,4 1-7,-4-1 0,1 2-3,-2-3 0,-1-2-3,7 3 1,-6 1 27,5-1 1,-4 2-17,4-2 0,-4-4 0,4 4 1,-4 2-1,4-2 0,-4 1-13,4-1 1,-4-2 14,4 7 0,0-6 0,6 0 0,-6 3-16,0-2 0,1 5 18,4-5-19,0-1 1,1 1 10,-1 0 0,0 2-7,1-2 0,-1-4 6,0 4 0,1 2-4,-1-2 1,0 4 1,0-4 0,1 0 1,-1-5 0,0 7 0,2-4 0,3 7 0,-3-7 0,4 2 0,0-3 0,0-2 0,4 5-7,-5-1 1,2 3 5,-2-2 1,-3-3-5,3 2 0,2 0 5,-2 1 0,5-4-1,-5 4 1,6-2-1,-6 2-2,6-3 7,-9 4-7,12-6 6,-12 0-2,11 0-748,-4 0 0,15-6 266,1-4 0,5 2 481,-10-2 0,6 0 0,-3-4 0</inkml:trace>
  <inkml:trace contextRef="#ctx0" brushRef="#br0" timeOffset="11715">6436 13840 6724,'8'0'941,"-1"7"-818,-7-5 1,-2 6-24,-3-3-7,4-4 0,-12 7-22,3-3 0,-5-1 39,-4 5 1,1-5-60,-7 1 1,2 1 58,-1-1 0,-4 0-64,4-5 0,-3 0 37,3 0 0,-4 0-112,4 0 0,2-8 56,3-7 1,-2 0-7,1-4 0,2-4-35,8-2 1,-1-2 62,6-3 0,-5 1-52,5-1 1,0-1 33,5-3 1,0 3-40,0-3 1,5 3-33,0 1 1,5 1-110,-5-1 1,6 1-103,-1 0 1,-2-1-669,2 1 919,0 6 0,4-5 0,1 5 0</inkml:trace>
  <inkml:trace contextRef="#ctx0" brushRef="#br0" timeOffset="13597">8141 12488 7027,'8'0'-152,"-1"0"184,-7-6 0,2-3 19,3-5-1,-4-1 0,6 0-9,-7 1 0,1 4 40,4 0-50,-3 0 1,6-3-11,-3 3 0,-2-1-1,7 6 1,-5-5-3,5 5 0,-5-5-8,4 6 1,1-3 0,5 2 0,-5 4 12,0-4 0,-6 3-48,6 2 1,-5 0 40,5 0 0,-7 2-46,2 3 0,-2 1-18,2 4 0,-3 3-7,3-3 0,-4 3 10,-1 1 0,0 1-11,0 0 0,0 0 60,0-1 0,0 1-27,0 0 0,0-6 44,0 1 1,0 0-44,0 5 0,0-5 37,0-1-1,0 1 15,0 5 13,7 0-20,1-1 1,7-6 96,0-3-111,-1-3 0,1-2 43,0 0 1,-2-2-32,-4-3 1,5 2 2,-5-7 0,4 5-1,2-4 0,-5 4 3,0-5 1,-2 5 55,2-5-41,3 0 0,-7-4-2,4-1 1,-2 5 0,-3 0 1,-3 1-12,3-6-15,-4 0 0,-1 1-1,0-1-22,0 0-8,0 0 0,-6 7 1,2 2-32,-5 6-99,-1 0 139,-5 0 1,2 1-27,3 4 0,2 3 14,3 7 1,4-5 14,-4 0 1,3 0 4,2 4 1,-5 1 1,0 0 1,0-6-19,5 1 0,0 0 2,0 5 0,0-5-61,0-1 66,0 1 0,5 5-81,0 0 1,5-6 66,-5 1 0,5-5 1,-5 5 1,6-7 20,-1 2 0,1-2 2,-1 2 1,3-3 27,-3 3 0,3-4 10,2-1 0,1-1 68,4-4 1,-4 3-98,4-3 0,-4-3 44,-1-2 1,1 2-26,4-2 1,-9 1 59,4-6 1,-6 5-21,1 0 1,2 0 6,-7-4 1,4-1-2,-4 0 1,5-4 7,-5-1 1,0-4 69,-5 4 1,5-1-91,0 1 0,0 4-88,-5-4 0,0 9 96,0 1-107,-7 7 1,-1-4 28,-7 7 0,0 0-137,1 0 1,-1 7 31,0 3 0,2 3 58,4 1 0,-5 1-24,5 0 1,0-1 35,0 1 1,4 0-39,-5 0 1,7 1 35,-2 3 0,3-1-32,2 7 1,0-2 37,0 1 1,0 4-3,0-3 1,5 2 34,0 3 1,6-1 1,-1 1 0,3-6 60,2 1 0,-2-6-82,-3 6 0,3-6 107,-3 6 0,-2-6-83,2 6 1,-5-6 17,4 6 1,-5-1-61,1 6 1,-4-6-114,-1 1 1,0-2 18,0 1 0,-5 2 61,0-6 1,-4 0 76,4-6 0,-7 1 0,4 0 0</inkml:trace>
  <inkml:trace contextRef="#ctx0" brushRef="#br0" timeOffset="13825">8906 12900 7429,'0'9'153,"0"1"0,-7-7 23,-3 2 0,1-3-40,-6-2 1,3 5-72,-7 0 1,-2 0-241,1-5 121,-6 0 1,5 0-158,-4 0 0,-1 0 139,6 0 1,-1-2-573,2-3 644,2 4 0,-4-13 0,6 6 0</inkml:trace>
  <inkml:trace contextRef="#ctx0" brushRef="#br0" timeOffset="14150">9067 12709 7569,'0'8'-232,"0"-2"0,2-6 161,3 0-171,-3 0 242,4 0 0,-6 7 0,0 1 0</inkml:trace>
  <inkml:trace contextRef="#ctx0" brushRef="#br0" timeOffset="14575">9552 12576 6336,'0'-8'188,"0"2"-140,0 6 0,-6 4 0,-4 1 1,-3 7 3,-2-2 1,6-2-16,-1 2 0,0-1 14,-5 6 0,5 0 0,1-1 1,4 1-20,-5 0 0,7 0 0,-2-1 1,2 6-33,-2-1 1,3 1 38,-3-5 0,3-1-45,2 1 0,0-5 40,0 0 0,0-5-122,0 4 73,-6-5-1,4 2 0,-4-12-3,6-4 0,-2-3-4,-3-2 1,4 0-90,-4 1 0,-2-6 64,2 1 1,-6-6-379,1 5 426,-3 1 0,-2-2 0,1-2 0</inkml:trace>
  <inkml:trace contextRef="#ctx0" brushRef="#br0" timeOffset="15076">9773 12709 6498,'-15'0'238,"1"0"-201,-1 0 0,0 0-15,0 0 20,1 0 0,-1 4-82,0 1 1,6 2 71,-1-2 0,5-4-121,-5 4 110,7 3 0,-5-1-64,3 3 1,3 3-31,-3-3 31,4 3 1,1 1-34,0 1 1,1-2 61,4-3 0,-2 3-27,7-3 1,0-2 15,5 2 0,-1-7 53,1 2 1,0-3-8,-1-2 1,1 0 97,0 0 1,-2-2-70,-3-3 0,3-3 123,-3-7 1,-2 1-27,2-1 1,-7 0-90,2 0 0,-4 1 76,-1-1-65,0 0 0,-1 1-69,-4-1 1,2 2-36,-7 3 1,0 2-178,-5 3 0,1 3 48,-1-3 0,0 4-412,0 1 575,1 0 0,-1 0 0,0 0 0</inkml:trace>
  <inkml:trace contextRef="#ctx0" brushRef="#br0" timeOffset="15902">9744 12679 7569,'14'0'0,"6"-5"-704,-1 0 484,1-6 0,-5 8 181,-1-7 79,1 7 34,0-10 0,0 9-35,-1-6 0,-4 7-1,0-2 0,-7 2 37,2-2-44,3 3 1,-5-4-23,7 6 1,-7 2-2,2 2 0,-1 0 38,1 6-35,-4-1 1,11 6-50,-7 0 0,-1-1 58,-4 1 0,5-5-29,0 0 0,0 0 17,-5 4 1,0 1-50,0 0 0,2-1 29,3 1 1,-4 0-18,4-1 50,-3 1 1,4 0 0,4 0 0,-2-7 211,2-3-220,0 3 0,5-7 49,-1 4 1,1-3-34,0-2 0,-1-7 102,1-2 0,0 0-112,-1 0 1,0-1 20,-5-5-17,4 0 1,-6 1-14,3-1 0,-2 2-114,-3 3 145,-4-3-185,6 5 87,0 0-46,-6 1 0,6 9 27,-7 3 0,0-2 21,0 7 0,0-5-68,0 5-2,0-1 124,0 6-92,0 0 183,6-1-154,2-5 114,7-3 0,0-6-33,-1 0 1,-4 0 1,0 0 0,0 0-15,5 0 1,-2-1 0,-4-4 1,3 1 40,-7-5 0,5 4-41,-6-5 0,6 5-3,-5-5 6,7 7 1,-9-9 6,7 8 1,-5-6-5,4 5-6,-5 0 1,4 0-6,-3 0-3,-4 0-43,6 5 48,-1 0 0,-2 5-63,5 0 0,-4 2 54,5-3 0,-5-2 28,5 3 0,0 2 7,4-3-12,1 1 1,0-5 15,-1 0 1,-4 0 47,0 0-6,0 0 0,5-5-54,-1 1 1,-4-6 51,0 5-43,-7-7 0,9 4 22,-8-6 0,1 4 6,-5 0 1,2 0 5,3-5 0,-3 6-17,2-1 1,-4 0 3,-4-5 0,0 7-97,-6 3 1,1-1 81,-6 1 0,-5 0-163,1 5 1,-6 0 89,6 0 1,-6 6-52,6 4 1,-1-2-32,5 2 0,1 0-143,-1 5 0,0-1 59,0 1 1,6 0-198,-1 0 401,7-1 0,-10 1 0,4 0 0</inkml:trace>
  <inkml:trace contextRef="#ctx0" brushRef="#br0" timeOffset="16160">10508 12767 7569,'23'-5'0,"-4"1"0,-2-6-402,-3 5 337,1 0 0,0 5 54,-1 0 0,1-5-1,0 0 0,0 0-20,-1 5 19,-6 7 1,4-4-1,-7 7 0,1 1 74,-1 9 1,-3-4-109,3 4 1,-4 3 93,-1 1 0,2-1-99,3 2 0,-3-3 57,2 3 1,-2 3 85,-2-4 1,-2 4-66,-2 1 1,0 1 7,-6-1 0,6 1-36,-6-1 1,0 0-1,-5 1 0,1-7-58,-1-4 0,0-2 77,0-3 1,6-6-202,-1-3 0,0-3-67,-5-2 251,1 0 0,-1-13 0,0-3 0</inkml:trace>
  <inkml:trace contextRef="#ctx0" brushRef="#br0" timeOffset="16535">10831 12767 7569,'15'0'-576,"0"0"1,-1-1 511,1-4 83,0 3 0,-2-6 60,-3 3 1,3 2 120,-4-7 1,0 2-22,0-2 0,-4-3-65,5 3 0,-7-3-2,2-2 0,-3 1-25,-2-1 1,0 0-167,0 1 90,0-1 1,-2 7-158,-3 3 91,-3 3 0,-6 4 48,-1 3 0,-5 5-126,1 9 0,-1-2 63,5 2 0,6 2-33,-1-1 1,2 4 62,-2-4 0,3 0 54,7-6 1,0 6-4,0 0 0,0-6 42,0-4-18,7 0 1,1 3-38,7-3 0,-1 1-20,1-6 0,1 0 29,4-5 1,-4 5-157,4 0 1,-2 0-48,1-5 196,-2 0 0,11 0 0,-6 0 0</inkml:trace>
  <inkml:trace contextRef="#ctx0" brushRef="#br0" timeOffset="16832">10229 12356 8192,'-10'0'-197,"0"0"0,0 0 1,-5 0-1</inkml:trace>
  <inkml:trace contextRef="#ctx0" brushRef="#br0" timeOffset="18925">6422 14237 6696,'9'0'80,"1"0"13,-7 0 0,9-1 90,-7-4 1,5 1-9,-6-5-95,8-1 0,-4-5 35,7 0-50,-7-6 0,3 5 58,-6-4 0,7-1-37,-3 1 0,0-6-90,0 2 0,-5 1 85,1-2 1,1 1-122,-1-5 0,2 1 39,-3 3 1,-2-1-47,3 7 1,-3-1-21,-2 5-73,0 1 0,-2 4-134,-3 0 206,3 7 1,-11 3-46,4 10 0,0 3 63,0 1 0,4 8-22,-5 2 1,7 4 12,-2 1 0,-2-4 9,2-1 0,-1 1 0,1 4 1,3 0-9,-3 1 1,4-6 53,1 1 0,-5-2-42,0 1 0,0-1 8,5-3-42,0-4 194,0 5-146,0-13 1,2-1 118,3-7 0,-2-2-7,7-3 0,-5-3 74,4-6 0,-4-1-76,5 0 0,-2 5-50,2 1 1,1 4 7,-6-5 14,7 7 0,-9-4-86,7 7 1,-5 0 43,5 0 0,-7 2-84,2 3 1,-2 3 45,2 6 1,-4 1-96,4 0 0,2-5 60,-2-1 1,5 1 39,-5 5 0,6 0 15,-1-1 0,-2-5-26,2-5 1,0 3 114,4-2 0,1 0-63,0-5 0,-1-5 93,1 0 1,0-6-68,-1 1 0,-4-3 84,0-2 1,-2 0-30,2 1 1,1-1-51,-6 0 0,2 2-118,-2 3 114,-4-3 1,6 10-62,-7-7-3,0 7-475,0-4 399,0 20 1,0-8 26,0 10 35,0-4 0,2 4-4,2 0 0,0-2 38,6-3 0,-6 1-15,6-6 1,-5 5 6,5-5 0,0 0 16,4-5 0,1 0 68,0 0 1,-1 0 22,1 0 1,0-5-88,0 0 0,-2-7 108,-4 3 0,5-4-91,-5-2 0,-1 5 190,2 0-117,-6 0-52,2-4 1,-1-1 9,0 0-33,0 7 1,-5 0-139,0 3 182,0 3-335,0-4 1,0 17 190,0 4 0,0-2 3,0-3 0,0-5-72,0 5 49,0-1-15,0 6 118,6 0 0,-2-7-97,5-3 148,-5-3 0,9-2-56,-3 0 1,-2 0 73,1 0 0,1-2-57,5-3 1,-2 2 74,-3-7 1,3 2 13,-3-2 0,3-3-81,1 3 0,1-1 38,0 1 0,-2-3-27,-3 3 1,3-3 72,-3-2 0,-2 1-47,2-1 0,-1-1 4,6-4 1,-5 2-22,0-7 1,-5 6-9,4-6 1,-5 3-26,1-3 1,1-3 39,-1 4 0,0 3-121,-5 1 1,0 4 100,0 1 0,0 0-77,0 0 0,-5 6 25,0-1 0,-5 5-195,5-5 147,-6 7 0,3-2-3,-7 10 0,5-2 20,0 7 1,2 1 11,-1 9 1,-3-2-58,7 6 0,-5 1 53,5 4 1,-4-1-39,4-3 1,0 2 30,5-2 1,0 1-7,0-1 1,0 1 8,0-7 1,0 6-2,0-6 1,0 1 110,0-5-109,6-1 1,3-1 92,5-3 1,1 2-75,0-7 0,-1-1 67,1-4 0,5 0 1,-1 0 0,3 0 5,-3 0 0,-1 0-16,7 0 0,-7 0 4,1 0 1,-3-1 73,-1-4 0,-2 2-82,-3-7 1,3 5 58,-3-5 1,-2 2-37,2-2 0,-5-3 4,5 3 0,-7 2-32,2-2 0,-2 5 25,2-4-33,-3 5-18,4-2-16,-6-1 61,0 6-130,0 7 0,0-1 92,0 10 0,-2 1-107,-2 4 0,0-1 5,-6-4 0,6 1 18,-6 4 0,2-4 27,-2 4 0,-3-2-6,3 1 0,2-2 4,-2 2 0,2 3 9,-2-3 0,-3 2 38,3-1 0,-1-2-38,1 7 1,-2-6 85,8 6 0,-6-6-28,5 6 0,-2-7 7,2 1 1,4-2 33,-4-3 15,-3 1 147,6 0-204,-4-7 0,6-3 75,0-10 0,6-3-56,4-7 0,-2 0 26,2 1 0,0-8-36,4-2 1,1 1-1,0-1 1,-1-1-25,1-4 0,1 4-13,4 1 0,-2 6-38,7-2 0,-7-1 62,1 1 0,2 2-66,-1 8 54,0-3 0,-6 12-73,1-4 30,0 3 0,-6 2-4,1 0 0,-5 5 3,5 0 1,-7 6 26,2-1 1,2-2-110,-2 2 1,1-5 91,-1 5 1,-3-5-133,3 5 1,-4-5-49,-1 4 217,0-5 0,7 2 0,1-6 0</inkml:trace>
  <inkml:trace contextRef="#ctx0" brushRef="#br0" timeOffset="57459">4290 10945 6798,'8'0'-370,"-1"6"451,-7-4 1,2 4 83,2-6-48,-2 0 0,5 2 158,-7 3 14,0-3-128,0 4 23,0 1-111,0-6 1,-2 6 6,-3-7 0,3 1 86,-2 4-38,-5-3 14,1 11-70,-7-11 0,1 9 14,-1-6 0,5 1 47,0-1-25,1-3-38,-6 5 0,5-7-4,0 0 0,1 0 4,-6 0 1,0 4-19,0 1 0,1 0-90,-1-5 0,0 0 71,1 0 0,-6 0-73,0 0 1,-1 0-126,2 0 200,2 7-23,-10-6 0,4 6-122,-7-7 127,1 6-21,-1-4 1,-1 5 6,-3-7 0,3 1 3,-3 4 10,3-3-14,-5 4 1,5-6-6,-3 0 0,3 0 2,1 0 0,1 5-40,-1 0 0,1 2 42,0-2 1,-1-2-42,1 7 0,-7-7 28,-3 2 0,-4 3-7,-1 2 0,0-4 17,0-1 1,1 2 1,4-2 1,-2 0-6,7-5 0,-5 4 3,5 1 1,-2 0 32,1-5-29,4 0-3,-11 0 0,9 0 15,-6 0-13,0 7 0,-5-6 0,0 6 1,-1-7 0,3 0-12,3 0 1,-4-2-3,4-3 1,3 4-13,2-4 0,3 3-4,2 2 0,-3 0-4,-2 0 0,2-5 13,-8 0 1,1 1-5,-5 4 1,0 1 4,0 4 0,5-3-4,-1 3 1,8 1-33,-3-1 0,4 2-3,2-3 1,1-2-67,4 3 0,3-3-161,6-2 0,0 0-188,0 0 0,1 0 136,-1 0 1,5 0 335,0 0 0,1 0 0,-6 0 0</inkml:trace>
  <inkml:trace contextRef="#ctx0" brushRef="#br0" timeOffset="58100">1277 11195 7569,'10'4'-1029,"-1"1"974,-5 0 318,9 2-87,-12-6-8,6 12-198,-7-11 0,0 6 117,0-3-53,0-3 0,0 11-17,0-3 1,0-1-17,0 6 0,0-3 5,0 7 0,0-1-2,0 2 1,0-2 18,0 6-61,-7-6 51,6 10 1,-7-10-47,3 6 1,1-4 28,-5 5 1,5-3-4,-1 3 1,-1 3-2,1-4 0,-5 4-7,5 1 0,0 1-8,5-1 1,-4 1-2,-1-1 0,0 0 5,5 1 32,0-1-20,-7 0 0,6 1 22,-4-1-20,3-6-1,-4 5-80,4-12 81,-5 5 1,7-6-130,0 0-32,-6 0 1,3-6 68,-7 1 1,5-7-236,-5 2 332,7-3 0,-10 5 0,5 1 0</inkml:trace>
  <inkml:trace contextRef="#ctx0" brushRef="#br0" timeOffset="59091">4349 12209 7569,'0'-21'0,"2"3"0,2-7-611,-2-6 461,11 0 0,-11-11 137,3 2 1,-4-7 133,-1-2 1,0-5 38,0 5-75,0-6 0,0 7-74,0-6 1,-1 7 0,-3-2-74,0 3 1,-6 4-39,5 3 1,-7-2 38,3 6 1,0 6-124,0 5 1,4 6 96,-5-2 1,5-1-230,-5 1 161,7 1 155,-10 4 0,11 0 0,-11 0 0,12 1 0,-6-1 0</inkml:trace>
  <inkml:trace contextRef="#ctx0" brushRef="#br0" timeOffset="59791">3232 11312 7569,'6'8'-805,"-4"5"734,5-11 0,-7 6 75,0-3 0,0-2 41,0 7 0,0 0-7,0 5 0,0-6 1,0 1 0,0 0-4,0 5 1,0-1-6,0 1 1,0 6-1,0 4 0,-5-2-131,0 1 138,0 1-17,5 4 0,-2 2-124,-3 3 130,4-3-40,-6 12 1,6-10 2,-4 6 0,3-5-7,-3 5 1,-1-4-8,1 4 0,0-7-38,5 3 1,-5-9-9,0-2 0,0-6-135,5 2 185,0-4-140,0-1-33,0 0 116,0-1 78,0-5 0,0-3 0,0-6 0,0 0 0</inkml:trace>
  <inkml:trace contextRef="#ctx0" brushRef="#br0" timeOffset="60386">2276 11312 7248,'0'10'-392,"0"0"1,2-5 639,3 4 1,-3 1 58,2 5-205,-2 0-30,-2 6 1,0-3 9,0 6 1,0 1-23,0 4 1,0 1 3,0-1 1,0 5-29,0 1 0,0 5-7,0 0 0,0-1 112,0 5-238,0-10 58,0 15 0,0-11-50,0 6 110,0-7-75,0-1 0,0-6-157,0-1 1,0-6-185,0-3 395,0-4 0,-6-8 0,-3-1 0</inkml:trace>
  <inkml:trace contextRef="#ctx0" brushRef="#br0" timeOffset="62334">4569 11283 7569,'-6'8'-788,"4"-2"853,-4 1 31,6-5 1,-2 9-106,-3-6 96,4 0 159,-6-5-186,20 0-225,-10 0 198,17 0 0,-17 0-109,7 0 110,0 0-28,-2 0-24,5 0 0,-5 0-58,7 0 1,0 0-146,-1 0 1,1 0 107,0 0 113,6 0 0,2-7 0,6-1 0</inkml:trace>
  <inkml:trace contextRef="#ctx0" brushRef="#br0" timeOffset="62754">5393 11209 6321,'8'8'45,"-2"-1"-8,1-7 0,1 0-52,7 0 0,-1 0-9,1 0 1,0 2 39,-1 2-100,1-2 87,0 5 1,0-7-103,-1 0 0,3 0 24,2 0 1,-1 0 74,7 0 0,-1 6 0,6 2 0</inkml:trace>
  <inkml:trace contextRef="#ctx0" brushRef="#br0" timeOffset="63087">6304 11297 7191,'0'9'-739,"0"-1"805,0-3 0,2-4 205,2 4-38,-2-3-140,5-2-57,-1 6 114,-4-4 0,11 5-211,-5-7 50,0 0 0,5 0 44,-3 0 1,3 0-102,2 0 1,0 0-179,-1 0 113,1 0 21,0 6 1,4-4-40,1 3 1,4-4 59,-4-1 0,4 5-65,-4 0 0,1 0 156,-1-5 0,-4 0 0,4 0 0,-4 6 0,-1 3 0</inkml:trace>
  <inkml:trace contextRef="#ctx0" brushRef="#br0" timeOffset="63370">7171 11386 7270,'8'0'-729,"-1"0"682,-1 0 130,3 0-10,5 0-19,1 0-111,0 6 0,-1-4-89,1 3 174,0-4-42,-7-1 0,5 0-86,-3 0 1,8 0 37,1 0 0,1 0 62,-5 0 0,-1 0 0,1 0 0</inkml:trace>
  <inkml:trace contextRef="#ctx0" brushRef="#br0" timeOffset="63936">7509 11665 7569,'0'-8'-1015,"0"1"1035,0 7 274,7-6-32,1-2-213,0-1 0,4-4 19,-8 3 1,6-3 16,-5-1 1,7 4-9,-3 0 0,-2 0-16,-2-4 0,-2 4 12,2 0 1,-3 0-108,3-4-49,-4 5 125,-1-4 1,0 5-91,0-7 84,0 1-32,0-1 1,0 0-64,0 1 0,-6-1 101,-4 0-148,3-6 48,-6 5 1,3-6 56,-9 8-138,2-1 61,-10 0 0,9 6-215,-7-1 129,1 0 67,1 2 0,-5-5 97,4 3 0,-11-3 0,-2-2 0</inkml:trace>
  <inkml:trace contextRef="#ctx0" brushRef="#br0" timeOffset="64477">7495 11841 7569,'-10'0'-178,"0"0"0,0 0-656,-5 0 708,1 0 0,-6 0 224,1 0 1,-1 0-10,5 0-84,1 0 0,-8 0 0,6 0-164,-4 0-3,4 0 154,-5-6 8,5 4 0,-6-4 0,8 6 0</inkml:trace>
  <inkml:trace contextRef="#ctx0" brushRef="#br0" timeOffset="64763">6613 11871 7569,'-10'0'-470,"0"0"1,0 0 356,-4 0 1,-1 0 19,0 0 0,-1 0-120,-4 0 211,4 0 0,-12 0 0,7 0 2,-4 0 0,-2-7 0,4-1 0</inkml:trace>
  <inkml:trace contextRef="#ctx0" brushRef="#br0" timeOffset="65113">5789 11915 7569,'-14'0'0,"4"1"-571,0 4 302,0-3 183,-4 4 1,-6-1 239,0 0 56,-6 0-192,3-5 1,-6 0-95,0 0 1,-1 5 56,1 0 0,-1 0-114,1-5 1,1 0 34,4 0 0,-2 0 98,6 0 0,-6 6 0,3 3 0</inkml:trace>
  <inkml:trace contextRef="#ctx0" brushRef="#br0" timeOffset="65552">4849 11974 6559,'-8'0'-81,"-5"0"338,3 0-8,3 0-207,-6 0 0,5 0-88,-7 0 1,-1 0-8,-4 0 0,4 0-72,-4 0 1,4 0 31,1 0 0,1 0-238,-1 0 331,0 0 0,1 0 0,-1 0 0</inkml:trace>
  <inkml:trace contextRef="#ctx0" brushRef="#br0" timeOffset="65936">4658 12150 7569,'-15'0'-736,"0"0"698,7 0-72,-5 0 83,5-7 0,-7 6 111,0-4 1,1 2-8,-1-2 1,2 1-28,3-5 1,-3 1-86,3-2 1,-3-3-38,-1 3-35,-1-3 149,0-2 0,0-1-86,1-4 0,1 2-28,3-6 1,3 4 26,7-4 0,4 4-4,5-5 0,3 6-85,12-6 0,2 6 98,9-6 36,-4 7 0,11-9 0,-4 4 0</inkml:trace>
  <inkml:trace contextRef="#ctx0" brushRef="#br0" timeOffset="81721">3496 12503 7569,'7'-8'-660,"-5"1"0,4 5 738,-6-2-39,0 2 134,0-5-84,0 1-4,0 4 91,0-4 0,5 7-29,0 4 0,0-2-82,-5 7 1,0-5 7,0 5 0,0 0-7,0 4 1,0 3 8,0 2 0,0-2-32,0 2 0,0 3-9,0-3 0,0 2 8,0-1 0,0-4-88,0 4 1,0-2 116,0 1-160,-7-2 51,6 4 1,-6-6-101,7-1 136,0 1 1,-5 0-1,0 0-23,2-1 1,1 1 10,2 0 1,0-6-4,0 1-20,0-7 14,0 11-73,0-13 88,0 12-8,0-11-126,0 4 5,0 1 80,0-5 1,0 6-88,0-3 59,0-4-9,0 12-14,0-4 65,0 5 0,0-4-9,0 0 6,0-7-29,0 4-198,-6-1 97,4-4 176,-4 4 0,6-6 0,-7 7 0,-1 1 0</inkml:trace>
  <inkml:trace contextRef="#ctx0" brushRef="#br0" timeOffset="82254">3702 12988 7198,'0'8'235,"0"-1"1,0-6-152,0 4 1,0-2-15,0 7 0,0 0 68,0 5-34,-6-1 0,4 6-9,-3 0 1,2-1-27,-2-4 1,3 4 18,-3 1 1,-1 0-118,1-6-43,-6 8 93,9-6 0,-9 5-83,6-6 0,-7 0 132,2-1-216,4-6 170,-7 5 0,10-6-86,-7 3-167,0 3 168,-5-12 58,1 13-16,-1-13 1,5 6 47,0-7 1,5 0-3,-4 0 17,-1 0-39,-5-7 0,0-1 3,1-7 1,4 1-1,0-1 0,5 0-2,-5 1 0,5-3-37,-4-2 0,4 2-29,-5-2 0,5 2-198,-5 3 126,0-1 0,-4 0 1,-1 1-181,0-1 0,1 5 75,-1 0 237,7 7 0,-5-10 0,5 5 0</inkml:trace>
  <inkml:trace contextRef="#ctx0" brushRef="#br0" timeOffset="84096">4275 12150 6651,'0'8'-728,"0"-1"845,7-1 161,-5-4-197,4 4 210,-6-6-197,0 7 194,0-5 97,0 4-294,-6-6 0,-3 0 24,-5 0 1,4-5-29,0 0 0,0 0-6,-4 5 0,-1 0-6,0 0 1,1 0-19,-1 0 1,0 0 55,0 0-32,-6 7-13,5-5 0,-5 9 4,6-6 1,-5 5-9,1-5 0,-7 4 7,1-4 1,-3 5-22,-1-5 1,0 0-3,-1-5 1,-1 0-7,-3 0 0,3 5-96,-3 0 0,-2 0 31,1-5 0,1 0 58,5 0 0,-1 4-6,1 1 0,-1 2 18,1-2 0,0-4 4,-1 4 0,2 2 1,4-2 1,-5 5 9,-1-6 0,1 1-20,-6-5 0,4 2-2,2 3 1,0-3-78,-1 2 0,2-2 54,4-2 1,-4 0-102,4 0 113,2 0-48,-5 0 0,10-2-70,-2-2 1,-2 2 77,1-3 0,0 3-14,6 2 0,-6 0 13,0 0 0,1 0 0,4 0 1,-1 2 10,-4 3 1,4-3 1,-4 2 0,-1 3 4,1-2 1,-6 0 4,2-5 0,1 0 4,-2 0 0,6 0 15,-6 0 0,3 0 3,-3 0 1,-1 0 4,6 0 0,-6 0 6,2 0 0,1-7-21,-2-3 1,7 2-1,-1-2 0,-3 6-21,3-6 1,-2 7-3,1-2 1,4-2-6,-4 2 1,-1 0-10,1 5 0,1-1-7,4-4 0,-5 3 19,1-3 0,-2 4-4,1 1 0,2 0 85,-6 0-78,6-7 1,-9 5 82,8-2-78,-1 2 0,6-3 9,-1 0 1,-5 0 2,1 5 0,-1-5-3,5 0 0,1 0-2,-1 5 0,-1 0-2,-4 0 0,4 0-3,-4 0 0,4 0-13,1 0 0,-5 0 4,1 0 0,-1 0-2,6 0 0,-1 0 2,0 0 0,0 0-1,1 0 0,4 0 3,0 0 1,0 5-3,-4 0 0,4 0-2,0-5 44,0 0-39,2 0 1,-5 5 20,3 0 0,2 0-16,-2-5 0,0 0 2,-4 0 0,1 2-5,3 2 1,-3-2-4,3 3 1,2-3-8,-2-2-10,0 0 33,-4 0 0,-1 0 19,0 0-43,0 0-1,1 0-67,-1 0-13,0 0-10,1 0-220,5 0 48,-4 0-311,12 0-110,-6 0 250,7-7 442,0 5 0,13-4 0,4 6 0</inkml:trace>
  <inkml:trace contextRef="#ctx0" brushRef="#br0" timeOffset="86031">3732 12620 6284,'8'0'18,"0"-1"46,-3-4 0,-4 2 10,4-7 1,2 5 14,-2-5 1,1 5 119,-1-5-18,-3 1-133,11-6-14,-11 7 0,6-4-95,-3 7 122,-4 0-73,6-1 1,-2 3 0,0-7 68,6 7-235,-3-4 210,0 7-16,5 0-84,-4 0 51,-1 0 1,0 0-155,-3 0 147,-4 7 10,6 1 1,-7 2-60,0-1 1,0 1 23,0 5 0,0-5-47,0-1 68,0 1 0,0 5-3,0 0 1,0-6 20,0 1 1,-5-5 6,0 5 5,0 0-37,5 4 92,0 1-40,0 0 0,0-5 42,0-1-60,7-5 1,-1 4 10,4-3 30,3-4 0,-5 6 7,7-7 1,-5 0 16,0 0-50,-7-7-7,10 6 0,-10-7 46,7 3-28,-7 3-8,10-11 1,-9 10 8,5-7 1,-4 2-4,5-2 0,-7-3-8,2 3 0,-3 2 40,-2-2-30,7 0 1,-6-4-15,4-1 0,-3 5-33,-2 0 1,0 5-17,0-4 6,0 5 0,-2-7-33,-3 6-12,4 0-65,-6 5 1,2 2 52,0 3 1,0 3-11,5 7 0,-5-1 26,0 1 1,1 0 11,4-1 0,0 1 67,0 0 1,0-5-36,0-1 16,0 1-19,0 5 20,6 0 0,2-7 41,7-3 1,0-4 5,-1-1 1,-4 0 92,0 0 5,0 0-130,4 0 1,1 0 113,0 0 0,-5-1-88,-1-4 1,0 1 1,0-5 0,3 4-7,-7-5 0,5 5-10,-6-5 1,6 5 2,-5-4 1,7-1-8,-3-5 1,0 0 25,0 1 1,-5-3-25,1-2 1,1 2 88,-1-2 0,5 2-77,-5 3 0,1-3 7,-1-2 0,-3 2-39,3-2 0,-4 3-6,-1 1 0,0 0 5,0 0 0,0 6-86,0-1 1,-1 7-113,-4-2 185,-3 3 1,-7 2-239,0 0 204,0 7 1,1 1 1,4 6-23,0 1 0,5 0 24,-5 0 0,7 1 1,-2 3 1,4-2 3,1 2 1,0 3 4,0-3 1,0 6 45,0-6 0,0 6-46,0-6 0,1 6 22,4-5 1,-2 4-26,7-4 1,-6 4 0,0-4 0,-2 4 6,-2-4 1,0 4 1,0-4 1,0 4-44,0-4 1,0 0-10,0-6 0,-2 6-117,-2 0 0,0-6 21,-6-4 175,7 0 0,-10 5 0,5-1 0</inkml:trace>
  <inkml:trace contextRef="#ctx0" brushRef="#br0" timeOffset="86240">4364 12826 7131,'-15'-8'216,"0"3"0,-1 3-269,-4 2 1,4 0 74,-4 0 1,2 0-74,-1 0 1,3 0 50,-4 0 0,4 0 0,1 0 0</inkml:trace>
  <inkml:trace contextRef="#ctx0" brushRef="#br0" timeOffset="86654">4614 12664 7845,'0'9'-488,"0"-3"190,0-6 305,-7 0-446,5 0 366,-4 0 0,6 0 1</inkml:trace>
  <inkml:trace contextRef="#ctx0" brushRef="#br0" timeOffset="89608">4952 12503 6093,'0'-8'-284,"0"1"355,0 7 23,0-6-40,0 4 1,1-5 34,4 7 11,-3 0-22,4-6-33,-6 4 0,0-6 117,0 3-102,0 3 14,0-4-29,0-1-38,0 6 154,0-6-118,-6 14-26,4 1 0,-9 7 6,6-1 0,-2-4 5,2 0 1,2-5-56,-7 5 1,7-5 23,-2 4 0,2 0-15,-2 0 2,3 4-10,-11-4 27,12 5 1,-8-6-8,5-3 116,2-3-103,-11-2 9,11 0 1,-6 0 22,3 0-8,4-7 10,-12-1-26,11-6 0,-11-1-23,3 0 0,2 5-5,-2 1 1,5-1-104,-5-5-254,1 0-163,-6 1 533,7-1 0,-5 0 0,4 1 0</inkml:trace>
  <inkml:trace contextRef="#ctx0" brushRef="#br0" timeOffset="90191">5099 12459 6791,'-7'8'130,"-1"-2"1,-2-1-284,0 0 65,7 0-44,-3 2 121,-1 1 1,5 6-20,-3 1 0,4-5 0,1 0 1,0 0 9,0 4 0,0 1 0,5 0 68,0-1 1,6-1-54,-1-3 1,3 2 93,2-7 1,-1 4-50,1-4 1,5 0 70,-1-5 0,1 0-27,-5 0 1,-1-1-23,1-4 1,-5 1 3,0-5 0,-6 0 62,6 0-67,-7-4 0,4 4-11,-7-5 1,0 4-196,0 0 190,0 7-8,-7-10-136,6 11 55,-12-4 0,5 1 69,-7 0-316,0 0 174,-6 5 1,5-2 9,-4-3 0,4 4-253,1-4 226,0 3 134,1-4 0,5 4 0,3-5 0</inkml:trace>
  <inkml:trace contextRef="#ctx0" brushRef="#br0" timeOffset="91045">5260 12503 7569,'10'0'-568,"0"0"557,-7 0 1,9-2-115,-7-3 205,6 4-125,-9-12 55,11 11 32,-12-11 26,12 11-52,-11-11 0,6 11-85,-3-2 63,-3 2-36,4 2 87,-6 6-193,0 3 159,0-1 1,0 5-82,0-3 75,0 3-1,0 1 0,0 1-35,0 0 29,0 0 1,7-1 1,-6-4-3,4 0 0,2 0 2,-2 4 1,1-4-2,-1 0 1,2-5 16,2 5 1,5-7 2,-5 2 0,4 1 19,2-1 1,0 0 48,-1-5 130,1 0-198,0 0 34,0 0 0,-6-1 72,1-4-62,-7 3 9,11-11-65,-13 5 1,7 0-11,-3 3 0,-3 1-166,3 0 202,-4 2-350,-1-5 244,0 20 49,7-3 0,-4 7-1,7-8 0,-5-4 14,5 5 1,-1-7-12,6 2 1,-5-2 47,0 2 1,0-3-13,4 3 0,1-3 24,0-2-46,-1 0 143,1-7-123,0 5 81,-1-4-42,1-1 0,-2 4-29,-3-7 1,-2 7 2,-3-2 1,-3 2-40,3-2 42,-4 3-1,-1-11-38,0 12 39,0-6-15,7 1 1,-6 2 11,4-6-7,-3 7-4,-2-3-18,7 6-48,-6 0-61,6 0 71,-7 6 14,6-4 0,-4 6 18,3-3 5,3-3 1,-5 4 18,7-6 1,-5 0-24,5 0 1,-5 0 150,4 0-139,-5 0 37,9 0-12,-5 0 0,7-5 11,-1 0 1,-4-5 61,0 6-48,-7-8 0,5 9 60,-3-7 32,-3 7-72,4-10 1,-6 9-29,0-5-38,0 5 0,0-4-16,0 3 18,0 4-14,-6-12 1,3 11 40,-7-3-32,0 3 1,0 2-433,0 0 1,5 0-99,-4 0-147,5 0 212,-9 0 462,12 0 0,-12 7 0,4 1 0</inkml:trace>
  <inkml:trace contextRef="#ctx0" brushRef="#br0" timeOffset="91403">5981 12517 7569,'14'0'0,"-4"0"-125,0 0 1,-5 0-363,5 0 404,-1-6 1,0 4 214,4-4-63,-12 6 43,6 0-90,-7 6 0,-2 1 59,-3 3-52,4 3 1,-6-5 22,7 7 15,0-7-37,-6 5 0,4-10-3,-3 7 0,3-5 13,2 5 1,0-6-12,0 6 0,0-5 38,0 5-213,0 0 193,-6-2 6,4 5-97,-4-5 72,6 0-2,0 5-5,0-4-7,0 5 0,0-4 5,0 0-5,0 0-2,0 4 0,-5 1 19,0 0-14,-7-1 7,11 1-47,-12 0 51,5 0-70,-7-1-74,0 1 0,0-2 43,1-3 0,4-4-303,0-6-131,7 0 322,-10 0 0,11-6 185,-3-4 0,4-3 0,1-2 0</inkml:trace>
  <inkml:trace contextRef="#ctx0" brushRef="#br0" timeOffset="91759">6113 12606 7569,'15'0'0,"-1"0"-132,1 0 0,-5 0-404,0 0 373,-7 0 261,10 0-48,-11 0 16,11 0 18,-12 0-12,6 0 78,-1-7 1,-4 5-107,4-4 0,-4 1 49,3 0-95,-3 0 0,4 4 56,-6-4 1,-6 3-97,-4-3-41,-3 4 123,-2 1-185,7 0 72,-5 0 0,5 1 89,-7 4-198,7-3 174,-5 4 0,6 1-15,-3 3 15,4 3-6,6-5 1,0 5 54,0-3-56,0 3-9,0 1 67,0 1 0,6 0-20,4 0 1,3-6 9,2 1 1,1-7-61,4 2 1,-4 2-2,4-2 0,1 0-150,-1-5-208,6 0 386,-10 0 0,5 6 0,-6 2 0</inkml:trace>
  <inkml:trace contextRef="#ctx0" brushRef="#br0" timeOffset="92000">5907 12341 7569,'-10'0'-1121,"0"0"1016,7 0 607,-10 0-441,12 0 1,-8 5 22,4 0-312,4 0 184,-6-5 1,7 0 0</inkml:trace>
  <inkml:trace contextRef="#ctx0" brushRef="#br0" timeOffset="92437">6554 12723 6905,'-8'0'-224,"1"0"185,7 0 0,0-6 0,0-2 0</inkml:trace>
  <inkml:trace contextRef="#ctx0" brushRef="#br0" timeOffset="92787">6789 12473 7569,'8'0'-594,"-1"0"269,-7 0 161,6-6 393,-4 4-108,4-4 61,-6 6-169,0 6 0,-4-3 77,-1 7-123,0-6 75,5 9 0,-5-5 51,0 6-200,0-5 133,-2 4 0,4-5-31,-7 7 0,7-6-4,-2 1 1,-1-5-33,1 5 8,-7-7 53,11 4-90,-12-1 74,5-4 1,-7 4-62,0-6 37,7 0 1,-3-6-6,6-4 1,-5-3-67,5-2 0,0 1 91,5-1 0,-7-6 0,-1-2 0</inkml:trace>
  <inkml:trace contextRef="#ctx0" brushRef="#br0" timeOffset="93268">7068 12532 6290,'-14'0'207,"-1"2"-169,0 3 1,0-4 28,1 4-41,-1-3 0,0 3-44,1 0 92,-1 6-163,0-3 116,1 7-25,5 0 1,3-6-1,6 1 0,0 0-24,0 5 1,0-5-3,0-1 1,0-4 19,0 5-65,6-7 65,-4 10 1,11-11-3,-3 3 1,-2-3-3,2-2 0,0 0 39,4 0-35,1 0 30,-7 0 0,5 0 2,-3 0 1,-3-2-7,-2-3 0,1 2 5,-1-7 1,0 5-2,-5-5 0,0 5 29,0-4-101,0 5-11,0-9-281,-7 5 338,6 0 0,-12-5 0,4 5 0</inkml:trace>
  <inkml:trace contextRef="#ctx0" brushRef="#br0" timeOffset="94013">7054 12517 7569,'14'0'0,"-1"-6"-352,-3-4 312,3 4 0,-6-7-221,3 3 179,3 3 0,-12-6 78,4 3 1,2-3-25,-2-1 1,-1-1 82,-4 0 0,5 0 41,0 1-27,0-1 0,-5 0-14,0 1 0,0 4-48,0 0 1,0 5 50,0-5-206,0 7 206,0-3-76,0-1-16,-6 5-10,4-4 8,-11 6 0,6 6-86,-2 4 112,-4-3 4,11 6 1,-10-5-128,8 7 118,-8 6-9,11-5 1,-8 10-6,4-6 0,4 4 7,-4-4 0,3 1-9,2-1 0,-5-2 17,0 6 0,1-6 2,4 2 1,0-4 66,0-1-71,6 6 1,1-4 41,2 2 1,3-7-24,-7-3 1,6-4 2,-1 5 0,-2-7 5,2 2 0,-5-2 18,5 2-19,-7-3 189,10 5-190,-11-7 0,6 0 165,-3 0-156,-4 0 26,6 0-19,-1-7 1,-4 5-4,5-11 0,-7 10 22,0-7-40,0 7-9,0-4 29,0 1-59,0 4-251,0-4 285,0 19-42,0-10 0,0 17-6,0-11 0,0 0 9,0 0 55,0 1-40,0-2 0,0 1-16,0-5 152,0-2-128,6 5 0,-3-7 33,7 0 0,-5 0 13,5 0 0,0-5 116,4 0 19,1-7-124,0 4 1,-5-6 82,-1-1 0,0 0 16,0 0-1,4 1 1,-6-1-23,3 0 19,-4 1-204,-6-1 90,0 0 1,-1 2-84,-4 3 106,3 4-76,-11 6 1,5 0-104,-7 0 0,5 0-92,1 0-11,-1 6 0,-5 1 76,0 3 1,6-2-100,-1-3 0,7-2 261,-2 7 0,-4-7 0,8 10 0,-6-5 0,7 7 0</inkml:trace>
  <inkml:trace contextRef="#ctx0" brushRef="#br0" timeOffset="94234">7230 12635 7569,'10'0'-681,"0"0"0,-6 0 600,6 0 0,0 0 109,5 0 1,-1 0 229,1 0-202,-7 0-8,5 0 0,-4 0 16,5 0 1,-1 2-14,-3 3 1,2-2 0,-8 7 0,3-1-38,-2 6 0,-3-5 8,2 0 1,-2 4 20,-2 6 4,-6 0-18,-3 1 1,0-5 84,-1 4-71,0 3-13,-5-7-7,1 12 7,5-12 0,-4 5-7,4-6 0,-3 0-4,2-1 0,-3 1-21,3 0-103,-3-7 0,-1 3-99,-1-6 0,5 0-98,0-5 302,7-6 0,-10-2 0,5-7 0</inkml:trace>
  <inkml:trace contextRef="#ctx0" brushRef="#br0" timeOffset="96698">5069 13076 6442,'-8'0'546,"-5"0"-356,5 0-128,-7 7-16,0-6 0,1 6 30,-1-7 1,-1 0-31,-4 0 1,2 5-5,-6 0 0,4-1-9,-4-4 1,4 0-71,-5 0 0,7 0 14,-1 0 1,3 0-127,1 0 1,0 0-412,0 0 67,1 0 493,-1 0 0,7-6 0,1-2 0</inkml:trace>
  <inkml:trace contextRef="#ctx0" brushRef="#br0" timeOffset="97052">4672 13238 7569,'0'14'-794,"-6"-5"648,4-3 198,-4-6 75,-1 0-60,-1 0 0,-5-2 4,3-2-29,-3-5 1,6 0 0,-4-1-23,1-2 1,5 1-2,-4 1 1,0-3-9,0 3 0,0-3 0,5-1 1,2-1-93,-3 0 1,3-1 119,2-4-420,0 4 191,7-5 190,1 6 0,13-6 0,2-2 0</inkml:trace>
  <inkml:trace contextRef="#ctx0" brushRef="#br0" timeOffset="99091">5290 13105 7241,'8'0'-663,"0"-4"731,-3-1 0,-3-7 0,2 2 1,3-3-1,-2-1 0,1-3 8,-1-2 1,-1 2-7,5-2 1,-4 1 1,5-2 0,-7 4-39,2-4 1,-1 4-10,0 1 1,-2 1-78,3-1 0,-3 5 76,-2 0-96,0 7 0,0-5-26,0 3 59,0 3 3,0-4 1,0 17-27,0 4 1,0 3 1,0-3 0,-5-1 31,0 1-179,0 0 182,-2-1 0,6 1-44,-4 0 0,2-1 40,-2 1 0,3 0-6,-3 0 1,4-1 1,1 1 0,0 0-27,0-1 60,0-6 26,0 6 48,0-13-38,6 6 1,-3-7 3,7 0 1,-5 0 4,5 0 0,-5 0 10,4 0 0,-4 0-29,5 0 0,-5 0 38,5 0-55,-7 0-6,10 0 1,-10 0-6,7 0 35,-6 0-92,9 0 57,-12 0-1,12 6 0,-9-4-5,5 3 1,-4 1 6,5-1 0,-5 2 0,5-2 1,-5-2 12,4 7-4,1-7 0,5 4 55,0-7 0,-6 0-55,1 0 0,0 0 42,5 0 0,-2-2 8,-3-3 1,1 2 71,-6-7-43,6 7-33,-2-10 0,-1 9-48,-3-5 0,1 4-6,-1-5-81,0 7 126,-5-4-349,0 7 298,0 13 1,0-8-22,0 10 1,0-9 11,0 4 1,0-5-12,0 5 8,7-7 11,-6 4 0,12-3-2,-3 1 0,-2 5 11,2-5 1,-2 2 3,2-3 1,3-2 8,-3 3 6,3-3 70,2-2-38,-1 0 1,-4 0 32,0 0-54,-7-7-2,4-1-3,-1-7-10,-4 1 3,4 5-6,-6-4-29,0 12-191,0-6 140,0 20-20,0-10-1,0 17 44,0-12-12,0 7 17,7 0 120,-5-7-112,11-2 40,-5 1 1,6-6 25,1 4 53,0-3 1,0-2-52,-1 0 1,1-5 82,0 0 1,-6-6-75,1 1 0,0-3 12,5-2 0,-1 1-23,1-1 0,-5 5 6,0 0 1,-5 0 6,4-4 0,-4-1-11,5 0 1,-5 6-2,5-1 1,-7 0-34,2-5 1,-2 5-7,2 1 0,-3 4-8,3-5-10,-4 0 56,-1-5-23,0 1 1,-5 4-232,1 0 215,-1 7 7,5-4-67,-7 1 59,5 4 1,-6-4-13,3 6 9,4 0 1,-7 0-3,3 0 1,3 1-1,-3 4 0,-1-2-24,1 7 1,-2 0 10,2 5 0,4-1-55,-4 1 1,2 0 58,-2 0 1,3-1-3,-3 1 1,3 0-1,2-1 0,0 1 0,0 0 1,0-1 2,0 1 1,0-5 7,0 0 1,2-2-13,3 2 0,3 1 4,7-6 0,0 0 45,-1-5 1,1 0-40,0 0 1,-1 0 125,1 0 7,6 0-85,-4-7 0,4 1 78,-6-4 1,-1-3-61,1 3 0,0 2 14,-1-2 0,1 5 74,0-4-76,-7 5-18,-2-9 1,-1 10-38,0-7 1,5 5-10,-5-5-8,0 7 1,-4-3-5,4 6 0,-3-2-28,3-3 31,-3 3-100,-2-4-7,0 19 106,0-10-4,-7 17 0,0-12-22,-2 7-3,-4-1 0,9 1-4,-5 0 1,4 0-42,-5-1 0,5 1 53,-5 0 1,5-1-38,-5 1 35,7 0 7,-3-1 1,1 1-15,0 0 0,-2 0 25,2-1 0,4-4 0,-4 0 1,3-5 17,2 5 23,0-7 19,0 3 110,7-6-136,1-6 0,7-1 8,-1-3 0,-4-3 18,0 4 0,0 0 7,4 0 0,0-1-30,-5-5 1,4 0-7,-3 1 1,3-1-21,2 0 0,-2 1 1,-3-1 1,3 5-2,-3 0 1,3 5 4,1-4 1,1 5-2,0-1 0,-5 4 5,-1 1 3,1 0-10,5 6 0,-2-2 0,-3 5 1,-2-4-196,-3 5 196,-4-7-8,6 4-349,0-1 357,1-4 0,6 5 0,1-7 0</inkml:trace>
  <inkml:trace contextRef="#ctx0" brushRef="#br1" timeOffset="139387">944 13873 7569,'0'15'-658,"0"-5"650,0 0 0,0-5 198,0 4-28,0-5-69,0 9 1,2-10-144,3 7 140,-4-7 1,6 5 98,-7-3-64,0-3-16,0 11-96,0-11 1,1 4 113,4-6-221,-3 7 153,5 1 1,-7 7-76,0-1 0,1-4 21,4 0 0,-3 0-16,3 5 1,-4 1 9,-1 4 0,5-4 1,0 4 0,5 1 31,-5-1 0,0 4-17,-5-4 1,5 4-6,0-4 0,1 6 11,-1-1 1,-2-2-3,7 1 1,-7 1 6,2 4 0,2-4 2,-2 0 0,1-6 22,-1 6 0,-3-6 67,3 6 1,-2-10-76,2 4 0,-3-10-3,3 5 0,-4-2-27,-1 3 1,5-1 35,0 1 1,0 0-39,-5 0 1,0-1 33,0 1 0,2-5 47,3 0-24,-4 0 1,6 4-39,-7 1 1,0-5 19,0 0 1,0-5 34,0 4 46,0-5-77,0 9 0,-2-10-17,-3 7 0,2-7 2,-7 2 1,0-2 2,-5 2 1,6-3-46,-1 3 1,0-4 82,-5-1-81,1 7 0,-1-5 36,0 3 0,0-4-41,1-1 0,-1 0 30,0 0 0,0 0-15,1 0 1,-1 0-6,0 0 1,0 0-3,1 0 1,-1 0-2,0 0 0,-5 0 0,1 0 0,-2-1-41,1-4 1,2 1 47,-7-5 1,1 4-47,-6-5 0,6 5 34,-1-5 1,0 7-101,-4-2 0,4 3 44,1 2 1,1-5-11,-2 0 1,-1 0-8,7 5 1,-6 0 27,5 0 0,-1 0 18,1 0 0,4 0-13,-4 0 0,4 0 91,1 0 1,5 0-85,1 0 0,-1 0 53,-5 0 1,0 0-6,0 0 1,1 0 10,-1 0 1,0 0-116,0 0 85,1 0 0,-1 0 25,0 0 1,5 0-27,1 0 1,5-1 103,-1-4 0,-1 2-62,1-7 1,0 5 93,5-5 1,-2 2-54,-3-2 0,4-3-29,-4 3 1,-2-8-65,2-2 1,1-1 67,4 1 0,0 2-86,0-6 0,0-1 68,0-4 0,0-7 20,0-4 1,1-2-37,4-2 0,2-1 1,2 1 0,9-5 8,-3 0 1,3-7 2,-3 2 1,0-3-24,-1-2 0,0-3 26,-5 3 0,-2-2-40,-7 12 1,5 0 27,0 5 0,0-1 12,-5 1 1,-2 5-17,-3-1 1,4 3-25,-4-3 0,-2 0-7,2 5 1,-5 2-76,5 9 1,-4-2 32,4 6 0,-2-5 52,2 6 0,4 4-11,-4 5 1,-2 5-6,2-5 1,0 5 35,5-4-62,-6 5 117,4-2-44,-4-1 19,6 6-427,0-6 373,0 20 1,1-8-47,4 10 135,-3-4-22,11 4-16,-5 0 0,2 0 49,0-1 1,-1-1-80,6-3 1,-5 3 42,0-3 0,5-3-26,4-2 0,1 1-20,-5-1 0,1 0-6,4-5 0,-2 0-5,6 0 1,-4 0 0,5 0 0,-6 0-6,6 0 0,-2 2 30,1 3 1,4-4-17,-3 4 0,4-3-11,6-2 0,-4 0 12,3 0 1,2 0-26,-1 0 1,4 1 24,-5 4 1,1-1-44,-6 5 0,-4-4 33,-1 5 0,-1-5-3,2 5 0,1-5 8,-6 5 1,4-7-10,-4 2 0,1 1 19,-1-1 0,-4 2-16,4-2 1,-9-2 16,-1 7 0,-5 0-11,5 4 1,-7-2 5,2 3 1,-3-9-8,-2 9 1,0-4-2,0 4 1,-2 0-7,-3 0 0,2-1 7,-7 1 1,7 0 1,-2 0 0,-2-1-2,2 1 0,0 0 22,5 0 1,-4-1-3,-1 1 1,0 5 36,5-1 1,0 8-49,0-3 1,0 4 2,0 1 0,0 1 11,0-1 1,0 1-5,0-1 1,0 1 32,0-1 0,0 1-27,0-1 1,0 1-30,0-1 0,0 1 3,0-1 1,0 1-2,0-1 0,0 1-29,0-1 0,0 1-6,0-1 0,0 1-66,0-1 1,0-4 56,0-1 0,0-6-4,0 2 1,0-4 13,0-1 1,0-5-336,0 0 182,6 0 0,-4-1-441,3 1 91,3-6-287,-6 2 828,11-6 0,-5 7 0,7 1 0</inkml:trace>
  <inkml:trace contextRef="#ctx0" brushRef="#br1" timeOffset="141349">885 14389 8052,'10'0'482,"0"0"-369,-7 0 0,10 5 21,-3 0 0,3 2-56,2-3 1,4 0 5,1 6 0,6-7-7,-1 2 1,8 1-97,1-1 0,10 5-13,-4-5 0,5 2 67,-5-3 1,6-2-67,-2 3 1,2-3 70,-12-2 1,7 0-114,-2 0 0,-1 1 78,1 4 0,1-3-3,4 3 0,-1 1 4,-4-1 0,3 7 6,-2-2 1,-3-2-31,3 2 0,-8-6 31,3 6 1,-6-5-17,-4 5 1,-2-5 14,-3 5 0,-4-5-73,4 5 0,-4-6 44,-1 6 0,-5-6-8,-1 0 1,1 3 18,5-2 0,-5 1 0,0-1 0,-6-3-6,6 3-5,0-3 37,5 4-31,0-4 31,-1 4-27,1-6 1,-5 0-7,0 0-32,-7 0-5,4 7-88,-7-6-66,0 6 1,-2-2 162,-3 0 43,3 0 0,-6-4 26,3 4 37,4-3-73,-12 5 0,9-6-3,-6 4 3,7-3 10,-10 4-4,11-6 236,-4 0-223,19 0 0,-3 0 51,9 0 1,0-1-33,0-4 1,-1 1 23,7-5 1,-1 4-31,6-5 0,-1 5 5,1-5 0,1 2-24,3-2 0,-3-1-5,4 6 1,-9-5-4,-1 5 0,-7-5 20,1 5 0,-2-1-49,-3 1 0,1 3 41,0-3 1,0 4-35,-1 1 1,-4 0 40,0 0 0,-7 0-54,4 0 36,-20 0 1,5 1 1,-7 4 1,0-3 212,5 3-173,-3-4 0,-2-2 70,1-4 1,-1 3-56,0-3 0,0 2 16,1-2 0,-3 3-82,-2-3 0,1 2 56,-7-2 0,5 4-94,-4-4 0,6 3 78,-2 2 0,-1 0-84,1 0 1,1 0 5,4 0 1,-2 0-114,-2 0 0,7-2-134,-2-2 1,2 2 89,-3-3 1,6 3-257,-1 2 1,2-1-35,-2-4 496,-3 3 0,11-4 0,-5 6 0</inkml:trace>
  <inkml:trace contextRef="#ctx0" brushRef="#br1" timeOffset="143414">4025 752 7569,'0'28'-520,"0"-3"378,0 3 0,0-6 90,0 8 1,0 1 109,0 3 0,0 4 20,0 6-45,0 7 1,-5 3-15,0 10 1,-4 3 27,4 7 0,-7 8-394,2 6 0,-3 4 365,6-41 1,0 1 0,-1 3-1,1 2-39,0 4 0,-1 1 0,-1 0 0,-2 2 17,1-1 0,1 1 1,-1 3-1,2 1-292,2 5 0,2 1 0,-2-1 0,0 0 297,4-2 0,0 0 1,-3 0-1,0-1-4,2-1 1,1 0 0,-3-1 0,0 0-12,2-2 1,1 1 0,-1-2 0,-1-1-116,2-7 1,0-1 0,0 1 0,0 1 126,-2-2 1,-2 1-1,2-3 1,0-2-1,-6 42 0,-3-1 37,4-10 1,-5-2-182,0-3 1,-1 1 147,0-5 0,0 1-42,1-11 0,-1 0 251,0-5 0,2-5-245,3 0 1,-1 3 20,6 2 1,-5-1 494,5-9 1,0-5-507,5 0 0,0-1 273,0-9 1,0-4-281,0-6 0,0-6 350,0 2-490,0-4 171,0-29 0,0-3 0</inkml:trace>
  <inkml:trace contextRef="#ctx0" brushRef="#br1" timeOffset="146403">3981 738 7142,'8'6'-1175,"-1"-4"1328,-1 4 1,-2-6 98,5 0-363,-5 0 132,9 0-11,-5 0 23,7 0 1,-1 0 28,1 0 95,0 0-123,0 0-11,-1 0 0,1 0 72,0 0-62,0 0-1,-1 0 1,6-5 6,0 0 0,4 1 27,-4 4-83,6 0 53,-3 0 0,7 0-2,-1 0 0,5 0-4,1 0 0,-1 0-18,-4 0 0,-1 0 36,1 0-24,-1 0-9,1 0 13,-1 0 9,-6 0-8,5 0-23,-5-7 16,6-1 0,3-7-44,2 0 43,-3 1 1,12-1-15,-4 0 1,4-5-3,1 1 1,0-6 6,0 6 0,-4-3 4,-1 3 0,-5 1-39,6-7 0,-6 7 36,5-2 1,-3 4-32,9 1-1,-5 0 31,10 1 0,2-1-6,2 0 1,-1 5 26,1 1 1,-7 4 6,2-5 0,-8 2 28,-2-2 1,-1-3-50,1 3 1,4-3-20,-4-2 1,9 5 25,1 0 1,5 1-35,-5-6 0,5 0 18,-5 0 1,1 2-7,-6 3 1,-5-3-17,0 3 0,-4-3 16,4-1 0,-4 4-7,4 0 1,-1 2 6,1-2 1,3-2-13,-2 8 0,2-1 12,3 5 0,-1 0-11,0 0 0,-6 0 6,-4 0 1,-3 0-2,-1 0 1,-2 0 0,-4 0 1,4 0-2,-3 0 0,-3 5 2,3-1 1,-5 1-1,4-5 0,-4 0 43,5 0 0,-3 0-39,3 0 0,3 0 75,-4 0 0,-1 0-49,2 0 1,-7 0 4,2 0 0,1 0-23,-1 0 1,-1 0 2,-4 0 1,0 0 39,-1 0-9,1 0-44,0 0 0,0 0 36,-1 0-39,-5 0 0,2-1 17,-6-4-6,6 3-16,-9-4 2,11-1 1,-10 4-60,7-7 66,-6 7 0,2-5-41,-6 3 31,7 3 0,-6-5 1,8 7 1,-5 0 3,-2 0 1,6 0 2,-3 0 0,-2 0 2,7 0 6,-6 0-9,9 0 2,-5 0 0,2 0-2,-1 0 0,-4 0 0,5 0 0,0 0 0,5 0 0,0 0 0,-1 5 0,1 0 0,0 5 0,0-5 0,-1 2 0,1-3 0,1-2 0,4 3 0,-4 2 3,4-3 1,1 1 4,-1-5 1,5 0 0,-6 0 0,6 0-7,-6 0 0,6-1 0,-5-4 0,4 3-3,-4-3 1,5 4 2,-6 1 0,2 0-11,-1 0 0,-2 0 11,7 0 0,-2 5-37,1-1 0,4 1 30,-3-5 1,2 0 3,3 0 1,1 0-1,3 0 0,-2 0 1,2 0 1,4 0-1,1 0 1,-1 0-5,1 0 0,-1 0-19,1 0 0,-3 0 20,-6 0 1,4 0-5,0 0 1,2 2 1,-1 3 1,2-2-17,8 7 0,-1-7 19,0 2 1,7 2 0,3-2 1,-3 1-3,-2-1 1,-5-3 1,-5 3 1,4 1-29,-4-1 0,2 7 23,-1-3 0,7 0-62,-3 0 1,5 0 65,1 1 0,0-2-3,4-3 1,0-4-3,-9 4 1,2-3 0,-7-2 1,-3 0-6,3 0 1,-3 0-2,2 0 1,4 0 10,-4 0 1,4 0-6,1 0 0,0 0 1,1 0 1,2 1-6,-3 4 1,2-1 15,-11 5 0,-1-4-5,-4 5 0,-1-2 3,1 2 0,-6 2 4,1-7 0,-7 4-9,1-4 0,3 2 5,-3-2 0,3-4-4,-3 4 0,-2 2 1,2-2 0,-1 1-1,2-1 1,-4-3-1,4 3 0,-4-2 0,-1 2 0,0-3 0,0 3-7,-1 3 1,1-5-10,0 7-11,0-7 0,-1 9 23,1-7 0,-5 6-8,0-1 0,-5-2 5,4 2 0,-4 0-3,5 4 1,-2 1 1,2 0 1,2 0-1,-7-1 1,4 8 7,-4 2 1,5-1 2,-5 2 0,5-1 7,-5 6 0,0-1-12,-5 1 0,0-1 8,0 1 1,0-1-8,0 1 0,-2 1 4,-3 3 0,2-1-2,-7 6 0,0 1-1,-4 4 1,-1 8-4,0 7 0,-6 2 3,-4 8 0,-3 1-287,-1 9 1,-1-4 278,1 4 1,6-7-14,3 2 0,-1-4 18,1 9 1,6-4-2,4-1 1,6-6 7,0 1 0,-3 7 2,2 7 1,0 2 25,5-1 1,0 1-34,0-6 0,-1-1 11,-4-4 1,1 0-4,-5-1 0,4 11-8,-5-1 1,2 1 6,-2-10 0,-3-1-35,3 1 0,-8 6 3,-2 4 1,-4 1-6,4-1 0,0-4-3,6-6 1,-6-1 20,0 1 1,-1-5-24,1 0 0,4-7-39,-4 2 0,4-4 58,1-1 1,5-6 14,0-4 0,2-3 2,-2-2 0,-3 0-15,3 1 0,2 0 1,-2 5 1,1-3 207,-6 7 0,5-5-207,0 5 0,5-5 73,-4 5 1,4-6-73,-5 1 0,2-3 14,-2-2 0,-2 0-1,7 1 0,-4-3 2,4-2 1,-5 5 2,5-5 0,-7 9 0,3-10 0,0 5 3,0-9 1,0 4-11,0-4 0,-5-1 13,5-5 1,0-1-11,0-3 0,4-4 40,-5-6 0,2 0-36,-2-1 1,-2 1 0,7 0 1,-4 0 1,4-1 1,-7-4 1,2 0 1,-3 0-18,-1 5 1,-1-1 13,0 1 1,-1 0-20,-4 0 0,2-6 16,-7 1 0,-1 0-16,-8 5 0,1 3 17,-6-3 0,-1 3 1,-4-9 0,0 5-8,0 0 1,0-1 0,-1-3 0,1 3 9,0-3 0,5 3-4,-1 2 22,1-7 0,-7 5 4,-3-3 0,-4-2-10,-5 2 0,-6-5 4,0 5 1,0-7-32,5 2 17,0-3 0,0 3-7,0-1 1,-3 1 0,-7-5 0,0 0-10,-9 0 1,2 0-92,2 0 0,7 0 75,3 0 1,2 0 20,-2 0 0,-3 0-3,-7 0 0,1 0 2,-1 0 1,5 0-1,0 0 0,7 0 0,-2 0 1,4 0-1,1 0 0,-7-1 0,-3-4 0,4 2 1,1-7 1,3 0 18,2-5 0,7 0-18,3 1 0,3-1 54,2 0 1,-7 0-36,-3 1 0,-3-1 2,-2 0 1,0 7 8,0 3 0,6-1 3,4 1 0,3-2 14,2 2 0,0 4 81,0-4 0,-1 3-33,1 2 0,-5 0-67,0 0 1,-5-5 16,5 0 1,-4-1-5,9 1 0,-4 1-81,9-5 1,3 4 35,2-5 0,-2 7-12,1-2 1,-1-2-26,2 2 0,-2 0 47,-4 5 1,-2 0-63,3 0 1,-4 0 48,-1 0 0,1 0-7,4 0 0,-2 0 9,6 0 1,1 5-1,5 0 0,-1 0 3,1-5 1,-1 2 0,1 3 1,-1-2 24,1 7 1,-1-5-27,1 4 1,-6-4 44,1 5 1,0-7-39,4 2 1,1-1 18,-1 1 1,7-4-6,3 4 0,-1-3 0,2-2 1,-1 0-4,5 0 1,0-2 0,1-3 1,-1 4-23,0-4 1,0 3 17,1 2 1,-1 2-25,0 3 0,0-4 21,1 4 0,-3 2-11,-2-2 1,2 0-3,-2-5 0,1 4-3,-2 1 0,4 0-4,-4-5 1,-1-1-2,1-4 0,-5 3-10,6-3 0,-3-1 19,3 1 0,2-2-27,-2 2 0,-3 4 20,3-4 1,-1 1-6,5-1 0,-4 4-3,-1-4 1,-1 3 3,1 2 1,4 0-8,-4 0 0,4 0 1,1 0 1,0 0-2,0 0 0,1 0 6,-1 0 1,0 0-2,0 0-2,1 0 1,-1 0-4,0 0 1,1 0 6,-1 0 1,5 0 2,0 0 1,5 0-14,-5 0 7,1-6 47,-6 4-42,0-11 1,0 6 13,1-2 1,5 0-11,4 4 17,-3-3 0,5-6-1,-7-1 0,7 5 2,-2 0 1,2 0 30,-2-4 0,3-3 6,-3-2 0,4 1 22,1-7 0,0 0-48,0-4 1,0-2-18,0-4 1,0-2 17,0-8 0,0-4-137,0 0 0,0-6 27,0 0 0,0-2-75,0-2 0,0 7-35,0 3 1,0-2-545,0 2 740,6 6 0,-4 0 0,4 6 0</inkml:trace>
  <inkml:trace contextRef="#ctx0" brushRef="#br1" timeOffset="147057">6237 6458 7569,'0'14'-1053,"0"1"931,0 0 1,0 0 121,0-1 0,0 1 123,0 0 0,0 1-103,0 4 1,0 3 37,0 6 1,-2 1-30,-3-1 0,3 1-2,-2-1 0,-3 7-1,2 4 1,-5 2 0,5 2 1,-1-1-27,1-4 0,3 4-7,-3-4 1,2-1-30,-2 1 0,4-6 48,-4 1 0,-2-2-168,2-3 0,0 0 84,5 1 1,0-2-51,0-4 1,0-1-16,0-3 0,0-4 136,0 4 0,0-4 0,0-1 0</inkml:trace>
  <inkml:trace contextRef="#ctx0" brushRef="#br1" timeOffset="147469">6414 7445 7164,'6'9'3,"-4"-3"-59,4 1 23,-6-6-29,0 6 106,0-1 0,0-2-55,0 6 1,-5-6 70,0 6 0,-6 5-57,1 5 0,-3 6 25,-2-2 1,-1 9-13,-4 2 1,-1 4 9,-4-5 0,-2 7-6,2-1 1,-3 7-20,-1 2 0,1 0-5,3-4 1,-1 1-6,6 3 0,-1-5 25,1 0 1,6-6 30,-1-9 0,0-6-17,5-3 86,-3-4-88,-1-8 0,0-3 0,5-10 0,0-9-13,5-11 1,2-4 4,-3-6 0,-3 4-167,-2-3 0,-3-2-46,-2 1 193,0 1 0,1-2 0,-1-2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9:41.59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457 235 7569,'-7'8'0,"-1"1"-288,-7-5 214,1-2 0,-3 6 93,-2-3 1,-4-2 50,-7 7 0,1-5-150,0 5 32,-1 0 1,1 0 31,-1-1 1,1 1 58,0 5 0,4 0-74,1-1 0,6 1 63,-2 0 1,9-1-18,1 1 1,6 0-19,0-1 1,2 1 5,2 0 0,8-5-30,7-1 0,8-5-4,11 1 1,0-4-7,10-1 0,-3 0 38,8 0 0,-8-1 1,-2-4 0,-6-3-14,1-7 1,-9 5 109,-6 0 0,-2 0-42,-3-4 0,-1-1 15,-3 0 1,-3 1-39,-7-1-8,0 0 1,-2 2-108,-3 3 0,-5-1 106,-9 6 1,2-1-235,-2 1 0,-2 3 63,1-3 0,-4 3-14,4 2 1,0 0 160,6 0 0,-1 0 0,0 0 0</inkml:trace>
  <inkml:trace contextRef="#ctx0" brushRef="#br0" timeOffset="645">545 382 7569,'15'0'0,"-1"0"0,3 0-303,2 0 262,4 0 1,6-1 35,1-4 0,-1-2 78,1-3 1,4-3 32,0 4 0,0-5-15,-4 0 1,-2-1-80,-4 0 145,-9 7-32,-2-5-62,-11 5 1,1 0-109,-13 3 1,-6 3 66,-14 2 1,-4 0-117,0 0 0,-6 5 77,6 0 1,-5 6-112,5-1 0,-1 3 22,6 2 0,6-5 45,4 0 0,-1-1 32,5 6 1,-3 0-1,8 0 1,4-1-21,1 1 15,3 0 1,4-1 57,3 1 0,3-5-45,7 0 1,6-2 47,4 2 0,2 1-1,3-6 0,4 1 2,0-1 0,1-3 15,-6 3 0,5-3 11,1-2 0,-3 0 9,-7 0 1,7-2-44,-2-3 1,2 2 4,-2-7 1,-6 0 6,1-5 1,-1 1-28,6-1 0,-1-1 44,1-4 0,4 2-2,0-6 0,5 1 15,-4-2 0,4-2 7,-5 2 0,0 2-74,-4-1 0,-2 1 41,-4-2 1,-3 2-36,-6 4 0,-5 3 83,0-4-162,-7-3 0,-1 7 16,-7-4 0,-12 5 15,3 6 1,-11 2 25,1 7 1,1 0-8,-2 0 0,1 7 19,-6 2 0,6 4-6,-1 2 1,2 2-4,-1 2 1,1-1 6,4 7 0,2-1 16,-2 5 1,2 1-12,3-1 1,1 1 0,3-1 0,-3 7-5,3 3 0,2 5 0,-2 5 1,5-3 8,-5 3 0,7-3-7,-2-2 1,-2-2-21,3-3 1,-3 4 19,2-4 0,-3 2-40,-7-2 1,-1 2 15,-4-7 0,-4 2-2,-10-1 0,-4-4-23,-6 3 0,0-8-81,0-1 1,0-8-64,0 3 0,6-10-91,4-5 292,9-4 0,4-1 0,6 0 0</inkml:trace>
  <inkml:trace contextRef="#ctx0" brushRef="#br0" timeOffset="979">1412 529 7569,'-6'15'-1149,"4"-7"1054,-11 5 1,10-6 337,-7 3-156,0 3 0,-5-10 122,1 7 1,-1-7 61,0 2-210,0 3 0,-6-6 32,-3 3 0,-2 1 3,1-1 0,-8 5-108,4-5 1,-5 1 69,-1-1 0,0-3-124,-5 3 0,-1-4 32,7-1 1,-5 2-60,5 3 1,4-4-33,6 4 125,6-3 0,-10 4 0,5 3 0</inkml:trace>
  <inkml:trace contextRef="#ctx0" brushRef="#br0" timeOffset="2637">1677 515 7569,'8'8'-302,"0"-2"337,-3-6-93,3 0 0,7 0 90,-1 0 0,1 0 18,0 0 1,0 0-117,-1 0 130,1 0 1,0-5-4,-1 0 0,6-6-16,0 1 0,-1-3-76,-4-2 1,-2 1 129,-3-1-135,3 0 73,-12 1 1,4 1-82,-10 3 1,-3 2 30,-6 3 1,-6 3-3,0-3 0,-4 4-64,4 1 0,-4 0 51,4 0 1,-4 6-29,4 4 0,0-2 41,6 2 1,-1 0-47,0 4 1,1 3 30,-1 2 0,7-2-34,3 2 0,3-2 49,2-3 1,0 6-2,0-1 1,12-1 12,2-8 1,9 3 8,-3-3 1,4-2 48,-4 2 0,4-7-68,-4 2 1,6-3 35,-1-2 1,2-5-23,3 0 1,1-6 79,3 1 1,-3-8-53,3-2 1,2-4 4,-1 4 0,-3-4-12,-7 4 1,1 0-1,-6 6 1,-1 1-8,-4 3 1,0-2 4,-1 8 0,-4-1 9,0 5 0,-5-5 5,5 0 2,-7 0-38,10 11 0,-11-2-3,2 6 1,-2-1-21,-2 6 0,5-5-37,0 0-25,0-1 1,-5 6 61,0 0-75,0-7 78,0 5 0,1-11-47,4 3 1,-1-4 53,5-1 1,1-5-4,5 0 0,0-6 45,-1 1 1,-4-1-49,0 1 0,0-1 94,4 6-85,1 0 0,0 5 97,-1 0 1,-4 0-48,0 0 1,-2 1-26,2 4 1,1-1 12,-6 5 1,0-4 1,-5 5 0,5 0-27,0 5 1,2-6 17,-2 1 1,-2-7-50,7 2 1,-1-1 39,6 0 1,0-2-38,-1 3 1,8-3 25,2-2 1,-1 0 61,2 0-56,-7-7 6,9 5 0,-9-6 3,7 3 0,-6-3 44,6-6 0,-6 0-47,6 5 1,-7-4 15,2 3 0,-4-3-10,-1-2 0,-1 0 22,1 1 0,-2-1-14,-3 0 1,1 5 1,-6 1 1,2 5-12,-2-1-2,-4 4-33,6 1-75,-14 6 0,1 3 95,-4 5 1,-3 1-31,3 0 0,3-1 17,3 1 0,-3 0-78,2-1 1,0-4 35,5 0 22,0 0 0,0 5 11,0-1 1,7-6 1,3-3 1,3-3 34,1-2 1,3 0-36,2 0 0,-2-7 25,2-2 1,-1-4-19,2-2 0,-4 5 41,4 0 1,-4 0-20,-1-4 0,-1 4 2,1 0 1,0 5-6,0-5-1,-1 7 0,-4-3 32,0 6-33,-7 0-7,4 6 0,-2 2-3,-1 7 1,1-5-3,-5 0 1,0-1 6,0 6 0,0-5-1,0 0 0,2-7-65,3 2 0,-2-3 59,7-2 1,1 0-13,9 0 1,-4 0 6,4 0 0,1-2-7,-1-3 1,-1 2 2,-4-7 1,0 5 30,-1-5 1,1 5-23,0-4 1,-5 5 2,-1-1 1,-4 4 21,5 1 0,-5 0-20,5 0 1,-5 0 15,5 0 0,-6 0-14,6 0 107,0 0-100,5 6 1,-1 1-7,1 3 0,-5 1 0,0-6 1,-5 5-2,4-5 0,0 1-1,0-1 0,4-3 7,-3 3 1,3-4-18,2-1 1,1 2 10,4 3 1,-2-4-9,6 4 1,-4-3 27,5-2 1,-6 0 1,6 0 1,-6-5-19,6 0 1,-6-5 1,6 5 1,-7-1 28,1 1 1,-2-2-21,-3-2 1,1-3 68,0 7 1,-5-4-40,-1 4 46,-5-7-42,2 4-50,-6-7 0,-8 7 32,-7 3 1,-8 4-3,-11 1 0,-8 0-94,-7 0 0,-5 5 83,5-1 1,6 8-142,9-2 1,-2-2 75,2 2 1,4-5-82,6 4 1,6 0 68,-2 0 0,9 3-368,1-7 134,7 0 109,-4-5 0,11 0 165,5 0 0,3 0-70,12 0 1,6 0 137,4 0 1,7-2-97,-2-3 0,-1 3 157,1-3 0,-7 4-44,3 1 0,-9 0 16,-2 0 1,-6 1 23,2 4 0,-4-1 57,-1 5 0,-2-4-19,-3 5 0,1 0-83,-6 5 1,5 1 42,-5 4 0,1-4-31,-1 4 1,-3 2-24,3 3 0,-4-2 14,-1 1 0,5-1-76,0 2 0,0 2 52,-5-2 0,-6 8-9,-4 1 0,-5 5-50,-4-5 0,-6 7 57,-9-2 0,-9 9-93,-6 1 0,0-2 79,5-8 1,0-4-132,0-11 1,5-3 65,0-6 0,8-7-194,1-3 0,2-11-34,9-9 1,-1-6-181,6-9 449,-1-6 0,0-8 0,0-8 0</inkml:trace>
  <inkml:trace contextRef="#ctx0" brushRef="#br0" timeOffset="3194">4396 412 7569,'10'13'-875,"0"-3"1074,-1 3 0,6-12-48,0 4 0,-5-3-3,-1-2 1,-4 0-18,5 0 1,-5 0-66,5 0 1,-5 0 79,4 0-141,-5 0 73,9-7-236,-12-1 103,6-7 0,-15 7 51,-7 3 1,-1-1-76,-9 1 1,6 0 91,-6 5 0,6 2-58,-6 2 0,7 0 0,-1 6 0,2-2-11,2 2 1,6 3 13,-1-4 0,5 4-3,-5 2 0,7 0-24,-2 0 0,3 1 39,2 3 0,2-2 7,3 2 0,3-7-14,7-2 1,1-2 55,4 2 0,4 1-45,11-6 0,-4 0 33,3-5 1,2 0 21,-2 0 0,0-5 9,-4 0 0,-1-6 9,1 1 0,-6-3-40,1-2 0,-7 2 5,1 3 0,-7-1 12,-3 6 27,1 0 1,0 5 16,0 0-33,-7 6 0,8 3-26,-6 5 0,7-1-1,-2-3 1,-2 3-7,2-3 0,-1-3 18,6-2 0,5 1-43,-1-1 1,6 0 34,-6-5 1,7 0-8,-1 0 0,4 0 1,6 0 1,-4 0-14,3 0 0,-1 0-8,1 0 1,-3 0 0,3 0 0,-3 0-84,-1 0 0,4 0 58,0 0 0,1 0-268,-6 0 1,0 0 307,1 0 0,-1-7 0,1-1 0</inkml:trace>
  <inkml:trace contextRef="#ctx0" brushRef="#br0" timeOffset="3606">3632 132 7011,'-9'0'85,"3"0"185,6 0-31,-7 0-380,6 0 66,-6 0 75,1 0 0,4 0 0,-4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9:38.39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618 588 7569,'8'7'-193,"-2"-6"1,-6 7 330,0-3 109,0-3-222,0 5 81,-6-7 1,3 4-68,-7 1 1,0 0 55,-5-5 0,6 2-16,-1 3 1,-5-4-40,-5 4 1,-4-1 51,4 0 0,-6 0-112,2 6 1,-4-7 58,-1 2 1,-6 1-52,1-1 0,-2 2 64,2-2 1,3-4-149,-4 4 1,4-3-22,2-2 0,4-2-42,1-3 0,6 2 17,-2-7 1,6 0 100,4-4 0,3-1 35,7 0 0,0-4-39,0-1 0,2-4 98,3 4 0,3-6-18,7 1 0,1-4-18,4-5 0,1 3 29,3-4 1,4 3 8,-3-3 0,-2 4-32,1-3 0,-6 8-2,2 1 0,-4 7-64,-1-1 0,-1 2 57,1 3 0,0 4-281,-1 0 0,1 7 18,0-2 249,0 3 0,6 2 0,2 0 0</inkml:trace>
  <inkml:trace contextRef="#ctx0" brushRef="#br0" timeOffset="313">530 279 7569,'-15'15'-2,"0"0"0,5-5 43,1-1 1,-1-5 71,-5 1 1,0-2 38,1 2 0,-3-4-193,-2 4 0,1-1 79,-7 0 0,6-2-51,-6 3 1,6-3-82,-6-2 0,2 0-177,-1 0 1,-4 5 270,3-1 0,-2 8 0,-3-4 0</inkml:trace>
  <inkml:trace contextRef="#ctx0" brushRef="#br0" timeOffset="721">1485 426 7569,'-7'9'-683,"6"4"892,-12-12 1,9 6-91,-5-7 1,4 5-43,-5 0 1,5 0-16,-5-5 0,0 4 47,-4 1 1,-1 5-107,0-5 1,1 5 61,-1-5 1,-5 6-114,1-1 0,-7 3 24,1 2 1,2-1-95,-1 1 0,1 0 68,-2 0 1,4-2-140,6-4 0,1 3-470,-1-7 223,7 6 436,1-9 0,14 4 0,1-6 0</inkml:trace>
  <inkml:trace contextRef="#ctx0" brushRef="#br0" timeOffset="967">1426 735 7569,'-15'0'0,"1"0"-259,-1 0 154,0-6 1,1-3 423,-1-5-148,0-1 0,-1-1-11,-4-4 1,-3-3 92,-6-6 0,5-1-294,-1 1 0,2 0 89,-1-1 1,-2-4-357,6 0 1,0-2 168,6 1 1,1 4-713,3-3 851,-3 3 0,11 2 0,-4-1 0</inkml:trace>
  <inkml:trace contextRef="#ctx0" brushRef="#br0" timeOffset="1314">2146 0 7569,'0'15'-631,"0"-7"1,0 5 1029,0-3-157,-6-4 1,4 8-97,-3-5 1,-3 4-73,-2 2 1,2 0-90,-2-1 0,1 6 85,-6 0 1,0 6-60,1-2 1,0-1 82,5 2 1,-4 4-168,3 5 0,-3 2 31,-2-1 0,0-3-81,1 7 1,1-4 20,3 4 1,3-6-121,7 1 0,0-10-103,0-4 1,7-4 324,3-1 0,9 0 0,4-1 0</inkml:trace>
  <inkml:trace contextRef="#ctx0" brushRef="#br0" timeOffset="1534">2573 147 7182,'0'10'-149,"0"0"1,-2-7 294,-3 2 1,-3-2-100,-7 2 0,-6-2 7,-3 7 1,-9-7-217,-1 2 191,-1 4 0,1-3-31,0 4 0,-1-2-101,6-3 1,0 1-380,-1 4 482,1-3 0,-1 6 0,1 3 0</inkml:trace>
  <inkml:trace contextRef="#ctx0" brushRef="#br0" timeOffset="2168">2235 397 7569,'22'0'0,"1"0"0,-3 0 0,3 0-229,6 0 200,1 0 0,-3 0-113,-2 0 112,3 0 1,-12 0 12,4 0 1,-9 0 96,-1 0 0,-7 2-122,2 3 80,-3 3 1,-9 6-101,-3 1 1,2 0 61,-2 0 0,5-6-41,-4 1 0,0 0 14,0 5 0,0-6-13,5 1 1,2-5 23,-3 5 0,3-5-29,2 5-106,0-7 136,0 10 1,2-11-78,3 3 1,3-4 69,7-1 0,-1 0-2,1 0 0,5 0 9,-1 0 0,8 0-1,-3 0 0,4-1 16,1-4 1,1 1 12,-1-5 0,-6 4 32,-4-5 0,3 5-50,-3-5 1,-1 5 63,-8-5 1,3 7-54,-3-2 1,-4 2 68,-1-2-9,-3 3-7,-2-4-70,-7 19 0,4-3-84,-7 9 1,7-2 96,-2-3 0,4-4-54,1 0 1,1-2 39,4 2 0,3 1-6,7-6 0,6 5 13,4-5 0,2 0 2,3-5 0,4 0 7,0 0 1,2 0-12,-1 0 0,-4-2 95,3-3 0,-8 2-54,-1-7 1,-6 5 91,6-4 1,-7-1-94,1-5 1,-7 5 70,-2 1 0,-7-1-50,2-5 1,-4 5 11,-1 0 0,-13 6-83,-6-6 0,-7 5 60,-4-5 1,-1 7-86,-3-2 0,-2-2 72,-3 2 1,1 1-191,4 4 0,4 0 46,1 0 1,1 0-320,9 0 433,-1 0 0,5 6 0,1 2 0</inkml:trace>
  <inkml:trace contextRef="#ctx0" brushRef="#br0" timeOffset="2368">3190 471 7569,'8'14'-573,"5"1"1,-9 0 533,5-1 1,1 1 309,5 0 1,0 1-153,-1 4-53,7-4 0,-3 5-156,7-6 0,-2 0 96,1-1 0,6-1-224,-1-3 0,2-3-57,8-7 275,-6 0 0,9 6 0,-4 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09:51.35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455 338 7635,'-10'-8'186,"0"3"0,5 2-151,-4-2 1,-1 3-11,-5-3-20,0 4 1,1 1 73,-1 0 0,0 0-112,1 0 0,-3 0 4,-2 0 0,2 0 55,-2 0 1,-2 5-90,1 0 0,-6 6 71,1-1 0,2 1-52,-1-1 0,6 3 33,-2-3 1,4 3-13,1 2 0,2-1 2,4 1 7,-5 0 0,13-1-41,-4 1 0,5-2 52,5-3 0,3 1 43,7-6 0,6 5-40,3-5 0,4 0 91,2-5 0,6 0-52,3 0 0,2-2 6,-2-3 0,2-3 125,-7-6 0,0-1-80,-4 0 1,-3 0 83,-2 1 0,-4-1-47,-6 0 0,-5 1-39,-1-1 0,-5 0 7,1 1 0,-4 4-130,-1 0 0,-6 2-2,-4-2 1,-3-1-82,-2 6 1,-5-2-71,1 2 0,-6 4 67,6-4 0,-6 3-387,6 2 0,-6 0 187,6 0 0,-1 0-10,5 0 331,7 0 0,-11 7 0,2 1 0</inkml:trace>
  <inkml:trace contextRef="#ctx0" brushRef="#br0" timeOffset="225">484 338 7391,'9'8'310,"4"5"0,-10-6-76,7 3-178,-7 3 30,10-5 1,-6 7-1,2-1 0,4-1-137,-3-3 0,3 3 93,2-3 0,0 3-262,-1 2 1,6-2 124,0-3 0,4 1-382,-4-6 477,6 0 0,-3 1 0,6 3 0</inkml:trace>
  <inkml:trace contextRef="#ctx0" brushRef="#br0" timeOffset="550">1087 882 7569,'15'0'43,"-5"0"-84,-1 0 0,1-2-93,5-3 0,0-3 785,-1-6-385,1-8 0,1-1 31,4-6 0,-2-5-126,6-1 0,-6-5 75,2 0 1,-5 1-72,-6-5 0,-2 3-171,-7-8 0,0 4 107,0 1 1,-8-5-593,-7 0 1,-6-7 115,-9 2 195,8 3 0,-6-6 0,5 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29.22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0 662 10033,'0'-15'698,"5"1"-459,0-1 1,6-5 0,1-1 42,6-2 0,0-6 212,6-5-391,1-1 0,4-1 46,0-3 0,-1 2-71,-3-2 0,1-1-146,-7-4 1,1 5-116,-5 0 1,-2 8-316,-3 1 1,1 3 50,-6 7 0,0 5-1228,-5 6 221,0 5 977,0-2 1,-7 7 476,-2 4 0,-11 10 0,-3 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29.66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1 677 7569,'9'0'0,"1"0"0,0 0 0,5 0 0,-1-5 197,1 0-135,0 0 1,6-2 689,4-2-464,9-4 0,3-4 44,8-2 0,5 1-98,4-7 1,2 1 5,-2-6 0,1 1-57,-6 0 1,0-1-84,-5 1 1,0-1 94,0 1 0,-4-2-151,-1-3 1,-7 4 51,3 1 1,-6-1-52,-4 6 1,-6-2-240,-9 1 1,-3 4 118,-7 6 1,-2 1-317,-3-1 1,-10 5 172,-9 0 1,-10 7-197,-6-2 0,-1 4 139,2 1 1,-3 4-296,3 1 1,1 7 77,-1-2 0,1 3 492,-1 1 0,-3 8 0,4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0.395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0 133 7569,'15'0'0,"0"0"0,4 0-540,1 0 350,6 0 1,-1-2 721,9-3-293,-3 4 0,11-13 57,-2 5 1,2-3-100,2 2 0,-5-3-139,1 4 1,-8-4 73,3-2 0,-6 7-18,-5 3 1,-2-2 141,-8 2-262,-5 0 1,-3 7-5,-6 3 1,-2 1-135,-2 4 1,-5 8-101,-5-3 0,-1 3 108,0-3 0,-4 4-25,-1 1 1,1-1 25,4-4 0,0 5 35,0-1 0,6 1 56,-1-5 1,7-1-3,-2 1 0,3-5 151,2 0-35,0-1 0,7 4 59,2-3 0,4-3-27,2-7 0,6 0 85,4 0 1,3 0-77,1 0 1,-1 0-17,-4 0 1,4-7-23,-3-3 1,2-1-117,3 1 1,-1-3 78,0 3 0,-4-3-18,-1-1 0,-6 4-113,2 0 0,-5 5 40,-5-5-203,3 7 128,-12-3-145,6 6 148,-7 6 1,0 2-21,0 7 1,-5 0 69,0-1 0,0 1-75,5 0 114,0-1 0,0 1-39,0 0 0,7-2 135,2-3 0,4 1-71,2-6 0,5 5 111,-1-5 1,6 0-6,-6-5 0,8 0 62,-3 0 0,-1-2-54,1-3 1,1 2 89,4-7 0,-4 0-21,-1-5 0,1 1-98,4-1 1,-1-1 65,-3-4 1,-4 4-30,-7-4 0,-4 4 151,0 1-157,-7 1 0,4-1-128,-7 0 0,-12 5 13,-2 1 0,-11 5-71,1-1 1,-6 4-45,-4 1 1,3 0 41,-3 0 0,3 6-229,1 4 0,3 1 113,2-1 0,-1 3-125,6-3 0,-4 3-97,4 2 423,1 0 0,4-1 0,0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0.92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 0 7569,'14'0'0,"1"0"0,-5 0 36,0 0 32,-7 0 0,5 0 73,-3 0 1,-3 2 114,3 3 1,-4 3-133,-1 7-232,-6-1 0,4 1-7,-3 0 34,-3-1 71,6 1 0,-4 0-114,6-1 0,1 1 86,4 0 0,-1-5-93,5-1 0,1-5 73,5 1 1,6-4 0,4-1 0,-3 0 53,3 0 0,-5 0 8,4 0 1,-1-1 20,1-4-37,-2-4 1,-3 0 58,1-1 0,-2 0-51,-8-5 1,3 6 42,-4-1 0,0 5-30,0-5 126,-5 7-125,9-4-7,-12 7 0,6 2-46,-7 3 1,2-2-59,2 7 71,-2 0 1,10 4 21,-8 1 1,8-5-40,-2 0 1,4-7 21,6 2 0,1 1 52,4-1 1,7 0 6,-2-5 1,7-1 116,-2-4 0,-1 1 26,-5-5 1,-1 4-87,-3-5 0,1 5 79,-7-5 0,1 2-101,-5-2 0,-1-3 76,1 3 0,-7 2 52,-3-2-168,3 1 0,-8-1 75,0 0 0,-8 7-137,-12-2 1,-2 3 11,-8 2 0,1 0-76,-1 0 0,-1 0-94,-3 0 0,3 0 60,-3 0 0,8 5-171,1 0 1,6 5 74,-6-5 1,7 6-29,-2-1 1,4-2-139,1 2 393,7-7 0,-5 10 0,5-5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1.446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60 7569,'10'0'-513,"0"0"193,-7 0 503,4 0 816,-7 6-800,0 2-89,0 7 0,0 0 92,0-1-158,0 1-126,0 6 1,0-4 70,0 2 0,1-3-156,4-1 159,4 0 0,5-5-71,1-1 0,0-5 27,-1 1 1,1-4 40,0-1 0,-1-1 25,1-4-11,6-3 0,1-7 30,2 0 0,-3 0-24,-6 1 1,0-6 40,-1 1 1,6-1-37,0 5 1,1 1 54,-2-1 0,-2 0-17,2 1 1,3 0 4,-3 5 0,1-3 101,-6 7-118,1-6 1,-5 9 76,0-3-24,-7 4-2,4 1-200,-7 6 0,0-2 1,0 5 1,0-4-138,0 5 192,-7 0 1,5 5 21,-2-1 0,-3-4 55,2 0-60,0 0 1,5 4 82,0 1 1,0-5-79,0 0 158,0-1-22,0 6-41,0 0 0,7-2-21,3-3 1,3-4-21,1-6 0,1 5-41,0 0 1,1 0 43,4-5 0,-4 0-101,4 0 0,-4 0 55,-1 0 0,-1 0-146,1 0 1,-5 0-84,0 0 249,-7 0 0,10 0 0,-5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1.66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30 0 7569,'0'9'1751,"0"-3"-1421,0-6-567,-6 0 1,3 0 236,-7 0 0,6-7 0,-2-1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2.38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410 15 7395,'-14'0'-598,"-1"0"727,0 0 1,-1 2 418,-4 3 1,2-2-296,-6 7-187,-1-1 0,1 3-158,-1 3 0,1-4 94,-5 9 1,-1-2-111,1 1 1,6-3 88,3 4 0,1-4-59,4-1 68,-3 0 1,16-1-66,-2 1 0,10-5 84,9 0 0,1-7 10,9 2 0,4-3 121,5-2 0,1-2-40,-6-3 0,0-3 100,1-7 0,-2-4-44,-4-1 1,-3 0 34,-6 6 1,0-6-87,-1 0 1,-4-1 125,0 2 0,-7 2-76,2-2-249,-3 2 1,-9 4-317,-3 4 1,-8-3 246,-1 7 1,-6 0-585,6 5 0,-6 2 747,6 3 0,-7 3 0,3 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07:48:18.370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941 295 7569,'-9'0'-153,"-1"0"1,5 0-168,-5 0 1,0 0 288,-4 0 1,-3 0 129,-2 0 0,1-2-107,-7-3 0,1 3 73,-6-3 0,1 4-116,0 1 0,-1-5 14,1 0 0,-1-1 27,1 1 1,0 1 20,-1-5 0,-4 4-16,0-5 0,-7 5-55,2-5 1,-4 7-5,-1-2 1,5-2-116,0 3 0,6-1 88,-1 5 0,4 0 91,6 0 0,3-5 0,6 0 0,0 0 0,0 5 0,1 0 0</inkml:trace>
  <inkml:trace contextRef="#ctx0" brushRef="#br0" timeOffset="489">912 1 7155,'7'8'-199,"1"5"224,6-5 1,1 5-3,0-3 0,0 1-85,-1-6 0,1 7 51,0-3 0,-1 0-49,1 0 0,0-4-27,-1 5 0,1-2 81,0 2 0,0 3-10,-1-3 1,-1-2 14,-3 2 0,3-5 2,-3 5 0,-3-6 4,-3 6 0,3-5 9,-2 5-4,0-7 11,1 10-8,-4-5 0,3 6-7,-10-5 1,2-1 20,-7-3 1,-2-3 17,-7 3 1,1 1 3,-7-1 1,-6 7-44,-8-2 1,-7-2 5,-8 2 0,4-6-64,-14 6 1,7 0-210,-7 5 96,10-7 0,-3 11 0,5-2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2.663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486 57 7569,'10'-9'310,"-1"-1"91,-5 0-212,9 2 0,-12 0 188,4 3-216,-3 3 0,-9-3 11,-2 10 1,-3 3-73,2 7-61,-9 0 0,9 4 14,-10 1 1,-2 8 109,-3 1 0,-3 0-380,-1 6 152,-1 2 0,1 1-114,0 6 1,-1-5-65,1 0 0,-1-1-14,1 1 1,1 2-121,4-7 0,1 2-589,3-2 635,11-3 1,-9 0 330,13-6 0,0-7 0,5 10 0,0-5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2.98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102 118 7569,'15'0'-324,"-1"0"203,1 0 0,0 0 189,-1 0 0,1 0 245,0 0 1,0-5 349,-1 0-404,1-6 0,0 4 74,-1-3 1,-4-1-128,0 6 1,-7-7-90,2 3 0,2 0 273,-2 0-449,-1 5 0,-10-7 84,-4 6 1,-8 0-26,-1 5 1,-6 0-126,5 0 1,-6 0-139,2 0 1,1 7-52,-2 3 1,6-2 100,-6 1 1,7 1 101,-1 5 0,4 5 20,5-1 0,-1 1 152,6-6 0,2 6-80,8 0 1,4 4 215,11-4 0,3-1-64,6-4 0,7 0 10,3-1 1,4 0-178,1-5 1,7 3 61,2-7 0,0 0-624,1-5 0,-14 0 596,0 0 0,-1 6 0,-2 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3.629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486 1 9998,'-7'8'323,"4"5"-150,-7-3 0,1 3-146,-6 1 0,-6 8 100,-4 2 1,-1-1-181,1 1 0,-1-4-1,7 5 1,-6-7-61,6 1 0,-3-3 102,3-1 0,4-5-97,0 0 0,1-7-64,4 2 140,-3-3 1,-2-2 17,0 0 1,6-7 7,-1-3 0,5-3 74,-5-2 1,5-4-71,-5-1 0,6-1-56,-6 1 1,5 2 14,-5-6 1,7 6-349,-2-2 0,-2 4-55,2 1 0,-1 1 447,1-1 0,3 0 0,-4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4.03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221 0 7569,'8'0'233,"-1"7"1,-9-6 408,-3 4 0,-3-3-397,-6-2 1,-1 5-165,0 0 0,-4 5-45,-1-6-30,0 8 1,6-9 19,-1 7 1,0-2-129,1 2 0,-1 3-56,0-3 0,5 3 86,1 2 1,5-1-63,-1 1 1,4 1 49,1 4 1,1-7-9,4 6 1,5-5 88,10 5 1,4-7 17,11-3 1,2 0 51,7 0 0,0 3-55,0-7 0,-1 0 207,-4-5 1,0 0-58,-9 0 0,-3-2 94,-7-3 1,-5-3-41,-1-7 1,-1 0-8,-8 1 0,0-1-57,-5 0 1,0 1-117,0-1 1,-1 0-231,-4 1 1,-3-1 137,-7 0 1,-6 5-255,-4 1 0,-8 5 150,-1-1 1,0-1-791,4 1 1,1 0 949,0 5 0,6 7 0,2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4.74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0 574 7569,'15'4'93,"0"1"-93,0 0 0,-1-5-5,1 0 0,5-1-3,-1-4 1,7-3 599,-1-7-360,9 0 0,-1-4 28,6-1 0,-5-6 21,5 1 1,1-2-112,4-3 0,-7-1-12,-2-3 0,-4 3-156,-2-3 0,-6-2 103,-3 1 0,-4 1-75,-1 5 1,-2 4-45,-4 1 1,0 6-107,-5-2 1,-2 4-151,3 1 1,-10 7 122,-5 3 0,-9 3 49,-6 2 1,2 5 48,-1 0 0,-2 11 68,-9-1 1,4 5-61,-3-1 0,-2 4-19,2 7 1,-2-1 21,2 0 0,3 6 7,-4-1 1,4 7-119,2-2 1,-1-1 116,1 1 0,5 0-112,-1 5 0,9-5 72,1 0 1,2-4 70,8 4 0,0-6-69,5 1 0,7-3 92,3-2 1,9-6-9,6-3 0,2-9 38,3-1 1,1-7 8,3 2 0,-1-5-34,6-5 0,-1-3 140,1-7 0,-3-1-80,-7-3 1,-4 2 74,-1-2 1,-6 1-63,2-2 1,-6 9-76,-4-4 0,-2 5 2,-3 0-259,-3 4 7,4 6 82,-6 0 5,-6 6 1,-1 2 28,-3 7 1,4 0-56,6 0 0,-5-1 44,0 1 0,0 0 82,5-1 1,7 1 6,3 0 1,3-5 105,1-1 0,6-5 70,0 1 0,6-4-47,-2-1 0,-1 0 79,2 0 0,-1-1-40,5-4 1,1-4 28,-1-5 0,-1-3-77,-4-2 1,3 3 111,-8-4 0,1-1-16,-5 1 0,-2 0-14,-4 6 0,-2-6-176,-7 1 0,-2 4 71,-3 5 0,-9 2-184,-11-2 0,-3 4 64,-1 6 1,-5 0-230,-1 0 0,1 1 121,5 4 1,1 3-88,3 7 1,-1 0-120,7-1 1,-6 1-686,6 0 105,-1-1 948,5 1 0,7 0 0,2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4.98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427 0 7569,'23'0'0,"3"0"-452,-6 0 282,-1 0 1,-4 0 302,0 0 0,-5 2 370,-1 3 1,-4 3-215,5 7 0,-7 1-113,2 4 0,-2-3-3,2 8-30,-3-1 1,5 6 19,-7-1 1,0 1 0,0-1 0,-2 0-149,-3 1 1,-3 4 45,-7 0 0,-6 7-143,-4-2 0,-4 4 55,-5 1 1,1 2-183,-6 3 0,1-8 97,-1 3 1,-3-7-327,2-2 0,3-3-308,-2-12 0,4-7 78,-4-8 668,13-4 0,-8-1 0,11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5.407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147 30 7647,'-6'-8'520,"2"1"-526,-5 7 94,-1-6 1,-5 4-144,1-3 1,-1 5 98,0 5 1,5-2-124,1 7 0,0 0 80,0 5 1,-3-1-63,7 1 1,0 0 49,5 0 1,0-1-102,0 1 1,2 0 150,3-1 1,5-4-46,9 0 0,4-5 178,7 5 0,-1-7-52,0 2 0,2-4 83,4-1 0,-9-4-33,3-1 0,-4-7 29,-1 2 1,-3-3-17,-6-1 0,-2-1-28,-3 0 1,-4-4-79,-6-1 0,0 5 60,0 6 0,-3-1-213,-7-5 1,-4 2 46,-11 3 0,-3 4-315,4 6 0,-4 0 151,-1 0 1,1 0-574,4 0 1,-3 0 17,8 0 748,-1 6 0,6 2 0,-1 7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5.974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0 104 7569,'33'-9'-398,"-3"5"249,-4-5 0,-3 3 341,-4-4 1,-1-1 418,2 6 1,-4-5-290,4 5 1,-9-2-128,-1 3 1,0 2-122,4-3 63,1-3 1,0 6-99,-1-3 151,1 4-261,0 1 0,-2 6 60,-3 4 1,-4 0-38,-6 5 0,0-4-13,0 9 0,0 1-180,0-2 0,-5 8 20,0-3 0,-4-1 128,4 1 0,-5-4 34,5 4 1,-5-6-68,5 2 226,0-4-107,5-1 0,2-7 126,3-3 0,3-3-74,7-2 1,4-2 22,1-3 0,6-3-15,-1-7 1,2 1 90,3-1 0,-2 0-54,-4 1 0,-1-1-29,-3 0 1,-4 0-106,4 1 1,-9 6 90,-1 3 1,-5 1-141,4 0 82,-5 2-268,2-5 139,-6 14 1,0 1 9,0 7 0,5-5 63,0-1 0,2 1 7,-3 5 0,5-5 128,5-1 0,1-4-124,0 5 0,4-7 174,1 2 0,0-3-42,-6-2 1,6 0 236,-1 0-123,1-7 1,-5-1-88,-1-6 0,-1 4 3,-3 0 0,2 0-25,-7-5 1,4-4 18,-4-1 0,2 1-15,-2 4 0,-5-5-104,0 1 1,-7 1 85,-7 8 0,-8-1-160,-2 6 0,-6 0-63,-4 5 1,1 6-86,-6 4 0,2 3-18,-3 2 1,5 1 76,5 4 0,1-4-445,-1 4 1,7-4-49,4-1 675,9-7 0,-3 5 0,5-5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6.258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192 221 7569,'29'-36'-80,"1"5"11,-1-3 144,-6 3 1,-2 8 131,-6 4 0,-5 2 200,-1 3 23,-5 5-15,2 3-22,-6 6-265,0 6 0,-1 3-101,-4 5 0,1 3-237,-5 2 191,-1 4 0,-10 13-174,1 3 1,-3 5 109,3 5 1,1-3-79,-7 3 0,2 2 60,-1-2 1,-2 1-85,6-1 1,-4-3 18,4 3 0,1-5-5,4-5 1,0 2-99,0-7 0,7 6 45,3-6 1,4-6-36,1-9 0,0-2 259,0-3 0,0-6 0,13 6 0,3-6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5-02T21:10:36.541"/>
    </inkml:context>
    <inkml:brush xml:id="br0">
      <inkml:brushProperty name="width" value="0.17143" units="cm"/>
      <inkml:brushProperty name="height" value="0.17143" units="cm"/>
      <inkml:brushProperty name="color" value="#33CCFF"/>
    </inkml:brush>
  </inkml:definitions>
  <inkml:trace contextRef="#ctx0" brushRef="#br0">73 177 7569,'22'-5'0,"-2"1"0,-4-6-216,-1 5 223,0-7 1,4 9 179,1-7 0,0 2 53,-6-2 1,1-3 232,0 4-336,-1-5 1,-1 0 27,-3-1 0,2 5-13,-7 0 1,-1 6-98,-4-6 0,-1 7 82,-4-2 0,-5 3-239,-9 2 1,1 0 104,-7 0 0,5 5-276,-4 0 0,-1 6 93,-4-1 0,1 8-30,4 2 0,-2 6 121,6-2 0,2-1 29,8 2 1,-1-3 162,6 3 0,2 3-45,8-4 0,9-3 77,11-1 1,4 1-67,6-1 1,2-1 161,7-4 0,0-5-98,0 0 0,7-5-100,3 4 0,-2-5-186,2 1 1,-13-2-711,-2 2 863,-6-4 0,-4 13 0,1-6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3DA70-58D1-40D3-9D53-E16CF4D45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1B1B9CB-9961-4606-89AA-CA742B09E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698FE8-6A74-4CD0-9E25-C5734A72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6CE70C-A98E-457B-BC3C-2767558D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19FE7E-CD69-4DFC-B42B-3834AE2F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014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6F1A43-1487-424C-9E0E-C82AA718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E194982-D296-4DAD-B778-E88063AA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F97D848-C626-4868-9824-D9660B36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F03638-50D2-4434-A78A-B0B40902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FD9380-53C9-4DC4-9C83-6F62D6A9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604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281FC80-1BC2-434A-8963-2899A52FA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1B02DCB-B748-4394-B4BA-57EA6BE86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9FCFD68-831E-4558-AFB4-E8E90ECF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088437-B946-4A61-A8A6-FD7C5B7EB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381A059-F9EB-44F4-ABF3-0E495ADD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686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40725-A3D7-41D3-AFAF-AFD607C4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C890A9-C4C8-42D6-AABB-39054743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2E653C-3678-4807-9E2F-1C11432E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F02EBB-64E9-4D21-89D3-97294AA9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D85592-2A4B-4F2F-BFF5-FA021364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38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FE2D8-E3BC-4EFB-977D-50DF4D09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56ADEB7-C522-46E3-860F-F22FA0F4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BD2F51-9294-4A81-9FD2-E65D400C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96F4A3-A771-4221-8CAA-FE96E09C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F917A4-8F5D-4AD9-A4D7-3F1CE046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816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818CF3-7195-4F50-A38E-0AA694CD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8758B0-C9F9-43A1-A02B-E1911F538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17B5FBC-B17C-420B-A667-90D941BEB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ACC6633-AB39-4AF5-971F-DB633C07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F31F18-0DA8-4190-ABC5-2C841DF2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3FD2E3-DEC5-4835-AA4C-C1AE7AED4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189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1A3CA-0BE7-4AF4-82B3-F3518782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E63A022-7D7C-4315-B720-D4582E6B3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01BBC72-932B-42BC-9D42-92508239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3AF0DCB-5394-4C3F-84DE-F696CB6CC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2574826-3A44-472B-A1CE-85140B623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D218171-72CD-46ED-A86A-E5F79AEA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1666F97-2993-4BB2-BA84-7F5B9B4C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0B1E0DF-5D29-415E-A4D9-441D2A5A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22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8DAD9-5400-4749-8C8F-1A3431A0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7494C9E-3243-4A2A-A05E-1D95C096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B404DA-CF74-4EC4-B64C-9EEEC6B8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8A0069-ABF9-42EB-B719-2B599DF9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06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D2B320B-650F-4EA4-890E-313A52587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C975C67-1688-4767-82DA-9A5B9C37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5CAF649-3E47-4828-AD1E-8B8EDAED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331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D8B653-9780-4A90-8870-FF05E196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39C96D-B496-4146-9060-73F8B277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3DA1259-187E-4A8E-871C-6C21FA408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6E5855-96EF-4F13-950F-FDA24C46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6E222B0-C6B2-43B4-A428-294AD58D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C6E763E-969D-4490-9E4A-2C228813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729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50551-AD90-41F1-9BA9-C98BA34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6D6D64D-C972-4E0D-8C0C-4D8DE99BE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B7E027-B193-494A-8E58-C2D127A87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53EBC04-8CC5-4AE3-8DF2-79602842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F1FC6-F25D-4062-9EE8-CBA5A250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3D2915-ABFF-45B6-8F81-F027B4E5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65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628E65E-4055-4392-9259-3257525E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3597E0-2103-4061-982F-8F8526B6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0A889F1-C7FE-4A09-82A2-F4CDFBA4B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74AA-50AD-46BF-B5C1-A3739791AFF0}" type="datetimeFigureOut">
              <a:rPr lang="nl-BE" smtClean="0"/>
              <a:t>8/05/2019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27DEF4-848D-42E5-B177-39860CA00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4742227-6C7F-4992-9F72-92A69CB36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D775D-AAA7-43A3-81A9-5B01D082D995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032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57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560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40.png"/><Relationship Id="rId3" Type="http://schemas.openxmlformats.org/officeDocument/2006/relationships/image" Target="../media/image15.png"/><Relationship Id="rId7" Type="http://schemas.openxmlformats.org/officeDocument/2006/relationships/image" Target="../media/image610.png"/><Relationship Id="rId12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11" Type="http://schemas.openxmlformats.org/officeDocument/2006/relationships/image" Target="../media/image630.png"/><Relationship Id="rId5" Type="http://schemas.openxmlformats.org/officeDocument/2006/relationships/image" Target="../media/image600.png"/><Relationship Id="rId15" Type="http://schemas.openxmlformats.org/officeDocument/2006/relationships/image" Target="../media/image650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620.png"/><Relationship Id="rId1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74.png"/><Relationship Id="rId3" Type="http://schemas.openxmlformats.org/officeDocument/2006/relationships/image" Target="../media/image18.png"/><Relationship Id="rId7" Type="http://schemas.openxmlformats.org/officeDocument/2006/relationships/image" Target="../media/image71.png"/><Relationship Id="rId12" Type="http://schemas.openxmlformats.org/officeDocument/2006/relationships/customXml" Target="../ink/ink14.xml"/><Relationship Id="rId17" Type="http://schemas.openxmlformats.org/officeDocument/2006/relationships/image" Target="../media/image76.png"/><Relationship Id="rId2" Type="http://schemas.openxmlformats.org/officeDocument/2006/relationships/image" Target="../media/image17.png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5" Type="http://schemas.openxmlformats.org/officeDocument/2006/relationships/image" Target="../media/image75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72.png"/><Relationship Id="rId14" Type="http://schemas.openxmlformats.org/officeDocument/2006/relationships/customXml" Target="../ink/ink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89.png"/><Relationship Id="rId12" Type="http://schemas.openxmlformats.org/officeDocument/2006/relationships/customXml" Target="../ink/ink22.xml"/><Relationship Id="rId17" Type="http://schemas.openxmlformats.org/officeDocument/2006/relationships/image" Target="../media/image94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.xml"/><Relationship Id="rId11" Type="http://schemas.openxmlformats.org/officeDocument/2006/relationships/image" Target="../media/image91.png"/><Relationship Id="rId5" Type="http://schemas.openxmlformats.org/officeDocument/2006/relationships/image" Target="../media/image88.png"/><Relationship Id="rId15" Type="http://schemas.openxmlformats.org/officeDocument/2006/relationships/image" Target="../media/image93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90.png"/><Relationship Id="rId14" Type="http://schemas.openxmlformats.org/officeDocument/2006/relationships/customXml" Target="../ink/ink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../media/image100.png"/><Relationship Id="rId18" Type="http://schemas.openxmlformats.org/officeDocument/2006/relationships/customXml" Target="../ink/ink33.xml"/><Relationship Id="rId26" Type="http://schemas.openxmlformats.org/officeDocument/2006/relationships/customXml" Target="../ink/ink37.xml"/><Relationship Id="rId3" Type="http://schemas.openxmlformats.org/officeDocument/2006/relationships/image" Target="../media/image95.png"/><Relationship Id="rId21" Type="http://schemas.openxmlformats.org/officeDocument/2006/relationships/image" Target="../media/image104.png"/><Relationship Id="rId7" Type="http://schemas.openxmlformats.org/officeDocument/2006/relationships/image" Target="../media/image97.png"/><Relationship Id="rId12" Type="http://schemas.openxmlformats.org/officeDocument/2006/relationships/customXml" Target="../ink/ink30.xml"/><Relationship Id="rId17" Type="http://schemas.openxmlformats.org/officeDocument/2006/relationships/image" Target="../media/image102.png"/><Relationship Id="rId25" Type="http://schemas.openxmlformats.org/officeDocument/2006/relationships/image" Target="../media/image106.png"/><Relationship Id="rId2" Type="http://schemas.openxmlformats.org/officeDocument/2006/relationships/customXml" Target="../ink/ink25.xml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29" Type="http://schemas.openxmlformats.org/officeDocument/2006/relationships/image" Target="../media/image10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7.xml"/><Relationship Id="rId11" Type="http://schemas.openxmlformats.org/officeDocument/2006/relationships/image" Target="../media/image99.png"/><Relationship Id="rId24" Type="http://schemas.openxmlformats.org/officeDocument/2006/relationships/customXml" Target="../ink/ink36.xml"/><Relationship Id="rId5" Type="http://schemas.openxmlformats.org/officeDocument/2006/relationships/image" Target="../media/image96.png"/><Relationship Id="rId15" Type="http://schemas.openxmlformats.org/officeDocument/2006/relationships/image" Target="../media/image101.png"/><Relationship Id="rId23" Type="http://schemas.openxmlformats.org/officeDocument/2006/relationships/image" Target="../media/image105.png"/><Relationship Id="rId28" Type="http://schemas.openxmlformats.org/officeDocument/2006/relationships/customXml" Target="../ink/ink38.xml"/><Relationship Id="rId10" Type="http://schemas.openxmlformats.org/officeDocument/2006/relationships/customXml" Target="../ink/ink29.xml"/><Relationship Id="rId19" Type="http://schemas.openxmlformats.org/officeDocument/2006/relationships/image" Target="../media/image103.png"/><Relationship Id="rId31" Type="http://schemas.openxmlformats.org/officeDocument/2006/relationships/image" Target="../media/image109.png"/><Relationship Id="rId4" Type="http://schemas.openxmlformats.org/officeDocument/2006/relationships/customXml" Target="../ink/ink26.xml"/><Relationship Id="rId9" Type="http://schemas.openxmlformats.org/officeDocument/2006/relationships/image" Target="../media/image98.png"/><Relationship Id="rId14" Type="http://schemas.openxmlformats.org/officeDocument/2006/relationships/customXml" Target="../ink/ink31.xml"/><Relationship Id="rId22" Type="http://schemas.openxmlformats.org/officeDocument/2006/relationships/customXml" Target="../ink/ink35.xml"/><Relationship Id="rId27" Type="http://schemas.openxmlformats.org/officeDocument/2006/relationships/image" Target="../media/image107.png"/><Relationship Id="rId30" Type="http://schemas.openxmlformats.org/officeDocument/2006/relationships/customXml" Target="../ink/ink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12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2.xml"/><Relationship Id="rId5" Type="http://schemas.openxmlformats.org/officeDocument/2006/relationships/image" Target="../media/image111.png"/><Relationship Id="rId4" Type="http://schemas.openxmlformats.org/officeDocument/2006/relationships/customXml" Target="../ink/ink4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118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" Type="http://schemas.openxmlformats.org/officeDocument/2006/relationships/image" Target="../media/image113.png"/><Relationship Id="rId21" Type="http://schemas.openxmlformats.org/officeDocument/2006/relationships/image" Target="../media/image122.png"/><Relationship Id="rId34" Type="http://schemas.openxmlformats.org/officeDocument/2006/relationships/customXml" Target="../ink/ink59.xml"/><Relationship Id="rId7" Type="http://schemas.openxmlformats.org/officeDocument/2006/relationships/image" Target="../media/image115.png"/><Relationship Id="rId12" Type="http://schemas.openxmlformats.org/officeDocument/2006/relationships/customXml" Target="../ink/ink48.xml"/><Relationship Id="rId17" Type="http://schemas.openxmlformats.org/officeDocument/2006/relationships/image" Target="../media/image120.png"/><Relationship Id="rId25" Type="http://schemas.openxmlformats.org/officeDocument/2006/relationships/image" Target="../media/image124.png"/><Relationship Id="rId33" Type="http://schemas.openxmlformats.org/officeDocument/2006/relationships/image" Target="../media/image128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5.xml"/><Relationship Id="rId11" Type="http://schemas.openxmlformats.org/officeDocument/2006/relationships/image" Target="../media/image117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5" Type="http://schemas.openxmlformats.org/officeDocument/2006/relationships/image" Target="../media/image114.png"/><Relationship Id="rId15" Type="http://schemas.openxmlformats.org/officeDocument/2006/relationships/image" Target="../media/image119.png"/><Relationship Id="rId23" Type="http://schemas.openxmlformats.org/officeDocument/2006/relationships/image" Target="../media/image123.png"/><Relationship Id="rId28" Type="http://schemas.openxmlformats.org/officeDocument/2006/relationships/customXml" Target="../ink/ink56.xml"/><Relationship Id="rId10" Type="http://schemas.openxmlformats.org/officeDocument/2006/relationships/customXml" Target="../ink/ink47.xml"/><Relationship Id="rId19" Type="http://schemas.openxmlformats.org/officeDocument/2006/relationships/image" Target="../media/image121.png"/><Relationship Id="rId31" Type="http://schemas.openxmlformats.org/officeDocument/2006/relationships/image" Target="../media/image127.png"/><Relationship Id="rId4" Type="http://schemas.openxmlformats.org/officeDocument/2006/relationships/customXml" Target="../ink/ink44.xml"/><Relationship Id="rId9" Type="http://schemas.openxmlformats.org/officeDocument/2006/relationships/image" Target="../media/image116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125.png"/><Relationship Id="rId30" Type="http://schemas.openxmlformats.org/officeDocument/2006/relationships/customXml" Target="../ink/ink57.xml"/><Relationship Id="rId35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3.xml"/><Relationship Id="rId3" Type="http://schemas.openxmlformats.org/officeDocument/2006/relationships/image" Target="../media/image131.png"/><Relationship Id="rId7" Type="http://schemas.openxmlformats.org/officeDocument/2006/relationships/image" Target="../media/image133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2.xml"/><Relationship Id="rId11" Type="http://schemas.openxmlformats.org/officeDocument/2006/relationships/image" Target="../media/image135.png"/><Relationship Id="rId5" Type="http://schemas.openxmlformats.org/officeDocument/2006/relationships/image" Target="../media/image132.png"/><Relationship Id="rId10" Type="http://schemas.openxmlformats.org/officeDocument/2006/relationships/customXml" Target="../ink/ink64.xml"/><Relationship Id="rId4" Type="http://schemas.openxmlformats.org/officeDocument/2006/relationships/customXml" Target="../ink/ink61.xml"/><Relationship Id="rId9" Type="http://schemas.openxmlformats.org/officeDocument/2006/relationships/image" Target="../media/image1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38.png"/><Relationship Id="rId12" Type="http://schemas.openxmlformats.org/officeDocument/2006/relationships/customXml" Target="../ink/ink70.xml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7.xml"/><Relationship Id="rId11" Type="http://schemas.openxmlformats.org/officeDocument/2006/relationships/image" Target="../media/image140.png"/><Relationship Id="rId5" Type="http://schemas.openxmlformats.org/officeDocument/2006/relationships/image" Target="../media/image137.png"/><Relationship Id="rId10" Type="http://schemas.openxmlformats.org/officeDocument/2006/relationships/customXml" Target="../ink/ink69.xml"/><Relationship Id="rId4" Type="http://schemas.openxmlformats.org/officeDocument/2006/relationships/customXml" Target="../ink/ink66.xml"/><Relationship Id="rId9" Type="http://schemas.openxmlformats.org/officeDocument/2006/relationships/image" Target="../media/image1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image" Target="../media/image147.png"/><Relationship Id="rId18" Type="http://schemas.openxmlformats.org/officeDocument/2006/relationships/customXml" Target="../ink/ink79.xml"/><Relationship Id="rId3" Type="http://schemas.openxmlformats.org/officeDocument/2006/relationships/image" Target="../media/image142.png"/><Relationship Id="rId7" Type="http://schemas.openxmlformats.org/officeDocument/2006/relationships/image" Target="../media/image144.png"/><Relationship Id="rId12" Type="http://schemas.openxmlformats.org/officeDocument/2006/relationships/customXml" Target="../ink/ink76.xml"/><Relationship Id="rId17" Type="http://schemas.openxmlformats.org/officeDocument/2006/relationships/image" Target="../media/image149.png"/><Relationship Id="rId2" Type="http://schemas.openxmlformats.org/officeDocument/2006/relationships/customXml" Target="../ink/ink71.xml"/><Relationship Id="rId16" Type="http://schemas.openxmlformats.org/officeDocument/2006/relationships/customXml" Target="../ink/ink7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73.xml"/><Relationship Id="rId11" Type="http://schemas.openxmlformats.org/officeDocument/2006/relationships/image" Target="../media/image146.png"/><Relationship Id="rId5" Type="http://schemas.openxmlformats.org/officeDocument/2006/relationships/image" Target="../media/image143.png"/><Relationship Id="rId15" Type="http://schemas.openxmlformats.org/officeDocument/2006/relationships/image" Target="../media/image148.png"/><Relationship Id="rId10" Type="http://schemas.openxmlformats.org/officeDocument/2006/relationships/customXml" Target="../ink/ink75.xml"/><Relationship Id="rId19" Type="http://schemas.openxmlformats.org/officeDocument/2006/relationships/image" Target="../media/image150.png"/><Relationship Id="rId4" Type="http://schemas.openxmlformats.org/officeDocument/2006/relationships/customXml" Target="../ink/ink72.xml"/><Relationship Id="rId9" Type="http://schemas.openxmlformats.org/officeDocument/2006/relationships/image" Target="../media/image145.png"/><Relationship Id="rId14" Type="http://schemas.openxmlformats.org/officeDocument/2006/relationships/customXml" Target="../ink/ink77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90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9" Type="http://schemas.openxmlformats.org/officeDocument/2006/relationships/image" Target="../media/image162.png"/><Relationship Id="rId21" Type="http://schemas.openxmlformats.org/officeDocument/2006/relationships/image" Target="../media/image153.png"/><Relationship Id="rId34" Type="http://schemas.openxmlformats.org/officeDocument/2006/relationships/customXml" Target="../ink/ink96.xml"/><Relationship Id="rId42" Type="http://schemas.openxmlformats.org/officeDocument/2006/relationships/customXml" Target="../ink/ink100.xml"/><Relationship Id="rId47" Type="http://schemas.openxmlformats.org/officeDocument/2006/relationships/image" Target="../media/image166.png"/><Relationship Id="rId50" Type="http://schemas.openxmlformats.org/officeDocument/2006/relationships/customXml" Target="../ink/ink104.xml"/><Relationship Id="rId55" Type="http://schemas.openxmlformats.org/officeDocument/2006/relationships/image" Target="../media/image170.png"/><Relationship Id="rId7" Type="http://schemas.openxmlformats.org/officeDocument/2006/relationships/image" Target="../media/image1460.png"/><Relationship Id="rId12" Type="http://schemas.openxmlformats.org/officeDocument/2006/relationships/customXml" Target="../ink/ink85.xml"/><Relationship Id="rId17" Type="http://schemas.openxmlformats.org/officeDocument/2006/relationships/image" Target="../media/image151.png"/><Relationship Id="rId25" Type="http://schemas.openxmlformats.org/officeDocument/2006/relationships/image" Target="../media/image155.png"/><Relationship Id="rId33" Type="http://schemas.openxmlformats.org/officeDocument/2006/relationships/image" Target="../media/image159.png"/><Relationship Id="rId38" Type="http://schemas.openxmlformats.org/officeDocument/2006/relationships/customXml" Target="../ink/ink98.xml"/><Relationship Id="rId46" Type="http://schemas.openxmlformats.org/officeDocument/2006/relationships/customXml" Target="../ink/ink102.xml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0" Type="http://schemas.openxmlformats.org/officeDocument/2006/relationships/customXml" Target="../ink/ink89.xml"/><Relationship Id="rId29" Type="http://schemas.openxmlformats.org/officeDocument/2006/relationships/image" Target="../media/image157.png"/><Relationship Id="rId41" Type="http://schemas.openxmlformats.org/officeDocument/2006/relationships/image" Target="../media/image163.png"/><Relationship Id="rId54" Type="http://schemas.openxmlformats.org/officeDocument/2006/relationships/customXml" Target="../ink/ink10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2.xml"/><Relationship Id="rId11" Type="http://schemas.openxmlformats.org/officeDocument/2006/relationships/image" Target="../media/image1480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161.png"/><Relationship Id="rId40" Type="http://schemas.openxmlformats.org/officeDocument/2006/relationships/customXml" Target="../ink/ink99.xml"/><Relationship Id="rId45" Type="http://schemas.openxmlformats.org/officeDocument/2006/relationships/image" Target="../media/image165.png"/><Relationship Id="rId53" Type="http://schemas.openxmlformats.org/officeDocument/2006/relationships/image" Target="../media/image169.png"/><Relationship Id="rId5" Type="http://schemas.openxmlformats.org/officeDocument/2006/relationships/image" Target="../media/image1450.png"/><Relationship Id="rId15" Type="http://schemas.openxmlformats.org/officeDocument/2006/relationships/image" Target="../media/image1500.png"/><Relationship Id="rId23" Type="http://schemas.openxmlformats.org/officeDocument/2006/relationships/image" Target="../media/image154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49" Type="http://schemas.openxmlformats.org/officeDocument/2006/relationships/image" Target="../media/image167.png"/><Relationship Id="rId57" Type="http://schemas.openxmlformats.org/officeDocument/2006/relationships/image" Target="../media/image171.png"/><Relationship Id="rId10" Type="http://schemas.openxmlformats.org/officeDocument/2006/relationships/customXml" Target="../ink/ink84.xml"/><Relationship Id="rId19" Type="http://schemas.openxmlformats.org/officeDocument/2006/relationships/image" Target="../media/image152.png"/><Relationship Id="rId31" Type="http://schemas.openxmlformats.org/officeDocument/2006/relationships/image" Target="../media/image158.png"/><Relationship Id="rId44" Type="http://schemas.openxmlformats.org/officeDocument/2006/relationships/customXml" Target="../ink/ink101.xml"/><Relationship Id="rId52" Type="http://schemas.openxmlformats.org/officeDocument/2006/relationships/customXml" Target="../ink/ink105.xml"/><Relationship Id="rId4" Type="http://schemas.openxmlformats.org/officeDocument/2006/relationships/customXml" Target="../ink/ink81.xml"/><Relationship Id="rId9" Type="http://schemas.openxmlformats.org/officeDocument/2006/relationships/image" Target="../media/image1470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156.png"/><Relationship Id="rId30" Type="http://schemas.openxmlformats.org/officeDocument/2006/relationships/customXml" Target="../ink/ink94.xml"/><Relationship Id="rId35" Type="http://schemas.openxmlformats.org/officeDocument/2006/relationships/image" Target="../media/image160.png"/><Relationship Id="rId43" Type="http://schemas.openxmlformats.org/officeDocument/2006/relationships/image" Target="../media/image164.png"/><Relationship Id="rId48" Type="http://schemas.openxmlformats.org/officeDocument/2006/relationships/customXml" Target="../ink/ink103.xml"/><Relationship Id="rId56" Type="http://schemas.openxmlformats.org/officeDocument/2006/relationships/customXml" Target="../ink/ink107.xml"/><Relationship Id="rId8" Type="http://schemas.openxmlformats.org/officeDocument/2006/relationships/customXml" Target="../ink/ink83.xml"/><Relationship Id="rId51" Type="http://schemas.openxmlformats.org/officeDocument/2006/relationships/image" Target="../media/image168.png"/><Relationship Id="rId3" Type="http://schemas.openxmlformats.org/officeDocument/2006/relationships/image" Target="../media/image14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customXml" Target="../ink/ink10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7.png"/><Relationship Id="rId12" Type="http://schemas.openxmlformats.org/officeDocument/2006/relationships/customXml" Target="../ink/ink114.xml"/><Relationship Id="rId17" Type="http://schemas.openxmlformats.org/officeDocument/2006/relationships/image" Target="../media/image192.png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1.xml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5" Type="http://schemas.openxmlformats.org/officeDocument/2006/relationships/image" Target="../media/image191.png"/><Relationship Id="rId10" Type="http://schemas.openxmlformats.org/officeDocument/2006/relationships/customXml" Target="../ink/ink113.xml"/><Relationship Id="rId4" Type="http://schemas.openxmlformats.org/officeDocument/2006/relationships/customXml" Target="../ink/ink110.xml"/><Relationship Id="rId9" Type="http://schemas.openxmlformats.org/officeDocument/2006/relationships/image" Target="../media/image188.png"/><Relationship Id="rId14" Type="http://schemas.openxmlformats.org/officeDocument/2006/relationships/customXml" Target="../ink/ink1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0.xml"/><Relationship Id="rId13" Type="http://schemas.openxmlformats.org/officeDocument/2006/relationships/image" Target="../media/image174.png"/><Relationship Id="rId18" Type="http://schemas.openxmlformats.org/officeDocument/2006/relationships/customXml" Target="../ink/ink125.xml"/><Relationship Id="rId26" Type="http://schemas.openxmlformats.org/officeDocument/2006/relationships/customXml" Target="../ink/ink129.xml"/><Relationship Id="rId3" Type="http://schemas.openxmlformats.org/officeDocument/2006/relationships/image" Target="../media/image173.png"/><Relationship Id="rId21" Type="http://schemas.openxmlformats.org/officeDocument/2006/relationships/image" Target="../media/image178.png"/><Relationship Id="rId7" Type="http://schemas.openxmlformats.org/officeDocument/2006/relationships/image" Target="../media/image195.png"/><Relationship Id="rId12" Type="http://schemas.openxmlformats.org/officeDocument/2006/relationships/customXml" Target="../ink/ink122.xml"/><Relationship Id="rId17" Type="http://schemas.openxmlformats.org/officeDocument/2006/relationships/image" Target="../media/image176.png"/><Relationship Id="rId25" Type="http://schemas.openxmlformats.org/officeDocument/2006/relationships/image" Target="../media/image180.png"/><Relationship Id="rId2" Type="http://schemas.openxmlformats.org/officeDocument/2006/relationships/customXml" Target="../ink/ink117.xml"/><Relationship Id="rId16" Type="http://schemas.openxmlformats.org/officeDocument/2006/relationships/customXml" Target="../ink/ink124.xml"/><Relationship Id="rId20" Type="http://schemas.openxmlformats.org/officeDocument/2006/relationships/customXml" Target="../ink/ink126.xml"/><Relationship Id="rId29" Type="http://schemas.openxmlformats.org/officeDocument/2006/relationships/image" Target="../media/image18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19.xml"/><Relationship Id="rId11" Type="http://schemas.openxmlformats.org/officeDocument/2006/relationships/image" Target="../media/image197.png"/><Relationship Id="rId24" Type="http://schemas.openxmlformats.org/officeDocument/2006/relationships/customXml" Target="../ink/ink128.xml"/><Relationship Id="rId5" Type="http://schemas.openxmlformats.org/officeDocument/2006/relationships/image" Target="../media/image194.png"/><Relationship Id="rId15" Type="http://schemas.openxmlformats.org/officeDocument/2006/relationships/image" Target="../media/image175.png"/><Relationship Id="rId23" Type="http://schemas.openxmlformats.org/officeDocument/2006/relationships/image" Target="../media/image179.png"/><Relationship Id="rId28" Type="http://schemas.openxmlformats.org/officeDocument/2006/relationships/customXml" Target="../ink/ink130.xml"/><Relationship Id="rId10" Type="http://schemas.openxmlformats.org/officeDocument/2006/relationships/customXml" Target="../ink/ink121.xml"/><Relationship Id="rId19" Type="http://schemas.openxmlformats.org/officeDocument/2006/relationships/image" Target="../media/image177.png"/><Relationship Id="rId4" Type="http://schemas.openxmlformats.org/officeDocument/2006/relationships/customXml" Target="../ink/ink118.xml"/><Relationship Id="rId9" Type="http://schemas.openxmlformats.org/officeDocument/2006/relationships/image" Target="../media/image196.png"/><Relationship Id="rId14" Type="http://schemas.openxmlformats.org/officeDocument/2006/relationships/customXml" Target="../ink/ink123.xml"/><Relationship Id="rId22" Type="http://schemas.openxmlformats.org/officeDocument/2006/relationships/customXml" Target="../ink/ink127.xml"/><Relationship Id="rId27" Type="http://schemas.openxmlformats.org/officeDocument/2006/relationships/image" Target="../media/image18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515600" cy="845507"/>
          </a:xfrm>
        </p:spPr>
        <p:txBody>
          <a:bodyPr/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Gelinkte lijsten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AA1088A-F1D3-4766-90C8-297E5A24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15" y="1031495"/>
            <a:ext cx="7385875" cy="2659733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90EF4AA-9346-49AE-B28A-1683C1F4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415" y="3691228"/>
            <a:ext cx="7477316" cy="318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8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490346" cy="1341446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1558B4E-8906-4BB5-8F6C-709E518F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983" y="502518"/>
            <a:ext cx="5217795" cy="1764241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70A9CD6-F44C-4775-ABC4-215357874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23" y="2146934"/>
            <a:ext cx="8936354" cy="45262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t 32">
                <a:extLst>
                  <a:ext uri="{FF2B5EF4-FFF2-40B4-BE49-F238E27FC236}">
                    <a16:creationId xmlns:a16="http://schemas.microsoft.com/office/drawing/2014/main" id="{F362AF25-9A2B-3E4A-B2C8-93D93BF25855}"/>
                  </a:ext>
                </a:extLst>
              </p14:cNvPr>
              <p14:cNvContentPartPr/>
              <p14:nvPr/>
            </p14:nvContentPartPr>
            <p14:xfrm>
              <a:off x="8078053" y="894247"/>
              <a:ext cx="1566720" cy="529560"/>
            </p14:xfrm>
          </p:contentPart>
        </mc:Choice>
        <mc:Fallback xmlns="">
          <p:pic>
            <p:nvPicPr>
              <p:cNvPr id="32" name="Inkt 32">
                <a:extLst>
                  <a:ext uri="{FF2B5EF4-FFF2-40B4-BE49-F238E27FC236}">
                    <a16:creationId xmlns:a16="http://schemas.microsoft.com/office/drawing/2014/main" id="{F362AF25-9A2B-3E4A-B2C8-93D93BF258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6493" y="832687"/>
                <a:ext cx="16898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t 38">
                <a:extLst>
                  <a:ext uri="{FF2B5EF4-FFF2-40B4-BE49-F238E27FC236}">
                    <a16:creationId xmlns:a16="http://schemas.microsoft.com/office/drawing/2014/main" id="{5C9EED88-ED30-EA4E-82E8-028DB2A67E35}"/>
                  </a:ext>
                </a:extLst>
              </p14:cNvPr>
              <p14:cNvContentPartPr/>
              <p14:nvPr/>
            </p14:nvContentPartPr>
            <p14:xfrm>
              <a:off x="10530373" y="2047687"/>
              <a:ext cx="1630080" cy="704160"/>
            </p14:xfrm>
          </p:contentPart>
        </mc:Choice>
        <mc:Fallback xmlns="">
          <p:pic>
            <p:nvPicPr>
              <p:cNvPr id="38" name="Inkt 38">
                <a:extLst>
                  <a:ext uri="{FF2B5EF4-FFF2-40B4-BE49-F238E27FC236}">
                    <a16:creationId xmlns:a16="http://schemas.microsoft.com/office/drawing/2014/main" id="{5C9EED88-ED30-EA4E-82E8-028DB2A67E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68813" y="1986127"/>
                <a:ext cx="1753200" cy="8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22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490346" cy="1341446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0A2A99A9-9E26-4283-93FB-0B919CF1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0" y="378430"/>
            <a:ext cx="5523928" cy="2498404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9B1791D-D382-4684-AB58-E68DA08F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2359152"/>
            <a:ext cx="7818688" cy="44988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3" name="Inkt 113">
                <a:extLst>
                  <a:ext uri="{FF2B5EF4-FFF2-40B4-BE49-F238E27FC236}">
                    <a16:creationId xmlns:a16="http://schemas.microsoft.com/office/drawing/2014/main" id="{7C526A4F-682B-A046-A401-EC3DF7BB9B6B}"/>
                  </a:ext>
                </a:extLst>
              </p14:cNvPr>
              <p14:cNvContentPartPr/>
              <p14:nvPr/>
            </p14:nvContentPartPr>
            <p14:xfrm>
              <a:off x="6466333" y="5651287"/>
              <a:ext cx="365400" cy="381240"/>
            </p14:xfrm>
          </p:contentPart>
        </mc:Choice>
        <mc:Fallback xmlns="">
          <p:pic>
            <p:nvPicPr>
              <p:cNvPr id="113" name="Inkt 113">
                <a:extLst>
                  <a:ext uri="{FF2B5EF4-FFF2-40B4-BE49-F238E27FC236}">
                    <a16:creationId xmlns:a16="http://schemas.microsoft.com/office/drawing/2014/main" id="{7C526A4F-682B-A046-A401-EC3DF7BB9B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5733" y="5620687"/>
                <a:ext cx="42696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3" name="Inkt 132">
                <a:extLst>
                  <a:ext uri="{FF2B5EF4-FFF2-40B4-BE49-F238E27FC236}">
                    <a16:creationId xmlns:a16="http://schemas.microsoft.com/office/drawing/2014/main" id="{3AEC5E55-4578-F949-ABFF-2FA591E55A6F}"/>
                  </a:ext>
                </a:extLst>
              </p14:cNvPr>
              <p14:cNvContentPartPr/>
              <p14:nvPr/>
            </p14:nvContentPartPr>
            <p14:xfrm>
              <a:off x="7513933" y="5741287"/>
              <a:ext cx="1042920" cy="492480"/>
            </p14:xfrm>
          </p:contentPart>
        </mc:Choice>
        <mc:Fallback xmlns="">
          <p:pic>
            <p:nvPicPr>
              <p:cNvPr id="133" name="Inkt 132">
                <a:extLst>
                  <a:ext uri="{FF2B5EF4-FFF2-40B4-BE49-F238E27FC236}">
                    <a16:creationId xmlns:a16="http://schemas.microsoft.com/office/drawing/2014/main" id="{3AEC5E55-4578-F949-ABFF-2FA591E55A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83333" y="5710687"/>
                <a:ext cx="11041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5" name="Inkt 134">
                <a:extLst>
                  <a:ext uri="{FF2B5EF4-FFF2-40B4-BE49-F238E27FC236}">
                    <a16:creationId xmlns:a16="http://schemas.microsoft.com/office/drawing/2014/main" id="{9B0B5627-1D3B-7A4B-B5EF-02901A32A1BD}"/>
                  </a:ext>
                </a:extLst>
              </p14:cNvPr>
              <p14:cNvContentPartPr/>
              <p14:nvPr/>
            </p14:nvContentPartPr>
            <p14:xfrm>
              <a:off x="8397733" y="5175007"/>
              <a:ext cx="1016280" cy="1095840"/>
            </p14:xfrm>
          </p:contentPart>
        </mc:Choice>
        <mc:Fallback xmlns="">
          <p:pic>
            <p:nvPicPr>
              <p:cNvPr id="135" name="Inkt 134">
                <a:extLst>
                  <a:ext uri="{FF2B5EF4-FFF2-40B4-BE49-F238E27FC236}">
                    <a16:creationId xmlns:a16="http://schemas.microsoft.com/office/drawing/2014/main" id="{9B0B5627-1D3B-7A4B-B5EF-02901A32A1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67133" y="5144407"/>
                <a:ext cx="1077840" cy="11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1" name="Inkt 151">
                <a:extLst>
                  <a:ext uri="{FF2B5EF4-FFF2-40B4-BE49-F238E27FC236}">
                    <a16:creationId xmlns:a16="http://schemas.microsoft.com/office/drawing/2014/main" id="{8309C5D4-0AF7-D44A-A4B4-6808C618D13D}"/>
                  </a:ext>
                </a:extLst>
              </p14:cNvPr>
              <p14:cNvContentPartPr/>
              <p14:nvPr/>
            </p14:nvContentPartPr>
            <p14:xfrm>
              <a:off x="9672853" y="5487127"/>
              <a:ext cx="2371320" cy="656640"/>
            </p14:xfrm>
          </p:contentPart>
        </mc:Choice>
        <mc:Fallback xmlns="">
          <p:pic>
            <p:nvPicPr>
              <p:cNvPr id="151" name="Inkt 151">
                <a:extLst>
                  <a:ext uri="{FF2B5EF4-FFF2-40B4-BE49-F238E27FC236}">
                    <a16:creationId xmlns:a16="http://schemas.microsoft.com/office/drawing/2014/main" id="{8309C5D4-0AF7-D44A-A4B4-6808C618D1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42248" y="5456527"/>
                <a:ext cx="2432889" cy="71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2" name="Inkt 232">
                <a:extLst>
                  <a:ext uri="{FF2B5EF4-FFF2-40B4-BE49-F238E27FC236}">
                    <a16:creationId xmlns:a16="http://schemas.microsoft.com/office/drawing/2014/main" id="{57382429-0C18-164E-B57B-D593D17E1031}"/>
                  </a:ext>
                </a:extLst>
              </p14:cNvPr>
              <p14:cNvContentPartPr/>
              <p14:nvPr/>
            </p14:nvContentPartPr>
            <p14:xfrm>
              <a:off x="5247388" y="5174971"/>
              <a:ext cx="2182305" cy="896760"/>
            </p14:xfrm>
          </p:contentPart>
        </mc:Choice>
        <mc:Fallback xmlns="">
          <p:pic>
            <p:nvPicPr>
              <p:cNvPr id="232" name="Inkt 232">
                <a:extLst>
                  <a:ext uri="{FF2B5EF4-FFF2-40B4-BE49-F238E27FC236}">
                    <a16:creationId xmlns:a16="http://schemas.microsoft.com/office/drawing/2014/main" id="{57382429-0C18-164E-B57B-D593D17E10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16788" y="5144371"/>
                <a:ext cx="2243505" cy="9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4" name="Inkt 244">
                <a:extLst>
                  <a:ext uri="{FF2B5EF4-FFF2-40B4-BE49-F238E27FC236}">
                    <a16:creationId xmlns:a16="http://schemas.microsoft.com/office/drawing/2014/main" id="{6E08B703-AF83-614B-B1D1-0B957405F670}"/>
                  </a:ext>
                </a:extLst>
              </p14:cNvPr>
              <p14:cNvContentPartPr/>
              <p14:nvPr/>
            </p14:nvContentPartPr>
            <p14:xfrm>
              <a:off x="6435388" y="795931"/>
              <a:ext cx="4161240" cy="5411556"/>
            </p14:xfrm>
          </p:contentPart>
        </mc:Choice>
        <mc:Fallback xmlns="">
          <p:pic>
            <p:nvPicPr>
              <p:cNvPr id="244" name="Inkt 244">
                <a:extLst>
                  <a:ext uri="{FF2B5EF4-FFF2-40B4-BE49-F238E27FC236}">
                    <a16:creationId xmlns:a16="http://schemas.microsoft.com/office/drawing/2014/main" id="{6E08B703-AF83-614B-B1D1-0B957405F67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04788" y="765331"/>
                <a:ext cx="4222800" cy="54727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900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490346" cy="1341446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3A105A5-F778-4344-8F16-4FEEA099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841" y="0"/>
            <a:ext cx="8355821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t 6">
                <a:extLst>
                  <a:ext uri="{FF2B5EF4-FFF2-40B4-BE49-F238E27FC236}">
                    <a16:creationId xmlns:a16="http://schemas.microsoft.com/office/drawing/2014/main" id="{8CFAAD4C-6764-714E-B6C4-1B26C9A2214C}"/>
                  </a:ext>
                </a:extLst>
              </p14:cNvPr>
              <p14:cNvContentPartPr/>
              <p14:nvPr/>
            </p14:nvContentPartPr>
            <p14:xfrm>
              <a:off x="3169453" y="2433967"/>
              <a:ext cx="444240" cy="153720"/>
            </p14:xfrm>
          </p:contentPart>
        </mc:Choice>
        <mc:Fallback xmlns="">
          <p:pic>
            <p:nvPicPr>
              <p:cNvPr id="6" name="Inkt 6">
                <a:extLst>
                  <a:ext uri="{FF2B5EF4-FFF2-40B4-BE49-F238E27FC236}">
                    <a16:creationId xmlns:a16="http://schemas.microsoft.com/office/drawing/2014/main" id="{8CFAAD4C-6764-714E-B6C4-1B26C9A221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8853" y="2403367"/>
                <a:ext cx="50580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48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490346" cy="1341446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Oplossing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FA2F84E-BFC3-4069-A50C-B685B93F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542" y="350329"/>
            <a:ext cx="4878921" cy="2191703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8CCA115D-B7FA-4950-87CA-2EC96066D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76" y="2112264"/>
            <a:ext cx="8087488" cy="45451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t 4">
                <a:extLst>
                  <a:ext uri="{FF2B5EF4-FFF2-40B4-BE49-F238E27FC236}">
                    <a16:creationId xmlns:a16="http://schemas.microsoft.com/office/drawing/2014/main" id="{3CDACB4B-F777-B245-ACE9-3A151E116F96}"/>
                  </a:ext>
                </a:extLst>
              </p14:cNvPr>
              <p14:cNvContentPartPr/>
              <p14:nvPr/>
            </p14:nvContentPartPr>
            <p14:xfrm>
              <a:off x="9196573" y="2037247"/>
              <a:ext cx="328320" cy="455400"/>
            </p14:xfrm>
          </p:contentPart>
        </mc:Choice>
        <mc:Fallback xmlns="">
          <p:pic>
            <p:nvPicPr>
              <p:cNvPr id="5" name="Inkt 4">
                <a:extLst>
                  <a:ext uri="{FF2B5EF4-FFF2-40B4-BE49-F238E27FC236}">
                    <a16:creationId xmlns:a16="http://schemas.microsoft.com/office/drawing/2014/main" id="{3CDACB4B-F777-B245-ACE9-3A151E116F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65973" y="2006287"/>
                <a:ext cx="3898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t 5">
                <a:extLst>
                  <a:ext uri="{FF2B5EF4-FFF2-40B4-BE49-F238E27FC236}">
                    <a16:creationId xmlns:a16="http://schemas.microsoft.com/office/drawing/2014/main" id="{B2D4AE50-8358-C842-86FF-10A3720713E4}"/>
                  </a:ext>
                </a:extLst>
              </p14:cNvPr>
              <p14:cNvContentPartPr/>
              <p14:nvPr/>
            </p14:nvContentPartPr>
            <p14:xfrm>
              <a:off x="9032773" y="1724767"/>
              <a:ext cx="249120" cy="275400"/>
            </p14:xfrm>
          </p:contentPart>
        </mc:Choice>
        <mc:Fallback xmlns="">
          <p:pic>
            <p:nvPicPr>
              <p:cNvPr id="6" name="Inkt 5">
                <a:extLst>
                  <a:ext uri="{FF2B5EF4-FFF2-40B4-BE49-F238E27FC236}">
                    <a16:creationId xmlns:a16="http://schemas.microsoft.com/office/drawing/2014/main" id="{B2D4AE50-8358-C842-86FF-10A3720713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02173" y="1694167"/>
                <a:ext cx="3103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t 6">
                <a:extLst>
                  <a:ext uri="{FF2B5EF4-FFF2-40B4-BE49-F238E27FC236}">
                    <a16:creationId xmlns:a16="http://schemas.microsoft.com/office/drawing/2014/main" id="{BAC5DCDF-C373-1547-966F-172939F611B7}"/>
                  </a:ext>
                </a:extLst>
              </p14:cNvPr>
              <p14:cNvContentPartPr/>
              <p14:nvPr/>
            </p14:nvContentPartPr>
            <p14:xfrm>
              <a:off x="9921613" y="1592647"/>
              <a:ext cx="196200" cy="460800"/>
            </p14:xfrm>
          </p:contentPart>
        </mc:Choice>
        <mc:Fallback xmlns="">
          <p:pic>
            <p:nvPicPr>
              <p:cNvPr id="7" name="Inkt 6">
                <a:extLst>
                  <a:ext uri="{FF2B5EF4-FFF2-40B4-BE49-F238E27FC236}">
                    <a16:creationId xmlns:a16="http://schemas.microsoft.com/office/drawing/2014/main" id="{BAC5DCDF-C373-1547-966F-172939F611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91013" y="1562047"/>
                <a:ext cx="25740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t 7">
                <a:extLst>
                  <a:ext uri="{FF2B5EF4-FFF2-40B4-BE49-F238E27FC236}">
                    <a16:creationId xmlns:a16="http://schemas.microsoft.com/office/drawing/2014/main" id="{0D361B93-521A-B743-927E-24CDE2636D90}"/>
                  </a:ext>
                </a:extLst>
              </p14:cNvPr>
              <p14:cNvContentPartPr/>
              <p14:nvPr/>
            </p14:nvContentPartPr>
            <p14:xfrm>
              <a:off x="9302413" y="1418047"/>
              <a:ext cx="153720" cy="577080"/>
            </p14:xfrm>
          </p:contentPart>
        </mc:Choice>
        <mc:Fallback xmlns="">
          <p:pic>
            <p:nvPicPr>
              <p:cNvPr id="8" name="Inkt 7">
                <a:extLst>
                  <a:ext uri="{FF2B5EF4-FFF2-40B4-BE49-F238E27FC236}">
                    <a16:creationId xmlns:a16="http://schemas.microsoft.com/office/drawing/2014/main" id="{0D361B93-521A-B743-927E-24CDE2636D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71813" y="1387447"/>
                <a:ext cx="21528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t 11">
                <a:extLst>
                  <a:ext uri="{FF2B5EF4-FFF2-40B4-BE49-F238E27FC236}">
                    <a16:creationId xmlns:a16="http://schemas.microsoft.com/office/drawing/2014/main" id="{D3695631-40DC-5043-BB15-8BB76DDE4177}"/>
                  </a:ext>
                </a:extLst>
              </p14:cNvPr>
              <p14:cNvContentPartPr/>
              <p14:nvPr/>
            </p14:nvContentPartPr>
            <p14:xfrm>
              <a:off x="10197013" y="1836727"/>
              <a:ext cx="217440" cy="296280"/>
            </p14:xfrm>
          </p:contentPart>
        </mc:Choice>
        <mc:Fallback xmlns="">
          <p:pic>
            <p:nvPicPr>
              <p:cNvPr id="11" name="Inkt 11">
                <a:extLst>
                  <a:ext uri="{FF2B5EF4-FFF2-40B4-BE49-F238E27FC236}">
                    <a16:creationId xmlns:a16="http://schemas.microsoft.com/office/drawing/2014/main" id="{D3695631-40DC-5043-BB15-8BB76DDE417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166053" y="1805767"/>
                <a:ext cx="2786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t 21">
                <a:extLst>
                  <a:ext uri="{FF2B5EF4-FFF2-40B4-BE49-F238E27FC236}">
                    <a16:creationId xmlns:a16="http://schemas.microsoft.com/office/drawing/2014/main" id="{1DCE777B-3932-1F45-B2B0-FFFE5BE9DB9E}"/>
                  </a:ext>
                </a:extLst>
              </p14:cNvPr>
              <p14:cNvContentPartPr/>
              <p14:nvPr/>
            </p14:nvContentPartPr>
            <p14:xfrm>
              <a:off x="9408253" y="1518487"/>
              <a:ext cx="534960" cy="455400"/>
            </p14:xfrm>
          </p:contentPart>
        </mc:Choice>
        <mc:Fallback xmlns="">
          <p:pic>
            <p:nvPicPr>
              <p:cNvPr id="20" name="Inkt 21">
                <a:extLst>
                  <a:ext uri="{FF2B5EF4-FFF2-40B4-BE49-F238E27FC236}">
                    <a16:creationId xmlns:a16="http://schemas.microsoft.com/office/drawing/2014/main" id="{1DCE777B-3932-1F45-B2B0-FFFE5BE9DB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77653" y="1487887"/>
                <a:ext cx="59616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t 22">
                <a:extLst>
                  <a:ext uri="{FF2B5EF4-FFF2-40B4-BE49-F238E27FC236}">
                    <a16:creationId xmlns:a16="http://schemas.microsoft.com/office/drawing/2014/main" id="{EB5845D7-D831-244D-9085-897D1CCEE6BA}"/>
                  </a:ext>
                </a:extLst>
              </p14:cNvPr>
              <p14:cNvContentPartPr/>
              <p14:nvPr/>
            </p14:nvContentPartPr>
            <p14:xfrm>
              <a:off x="8921533" y="1899367"/>
              <a:ext cx="217440" cy="291240"/>
            </p14:xfrm>
          </p:contentPart>
        </mc:Choice>
        <mc:Fallback xmlns="">
          <p:pic>
            <p:nvPicPr>
              <p:cNvPr id="21" name="Inkt 22">
                <a:extLst>
                  <a:ext uri="{FF2B5EF4-FFF2-40B4-BE49-F238E27FC236}">
                    <a16:creationId xmlns:a16="http://schemas.microsoft.com/office/drawing/2014/main" id="{EB5845D7-D831-244D-9085-897D1CCEE6B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90933" y="1868767"/>
                <a:ext cx="278640" cy="3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96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t 18">
                <a:extLst>
                  <a:ext uri="{FF2B5EF4-FFF2-40B4-BE49-F238E27FC236}">
                    <a16:creationId xmlns:a16="http://schemas.microsoft.com/office/drawing/2014/main" id="{02E5DABB-2396-D94E-99D7-CEE6BAE4507E}"/>
                  </a:ext>
                </a:extLst>
              </p14:cNvPr>
              <p14:cNvContentPartPr/>
              <p14:nvPr/>
            </p14:nvContentPartPr>
            <p14:xfrm>
              <a:off x="1232653" y="756367"/>
              <a:ext cx="2773440" cy="466200"/>
            </p14:xfrm>
          </p:contentPart>
        </mc:Choice>
        <mc:Fallback xmlns="">
          <p:pic>
            <p:nvPicPr>
              <p:cNvPr id="18" name="Inkt 18">
                <a:extLst>
                  <a:ext uri="{FF2B5EF4-FFF2-40B4-BE49-F238E27FC236}">
                    <a16:creationId xmlns:a16="http://schemas.microsoft.com/office/drawing/2014/main" id="{02E5DABB-2396-D94E-99D7-CEE6BAE450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049" y="725767"/>
                <a:ext cx="2835008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7" name="Inkt 137">
                <a:extLst>
                  <a:ext uri="{FF2B5EF4-FFF2-40B4-BE49-F238E27FC236}">
                    <a16:creationId xmlns:a16="http://schemas.microsoft.com/office/drawing/2014/main" id="{B3621F6B-7CFA-C84D-9CE5-DDA3D830725E}"/>
                  </a:ext>
                </a:extLst>
              </p14:cNvPr>
              <p14:cNvContentPartPr/>
              <p14:nvPr/>
            </p14:nvContentPartPr>
            <p14:xfrm>
              <a:off x="1989373" y="1513087"/>
              <a:ext cx="7027560" cy="1328400"/>
            </p14:xfrm>
          </p:contentPart>
        </mc:Choice>
        <mc:Fallback xmlns="">
          <p:pic>
            <p:nvPicPr>
              <p:cNvPr id="137" name="Inkt 137">
                <a:extLst>
                  <a:ext uri="{FF2B5EF4-FFF2-40B4-BE49-F238E27FC236}">
                    <a16:creationId xmlns:a16="http://schemas.microsoft.com/office/drawing/2014/main" id="{B3621F6B-7CFA-C84D-9CE5-DDA3D83072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8773" y="1482487"/>
                <a:ext cx="7089120" cy="13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0" name="Inkt 149">
                <a:extLst>
                  <a:ext uri="{FF2B5EF4-FFF2-40B4-BE49-F238E27FC236}">
                    <a16:creationId xmlns:a16="http://schemas.microsoft.com/office/drawing/2014/main" id="{1A148AE8-E481-154A-85DC-A391B53D857A}"/>
                  </a:ext>
                </a:extLst>
              </p14:cNvPr>
              <p14:cNvContentPartPr/>
              <p14:nvPr/>
            </p14:nvContentPartPr>
            <p14:xfrm>
              <a:off x="4412893" y="1434607"/>
              <a:ext cx="772920" cy="380880"/>
            </p14:xfrm>
          </p:contentPart>
        </mc:Choice>
        <mc:Fallback xmlns="">
          <p:pic>
            <p:nvPicPr>
              <p:cNvPr id="150" name="Inkt 149">
                <a:extLst>
                  <a:ext uri="{FF2B5EF4-FFF2-40B4-BE49-F238E27FC236}">
                    <a16:creationId xmlns:a16="http://schemas.microsoft.com/office/drawing/2014/main" id="{1A148AE8-E481-154A-85DC-A391B53D85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82293" y="1403647"/>
                <a:ext cx="83412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2" name="Inkt 162">
                <a:extLst>
                  <a:ext uri="{FF2B5EF4-FFF2-40B4-BE49-F238E27FC236}">
                    <a16:creationId xmlns:a16="http://schemas.microsoft.com/office/drawing/2014/main" id="{D51B064B-06C9-424D-8DC9-BC1F78BA0FF1}"/>
                  </a:ext>
                </a:extLst>
              </p14:cNvPr>
              <p14:cNvContentPartPr/>
              <p14:nvPr/>
            </p14:nvContentPartPr>
            <p14:xfrm>
              <a:off x="7572253" y="1449727"/>
              <a:ext cx="4116960" cy="868320"/>
            </p14:xfrm>
          </p:contentPart>
        </mc:Choice>
        <mc:Fallback xmlns="">
          <p:pic>
            <p:nvPicPr>
              <p:cNvPr id="162" name="Inkt 162">
                <a:extLst>
                  <a:ext uri="{FF2B5EF4-FFF2-40B4-BE49-F238E27FC236}">
                    <a16:creationId xmlns:a16="http://schemas.microsoft.com/office/drawing/2014/main" id="{D51B064B-06C9-424D-8DC9-BC1F78BA0F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41656" y="1419127"/>
                <a:ext cx="4178155" cy="9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1" name="Inkt 221">
                <a:extLst>
                  <a:ext uri="{FF2B5EF4-FFF2-40B4-BE49-F238E27FC236}">
                    <a16:creationId xmlns:a16="http://schemas.microsoft.com/office/drawing/2014/main" id="{A0BCBF08-83CD-B848-A819-2BD24788000B}"/>
                  </a:ext>
                </a:extLst>
              </p14:cNvPr>
              <p14:cNvContentPartPr/>
              <p14:nvPr/>
            </p14:nvContentPartPr>
            <p14:xfrm>
              <a:off x="6551080" y="3260687"/>
              <a:ext cx="926280" cy="1100880"/>
            </p14:xfrm>
          </p:contentPart>
        </mc:Choice>
        <mc:Fallback xmlns="">
          <p:pic>
            <p:nvPicPr>
              <p:cNvPr id="221" name="Inkt 221">
                <a:extLst>
                  <a:ext uri="{FF2B5EF4-FFF2-40B4-BE49-F238E27FC236}">
                    <a16:creationId xmlns:a16="http://schemas.microsoft.com/office/drawing/2014/main" id="{A0BCBF08-83CD-B848-A819-2BD2478800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20120" y="3229727"/>
                <a:ext cx="987840" cy="11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1" name="Inkt 261">
                <a:extLst>
                  <a:ext uri="{FF2B5EF4-FFF2-40B4-BE49-F238E27FC236}">
                    <a16:creationId xmlns:a16="http://schemas.microsoft.com/office/drawing/2014/main" id="{CDE1C9DB-5792-8B40-BF64-CDDF543F35E5}"/>
                  </a:ext>
                </a:extLst>
              </p14:cNvPr>
              <p14:cNvContentPartPr/>
              <p14:nvPr/>
            </p14:nvContentPartPr>
            <p14:xfrm>
              <a:off x="2487040" y="3461567"/>
              <a:ext cx="8509320" cy="3191040"/>
            </p14:xfrm>
          </p:contentPart>
        </mc:Choice>
        <mc:Fallback xmlns="">
          <p:pic>
            <p:nvPicPr>
              <p:cNvPr id="261" name="Inkt 261">
                <a:extLst>
                  <a:ext uri="{FF2B5EF4-FFF2-40B4-BE49-F238E27FC236}">
                    <a16:creationId xmlns:a16="http://schemas.microsoft.com/office/drawing/2014/main" id="{CDE1C9DB-5792-8B40-BF64-CDDF543F35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6080" y="3430970"/>
                <a:ext cx="8570880" cy="3252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2" name="Inkt 272">
                <a:extLst>
                  <a:ext uri="{FF2B5EF4-FFF2-40B4-BE49-F238E27FC236}">
                    <a16:creationId xmlns:a16="http://schemas.microsoft.com/office/drawing/2014/main" id="{89639E0C-9962-3140-8177-2CEB6738194C}"/>
                  </a:ext>
                </a:extLst>
              </p14:cNvPr>
              <p14:cNvContentPartPr/>
              <p14:nvPr/>
            </p14:nvContentPartPr>
            <p14:xfrm>
              <a:off x="375640" y="5869247"/>
              <a:ext cx="1429200" cy="344520"/>
            </p14:xfrm>
          </p:contentPart>
        </mc:Choice>
        <mc:Fallback xmlns="">
          <p:pic>
            <p:nvPicPr>
              <p:cNvPr id="272" name="Inkt 272">
                <a:extLst>
                  <a:ext uri="{FF2B5EF4-FFF2-40B4-BE49-F238E27FC236}">
                    <a16:creationId xmlns:a16="http://schemas.microsoft.com/office/drawing/2014/main" id="{89639E0C-9962-3140-8177-2CEB673819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680" y="5838615"/>
                <a:ext cx="1490400" cy="406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9" name="Inkt 279">
                <a:extLst>
                  <a:ext uri="{FF2B5EF4-FFF2-40B4-BE49-F238E27FC236}">
                    <a16:creationId xmlns:a16="http://schemas.microsoft.com/office/drawing/2014/main" id="{0EE8CFE2-9D15-0040-BDF3-A9AF3AC93BFE}"/>
                  </a:ext>
                </a:extLst>
              </p14:cNvPr>
              <p14:cNvContentPartPr/>
              <p14:nvPr/>
            </p14:nvContentPartPr>
            <p14:xfrm>
              <a:off x="587320" y="4752887"/>
              <a:ext cx="873360" cy="259200"/>
            </p14:xfrm>
          </p:contentPart>
        </mc:Choice>
        <mc:Fallback xmlns="">
          <p:pic>
            <p:nvPicPr>
              <p:cNvPr id="279" name="Inkt 279">
                <a:extLst>
                  <a:ext uri="{FF2B5EF4-FFF2-40B4-BE49-F238E27FC236}">
                    <a16:creationId xmlns:a16="http://schemas.microsoft.com/office/drawing/2014/main" id="{0EE8CFE2-9D15-0040-BDF3-A9AF3AC93B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6360" y="4722287"/>
                <a:ext cx="934920" cy="3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041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Inkt 77">
                <a:extLst>
                  <a:ext uri="{FF2B5EF4-FFF2-40B4-BE49-F238E27FC236}">
                    <a16:creationId xmlns:a16="http://schemas.microsoft.com/office/drawing/2014/main" id="{D3C07317-B88B-A543-95E3-5F8CE416A3AA}"/>
                  </a:ext>
                </a:extLst>
              </p14:cNvPr>
              <p14:cNvContentPartPr/>
              <p14:nvPr/>
            </p14:nvContentPartPr>
            <p14:xfrm>
              <a:off x="5635600" y="270887"/>
              <a:ext cx="990000" cy="635400"/>
            </p14:xfrm>
          </p:contentPart>
        </mc:Choice>
        <mc:Fallback xmlns="">
          <p:pic>
            <p:nvPicPr>
              <p:cNvPr id="77" name="Inkt 77">
                <a:extLst>
                  <a:ext uri="{FF2B5EF4-FFF2-40B4-BE49-F238E27FC236}">
                    <a16:creationId xmlns:a16="http://schemas.microsoft.com/office/drawing/2014/main" id="{D3C07317-B88B-A543-95E3-5F8CE416A3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04640" y="239927"/>
                <a:ext cx="105120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9" name="Inkt 78">
                <a:extLst>
                  <a:ext uri="{FF2B5EF4-FFF2-40B4-BE49-F238E27FC236}">
                    <a16:creationId xmlns:a16="http://schemas.microsoft.com/office/drawing/2014/main" id="{56653A96-9540-6842-A19B-B9321162F1FA}"/>
                  </a:ext>
                </a:extLst>
              </p14:cNvPr>
              <p14:cNvContentPartPr/>
              <p14:nvPr/>
            </p14:nvContentPartPr>
            <p14:xfrm>
              <a:off x="6021880" y="1085567"/>
              <a:ext cx="280800" cy="328320"/>
            </p14:xfrm>
          </p:contentPart>
        </mc:Choice>
        <mc:Fallback xmlns="">
          <p:pic>
            <p:nvPicPr>
              <p:cNvPr id="79" name="Inkt 78">
                <a:extLst>
                  <a:ext uri="{FF2B5EF4-FFF2-40B4-BE49-F238E27FC236}">
                    <a16:creationId xmlns:a16="http://schemas.microsoft.com/office/drawing/2014/main" id="{56653A96-9540-6842-A19B-B9321162F1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90920" y="1054967"/>
                <a:ext cx="3420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1" name="Inkt 101">
                <a:extLst>
                  <a:ext uri="{FF2B5EF4-FFF2-40B4-BE49-F238E27FC236}">
                    <a16:creationId xmlns:a16="http://schemas.microsoft.com/office/drawing/2014/main" id="{4B2C21E9-D1C5-DC40-ABF7-CEC1F4569601}"/>
                  </a:ext>
                </a:extLst>
              </p14:cNvPr>
              <p14:cNvContentPartPr/>
              <p14:nvPr/>
            </p14:nvContentPartPr>
            <p14:xfrm>
              <a:off x="2121840" y="3334510"/>
              <a:ext cx="2990160" cy="635400"/>
            </p14:xfrm>
          </p:contentPart>
        </mc:Choice>
        <mc:Fallback xmlns="">
          <p:pic>
            <p:nvPicPr>
              <p:cNvPr id="101" name="Inkt 101">
                <a:extLst>
                  <a:ext uri="{FF2B5EF4-FFF2-40B4-BE49-F238E27FC236}">
                    <a16:creationId xmlns:a16="http://schemas.microsoft.com/office/drawing/2014/main" id="{4B2C21E9-D1C5-DC40-ABF7-CEC1F45696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1240" y="3303910"/>
                <a:ext cx="3051360" cy="69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3" name="Inkt 102">
                <a:extLst>
                  <a:ext uri="{FF2B5EF4-FFF2-40B4-BE49-F238E27FC236}">
                    <a16:creationId xmlns:a16="http://schemas.microsoft.com/office/drawing/2014/main" id="{54A88861-75ED-5641-9A4A-086A7C6733FF}"/>
                  </a:ext>
                </a:extLst>
              </p14:cNvPr>
              <p14:cNvContentPartPr/>
              <p14:nvPr/>
            </p14:nvContentPartPr>
            <p14:xfrm>
              <a:off x="8371240" y="1138487"/>
              <a:ext cx="958320" cy="434160"/>
            </p14:xfrm>
          </p:contentPart>
        </mc:Choice>
        <mc:Fallback xmlns="">
          <p:pic>
            <p:nvPicPr>
              <p:cNvPr id="103" name="Inkt 102">
                <a:extLst>
                  <a:ext uri="{FF2B5EF4-FFF2-40B4-BE49-F238E27FC236}">
                    <a16:creationId xmlns:a16="http://schemas.microsoft.com/office/drawing/2014/main" id="{54A88861-75ED-5641-9A4A-086A7C6733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40640" y="1107887"/>
                <a:ext cx="101952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6" name="Inkt 126">
                <a:extLst>
                  <a:ext uri="{FF2B5EF4-FFF2-40B4-BE49-F238E27FC236}">
                    <a16:creationId xmlns:a16="http://schemas.microsoft.com/office/drawing/2014/main" id="{BA276788-3118-4B4D-8D1B-05C1E3880517}"/>
                  </a:ext>
                </a:extLst>
              </p14:cNvPr>
              <p14:cNvContentPartPr/>
              <p14:nvPr/>
            </p14:nvContentPartPr>
            <p14:xfrm>
              <a:off x="6206920" y="3292367"/>
              <a:ext cx="3762720" cy="708840"/>
            </p14:xfrm>
          </p:contentPart>
        </mc:Choice>
        <mc:Fallback xmlns="">
          <p:pic>
            <p:nvPicPr>
              <p:cNvPr id="126" name="Inkt 126">
                <a:extLst>
                  <a:ext uri="{FF2B5EF4-FFF2-40B4-BE49-F238E27FC236}">
                    <a16:creationId xmlns:a16="http://schemas.microsoft.com/office/drawing/2014/main" id="{BA276788-3118-4B4D-8D1B-05C1E38805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6320" y="3261767"/>
                <a:ext cx="382392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5" name="Inkt 165">
                <a:extLst>
                  <a:ext uri="{FF2B5EF4-FFF2-40B4-BE49-F238E27FC236}">
                    <a16:creationId xmlns:a16="http://schemas.microsoft.com/office/drawing/2014/main" id="{D7A8BDC6-525E-7D41-88B2-768FD0FF7FB2}"/>
                  </a:ext>
                </a:extLst>
              </p14:cNvPr>
              <p14:cNvContentPartPr/>
              <p14:nvPr/>
            </p14:nvContentPartPr>
            <p14:xfrm>
              <a:off x="2227680" y="4170790"/>
              <a:ext cx="2471400" cy="312480"/>
            </p14:xfrm>
          </p:contentPart>
        </mc:Choice>
        <mc:Fallback xmlns="">
          <p:pic>
            <p:nvPicPr>
              <p:cNvPr id="165" name="Inkt 165">
                <a:extLst>
                  <a:ext uri="{FF2B5EF4-FFF2-40B4-BE49-F238E27FC236}">
                    <a16:creationId xmlns:a16="http://schemas.microsoft.com/office/drawing/2014/main" id="{D7A8BDC6-525E-7D41-88B2-768FD0FF7F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7080" y="4140190"/>
                <a:ext cx="25329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4" name="Inkt 173">
                <a:extLst>
                  <a:ext uri="{FF2B5EF4-FFF2-40B4-BE49-F238E27FC236}">
                    <a16:creationId xmlns:a16="http://schemas.microsoft.com/office/drawing/2014/main" id="{CA7CF850-8952-CF48-BAA8-1005602ED65A}"/>
                  </a:ext>
                </a:extLst>
              </p14:cNvPr>
              <p14:cNvContentPartPr/>
              <p14:nvPr/>
            </p14:nvContentPartPr>
            <p14:xfrm>
              <a:off x="2772520" y="2302727"/>
              <a:ext cx="10800" cy="5760"/>
            </p14:xfrm>
          </p:contentPart>
        </mc:Choice>
        <mc:Fallback xmlns="">
          <p:pic>
            <p:nvPicPr>
              <p:cNvPr id="174" name="Inkt 173">
                <a:extLst>
                  <a:ext uri="{FF2B5EF4-FFF2-40B4-BE49-F238E27FC236}">
                    <a16:creationId xmlns:a16="http://schemas.microsoft.com/office/drawing/2014/main" id="{CA7CF850-8952-CF48-BAA8-1005602ED6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5800" y="2266007"/>
                <a:ext cx="846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7" name="Inkt 177">
                <a:extLst>
                  <a:ext uri="{FF2B5EF4-FFF2-40B4-BE49-F238E27FC236}">
                    <a16:creationId xmlns:a16="http://schemas.microsoft.com/office/drawing/2014/main" id="{B320048A-6ADE-8F4E-B9F3-FCB2FAC325CB}"/>
                  </a:ext>
                </a:extLst>
              </p14:cNvPr>
              <p14:cNvContentPartPr/>
              <p14:nvPr/>
            </p14:nvContentPartPr>
            <p14:xfrm>
              <a:off x="1555720" y="2482727"/>
              <a:ext cx="5593160" cy="799223"/>
            </p14:xfrm>
          </p:contentPart>
        </mc:Choice>
        <mc:Fallback xmlns="">
          <p:pic>
            <p:nvPicPr>
              <p:cNvPr id="177" name="Inkt 177">
                <a:extLst>
                  <a:ext uri="{FF2B5EF4-FFF2-40B4-BE49-F238E27FC236}">
                    <a16:creationId xmlns:a16="http://schemas.microsoft.com/office/drawing/2014/main" id="{B320048A-6ADE-8F4E-B9F3-FCB2FAC325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8643" y="2445646"/>
                <a:ext cx="5660834" cy="86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7" name="Inkt 186">
                <a:extLst>
                  <a:ext uri="{FF2B5EF4-FFF2-40B4-BE49-F238E27FC236}">
                    <a16:creationId xmlns:a16="http://schemas.microsoft.com/office/drawing/2014/main" id="{4910E71F-385C-6547-8B63-EB78458A7D80}"/>
                  </a:ext>
                </a:extLst>
              </p14:cNvPr>
              <p14:cNvContentPartPr/>
              <p14:nvPr/>
            </p14:nvContentPartPr>
            <p14:xfrm>
              <a:off x="2068720" y="4557047"/>
              <a:ext cx="37440" cy="20880"/>
            </p14:xfrm>
          </p:contentPart>
        </mc:Choice>
        <mc:Fallback xmlns="">
          <p:pic>
            <p:nvPicPr>
              <p:cNvPr id="187" name="Inkt 186">
                <a:extLst>
                  <a:ext uri="{FF2B5EF4-FFF2-40B4-BE49-F238E27FC236}">
                    <a16:creationId xmlns:a16="http://schemas.microsoft.com/office/drawing/2014/main" id="{4910E71F-385C-6547-8B63-EB78458A7D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32000" y="4520327"/>
                <a:ext cx="1112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8" name="Inkt 188">
                <a:extLst>
                  <a:ext uri="{FF2B5EF4-FFF2-40B4-BE49-F238E27FC236}">
                    <a16:creationId xmlns:a16="http://schemas.microsoft.com/office/drawing/2014/main" id="{0DC9E119-A64E-A347-AC6B-648F1803D72F}"/>
                  </a:ext>
                </a:extLst>
              </p14:cNvPr>
              <p14:cNvContentPartPr/>
              <p14:nvPr/>
            </p14:nvContentPartPr>
            <p14:xfrm>
              <a:off x="1470760" y="4731647"/>
              <a:ext cx="1535400" cy="291240"/>
            </p14:xfrm>
          </p:contentPart>
        </mc:Choice>
        <mc:Fallback xmlns="">
          <p:pic>
            <p:nvPicPr>
              <p:cNvPr id="188" name="Inkt 188">
                <a:extLst>
                  <a:ext uri="{FF2B5EF4-FFF2-40B4-BE49-F238E27FC236}">
                    <a16:creationId xmlns:a16="http://schemas.microsoft.com/office/drawing/2014/main" id="{0DC9E119-A64E-A347-AC6B-648F1803D7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34031" y="4694927"/>
                <a:ext cx="1608857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3" name="Inkt 193">
                <a:extLst>
                  <a:ext uri="{FF2B5EF4-FFF2-40B4-BE49-F238E27FC236}">
                    <a16:creationId xmlns:a16="http://schemas.microsoft.com/office/drawing/2014/main" id="{FD0ED40A-1CFF-5D4B-BF5A-F7DBF713F57B}"/>
                  </a:ext>
                </a:extLst>
              </p14:cNvPr>
              <p14:cNvContentPartPr/>
              <p14:nvPr/>
            </p14:nvContentPartPr>
            <p14:xfrm>
              <a:off x="5302240" y="3493247"/>
              <a:ext cx="630000" cy="217440"/>
            </p14:xfrm>
          </p:contentPart>
        </mc:Choice>
        <mc:Fallback xmlns="">
          <p:pic>
            <p:nvPicPr>
              <p:cNvPr id="193" name="Inkt 193">
                <a:extLst>
                  <a:ext uri="{FF2B5EF4-FFF2-40B4-BE49-F238E27FC236}">
                    <a16:creationId xmlns:a16="http://schemas.microsoft.com/office/drawing/2014/main" id="{FD0ED40A-1CFF-5D4B-BF5A-F7DBF713F57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71280" y="3462647"/>
                <a:ext cx="6915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7" name="Inkt 197">
                <a:extLst>
                  <a:ext uri="{FF2B5EF4-FFF2-40B4-BE49-F238E27FC236}">
                    <a16:creationId xmlns:a16="http://schemas.microsoft.com/office/drawing/2014/main" id="{651108C8-23EF-9542-8128-422E4E54611B}"/>
                  </a:ext>
                </a:extLst>
              </p14:cNvPr>
              <p14:cNvContentPartPr/>
              <p14:nvPr/>
            </p14:nvContentPartPr>
            <p14:xfrm>
              <a:off x="6101080" y="1556807"/>
              <a:ext cx="2773080" cy="619560"/>
            </p14:xfrm>
          </p:contentPart>
        </mc:Choice>
        <mc:Fallback xmlns="">
          <p:pic>
            <p:nvPicPr>
              <p:cNvPr id="197" name="Inkt 197">
                <a:extLst>
                  <a:ext uri="{FF2B5EF4-FFF2-40B4-BE49-F238E27FC236}">
                    <a16:creationId xmlns:a16="http://schemas.microsoft.com/office/drawing/2014/main" id="{651108C8-23EF-9542-8128-422E4E5461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70480" y="1525847"/>
                <a:ext cx="283464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9" name="Inkt 198">
                <a:extLst>
                  <a:ext uri="{FF2B5EF4-FFF2-40B4-BE49-F238E27FC236}">
                    <a16:creationId xmlns:a16="http://schemas.microsoft.com/office/drawing/2014/main" id="{88F5EDA8-1A3F-8840-AA9A-BBD2468CBC30}"/>
                  </a:ext>
                </a:extLst>
              </p14:cNvPr>
              <p14:cNvContentPartPr/>
              <p14:nvPr/>
            </p14:nvContentPartPr>
            <p14:xfrm>
              <a:off x="8651680" y="1646447"/>
              <a:ext cx="328320" cy="185400"/>
            </p14:xfrm>
          </p:contentPart>
        </mc:Choice>
        <mc:Fallback xmlns="">
          <p:pic>
            <p:nvPicPr>
              <p:cNvPr id="199" name="Inkt 198">
                <a:extLst>
                  <a:ext uri="{FF2B5EF4-FFF2-40B4-BE49-F238E27FC236}">
                    <a16:creationId xmlns:a16="http://schemas.microsoft.com/office/drawing/2014/main" id="{88F5EDA8-1A3F-8840-AA9A-BBD2468CBC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21080" y="1615847"/>
                <a:ext cx="3898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8" name="Inkt 208">
                <a:extLst>
                  <a:ext uri="{FF2B5EF4-FFF2-40B4-BE49-F238E27FC236}">
                    <a16:creationId xmlns:a16="http://schemas.microsoft.com/office/drawing/2014/main" id="{A0DE4170-49E2-A044-BCFD-25118B1AF1CD}"/>
                  </a:ext>
                </a:extLst>
              </p14:cNvPr>
              <p14:cNvContentPartPr/>
              <p14:nvPr/>
            </p14:nvContentPartPr>
            <p14:xfrm>
              <a:off x="2010760" y="106727"/>
              <a:ext cx="8085960" cy="1757160"/>
            </p14:xfrm>
          </p:contentPart>
        </mc:Choice>
        <mc:Fallback xmlns="">
          <p:pic>
            <p:nvPicPr>
              <p:cNvPr id="208" name="Inkt 208">
                <a:extLst>
                  <a:ext uri="{FF2B5EF4-FFF2-40B4-BE49-F238E27FC236}">
                    <a16:creationId xmlns:a16="http://schemas.microsoft.com/office/drawing/2014/main" id="{A0DE4170-49E2-A044-BCFD-25118B1AF1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979800" y="76127"/>
                <a:ext cx="8147520" cy="18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0" name="Inkt 209">
                <a:extLst>
                  <a:ext uri="{FF2B5EF4-FFF2-40B4-BE49-F238E27FC236}">
                    <a16:creationId xmlns:a16="http://schemas.microsoft.com/office/drawing/2014/main" id="{60565892-BCED-0A43-8AD5-ED395B755AB5}"/>
                  </a:ext>
                </a:extLst>
              </p14:cNvPr>
              <p14:cNvContentPartPr/>
              <p14:nvPr/>
            </p14:nvContentPartPr>
            <p14:xfrm>
              <a:off x="9768400" y="3376967"/>
              <a:ext cx="122040" cy="333720"/>
            </p14:xfrm>
          </p:contentPart>
        </mc:Choice>
        <mc:Fallback xmlns="">
          <p:pic>
            <p:nvPicPr>
              <p:cNvPr id="210" name="Inkt 209">
                <a:extLst>
                  <a:ext uri="{FF2B5EF4-FFF2-40B4-BE49-F238E27FC236}">
                    <a16:creationId xmlns:a16="http://schemas.microsoft.com/office/drawing/2014/main" id="{60565892-BCED-0A43-8AD5-ED395B755A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37440" y="3346367"/>
                <a:ext cx="183600" cy="39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40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1" name="Inkt 281">
                <a:extLst>
                  <a:ext uri="{FF2B5EF4-FFF2-40B4-BE49-F238E27FC236}">
                    <a16:creationId xmlns:a16="http://schemas.microsoft.com/office/drawing/2014/main" id="{29D4A6EB-6698-CE4E-8E26-56739D966B1E}"/>
                  </a:ext>
                </a:extLst>
              </p14:cNvPr>
              <p14:cNvContentPartPr/>
              <p14:nvPr/>
            </p14:nvContentPartPr>
            <p14:xfrm>
              <a:off x="195640" y="455927"/>
              <a:ext cx="11753280" cy="5556600"/>
            </p14:xfrm>
          </p:contentPart>
        </mc:Choice>
        <mc:Fallback xmlns="">
          <p:pic>
            <p:nvPicPr>
              <p:cNvPr id="281" name="Inkt 281">
                <a:extLst>
                  <a:ext uri="{FF2B5EF4-FFF2-40B4-BE49-F238E27FC236}">
                    <a16:creationId xmlns:a16="http://schemas.microsoft.com/office/drawing/2014/main" id="{29D4A6EB-6698-CE4E-8E26-56739D966B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040" y="425327"/>
                <a:ext cx="11814480" cy="56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3" name="Inkt 282">
                <a:extLst>
                  <a:ext uri="{FF2B5EF4-FFF2-40B4-BE49-F238E27FC236}">
                    <a16:creationId xmlns:a16="http://schemas.microsoft.com/office/drawing/2014/main" id="{50899393-35A1-9D46-A4D9-423E27905DDC}"/>
                  </a:ext>
                </a:extLst>
              </p14:cNvPr>
              <p14:cNvContentPartPr/>
              <p14:nvPr/>
            </p14:nvContentPartPr>
            <p14:xfrm>
              <a:off x="6640933" y="1195567"/>
              <a:ext cx="894600" cy="286200"/>
            </p14:xfrm>
          </p:contentPart>
        </mc:Choice>
        <mc:Fallback xmlns="">
          <p:pic>
            <p:nvPicPr>
              <p:cNvPr id="283" name="Inkt 282">
                <a:extLst>
                  <a:ext uri="{FF2B5EF4-FFF2-40B4-BE49-F238E27FC236}">
                    <a16:creationId xmlns:a16="http://schemas.microsoft.com/office/drawing/2014/main" id="{50899393-35A1-9D46-A4D9-423E27905D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0333" y="1164967"/>
                <a:ext cx="9561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1" name="Inkt 301">
                <a:extLst>
                  <a:ext uri="{FF2B5EF4-FFF2-40B4-BE49-F238E27FC236}">
                    <a16:creationId xmlns:a16="http://schemas.microsoft.com/office/drawing/2014/main" id="{2A8963E3-BF13-BD4D-A70B-B30135EEB75D}"/>
                  </a:ext>
                </a:extLst>
              </p14:cNvPr>
              <p14:cNvContentPartPr/>
              <p14:nvPr/>
            </p14:nvContentPartPr>
            <p14:xfrm>
              <a:off x="7180573" y="2635207"/>
              <a:ext cx="810000" cy="1063800"/>
            </p14:xfrm>
          </p:contentPart>
        </mc:Choice>
        <mc:Fallback xmlns="">
          <p:pic>
            <p:nvPicPr>
              <p:cNvPr id="301" name="Inkt 301">
                <a:extLst>
                  <a:ext uri="{FF2B5EF4-FFF2-40B4-BE49-F238E27FC236}">
                    <a16:creationId xmlns:a16="http://schemas.microsoft.com/office/drawing/2014/main" id="{2A8963E3-BF13-BD4D-A70B-B30135EEB7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9973" y="2604257"/>
                <a:ext cx="871200" cy="11249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2306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5" name="Inkt 115">
                <a:extLst>
                  <a:ext uri="{FF2B5EF4-FFF2-40B4-BE49-F238E27FC236}">
                    <a16:creationId xmlns:a16="http://schemas.microsoft.com/office/drawing/2014/main" id="{52089AF6-8B43-D348-8458-57A79FDDA532}"/>
                  </a:ext>
                </a:extLst>
              </p14:cNvPr>
              <p14:cNvContentPartPr/>
              <p14:nvPr/>
            </p14:nvContentPartPr>
            <p14:xfrm>
              <a:off x="3031933" y="2133367"/>
              <a:ext cx="762480" cy="254160"/>
            </p14:xfrm>
          </p:contentPart>
        </mc:Choice>
        <mc:Fallback xmlns="">
          <p:pic>
            <p:nvPicPr>
              <p:cNvPr id="115" name="Inkt 115">
                <a:extLst>
                  <a:ext uri="{FF2B5EF4-FFF2-40B4-BE49-F238E27FC236}">
                    <a16:creationId xmlns:a16="http://schemas.microsoft.com/office/drawing/2014/main" id="{52089AF6-8B43-D348-8458-57A79FDDA5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1333" y="2102810"/>
                <a:ext cx="823680" cy="315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4" name="Inkt 134">
                <a:extLst>
                  <a:ext uri="{FF2B5EF4-FFF2-40B4-BE49-F238E27FC236}">
                    <a16:creationId xmlns:a16="http://schemas.microsoft.com/office/drawing/2014/main" id="{95D76134-1ECE-9442-93F9-03544B32245D}"/>
                  </a:ext>
                </a:extLst>
              </p14:cNvPr>
              <p14:cNvContentPartPr/>
              <p14:nvPr/>
            </p14:nvContentPartPr>
            <p14:xfrm>
              <a:off x="4148653" y="1927087"/>
              <a:ext cx="3826080" cy="650880"/>
            </p14:xfrm>
          </p:contentPart>
        </mc:Choice>
        <mc:Fallback xmlns="">
          <p:pic>
            <p:nvPicPr>
              <p:cNvPr id="134" name="Inkt 134">
                <a:extLst>
                  <a:ext uri="{FF2B5EF4-FFF2-40B4-BE49-F238E27FC236}">
                    <a16:creationId xmlns:a16="http://schemas.microsoft.com/office/drawing/2014/main" id="{95D76134-1ECE-9442-93F9-03544B3224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7693" y="1896504"/>
                <a:ext cx="3887640" cy="712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6" name="Inkt 135">
                <a:extLst>
                  <a:ext uri="{FF2B5EF4-FFF2-40B4-BE49-F238E27FC236}">
                    <a16:creationId xmlns:a16="http://schemas.microsoft.com/office/drawing/2014/main" id="{7D148F6E-9524-F64E-BDA3-8C97F2F8A775}"/>
                  </a:ext>
                </a:extLst>
              </p14:cNvPr>
              <p14:cNvContentPartPr/>
              <p14:nvPr/>
            </p14:nvContentPartPr>
            <p14:xfrm>
              <a:off x="5572093" y="969127"/>
              <a:ext cx="212040" cy="270360"/>
            </p14:xfrm>
          </p:contentPart>
        </mc:Choice>
        <mc:Fallback xmlns="">
          <p:pic>
            <p:nvPicPr>
              <p:cNvPr id="136" name="Inkt 135">
                <a:extLst>
                  <a:ext uri="{FF2B5EF4-FFF2-40B4-BE49-F238E27FC236}">
                    <a16:creationId xmlns:a16="http://schemas.microsoft.com/office/drawing/2014/main" id="{7D148F6E-9524-F64E-BDA3-8C97F2F8A7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41133" y="938527"/>
                <a:ext cx="2732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8" name="Inkt 157">
                <a:extLst>
                  <a:ext uri="{FF2B5EF4-FFF2-40B4-BE49-F238E27FC236}">
                    <a16:creationId xmlns:a16="http://schemas.microsoft.com/office/drawing/2014/main" id="{C3985574-A9DD-E848-B46D-6D6BA6DB6BEA}"/>
                  </a:ext>
                </a:extLst>
              </p14:cNvPr>
              <p14:cNvContentPartPr/>
              <p14:nvPr/>
            </p14:nvContentPartPr>
            <p14:xfrm>
              <a:off x="7487653" y="847447"/>
              <a:ext cx="968760" cy="296640"/>
            </p14:xfrm>
          </p:contentPart>
        </mc:Choice>
        <mc:Fallback xmlns="">
          <p:pic>
            <p:nvPicPr>
              <p:cNvPr id="158" name="Inkt 157">
                <a:extLst>
                  <a:ext uri="{FF2B5EF4-FFF2-40B4-BE49-F238E27FC236}">
                    <a16:creationId xmlns:a16="http://schemas.microsoft.com/office/drawing/2014/main" id="{C3985574-A9DD-E848-B46D-6D6BA6DB6B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56693" y="816847"/>
                <a:ext cx="10299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4" name="Inkt 184">
                <a:extLst>
                  <a:ext uri="{FF2B5EF4-FFF2-40B4-BE49-F238E27FC236}">
                    <a16:creationId xmlns:a16="http://schemas.microsoft.com/office/drawing/2014/main" id="{30FCA089-08AC-5B44-8C44-1F9E85A3707C}"/>
                  </a:ext>
                </a:extLst>
              </p14:cNvPr>
              <p14:cNvContentPartPr/>
              <p14:nvPr/>
            </p14:nvContentPartPr>
            <p14:xfrm>
              <a:off x="5619613" y="1149127"/>
              <a:ext cx="2386800" cy="333720"/>
            </p14:xfrm>
          </p:contentPart>
        </mc:Choice>
        <mc:Fallback xmlns="">
          <p:pic>
            <p:nvPicPr>
              <p:cNvPr id="184" name="Inkt 184">
                <a:extLst>
                  <a:ext uri="{FF2B5EF4-FFF2-40B4-BE49-F238E27FC236}">
                    <a16:creationId xmlns:a16="http://schemas.microsoft.com/office/drawing/2014/main" id="{30FCA089-08AC-5B44-8C44-1F9E85A370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89013" y="1118527"/>
                <a:ext cx="24483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0" name="Inkt 189">
                <a:extLst>
                  <a:ext uri="{FF2B5EF4-FFF2-40B4-BE49-F238E27FC236}">
                    <a16:creationId xmlns:a16="http://schemas.microsoft.com/office/drawing/2014/main" id="{B3F8D5B0-E3D2-604B-A69F-F1AC216505C5}"/>
                  </a:ext>
                </a:extLst>
              </p14:cNvPr>
              <p14:cNvContentPartPr/>
              <p14:nvPr/>
            </p14:nvContentPartPr>
            <p14:xfrm>
              <a:off x="7609333" y="905767"/>
              <a:ext cx="148680" cy="206640"/>
            </p14:xfrm>
          </p:contentPart>
        </mc:Choice>
        <mc:Fallback xmlns="">
          <p:pic>
            <p:nvPicPr>
              <p:cNvPr id="190" name="Inkt 189">
                <a:extLst>
                  <a:ext uri="{FF2B5EF4-FFF2-40B4-BE49-F238E27FC236}">
                    <a16:creationId xmlns:a16="http://schemas.microsoft.com/office/drawing/2014/main" id="{B3F8D5B0-E3D2-604B-A69F-F1AC216505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78733" y="875167"/>
                <a:ext cx="209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7" name="Inkt 197">
                <a:extLst>
                  <a:ext uri="{FF2B5EF4-FFF2-40B4-BE49-F238E27FC236}">
                    <a16:creationId xmlns:a16="http://schemas.microsoft.com/office/drawing/2014/main" id="{1EA2DB6B-6BE1-1A48-B805-A6EB3245567C}"/>
                  </a:ext>
                </a:extLst>
              </p14:cNvPr>
              <p14:cNvContentPartPr/>
              <p14:nvPr/>
            </p14:nvContentPartPr>
            <p14:xfrm>
              <a:off x="6524293" y="122767"/>
              <a:ext cx="688320" cy="656280"/>
            </p14:xfrm>
          </p:contentPart>
        </mc:Choice>
        <mc:Fallback xmlns="">
          <p:pic>
            <p:nvPicPr>
              <p:cNvPr id="197" name="Inkt 197">
                <a:extLst>
                  <a:ext uri="{FF2B5EF4-FFF2-40B4-BE49-F238E27FC236}">
                    <a16:creationId xmlns:a16="http://schemas.microsoft.com/office/drawing/2014/main" id="{1EA2DB6B-6BE1-1A48-B805-A6EB324556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3693" y="91824"/>
                <a:ext cx="749520" cy="717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9" name="Inkt 219">
                <a:extLst>
                  <a:ext uri="{FF2B5EF4-FFF2-40B4-BE49-F238E27FC236}">
                    <a16:creationId xmlns:a16="http://schemas.microsoft.com/office/drawing/2014/main" id="{789B3DEC-C826-3D48-939A-8F119589785F}"/>
                  </a:ext>
                </a:extLst>
              </p14:cNvPr>
              <p14:cNvContentPartPr/>
              <p14:nvPr/>
            </p14:nvContentPartPr>
            <p14:xfrm>
              <a:off x="2973613" y="2822047"/>
              <a:ext cx="4228560" cy="613800"/>
            </p14:xfrm>
          </p:contentPart>
        </mc:Choice>
        <mc:Fallback xmlns="">
          <p:pic>
            <p:nvPicPr>
              <p:cNvPr id="219" name="Inkt 219">
                <a:extLst>
                  <a:ext uri="{FF2B5EF4-FFF2-40B4-BE49-F238E27FC236}">
                    <a16:creationId xmlns:a16="http://schemas.microsoft.com/office/drawing/2014/main" id="{789B3DEC-C826-3D48-939A-8F11958978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43013" y="2791069"/>
                <a:ext cx="4289760" cy="67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1" name="Inkt 231">
                <a:extLst>
                  <a:ext uri="{FF2B5EF4-FFF2-40B4-BE49-F238E27FC236}">
                    <a16:creationId xmlns:a16="http://schemas.microsoft.com/office/drawing/2014/main" id="{DEA8E1C6-1495-974C-ABE6-04B840438353}"/>
                  </a:ext>
                </a:extLst>
              </p14:cNvPr>
              <p14:cNvContentPartPr/>
              <p14:nvPr/>
            </p14:nvContentPartPr>
            <p14:xfrm>
              <a:off x="8117293" y="2720887"/>
              <a:ext cx="2481840" cy="693360"/>
            </p14:xfrm>
          </p:contentPart>
        </mc:Choice>
        <mc:Fallback xmlns="">
          <p:pic>
            <p:nvPicPr>
              <p:cNvPr id="231" name="Inkt 231">
                <a:extLst>
                  <a:ext uri="{FF2B5EF4-FFF2-40B4-BE49-F238E27FC236}">
                    <a16:creationId xmlns:a16="http://schemas.microsoft.com/office/drawing/2014/main" id="{DEA8E1C6-1495-974C-ABE6-04B8404383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86697" y="2690303"/>
                <a:ext cx="2543031" cy="754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5" name="Inkt 235">
                <a:extLst>
                  <a:ext uri="{FF2B5EF4-FFF2-40B4-BE49-F238E27FC236}">
                    <a16:creationId xmlns:a16="http://schemas.microsoft.com/office/drawing/2014/main" id="{D0C5DBA8-D937-BE40-AB88-14C2E265F0C1}"/>
                  </a:ext>
                </a:extLst>
              </p14:cNvPr>
              <p14:cNvContentPartPr/>
              <p14:nvPr/>
            </p14:nvContentPartPr>
            <p14:xfrm>
              <a:off x="7373893" y="2916727"/>
              <a:ext cx="563760" cy="185400"/>
            </p14:xfrm>
          </p:contentPart>
        </mc:Choice>
        <mc:Fallback xmlns="">
          <p:pic>
            <p:nvPicPr>
              <p:cNvPr id="235" name="Inkt 235">
                <a:extLst>
                  <a:ext uri="{FF2B5EF4-FFF2-40B4-BE49-F238E27FC236}">
                    <a16:creationId xmlns:a16="http://schemas.microsoft.com/office/drawing/2014/main" id="{D0C5DBA8-D937-BE40-AB88-14C2E265F0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43293" y="2885767"/>
                <a:ext cx="6249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4" name="Inkt 254">
                <a:extLst>
                  <a:ext uri="{FF2B5EF4-FFF2-40B4-BE49-F238E27FC236}">
                    <a16:creationId xmlns:a16="http://schemas.microsoft.com/office/drawing/2014/main" id="{51E38C40-F7FC-5847-AD1D-B1401AB74A6B}"/>
                  </a:ext>
                </a:extLst>
              </p14:cNvPr>
              <p14:cNvContentPartPr/>
              <p14:nvPr/>
            </p14:nvContentPartPr>
            <p14:xfrm>
              <a:off x="2936533" y="3588487"/>
              <a:ext cx="3657240" cy="540360"/>
            </p14:xfrm>
          </p:contentPart>
        </mc:Choice>
        <mc:Fallback xmlns="">
          <p:pic>
            <p:nvPicPr>
              <p:cNvPr id="254" name="Inkt 254">
                <a:extLst>
                  <a:ext uri="{FF2B5EF4-FFF2-40B4-BE49-F238E27FC236}">
                    <a16:creationId xmlns:a16="http://schemas.microsoft.com/office/drawing/2014/main" id="{51E38C40-F7FC-5847-AD1D-B1401AB74A6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05930" y="3557867"/>
                <a:ext cx="3718446" cy="60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8" name="Inkt 258">
                <a:extLst>
                  <a:ext uri="{FF2B5EF4-FFF2-40B4-BE49-F238E27FC236}">
                    <a16:creationId xmlns:a16="http://schemas.microsoft.com/office/drawing/2014/main" id="{3D81ED46-6475-7D44-9118-E2D790221EC3}"/>
                  </a:ext>
                </a:extLst>
              </p14:cNvPr>
              <p14:cNvContentPartPr/>
              <p14:nvPr/>
            </p14:nvContentPartPr>
            <p14:xfrm>
              <a:off x="4942093" y="884527"/>
              <a:ext cx="884160" cy="339120"/>
            </p14:xfrm>
          </p:contentPart>
        </mc:Choice>
        <mc:Fallback xmlns="">
          <p:pic>
            <p:nvPicPr>
              <p:cNvPr id="258" name="Inkt 258">
                <a:extLst>
                  <a:ext uri="{FF2B5EF4-FFF2-40B4-BE49-F238E27FC236}">
                    <a16:creationId xmlns:a16="http://schemas.microsoft.com/office/drawing/2014/main" id="{3D81ED46-6475-7D44-9118-E2D790221E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11493" y="853927"/>
                <a:ext cx="9453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1" name="Inkt 281">
                <a:extLst>
                  <a:ext uri="{FF2B5EF4-FFF2-40B4-BE49-F238E27FC236}">
                    <a16:creationId xmlns:a16="http://schemas.microsoft.com/office/drawing/2014/main" id="{951BB279-D617-EF43-8C0D-9C40C8D19AA0}"/>
                  </a:ext>
                </a:extLst>
              </p14:cNvPr>
              <p14:cNvContentPartPr/>
              <p14:nvPr/>
            </p14:nvContentPartPr>
            <p14:xfrm>
              <a:off x="7265173" y="3599287"/>
              <a:ext cx="2048400" cy="608760"/>
            </p14:xfrm>
          </p:contentPart>
        </mc:Choice>
        <mc:Fallback xmlns="">
          <p:pic>
            <p:nvPicPr>
              <p:cNvPr id="281" name="Inkt 281">
                <a:extLst>
                  <a:ext uri="{FF2B5EF4-FFF2-40B4-BE49-F238E27FC236}">
                    <a16:creationId xmlns:a16="http://schemas.microsoft.com/office/drawing/2014/main" id="{951BB279-D617-EF43-8C0D-9C40C8D19A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34573" y="3568687"/>
                <a:ext cx="2109600" cy="6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5" name="Inkt 285">
                <a:extLst>
                  <a:ext uri="{FF2B5EF4-FFF2-40B4-BE49-F238E27FC236}">
                    <a16:creationId xmlns:a16="http://schemas.microsoft.com/office/drawing/2014/main" id="{FC5E94B1-9675-CF45-81D5-C738E7AC3E97}"/>
                  </a:ext>
                </a:extLst>
              </p14:cNvPr>
              <p14:cNvContentPartPr/>
              <p14:nvPr/>
            </p14:nvContentPartPr>
            <p14:xfrm>
              <a:off x="6773053" y="3678487"/>
              <a:ext cx="381600" cy="180360"/>
            </p14:xfrm>
          </p:contentPart>
        </mc:Choice>
        <mc:Fallback xmlns="">
          <p:pic>
            <p:nvPicPr>
              <p:cNvPr id="285" name="Inkt 285">
                <a:extLst>
                  <a:ext uri="{FF2B5EF4-FFF2-40B4-BE49-F238E27FC236}">
                    <a16:creationId xmlns:a16="http://schemas.microsoft.com/office/drawing/2014/main" id="{FC5E94B1-9675-CF45-81D5-C738E7AC3E9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42424" y="3647887"/>
                <a:ext cx="443218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7" name="Inkt 286">
                <a:extLst>
                  <a:ext uri="{FF2B5EF4-FFF2-40B4-BE49-F238E27FC236}">
                    <a16:creationId xmlns:a16="http://schemas.microsoft.com/office/drawing/2014/main" id="{8E574F2B-4C14-7F41-AFA0-147AF0B28E6E}"/>
                  </a:ext>
                </a:extLst>
              </p14:cNvPr>
              <p14:cNvContentPartPr/>
              <p14:nvPr/>
            </p14:nvContentPartPr>
            <p14:xfrm>
              <a:off x="5339173" y="672847"/>
              <a:ext cx="2365560" cy="164520"/>
            </p14:xfrm>
          </p:contentPart>
        </mc:Choice>
        <mc:Fallback xmlns="">
          <p:pic>
            <p:nvPicPr>
              <p:cNvPr id="287" name="Inkt 286">
                <a:extLst>
                  <a:ext uri="{FF2B5EF4-FFF2-40B4-BE49-F238E27FC236}">
                    <a16:creationId xmlns:a16="http://schemas.microsoft.com/office/drawing/2014/main" id="{8E574F2B-4C14-7F41-AFA0-147AF0B28E6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08573" y="642247"/>
                <a:ext cx="24271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00" name="Inkt 300">
                <a:extLst>
                  <a:ext uri="{FF2B5EF4-FFF2-40B4-BE49-F238E27FC236}">
                    <a16:creationId xmlns:a16="http://schemas.microsoft.com/office/drawing/2014/main" id="{347803E5-024C-A64F-A886-CA1D40C144EF}"/>
                  </a:ext>
                </a:extLst>
              </p14:cNvPr>
              <p14:cNvContentPartPr/>
              <p14:nvPr/>
            </p14:nvContentPartPr>
            <p14:xfrm>
              <a:off x="2936533" y="4403527"/>
              <a:ext cx="2423520" cy="423720"/>
            </p14:xfrm>
          </p:contentPart>
        </mc:Choice>
        <mc:Fallback xmlns="">
          <p:pic>
            <p:nvPicPr>
              <p:cNvPr id="300" name="Inkt 300">
                <a:extLst>
                  <a:ext uri="{FF2B5EF4-FFF2-40B4-BE49-F238E27FC236}">
                    <a16:creationId xmlns:a16="http://schemas.microsoft.com/office/drawing/2014/main" id="{347803E5-024C-A64F-A886-CA1D40C144E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05933" y="4372927"/>
                <a:ext cx="248472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18" name="Inkt 318">
                <a:extLst>
                  <a:ext uri="{FF2B5EF4-FFF2-40B4-BE49-F238E27FC236}">
                    <a16:creationId xmlns:a16="http://schemas.microsoft.com/office/drawing/2014/main" id="{730F5571-D81A-2C43-8EDB-64D3D355EDD6}"/>
                  </a:ext>
                </a:extLst>
              </p14:cNvPr>
              <p14:cNvContentPartPr/>
              <p14:nvPr/>
            </p14:nvContentPartPr>
            <p14:xfrm>
              <a:off x="1132360" y="43367"/>
              <a:ext cx="9456480" cy="1487160"/>
            </p14:xfrm>
          </p:contentPart>
        </mc:Choice>
        <mc:Fallback xmlns="">
          <p:pic>
            <p:nvPicPr>
              <p:cNvPr id="318" name="Inkt 318">
                <a:extLst>
                  <a:ext uri="{FF2B5EF4-FFF2-40B4-BE49-F238E27FC236}">
                    <a16:creationId xmlns:a16="http://schemas.microsoft.com/office/drawing/2014/main" id="{730F5571-D81A-2C43-8EDB-64D3D355EDD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1400" y="12407"/>
                <a:ext cx="9518040" cy="15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42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t 21">
                <a:extLst>
                  <a:ext uri="{FF2B5EF4-FFF2-40B4-BE49-F238E27FC236}">
                    <a16:creationId xmlns:a16="http://schemas.microsoft.com/office/drawing/2014/main" id="{2D0A1FB2-C216-1B42-8A60-0C67E14FBB76}"/>
                  </a:ext>
                </a:extLst>
              </p14:cNvPr>
              <p14:cNvContentPartPr/>
              <p14:nvPr/>
            </p14:nvContentPartPr>
            <p14:xfrm>
              <a:off x="3093133" y="380887"/>
              <a:ext cx="2193480" cy="529560"/>
            </p14:xfrm>
          </p:contentPart>
        </mc:Choice>
        <mc:Fallback xmlns="">
          <p:pic>
            <p:nvPicPr>
              <p:cNvPr id="20" name="Inkt 21">
                <a:extLst>
                  <a:ext uri="{FF2B5EF4-FFF2-40B4-BE49-F238E27FC236}">
                    <a16:creationId xmlns:a16="http://schemas.microsoft.com/office/drawing/2014/main" id="{2D0A1FB2-C216-1B42-8A60-0C67E14FBB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2533" y="350287"/>
                <a:ext cx="225468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t 22">
                <a:extLst>
                  <a:ext uri="{FF2B5EF4-FFF2-40B4-BE49-F238E27FC236}">
                    <a16:creationId xmlns:a16="http://schemas.microsoft.com/office/drawing/2014/main" id="{72B730BE-2401-1E46-B62F-1CD5FCBE53CC}"/>
                  </a:ext>
                </a:extLst>
              </p14:cNvPr>
              <p14:cNvContentPartPr/>
              <p14:nvPr/>
            </p14:nvContentPartPr>
            <p14:xfrm>
              <a:off x="1290973" y="497167"/>
              <a:ext cx="1291680" cy="243720"/>
            </p14:xfrm>
          </p:contentPart>
        </mc:Choice>
        <mc:Fallback xmlns="">
          <p:pic>
            <p:nvPicPr>
              <p:cNvPr id="21" name="Inkt 22">
                <a:extLst>
                  <a:ext uri="{FF2B5EF4-FFF2-40B4-BE49-F238E27FC236}">
                    <a16:creationId xmlns:a16="http://schemas.microsoft.com/office/drawing/2014/main" id="{72B730BE-2401-1E46-B62F-1CD5FCBE53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0373" y="466567"/>
                <a:ext cx="13528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5" name="Inkt 195">
                <a:extLst>
                  <a:ext uri="{FF2B5EF4-FFF2-40B4-BE49-F238E27FC236}">
                    <a16:creationId xmlns:a16="http://schemas.microsoft.com/office/drawing/2014/main" id="{2A2B7618-49E6-5F4F-9AEF-F6C51D36B4ED}"/>
                  </a:ext>
                </a:extLst>
              </p14:cNvPr>
              <p14:cNvContentPartPr/>
              <p14:nvPr/>
            </p14:nvContentPartPr>
            <p14:xfrm>
              <a:off x="931333" y="1365127"/>
              <a:ext cx="370800" cy="307440"/>
            </p14:xfrm>
          </p:contentPart>
        </mc:Choice>
        <mc:Fallback xmlns="">
          <p:pic>
            <p:nvPicPr>
              <p:cNvPr id="195" name="Inkt 195">
                <a:extLst>
                  <a:ext uri="{FF2B5EF4-FFF2-40B4-BE49-F238E27FC236}">
                    <a16:creationId xmlns:a16="http://schemas.microsoft.com/office/drawing/2014/main" id="{2A2B7618-49E6-5F4F-9AEF-F6C51D36B4E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0373" y="1334527"/>
                <a:ext cx="43200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07" name="Inkt 407">
                <a:extLst>
                  <a:ext uri="{FF2B5EF4-FFF2-40B4-BE49-F238E27FC236}">
                    <a16:creationId xmlns:a16="http://schemas.microsoft.com/office/drawing/2014/main" id="{843912AD-BE1D-B040-944E-63DB50F54503}"/>
                  </a:ext>
                </a:extLst>
              </p14:cNvPr>
              <p14:cNvContentPartPr/>
              <p14:nvPr/>
            </p14:nvContentPartPr>
            <p14:xfrm>
              <a:off x="1899373" y="1312207"/>
              <a:ext cx="10096920" cy="3439800"/>
            </p14:xfrm>
          </p:contentPart>
        </mc:Choice>
        <mc:Fallback xmlns="">
          <p:pic>
            <p:nvPicPr>
              <p:cNvPr id="407" name="Inkt 407">
                <a:extLst>
                  <a:ext uri="{FF2B5EF4-FFF2-40B4-BE49-F238E27FC236}">
                    <a16:creationId xmlns:a16="http://schemas.microsoft.com/office/drawing/2014/main" id="{843912AD-BE1D-B040-944E-63DB50F545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68773" y="1281607"/>
                <a:ext cx="10158120" cy="350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13" name="Inkt 413">
                <a:extLst>
                  <a:ext uri="{FF2B5EF4-FFF2-40B4-BE49-F238E27FC236}">
                    <a16:creationId xmlns:a16="http://schemas.microsoft.com/office/drawing/2014/main" id="{04023A41-C1EF-D242-885F-DD232DF24FE9}"/>
                  </a:ext>
                </a:extLst>
              </p14:cNvPr>
              <p14:cNvContentPartPr/>
              <p14:nvPr/>
            </p14:nvContentPartPr>
            <p14:xfrm>
              <a:off x="878413" y="4990327"/>
              <a:ext cx="10472400" cy="1804320"/>
            </p14:xfrm>
          </p:contentPart>
        </mc:Choice>
        <mc:Fallback xmlns="">
          <p:pic>
            <p:nvPicPr>
              <p:cNvPr id="413" name="Inkt 413">
                <a:extLst>
                  <a:ext uri="{FF2B5EF4-FFF2-40B4-BE49-F238E27FC236}">
                    <a16:creationId xmlns:a16="http://schemas.microsoft.com/office/drawing/2014/main" id="{04023A41-C1EF-D242-885F-DD232DF24FE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453" y="4959727"/>
                <a:ext cx="10533960" cy="18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37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t 5">
                <a:extLst>
                  <a:ext uri="{FF2B5EF4-FFF2-40B4-BE49-F238E27FC236}">
                    <a16:creationId xmlns:a16="http://schemas.microsoft.com/office/drawing/2014/main" id="{94FF1606-97D0-2B41-885F-03974D6A1DBA}"/>
                  </a:ext>
                </a:extLst>
              </p14:cNvPr>
              <p14:cNvContentPartPr/>
              <p14:nvPr/>
            </p14:nvContentPartPr>
            <p14:xfrm>
              <a:off x="1661413" y="804247"/>
              <a:ext cx="471240" cy="227880"/>
            </p14:xfrm>
          </p:contentPart>
        </mc:Choice>
        <mc:Fallback xmlns="">
          <p:pic>
            <p:nvPicPr>
              <p:cNvPr id="5" name="Inkt 5">
                <a:extLst>
                  <a:ext uri="{FF2B5EF4-FFF2-40B4-BE49-F238E27FC236}">
                    <a16:creationId xmlns:a16="http://schemas.microsoft.com/office/drawing/2014/main" id="{94FF1606-97D0-2B41-885F-03974D6A1D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0813" y="773647"/>
                <a:ext cx="53280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t 9">
                <a:extLst>
                  <a:ext uri="{FF2B5EF4-FFF2-40B4-BE49-F238E27FC236}">
                    <a16:creationId xmlns:a16="http://schemas.microsoft.com/office/drawing/2014/main" id="{5B08EFB2-FD4E-9249-896B-7B48784CF430}"/>
                  </a:ext>
                </a:extLst>
              </p14:cNvPr>
              <p14:cNvContentPartPr/>
              <p14:nvPr/>
            </p14:nvContentPartPr>
            <p14:xfrm>
              <a:off x="1671853" y="1502647"/>
              <a:ext cx="344520" cy="301680"/>
            </p14:xfrm>
          </p:contentPart>
        </mc:Choice>
        <mc:Fallback xmlns="">
          <p:pic>
            <p:nvPicPr>
              <p:cNvPr id="9" name="Inkt 9">
                <a:extLst>
                  <a:ext uri="{FF2B5EF4-FFF2-40B4-BE49-F238E27FC236}">
                    <a16:creationId xmlns:a16="http://schemas.microsoft.com/office/drawing/2014/main" id="{5B08EFB2-FD4E-9249-896B-7B48784CF4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1221" y="1472083"/>
                <a:ext cx="406144" cy="362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4" name="Inkt 74">
                <a:extLst>
                  <a:ext uri="{FF2B5EF4-FFF2-40B4-BE49-F238E27FC236}">
                    <a16:creationId xmlns:a16="http://schemas.microsoft.com/office/drawing/2014/main" id="{449BE82E-5557-934D-BF5E-5DDDE3DF23CD}"/>
                  </a:ext>
                </a:extLst>
              </p14:cNvPr>
              <p14:cNvContentPartPr/>
              <p14:nvPr/>
            </p14:nvContentPartPr>
            <p14:xfrm>
              <a:off x="2910253" y="31687"/>
              <a:ext cx="4138200" cy="2069280"/>
            </p14:xfrm>
          </p:contentPart>
        </mc:Choice>
        <mc:Fallback xmlns="">
          <p:pic>
            <p:nvPicPr>
              <p:cNvPr id="74" name="Inkt 74">
                <a:extLst>
                  <a:ext uri="{FF2B5EF4-FFF2-40B4-BE49-F238E27FC236}">
                    <a16:creationId xmlns:a16="http://schemas.microsoft.com/office/drawing/2014/main" id="{449BE82E-5557-934D-BF5E-5DDDE3DF23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79656" y="727"/>
                <a:ext cx="4199395" cy="21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2" name="Inkt 101">
                <a:extLst>
                  <a:ext uri="{FF2B5EF4-FFF2-40B4-BE49-F238E27FC236}">
                    <a16:creationId xmlns:a16="http://schemas.microsoft.com/office/drawing/2014/main" id="{7CE76AAB-D49F-154E-8335-5503C03CFFFA}"/>
                  </a:ext>
                </a:extLst>
              </p14:cNvPr>
              <p14:cNvContentPartPr/>
              <p14:nvPr/>
            </p14:nvContentPartPr>
            <p14:xfrm>
              <a:off x="3862813" y="182887"/>
              <a:ext cx="26640" cy="148680"/>
            </p14:xfrm>
          </p:contentPart>
        </mc:Choice>
        <mc:Fallback xmlns="">
          <p:pic>
            <p:nvPicPr>
              <p:cNvPr id="102" name="Inkt 101">
                <a:extLst>
                  <a:ext uri="{FF2B5EF4-FFF2-40B4-BE49-F238E27FC236}">
                    <a16:creationId xmlns:a16="http://schemas.microsoft.com/office/drawing/2014/main" id="{7CE76AAB-D49F-154E-8335-5503C03CFF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32213" y="152287"/>
                <a:ext cx="882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3" name="Inkt 102">
                <a:extLst>
                  <a:ext uri="{FF2B5EF4-FFF2-40B4-BE49-F238E27FC236}">
                    <a16:creationId xmlns:a16="http://schemas.microsoft.com/office/drawing/2014/main" id="{677C816A-A1F8-FA46-9AA0-3213B8957125}"/>
                  </a:ext>
                </a:extLst>
              </p14:cNvPr>
              <p14:cNvContentPartPr/>
              <p14:nvPr/>
            </p14:nvContentPartPr>
            <p14:xfrm>
              <a:off x="3714493" y="1225447"/>
              <a:ext cx="79560" cy="132480"/>
            </p14:xfrm>
          </p:contentPart>
        </mc:Choice>
        <mc:Fallback xmlns="">
          <p:pic>
            <p:nvPicPr>
              <p:cNvPr id="103" name="Inkt 102">
                <a:extLst>
                  <a:ext uri="{FF2B5EF4-FFF2-40B4-BE49-F238E27FC236}">
                    <a16:creationId xmlns:a16="http://schemas.microsoft.com/office/drawing/2014/main" id="{677C816A-A1F8-FA46-9AA0-3213B89571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83893" y="1194847"/>
                <a:ext cx="1411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0" name="Inkt 240">
                <a:extLst>
                  <a:ext uri="{FF2B5EF4-FFF2-40B4-BE49-F238E27FC236}">
                    <a16:creationId xmlns:a16="http://schemas.microsoft.com/office/drawing/2014/main" id="{D0D07CDC-A0B0-A146-BBA5-2A96D9A956EC}"/>
                  </a:ext>
                </a:extLst>
              </p14:cNvPr>
              <p14:cNvContentPartPr/>
              <p14:nvPr/>
            </p14:nvContentPartPr>
            <p14:xfrm>
              <a:off x="1830613" y="2791807"/>
              <a:ext cx="7969680" cy="3921480"/>
            </p14:xfrm>
          </p:contentPart>
        </mc:Choice>
        <mc:Fallback xmlns="">
          <p:pic>
            <p:nvPicPr>
              <p:cNvPr id="240" name="Inkt 240">
                <a:extLst>
                  <a:ext uri="{FF2B5EF4-FFF2-40B4-BE49-F238E27FC236}">
                    <a16:creationId xmlns:a16="http://schemas.microsoft.com/office/drawing/2014/main" id="{D0D07CDC-A0B0-A146-BBA5-2A96D9A956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99653" y="2760847"/>
                <a:ext cx="8030880" cy="398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78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515600" cy="845507"/>
          </a:xfrm>
        </p:spPr>
        <p:txBody>
          <a:bodyPr/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Gelinkte lijsten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275D98F-4EA7-4E1F-A3EB-920BA744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8" y="1164268"/>
            <a:ext cx="5774362" cy="217817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35885F3-B5DB-4E3B-B080-B1657357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63" y="3831336"/>
            <a:ext cx="6597745" cy="247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46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t 126">
                <a:extLst>
                  <a:ext uri="{FF2B5EF4-FFF2-40B4-BE49-F238E27FC236}">
                    <a16:creationId xmlns:a16="http://schemas.microsoft.com/office/drawing/2014/main" id="{09E6B2F2-6E97-0646-9410-3D721AA14424}"/>
                  </a:ext>
                </a:extLst>
              </p14:cNvPr>
              <p14:cNvContentPartPr/>
              <p14:nvPr/>
            </p14:nvContentPartPr>
            <p14:xfrm>
              <a:off x="1508053" y="63367"/>
              <a:ext cx="5884560" cy="2708640"/>
            </p14:xfrm>
          </p:contentPart>
        </mc:Choice>
        <mc:Fallback xmlns="">
          <p:pic>
            <p:nvPicPr>
              <p:cNvPr id="126" name="Inkt 126">
                <a:extLst>
                  <a:ext uri="{FF2B5EF4-FFF2-40B4-BE49-F238E27FC236}">
                    <a16:creationId xmlns:a16="http://schemas.microsoft.com/office/drawing/2014/main" id="{09E6B2F2-6E97-0646-9410-3D721AA144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7093" y="32767"/>
                <a:ext cx="5946120" cy="27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9" name="Inkt 309">
                <a:extLst>
                  <a:ext uri="{FF2B5EF4-FFF2-40B4-BE49-F238E27FC236}">
                    <a16:creationId xmlns:a16="http://schemas.microsoft.com/office/drawing/2014/main" id="{C6AD8838-478B-2142-B84A-955035F15042}"/>
                  </a:ext>
                </a:extLst>
              </p14:cNvPr>
              <p14:cNvContentPartPr/>
              <p14:nvPr/>
            </p14:nvContentPartPr>
            <p14:xfrm>
              <a:off x="1423453" y="3263767"/>
              <a:ext cx="7350480" cy="3548160"/>
            </p14:xfrm>
          </p:contentPart>
        </mc:Choice>
        <mc:Fallback xmlns="">
          <p:pic>
            <p:nvPicPr>
              <p:cNvPr id="309" name="Inkt 309">
                <a:extLst>
                  <a:ext uri="{FF2B5EF4-FFF2-40B4-BE49-F238E27FC236}">
                    <a16:creationId xmlns:a16="http://schemas.microsoft.com/office/drawing/2014/main" id="{C6AD8838-478B-2142-B84A-955035F150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2493" y="3232807"/>
                <a:ext cx="7411680" cy="360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t 10">
                <a:extLst>
                  <a:ext uri="{FF2B5EF4-FFF2-40B4-BE49-F238E27FC236}">
                    <a16:creationId xmlns:a16="http://schemas.microsoft.com/office/drawing/2014/main" id="{230F15FA-F322-B945-BE6D-FCE2C28D2408}"/>
                  </a:ext>
                </a:extLst>
              </p14:cNvPr>
              <p14:cNvContentPartPr/>
              <p14:nvPr/>
            </p14:nvContentPartPr>
            <p14:xfrm>
              <a:off x="4254493" y="6239887"/>
              <a:ext cx="2354760" cy="519120"/>
            </p14:xfrm>
          </p:contentPart>
        </mc:Choice>
        <mc:Fallback xmlns="">
          <p:pic>
            <p:nvPicPr>
              <p:cNvPr id="10" name="Inkt 10">
                <a:extLst>
                  <a:ext uri="{FF2B5EF4-FFF2-40B4-BE49-F238E27FC236}">
                    <a16:creationId xmlns:a16="http://schemas.microsoft.com/office/drawing/2014/main" id="{230F15FA-F322-B945-BE6D-FCE2C28D24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3538" y="6208927"/>
                <a:ext cx="2416311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t 22">
                <a:extLst>
                  <a:ext uri="{FF2B5EF4-FFF2-40B4-BE49-F238E27FC236}">
                    <a16:creationId xmlns:a16="http://schemas.microsoft.com/office/drawing/2014/main" id="{C1109ADA-90E4-3845-AA72-50DDD3CDBEB3}"/>
                  </a:ext>
                </a:extLst>
              </p14:cNvPr>
              <p14:cNvContentPartPr/>
              <p14:nvPr/>
            </p14:nvContentPartPr>
            <p14:xfrm>
              <a:off x="9355333" y="646567"/>
              <a:ext cx="37440" cy="16200"/>
            </p14:xfrm>
          </p:contentPart>
        </mc:Choice>
        <mc:Fallback xmlns="">
          <p:pic>
            <p:nvPicPr>
              <p:cNvPr id="23" name="Inkt 22">
                <a:extLst>
                  <a:ext uri="{FF2B5EF4-FFF2-40B4-BE49-F238E27FC236}">
                    <a16:creationId xmlns:a16="http://schemas.microsoft.com/office/drawing/2014/main" id="{C1109ADA-90E4-3845-AA72-50DDD3CDBE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24733" y="615607"/>
                <a:ext cx="98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6" name="Inkt 266">
                <a:extLst>
                  <a:ext uri="{FF2B5EF4-FFF2-40B4-BE49-F238E27FC236}">
                    <a16:creationId xmlns:a16="http://schemas.microsoft.com/office/drawing/2014/main" id="{41BCB2CD-C399-BB4F-AD59-F5BC4ECF3B59}"/>
                  </a:ext>
                </a:extLst>
              </p14:cNvPr>
              <p14:cNvContentPartPr/>
              <p14:nvPr/>
            </p14:nvContentPartPr>
            <p14:xfrm>
              <a:off x="7931893" y="794527"/>
              <a:ext cx="4217400" cy="1603080"/>
            </p14:xfrm>
          </p:contentPart>
        </mc:Choice>
        <mc:Fallback xmlns="">
          <p:pic>
            <p:nvPicPr>
              <p:cNvPr id="266" name="Inkt 266">
                <a:extLst>
                  <a:ext uri="{FF2B5EF4-FFF2-40B4-BE49-F238E27FC236}">
                    <a16:creationId xmlns:a16="http://schemas.microsoft.com/office/drawing/2014/main" id="{41BCB2CD-C399-BB4F-AD59-F5BC4ECF3B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1293" y="763927"/>
                <a:ext cx="4278600" cy="16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0" name="Inkt 281">
                <a:extLst>
                  <a:ext uri="{FF2B5EF4-FFF2-40B4-BE49-F238E27FC236}">
                    <a16:creationId xmlns:a16="http://schemas.microsoft.com/office/drawing/2014/main" id="{69FC6A7C-1859-C947-AAF9-04473895BD38}"/>
                  </a:ext>
                </a:extLst>
              </p14:cNvPr>
              <p14:cNvContentPartPr/>
              <p14:nvPr/>
            </p14:nvContentPartPr>
            <p14:xfrm>
              <a:off x="10388533" y="2546287"/>
              <a:ext cx="1032120" cy="572040"/>
            </p14:xfrm>
          </p:contentPart>
        </mc:Choice>
        <mc:Fallback xmlns="">
          <p:pic>
            <p:nvPicPr>
              <p:cNvPr id="280" name="Inkt 281">
                <a:extLst>
                  <a:ext uri="{FF2B5EF4-FFF2-40B4-BE49-F238E27FC236}">
                    <a16:creationId xmlns:a16="http://schemas.microsoft.com/office/drawing/2014/main" id="{69FC6A7C-1859-C947-AAF9-04473895BD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57573" y="2515327"/>
                <a:ext cx="109368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1" name="Inkt 282">
                <a:extLst>
                  <a:ext uri="{FF2B5EF4-FFF2-40B4-BE49-F238E27FC236}">
                    <a16:creationId xmlns:a16="http://schemas.microsoft.com/office/drawing/2014/main" id="{FC364BE1-0344-2B48-A462-CBF3954E4D06}"/>
                  </a:ext>
                </a:extLst>
              </p14:cNvPr>
              <p14:cNvContentPartPr/>
              <p14:nvPr/>
            </p14:nvContentPartPr>
            <p14:xfrm>
              <a:off x="8732173" y="2535487"/>
              <a:ext cx="1418400" cy="323280"/>
            </p14:xfrm>
          </p:contentPart>
        </mc:Choice>
        <mc:Fallback xmlns="">
          <p:pic>
            <p:nvPicPr>
              <p:cNvPr id="281" name="Inkt 282">
                <a:extLst>
                  <a:ext uri="{FF2B5EF4-FFF2-40B4-BE49-F238E27FC236}">
                    <a16:creationId xmlns:a16="http://schemas.microsoft.com/office/drawing/2014/main" id="{FC364BE1-0344-2B48-A462-CBF3954E4D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01573" y="2504887"/>
                <a:ext cx="147996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3" name="Inkt 293">
                <a:extLst>
                  <a:ext uri="{FF2B5EF4-FFF2-40B4-BE49-F238E27FC236}">
                    <a16:creationId xmlns:a16="http://schemas.microsoft.com/office/drawing/2014/main" id="{488A73A6-63C1-0B46-8CCD-5B6ABCBFEF4C}"/>
                  </a:ext>
                </a:extLst>
              </p14:cNvPr>
              <p14:cNvContentPartPr/>
              <p14:nvPr/>
            </p14:nvContentPartPr>
            <p14:xfrm>
              <a:off x="8431213" y="2985487"/>
              <a:ext cx="1243440" cy="439560"/>
            </p14:xfrm>
          </p:contentPart>
        </mc:Choice>
        <mc:Fallback xmlns="">
          <p:pic>
            <p:nvPicPr>
              <p:cNvPr id="293" name="Inkt 293">
                <a:extLst>
                  <a:ext uri="{FF2B5EF4-FFF2-40B4-BE49-F238E27FC236}">
                    <a16:creationId xmlns:a16="http://schemas.microsoft.com/office/drawing/2014/main" id="{488A73A6-63C1-0B46-8CCD-5B6ABCBFEF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00253" y="2954527"/>
                <a:ext cx="130464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7" name="Inkt 297">
                <a:extLst>
                  <a:ext uri="{FF2B5EF4-FFF2-40B4-BE49-F238E27FC236}">
                    <a16:creationId xmlns:a16="http://schemas.microsoft.com/office/drawing/2014/main" id="{D6980B6A-8258-7343-9F20-D792182A3812}"/>
                  </a:ext>
                </a:extLst>
              </p14:cNvPr>
              <p14:cNvContentPartPr/>
              <p14:nvPr/>
            </p14:nvContentPartPr>
            <p14:xfrm>
              <a:off x="270733" y="3324607"/>
              <a:ext cx="502560" cy="423000"/>
            </p14:xfrm>
          </p:contentPart>
        </mc:Choice>
        <mc:Fallback xmlns="">
          <p:pic>
            <p:nvPicPr>
              <p:cNvPr id="297" name="Inkt 297">
                <a:extLst>
                  <a:ext uri="{FF2B5EF4-FFF2-40B4-BE49-F238E27FC236}">
                    <a16:creationId xmlns:a16="http://schemas.microsoft.com/office/drawing/2014/main" id="{D6980B6A-8258-7343-9F20-D792182A38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133" y="3294007"/>
                <a:ext cx="563760" cy="48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0137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t 18">
                <a:extLst>
                  <a:ext uri="{FF2B5EF4-FFF2-40B4-BE49-F238E27FC236}">
                    <a16:creationId xmlns:a16="http://schemas.microsoft.com/office/drawing/2014/main" id="{DE1498F7-575F-7E44-B9E7-BC955A82ADBC}"/>
                  </a:ext>
                </a:extLst>
              </p14:cNvPr>
              <p14:cNvContentPartPr/>
              <p14:nvPr/>
            </p14:nvContentPartPr>
            <p14:xfrm>
              <a:off x="2936533" y="613807"/>
              <a:ext cx="2011320" cy="480960"/>
            </p14:xfrm>
          </p:contentPart>
        </mc:Choice>
        <mc:Fallback xmlns="">
          <p:pic>
            <p:nvPicPr>
              <p:cNvPr id="17" name="Inkt 18">
                <a:extLst>
                  <a:ext uri="{FF2B5EF4-FFF2-40B4-BE49-F238E27FC236}">
                    <a16:creationId xmlns:a16="http://schemas.microsoft.com/office/drawing/2014/main" id="{DE1498F7-575F-7E44-B9E7-BC955A82AD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5933" y="582870"/>
                <a:ext cx="2072520" cy="542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t 19">
                <a:extLst>
                  <a:ext uri="{FF2B5EF4-FFF2-40B4-BE49-F238E27FC236}">
                    <a16:creationId xmlns:a16="http://schemas.microsoft.com/office/drawing/2014/main" id="{59E4D98A-BF35-D84F-9B15-B5D68CED84D3}"/>
                  </a:ext>
                </a:extLst>
              </p14:cNvPr>
              <p14:cNvContentPartPr/>
              <p14:nvPr/>
            </p14:nvContentPartPr>
            <p14:xfrm>
              <a:off x="1206373" y="576727"/>
              <a:ext cx="1307520" cy="264960"/>
            </p14:xfrm>
          </p:contentPart>
        </mc:Choice>
        <mc:Fallback xmlns="">
          <p:pic>
            <p:nvPicPr>
              <p:cNvPr id="18" name="Inkt 19">
                <a:extLst>
                  <a:ext uri="{FF2B5EF4-FFF2-40B4-BE49-F238E27FC236}">
                    <a16:creationId xmlns:a16="http://schemas.microsoft.com/office/drawing/2014/main" id="{59E4D98A-BF35-D84F-9B15-B5D68CED84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5773" y="545767"/>
                <a:ext cx="13687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t 24">
                <a:extLst>
                  <a:ext uri="{FF2B5EF4-FFF2-40B4-BE49-F238E27FC236}">
                    <a16:creationId xmlns:a16="http://schemas.microsoft.com/office/drawing/2014/main" id="{C603AF64-397C-6641-895B-C6F644DBDF7C}"/>
                  </a:ext>
                </a:extLst>
              </p14:cNvPr>
              <p14:cNvContentPartPr/>
              <p14:nvPr/>
            </p14:nvContentPartPr>
            <p14:xfrm>
              <a:off x="1577173" y="1423447"/>
              <a:ext cx="481680" cy="317880"/>
            </p14:xfrm>
          </p:contentPart>
        </mc:Choice>
        <mc:Fallback xmlns="">
          <p:pic>
            <p:nvPicPr>
              <p:cNvPr id="24" name="Inkt 24">
                <a:extLst>
                  <a:ext uri="{FF2B5EF4-FFF2-40B4-BE49-F238E27FC236}">
                    <a16:creationId xmlns:a16="http://schemas.microsoft.com/office/drawing/2014/main" id="{C603AF64-397C-6641-895B-C6F644DBDF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46550" y="1392487"/>
                <a:ext cx="542926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t 25">
                <a:extLst>
                  <a:ext uri="{FF2B5EF4-FFF2-40B4-BE49-F238E27FC236}">
                    <a16:creationId xmlns:a16="http://schemas.microsoft.com/office/drawing/2014/main" id="{FB52B8A5-1F93-D74D-A660-0E65067B8973}"/>
                  </a:ext>
                </a:extLst>
              </p14:cNvPr>
              <p14:cNvContentPartPr/>
              <p14:nvPr/>
            </p14:nvContentPartPr>
            <p14:xfrm>
              <a:off x="2688133" y="1428487"/>
              <a:ext cx="127440" cy="238320"/>
            </p14:xfrm>
          </p:contentPart>
        </mc:Choice>
        <mc:Fallback xmlns="">
          <p:pic>
            <p:nvPicPr>
              <p:cNvPr id="26" name="Inkt 25">
                <a:extLst>
                  <a:ext uri="{FF2B5EF4-FFF2-40B4-BE49-F238E27FC236}">
                    <a16:creationId xmlns:a16="http://schemas.microsoft.com/office/drawing/2014/main" id="{FB52B8A5-1F93-D74D-A660-0E65067B89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7173" y="1397887"/>
                <a:ext cx="1886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t 26">
                <a:extLst>
                  <a:ext uri="{FF2B5EF4-FFF2-40B4-BE49-F238E27FC236}">
                    <a16:creationId xmlns:a16="http://schemas.microsoft.com/office/drawing/2014/main" id="{DE344792-D646-5440-BD46-187F3FADE6E2}"/>
                  </a:ext>
                </a:extLst>
              </p14:cNvPr>
              <p14:cNvContentPartPr/>
              <p14:nvPr/>
            </p14:nvContentPartPr>
            <p14:xfrm>
              <a:off x="2677333" y="1449727"/>
              <a:ext cx="354960" cy="243720"/>
            </p14:xfrm>
          </p:contentPart>
        </mc:Choice>
        <mc:Fallback xmlns="">
          <p:pic>
            <p:nvPicPr>
              <p:cNvPr id="27" name="Inkt 26">
                <a:extLst>
                  <a:ext uri="{FF2B5EF4-FFF2-40B4-BE49-F238E27FC236}">
                    <a16:creationId xmlns:a16="http://schemas.microsoft.com/office/drawing/2014/main" id="{DE344792-D646-5440-BD46-187F3FADE6E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46733" y="1419127"/>
                <a:ext cx="4161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t 27">
                <a:extLst>
                  <a:ext uri="{FF2B5EF4-FFF2-40B4-BE49-F238E27FC236}">
                    <a16:creationId xmlns:a16="http://schemas.microsoft.com/office/drawing/2014/main" id="{953B3C39-0FBB-F24F-8EE5-79113E7346C4}"/>
                  </a:ext>
                </a:extLst>
              </p14:cNvPr>
              <p14:cNvContentPartPr/>
              <p14:nvPr/>
            </p14:nvContentPartPr>
            <p14:xfrm>
              <a:off x="2963173" y="1539727"/>
              <a:ext cx="502920" cy="137880"/>
            </p14:xfrm>
          </p:contentPart>
        </mc:Choice>
        <mc:Fallback xmlns="">
          <p:pic>
            <p:nvPicPr>
              <p:cNvPr id="28" name="Inkt 27">
                <a:extLst>
                  <a:ext uri="{FF2B5EF4-FFF2-40B4-BE49-F238E27FC236}">
                    <a16:creationId xmlns:a16="http://schemas.microsoft.com/office/drawing/2014/main" id="{953B3C39-0FBB-F24F-8EE5-79113E7346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32573" y="1509127"/>
                <a:ext cx="564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t 28">
                <a:extLst>
                  <a:ext uri="{FF2B5EF4-FFF2-40B4-BE49-F238E27FC236}">
                    <a16:creationId xmlns:a16="http://schemas.microsoft.com/office/drawing/2014/main" id="{29B3CD30-1A96-F246-9D32-A1093CC57683}"/>
                  </a:ext>
                </a:extLst>
              </p14:cNvPr>
              <p14:cNvContentPartPr/>
              <p14:nvPr/>
            </p14:nvContentPartPr>
            <p14:xfrm>
              <a:off x="3434053" y="1598047"/>
              <a:ext cx="336240" cy="69120"/>
            </p14:xfrm>
          </p:contentPart>
        </mc:Choice>
        <mc:Fallback xmlns="">
          <p:pic>
            <p:nvPicPr>
              <p:cNvPr id="29" name="Inkt 28">
                <a:extLst>
                  <a:ext uri="{FF2B5EF4-FFF2-40B4-BE49-F238E27FC236}">
                    <a16:creationId xmlns:a16="http://schemas.microsoft.com/office/drawing/2014/main" id="{29B3CD30-1A96-F246-9D32-A1093CC576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03453" y="1567087"/>
                <a:ext cx="3974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t 29">
                <a:extLst>
                  <a:ext uri="{FF2B5EF4-FFF2-40B4-BE49-F238E27FC236}">
                    <a16:creationId xmlns:a16="http://schemas.microsoft.com/office/drawing/2014/main" id="{85555301-B17B-B546-95D8-D5A691F1FE12}"/>
                  </a:ext>
                </a:extLst>
              </p14:cNvPr>
              <p14:cNvContentPartPr/>
              <p14:nvPr/>
            </p14:nvContentPartPr>
            <p14:xfrm>
              <a:off x="3772813" y="1587247"/>
              <a:ext cx="270360" cy="95760"/>
            </p14:xfrm>
          </p:contentPart>
        </mc:Choice>
        <mc:Fallback xmlns="">
          <p:pic>
            <p:nvPicPr>
              <p:cNvPr id="30" name="Inkt 29">
                <a:extLst>
                  <a:ext uri="{FF2B5EF4-FFF2-40B4-BE49-F238E27FC236}">
                    <a16:creationId xmlns:a16="http://schemas.microsoft.com/office/drawing/2014/main" id="{85555301-B17B-B546-95D8-D5A691F1FE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42213" y="1556647"/>
                <a:ext cx="3315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t 30">
                <a:extLst>
                  <a:ext uri="{FF2B5EF4-FFF2-40B4-BE49-F238E27FC236}">
                    <a16:creationId xmlns:a16="http://schemas.microsoft.com/office/drawing/2014/main" id="{B9D9D5AC-3268-A641-A793-606C508082CD}"/>
                  </a:ext>
                </a:extLst>
              </p14:cNvPr>
              <p14:cNvContentPartPr/>
              <p14:nvPr/>
            </p14:nvContentPartPr>
            <p14:xfrm>
              <a:off x="4026613" y="1418047"/>
              <a:ext cx="10800" cy="5760"/>
            </p14:xfrm>
          </p:contentPart>
        </mc:Choice>
        <mc:Fallback xmlns="">
          <p:pic>
            <p:nvPicPr>
              <p:cNvPr id="31" name="Inkt 30">
                <a:extLst>
                  <a:ext uri="{FF2B5EF4-FFF2-40B4-BE49-F238E27FC236}">
                    <a16:creationId xmlns:a16="http://schemas.microsoft.com/office/drawing/2014/main" id="{B9D9D5AC-3268-A641-A793-606C508082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96013" y="1387447"/>
                <a:ext cx="723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t 31">
                <a:extLst>
                  <a:ext uri="{FF2B5EF4-FFF2-40B4-BE49-F238E27FC236}">
                    <a16:creationId xmlns:a16="http://schemas.microsoft.com/office/drawing/2014/main" id="{CB04F201-B503-804F-9931-AB3C750C6B42}"/>
                  </a:ext>
                </a:extLst>
              </p14:cNvPr>
              <p14:cNvContentPartPr/>
              <p14:nvPr/>
            </p14:nvContentPartPr>
            <p14:xfrm>
              <a:off x="4397773" y="1576807"/>
              <a:ext cx="147960" cy="100800"/>
            </p14:xfrm>
          </p:contentPart>
        </mc:Choice>
        <mc:Fallback xmlns="">
          <p:pic>
            <p:nvPicPr>
              <p:cNvPr id="32" name="Inkt 31">
                <a:extLst>
                  <a:ext uri="{FF2B5EF4-FFF2-40B4-BE49-F238E27FC236}">
                    <a16:creationId xmlns:a16="http://schemas.microsoft.com/office/drawing/2014/main" id="{CB04F201-B503-804F-9931-AB3C750C6B4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67173" y="1546207"/>
                <a:ext cx="2091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t 32">
                <a:extLst>
                  <a:ext uri="{FF2B5EF4-FFF2-40B4-BE49-F238E27FC236}">
                    <a16:creationId xmlns:a16="http://schemas.microsoft.com/office/drawing/2014/main" id="{813EB03A-C4F3-C84E-8871-9EE910D48150}"/>
                  </a:ext>
                </a:extLst>
              </p14:cNvPr>
              <p14:cNvContentPartPr/>
              <p14:nvPr/>
            </p14:nvContentPartPr>
            <p14:xfrm>
              <a:off x="4539973" y="1397527"/>
              <a:ext cx="190800" cy="280080"/>
            </p14:xfrm>
          </p:contentPart>
        </mc:Choice>
        <mc:Fallback xmlns="">
          <p:pic>
            <p:nvPicPr>
              <p:cNvPr id="33" name="Inkt 32">
                <a:extLst>
                  <a:ext uri="{FF2B5EF4-FFF2-40B4-BE49-F238E27FC236}">
                    <a16:creationId xmlns:a16="http://schemas.microsoft.com/office/drawing/2014/main" id="{813EB03A-C4F3-C84E-8871-9EE910D4815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09373" y="1366567"/>
                <a:ext cx="2523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t 33">
                <a:extLst>
                  <a:ext uri="{FF2B5EF4-FFF2-40B4-BE49-F238E27FC236}">
                    <a16:creationId xmlns:a16="http://schemas.microsoft.com/office/drawing/2014/main" id="{A313EF96-4DD9-6B41-A210-E139145F5119}"/>
                  </a:ext>
                </a:extLst>
              </p14:cNvPr>
              <p14:cNvContentPartPr/>
              <p14:nvPr/>
            </p14:nvContentPartPr>
            <p14:xfrm>
              <a:off x="4641133" y="1613887"/>
              <a:ext cx="222120" cy="122040"/>
            </p14:xfrm>
          </p:contentPart>
        </mc:Choice>
        <mc:Fallback xmlns="">
          <p:pic>
            <p:nvPicPr>
              <p:cNvPr id="34" name="Inkt 33">
                <a:extLst>
                  <a:ext uri="{FF2B5EF4-FFF2-40B4-BE49-F238E27FC236}">
                    <a16:creationId xmlns:a16="http://schemas.microsoft.com/office/drawing/2014/main" id="{A313EF96-4DD9-6B41-A210-E139145F51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10533" y="1582927"/>
                <a:ext cx="283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t 34">
                <a:extLst>
                  <a:ext uri="{FF2B5EF4-FFF2-40B4-BE49-F238E27FC236}">
                    <a16:creationId xmlns:a16="http://schemas.microsoft.com/office/drawing/2014/main" id="{1889B8A5-3357-DE4B-910D-80B73ECC04B1}"/>
                  </a:ext>
                </a:extLst>
              </p14:cNvPr>
              <p14:cNvContentPartPr/>
              <p14:nvPr/>
            </p14:nvContentPartPr>
            <p14:xfrm>
              <a:off x="5206693" y="1571407"/>
              <a:ext cx="174960" cy="106200"/>
            </p14:xfrm>
          </p:contentPart>
        </mc:Choice>
        <mc:Fallback xmlns="">
          <p:pic>
            <p:nvPicPr>
              <p:cNvPr id="35" name="Inkt 34">
                <a:extLst>
                  <a:ext uri="{FF2B5EF4-FFF2-40B4-BE49-F238E27FC236}">
                    <a16:creationId xmlns:a16="http://schemas.microsoft.com/office/drawing/2014/main" id="{1889B8A5-3357-DE4B-910D-80B73ECC04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76093" y="1540807"/>
                <a:ext cx="2361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t 35">
                <a:extLst>
                  <a:ext uri="{FF2B5EF4-FFF2-40B4-BE49-F238E27FC236}">
                    <a16:creationId xmlns:a16="http://schemas.microsoft.com/office/drawing/2014/main" id="{D1AD94A4-7CA9-474F-A081-7965A1C36960}"/>
                  </a:ext>
                </a:extLst>
              </p14:cNvPr>
              <p14:cNvContentPartPr/>
              <p14:nvPr/>
            </p14:nvContentPartPr>
            <p14:xfrm>
              <a:off x="5418373" y="1560967"/>
              <a:ext cx="185400" cy="116640"/>
            </p14:xfrm>
          </p:contentPart>
        </mc:Choice>
        <mc:Fallback xmlns="">
          <p:pic>
            <p:nvPicPr>
              <p:cNvPr id="36" name="Inkt 35">
                <a:extLst>
                  <a:ext uri="{FF2B5EF4-FFF2-40B4-BE49-F238E27FC236}">
                    <a16:creationId xmlns:a16="http://schemas.microsoft.com/office/drawing/2014/main" id="{D1AD94A4-7CA9-474F-A081-7965A1C369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87773" y="1530007"/>
                <a:ext cx="246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t 36">
                <a:extLst>
                  <a:ext uri="{FF2B5EF4-FFF2-40B4-BE49-F238E27FC236}">
                    <a16:creationId xmlns:a16="http://schemas.microsoft.com/office/drawing/2014/main" id="{FF7F0EA7-EA04-8B44-9D02-DCF5283D8109}"/>
                  </a:ext>
                </a:extLst>
              </p14:cNvPr>
              <p14:cNvContentPartPr/>
              <p14:nvPr/>
            </p14:nvContentPartPr>
            <p14:xfrm>
              <a:off x="5635453" y="1418047"/>
              <a:ext cx="344160" cy="306720"/>
            </p14:xfrm>
          </p:contentPart>
        </mc:Choice>
        <mc:Fallback xmlns="">
          <p:pic>
            <p:nvPicPr>
              <p:cNvPr id="37" name="Inkt 36">
                <a:extLst>
                  <a:ext uri="{FF2B5EF4-FFF2-40B4-BE49-F238E27FC236}">
                    <a16:creationId xmlns:a16="http://schemas.microsoft.com/office/drawing/2014/main" id="{FF7F0EA7-EA04-8B44-9D02-DCF5283D81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04853" y="1387447"/>
                <a:ext cx="4057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t 37">
                <a:extLst>
                  <a:ext uri="{FF2B5EF4-FFF2-40B4-BE49-F238E27FC236}">
                    <a16:creationId xmlns:a16="http://schemas.microsoft.com/office/drawing/2014/main" id="{A28E5DFF-DEB8-CF4C-99D9-05FAE8DE86EB}"/>
                  </a:ext>
                </a:extLst>
              </p14:cNvPr>
              <p14:cNvContentPartPr/>
              <p14:nvPr/>
            </p14:nvContentPartPr>
            <p14:xfrm>
              <a:off x="5751733" y="1666807"/>
              <a:ext cx="217440" cy="312480"/>
            </p14:xfrm>
          </p:contentPart>
        </mc:Choice>
        <mc:Fallback xmlns="">
          <p:pic>
            <p:nvPicPr>
              <p:cNvPr id="38" name="Inkt 37">
                <a:extLst>
                  <a:ext uri="{FF2B5EF4-FFF2-40B4-BE49-F238E27FC236}">
                    <a16:creationId xmlns:a16="http://schemas.microsoft.com/office/drawing/2014/main" id="{A28E5DFF-DEB8-CF4C-99D9-05FAE8DE86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21133" y="1635847"/>
                <a:ext cx="27864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t 38">
                <a:extLst>
                  <a:ext uri="{FF2B5EF4-FFF2-40B4-BE49-F238E27FC236}">
                    <a16:creationId xmlns:a16="http://schemas.microsoft.com/office/drawing/2014/main" id="{4A5D555C-2136-DB48-B297-C2A94737BED8}"/>
                  </a:ext>
                </a:extLst>
              </p14:cNvPr>
              <p14:cNvContentPartPr/>
              <p14:nvPr/>
            </p14:nvContentPartPr>
            <p14:xfrm>
              <a:off x="6042973" y="1640167"/>
              <a:ext cx="137880" cy="74520"/>
            </p14:xfrm>
          </p:contentPart>
        </mc:Choice>
        <mc:Fallback xmlns="">
          <p:pic>
            <p:nvPicPr>
              <p:cNvPr id="39" name="Inkt 38">
                <a:extLst>
                  <a:ext uri="{FF2B5EF4-FFF2-40B4-BE49-F238E27FC236}">
                    <a16:creationId xmlns:a16="http://schemas.microsoft.com/office/drawing/2014/main" id="{4A5D555C-2136-DB48-B297-C2A94737BED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12373" y="1609567"/>
                <a:ext cx="1994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t 39">
                <a:extLst>
                  <a:ext uri="{FF2B5EF4-FFF2-40B4-BE49-F238E27FC236}">
                    <a16:creationId xmlns:a16="http://schemas.microsoft.com/office/drawing/2014/main" id="{AFAA623B-8D9C-1F47-AFF1-1C055600F0BB}"/>
                  </a:ext>
                </a:extLst>
              </p14:cNvPr>
              <p14:cNvContentPartPr/>
              <p14:nvPr/>
            </p14:nvContentPartPr>
            <p14:xfrm>
              <a:off x="6233413" y="1587247"/>
              <a:ext cx="341280" cy="122040"/>
            </p14:xfrm>
          </p:contentPart>
        </mc:Choice>
        <mc:Fallback xmlns="">
          <p:pic>
            <p:nvPicPr>
              <p:cNvPr id="40" name="Inkt 39">
                <a:extLst>
                  <a:ext uri="{FF2B5EF4-FFF2-40B4-BE49-F238E27FC236}">
                    <a16:creationId xmlns:a16="http://schemas.microsoft.com/office/drawing/2014/main" id="{AFAA623B-8D9C-1F47-AFF1-1C055600F0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02813" y="1556647"/>
                <a:ext cx="402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t 40">
                <a:extLst>
                  <a:ext uri="{FF2B5EF4-FFF2-40B4-BE49-F238E27FC236}">
                    <a16:creationId xmlns:a16="http://schemas.microsoft.com/office/drawing/2014/main" id="{D825C3E8-240B-DF4A-9184-8E719D4BF0A5}"/>
                  </a:ext>
                </a:extLst>
              </p14:cNvPr>
              <p14:cNvContentPartPr/>
              <p14:nvPr/>
            </p14:nvContentPartPr>
            <p14:xfrm>
              <a:off x="6598453" y="1391407"/>
              <a:ext cx="132480" cy="354960"/>
            </p14:xfrm>
          </p:contentPart>
        </mc:Choice>
        <mc:Fallback xmlns="">
          <p:pic>
            <p:nvPicPr>
              <p:cNvPr id="41" name="Inkt 40">
                <a:extLst>
                  <a:ext uri="{FF2B5EF4-FFF2-40B4-BE49-F238E27FC236}">
                    <a16:creationId xmlns:a16="http://schemas.microsoft.com/office/drawing/2014/main" id="{D825C3E8-240B-DF4A-9184-8E719D4BF0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67853" y="1360807"/>
                <a:ext cx="1940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" name="Inkt 41">
                <a:extLst>
                  <a:ext uri="{FF2B5EF4-FFF2-40B4-BE49-F238E27FC236}">
                    <a16:creationId xmlns:a16="http://schemas.microsoft.com/office/drawing/2014/main" id="{848296A9-D206-504B-B719-F2A3CD06A7C8}"/>
                  </a:ext>
                </a:extLst>
              </p14:cNvPr>
              <p14:cNvContentPartPr/>
              <p14:nvPr/>
            </p14:nvContentPartPr>
            <p14:xfrm>
              <a:off x="6662533" y="1634767"/>
              <a:ext cx="237960" cy="164520"/>
            </p14:xfrm>
          </p:contentPart>
        </mc:Choice>
        <mc:Fallback xmlns="">
          <p:pic>
            <p:nvPicPr>
              <p:cNvPr id="42" name="Inkt 41">
                <a:extLst>
                  <a:ext uri="{FF2B5EF4-FFF2-40B4-BE49-F238E27FC236}">
                    <a16:creationId xmlns:a16="http://schemas.microsoft.com/office/drawing/2014/main" id="{848296A9-D206-504B-B719-F2A3CD06A7C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31933" y="1604167"/>
                <a:ext cx="299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t 42">
                <a:extLst>
                  <a:ext uri="{FF2B5EF4-FFF2-40B4-BE49-F238E27FC236}">
                    <a16:creationId xmlns:a16="http://schemas.microsoft.com/office/drawing/2014/main" id="{EB560A4F-AB09-D949-9D6E-D6F43C216428}"/>
                  </a:ext>
                </a:extLst>
              </p14:cNvPr>
              <p14:cNvContentPartPr/>
              <p14:nvPr/>
            </p14:nvContentPartPr>
            <p14:xfrm>
              <a:off x="7254733" y="1608487"/>
              <a:ext cx="174960" cy="122040"/>
            </p14:xfrm>
          </p:contentPart>
        </mc:Choice>
        <mc:Fallback xmlns="">
          <p:pic>
            <p:nvPicPr>
              <p:cNvPr id="43" name="Inkt 42">
                <a:extLst>
                  <a:ext uri="{FF2B5EF4-FFF2-40B4-BE49-F238E27FC236}">
                    <a16:creationId xmlns:a16="http://schemas.microsoft.com/office/drawing/2014/main" id="{EB560A4F-AB09-D949-9D6E-D6F43C2164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24133" y="1577887"/>
                <a:ext cx="2361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t 43">
                <a:extLst>
                  <a:ext uri="{FF2B5EF4-FFF2-40B4-BE49-F238E27FC236}">
                    <a16:creationId xmlns:a16="http://schemas.microsoft.com/office/drawing/2014/main" id="{7DBD791A-6051-6D42-922F-250DE46C0CF4}"/>
                  </a:ext>
                </a:extLst>
              </p14:cNvPr>
              <p14:cNvContentPartPr/>
              <p14:nvPr/>
            </p14:nvContentPartPr>
            <p14:xfrm>
              <a:off x="7440493" y="1603087"/>
              <a:ext cx="460080" cy="116640"/>
            </p14:xfrm>
          </p:contentPart>
        </mc:Choice>
        <mc:Fallback xmlns="">
          <p:pic>
            <p:nvPicPr>
              <p:cNvPr id="44" name="Inkt 43">
                <a:extLst>
                  <a:ext uri="{FF2B5EF4-FFF2-40B4-BE49-F238E27FC236}">
                    <a16:creationId xmlns:a16="http://schemas.microsoft.com/office/drawing/2014/main" id="{7DBD791A-6051-6D42-922F-250DE46C0C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09893" y="1572487"/>
                <a:ext cx="5216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5" name="Inkt 44">
                <a:extLst>
                  <a:ext uri="{FF2B5EF4-FFF2-40B4-BE49-F238E27FC236}">
                    <a16:creationId xmlns:a16="http://schemas.microsoft.com/office/drawing/2014/main" id="{F00DB474-8959-D24B-94D6-C30C4DF6F927}"/>
                  </a:ext>
                </a:extLst>
              </p14:cNvPr>
              <p14:cNvContentPartPr/>
              <p14:nvPr/>
            </p14:nvContentPartPr>
            <p14:xfrm>
              <a:off x="8233573" y="1582207"/>
              <a:ext cx="645840" cy="137880"/>
            </p14:xfrm>
          </p:contentPart>
        </mc:Choice>
        <mc:Fallback xmlns="">
          <p:pic>
            <p:nvPicPr>
              <p:cNvPr id="45" name="Inkt 44">
                <a:extLst>
                  <a:ext uri="{FF2B5EF4-FFF2-40B4-BE49-F238E27FC236}">
                    <a16:creationId xmlns:a16="http://schemas.microsoft.com/office/drawing/2014/main" id="{F00DB474-8959-D24B-94D6-C30C4DF6F92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202973" y="1551247"/>
                <a:ext cx="7074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Inkt 45">
                <a:extLst>
                  <a:ext uri="{FF2B5EF4-FFF2-40B4-BE49-F238E27FC236}">
                    <a16:creationId xmlns:a16="http://schemas.microsoft.com/office/drawing/2014/main" id="{33135554-326C-1844-9FDB-F4C9777F724D}"/>
                  </a:ext>
                </a:extLst>
              </p14:cNvPr>
              <p14:cNvContentPartPr/>
              <p14:nvPr/>
            </p14:nvContentPartPr>
            <p14:xfrm>
              <a:off x="9154453" y="1603087"/>
              <a:ext cx="163800" cy="100800"/>
            </p14:xfrm>
          </p:contentPart>
        </mc:Choice>
        <mc:Fallback xmlns="">
          <p:pic>
            <p:nvPicPr>
              <p:cNvPr id="46" name="Inkt 45">
                <a:extLst>
                  <a:ext uri="{FF2B5EF4-FFF2-40B4-BE49-F238E27FC236}">
                    <a16:creationId xmlns:a16="http://schemas.microsoft.com/office/drawing/2014/main" id="{33135554-326C-1844-9FDB-F4C9777F724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23853" y="1572487"/>
                <a:ext cx="2250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7" name="Inkt 46">
                <a:extLst>
                  <a:ext uri="{FF2B5EF4-FFF2-40B4-BE49-F238E27FC236}">
                    <a16:creationId xmlns:a16="http://schemas.microsoft.com/office/drawing/2014/main" id="{4BDCCB75-5424-8545-8618-055973FF3DA2}"/>
                  </a:ext>
                </a:extLst>
              </p14:cNvPr>
              <p14:cNvContentPartPr/>
              <p14:nvPr/>
            </p14:nvContentPartPr>
            <p14:xfrm>
              <a:off x="9318613" y="1423447"/>
              <a:ext cx="159120" cy="264960"/>
            </p14:xfrm>
          </p:contentPart>
        </mc:Choice>
        <mc:Fallback xmlns="">
          <p:pic>
            <p:nvPicPr>
              <p:cNvPr id="47" name="Inkt 46">
                <a:extLst>
                  <a:ext uri="{FF2B5EF4-FFF2-40B4-BE49-F238E27FC236}">
                    <a16:creationId xmlns:a16="http://schemas.microsoft.com/office/drawing/2014/main" id="{4BDCCB75-5424-8545-8618-055973FF3DA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87653" y="1392487"/>
                <a:ext cx="2203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t 47">
                <a:extLst>
                  <a:ext uri="{FF2B5EF4-FFF2-40B4-BE49-F238E27FC236}">
                    <a16:creationId xmlns:a16="http://schemas.microsoft.com/office/drawing/2014/main" id="{78D399F1-4535-2945-BCFF-03099A16186C}"/>
                  </a:ext>
                </a:extLst>
              </p14:cNvPr>
              <p14:cNvContentPartPr/>
              <p14:nvPr/>
            </p14:nvContentPartPr>
            <p14:xfrm>
              <a:off x="9456133" y="1385647"/>
              <a:ext cx="1137960" cy="408240"/>
            </p14:xfrm>
          </p:contentPart>
        </mc:Choice>
        <mc:Fallback xmlns="">
          <p:pic>
            <p:nvPicPr>
              <p:cNvPr id="48" name="Inkt 47">
                <a:extLst>
                  <a:ext uri="{FF2B5EF4-FFF2-40B4-BE49-F238E27FC236}">
                    <a16:creationId xmlns:a16="http://schemas.microsoft.com/office/drawing/2014/main" id="{78D399F1-4535-2945-BCFF-03099A16186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25173" y="1355047"/>
                <a:ext cx="119952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6" name="Inkt 196">
                <a:extLst>
                  <a:ext uri="{FF2B5EF4-FFF2-40B4-BE49-F238E27FC236}">
                    <a16:creationId xmlns:a16="http://schemas.microsoft.com/office/drawing/2014/main" id="{963F00F4-BB56-C34F-B9B7-F213B274F3D8}"/>
                  </a:ext>
                </a:extLst>
              </p14:cNvPr>
              <p14:cNvContentPartPr/>
              <p14:nvPr/>
            </p14:nvContentPartPr>
            <p14:xfrm>
              <a:off x="1788493" y="2053447"/>
              <a:ext cx="9323640" cy="3354480"/>
            </p14:xfrm>
          </p:contentPart>
        </mc:Choice>
        <mc:Fallback xmlns="">
          <p:pic>
            <p:nvPicPr>
              <p:cNvPr id="196" name="Inkt 196">
                <a:extLst>
                  <a:ext uri="{FF2B5EF4-FFF2-40B4-BE49-F238E27FC236}">
                    <a16:creationId xmlns:a16="http://schemas.microsoft.com/office/drawing/2014/main" id="{963F00F4-BB56-C34F-B9B7-F213B274F3D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751413" y="2022487"/>
                <a:ext cx="9391320" cy="341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" name="Inkt 5">
                <a:extLst>
                  <a:ext uri="{FF2B5EF4-FFF2-40B4-BE49-F238E27FC236}">
                    <a16:creationId xmlns:a16="http://schemas.microsoft.com/office/drawing/2014/main" id="{9CF0433A-768F-A740-A7D1-A3FA80340230}"/>
                  </a:ext>
                </a:extLst>
              </p14:cNvPr>
              <p14:cNvContentPartPr/>
              <p14:nvPr/>
            </p14:nvContentPartPr>
            <p14:xfrm>
              <a:off x="9784093" y="4645733"/>
              <a:ext cx="354960" cy="317880"/>
            </p14:xfrm>
          </p:contentPart>
        </mc:Choice>
        <mc:Fallback xmlns="">
          <p:pic>
            <p:nvPicPr>
              <p:cNvPr id="5" name="Inkt 5">
                <a:extLst>
                  <a:ext uri="{FF2B5EF4-FFF2-40B4-BE49-F238E27FC236}">
                    <a16:creationId xmlns:a16="http://schemas.microsoft.com/office/drawing/2014/main" id="{9CF0433A-768F-A740-A7D1-A3FA8034023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53493" y="4615133"/>
                <a:ext cx="416160" cy="3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42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7" name="Inkt 358">
                <a:extLst>
                  <a:ext uri="{FF2B5EF4-FFF2-40B4-BE49-F238E27FC236}">
                    <a16:creationId xmlns:a16="http://schemas.microsoft.com/office/drawing/2014/main" id="{2855A614-5CFC-FC41-B3DE-9373E7C68D77}"/>
                  </a:ext>
                </a:extLst>
              </p14:cNvPr>
              <p14:cNvContentPartPr/>
              <p14:nvPr/>
            </p14:nvContentPartPr>
            <p14:xfrm>
              <a:off x="1433893" y="106727"/>
              <a:ext cx="10694880" cy="1481400"/>
            </p14:xfrm>
          </p:contentPart>
        </mc:Choice>
        <mc:Fallback xmlns="">
          <p:pic>
            <p:nvPicPr>
              <p:cNvPr id="357" name="Inkt 358">
                <a:extLst>
                  <a:ext uri="{FF2B5EF4-FFF2-40B4-BE49-F238E27FC236}">
                    <a16:creationId xmlns:a16="http://schemas.microsoft.com/office/drawing/2014/main" id="{2855A614-5CFC-FC41-B3DE-9373E7C68D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2933" y="69647"/>
                <a:ext cx="10762560" cy="15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62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6" name="Inkt 166">
                <a:extLst>
                  <a:ext uri="{FF2B5EF4-FFF2-40B4-BE49-F238E27FC236}">
                    <a16:creationId xmlns:a16="http://schemas.microsoft.com/office/drawing/2014/main" id="{9D13FCCC-B464-6B4E-ADE6-694497A83F11}"/>
                  </a:ext>
                </a:extLst>
              </p14:cNvPr>
              <p14:cNvContentPartPr/>
              <p14:nvPr/>
            </p14:nvContentPartPr>
            <p14:xfrm>
              <a:off x="1253893" y="253807"/>
              <a:ext cx="10816560" cy="3455640"/>
            </p14:xfrm>
          </p:contentPart>
        </mc:Choice>
        <mc:Fallback xmlns="">
          <p:pic>
            <p:nvPicPr>
              <p:cNvPr id="166" name="Inkt 166">
                <a:extLst>
                  <a:ext uri="{FF2B5EF4-FFF2-40B4-BE49-F238E27FC236}">
                    <a16:creationId xmlns:a16="http://schemas.microsoft.com/office/drawing/2014/main" id="{9D13FCCC-B464-6B4E-ADE6-694497A83F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293" y="223207"/>
                <a:ext cx="10877760" cy="35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1" name="Inkt 171">
                <a:extLst>
                  <a:ext uri="{FF2B5EF4-FFF2-40B4-BE49-F238E27FC236}">
                    <a16:creationId xmlns:a16="http://schemas.microsoft.com/office/drawing/2014/main" id="{E33C3A0E-EC65-F942-92F4-1015840AE14B}"/>
                  </a:ext>
                </a:extLst>
              </p14:cNvPr>
              <p14:cNvContentPartPr/>
              <p14:nvPr/>
            </p14:nvContentPartPr>
            <p14:xfrm>
              <a:off x="7752253" y="3963247"/>
              <a:ext cx="301320" cy="396720"/>
            </p14:xfrm>
          </p:contentPart>
        </mc:Choice>
        <mc:Fallback xmlns="">
          <p:pic>
            <p:nvPicPr>
              <p:cNvPr id="171" name="Inkt 171">
                <a:extLst>
                  <a:ext uri="{FF2B5EF4-FFF2-40B4-BE49-F238E27FC236}">
                    <a16:creationId xmlns:a16="http://schemas.microsoft.com/office/drawing/2014/main" id="{E33C3A0E-EC65-F942-92F4-1015840AE1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21293" y="3932647"/>
                <a:ext cx="362880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1" name="Inkt 192">
                <a:extLst>
                  <a:ext uri="{FF2B5EF4-FFF2-40B4-BE49-F238E27FC236}">
                    <a16:creationId xmlns:a16="http://schemas.microsoft.com/office/drawing/2014/main" id="{4C153D0F-DCBA-8A4E-9D41-96C294BF5D82}"/>
                  </a:ext>
                </a:extLst>
              </p14:cNvPr>
              <p14:cNvContentPartPr/>
              <p14:nvPr/>
            </p14:nvContentPartPr>
            <p14:xfrm>
              <a:off x="4492453" y="4344127"/>
              <a:ext cx="1503360" cy="1052640"/>
            </p14:xfrm>
          </p:contentPart>
        </mc:Choice>
        <mc:Fallback xmlns="">
          <p:pic>
            <p:nvPicPr>
              <p:cNvPr id="191" name="Inkt 192">
                <a:extLst>
                  <a:ext uri="{FF2B5EF4-FFF2-40B4-BE49-F238E27FC236}">
                    <a16:creationId xmlns:a16="http://schemas.microsoft.com/office/drawing/2014/main" id="{4C153D0F-DCBA-8A4E-9D41-96C294BF5D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1853" y="4313527"/>
                <a:ext cx="1564560" cy="11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0" name="Inkt 200">
                <a:extLst>
                  <a:ext uri="{FF2B5EF4-FFF2-40B4-BE49-F238E27FC236}">
                    <a16:creationId xmlns:a16="http://schemas.microsoft.com/office/drawing/2014/main" id="{6261CDE6-ED8A-7E45-B59C-6A8F69FE6610}"/>
                  </a:ext>
                </a:extLst>
              </p14:cNvPr>
              <p14:cNvContentPartPr/>
              <p14:nvPr/>
            </p14:nvContentPartPr>
            <p14:xfrm>
              <a:off x="3846973" y="5577127"/>
              <a:ext cx="3503520" cy="751680"/>
            </p14:xfrm>
          </p:contentPart>
        </mc:Choice>
        <mc:Fallback xmlns="">
          <p:pic>
            <p:nvPicPr>
              <p:cNvPr id="200" name="Inkt 200">
                <a:extLst>
                  <a:ext uri="{FF2B5EF4-FFF2-40B4-BE49-F238E27FC236}">
                    <a16:creationId xmlns:a16="http://schemas.microsoft.com/office/drawing/2014/main" id="{6261CDE6-ED8A-7E45-B59C-6A8F69FE66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16013" y="5546527"/>
                <a:ext cx="356472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2" name="Inkt 201">
                <a:extLst>
                  <a:ext uri="{FF2B5EF4-FFF2-40B4-BE49-F238E27FC236}">
                    <a16:creationId xmlns:a16="http://schemas.microsoft.com/office/drawing/2014/main" id="{D3ECA961-B2A3-7C42-9AD5-46A3E9C7A5D7}"/>
                  </a:ext>
                </a:extLst>
              </p14:cNvPr>
              <p14:cNvContentPartPr/>
              <p14:nvPr/>
            </p14:nvContentPartPr>
            <p14:xfrm>
              <a:off x="6757213" y="5667127"/>
              <a:ext cx="148680" cy="185400"/>
            </p14:xfrm>
          </p:contentPart>
        </mc:Choice>
        <mc:Fallback xmlns="">
          <p:pic>
            <p:nvPicPr>
              <p:cNvPr id="202" name="Inkt 201">
                <a:extLst>
                  <a:ext uri="{FF2B5EF4-FFF2-40B4-BE49-F238E27FC236}">
                    <a16:creationId xmlns:a16="http://schemas.microsoft.com/office/drawing/2014/main" id="{D3ECA961-B2A3-7C42-9AD5-46A3E9C7A5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6613" y="5636527"/>
                <a:ext cx="2098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1" name="Inkt 242">
                <a:extLst>
                  <a:ext uri="{FF2B5EF4-FFF2-40B4-BE49-F238E27FC236}">
                    <a16:creationId xmlns:a16="http://schemas.microsoft.com/office/drawing/2014/main" id="{E42F2D88-9A66-9147-9C97-BB5271F3B792}"/>
                  </a:ext>
                </a:extLst>
              </p14:cNvPr>
              <p14:cNvContentPartPr/>
              <p14:nvPr/>
            </p14:nvContentPartPr>
            <p14:xfrm>
              <a:off x="11133373" y="4529527"/>
              <a:ext cx="990000" cy="402480"/>
            </p14:xfrm>
          </p:contentPart>
        </mc:Choice>
        <mc:Fallback xmlns="">
          <p:pic>
            <p:nvPicPr>
              <p:cNvPr id="241" name="Inkt 242">
                <a:extLst>
                  <a:ext uri="{FF2B5EF4-FFF2-40B4-BE49-F238E27FC236}">
                    <a16:creationId xmlns:a16="http://schemas.microsoft.com/office/drawing/2014/main" id="{E42F2D88-9A66-9147-9C97-BB5271F3B7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02773" y="4498927"/>
                <a:ext cx="10512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2" name="Inkt 243">
                <a:extLst>
                  <a:ext uri="{FF2B5EF4-FFF2-40B4-BE49-F238E27FC236}">
                    <a16:creationId xmlns:a16="http://schemas.microsoft.com/office/drawing/2014/main" id="{36E83249-CDB3-0749-A070-9D8D29C72131}"/>
                  </a:ext>
                </a:extLst>
              </p14:cNvPr>
              <p14:cNvContentPartPr/>
              <p14:nvPr/>
            </p14:nvContentPartPr>
            <p14:xfrm>
              <a:off x="7333933" y="5080327"/>
              <a:ext cx="4599000" cy="1095120"/>
            </p14:xfrm>
          </p:contentPart>
        </mc:Choice>
        <mc:Fallback xmlns="">
          <p:pic>
            <p:nvPicPr>
              <p:cNvPr id="242" name="Inkt 243">
                <a:extLst>
                  <a:ext uri="{FF2B5EF4-FFF2-40B4-BE49-F238E27FC236}">
                    <a16:creationId xmlns:a16="http://schemas.microsoft.com/office/drawing/2014/main" id="{36E83249-CDB3-0749-A070-9D8D29C7213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03331" y="5049727"/>
                <a:ext cx="4660565" cy="11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1" name="Inkt 291">
                <a:extLst>
                  <a:ext uri="{FF2B5EF4-FFF2-40B4-BE49-F238E27FC236}">
                    <a16:creationId xmlns:a16="http://schemas.microsoft.com/office/drawing/2014/main" id="{D1021719-7093-FB4A-A7E6-C43731C3D85B}"/>
                  </a:ext>
                </a:extLst>
              </p14:cNvPr>
              <p14:cNvContentPartPr/>
              <p14:nvPr/>
            </p14:nvContentPartPr>
            <p14:xfrm>
              <a:off x="1319413" y="6327727"/>
              <a:ext cx="9975600" cy="471960"/>
            </p14:xfrm>
          </p:contentPart>
        </mc:Choice>
        <mc:Fallback xmlns="">
          <p:pic>
            <p:nvPicPr>
              <p:cNvPr id="291" name="Inkt 291">
                <a:extLst>
                  <a:ext uri="{FF2B5EF4-FFF2-40B4-BE49-F238E27FC236}">
                    <a16:creationId xmlns:a16="http://schemas.microsoft.com/office/drawing/2014/main" id="{D1021719-7093-FB4A-A7E6-C43731C3D8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8812" y="6296791"/>
                <a:ext cx="10036802" cy="5334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5554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t 66">
                <a:extLst>
                  <a:ext uri="{FF2B5EF4-FFF2-40B4-BE49-F238E27FC236}">
                    <a16:creationId xmlns:a16="http://schemas.microsoft.com/office/drawing/2014/main" id="{3F2E9579-3043-014A-8D52-05BC14A20488}"/>
                  </a:ext>
                </a:extLst>
              </p14:cNvPr>
              <p14:cNvContentPartPr/>
              <p14:nvPr/>
            </p14:nvContentPartPr>
            <p14:xfrm>
              <a:off x="1174693" y="79207"/>
              <a:ext cx="7334640" cy="1244160"/>
            </p14:xfrm>
          </p:contentPart>
        </mc:Choice>
        <mc:Fallback xmlns="">
          <p:pic>
            <p:nvPicPr>
              <p:cNvPr id="66" name="Inkt 66">
                <a:extLst>
                  <a:ext uri="{FF2B5EF4-FFF2-40B4-BE49-F238E27FC236}">
                    <a16:creationId xmlns:a16="http://schemas.microsoft.com/office/drawing/2014/main" id="{3F2E9579-3043-014A-8D52-05BC14A204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733" y="48247"/>
                <a:ext cx="7395840" cy="13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5" name="Inkt 176">
                <a:extLst>
                  <a:ext uri="{FF2B5EF4-FFF2-40B4-BE49-F238E27FC236}">
                    <a16:creationId xmlns:a16="http://schemas.microsoft.com/office/drawing/2014/main" id="{5E2235DB-7208-D04A-9AE6-83426995F22B}"/>
                  </a:ext>
                </a:extLst>
              </p14:cNvPr>
              <p14:cNvContentPartPr/>
              <p14:nvPr/>
            </p14:nvContentPartPr>
            <p14:xfrm>
              <a:off x="3624493" y="1650967"/>
              <a:ext cx="810000" cy="375840"/>
            </p14:xfrm>
          </p:contentPart>
        </mc:Choice>
        <mc:Fallback xmlns="">
          <p:pic>
            <p:nvPicPr>
              <p:cNvPr id="175" name="Inkt 176">
                <a:extLst>
                  <a:ext uri="{FF2B5EF4-FFF2-40B4-BE49-F238E27FC236}">
                    <a16:creationId xmlns:a16="http://schemas.microsoft.com/office/drawing/2014/main" id="{5E2235DB-7208-D04A-9AE6-83426995F2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3893" y="1620037"/>
                <a:ext cx="871200" cy="4369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6" name="Inkt 177">
                <a:extLst>
                  <a:ext uri="{FF2B5EF4-FFF2-40B4-BE49-F238E27FC236}">
                    <a16:creationId xmlns:a16="http://schemas.microsoft.com/office/drawing/2014/main" id="{23C97E6F-41CC-6C46-99A5-3DFA821A1B0C}"/>
                  </a:ext>
                </a:extLst>
              </p14:cNvPr>
              <p14:cNvContentPartPr/>
              <p14:nvPr/>
            </p14:nvContentPartPr>
            <p14:xfrm>
              <a:off x="3730333" y="1280527"/>
              <a:ext cx="201600" cy="249120"/>
            </p14:xfrm>
          </p:contentPart>
        </mc:Choice>
        <mc:Fallback xmlns="">
          <p:pic>
            <p:nvPicPr>
              <p:cNvPr id="176" name="Inkt 177">
                <a:extLst>
                  <a:ext uri="{FF2B5EF4-FFF2-40B4-BE49-F238E27FC236}">
                    <a16:creationId xmlns:a16="http://schemas.microsoft.com/office/drawing/2014/main" id="{23C97E6F-41CC-6C46-99A5-3DFA821A1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9733" y="1249567"/>
                <a:ext cx="2628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7" name="Inkt 377">
                <a:extLst>
                  <a:ext uri="{FF2B5EF4-FFF2-40B4-BE49-F238E27FC236}">
                    <a16:creationId xmlns:a16="http://schemas.microsoft.com/office/drawing/2014/main" id="{CAE4AB0E-0937-8E4E-A5FA-0D39B2B751F7}"/>
                  </a:ext>
                </a:extLst>
              </p14:cNvPr>
              <p14:cNvContentPartPr/>
              <p14:nvPr/>
            </p14:nvContentPartPr>
            <p14:xfrm>
              <a:off x="873013" y="1783087"/>
              <a:ext cx="1169640" cy="370800"/>
            </p14:xfrm>
          </p:contentPart>
        </mc:Choice>
        <mc:Fallback xmlns="">
          <p:pic>
            <p:nvPicPr>
              <p:cNvPr id="377" name="Inkt 377">
                <a:extLst>
                  <a:ext uri="{FF2B5EF4-FFF2-40B4-BE49-F238E27FC236}">
                    <a16:creationId xmlns:a16="http://schemas.microsoft.com/office/drawing/2014/main" id="{CAE4AB0E-0937-8E4E-A5FA-0D39B2B751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2413" y="1752487"/>
                <a:ext cx="12312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9" name="Inkt 378">
                <a:extLst>
                  <a:ext uri="{FF2B5EF4-FFF2-40B4-BE49-F238E27FC236}">
                    <a16:creationId xmlns:a16="http://schemas.microsoft.com/office/drawing/2014/main" id="{C9147C25-101B-A148-B31B-48B5E06315A6}"/>
                  </a:ext>
                </a:extLst>
              </p14:cNvPr>
              <p14:cNvContentPartPr/>
              <p14:nvPr/>
            </p14:nvContentPartPr>
            <p14:xfrm>
              <a:off x="4487053" y="1720087"/>
              <a:ext cx="153720" cy="185040"/>
            </p14:xfrm>
          </p:contentPart>
        </mc:Choice>
        <mc:Fallback xmlns="">
          <p:pic>
            <p:nvPicPr>
              <p:cNvPr id="379" name="Inkt 378">
                <a:extLst>
                  <a:ext uri="{FF2B5EF4-FFF2-40B4-BE49-F238E27FC236}">
                    <a16:creationId xmlns:a16="http://schemas.microsoft.com/office/drawing/2014/main" id="{C9147C25-101B-A148-B31B-48B5E06315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56453" y="1689487"/>
                <a:ext cx="2152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" name="Inkt 45">
                <a:extLst>
                  <a:ext uri="{FF2B5EF4-FFF2-40B4-BE49-F238E27FC236}">
                    <a16:creationId xmlns:a16="http://schemas.microsoft.com/office/drawing/2014/main" id="{96FED2B6-AD6C-B34C-B3FC-51B91E8490C3}"/>
                  </a:ext>
                </a:extLst>
              </p14:cNvPr>
              <p14:cNvContentPartPr/>
              <p14:nvPr/>
            </p14:nvContentPartPr>
            <p14:xfrm>
              <a:off x="8561893" y="-10793"/>
              <a:ext cx="3487680" cy="1582560"/>
            </p14:xfrm>
          </p:contentPart>
        </mc:Choice>
        <mc:Fallback xmlns="">
          <p:pic>
            <p:nvPicPr>
              <p:cNvPr id="45" name="Inkt 45">
                <a:extLst>
                  <a:ext uri="{FF2B5EF4-FFF2-40B4-BE49-F238E27FC236}">
                    <a16:creationId xmlns:a16="http://schemas.microsoft.com/office/drawing/2014/main" id="{96FED2B6-AD6C-B34C-B3FC-51B91E8490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30933" y="-41393"/>
                <a:ext cx="3548880" cy="16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t 54">
                <a:extLst>
                  <a:ext uri="{FF2B5EF4-FFF2-40B4-BE49-F238E27FC236}">
                    <a16:creationId xmlns:a16="http://schemas.microsoft.com/office/drawing/2014/main" id="{1A370AD8-2AE1-B942-B569-886A2CB58696}"/>
                  </a:ext>
                </a:extLst>
              </p14:cNvPr>
              <p14:cNvContentPartPr/>
              <p14:nvPr/>
            </p14:nvContentPartPr>
            <p14:xfrm>
              <a:off x="8979853" y="1964167"/>
              <a:ext cx="1127160" cy="542880"/>
            </p14:xfrm>
          </p:contentPart>
        </mc:Choice>
        <mc:Fallback xmlns="">
          <p:pic>
            <p:nvPicPr>
              <p:cNvPr id="53" name="Inkt 54">
                <a:extLst>
                  <a:ext uri="{FF2B5EF4-FFF2-40B4-BE49-F238E27FC236}">
                    <a16:creationId xmlns:a16="http://schemas.microsoft.com/office/drawing/2014/main" id="{1A370AD8-2AE1-B942-B569-886A2CB586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49263" y="1933567"/>
                <a:ext cx="118834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t 55">
                <a:extLst>
                  <a:ext uri="{FF2B5EF4-FFF2-40B4-BE49-F238E27FC236}">
                    <a16:creationId xmlns:a16="http://schemas.microsoft.com/office/drawing/2014/main" id="{78F2197F-CBBD-3244-ADBD-6FDD19ED1F7A}"/>
                  </a:ext>
                </a:extLst>
              </p14:cNvPr>
              <p14:cNvContentPartPr/>
              <p14:nvPr/>
            </p14:nvContentPartPr>
            <p14:xfrm>
              <a:off x="9037813" y="1329127"/>
              <a:ext cx="259560" cy="360000"/>
            </p14:xfrm>
          </p:contentPart>
        </mc:Choice>
        <mc:Fallback xmlns="">
          <p:pic>
            <p:nvPicPr>
              <p:cNvPr id="54" name="Inkt 55">
                <a:extLst>
                  <a:ext uri="{FF2B5EF4-FFF2-40B4-BE49-F238E27FC236}">
                    <a16:creationId xmlns:a16="http://schemas.microsoft.com/office/drawing/2014/main" id="{78F2197F-CBBD-3244-ADBD-6FDD19ED1F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07213" y="1298558"/>
                <a:ext cx="321120" cy="42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2" name="Inkt 453">
                <a:extLst>
                  <a:ext uri="{FF2B5EF4-FFF2-40B4-BE49-F238E27FC236}">
                    <a16:creationId xmlns:a16="http://schemas.microsoft.com/office/drawing/2014/main" id="{793430FA-0C60-6B4C-914B-7B94CE144E83}"/>
                  </a:ext>
                </a:extLst>
              </p14:cNvPr>
              <p14:cNvContentPartPr/>
              <p14:nvPr/>
            </p14:nvContentPartPr>
            <p14:xfrm>
              <a:off x="5423773" y="1429567"/>
              <a:ext cx="307440" cy="624960"/>
            </p14:xfrm>
          </p:contentPart>
        </mc:Choice>
        <mc:Fallback xmlns="">
          <p:pic>
            <p:nvPicPr>
              <p:cNvPr id="452" name="Inkt 453">
                <a:extLst>
                  <a:ext uri="{FF2B5EF4-FFF2-40B4-BE49-F238E27FC236}">
                    <a16:creationId xmlns:a16="http://schemas.microsoft.com/office/drawing/2014/main" id="{793430FA-0C60-6B4C-914B-7B94CE144E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93173" y="1398949"/>
                <a:ext cx="368640" cy="686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3" name="Inkt 454">
                <a:extLst>
                  <a:ext uri="{FF2B5EF4-FFF2-40B4-BE49-F238E27FC236}">
                    <a16:creationId xmlns:a16="http://schemas.microsoft.com/office/drawing/2014/main" id="{AE379B03-2A34-E34B-A2EC-B7BEC201DA8D}"/>
                  </a:ext>
                </a:extLst>
              </p14:cNvPr>
              <p14:cNvContentPartPr/>
              <p14:nvPr/>
            </p14:nvContentPartPr>
            <p14:xfrm>
              <a:off x="7360573" y="249487"/>
              <a:ext cx="471240" cy="560880"/>
            </p14:xfrm>
          </p:contentPart>
        </mc:Choice>
        <mc:Fallback xmlns="">
          <p:pic>
            <p:nvPicPr>
              <p:cNvPr id="453" name="Inkt 454">
                <a:extLst>
                  <a:ext uri="{FF2B5EF4-FFF2-40B4-BE49-F238E27FC236}">
                    <a16:creationId xmlns:a16="http://schemas.microsoft.com/office/drawing/2014/main" id="{AE379B03-2A34-E34B-A2EC-B7BEC201DA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29973" y="218867"/>
                <a:ext cx="532800" cy="6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7" name="Inkt 109">
                <a:extLst>
                  <a:ext uri="{FF2B5EF4-FFF2-40B4-BE49-F238E27FC236}">
                    <a16:creationId xmlns:a16="http://schemas.microsoft.com/office/drawing/2014/main" id="{5327A20A-E7FA-D941-B886-F82D1987DD8F}"/>
                  </a:ext>
                </a:extLst>
              </p14:cNvPr>
              <p14:cNvContentPartPr/>
              <p14:nvPr/>
            </p14:nvContentPartPr>
            <p14:xfrm>
              <a:off x="1634773" y="2203927"/>
              <a:ext cx="5583240" cy="2172960"/>
            </p14:xfrm>
          </p:contentPart>
        </mc:Choice>
        <mc:Fallback xmlns="">
          <p:pic>
            <p:nvPicPr>
              <p:cNvPr id="107" name="Inkt 109">
                <a:extLst>
                  <a:ext uri="{FF2B5EF4-FFF2-40B4-BE49-F238E27FC236}">
                    <a16:creationId xmlns:a16="http://schemas.microsoft.com/office/drawing/2014/main" id="{5327A20A-E7FA-D941-B886-F82D1987DD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04173" y="2173327"/>
                <a:ext cx="5644440" cy="22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7" name="Inkt 187">
                <a:extLst>
                  <a:ext uri="{FF2B5EF4-FFF2-40B4-BE49-F238E27FC236}">
                    <a16:creationId xmlns:a16="http://schemas.microsoft.com/office/drawing/2014/main" id="{416CA1FB-BD49-0841-A663-06C1EA42B921}"/>
                  </a:ext>
                </a:extLst>
              </p14:cNvPr>
              <p14:cNvContentPartPr/>
              <p14:nvPr/>
            </p14:nvContentPartPr>
            <p14:xfrm>
              <a:off x="84613" y="4541047"/>
              <a:ext cx="6217920" cy="2333880"/>
            </p14:xfrm>
          </p:contentPart>
        </mc:Choice>
        <mc:Fallback xmlns="">
          <p:pic>
            <p:nvPicPr>
              <p:cNvPr id="187" name="Inkt 187">
                <a:extLst>
                  <a:ext uri="{FF2B5EF4-FFF2-40B4-BE49-F238E27FC236}">
                    <a16:creationId xmlns:a16="http://schemas.microsoft.com/office/drawing/2014/main" id="{416CA1FB-BD49-0841-A663-06C1EA42B9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653" y="4510447"/>
                <a:ext cx="6279480" cy="23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9" name="Inkt 188">
                <a:extLst>
                  <a:ext uri="{FF2B5EF4-FFF2-40B4-BE49-F238E27FC236}">
                    <a16:creationId xmlns:a16="http://schemas.microsoft.com/office/drawing/2014/main" id="{0D9D0233-AB72-CA44-AC0B-90356BB75064}"/>
                  </a:ext>
                </a:extLst>
              </p14:cNvPr>
              <p14:cNvContentPartPr/>
              <p14:nvPr/>
            </p14:nvContentPartPr>
            <p14:xfrm>
              <a:off x="6487573" y="2133367"/>
              <a:ext cx="921240" cy="4476960"/>
            </p14:xfrm>
          </p:contentPart>
        </mc:Choice>
        <mc:Fallback xmlns="">
          <p:pic>
            <p:nvPicPr>
              <p:cNvPr id="189" name="Inkt 188">
                <a:extLst>
                  <a:ext uri="{FF2B5EF4-FFF2-40B4-BE49-F238E27FC236}">
                    <a16:creationId xmlns:a16="http://schemas.microsoft.com/office/drawing/2014/main" id="{0D9D0233-AB72-CA44-AC0B-90356BB7506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56613" y="2102767"/>
                <a:ext cx="982440" cy="45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3" name="Inkt 443">
                <a:extLst>
                  <a:ext uri="{FF2B5EF4-FFF2-40B4-BE49-F238E27FC236}">
                    <a16:creationId xmlns:a16="http://schemas.microsoft.com/office/drawing/2014/main" id="{7FE8C814-AC71-F449-942D-688880487CB6}"/>
                  </a:ext>
                </a:extLst>
              </p14:cNvPr>
              <p14:cNvContentPartPr/>
              <p14:nvPr/>
            </p14:nvContentPartPr>
            <p14:xfrm>
              <a:off x="6852613" y="3900967"/>
              <a:ext cx="4794480" cy="2968920"/>
            </p14:xfrm>
          </p:contentPart>
        </mc:Choice>
        <mc:Fallback xmlns="">
          <p:pic>
            <p:nvPicPr>
              <p:cNvPr id="443" name="Inkt 443">
                <a:extLst>
                  <a:ext uri="{FF2B5EF4-FFF2-40B4-BE49-F238E27FC236}">
                    <a16:creationId xmlns:a16="http://schemas.microsoft.com/office/drawing/2014/main" id="{7FE8C814-AC71-F449-942D-688880487C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22013" y="3870007"/>
                <a:ext cx="4856040" cy="30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21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515600" cy="845507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Gelinkte lijsten –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move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Java…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B4C9C65-C405-41C8-AA87-8A81A830E1C8}"/>
              </a:ext>
            </a:extLst>
          </p:cNvPr>
          <p:cNvSpPr txBox="1"/>
          <p:nvPr/>
        </p:nvSpPr>
        <p:spPr>
          <a:xfrm>
            <a:off x="998162" y="1975383"/>
            <a:ext cx="1116292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Class Knoop {</a:t>
            </a:r>
          </a:p>
          <a:p>
            <a:r>
              <a:rPr lang="nl-BE" dirty="0"/>
              <a:t>	int data;					// ter vereenvoudiging int, maar kan elk element bevatten</a:t>
            </a:r>
          </a:p>
          <a:p>
            <a:r>
              <a:rPr lang="nl-BE" dirty="0"/>
              <a:t>	Knoop volgende</a:t>
            </a:r>
          </a:p>
          <a:p>
            <a:r>
              <a:rPr lang="nl-BE" dirty="0"/>
              <a:t>}</a:t>
            </a:r>
          </a:p>
          <a:p>
            <a:endParaRPr lang="nl-BE" dirty="0"/>
          </a:p>
          <a:p>
            <a:r>
              <a:rPr lang="nl-BE" dirty="0"/>
              <a:t>Knoop </a:t>
            </a:r>
            <a:r>
              <a:rPr lang="nl-BE" dirty="0" err="1"/>
              <a:t>knoopA</a:t>
            </a:r>
            <a:r>
              <a:rPr lang="nl-BE" dirty="0"/>
              <a:t> = new Knoop();</a:t>
            </a:r>
          </a:p>
          <a:p>
            <a:r>
              <a:rPr lang="nl-BE" dirty="0" err="1"/>
              <a:t>KnoopA.data</a:t>
            </a:r>
            <a:r>
              <a:rPr lang="nl-BE" dirty="0"/>
              <a:t>= 6;</a:t>
            </a:r>
          </a:p>
          <a:p>
            <a:r>
              <a:rPr lang="nl-BE" dirty="0"/>
              <a:t>Knoop </a:t>
            </a:r>
            <a:r>
              <a:rPr lang="nl-BE" dirty="0" err="1"/>
              <a:t>knoopB</a:t>
            </a:r>
            <a:r>
              <a:rPr lang="nl-BE" dirty="0"/>
              <a:t> = new Knoop();</a:t>
            </a:r>
          </a:p>
          <a:p>
            <a:r>
              <a:rPr lang="nl-BE" dirty="0" err="1"/>
              <a:t>KnoopB.data</a:t>
            </a:r>
            <a:r>
              <a:rPr lang="nl-BE" dirty="0"/>
              <a:t>= 3;</a:t>
            </a:r>
          </a:p>
          <a:p>
            <a:r>
              <a:rPr lang="nl-BE" dirty="0"/>
              <a:t>Knoop </a:t>
            </a:r>
            <a:r>
              <a:rPr lang="nl-BE" dirty="0" err="1"/>
              <a:t>knoopC</a:t>
            </a:r>
            <a:r>
              <a:rPr lang="nl-BE" dirty="0"/>
              <a:t> = new Knoop();</a:t>
            </a:r>
          </a:p>
          <a:p>
            <a:r>
              <a:rPr lang="nl-BE" dirty="0" err="1"/>
              <a:t>KnoopC.data</a:t>
            </a:r>
            <a:r>
              <a:rPr lang="nl-BE" dirty="0"/>
              <a:t>= 4;</a:t>
            </a:r>
          </a:p>
          <a:p>
            <a:r>
              <a:rPr lang="nl-BE" dirty="0"/>
              <a:t>Knoop </a:t>
            </a:r>
            <a:r>
              <a:rPr lang="nl-BE" dirty="0" err="1"/>
              <a:t>knoopD</a:t>
            </a:r>
            <a:r>
              <a:rPr lang="nl-BE" dirty="0"/>
              <a:t> = new Knoop();</a:t>
            </a:r>
          </a:p>
          <a:p>
            <a:r>
              <a:rPr lang="nl-BE" dirty="0" err="1"/>
              <a:t>KnoopD.data</a:t>
            </a:r>
            <a:r>
              <a:rPr lang="nl-BE" dirty="0"/>
              <a:t>= 2;</a:t>
            </a:r>
          </a:p>
          <a:p>
            <a:r>
              <a:rPr lang="nl-BE" dirty="0"/>
              <a:t>Knoop </a:t>
            </a:r>
            <a:r>
              <a:rPr lang="nl-BE" dirty="0" err="1"/>
              <a:t>knoopE</a:t>
            </a:r>
            <a:r>
              <a:rPr lang="nl-BE" dirty="0"/>
              <a:t> = new Knoop();</a:t>
            </a:r>
          </a:p>
          <a:p>
            <a:r>
              <a:rPr lang="nl-BE" dirty="0" err="1"/>
              <a:t>KnoopE.data</a:t>
            </a:r>
            <a:r>
              <a:rPr lang="nl-BE" dirty="0"/>
              <a:t>= 1;</a:t>
            </a:r>
          </a:p>
          <a:p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0207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515600" cy="845507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Gelinkte lijsten –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move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Java…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CB4C9C65-C405-41C8-AA87-8A81A830E1C8}"/>
              </a:ext>
            </a:extLst>
          </p:cNvPr>
          <p:cNvSpPr txBox="1"/>
          <p:nvPr/>
        </p:nvSpPr>
        <p:spPr>
          <a:xfrm>
            <a:off x="642391" y="1392453"/>
            <a:ext cx="545360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600" dirty="0"/>
              <a:t>En dan nog linken…</a:t>
            </a:r>
          </a:p>
          <a:p>
            <a:endParaRPr lang="nl-BE" sz="3600" dirty="0"/>
          </a:p>
          <a:p>
            <a:r>
              <a:rPr lang="nl-BE" sz="3600" dirty="0" err="1"/>
              <a:t>knoopA.volgende</a:t>
            </a:r>
            <a:r>
              <a:rPr lang="nl-BE" sz="3600" dirty="0"/>
              <a:t>= </a:t>
            </a:r>
            <a:r>
              <a:rPr lang="nl-BE" sz="3600" dirty="0" err="1"/>
              <a:t>knoopB</a:t>
            </a:r>
            <a:r>
              <a:rPr lang="nl-BE" sz="3600" dirty="0"/>
              <a:t>;</a:t>
            </a:r>
          </a:p>
          <a:p>
            <a:r>
              <a:rPr lang="nl-BE" sz="3600" dirty="0" err="1"/>
              <a:t>knoopB.volgende</a:t>
            </a:r>
            <a:r>
              <a:rPr lang="nl-BE" sz="3600" dirty="0"/>
              <a:t> = </a:t>
            </a:r>
            <a:r>
              <a:rPr lang="nl-BE" sz="3600" dirty="0" err="1"/>
              <a:t>knoopC</a:t>
            </a:r>
            <a:r>
              <a:rPr lang="nl-BE" sz="3600" dirty="0"/>
              <a:t>;</a:t>
            </a:r>
          </a:p>
          <a:p>
            <a:r>
              <a:rPr lang="nl-BE" sz="3600" dirty="0" err="1"/>
              <a:t>knoopC.volgende</a:t>
            </a:r>
            <a:r>
              <a:rPr lang="nl-BE" sz="3600" dirty="0"/>
              <a:t> = </a:t>
            </a:r>
            <a:r>
              <a:rPr lang="nl-BE" sz="3600" dirty="0" err="1"/>
              <a:t>knoopD</a:t>
            </a:r>
            <a:r>
              <a:rPr lang="nl-BE" sz="3600" dirty="0"/>
              <a:t>;</a:t>
            </a:r>
          </a:p>
          <a:p>
            <a:r>
              <a:rPr lang="nl-BE" sz="3600" dirty="0" err="1"/>
              <a:t>knoopD.volgende</a:t>
            </a:r>
            <a:r>
              <a:rPr lang="nl-BE" sz="3600" dirty="0"/>
              <a:t> = </a:t>
            </a:r>
            <a:r>
              <a:rPr lang="nl-BE" sz="3600" dirty="0" err="1"/>
              <a:t>knoopE</a:t>
            </a:r>
            <a:r>
              <a:rPr lang="nl-BE" sz="3600" dirty="0"/>
              <a:t>;</a:t>
            </a:r>
          </a:p>
          <a:p>
            <a:endParaRPr lang="nl-BE" sz="3600" dirty="0"/>
          </a:p>
          <a:p>
            <a:endParaRPr lang="nl-BE" sz="36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2B10E4E-7EAE-4EF9-9CA5-7A8807B74392}"/>
              </a:ext>
            </a:extLst>
          </p:cNvPr>
          <p:cNvSpPr/>
          <p:nvPr/>
        </p:nvSpPr>
        <p:spPr>
          <a:xfrm>
            <a:off x="7155817" y="5358884"/>
            <a:ext cx="46249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4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Hmmm</a:t>
            </a:r>
            <a:r>
              <a:rPr lang="nl-BE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Dat moet beter kunnen…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683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515600" cy="845507"/>
          </a:xfrm>
        </p:spPr>
        <p:txBody>
          <a:bodyPr/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Gelinkte lijsten -&gt; toepassing met stack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5909439-2478-4C91-90ED-A0269AF71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92" y="1502473"/>
            <a:ext cx="100584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3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515600" cy="845507"/>
          </a:xfrm>
        </p:spPr>
        <p:txBody>
          <a:bodyPr/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Gelinkte lijsten -&gt; toepassing met stack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EAAA558-A103-4395-A892-A7B3C294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86" y="1715643"/>
            <a:ext cx="8220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9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490346" cy="1341446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Oefeningen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C711790-9000-48AF-A103-8423323E4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09" y="2817114"/>
            <a:ext cx="95345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4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515600" cy="845507"/>
          </a:xfrm>
        </p:spPr>
        <p:txBody>
          <a:bodyPr/>
          <a:lstStyle/>
          <a:p>
            <a:r>
              <a:rPr lang="nl-BE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paradise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802C86C-5ECC-481E-8243-015C7BC6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385060"/>
            <a:ext cx="11772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4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F788E6-7FB4-48BF-865C-989EA5C0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90" y="286186"/>
            <a:ext cx="10490346" cy="1341446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computer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 is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imagination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BE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D6DBED7-2F2C-411F-9B0E-A2E197B9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908429"/>
            <a:ext cx="11791950" cy="196215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098AA71B-2AF4-4473-B07E-CB853DBDA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23" y="4514034"/>
            <a:ext cx="7470128" cy="205778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9CB0F3D-8F6A-4B78-B384-04D8DDB7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736" y="4402759"/>
            <a:ext cx="1380744" cy="22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930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91</Words>
  <Application>Microsoft Office PowerPoint</Application>
  <PresentationFormat>Breedbeeld</PresentationFormat>
  <Paragraphs>35</Paragraphs>
  <Slides>24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Kantoorthema</vt:lpstr>
      <vt:lpstr>Gelinkte lijsten</vt:lpstr>
      <vt:lpstr>Gelinkte lijsten</vt:lpstr>
      <vt:lpstr>Gelinkte lijsten – Let’s move to Java…</vt:lpstr>
      <vt:lpstr>Gelinkte lijsten – Let’s move to Java…</vt:lpstr>
      <vt:lpstr>Gelinkte lijsten -&gt; toepassing met stack</vt:lpstr>
      <vt:lpstr>Gelinkte lijsten -&gt; toepassing met stack</vt:lpstr>
      <vt:lpstr>Oefeningen</vt:lpstr>
      <vt:lpstr>Trouble in paradise </vt:lpstr>
      <vt:lpstr>In computer science, the only limit is our imagination </vt:lpstr>
      <vt:lpstr>Oplossing</vt:lpstr>
      <vt:lpstr>Oplossing</vt:lpstr>
      <vt:lpstr>Oplossing</vt:lpstr>
      <vt:lpstr>Oplossing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Iris Steenhout</dc:creator>
  <cp:lastModifiedBy>Iris STEENHOUT</cp:lastModifiedBy>
  <cp:revision>49</cp:revision>
  <dcterms:created xsi:type="dcterms:W3CDTF">2019-04-25T07:54:48Z</dcterms:created>
  <dcterms:modified xsi:type="dcterms:W3CDTF">2019-05-08T13:06:16Z</dcterms:modified>
</cp:coreProperties>
</file>