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29" r:id="rId2"/>
    <p:sldId id="408" r:id="rId3"/>
    <p:sldId id="263" r:id="rId4"/>
    <p:sldId id="315" r:id="rId5"/>
    <p:sldId id="432" r:id="rId6"/>
    <p:sldId id="316" r:id="rId7"/>
    <p:sldId id="409" r:id="rId8"/>
    <p:sldId id="410" r:id="rId9"/>
    <p:sldId id="411" r:id="rId10"/>
    <p:sldId id="317" r:id="rId11"/>
    <p:sldId id="264" r:id="rId12"/>
    <p:sldId id="388" r:id="rId13"/>
    <p:sldId id="323" r:id="rId14"/>
    <p:sldId id="324" r:id="rId15"/>
    <p:sldId id="269" r:id="rId16"/>
    <p:sldId id="265" r:id="rId17"/>
    <p:sldId id="412" r:id="rId18"/>
    <p:sldId id="405" r:id="rId19"/>
    <p:sldId id="415" r:id="rId20"/>
    <p:sldId id="413" r:id="rId21"/>
    <p:sldId id="325" r:id="rId22"/>
    <p:sldId id="414" r:id="rId23"/>
    <p:sldId id="335" r:id="rId24"/>
    <p:sldId id="336" r:id="rId25"/>
    <p:sldId id="341" r:id="rId26"/>
    <p:sldId id="342" r:id="rId27"/>
    <p:sldId id="395" r:id="rId28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ris STEENHOUT" initials="IS" lastIdx="3" clrIdx="0">
    <p:extLst>
      <p:ext uri="{19B8F6BF-5375-455C-9EA6-DF929625EA0E}">
        <p15:presenceInfo xmlns:p15="http://schemas.microsoft.com/office/powerpoint/2012/main" userId="Iris STEENHOUT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5" autoAdjust="0"/>
    <p:restoredTop sz="94660"/>
  </p:normalViewPr>
  <p:slideViewPr>
    <p:cSldViewPr snapToGrid="0">
      <p:cViewPr varScale="1">
        <p:scale>
          <a:sx n="72" d="100"/>
          <a:sy n="72" d="100"/>
        </p:scale>
        <p:origin x="72" y="10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9T12:28:47.564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397 514 7884,'0'8'505,"-1"3"-472,-4-6 1,3 2 19,-3-2 0,-3 3 1,5 6-48,-7 1 0,5 0 52,-5-1 1,2 6-120,-2 0 0,-3 6 109,3-2 1,-3-1-117,-1 2 0,1-7 88,3 1 1,-3-2-162,3-3-9,-3 1 42,-2 0 103,0-7 0,2-3-11,4-10 0,-5-5 97,5-10 1,0 2-95,0-6 0,-1 4 36,-5-4 1,0 1-20,1-2 1,-1-1-300,0 7 1,6-6 294,-1 6 0,0-7 0,-5 3 0</inkml:trace>
  <inkml:trace contextRef="#ctx0" brushRef="#br0" timeOffset="620">676 484 7346,'7'8'-160,"-4"-1"338,7-7 54,-7 0 1,10-2-118,-3-3 0,3-3-15,2-7 0,0-4 29,-1-1 1,3-6-29,2 2 1,-1-4-10,7-2 1,-7 1 36,1 0 0,-2-1-173,-3 1 1,1-1 42,0 1 1,-2 1-9,-3 4 0,1-2 67,-6 6-390,0 1 166,-12 4 1,-6 7-5,-6 3 1,-6 10 70,6 4 1,-8 9 12,3 2 1,1 8-51,-1 1 1,1 2 70,-2 8 0,4-1 5,6 1 0,-1 9-2,-4-4 1,9 3 55,-4-3 1,5 0-1,1 0 1,2-1 7,7-4 1,0-3 58,0-7 1,2 1-93,3-1 0,3-6 110,6-3 1,3-4-86,2-1 0,-2-7 115,2-3 0,3-4-60,-3-1 0,2 0 71,-1 0 0,-4-6-16,4-4 0,-2-3-28,1-2 0,-2-4-14,2-1 0,-1 0 6,2 6 1,-4-3 14,4-2 0,-2 2-17,1-2 0,-2-2-119,2 1 1,-2-1 105,-3 1 1,6 4-100,0-4 0,-1 6-28,-4 4 1,1-3-86,4 3 0,-4 3-236,4 2 1,-2-1 154,1 1 0,-2 0-267,2 5 507,-2 0 0,-3 0 0,1 0 0</inkml:trace>
  <inkml:trace contextRef="#ctx0" brushRef="#br0" timeOffset="951">1397 808 7569,'0'8'-858,"0"-2"1569,0-6-379,6 0 0,-4 2 374,3 3-449,-4-4-191,-1 6-326,7-7 1,-5-2 171,2-3 88,5 4 0,-1-12 0,7 5 0</inkml:trace>
  <inkml:trace contextRef="#ctx0" brushRef="#br0" timeOffset="1371">1926 822 7569,'8'0'239,"-1"0"456,-7 7-305,0-6-856,0 6 1,0-7 0</inkml:trace>
  <inkml:trace contextRef="#ctx0" brushRef="#br0" timeOffset="1519">1970 455 7569,'10'19'0,"0"1"402,6 0 93,-8-6-220,0 1-716,5-7 441,-11 5 0,4-11 0,-6 4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9T11:03:08.08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912 294 6678,'8'0'-215,"5"0"1,-10 0 163,7 0 1,-5 0 17,5 0 1,-6 0 99,6 0 1,-5 0-32,5 0 171,-7 0-105,10 0 16,-11 0 199,4-6-139,1 4-108,-5-4 0,4 7 119,-6 4 23,0-3-43,0 11 4,0-5-85,0 7 1,-5-6-22,0 1 1,-6-6 68,1 0 1,-3-2-55,-2-2 1,-6 0 10,-3 0 1,-6 0-8,-4 0 1,1 0-86,-6 0 1,5 0 32,-5 0 1,6 0-5,-1 0 1,4 0 5,6 0 0,-4 0-112,3 0 1,3-5 12,-3 0 1,6 0 76,-6 5 0,7-5-83,-2 1 1,-1-3 14,2 2 0,-1 3-3,5-2 0,1 2 9,-1 2 0,5-5-88,0 0 1,2-1 5,-2 1-11,-3 3 1,12-6-317,-4 3 150,3 3 307,2-11 0,-6 5 0,-3-7 0</inkml:trace>
  <inkml:trace contextRef="#ctx0" brushRef="#br0" timeOffset="537">500 0 7420,'0'8'570,"0"6"0,-2-11-399,-3 7 1,-4-7-75,-11 2 0,-3 1-9,-6-1 1,-2 2-3,-4-2 1,3-2 34,-7 7 1,6-5-34,-1 4 0,4-4-167,6 5 1,1-5 28,3 5 1,4-5-89,-4 4 1,6-4-9,4 5 0,-2-5 69,8 5 56,-8 0-33,4 4 50,0 1 19,1 0 23,7-1 0,7 1-32,3 0 1,-1-2 50,6-3 0,-2 3-33,12-3 1,-1 3 0,6 1 0,5 1 18,5 0 1,-4-1 6,-2 1 0,2 0-86,-2 0 0,-1-2-4,-9-4 1,2 4-318,-6-3 0,0-2 150,-6 2 1,-1-5-270,-3 5 0,-2-2 10,-3 2 466,-3 3 0,4-11 0,-6 4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3-26T11:26:41.18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853 506,'25'-31,"-6"10,-19 15,-26 51,7-14,-24 46,14-31,-7 4,5-12,-5-9,13-1,2-11,6-3,0-7,1-7,12-33,4 18,12-38,1 28,0-24,6 10,-5-12,12 1,-5 4,0-5,-2 14,-13 1,5 13,-11 2,4 12,-38 23,10-3,-33 36,11-7,-8 31,-1-2,3 11,6-20,6-9,2-15,13-20,9-3,0-13,19-39,-10 23,19-51,-6 15,13-24,-5-5,12-6,-12 12,6 2,-8 7,1 14,-7 8,-1 8,-7 20,0-4,-26 58,12-22,-26 46,17-24,-7 6,1 0,0 6,-7 3,-2 6,-6-7,0-8,6-8,9-20,14-3,9-45,19-3,3-30,7 6,5 7,-12 1,5 7,-6 7,0 1,-1 13,-5 2,-3 12,-39 35,12 2,-28 23,20-9,6-11,2-1,6-9,7-6,-5-7,5-2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3-26T11:26:41.85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0 574,'31'-52,"-3"8,-13-12,-1 9,1-32,0 4,-7-13,5 19,-5 6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3-26T11:26:42.40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1 132,'39'-22,"-11"-6,-15 5,2-6,7-1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3-26T11:26:42.82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1 236,'32'8,"1"-8,-31-15,11-8,-5 0,0 2,-1 0,-1 5,-4-12,4 5,-6 7,0-11,0 18,0-13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3-26T11:27:34.77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949 464,'-14'54,"-8"1,-1-17,-6 6,0 0,-1-6,1-2,6-20,2 4,6-19,7-27,1-2,7-22,0 7,7 6,1-7,13-7,2 5,7-11,-8 5,0-1,-14 16,-2 16,-6 14,-26 40,0 1,-25 25,7-2,0-11,0 4,7-5,-6-8,12-1,-5 0,0-5,12 5,-11-13,19-9,-5-7,13-33,1-7,14-26,1 7,7-5,6 11,-5-4,5 6,-6-7,0 5,-1-4,1 5,-7 1,-1 13,-1-3,-4 24,5-9,-40 30,18-8,-32 19,30 5,-10 4,4 13,0 7,-5-5,12-2,-5-8,6-13,7-9,8-59,1 25,13-53,-6 35,0-8,5-4,-5 6,0-1,5 8,-11 8,4 7,-6 14,-19 47,7-14,-15 50,5-29,0 12,-1-5,1 4,8-11,-1-9,7-3,1-24,1 3,-2 0,0-3,1 11,7-6,0 6,0-4,0 4,0-6,-7-1,-1 1,-6 0,5 6,-4 2,5 6,0-6,-5 5,11-18,9-50,9-25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3-26T11:27:35.93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802 259,'-15'46,"1"-4,-7-6,4 8,-4 2,6 5,1-7,-1-13,0-3,-6-14,5-6,1-8,8-34,7 6,0-40,7 20,8-30,1 9,12-11,-12 13,5 9,-13 20,-1 10,-7 20,-20 47,9-14,-30 43,10-24,-13 9,-7 6,6-1,-13 1,13-13,1-10,8-22,13-14,8-14,9-16,6-14,13-8,-4-7,19 0,-11 1,4-8,-7 12,1 4,-7 20,-1 9,-7 13,-33 21,19-2,-34 30,19-3,-9 21,-6 8,7 13,1-12,6 11,7-25,2-4,6-20,7-16,8-59,8 5,7-45,0 27,-1 5,-5-4,4 11,-5-4,0 12,-1 9,-7 14,0 9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3-26T11:27:37.49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1191 229,'40'-23,"-6"8,-26 9,5 6,-5 33,-6-6,-10 30,-15-6,-6-5,6 4,-5-19,12-3,-6-20,8-1,5-33,3 13,6-48,6 20,-4-24,11 6,-11 7,4 1,-6 14,0 7,0 16,-26 20,7 11,-24 6,7 4,5 3,-11 1,11 18,-12-10,6 18,-7-11,6-2,9-15,7-14,8-15,6-21,1-17,7-21,7-1,1-12,6 12,1 1,-7 15,5 8,-11 13,4 8,-32 54,13-14,-34 44,16-32,-7 7,-4 0,11 0,-5-6,13-2,2-20,6-3,0-13,1-13,6-10,1-14,14-14,-6 5,12-4,-11 6,4 13,-6 3,-6 13,-2 7,-14 21,6-1,-12 35,6-14,-1 24,1-5,8 0,-1-8,0-8,7-13,-5-2,5-12,-7-3,7-39,-5 12,11-28,-4 20,6 6,0-5,0 12,0-5,-33 45,18-9,-25 40,18-24,6-1,-5-9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3-26T11:29:43.11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809 82,'0'60,"0"-9,0-15,0-7,-6 7,-2 2,-7 6,0 0,0 7,1-6,-7 19,4-3,-4 6,0 4,4-17,3 3,1-26,11-3,-5-20,7-53,7-1,6-50,7 22,-1 10,-4-7,0 2,-1 4,8-6,-6 9,5-5,-13 17,-1 20,-7 9,0 13,-20 47,2-1,-11 40,1-19,5 6,-6 2,-1 13,1-5,0-1,-1-22,1-16,6-21,2-9,6-12,7-9,1-14,7-22,7-9,1-14,7-6,-1 5,-5 1,-3 22,-6 10,0 12,-6 7,4 9,-11 1,-2 11,-8 9,0 9,2 20,0 8,-2 8,-6 4,-1 3,8-10,-6 27,5-7,-7 6,8-16,7-23,2-22,11-66,-4-2,8 2,2-4,4-32,7 7,-7 7,5 19,-3 6,-3 13,6-20,-12 17,12-5,-11 8,5 13,-7 8,-17 56,-2 23,-4-4,8 15,-6-13,5 27,-6-1,8-23,-1-6,7-26,-5 1,4-26,-5-1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3-26T11:29:44.47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559 435,'-6'56,"-2"11,-14-35,0 25,-8-11,1 5,-1-14,8-7,7-15,2-9,18-45,-4 16,16-51,2 21,-2-3,2 2,-3 7,6-17,-6 4,12-14,-12 14,5-4,-6 18,-7 2,-1 8,-7 13,0 9,-20 46,-4 11,-14 37,-4 0,2-2,1 1,2-12,17-13,-6-7,3 10,-6-5,-1-6,7-10,2-21,13-9,2-38,6 4,0-42,6 3,-4-15,11 13,-12 12,12 2,-4 1,5-13,1 8,-7 15,-1 15,-7 14,-20 67,4-6,-14 42,8-23,-6 6,3-9,-11 24,0-17,-1 3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3-26T11:29:45.27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414 0,'18'44,"-13"7,-22 1,-10 14,4 1,-7 13,1 1,6 7,-5-6,12-2,1-26,2-5,12-33,-6-3,7-58,7-6,7-44,3 14,4 1,-6 13,-7 14,-2 11,1 6,-6-2,12-6,-11 0,5 13,-7 3,-7 20,-14 34,-4 22,-17 27,17 18,-7-8,12 3,1-9,4-6,0 1,0-6,1-14,-1-13,0 21,1-28,-1 15,0-32,14-70,2-4,6 7,1-3,2-35,0 24,-7 7,10-13,-11 8,4-5,-12 16,-3 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6T10:05:05.590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1 647 7569,'0'8'-1360,"0"-1"1710,0-7 0,5-7-260,0-3 0,6-3 52,-1-2-103,3-6 1,2-2 62,-1-6 1,1 0-38,0-1 1,4-4-19,1 0 0,0-1 30,-6 6 1,6-5-99,-1-1 1,3 1 37,-3 5 0,3 4-66,2 1 1,2 6 15,-6-2 0,-1 4-57,-4 1 0,0 7 54,-1 3 0,-4 3-7,0 2 1,-7 2-17,2 3 0,-3 3 36,-2 7 1,0 4-113,0 1 0,0 6 101,0-2 0,0 4-90,0 2 1,0-6 61,0 1 0,0-1-1,0 6 0,0-1 27,0 0 1,0 1-8,0-1 0,0-4 74,0-1 1,1-6-75,4 2 1,-3-9 50,3-1 0,3-7-34,2 2 1,-2-10 70,2-5 1,-2-3-29,2-1 1,3-1 9,-3 0 1,-2-4 48,2-1 1,-5 0-73,4 6 0,-5-1 42,0 0 0,0 2-18,1 3 93,-4-3-58,6 12 0,-9-6 8,-3 7 1,-3 0 4,-7 0 1,-1 0-1,-4 0 1,-2 5-60,-8 0 0,2 5 34,4-5 0,-4 0-107,4-5 1,-2 5 95,1-1 1,-1 1-133,6-5 35,1 0 1,4 0 80,0 0-370,1 0 57,-1 0-71,0 0 360,7 0 0,-5 0 0,5 0 0</inkml:trace>
  <inkml:trace contextRef="#ctx0" brushRef="#br0" timeOffset="285">809 500 7569,'10'-10'-50,"0"0"83,0 0 0,0-4-194,-1-1 143,1 0 1,5-6 10,0-3 1,1 1 84,3-2 0,-7 1-175,3-6 0,-4 1 72,4 0 0,-1-1-179,1 1 0,-7 1 31,-3 3 0,-3 4-126,-2 7 299,0-1 0,0 7 0,0 1 0</inkml:trace>
  <inkml:trace contextRef="#ctx0" brushRef="#br0" timeOffset="617">839 529 7569,'14'0'-704,"1"0"478,0 0 0,1-5 120,4 0 1,-2-1 215,6 1 0,1 2-77,4-7 174,0 0-176,1-5 1,-1 1 24,1-1-26,-1-6 1,5 3-3,1-7 1,-3 1 0,-7-6 1,1 1 32,-6 0 1,-1-1-23,-4 1 0,0-1 32,-1 1 1,-1 5-32,-3-1 1,-3 7-8,-7-2 1,0 4-32,0 1 1,-8 2-91,-7 4 0,-6 2 43,-9 7 1,-6 2-130,-3 3 0,-3 4-146,-3 11 0,-4-4 319,0 4 0,0 3 0,5 0 0</inkml:trace>
  <inkml:trace contextRef="#ctx0" brushRef="#br0" timeOffset="961">1735 456 7569,'0'8'-193,"0"5"245,7-11-203,-5 4 1,9-7 15,-6-4 119,6-4 0,-3-7 9,7-3 1,-5-3 62,0-2 1,0-4-92,4 4 1,-4-4 50,0-2 0,-2 6-89,2-1 1,3 2-52,-3-1 1,-2-2-291,2 6 414,-7 1 0,10-3 0,-5 0 0</inkml:trace>
  <inkml:trace contextRef="#ctx0" brushRef="#br0" timeOffset="1190">2176 15 7569,'0'8'-248,"0"5"216,0-11 92,0 11 265,0-12-195,-6 6 1,-7-6-102,-7 4 1,-1-3 85,1 3 1,4-3-163,-4-2 0,-1 0 53,2 0 1,-6 0-96,5 0 0,-4 0-56,4 0 1,-11 0-92,2 0 1,-12 4 235,-3 1 0,-7 13 0,-7-1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3-26T11:29:46.20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251 45,'24'-25,"2"6,-17 19,5 0,-6 33,-1-19,-7 47,-7-22,-1 26,-6 9,-1-1,0 1,7-14,-5 4,5-4,0 1,-5-17,11-16,-5-20,14-47,-5 14,11-57,-5 28,0-13,-2 9,1 7,-5 14,4 7,-6 15,-32 35,23 0,-36 29,35 1,-18 17,12 8,-6 5,8-13,6-8,1-21,7-11,0-25,13-36,-3-15,11-31,-13 6,5 7,-11 8,5 9,-7 19,0 3,-7 13,-1 7,-13 8,4 15,3 1,1 19,4-11,1 18,-5-4,12 6,-13 0,13 0,-12 0,5-6,-7-2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6T11:26:52.936"/>
    </inkml:context>
    <inkml:brush xml:id="br0">
      <inkml:brushProperty name="width" value="0.17143" units="cm"/>
      <inkml:brushProperty name="height" value="0.17143" units="cm"/>
      <inkml:brushProperty name="color" value="#66CC00"/>
    </inkml:brush>
    <inkml:brush xml:id="br1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793 3450 5937,'0'8'273,"0"-2"-59,0-6-157,6 0 5,-4 0-12,11 0 18,-5 0-37,7 0-5,-1 0 15,-5 0 16,4 0-29,-5 0-8,7 7 1,-6-5 0,1 2 0,0-2 9,5-2 1,-2 2-51,-4 3 0,9-4 32,-3 4 1,3-3 0,-3-2 1,1 0 0,4 0 0,-4 0 1,4 0 1,-4 5-12,-1 0 1,-1 1 7,1-1 0,0-2-18,0 7 1,-2-5 17,-4 5 1,4-2-12,-3 2 0,3 3 15,2-3-53,-7-4 43,5 7 1,-5-5-18,7 7 0,-5 0 15,0 0 1,-1-6-7,6 1 0,-2 0 2,-3 5 1,3-1-7,-3 1 0,-2 0 6,2-1 0,-7 6-3,2 0 1,2-1 2,-3-4 0,1 0 0,-5-1 0,5 1 0,0 0 0,0-1 0,-5 1 0,0-5 0,0 0 0,5-1 0,0 6 0,0 0 0,-5 0 0,0-1 0,0 1 0,0 0 0,0-1 0,0 1 0,0 0 2,-7-7-2,6 12 0,-8-11 5,5 11 1,0-4-6,-6-1 1,6 0 15,-6-1-14,7 8-1,-11-6 0,11 7 17,-7-4 1,2-1-15,-2 7 0,-3-7-1,4 1 0,0-1 2,0 2 1,0-4 0,0 4 1,-3-4-21,7-1 18,-6 0-1,3-1 1,-2 1-6,0 0 1,2-1 4,-2 1 0,-3 0 9,3 0 0,2-1-10,-2 1 0,2 0-4,-2-1 0,-3 1 2,3 0 0,2-1 0,-1 1 3,5 0 0,-7 0 0,6-1 1,0-4 19,5 0-20,0-7 0,2 9 10,3-8 0,-2 1-10,7-5 0,-5 5-4,4 0 1,1 2 9,5-2 11,0-4-16,-1 6 1,1-2 8,0 0 0,4 1-6,1-1 1,4-3 26,-4 3 1,4-4-28,-4-1 1,6 0 15,-1 0 1,2 0-13,3 0 1,-1 0-14,1 0 0,-6-1 0,1-4 0,-7 3 23,1-3-10,4 3 0,-7 2 7,4 0 15,-10 0-18,-4 0-14,1 0 17,-6 7-40,-1 1 11,-8 7 1,-6-2-5,-1-3 0,5 1-45,0-6 56,0 6 0,-4-2-24,-1 5 19,0-5 3,7 4 1,-5-7-7,3 4 1,-3 3 2,-1-3 0,1-2 5,3 2 0,-3-2-7,3 2 1,-2 3 2,3-3 0,-4-2 5,3 2 0,2-2-4,-2 1 0,5 3 11,-5-7 0,5 6-11,-5-1 1,5-2 14,-4 2 1,5 0-18,0 5 16,-5-1 0,3 1-7,-4 0 0,3-6 1,7 1 0,-4 0 5,-1 5-5,0-1-1,5 8 1,0-4-1,0 6 0,0-6 0,0 2 0,-5-2 0,0 1 0,0-2 4,5 2 0,0 2-3,0-1 1,-5 1 0,0-1 1,0-2-4,5 6 1,-5-6 1,1 2 0,-1 1 6,5-1 0,-5 1-6,0-1 1,-2-4 9,2 3 0,2-1-9,-7 2 1,5-4-2,-4 4 1,4 1-2,-5-1 0,0 1 0,-4-1 0,4-2 0,0 6 3,0-6-2,-5 3 1,-4 1-3,-1 2 1,-4-1 1,4 1 0,-1-1-2,1 2 1,-1 1 0,-3-7 1,-4 8-2,3-3 0,2-1 2,-1 1 1,4-6 0,-4 2 0,-1 1 1,-4-1 0,0-1-2,-1-4 0,1 0-2,-1 0 0,-1-1 2,-3 1 0,1 0-37,-6-1 0,0-1 35,-5-3 0,1 2-47,4-7 0,-2-1-4,7-4 1,0 0-99,4 0 0,7 0-329,4 0 479,9-6 0,4-2 0,6-7 0</inkml:trace>
  <inkml:trace contextRef="#ctx0" brushRef="#br0" timeOffset="14793">3468 8109 6857,'0'9'-51,"0"-3"0,1-6-5,4 0 167,-3 0-128,5 0 67,-1 0 1,-3 0 34,7 0-40,0 0 0,5 0-2,-1 0 1,1 0 4,0 0 1,-1 5 35,1 0-25,0 0 0,3-4 33,-3 4-58,9-3 0,-14 9 10,9-6 1,-2 5-9,-3-5 1,1 5-29,0-5 0,0 4 35,-1-4 1,-1 2-60,-3-2 0,3 1 48,-3 4 1,-2 2-16,2-8 1,-5 8 6,5-2 1,-5-2-57,4 2 1,-5-1 34,0 6 1,0-5-7,1 0 1,-4 0-35,4 4 46,-3 1 0,-2 0-24,0-1 1,5 1 18,0 0 0,0-1-13,-5 1 0,0 0 10,0 0 1,-2-1-4,-3 1 0,3 0 0,-3-1 1,4 1-1,1 0 0,-5 1 1,0 4 1,0-4 0,5 4 0,-2-2 0,-2 1 0,2-1 0,-3 7 0,3-7 0,2 1 0,0 2 0,0-1 0,0 0 27,0-6 1,0 3-10,0 2 0,0-2 2,0 2 1,2-3 8,3-1 0,-2 5-18,7-1 1,-5 1 13,5-5 0,-2-1-9,2 1 1,3 5-28,-3-1 0,-2 1 26,2-5 0,-2 1-5,1 4 1,5-4-13,-5 3 1,0-1-3,0 2 0,1-4 3,5 4 1,-2 1 5,-3-1 1,3-1-8,-3-4 0,8 5 6,1-1 1,1 1-12,-6-5 0,6-1 10,0 1 0,1-5-15,-2 0 18,-2-1 0,9 4 0,-5-3 14,2-5 1,-3 2 7,4-2 1,-4 4 3,4-4 0,1 2-29,4-2 0,-4-4 10,-1 4 1,1-2 15,4 2 0,0-3-13,1 3 1,-2-3 3,-4-2 0,2 1 10,-6 4 0,4-3-9,-4 3 1,-1-4-34,-4-1 0,0 0 26,0 0 1,-1 0-33,1 0 0,-2 2 45,-3 3-46,3-4 1,-7 8 28,4-5-24,3-2 3,-11 11 1,9-10-15,-6 7 0,0 0-39,-5 5 1,0-5 55,0-1 0,-1 1-72,-4 5 0,1 0 57,-5-1 0,4 1-25,-5 0 1,5-1 20,-5 1 1,5 0 31,-5-1 0,7-4-43,-2 0 20,-3 0 1,7 5 71,-4-1-80,3-6 38,2 5 0,0-9-19,0 6 1,2-7 24,3 2-22,3-4 1,6-1 0,1 0 10,0 0 0,-1 0 21,1 0 1,0 0 4,0 0 1,-1-5 9,1 1 1,5-8-35,-1 2 0,1 2 81,-6-2 0,1 5-66,0-4 0,0 0 65,-1 0 0,1-3-13,0 7 79,-1-6-64,1 3 3,0-7-59,-7 0 1,3 1 6,-6-1 0,0 5-3,-5 0 0,0 5 3,0-4 0,-1 4 4,-4-5-7,-4 0 0,-4-5-44,4 1 0,-4 4-76,3 0 0,-3 5 105,-2-5 0,5 2-387,0-2 0,7-3 153,-2 4 1,4-6 209,1-5 0,13-3 0,3-6 0</inkml:trace>
  <inkml:trace contextRef="#ctx0" brushRef="#br1" timeOffset="82907">2527 8433 6943,'0'10'-675,"0"-1"599,-6-5 164,4 2 40,-11 1 110,5-6-217,-7 6 1,0-7 51,1 0 1,-8 0-36,-2 0 0,-6 0 31,-4 0 0,-7 0-30,-13 0 1,-9 0-32,-21 0 1,3 0-249,-7 0 0,36 2 0,-1 1 209,-3-1 1,-1 1 0,-2-1-1,-2 1 26,-5-3 0,-1 0 1,4 2-1,0 0-44,5 1 1,-1-1 0,-2 1-1,1-1 17,1-2 0,0 0 0,2 2 0,2 1 23,-43 2 1,3 0-292,7-5 0,6 5 272,4 0 0,4 0-8,6-5 0,4 0 1,10 0 1,5 5 12,10-1 1,10 1 20,9-5 7,4 0 0,7 2 411,5 3 0,8-4-432,6 4 0,16-3 263,9-2 0,12 0-255,7 0 0,10 2 47,4 3 0,2-4-40,-1 4 1,11 2-285,3-2 0,12 4 293,-41-6 0,0-1 0,-2 1 0,0-1 0,2-2 0,0 0 1,1 2-1,0 1-6,-2-1 0,1 1 1,5 0-1,0-1 4,-2-2 1,-1 0 0,0 0 0,-1 0 21,43 0 1,-15 0-97,-9 0 1,-12 5 82,-4 0 0,1 4-4,-5-4 0,2 2 18,-2-2 1,3-4-16,-3 4 1,-4 2 0,-1-2 0,-11 0 676,-9-5-673,1 0 0,-14 4 148,3 1-154,-9 0 0,-5-3-34,-10 3 1,-6-2 28,-14 7 1,-15 0-42,-24 4 0,-19 1 7,29-7 0,0-1 1,2 0-1,-1 0-241,-3 1 1,0-1-1,-6 1 1,-1-1 220,0 1 1,-1-1 0,-4-2 0,-1-1 32,2 1 1,2 0-1,1-1 1,2 0-37,3 1 1,0 0-1,1 1 1,-1 0 29,-3-4 0,1 0 0,4 1 0,1-1-100,-37-2-1,12 0 75,12 0 1,4 0-1,1 0 1,8 0-5,17 0 17,10 0 129,14 0-125,48 0 0,4 0 108,37 0 1,-2 0-54,6 0 0,12 0 85,-39 0 0,1 0 0,2 0 1,1 0-89,4 0 1,0 0-1,-1 0 1,0 0-173,3 0 1,0 0 0,2 0-1,2-1 173,6-1 1,0-1 0,-5-1-1,-1 0-2,-2-3 1,1-1 0,-2 1 0,0-1-9,7 1 1,-1 0-1,-6-1 1,-1 1 10,-2 0 1,-1-1-1,-6 1 1,-1-1-144,1 1 1,-1 0 0,29-8 153,-6 0 1,-30 7-14,-15 3 1,-17 4 0,-12 1 0,-25 8-32,-24 7 1,-20 6 16,23-7 1,-6 1 0,-14 0 0,-5 0-276,-11 0 0,-2-1 0,-1-1 1,-2-2 168,-6 2 0,0-1 0,3-3 0,-1 0 64,-7 1 0,0 0 1,2-2-1,1 0-25,6 0 1,1-1 0,5-2 0,1-1 56,3 1 0,1 0 0,5-1 0,1 0 0,10 1 0,2 0 0,-1-2 0,1-1 0,0-1 0</inkml:trace>
  <inkml:trace contextRef="#ctx0" brushRef="#br0" timeOffset="-30992">8143 1294 7569,'-7'8'-746,"4"0"671,-7-3 1,5-4-31,-5 4 1,1-3 25,-6-2 118,0 0 0,1 0 2,-1 0 0,0 0 0,0 0 1,-4 0-5,-1 0 0,-6 0 8,2 0 1,-4 0 5,-1 0 0,-7 0-8,-4 0 0,-4 0-5,-5 0 1,2 0-8,-7 0 0,7 0-2,-2 0 0,3 0-3,2 0 0,-5 0 1,0 0 1,-7 0-9,2 0 1,-4 0 11,-6 0 0,5 0-40,0 0 1,-4 0 32,4 0 1,0 2-37,0 3 1,-3-4 33,-11 4 0,-2 3-27,-4 2 1,4-2-92,-3 2 1,12-5 123,3 5 0,4-2-8,-10 2 1,6 1 2,-6-6 1,0 5-29,-4-5 1,6 4 21,3-4 1,4 0-20,1-5 0,-5 5 9,1 0 1,-4 0-7,-2-5 0,7 5 9,-7 0 1,7 0-6,3-5 0,7 0-17,3 0 1,5 0 16,5 0 0,-4 0-3,4 0 1,-2 0 2,2 0 0,-3 0-2,3 0 0,1 0-1,-1 0 1,6 0 119,-1 0 0,-2 0-120,2 0 1,-1 0-9,6 0 0,4 0 22,1 0 0,-1 1-13,-4 4 1,0-3 12,-1 3 0,-1-2-12,-3 2 0,8-3-8,-4 2 1,4 0 9,-3 1 0,1-4-9,4 4 0,2-3 13,8-2 1,-1 0-9,0 0 1,7 0 0,0 0 30,3 0-27,3 0 40,-4 0-39,6-7 0,-2 4-16,-3-7 11,4 7-2,-6-10 0,7 10 16,0-7-1,0 0 16,0-5 0,0 1-21,0-1 32,7 0 0,-1 0-32,4 1 1,3-1 47,-3 0 1,-2 1-39,2-1 1,-2 0 24,2 1 0,-2-6-24,-3 0 0,-3 1 0,2 4 0,-2 0-22,-2 1 1,0-1 23,0 0 0,5-4-55,0-1 1,0-4 45,-5 4 1,0-6-37,0 1 1,0-2 18,0-3 0,5 4-1,0-3 1,-1 4 3,-4-4 0,5-1 2,0 6 0,0-2-6,-5 1 1,0-1 5,0 7 1,0-3-3,0 3 0,0 2-1,0-2 1,0 2-2,0 3 1,2-3 0,3-2 1,-4 2-1,4-2 0,-2 3-2,2 1 1,-3 5-4,3 0 6,-3 0 0,-1-3-1,4 4 0,-3 0 36,3 4-7,-4 4 88,-1-6-106,0 1 0,2 4-23,3-3 1,-2 4 17,7 1 1,-5-5-17,5 0 0,-1-5 21,6 5 1,1-5 1,4 5 1,-2-4-7,6 4 1,-4-7 2,5 2 1,-6 2 21,6-1 1,-1 4-23,6-5 0,1 5 16,3-5 1,0 5-5,10-5 1,-3 6 0,8-6 1,2 6-10,-2 0 1,1 0-4,-1-1 1,-8 4 29,3-4 0,-5 2-22,1-2 0,2 3 7,-3-3 0,4 4-5,1 1 1,0-2-7,0-3 0,5 3-8,0-3 1,7-1-2,-3 1 0,-2-5-7,-2 5 1,5-6-4,5 1 0,0-1-12,4 1 0,3-3 24,-3 3 0,4 3 0,-8 3 0,-3 0-5,-12-1 0,-7 4 35,-2-4 0,-9 3-21,-2 2 0,-4 5 7,4 0 0,-1 2-21,2-3 0,4-2 1,0 3 1,1-3-12,4-2 0,2 0 19,-2 0 1,7 0-27,-2 0 1,4 0 19,1 0 1,-2-5-7,-2 0 1,2-5 5,-3 5 0,-1-1 0,1 1 0,0 3 8,5-3 1,0 4 2,1 1 0,-6 0-4,0 0 0,-1 0-4,1 0 1,-3 4 11,-7 1 0,0 0-9,1-5 1,-6 5-23,1 0 1,-6 0 6,6-5 1,-5 5-2,4 0 0,1 0-4,4-5 0,2 0 11,3 0 0,-1 0-11,6 0 1,-5 0 6,6 0 1,-8 0-11,3 0 0,1 0 7,-2 0 1,-5 0 11,-4 0 0,-1 0-7,6 0 0,-6 0 1,1 0 0,-6 0-1,6 0 1,-1 0 0,6 0 1,-1 0-2,0 0 1,6 0-1,-1 0 1,0-5-1,-4 0 1,4 0-1,0 5 1,1 0 62,-6 0 0,0 0-57,1 0 1,-6 0 3,1 0 1,-2 0 7,1 0 1,2 0 1,-6 0 0,1 0-30,-1 0 0,-2 0 22,6 0 1,-6 0-28,2 0 0,1 0 25,-1 0 0,1 0-5,-2 0 0,-1 0-9,7 0 1,-2 0 0,1 0 0,2 0 1,-6 0 1,4 0-2,-4 0 1,1 0-5,-1 0 0,-4 5 8,4 0 0,1 0-3,-1-5 0,-1 0 2,-4 0 0,0 0-9,-1 0 1,1 1 1,0 4 0,-1-3-1,1 3 1,0-4-3,0-1 0,-6 0-13,1 0 3,0 0 1,5 0 12,-1 0 0,-4 5-18,0 0 15,0 0 0,4-5 19,1 0 1,-5 5-17,0 0 3,0 0-8,4-5 1,-1 1-12,-3 4-4,3-3 1,-10 4 19,7-6 1,-7 2-38,2 3 32,4-3 0,-6 4 13,7-6 1,-7 2-24,2 3 11,-4-4 1,4 7 12,0-3 0,0-3-24,-5 5 11,0-1-26,0-4 30,0 11 0,0-10-64,0 7 62,0-7 0,0 10 0,0-3 1,-5-2 7,0 2 0,-1-2 0,1 2 0,3 3 12,-3-3 0,2-2-19,-2 2 1,2 0 0,-7 4 0,5-4 2,-5 0 1,6 0-3,-6 4 0,5-4-10,-5 0 0,5 0-22,-5 4 28,7 1 1,-8 0-5,6 0 1,-2-1 23,2 1 0,4-5-19,-4 0 1,1-1 13,0 6 1,2-5-13,-3 0 1,2-1-9,-2 6 9,3 0 1,-9 0 1,6-1 0,0 1 0,5 0 1,-7-1 0,6 1 6,-4 0-8,3-1 1,-3 1-5,1 0 1,-1 0 4,5-1 1,0-4-15,0 0 1,0 0 13,0 4 0,-2 1 0,-3 0 0,3-6 1,-2 1 0,2 0-2,2 5 1,0-5-18,0-1 15,0 1 1,-2 3-25,-3-3 18,4 3 21,-6-5 1,7 2-8,0 0 2,0-7 5,0 10-9,0-5 0,-1 1 4,-4-5 0,3 0-3,-3 1 4,4-4-3,1 6 0,-7-7 0,5 0 10,-11 6 1,5-4 11,-7 3 9,1-4 0,-3-1-27,-2 0 1,2 0 6,-2 0 1,1 0-4,-2 0 1,4 5 19,-4 0 1,-1 0-12,2-5 1,-8 2-1,3 3 1,1-4-2,-1 4 0,-1-1-2,-4 0 1,-1-2-17,1 3 0,4 1 16,1-1 0,4 2-6,-4-2 1,1-4 2,-2 4 1,3-3-1,2-2 1,2 0 3,-7 0 0,6 2-1,-6 3 0,6-4-9,-6 4 0,7-3 1,-1-2 0,-3 0-3,3 0 1,-2 0 6,1 0 1,4 0 2,-4 0 0,-1 0-4,1 0 0,1 5-14,4-1 1,-5 1 12,1-5-6,-1 0 0,5 2-11,1 3 1,4-3 13,0 2 1,2 0-22,-2 1 20,-3-4-5,5 6 1,-7-2 0,1 0 0,4-1-2,0-4 1,5 5-19,-5 0 1,5 0-23,-4-5 23,5 0 1,-4 0-3,3 0 1,4 2-180,-4 3 158,-3-4-315,-1 6 221,-5-7 0,-1-5-217,0 0 0,7-6 47,3 1 0,-1-3-62,1-2 0,0-1 368,5-4 0,0-3 0,0-6 0</inkml:trace>
  <inkml:trace contextRef="#ctx0" brushRef="#br0" timeOffset="-30313">8069 1220 7569,'0'15'-1160,"0"-7"1194,7 5 266,-6-11-197,6 4 316,-7-6-362,0-6 0,0 2 51,0-5 1,2 4-13,3-5 0,-4 0-25,4-5 1,-2 1-14,2-1 1,-3-1 10,3-4 0,1 2-20,-1-6 1,2-1 1,-2-4 1,-4-2-19,4-4 0,2 3 1,-2-8 1,-1 8-4,-4-2 1,0-2-63,0 1 0,0 1 71,0 5 0,0-1-92,0 1 1,0-1 78,0 1 1,0 0-70,0-1 0,0 6 58,0-1 0,0 6-72,0-6 0,0 6 46,0-6 0,0 5-7,0-4 1,0 4-63,0-4 1,0 6 65,0-2 1,0-1-112,0 1 0,0-4 62,0 4 1,-1 1-120,-4 4 0,3 0 20,-3 1 1,4-1-82,1 0 1,0 1-205,0-1 120,0 0 326,0 0 0,-7 1 0,-1-1 0</inkml:trace>
  <inkml:trace contextRef="#ctx0" brushRef="#br0" timeOffset="-29491">6643 1235 6887,'9'-7'154,"-4"-3"0,-4 2-77,-1-2 0,0-1-2,0-9 0,5 4 6,0-3 0,5-3-25,-5 3 0,1-7-11,-1 1 1,-2-3-7,7-1 0,-7-5-81,2-1 1,-3-1 99,-2 2 1,5 3-98,0-3 0,0 3 46,-5 1 0,0 1-65,0 0 1,0 4 74,0 1 1,-2 4-38,-3-5 1,4 3-6,-4-3 1,3-1 24,2 6 1,0-4-82,0 4 1,0-4 73,0 4 1,0-6-119,0 1 0,0 3 66,0-3 1,0 6-119,0-6 0,-5 7 71,0-2 1,0-1-125,5 2 0,0-1 230,0 5 0,-6-6 0,-2-2 0</inkml:trace>
  <inkml:trace contextRef="#ctx0" brushRef="#br0" timeOffset="-28756">5468 1249 7188,'0'10'-519,"0"0"0,-2-7 685,-3 2 1,3-1-95,-3 0 1,2-2 75,-2 3-28,4-3 34,-12-2-12,11 0 16,-11 0-70,11 0 1,-4-2-15,6-3 1,0 2 1,0-7 1,0 0 28,0-5 0,0 1-1,0-1 0,1-1-25,4-4 1,-1 2 7,5-6 0,-4-1-79,5-4 50,-7-7 1,9 3-44,-7-6 1,4 0 55,-4-5 1,5 0-97,-5 0 0,2 4 80,-3 1 0,-2 5-69,3-5 1,-3 6 48,-2-1 1,0 3-109,0 1 1,-2 2 61,-3 4 1,2-2-84,-7 6 0,2-6-25,-2 2 1,-1 2 64,6 3 0,-5-4-141,5-2 1,-5 4 41,5 2 1,0-3-199,5 3 1,0-6-119,0 6 469,0-1 0,7-1 0,1-2 0</inkml:trace>
  <inkml:trace contextRef="#ctx0" brushRef="#br0" timeOffset="-27298">4586 1264 6256,'0'8'234,"-2"-1"-166,-3-7-23,3 0 71,-4 0-60,6-7 1,0 4 117,0-7-133,0 0 1,0-4 42,0-1 1,0 0-27,0 1 1,0-3 4,0-2 0,5-2 6,0-4 0,1-3-68,-1 4 1,-3-4 61,3-1 0,1-1-107,-1 1 1,0-1 39,-5 1 1,0 0-10,0-1 1,0 1 6,0-1 0,0 6 27,0-1 1,0 1-24,0-5 1,0-1 14,0 1 1,0 4-18,0 1 1,0 1 16,0-2 1,0-1-92,0 7 0,0-6 26,0 6 1,0-3-128,0 3 0,-7 2-30,-2-2 0,-3 2 47,2 3 1,-1 4 161,6 0 0,-6 0 0,3-4 0</inkml:trace>
  <inkml:trace contextRef="#ctx0" brushRef="#br0" timeOffset="-24676">6070 2161 7569,'0'8'-491,"0"-1"1054,0-7 0,0-12-447,0-3 1,0-3 2,0 4 1,0-1 10,0 0 1,0 1-111,0-1 1,0-1 36,0-4 1,0 4-102,0-4 0,0 4-98,0 1 1,-1-5 65,-4 1 0,3 4-260,-3 5 0,4 1-53,1-6-582,0 7 477,0-5 494,0 11 0,0-5 0,0 7 0</inkml:trace>
  <inkml:trace contextRef="#ctx0" brushRef="#br0" timeOffset="-24290">6203 1867 6672,'8'-8'505,"-2"-5"1,-6 9-386,0-5 1,0 4-66,0-5 105,0 7-16,0-10-132,0 4 27,-6-5 0,2 1 48,-5 3 0,4-2-157,-5 7 0,5-1 72,-5 1 0,5 3-55,-4-3 0,4 4 7,-5 1 1,5 0 28,-5 0 0,2 6 4,-2 4 1,-3 3 0,3 2 1,2 0-86,-2-1 1,1 8 56,-6 2 0,0-1-89,0 1 1,1-1 63,-1 2 1,-5 3-247,1-4 0,-1-3 311,6-1 0,-8 3 0,-1 0 0</inkml:trace>
  <inkml:trace contextRef="#ctx0" brushRef="#br0" timeOffset="-22983">5703 2984 7569,'8'0'-270,"5"0"280,-11 0 133,11 0 1,-7-2-69,4-3 24,3-3 0,-5-6 8,7-1 1,-5-1 82,0-4-231,-1 4 111,6-12 1,0 5 42,-1-6-44,1-1 1,0 1-14,0-1 0,-2 1 41,-4 0 0,3 1-139,-7 3 0,5 4 76,-6 6 0,1 1-231,-5-1 94,0 7-38,0 1 86,-6 7 0,-2 2-68,-7 3 0,5-2-11,0 7 1,2 1 87,-2 9 0,-3 1-46,3 4 0,2 2 44,-1-2 0,4 3 83,-5 1 1,7 2-20,-2 3 1,-2-3 11,2 4 0,-5-4-27,6-2 0,-3 1 9,2-1 0,3-5 54,-2 1 1,-3-7-57,2 2 0,0-9 19,5-1-14,0-7 1,-1 4-66,-4-7 58,3 0 0,-4-2-20,6-3 1,4-5 18,1-9 1,2 1 0,-2-7 0,3 6 3,7-6 1,-1 5-11,1-4 1,-4 4 3,4-4 0,-3 6 0,7-2 1,-2 4 50,-3 1 0,6 5-44,-1 1 0,-1 4 42,-8-5 1,3 7 21,-3-2 5,-3 3-11,6 2-10,-12 0-77,12 7 1,-11 1 42,3 7 0,-3-6-28,-2 1 0,0-5 21,0 5 0,0-5-52,0 5 0,-2-2-6,-3 2-15,3 3-31,-11-5 0,12 6 75,-4 1 0,-2-5-58,2 0 0,0-5 30,5 4 7,0 1-21,0 5 12,0 0 42,0-1 17,0 1 13,0-7 0,2 4-40,3-7 0,-2-1 52,7-4-44,0 0 0,5 5 12,-1 0 1,1 0-10,0-5 0,-1 0 1,1 0 0,0 0 43,-1 0 1,1 0-43,0 0 0,-5 0 94,-1 0-85,1-6 0,0 2 38,0-5-46,-7 5 0,5-7 2,-3 6-6,-3 0-193,4 5 180,-6 7 3,0 1-5,0 6 1,2-4 26,3 0 1,-2-7-11,7 2 0,-5 2 2,5-2 1,-1 0 18,6-5 1,0 0-24,-1 0 1,1 0 30,0 0 0,1-5-26,4 0 0,-4-5-3,4 5 0,-2-6 2,1 1 1,-4-3-1,0-2 1,-1 5 25,-4 0 0,-2 1 35,2-6 60,-7 0 0,4 1-105,-7-1 0,0 0 67,0 0 1,-2 6-53,-3-1 1,-3 7-106,-6-2 0,-8 3 73,-2 2 1,1 5-97,-2 0 0,1 6-61,-5-1 1,1 3-157,3 2 1,4 0-197,6-1 0,1 1 27,-1 0 479,0-7 0,7 11 0,2-2 0</inkml:trace>
  <inkml:trace contextRef="#ctx0" brushRef="#br0" timeOffset="-22475">6570 2881 7569,'8'-6'-639,"5"4"1,-5-10 818,7 8 0,-5-8-88,0 2 1,-5 2 86,4-2 1,-4 1-105,5-6 1,-7 5 65,2 0-106,-3 7 103,4-4-171,-4 7 123,5 0-134,-7 7 1,-2 3 53,-3 9 0,2 4-31,-7 7 0,5-1 5,-5 0 1,2 3-8,-2 2 0,-3-3 10,3 3 0,-1-1-1,1 1 1,-3-3 4,3 3 1,-3-1 8,-1 1 0,-1-4-38,0-1 1,5-1 35,1-8 0,4 4-221,-5-4 177,7-1-11,-10-4-29,11 0 36,-5-7 0,7-8 76,0-10 1,2-5-60,3-4 0,3-4 51,7-7 0,1-1-39,4-3 0,-2-2 46,6-3 1,-6-2-36,2 7 0,1-5 38,-1 4 0,-1 1-25,-4 5 1,0 6-5,-1 3 0,1 4 44,0 1 0,-6 0-39,1 1 69,0 6-54,5-5-42,-1 11-23,1-5 1,-2 9-294,-3 3 221,3-3 0,-5 4-347,7-6 465,0 0 0,-1 0 0,1 0 0</inkml:trace>
  <inkml:trace contextRef="#ctx0" brushRef="#br0" timeOffset="-22128">7570 2866 7569,'0'10'-141,"0"0"219,0-7-240,-7 10 146,-1-5 1,-7 2-67,0 0 1,4-7 92,-4 2-126,4-3 1,-10-2 64,6 0 0,0 0-182,1 0 1,-1 0 231,0 0 0,0 0 0,1 0 0</inkml:trace>
  <inkml:trace contextRef="#ctx0" brushRef="#br0" timeOffset="-21922">7570 2646 7569,'0'8'20,"0"-1"-92,-7-7 113,-1 0 1,-4 0 170,-2 0-622,2 0 333,-9 0 0,1 0 26,1 0-583,-7 0 318,9 0 316,-4 6 0,0 2 0,-2 7 0</inkml:trace>
  <inkml:trace contextRef="#ctx0" brushRef="#br0" timeOffset="-21337">7878 2852 7569,'8'-7'-307,"1"4"-307,-5-7 597,-2 0 1,6 0 214,-3 1 1,-2-1-113,7-5 1,-2 0 17,2 1 1,3-3-56,-3-2 1,0 3-69,5-4 0,-4-1 65,9 1 0,-4 2-63,-1 8 0,-1-3 23,1 3 1,1 4 18,4 1 0,-4-2-22,4 3 1,-4 0-3,-1 9 1,-2 0 5,-3 10 1,1-2-7,-6 11 1,0 3 0,-5 7 1,-2-2-39,-3 8 1,-3-6-9,-6 5 1,-1-6-117,0 1 71,0-9 0,1-4-568,-1-6 657,0-1 0,1-6 0,-1-1 0</inkml:trace>
  <inkml:trace contextRef="#ctx0" brushRef="#br0" timeOffset="-21056">8363 2029 7569,'15'0'-977,"-7"0"917,5 6 0,-10-3 266,7 7 0,-6 0 89,0 5-176,-2-1 1,-2 8-108,0 2 1,0 5-2,0 6 0,0-3-70,0 8 1,-2-3 100,-2 2 0,0 4-102,-6-4 1,7-1 90,-2 1 0,-1-7-182,1 3 0,-5 1 6,5-2 1,0-5-3,5-4 0,-5-2-229,0 1 376,1-3 0,4-6 0,0 0 0</inkml:trace>
  <inkml:trace contextRef="#ctx0" brushRef="#br0" timeOffset="-20852">8657 2190 7569,'8'8'-415,"-1"5"1,-7-9 459,0 6 0,-7-6-41,-2 6 1,-4 0-33,-2 5 0,0-1 33,0 1 1,-1 0-208,-3 0 1,2 4 201,-2 1 0,-4 6 0,0-3 0</inkml:trace>
  <inkml:trace contextRef="#ctx0" brushRef="#br0" timeOffset="-20418">8657 2675 7569,'0'-14'-899,"0"5"1032,-6-4 1,-2 12-105,-7-4 1,0 3 12,0 2 0,-4 7-105,-1 3 0,1 3 97,4 1 0,0-2-90,1 2 0,-1-2 32,0 7 0,7-2-8,3-3 1,2 3-8,-2 2 0,3-2-64,-3 2 1,4-2 57,1-3 1,5 1 20,0 0 0,6-5 20,-1-1 1,3-5-32,2 1 0,-1-4 72,1-1 0,1-5-61,4 0 1,-9-8 96,4-1 0,-4-3 1,4-7 1,-5 4-21,0-4 0,-7 1 40,2-2 1,-3-1-71,-2 7 0,0-6-16,0 5 1,-2 1 23,-3 4 0,2 2-101,-7 3 1,0 4 42,-5 6 26,1 0 0,-7 0 0,-2 0 0</inkml:trace>
  <inkml:trace contextRef="#ctx0" brushRef="#br0" timeOffset="-19859">8672 2602 7569,'8'6'-732,"-1"2"0,-2 7 875,-1 0 1,1 0-136,-5-1 0,0 3-1,0 2 0,2-2 9,3 2 0,-2-3-4,7-1 0,-5 0 48,5 0 1,-1-6 21,6 1 0,0-7-37,0 2 0,-1-3-32,1-2 1,0 0-1,-1 0 1,1-2-10,0-3 0,-1 2 5,1-7-5,0 1-22,0-6-41,-1 0 71,-6 0-43,-1 7 1,-7 0 32,0 3-166,0 4 118,0-6 1,2 19 29,2 2 0,-2-1 6,3-3 0,3 0 24,2 5 0,5-6 2,4 1 0,-2-5 98,2 5 1,2-7-86,-1 2 0,1-3 77,-1-2 0,-4 0-79,4 0 1,-4-7 32,-1-3 1,0 2-18,-1-2 1,-4 1-26,0-6 1,-2 0 34,2 0 0,-2 1 2,-3-1 0,-4 5 51,4 0 0,-3 1-65,-2-6 1,-7 0-27,-2 1 1,-4 4 31,-2 0 1,0 7-179,1-2 0,-6 3-33,0 2 0,-1 0-59,1 0 1,3 0 110,-8 0 1,7 7-92,-2 3 0,4 3 100,1 1 103,1 8 0,-1-6 0,0 5 0</inkml:trace>
  <inkml:trace contextRef="#ctx0" brushRef="#br0" timeOffset="-18866">9319 2705 7569,'14'-15'-373,"-5"0"1,2 5 462,-6 1 1,0 4 34,-5-5 1,5 5-123,0-5 139,0 7-224,-5-4 80,6 7-49,-4 0 1,4 2 5,-6 3 0,0 3 47,0 7 0,0 0-64,0-1 0,0 1 72,0 0 0,0 1-41,0 4 1,0-4 15,0 4 1,5-4-4,0-1 0,2-1 15,-3 1 0,0-2 0,6-3 0,-6 1 25,6-6-27,0 0 1,5-5 30,-1 0 0,1-2-26,0-2 1,-1-5 32,1-5 0,0-1-15,0 0 1,-1 1 2,1-1 1,0-5 25,-1 1 1,1-6-21,0 6 0,-5-8 43,-1 3 1,1 3-45,5 1 1,-2 2 1,-3-1 1,3 4 0,-3 0 1,3 0-59,1 6 1,-4 2 25,0 2-12,0-3 14,4 6 0,1-4-9,0 6 1,-7 6-10,-3 4 1,1 3 14,-1 2 0,0 1-7,-5 4 1,0 3 7,0 6 0,0-4 4,0-1 0,0 1 6,0 4 1,0-1 0,0-4 1,0-1 31,0-3 1,0-4-35,0 4 136,0-4-119,0-1 71,0-1-50,0-5-8,0-3 1,2-6-8,3 0 0,-2-1-39,7-4 1,-7 1 23,2-5 0,2-1-6,-3-5 0,6 0 17,-5 1 0,5-1-7,-5 0 1,5-1 44,-5-4 1,4-1-45,-4-3 1,5-4 17,-5 3 1,5-2 7,-5-3 0,1-1 7,-1-3 0,-3 3-1,3-3 1,1-2-16,-1 1 0,2-4-70,-3 5 0,-2-2 68,3 2 0,2 3-75,-3-4 0,1 4 63,-5 2 0,2 4-53,3 1 0,-3 6 33,2-2 0,0 4-9,1 1-5,-4 1-5,6-1 13,-1 0 4,-4 7 0,4 1 0,1 7 0,-5 2-89,3 3 1,-4 3 82,-1 7 0,0 6-119,0 4 0,0 2-1,0 3 1,0-1 88,0 1 1,0 4-54,0 0 0,0 0 34,0-4 1,0 4 0,0 0 0,0 2-20,0-1 1,0-3 69,0 7 1,5-4-46,0 4 0,1-5 106,-1 5 0,-3-6-24,3 1 0,1 2-39,-1-1 0,2-6 35,-2-4 0,-2-12-52,7 1 136,-7-2 1,10-4-62,-3-3 0,-2-5-24,2-5 0,-2-10-14,2-9 1,3-9-3,-3-1 1,3-7-34,2 2 1,-1-4 38,1-1 1,0 2-154,-1 3 0,6-2 46,0 6 0,-1 3-469,-4 7 559,6 4 0,-5 6 0,6 1 0</inkml:trace>
  <inkml:trace contextRef="#ctx0" brushRef="#br1" timeOffset="73288">14624 12695 7569,'9'9'-1276,"-3"-3"1533,1-6-126,1 0-4,7-6-75,-1-3 1,1-7-6,0-3 0,-1 1 0,1-7 1,5 1 0,-1-6 0,6-4 0,-6 0 0,3-1 6,-3 6 1,-2 1-99,2 4 1,2 2 85,-1 8 0,0-1-121,-6 0 0,1 2 31,0 3 1,-6 4 75,1 6-117,0 0 1,3 6 84,-3 4 1,-4 5-40,-6 5 0,0 2 26,0 8 0,0-1-4,0 1 0,0-1 6,0 0 1,0-1 21,0-3 1,0 1 5,0-7-40,0 1 17,0-5 3,0-7 0,5-3-6,0-10 1,2-3 5,-2-7 0,1-1 2,4-4 1,3-1-3,-3-4 1,1-1-1,-1 7 1,3-6 2,-3 5 1,3 1 1,2 4 1,-1 2 10,1 3 1,-2 2-14,-3 3 0,3 4 11,-3-4 0,-2 5-9,2 5 0,-7-2-16,2 7 1,2 1 16,-3 9 0,1-2-1,-5 6 1,0-6 1,0 2 0,5 1 0,0-1 0,0-6 55,-5-4-58,7 0 23,1-2 0,2-1-12,-1-7-8,1 0 1,5-7 6,0-3 0,-6-3-14,1-2 1,0 1 3,5-1 1,-1 0 5,1 1 1,0 4-26,-1 0 1,-4 7 15,0-2 4,0 3 1,3 4-2,-3 3 0,1-2 5,-6 7 1,5 0-3,-5 4 0,6 1 1,-8 0 1,7-1 0,-5 0-2,5-5 0,-5 3 1,5-7 0,-6 4-1,6-4 0,-5 2 3,5-2 1,-5-4-4,5 4 0,-5 2 19,4-2 0,-4 0-10,5-5-4,0 0 1,5 0 34,-1 0 0,1 0-34,0 0 1,-1 0 24,1 0 1,-5 0-19,0 0 1,-1 0 20,6 0 1,0 0-19,0 0 1,-1 0-15,1 0 1,0 0 4,-1 0 1,1 0 6,0 0-27,-1 0 1,6 0 21,0 0 1,-1 0 23,-4 0 0,1 0-23,4 0 1,-4 0 43,4 0 1,-2-5-41,1 0 1,-2-5 77,2 5-38,-2-6 0,-3 3 7,1-7 1,-5 0 12,0 0 1,-7 1-38,2-1 1,-2 0 24,2 1 1,-3-1-18,3 0 1,-5 1-92,-5-1 0,1 7 86,-5 3 0,-3 3-106,-7 2 0,-3 0 7,-2 0 0,-4 5-63,4 0 1,-3 6 10,3-1 0,-2 3 81,6 2 0,-4 0-175,4-1 0,0 1 35,6 0 1,-1-1 169,0 1 0,-6 6 0,-2 2 0</inkml:trace>
  <inkml:trace contextRef="#ctx0" brushRef="#br1" timeOffset="73765">16477 12372 7569,'8'0'-969,"0"0"746,-3 0 215,-4 0 276,6 0-250,-20 0 1,8 0-23,-10 0 1,5 2 23,1 3 0,-4 1-44,3 4 1,2 3 39,-2-3 0,7-2-38,-2 2 1,-2 0 31,2 4 1,0 6-33,5-1 0,-5 1 17,1-5 1,-1-1-6,5 1 1,0 0 6,0 0 0,5-1 1,-1 1 0,6-5 34,-5 0 1,7-7-33,-3 2 1,4-4 68,2-1 1,5 0-61,-1 0 1,6-6 48,-6-4 1,6-3-33,-5-2 1,-1 1 0,-4-1 1,0-5 15,-1 1 1,-4-6-16,0 6 0,-7-6 13,2 5 1,-3-4-16,-2 4 0,0 1-29,0 4 1,-7 0 28,-3 1 0,-4 1-187,-6 3 0,2 3-47,-6 7 208,6 0 0,-10 0 0,5 0 0</inkml:trace>
  <inkml:trace contextRef="#ctx0" brushRef="#br1" timeOffset="74063">16918 11667 7569,'-5'29'-233,"0"0"0,-2 2-714,2 4 706,4 2 262,-6 1-36,1 4 0,2-9 53,-5 6 0,4 0 15,-5 5 1,5-4-52,-5-1 0,5-5 2,-5 5 1,7-1-36,-2 1 1,-1 2-35,1-7 65,0 7 0,5-10 0,0 5 0</inkml:trace>
  <inkml:trace contextRef="#ctx0" brushRef="#br1" timeOffset="74648">17109 12534 7569,'14'0'-487,"-6"0"444,6 0 1,-11 0 106,7 0 0,-6-7-60,6-3 1,-2 1 50,2-6 0,3 2 3,-3-12 0,-2 6-158,2-6 152,0 1 1,5-4-85,-1 4 1,1-4 47,0 3 0,-1 4-81,1 1 0,-2 4 26,-3 1 1,3 1-61,-3-1 0,3 5 98,2 0 0,-1 7-82,1-2 0,0 4 60,-1 1 0,-5 1 0,-5 4 1,3 3 14,-2 7 0,0 5-18,-5-1 0,0 7 19,0-1 1,0-2-12,0 1 1,-2-6 34,-3 2 1,4-4-37,-4-1 55,3-1-32,2 1 3,0-7 1,0-1 0,5-14-11,0-2 0,5-5 5,-5 0 1,6 1 0,-1 3 0,-2-3-14,2 3 0,-5 4 9,4 1-17,1-4 0,5 8 18,0-4 0,-1 5 0,1 5 0,0-2 5,-1 7 1,1-5-9,0 5 1,1-6 28,4 6 0,-4-5-24,4 5 0,1-5-27,-1 5 1,4-7 27,-4 2-2,-1-4 0,9 6 0,3 1 0</inkml:trace>
  <inkml:trace contextRef="#ctx0" brushRef="#br0" timeOffset="19514">10274 10050 7569,'-15'8'-320,"0"-2"0,0-4 0,1 1 243,-1 2 1,0 0 105,1-5 1,-3 0 24,-2 0 0,1 2-10,-7 3 1,6-4 5,-6 4 1,6-3 33,-6-2 0,-1 5-33,-8 0 1,1-1 4,-6-4 0,0 5 0,-6 0 0,5 0-7,-4-5 0,3 2-29,-8 3 0,3-4 37,2 4 1,0 2-68,0-2 0,0 0 52,-1-5 1,1 4-28,0 1 1,0 0 18,0-5 1,-5 0-10,0 0 0,-2 0-8,2 0 0,9 2 1,-4 3 1,3-4-17,-3 4 1,0-3 25,-1-2 0,-4 0-38,0 0 0,-6 0 30,1 0 1,-3 0-17,-2 0 1,2 5 10,3 0 0,2 0-20,3-5 0,3 0 14,-3 0 1,-3 0-3,-2 0 0,-3 0 3,-2 0 1,2 0 0,3 0 0,-2 0-9,7 0 0,2 0 8,8 0 0,-2 0 28,7 0 1,-6 0-29,6 0 1,-7 0 6,2 0 0,2 0-6,-3 0 0,6 0-1,-5 0 0,1 0-9,-1 0-1,1 0 14,4 0 1,3 0-19,-3 0 1,4 0 13,6 0 1,-9 5-19,4-1 0,-5 1 14,-1-5 0,3 5-17,-8 0 1,8 0 8,-3-5 0,4 0 0,2 0 0,1 5-5,4 0 0,-2 0 7,6-5 1,0 0-4,6 0 3,-1 0 0,0 0-10,1 0 9,-1 0 1,0 0 1,1 0-1,-1 0 0,0 0 0,0 0 0,6 0-52,-1 0 49,0 0 1,0 0-6,0 0 1,6 0 2,-6 0 1,5 0 1,-5 0-9,7 0 23,-10 0-33,11 0 18,-11 0-2,11 0-6,-4-7 6,6 6 3,0-13-1,0 13-4,0-12 71,0 11-66,0-11 0,0 5 24,0-7 1,0 5 5,0 1 0,2-1 6,2-5 0,-2 0-14,3 1 1,-2-1-6,2 0 1,-3 1-1,3-1 0,1 0 4,-1 1 0,2-6-5,-2 0 1,-4-6-2,4 2 0,2 1-20,-3-2 0,3 2 13,-2-1 1,1-4 0,4 4 1,-2-2-20,-3 1 0,-1-3 19,5 4 1,-4 1-19,5-2 0,-7 6 14,2-6 1,-3 6-11,-2-6 1,0 7 6,0-1 0,0-3-3,0 3 5,0-1-5,0-1 1,0 3 0,0-6 0,0 6-12,0-2 1,0-1 12,0 1 1,5-4-2,0 4 1,0-6-1,-5 10 1,4-7-2,1 3 1,2 4-1,-2-4 0,-4 4 0,4 1 0,-3 0 4,-2 1 0,0-1 1,0 0 0,0 6-1,0-1 1,0 0-2,0-5 0,2 5-8,3 1 1,-4 4 6,4-5 0,-3 5-10,-2-5 9,0 7 4,0-10 39,0 11-43,0-4 49,0-1-42,0 6 63,6-6-51,-4 7 5,11 0 1,-5-2-5,7-2 1,-5 2 12,-1-3-21,1 3 1,7 2-1,0 0 9,3 0 0,1-5 39,-1 1 1,1-1-41,4 5 0,2 0 3,-2 0 0,3 0 1,1 0 1,0 0-10,1 0 0,-2-5 10,-4 0 0,4 0-16,-4 5 0,4 0 4,2 0 1,-1-2 7,0-3 0,1 4-17,-1-4 1,5 3 9,1 2 1,6 0-9,-2 0 1,3 0 8,2 0 0,-1 0-21,-4 0 1,2 0 18,-7 0 1,2 0-26,-2 0 0,-3 0 16,4 0 1,-4 0-1,-2 0 1,5 2 17,1 3 0,1-4-16,-2 4 0,-3-3 10,3-2 0,-1 0-7,1 0 0,-3 0-5,4 0 1,-4 0 6,-2 0 1,0 0-5,1 0 0,-1-2 15,1-3 0,1 4-11,3-4 0,-3 3-3,3 2 0,2 0 1,-2 0 0,1 0 8,-6 0 1,1 0-6,-1 0 0,0 0 4,1 0 1,-6 0-4,1 0 1,-2 0-20,1 0 0,4 0-2,-4 0 1,-2 5 16,-3 0 1,2 0-10,-1-5 0,5 0 6,-6 0 0,6 0 8,-6 0 1,6 0-10,-6 0 0,7 0 0,-1 0 1,3 0 0,1 0 1,-3 0-6,4 0 1,-4 0-3,8 0 1,-8 0 6,-1 0 1,-1 5-8,6 0 0,-6 0 5,1-5 0,-7 1-4,1 4 0,2-3 2,-1 3 1,0-2-1,-6 2 1,1-3 0,0 2 0,4-2-1,1-2 1,1 0 0,-1 0 0,-2 0 0,6 0 0,1 0 0,4 0 0,0 0 0,1 0 0,-2-2 0,-4-2 0,9 2 0,-4-3 0,2 3 11,-6 2 0,2 0-3,-2 0 1,-2 0 0,1 0 1,-6 0-6,2 0 0,-4 0 0,-1 0 0,0 2-4,-1 3 1,1-3 7,0 2-9,6-2 1,-5-2 0,4 0 2,-4 0 0,4 0-8,-1 0 1,6 0 4,-5 0 0,4 0-1,-4 0 1,6 0-1,-2 0 0,2 0 2,-1 0 0,3 0 17,-4 0 0,-1 0-16,2 0 0,-3 0 0,3 0 0,3 0 0,-7 0 1,3 2 0,-4 3 1,-2-4-3,2 4 1,-4-3-1,3-2 0,-2 5 23,-2 0-20,-1-1 0,3-4-4,2 0 1,2 5 2,4 0 1,-4 0-6,-6-5 0,-1 0 5,1 0 1,5 0-3,-1 0 0,6 0 2,-6 0 0,6 0-6,-5 0 0,6 0 1,-2 0 1,-1 0 2,2 0 0,-6 0-1,6 0 1,-7 0 0,1 0 0,2 0 0,-1 0 0,0 0 0,-6 0 0,3 0 0,2 0-1,-2 0 1,4 0 0,-5 0 0,4 0 0,-4 0-14,4 0 1,-4 0 11,-1 0 1,4 0-7,1 0 0,1 0 4,-1 0 1,-2 0-8,6 0 0,-6 0 7,2 0 0,1 0 4,-1 0 1,1 0-12,-2 0 8,-2 0 0,4 0 0,-8 2 2,-3 3 1,3-4-4,-3 4 0,3-3-8,2-2 1,-6 0 2,1 0-2,-7 0 1,10 0 1,-3 0 1,-2 0-4,2 0 0,-5 0 11,5 0 2,-7 0 11,4 6-21,-1-4 15,-4 5 0,4-6-11,-6 4-11,0-3 15,0 4-75,0 1 60,0 1 1,0 2-5,0 0 0,-4-6 15,-1 6-3,0-6 0,3 7 1,-1-4 15,-2 1 1,0-3-20,5 4 0,-2-4 14,-3 5-9,4 0 0,-6 5-1,7-1 1,0 1 0,0 0-7,0-1 24,0 1-14,0 0 0,0-1 0,0 1 0,0 0 0,0 0-2,0-1 0,0 1-9,0 0 1,5-1 7,0 1-29,0 0 1,-5-1 26,0 1 0,0 0 1,0 0-11,0-1 0,0 1 8,0 0 1,5-1-3,0 1 4,0 0 0,-5-1 0,0 1-5,0 0 1,0 0 9,0-1 1,0-4-9,0 0 1,0 0 20,0 4-14,0 1 0,0 0 0,0-1 0,0-4 4,0 0 1,0 0-6,0 5 1,0-6 7,0 1-7,0 0 1,0 5 9,0-1 1,0-4-11,0 0 12,0 0-8,0 4 1,0 1 0,0 0 0,0-5 0,0-1 1,0-4-3,0 5 1,0-5-1,0 5 1,0-5 0,0 5 0,0-7 0,0 10 0,0-12 0,0 13 0,0-13 0,0 12 0,0-9 0,0 5 0,0-5 0,0 2 0,-5-4 1,0 3-1,0-4 0,3 7 6,-3-3-6,4-3 32,-12 5-31,5-1 1,-2-4 0,0 3 33,-1-4-23,-2-1 0,-2 5-6,0 0 0,0 0 11,1-5 0,-1 0-10,0 0 1,1 0 2,-1 0 0,-1 0-2,-4 0 0,4 0 21,-4 0-20,-3 0-2,7 0 0,-10-5 3,6 0 0,-4 0 5,4 5 0,-4 0-4,4 0 0,-1 0 35,1 0 0,4-1-33,-4-4 0,4 3 31,1-3-23,0 4-8,1 1 1,-1-5 4,0 0 0,1-2-3,-1 2 0,-1 4-2,-4-4 1,2 3-12,-6 2 0,4 0 14,-5 0 0,3 0-5,-3 0 3,-3 0-6,5 0 1,-6 5-14,0 0 1,4 1 14,1-1 1,1-3-7,-2 3 1,-1-3 0,7-2 0,-6 0-2,5 0 1,-1 0-27,2 0 29,2 0-1,-4 0 0,5 0-8,-4 0 1,4 0 6,-4 0 0,2 1-10,-1 4 0,-3-3 9,-2 3 0,-4-2 13,4 2 1,-2-4-18,1 4 0,-3-3 1,4-2 1,1 0-4,-2 0 0,6 5 6,-6 0 1,6 0-8,-6-5 1,6 0 5,-6 0 1,7 5-8,-1-1 1,-3 3 4,3-2 0,-6-4-6,6 4 3,-7 4-7,9-8 0,-9 6-1,6-7 0,-1 0-96,2 0 1,1 0 94,-7 0 1,7 0-239,-1 0 1,2-2 71,3-3 0,-1-3-290,0-7 0,5-1 11,1-4 457,5-2 0,-9-8 0,5 1 0</inkml:trace>
  <inkml:trace contextRef="#ctx0" brushRef="#br0" timeOffset="20214">10171 10020 6598,'0'8'-55,"0"-1"435,0-7-279,0-13 0,5 6 37,-1-12 0,3 6-70,-2-7 0,1-3 2,4-1 1,3 1 22,-3-2-36,-3 1 1,6-6 0,-5 1-16,0 0 1,5-2 28,-3-4 1,-4 4-91,-1-3 1,2 3 70,-2 2 0,0-1-113,-5 1 1,0-6 6,0 1 0,0 0-84,0 4 0,-5 1 18,0 0 1,0-1 60,5 1 0,0 4-45,0 1 0,-5 1 48,0-1 0,0 1-121,5 3 1,-1 4 75,-4-4 1,3 4-95,-3 1 1,-1 0 92,1 1 1,-7 4 101,2 0 0,4 7 0,-7-10 0,5 5 0</inkml:trace>
  <inkml:trace contextRef="#ctx0" brushRef="#br0" timeOffset="21048">8921 10020 6628,'8'-6'457,"-3"-4"-360,3-3-39,-6-2 0,10-1-4,-8-4 1,3 2 9,-2-6 0,1 1 13,4-2 1,2-6-5,-7 7 0,4-7 4,-4 6 1,2-2-28,-2-3 0,-4 1 15,4-1 0,-3 1-102,-2 0 0,5 4 45,0 1 1,0-1-15,-5-4 0,0-1-1,0 1 0,0-1-9,0 1 0,0 1-28,0 4 0,0-2 55,0 6 1,0-4-67,0 4 0,-5-5 53,0 6 0,-5-2-117,5 1 0,-5 4 14,5-4 0,-1-1-83,1 1 1,3 1-15,-3 4 1,-1-5 77,1 1 1,-2-1-249,2 5 372,4 1 0,-12-1 0,5 0 0</inkml:trace>
  <inkml:trace contextRef="#ctx0" brushRef="#br0" timeOffset="21856">7540 9961 7569,'0'9'-948,"0"-3"950,0 1 95,0-6 218,0 6 1,4-9-196,1-3 1,0 2-42,-5-7 1,2 2 5,3-2 1,-4-3-11,4 3 1,2-4 0,-2-6 1,1 2 1,-1-6 0,-3 4 0,3-4 0,1-1-2,-1-4 1,2-2-4,-2-4 1,-2 4-53,7-3 1,-7-4-13,2-1 0,1 2 0,-1-3 0,0 1-84,-5-5 0,0 5 71,0 0 1,0 6-112,0-1 1,0 3 33,0 1 1,0 6-96,0-1 1,-5 7 85,0-1 0,-5 2-65,6 3 0,-1-1 81,5 0 1,-5 1-28,0-1 1,0 0-39,5 1 139,0-1 0,0 0 0,0 0 0</inkml:trace>
  <inkml:trace contextRef="#ctx0" brushRef="#br0" timeOffset="28009">10876 10814 7462,'8'0'-189,"-1"0"1041,-7 0-768,0-7 1,0 4-16,0-7-33,0 1 0,0-1 1,2 0 52,2-1 1,-2-3-104,3 0 0,-3-6 46,-2 1 0,0-1-99,0 5 48,0-6 0,0 5 0,0-4-86,0 4 1,0 1-32,0 0 1,0 1-106,0-1 1,0 5-215,0 0 260,0 1 1,-2-1-290,-3 0 158,3 7 326,-4-10 0,-1 11 0,-1-5 0</inkml:trace>
  <inkml:trace contextRef="#ctx0" brushRef="#br0" timeOffset="28438">11111 10402 6490,'0'-8'438,"-1"-5"-324,-4 3 0,2 2-43,-7-2 1,7 1-140,-2-6 113,-4 0 0,3 5-78,-4 1 1,-3 0 0,3-2 42,-3 1 1,3 2-27,1-2 0,-1 2-96,-5 3 124,0 4 1,6-6 0,-1 7-25,-2 0 0,4 0 11,-2 0 0,5 0 68,-4 0-50,-1 0 0,-5 7 7,0 2 1,1 4-201,-1 2 180,7 0 1,-5 1 0,3 2-266,-3 2 0,-2 1-76,1-1 337,-1-4 0,0 12 0,1-6 0</inkml:trace>
  <inkml:trace contextRef="#ctx0" brushRef="#br0" timeOffset="29144">10479 11505 7017,'10'0'-34,"0"0"0,-5-2 239,5-3 1,-5 2-24,4-7-80,-5 0-62,9-4 0,-10 1 18,7 3 0,0-3 7,4 3 0,-4-3-2,0-2 0,0 1-88,4-1 1,1 0 98,0 0 0,4 2-139,1 4 37,6-11 0,-8 15 1,5-8-192,-2 5 178,5-4 0,-9 11-42,2-4 77,-3 10 1,-7 3-1,-4 7 19,-4-1 1,-1 8-11,0 2 0,0-1-7,0 1 1,-6-1 7,-4 2-5,3 3 1,-6-12 0,3 3-167,-3-2 1,4-4 32,-1-3-493,0 3 627,-5-12 0,1-1 0,-1-8 0</inkml:trace>
  <inkml:trace contextRef="#ctx0" brushRef="#br0" timeOffset="29426">11214 10682 7569,'8'14'-90,"-1"1"16,-7 0 0,0 4 94,0 1 0,0 1-75,0-1 1,-5 3 42,0 6 0,-1 0-61,1 1 0,1 1 90,-5 3 1,4-3-41,-5 4 1,5 2-66,-5 2 0,2 2 41,-2-2 1,-1 2-92,6-7 0,-5 1 32,5-6 1,-5-1-87,6-4 1,-1-2 5,5-8 186,0 1 0,0 0 0,0-1 0</inkml:trace>
  <inkml:trace contextRef="#ctx0" brushRef="#br0" timeOffset="29626">11391 10843 7569,'0'15'-424,"0"-7"1,-2 5 527,-3-3 0,-5 3-138,-9 2 1,2-5-120,-2-1 1,1 0-240,-2 0 392,4 4 0,-12-4 0,5 5 0</inkml:trace>
  <inkml:trace contextRef="#ctx0" brushRef="#br0" timeOffset="30101">11405 11240 7569,'0'-8'-258,"0"2"232,0 6-5,-6 0 1,-2 1-31,-7 4 0,0-2-132,1 7 151,-1 0 10,0 5 1,2-1 36,3 1 0,-1 0 0,4-1 31,-1 1-80,5 0 1,-4 0 0,7-1 0,0 1 8,0 0 27,0-1 7,0 1 71,7 0 0,1-7-68,7-3 1,1-5 116,4-5 1,-4-3-59,4-7 0,1 0 10,-2 1 1,1-6-31,-5 0 0,-1-1 25,1 2 1,-7 1-7,-3-7 1,2 7 50,-2-1 0,0 2-50,-5 3 0,-7-1-6,-3 0 1,-3 7-217,-2 3 0,-4 3 37,-1 2 1,-4 0 0,3 0 0,-1 2-454,1 3 577,1 3 0,-1 7 0,-2 0 0</inkml:trace>
  <inkml:trace contextRef="#ctx0" brushRef="#br0" timeOffset="30737">11508 11196 7569,'8'0'-1142,"5"0"1125,-11 0 0,6 2 41,-3 3 0,-3 3 0,3 7 14,-4-1 0,-1 1-6,0 0 1,5-1-1,0 1 1,2 0 57,-2-1-66,-4 1 0,12 0 1,-3 0 86,3-1 0,-3-4-81,0 0 1,0-5 6,4 5 1,6-7-121,-1 2 122,1-4-10,1-1 0,-3 0-66,7 0 1,-6 0 62,6 0 0,-7-6-28,1-4 0,-7 2 21,-2-2 0,-5 5-8,4-5 0,-5 5-11,0-4 1,0 5 8,1-1-84,-4-3 94,6 7-235,-7-6 3,0 7 207,0 13 0,0-8 10,0 10-8,6-10 1,3 1 86,5-6 1,1 0-54,0 0 1,-1-1 63,1-4 0,1 1-71,4-5 1,-4 0 63,4 0 1,-4-4-51,-1 3 0,-2-3 7,-3-2-13,3 0 1,-10 1 3,7-1 1,-7 5 0,2 0 19,-3-1 1,-2 3 17,0-2-50,-7 0 1,-1-5 12,-7 1 0,-4 6-99,-1 3 0,-1 3 90,1 2 1,4 0-233,-4 0 1,4 0-53,1 0 0,1 5-65,-1 0 1,0 6-95,1-1 416,5 3 0,-4 2 0,5 0 0</inkml:trace>
  <inkml:trace contextRef="#ctx0" brushRef="#br0" timeOffset="31537">12184 11123 7569,'15'0'-146,"0"0"0,-7 1 1,-1 3 62,-1 0 0,-4 3 121,3-2 0,-4-2-124,-1 7 1,0 0 96,0 4-97,0 1 105,0 0 1,0 0 0,0-1-12,0 1 0,5 0 2,0-1 0,2-4-1,-3 0 0,-2-5 14,3 5 1,3-7-3,2 2 0,-2-4 17,2-1 1,0 0-28,4 0 1,1 0-4,0 0 0,-1-4 7,1-1-2,-7-7 1,5 4-1,-3-8 22,3-4 0,-3 2-15,0-6 0,0 4-3,4-4 0,-4 4 3,0-5 0,-2 6 88,2-6-94,3 7 0,-10-3 1,7 6-2,2 1-2,-6-1 0,7 7 0,-5 1 10,0 1-71,6 4 66,-6-4 0,1 12-49,1 4 1,-6 3 39,0 2 1,-2 1-60,-2 4 0,0-4 45,0 4 0,0-2-3,0 1 8,0-2 0,0 4 0,0-7-2,0 1 61,0 0-60,0 0 0,2-2 117,3-4 1,-2-2-88,7-7 15,-1 0 0,6 0-19,0 0 1,-2-7 5,-3-2 0,3-4-16,-3-2 1,1 0-3,-1 0 1,3-1 17,-3-3 1,-2 1-7,2-7 1,-2 2 33,2-1-39,3-4-3,-5 5 1,2-8 66,-1-3 1,0 3-56,0-4 0,4 3 40,-3-3 0,-2 3-12,2-7 1,-6 6 3,0-1 0,3-2-105,-2 1 0,0 6 55,-5 4 1,1 8-214,4-3 47,-3 4 53,4 7 75,-6 3-116,0 25 0,-1-1 39,-4 17 0,2 1 45,-7-2 0,7 5-48,-2-5 1,1 7 43,0-1 1,2-3 81,-3 2 1,3-6-80,2 1 1,0-3 102,0-1 1,0-6-53,0 1 1,5-7 193,0 1-94,7-9 1,-4 1 0,6-6 77,1-1 0,5-4-114,-1-5 1,6-5-9,-6-10 0,8-4 23,-3-10 1,-1 1-9,1-6 1,1-1-74,4-4 1,7 0-102,3 0 1,6 0-491,4 0 361,-4 6 0,19-11 0,-4 4 0</inkml:trace>
  <inkml:trace contextRef="#ctx0" brushRef="#br0" timeOffset="33328">8319 10902 5776,'0'8'-2,"0"-1"39,0-7 202,6 0-21,-4 0-48,4 6 38,-6-4-90,0 5 18,0-1-9,0-4 276,0 4 0,0-17-287,0-4 1,0 2-35,0 3 1,0-4 3,0-6 1,0-1-7,0 1 0,0 2 7,0-6 1,0-1-103,0-4 1,0-1 63,0 1 1,0 4-76,0 1 1,0 1 12,0-1 0,-5-3-243,0 8 57,1-1 0,2 6-45,-3-1-199,3 7 90,-4 1-98,6 7 232,-7 0 1,6 2-73,-4 3 291,3-4 0,2 12 0,0-4 0</inkml:trace>
  <inkml:trace contextRef="#ctx0" brushRef="#br0" timeOffset="33703">8510 10505 6690,'8'0'630,"-2"0"-516,-6-6 6,0 4-48,0-11 0,0 10-34,0-7 1,-6 2 24,-4-2 0,2-3-5,-2 3 1,5-3-101,-5-2 35,1 7 0,-1-5 0,0 5-37,-1 0 1,-1-5 44,2 3 0,-3 3-132,3 3 95,-3-5-185,-1 8 195,-1-6 0,0 9-8,1 3 0,4 3 46,0 7 0,2 1-33,-2 4 1,-3-3-29,3 8 0,-3-1 33,-2 6 0,1-2-178,-1-4 0,0 4 105,1-4 1,-1 3-164,0-3 1,0-1 251,1-3 0,-1-4 0,0 5 0</inkml:trace>
  <inkml:trace contextRef="#ctx0" brushRef="#br0" timeOffset="35665">8010 11887 7569,'0'15'-1218,"0"-7"1325,6-2 1,-2-6 98,5 0-124,-5 0 0,4 0-7,-3 0 1,-2-6-2,7-4 0,-5-3 57,5-2 0,-6-4-64,6-1 1,-5-6 108,5 1 0,-5-2-86,5-3 1,-2 1 87,2 0 0,1-6-46,-6 1 1,5-7 34,-5 2 0,4 1-74,-4-1 1,5 6-89,-5-1 1,0 3-140,-5 2 119,0 6 1,0-3 0,0 6-102,0 2 0,-5 7-41,0 1 54,-6 7 0,4-5 74,-3 3 0,2 3-64,3-3 0,2 10 63,-7 5 1,7 3 2,-2 2 1,2-1 11,-2 1 1,3 6-13,-3 4 0,4 2-35,1 3 0,0-1 34,0 1 0,0-1 11,0 0 1,0 1-11,0-1 0,0 6 15,0-1 0,0 2 9,0-2 1,0-5 3,0 1 1,0-1 59,0-4-87,0-4-6,0 0 16,0-6-34,0-7 1,0-8 38,0-10 1,1-3 5,4-1 1,-3-3-3,3-2 0,1 1-2,-1-7 0,2 2 29,-2-1 1,1-4-33,4 3 0,3 3 129,-3-3-122,-4 7 6,7-3 1,-4 6 16,5 1 0,1 0-9,0 5 1,-1-3-14,1 7 1,0-1 3,0 1 1,-1 3-3,1-3 0,0 4-1,-1 1 7,1 0 57,0 6 0,-2 2-51,-3 7 46,-4 0 0,-6 0-40,0-1 0,-5 1 44,0 0-58,-6-1 0,3-1-2,-7-3 1,5-2-36,0-3 0,6-3 47,-6 3 1,5-4-36,-5-1 32,7 0-65,-4 0 41,7 7-31,0-5 1,0 6-38,0-3-12,0-4-16,0 12 88,0-4 0,2 5 30,3 1 0,1-5-35,4 0 0,3-1 31,-3 6 0,1-5-28,-1 0 0,8-5 77,-3 4 1,3-5-8,-3 0 1,4-2 11,1-2 0,1 0 44,-1 0 0,-4 0-81,4 0 0,-4-5 169,-1 0-154,-1-6 0,-1 3-2,-3-7 0,2 5 8,-8 0 0,1 1 0,-5-6 1,5 5-26,0 0 1,0 5 36,-5-4-100,0 5 1,0-4 97,0 3-209,0 4 35,0-6 1,0 19 70,0 2 0,0 4-5,0-3 0,0 0 76,0-1 1,0 1-81,0 0 64,7-1 1,-1 1-28,4 0 1,1-5 123,-6-1 1,7-5-62,-3 1 0,0-4 68,0-1 1,1 0-82,5 0 0,0 0 35,-1 0 0,1-1-45,0-4 1,-2 1 17,-3-5 1,3-1-13,-4-5 1,-2 5 6,-2 1 1,1-1 21,-1-5 1,0 0-28,-5 1 0,2-1 106,3 0 0,-4-1-86,4-4 0,-5 4-20,-5-4 1,2 9-139,-7 1 1,1 2 99,-6-2 1,0 2-193,0 3 1,-1 3-79,-4-2-214,4 2 298,-12 8 1,12 3-14,-4 5 0,4 1-39,1 0 0,6-1-29,-1 1 1,7 0 160,-2 0 1,3-6 119,2 1 31,0 0 1,0 0-32,0 0 0,2-7 68,3 2 1,3-4-93,6-1 0,-4 0 110,0 0 1,0-6 2,5-4 0,-1-1 147,1 1 1,1-8 12,4 3 1,-4-3-73,4 3 0,-4 1-25,-1-1 0,0-1-52,-1-4 1,1 4 40,0-4 1,-1-1 4,1 1-153,-7 1 0,5 4 238,-3 0-295,3 1 0,-3 5 43,0 5 0,-7 4 32,2 4 0,-5 6-139,-5 10 1,2 3 80,-7 6 1,5 2-32,-5 3 0,0 4 57,-4 6 1,-1 2 15,0 3 1,1 3-16,-1 7 0,0 0 41,1-1 1,-1-4-4,0 0 1,0 0-24,1 5 0,4-5 13,0 0 0,2-7-6,-2 2 1,2-5 0,3-5 0,3-8-1,-2-6-18,2-7-8,2 3 1,0-14-3,0-7 0,2-8-26,2-12 1,0-8 40,6-6 0,-1-7-77,6 2 1,-2-2 62,-3 2 1,3-4 4,-3 4 0,3 3-12,2 2 0,-1-2 58,1 2 1,1 4-22,4 6 0,-4 4 8,4-4 0,-4 7 47,-1 3 1,0 1-64,-1 8 1,1 0 105,0 5-92,-1 0 0,1 6-9,0 4 0,-1-2 9,1 2 0,0 0-17,-1 5 0,1-1 16,0 1 0,0-5-33,-1 0 1,-4-2-191,0 2 0,-7-2-59,2-3 272,-3-4 0,4 6 0,2-7 0</inkml:trace>
  <inkml:trace contextRef="#ctx0" brushRef="#br1" timeOffset="54441">8965 12313 7236,'-9'-10'-131,"-1"1"0,5-3 376,-5-7 1,3 1-240,-7-7 1,6 6 112,-12-6 1,7 5-135,-7-4 1,4-1 65,1-4 1,1 0-8,-1-1 1,-1-4 20,-4 0 1,4-7-9,-4 2 0,-3-4-9,-1-1 0,-4 0 8,-1 0 1,-2 0-88,-4 0 1,4 0 55,-3 0 1,3-1-74,1 1 1,1 0 49,0 0 0,-1 0-125,1 0 0,4 1 18,1 4 0,4 2-67,-4 2 1,4 6-20,-4 0 1,6-1 79,-2 6 1,4-2-17,1 1 0,-5-1 25,1 6 0,-1-4-59,6 4 0,-1 1 54,0 4 1,2 0 106,3 1 0,-3 5 0,12-4 0,-6 5 0</inkml:trace>
  <inkml:trace contextRef="#ctx0" brushRef="#br1" timeOffset="54881">8951 10549 7569,'0'15'0,"0"0"0,0-1-564,0 1 411,-7 6 1,4-3 134,-7 7 0,0-1 121,-4 6 1,-6-6-45,0 1-5,1-1 1,-1 6-6,1-1 1,-3 0 14,3 1 1,1 4-46,-7 0 0,-1 7 46,-8-2 0,-4 10-123,-6 5 1,0 8-36,0 2 0,0 6 27,0-1 1,5 3 8,-1 1 0,8 7-82,-3 4 0,4 1 34,2-2 1,4-3 48,1-7 1,4-6-57,-4-3 0,4-5 66,-4-5 1,1-5-86,-2-10 0,-1-3 131,7-7 0,-7 1 0,1-1 0,1 0 0,4 1 0,7-1 0</inkml:trace>
  <inkml:trace contextRef="#ctx0" brushRef="#br1" timeOffset="56456">9759 12196 7569,'0'-10'0,"0"0"0,0 0-631,0-4 501,0-1 1,0-5-1,0-1 143,0-2 0,0 2 69,0-8 1,0 2 0,0-7 0,0-3 2,0-3 0,-2-2-13,-2-2 1,2 0-62,-3 0 0,3-5 66,2 0 1,0-5-66,0 5 1,0-7 47,0 2 0,0-8-57,0-1 0,0 4-51,0 5 1,0 6 89,0-1 0,0 9-132,0 0 0,0 8 69,0-3 0,0 9-75,0 2 0,0 4 54,0-4 1,-5 6-195,1-2 1,-1 9 235,5 1 0,-7 0 0,-1-5 0</inkml:trace>
  <inkml:trace contextRef="#ctx0" brushRef="#br1" timeOffset="56900">9935 10652 7569,'0'8'-816,"0"-1"1131,0-7 0,0-11-295,0-4 1,-4-3 38,-1 3-1,-5 0-18,5 1 0,-5-3-76,5-2 0,-5 3 113,6-4 0,-8 4-128,2 1 0,2 2 56,-2 3 1,5-3-44,-4 3 57,5 4 1,-4-1-165,3 7 135,4 0 1,-12 2-9,3 3 0,2 4-9,-2 11 0,-5 3 22,-4 6 1,-3 7-18,3 3 1,1 2 15,-7-2 1,6 4-107,-6-4 0,6-3 62,-6-2 1,2-3-161,-1-1 210,-4 6 0,5-5 0,-6 5 0</inkml:trace>
  <inkml:trace contextRef="#ctx0" brushRef="#br1" timeOffset="59590">9112 13092 7569,'2'10'-333,"3"0"-415,-4-7 949,6 10-145,-7-11 1,2 4 179,3-6-171,-4 0 1,7 0 88,-3 0-78,-3 0 0,6 0 19,-3 0 1,-2-4-39,7-1 0,-5-5 26,5 5 1,-5-7-25,4 3 0,1-4 11,5-2 1,-5-5 37,-1 1 0,1-7-38,5 1 0,-5-3 47,0-1 1,-1 0-82,6-1 1,-5 1-8,0-1 0,-5 3 15,4 2 0,-5-1 30,1 6 0,-4-4-171,-1 4 1,0 1 91,0 4 0,0 5-241,0 0 195,0 1 1,-1-1-222,-4 0 118,3 7 2,-11-4 119,11 7 0,-9 2-15,6 3 1,0-2-14,5 7 1,-5 0 17,0 4 0,0 3-20,5 2 0,0-1 22,0 7 1,-1-7 55,-4 1 1,3 4-21,-3 2 0,4-3 7,1 3 1,-2-5-15,-3 4 0,4-6 6,-4 2 0,3 1 39,2-2 1,-2 1-42,-3-5 0,4-5-1,-4-1 1,3-4-3,2 5-109,0-7 31,0 4 69,0-20 1,2 8 165,3-10-169,-4 4 85,13-4 1,-11 2-58,7 3 1,-6-1 30,6 6 0,-5-7-13,5 3 0,-5-4-1,5-2 1,-2 0-8,2 0 1,1 6 3,-6-1 0,5 0-30,-5-5 0,1 1 26,-1-1 0,-2 5-35,7 0 0,-7 5 37,2-4-10,4 5 0,-6-2-10,7 6 0,-6 0 0,6 0 0,-6 1-5,0 4 1,0 4 9,1 5 1,-4 1-4,4 0 0,-3-1 2,-2 1 1,0 5-1,0-1 1,-2 1 0,-3-5 13,4-1 0,-11 1-8,7 0 1,0-6 1,5 1 1,-1-7 2,-4 2-6,3-3 0,-4 0-31,6 3 0,-2-4 34,-3 4-95,4-3-219,-6-2 273,7 6-11,0-4 1,5 11 23,0-3 0,5-2 39,-6 2 0,8-5-9,-2 4 0,1-4 4,-1 5 0,5-7 50,-1 2 1,1-3-57,5-2 1,-2 0 50,1 0 0,-1 0-45,7 0 0,-7 0 51,1 0 1,-4-2-42,-5-3 1,3 2 58,-3-7 1,-2 5-50,2-4 0,-7 4 100,2-5-147,3 0 89,-6-5-220,4 1 123,-6 6-186,0 1 125,0 7-21,-6 0 0,4 7 69,-3 2 0,3 0-58,2 0 82,0 1 1,0 5-30,0 0 1,0-6 95,0 1 1,7-5-84,3 5 1,3-7 119,1 2 1,1-3-63,0-2 0,4 0 79,1 0 0,0-2-66,-6-3 1,6-3 4,0-7 1,-6 1 2,-4-1 0,0 0-15,5 0 1,-6 1 50,1-1 0,-7 0-47,2 1 1,-3-1 251,-2 0-239,6 1 1,-4-1-94,3 0 93,-10 7 1,-3-3-168,-7 6 0,1 0-127,-1 5 0,0 0 102,0 0 0,-1 0-13,-3 0 1,2 5 47,-2 0 0,2 6-216,3-1 0,-1-2-196,0 2 319,0 0 0,2 4 194,4 1 0,2-5 0,7 0 0,0-1 0,0 1 0,0 0-92,7-7 0,1 5 92,6-3 0,1-3 34,0 3 1,1-4-42,4-1 1,-4-4 239,4-1 1,-4-5-9,-1 5 1,-1-7 12,1 3 0,-2-4-78,-3-2 1,3 0-63,-3 1 1,3-1-89,2 0 0,-1 0 84,1 1 0,-5 4-118,0 0 0,-2 5 195,2-5-140,3 7 1,-7-5 27,4 3-128,-3 3 1,-1-4 0,-4 12 98,3 4 0,-4-2-6,-1 2 1,-1 5-9,-4 5 1,1 6-128,-5-2 0,-1 4 50,-5 1 1,5 2-41,1 4 1,-1-3 68,-5 8 1,2-6-6,3 5 0,-3-6 15,3 1 1,-1-3-2,1-2 1,-1-1-78,6-3 52,-7 2 71,11-10-72,-6-3 79,7-7 1,2-18-26,3-4 1,-2-8 4,7 3 0,-2-6 4,2 2 1,3 1-16,-3-2 0,1 3 40,-1-3 0,3-3-32,-3 4 0,3-2-6,1 1 0,6-1 5,0 6 1,-1 1-14,-4 4 1,0 0 13,-1 1 0,1 6-1,0 3 1,-1 1 32,1-1 0,-5 4-34,0-4 1,0 3-5,4 2 0,-4 5 16,0 0-40,0 7 1,3-9 40,-4 7-170,5-7 1,-11 5 151,7-3 0,-7-3 0,3 4 0</inkml:trace>
  <inkml:trace contextRef="#ctx0" brushRef="#br1" timeOffset="60375">11229 12740 7569,'0'8'-153,"0"5"0,0-10 192,0 7 65,0-7-26,-7 4 0,4-2-57,-7-1 1,-1 3 86,-9-2 0,2-3-150,-6 2 0,4 3 80,-4-2 0,4 0-116,-4-5 0,1 5 15,-2 0 0,2-1-74,4-4 1,3 2-97,-4 3 1,2-3 72,-2 3 1,4-4-244,-4-1 403,11 7 0,-4-6 0,4 6 0</inkml:trace>
  <inkml:trace contextRef="#ctx0" brushRef="#br1" timeOffset="60676">10847 12989 7569,'5'10'-719,"0"0"287,-1-7 792,-4 4-163,-6-1 0,-2-4-108,-7 3 1,5-3-38,0-2 1,1-5-4,-6 0 1,5-7 204,0 2-175,1-3-31,0-1 0,-2-3-20,6-2 0,0-4 49,5-6 1,0-1-114,0 1 1,5-1 15,0 1 0,6 0-120,-1-1 0,2 2-19,-3 4 0,5-2 102,-5 6 1,-1 1-489,2 4 545,0 0 0,5 0 0,-1 1 0</inkml:trace>
  <inkml:trace contextRef="#ctx0" brushRef="#br1" timeOffset="61935">11596 12784 7569,'9'8'-853,"4"-2"968,-5-6 1,7 0-8,-1 0 1,-1-6-30,-3-4 1,8-5 13,-3-4 1,3 1-7,-4-7 1,1-1-3,0-8 0,0-2 42,-1-3 0,-1-4-39,-3 4 0,2-3-11,-8-3 1,6 8 4,-5 3 1,0 3-179,-5 1 0,0 7 60,0 4 1,-2 2-115,-3 3 1,2 1-21,-7 3 0,6 3 4,-6 7 0,5 0 47,-5 0 0,5 2 56,-5 3 1,5 5-31,-4 9 1,5 4 28,-1 6 0,-1 1 30,1-1 1,-1 7 20,1 3 0,3 4 10,-3 1 1,3-2 62,2-2 1,-1 0-94,-4-5 0,3-1 102,-3-5 0,4-1-54,1-3 1,-5 1 34,0-7 0,0-4-38,5-5 4,0-7-3,0 4 0,2-24-4,3-2 1,1-11-5,4 6 1,3-2-16,-3 1 1,-2-2 9,2 2 3,0 4-28,-2 0 0,5 3 26,-3 3 1,3-1-6,1 11 0,1 0 3,0 5 1,-1 0 20,1 0-10,0 0 1,0 5 0,-1 0 0,-6 6 100,-3-1-106,-3 9 3,-2-2 0,5 4 8,0-6 0,0-1 16,-5 1-44,0 0 0,-2-1 11,-3 1 1,3-5-5,-2 0 1,0-7-22,-1 2 33,4 3-6,-6-6 1,6 4-7,-4-6 1,3 2 2,-3 3-12,4-4 0,1 8 11,0-5-68,0-2 39,0 11-4,0-5 13,0 7 1,0 0 10,0-1 0,0-4 24,0 0 0,1-2-26,4 2 1,-2 3 73,7-3 1,-5-4-67,5-1 105,0-3 0,4-2-13,1 0 0,0 0-15,-1 0 0,1-2-52,0-3 0,0-3 19,-1-6 0,-1-1-18,-3 0 1,2 5 18,-8 1 0,6-1-76,-5-5 0,5 5 61,-5 0 1,0 6-50,-5-6-42,0 6-410,0-2 450,6 6 0,-2 5 44,5 0 1,-4 1-49,5-1 0,0-2 83,5 7 1,-1-5-34,1 5 0,5-7 88,-1 2 0,6 2-76,-6-2 0,6-1 7,-6-4 0,6 0 61,-6 0 1,1 0-62,-5 0 1,-1-4 38,1-1 1,0-5-30,-1 5 0,-4-5 34,0 5 0,-5-6-34,5 1 0,-7 2 7,2-2 1,-2 0 14,2-4 0,-3 4-20,3 0 1,-5 0-51,-5-5 0,1 6 52,-5-1 0,-3 7-120,-7-2 1,1 3 68,-7 2 1,6 0-149,-6 0 1,2 5-52,-1 0 1,-2 5-59,6-5 1,-4 6-70,4-1 0,0 3 95,6 2 1,1-1-190,3 1 419,-3 0 0,11-1 0,-4 1 0</inkml:trace>
  <inkml:trace contextRef="#ctx0" brushRef="#br1" timeOffset="62410">12464 12769 7569,'14'-5'0,"1"0"-454,0-6 328,-1 9 1,6-9 278,0 6 0,-1-7-28,-4 3 1,-2-5 7,-3 0 1,3-6-39,-3 1 0,1-1-83,-1 5 79,3 1-12,-11 5 0,9-4-213,-6 4 101,0 2 60,-5 0 1,0 11-126,0 6 1,0-1 73,0 11 1,-7 3-84,-2 1 1,0 6 53,0 4 0,-1-3-4,-5 3 0,0 4 29,1 1 1,-1 4 26,0 1 1,1 1-6,-1 4 1,0-3 4,0 3 0,1-3 0,-1-2 1,0-7-11,1-2 1,4-6-16,0-4 1,7-4 13,-2-6-77,3-7 58,2-2 44,7-19 1,-4 2-15,7-14 0,0 1 3,4-6 0,1 1 26,0 0 0,-1-7-35,1-4 0,0 5 22,0 0-20,-1 4 10,1 2 0,0 1-4,-1 4 0,6 2 1,0 8 1,-1 1-34,-4 3 1,0 2 28,-1 3 1,1 3-2,0-3 1,-1 8-61,1 2 1,0 7 51,-1-2 0,1 3-96,0 1 0,4-4 87,1 0 0,0-5-93,-6 5 0,1-7 65,0 2 48,6-4 0,2-14 0,6-3 0</inkml:trace>
  <inkml:trace contextRef="#ctx0" brushRef="#br1" timeOffset="62716">13346 12828 6533,'8'0'70,"-2"0"0,-4 0 223,3 0-103,-3 0 1,4-7-73,-6-3 1,0 2 23,0-2 0,2-1-46,3-9 0,-4 4-11,4-4 1,-3-1-112,-2 2 1,0-7 90,0 1 1,0 2-126,0-1 1,0 1 76,0-2 0,0 4-294,0 6 1,0 1-51,0-1 327,-7 7 0,-1-5 0,-7 5 0</inkml:trace>
  <inkml:trace contextRef="#ctx0" brushRef="#br1" timeOffset="62949">13507 12548 7569,'0'15'0,"0"0"0,0-5 0,0-1-297,0-5 211,-6 9 1,-2-10 162,-7 7 23,0-7-40,1 4 0,-1-7-98,0 0 1,-4 0 110,-1 0 0,-5 0-179,6 0 1,-2 0 98,1 0 0,4 0-254,-4 0 1,-1 0 260,1 0 0,1 0 0,4 0 0</inkml:trace>
  <inkml:trace contextRef="#ctx0" brushRef="#br1" timeOffset="63301">13831 12769 7569,'8'-7'29,"-2"6"0,-6-12 0,2 3 60,3-3 0,-3-8-70,2-4-8,-2 4 1,-2-10-40,0 6 1,0-6 0,0 7-255,0-4 1,-2-1-351,-2-1 632,2 1 0,-11-1 0,5 1 0</inkml:trace>
  <inkml:trace contextRef="#ctx0" brushRef="#br1" timeOffset="71302">11464 13019 7294,'0'8'-566,"0"5"663,0-11-13,0 4 58,-6-6-78,4 0 0,-5-1 37,7-4 0,-1 1-48,-4-5 1,3-1 61,-3-5 1,4 0-49,1 1 1,0-3 32,0-2 1,0-4-13,0-6 1,0-1-6,0 1 1,5-2-123,0-4 1,1 4 75,-1-3 1,-3-3-134,3-3 0,1-1 46,-1 2 1,6-2-137,-1 7 1,-2-5 48,2 5 0,0-6 90,5 6 0,-4 0 47,4 4 0,-4-5 0,10-3 0</inkml:trace>
  <inkml:trace contextRef="#ctx0" brushRef="#br1" timeOffset="71969">13875 12989 7569,'6'-14'-206,"4"-1"181,-3 0 0,6-1-259,-3-4 219,3-2 1,1-9 69,1-4 1,0-2 76,-1-7 1,1-2-94,0-3 1,-1 1 87,1-5 1,-7 0-98,-3-1 1,-3 5 88,-2 10 1,-2-2-70,-3 7 0,-9 0 0,-9 4 0</inkml:trace>
  <inkml:trace contextRef="#ctx0" brushRef="#br0" timeOffset="99934">13610 9403 7569,'8'-2'0,"-3"-3"-649,-3 4 547,4-6 1,-4 6 17,3-4 9,-3 3 141,-2-5-21,0 1 0,-7 4-9,-3-3 0,0 4-33,-4 1 0,6 1 0,-12 4 1,7-1 2,-7 5 0,4 1 3,1 5 0,2-5-94,3-1 99,-3 1 0,10 5 20,-7 0 0,7-1-21,-2 1 0,4 0 53,1-1 1,1-4-51,4 0 0,3-2 65,7 2 0,1 1-49,4-6 1,3 2 2,6-2 1,1-4 6,-1 4 0,0-5-18,1-5 1,-1 2-11,1-7 0,-1 1 22,0-6 0,1 0 28,-1 0 0,-6 1-36,-3-1 1,-9 5 48,-1 0 1,-7 1-4,2-6-72,-3 0 0,-9 1 7,-3-1 1,-4 7-10,-6 3 1,-5 3-85,-9 2 1,3 0 67,-3 0 0,3 0-235,1 0 1,-2 0 90,2 0 1,-2 5-213,7 0 1,4 1 371,1-1 0,4 4 0,1 5 0</inkml:trace>
  <inkml:trace contextRef="#ctx0" brushRef="#br0" timeOffset="100328">13890 9447 7569,'22'-7'-357,"6"6"1,-5-7 337,6 3 0,6-3-38,-1-7 0,5-1 146,-5-4 0,6 2 10,-6-7 1,2 6 57,-2-6-89,-3 1 1,0-4 28,-6 4 0,-7-4 1,1 3 0,-4 2-141,-5-1 1,-2 6 122,-3-2-200,-3 4 130,-2 1 1,-9 7-76,-5 3 1,-1 4 4,0 1 1,-4 0 31,-1 0 0,0 1-67,6 4 0,-1 0 72,0 10 1,-3-2-12,4 11 0,-4 1 12,8 4 0,-3 2-18,-2 4 1,5 2 14,1 7 1,5 0 15,-1 0 0,4-1 10,1-4 1,0 4 4,0-4 1,0 2-5,0-2 1,5 2-16,0-7 0,-1 7-10,-4-2 0,-4 2 13,-1-2 1,-12 3-74,3-2 1,-9 2 68,3 2 1,-6-1-143,2-4 0,-3-5 4,3-9 152,-4 2 0,5-10 0,-6 4 0</inkml:trace>
  <inkml:trace contextRef="#ctx0" brushRef="#br0" timeOffset="100566">14419 9667 7569,'0'15'-7,"0"0"61,0-7 0,-5 0 66,0-3 0,-11-3-134,1 3 1,-11-2 79,-4 2 1,-1-4-103,-8 4 0,0-1-283,-5 0 201,0-2 0,1 5 118,4-7 0,-3 0 0,4 0 0</inkml:trace>
  <inkml:trace contextRef="#ctx0" brushRef="#br0" timeOffset="103756">19460 9785 7569,'-11'5'0,"-4"0"0,4 5-528,-9-5 405,4-1 1,0-4-25,-4 0 82,-3 7 0,-6-5 39,-1 2 0,-6 3 71,-3-2 1,-3 0-84,-2-5 0,0 5 74,-1 0 1,3 0-20,3-5 1,-4 4 14,4 1 0,-3 0 7,-2-5 0,-2 0 0,-3 0 0,2 2 2,-7 3 0,0-4-13,-5 4 0,2-3 4,3-2 1,2 0-2,3 0 1,1 2 6,-6 2 1,0-2-56,-4 3 1,-6-2 41,0 2 1,-3-3-44,8 3 0,-3-4 22,9-1 0,-6 2-4,-5 3 0,4-4-4,-4 4 0,-3-3 14,-2-2 0,4 0 23,1 0 0,6 0-23,4 0 1,-2 0 2,7 0 1,-6 0-2,1 0 1,-3-2-21,-2-3 1,0 4 5,0-4 1,5 3-1,0 2 0,7-5-1,-2 1 1,3-1-4,2 5 1,-6 0-29,-4 0 0,1 0 32,-1 0 1,5 0-3,-4 0 0,5 0 0,-1 0 1,8 5-3,2-1 0,7 1 2,-3-5 1,4 0-1,2 0 0,4 5 9,1 0 0,-1 0-9,-4-5 1,1 0 8,4 0 0,-2 0-6,6 0 1,-5 0-4,6 0 0,-2 0 3,1 0 0,4 0 2,-4 0 0,4 5-2,1 0 1,0 0 1,1-5-1,-1 0 0,0 0-1,1 0 0,4 0 24,0 0-23,7 0 0,-9-2 33,7-3 1,-1 4-19,1-4 0,3 1 11,-3-1 0,4 2-9,1-7 0,-5 6 23,0-6-32,0 0 1,5-5 5,0 1 0,0-1 8,0 0 1,-2 0-8,-3 1 0,4-6 18,-4 1 0,3-8-17,2 3 0,0 1-2,0-1 1,0-1 3,0-4 0,0-6 1,0 1 0,5-2 7,0 2 1,0-4 20,-5-6 1,0 5-13,0 0 0,0 1-10,0-1 0,5-2-95,0 7 0,1 0 10,-1 4 1,-3 1 52,3-1 1,-2 1-1,2 0 1,-3 1 8,2 3 1,-2-2-18,-2 2 0,2 2 16,3-1 1,-4 6-26,4-2 1,2-1 21,-2 1 0,1 1 1,-1 4 0,-2 2-8,7 3 8,-7-3 0,6 11 105,-5-2 12,-2 2 30,11 2-107,-11 0-25,11 0 12,-5 6 1,7-4-51,-1 3 1,1-3 47,0-2 1,0 0-56,-1 0 1,1 0 32,0 0 1,1 0-15,4 0 1,-4 0 63,3 0 1,3-2-47,-3-3 0,6 3 57,-6-2 1,8 2-50,-3 2 1,4 0 26,1 0 1,1-2-17,-1-3 1,7 4-19,3-4 1,10-2 9,5 2 0,3-4-7,2 4 1,-5-5 10,0 5 0,-7-2-2,2 3 0,-3 2-2,-2-3 0,0 3-3,0 2 0,0 0 6,0 0 0,2 0-3,3 0 1,-3 5-26,3 0 1,1 0 13,-1-5 0,0 0-5,-4 0 0,-1 0-18,0 0 1,5 0 25,0 0 0,11-5-14,-1 0 0,6-6 7,-6 1 1,3 2-14,-8-2 0,-3 5 19,-2-5 1,-4 6-1,-1-6 1,1 6 12,-1 0 0,0 0 2,0-1 1,0 2-4,0-7 0,0 7-9,0-2 0,-1-1-19,-4 1 0,2-5 19,-7 5 0,5-2-11,-4 3 1,5 0 9,0-5 0,-3 5-28,2-1 0,1-1 15,4 1 1,-2 0-5,-3 5 1,2 0 1,-7 0 1,6-5 3,-6 0 1,-5 0-1,-4 5 1,-1 0 0,6 0 0,-6 0 0,1 0 0,-2 0 0,1 0 0,4 0 0,-4 0 0,4-5-19,1 1 1,1-6 17,-1 5 0,6-5-32,-1 5 0,5-1 28,-5 1 0,1 3 7,-6-3 0,4-1-10,-4 1 1,4 0 13,-9 5 1,-1-2-14,2-3 0,-7 4 16,1-4 0,2 3-8,-1 2 0,1-2 2,-1-2 1,-4 2-20,4-3 1,1 3 14,-1 2 1,4-1-34,-4-4 1,4 3 27,-4-3 1,4 4-13,-4 1 0,4-5 8,-4 0 1,0 0 14,-6 5 0,1 0-6,0 0 0,-1 0 3,1 0 0,-5 0 6,0 0 1,-2 2-13,2 3 1,-2-4 3,-3 4 0,-4-2-9,4 2-3,3-3 10,-6 11 1,5-10-43,-7 7 28,6-7-2,-4 10 18,4-4-15,-6 5 20,0 1-17,0 0 12,0-1 0,0 1-4,0 0 1,0-5 8,0-1 0,0 1-1,0 5 1,0 0-6,0-1 0,0 1 3,0 0 0,-5-1-3,1 1 1,-1 0 1,5-1 1,0 3-3,0 2 1,0-2 0,0 2 1,0-1-1,0 2 0,0-2 0,0 6 1,-5-6-1,0 2 0,0 1 0,5-1 0,-2 6 0,-3-2 0,4-1 0,-4 2 0,-2-6-16,2 6 0,1-6 7,4 6 0,0-2 0,0 1 0,0 2 7,0-6 0,0 4-12,0-4 1,0 5 10,0-6 1,0 6-2,0-6 0,0 7 9,0-1 1,0-2-11,0 1 0,0-4 11,0 4 1,0-4-9,0 4 0,0-6-8,0 2 0,-2-4 8,-3-1 0,3 0-81,-3-1 24,4 1 50,-6 0 0,6 0 5,-4-1 0,1-6-23,0-3 39,2 3 0,-5-4-38,7 6 60,0-7-13,0 3-11,-6-6 1,4 2 10,-3 3 41,4-3-44,1 4 1,-2-1-6,-3 0 16,4 0-17,-6 1 1,5-4 40,-3 3-31,4 3-9,-6-6 0,2 6-23,1-3 20,-8-4 0,4 6 9,-7-7 0,1 5-9,-1 0 1,0 0 2,0-5 0,1 4 2,-1 1 1,-1 0 14,-4-5 0,4 5-21,-4 0 0,-1 0 6,1-5 1,-4 5-30,4 0 0,-4 0 27,4-5 0,-6 0-79,2 0 1,-6 5 70,-4-1 0,3 1-207,-4-5 0,0 0 59,0 0 0,-4-5-199,5 1 342,-7-8 0,10-3 0,-5-7 0</inkml:trace>
  <inkml:trace contextRef="#ctx0" brushRef="#br0" timeOffset="104787">18681 9770 7300,'0'-8'-740,"0"0"776,0 3-24,7-3 0,-5-8 135,2-4 1,3 2-101,-2-6 1,5-1 117,-5-4 1,1-6-96,-1 1 1,-3-7 58,3 2 1,-4-3-107,-1-3 0,0-4 1,0 0 1,0 0-88,0 5 0,0 0 81,0 0 1,0 0-212,0 0 1,-5 2 61,0 2 1,0-5-28,5 5 0,-4-5 58,-1 5 1,-5 0 99,5 0 0,-6-2 0,2 4 0</inkml:trace>
  <inkml:trace contextRef="#ctx0" brushRef="#br0" timeOffset="105370">17682 9609 7039,'-7'-15'92,"6"7"1,-6-5-114,7 3 0,-5-3 72,0-2 0,0-1-20,5-4 1,0-3 12,0-6 0,0-2-24,0-3 0,0-4 22,0-6 1,0-2-79,0-3 1,0 4 29,0-4 1,2 3 32,3 2 0,-3-5-117,3 0 0,-4-5 66,-1 5 1,0-5-212,0 5 0,0-3 62,0 8 0,-1-2 173,-4 12 0,-4-1 0,-5 6 0</inkml:trace>
  <inkml:trace contextRef="#ctx0" brushRef="#br0" timeOffset="105920">16785 9741 7569,'0'8'-958,"0"0"831,0-3 281,0-3 0,-1 4-135,-4-6 39,3 0 93,-4 0-46,-1-6 1,5-2-61,-3-7 1,4 0 74,1 1 0,0-6-64,0 0 0,0-6 58,0 2 1,1-4-60,4-1 1,-3-7-4,3-4 1,1-4-42,-1-5 1,2 2 56,-2-7 1,-4 2-112,4-2 0,2-3 55,-2 3 0,0 3-226,-5 2 1,0 3 90,0 2 1,-2 0-258,-3 0 1,2 2 379,-7 3 0,0-4 0,-4 6 0</inkml:trace>
  <inkml:trace contextRef="#ctx0" brushRef="#br0" timeOffset="106487">15844 9741 7569,'0'8'-727,"0"-1"78,0-7 776,7 0 1,-5-2 103,3-3-200,-4 3 1,-1-11 80,0 4 1,2 0-66,3 0 1,-4-6 80,4-5 1,2-4-64,-2 4 0,4-6 56,-4 2 1,5-11-18,-5-4 0,5-3 5,-5-2 1,5-10-72,-6 0 0,6-7 3,-5 7 1,7-3-220,-3-2 1,-2 2 73,-2 3 0,1-3-262,-1 3 0,0 2 366,-5-2 0,7 0 0,1-4 0</inkml:trace>
  <inkml:trace contextRef="#ctx0" brushRef="#br0" timeOffset="109181">19269 10535 7569,'0'8'-660,"0"-2"1,0-4 435,0 3 592,0-3-79,0 4 1,0-17-245,0-4 0,0 0 26,0 1 0,0 2-13,0-7 1,0 1-34,0-2 0,0 2 22,0-7 0,0 6 2,0-6 0,0 6-204,0-6 0,0 7 61,0-1 0,-1-3-114,-4 3 1,3-1 46,-3 6 1,2 1 160,-2 3 0,3-3 0,-4 5 0</inkml:trace>
  <inkml:trace contextRef="#ctx0" brushRef="#br0" timeOffset="109540">19387 10182 6704,'0'-10'44,"0"0"1,0 1 37,0-6-59,0 0 17,0 0 1,0 1-28,0-1 1,-5 0-14,0 1 1,-1-6-134,1 0 163,3-6 0,-9 10-40,6-4 1,-5 4 28,5 1 0,-5 1-64,5-1 0,-6 7 52,1 3-47,-3 3 1,-3 9 9,-4 3 0,4 11 0,-4 8 0,-1 2-17,1 8 1,-1 1-7,2 4 1,2-5-85,-2 0 0,2-6 67,3 1 0,-1-3 70,0-2 0,0 1 0,1-1 0</inkml:trace>
  <inkml:trace contextRef="#ctx0" brushRef="#br0" timeOffset="111256">19225 11505 7397,'7'8'-477,"-6"-1"327,6-7 99,-1 0 0,3-5 124,5 0 0,-4-7-51,0 2 0,-5-3 39,5-1 0,-1-6 16,6 1 0,-5-8-13,0 3 1,-2-4 36,2-1 1,1-6-61,-6 1 1,5-5 25,-5 5 1,5-1-102,-6 6 0,1 0 61,-5-1 1,0 7-129,0 4 1,0 2 38,0 3 1,0 4-163,0 0 171,0 7 0,-1-4-26,-4 7 49,3 0 0,-6 2-5,3 3 0,3 3-44,-2 7 0,-3 4 42,2 1 0,-1 1-29,1-1 1,3 3 32,-3 6 1,-1 5 12,1 1 1,0 4-20,5-5 1,-5 5 68,0-4 1,-1-1-31,1-5 1,3 1-28,-3-1 1,3-1 75,2-4 0,0-2-58,0-8 0,0-4 63,0 0-54,0-7 1,0 2 8,0-10 0,0-3-8,0-7 0,5-1 0,0-4 1,5-1 26,-5-3 0,5-4-26,-5 3 0,6-2-1,-1-3 1,-2 6 2,2-1 0,-5 7-7,5-1 1,-2 2 7,2 3 0,3 0-10,-4 5 1,0 1 7,0 3 1,-4 3-16,5-3 33,0 3 1,3 4-21,-3 3 0,1-2 38,-6 7 1,2-2-25,-3 2 11,-2 3 0,5-5-12,-7 7 1,0-5 20,0 0-31,0-1 1,0 1-19,0 0 1,-2-7-14,-3 2 41,3-3-27,-11-2 1,10 0 16,-7 0-129,7 0 116,-10 0-8,11 6 1,-4-2-3,6 5 1,-2-5-5,-3 0 0,4 5-29,-4 0 1,3 0 32,2 0 1,0 1-8,0 5 1,0 0 3,0-1 0,0 1 44,0 0 1,2-1-41,3 1 1,-4-5 52,4 0 1,2-5-26,-2 4 1,6-5 20,-1 1 40,3-4 1,2-1-8,-1 0 7,1 0 1,0 0-44,-1 0 0,-4-1 28,0-4 1,-5 1-24,5-5 1,-5 4-31,4-5 1,-5 5 27,1-5 0,1 5-11,-1-4 0,2 4-26,-3-5 52,-2 7-114,5-11 96,-7 13-94,6-6 1,-4 9 69,3 3 1,-4-2-39,-1 7 0,0-5 28,0 5 0,5-5-6,0 4 58,7-5 0,-4 7-50,6-6 0,1 0 33,0-5 1,1 0-28,4 0 1,-4 0 24,4 0 1,-2 0-13,1 0 0,-2-5 61,2 0 0,-2-5-42,-3 5 1,-4-4 6,0 4 0,-5-7 82,5 2-95,-7-3 1,3-1 77,-6-1 1,0 0-69,0 1 0,0 4-31,0 0 0,-1 0 39,-4-5 0,2 6-64,-7-1 0,0 7-5,-5-2 0,1-2-127,-1 2 0,0 0-22,0 5 0,1 2 44,-1 3 0,0-2-57,1 7 0,1 0 70,3 4 0,-2 1 15,7 0 0,1-5-2,4-1 0,0 1 102,0 5 0,0-5-53,0 0 1,0-6 62,0 6 1,6-7 69,4 2 1,3-3-74,2-2 0,-1 0 111,1 0 0,1 0-33,4 0 1,-4-7 27,4-2 0,-4-4-42,-1-2 0,1 0-4,4 1 1,-5-6-20,-1 0 0,1 1 16,-5 4 1,1 0-26,-1 1 1,-2-1 56,-3 0-126,-3 7 1,6 2 62,-3 6 1,-4 1-108,4 4 1,-3 10 97,-2 9 1,-2 4-112,-3 1 1,-1 2 51,-4 4 1,-3 2-14,3 7 0,-3 2 48,-2 3 1,1 3-17,-1 7 0,-1 0 14,-4 0 1,4 3-15,-4-3 1,-1 1 37,1-11 0,1-6-26,4-9 1,5-3 14,0-2 0,6-7-11,-6-8-7,6-6 8,-2-8-3,19-19 0,-3-4 4,9-16 0,-1-9-4,2 4 0,-4-5 0,4 0 0,1 5 0,-1 0 1,-1 2-30,-4 7 0,0 8 10,-1 7 0,1 4-4,0 1 1,0 7-31,-1 3 1,-1 5 37,-3 5 1,-2 3-173,-3 7 1,-3 6 188,3 3 0,-4 4 0,-1 2 0</inkml:trace>
  <inkml:trace contextRef="#ctx0" brushRef="#br0" timeOffset="112642">17079 10579 7569,'8'0'-854,"-1"6"825,-7-4 1,2 4 226,2-6-72,-2 0-62,5-6 0,-7-2 1,0-7 0,0 0-2,0 1 1,0-3-4,0-2 1,4 2-42,1-2 1,0-2-5,-5 1 1,0-1-49,0 1 1,0 4-142,0-4 0,0 4 34,0 1 0,0 5-335,0 1 475,0-1 0,-6-5 0,-2 0 0</inkml:trace>
  <inkml:trace contextRef="#ctx0" brushRef="#br0" timeOffset="112993">17241 10270 7569,'8'0'-1189,"5"0"1220,-11 0 153,4 0 285,1 0-323,-6-6-141,6-3 1,-7-5 46,0-1 0,0 5-6,0 0 0,0 1-35,0-6 1,0 0 44,0 1 1,0 4-119,0 0 1,-5 5 58,0-5 1,-1 7-97,1-2 1,1 3 69,-5 2 1,4 5-13,-5 0 1,0 8 6,-5 2 0,6 0 7,-1 4 1,0 3 23,-5-3 0,1 6-21,-1-6 1,-1 6-79,-4-6 0,7 1 85,-7-5 1,7 3-308,-6-4 324,2 4 0,3-3 0,-1 8 0</inkml:trace>
  <inkml:trace contextRef="#ctx0" brushRef="#br0" timeOffset="113575">16344 11417 7040,'7'-9'-58,"-6"3"0,8 1 203,-5 0-65,-2-6 1,10 3-33,-8-7 1,8 0 31,-2 0 1,-2 1-57,2-1 0,-5-1 51,4-4 1,1 4-101,5-4 0,0 4 48,-1 1 0,1 5-71,0 1 1,4-1 46,1-5 0,1 7-8,-1 3 1,-4-2 13,4 3 1,-4-1 8,-1 5 0,-1 0-16,1 0 0,-5 6 13,0 4 1,-7 3-29,2 2 0,-4 4 11,-1 1 0,0 4-1,0-4 0,0 5-97,0-6 1,-6 1 101,-4-6 0,2 1-184,-2 0 0,5-5 52,-5-1 1,6-5-166,-6 1 299,6-4 0,-9 6 0,5 1 0</inkml:trace>
  <inkml:trace contextRef="#ctx0" brushRef="#br0" timeOffset="113894">17006 10799 7569,'8'0'-1190,"-2"7"1396,-6-6-96,0 12 0,0-9-16,0 6-45,0-1 0,0 6-37,0 0 1,0 1-11,0 4 1,-4-2-30,-1 6 55,0-6 1,0 10-33,0-4 0,0 4-7,5 2 1,-5-6-51,0 1 0,0-3 69,5 3 1,0 1-168,0-6 1,0-6-76,0-4 234,0 0 0,0 5 0,0-1 0</inkml:trace>
  <inkml:trace contextRef="#ctx0" brushRef="#br0" timeOffset="114126">17226 10946 7569,'15'0'-152,"-7"0"181,5 0 36,-11 0-167,4 0 1,-17 0 8,-4 0 1,-3 5 99,3 0 0,-1 0-136,-3-5 1,2 5 58,-2 0 0,2 5-119,3-6 1,-3 3-94,-2-2 282,9 3 0,-16 7 0,9-1 0</inkml:trace>
  <inkml:trace contextRef="#ctx0" brushRef="#br0" timeOffset="114593">17300 11181 7569,'8'-8'-810,"-2"2"714,-6 6 135,-6 0 0,-2 0-24,-7 0 0,0 0-2,1 0 1,4 0-3,0 0 1,0 6-6,-5 4 1,6-2-12,-1 2 0,5 0-2,-5 5 1,7-1-86,-2 1 96,3 0 0,2-1-79,0 1 70,0 0 1,0-1 6,0 1 1,7-5-10,3 0 1,3-7 83,1 2 1,3-3-78,2-2 1,-1 0 58,7 0 1,-2-2-8,1-3 1,-1 2 10,-3-7 1,-6 0 25,1-5 0,0 1-50,-5-1 1,-4 0 70,-1 1 0,-2-1-8,2 0-94,-3 1 39,-2-1 1,-8 2-186,-7 3 1,0 3 2,1 7 0,-6 0-16,0 0 0,-4 0 151,4 0 0,-6 7 0,3 1 0</inkml:trace>
  <inkml:trace contextRef="#ctx0" brushRef="#br0" timeOffset="115141">17432 11240 7569,'0'15'-1195,"2"-5"1094,3 0 1,-4-1 157,4 6 1,-2-5-18,2 0 0,-3-5 49,3 4-110,3 1 40,0 5 1,2-7 10,0-3 0,-2-2-5,2 2 1,3-3 15,-3 3 0,-2-4-11,1-1 1,0-1-40,0-4 1,0 1 31,-4-5 1,1 4 5,4-5 1,-2 5-16,-3-5 1,-3 5 11,2-4-77,5 5 80,-8-9-86,6 12 78,-7-6-135,0 7 1,5 7 96,0 2 0,1 0 14,-1 0 1,-2-4-15,7 5 1,-5-5 41,5 5 1,0-7-38,4 2 0,6-3 114,-1-2 1,1 0-98,-5 0 0,4 0 103,1 0 1,0-2-83,-6-3 0,3 2 158,2-7-131,-2 0 1,4-5 4,-7 1 0,-4 4 0,0 0 1,-7 0-12,2-4 1,2-1 130,-2 0-126,0 1 1,-5-1-68,0 0 0,-7 5 65,-3 1 1,-4 5-118,-6-1 0,2 4-12,-7 1 0,3 0-85,-3 0 1,2 5-106,4 0 1,1 4 92,-7-4 1,7 5-10,-1-5 0,4 6 185,5-1 0,-3 3 0,5 2 0</inkml:trace>
  <inkml:trace contextRef="#ctx0" brushRef="#br0" timeOffset="115980">17961 11196 7569,'8'8'-1461,"-1"5"1637,-7-4 30,6-1-146,-4 5 1,6-7 60,-3 4-137,-3 3 57,4-5 0,-6 2-47,0 0 1,0-5 84,0 5-12,7-1 8,-6 6-89,6 0 0,-5-5 74,2-1-87,-2-5 0,10 4 21,-8-3 0,3-4 27,-2 4 1,-2-3-12,7-2 1,-5-2 0,5-3 1,-5 2-12,4-7 1,-4 1 9,5-6 0,-5 0 30,5 0 0,-5 1-27,4-1 1,0-5 42,0 1 1,3-6-29,-7 6 0,5-1-4,-6 5 1,3 1-19,-2-1 1,-2 5 15,7 0 0,-5 7 67,5-2-65,-7 4 1,8 2-44,-6 4 0,0 3 37,-5 7 0,0 0-50,0-1 0,0 3-5,0 2 0,0-2 44,0 2 0,0-2-19,0-3 0,0 1 11,0 0 1,2-5-5,3-1 0,-4-4 1,4 5 1,-2-7 35,2 2-33,-3 3 20,11-6 0,-10 5-4,7-7 0,-5-5-10,5 0 1,-5-7 58,5 2 0,-2 2-53,1-1 0,3-1 48,-7-5 0,5-1-41,-5-4 0,4 2 27,-4-6 1,5 4-19,-5-4 0,6-1 67,-1-4 0,-2 4 11,2 1 0,-5-1-60,5-4 1,-5 4-60,5 1 1,-7 6 105,2-2-159,-4-3 1,4 7 57,0-4-127,0 4 80,-5 8-44,0-5 69,0 11 1,0-3-5,0 10 1,0 3-61,0 7 1,-5 0 66,0-1 0,0 3-75,5 2 1,-5 4 69,1 7 0,-6-1-49,5 0 0,-2 2 36,2 4 0,2-4 42,-7 3 1,7 2-12,-2-2 1,4-1 14,1-8 0,0 1 11,0-7 1,0 1-68,0-5 136,0-1 0,1-4-86,4 0 0,3-7 93,7 2 0,0-10-46,-1-5 1,6-3 72,0-1 1,4-8-65,-4-2 1,6-4 0,-2-1 1,-1-1-133,2 1 1,-3 1 116,3 4 1,-2-3-130,-4 8 0,-7 1 36,3 8-453,-4-3 510,4 5 0,-1-7 0,1 0 0</inkml:trace>
  <inkml:trace contextRef="#ctx0" brushRef="#br1" timeOffset="122087">20137 10270 7168,'8'0'-964,"-2"0"1186,-6 0-144,7 0 27,-6 0-59,6 7 0,-7 1 16,0 6 0,-7 1-15,-2 0 1,-3 6 27,2 4 1,-8 4-17,4 5 1,-11 6-20,1 9 1,-6 4-16,-4 11 1,-5 5-7,-10 9 0,2-1-357,-7 6 0,1 2 357,26-39 1,0 1-1,2-2 1,0 0-55,2 2 0,2-1 0,-17 37 56,4-4 1,9-6-115,6-4 1,-2-9 95,1-6 1,2-11-32,8 1 0,-1-12 14,6-2 1,-2-4-19,2-11-274,4 3 762,-6-10-885,17-16 429,-5-12 0,-5 4 0</inkml:trace>
  <inkml:trace contextRef="#ctx0" brushRef="#br1" timeOffset="122396">19946 11946 7569,'8'-7'-575,"-2"6"0,-6-12 572,0 3 1,-1-5 371,-4-5 1,0-4-194,-10-10 1,4 1-106,-9-6 0,-1-7-105,1-8 106,-6-3 0,3-2-93,-6 0 1,-1-6 62,1-4 0,0-2-326,-1-3 0,-1 1 296,-3-1 1,3 7-13,-3 3 0,-4 4 0,0 1 0</inkml:trace>
  <inkml:trace contextRef="#ctx0" brushRef="#br1" timeOffset="129085">15800 8271 6270,'9'0'173,"-1"-5"-103,-3 0 2,-4-6 1,12 3-21,-3-7 0,-2 5-1,2 0 0,0-4 43,5-6 0,1-6-42,4 1 1,2-4 15,8-5 0,-1 1-10,1-6 0,4 0-16,0-5 1,7-1 12,-2 1 1,-1 0-18,1 0 1,-6-5 15,1 0 0,2-6-54,-2 1 0,0 3-6,-4 2 1,-1 0 45,1 5 0,-1-3-132,0 7 1,-1 5 72,-3 0 1,1-1-140,-7 2 0,6 5 41,-5 4 0,1 2-69,-2-1 1,-7 3 38,2 6 1,-7 0-175,3 0 29,-7 7 292,4 2 0,-7 6 0,0 6 0,0 2 0</inkml:trace>
  <inkml:trace contextRef="#ctx0" brushRef="#br1" timeOffset="129649">16227 8080 7569,'8'0'-609,"-2"-7"502,1 6 149,-5-6 140,4 7-216,-6 0 77,0 7 1,-6-4 3,-4 7 1,2-2 23,-2 2 0,5 1-54,-5-6 0,0 5-2,-4-5 0,-3 6 12,-2-1 1,1 3-67,-7 2 0,1 0 78,-6-1 0,1 1-4,-1 0 0,1 4-1,0 1 1,-1-1-109,1-4 0,1 0 45,4 0 0,2-2-34,8-4 51,-8 4 0,6-11-20,-3 3 26,2-3 1,2-2 6,7 0 1,2-7-5,6-3 1,0-8-26,0-1 1,0-3 24,0 3 0,0-4-152,0-6 1,1-1 154,4 1 0,-3-1 0,4 1 0</inkml:trace>
  <inkml:trace contextRef="#ctx0" brushRef="#br0" timeOffset="205779">2042 3832 7569,'0'15'-1442,"0"-7"1721,7 5-178,-6-12 0,7 6-36,-3-7 55,-3 0-51,4 0 1,-1-2-15,0-3 0,7-3 8,-3-6 0,6-4 47,5-7-66,3 1 1,6-19 12,0 4 1,1-3 3,-1-3 0,7-5 8,3-4 1,-1-2-6,1 2 0,-5-4 70,6-1 1,5-3-352,9-12 1,3 9 230,2-9 0,2 9-25,2-3 0,-4 10 38,0 0 0,-7 9-87,-8 0 1,-5 3 99,1 2 1,-8 6-58,3 4 0,-9 5 37,-2 4 1,-4-1-73,4 6 0,-6 1 50,2 4 1,-4 5 257,-1 0 1,-5 5-284,0-4 0,-6 5-32,6 0-113,-6 2 160,9 2 1,-12 2-100,4 2 0,-3 0 45,-2 5 0,0 1-13,0 5 0,0 0 35,0-1 0,0 3-12,0 2 1,0-2 29,0 2 0,0 2 2,0-1 1,-2 5 30,-3-6 1,4 1-45,-4-6 0,3 1 61,2 0 0,5-5-52,0-1 1,1-4 45,-1 5 1,3-7-36,7 2 0,0-3 22,0-2 1,1-7 15,3-2 1,-1-9 3,7-2 0,-2-13 91,1-1 1,-2-7-108,-8-3 0,6-6 96,-1-4 0,-1 3-74,-8 2 0,3 3 75,-3 2 1,2 2-63,-3 3 1,-1 3 7,-3 6 1,-3 6-15,3-1 1,-5 12-2,-5-2 1,2 11-44,-7-1 0,-5 3 44,-4 2 1,-6 2-19,6 3 1,-8 3 11,3 6 0,-4-4-64,-1 0 0,-1-7 55,1 2 0,0 2-105,-1-2 0,1 0-58,-1-5 0,1 1-159,0 4 0,-1-3 299,1 3 0,-7 3 0,-2 0 0</inkml:trace>
  <inkml:trace contextRef="#ctx0" brushRef="#br1" timeOffset="-207005.73">15021 6625 6769,'10'-7'574,"0"-3"-516,-7-3 0,5-1 8,-3-1 0,-3 0 5,3 1 1,-2-3-14,2-2 1,-2-4-3,7-7 1,-7-1-10,2-3 1,2 0-13,-2-10 1,4 3-67,-4-8 12,0 3 0,-5 4-100,0 2 1,0 0 92,0 5 0,0 6-46,0 4 1,0 7 35,0-1 1,-1 7-226,-4 3 94,3 5 9,-4-2 127,6 6 1,-5 8 6,0 7 0,0 1 37,5 8 0,0 3-52,0 7 0,0-3 91,0 3 0,0 2-73,0-2 1,0 6 33,0-6 0,0 0 11,0-4 1,0-6 4,0 1 1,0-7-24,0 1 0,0-7 16,0-3-54,0 1 0,0 0 40,0 0-43,0-7 1,0 2 29,0-10 1,0-3 1,1-12-3,4 1 1,-1-2-3,5 1 1,-4 2 6,5-7 1,-5 6 2,5-6 0,-5 7 24,5-1 1,-2 2-27,1 3 0,5-1 79,-5 0 0,3 6-70,-2-1 0,3 6 41,-4 0 1,0 2-33,0 2 1,0 2 12,0 2 1,4 5-13,-3 5 0,-3 3 2,-2 2 0,1-2 23,-1 2 0,0 2-21,-5-1 0,0 5 20,0-6 0,0 1 4,0-6 28,0 1-57,0 0-15,0 0 1,-2-6-42,-3 1 1,2-7 81,-7 2-148,7-3 110,-10-2 0,10 0-179,-7 0 50,7 0 61,-4 0-1,7 6 89,0-4-22,0 11 4,7-5 1,1 7 78,7 0 0,-1-7-85,1-3 0,-5 1 23,0-1 1,-1 0-12,6-5 0,0 0 44,0 0 1,-1 0-39,1 0 1,0 0 53,-1 0 1,1-5-23,0 0 1,-2-6-22,-3 1 1,3-1-16,-4 1 1,0-3 49,0 3-136,-5-3 122,9-2-87,-12 1 1,8 5-10,-5 4 12,-2 4 0,6 1-9,-3 0 1,-3 6-11,3 4 0,1-2 51,-1 2 1,7-2-19,-3 2 1,-1 2 80,2-8 1,0 1-73,5-5 0,-1 0 95,1 0 0,0-5-80,0 1 1,-1-13 39,1 3 0,0-6 16,-1 0 1,-4 4-32,0-4 1,-2-1 11,2 2 1,1-6 17,-6 5-32,0 1 1,-5 4-2,0 0 0,-1 6-61,-4-1 0,-4 7 56,-5-2 1,-1 3-92,0 2 1,1 2-28,-1 3 1,0-2 58,1 7 0,4-2-53,0 2 0,2 3 63,-2-4 0,2 0-96,3 0 0,3-4-65,-3 5 117,4 0 1,1 5 6,0-1 1,0-4 98,0 0-52,0-7 0,5 5 16,0-3 1,6-3 111,-1 3-140,3-4 1,2-1 73,-1 0 1,1-6-53,0-4 0,4-1 113,1 1 0,-1-8-64,-4 3 1,0-3 69,0 4 1,-1-6-42,1 0 1,-5 1-36,0 4 1,-1 0-25,6 1 1,-5 1 74,0 3-63,-7-3 40,10 11-70,-11-4 0,4 7-18,-6 4 1,0 10-9,0 9 0,-1 4 12,-4 1 0,-4 7 15,-5 4 0,-6-3-14,1 2 0,-3 1 16,3 4 0,2-5-56,-2 0 0,-2-1 49,1 1 0,0-2-44,6-2 0,-1-3 40,0 8 1,2-9-3,3-2 0,-1-1-27,6-9-17,0 1-21,-1-12 18,4-1 1,-3-20 27,10-7 1,-2-6 8,7-4 0,0-4-19,5 0 1,-1 0 226,1 4 0,0 1-256,-1-1 0,1 6 77,0-1 1,4 7-11,1-1 0,0 2 72,-6 3 1,6 1-64,-1 3 0,3-2 77,-3 8 1,-2-1-49,2 5 1,-2 0 4,-3 0 1,1 1-35,0 4 1,-1-2-3,1 7 1,-2-5-170,-3 5 0,1-5-43,-6 5-119,7-7 330,-4 3 0,7 1 0,-1 1 0</inkml:trace>
  <inkml:trace contextRef="#ctx0" brushRef="#br1" timeOffset="-206707.73">16653 6066 7569,'15'8'-590,"-6"-1"418,1-7 0,-7 1-418,2 4 863,4-3 574,-8 5-474,6-7-230,-7 0 0,-2 4-49,-3 1 1,2 0-17,-7-5 0,0 5-64,-4 0 1,-1 2 69,0-3 0,1-2-126,-1 3 0,-2-2-22,-2 2 1,3-3-129,-4 3 0,4-4-15,1-1 1,0 0 81,1 0 0,-1 0-543,0 0 668,7 7 0,-5-5 0,5 4 0</inkml:trace>
  <inkml:trace contextRef="#ctx0" brushRef="#br1" timeOffset="-206414.73">16535 6331 7569,'0'8'0,"0"0"0,0-3-208,0-3 112,0 4 157,-6-6 0,-2 0 83,-7 0-182,7 0 97,-5 0 1,5-1 80,-7-4-263,7-4 175,-5-5 1,9-1-24,-5 0 0,0-4-78,0-1 0,2-6 57,7 2 0,0-6-26,0-4 1,0 3-42,0-4 0,0 4-233,0 2 1,2 0-317,3-1 608,-4 1 0,12-1 0,-5 1 0</inkml:trace>
  <inkml:trace contextRef="#ctx0" brushRef="#br1" timeOffset="-205288.73">17079 6110 7569,'15'0'-931,"0"-6"971,-7 4 0,5-11 236,-3 3 1,-2-8-150,2-1 1,-2-7-51,2 1 1,3-3-15,-4-1 1,0-5 4,0-1 0,1-6-30,5 2 26,-7-3 0,3 3-118,-6-1 0,0 3 82,-5-2 1,0-2-163,0 6 0,0 6 46,0 5 0,0 6-229,0-2-32,-6 4 174,-2 1 149,-1 7 0,-2 3 18,6 10 0,0 5-15,5 9 1,0-1-34,0 7 1,0 1 116,0 8 0,0-3-88,0 3 0,0 2 83,0-1 0,0 4-59,0-5 1,0 0 51,0-4 1,2-1-33,3 1 1,-4-6-1,4 1 1,-3-7-9,-2 1 0,2-2 5,2-3-10,-2-6 5,5-1 0,-6-9-18,4-3 0,-3-3 15,3-6 0,1-3-50,-1-2 1,5-3 31,-5-2 0,6-2 1,-1 6 1,1 1 9,-1 4 1,3 2-7,-3 3 1,8-1 35,2 6 1,-1 0-35,-4 5 0,0 0 47,-1 0 0,-4 0-38,0 0 0,-5 0 67,5 0 1,-7 6-55,2 4 0,-4-2 13,-1 2 1,0 2-36,0 7 0,0-3 25,0 4 1,-1-4-45,-4-1 1,3 0 38,-3-1 0,-1-4-110,1 0 1,0-5 92,5 5-104,-6-7 76,4 4-4,-5-1 58,7-4-18,0 4-19,7 1 1,-5-4 52,2 7-22,5-7 1,-6 9 4,7-8 1,-7 3-14,2-2 0,1-2 2,-1 7 1,2-5 5,-2 5 0,-2-7-10,7 2 1,-5-2 3,4 2 0,-4-3 14,5 3-15,-7-4 0,11-1 1,-5 0 0,-1 0 115,2 0-99,0-6 1,5 2 41,-1-5-46,1-1 1,0-5-1,0 0 0,-1 2-7,1 4 1,-5-3 11,0 7 1,-2-6 7,2 1 0,1 2-12,-6-2 1,1 5 65,-1-5-49,-3 0 0,4-4-13,-6-1 1,0 5-47,0 0 0,0 6 72,0-6-159,0 7 127,-6-4 1,-2 7-119,-7 0 1,0 2 77,1 3-113,-1-4 1,0 12 44,1-3 1,4-2-112,0 2 1,7-5-390,-2 5 585,-3-1 0,-1 6 0,-5 0 0</inkml:trace>
  <inkml:trace contextRef="#ctx0" brushRef="#br1" timeOffset="-204714.73">17902 5713 7569,'10'0'-661,"0"0"457,-7 0 1,5 0-37,-3 0 643,-3 0-23,4 0-118,1 0-172,1 0 0,0 0-24,5 0-26,-11 0 28,5 0-41,-7 7 1,0 1-82,0 7 11,0 6 1,-2 2 69,-3 6 1,2 2-47,-7 4 0,0 2 10,-5 7 1,1 0 11,-1 0 1,0 1-22,1-1 0,1 5 27,3 0 0,-2-7-36,7-8 0,-4-3 33,4-1 0,-5-7-65,5-4 14,0-2-25,5-3 0,0-7 5,0-7 1,0-7 36,0-7 0,0-8-31,0-2 0,5-5 26,0-6 1,5 3-7,-5-8 1,4 8 3,-4-3 1,5 6 72,-5 4 0,6-1-51,-1 7 1,-2-1 6,2 5 1,-5 6 42,5-1 0,-5 7-60,5-2 94,-1 3 1,6 4-69,0 3 0,-5 1 19,-1 4 0,0 3-7,0-3 0,4 8 2,-3 1 0,-2 1 10,2-5-318,-6-1-107,9 1 398,-12-7 0,12 5 0,-5-5 0</inkml:trace>
  <inkml:trace contextRef="#ctx0" brushRef="#br1" timeOffset="-204329.73">18446 5919 7569,'7'8'-268,"-6"-1"219,6-7 221,-7 0-247,0-7 1,0-1 138,0-7 0,0-4-112,0-1 1,0-1 40,0 1 0,0 2-134,0-6 1,-5 6-56,0-2 0,-1 2 6,1-1 190,3 3 0,-4-6 0,6 8 0</inkml:trace>
  <inkml:trace contextRef="#ctx0" brushRef="#br1" timeOffset="-204132.73">18564 5757 7569,'0'15'-388,"0"0"209,0-7-1,0 5 263,0-11 1,-7 9-35,-3-6 1,-3 0-64,-1-5 0,-3 0 56,-2 0 1,1 0-190,-7 0 1,6 0 146,-6 0 0,7 7 0,-3 1 0</inkml:trace>
  <inkml:trace contextRef="#ctx0" brushRef="#br1" timeOffset="-203801.73">18887 5846 7569,'0'-10'-77,"0"0"0,0 0 32,0-4 0,0-6-35,0 0 0,0-6-190,0 2 1,-1-4-18,-4-1 287,3 6 0,-11-5 0,5 5 0</inkml:trace>
  <inkml:trace contextRef="#ctx0" brushRef="#br1" timeOffset="-202521.73">19431 5684 7569,'0'8'-783,"0"-1"949,0-7-7,7 0-77,-6 0 0,6-7-99,-7-3 1,0-8 65,0-1 0,0-7-7,0 1 0,5-3 0,0-3 93,-2-3-205,-2 10 111,-1-17 1,0 18-99,0-7 37,7 1 1,-5 13 0,4-4-99,1 4-24,-6 1 23,12 7 106,-4 1-54,5 7 0,-1 7 32,-3 3 1,2 3 2,-8 2 1,3 6 47,-2 3 1,-3-1-37,2 2 0,-2-1 25,-2 6 1,5-6-20,0 0 0,0-4 14,-5 5 0,0-7 1,0 1 1,1-4 7,4-5-4,-3 3-2,4-12 0,-6 3-2,0-14 0,2 0-5,3-10 0,-3-1-14,3 2 0,-2-6 16,2 5 0,-4-1-59,4 2 51,3 2 13,1-4 3,5 13 1,1 1 1,0 7 1,-6 2 7,1 3 0,-6 3-20,0 7 1,3 1 9,-2 4 0,5-4-3,-5 4 0,1-2 2,-1 1 0,-2-4-1,7 0 1,-7-1-8,2-4 1,2-2 47,-2 2 3,6-7-49,-3 4 1,0-9 7,-3-3 0,2 2-13,-2-7 0,1 2 22,-1-2-51,-3-3 30,4 5-3,1 0-9,-6 1 1,8 7-6,-4 0 1,-4 2-19,4 3 32,3 3 1,-4 7 13,5-1 0,-4 0-15,5-5 0,-5 4 19,5-3 0,-5-3-16,4-2 0,-4 1 25,5-1 0,-5 0-1,5-5 8,-7 7-3,10-6 1,-10 6-11,7-7-17,-7-7 0,6 6 20,-4-4-24,-4 3 0,7 2 19,-3 0-27,-3 0 12,11 7-1,-5 1 41,7 6 0,0-4-34,-1 0 0,-4-7 43,0 2 0,0-3-35,4-2 0,-4 0 141,0 0-113,0 0 94,4 0-112,1-7-11,-7-1 1,4-7-36,-7 1 0,0 4 46,-5 0 1,0 5-5,0-5 15,0 1-54,-7-6 1,-1 2 22,-7 3 1,5-1-16,1 6 0,-1-5-79,-5 5 1,0-2 58,1 3 0,4 2-423,0-3 294,0 3 1,-3 4 163,3 3 0,-3 3 0,5 7 0</inkml:trace>
  <inkml:trace contextRef="#ctx0" brushRef="#br1" timeOffset="-202086.73">20284 5449 7569,'6'-8'-506,"-4"1"259,4 7 205,-6-6 117,0 4-11,0-5-99,0 20 1,-5-3 127,0 10-186,1-4 57,4-1 0,-5 1-92,0 4 140,0-4 1,5 10-46,0-6 0,0 4 34,0-4 1,2 0-10,2-6 0,0 1 6,5 0 0,-4-6 26,5 1-23,0-6 1,5 2 44,-1-6 0,1 0 26,0 0 0,-1-5-59,1 0 1,-2-6 57,-3 1 0,1-3-47,-6-2 0,0-4 24,-5-1 0,5-4-16,0 4 1,0-1 4,-5 1 1,-2 4 4,-3-4 1,-3 9-81,-6 1 1,-1 7-145,0-2 1,-1 3 61,-4 2 1,4 2-336,-4 3 455,4 3 0,-5 7 0,-2-1 0</inkml:trace>
  <inkml:trace contextRef="#ctx0" brushRef="#br1" timeOffset="-201769.73">20504 4729 7169,'8'0'-1052,"-1"6"1039,-7 4 0,5 8 46,0 1 0,-1 8 111,-4-3 0,0 5-117,0 6 1,5-3 6,0 8 0,0-6-32,-5 5 0,0-5-3,0 6 1,5-3-68,0 2 81,0 4 0,-5-7-132,0 3 1,0 3 75,0-2 1,2-3-88,2 2 130,-2-6 0,11 10 0,-5-6 0</inkml:trace>
  <inkml:trace contextRef="#ctx0" brushRef="#br1" timeOffset="-201213.73">20739 5743 7569,'0'-8'-1226,"0"-5"1124,0 3 1,5 2 159,0-2 0,0-2-5,-5-7 0,0 2 9,0-2 1,5 1-29,0-2 0,0 4 2,-5-4 1,1 4 25,4 1-35,-3 1 1,4-1 9,-6 0 3,7 1 1,-4 0-121,7 5 136,-7-4-10,10 11-68,-5-5 1,2 9-83,0 3 0,-7 8 31,2 7 0,2 6 66,-2-2 0,0-1-10,-5 2 0,4-3 2,1 3 1,0-2 11,-5-4 1,2-7-1,3 3 6,-4-4-4,6-3 1,-5-1 5,2-7 0,-2-2-10,3-3 1,-3-3 1,-2-7 1,5-1 2,-1-4 0,1 4-3,-5-4 0,2 6 10,3 4-11,-3-3 0,6 6 4,-3-2 1,-2 2-1,7 7 1,-5 0 1,4 0 0,1 7 5,5 2 0,-5 4 1,-1 2 1,0 0 35,0-1 0,4 1-39,-3 0 0,3-2 27,2-3 0,-5 3-10,0-3-160,-1 3 146,6 1 1,-5-1-9,0-3 0,0 3 0,4-5 0</inkml:trace>
  <inkml:trace contextRef="#ctx0" brushRef="#br1" timeOffset="-200429.73">18958 5993 7569,'0'8'-328,"0"-2"416,6-6-54,-4-6 0,4-2 1,-1-9 67,0-2 1,2-6-70,-2-9 0,-4 1-14,4-6-101,-3-7 1,-1-6-33,4-7 1,-3 0 140,3 1 1,-3-3-216,-2-2 0,-2 7 188,-3-3 0,-3-3 0,-7-5 0</inkml:trace>
  <inkml:trace contextRef="#ctx0" brushRef="#br1" timeOffset="-199580.73">17106 6316 7569,'8'-6'-236,"-2"2"361,-6-6 1,0 1 52,0-6 0,-1-6 27,-4-4 0,2 1-23,-7-6 1,5 4-48,-5-8-56,7-4 1,-10 2 39,3-3 0,-2-5-136,3 0 1,-3-2-201,7-8 1,-6 0 151,1-4 1,2-8-325,-2-2 0,7-2 217,-2 1 0,3 4 172,2 6 0,0 0 0,0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3-26T11:31:39.18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956 604,'8'39,"-1"8,-7-16,-7 7,6 4,-12-4,5-1,-1-1,-4-13,12-2,-12-6,11 0,-18-7,4-34,0 5,3-28,6 13,5-9,-4-13,6-9,0-7,0 1,0-1,0 7,0 2,-7 13,-1 1,0 20,-5 10,11 14,-24 46,21-9,-21 40,18-18,-7 14,1 1,-1 6,0 1,1-1,-1-12,-6-11,4-14,-4-20,6-2,1-14,-1-27,7 14,1-34,7 9,0-14,0-7,7-13,-6 4,13-19,-6 12,0-5,-2 7,-6 6,0 8,0 15,0 21,-6 10,-9 59,5-22,-9 58,11-28,-7 19,0-1,0-3,1-14,-1-6,0-6,1 28,-1-2,0-10,1 3,-8-21,6 9,-12-27,12-10,-5-32,13-6,1-19,7-13,0 3,0-11,0 6,0 0,0 7,7-12,1 10,0-11,-2 0,-6 11,0-10,0 25,0 3,0 21,-19 54,14-1,-28 40,23-12,-11 1,7 13,-8 1,6 14,-12-12,12-3,-5-21,6-21,0-17,1-21,5-28,3-18,6-20,0-8,0 1,0 12,6 4,3 13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3-26T11:31:40.80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853 104,'10'47,"1"20,-30-20,9 33,-11 8,13-37,1 1,0 4,-1-1,1 1,0-1,-2 42,-4-17,12-28,-12-16,11-21,-4-68,-1-7,5-30,-4 13,6 12,0-17,0-1,-7 3,6 15,-6 6,7 7,0 1,0 14,0 7,-6 9,4 6,-5 1,1-1,-15 52,9-19,-20 51,22-25,-11 15,12-12,-4 9,5-2,-7 9,1-2,-1 2,0-15,1 2,-1-20,0-15,1-9,-1-32,7 6,1-35,7 16,0-19,0 6,0-7,0 7,0 2,0 5,0 8,0 1,0 13,-6 2,4 6,-18 7,4 21,-7 12,-5 32,12-10,1 17,-3 3,4 6,-4 1,3-15,0-1,1 1,-1-7,0 19,1-22,5 1,3-29,6-92,0 31,-1-22,2-5,5-3,3-5,-1 11,5 7,-5 3,0-11,-1 13,-1 1,-4 7,4 6,-6 2,0 1,-6 3,4-3,-11 12,12-5,-13 12,6 1,0 2,-11 11,9-4,-12 6,8 0,-1 13,7 3,-5 20,11 8,-11 2,12 11,-13-5,6 7,-6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3-26T11:31:42.48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721 597,'16'-33,"-3"7,-6 26,1 39,0-9,-1 40,-7-11,0 1,0 12,0-12,0-1,0-21,0-17,-7-14,-1-53,0 2,1-49,1 18,-3-5,1 13,-5-5,5 5,0-7,1-6,7 5,0 2,0 7,0 14,0 8,0 15,0 14,0 61,0-20,-6 62,4-34,-11 26,5 8,1-37,-1 1,1 3,0 1,1 0,2-1,-6 43,7-20,-10-14,11-17,-11 4,5-28,-7-10,0-52,7 3,2-49,-1 10,5-13,-4-1,-1 1,6-6,-7 2,3 4,3 23,-4-4,-1 26,-1-20,-7 32,0 3,7 20,-11 34,15-5,-15 41,11-9,-7 20,7 15,-5 2,5 5,-7-10,0-7,0-13,1-1,-1-3,-6 5,4-7,-4-15,7-8,5-19,-4-4,5-46,0 12,1-35,7 12,0-15,0-1,0-12,0 5,-6-13,-2-2,-7 1,0 7,1 15,-1 15,7 15,-5 14,11 2,-11 51,5-9,0 43,1-13,7-7,-6 5,4-11,-5 5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3-26T11:31:42.82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59 633,'0'-61,"-6"-2,4 17,-11-11,11-2,-11 5,12-16,-6 29,7-14,0 24,0-5,0 13,0 1,-6 14,-2 2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3-26T11:31:44.43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530 1052,'8'-39,"-2"-2,-6 18,7-19,-6-4,6-19,-7-9,0-14,-7-2,4 40,-2-1,-9-46,-1 8,0 9,7 21,-5 8,5 20,0 3,1 20,1 54,10-20,-8 62,10-34,1 33,1-4,-4-33,0 1,9 39,-5-2,0-14,5-9,-11-13,5-8,-7-8,0-13,-7-8,-8-9,-1-6,-5-13,13 4,-5-19,11-2,-11-7,11-20,-11-2,3-10,2 9,-2 6,1 0,-6-19,0-1,0 1,-6 1,-2 10,1-4,0 22,14 21,2 10,-1 59,5-28,-4 55,-1-33,6 25,-6 9,7 7,0 14,0 1,0-44,0-1,0 46,0-3,0-12,0-9,-6-20,4-17,-11-22,11-7,-11-40,12-1,-6-31,1-7,4 3,-5-17,7 4,-6-6,4-1,-11 8,12 1,-6 6,7 7,0 2,0 19,-7 4,6 19,-6 8,1 61,2 3,-5 39,5-19,-2 21,6-4,0-25,0 2,0-3,0-2,-1-4,0-2,-4 41,4-26,-12-5,-7 21,-13-24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6T11:32:29.800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1250 7569,'15'0'-329,"-5"0"-40,0 0 0,-6 0 518,6 0 0,-5-6-26,5-4 1,-2-8 66,2-2 1,1-6-69,-6 2 1,5-9-18,-5-1 1,5-7 3,-5 2 1,1-5-1,-1-5 0,-3 3-75,3-3 1,-4 3 69,-1 2 1,0 5-147,0 0 1,0 11 25,0-1 1,-5 4-135,0 1 1,-6 2 54,1 8 1,2 4-208,-2 0-57,0 7 266,-4-4 1,1 14 22,3 3 1,3 4 13,7 6 1,-5 3-38,1 6 0,-1 2 34,5 3 0,0 6 57,0 9 1,0-2-53,0 7 0,5-7 126,-1 2 1,3 2-64,-2-2 0,-4-5 104,4-5 1,-1-1-59,1 1 0,-4-3-51,4-7 1,-3-1 25,-2-3 1,0-4-13,0-7 1,1-4-49,4 0 48,-3-7 1,4-4-49,-6-14 0,5-1-24,0-9 52,0-6 0,0-2 1,2-4-4,1 1 0,-3 2 1,4 4 0,-4 3-28,5 2 0,-5 4 27,5 6 0,0 2 9,4 3 1,3 2-11,2 3 0,-2 4 53,2-4 0,-2 8-43,-3 2 1,-4 6 2,0-1 0,-5 3 90,4 2 1,-5 1-54,1 4 1,-4-4 45,-1 4 1,0-4-57,0-1 1,0-1-20,0 1 1,-5-5 27,0 0 1,-6-5-81,1 4 1,-3-5 18,-1 1 1,4-4-34,0-1-14,0 0 1,-5-5 63,1 0 0,4-4-230,0 4 106,7-7-115,-4 11 149,7-6 56,0 7 0,5 12 24,0 2 0,7 4 77,-3-3 0,4 4-95,2 1 0,0 1 97,0-1 1,-1-4-43,1 4 0,-5 1 107,-1-1 0,1-1-73,5-4 0,-5-2-88,0-3-46,-1 3 0,1-11-418,0 2 492,-7-2 0,10-2 0,-5 0 0</inkml:trace>
  <inkml:trace contextRef="#ctx0" brushRef="#br0" timeOffset="723">720 1618 7569,'0'8'-313,"7"-2"0,-4-6 598,7 0 49,-7 0-99,10 0-239,-4 0 0,0 0 104,1 0 1,-5-4-109,5-1 1,-5 0 64,5 5 1,-1 0-15,6 0 0,0-5-2,-1 0 1,1-2 15,0 3 1,0 2-86,-1-3 1,1-2 76,0 3 1,-1-6-106,1 5 1,0 0 92,-1 5 0,1-5-61,0 0 1,-5 0 42,-1 5 0,-4 0 15,5 0-91,-7 0-80,4 0 135,-20 0 0,8 0-51,-10 0 1,9-5 37,-4 0 0,5-4-1,-5 4 0,7-7 23,-2 3 0,-1-9-21,1-2 1,-2-6 30,2 1 1,4-2-25,-4-3 0,3-4 39,2 0 1,0-7-34,0 2 1,0-4 50,0-1 0,5-2-13,0-3 0,1-5 72,-1-9 1,-3 1-18,3-7 1,-4 10-58,-1-4 0,2 5-31,3-5 1,-3 7 41,3 2 0,-4 7-123,-1-2 0,-1 3 67,-4 2 0,1 6-65,-5 4 0,4 3-24,-5 2 0,5 6-81,-5 3 0,7 4-123,-2 1 103,-3 1 142,6 5-24,-11 3 0,11 7 131,-2 4 1,0 5-65,-1 10 1,4-2 117,-4 6 0,2-4-19,-2 4 0,1-4 59,-5 4 0,-1-6-48,-5 2 0,0-4-58,1-1 0,-1 0 27,0-1 0,-1-4-8,-4 0 1,4-7-225,-3 2 0,-3-3 73,3-2 0,-7 0 95,1 0 0,-3 6 0,-1 3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6T11:32:25.28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367 250 7569,'10'0'-132,"0"0"96,-7 6 0,4-2 404,-7 6 1,0-6-91,0 6 1,-7 0-216,-2 5 0,-9-6-15,-2 1 1,-5 3 74,6 2 0,-7 3-286,1-8 1,2 1 96,-1-1 1,-1 1-326,-4-6 0,3 0 163,-4-5 1,11 0 227,-6 0 0,1-6 0,1-2 0</inkml:trace>
  <inkml:trace contextRef="#ctx0" brushRef="#br0" timeOffset="160">397 0 7569,'-7'21'-160,"6"-4"1,-17 4-1,3-6 403,-1-1 0,-7 6-42,-2-1 1,2 1-330,-1-5 0,1-1-23,-1 1 151,-4 0 0,5 0 0,-6-1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6T11:31:12.013"/>
    </inkml:context>
    <inkml:brush xml:id="br0">
      <inkml:brushProperty name="width" value="0.17143" units="cm"/>
      <inkml:brushProperty name="height" value="0.17143" units="cm"/>
      <inkml:brushProperty name="color" value="#66CC00"/>
    </inkml:brush>
    <inkml:brush xml:id="br1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5733 1779 7569,'-15'8'-571,"0"-3"1,1 2 486,-1-3 1,-5 1 113,1-5 1,-7 5-1,1 0 138,-3-2-145,-1-1 0,-5-2 41,-1 0 1,-4 2-28,5 3 1,-7-4-3,2 4 1,1-3-27,-1-2 0,1 1 30,-1 4 0,-3-3-31,3 3 1,-10-4 23,-5-1 1,-5 2-26,-5 3 0,2-3 18,-6 3 1,10 1-14,0-1 1,0 2 8,-5-3 1,1-2-16,-7 3 1,-1 1-185,-9-1 0,4 0 191,-3-5 1,9 5-31,6 0 0,-4 0 29,-2-5 0,-8 5-28,-1 0 0,-7 5 22,2-6 1,3 3-7,1-2 1,2-2 2,-1 7 0,0-5 24,-11 5 0,6-5-15,-5 4 1,6-5 3,9 1 1,-7 1-22,-3-1 0,-4 5 14,-1-5 0,1 1-14,4-1 1,3-3 12,6 3 0,-6 1-19,-3-1 0,-2 2 15,2-2 1,-2-4-10,7 4 0,4-2 3,5 2 1,6-3-10,-6 3 0,1-4 9,-6-1 0,1 5 1,-1 0 1,12 0-24,3-5 1,7 0 19,-7 0 0,8 5-43,-7 0 0,2 0 36,-3-5 1,7 0-36,3 0 1,3 0 6,2 0 1,8 0-4,7 0 1,1 0-46,9 0 1,-1 0 226,5 0 1,5 0-564,1 0 197,5-7 226,-2-1 0,12-7 0,3 1 0</inkml:trace>
  <inkml:trace contextRef="#ctx0" brushRef="#br0" timeOffset="1060">5821 1661 7569,'8'10'-1312,"-3"0"1080,-3-7 275,-2 10-16,0-11 1,1 6 35,4-3-36,-3-3 31,4 4 512,-6-6-451,-6 0-75,4-6 0,-6-1-11,3-3 0,3-3 0,-3 3 0,4 2-1,1-1 0,-2-3-7,-3-8 1,4 4-7,-4-3 1,3 1 16,2-2 0,0-1-4,0-4 0,-5-1-25,0 7 1,0-8 23,5 3 0,0 1-27,0-1 1,-1-1-2,-4-4 0,3 1 0,-3 3 0,4-2 3,1 2 1,-5 2-2,0-1 1,0-1-14,5-4 0,-5 4 19,0 1 0,0-1-14,5-4 1,-5-2 8,1-3 0,-3 6 0,2-6 0,3 7 1,-2-2 0,-3 0-17,2 4 0,0-3 2,5-1 1,-5 4 10,0 1 0,1-1-8,4-4 1,0 5 5,0-1 1,0 1-5,0-6 0,0 1 3,0-1 0,0 6-1,0-1 0,0 1-12,0-6 0,0 1-33,0 0 0,-5 4-18,0 1 1,0 6 50,5-2 1,0-1-108,0 1 0,0 1 94,0 4 1,0 0-152,0 1 1,-2 4-25,-3 0-146,4 7 243,-12-10 104,4 11 0,-5 2 0,-1 8 0</inkml:trace>
  <inkml:trace contextRef="#ctx0" brushRef="#br0" timeOffset="1976">5615 0 6805,'0'9'-689,"-6"-3"772,4-6 2,-11 0 29,11 0-52,-11 0 1,5 0 45,-7 0-76,1 0 1,4 0 31,0 0 1,-5 2-12,-4 3 1,-7-4 2,1 4 0,2 2-4,-1-2 1,-1 0 3,-4-5 1,-1 4-5,1 1 0,0 2-37,-1-2 0,1-4 20,-1 4 1,1-1-8,0 0 0,-6-2-3,1 3 1,-7 2 17,2-3 1,-5 6-73,-5-5 0,3 2 59,-3-2 0,2-2-56,-2 7 1,6-5 45,-6 4 0,12-4-16,-7 5 0,1-7 18,-6 2 0,0 2-1,-10-2 1,4 4 3,-9-4 0,4 5-8,1-5 1,5 5-14,0-5 1,5 4 14,-5-4 0,0 7-8,-4-2 1,-4-2 6,-7 2 0,2-1-14,-7 6 0,7-5 1,9 0 0,-1-1-4,0 6 1,0-5 0,1 0 0,-5-5 8,5 4 0,-9-5 3,8 1 0,-3 1-3,3-1 0,7 5 2,3-5 1,-3 1-4,-2-1 1,-4-3 24,0 3 0,-1 1-21,0-1 0,-5 5 9,1-5 1,1 5-5,8-5 1,-3 4-3,3-4 1,-5 7-32,-5-2 0,2-4 30,-7-1 1,7 1-34,-1-1 1,4 5 27,5-5 0,-1 5-16,6-5 0,0 1 12,4-1 1,-4-3-3,0 3 0,-4 1 2,4-1 1,-4 0-4,9-5 0,-6 5-1,10 0 0,-4 0 3,10-5 1,0 1 0,4 4 0,-4-3-1,0 3 1,-6-4-12,6-1 0,-7 0 5,2 0 1,-3 5 2,-2 0 1,4 0-9,1-5 1,2 2 6,-3 3 0,4-4-85,7 4 1,1-1 77,4 0 0,1-2-344,3 3 184,4-3-434,-5-2 74,6 0 21,7 0 505,1-7 0,7 5 0,0-4 0</inkml:trace>
  <inkml:trace contextRef="#ctx0" brushRef="#br0" timeOffset="2643">74 2073 6329,'-2'-10'133,"-3"0"0,3 1-74,-3-6 0,4-1 6,1-4 1,0 2-9,0-7 1,-5 6 44,0-6-52,0 1 0,5-1 18,0 1 0,0-1-8,0-4 0,-5 0-32,0-1 0,0-4 34,5 0 1,0-2-57,0 1 0,0 3 53,0-7 1,0 6-107,0-1 1,0-2 4,0 1 0,0 1 21,0 5 0,-1-1-38,-4 1 1,3 1 63,-3 4 0,4-4-121,1 3 0,-2 2 105,-3-1 1,4-1-123,-4-4 0,3 0 104,2-1 1,0 6-61,0-1 0,0 2-103,0-1 1,0-2 191,0 6 0,7-6 0,1 3 0</inkml:trace>
  <inkml:trace contextRef="#ctx0" brushRef="#br0" timeOffset="4127">1205 603 7569,'0'15'-541,"0"-1"0,0 1 693,0 0-98,0 0 0,0 4 17,0 1 0,0 1-5,0-1 1,0-2-24,0 6 1,0 1 22,0 4 1,0 2-104,0 3 1,0 4 92,0 6 1,0 2-101,0 3 0,0 5 1,0 9 0,2-1 16,3 7 1,-4-2-18,4 1 1,2 6 49,-2-10 0,1-1-23,-1-19 1,-3 2 9,3-12 1,-4-1-85,-1-8 0,5-4 66,0-6 25,0-7 0,-5-8 0,0-8 0</inkml:trace>
  <inkml:trace contextRef="#ctx0" brushRef="#br0" timeOffset="4887">2381 485 6216,'8'0'331,"4"2"-273,-7 3 1,0-2 49,-5 7-84,6 0 1,-4 5 39,3-1 1,-2 8-48,2 2 1,-3 4 37,2 1 1,-2 7-34,-2 3 0,5 5 27,0 5 0,1 4-19,-1 5 1,-1 1 3,5 0 1,-4 0-2,5 0 0,-5-2-59,5-3 1,-5-2 61,4-3 0,-5-5-85,1 0 1,1 0 70,-1-5 1,0-3-87,-5-1 1,5-9 70,0-2 0,0-4-118,-5 4 0,1-6 100,4 2 0,-3 1-79,3-1 0,-4-1 42,-1-4 1,0 0-11,0-1 1,0-4-72,0 0 0,0-5 35,0 5-121,0-7 127,0 4 1,7-7-1,1 0 1</inkml:trace>
  <inkml:trace contextRef="#ctx0" brushRef="#br0" timeOffset="5555">3660 280 7569,'15'0'-1048,"-5"0"1087,-1 0 145,-5 0-102,9 6 1,-12 2-80,4 7 1,-3 0 71,-2-1 0,5 3-33,0 2 0,0-1-21,-5 7 0,0-1-2,0 6 0,0-1-55,0 1 1,0-1 73,0 0 1,0 6-76,0-1 0,1 7 60,4-2 1,-3 3-58,3 3 1,1-1 50,-1 0 0,5 1-46,-5 4 1,5-4 29,-6-1 1,6 3-4,-5-8 0,2 2-64,-2-7 0,-4-3 62,4 4 1,-3-6-116,-2-4 0,1 1 100,4-7 1,-3 6-87,3-6 1,-4 3 66,-1-3 0,0-2-217,0 2 169,0-2 1,0-3-78,0 1 163,0-7 0,0-1 0,0-7 0</inkml:trace>
  <inkml:trace contextRef="#ctx0" brushRef="#br0" timeOffset="6252">4807 133 7569,'6'8'-418,"-3"0"-445,7-3 615,-7-3 361,4 11 1,-2-5-103,0 7 1,5 1 126,-5 3 0,1 4-86,-1 7-17,-3-1 27,4 0 1,-6 7-23,0 4 0,5 4 60,0 5 1,0-2-32,-5 7 0,0 0 5,0 5 1,0 1-76,0 4 1,5 1 63,0 4 0,-1-2-130,-4-4 1,5-2 107,0 3 0,0-9-122,-5-1 1,5-7 120,0 2-36,0-3-72,-5-8 0,0-2-82,0-7 1,0-1 37,0-4 69,0 4-26,0-12 1,0 6-140,0-8 0,-2 1 208,-3 0 0,4-1 0,-6 1 0</inkml:trace>
  <inkml:trace contextRef="#ctx0" brushRef="#br0" timeOffset="6955">3836 1852 6269,'9'-1'152,"-4"-4"1,-4 2-89,-1-7 0,0 5 7,0-5 0,2 5-14,3-5 0,-4 1 3,4-6 1,-3 0-17,-2 1 1,0-3 16,0-2 0,0-4-79,0-7 0,0 6 74,0-1 0,0-4-104,0-5 1,-5-1 47,0 6 0,0-7 0,-1 5 0,-3-5 0</inkml:trace>
  <inkml:trace contextRef="#ctx0" brushRef="#br0" timeOffset="16783">4513 2558 6685,'0'8'-655,"0"5"691,0-11 1,0 6 58,0-3 6,0-3 254,0 4 0,-2-17-278,-3-4 1,3-8-18,-2 4 1,2-8-7,2 3 1,0-4 7,0-1 1,0 1-1,0 3 1,0-7-61,0 2 1,-2-2 56,-3 2 0,4 6-105,-4-1 1,3 7 48,2-1 1,0 7-138,0 3 1,-1 0-321,-4 0 313,3 2 1,-4 9-69,6 3 1,0-2-135,0 7 343,0 6 0,0 7 0,0 6 0</inkml:trace>
  <inkml:trace contextRef="#ctx0" brushRef="#br0" timeOffset="17112">4660 2132 7569,'0'-8'-1159,"0"1"1082,0 1 171,0-3-39,-7-5 1,4-1 29,-7 0 1,5 5-55,-5 1 1,5 1 26,-4-2 0,5-3-18,-1 3 0,-1 2-30,1-2 1,-5 5-8,5-5 0,-1 7-2,1-2 0,2 2-9,-7-2 0,5 3 29,-5-3 1,5 10-61,-5 5 0,6 5 46,-6 4 0,6 4-40,0 7 1,-5 1 33,0 3 0,0-1-161,0 6 1,4-7 26,-5 3 133,0-4 0,-11-2 0,-2 1 0</inkml:trace>
  <inkml:trace contextRef="#ctx0" brushRef="#br0" timeOffset="19111">4469 3367 7569,'0'8'-689,"1"3"0,2-4 694,2 1 31,0-5 0,-3 5 40,3-3 53,-4-3-63,12 4 1,-9-11-21,6 0 0,-6-6 0,6 1 0,-5-4-4,5-6 0,-2 2 7,2-6 0,1-1 3,-6-4 0,7-7-6,-3-4 1,0-2 70,0-2 0,-4 1-81,5 4 1,-7-8-2,2 3 1,-3 1-40,-2 4 1,0 6 57,0-1 0,-5 10-157,0 4 54,-6 10 0,3-1-39,-7 6 1,0 8 44,0 12 1,2 3-32,4 11 1,-3-3-8,7 9 0,-5 6 53,6-2 1,-6 6-5,5-5 1,0 0-1,5 0 1,0 2 33,0-3 1,0 2-31,0-2 1,0 2 63,0-6 0,5-1-55,0-5 0,0-4 22,-5-1 1,0-6-29,0 2 10,0-4 7,0-8 1,5-3-3,-1-10 1,1-5 19,-5-9 1,5-4-23,0-6 1,2 1 18,-2 3 0,-2-7-14,7 2 1,-5-1 31,4 7 0,1-4-15,5 3 1,0-1 2,-1 2 0,3-2-7,2 6 1,-1 1-3,7 4 0,-6 0 12,6 0 1,-6 6-12,6-1 1,-7 7 84,1-2-74,-2-4 25,-3 8 0,-5 1-24,-5 10-7,-2 3 1,-2 1-15,0 1 0,-5 0 19,0 0 0,-6-1-50,1 1 1,2 0 53,-2-1-79,0 1 1,-3 0 53,3-1 1,-1-4-41,6 0 1,-5-5 30,5 5 0,1-5 0,4 4 0,0-4-30,0 5 12,0-7 26,0 10 0,0-9-9,0 6 0,4-6 17,1 6-12,7-7 1,-4 9 13,7-7 1,-6 1 1,1-1 0,0-3-14,5 3 0,-5 1 28,-1-1 1,1 2-29,5-2 13,-1-4 0,1 11-6,0-7 36,0 6 1,-1-4-30,1 2 1,-5-2 40,0-7-25,-1 0 0,6 0 3,0 0 0,-2-2 4,-3-3 1,3-1-16,-3-4 1,-2-3 26,1 3-24,1-3 0,5-2-6,0 1 0,-6 4 7,1 0 0,-5 7-2,5-2 1,-5-2-17,5 3 1,-7-3-2,2 2 1,-2 3-14,2-2 32,-3 2-42,4 2 35,1 0-25,-6 0 0,8 0-8,-5 0 8,-2 0 1,11 5 11,-3 0 1,3 0-2,2-5 1,-1 0 45,1 0 0,0 0-44,-1 0 0,3-5 65,2 0 0,-2-7-56,2 3 1,-2-4 41,-3-2 0,-4 0-31,0 0 1,-7 1 34,2-1 1,-3 0 104,-2 1-135,0-1 0,-2 2 18,-3 3 0,2-3 0,-7 5 44,-1 0 0,-7-4-131,-2 7 1,1 0 42,4 5 0,-5 0-90,1 0 0,-1 2 116,5 3 0,-4 1-118,-1 4 0,5 3 6,6-3 0,1 3 25,-2 2 1,2 0 21,3-1 0,3 1-42,-3 0 73,3-1 0,2 1-24,0 0 1,2-5 72,3-1 1,-2-5-65,7 1 0,-5-2 117,5 2-81,0-4 0,4 6 1,3-9 38,2-3 0,-2 2 18,2-7 1,2 1-60,-1-6 1,4 0 28,-4 0 1,1-1-18,-1-4 0,-2 4-8,6-3 1,-6-4 14,2-2 1,-4 2-5,-1-1 1,3 4-12,-3-4 0,3 6-1,-9-2 1,0 9-33,0 1 48,-5 7-35,9-10 1,-12 17 17,4 1 1,-3 8-61,-2 7 0,0 5 53,0 9 0,-2 3-51,-3 8 0,2 0 38,-7 4 1,5 4-3,-4 5 1,-3 8-8,-7 2 1,2 2 5,-2-1 1,2 0-22,3-11 1,-1 3 20,0-12 1,2-5 26,3-5 1,-1-8-26,6-1 1,-2-8-24,3-7 25,2-7 1,-5-3 0,7-10 0,2-11 13,3-13 0,1-9 1,6-9-1,-2-4 29,1-1-36,2-2 0,7-7 3,-1-2 1,1 9 0,-5 0 1,1 8-27,4 7 0,-4 3-11,4 7 0,-4 6 16,-1 3 13,-1 10 1,1 4 2,0 6 1,-1 6-10,1 4 0,0 10-113,-1 4 1,0 6 102,-5 4 1,3-1-279,-7 6 300,0-6 0,1 2 0,2-5 0</inkml:trace>
  <inkml:trace contextRef="#ctx0" brushRef="#br0" timeOffset="20013">1970 2926 7569,'0'8'-760,"0"-2"1119,0-6-271,0-13 0,0 2 104,0-14 1,0 2-79,0-1 0,0-4-35,0 4 0,0-4-35,0-2 0,0 6-112,0-1 1,0 3-31,0-3 1,0-3 56,0 4 1,-2 3-190,-3 1 0,4-1 58,-4 1 1,3-4 22,2 4 1,0 0-12,0 6 0,0 4-237,0 0 397,0 7 0,-7-10 0,-1 5 0</inkml:trace>
  <inkml:trace contextRef="#ctx0" brushRef="#br0" timeOffset="20327">2073 2470 7569,'8'8'-433,"5"-1"1,-10-7 380,7 0 105,-7 0 1,4-2-9,-7-3 0,0 2 51,0-7-44,0 0 1,0 0-6,0 1 1,0-1 23,0-5 1,-2 0-39,-3 1 1,4-6 21,-4 0 1,-2-4-61,2 4 0,-1-1 61,1 2 0,3 1-144,-3-7 95,-3 7 1,5-1-131,-7 9 113,7 3 1,-10 9 18,3 3 1,0 9-5,-5 11 1,7 4-3,-11 6 1,6-3-17,-7 7 0,2-1 17,-2 1 0,2 2-171,-6-7 1,4 6-60,-4-6 0,-1 0 226,-4-4 0,-1-1 0,1 0 0</inkml:trace>
  <inkml:trace contextRef="#ctx0" brushRef="#br0" timeOffset="20820">1308 3734 7262,'2'8'-566,"3"-3"627,-4-3 0,8-2 1,-5 0-3,-2 0 0,10-7 7,-8-3 1,3 2-11,-2-2 1,1 1-62,4-6 0,3 0 24,-3 0 0,3 2-8,2 4 1,0-4 33,-1 3 0,1 3-15,0 2 0,-1 2-57,1-2 0,0 4 53,-1-4 1,1 5-40,0 5 1,-2 3 30,-3 6 1,1 1-47,-6 0 1,0-1 20,-5 1 1,0 5-6,0-1 0,0 3-95,0-3 0,-7-1 65,-2 7 0,0-7-126,0 1 0,0-2 42,0-3 0,-4-6 126,3-3 0,-3 4 0,-2-1 0</inkml:trace>
  <inkml:trace contextRef="#ctx0" brushRef="#br0" timeOffset="21139">1661 3175 7569,'15'-8'0,"-6"2"-384,1 6 215,-6 0 115,9 0 100,-12 0 39,6 0 0,-7 6-58,0 4 0,0 3 59,0 2 1,0 0-61,0-1 0,0 6 45,0-1 1,0 8-97,0-3 0,1 4 49,4 1 1,-3 7-76,3 3 1,-4 2 39,-1-2 0,2 4 37,3-4 1,-3-3-118,3-2 0,-4-3 57,-1-1 0,5-6-152,0 1 0,0-12-98,-5 1-89,0-9 373,6 2 0,3-14 0,5-1 0</inkml:trace>
  <inkml:trace contextRef="#ctx0" brushRef="#br0" timeOffset="21355">1984 3293 7569,'9'0'-432,"-3"0"447,-6 0 0,-2 5-86,-2 0 0,-3 6-16,-3-1 0,-3 3 98,3 2 1,-3 0-132,-1-1 0,-1 1 99,0 0 1,0-1-155,1 1 1,-1 0-79,0-1 253,1 1 0,-1 6 0,0 2 0</inkml:trace>
  <inkml:trace contextRef="#ctx0" brushRef="#br0" timeOffset="21798">2087 3572 7569,'8'-8'-1337,"-1"2"1425,-14 6 0,-1 0 131,-6 0-173,-1 6 1,0 2-28,0 7 1,1 0-48,-1-1 1,7 1 46,3 0 0,-2-1-36,3 1 1,-1 0 32,5 0 0,0-1-37,0 1 23,0 0 0,0-1-22,0 1 0,6-5 35,4 0 1,3-7 2,2 2 1,-1-4 61,1-1 0,5-1-69,-1-4 0,6-3 92,-6-7 1,6 0-79,-5 1 0,-1-1 82,-4 0 0,-5 1-45,-1-1 0,-5 0 4,1 0 1,-4 1-29,-1-1 1,0 5 22,0 0 1,-6 7-55,-4-2 0,-8 4-109,-2 1 1,-1 0-132,2 0 1,2 0-41,-2 0 0,2 0-214,3 0 487,-1 0 0,0 6 0,0 2 0</inkml:trace>
  <inkml:trace contextRef="#ctx0" brushRef="#br0" timeOffset="22314">2146 3602 7569,'15'0'0,"-5"0"-732,-1 0 536,1 0 1,3 1 0,-1 3 204,-3 0 0,0 8 31,0-2 1,4 3 24,-3 1 1,-2 1-20,2 0 0,0 0-26,5-1 1,-5 1 31,-1 0 0,1-1-28,5 1 0,0-2-3,-1-3 0,1-2 7,0-3 1,-1-3-29,1 3 0,-5-9 27,0-1 1,-2-6-42,2 1 1,1 2 10,-6-2 0,1 0-9,-1-4 1,-3 4-15,3 0 1,-3 5 30,-2-5 1,0 5-128,0-4 116,0 5-100,0-2 89,6 12 1,-3-2-22,7 5 0,-5-4-1,5 5 61,0 0 0,4 3-39,1-3 0,5-4 118,-1-6 0,1 0-102,-5 0 0,4 0 95,1 0 1,-1 0-44,-4 0 1,0-5 2,-1 1 1,-1-8 13,-3 2 1,2 2-32,-7-2 1,4 1 61,-4-6 1,0 0-48,-5 0 0,0 1 98,0-1 0,0-5-92,0 1 0,-1-1-27,-4 6 0,-3-1 35,-7 0 0,0 2-136,0 3 0,-4 4 17,-1 6 1,-4 1-78,4 4 1,-4 3-13,4 7 0,0 0 81,6 0 1,-1 4-250,0 1 1,2 1-28,3-1 337,-3-4 0,5 12 0,-6-5 0</inkml:trace>
  <inkml:trace contextRef="#ctx0" brushRef="#br0" timeOffset="23230">2763 3587 7569,'9'0'-1482,"4"-5"1432,-4 0 1,0-1 117,0 1 0,-4 3 108,5-3-72,-7 4-62,10 1 0,-9 0 2,6 0 42,-7 0-84,3 0 0,-6 6 37,0 4 1,5-2-68,0 2 1,0 0 55,-5 4 0,2-4-19,3 0 1,-4 0 14,4 4-12,3 1 0,0-2 49,7-3 1,-5 1-41,0-6 0,0 0 21,4-5-15,1 0 0,0 0-9,-1 0 0,1 0 11,0 0 1,-5-1 1,-1-4 0,-4-3-9,5-7 0,-5-1 1,5-4 0,-7 4 9,2-4 1,1-3-12,-1-1 0,5 1-29,-5-2 0,2 6 33,-3-6 1,-2 7-58,3-1 0,2 2 29,-3 3 0,3 1-5,-2 3 1,-2-2 9,7 7 9,-7 1-21,10 4 0,-9 1 12,5 4 0,-5 3-5,0 7 1,0 0 5,1-1 0,-4 3 0,4 2 1,-3-2-1,-2 2 0,0-3-3,0-1 1,0 0-9,0 0 0,0-1-1,0 1 0,0 0 7,0-1 0,0-4-3,0 0 0,1-5 10,4 5 9,-3-7-14,11 3-153,-5-6 219,7 0-46,-7 0 1,5-4 3,-3-1 1,-4-7 15,-1 2 1,2-3 0,-2-1 1,0-3-15,-5-2 0,5 1 3,-1-7 0,3 1 15,-2-6 0,-2 1 0,7 0 0,-5-6 33,5 1-56,-7 0 0,5-1 25,-3 1 1,-2 0-12,7 4 1,-7 1-75,2 0 0,2 1 98,-2 3-101,0-2 1,-5 10 80,0-2-116,6 2 42,-4 9-3,4 2-13,-6 6 0,0 6 42,0 4 1,0 8-95,0 2 1,0 6 82,0-2 1,0 4-100,0 1 0,0 6 81,0-1 0,0 7-45,0-2 1,0 3 56,0 3 1,0-1 3,0 0 1,0-2 41,0-3 0,0-3-60,0-6 0,5-7 48,0-4 0,2 1-54,-2-6 105,-4 4 0,7-16-71,-3 3 117,-3-3 1,9-4-71,-6-3 1,7-5 69,-3-9 0,3-3-72,-2-2 0,3-4-2,-3 4 1,3-4-79,1-2 1,1 1 74,0 0 1,-1 4-68,1 1 1,0 6 52,-1-2 0,1 4-245,0 1 0,0 0 230,-1 1 0,8-1 0,0 0 0</inkml:trace>
  <inkml:trace contextRef="#ctx0" brushRef="#br1" timeOffset="67889">5101 3852 6717,'8'0'484,"-2"-7"-292,-6 5 245,0-4-345,0 19 1,0-3-18,0 9 1,0-1-68,0 2-31,0-4 1,0 12 0,0-5-52,0 0 1,0 8 56,0-7 0,0 7 44,0-6 1,0-2-185,0 1 164,0-6 1,0 3-1,0-4-98,0 2 0,-1-7 7,-4 2 0,3-2-49,-3 3 0,4-6-119,1 1 99,0-7 0,-5 10-316,0-3 328,0-3 0,5 1 141,0-3 0,-7-3 0,-1 4 0</inkml:trace>
  <inkml:trace contextRef="#ctx0" brushRef="#br1" timeOffset="69132">5203 4234 7233,'0'10'-125,"0"-1"0,0-4 93,0 5 1,0-5 131,0 5 1,0-5-106,0 4 90,0 1 0,0 5-88,0 0 0,-1-1 42,-4 1 1,3 0-87,-3-1 0,-1 1 40,1 0 0,-5 0 2,5-1-23,-6 1 63,3 0 12,-7-7 0,0-2-29,1-6 1,-1-1 31,0-4 1,0-3-27,1-7 1,-1-6-53,0-4 0,1-1-50,-1 2 0,-5-4-173,1 3 0,-6 4 251,6 1 0,-7-2 0,3-1 0</inkml:trace>
  <inkml:trace contextRef="#ctx0" brushRef="#br1" timeOffset="69883">3939 6174 8309,'7'-8'308,"-5"-5"-207,2 3 0,-2-5 42,-2-4 0,0 2-68,0-2 1,2-4 77,3-2 1,-4 3-251,4-3 0,-3 1 66,-2-6 1,0 2-313,0 4 0,0-2-14,0 6 1,0-4-165,0 4 0,0-4-180,0 4 701,0-6 0,-7 9 0,-1-4 0</inkml:trace>
  <inkml:trace contextRef="#ctx0" brushRef="#br1" timeOffset="70090">4189 5439 7569,'15'0'0,"-5"0"92,0 0 99,-7 0 0,3 2 97,-6 3 0,-1 1-142,-4 4 1,-10 3-63,-9-3 1,-4 3-81,-2 2 1,-1-1 54,-3 1 0,3 0-175,-3-1 1,-2 1 90,2 0 1,-1-1-340,6 1 0,4-2 173,1-3 0,-1 1-364,-4-6 0,1 7 555,4-2 0,-4 3 0,5 1 0</inkml:trace>
  <inkml:trace contextRef="#ctx0" brushRef="#br1" timeOffset="70382">4101 6086 7569,'-6'8'0,"-4"-3"0,-8 3-213,-2 2 170,-6-4 1,3 7 0,-5-3 280,4 3 0,-4-3-176,4 0 0,1 0-16,-2 4 1,6-4-160,-6 0 0,7-2 93,-1 2 0,-3 1-278,3-6 0,-2 0 138,1-5 0,9 0 160,-4 0 0,3 7 0,-2 1 0</inkml:trace>
  <inkml:trace contextRef="#ctx0" brushRef="#br1" timeOffset="71585">4248 5954 7569,'15'-7'-251,"4"4"-32,1-7 1,0 0 462,-6-5 0,1 1-41,0-1 0,-1-1-74,1-4 1,-2-1 23,-3-4 0,3 3-148,-3 2 0,-2 4 83,2-4 0,-5 4-87,4 1 0,-4 2-127,5 3 262,0-3-119,5 11 1,-1-4 42,1 6 0,-5 0-9,0 0 1,-5 1 8,4 4 1,-5-1-59,0 5 1,3 3 54,-2 7 0,0-2-28,-5 2 0,0 3 24,0-3 1,0 1-16,0-5 10,0-1-14,0 1 33,0-7 1,0-8-14,0-10 0,6-9 14,4-6 0,3-3-12,2-1 1,0 0 49,-1-1 1,1 7-36,0 4 1,-1-2-7,1 1 0,0 2 8,0 8 0,-1-1-5,1 6 0,0 0 49,-1 5 0,-4 0-46,0 0 1,-7 2 16,2 2 1,2 5-5,-2 5 1,1 1 2,-1 0 0,-2-1 42,7 1 0,-5-2-45,5-3 1,-2 3 23,2-3 0,3-2-14,-3 2 1,3-7-14,1 2 0,1 2 9,0-3 1,-1 1 6,1-5 0,0 0-5,-1 0 0,1-6-32,0-4 0,0-3 14,-1-2 0,1 1 10,0-1 1,4-6 9,1-4 0,1-3-9,-1-1 0,-4-4 97,4-6 1,1-2-21,-2-13 0,8 2 55,-3-2 1,-1-3-80,1 3 0,-6 2 7,2-2 1,-4 12-112,-1-3 0,-7 6 62,-3 0 0,-3 5-76,-2 9 1,0-1 100,0 7 1,-2 4-174,-3 5 1,-3 7 24,-7-2 1,1 5-31,-1 5 1,0 3 69,1 7 0,-1 1-9,0 4 1,0 1 13,1 3 0,-1 6 12,0-1 0,6 2-48,-1 8 0,2 0 43,-2 6 0,2-5 28,3 5 1,3-5-28,-3 9 0,4 2 17,1-2 1,-5-5-9,0-5 0,0-6 2,5 1 0,0-8 1,0-1 0,5-7-3,0 1 1,1-7-20,-1-2 21,3-7 0,7 3 15,0-6 1,-2-6-19,-3-4 1,3-3 10,-4-2 0,3 1-5,-2-1 0,3 0-31,-3 1 50,-4-1 0,2 2 0,-5 1-31,2 3 44,7 5 0,-9-2-27,7 6 1,-5 0 1,5 0 0,-6 5-1,6 0 1,-5 6 21,5-1 1,-5 3 2,5 2 0,-1-1 0,6 1 1,0 0 13,0-1 1,-6 1-28,1 0 0,0-7 129,5-3-119,-1 3 1,1-6 109,0 3-96,-1-4 1,1-2 19,0-4-30,-7 3 1,3-6 0,-4 5 2,1-2 1,-3-5-31,5 5 0,-5 0 32,5 5 1,-6-5-14,6 0 0,-5 0 13,5 5-22,0 0 1,4 2 12,1 3 0,-5-3-2,0 2 1,0 3 21,4-2 0,1 1 4,0-1 0,-1-3 9,1 3 0,5-4-26,-1-1 1,1 0 56,-5 0 0,1-6-48,3-4 0,-4 2 39,0-2 1,0 0-27,-6-4 0,3-3 71,-2-2 1,1 1-26,-6-7 1,0 6 99,-5-6 1,0 6-189,0-6 0,-2 7 72,-3-1 1,-1 7-147,-4 2 0,-8 7 42,3-2 0,-8 3-138,4 2 0,-6 5 58,6 0 0,-3 7-42,3-2 1,3 4-108,-4 6 1,4-4-381,1 4 650,0-4 0,1 5 0,-1 2 0</inkml:trace>
  <inkml:trace contextRef="#ctx0" brushRef="#br1" timeOffset="72435">6321 5116 7569,'8'-7'-423,"-2"6"199,1-6 359,-6 7 42,6 0-197,-7 7 0,0 1 56,0 6 1,-5 3-73,0 2 1,-5-2-10,6 2 0,-3 4 88,2 2 1,3-3-67,-2 3 0,2-2 42,2 1 1,0-1-25,0-3 15,0-4 1,5 5 8,0-6 1,1-7-13,-1-3 0,3-3 11,7-2-20,0 0 1,-1-2 14,1-3 1,0-3-29,0-7 1,-1-4 22,1-1 1,-5-1 19,-1 1 1,0 2-22,0-6 0,0 6 9,-4-2 0,-2 6 5,7 4-10,-7-3 1,5 6-34,-3-3 45,-3 4-103,4 6 1,-6 2 81,0 2 1,0 0-93,0 5 1,0 1 75,0 5 0,5 0-20,0-1 1,1 1 2,-1 0 0,3-1 28,7 1 0,0-2 2,0-3 0,-1 1 6,1-6 1,0 0 34,-1-5 1,3 0-44,2 0 0,-2 0 39,2 0 0,-2-6-32,-3-4 1,1-5 12,0-4 1,-1 2-7,1-2 0,-5 2-1,0 3 1,-5-1 2,4 0 1,-5 1-5,1-1 1,-4 5-28,-1 0 31,7 7-67,-6-4 61,6 7-109,-7 0 1,0 7 53,0 3-9,6 3 79,3 8 0,4-5-43,-4 4 0,5-4 81,-5-1 0,4-7-74,2-3 0,0-3 143,-1-2-121,1 0 1,0 0 0,0 0 7,-1 0 1,-1-7 20,-3-3 1,3-3-22,-3-1 0,1 4 20,-1 0 0,2 0-20,-7-4 0,4-6 83,-4 0 1,2 1-78,-2 4 1,-4 0 134,4 1-120,-3-1 1,-4 2 16,-3 3 1,-3-1-32,-7 6 1,-1 0-5,-3 5 0,1 0-182,-7 0 201,7 6-17,-3 3 0,6 0-138,0 1 0,1-2 74,-1 2 1,2 3-110,3-3 1,-1-2 30,6 2 38,-7 0 0,11 0-251,-4-1 6,3 1 84,2 5-120,0-7 364,0-1 0,7-7 0,3 0 0,3 0 0,1 0 0,1 0 0,0 0 0</inkml:trace>
  <inkml:trace contextRef="#ctx0" brushRef="#br1" timeOffset="72675">7070 5116 7569,'7'-25'0,"3"1"0,3 1-743,1-2 576,1-2 1,0 4-1,-1-7 117,1 1 0,0-7 90,0-3 0,-1-9 324,1-1 1,0-6-98,-1 1 1,1 2-111,0-2 0,-2 5-94,-3-5 1,1 11-100,-6-1 1,5 12-28,-5 2 1,0 7 121,-5 9-96,0-1 1,4 9 83,1 6 0,0 8-159,-5 11 1,0 7 13,0 14 0,-5-1-29,0 10 0,-1 5-35,1 4 1,3 8 125,-3 7 1,4-4 13,1 0 0,0-7-23,0 1 1,0-7-90,0-2 0,1-12 42,4 2 0,-3-14 92,3-1 0,10-3 0,1 4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6T10:05:10.094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60 30 7569,'0'10'-536,"0"0"335,0-7 151,0 10 1,-5-5-142,0 7 238,0-1 0,0 1-100,0 0 0,-5 4 60,6 1 0,-3 1-69,2-1 0,3-4 94,-2 4 0,2-4-74,2-1 1,0 0 42,0-1 1,6-1-13,4-3 0,3-2-2,2-3 0,1-3 6,4 3 0,-4-4 25,4-1 0,1-1-17,-1-4 1,1 2 31,-1-7 1,-4 0-28,3-5 0,-1 1 47,2-1 0,-4 0-29,4 0 0,-4-4 3,-1-1 0,3-4-24,-3 4 0,3 1-1,-9 4 0,-2 0-37,-2 0 61,-4 7-100,-1 2 0,-1 7 73,-4 4 1,2 5-107,-7 10 1,0-2 78,-5 6 1,2-4-2,4 4 0,-3-6 46,7 2 1,-5-2-67,5 1 75,1-2 0,4 4-40,0-6 0,6-6 27,4 1 1,5-7-18,4 2 1,-1-3 44,7-2 1,-1 0-37,6 0 0,-6-2 42,1-3 0,-6 2-35,6-7 1,-7 7 0,1-2 1,-2-1-13,-3 1 1,1-2 9,0 2 0,-1 2-8,1-7 1,0 5 5,-1-4 1,0 4 15,-5-5 1,4 2-6,-3-2 0,2-3 3,-3 3 0,4-3 13,-3-2 1,-2 6 48,2-1-59,-6 0 0,4-3-3,-3 3 1,-4 2-40,4 3 0,-5 3 37,-5-3 1,2 4-51,-7 1 0,0 0 27,-4 0-7,-1 6 1,0 1-49,1 3 0,4 3 50,0-3 0,5 1-43,-5-1 0,5 3 38,-4-3 0,4 3-55,-5 1 0,7 1 47,-2 0 1,3 0-21,2-1 1,0-4 1,0 0 0,0-5 2,0 5 0,0-6-33,0 6 35,7-7 0,1 9 33,6-7 1,3 5-28,2-5 0,-1-1 63,7-4 1,-4 5-55,8 0 1,-2 0 113,7-5 0,-3 0-15,-2 0 1,-3-5-25,4 0 0,-9-6-14,9 1 1,-4-3-11,3-2 1,-6 1 8,-3-1 1,-4 0-14,-1 1 1,-1-1 26,1 0 0,-2 0-25,-3 1 1,1-1 86,-6 0-112,7 1 1,-11 4-2,4 0-110,-3 7 34,-2-4 1,0 19 75,0 2 1,-2-1-95,-3-3 77,4 0 0,-6 5-8,7-1 14,0-5 8,0 4 0,0-10-8,0 7-1,0-7 0,2 4-28,3-7 26,-4 6 24,12-4-21,-5 4 0,7-7 13,0-4 1,-5 3-10,-1-3 0,1-1 1,5 1 1,-5-2 31,0 2-32,-1 4 114,6-12-105,0 4 0,-1-4 59,1 4 1,-5-5-53,0 5 1,-5-3 23,4 2 1,0-3-24,0 4 0,3-4-2,-7-2 0,6 0 12,-1 0 0,-2 6-2,2-1 1,-7 5-67,2-5 74,3 7-82,-6-4 58,4 14 1,-10 3-2,-1 9 0,-7-2-37,2 2 0,-1 4-70,1 2 0,-1-4 49,6-2 0,-5-2-63,5-3 0,0 1 128,5 0 1,0-5-48,0-1 0,2-5 33,3 1 1,8-4-22,6-1 0,3 0 63,-3 0 1,4 0-35,7 0 1,-1-5 5,0 0 0,1-6 12,-1 1 1,-4 2-25,-1-2 0,-1 2 37,1-2 1,-2-3-35,-8 3 1,-1 2 28,-3-2 1,3 1-25,-3-6 1,-2 5 13,2 0 1,-5 1 6,5-6 0,-2 0 35,2 0-17,3-6 0,-7 5-5,4-4-39,3 4 21,-11 1 0,3 7-52,-10 3 0,2 4 45,-7 1 0,-5 1-68,-5 4 0,1 2 43,4 2 0,-4 4-3,-1-3 0,0 3-49,6 2 0,-1 0 48,0-1 0,1 1-20,-1 0 0,2 1 14,3 4 1,3-4 16,7 4 1,0-2-18,0 1 0,4-2 59,6 2 1,1-2 4,13-3 0,1-1 7,4-3 1,2 2-45,4-8 0,2 1 4,7-5 1,0-1-158,1-4 0,-6 3 143,0-3 0,0 4 0,5 1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6T11:32:28.949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3102 897 7569,'9'2'-181,"-5"3"178,5-3 0,-8 6 691,4-3-222,-3-4-369,-2 12 1,0-9 78,0 5 0,-2-5-112,-3 1 1,2 1 218,-7-1 32,7 6-216,-10-2 0,5 4 48,-7-4 1,5 4-135,0-3 1,1 3 61,-6 2 0,5-5-110,0 0 0,-4-1 82,-6 6 0,0-2-114,6-3 0,-6 1-49,0-6 1,-4 5 56,4-5 0,-1 0-28,2-5 1,2 0 45,-2 0 0,-3 0-19,3 0 1,1-7 46,8-2 1,-1-4-48,6-2 0,-5 0 41,5 0 0,0-6 27,5-3 0,0 1 16,0-2 1,0 1-40,0-6 0,0-1 115,0-3 0,5 3-101,0-3 1,5 1 99,-5-1 0,1 1-51,-1-6 0,-3 5 36,3-6 1,-4 6-48,-1-5 1,0 5 1,0-6 0,0 6-50,0-5 1,0 10-126,0-6 1,0 12 44,0-6 0,0 8-3,0-4-4,0 7 0,0-3 30,0 6-7,0 1 1,2 1-19,3 3-3,-4-3 56,12 5 0,-9-2 2,5 0 1,-4 7 32,5-2 0,-5-2-38,5 2 1,-5 1 76,5 4 1,-1 0-65,6 0 0,0 0 68,-1 0 1,3 1-40,2 4 0,-2-3 54,2 3 0,3-4-19,-3-1 1,1-5-33,-6 0 0,6-4-75,0 4 0,-1-7 76,-4 2 1,-5 2-233,0-1 0,-6 5-91,6-1 320,-6 4 0,2 1 0,-6 0 0</inkml:trace>
  <inkml:trace contextRef="#ctx0" brushRef="#br0" timeOffset="-2877">265 1309 7569,'-6'-8'-840,"4"0"1086,-3 3 0,-1 1-14,1-5 0,-7 5-218,3-1 112,-4 4-17,-2 1 1,0 0-48,1 0 0,-3 6 54,-2 4 0,2 5-166,-2 4 0,2-1 89,3 7 0,-1-2-130,0 1 1,5 4-25,1-3 0,5 1 101,-1-2 1,4 2-50,1-6 0,0 4 68,0-4 1,6 0 0,4-6 1,3-6-8,2-3 0,6-3 8,4-2 1,4-8-6,5-7 1,-1-3 0,6-11 1,-6 3 59,1-9 1,-4 3-54,-6-3 0,-3 4 137,-6-3 1,-5 8-75,0 1 1,-7 7 132,2-1 1,-4 3-92,-1 1 0,-6 5-207,-4 0 1,-5 7-63,-4-2 1,-4 5-192,-6 5 1,-1 2-50,1 2 0,1 4 394,3-3 0,-2 3 0,4 2 0</inkml:trace>
  <inkml:trace contextRef="#ctx0" brushRef="#br0" timeOffset="-2606">530 412 7346,'0'15'-2,"0"0"211,0-1 1,0 8-53,0 2 0,0 4-174,0 1 0,-5 1-4,0-1 0,-1 7 6,1 3 0,3 0-15,-3 5 1,-1-1 62,1 11 1,0-7-129,5 2 1,-5-3 37,0-2 0,0-5-224,5 0 1,0-4 110,0 4 1,0-8-214,0-2 383,7 1 0,1-14 0,7 5 0</inkml:trace>
  <inkml:trace contextRef="#ctx0" brushRef="#br0" timeOffset="-2218">765 1088 7569,'7'-8'-603,"-6"2"0,8 6 1173,-5 0-118,-2 0-298,-8 0 0,-4 5-139,-10 0 0,4 6 34,1-1 0,0 3-115,1 2 1,1 1 103,3 3 1,-2-2-118,7 2 1,-4 3 75,4-3 1,-5 7-135,5-1 1,0-2 70,5 1 1,2-6 26,3 2 1,3-4-50,7-1 0,4-7 30,1-3 1,8-3 121,1-2 0,0-2-94,6-3 0,1 0 157,-2-10 0,0 4-76,-4-9 1,-3-1 123,-2 2 1,-4-6-43,-6 5 0,-2-1 68,-3 2 1,-4 2 190,-6-2-257,0-4 1,-6 6-125,-4-2 0,-5 4 88,-4 5 1,-4 4-325,-7 6 1,-4 1 130,0 4 1,-1-1-125,6 5 1,-5 1-134,-1 5 1,6-2 350,4-3 0,8 3 0,-5-5 0</inkml:trace>
  <inkml:trace contextRef="#ctx0" brushRef="#br0" timeOffset="-1574">1059 1162 7374,'10'5'-442,"0"0"501,-7 0-60,10 1 1,-10-4 115,7 3-120,-7 3 0,4-5 81,-7 7 1,2-7-82,3 2 36,-4 3 1,7-1-15,-3 3 0,-3-2-53,3-3 1,-2-4 83,2 4 1,-2-2-23,7 2 31,0-3-36,4 5 0,1-7 26,0 0 59,0 0-63,-1 0 1,1 0 1,0 0 0,-6-7-15,1-3 1,-5-3 10,5-2 0,0-1 13,4-3 0,1-4-17,0-7 0,0-6 30,-1-3 1,-4-5-31,0-5 1,0 2 118,4-7 1,1 6-82,0-1 1,-5 4 3,-1 1 1,-4-1-79,5 1 0,-7 5 70,2 0 0,-2 11-139,2-1 0,-3 4 78,3 1-260,-3 3 208,-2 12 0,-2 5 7,-3 8 1,3 6-11,-3 10 0,-1 3-78,1 6 0,-5 5 5,5 1 0,-1 6 67,1-2 0,3 3-25,-3 2 0,4 0 26,1 0 0,-5 1-38,0-1 1,0 3 31,5-3 0,0 2 8,0-12 1,2-1 13,3-9 1,-4 2 9,4-6 0,2-5 58,-2-5 0,1-7-76,-1 2 0,-2-10 91,7-5 0,-2-5-72,2-4 0,3-4 101,-3-7 0,3-7-17,2-7 1,-1 0 33,1-5 0,0 3-29,-1 2 0,6-4 6,0 4 1,-1-1-91,-4 10 0,0 1 59,-1 5 1,-1 4-289,-3 1 0,3 6 90,-3-2 0,-2 9-432,2 1 589,-7 7 0,10-4 0,-4 7 0</inkml:trace>
  <inkml:trace contextRef="#ctx0" brushRef="#br0" timeOffset="-1143">1838 897 7569,'8'0'-258,"1"0"-352,-5 0 1025,-2 0 290,5 0-773,-20 7 0,8 1 81,-10 7 0,4 1-66,-4 4 0,5-4 19,0 4 1,7 1 16,-2-2 0,-1 3-71,1-3 1,0-2 73,5 2 0,0-2 0,0-3 1,0 1 1,0 0 0,1-1 14,4 1 0,3-5-12,7 0 0,0-7 71,0 2 0,1-4-28,3-1 1,-1-6 72,7-4 1,-7-5-25,1-4 0,-1 1-53,2-7 1,-9 6 80,4-6 1,-5 1-60,0-6 1,-4 6 50,-6-1 1,0 2-39,0-1 1,-3 3-111,-7 6 1,0 2-136,-9 3 1,-4 4 3,-2 6 1,3 6-221,-3 4 0,6 3 173,-6 2 1,7-1 223,-2 1 0,4 6 0,1 2 0</inkml:trace>
  <inkml:trace contextRef="#ctx0" brushRef="#br0" timeOffset="-952">1971 1000 7569,'14'0'-443,"1"0"0,0 0 263,-1 0 1,1 7 104,0 3 0,-1 3 244,1 1 1,5 1-49,-1 0 0,1 4-62,-5 1 0,4 0-20,1-6 0,1 1-42,-1 0 1,-4-6 2,4 1 0,2-6 0,1 2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6T11:34:49.030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0 1 7569,'23'0'-217,"-3"0"217,-10 6 344,3-4-191,-12 5 0,3-7-1146,-14 0 993,0 6 0,-18 2 0,5 7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6T11:34:27.276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677 778 7569,'0'8'-935,"-2"-2"975,-3-6 0,2 5-12,-7 0 0,-4 7 56,-6-3 0,-6 4-46,1 2 1,-9 2-61,-5 2 1,1-1-20,-1 7 1,0-3 63,-5 3 0,5 3-51,-1-4 1,13 4 42,-3 1 0,6 1-40,-1-1 0,-1 1 27,6-1 0,6 0-36,4 1 0,5-2 6,-5-4 1,7 2-5,-2-6 1,5-1-1,5-4 0,5-7-6,9-3 1,4-3 15,7-2 0,1 0 1,3 0 1,2-7 96,3-3-99,4-9 10,-6 2 0,1-9 92,-4 7 0,-5-1-83,-4 5 1,-4 1 156,-6-1 0,-5 0 41,-1 1 1,-5 4-17,1 0-226,-4 7 1,-7-9 67,-4 7 0,-3 1-319,-2 4 0,0 0 299,1 0 0,-1 6 0,0 2 0</inkml:trace>
  <inkml:trace contextRef="#ctx0" brushRef="#br0" timeOffset="817">780 1130 7569,'37'0'0,"-1"0"-435,-6 0 314,-1 0 1,-1-1-1,-2-2 346,-2-2 18,-6-7-33,4 4-155,-14 0 0,-3 1 3,-10 7 0,-7 7-59,-12 3 0,-2 9 55,-13 6 1,-6 9-99,-4 5 0,0 4 19,5 1 0,0 2-84,0 3 0,0 1 18,0 4 0,0-2 53,0-3 0,0-6-38,0 6 1,1-12 46,4 7 1,5-8-11,9 4 0,4-13-2,6 3 0,7-16 176,3 1-169,3-10 1,9 0-29,3-10 0,14-10 51,6-9 1,11-10-11,3-6 1,-4-2-38,9-2 1,-6 0 30,6 0 0,-8 0 48,-2-1 1,-5 3-52,5 3 0,-6-2 66,1 7 1,2-1-31,-1 6 1,-1 6 10,-5 3 0,-1 4-1,-3 1 0,1 7-15,-7 3 1,1 4 16,-5 1 0,-1 0-7,1 0-14,0 0 1,-2 1 6,-3 4 0,-2 3-9,-3 7 1,-2-5 1,7 0 0,-7 0-5,2 4 5,3 1 1,0 0 0,5-6 1,-3 1 1,3-6-1,-3 0 0,3-4 2,2-4 0,-1 0-2,1-6 0,1 1 81,4-6-70,-4-6 0,6 8 0,-8-5 23,1 0 0,0 5-13,-1 3 1,1 2-9,0-2 1,-2 2 99,-3 3-70,3 3-39,-5-4 1,5 7 16,-3 4 0,1-2-45,-6 7 1,7-2 21,-3 2 0,4-2-5,2-3 0,0-1 59,-1 5 0,6-5-41,0 1 1,6-4 77,-2-1 0,4 0-72,1 0 0,1-5 107,-1 0 0,-4-6-90,-1 1 1,-6-1 113,2 1-96,-4-3 1,-6 6 0,-2-4 69,-1 1 1,2 5 186,-4-5-167,0 1-155,-5-6 0,-1 0 93,-4 0 0,1 7-186,-5 3 73,-1 4 1,-10 1-1,-1 0-239,-2 0 120,-1 0 1,-6 6-68,7 2 90,-4 1 1,5 4-67,-2-3 1,-2-2-142,6 1 0,-4 1-174,4 5 511,0 0 0,6-1 0,6 1 0,1 0 0</inkml:trace>
  <inkml:trace contextRef="#ctx0" brushRef="#br0" timeOffset="1027">1750 1248 7569,'19'0'0,"1"0"0,-5 0-386,-5 0 343,-1 0 1,4 7-1,-1 2 87,-2 4 1,-5 4 10,4 2 0,-5 1-131,1 9 1,1-2 61,-1 7 1,0 3 48,-5 3 1,0 2-57,0 2 1,-2-1 81,-3-4 1,2 5-61,-7 0 1,-4 0 11,-6 5 0,-1 2-17,1-2 0,-3 0-30,-6-5 0,-1-2-3,1-3 0,1-4-238,4-11 187,-4-9 1,12-4 0,-4-6-389,4-1 476,8-9 0,-5-17 0,4-9 0</inkml:trace>
  <inkml:trace contextRef="#ctx0" brushRef="#br0" timeOffset="2368">2235 1204 7569,'20'5'-627,"-1"0"470,1 0 1,-4-5 0,2 0 260,2 0 0,6-7 41,-2-3 1,-1-3-32,2-1 1,-7-1 26,1 0 1,-7 0 11,-3 1 28,-5-1 0,7 0 9,-6 1-216,0 6 1,-7-4 96,-3 7 0,-3 0-132,-6 5 1,-3 0 18,-2 0 0,1 5-50,-7 0 1,6 7-49,-6-3 1,5-1 92,-4 2 1,6 2-29,-2 7 1,4-2 41,1 2 0,2 2-78,3-1 1,-1 1 53,6-1 1,0-4 46,5 4 0,0-4 10,0-1 0,8 0 8,7-1 1,6-6 82,9-3 1,1-3-108,3-2 1,-3 0 156,3 0 0,2-7-81,-1-2 0,-1-9 50,-5-2 1,6-6-65,-1 1 0,7-2 93,-2-3 1,3-6-60,3-3 1,-1 2 15,0-3 0,0 1-17,0-5 1,-7-5-1,-2 0 1,-4-5 30,-2 5 0,-4 0-40,-1 5 1,-6 0-92,2 0 1,-6 6 65,-4 4 0,2 5-89,-7 4 1,-1 4-59,-4 6-36,0 1 1,-6 0-16,-4 5 0,-8 9 90,-1 9 1,-8 11-201,3 5 229,-4 2-15,-8 9 0,5 2-34,-3 6 1,3 0 20,1 0 0,1 7-65,0 3 1,4-4 87,1-1 1,6 0 0,-2-5 1,5 4 37,6-9 0,-3-2-63,7 3 0,0-9 105,5-2 1,2-6-50,3-8 1,8-1 67,7 1 0,6-7-73,-2-3 0,6-3 55,4-2 0,-1-2 7,6-3 1,-7-1 0,3-4 0,-4-3 84,-2 3-126,1-10 2,-1 4 1,-5-5 34,1 6 1,-7 0-22,2 1 1,-6-1 145,-4 0-132,3 1 1,-6-1 119,2 0-129,-2 7 1,-2-5-7,0 3 1,-2 4-77,-8 1 0,-3 3 86,-7 2 0,1 0-133,-1 0 0,0 2 69,0 3 1,1-2-35,-1 7 1,-3 0 45,3 4 0,-3 1-92,9 0 0,-3-1 64,2 1-90,-3 6 108,12-4 1,-7 6 32,3-4 0,3-3-48,-3 4 1,3-4 94,2-1 0,7-7-77,3-3 0,3 2 109,2-2 1,1-1-94,4-4 0,-4-1 82,3-4 0,3 2-17,-3-7 1,3 5 62,-3-5 1,-3 2-8,4-2 1,-4-3-62,-1 3 1,-2 2-15,-3-2 0,3 5 15,-3-4 0,-2 1-31,2-2 1,-5-3 25,4 3 1,-4 2-84,5-2 1,-5 2 70,5-2 0,-2-3-12,2 3 0,3-3 71,-3-2-64,3 1-9,1-8 0,1 6-4,0-4 1,0-1 11,-1 2 1,1-3-30,0 3 0,-2 2 29,-3-2 1,3 2 10,-4 3 1,0-1-31,0 0 1,-4 1-7,5-1 1,-5 0-9,5 1 0,-5-1 24,4 0 1,-4 1-27,5-1 1,-5 0 19,5 0 1,-5-4-16,5-1 0,-6-6 12,6 2 0,-2 1 28,2-2 1,3 1-21,-3-6 1,-2 6 3,2-1 1,-2 1-26,2-6 1,1 3 19,-6 2 0,5-1-148,-5 6 153,0 1-234,-5 4 159,0 7 1,0 8-64,0 10 0,-5 9 43,0 6 0,-6 3-91,1 1 0,2 2-5,-2 3 0,0 4 95,-5 6 1,1 7 17,-1 3 0,0 4-25,1 6 0,-1-4 71,0 4 0,1-8-67,-1-2 0,2-7 76,3 2 0,-1-5-15,6-5 0,0-8 19,5-6 136,0-7-158,0-4 0,6-9 32,4-10 0,3-4-29,2-11 0,1-4 129,4-11 1,-4 3-72,4-8 1,1 8 48,-1-3-83,6 4 0,-3 4 0,6 0 11,0 3 0,7 6-301,3-2 0,2 6 281,-2 4 0,10-10 0,-3 4 0</inkml:trace>
  <inkml:trace contextRef="#ctx0" brushRef="#br0" timeOffset="3437">4704 1116 6617,'-9'0'109,"-1"0"0,0 5 38,-5 0 0,1 1-91,-1-1 1,0-2-41,0 7 0,2-5-16,4 5 0,-4 0-15,3 4 1,2-2 6,-2 2 1,7-7 42,-2 8 1,3-4-22,2 4 1,0-1 6,0 1 1,7-2-23,2-3 0,4 1 12,2-6 0,6 0 20,4-5 0,3 0-12,1 0 0,0-1-1,1-4 1,-7-3 61,-4-7 1,-2 2-56,-3 3 1,-1-3-45,-3 3 45,-3-3 1,-7-2-332,0 1 0,0-1 47,0 0 258,-7 1 0,-1-1 0,-7 0 0</inkml:trace>
  <inkml:trace contextRef="#ctx0" brushRef="#br0" timeOffset="3927">5087 204 7004,'-9'15'-494,"1"0"458,3 0 1,4-1 35,-4 1 0,-2-5 223,2 0 0,-4 4-51,4 6 0,-7-1-85,2-4 0,2 0-37,-2 0 1,2 1-3,-1 3 0,-5-2 68,5 2 0,0-2-46,0-3 1,-1 1 4,-5 0 1,2 0 7,3-1 0,-3-6-31,3-3 17,-3 3 0,-1-6-118,-1 3 0,0-8 30,1-2 0,-1-7-40,0 3 1,2-4 10,3-2 0,-3-5 59,3 1 0,2-1-29,-2 5 0,7-4 20,-2-1 0,4-1-77,1 1 1,0 4 73,0-4 0,0-1-69,0 2 1,5-1 63,-1 5 0,8 1-6,-2-1 1,3 0 33,1 0 0,1 1-58,0-1 134,0 0 0,-1 2-104,1 3 1,-5-1-39,0 6 0,-1-1 52,6 1 1,0 3-73,-1-3 0,1-1 24,0 1 1,0-2-11,-1 2 1,1 4-126,0-4 1,-1-2-83,1 2 257,-7 0 0,12 12 0,-4 1 0</inkml:trace>
  <inkml:trace contextRef="#ctx0" brushRef="#br0" timeOffset="4586">6233 1130 7761,'-6'14'124,"-4"-5"1,-5 4-17,-5-3 1,-2 3-142,-8 2 1,-6 5 40,-3-1-22,3-6 0,-5 0-4,7-3 0,-5 2 71,5-3 0,4-1-98,6-3 1,4-3 98,-4 3 0,6-5-106,-2-5 1,9-3 44,1-7 0,6-1-59,0-4 0,2-3 47,2-6 1,0 0-1,0-1 0,6-4 69,4 0 1,8-7-50,2 2 1,-1-2 70,-4 2 0,6-7-60,4 7 1,-2-6-6,1 11 0,1 0 16,4 5 0,1 1-196,-1 3 0,2-1-106,3 7 1,-8-1-416,4 5 694,-4 7 0,3-5 0,1 5 0</inkml:trace>
  <inkml:trace contextRef="#ctx0" brushRef="#br0" timeOffset="4768">6086 807 7569,'-15'23'0,"1"-3"0,-8-9 308,-2-1-290,3 0 0,-5-1 0,4 0 15,0-3 0,2 4-459,-5-5 0,7 1 426,-1-1 0,3 3 0,1 7 0</inkml:trace>
  <inkml:trace contextRef="#ctx0" brushRef="#br0" timeOffset="6206">6351 910 7569,'23'-7'-735,"4"4"682,-2-7 1,3-4 52,1-6 0,2-6 0,3 1 478,-3 4-258,12-7 0,-12 12-202,3-3 39,-3 2 1,-8 7-42,-3 1 59,-4 5 0,-8 6-125,-3 13 1,-5 3 71,-5 11 1,-8 2-49,-7 8 0,-6 2 49,2-7 0,1 2-129,-2-1 0,7-9 78,-1 3 1,4-4-51,5-1 38,-3-3 16,12-6 32,-6-7 0,10-1-16,7-7 0,0-12 19,10-2 0,1-6-15,-2 0 1,6 2 26,-5-6 1,4 6 5,-4-2 0,4 1 1,-4 4 0,1-3 44,-1 8-61,-4 4 1,5-6 29,-6 7 0,-5 1-22,-1 4 0,-4 1-27,5 4 1,-7-2 25,2 7 1,-3 0-100,-2 5 1,0-1 59,0 1 1,0 1-8,0 4 0,5-4 19,0 4 0,0-9-4,-5-1 1,1-2 11,4 2 1,-2 2-16,7-8 0,0 6 104,5-5 1,-1 0-90,1-5 1,1-2 96,4-2 1,-2 0-68,7-6 1,-1 1 0,5-6 1,1-5 13,-1 1 1,1-7-16,-1 1 0,0-3 19,1-1 1,1-2-15,3-3 1,-3-4 108,3-6-123,-2 0 1,-5-2 0,-1-1 88,-1-2 1,-2-2-57,1 2 1,2 3 7,-6-3 0,3 4-54,-8 1 1,1 0 40,-11-1 1,5 8-120,-6 3 0,1 3 72,-5 1-96,-6 7 0,-2 4 99,-7 9 1,0 7-151,1 12 1,-6 9-2,0 17 0,1 2-13,4 7 0,0 5 49,1 0 0,-1 5 40,0-5 1,1 5 168,-1-5-165,0 7 13,7-11 1,-5 13 107,3-5 1,2-2-97,-2-2 1,5-5 62,-4-5 1,5-3-46,-1-6 1,4-7 4,1-4 34,0-3-32,0-7 1,6-9-12,4-10 1,3-10 5,2-4 0,4-4 41,1-1 0,0-2-34,-6-4 0,1 4 32,0-3 1,4 5-17,1 4 1,4 2 1,-4 4 0,6 7 10,-1-3 1,1 11-16,-2-1 1,2 3 5,-6 2 1,0 2-5,-6 3 1,-4 3-4,0 6 0,-7 3 1,2 2 0,-5 4 0,-5 7 0,-3-1-1,-7 0 0,5-1 0,1-3 0,4 1-1,-5-7 1,5 1 0,-5-5 1,7-1 0,-4 1 0,7 0 0,0-5-8,0-1 1,0-4 6,0 5 0,0-5-8,0 5 0,7-7 8,3 2 1,5 1-1,4-1 0,-1 0 58,7-5 1,-1 0-57,5 0 0,1 0 187,-1 0-173,-6 0-5,5 0 0,-7-1 70,4-4 1,1 1-50,-7-5 1,1 4 70,-5-5 0,4 5-49,1-5 0,-2 0 7,-8-4 1,3 4 19,-4 0 1,3-1-31,-2-9 0,1 4 29,-6-4 1,5-1-25,-5 1 1,0-1-103,-5 2 0,0 2 97,0-2 1,0 7-137,0 2 0,-7 7-53,-3-2 1,-3 4-7,-1 1 1,-1 6 14,0 4 0,0 5 49,1 4 1,-1-1-25,0 7 0,6-2 31,-1 1 1,7 4 89,-2-4 1,-2 2-81,2-1 0,0 1 115,5-6 1,0 4-4,0-4 0,5-1-73,0-4 0,7-2 98,-3-3 1,4 1-46,2-6 1,5 0 84,-1-5 1,7 0-57,-1 0 1,-2-1 78,1-4 0,-1-4-93,2-5 1,2-1 16,-2 0 1,8-6-57,1-3 1,5-6 46,-5-4 1,7-4-58,-2-6 1,-1-6 44,1-4 0,-6-3-38,1-2 1,-3 0 22,-1 0 1,-3 5 70,-2 0 1,1 5-69,-6-4 1,-1 5 3,-4-1 0,-5 5-106,-1 5 0,-5-2 109,1 7 0,-4 4-326,-1 6 197,-6 6 0,-4 3-51,-10 10 0,4 12 65,-4 8 0,-1 9-46,2 15 1,-6 7 14,5 13-157,1 0 207,4 6 0,0-3 37,1 7 0,4-3-63,0 3 0,2 6-44,-2-6 1,2 4 60,3-9 0,3-2-108,-2-8 1,4-5 70,4-10 1,0-5-197,6-9 304,-1 3 0,3-14 0,-1 4 0,4-1 0,1 4 0,4 5 0</inkml:trace>
  <inkml:trace contextRef="#ctx0" brushRef="#br0" timeOffset="9123">9584 851 7569,'15'5'0,"0"0"0,0 0-411,-1-5 436,1 0 1,0 0 0,1 0 177,4 0 1,-2-8-150,6-7 1,-1-6 41,1-9 1,4 1-38,-3 0 0,-2 1 33,1 3 0,-11 1-46,2 9 0,-9-3 47,4 8-115,-7 4 1,2 3-81,-10 12 0,-4 9 85,-11 17 1,-4 4-142,-11 10 0,4 3 51,-3 7 1,-4 0-12,-1-1 1,3 3 77,2 3 1,3-4-3,1 4 1,1 3-118,0 1 0,1-2 123,3-3 1,3-4 91,2-5 1,5-3-88,1-7 1,0-12 135,10-2-124,-1-11-55,5-4 68,6-21 124,2-11 1,12-14-140,0-3 0,6-5 15,-2-10 1,4 3-4,1-3 1,1-2 102,-1 2 1,2-5-105,4 5 1,-4 5 117,3 5 1,-3 7-59,-2-3 0,1 6-45,-1 4 0,0 4 32,1 6 1,-6 1-65,1-1 0,-7 7 56,1 3 1,-2-2-1,-3 2 0,-4 1-122,0 4 1,-5 6 87,5 4 0,-5-2-33,4 2 0,-5 0 31,1 4 1,-2 1-22,2 0 21,-4-1 0,8 1-10,-5 0 0,0-7 17,6-3 0,-6-2 0,6 2 0,0-3 37,5 3 0,-1-9-41,1-1 0,5-6 24,-1 1 0,1-8-17,-5-1 1,1-6 7,4 6 1,-4-6 0,3 5 1,-2-4 27,-2 4 0,-1-4 10,1 4 0,0-1 8,-1 1 0,-1 4 10,-3-3 1,3 2-12,-3 2-39,3 1 1,-3 1 49,0 3-138,-7 3 100,4 7 1,-7 2-105,0 3 0,0 5 41,0 9 1,-2-2-107,-3 2 0,3 2 98,-3-1 1,4 0 9,1-6 0,0 1 70,0 0 1,1-1-69,4 1 0,4-2 99,5-3 0,-1-2-32,-3-3-16,10-3 0,-11 4 4,11-6 1,-4 0 6,-1 0 0,0-1 11,0-4 0,-6-2-25,1-3 0,-2-3 34,2 4 0,2-5-17,-8 0-2,8-1 0,-6 0 16,4 1-54,3-1 0,-9 2 6,5 3-11,-5 4 3,2 6 0,-4 0 17,3 0 1,-4 1-110,4 4 0,-3-2 94,-2 7 1,0 2-106,0 7 1,0-2 86,0 2 0,0-3 17,0-1 1,6-5 11,4 0 1,-2-2 19,2 2-49,0 3 0,5-12 0,-1 4 0,3-3 105,2-2 0,-2 0-41,2 0 0,2-2 23,-1-3 1,4-3-48,-4-6 0,5-1 49,-6 0 0,6-1-52,-6-4 1,7 2-4,-1-6 0,1-6-7,-1-4 1,1-7 16,-7 2 0,3-3 13,-3-2 1,-3 1-17,4 4 0,-4-2 32,-1 7 0,0-5-33,-1 4 1,0 1 74,-5 5 1,3-4-45,-7 3 1,4-2 5,-4 7 0,0 2-92,-5-1 0,0 6 79,0-2 0,-1 9-158,-4 1 1,-3 7 42,-7-2 1,0 7-63,0 7 1,1 3 67,-1 12 1,0 1-4,1 4 1,-1 7-31,0 3 1,1 4-7,-1 1 0,5 0 35,0 0 1,5 0-18,-4 0 0,4 2 105,-5 3 0,7-5-69,-2 0 1,3-1 103,2-9 1,0-1-57,0-9 0,2 2-27,3-6 1,1-1 11,4-4 1,3-7 2,-3-3 0,8-3 81,1-2 0,1 0-85,-5 0 0,-1-5 101,1 0 0,5-6-87,-1 1 0,1-3 80,-5-2 0,-1-1-61,1-4 0,0 9 83,-1-4 0,-4 4-75,0-4 1,-2 0-5,2 0 1,3 6 12,-3-1 0,-2 7-1,2-2 1,0-2 2,4 2 0,1 0-5,0 5 1,-1 0 0,1 0 1,0-1-3,-1-4 0,1 3-92,0-3 1,1 2-8,4-2 0,-4 2 45,4-7 0,1 2 43,-1-2 0,-1-3-7,-4 3 0,4-3 7,1-1 1,0-1 0,-6 0 0,1-1-9,0-4 1,4-1 9,1-4 1,1-2-6,-1 2 0,1-3 15,3-1 0,4-5-17,-3-1 1,1-4 78,-2 5 0,-1 0-69,-3 4 0,-5 1 91,-1-1 1,-1 6-78,-8-1 1,5 7 24,-5-1 1,0 7 34,-5 3-118,0 5 0,-2-2 11,-3 6 0,-3 1-11,-7 4 0,-1 0-88,-4 10 0,4-4 70,-3 9 0,1 3-67,-2 1 1,4 4 40,-4 2 0,4 1-70,1 3 1,2 3 94,3 8 1,-3-1-13,3 0 1,-1 1 30,1 4 1,-1 2-30,6 3 1,-5-3 109,5-7 0,0-5-95,5 0 1,0-11 84,0 1 0,0-9-67,0-1 1,2-2 12,3-3 0,-2-4-1,7 0 0,0-7 11,4 2 0,1-3 8,0-2 0,4-2-21,1-3 1,-1-1 9,-4-4 0,1-3-10,4 3 0,-7-3 68,7-2 1,-7-4-59,6-1 0,-7-1 88,-2 1 1,-1 2-76,6-6 1,-5 4 33,0-4 0,-2 6-34,2-2 31,3 4-59,-5 1 34,7 1 1,-6 5 5,1 4-6,-7 4-40,4 1 36,0 0-30,-6 0 1,6 1 55,-7 4-28,0-3 93,0 5-96,0-1 0,-2 2 18,-3 7 1,4 0-13,-4-1 0,-4 1-9,0 0 0,-3 4 15,2 1 1,-3 1-45,4-1 0,0-4 1,0 4 0,4-4 38,-5-1-22,7-1 8,-4 1 16,7 0 0,0-5-12,0-1-10,0-5 15,0 2-11,7-6 0,-4 0 6,7 0 0,0 0-26,4 0 24,1 0-14,0 0 1,-1 0 8,1 0 1,5 0 42,-1 0 1,2 0-41,-1 0 0,-4-5 56,4 0 0,1-4-47,-1 4 1,-1-5 42,-4 5 1,1-6 41,4 1 0,-4 2-68,4-2 0,-4 5 18,-1-5 1,0 5-11,-1-5 1,1 5 67,0-4 1,-1-1-61,1-5 0,-3 2 19,2 3 1,-2-6-32,7 6 1,-7-6 15,-2 6-74,-1-3 59,6-2 0,-5 7 24,0 3-118,-7-3 1,5 6 88,-3-2 0,-3 0-44,3-1 1,-2 4 42,2-4-124,-4 3 102,12 2 1,-11-1 6,3-4-59,3 3 47,-6-4 1,6 4-10,-3-3 0,-2 3 6,7-3 43,-7 4-41,10 1 1,-5 0 0,2-5 38,0 0 0,-5 0-26,5 5 54,-7 0-53,3 0 1,-1 2-18,0 3 0,0-2-10,-5 7 0,-1-5 25,-4 4 1,1-4-28,-5 5 0,-1 0 19,-5 5 1,0-1-37,1 1 1,-1 0 30,0-1 0,1 1-62,-1 0 1,0-1 38,0 1 0,1 0-1,-1 0 0,0-6 6,1 1 1,4 0-5,0 5 0,5 1 27,-5 4 0,7-4-34,-2 4 28,4-4 0,-4-1 0,0-1-13,2 1-11,1 0 0,2-1 27,0 1 1,5-5-1,0 0 1,6-2-11,-1 2 0,5-4-3,4-6 1,-1 0 7,7 0 1,-1 0-8,6 0 1,-1-1-241,0-4 160,7 3 0,-10-11 0,2 5-346,-5 0 0,0-5 1,-8 3 436,3 3 0,-10-6 0,6 5 0</inkml:trace>
  <inkml:trace contextRef="#ctx0" brushRef="#br0" timeOffset="9316">12936 57 7569,'8'0'-1245,"-1"0"1245,-7 0 0,0-6 0,0-2 0</inkml:trace>
  <inkml:trace contextRef="#ctx0" brushRef="#br0" timeOffset="14210">1 3321 7569,'1'8'-535,"4"-3"703,-3-4 0,6-2-34,-3-4 0,3-3-32,7-7 1,-2-6-23,-3-4 0,8-3 57,-4-1 1,6-2-51,0-3 1,-3 3 26,8-4 0,-2 4-70,1 2 1,2 1-12,-6 4 0,1 2-61,-1 8 0,-9-1 67,4 0 1,-4 7-130,4 3 106,0 4-56,0 1 0,-7 8 52,-3 7 0,-4 1-211,-1 8 1,0 2 28,0 9 1,-6 1 38,-4 3 0,-3 2 103,-2-7 1,5 5-40,1-4 1,4-6 52,-5-5-99,7-6-92,-4-3 171,7-8 0,2-20 42,3-7 0,8-3-9,6-6 0,1 3 75,-5-9 1,6 6 54,3 4 1,-2-1-87,-3 7 0,-3-1 70,-1 5 0,0 2-44,0 3 1,-1 4 22,1 6 0,-5 0-32,0 0 1,-7 6-175,2 4 1,-2 8 48,2 2 0,-3 1 30,2-1 0,-2 1-54,-2 3 1,2 3 70,3-8 0,-4 1 6,4-6 1,-2 0-56,2-5 185,-3 4-134,11-11 0,-5 3 164,7-10-154,-7-3 35,5-7 1,-6 0 23,2 1-63,4-1 23,-4 0 0,0 2 43,1 3-43,-6 4 0,4 6 37,-3 0-38,-4 0 0,7 0-67,-3 0 1,-3 2 20,3 2 1,1 0-8,-1 6 1,5-6 16,-5 6 14,6-6 2,-2 9 1,5-10 11,1 7 1,0-7-22,-1 2 1,3-4 17,2-1 1,-1 0-12,7 0 1,-7 0 30,1 0 1,4 0-20,2 0 0,-4-1 4,-2-4 0,-1 3 88,2-3 1,-4 4-71,4 1 47,-4 6 0,-1-4-29,0 3-34,-1-4 1,1-1 13,0 0 0,0 0 12,-1 0 1,-4-1-16,0-4 0,4-2-1,6-2 0,0-6 27,-6 0 1,3 0-24,2-4 1,-2 3 43,2 1 1,-7 0-38,-3 0 1,-4 1 62,5-1 1,-7 5-19,2 0 104,-3 1-141,-2-6 1,-7 2 1,-2 3 0,-4 4-107,-2 6 0,-5 0 66,1 0 0,-7 0-157,1 0 0,4 1 50,1 4 1,-1 2-142,1 2 1,1 4 72,4-3 0,0 8-270,1 2 1,1-1-17,3-4 463,-3 0 0,11 6 0,-4 2 0</inkml:trace>
  <inkml:trace contextRef="#ctx0" brushRef="#br0" timeOffset="15215">1838 2953 7569,'15'0'-843,"-1"0"1031,-5 0 1,-1 0 106,-3 0 60,-4 0-29,6 0 1,-20 0-315,-7 0 0,1 0 55,-1 0 0,-1 2 40,1 3 0,-4 1-269,4 4 0,-1 1 67,1-6 0,4 7-13,-4-2 1,9 1 35,1-1-161,0 9 175,2-2 0,2 6-25,6-4 0,0-2 55,0-3 1,6-1-8,4-3 1,8-2 68,1-3 1,8-3-65,-3 3 0,4-4 120,1-1 0,1-5-60,-1 1 0,0-8 121,1 2 1,-6-4 2,1-6 1,-7 4-20,1-4 1,-2-1-22,-3 1 1,0-1 12,-5 1 0,3 4-17,-7-4 1,0 4-21,-5 1 1,-2 1-95,-3-1 0,2 2 50,-7 3 0,-1 4-245,-9 6 0,4 0 96,-4 0 1,2 0-239,-2 0 1,4 6 76,-4 4 1,9 1-78,1-1 1,5 3 96,-4-3 0,5 3-51,-1 2 79,4 0 216,1-1 0,0 1-36,0 0 1,6-7 40,4-3 0,3 1 134,2-1 0,0 2-65,-1-2 0,3-2 118,2 7 1,-1-5 27,7 4 0,-1-4-127,6 5 1,-6 1 40,1 9 0,-7-2-66,1 7 0,-3 6-16,-1 8 0,-7 2-26,-3-2 0,-3 8-15,-2-3 0,-2 9-25,-3-4 0,-3 1 58,-7-1 1,-1-3-15,-3 3 0,1-3 4,-7-2 0,7-2-28,-2-3 1,-1-4 23,2-11 0,-1 1-66,5-11 0,6 3 49,-1-12 0,5-1-8,-5-4 0,7-6 14,-2-4 1,3-9-9,2-6 0,2-9 78,3-5 0,3-4-69,7-1 0,1 2 60,4 2 0,2-5-49,8 5 1,-1-5 96,1 5 0,4 3-39,0-2 0,12 0 1,-2-6 1,7 1-38,-7 0 1,2 0 10,-12 0 0,0 3 26,-4 7 1,-6-4-19,1 14 1,-8-6-61,3 11 0,-8-1 49,-3 6 0,-1 4-157,2 0 63,-3 7 1,-2-5-160,0 3-21,0 3 0,-7-3 71,-3 10 1,-2-2 15,-2 7 1,-4 0 3,3 5 0,2-1-61,-2 1 1,2 0 46,-2-1 0,2 1-29,3 0 0,3-1 95,-3 1 1,4 0 7,1 0 1,0-1 113,0 1 1,1-5-77,4 0 0,0-7 156,10 2 0,-4-4-60,9-1 0,3 0 125,1 0 0,10-1-51,6-4 0,4 2 11,5-7 1,3 0-70,7-5 126,-7 1-154,5 5 0,-11-2-92,3 6 1,-5-5 66,-5 5 1,4 0-299,-4 5 0,2 0 127,-2 0 0,2 0 136,-7 0 0,13 7 0,-1 1 0</inkml:trace>
  <inkml:trace contextRef="#ctx0" brushRef="#br0" timeOffset="16309">4910 2556 7569,'-10'5'-90,"1"0"1,-1 0-135,-5-5 0,-5 7 231,1 2 0,-7-1 158,1 2 1,2 0-213,-1 5 1,4 1 79,-4 4 0,4-2-39,-4 6 1,6-1 35,-2 2 0,9 2-26,1-2 0,5-2 45,-5 1 1,7-6-3,-2 2 1,3-4-13,2-1 0,7-5-10,3-1 0,4-5 47,6 1 0,3-5-36,6-5 0,2-4 65,4-5-49,-4-7-22,5-2 1,-7-5 23,0 3 0,-4-2 23,-1 2 0,-11 2 5,2-1 0,-5 4 37,0-4 0,-4 6-56,-6-2 0,0 4-85,0 1 1,0 5 79,0 0 1,-6 6-176,-4-6 0,-3 7 102,-2-2 0,-1 3-194,-4 2 1,2 0-5,-6 0 1,6 7-17,-2 2 0,-1 4-134,1 2 0,1 0 73,4-1 0,5 1 290,0 0 0,7 0 0,-2-1 0,4 1 0,1 0 0,0-6 0,0 1 0,8-5 0,7 5 0,1-5-22,8 5 1,-1-7 59,2 2 0,7 1 121,-2-1 0,-2 2-33,-4-2 1,-4-2 99,4 7 1,-6 0-14,2 4 0,-6 1-97,-4 0 1,-2 6 8,-3 3 0,-3 4-171,3 2 0,-4 5 66,-1 5 0,-4-1-61,-1 5 0,-12 3-13,3 12 1,-4 0 94,3 0 1,-8 0-30,-6-1 0,-2 1 4,-9 0 1,8-7-43,-2-3 0,2-8 45,3-2 1,1-8-166,4-1 1,3-9 44,6-11-361,0-4 298,0-6 1,7-8-384,3-7 547,4-6 0,1-15 0,0-1 0</inkml:trace>
  <inkml:trace contextRef="#ctx0" brushRef="#br0" timeOffset="18786">5145 2880 7569,'15'8'-567,"-2"5"451,-3-3 1,3-2 137,-3 2 0,3-5 253,2 4 1,4-5-43,1 1 1,1-4-109,-1-1 0,2-1-4,8-4 1,-1-5-106,1-10 1,-1 2 87,0-6 0,-6 4-6,-3-4 1,-1 4 13,-4-4 0,2-1-5,-13-4 1,6 4-11,-5 1 0,0 1-1,-5-2 0,0-1-111,0 7 1,-2 1 74,-3 8 0,-4-2-172,-11 7 1,-1 1 51,-4 4 1,-2 6-70,2 4 0,-3 3 16,-1 2 0,0 1-59,-1 4 0,7 1 49,4 3 0,2 4 35,3-3 1,1 2 15,3 3 0,3-2-11,7-4 0,0 2 84,0-6 0,2 4-62,3-4 1,5-1 101,9-4 1,-1-2-1,7-3 1,1 1-14,8-6 1,-3 0 59,3-5 0,-3 0-58,-1 0 0,-2-1 79,-4-4 0,2 1-56,-6-5 0,4-1 10,-4-5-19,6 0-19,-10 1 1,7-6 39,-3 1 1,-2-8-10,6 3 1,-4-4-1,4-1 1,1-7 37,4-3 0,1-4-49,-1-1 1,1 0 59,-1 0 1,0 0-47,1 0 1,-3 1 7,-2 4 1,-4-2-4,-6 7 1,0 0-52,-1 4 51,-6 1-63,-1-1 1,-7 6-77,0-1 1,0 7-74,0-1 0,-2 3 45,-3 1 1,2 7-73,-7 3 1,1 3 12,-6 2 1,-5 8 92,1 7 1,-6 6-9,6 9 1,-6-1-40,6 0 0,-1 6 28,5-1 1,1 5 3,-1-5 0,0 7 28,0-1 0,6-3-7,-1 2 0,2 0 16,-2 6 0,3-1-32,7 0 1,0-5 99,0 0 1,0-6-85,0 1 1,2-8 92,3-1 0,8-12 15,7 2 0,4-6-24,-4 1 1,6-3-10,-2-7 0,4 0-24,1 0 1,-4-2 100,-1-3 1,-1-1-50,2-4 1,-2-3 177,-4 3-207,-2-10 9,4 4 0,-7-12 61,1 4 1,-5 1-91,0-2 0,-2 3 4,2-3 0,-2 4-70,-3 6 1,-4 5 108,4 0-119,4 7 0,-6-3 81,7 6 1,-6 0-71,6 0 0,-5 0 20,5 0-48,0 6 0,4 1 84,1 3 1,2-4-1,2-6 0,-3 5 55,4 0 0,-2 0-64,2-5 0,-2-5 64,6 0 1,-4-5-52,4 5 0,-6-6 82,2 1 1,1-3-66,-1-2 0,1 2 14,-2 3 0,-2-1 0,2 6 1,-2-5 1,-3 5 1,-4 0 5,0 5-13,0 0-4,4 0 0,-4 0-9,0 0 1,-5 0 23,5 0-16,0 0 1,4 0-1,1 0 1,-5 0-2,0 0 0,-1-4 23,6-1 1,-5 0 1,0 5 0,-5 0 121,4 0-132,-5 0 0,2 6-28,-6 4 0,0 3 34,0 2 0,0 6-53,0 4 0,-5-3 48,0 3 0,-4-2-78,4 1 1,-5 2 33,5-6 0,-5 5-7,5-6 1,-1 2 2,1-1 0,3-4 15,-3 4 1,4-4 15,1-1 0,0-5-28,0 0 80,0-1-64,0 6-5,6-7 69,2-1 0,7-7 23,0 0 0,-1 0-64,1 0 0,5-5 85,-1 0 1,1-8-77,-5-2 1,4 0 39,1-4 0,-1-2-26,-4 1 0,1-6-1,4 1 0,-4-2 20,4-3 1,-4 1-4,-1-1 1,-5 3-11,0 2 0,-2 4 51,2 6-146,3 1 115,-12-1-276,6 7 183,-1 1 0,-4 9-70,3 3 1,-3 3 88,-2 7 0,-2 4-108,-3 1 0,3 6 19,-3-2 0,-1 4 16,1 2 0,0-6-3,5 1 1,0-7 32,0 1 1,0 2 82,0-1 0,5-5-78,0-6 1,6-5 108,-1 1 0,5-4-88,4-1 0,-2 0 114,2 0-93,-2 0 111,-3-6 0,6-2-98,0-7 0,-2 0 87,-9 0 1,4 1-71,-3-1 1,-2-5-30,2 1 24,-7-1 1,11 6 1,-13-1 21,4 0-14,3 0-4,-6 7 0,4 0 3,-6 3 1,2 4-114,3-4 0,-3 5 101,2 5 1,-2 3-104,-2 6 1,0 6 56,0 0 1,-5 1-134,0-1-3,0-4 140,5 12 1,0-12-45,0 4 1,0-4-23,0-1 224,0-7-168,0 5 1,2-12 173,3 4-170,3-3 0,7-2 119,0 0 1,-1-2-92,1-3 1,0 2 24,-1-7 0,1-1-7,0-9 0,-1 4 21,1-4 1,1-1-20,4 2 0,-4-1 45,4 5 0,-4 1-35,-1-1 168,-7 0-158,5 7-11,-5 1 0,2 7 9,0 0 1,-7 2-103,2 3-20,-3 3 109,-2 13 0,0-4-74,0 2 1,0 3 26,0-3 1,1 1-18,4-6 1,-1 0 29,5-5 61,-5 4-60,9-11 1,-5 5 112,7-7 1,-1 0-105,1 0 0,0 0 111,-1 0 1,6-2-86,0-3 0,1-3 54,-2-7 0,-1-4-54,7-1 1,-7-6 2,1 1 1,3-9-18,-3-5 0,7-2 23,-1 2 0,1-9-4,-1 4 0,2-3-2,-2 3 1,-2-5 109,1 0 0,-4-2-101,4 2 0,-6-3 160,2-7-780,-4 7 615,-1-5 1,-7 13 13,-3 0 1,-3-1-39,-2 6 1,0 8 101,0 2-276,-7 9 0,-3 6 64,-9 9 1,2 6-46,-2 9 1,2 8 334,3 16 0,-6 4-371,0 6 0,1 3 41,4 7 1,5-5 45,1 10 1,-1-3 95,-5 2 0,5 1-79,0 0 1,6-5 53,-6 0 1,6-7-39,0 2 0,-3 2 103,2-2 1,0-7-47,5-7 139,0-4-128,0-9 1,0-7 0,7-16 20,3-14 1,-2-6-34,2-9 0,-1-4 66,6 0 1,-2-1-61,-3 6 0,8 1 40,-3 4 1,4-3-33,1 8 0,-2-1 6,6 6 0,1 4-28,4 0 0,1 7 0,-1-2 1,-6 3-11,-4 2 0,-4 7 28,-5 3 1,1 9-9,-6 6 1,-1 2-2,-9 3 1,1-1 13,-5 1 1,0-3-15,0-2 1,-3-4 21,7-6 0,-5-1-14,6 1 1,-3-5 3,2 0 0,3-5 5,-2 4-7,2-5 1,2 2 34,0 1 0,0-4-32,0 7 1,2-5 15,2 5 0,5-6-13,5 6 0,-2-6 20,2 0 0,-2 3 21,8-2 0,-4 0 5,-1-5 0,-1 0-32,1 0 0,0 0 81,-1 0-82,1 0 1,0-7 10,-1-3 0,-4-3-35,0-1 0,-2-3 34,2-2 1,1-4 31,-6-7 0,7-1 5,-2-3 1,1-2 6,-1-3 1,3-3 30,-3 2 1,-2-7-64,2-2 0,-2-2 5,2 2 1,1 2 9,-6-7 0,5 8-108,-5 2 1,4 7 73,-4 7 1,0 12-128,-5 4 0,2 9 23,3 0 1,-4 16-69,4 9 1,-5 14-32,-5 10 1,-1 2 86,-4 8 0,-1-2-57,6 2 1,-5 3 46,5-3 1,-5-2 40,5 2 1,0 0-40,5 5 1,-4-2 113,-1-3 1,0-5-16,5-10 1,0 0 57,0-9 1,1-4-3,4-11 0,-1-2-46,5-3 0,1-4 95,5-6 1,0-2-64,-1-2 0,6-10 90,-1-5 1,8-2-67,-3 1 0,4 4 70,1-4-82,1-3-36,-1 7 1,0-5 24,1 6 0,-1 0-234,1 1 1,-1-1 78,0 0 0,-1 5 114,-3 1 0,2-1 0,-4-5 0</inkml:trace>
  <inkml:trace contextRef="#ctx0" brushRef="#br0" timeOffset="19079">7865 1763 7569,'5'9'-142,"-1"1"198,1 0 1,-5 0 489,0 0-1231,0-7 596,0 3 1,0 1 0,0 1-1</inkml:trace>
  <inkml:trace contextRef="#ctx0" brushRef="#br0" timeOffset="20347">10628 2159 7569,'0'9'-317,"0"-1"0,-2-5 489,-2 2 0,-3 6-19,-3-1 1,-4 3-7,-1 2 1,0 0-105,-4-1 1,2 6-75,3-1 0,-6 3-10,0-3 1,6-1 57,4 7 1,0-6-37,-5 6 0,7-6 62,3 6 1,-1-5-101,1 4 0,0-6 23,5 2 0,6-4-6,4-1 1,3-7 25,2-3 0,5-4 0,-1-1 0,7-6-54,-1-4 0,3 0 59,1-4 0,-4 2 15,-1-7 0,-6-3-20,2 3 1,-4-3 17,-1 3 1,-6 3-20,1-4 0,-7 2 52,2-2 0,2 4-43,-2-4 0,0 9 10,-5 1-152,0 7-60,0-4 0,-5 19 139,0 3 0,-2 7-36,2-2 1,4 4 38,-4-4 0,3 5 8,2-6 1,0 6 108,0-6 0,0 1-72,0-5 1,7-1 111,3 1 0,3-7-67,1-3 1,1-3 101,0-2 0,1 0-60,4 0 0,-2-7 33,6-3 1,-4-8-67,4-1 1,-1-6 33,2 6 1,6-11-33,-7 6 1,7-11 0,-6 11 0,2-10-53,3 9 0,-1-6 51,1 7 1,-3-4-33,-2-1 0,1 6 22,-6 3 1,1 4 71,-1 1-72,-4 7 0,5 1 76,-6 7-126,-7 0 0,0 7 54,-3 3 0,-3 3-30,3 1 1,-4 3 26,-1 2 1,-5-1-100,0 7 0,-4-6 82,4 6 1,-2-5-137,2 4 1,4-6 20,-4 2 1,-2 1 34,2-2 1,0 1 91,5-5 1,0-1-61,0 1 0,0-5 77,0 0 0,7-7-66,3 2 0,3-4 54,1-1 1,3 0-34,2 0 1,3-6 141,2-4 1,4-3-25,-4-2 0,4-1-30,2-4 1,-1 2 14,0-6 1,-6 6-48,-3-2 0,-4 2 61,-1-1 1,-7 3-54,-3-4 0,-3 9-20,-2 1 0,0 0 19,0-5 1,-7 5-144,-3 1 1,-9 5 30,-6-1 0,2 4-91,-1 1 0,1 1 46,-2 4 0,-2 4-179,2 5 0,4 3-532,1 2 813,4-3 0,-5 12 0,-2-5 0</inkml:trace>
  <inkml:trace contextRef="#ctx0" brushRef="#br0" timeOffset="20880">11804 2262 7569,'38'-14'-81,"-4"-1"121,3 0 1,-6-4 0,2-1 82,-7 2 0,0 3-31,-6 6 0,-5-3 228,-5 7-419,-1 0 1,-1 13 71,-3 7 1,-3 6-55,-2 9 0,-7-1 4,-2 1 1,-4 4-22,-2 0 1,0 0-13,1-4 1,4-1 72,0 1 1,7-3-55,-2-2 1,3-2 68,2-4 0,0-7 5,0 3-32,0-4 79,7-3 1,6-1-11,6-7 0,3-2 89,-3-3 0,2-3 1,4-7 1,3 1-90,-4-1 0,2 0 23,-1 0 1,1 1-9,-6-1 1,1 5-3,-2 0 2,-2 7 0,4-8-39,-6 6 0,-6 0-24,1 5 1,-5 7-15,5 2 0,-7 6-63,2 5 0,2-4 62,-2 4 1,1-2 27,-1 1 1,3-3-8,7 4 1,-1-5 82,1-5 1,5 1-82,-1-6 0,8 0 120,-3-5 0,-1-2-81,1-3 1,6-5 13,4-9 1,-1 3 53,-9-4 0,2 4-54,-6 1 0,0-1 86,-6-4 1,-6 4-74,-3-4 1,-3 4 84,-2 1 1,-2 0-82,-3 1 1,-3-1-6,-6 0 1,-6 0-49,0 1 1,-6 6-105,2 3 1,-4 3-58,-1 2 0,4 0 72,1 0 0,1 2-328,-2 3 0,-1 3 419,6 6 0,1 8 0,4 1 0</inkml:trace>
  <inkml:trace contextRef="#ctx0" brushRef="#br0" timeOffset="21147">13127 1248 7569,'0'15'-311,"5"4"-39,0 1 0,0 8 499,-5 1 1,-2 7-32,-3 8 0,-1 2-141,-4 3 0,-3-2 55,3 7 1,-3 0-99,-2 5 0,0 0 111,1-1 0,-1 6-122,0 0 0,2 0 16,3-6 0,-3-5-207,4-4 268,2-10 0,-6 3 0,5-4 0</inkml:trace>
  <inkml:trace contextRef="#ctx0" brushRef="#br0" timeOffset="21606">13274 2277 7569,'23'-8'-368,"-7"-5"-106,-6 3 0,0-3 503,4-2 0,-4-1-39,0-4 1,-2 2 287,2-6 1,1 6-81,-6-2 0,0 4 125,-5 1-264,0 1 1,-6 5-106,-4 4 0,-8 10-57,-2 5 0,-1 5 99,2 4 0,1-1-112,-7 7 1,7-1 22,-2 6 0,6-1-34,4 1 1,-1-1 68,6 0 0,-5 1-103,5-1 1,0 1 124,5-1 1,0-1-7,0-4 1,2 2 80,3-6 0,3 0-55,6-6 1,3-1 134,2-3 0,-1-3-83,7-7 0,-6 0 88,6 0 1,-1-7-65,6-3 0,-1-3-17,1-1 1,-1-1 8,0 0 1,-4 0 9,-1 1 1,-6 4-42,2 0 0,-4 7 60,-1-2-115,0 3 0,-1 2 59,1 0 0,0 5-67,0 0 1,4 7 56,1-3 1,-1 4-67,-4 2 1,5-2 7,-1-3 0,2 3-8,-1-3 1,1-2-326,4 2 376,3-7 0,1 10 0,9-5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6T11:34:23.651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4954 911 7569,'0'10'-527,"0"0"395,0 0 0,0 0 1,-2-2 236,-3-2 1,-3 6-8,-7-2 1,1-2-83,-1 2 1,-5-6 36,1 6 0,-2-5-99,1 5 1,4-7 69,-4 2-24,4 3 0,1-6 16,0 3 1,7-5 40,3-5-37,-3-3 0,7-9-11,-4-2 0,5 1 97,5-7 1,3 6-79,6-6 1,3 1 110,2-6-101,-2 1 0,6 0 0,-6-1 41,3 1 0,5 1 3,-6 3 1,1-2-26,-6 2 1,-5 4-97,-4 1 0,1-1 85,-1 2 0,-2 1-104,-8 8 1,-3-2 52,-7 7 1,-6-1-439,-3 1 286,3 3 0,-6-4 157,8 6 0,-7 6 0,3 3 0</inkml:trace>
  <inkml:trace contextRef="#ctx0" brushRef="#br0" timeOffset="951">5380 764 7569,'15'0'-312,"0"-6"1,-6 3 0,1-6 367,2 3 0,-4-4 213,2 5-21,-7-6-247,3 3 64,-6-1 0,-1 3-55,-4 6 1,-3 0 48,-7 0 1,0 0-116,1 0 0,-6 6 64,0 4 0,-4 3-107,4 2 1,1 0-31,4-1 1,-3 1 80,3 0 0,-3 0 43,9-1 1,-3 1-18,2 0 0,4-1 60,6 1-58,0 0 1,1-1 27,4 1 1,3-7-24,7-3 100,6-3-86,2-2 0,7 0 114,-1 0 0,0-2-103,1-3 1,-1-3 123,1-7 0,-1 1-107,0-1 0,2-1 61,4-4 0,-3 2-39,8-6 1,-6 4 21,5-4 0,0-6-12,5-4 1,-4-7-19,-1 2 0,-5-4 29,5-1 0,-11 0-21,1 0 0,-2 0-26,2 0 0,-1 1 24,-4 4 0,-3 2-101,-6 2 0,0 4 98,0-3 1,-6 8-106,1 1 1,-7 7 83,2-1 0,-3 2-145,-2 3 1,-2 6 46,-3 3 1,-4 3 34,-11 2 0,4 3-51,-4 7 0,-1 0 57,1 10 0,-4 2-40,4 3 1,-1 3 26,1 1 1,2 2-44,-6 3 1,4 4 40,-4 6 0,-1 5-76,-4 0 107,6 0 0,-3 0 0,6 0-3,2-2 1,4-2 23,4-6 1,-2 0-46,8-10 1,-1 2 87,5-11 0,1 0-71,4-6 0,3-1 77,7-3 0,6-3-6,4-7 0,3 0 1,1 0 0,0-7-29,1-3 1,-6-4 82,1-6 1,-1 2 20,6-6 0,-1-1-91,0-4 1,1-6 58,-1 1 0,5-7-35,1 2 0,1-2 39,-2 2 1,-3-2-28,3 7 0,-4-5-21,-6 4 1,2 1-42,-6 5 1,0-1 49,-6 1 1,-1-1-116,-3 1 1,-3 1 59,-7 4 1,0 3-141,0 6 0,-7 5 92,-3 0 1,-3 7-60,-1-2 0,-8 12 82,-2 7 1,1 3-56,-2 7 0,8 1 27,-3 4 0,-3 7 5,-1 3 0,1 0-13,-2 6 0,6-1 18,-6 14 1,5 0 10,-4 10 1,4-1-9,-4 2 0,6 3-117,-2-4 0,-1 2 112,1-1 1,1 3 95,4-4 0,-4 3-53,-1-3 1,0-2-26,6-8 0,-6 0-32,1-5 0,-3-2 42,3-7 1,2-1-122,-2-4 1,2-3 69,3-7 1,4-6-223,0-3 290,7-4 0,-4-3 0,7 0 0,0-1 0,0-1 0</inkml:trace>
  <inkml:trace contextRef="#ctx0" brushRef="#br0" timeOffset="1159">6247 1103 7569,'-1'22'0,"-4"-2"0,-3-5 398,-7-6-324,-6 5 0,3-6 0,-7 6 105,-1 1 1,-3 0-372,-6 0 1,3-2 146,-7-4 1,-1 4-857,-4-3 901,0-3 0,-6 6 0,-3-5 0</inkml:trace>
  <inkml:trace contextRef="#ctx0" brushRef="#br0" timeOffset="-2644">15 1279 7569,'-8'0'-350,"1"0"0,9-2 585,3-3 1,3-8-99,7-6 1,1-7-46,4 1 1,1-8 109,3-1 0,2-2-59,-6 2 0,5 3-11,-6-3 0,6-2-25,-6 1 1,1 6-165,-5 4 1,-1 3 14,1-3 0,-2 4-118,-3 6 1,1 0-521,-6 1 307,0-1-464,-5 7 443,0 1 394,0 7 0,-6 13 0,-3 4 0</inkml:trace>
  <inkml:trace contextRef="#ctx0" brushRef="#br0" timeOffset="-2368">0 1000 7569,'22'0'0,"-5"0"0,8 0 0,-1 0-167,6 0 96,6-7 0,1-1 197,7-7 0,2 1 302,3-1-285,-3-6 1,6 4 1,-3-2 1,-3-4-27,3-2 0,-5 2 3,-5-1 1,-3 4-100,-6-4 1,-8 6 86,-2-2 0,-5 2-159,-6-1 1,-2 2 92,-7-2 0,0 2-85,0 3 1,-2 4 94,-3 0 1,-8 2-284,-6-2 1,-9 4 81,-1 6 0,-1 0 69,-4 0 0,3 6-1348,2 4 1426,-1 3 0,1 8 0,-1 2 0</inkml:trace>
  <inkml:trace contextRef="#ctx0" brushRef="#br0" timeOffset="-1676">750 867 7569,'15'0'-293,"-1"0"1,6 0 0,1 0 375,2 0 20,-5-6 1,5 3 0,-5-6 31,1 3 1,6-6-60,-5 3 1,1-3-5,-2 2 1,-2-1 10,2 6 0,-7-1-5,-2 1 1,-6 3-35,6-3 14,-7 3-6,4 2-167,-7 7 0,0 1 95,0 7 1,-7 0-101,-2-1 1,1 1 32,-2 0 1,0-1-6,-5 1 1,5 5 50,1-1 0,4 1-180,-5-5 176,7-1 1,-4 1 56,7 0 0,0-6 91,0 1-139,0-7 0,7 4 119,2-7 0,5 0-94,0 0 1,3 0 127,2 0 0,-3-2-68,4-3 0,1-1 17,-1-4 1,1-3-14,-1 3 1,-2 2 6,6-2 1,-6 2-9,2-2 1,-4-1 10,-1 6 1,-1-1-109,1 1 0,-5 3 123,0-3-177,-7 3-111,4 2 162,-7 7 0,0 1-73,0 7 1,-5 0 5,0-1 47,0 1 0,5 0 97,0-1 1,2 1-74,2 0 1,5-7 90,5-3 1,6 1-77,-1-1 0,8 0 125,-3-5 1,2 0-51,-1 0 1,3-2 55,-4-2 1,-1-3 17,1-3 1,-1-3-89,2 3 1,1-3 51,-7-1 1,1-1-40,-5 0 0,-1 1 94,1-1 1,-7 5 40,-3 0-181,3 0 40,-6-4 0,-2 4-84,-10 0 1,-8 7-2,-1-2 0,-6 3-159,6 2 1,-8 0-195,3 0 1,1 5 157,-1 0 1,6 2-236,-2-2 476,4-4 0,1 12 0,0-5 0</inkml:trace>
  <inkml:trace contextRef="#ctx0" brushRef="#br0" timeOffset="-485">2043 823 7569,'30'0'-486,"-1"0"374,-6-6 1,5 2 0,-4-5 236,4-3 0,2-6-12,-1-1 0,5-7 45,1 1 1,-1-4 44,-5-6 0,1 4-96,-1-3 0,0 3 7,1 2 1,-6 1-1,1 3 1,-7-1-156,1 7 0,-7-1 97,-2 5 0,-7 5-117,2 1 1,-4 4-20,-1-5 0,-6 7-31,-4-2 0,-5 3 49,-4 2 0,-4 7 19,-6 3 1,-1 7-84,1 3 0,-1 6 49,1-1 0,0 4-49,-1 5 0,6-1 44,-1 6 0,6-1-44,-6 1 1,7 2 76,-2-7 0,-1 5 2,2-4 1,-1-1 30,5-5-24,1 1 0,4-2 1,2-2 35,1-2 0,2-6-49,5 2 0,0-4 104,0-1 0,2-2-45,3-3 1,8-4 48,6-6 0,8-2-33,-3-2 0,-1-5 1,1-5 1,-4-6 50,5 1 1,-6-3-67,6 3 0,-6 2 6,6-2 1,-7 7-1,1 3 0,-1 0 15,2 0 1,-4 2-12,4 7 1,-9 0-27,-1 0-8,0 0 1,5 0-7,-1 0 1,-4 5-45,0 0 1,-2 6 61,2-1 1,3-2-9,-3 2 1,3-2 0,1 2 1,1-2 20,0-3 1,4-3-23,1 3 0,1-4 94,-1-1 1,-4 0-23,4 0 1,-2 0-20,1 0 1,-2 0 42,2 0 0,-2-6-55,-3-4 1,1 2 49,0-2 1,-1 0-38,1-5 0,0 2 19,-1 4 0,0-4 33,-5 3-36,4-3-44,-4-2-2,-1 0-50,-2 1 66,-6 5 0,-8 3-103,-7 6 1,-1 0 49,-8 0 0,1 6-100,-2 4 1,-1 3 61,6 2 0,-4 0-52,4-1 1,1 1 39,4 0 0,0-1 27,1 1 1,-1 5 81,0-1 1,2 1-124,3-5 95,4-1 0,6 1-40,0 0 1,11-5 110,4-1 0,10-5-88,-1 0 1,2-2 119,-1-2 0,7 0-56,-2 0 0,4-5-30,0 0 1,-1-4 138,6 4-93,0-7 0,5 4 0,1-5 97,-1 3 0,-2-3-109,-3 3 0,-3-3-34,-6-1 1,-3 4 36,-2 0 0,1 0-56,-6-5 1,-2 1 21,-9-1 0,4-3-1,-3 3 1,-2-6-79,2 11 80,-6-6-4,2 8 0,-6-2-145,0 0 141,0 7 0,-2-4-111,-2 7 0,-6 0 96,-10 0 0,2 2-194,-6 3 162,6-3 0,-10 11 1,5-4-147,0 5 1,2 0 96,6 1 0,-3 0 24,4-1 1,-4 6-8,8 0 1,-2-1 1,3-4 0,2 0 86,7-1 1,0 1-81,0 0 1,7-2 120,2-4 1,6 3-75,5-7 0,3 0 2,6-5 1,-5 0 88,1 0 0,-1 0-51,6 0 1,-6-7 64,1-3 0,-2-3-46,1-1 1,4-1 144,-4 0-176,-2 1 1,5-1 0,-2-1 39,3-4 1,-4 4-54,1-4 0,-6 5-2,6 5 1,-6-3 15,6 4 1,-7 2 9,2 2 1,1-1-69,-2 1 0,1 0 75,-5 5-120,-1 0 86,1 6 0,-7 3-113,-3 5 1,-3 6 22,-2-1 0,-2 1-38,-3-5 0,4 4-24,-4 1 0,-2 0 50,2-6 0,0-4-194,5 0 0,0-5 289,0 5 0,0-7 0,0 3 0</inkml:trace>
  <inkml:trace contextRef="#ctx0" brushRef="#br0" timeOffset="2991">7129 720 7811,'-5'15'-415,"1"0"245,-1-7 0,3 3 1163,-3-6-361,3 0-660,-4-5 67,-1 0-725,6 0 451,-6 0 1,7 0 0</inkml:trace>
  <inkml:trace contextRef="#ctx0" brushRef="#br0" timeOffset="14798">1941 2925 7569,'6'8'-248,"4"-3"200,3-10 0,8 0 0,4-8 319,2-3 1,3-7-41,-1 4 1,2-9-105,4-2 0,-4 1-43,3-5 0,-3 1 5,-2-1 0,4 4-110,-4 1 1,4 1 69,-8 9 0,-4-6-101,-2 6 0,-2 5 13,-3 10-21,-5-5 1,2 9 36,-6 0 0,0 7 27,-5 8 0,-5 6-161,0 3 0,-11 4 39,1 2 1,-3-1-20,3 0 0,1 1 52,-1-1 1,2 1-30,3-1 1,-1-5 36,6 1 0,-5-7 0,5 1 1,-5-2 113,5-2-101,0-7 1,7-2 25,3-6 1,3-6-8,7-4 1,6-10 91,4-4 1,7-4-50,3-1 1,4-6 76,-5 1 1,4 0-15,-9 4 1,4 7-21,-9 4 0,-3 3 234,-1 1-147,-4 7-66,-1 1 1,-5 7-23,0 0 0,-7 2-68,2 3 0,-4 3 71,-1 7 1,-4 1-175,-1 3 0,-2-2 15,2 2 0,2-2 3,-7-3 1,7 1 47,-2 0 0,3-5-29,2-1 100,0-5 0,2 2-45,3-6 0,-2 0 84,7 0 0,0 0-63,4 0 1,3-6 35,2-4 0,-2-2-5,2 3 1,-2-4-6,-3 3 0,1 3 79,0 2-1,-6 4-72,1 1 18,0 0 0,5 0-17,-1 0 0,-4 6-24,0 4 0,0-2 25,5 2 0,-6-5-34,1 5 1,0-5 64,5 4 1,4-5-38,1 1 0,6-4 56,-1-1 0,2 0-57,3 0 1,6-1 115,3-4 1,2-3-95,-2-7 0,-3-5 49,-7 1 0,-1-3-35,-4 3 0,3 1 73,-8-7 0,1 6-38,-6-6 1,1 6-7,0-6 1,-2 6-108,-3-6 0,-2 7 93,-3-2-123,-4 4 1,4 3 106,-10 3 1,-3-1-175,-6 6 1,-1 0 28,0 5 1,0 0-15,1 0 1,-1 5 49,0 0 1,1 6 26,-1-1 0,5 2 32,0-3 0,2 9-32,-2-3 1,-3 5-17,4-1 0,-3 2 25,2 4 1,-1 1 18,6-6 0,0 4-15,5-4 1,0-1 57,0-4 0,7-2-10,2-3 0,6 1 7,5-6 0,-2 0 56,6-5 0,-4 0-51,4 0 1,1-6 93,4-4 1,1-5-61,-1-5 0,0 3 177,1-8-193,-1 1-15,7-6 0,-3-1 76,6-3 0,0-4-12,5-6 0,0-5 3,0 0 1,-6 0-69,-4 5 1,2-5 41,-1 0 0,-3 0-251,-7 5 89,-4 6 55,-6 2 0,-1 4-90,1 2 1,-2 4-56,-3 12-163,-4-1 245,-6 7 0,0 3 45,0 10 0,-1 5-179,-4 9 0,-3 6 94,-7 9 1,-1 3-33,-4 8 0,4-1 35,-4 0 0,2-3 39,-1 3 0,2-3-16,-2 8 0,-3-2 92,3 2 1,4-8-46,5 3 1,2-10 92,-2 0 1,-1-4-40,6-6 1,0-7-41,5-8 0,3-5 119,7 1 1,0-12-62,10-8 1,2-8 148,3-11 1,8-3-44,1-7 0,7-1 52,-2 1 1,5 0-68,5 0 1,3 2-172,7 2 1,0 5-493,0 5-408,-7 1 966,-1-1 0,-6 1 0,1 0 0,1-1 0,1 1 0,1-1 0</inkml:trace>
  <inkml:trace contextRef="#ctx0" brushRef="#br0" timeOffset="15540">4792 2278 7569,'23'-6'-85,"-3"-4"122,3-3 0,-6-3 18,8-4 17,-7-3 1,10-6 62,-4-1 0,2-4 47,-1 0 1,1 0-248,-6 4 1,-2 2 74,-9 4 1,-2-2-121,-7 6 1,0 5 80,0 6 0,-8 5-73,-7 0 0,-1 4-9,-9 4 0,2 9-20,-1 7 1,-4 6 21,4-1 0,1 4 70,-2 5 1,6 2-54,-6 4 1,7 2 50,-1-3 0,1 9-17,-2 1 0,4 6 13,-4-1 1,4 2 75,1-3 0,0-2-27,1-7 0,1-1 8,3-4 1,3-5 52,7-9-79,0-4 0,7-8 29,3-3 1,3-5-14,1-10 0,6-3 75,-1-7 1,3-5-66,-3 1 1,-2-6 4,2 6 0,-2-1-15,-3 5 0,-1 1 1,-3-1 1,3 7-1,-3 3 1,-2 3 6,2 2 1,-5 0-39,5 0 0,-5 2 32,4 3 1,-4 3-45,5 7 0,-5-1 28,5 1 0,-2 0-2,2-1 1,3 1 1,-3 0 0,-2-1-5,2 1 1,-1-2 45,6-3 1,0 1-39,-1-6 0,1 5 76,0-5 0,-5 0-65,-1-5 1,1 0 76,5 0 0,-5 0-60,0 0 1,-1 0-13,6 0 1,0 0 3,-1 0 1,3 0 14,2 0 0,-2 0-37,2 0 0,3 0 26,-3 0 0,2 0 58,-1 0 0,1-2-58,4-3 0,2 4 99,-2-4 0,-2-3-52,1-2 1,1-2 42,4 3 1,-4-9-21,-1 3 1,-1-3-22,2 3 0,-4 1 283,-6-1-273,-1-6 1,-6 4-87,-3-2 0,-5 4 53,-5 5 0,-9 4-132,-11 6 0,-9 0-12,-5 0 1,3 6-109,1 4 0,0-2 41,0 2 1,6-2-135,4 2 1,2 1 303,-1-6 0,-4 13 0,5-1 0</inkml:trace>
  <inkml:trace contextRef="#ctx0" brushRef="#br0" timeOffset="15966">5968 2411 7569,'10'0'0,"0"0"-267,-7 0 129,4 0 406,-7-7-254,0 6 1,-2-6 60,-3 7 1,-3 0-117,-7 0 1,0 7 66,1 2 1,-1 4-88,0 2 0,1 0 65,-1 0 1,0 1-97,1 3 1,0-1 7,5 7 0,-3-5 37,7 4 1,0-6 29,5 2 0,2-4-4,3-1 0,5-1 59,9 1 0,-1-5-58,7 0 1,-1-7 157,6 2 0,-1-4-82,1-1 1,-1-6 107,0-4 0,1-3-38,-1-2 1,-4-1 21,-1-4 0,-6 2-22,2-6 1,-6 6-2,-4-2 1,-2-1-107,-3 2 1,-5-1 80,0 5 1,-6 2-224,-9 3 0,-5 4 59,1 6 1,-7 0-284,1 0-1,2 1-13,-1 4 0,4 4 361,-4 5 0,6 1 0,-3 0 0</inkml:trace>
  <inkml:trace contextRef="#ctx0" brushRef="#br0" timeOffset="16201">6600 1867 7569,'21'-30'0,"-4"8"-521,2 2 389,-2 4 1,-3 1 340,1 0 1,-5 7-131,0 3 1,-7 5-5,2 5 1,-4 5-114,-1 10 0,-6 4 110,-4 10 1,-5 2-136,-4 3 1,2 4 75,-2-4 0,-4 8-124,-1 2 1,1 0-5,-2-4 0,-3 4-88,-1 0 1,-4 4-128,9-4 330,-4 0 0,5-11 0,2-2 0</inkml:trace>
  <inkml:trace contextRef="#ctx0" brushRef="#br0" timeOffset="16451">6615 2514 7569,'15'8'-565,"-1"-3"369,1-4 0,1-7 135,4-4 0,1-3 247,4-2 1,4 1-99,0-1 0,1 0 57,4 0 1,-9 6-127,-6-1 19,-2 7 0,-3-2-109,1 10 0,-7 3 106,-3 6 1,-10 8-252,-5 2 1,-9 4-48,-6 1 263,-3 1 0,-7 6 0,-3 1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6T10:38:21.251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471 1441 7569,'-15'6'-180,"5"-4"-269,0 3 658,1-4-52,-6 6 0,0-6-149,1 4 1,-1-3-2,0-2 1,0 0 11,1 0 0,-6 0-6,1 0 0,-6 0 67,5 0-273,1 0 217,4 0 1,-4 0-122,-1 0 42,0 0 0,6 0-82,-1 0 0,-1 0 71,-4 0 1,4 0-132,-4 0 1,9 0 49,1 0 1,7-2-138,-2-3 284,3 4 0,-5-12 0,-1 5 0</inkml:trace>
  <inkml:trace contextRef="#ctx0" brushRef="#br0" timeOffset="641">471 1367 7218,'0'-8'-797,"0"0"868,0 3 0,0-3-12,0-7 0,5 0 1,-1 1 1,8-3-1,-2-2 1,-2 1 9,2-7 0,-2 1 51,2-6-80,3 1 1,-7-5-5,4-1 1,1-5 2,-6 0 1,5-2-98,-5-2 0,5 1 103,-5 4 1,5-3-110,-6 2 0,8-2 89,-2-2 0,3 0-75,1 0 0,1 0 52,0-1 1,0-5-16,-1-4 1,1 3 47,0 2 0,-6 4-15,1 1 1,-2 6 30,2 4 0,-3 8-38,-7 1 1,0 12-32,0-2 54,0 4-81,0 3 0,-2 1 57,-3 7 1,2 0-29,-7 0 1,5 0 13,-5 0 0,6 0-3,-6 0 6,0 0 0,-5 0-7,1 0 1,-6 5 31,0 0 1,-6 0-24,2-5 1,-11 5-3,-4 0 1,0 6-22,-5-1 0,3 3-2,-8 2 0,-1-6-150,1 1 0,4 0 55,6 5 1,2-2-363,-3-3 478,5 3 0,-1-5 0,-2 7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6T10:38:36.824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603 2852 7569,'-14'9'-783,"-1"-5"537,0 5 1,0-8 183,1 4 0,-1-3 84,0-2-14,1 0 0,-1 0 17,0 0-10,1 0-30,-8 0 25,6 0 1,-10 0 14,6 0-79,-6 0 62,3 0 1,-6 0-69,-1 0 65,1 6 1,0-4-40,-1 3 0,2-4-43,4-1 67,-4 7-193,12-5 179,-5 4 24,6-6 0,0 0 0,1 0 0</inkml:trace>
  <inkml:trace contextRef="#ctx0" brushRef="#br0" timeOffset="878">691 2823 7569,'-8'0'-479,"2"0"1,4 0 346,-3 0 1,4-2 102,-4-3 48,3-3 0,-3-6 5,0-1 1,0-1-4,5-4 1,0 2 69,0-6-67,7-1 1,-4-6 12,7-3 0,-5 1 0,5-6 1,-6 5-9,6-6 0,-2 1 5,2-5 0,3 0-35,-3 0 1,5-2 34,4-3 1,-2-3-59,2-7 1,4-6 22,2-4 0,-4 4-6,-1 1 0,-6 4-19,-4 1 0,-2 7 34,-3 3 1,-3-2-24,3 2 1,-5-2 16,-5 2 1,3 4-7,-3-4 0,-1 3 3,1 2 0,0 0-2,5 0 0,0 4 2,0 1 1,0 2-1,0-3 0,0-2 4,0 3 1,0-4-4,0-1 1,5 2-11,0 3 1,1-4-1,-1 4 0,-3 3-29,3 2 0,-2 3 34,2 1 0,-4 6 7,4-1 0,-3 6-8,-2-6 1,0 7 1,0-1 0,0 2 8,0 3-1,0-1 1,0 0 23,0 0 1,-2 2-27,-3 4 1,4-4 17,-4 3 0,3 2-14,2-2 1,-1 2 33,-4-2-9,3-3-1,-4 5-15,-1-7-6,5 0 0,-6 2-1,3 3 0,4 2 11,-4 3 28,-3 4-36,-1-12 1,0 11-2,-1-3 1,5-2 18,-5 3-15,7-8 0,-9 9-2,8-7-2,-8 7 1,9-9-9,-7 7 1,5-4 7,-5 4 0,5-5-9,-4 5 0,1-1 7,-2 1 0,-5 3-14,0-3 1,1 2 21,-6-2 0,-3 3-2,-1-3 1,-4 4-11,-1 1 0,4 5 4,1 0 1,-1 1-14,-4-1 1,1-2 11,3 7 1,-2-5-8,2 5 1,-4-5 6,-6 4 0,-1-4-51,-3 5 0,2-5-5,2 5 1,4-5-109,-3 5 1,5-7-292,4 2 449,4-4 0,6-1 0,1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6T10:38:26.819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4616 1220 7569,'0'15'-745,"0"0"718,0-1 332,0-5-195,0 4 1,0-10 338,0 7-333,0-7-54,0 4-68,7-7 1,-4-5 17,7 0 0,4-7 53,6 3 0,8-9 2,1-2 0,7-6-30,8 1 0,7-4 28,3-5 0,-2 1-11,2-6 0,-12 0-5,2-6 1,-9 1 6,-1 0 0,-5 0-35,-4 0 1,-4 5 11,-6 0 1,-1 6-6,1-1 0,-5 8-85,0 1 0,-7 6 89,2-6 1,-3 7-49,-2-2 1,-2 6 36,-3 4 1,2-1-155,-7 6 1,-1 0 2,-9 5 0,2 0-12,-7 0 1,3 6 2,-3 4 1,-3 10 80,4 4 1,-4 4-25,-1 1 0,-1 7 15,1 3 1,1 4 35,4 1 0,-1 0-34,10 0 0,-3-1 25,9-4 0,2 3 8,2-2 1,4-5 3,1 0 1,6-4 5,4-2 1,5-4-23,4-1 0,6-6 59,9 2 1,-1-4-52,6-1 0,-5-7 83,5-3 1,-6-4-76,1-1 1,2 0 70,-1 0 0,4-6-42,-5-4 0,5-1 11,-4 1 0,4-3 75,-5 3 1,0-1-47,-4 1 0,-1-3 54,1 3 1,-8-3-72,-2-2 1,-4 0 50,-1 1 0,-2-1-36,-3 0 0,1 1 7,-6-1 0,0 0-35,-5 1 0,0 4-3,0 0-57,0 0 1,-6-3 73,-4 3 0,-3 4-41,-2 6 1,0 0 25,1 0 1,-6 1-63,0 4 0,-4 3 49,4 7 1,1 0-74,4 0 0,-3-1 42,3 1 0,-3 5-1,9-1 1,2 2-16,2-1 0,4-4 24,1 4 0,1-4 12,4-1 0,5 0-12,9-1 1,4-1 2,7-3 1,1 2-1,3-7 0,2-1 54,3-4 1,-3 0-1,-6 0 1,-1 0 10,0 0 0,1 0 64,-1 0 0,-1-6-95,-4-4 1,9-3 68,-4-2 0,4 1-55,-3-1 1,-1-5-9,0 1 0,-4-1 15,-1 5 0,-6 1 2,2-1 0,-9 0-20,-1 1 1,-5-1-12,5 0 0,-7 5-54,2 1 70,-3-1 1,-2 0-74,0 0 62,0 7 1,-7-4-26,-3 7 0,-3 0 21,-1 0 1,-6 2-16,0 3 0,-6 3 10,2 7 1,2 0-32,3-1 1,-2 6-37,1-1 1,5 1 55,6-5 1,0 1-47,0 4 1,-3-4 37,7 4 0,0-4-32,5-1 1,0-1 23,0 1 0,2-5-2,3 0 1,3-5 1,7 4 0,4-5 3,1 1 1,6-4 27,-1-1 0,7 0-29,3 0 0,0-6 105,0-4 0,-4-3-92,3-2 1,-3 4 113,-1-4 0,-1 4-57,0-9 0,-4 2 60,-1-2 0,-4 4-29,4-4 1,-6 4-29,2 1 0,-4 1 11,-1-1-13,6 0 0,-4 2-19,2 3 13,-9 4 0,-2 6-22,-3 0 38,-3 0-149,4 0 71,-6 6 1,0-2-95,0 5 0,-1 1 48,-4 5 0,1 0 55,-5-1 0,5 1-31,-1 0 18,4-1 0,1 1 6,0 0 1,0-5-9,0-1 0,1-4 24,4 5 1,5-7 8,10 2 1,-2-3 7,6-2 0,1 0 7,4 0 1,0 0-29,1 0 1,-6-2 66,1-3 1,-2-1-61,1-4 1,-3-3 75,-6 3 0,0-4-63,0-6 0,-2 4 34,-4-4 0,3 4 6,-7 1 0,5 5 63,-6 0-139,1 1 55,-5-6 0,-1 5-79,-4 0 1,-3 7 68,-7-2 0,-6 3-96,-4 2 0,2 5 80,-1 0 1,-1 5-125,-4-5 1,4 5 16,1-5 1,4 4-47,-4-4-43,6 7 0,-3-4 81,6 7 1,7-6-275,3 1 91,3 0 187,2 5 1,2-2 106,3-3 0,5-4-55,9-6 1,-1 0 70,7 0 1,-2 0 12,1 0 0,2 0 71,-6 0 0,4 0-32,-4 0 1,4 0 21,-4 0 0,0 5-73,-6 0 0,1 2 98,0-3 1,-6 3-39,1 3 0,-2 3 16,2-3 1,-2 3-71,-3 1 1,-3 6-4,3 0 1,-4 6-58,-1-2 0,0 9 69,0 1 1,-4 7-49,-1-2 0,-8 5 37,-2 5 1,-1-3-34,-9 3 1,-4-2 11,-6 2 1,-5-5-19,0 1 0,-2-3-6,-2-8 1,6-1-3,4-9 1,3-4-198,1-10 0,3 1 223,2-6 0,-3 0 0,6-5 0</inkml:trace>
  <inkml:trace contextRef="#ctx0" brushRef="#br0" timeOffset="-4096">192 897 7090,'0'10'154,"0"0"0,0-1-64,0 6 1,0 0 24,0-1-59,-7 1 0,4 6-24,-7 4 1,5 3 40,-5 1 1,5 0-118,-4 1 1,0 4 72,0 0 0,-4 6-89,3-6 0,2 7 3,-2-2 0,5-3-71,-5-2 0,7-8-32,-2-1 0,3-12-100,2 2-82,0-10 1,7-1 341,3-8 0,3-11 0,1-8 0</inkml:trace>
  <inkml:trace contextRef="#ctx0" brushRef="#br0" timeOffset="-3271">265 1323 7569,'8'0'-1117,"-1"0"1166,-1 0-42,2 0 0,7-1 91,0-4 0,0 1-68,-1-5 1,1-1 32,0-5 0,4 0-27,1 1 0,4 1 25,-4 3 1,4-3-22,-4 3 0,5 4 1,-6 1 1,1-2-9,-6 2 0,1 0 8,0 5 1,0 0-62,-1 0 1,-1 2 56,-3 3 0,2-2-83,-8 7 0,1-5 66,-5 5 0,0-1-104,0 6 1,0 0-37,0-1 85,0 8 0,5-6 11,0 4 0,0-9-28,-5-1 38,0-7 0,2 4-29,3-7-9,-4 0 0,12-7 33,-3-3 1,-2-3 42,2-1 1,-5 4-28,5 0 0,-5 2 2,4-2 0,0 2 68,0 3-84,4 3 49,-4-4 1,4 7-31,-3 4 0,1-1 4,-6 5 0,1-4 0,-1 5 1,2 0-10,3 5 0,1-6-7,-6 1 1,6-2-4,-1 2 0,-2 2 5,2-8 0,0 6 5,5-5 0,-1 2 2,1-2 1,0-4-4,-1 4 1,1-3 6,0-2 1,0 0-7,-1 0 1,1 0 13,0 0-10,-1 0 1,1 0 1,0 0 0,-5 0 10,-1 0 1,-4 0-9,5 0 6,-7 0-4,10 0 3,-4 0 0,5 0-6,1 0 0,0 0-3,-1 0 0,-4 0 1,0 0 1,5 5-2,4 0 0,1-1 10,-5-4 1,-1 5 1,1 0 1,1 0 42,4-5 1,-4 0-47,4 0 1,1-1 75,-1-4 0,4 1-66,-4-5 0,1-1 49,-1-5 1,-4 2-8,3 3 0,-4-3 1,-5 3 0,-2-3 1,-3-1 1,-3 4-19,3 0 0,-5 0-3,-5-5 0,-3 6 8,-7-1 1,-2 7-34,-2-2 1,-4-2 22,-6 2 1,-1 0-81,1 5 0,1 0 25,4 0 0,-3 7-108,8 3 0,-6-2-360,6 2 309,-1-1 0,7 6-216,3 0 1,4-5 388,6-1 0,0 1 0,0 5 0</inkml:trace>
  <inkml:trace contextRef="#ctx0" brushRef="#br0" timeOffset="-2994">2073 485 7569,'0'15'-613,"0"0"403,7 0 0,-6-6 361,4 1-21,-3 6 0,-2 1 2,0 2 0,-5 4-114,0 2 1,-5 3-70,5 1 1,-6 5 94,1 0 1,2 7-123,-2-1 1,2 2 104,-2 2 0,-3 0-162,3 0 0,2-1-48,-2-4 0,5 2-67,-4-7 0,5 0 250,-1-4 0,10-1 0,3 1 0</inkml:trace>
  <inkml:trace contextRef="#ctx0" brushRef="#br0" timeOffset="-2259">2308 985 7569,'8'7'-138,"5"1"1,-11 2 308,3-1-125,-3-5 1,-2 9-164,0-3 71,0-4 1,-5 7 38,0-3 1,-5 3-85,5 2 1,-5-1 38,5 1 0,-4 0 95,4 0 1,-5 1-115,5 4 0,-1-4 79,1 3 0,3-2-33,-3-3 1,3 1 25,2 0 1,0-5-5,0-1 0,7-5 2,3 1 1,3-4-2,2-1 0,4 0 2,1 0 1,6 0-1,-2 0 1,4-1 43,2-4 1,-1 1-41,0-5 1,1-1 26,-1-5 0,-6 2-19,-3 3 1,1-3 25,-2 3 0,-1-3-7,-8-1 1,3-6 3,-3 0 1,-2 1-1,2 4 1,-7 0-14,2 1 1,-3-1-10,-2 0 1,0 6 35,0-1-105,0 7 78,-7-4 0,-1 7-65,-7 0 1,1 2-4,-1 3 1,5 3-8,0 6 1,2 1-45,-2 0 1,-1-1 79,6 1 0,-5 2-28,5 2 1,1-3 13,4 4 0,0-4 17,0-1 1,1-2-26,4-3 0,-2 1 70,7-6 0,0 5-26,5-5 0,1 0 8,4-5 1,-4 0 24,4 0 0,1 0-45,-2 0 1,6-5 59,-6 0 1,6-6-49,-5 1 0,4 2 26,-4-2 0,4 0-19,-4-5 0,1 1-1,-1-1 0,-2 2-11,6 3 1,-6-1 0,2 6 0,-4-5-16,-1 5 1,-1 0 29,1 5-31,0 0 1,-2 7 16,-3 3 0,-4 3-43,-6 1 1,5 1 36,0 0 0,5-1-36,-5 1 1,6 0 32,-1-1 0,-2-4-3,2 0 1,0-7 20,4 2 0,1-3-22,0-2 0,-1 0 25,1 0 0,1 0-20,4 0 1,-2 0 18,6 0 0,-4 0-13,5 0 1,-1-2-134,5-3 1,7 2-159,4-7 292,2 0 0,2-4 0,0-1 0</inkml:trace>
  <inkml:trace contextRef="#ctx0" brushRef="#br0" timeOffset="-2042">2852 441 7569,'-5'15'116,"0"0"0,-6-1-16,9-5 39,-4-3-159,6-6 0,0 0 0</inkml:trace>
  <inkml:trace contextRef="#ctx0" brushRef="#br0" timeOffset="1185">8335 1059 6656,'15'8'14,"-1"-2"0,1-6 150,0 0 1,-1 0-88,1 0-60,0 0 22,-1-6 1,8 3-19,2-7 13,4 0 1,3-5-9,3 1 0,2-1 23,3 0 1,-3-4-32,-6-1 1,-2 0 17,-4 6 1,-3-1-65,-6 0 71,0 1-10,-7-1 1,-2 0 1,-7 2-11,-4 3 1,-8 4 8,-7 6 0,-11 0-6,2 0 1,-10 0-32,-1 0 1,0 0 31,0 0 0,-1-2-126,7-3 0,0 2-20,4-7 1,3 0-119,2-4 0,4-1-137,6 0 1,2 5 372,3 1 0,-3-1 0,5-5 0</inkml:trace>
  <inkml:trace contextRef="#ctx0" brushRef="#br0" timeOffset="1634">9187 809 7295,'15'0'-376,"0"0"1,1-7 128,4-3 224,-4-3 1,12-8 325,-4-3 1,4-4-85,2-1 1,1-3-86,3-2 1,-5-2-38,1-3 0,-3 1-29,-7 4 1,0 3-29,-6-3 1,-1 3-89,-3 1 0,2 1-168,-7 0 167,-1 6 0,-4 2-17,0 6 0,-1 7 25,-4 3 0,-3 11-54,-7 9 1,0 3 37,1 11 1,-3-1-55,-2 11 0,1-4 57,-7 4 0,7-2-8,-1 3 0,-3 4-8,3 0 1,-1 0 26,6 5 1,-6 3 25,0 2 0,-4 3-29,4 2 0,-1 0 21,1 0 0,-1-6-24,-3 1 0,1-5 20,3 5 1,4-6-15,-4 1 1,9-9-4,1 0 1,7-14 45,-2-2 0,3-6 0,2-3 0,0 0 0</inkml:trace>
  <inkml:trace contextRef="#ctx0" brushRef="#br0" timeOffset="2034">9878 485 7411,'0'10'-40,"0"0"1,-6-5-27,-4 5 0,-8 0 14,-2 4 12,-6 1 0,8 0-7,-6-1 0,6 3 63,-2 2 0,4-2-36,1 2 0,2 2 14,3-1 1,-1 0-86,6-6 1,0 1 79,5 0 1,0-1-59,0 1 0,7-2 62,2-3 0,6-4 2,5-6 1,3-1 58,6-4 0,5-3-65,1-7 1,-1-6 109,-5-4 0,1 2-93,-1-1 0,-6 4 84,-3-4 1,-4 1-64,-1-1 0,-2-3 89,-4 8 0,-2-6-85,-7 6 1,0-1 0,0 5 0,-2 6 18,-3-1 1,-9 7-170,-11-2 0,-3 5-175,-1 5 0,-2 3 125,-3 6 1,3 3 168,-4 2 0,4-2 0,2 4 0</inkml:trace>
  <inkml:trace contextRef="#ctx0" brushRef="#br0" timeOffset="2676">10011 530 7569,'14'0'-296,"-6"0"340,6 6 1,-8 2-172,4 7 145,3 0 0,-11-1-71,2 1 1,-2 0-76,-2-1 80,0 8 0,0-6 31,0 4 1,2-4 66,3-1 1,-4 4-124,4 1 0,3-1 65,2-4 1,-2 0-24,2-1 0,5-4 22,4 0 1,1-7 8,-5 2 1,4-10 29,1-4 0,6-6 3,-2-5 0,3 2 61,-3-6 1,4-1-80,-4-4 0,4-7 50,2-3 0,-1 1-30,0-1 1,1 6 76,-1-1 0,1-4-65,-1-1 0,0 2 62,1-2 0,-6-1-72,1-4 1,-7 5-4,1 0 1,-7 6-81,-2-1 1,-7 4 69,2 6-130,-4 3 0,-7 8 78,-4 3 0,0 3 0,-5 7 0,2 7 12,-11 3 1,4 9-29,-4 6 1,4 3 21,-4 1 0,4 12 0,-4 3 1,6 2-32,-2-7 1,4 2 33,1-7 1,0 7-2,1-2 1,1-3-1,3-2 1,3-3-4,7-1 1,0-3-1,0-2 0,2 1 31,3-6 0,3-1-24,7-4 1,4-7 1,1-3 1,6-3 37,-2-2 1,-1-2-34,2-3 1,-2 0 26,1-10 1,2 4-25,-6-9 1,4-1 46,-4 2 0,0-3-38,-6 3 0,1 2 0,0-2 0,-1 3-2,1 1 1,0 5-1,0 0 0,-1 7-1,1-2 0,0 3 3,-1 2 0,6 2-35,0 3 0,-3 3 30,-7 7 0,2 1-56,-7 4 1,0 3 48,-5 6 1,-5 0-104,0 1 0,-7-1-1,2 1 1,-3-1-89,-1 0 1,1-6 200,3-3 0,-3 3 0,5 0 0</inkml:trace>
  <inkml:trace contextRef="#ctx0" brushRef="#br0" timeOffset="3026">11113 618 7569,'20'1'-496,"-1"4"331,1-3-231,-5 4 205,-1-6 1,3 0-49,2 0 685,-3 0-279,6-6 0,-3-2-76,1-7 1,-1 0 23,-4 1 0,-5-1-63,0 0 0,-2 1 1,2-1 1,-4 0 45,-6 0-36,0 7-96,0-5 0,-6 7 83,-4-4 0,-5 3-121,-4 7 1,-6 2 57,-9 3 0,1 3-81,-6 7 1,6-1 91,-1 1 1,5 5-33,4-1 1,4 6 20,6-6 1,2 6 3,3-5 0,4 6 22,6-2 1,0-1-17,0 1 0,8-1 1,8 3 11,12-1 0,3-7-24,8 2 1,2-4-2,8-1 1,2-6-365,3 1 380,3-7 0,-5 4 0,7-7 0</inkml:trace>
  <inkml:trace contextRef="#ctx0" brushRef="#br0" timeOffset="11558">250 3719 7569,'0'15'-1173,"0"-7"1027,0-1 511,0-7-357,0-13 1,2 3 30,3-10 0,-2-1-21,7 1 0,-7-6 21,2 2 0,2-4-67,-2-1 0,4 1 61,-4 3 1,5-3-109,-5 4 1,6-4-12,-1-1 0,2 1-68,-3 4 1,5-3-120,-5 8 273,4-1 0,2-1 0,0-2 0</inkml:trace>
  <inkml:trace contextRef="#ctx0" brushRef="#br0" timeOffset="11783">780 3102 7569,'0'8'-523,"-2"3"446,-3-6 75,-3 7 0,-12-6 35,1 4 1,-9 3 45,-1-3 0,-7 3-83,-9 2 1,1-5 73,0-1 0,-1 1-117,-4 5 1,9-5 65,1-1 0,5-4-85,0 5 1,9-7 12,1 2 0,1-1-160,3 0 0,5-2-230,6 3 443,5-3 0,-9-2 0,5 0 0</inkml:trace>
  <inkml:trace contextRef="#ctx0" brushRef="#br0" timeOffset="12108">750 3705 7569,'-8'6'0,"-3"-3"-166,6 7 0,-7-5-221,2 5 0,2-7 468,-2 2 0,-6-3-23,-8-2 1,-4 0 21,-2 0 0,-4 5-50,0-1 0,-7 1 1,2-5 1,1 0 5,-1 0 0,5 2-79,-5 3 1,6-4 28,-1 4 0,3-1-7,1 1 1,2-4-117,4 4 1,-2 2 37,6-2 0,1-1-268,4-4 120,0 0 246,7 0 0,2 0 0,6 0 0</inkml:trace>
  <inkml:trace contextRef="#ctx0" brushRef="#br0" timeOffset="12898">750 3631 7569,'10'5'-576,"0"0"459,-7 0 1,5-5-1,-3 0 98,5 0 0,-2 0 73,2 0 1,0-2-13,4-3 0,1 2-55,0-7 0,-1 2 73,1-2 0,6-3-86,4 3 1,-4-1 70,-1 1 1,1-3-94,-1 3 0,4 2 77,-4-2 0,4 2-57,-4-2 0,4 2 23,-4 3 0,-5 4-12,-6-4 9,1 3 0,3 4 12,-3 3 0,-3-2-33,-7 7 32,6-1 1,-4 6-60,3 0 1,-4 0 44,-1-1-47,0 1 1,0 0 38,0-1 1,0-4-24,0 0 38,0-7 0,2 9-15,3-7 0,3-1 28,7-4 0,-1-1-23,1-4 1,0-2 17,-1-2 1,1-5-6,0 5 1,0-4 12,-1-2 1,-1 5-10,-3 0 0,2 5 7,-8-4-1,8 5-9,-4-2 0,2 7 2,0 4 0,-7-1-2,2 5 0,-2 0 0,2 0 0,-2 4 0,7-3 0,-5 3 0,5 2 0,-5-5 0,4 0 0,1-5 0,5 4 0,5-4 0,-1 5 0,6-7 0,-6 2 0,7-3 0,-1-2 0,-2 0 0,1 0 0,-6 0 25,2 0 1,-4-5-19,-1 0 0,-1-6-2,1 2 1,0-5-11,-7-1 1,0 7 11,-3 3-73,-3-3 63,4 6-2,-6-4 0,2 6 4,3 0 1,3 5-1,7-1 0,-1 1 1,1-5 0,5 5 1,-1 0 1,3 0 10,-3-5 0,-3 0-13,4 0 1,-4 0 60,-1 0 1,0 0-52,-1 0 0,1-2 39,0-3 0,0 2-19,-1-7 1,-4 6 5,0-6 0,-5 0 24,5-5-28,-7 1 0,3-1-9,-6 0 1,-1 5 1,-4 1 1,2 4-30,-7-5 1,-5 7 28,-5-2 0,-4 3-92,4 2 1,-4 2 26,4 3 1,1-2-119,4 7 0,0-5-21,1 4 180,5-5 0,-4 9 0,5-5 0</inkml:trace>
  <inkml:trace contextRef="#ctx0" brushRef="#br0" timeOffset="13159">2676 2778 7176,'8'15'-266,"-2"0"212,-6 0 0,0-1 17,0 1 1,0 0 110,0-1 0,0 1-133,0 0 1,-4 6 108,-1 3 1,-7 4-91,2 2 1,-4 1 23,-6 3 1,2 4 0,-6 6 1,4 6-62,-4 4 1,-1 2 40,-4-2 0,6-4-135,3-6 0,5-3 12,6-7 158,2 1 0,1-12 0,-3 6 0</inkml:trace>
  <inkml:trace contextRef="#ctx0" brushRef="#br0" timeOffset="13863">2867 3366 7569,'-7'15'-434,"6"0"0,-6-5-32,7-1 294,-6 1 0,4 0 237,-3 0 65,-3 0 0,5 4-19,-7 1 1,5-5-107,-5 0 1,5-5 9,-5 4 1,7 1-6,-2 5 1,-1-5-17,1-1 0,0 1 27,5 5-10,0 0 1,0-1-24,0 1 0,0-7 0,6 4-11,4-7 23,3-1 0,4-4 0,2 0-4,6 0 0,7-6 3,3-4 1,4-3 9,-5-2 1,1 6 3,-6-1 0,-5 0 1,1-5 1,-5 1 9,4-1 0,-6 0-17,2 0 0,-4-4 64,-1-1-64,-7 1 0,3 4 1,-6 0 69,-2 1-42,-1-1-30,-2 0 0,-2 7-4,-3 3 1,-3 3-5,-6 2 0,-1 0-8,0 0 0,-4 5 14,-1 0 1,-4 7-37,4-3 0,0 5 33,6 0 0,1 1-156,3 0 150,-3-1 1,11 6 0,-3 0-54,4-3 1,1 0 41,0-2 0,1-6 3,4 1 0,10-2 34,9 2 0,4-3-41,1-7 0,1 0 56,-1 0 1,-1 0-46,-4 0 1,3-5 28,-8 0 1,6-5-17,-6 5 0,1-5 27,-5 5 1,1-6-26,4 1 0,-4 2 0,3-2 0,-7 7 4,-2-2-1,-1-3-15,6 6 0,-2-3 14,-3 10-18,3 3 11,-5 7 1,2 0 0,0 0-7,1-1 1,2-4 4,2 0 0,0-2 0,-1 2 0,-2 1 0,3-6 0,-4 0 0,9-5 0,-4 0 1,-1 0 1,4 0-2,1 0 1,-1 0 0,-4 0 1,0 0-1,0 0 0,1 0-40,4 0 1,-4 5-3,3 0 1,4 0-44,2-5 85,-4 0 0,13 6 0,-3 2 0</inkml:trace>
  <inkml:trace contextRef="#ctx0" brushRef="#br0" timeOffset="14059">3514 2867 7569,'-17'14'-319,"-2"1"80,9 0-16,-10-7-246,19-2 501,-6-6 0,7 0 0</inkml:trace>
  <inkml:trace contextRef="#ctx0" brushRef="#br0" timeOffset="16484">4969 3381 7569,'14'0'-305,"1"0"302,0 0 0,0-2-45,-1-2 66,1 2 1,6-11-90,4 3 1,1-5 134,-2-4 0,4-4-80,-3-6 1,7-1 61,3 1 0,1-1-72,-2 1 0,-2-2 72,8-3 1,-8 3-19,3-4 0,-4 4 3,-2 2 1,-6-1 9,-3 1 0,-4 0-43,-1-1 1,-6 6 45,1-1 0,-7 7-100,2-1 0,-3 2 85,-2 3 0,-7-1-76,-2 0 0,-3 5 61,2 1 1,-8 5-92,4 0 0,-6 2 38,1 2 1,1 6-3,-7 4 1,1 3-16,-6 2 1,6 6 35,-1 4 1,6 2-1,-6 3 1,7-1-3,-1 1 1,2-1 12,2 0 0,1 1-13,-1-1 0,2 1 52,3-1 0,2 0-20,3 1 0,4-6-19,-4 1 1,3-6-28,2 6 1,7-7 26,2 2 1,4-4-27,2-1 0,5-6 23,-1 1 0,7-7 7,-1 2 1,4-3-14,6-2 1,-3 0 33,7 0 1,-4-7 7,4-2 0,0-4 8,5-2 0,-6 0 70,-4 0 0,2 1-91,-2-1 1,-4-1 46,-6-4 1,-1 4-34,2-4 1,-4 4 54,-6 1 0,-1 0-10,1 1-23,0-1-11,-7 0-26,-2 1 1,-7 5-53,-4 5 0,-3 2 62,-7 2 0,0 0-69,1 0 0,-1 0 57,0 0 0,-1 2-94,-4 2 1,9 0 76,-4 6 1,4-2-39,-4 2 0,2 3 42,3-4 1,-3 4 2,3 2 0,2 1-1,-2 4 1,7-4-14,-2 4 0,3-4 52,2-1-44,0 0 1,9-1-10,5 1 1,1-7 6,5-3 1,2 2-5,3-2 1,-2 0 10,1-5 1,2 0-3,9 0 0,-4 0 28,3 0 0,2-5-31,-2 0 1,6-7 29,-6 3 1,5 0-23,-5 0 0,1-1 65,-6-5 1,0 0-35,1 1 0,-7-1 7,-4 0 0,-2 5 17,-3 1 1,-4-1-34,0-5 1,-7 5-4,2 1 1,-3 4 31,-2-5-108,0 7 80,0-10 0,-2 11-31,-3-3 1,-3 3-33,-7 2 14,1 0 1,-6 0-30,0 0 0,1 2 30,4 3 1,0 1-16,1 4 0,4 3 24,0-3 1,2 3-4,-2 2 1,-1 0-3,6-1 0,0 1 17,5 0 0,0-1-14,0 1 1,2-2-8,2-3 0,5 1 6,5-6 1,8 5 0,2-5 1,-1 0 25,1-5 1,1 0-24,4 0 1,-4 0 33,-1 0 0,1-7-32,4-2 1,1-5 55,-1 0 1,0-1-22,1 0 1,-1 1 3,1-1 0,-6 0 4,1 1 0,-6-1-19,6 0 0,-7 0 44,1 1 1,-7 4-19,-3 0-17,1 7 1,0-9 26,0 8-54,-7-1 8,4 5-8,-7 0-56,0 6 1,-2-3 68,-3 7 0,2 0-35,-7 5 0,2-1 24,-2 1 1,-1 0-51,6 0 0,-5-1 38,5 1 1,0 0 10,5-1 0,0 1 1,7-2 4,3-3 1,7 1 5,3-6 0,6 0-13,-1-5 0,1 0 20,-2 0 1,4-1-17,-3-4 1,-3 1 6,3-5 0,-7 0-5,2 0 1,-4-4 27,-1 3 1,-1 2-2,1-2 1,-5 5 34,0-5 17,-7 0-64,10-4 1,-11 4-5,2 0 1,-4 7 6,-4-2 0,-5 3-24,-5 2 0,-1 0 23,0 0 1,1 0-65,-1 0 1,0 0 21,0 0 0,1 0-41,-1 0-162,0 0 117,1 0-159,-1 0 186,7 7-99,1-6 137,7 6-2,7-7 1,-4 5 71,7 0 0,0 0-25,4-5 0,1 4 18,0 1 0,-1 2 12,1-2 0,0-2-53,0 7 1,-6-5 107,1 5 0,0-1-47,5 6 0,-7 0 114,-3-1-144,3 1 13,-6 6 0,4 2-7,-6 7 0,0-1-1,0 0 0,-6 7-7,-4 4 1,-5 0-16,-5 0 0,2 2 25,-6-3 1,-1 4-20,-4 1 0,-7 2 10,-3 3 1,3-7-32,2 7 1,-2-8 26,1 3 1,3-2-80,7-7 0,-1-6-13,7-4-161,-1-7 62,12-4 1,3-7 190,10-7 0,10-7 0,7-1 0</inkml:trace>
  <inkml:trace contextRef="#ctx0" brushRef="#br0" timeOffset="17076">8188 3278 7569,'-10'7'-352,"0"3"322,7 3 1,-4-4-30,7 1-187,0-6 388,0 2-64,7-13 1,1-2-55,7-11 1,0 2 46,-1-6 1,6 1-55,-1-2 1,3-2 28,-3 2 1,-2-3-6,2-1 0,-2 1-32,-3 4 0,1 1-4,0 3 0,-6 4-126,1-4 159,0 10 8,-2-3-60,5 12 0,-9-6 45,5 7-92,-5 0 65,9 0 0,-10 5-32,7 0 1,-5 6 4,4-1 0,-5 3-1,1 2 1,1 5-15,-1-1 0,5 6 31,-5-6 0,5 6-29,-6-6 0,6 6 21,-5-6 0,7 3-2,-3-3 1,0-2-3,0 2 1,1-7 5,5-3 0,4-5 14,1 1 1,0-4 3,-6-1 0,6-11 47,0-4 1,1-4-58,-2-1 0,-2-1 69,2-4 0,3-7-57,-3 2 0,2-3 0,-1 4 1,-4 0 5,4-1 0,-5 1-63,-6-1 1,3 6-17,-7-1 0,5 7-129,-6-1 1,3 4 194,-2 5 0,-3-3 0,4 5 0</inkml:trace>
  <inkml:trace contextRef="#ctx0" brushRef="#br0" timeOffset="17685">9085 3102 7569,'0'15'-769,"0"-1"0,0 1 682,0 0 0,0-6 39,0 1 0,-2-6 493,-3 0-129,3-2-256,-4-2 1,7-5-20,4 0 1,-1-6 12,5 1 0,-4-5-25,5-4 0,2 1 32,7-7 1,-1 2-34,7-1 1,-6-4 27,6 4 0,4-6-15,5-4 1,1 3 4,-6-3 1,5-2-33,1 1 1,-1 1-2,-5 5 1,-4 1-30,-1 3 0,-6 1 44,2 9 1,-4-3-106,-1 8 112,0 4-65,-1-1 1,-1 14 24,-3 3 1,-3 9-6,-7 6 1,0 3-67,0 1 1,0 0 68,0 1 0,0 4-69,0 0 0,0 2 58,0-1 1,0-4-21,0 3 1,-5-3 12,0-2 1,0 1-1,5-1 1,0-1 15,0-4 0,-5-2 10,0-8-17,0 1 9,5-7 4,0-1 1,2-20 19,3-7 0,-3 0-21,2 1 1,3 1 14,-2-2 0,1 4-14,-1-4 1,-1 2 22,5-1 1,-5 7 12,1-2 0,-4 2 44,-1-2 23,0 5-86,0-4 0,-6 12 83,-4-4 1,-3 3-70,-2 2 1,-6 0-4,-4 0 0,3 0 15,-3 0 1,1 0-98,-6 0 0,6 0 84,-1 0 0,7 0-339,-1 0-57,-4 0 0,6 2 369,-2 3 0,2 3 0,3 7 0</inkml:trace>
  <inkml:trace contextRef="#ctx0" brushRef="#br0" timeOffset="18078">9673 3425 7569,'-2'10'-560,"-3"0"0,-2-5 769,-2 5 1,-11-6-32,0 6 1,-9 0-100,-10 5 1,-7-2 24,-13-3 0,-8 3-93,-6-4 0,4 3 1,-4-2 1,7 1-62,-2-6 0,4 5 75,-4-5 0,-1 5-118,-5-6 0,1 1 12,-1-5 1,9 5 50,6 0 1,7 0-187,8-5 1,0 0-113,0 0 327,6 0 0,2 0 0,7 0 0</inkml:trace>
  <inkml:trace contextRef="#ctx0" brushRef="#br0" timeOffset="18804">11187 2793 7569,'0'8'-607,"0"5"0,0-9 700,0 5 26,0-5 0,0 9-73,0-3 0,0-2-4,0 2 1,-5-1-55,0 6 1,-7 1 62,2 4 1,-3-2-81,-1 6 0,-1 1 77,0 4 1,-4 1-106,-1-1 1,1 5 68,4 1 0,2-1-16,3-5 0,-1-4 5,6-1 22,-7-6-50,11-3 32,-6-8 0,5-11-5,-3-5 1,4-1 6,-4-10 1,2-1 11,-2 1 0,2-4-35,-7 4 0,2-4-1,-2 4 0,-3-6-103,3 2-2,3 2 116,-6 1 0,7 1-329,-4 1 335,3 6 0,1 0 0,-2 5 0</inkml:trace>
  <inkml:trace contextRef="#ctx0" brushRef="#br0" timeOffset="20326">11436 3058 7569,'15'0'0,"-5"0"-196,0 0 191,-1 0 1,1 0-284,0 0 127,0-7 87,5-1 1,-1-12 147,1 1 1,0-6-77,-1 6 1,-1-2 59,-3 1 1,2 4-101,-7-4 1,-1 4 93,-4 1 1,0 5-74,0 0 1,-6 7 19,-4-2 1,-8 5 1,-1 5 1,-6-2-42,5 7 1,-4 2 51,4 7 1,-4-2-158,4 2 144,-6-3 1,10 6 1,-5-6-70,6 4 0,2 1 57,3-2 0,-1 8-25,6-3 1,0-1 26,5 1 0,1-4 3,4 5 1,3-7-4,7 1 1,6-3 0,4-1 1,-2-2 30,1-3 1,1-3-30,4-7 0,-1 0 43,-4 0 0,4-7-37,-3-3 1,4-4 47,5-6 1,-3-1-29,4-4 0,-4-3 1,-2 4 0,1-4 22,-1-1 1,0 4-27,1 1 0,-1 6 23,1-2-21,-8 4 1,1 1 3,-3 0 0,-4 6-4,4-1 1,-9 7 6,-1-2 1,-7 5-26,2 5 1,2 3-5,-2 6 1,0 1-43,-5 0 0,0 0 54,0-1 1,0 6-41,0-1 0,0 6 31,0-5 1,0 6-10,0-2 0,0-1 1,0 2 0,0-6-10,0 6 0,0-7 7,0 1 1,0-2 1,0-3 1,1-4 11,4 0 1,-2-7-11,7 2 1,0-5 9,5-5 1,1-8-9,4-7 1,-4-1 21,4 2-19,2-4 1,-5-2 0,4 1 9,0-2 0,-4 3 27,2-2 0,2 7 4,-1-1 1,0-3 80,-6 3-105,7-1 1,-4 6 50,2-1 1,-4 5-16,-5 0-69,3 7 72,-5-4-81,0 7 34,-1 0 0,-7 2-7,0 3 1,0 3-177,0 7 178,0 0-4,0-1 0,-5 1-84,0 0 1,-5 1 72,5 4 1,0-4-50,5 4 1,0 1 35,0-2 1,0 1 36,0-5 0,7-1-12,3 1 1,3-2 8,2-3 0,1 1-2,3-6 1,-2 0-17,2-5 0,3-1 35,-3-4 1,6-4-27,-6-5 0,1-3 13,-5-2 1,4 2-11,1-2 1,-2-2 2,-8 1 0,3 0 6,-4 6 1,0-1 1,0 0 0,-4 2 21,5 3-24,-7 4 30,4-1-24,-7 6-41,0 7 1,-5-1 31,0 10 1,-1-4-78,1 4 0,3 0 44,-3-1 1,-1 1-41,1 0 50,0 0 0,5-1-1,0 1 1,0-5 34,0 0 0,6-7-35,4 2 0,-2-4 33,2-1-21,0 0 1,5 0 0,-1 0 24,1 0 1,0-1-16,-1-4 1,6 2 1,0-7 1,-1 0 7,-4-5 0,0 1 1,-1-1 1,1 0-6,0 0 0,4 2-6,1 4 0,-1-4 12,-4 3 1,5-3-10,-1-2 0,3 5 8,-3 0 0,-2 1 2,2-6 0,2 0 1,-1 0 0,1 2 21,-1 4-32,-4-4 1,5 6 0,-4-4 1,2 1 1,-2 6 3,2 0 1,-2 2-20,-3 2 1,-4 0 16,0 0 0,-5 2-25,5 2 1,-7 5 14,2 5 1,-4 1-2,-1 0 0,-1-1-18,-4 1 1,-2 1 17,-3 4 1,-1-4-23,6 4 0,-6-4 18,1-1 1,3 0-31,2-1 0,-1 1 20,1 0-27,0 0 39,5-1 1,0-6 0,2-1 1,3-7 1,3 0-9,7 0 0,-1-5 20,1 0 1,6-6-17,4 1 1,-2-5 33,1-4 1,1 2-30,4-2 1,-1 1 32,-4-2 1,2 4-14,-6-4 0,4-1 1,-4 1 1,0 1 24,-6 4-39,1 0 0,0 1 0,-1 1-1,1 3 0,-7 2 24,-3 3-32,3 3 28,-6-4-47,5 12 1,-7 2-10,0 7 0,-2 5-7,-3-1 0,2 6-27,-7-6 0,2 12 52,-2-1 1,-3 4-85,3 0 80,-3 4 1,-3 3 0,-2 1 5,-2 4 1,-1 6-17,1-3 1,2 5-12,-6-5 0,-2 2 9,-9-2 0,4-4-1,-3 4 1,5-3-34,4-2 0,-1-1 37,6-4 0,-4-5-71,4-9 1,6-4 61,4-6 1,5-7-107,-5-3 1,7-5 138,-2-5 0,10-10 0,3-8 0</inkml:trace>
  <inkml:trace contextRef="#ctx0" brushRef="#br0" timeOffset="20711">14229 2793 7569,'8'0'-344,"-1"0"266,-1 0-257,-4 0 107,5 0 182,-20 0 0,3 5 83,-10 0 0,4 5-44,1-5 1,0 6 38,1-1 0,-1 3-81,0 2 0,6 1 47,-1 4 0,5-4-26,-5 4 1,7 1 14,-2-2 0,3 1-16,2-5 28,0-1 1,7-1-2,3-3 0,9-5 32,6-10 1,2-3-31,3-7 1,4 1 23,0-1 0,1-6-19,-6-4 0,1 2 66,-1-1 0,-6-1 25,-4-4-81,-2 0 0,-4 4 0,-3 2 19,-6 2 0,-2 1-7,-2 6 0,-2 6-51,-2 3 0,-6 3 46,-10 2 0,-3 2-167,-6 3 1,0 8 94,-1 6 1,2 2-136,4-1 185,-4-4 0,12 12 0,-5-5 0</inkml:trace>
  <inkml:trace contextRef="#ctx0" brushRef="#br0" timeOffset="20977">14758 2102 7569,'15'-8'-256,"0"2"1,-7 7-30,-3 4 193,-4-3 0,-1 16 95,0-4 0,0 6 70,0 0 1,-1 3-142,-4 6 0,-5 5 73,-9 0 0,2 7-72,-2-1 0,2 2 98,3 2 0,-6 5-112,0 0 0,-1 12 41,2-3 0,2-1-72,-2-3 1,2-6-14,3 1 0,4-10 89,0-5 1,7-3 35,-2-1 0,3-7 0,2-2 0</inkml:trace>
  <inkml:trace contextRef="#ctx0" brushRef="#br0" timeOffset="21873">14817 2881 7569,'15'-8'0,"0"2"-652,-1 6 473,1 0 0,-5-5 116,0 0 0,-1-5 184,6 5-83,0-6 13,-7 9 0,3-11-31,-6 3 0,0-3-5,-5-2 1,5 6 77,0-1-234,0 7 176,-12-10 0,4 11 36,-7-3-219,0 3 168,-11 2 0,5 7 3,-4 3-127,-3 3 117,7 1-41,-5 1 0,6 0 34,0 0 1,2 4-68,4 1 0,-3 4 53,7-4 1,-1 4-32,1-4 0,3 0 26,-3-6 0,4 1 9,1 0 1,6-2-4,4-3 0,5-4 1,4-6 1,-1 0 5,7 0 0,1-2 4,8-2 1,-1-5-2,6-5 1,-1-6-9,1 0 1,-3-4 49,-7 4 0,-1-4-43,-4 4 1,3-4 45,-8 4 1,-4 1-42,-5 4 0,-2 5 9,2 0-2,3 7-6,-5-4-20,0 7 1,-1 12 20,-7 3 0,0 4-13,0 1 1,0-4 5,0 4 1,0 1-13,0-1 0,0 4 10,0-4 0,0-1-4,0-4 1,1-2 2,4-3 0,-2 1 0,7-6 0,0 0 15,5-5 1,-1 0-14,1 0 1,0 0-3,-1 0 0,8-6 3,2-4 1,-1-3 1,2-2 0,-6 0 9,6 1 1,-3-6 1,3 0 0,-2-4 8,-4 4 0,-2-6 3,2 2 0,-2 1 53,-3-2 1,-1 7-63,-3-1 0,2-3 22,-7 3-14,0-1 17,-5 12-57,0-5 0,-7 11 38,-3-2 1,-3 2-28,-2 2 0,-1 2-25,-4 2 1,4 5 37,-3 5 1,-3 6-40,3-1 0,-1 6 31,5-5 1,6 1-23,-1-2 0,5 3 17,-5 2 1,7 2-31,-2-6 1,3 4 23,2-4 0,0 0-3,0-6 1,2 1 5,3 0 1,3-6-1,7 1 1,6-6-3,3 0 1,4-2-1,2-2 0,-1 0 37,0 0-35,1-6 1,-1-3 1,-1-7 17,-4-4 0,3 2-10,-8-6 0,6-1 1,-6-4 0,1 5-1,-5-1 0,-1 7-2,1-1 1,-5 4 1,0 5-1,-1 3 13,6 7 1,-7 4-14,-3 6 1,2-1-6,-2 11 1,0-2-6,-5 1 1,0-1-2,0 7 1,0-7 6,0 2 1,4-4-2,1-1 0,7-6 19,-2 1 0,3-5-18,1 5 1,6-7 22,-1 2 0,8-3-20,-3-2 1,6-2 34,4-3-27,-3 3-8,11-4 0,-6 1 4,3 0 0,2-5-43,-6 5 0,4-1-6,-5 1 0,5 3-111,-4-3 1,5-1-47,0 1 202,-4 0 0,6-1 0,-4-3 0</inkml:trace>
  <inkml:trace contextRef="#ctx0" brushRef="#br0" timeOffset="22262">14038 2293 7569,'0'15'-544,"0"0"502,0-7 1,-2-2-175,-2-6 160,2 0 1,-6 0-350,3 0 405,3 0 0,-11 0 0,5 0 0</inkml:trace>
  <inkml:trace contextRef="#ctx0" brushRef="#br0" timeOffset="22388">13788 2323 7569,'-14'0'-134,"-1"0"50,0 0 0,2 1-469,3 4 553,-3-3 0,5 4 0,-7-6 0</inkml:trace>
  <inkml:trace contextRef="#ctx0" brushRef="#br0" timeOffset="24672">17272 2617 7569,'8'1'0,"-3"4"-765,3 3 613,0 7 1,2-7 0,0-3 211,1-3 0,-2-2-42,0 0 0,1 0 13,5 0 0,0 0-10,-1 0 0,1-7 18,0-2 0,4-5-16,1 0 0,1-6 14,-1 1 1,-4-3-34,4 3 0,1-2 18,-2-4 1,1-3-4,-5 4 0,-2 1 41,-3-2 1,1 6-34,-6-6 1,1 12-14,-1-1 16,-3 2 1,-2 4-112,-10 3 98,-3 3 1,-8 4-1,-4 3-19,-2 5 1,2 3-15,1 1 0,1 6-13,-2 0 1,2 6-38,4-2 0,2 4 61,-2 1 1,7 1-55,3-1 1,5 1 43,-1-1 1,4 0 19,1 1 0,0-6-24,0 1 1,1-7 20,4 1 1,4-2-9,5-3 0,6-5-7,-1-4 1,6-4 15,-5-1 1,1 0-10,-2 0 1,3-1 16,2-4 1,-1-5-18,-3-10 1,-2-3 17,6-6-17,-6 0 2,10-1 0,-12 1 19,4-1-15,-4 1 0,-1 4 0,-1 3 0,1 0 0,0 4 5,-1 9 1,-4-3 6,0 7-11,0 0 1,-2 7 0,-3 3 0,1 8-16,-1 7 1,0 6 14,-5-2 0,0 1-65,0 4 1,0-4 54,0 4-8,0 0 7,0-6 0,0 0 16,0-3 0,2-4-17,3-1 1,-2-7 18,7-3 0,-5-4-17,5-1 1,-1-1 11,6-4 1,0-3-5,-1-7 0,3-6 10,2-4 1,-2-2-10,2-3 1,-7 7-1,-2 4 0,-1-3 50,6 3 1,-5 1-44,0 8 31,-1-3 1,1 10-19,0-7-15,0 7 1,0 1 8,-1 7 0,-5 6-14,1-1 0,-2 5-2,2 5 1,-4-4-5,4 3 1,2-2-29,-2-3 35,6 8 1,-4-6-11,3 4 1,3-6 6,-4-4 1,4-3-2,2-7 0,0 0 2,0 0 0,-2-2-1,-4-3 1,4-3 0,-3-7 1,-2-4-1,2-1 0,-2 0-1,2 6 1,-3-1 0,-2-5 0,0 1 0,4-1 0,-4 6 0,0 4 0,-5 0 0,0 7 0,7-10 0,-6 11 0,7-5 0,-3 7 0,-3 2 25,3 3 1,-3-2-12,-2 7 1,0 0-44,0 5 0,0-1 28,0 1 1,0 5-37,0-1 0,0 2 31,0-1 1,0-4-39,0 4 38,0-4 0,1-1 2,4 0 0,3-2 4,7-3 0,-5-4-10,0-6 0,-1 0 12,6 0 0,0-6-6,-1-4 0,1-5 15,0-5 1,0 2-14,-1-6 0,-4 4 8,0-4 1,-5 6 30,5-2 1,-7 4-37,2 1 1,1 5 44,-1 1-32,0 5 3,-5-2-11,0 6 0,5 2 0,0 2-6,-2 6 0,-1-2 11,-2 2 0,0 0-49,0 5 0,5-1 35,0 1 1,6-5-6,-1 0 0,3-2 4,2 2 1,-1-4-1,1-6 1,0 0 5,-1 0 0,1 0-5,0 0 1,4-1 5,1-4 1,0-4-4,-6-5 1,1-1 0,0 0 0,-2 1 0,-4-1 0,3 0-1,-7 1 0,5-6 129,-5 0-125,-1 1 0,-4 4 1,2 0 77,3 1 0,-3 4-65,2 0 1,-4 2-27,-4-2 10,-5 4 1,-10 6-3,-1 0 0,-1 6 7,1 4 1,2 8-6,-6 1 0,1 6-144,-1-5 0,2 4 81,8-4 0,-1 4-113,0-4 0,2 4 75,3-4 0,4-1-36,6-4 0,0-5 35,0 0 101,0-7 0,8 4 0,7-7 0,-1-2 0,6-3 0,1 2-11,-1-7 0,4 5 11,-4-5 0,1 2 75,-1-2 1,-4 4 8,4 6 22,-4-7 0,-1 7-17,-1 0 1,-4 7-20,0 7 0,-7 6-48,2 0 0,-2 7-1,2 3 1,-3-1-50,3 6 1,-3 0 58,-2 0 1,-2 6-74,-3-2 1,-2 3 57,-2 2 0,-4 2-29,3 3 1,-3 3 4,-2 7 0,-5-2-3,1-3 0,-6 0 15,6-10 1,-7 2 0,1-12 0,2-1-6,-1-9 1,4-4 1,-4-10 1,6-4-7,-2-6 0,4-1 7,1-4 1,2-5-4,3-10 1,4-2 1,6-8 1,1-6-9,4-3 6,3-10 1,14-3 0,2-7-3,4 0 1,1 5 48,1 0 0,6 5-44,3-5 1,-3 2 36,-2-2 0,-1-3-27,1 3 1,-3 2-17,3-2 0,-3 7 5,-1-2 0,4 5-1,0 4 0,-1 6 9,-9 10 1,4-3-2,-3 8 1,-2-1 51,1 6 1,-11-1-55,2 0 0,-5 5 54,-1 1 0,0 4-19,-4-5-40,-4 7 0,4-4 0,-10 7 0,-3 0-2,-7 0 1,-1 0-31,-4 0 1,-1 5-9,-3 0 1,-3 6-12,8-1 0,-6 3 41,6 2 0,-1 1-65,6 4 0,-1-2 50,0 6 0,5-4-82,1 4 95,5 1 1,-2 4-1,6 1-4,0-1 0,0-4 14,0-1 0,6-1 9,4 1 0,5-2 18,4-8 1,4-5-38,7-5 0,1-2 30,3-2 1,2 0-21,3 0 1,0-5-9,-9 0 1,1-1-117,-12 1 125,1 3 0,-5-11 0,-1 5 0</inkml:trace>
  <inkml:trace contextRef="#ctx0" brushRef="#br0" timeOffset="24836">18727 1867 7569,'0'8'0,"-2"5"-1010,-2-3 506,-5 3 504,1-5 0,-5 5 0,5-4 0</inkml:trace>
  <inkml:trace contextRef="#ctx0" brushRef="#br0" timeOffset="27968">294 4910 7569,'0'15'-267,"0"-7"1,2-2 308,3-6 1,3 0-75,7 0 0,6-1 60,4-4 1,4 1-11,5-5 0,4-1 11,6-5 0,0 0 1,0 1 1,-1-1-2,-4 0 0,2 1-7,-7-1 1,-1-5-3,-9 1 0,-3-1 9,-6 5 1,0 1-48,-1-1 0,-5 5 63,-4 0-79,-4 1 0,-4-4 18,-7 3 0,0 2-5,-9 3 0,-4 3-9,-2-3 0,-2 4-76,-3 1 0,1 1 13,-1 4 0,6-2 66,-1 7 1,3 0-14,-3 5 1,4-1-3,6 1 1,0 0 31,1-1 1,6 1 10,3 0 1,3 0 5,2-1 1,7 1 34,2 0 1,11-1-55,4 1 0,-1-5 78,2 0 0,-2-2-66,1 2 1,4 1 48,-4-6 1,3 5-40,-3-5 1,2 0 7,-6-5 1,4 0-4,-4 0 0,4 0 2,-4 0 1,6-7 10,-1-3 0,7-3-12,3-2 0,5-1 2,0-3 0,2 1-4,2-7 0,5 1 29,0-6 0,-5 1-23,-5-1 0,-4-6 20,4-3 1,-6 2-17,1-3 0,2 3 4,-2-2 0,2 1-51,-2 4 0,-3 3 45,4-3 0,-9 4-79,-2 6 1,-11-3 67,2 8 0,-10-1-109,0 6 94,-4-1 1,-9 2-7,-6 3 0,-3 3 0,-7 7 1,-1 7-5,-4 3 0,0-2-41,-1 2 1,6 1 43,-1 9 1,6-4-67,-6 4 0,7-2 61,-2 1 0,2-1-59,-1 7 0,4-1 40,0 6 0,1-1-9,4 0 0,3 1 27,3-1 0,2 6 1,2-1 1,0 0 11,0-4 0,6-1-23,4 0 0,2-4 58,-3-1 0,5-6-48,-5 2 1,4-4 24,2-1 0,0-2-19,0-3 0,4 3 35,1-3 0,1-4-21,-1-1 1,1 2 2,3-2 0,4-1 16,-3-4 1,7-1-21,2-4 0,1-3 55,-6-7 1,1 5-52,-1 0 0,-1-3 55,-4-1 1,2-4-47,-6 8 1,-2-3 20,-8-2 1,1 5-5,-6 1 0,2 0 4,-2 0 0,-4 0-71,4 5 85,-3 2-81,-9-11 1,-1 11 43,-7-3 0,1-1-74,-1 1 1,5 0 62,0 5 1,0 0-45,-4 0 1,-1 5 27,0 0 0,-4 6-2,-1-1 0,2 0-13,8 4 0,-3-5 14,4 10 0,-3-6 7,2 7 1,-1-4-22,6-1 40,0 0 0,5-1-21,0 1 1,5-5 18,0 0 0,11-5-8,-1 4 0,9-5 2,1 1 0,3-4 10,1-1 1,-4 0-16,-1 0 1,1 0 67,4 0 0,0-6-59,1-4 0,1-3 72,3-2 0,-3 0-60,3 1 0,4-3 42,1-2 1,-1 1-31,1-7 1,-6 6-4,1-6 1,-5 9-26,-4 1 1,-4 0 26,-6 6 1,-5 2-15,-1 2 1,-4-1 27,5 1-15,-7 0-11,4 11 0,-7 3-48,0 5 0,0-4 9,0 0 1,0 0-8,0 4 0,0 6-42,0 0 0,-2-1 65,-3-4 1,2 0-57,-7-1 1,7 1 42,-2 0 1,2-2-46,-2-3 37,3 3 1,-4-10-14,6 7 1,6-7 10,4 2 1,3-8 4,2-2 1,4-8 53,1-2 1,5 0-55,-6-4 1,6 2 51,-6 3 0,1-1-41,-5 0 0,4 2 60,1 3 1,-1-1-51,-4 6 23,0 0 1,-1 5 9,1 0-15,-7 0-22,-1 7 0,-7 1 23,0 6-85,0 1 1,0 0 66,0 0 1,-2-2-115,-3-4 79,4 4 16,-6-4 1,9-1-6,3-3 0,-2-4 4,7-1 1,0-1 25,4-4 0,6-2-24,-1-3 0,8-7 45,-3 2 0,-3 2-35,-1 3 0,1 2 36,-1-2 0,-1-1 23,-4 6 6,0 0-47,-1 5 1,-4 1 1,0 4 0,-7-1-6,2 5 5,-3 1 0,-1 5-43,4 0 1,-3-6 38,3 1 0,-2-5-28,2 5 1,-2-5 18,7 5 1,-5-7-23,5 2 23,0 3 1,4-6 1,1 2 0,0 0 5,-1 1 0,1-4-7,0 4 0,0-3 4,-1-2 1,6 0-2,-1 0 0,3-5 11,-3 0 1,-1-5-2,7 5 0,-6-5 1,6 6 1,-7-8 5,1 2 0,3-1 2,-3 1 1,1-3 30,-6 3 0,0-3-25,-5-2-6,4 1 1,-9-1-3,5 0 1,-5 6-19,1-1 1,-4 5-3,-1-5 1,-6 5-2,-4-5 1,-3 7-53,-2-2 0,-1 4 58,-4 1 1,4 0-75,-4 0 0,-1 4 62,1 1 0,1 5-21,4-5 0,2 6 10,3-1 0,-3 3 5,3 2 1,4 0-2,1-1 0,2 3 0,-2 2 0,3-6 3,-3 7 0,5-12-2,5 7 0,3-5 2,7 0 0,1 1 0,4-6 0,3 0 30,6-5 1,1 0-31,-1 0 0,5-7 39,1-3 1,-1-3 2,-5-1 1,6-1 4,-1 0 0,-1-4-4,-9-1 1,2-4-22,-6 4 0,-1 0 2,-4 6 0,0-1 3,0 0 1,-1 5 9,1 1 0,-5 5-6,0-1 0,-6 4-6,6 1-14,-6 0 1,2 1-2,-6 4 0,5-1-11,0 5 0,0 1 21,-5 5 0,0 0-22,0-1 1,0-4 19,0 0-22,0 0 1,0 0 14,0-1 0,1-5-28,4 1-15,-3-4-3,11-1 39,-5 0 1,7 0-13,0 0 19,-1 0 1,1 0-9,0 0 0,-1 0 0,1 0 0,-5-5 1,0 0 0,-1 0 6,6 5 0,-5-1-22,0-4 13,0 3 0,4-4 29,1 6-25,0-7 0,-1 4 17,1-7 1,0 7-16,-1-2 0,0 2 14,-5-2 1,4 3-10,-3-3 0,3-1 10,2 1-9,0 0 1,-1 0 1,1 0 0,0 0 27,-1 5 1,1 0-28,0 0 0,-5-1 28,-1-4 1,1 3-24,5-3 1,-2-3-5,-3-2 1,3-3 6,-3-2 0,8-1-2,1-3 1,2 1 0,-1-7 0,-2 2-2,7-1 1,-6-4-10,6 3 0,-7-1 8,1 2 0,-2 1-16,-3 3 0,1-1 14,0-3 1,-6 2-34,1 8 1,-7-1 28,2 0 1,-3 1-44,-2-1 1,0 5 26,0 0-1,0 7 23,0-4 1,-5 9-17,0 3 1,-5 3 11,6 7 0,-8 4-9,2 1 1,-3 6 9,-1-1 1,4-2-6,0 1 1,0 1-37,-5 4 1,2 0 27,4 1 0,-3-1-3,7 1 1,0-1 8,5 0 0,0-1-7,0-3 0,0 1 21,0-7 0,7-4-19,3-5 1,9-7 10,6 2 1,-1-3-7,6-2 1,-4-2 15,8-3 0,-1-5-11,1-9 1,-1 1 1,6-7 0,-6 2-220,1-1 217,3-4 0,8-1 0,7-9 0</inkml:trace>
  <inkml:trace contextRef="#ctx0" brushRef="#br0" timeOffset="28568">6542 4689 7569,'0'10'-166,"0"0"1,-5-5-205,0 5 0,0-5 316,5 4 1,-7-5 269,-2 1 0,0 1-222,0-1 0,-1 5 61,-5-5 1,-1 0-108,-4-5 0,2 0 90,-6 0 1,-1 0-106,-4 0 1,4 0-4,1 0 0,-1-2-76,-4-3 0,4 2-74,1-7 220,6 0 0,-3-5 0,6 1 0</inkml:trace>
  <inkml:trace contextRef="#ctx0" brushRef="#br0" timeOffset="28815">6483 4528 7569,'15'0'-688,"-7"0"535,-2 0 349,-6 0-175,-13 0 1,2 0 49,-14 0 1,6 0-99,-6 0 0,1 0 18,-6 0 1,1 0-50,-1 0 0,3 0-57,2 0 1,-6 0 78,7 0 1,-6-2-158,11-3 1,-1 3 192,5-2 0,1-5 0,-1 1 0</inkml:trace>
  <inkml:trace contextRef="#ctx0" brushRef="#br0" timeOffset="29202">6850 4866 7569,'-5'10'-643,"0"-1"449,1-5 1,5 7-10,4-6 361,-3 0-110,11-5 0,-5 0 11,7 0 0,4-7-17,1-2 1,4-5-5,-4 0 0,6-1 4,-1 0 0,-3-4-4,3-1 1,-5-4 23,4 4 0,-6-6-13,2 1 1,1 4-46,-2 2 0,1-3 0,-5 3 0,-7-1 0,-3 5 1,-4 6-50,-1-1 1,-1 7 65,-4-2 1,-5-2-157,-9 2 1,-4 0 84,-7 5 0,1 0-374,-1 0 424,1-6 0,0-2 0,-1-7 0</inkml:trace>
  <inkml:trace contextRef="#ctx0" brushRef="#br0" timeOffset="31610">7820 4675 7569,'9'14'-559,"-3"-5"0,1 2 479,2-6 1,3 1 240,-2-1 0,4-3-33,1 3-90,0-4 0,13-1-81,-4 0 0,-1 0 87,1 0 0,1-1-43,4-4 0,1-2 32,-1-2 1,0-6-6,1 0 1,-7 0 0,-4-4 1,-2-2-19,-3 1 0,1-4 9,0 4 0,-2-5 6,-3 6 0,1-2-12,-6 1 0,0 9 46,-5-4-93,0 3 0,-7 3 51,-2-1 0,-6 7-46,-5-2 0,-3 8 37,-6 2 1,0 6-75,-1-1 1,2 3 39,4 2 0,-2 4-6,6 1 1,-3 5-35,9-6 1,-4 6 44,8-6 0,3 2 13,2-1 1,4-4-19,1 4 0,11-4 42,4-1 1,11-2-38,3-3 1,3 1 47,7-6 1,-7 0-21,3-5 1,-4 0 1,-2 0 1,-4 0 11,-1 0 1,-4 0-21,4 0 1,-4-1 37,4-4 1,-4 1-33,4-5 0,1-3 23,4-7 0,1-4-10,-1-7 1,5-4 4,1 0 1,4-6 4,-5 6 0,5-5 1,-4 5 0,-1-6 30,-5 6 0,1 0-38,-1 4 1,-6-1 8,-3-3 0,-4 3-4,-1-3 1,-1 1-53,1-1 0,-2 3 9,-3-3 1,-4 9-7,-6 5 1,5 4-43,0 1 18,0 7 0,-11 2 29,-4 6 1,-5 8 4,-4 7 0,1 6-6,-7 8 0,2 1 4,-1-1 0,-4 0-31,3 1 0,-1-1 30,2 1 1,-2-1-39,6 0 0,-4 1 15,4-1 1,0 5-5,6 1 0,1-1 17,3-5 1,3 1-6,7-1 0,2-1 32,3-3 1,3 1-31,7-7 0,6-4 51,3-5 0,4-2-31,2 2 1,-1-4 1,0-6 1,-4-1 11,-1-4 0,1 1 1,4-5 1,-4-3 23,-1-7 0,1 2-33,4-2 1,-1-3 67,-4 3 0,4-6-58,-3 6 0,-2-1 68,1 5 1,-6-4-46,2-1 0,-4 1 6,-1 4 0,-1 0-8,1 1 1,-5 4 36,0 0-84,-7 0 1,2 2 41,-10 3 1,-3 3-61,-7 2 0,-5 0 51,1 0 0,-6 2-60,6 3 0,-6-2 10,6 7 0,-1-2-5,5 2 0,1 3 16,-1-3 0,5 3-3,0 2 1,5 1-19,-4 4 1,5-4 25,-1 4 1,4 1-1,1-2 0,0 6-8,0-6 0,8 3 33,7-3 1,1-7-25,9 2 0,-3-4 40,3 0 0,8 1-20,-4-6 0,4 0 2,-4-5 1,0-1 15,1-4 1,4-3-24,0-7 1,-1-5 39,-8 1 1,2-7-36,-2 1 0,-2-3 22,1-1 0,-4 4-5,4 1 0,-6 6 3,2-2 1,-4 4-6,-1 1 0,-5 5 25,-1 1-11,1 5 1,0 0-16,0 8 1,-7 0-49,2 5 0,-3 6 45,-2 5 1,0 1-96,0-1 0,-5 2 30,0 8 1,-5-6 16,5 1 1,0-2-15,5 1 1,0-3 21,0-6 0,0 0 18,0 0 1,2-7-20,3-3 0,3-4 27,7-1 1,4-6-22,1-4 1,6-8 50,-1-2 0,1-4-27,-2 4 0,2-4 1,-6 4 0,4 1-6,-4 4 1,4 5 2,-4 0 1,0 7 68,-6-2-69,1 3 1,-2 4 24,-3 3 0,-4 3-20,-6 7 1,0 0-13,0-1 1,0 1 5,0 0 1,0-1-4,0 1 1,2 0 0,3-1 1,-3-4-3,3 0 1,1-5-6,-1 5 7,6-7 0,-2 2-21,5-10 0,1 2 20,0-7 1,-6 0-18,1-5 0,0 6 17,5-1 1,-1 2-1,1-2 0,0 2 2,0 3 0,-6 3-1,1-3 1,0 4 18,5 1-21,-1 0 1,1 0 17,0 0 0,-5 0-11,-1 0 26,1 6 0,5-3-28,0 7 1,-6-6-1,1 0 1,0 3-6,5-2 1,4 0 5,1-5 0,1 0 13,-1 0 1,-2 0-13,6 0 1,-1 0 43,2 0 1,2 0-42,-2 0 0,-4-5 13,-1 0 0,1-6-1,-2 1 1,1-3 3,-5-2 0,-2 0-29,-3 1 0,3-1 25,-4 0 0,-2 0-9,-2 1 1,1 4 1,-1 0 1,0 0 20,-5-4-13,0-1-52,0 0 45,-6 7-14,4 2 1,-11 1 2,3 0 0,-8 2-83,-1 7 0,-6 5 80,6 5 1,-3 3-64,3 2 1,2-1 47,-2 7 0,7-7-6,3 1 1,0 4-2,0 2 1,2-3-5,7 3 1,0-7 42,0 2 0,7-4 16,2-1 1,6-7-34,5-3 0,-2 1 6,6-1 0,-1-2 8,1-8 1,3 2-14,-8-7 1,1 1 21,-5-6 0,4-5-21,1 1 1,1-7 25,-1 1 0,-4 4-25,3 1 0,-2-1 0,-2 1-7,6 1 1,-5 6 15,4 3-14,-4-3 5,-1 11 1,-2-3-17,-3 10 12,-4 3 1,-6 7 1,0 5-46,0-1 0,-2 6 36,-2-6 1,2 6-4,-3-6 1,3 3 9,2-3 1,0-2 0,2 2 11,3-9 0,-2-2-17,7-3 1,0-3 27,5 3-23,-1-4 1,1-7 1,-5 2 5,0-5 1,-1 4-3,6-5 0,0 5-1,-1-5 1,-1 5 30,-3-4 1,3 5-31,-3-1 1,-2 4 50,2 1 0,0 0-43,5 0 0,-6 0 31,1 0-27,0 0 1,5 0 2,-1 0 0,1-2 5,0-3 1,-5 4-1,-1-4 0,1 1-14,5 0 0,-5 2-5,-1-3 0,1-3-6,5-2 1,-2-3 14,-3-2 0,3 1 14,-3-1 1,4-6-15,6-4 0,-4 2 59,4-1 1,-4-1-48,-1-4-6,0-1-4,-1 1 1,1 0-12,0-1 0,-5-4 21,-1 0 1,-4-2-97,5 1 1,-5 4 54,5-3 1,-7 5-201,2 4 192,-3 4-7,-2 13 13,0 1 1,0 19 5,0 2 1,-2 11-45,-3-1 0,-1 9 3,-4 1 0,-7 7 9,8-2 0,-8 2 23,7-2 1,-3 4-26,-1-4 0,4-1 9,0 1 0,7-6 28,-2 1 1,3-5-46,2-4 172,0 2-138,0-17 0,2 8 56,3-13 1,3 0-48,7-5 1,4-6 54,1-4 0,6-5-45,-1-5 0,2-7 19,3-8 0,4-1-12,0 2 1,7-3-1,-2-8 0,0 0 3,6-4-253,-5 3 1,18-11 0,-6 5 0</inkml:trace>
  <inkml:trace contextRef="#ctx0" brushRef="#br0" timeOffset="32987">12642 4469 7569,'0'15'-162,"0"-7"0,1 0 67,4-3 0,3-4 1,7 6 134,0-7 0,-5-8-61,-1-7 1,1-1 62,5-9 0,0 6-22,-1-6 1,1-4 40,0-6 0,-1 1-33,1 5 1,0-6 6,0 1 0,1-7-33,3 2 1,-7 2 23,3-3 0,-6 3-2,1-2 1,2-2-80,-8 6 1,1 6 111,-5 5-212,0 6 100,0 3 24,-6 8 1,-2 19 19,-7 3 1,0 9-107,1 1 0,1 9 86,3 5 1,-3 2 0,3 0 0,-3-2 0,-2 2-1,0 1-32,1 2 1,4 0 46,0 0 1,2-1-18,-2-4 0,-1 2 71,6-7 0,-2 1-40,2-6 1,4-6 20,-4-4-24,3-2-23,2-9 0,7-13 37,3-10 0,3-9-18,1-1 0,1-4 31,0-5-30,-1 3 1,1-5 1,1 6 6,4 1 0,-2 6-8,7 3 1,-6 6 75,6 4 1,-6-2-25,6 8 1,-2-1 8,1 5 1,2 1 0,-6 4-33,-1-3-4,-4 11 1,0-5-22,-1 7 1,-4 1 25,0 4 1,-7-4-26,2 4 23,-3-4-7,4-1 0,-4-1 18,3 1 9,-3 0-5,-2-1-52,-7-5 0,-1-3 32,-7-6 0,0-1-56,1-4 52,-1 3-4,0-11 0,1 10-98,-1-7 0,2 5 84,3-5-97,-3 0 0,10 2 70,-7 3 16,7 4 0,-4 2-23,7 4 0,0 3 9,0 7 0,2 5 23,3-1-17,3 7 3,7-9 0,4 10 46,1-2 0,6 1-41,-2-1 0,4-4 70,2-6 0,-1-2-15,0-4 1,1-2 4,-1-7 1,-1 0 12,-4 0 1,3-7-39,-8-2 0,2-6 12,-1-5 1,-4 2-6,4-6 1,-4 6-28,-1-2 0,-2-1 50,-3 1-78,3 1 1,-7 4 16,4 0 0,-2 7 17,-3 3-34,-3 4 26,4 1 1,-6 6 2,0 4 1,0 3-36,0 2 0,0-5 30,0-1 1,0 1 1,7 5 4,3 0 0,3-6 0,2 1 1,4-5 12,1 5 0,4-7-16,-4 2 0,6-3 54,-2-2 1,4-7-48,2-3 1,-3-8 36,-2-1 0,1-1-29,-6 6 1,-1-3 66,-4-2 1,-5 2-14,0-2 0,-7 7 81,2 2 49,-4 1-150,-1-6 1,-6 5-26,-4 0 1,-8 7 34,-2-2 0,-6 4-111,2 1 0,-4 6 25,-1 4 0,-1-2-43,1 2 1,4 0-10,1 4 0,6 1-147,-2 0 0,6-1-87,4 1 0,-2 0-93,7 0 410,1-1 0,-3 1 0,-1 0 0</inkml:trace>
  <inkml:trace contextRef="#ctx0" brushRef="#br0" timeOffset="33327">13906 4439 7569,'8'-1'-704,"-3"-4"353,3 3 289,-6-4 1,9 4 192,-6-3-23,6 4-49,-2-6 0,0 7-28,1 0 0,-5 0 17,5 0 1,-5 2-144,5 3 139,-1 3 0,4 6-100,-3 1 1,3-2 49,-3-3 0,-2 1-11,2-6 0,0 5 3,5-5 3,-1 0 1,1-5 0,0 0 0,-1-2 11,1-3 0,0-3-2,0-6 0,-1 0 3,1 5 0,-5-3-6,0 7 1,-6-4 2,6 4 1,-5 0-1,5 5 1,-5 0-13,5 0 12,-7 0 1,10 0 0,-5 1-32,7 4 1,4 2 28,1 3 1,6 3-30,-1-4 0,1-2 24,-2-2 1,7-3-37,-6-2 1,6 0 28,-7 0 0,6 0 15,4 0 0,4-14 0,6-2 0</inkml:trace>
  <inkml:trace contextRef="#ctx0" brushRef="#br0" timeOffset="33760">15493 4145 7569,'15'0'-192,"0"0"60,-7 0 283,5-6-291,-11 4 115,-2-11 0,-9 12-62,-5-4 1,-1 3 33,0 2 1,1 2 29,-1 3 0,0 0 17,1 9 0,-1-2-39,0 7 0,0-1 13,1 2 1,4-2 28,0 6 1,7-4-32,-2 4 1,3-4 28,2 4 0,0-6 5,0 2 0,2-5-9,3-5 0,5-4 16,9-6 0,3 0-2,2 0 0,5-2-8,1-2 1,-1-6 50,5-10 0,-2 4-46,-3-4 1,-1 4 82,-4 1 1,-3-4-74,-6-1 1,-5 0 30,0 6 1,-7 4-2,2 0 0,-3 0 4,-2-4 1,-7 4-56,-3 0 0,-5 2 1,-4-2 0,1-1-138,-7 6 0,1 0 48,-5 5 1,-1 0-95,1 0 0,6 6 53,3 4 0,4 3 139,1 2 0,1 0 0,-1 6 0,0 2 0</inkml:trace>
  <inkml:trace contextRef="#ctx0" brushRef="#br0" timeOffset="33945">15449 4351 7569,'23'7'-730,"-2"-6"1,-1 11 613,0-7 1,4 1 293,-4-1 0,4-2-204,-4 7 56,6 0 0,-10 5-3,4-1 0,-4 3 13,-1 2 0,-2 6-59,-3 9 0,-4 4 52,-6 6 0,-6 5-40,-4 0 1,-8 5 33,-2-5 0,-6 1-68,2-1 0,1-3 10,-2 3 0,1-3-8,-6-2 1,3-7-4,2-2 0,4-7-222,6-9 264,1 1 0,-1-12 0,0 7 0</inkml:trace>
  <inkml:trace contextRef="#ctx0" brushRef="#br0" timeOffset="35114">15890 4366 7569,'15'0'-143,"0"0"0,-1 0-163,1 0 1,-5-2 358,0-3 1,4-3 21,6-6 0,0-1-107,-6 0 0,1-1 87,0-4 1,-2 4-24,-4-4 0,3-1 0,-7 1 1,5 1-5,-6 4 0,6 0-73,-5 1 1,0 4 77,-5 0 1,-2 7-56,-2-2 1,-1 5 37,-10 5 0,4 3-48,-9 7 1,-1-1 42,1 1 1,1 5-101,4-1 1,0 3 61,0-3 1,1-1-6,-1 7 1,7-2-15,3 1 1,-2 4-7,3-4 0,-1-1 9,5 2 1,0-7 5,0 1 1,1-2 62,4-3 0,5-6-53,10-3 0,2-3 77,8-2 0,4-2-4,0-3 1,7-8 7,-2-6 0,4-6 61,1 6 0,-6-3-98,-4 3 0,-3-2 39,-2-4 1,-1-1-20,-3 6 0,-4-4-34,-7 4 1,-4 1 36,0 4 0,-5 0-65,5 1 1,-7 4 13,2 0-22,-3 7-62,-2-4 4,0 20 1,-5-1 81,0 12 0,-2-6-39,2 2 1,2 3 26,-7 1 0,7-3-41,-2-1 1,3 1 54,2-1 0,0-1-3,0-4 1,5 0 9,0-1 1,7-5 8,-2-4 1,3-4 19,1-1 0,1 0-38,0 0 1,-1-11 26,1-4 0,0-3-19,-1 3 1,0-4 5,-5-1 0,4-1 14,-3 1 0,-2 4 1,2-4 0,-5 9 17,5 1-24,-7 0 72,4 2-62,-7 2-38,0 6 28,0 13 0,0-3-66,0 9 1,0-3 41,0-1 0,0 5-4,0-1 1,0 3-14,0-3 0,0-2 19,0 2 1,0-1-20,0 2 11,0-4 1,1 5 40,4-6-35,3-7 1,7-1 26,0-7 0,-1 0-13,1 0 1,0-7-1,0-3 0,-1-3 8,1-1 0,0-1-12,-1 0 1,1-1 23,0-4 1,-1 4-21,1-4 1,0 2 59,0-1 0,-1 2-40,1-2 55,0 2 1,-1 3-67,1-1 1,-5 5 1,0 0 0,-5 7-10,4-2 0,-4-1-5,5 1 0,-5-2-4,5 2 0,0 4 15,4-4 1,-4-2-66,0 2 55,0 1 1,3 2-26,-4-3 22,5 3-1,-6-4-29,0 12 1,-2 3 30,-6 5 1,-1 3-55,-4 2 0,3-2 48,-3 2 0,-1-1-24,1 2 0,-5-4 14,5 4 0,0-4-46,5-1 1,-5-1 27,1 1-9,-1 0 90,5-1-65,0 1 0,1-7 50,4-3 0,-2-3-41,7-2 0,2-2 26,7-3 1,-2 2-17,2-7 0,4 0 85,2-4 0,2-6-62,3 1 1,-4-3 6,3 3 0,-3-2-11,9-4 0,-6-1-1,-4 6 0,1-4 63,-7 4 0,1-1-57,-5 1 0,-2 4 235,-4-4-223,5 4 0,-13 1-12,4 1 1,-11 6 3,-9 3 0,-6 3-2,-9 2 1,-6 7-106,-3 2 1,-3 9 68,-2 2 1,4 4-190,1-4 0,6 1 53,-1-1 0,10-4-95,4 4 0,4-4 32,1-1 1,2-1 209,3 1 0,4-7 0,6 5 0,0-4 0</inkml:trace>
  <inkml:trace contextRef="#ctx0" brushRef="#br0" timeOffset="35745">17507 4219 7569,'34'-16'-192,"1"-4"0,-3 7-230,-7-7 1,1 7 364,-6-6 0,-1 2 109,-4 3 1,-5 4 15,-1 0 1,-4 0 32,5-4-44,-7-1 1,4 5 45,-7 0-20,0 7-59,0-4 1,-7 9-10,-2 3 0,-4 3-77,-2 7 1,-1 0 98,-4-1 1,4 6-103,-4-1 1,4 1 80,1-5 1,2 1-80,3 4 0,-1-4 62,6 4 1,0-4-24,5-1 8,0-1 9,0 1 1,2-5-6,2 0 1,10-2 12,5 2 1,2 1-10,-1-6 0,3 0 38,6-5 0,1 0-33,-1 0 1,-1-7 68,-4-2 0,4-9-59,-3-2 1,1-1 60,-2 1 0,-3-1-26,-6-4 1,0-1 4,-1 7 1,-5-6 68,-4 6 1,-4-6-73,-1 5 0,-1 1-16,-4 4 1,-5 5 17,-10 1 0,-1 5-99,-3-1 0,-8 5 35,8 5 1,-5 3-114,9 7 1,-5 2 91,6 2 1,-1-3-105,6 4 1,4 1 70,0-1 0,7-1 22,-2-4 1,3 0-2,2 0 1,2-7-7,3-3 0,3-4 67,7-1 0,1 0-55,4 0 0,-3-1 110,8-4 1,-5 1-48,4-5 1,1-1 7,4-5 0,-5 0 24,1 1 0,-1-1-52,6 0 1,-2 1 20,-4-1 1,4 0-9,-4 1 0,4 1 12,2 3 0,-6-2-12,1 7 1,-3 0-20,3 5 0,-4 2 26,-6 3 1,-2 3-1,-3 7 1,1 1 5,-6 4 1,5-2-13,-5 6 0,1-6-8,-1 2 1,-3 1 8,3-1 0,-2-2 2,2-9 0,-2 3-2,7-7 0,-5 5-18,5-6 0,-5 1-30,4-5 1,1-5-7,5 1 0,6-8-112,4 2 1,-1-3 152,5-1 0,4-1 0,11 0 0</inkml:trace>
  <inkml:trace contextRef="#ctx0" brushRef="#br0" timeOffset="38005">2661 5762 7569,'0'9'-796,"-6"-3"724,4 1 1,-11-6 104,3 4 1,0 2-3,-4-2-7,2-1 1,-11 1-10,4 0 1,1 5-3,-7-5 0,1 6-19,-6-1 1,-4-2 31,0 2 0,1 0-94,8 5 1,-6-1 81,7 1 1,-5 0-99,9-1 0,2 1 34,8 0 0,-1 0 21,6-1 0,0 1-7,5 0 1,0-6 13,0 1 1,7-5 15,2 5 1,11-5-16,4 5 0,-1-7 24,2 2 1,4-4-17,5-1 0,2 0 39,-1 0 1,-3-6 6,8-4 1,-6-3 5,5-2 0,-6-1-2,1-4 1,-5 4 8,-4-3 1,-4 2-8,-6 2 1,-5 1 6,-1-1-36,-5 7 1,2 0 36,-6 3-14,0 3-61,0-4-140,0 19 168,0-3 1,-5 11-132,0-7 103,1 1-21,4 0 0,1-2 27,4-3 0,-2 1 28,7-6 1,0 0-17,5-5 0,4 0 4,1 0 0,4 0 44,-4 0 0,6-2-44,-1-3 0,2 2 70,3-7 1,-6 1-62,1-6 1,-2 0 57,1 0 1,2 1-47,-6-1 1,1 0 41,-1 1 1,-4-1-52,4 0 0,-4 2 15,-1 3 1,-1-3-17,1 4 0,0 0 15,-1 0 1,-4 4-65,0-5 72,0 7-54,5-4 1,-6 7 34,1 0-40,-7 0 14,10 0 0,-9 2-1,5 3 1,-4-2-20,5 7 1,0-5 29,5 4 0,-1-5-11,1 1 0,0 1 6,-1-1 1,3 0 10,2-5 0,4 0-13,7 0 0,1-2 23,3-3 1,-3-3-8,3-7 0,2 2 4,-1 4 0,-1-4 61,-5 3 0,-4-3-64,-1-2 1,-6 0 64,2 1 1,-9-1-56,-1 0 1,-2 5 122,2 1-87,-3-1-5,-7-5-25,0 0 0,-2 7 0,-3 3 1,-5-1-37,-9 1 0,1 0 37,-7 5 1,1 2-52,-6 3 1,1 1 42,-1 4 1,3 3-79,2-3 0,-1 3 67,6 1 0,1 1-68,4 0 1,0 0 46,1-1 1,6 1-3,3 0 1,3-1 6,2 1 1,0 0-5,0-1 1,7 1-13,2 0 1,4-5 9,2-1 1,6 0 18,4 0 0,4-2-15,6-7 0,1 0 22,3 0 0,2-2-3,-7-3 0,10-3 0,-5-6 1,7-1 31,-7 0 0,4-4-38,1-1 0,1-1 65,4 1 0,-8 4-53,3-4 0,-11 4 46,-4 1 0,-1 0-37,-8 1 1,-6 1 31,-4 3 0,-7 2-21,2 3-14,-3 3 0,-4-6-34,-3 3 0,-8 4 36,-6-4 1,-2 3-20,1 2 0,-3 0 15,-6 0 1,4 5-88,1 0 0,4 5 71,-4-6 1,6 6-67,-2-5 1,4 7 30,1-3 0,5 4-8,0 2 1,6-5-2,-6 0 1,6 0 20,0 4 0,4 1-9,4 0 0,5-2 7,5-3 0,8 3 22,2-4 1,4-2-24,1-2 1,2-4 60,4-1 1,-4 0-26,3 0 0,2 0 4,-2 0 0,0-6 78,-4-4 1,-1-3-89,1-2 0,-1-4 74,0-1 1,1-4-61,-1 4 0,2-1 41,4 1 1,-4 4-30,3-4 0,-3 4 10,-2 1 0,1 1-22,-1-1 0,-1 2-1,-4 3 1,2-1-44,-6 6 1,0 0 67,-6 5-88,1 0 60,0 0 1,-7 1-30,-3 4 0,-4 3 19,-1 7 1,0 0-38,0 0 0,-1-1 18,-4 1 0,3 0-23,-3-1-1,-3 1 0,5 0 30,-7-1 0,7-4-20,-2 0 0,3-5-5,2 5 25,0-7 1,7 4 1,3-7 1,4 0 23,6 0 0,-2-2-11,6-3 1,-6 2 3,2-7 0,-4 5-2,-1-5 1,0 7-9,-1-2 0,-4-1-1,0 1 1,-7-2 4,2 2 1,3 4-1,2-4 0,3-3 0,2-1 0</inkml:trace>
  <inkml:trace contextRef="#ctx0" brushRef="#br0" timeOffset="38523">5910 5792 7569,'-7'14'-1079,"5"-5"919,-4-3 298,6-19 1,0-3-69,0-14 0,6 1-24,4 0 1,5-2-50,4-4 0,-2 3 43,2-8 1,-1 6-67,2-5 1,-2 6 8,6-1 1,1-2-11,4 2 1,-1-5-108,-3 4 0,-3 1 39,-2 5 1,-4 4-69,4 1 1,-4 6 25,-1-2 137,0 4 0,-1 1 0,1 0 0</inkml:trace>
  <inkml:trace contextRef="#ctx0" brushRef="#br0" timeOffset="38773">6600 5204 7569,'9'21'0,"-3"-5"0,-6 4 0,0-10 0,0-2 0,0-3 0,-2-4 0,-2 4 0,-5-3 0,-5-2-410,-8 0 289,0 0 1,-8 2 85,1 3 1,-1-4 27,1 4 0,-2-3 17,-3-2 0,1 0-124,-6 0 1,6 0 66,-1 0 1,3 0-272,1 0 318,8 6 0,-6 2 0,5 7 0</inkml:trace>
  <inkml:trace contextRef="#ctx0" brushRef="#br0" timeOffset="39182">6586 5439 7569,'14'0'-1012,"-5"0"699,-3 0-66,-6 0 379,7 0 49,-6 0 68,6 0 3,-20 0-50,3 7 0,-11-4-65,6 7 1,-1-1 4,-4 6 1,4-5-6,-4 0 0,9-1-6,1 6 1,2 0-21,-2 0 28,3-1 1,7 1-57,0 0 1,0-6 42,0 1 1,12-6-4,3 0 1,9-2 8,1-2 0,9 0-2,5 0 1,3-2 35,3-2 0,-3-5-38,-3-5 1,2-1 103,-7 0 1,-4 1-90,-6-1 0,-7 0 97,-3 0-92,1 1-5,-13-1 0,4 5 4,-6 0 0,-1 2-17,-4-1 0,-10-3 28,-10 7 1,-2 0-184,-3 5 1,1-1 35,-1-4 121,1 3 0,0 2 0,-1 8 0</inkml:trace>
  <inkml:trace contextRef="#ctx0" brushRef="#br0" timeOffset="39956">7100 5424 7569,'15'0'-169,"0"0"1,1 0-211,3 0 1,-2-6 356,2-4 1,3-3 47,-3-2 0,6-4 33,-6-1 0,1-1-27,-5 1 1,-2 4-7,-3-4 1,-2 4 45,-3 1-91,-4 1 0,-1 5-17,-10 4 0,-9 4 61,-6 1 0,-2 8-58,-3 7 1,1-1 41,-1 6 1,6 1-67,-1-1 1,7 4 54,-1-4 1,4 1-51,5-1 1,-1-4 30,6 4 0,-5-4 1,5-1 0,0-1-3,5 1 0,7-2-4,3-3 1,9-4 26,6-6 1,4 0-19,5 0 0,-1 0 40,6 0 0,-4 0-33,4 0 1,-2-6 70,3-4 1,-3-3-39,-3-2 1,-7 1 5,2-1 0,-8 0-8,4 1 0,-7-1-5,1 0 0,-7 1-23,-2-1 0,-7 5 36,2 0-58,3 7 47,-7-4-128,6 7 81,-7 7 0,0 1-38,0 7 47,0 0 1,2-1 6,3 1 0,4-5 12,11 0 0,-2-6-16,6 6 0,-4-7 38,5 2 0,-1-3-32,5-2 0,6 0 96,-1 0 0,0-5-53,-4 0 1,-1-6 6,1 1 1,-3-3-3,-2-2 1,1-4 5,-6-1 1,-6 0 23,-4 6 0,-7-1-36,2 0 0,-6 2-6,-9 3 0,-7-1 7,-12 6 1,-2 0-55,-3 5 1,3 2 4,-4 3 0,1-2-8,5 7 0,-2-2 2,11 2 1,0 3-86,6-3 0,-1 3-6,0 1 1,7-4 61,3 0-55,4 0 70,1 5 0,6-2 9,4-4 1,5-2 29,4-7 0,4 5 8,7 0 1,-1 0 23,0-5 0,-1 1-26,-3 4 1,-4-2 49,-6 7 0,-1-5-53,1 5 0,-7 0 36,-3 4 0,-3 1-33,-2 0 1,-9 6-9,-5 4 1,-3-1 4,-7 5 1,-1-2-2,-4 7 1,-2 2-15,-3-2 0,3 7 14,-4-2 0,-1-1-31,2 1 0,-2-6 26,2 1 1,1-5-92,-6-4 1,6-4 51,-1-6 1,5-7 40,4-3 0,4-4 0,6-1 0</inkml:trace>
  <inkml:trace contextRef="#ctx0" brushRef="#br0" timeOffset="40972">8482 5233 7569,'10'8'-536,"-1"-3"1,1 2 321,5-2 1,0 0 168,-1-5 1,6 0 196,0 0 0,4-7-87,-4-3 0,4 2-13,-4-2 0,4 1-28,-4-6 0,-1-3 43,-4 3 1,0-3-34,0 8 1,-7-3 3,-3-1 0,1 4-73,-1 0 70,0 7 1,-12-4-72,-2 7 0,-11 0 57,-4 0 0,-4 0-56,-2 0 0,1 7 45,0 3 1,-1-2-71,1 2 1,1 4 44,4 6 1,1-1-7,3-4 1,5 5-40,1-1 0,1 6 46,8-6 1,-5 3-37,5-3 0,0-2 25,5 2 1,3-2 2,7-3 0,2-6-5,12-3 0,5-3 51,6-2 1,11 0-11,-2 0 1,3 0 4,-3 0 1,-1-7 34,-4-2 0,-3-4-53,-7-2 1,-1-2 88,-4-2 0,2 1-72,-6-7 1,0 3 34,-6-3 1,-4 4-24,0 6 1,-5 0-52,5 1 21,-7-1 0,5 7-8,-3 3-45,-3 3 70,4 2-42,-12 7 1,4 1 23,-3 7 0,2-1-78,-2 1 0,3 1 64,-3 4 1,2-4-44,-2 4 1,4 1 37,-4-1 1,3-1-9,2-4 0,0 0 45,0 0 0,5-1-37,0 1 0,6-7 21,-1-3 1,3-3 8,2-2 1,1 0-4,4 0 1,-2 0-13,6 0 1,-6-2 21,2-3 0,1-3 0,-1-7 1,4 1 1,-4-1 0,4 0 3,-4 0 1,-1 1 2,-4-1 1,5 5 4,-1 0 1,3 1-19,-3-6 0,-3 2 8,4 3 0,-2-1-3,2 6 0,-4-5-17,4 5 1,-4-2-3,-1 3 0,-1 2-3,1-3 1,0 3-13,-1 2 1,3 0 21,2 0 0,-2 0-17,2 0 1,-2 0 11,-3 0 1,-1 2 21,-3 3-23,3 3 0,-11 7 1,3 0 1,-4-1 0,-1 1 1,-5 0-1,1-1 1,-8 1-16,2 0 1,-3-1 14,-1 1 1,4 0-48,0 0 0,0-1 37,-4 1-40,5 0 24,-4-1 22,12 1 0,-6-5 0,7 0 4,0-7 1,7 3 0,2-6 1,11-1-8,5-4 0,2-2 24,3-2 1,6-5-20,3 5 1,2-3 62,-2 2 1,2-3-58,-7 4 1,0-4 51,-4-2 1,-3 5-33,-2 0 0,-4 0 3,-6-4 0,0-1 4,-1 0 0,-6 1 6,-3-1 1,2 5-19,-2 0 1,0 5 2,-5-4 1,-7 5-23,-3-1 0,-8 4 20,-1 1 1,-9 0-56,-1 0 0,-1 5-7,-4 0 0,3 1-119,1-1 1,1-3-24,0 3 1,6 1 39,3-1 1,1 2 141,4-3 0,-3 5 0,10 5 0</inkml:trace>
  <inkml:trace contextRef="#ctx0" brushRef="#br0" timeOffset="42508">10202 5248 7569,'14'0'-132,"1"0"0,0 5-117,-1 0 1,3 1 110,2-1 0,-2-3 101,2 3 0,4-4 104,2-1 0,1-6-11,-2-4 1,4 2-103,-3-2 0,2 0 92,3-4 0,-6-1-33,1 0 28,-14 0-7,9 7 0,-17-3-6,7 6 1,-7-2-28,2 2 31,-3 4 1,-9-6-37,-3 7 1,-8 0 28,-1 0 0,-7 5-46,1 0 0,-3 7 41,-1-3 1,0 4-57,-1 2 0,1 0 25,-1 0 0,7-1-4,4 1 0,3 0-46,1-1 1,2 1 58,3 0 0,-1-1-42,6 1 0,0 0 27,5 0 1,0-1-28,0 1 0,1-2 23,4-3 0,5 1 2,10-6 0,-2 5 8,6-5 0,2 1 3,9-1 1,1-3 31,3 3 0,2-4-38,-7-1 1,5 0 87,-5 0 0,1 0-76,-6 0 0,-4-5 29,-1 1 0,-6-3-18,2 2 0,-6 2 92,-4-7-97,3 0 0,-6-4 0,2-1 0,-2 5-67,-7 0 85,7 7-87,-6-3 65,6 6-87,-14 6 70,6 2-2,-6 7 7,7 0 1,7-2-1,2-4 1,4-2 7,2-7 1,6 0-7,4 0 0,3 0 23,1 0 0,2-2-21,3-3 1,-1-3 68,6-6 1,-6 2-36,1-3 0,-4 6 4,-6-6 0,-3 0-3,-6 5 0,-2-3 4,-3-1 0,1 4 62,-6 0 1,0 5-67,-5-5 1,-6 6-6,-4-6 0,-5 6 14,-5 0 0,1 2-62,-11 2 0,4 0 10,-8 0 0,3 0-5,2 0 0,4 0-14,1 0 0,6 6-10,-2 4 1,4-2 13,1 2 0,5 0 1,0 5-27,7-1 1,-3 1 7,6 0 12,0 0 0,1-2 10,4-4 0,5 3-2,10-7 0,2 5 23,8-6 0,-2 1 2,-4-5 0,2 2 37,-6 3 1,4-4-49,-4 4 0,-2 4 63,-8 0-54,3 4 1,-12 2 36,4 0 0,-5 4-27,-5 1 1,-4 6 2,-11-1 1,-3 7-7,-6 3 1,-7 5-2,-3 0 1,-2 2-6,2 2 0,-4-5 6,4 1 0,3-8-5,2 3 1,3-11 2,1-4 1,1-11 0,-1-4 0,8-3 0,2-2 0,4 0 0,7-11 3,5-4 1,5-3 0,9 3 0,1-4 27,14-1 1,-1-5-29,6 6 1,-1-7 63,1 1 0,-1 2-55,0-1 1,2 4 40,4-4 1,-4-1-24,3-4 0,4 4 7,1 1 1,3-1-9,2-4 1,2 0-1,3-1 0,-5 1-46,0-1 1,0-1 40,-4-3 0,-4 8-46,-2-3 0,-10 4 38,-4 1 0,-4-1-55,-1 10 47,0-3 0,-6 17 83,1-4-84,-6 3-2,2 2 0,-8 7-126,-2 3 128,2 3-1,-11-5 0,6 5-101,-2-3 0,-5 1 88,5-1 0,2 3-43,2-3 1,-1-2 36,1 2 1,0-5-15,5 4-11,-7 1 12,6 5 20,-6 0 0,9-2-18,3-4 14,3-2 1,11-7-2,1 0 1,6 0 17,-1 0 1,2-2-9,3-3 1,-1 2 3,1-7 0,-6 2 51,1-2 1,-7-3-57,1 4 1,-2 0 50,-3 0 0,1-1-41,0-5 0,-6 0 76,1 1-61,-6-1-11,2 7 1,-6-5 48,0 3 0,-2 2-47,-2-2 1,-6 7-2,-10-2 0,-1 3-16,-4 2 1,-2 0-3,2 0 0,-3 0-40,-1 0 0,0 7 53,-1 3 1,6 1-103,-1-1 0,7 4 87,-1 1 0,4 0-45,5 4 0,-1-2 31,6-2 1,-5-1-204,5 1 162,0 0 0,7-2-16,3-4 0,5 3 69,9-7 0,2 0-34,4-5 0,4-2 92,1-3 1,1 2-81,8-7 1,-5 0 106,5-4 1,-4-3-11,4-2 0,-5-4-24,5-7 0,-6-1 53,1-3-88,-3-3 12,-1-8 0,-6 0 63,1-4 1,-1 3-51,6-3 0,-3 0 40,-2 5 0,-4-2-36,-6 12 1,0 1-112,-1 9 114,1-4-29,-7 18 0,0-3 18,-3 13-48,-3 0 0,3 13-6,-10 7 1,-10 12-35,-9 8 0,-4 9 61,-2 4 1,1 10-113,0 0 0,-1 7-36,1-1 0,1 0 40,4-6 1,2-10 34,8-14 0,-1-7-210,0 3 282,7-17 0,2 5 0,6-10 0,-4 0 0,-6 0 0,-6-3 0</inkml:trace>
  <inkml:trace contextRef="#ctx0" brushRef="#br0" timeOffset="43819">13186 5101 7569,'0'15'-588,"-7"-1"1,5-4 494,-2 0 0,-3 0 153,2 4 1,-6 1 39,1 0-74,-3 0 0,-7 1-65,1 3 0,-1-1 62,5 7 1,-4-5-60,-1 4 0,0-6 53,6 2 0,4 1-69,0-2 1,2 6 61,-2-6 1,4 1-67,6-5 0,0-1 43,0 1 1,8-7 0,7-3 1,1-3 9,8-2 1,6 0-10,4 0 1,2-7 30,-2-2 0,-3-6-27,4-5 0,-4 4 65,-2-4 0,-6 2-53,-3-1 1,-4 2 69,-1-2-68,-1 3-5,-6 7 0,1-2 7,-4 6-33,-4 0 33,6 5 1,-7 7-91,0 2 1,0 5 78,0 0 1,-5 3-45,0 2 0,0-3 30,5 4 0,0 1-21,0-1 1,0-1 30,0-4 0,0-5-2,0 0 0,2-2 29,3 2 1,4-4-37,11-6 1,-4 0 43,4 0 0,1 0-33,-1 0 1,1-1 30,-2-4 0,-2 1-23,2-5 0,-1 1 55,2-2 1,-4-3-49,4 3 0,-2-3 8,1-2 0,-2 0 13,2 1 0,-2-1-11,-3 0 0,1 1-74,0-1 67,0 7-5,-1-5 0,3 6-4,2-3 1,-2-1 1,2 6 1,-3 0-7,-1 5 1,0 0 2,0 0 0,-1 0-3,1 0 1,-5 2 11,0 3-6,-1-4 0,1 12 4,0-3 1,-7-2-5,2 2 0,-3 0-15,-2 5 0,0-6 12,0 1 1,0 0-48,0 5 47,0-1-18,-7 1 1,6 0-16,-4-1 15,3 1 8,2 0 1,2-2 5,3-3 1,-1-4-8,11-6 1,-3 0 12,7 0 1,2 0-12,-1 0 0,6-6 22,-1-4 1,4-3 9,5-2 1,-3 0 2,4 1 1,-6-6 48,-4 1 0,-1-1-66,-9 5 1,3 1 38,-8-1 0,1 0-29,-1 1 1,-4-1 74,-6 0 1,0 5-58,0 1 0,-8 5 12,-7-1 1,-7 4-52,-13 1 0,3 5-5,-8 0 0,8 6-133,-3-1 0,4 3 97,2 2 0,1-6-161,4 1 0,-2 0-64,6 5 264,0-7 0,6 11 0,-1-2 0</inkml:trace>
  <inkml:trace contextRef="#ctx0" brushRef="#br0" timeOffset="44415">14273 5366 7569,'20'-5'0,"0"0"0,1-5-504,-2 5 305,-2-6 177,10 2 1,-4-10-36,7-1 0,-3 1 94,-2 4 1,3-5-80,-4 1 0,-1 1 95,2 8 1,-7-1-53,1 6 79,-3-7-14,-1 11-130,0-6 0,-5 9 96,-1 3 0,-5 3-77,1 6 0,-4 1 58,-1 0 0,0 6-73,0 4 0,-5-3 62,0 3 1,-4-2-46,4 1 1,-5 2 17,5-6 1,0 5-25,5-6 45,-6 1-25,4-6 39,-5 1-21,14-7 1,1-6 24,7-7 1,6-6-20,4 1 0,-3-3 17,3-2 1,-1-5-11,6 1 0,4-6 2,0 6 1,1-6 57,-6 6 1,-1-6-58,-4 6 0,-2-1 61,-8 5 1,-1 5-53,-3 1 1,-2 4 109,-3-5-111,-3 7 1,4-2 3,-6 10 0,-6 3-46,-4 7 1,-1 1-10,1 3 1,-3-2-51,3 2 0,2 3 52,-2-3 0,7 1 22,-2-5 1,3-1-9,2 1 1,7-5 14,3 0 1,3-7-21,1 2 1,8-4 55,2-1 1,2 0-55,-1 0 168,2 0-144,-10-6 0,6-2 42,-4-7 1,-4 0-32,0 1 0,-2-1 16,-8 0 1,4 0-15,-4 1 1,2-1 10,-2 0 1,-4 1-18,4-1 0,-3 0 1,-2 1 1,-2-1-1,-3 0 0,-3 7-5,-6 3 1,-3 3-8,-2 2 1,-4 7 12,-7 3 1,-1 8-185,-3 1 1,3 6 175,-3-6 0,3 8 0,1-5 0</inkml:trace>
  <inkml:trace contextRef="#ctx0" brushRef="#br0" timeOffset="44850">15493 4704 7569,'9'0'-1342,"4"0"1387,-12 0 0,7 5 110,-3 0 23,-3 6-113,4-3-6,-6 7 1,0 0-51,0 0 0,-1-6 49,-4 1 1,3 0-86,-3 5 1,-1-1 64,1 1 0,-5 5-13,5-1 1,-5 6-22,6-6 0,-6 7 26,5-1 0,-5 3-71,5 1 1,-6 5 60,1 1 0,2 4-52,-2-5 0,5 5 45,-5-4 1,5 4-107,-4-5 1,5 1 15,-1-6 0,4-6-147,1-4 109,0-2-23,0-9-19,0-2 0,5-12 157,0-4 0,13-3 0,-2-2 0</inkml:trace>
  <inkml:trace contextRef="#ctx0" brushRef="#br0" timeOffset="45361">15640 5277 7569,'7'15'0,"-4"-2"-792,7-3 264,-7 3 406,10-5 1,-6 2 273,3 0 1,3-7 35,-4 2-175,5-3 1,-5-2 14,1 0-40,0 0 28,5-7 0,4-1 27,1-7 0,-1 0-24,-4 1 1,-5-6 30,0 1 1,0-3-25,4 3 1,-6 2 11,-3-2 1,2 7 1,-2 3 67,0-1-60,-5 2-47,0-6 1,-7 13 37,-3-4 0,-4 5-78,-6 5 0,2 3 65,-6 7 0,-1 4-102,-4 1 0,4 6 86,1-1 0,1 1-93,-2-2 0,4 2 66,6-6 1,6 4-6,-1-4 0,6 5 11,0-6 1,2 1 3,2-6 0,2-1 26,2-3 1,11 2-32,10-7 1,2-1 30,3-4 1,1-1-21,3-4 1,-3-3 38,3-7 1,-7 0-36,-3 1 1,-1-1 51,1 0 0,3 1-40,-8-1 0,1 0 4,-5 1 0,-1-1-21,1 0 1,4 2 16,1 3 1,1-1-20,-1 6 0,-2-5 16,6 5 1,3 0-29,7 5 0,-2 0-24,8 0 1,-6-5-7,5 1 0,-1-8-27,1 2 0,3-4-205,-2-6 279,9-3 0,9-13 0,9-1 0</inkml:trace>
  <inkml:trace contextRef="#ctx0" brushRef="#br0" timeOffset="46787">6145 6292 7569,'-15'9'-562,"0"1"0,4-5 530,-4 5 0,2-5 56,-11 5 0,-1-6 33,-4 6 1,-7-2-28,-3 2-1,-4 3-28,-1-3 0,-7 8 27,-2 2 0,-5-1-65,0-4 1,-1 0 6,0-1 1,7-5-11,3-5 0,5 3-98,4-2 0,4 0-79,7-5 217,6 0 0,2 6 0,6 2 0</inkml:trace>
  <inkml:trace contextRef="#ctx0" brushRef="#br0" timeOffset="48277">6189 6247 7569,'0'15'-239,"0"0"0,0 0-100,0-1 232,0 1 1,0 0 110,0-1 1,0 3 52,0 2 0,-5-2-58,0 2 0,-5 4 52,5 2 0,-6-3-79,1 3 0,2-1 69,-2 6 1,2-1-87,-2 1 0,-3-6 55,3 1 0,2 1-11,-2 8 1,2-1-39,-2 6 0,-3-3 43,3 8 0,2-2-43,-1 12 1,0-5 37,0 5 0,0 0-7,5 5 0,2-7 4,-3-3 0,2 2 4,-2-2 1,3 1-2,-3-1 1,4 4 1,1 5 0,0 3-1,0 3 1,0-4-2,0 4 1,-5-4 3,0-1 0,0 5-2,5-1 0,0 4-1,0 2 0,-5-1-157,0 11 0,0-4 198,5-1 0,0-6-10,0 1 0,-5-1 5,0 6 0,1-1 7,4 1 0,-5-6-26,0 1 1,-2-7 19,2 2 0,4-2-13,-4 1 1,-2 0-1,2 5 1,-1 1-1,1 4 0,3-6 32,-3-3 0,-1-4-40,1-1 9,0 6-7,-1-4 1,2 6 19,-6-3 1,6-4-53,-6 4 1,5-4 28,-5-1 0,5-5 15,-5 0 1,2-7-22,-2 2 0,-3 2 9,4-2 1,-3 1-2,2-1 0,-1-1-12,6 6 0,-5-7 153,5 2 1,0-3-136,5-2 1,0-2 32,0-3 0,0 2-62,0-6 1,0 5 20,0 0 1,-5-3-35,1 2 0,-1 1 13,5 4 1,-5-2-3,0-3 1,-5 2-5,5-7 0,-6 6-6,1-6 1,2 5-11,-2-5 0,2 1 20,-2-6 0,-1 0-11,6 1 1,-5-1 6,5 1 1,0-6 11,5 1 1,-2-1-3,-2 6 1,2-6 1,-3 1 1,3-1-8,2 5 1,0-1 1,0-3 0,0 1 5,0-7 0,0 6-5,0-5 1,5 4 6,0-4 0,0-1-6,-5-4 1,5 5-15,0-1 1,0 1 12,-5-6-2,6 1 3,-4 0 0,4 4-9,-6 1 0,0 0-3,0-6 1,0 6 11,0 0 0,0-1-4,0-4 0,0 4 7,0 1 1,0 0-8,0-6 1,0 1 11,0 0-9,0-7 9,0 5 2,0-5 8,0 7-16,0 0 0,0-6 9,0 1-8,0-7 1,0 6 3,0-5-3,0-2 1,0 11-1,0-11 0,0 11 14,0-11 0,-1 4 16,-4-6 30,3 0-48,-4 7 16,6-6 0,-5 7-17,0-3 1,-2-3-17,3 3 14,2 3 1,-10-5 4,8 7 17,-1-7-11,-2 4-51,5-7 39,-4 6 1,-1-4-29,6 5 29,-12-7-17,5 0 0,-5 1 16,3 4 0,2-3 33,3 3-42,3-4 1,-11 1 4,3 3 1,2-4-9,-2 4 9,0 3 1,-4-4-10,-1 6 0,0-6 8,1 6 0,-1-5-7,0 5 1,0-5 0,1 5 1,-7-1-2,-4 6 1,-9 0 0,-5 0 1,-10 4 1,-5 1 1,-10 1-23,-5-1 0,-4 1-107,-6 3 0,4-1 18,-3-3 1,-10 1-132,-5 3 0,44-12 1,0-1 44,-49 9-14,9-4 150,16 6 1,1-3-98,4 1 0,-4 1-40,-2-1 1,7-4 115,4 3 1,5-7 81,9-2 0,-3 3 0,13 1 0,0-2 0,-4 1 0,-2 3 0</inkml:trace>
  <inkml:trace contextRef="#ctx0" brushRef="#br0" timeOffset="49262">7438 8879 7569,'0'-9'-501,"0"-4"0,5 5 0,2-8 412,1-4 1,2-1 96,4-3 0,3-6 115,2 1 1,-2-1-73,2-4 0,-1-2-48,2 2 1,-4-5-75,4 4 1,-4-4 70,-1 5 0,-1 0 0,1 4 0,0 1 0</inkml:trace>
  <inkml:trace contextRef="#ctx0" brushRef="#br0" timeOffset="49485">7997 8085 7569,'8'0'-1352,"5"0"1368,-11 0 0,4 1-87,-6 4 294,0-3 1,-3 9-64,-7-6 0,-6 7-77,-14-2 1,-1-2-35,-3 2 1,-2-1-8,-3 6 5,-4 0-54,12-1 0,-9 1 13,5 0 1,-6-2-139,2-3 0,2 3 89,-2-3 1,6-2-217,-1 2 0,3-2 259,1 1 0,1 11 0,-1-4 0</inkml:trace>
  <inkml:trace contextRef="#ctx0" brushRef="#br0" timeOffset="49780">7835 8732 7569,'8'14'-1139,"-1"-6"971,-7 6 193,0-13 118,0 12 1,-7-10-52,-3 7 0,-4-5-53,-6 5 1,-3-5 13,-6 5 0,-7-2-16,-3 2 1,-5 3 12,-5-3 1,1 1-72,-6-1 0,2 3 41,-2-3 0,4-2-74,6 2 1,6-7-27,4 2 1,4-4 54,6-1 0,3 5-340,6 0 365,7 0 0,-5-5 0,4 0 0</inkml:trace>
  <inkml:trace contextRef="#ctx0" brushRef="#br0" timeOffset="50589">8026 8629 7569,'10'8'0,"0"-3"0,-5-4-430,5-1 317,-7 0 0,10-1-27,-3-4 1,3 2 109,1-7 0,6 0 78,0-5 1,-1-1-58,-4-4 0,4 4 51,1-4 0,1 4-18,-1 1 1,-4 2-5,4 4 1,-4-3-48,-1 7 42,0 0 1,-1 5-8,1 0 0,-5 0-58,0 0 64,-7 7 1,3 1-55,-6 7 0,0 4 48,0 1 1,-1 0-99,-4-6 1,2 6 67,-7-1 0,7 1-33,-2-5 32,-4-1-4,8 1 13,-6-7 1,14-3-6,3-10 1,4-3 40,6-7 0,-2-4-34,6-1 1,-4 1 70,4 4 0,-1 0-60,2 1 1,-2-1 73,-4 0 1,-2 5-46,2 1 1,-7 5 35,-3-1-24,1 4 0,0 2-15,0 4 0,-7-1-65,2 5 65,-3 1 1,3 5-57,-1 0 1,3-2 42,-2-4 0,1 4-84,4-3 65,3-3 1,-5 4 0,7-4-16,0 1 1,0-5 16,-1 2 0,1-3 1,0-2 0,-1 0 3,1 0 1,0-2-5,-1-3 1,-4-3 21,0-7 1,0 1-19,5-1 1,-1 0 18,1 1 0,-5-1-14,0 0 1,-6 0 0,6 1 1,-6 4-12,0 0 14,5 7 23,-8-4-22,6 7-34,-7 7 0,0 1-41,0 7 28,0-1 0,0 1 31,0 0 0,1-5-5,4-1 1,3 0 18,7 0 1,6-2-20,4-7 0,3 0 50,1 0 1,0 0-45,1 0 1,-1-2 67,1-3 1,-1-3-55,0-6 0,-1-1 59,-3 0 1,-4 0-41,-6 1 0,-6-1 5,1 0 0,-7 1 38,2-1 1,-3 0-41,-2 1 0,-2 4 4,-3 0-12,-9 7 1,-9-4 0,-8 7-33,-3 0 0,3 2-4,-4 3 1,-1-2-92,2 7 1,5-5-89,4 4 1,7 0-76,-1 0 10,2 4 258,9-11 0,-5 11 0,5-5 0</inkml:trace>
  <inkml:trace contextRef="#ctx0" brushRef="#br0" timeOffset="50855">9878 7673 7569,'15'-8'-341,"0"2"-35,-1 6 0,-5 1 494,-5 4 0,3-2-6,-2 7 0,0 0-122,-5 5 1,0-4 77,0 4 1,-7-2-66,-3 11 1,-3 1 63,-1 4 1,-3 1-113,-2-1 0,1 7 5,-7 3 1,2-1 22,-1 1 1,-4 0-55,4 5 1,-2 5 74,1 0 0,-3 5-130,4-5 0,3 0 74,1-5 1,5-3-122,5-7 1,2-6 19,3-13 153,4-7 0,1 5 0,8-5 0</inkml:trace>
  <inkml:trace contextRef="#ctx0" brushRef="#br0" timeOffset="51573">9952 8188 6378,'0'10'203,"0"-1"0,0-4-123,0 5 1,-5 0-14,0 5 0,-5-1-2,5 1 0,-6 0-2,1-1 1,2 1-79,-2 0 1,5-1 26,-5 1 1,7 0-21,-2 0 1,4-1-59,1 1 1,0-5 93,0 0 1,1-2-77,4 1 0,5 0 59,10-4 0,-1-4-38,11 4 0,-4-3 28,8-2 1,-3 0-8,-2 0 0,-1-2 3,-3-3 1,2-3-1,-2-7 0,-4-1 15,-1-4 0,1 2-11,-1-6 0,1 1 6,-2-1 1,-2-4-6,2 3 0,-2 4 55,-3 1 1,-4 1-51,0 4 0,-7-3 52,2 8-44,-3 4-7,-2-7 1,-8 11-23,-7-3 0,0 5 27,-4 5 0,1 3-103,-2 7 0,4 0 91,-4-1 0,4 1-112,1 0 0,2 6 90,3 4 0,-1-4-61,6-2 1,0 3 47,5-3 1,0 1 20,0-5 1,2-6 6,3 1 1,8-7-30,6 2 1,9-3 81,1-2 0,1-7-67,4-2 1,2-4 91,-2-2 0,1-5-74,-6 1 1,0-1 57,1 5 1,-2 1-47,-4-1 0,-3 2 0,-6 3 0,0-1 55,-1 6-55,1 0 0,0 5 0,-5 0 43,-1 0-36,1 6 1,5 3-35,0 5 1,1 1 26,3 0 1,-1-1-28,7 1 1,-5-5 13,4 0 1,2-7-3,8 2 0,1-4-4,9-1 0,-2 0 9,12 0 0,-6-6-151,1-4 1,-4-3-44,-1-2 194,-6 1 0,-2-1 0,-7 0 0</inkml:trace>
  <inkml:trace contextRef="#ctx0" brushRef="#br0" timeOffset="51778">10819 7482 7569,'-7'28'0,"-2"-4"-744,2-2 95,1-8 364,6-5 285,0-3 0,0-6 0,0 0 0</inkml:trace>
  <inkml:trace contextRef="#ctx0" brushRef="#br0" timeOffset="52728">12142 8364 7087,'10'-2'193,"0"-2"0,-6 0 19,6-5-625,0-1 304,-2 2 1,10-6 12,-3 5 89,9-4 49,-1-9 0,12 6-21,-1-4 15,7-2 1,-4 5-35,7-2 0,-1-1 47,-4 5 0,-3-3-60,-7 9 0,-6-3 76,-3 2-70,-4-3 52,-1 12 14,-7-6-60,-1 7-4,-21 0 1,0 5 5,-11 0 0,-3 5 17,4-5 0,-4 0-24,-1-5 0,-5 0 18,-1 0 0,1 0-124,5 0 0,4-7 67,1-3 1,6-3-201,-2-2 0,5 1 243,5-1 0,-3-6 0,5-2 0</inkml:trace>
  <inkml:trace contextRef="#ctx0" brushRef="#br0" timeOffset="53196">13333 8320 7569,'0'15'-90,"0"-1"1,0-4-180,0 0 227,6-7 115,-4 4 1,9-9-115,-6-3 0,2-5 92,-2-9 1,-2 1-80,7-7 0,-1-1 78,6-8 0,0 3 2,-1-3 1,1-2-44,0 1 1,-5 1-26,-1 5 1,0-1-36,0 1 1,0 4 82,-5 1 1,-2 11-86,3-2 81,-3 10-16,-2-1 0,-2 6-90,-3 0 1,-3 1 72,-7 4 1,-4 8-64,-1 7 1,-4 0-9,4-6 1,-5 1-108,6 0 1,-6-2 182,6-3 0,-7 3 0,3-5 0</inkml:trace>
  <inkml:trace contextRef="#ctx0" brushRef="#br0" timeOffset="53531">13597 8276 7569,'-1'15'0,"-4"-1"0,3-4-539,-3 0 413,-3-7 1,0 9 0,-9-6 289,-2 2 1,-4 0-47,-6 2 1,-1 2-103,1-7 1,4 4-39,1-4 0,-1 2 80,-4-2 1,-1-4-172,1 4 81,0 3 1,1-6-1,2 3-335,1-3 367,7-2 0,-3 6 0,6 2 0</inkml:trace>
  <inkml:trace contextRef="#ctx0" brushRef="#br0" timeOffset="55976">14112 8232 7569,'0'10'0,"0"-1"-361,6 1 294,2 5 1,7-7 64,0-3-124,-1-3 88,1-2 0,6 0 167,4 0-258,9-7 77,-3 5 1,5-11 7,-6 4 74,5-4 1,-4-2 10,4 0 0,-6-4-1,-4-1 1,1-1-8,-7 1 0,1 2-3,-5-6 0,-1 4 55,1-4 0,-7 6-62,-3-2 0,2 4 29,-2 1-94,-1 0 0,-10 7 77,-4 3 0,-5 4-104,-4 1 1,1 6 86,-7 4 0,1 3-68,-6 2 1,3 4 45,2 1 0,-3 6-116,4-2 1,3 3 47,1-3 0,9 4 27,1-4 1,7 2 47,-2-1 0,3 1-37,2-6 0,7-1 69,2-4 1,6 0-61,5-1 1,3-5 58,6-5 0,0-2-42,1-2 0,-1-2 39,1-2 1,-6 0 2,1-5 1,-6-6 3,6-5 1,-6 1 45,6 4 1,-7-1-68,1-4 1,3 2 35,-3-6 0,6 4-26,-6-5 0,6 7 10,-6-1 0,6-2-6,-6 1 0,6 0-35,-5 6 1,1-6 30,-2 1 1,-1-6-25,7 5 1,-2-6-2,1 2 1,4-6 13,-4-4 0,3-2-11,-3-3 1,2-2 9,-6 7 1,1-5 1,-1 4 0,-4-1-3,4 2 1,-4 3-22,-1-3 0,-2 8 4,-3 1 1,1 7-2,-6-1 0,0 2-1,-5 3 10,0-1 0,-7 7-37,-3 3 0,-3 5 32,-1 5 0,-1 3-8,0 7 1,-6 7 3,-3 8 0,1 1-33,-2 8 1,6-5-2,-6 6 0,2 0-4,-1 9 0,-4-1 0,3 6 1,4-7 23,2 2 0,-3-3 3,3-2 1,-1-2-16,5-2 0,7 0 25,3-5 1,4-3-19,1-7 0,0 1 51,0-6 0,8-3-36,7-7 0,1 2 3,8-7 1,-4 4 15,5-4 1,-1 0-19,5-5 1,-4 0 16,-1 0 0,-1 0-15,2 0 0,1 0 7,-6 0 1,4-1-7,-4-4 1,1 1 14,-2-5 1,-2 0 0,2 0 1,-2-4 2,-3 3 1,1-3 28,0-2 1,0 2-38,-1 3 0,-4-3 70,0 3 0,-2-3-61,2-1 0,1-1 54,-6 0 1,0 5-44,-5 1 1,0 4-23,0-5 1,-2 7-6,-2-2 0,-5 3-3,-5 2 1,-3 2-42,-2 3 1,-3 3 56,-2 6 1,3 1-121,6 0 1,0 0 94,1-1 0,4 6-73,0-1 0,5 6 62,-5-5 0,7 4-17,-2-4 1,4 4 29,1-4 0,1-1 1,4-4 0,5-5-5,9 0 0,-1-7 7,7 2 1,4-4 41,6-1 1,1-1-47,-2-4 0,2-3 41,3-7 0,2-1-31,-7-4 0,0 2 31,-4-6 0,-2-1-11,-4-4 1,2 4 0,-6 1 1,-1 6-25,-4-2 1,-5 4 10,0 1 0,-5 2 21,4 3-9,-5 4 0,9 6 1,-12 6-10,4 4 0,-3 3-60,-2 2 0,0 0 56,0-1-113,0 1 102,0 0 1,0-1-29,0 1 13,0 0-15,0-1 20,0-5 0,2-3-18,2-6 0,0-2 16,6-2 1,-1-5 36,6-5 1,1-6-18,4 1 1,-7-1 0,7 5 0,-7 1 9,6-1 0,-4 0-18,-5 0 1,3 7 106,-3 3-97,-4 4-2,7 1 1,-11 6 3,3 4 0,-4-2-13,-1 2 1,0 5-18,0 4 1,0 1-4,0-5 0,0-1 9,0 1 0,5-5 11,0 0 1,2-5 18,-2 4 1,3-5-23,6 0 0,3-7 18,2-2 1,-2-8-14,2-1 0,3-1 5,-3-5 1,1-1 0,-6 1 1,1 1 3,0 4-8,0 7 1,-1 1 71,1 7-69,-7 0 1,0 7-2,-3 3 0,-3-2 5,3 2 1,-2-5-14,2 4 9,-3 1-4,11 5 10,-5 0 0,6-6-5,1 1-7,0-7 1,0 4 5,-1-7 0,1 0 23,0 0 1,-6 0-17,1 0 28,0-7 1,5 6-20,-1-4 0,-4 3 1,0 2 1,-5 0 0,5 0-5,0 0 0,4-1-14,1-4 1,0-2 11,-1-3 1,1-4-27,0-1 0,-1 0 22,1-4 0,0 2 22,0 3 0,-1-6 44,1 1-33,0-1 0,-7 5 26,-3 1 1,1 4-21,-1 0-65,0 7 1,-11-4 42,-4 7 1,-3 0-27,-2 0 0,-5 2 25,1 3 1,-6 3-94,6 7 0,-6-1 37,6 1 1,-1 5-12,5-1 1,1 2-22,-1-1 1,5 1 46,0 4 0,7 2-94,-2-2 95,3-4 0,2 5 1,0-6 15,0-2 1,0-2-26,0-1 1,7-2 23,3-3 0,8-4-5,1-6 0,7-1 7,-1-4 1,4-3 20,6-7 1,-4-1-29,3-4 0,-5 2 58,-4-6-57,3 6 5,-12-10 0,10 11 56,-6-2 0,-2 3-51,-8 1 0,1 0 44,-6 0-7,6 7-21,-3-5 1,2 12-43,0-4 33,-7 3 2,4 9 0,-6-4-57,4 7 0,-3-1 49,3 6 0,-3 0-118,-2 0 109,6-1 0,-3 1-11,7 0 1,-7-1-7,2 1 43,-3-7-38,-2 5 16,6-11-16,-4 4-59,5-6 70,-1 0 1,-3-6-26,7-4 1,-5 2 17,5-2 1,-5 2 30,5-2-30,-1-3 10,0 11 1,4-11 1,-5 12 16,7-4 1,-6 3-29,1 2 55,0 0 0,3 2-42,-3 3 1,1-2 1,-6 7 0,2 0 2,-2 4 0,-4 1-14,4 0 7,3-1 0,-4-1-1,5-3 0,-4 2 12,5-7-8,0 0 1,5-5 44,-1 0-46,1-7 0,0-1 1,-1-7 7,1 0 0,0-4-3,-1-1 0,6-4 45,0 4 1,-1-6-13,-4 2 1,5-6 4,-1-4 1,2 1 25,-1-6 0,-4 5-40,4-6 0,-4 3 14,-1-2 0,-2-2-10,-3 7 0,1-1-46,-6 6 0,5-1 43,-5 1 0,5 6-95,-6 4 1,1 2 55,-5 3-20,0 5-1,0 3 0,0 8 23,0 2 1,0 6-107,0 10 1,0-2 55,0 6 1,-6 6-75,-4 4 0,-1 12 93,1-2 1,-3 5-93,3 0 1,-8-2 73,-2 7 1,1-5 0,4 5 0,0-7 4,1 2 1,-1-5-13,0-4 1,7-6 105,3-10 0,4-2-71,1-8 92,0-6 1,8-1-51,6-7 1,3-8 69,7-7 1,2-6-8,9-8 0,-4-6-20,3 1 0,-1-5-72,1 4 0,-1-4 35,6 5 1,7-5-181,8 4-87,3 1 1,8-2 0,2-1 0</inkml:trace>
  <inkml:trace contextRef="#ctx0" brushRef="#br0" timeOffset="56642">7732 10187 7569,'-14'15'-843,"-1"-1"547,0-6 1,0 4 295,1-7-153,-8 6 230,0-3 0,-9 0 26,-4-3-94,4 4 1,-10-8-19,7 4 0,-2-2-1,2 2 1,8-3-117,-4 3 1,9-4 104,-3-1 21,12 0 0,-7 0 0,10 0 0</inkml:trace>
  <inkml:trace contextRef="#ctx0" brushRef="#br0" timeOffset="56847">7923 9966 7569,'23'0'0,"-6"0"0,-8 0-682,-5 0 219,2 0 537,-19 7 0,-8-1-21,-13 4 0,-6 3-9,6-3 1,-7-3-24,2-3 0,3 3-38,2-2 1,-2 0 4,2-5 0,-1 0-72,6 0 1,4 0-78,1 0 1,11 0 160,-2 0 0,10-7 0,-1-1 0</inkml:trace>
  <inkml:trace contextRef="#ctx0" brushRef="#br0" timeOffset="57224">7953 10275 7569,'8'7'-320,"0"-6"-11,-3 4 0,-2-3 286,7-2 1,-5 0 215,5 0-104,0 0 1,4-5 12,1 0 1,1-7-56,4 3 0,3-6 42,6-5 0,0 2-33,1-6 0,1 4 10,3-4 1,-1-1-3,6-4 0,-11 4-24,1 1 0,-4 4-13,-1-4 1,-3 6-11,-6-2 1,-7 9 44,-3 1 1,2 5-183,-2-5 172,-7 7-17,-6-3 1,-12 1-58,1 0 0,-7 0-11,1 5 0,-3-5-95,-1 0 1,4-6-163,1 1 1,6-3 311,-2-2 0,4 0 0,1 1 0</inkml:trace>
  <inkml:trace contextRef="#ctx0" brushRef="#br0" timeOffset="59792">8879 10040 7569,'0'10'-1422,"0"-1"1601,0 1-135,0 5 1,5-5 12,0 0 0,6-7-4,-1 2 1,3-4-24,2-1 0,-1 0 20,1 0 1,5 0 4,-1 0 1,7-5 7,-1 1 1,3-8-17,1 2 1,-5-3-5,1-1 1,-1-1 4,6 0 0,-6 0 2,1 1 1,-7-1 3,1 0 0,-2 2-33,-3 3 1,-4-3-20,0 4 1,-7 0-3,2 0 1,-5 5-12,-5-1 1,-5-1-10,-9 1 1,3 0-42,-4 5 1,-3 0 69,-1 0 0,-3 2-82,3 3 0,1 1 66,4 4 1,2 3-41,-2-3 0,2 3 9,3 2 1,0-1-10,5 1 0,-3 5 15,7-1 1,0 1 5,5-5 0,0-1 12,0 1 0,7 1-10,3 4 0,4-9 28,6 4 1,-2-4-28,7 4 1,-6-7 49,6-3 1,-1-2-25,6 2 1,-1-3 1,0 3 1,6-5 17,-1-5 0,5-3-26,-5-7 0,6 0 79,-6 1 0,5-8-68,-5-2 1,2 1 70,-1-1 1,-4-1-59,3-4 0,2 4 80,-2 1 1,7-1-50,-2-4 1,2-1 2,-2 1 1,2 0-38,-7-1 0,6-4 24,-6 0 1,0-7-30,-4 2 0,-3 1 26,-2-1 1,-4 6-94,-6-1 1,-5 3 78,-1 1 0,-5 3-186,1 2 43,-4 4 55,-1 6 62,-6 7 1,-4 2-16,-10 6 1,4 6-5,-4 4 1,-3 5 7,-1 4 0,-4-1-19,-1 7 1,-1-2 19,1 1 1,0 9-84,-1-4 0,1 9 43,-1-4 0,1 7-11,0-2 1,1 2-1,3-2 0,4 2 19,6-7 1,2 0 12,4-4 1,-3-1-13,7 1 1,0-3 63,5-2 0,7 1-58,3-6 1,4-1 32,6-4 0,3-7 3,6-3 1,2 2 9,4-3 0,-3 1 26,7-5 0,-1-5-46,1 1 0,2-6 111,-7 5 0,1-7-97,-6 3 1,0-4 71,1-2 1,-1-5-60,1 1 1,-6-1 53,1 5 1,-7 1-29,1-1 0,2-5 39,-1 1-39,0-1 1,-7 5-3,-4 1 1,-2 4-123,-7 0 109,0 7 0,-7-5-58,-2 3 1,-9 3 46,-2-3 1,-4 4-52,4 1 0,-5 6 1,6 4 0,-2-2-7,1 2 1,9 0-3,-4 4 0,3 1 31,-2 0 1,4 1-81,0 4 1,7-4 68,-2 4 1,3 1-11,2-1 0,0-1 0,0-4 1,7 0 21,3-1 1,8-4 2,1 0 0,7-7 10,-1 2 0,3-3 26,1-2 1,2-2-45,3-3 1,-1-3 26,6-7 0,-1-1-16,1-4 1,2-1 79,-7-3 1,5-3-70,-4 8 0,-6-6 89,-4 6 1,-8-1-70,3 5 1,-4 1 37,-1-1-51,0 7 1,-5-4 12,-1 8 1,-4-1-51,5 5 0,-7 1 44,2 4 1,-3-2-31,-2 7 1,0 0 17,0 5 0,0-1-114,0 1 0,-5 0 63,0 0 1,-5 4-10,5 1 0,-1-2 3,1-9 0,3 5-2,-3-5 48,4-2-24,1-1 0,1-7 21,4-4 1,5-3-14,10-7 1,-2-5 44,6 1 1,-4-6-19,4 6 0,1-6 4,4 6 0,-4-1 59,-1 5 1,-4 6-62,4-1 77,-6 6 0,4-2-68,-8 6 1,-4 2-17,0 2 0,-7 5 20,2 5 1,-3 1-65,-2 0 0,0-1 27,0 1 1,0 0-9,0 0 0,-5-1-9,0 1 22,0 0-8,5-1 1,0-4 4,0 0 0,2-7 5,2 2 0,6-5-1,10-5 1,-2-3 14,6-7 0,-6 1-6,2-1 0,-2 0 0,1 1 1,-2-1 0,2 0 1,-7 5-7,-2 1 3,-1 5 1,6-2-1,0 6 0,-5 0 13,-1 0-13,-5 6 1,7 2-1,-6 7 1,2-5-1,-3 0 0,-2 0 0,3 4 0,1-4-1,-1 0 1,5-5 0,-5 5 1,7-7-2,-3 2 1,4-4 0,2-1 0,1 0-1,4 0 1,-2 0 5,6 0 0,-4-1 0,5-4 1,-6-3 9,6-7 1,-1 3 1,6-2 1,-6 2 40,1-7 1,-7 2-49,1 3 0,2-1 61,-1 0 0,0-4-50,-6-1 0,-4 5 7,0 6 0,-7-1-26,2-5 0,-3 5 2,-2 1 1,-9 5-10,-5-1 0,-3 4-4,-7 1 0,-1 0-51,-4 0 1,3 1 61,-3 4 0,7 2-75,-7 3 0,9 3 60,1-4 0,2 5-8,3 0 0,1 3-6,3 2 0,-2-3-2,7 4 1,1-2 10,4 2 0,1-4-1,4 4 0,3-9 14,7-1 0,6-2-10,4 2 0,4-4 37,5-6 0,-3 0-36,4 0 1,-4-1 33,-2-4 1,4-3-2,-4-7 0,4-1 3,-9-4 1,-1-1-8,2-4 0,-6-3 2,6 4 1,-7 1-4,1-1 1,-2 6 4,-3-2-3,1 4 7,0 1 7,0 7 0,-7 3-33,-3 10 1,-4 3-4,-1 7 1,0-1-17,0 1 0,0 0-4,0 0 1,0 4 3,0 1 0,0-1 15,0-4 1,0 0 1,2-2-7,3-3 1,-2 1 16,7-6 1,-5 0-10,5-5 0,1-7 3,9-3 1,-2-3 8,6-1 1,-4-1-10,4 0 0,-6 2 4,2 3 1,1-3-6,-1 4 17,-1 2 0,-4 1-15,0 6 13,-7 0-8,5 6 0,-10 2 1,7 7 0,-7 0-6,2-1 1,2 1 0,-3 0 0,8-1 0,-4-1 2,7-3 0,-5-2 24,-1-3 0,1-3-20,5 3 4,0-10 1,-1-3 0,1-7 1,0-4 0,-1-1 1,3-6 7,2 1 0,-2-4 2,2-5 1,2 1 7,-1-6 1,4 1-18,-4-1 1,1 1-13,-1 4 1,-2 3 13,6-3 1,-6-1-35,2 6 0,-5-4 13,-6 9 0,5 3-4,-5 1 0,-2 4 1,-2 1 0,-2 5-14,2 0 40,-3 7-21,4-3-2,-6 19 0,-2-2 2,-2 14 1,0-2-91,-6 1 1,1 4-5,-6-4 0,0 4 20,1 1 1,2 2 15,-3 4 1,4-3-18,-9 8 1,4-6 2,1 5 0,-4-1 18,-1 1 1,2-3 11,8-7 0,-3-1-9,4-4 1,0-2 89,0-8 0,5-4-21,-1 0 26,4-7 24,14-9 0,-3-4-79,9-10 0,-1-3 116,2-1 0,1-4-97,4-1 1,7-2 124,-2-3 1,4 1-109,0-6 1,2 4 46,3-4 1,2 6-53,-7-1 0,7-2 1,-1 2 1,-5 0-26,0 4 0,1 2-8,-2 4 0,0-2-154,-4 6 0,-7 2 54,-4 8 0,-3-1-280,-1 6 395,-7 0 0,-1 5 0,-7 0 0</inkml:trace>
  <inkml:trace contextRef="#ctx0" brushRef="#br0" timeOffset="60276">13288 9716 7569,'20'0'-175,"0"0"1,-1 0-219,-4 0 1,1 0 395,4 0 1,-4-1 33,4-4 1,-9 2 249,-1-7-233,0 0 1,3-5-39,-3 1 0,-4 4 16,-6 0-21,0 0 1,-1 2-56,-4 3 0,-5 4 79,-10 1 1,2 0-104,-6 0 0,6 6 84,-2 4 1,-1 5-84,1 4 0,-4-2 64,4 2 0,1 2-102,4-1 0,5 1 72,0-1 1,7-4-6,-2 4 1,4-4 42,1-1 0,3-2-18,7-3 0,1 1 56,14-6 1,-1 0-61,6-5 1,-1 0 100,0 0 1,1 0-50,-1 0 0,5-5 33,1 0 1,-1-6-26,-5 1 1,-1-2 9,-3 3 1,-4-5-47,-6 5 1,-1 2 51,1 2-41,6 4 1,1 1 10,2 0 1,-3 6-71,-6 4 1,1-2 57,4 2 0,1-2-103,4 2 0,2-2 22,-2-3 1,4-3-36,6 2 0,0-2 99,5-2 0,15-6 0,-1-3 0</inkml:trace>
  <inkml:trace contextRef="#ctx0" brushRef="#br0" timeOffset="61400">15170 9320 7569,'10'-9'-655,"0"4"245,-7 4 318,3 1 300,-6 6 0,0-2-155,0 5 0,0 1 1,-1 5-19,-4 0 0,2-1-17,-7 1 1,0 5-46,-5-1 1,1 7 73,-1-1 1,-5 3-58,1 1 0,-6 2 36,6 3 0,-6-3-84,5 4 1,-4-4 66,4-2 0,2-4-54,9-1 1,-3-11 23,7 2-10,-6-10-30,9 1 55,-4-6 1,6-8 70,0-7 1,-2-1-68,-3-8 1,4 4 35,-4-4-29,-4-1-2,8-4 1,-11-1-25,7 1 1,-4 4-29,4 1 1,-7 4-116,3-4 1,0 6 163,0-2 0,5 4 0,-2 1 0</inkml:trace>
  <inkml:trace contextRef="#ctx0" brushRef="#br0" timeOffset="61827">15479 9393 6346,'1'8'368,"4"-3"-183,-3-3-90,4-2-86,1 0 0,-5 1 98,2 4-80,-2-3 0,3 11-5,0-3 0,0-2-3,-5 2 0,0 1-28,0 9 1,-2-2 35,-3 6 1,2-1-50,-7 2 1,2 2 43,-2-2 1,-1 1-108,6-1 0,-5 1 61,5-7 0,-5 1-189,5-5 51,1-7 162,4-2 0,0-6 0,0 0 0</inkml:trace>
  <inkml:trace contextRef="#ctx0" brushRef="#br0" timeOffset="62238">15876 9364 7569,'8'0'-816,"5"6"916,-12-4-23,6 4-37,-7-6 10,-7 7 1,-1-4-104,-6 7 0,-1 0 57,0 4 0,-1 1-66,-4 0 0,4 4 49,-4 1 0,4 5-16,1-6 1,1 6 2,-1-6 0,5 6 18,0-6 1,7 6 23,-2-6 0,5-1-20,5-8 0,3 2 15,7-7 0,6-1-13,4-4 1,2-1 46,3-4 1,-1-3-9,1-7 0,-1-5 4,0 1 0,-4-6 34,-1 6 1,-6-6-53,2 6 1,-4-6 82,-1 6 0,-5-1-73,-1 5 1,-5 1 17,1-1 1,-4 5-6,-1 0 0,-6 5-49,-4-4 1,-8 5-5,-2-1 1,-4 4-121,4 1 1,-4 0-16,4 0 0,-1 1-48,1 4 1,4 2-82,-4 3 1,4 3-56,1-4 326,1 5 0,6 7 0,1 2 0</inkml:trace>
  <inkml:trace contextRef="#ctx0" brushRef="#br0" timeOffset="62401">15993 9569 7569,'15'0'-832,"0"0"533,-1 0 1,1 7 336,0 3 52,-1-4 0,1 7-55,0-3 1,-1 3 13,1 2 1,0 0 2,-1-1 1,3-1-28,2-3 1,-2 2-116,2-7 0,-2-1 90,-3-4 0,8-6 0,0-2 0</inkml:trace>
  <inkml:trace contextRef="#ctx0" brushRef="#br0" timeOffset="62645">15684 9128 7569,'9'15'-635,"-3"-5"1154,-6 0-21,0-7-291,0 4-588,0-21 153,0 5 228,0-13 0,-6 8 0,-3-1 0</inkml:trace>
  <inkml:trace contextRef="#ctx0" brushRef="#br0" timeOffset="65096">17125 9261 6563,'8'0'359,"-1"0"-88,-7 0-155,0-7-93,0 6 0,-2-8-10,-3 5 1,-3 2-6,-7-3 0,1 5-14,-1 5 1,-5 3-5,1 7 1,-6 6-94,6 3 1,-6-1 68,5 2 0,-4 1-54,4 8 0,2-3 68,9 4 1,-3-4-41,7-2 1,0-4 24,5-1 1,0-6 35,0 2 0,7-4-8,3-1 1,9-7 2,6-3 1,3-5 35,1-5 0,5-5-43,1-10 1,-1-2 34,-5-8 0,-4-1-29,-1-3 0,-6 3 35,2-4 1,-4 4 21,-1 2 0,-7 6 7,-3 4 1,-3-3-15,-2 3 0,0 4-21,0 5 0,-7 7-122,-3-2 0,-8 3 75,-1 2 1,-3 2-192,3 3 0,-2-2 64,-4 7 1,-1 0 149,6 5 0,1-1 0,4 1 0</inkml:trace>
  <inkml:trace contextRef="#ctx0" brushRef="#br0" timeOffset="65337">17154 9393 7569,'8'7'0,"4"-4"-472,-7 7 369,0-7 1,0 10 63,0-3 1,4 3 20,-4 2 1,2-1 51,-2 1 0,-4 5-6,4-1 0,-3 9-85,-2 1 95,0 1 1,0 11-89,0-7 0,0 7 97,0-2 1,-2 3-70,-3 2 1,-1 1 45,-4-1 1,-3 1-125,3 4 0,-3-1 62,-2 6 1,6-2-123,-1 2 1,5-4 38,-5-6 0,7-11-162,-2-3 283,3-11 0,2 2 0,0-6 0</inkml:trace>
  <inkml:trace contextRef="#ctx0" brushRef="#br0" timeOffset="65680">17683 8923 7569,'0'8'-750,"2"-2"0,1-4 1007,2 3-37,0-3 1,-3 4-40,3-6 64,-4 0-122,6 0-84,-7 7 0,0-4 23,0 7 1,0-5-92,0 4 0,0 3 97,0 7 0,0 3-117,0 2 0,-5 9 1,0-4 1,-5 6-66,5-1 1,-1-2-16,1 8 1,3-3 70,-3 2 1,-1 2-63,1-6 1,0-1 72,5-5 0,0-6-261,0-3 307,0-4 0,7-1 0,1-1 0</inkml:trace>
  <inkml:trace contextRef="#ctx0" brushRef="#br0" timeOffset="65888">17933 9187 7569,'7'15'-386,"-5"0"0,4-6 275,-6 1 443,0 0-174,0 5 1,0-5-35,0-1 0,-6 0-28,-4 0 1,-3 4-156,-2-3 23,-6-3 0,3 6-108,-7-3 0,6-2 63,-6 2 1,1-6-407,-6 6 487,7-6 0,-4 9 0,4-5 0</inkml:trace>
  <inkml:trace contextRef="#ctx0" brushRef="#br0" timeOffset="66190">18051 8761 7569,'0'10'0,"0"0"-718,0-1 181,0 6 615,0 0 0,-2 1-37,-3 4 0,2-4 25,-7 4 0,5 3-62,-4 1 0,4 4 85,-5 1 0,5 7-71,-5 3 1,5 4-26,-4 1 1,-1 0-10,-5 0 0,5 5 0,0 0 1,2 0-132,-1-5 1,0-5 43,4 1 0,4-8-215,-4 3 318,-3-11 0,6 4 0,-4-5 0</inkml:trace>
  <inkml:trace contextRef="#ctx0" brushRef="#br0" timeOffset="67382">18198 9202 7569,'15'0'-593,"-7"0"0,3 2 662,-6 2 1,2-2 111,-2 3-61,-4 3-134,6 0 0,-7 7 59,0 0 1,0-1-109,0 1 1,-5 1 95,0 4 1,0-4-85,5 4 1,-5-4 77,0-1 1,0 0-23,5-1 0,2 0 6,3-5 1,0 3 9,9-7 0,-2 0-21,8-5 0,-4-2 11,-1-3 0,1 2 14,3-7 0,-2-1-8,2-9 0,-7 4-18,-2-4 0,-2-1 14,2 1 0,1 1 24,-6 4 1,5 0-1,-5 0 0,1 1 5,-1-1 0,-3 5-55,3 0 56,-4 7-27,-1-3 0,0 17-104,0 4 0,-5 8 56,0-4 1,1 1-74,4-5 0,0-1 92,0 1 0,-5 0-5,0-1 0,0 1 38,5 0 1,1-2-63,4-3 73,-3 3 1,11-12-40,-3 4 0,-2-3 69,2-2 1,0 0-57,4 0 0,1-2 30,0-3 0,-1 2-7,1-7 0,1 0 4,4-4 0,-4 4 17,4 0 0,-4-3-27,-1-2 1,5-7 39,-1 7 0,1-5-37,-5 1 0,1 1 90,3-7-77,-2 7-14,4-10 1,-6 6 43,-1-8-35,1-6-17,0 5 0,0-10 22,-1 7 1,-1-5-42,-3 5 0,2-1 39,-8 6 1,6 1-62,-5 4 1,0-3 45,-5 8 1,0-1-88,0 6 1,0-1 83,0 0-125,-7 7 1,-1-3 70,-6 6 1,4 0-7,0 5 0,0 6 33,-4 4 0,-1 5-20,0 4 1,5 4 49,1 7 0,-1 6-44,-5 3 1,0 3-22,1 2 1,4-3 29,0 3 1,5-8 38,-5 8 0,7-8-21,-2 3 0,4-8 0,1-1 0,0-2 7,0-9 0,0 1-19,0-5 1,6-6 11,4 1 1,3-7-4,2 2 0,1-3 7,4-2 0,-4-7-7,3-2 1,3 0 0,-3 0 1,1-1 37,-5-5 0,-1 0 4,1 1 0,0-3 30,-1-2 1,1 2-57,0-2 0,-5 3 15,-1 1 1,-4 2-9,5 3 0,-5-3 21,5 3 1,-7 2 20,2-2-47,-3 7-21,4-4 0,-4 14-11,3 3 0,-5 8-77,-5 1 0,2 6 60,-7-6 1,5 7-44,-5-1 1,5 3 58,-5 1 0,5 5-43,-4 1 0,-1 6 30,-5-2 0,0 8 11,1 2 0,-1 5-14,0-5 1,1 0 4,-1-5 0,-5 0-66,1 0 0,-1-6 64,5-4 1,1-4-37,-1-6 0,5 2 25,0-6 0,6-5-46,-6-6 1,6-5 101,-2 2 1,8-6-38,2 0 1,5-8 8,5-7 1,1-1 55,0-9 0,-1 1-61,1-5 1,5-1 45,-1 1 1,1-6-37,-5 1 0,-1-2 41,1 2 0,0-4-33,-1-6 1,1 7 3,0 2 1,0-1-8,-1 2 0,1 1-1,0 9 1,-1 3 20,1 6 1,0 7-12,-1 3 52,1 3 0,0 2-51,0 0 0,-1 7 36,1 3 1,-2 3-31,-3 1 0,3 1-9,-3 0 1,8-2-18,1-3 0,1 1 26,-6-6 0,1 5-183,0-5 1,4 0-44,1-5 209,0 0 0,1 0 0,2 0 0</inkml:trace>
  <inkml:trace contextRef="#ctx0" brushRef="#br0" timeOffset="68871">7174 11510 7569,'6'8'0,"-4"5"0,4-5 0,-6 0 0,0 5 0,-6-9 0,-4 5 0,-3-4 0,-2 5 0,1-5 0,-1 5 0,-1-5 183,-4 5-118,-3-7 1,-6 10-26,-1-3 0,1-2-137,-1 2 1,3-7 80,2 2 0,-3 1-7,4-1 1,3 0-125,1-5 150,4-6 1,8-3-72,3-5 0,3-8 56,2-2 0,7-5 13,2-6 1,9-1-18,2-3 1,6-7 122,-1 7 0,-4-5-111,-2 10 0,-2-5 57,-3 4 1,1 1-77,0 5 0,-5-1 0,-1 1 0,-4 4-6,5 1 1,-7 6-109,2-2 0,-3 9 137,-2 1 0,7 7 0,1-4 0</inkml:trace>
  <inkml:trace contextRef="#ctx0" brushRef="#br0" timeOffset="69090">7365 11039 7569,'-12'23'-304,"-2"-3"189,2-4 0,-11-3 155,4-3 1,-4 3 183,-7-3 1,1-2-40,0 2-51,6-7-71,-5 4 0,5-2-271,-6-1 137,-1 1 1,-4 0-236,0 0 0,1 0-150,9-5 456,-4 7 0,12 1 0,-6 6 0</inkml:trace>
  <inkml:trace contextRef="#ctx0" brushRef="#br0" timeOffset="69533">7365 11377 7569,'14'0'-139,"-5"0"156,-3 0 0,-6-1-200,0-4 162,0 3 0,-13-4-16,-7 6 1,-1 0 122,-3 0 0,-1 0-160,-4 0 0,-1 5 83,1 0 1,5 6-72,-1-1 0,7-2 111,-2 2 0,6 0-137,4 4 1,-1 1 81,6 0-6,0-1 1,5 1-16,0 0 32,0-1 0,11 1-8,4 0 0,9-5 4,1-1 0,4-5 12,6 1 1,2-4-13,7-1 0,0-6 107,0-4 0,-6-3-26,-4-2 1,-3 0 45,-1 1 1,-2-6 10,-4 1 1,-4-3-84,-11 3 1,3 2 55,-7-2-45,0 2 0,-12 4-69,-3 4 1,-8 2 66,-1 7 1,-7 0-201,1 0 0,-8 0-83,-1 0 0,1 5-90,9 0 0,-2 5-423,6-5 731,-6 6 0,10-3 0,-5 7 0</inkml:trace>
  <inkml:trace contextRef="#ctx0" brushRef="#br0" timeOffset="70534">7673 11363 7569,'15'10'-175,"0"-1"190,6-5 0,-5 2-87,4-6 92,3 0 0,-5 0 27,6 0 0,1-6 105,4-4 1,1-3-146,-1-2 0,-4 0 68,-1 1 1,-6-3-20,2-2 1,-6 7 45,-4-2 0,-3 2-94,-7-3 1,-2 7 24,-3 3 0,-5 2-73,-9-2 0,-4 4-17,-7-4 1,1 3 64,0 2 1,4 5-65,1 0 0,1 6 83,-2-1 0,-1 3-164,7 2-60,-1 0 185,5-1 1,2 3-101,3 2 1,-1-3 50,6 4 1,-5 1-7,5-1 0,0 0 11,5-6 1,5 6 7,0-1 0,8 1 100,2-5-78,0-1 0,11-4 0,-5-2 29,2-1 0,1-2-33,6-5 1,4-2 166,0-3 0,2-3-59,-1-7 1,-4-4 36,3-1 0,2-6-43,-2 2 1,0-3-33,-4 3 1,-6-4-9,1 4 0,-7 2 10,1 3 0,-4 3-104,-5 1 125,3 7-53,-11-5 0,11 11-12,-12-5 1,6 9-96,-7 3 1,0 3 60,0 7 1,-2 0-69,-3-1 0,4 1 51,-4 0 0,2 4-15,-2 1 1,3-1 51,-3-4 0,3 5 1,2-1 1,0 1-37,0-5 19,0-1 61,0 1 0,2-2-45,3-3 0,-2-4 87,7-6-76,0 0 0,5-1 22,-1-4 1,1 2-21,0-7 1,1-2-1,4-7 1,-4 2 4,4-2 198,-4 3-194,-1 1 1,-1-5 35,1 1 0,5-1-26,-1 5 0,1 6 26,-6-1 0,1 2-15,0-2 1,0-3-35,-1 3 0,3 3 29,2 2 1,-2-1-52,2 1 1,-3-5 21,-1 5 1,6 0-7,4 5 0,-2 0-17,1 0 0,-6 0 29,2 0 1,1 0-5,-1 0 0,-6 0-6,-4 0 14,0 0-10,5 0 16,-7 7-52,-2 1 21,-6 7 0,-1 0-6,-4-1 0,-2 1 20,-3 0 0,-3-1-25,4 1 1,-4 0 17,-2-1 1,5 6 7,0 0 0,5-1 2,-4-4 0,5-5-6,-1 0 16,4-1 3,1 6 0,1-7 5,4-3 1,5-3-18,10-2 1,-2 0 85,6 0 1,1-5-75,4 0 1,0-7 97,1 3 0,-1-4-86,1-2 1,-1 0 39,0 1 0,1-1-7,-1 0 1,-6-4 1,-3-1 1,1 0 57,-1 6 0,-6-1-65,-4 0 0,-5 1 76,5-1-67,-7 0 1,-3 2-118,-10 3 1,-5-1 108,-4 6 1,-4 0-111,-6 5 0,-1 0 20,1 0 0,-1 2-43,1 3 1,0 3-147,-1 6 1,2 1 52,4 0 0,1 0-236,4-1 1,4 1-24,0 0 436,0-1 0,7 1 0,-6 0 0</inkml:trace>
  <inkml:trace contextRef="#ctx0" brushRef="#br0" timeOffset="71824">9320 11289 7569,'23'0'0,"4"0"-71,-2 0 1,-2 0-38,1 0 0,-4 0 174,4 0 0,-4-5-54,4 0 0,-6-6-11,2 1 1,-4-3 106,-1-2 0,0 1-47,-1-1 0,1 0 41,0 1 0,-5-1-83,-1 0 1,-4 2 83,5 3-124,-7-3 0,4 10-29,-7-7 0,-2 7 58,-3-2 1,-3 3-57,-6 2 0,-3 7 77,-2 3 1,1 3-123,-7 2 0,6-1 67,-6 1 1,5 0-18,-4-1 0,4 6-6,-4 0 1,6 1-20,-2-2 1,6-1-16,4 7 0,-2-6 49,7 6 1,1-5 9,4 4 1,3-6-15,7 2 0,1-9 82,14-1 0,-1-7-37,5 2 1,6-3 84,-1-2 0,0 0-59,-4 0 1,1-5 12,3 0 0,-3-8 69,3-2 0,-1 0-83,1-4 0,-3-4 28,4-2 0,-6 3-17,-4-3 1,1 7-59,-7-2 0,-1 4 100,-8 1-192,3 1 86,-5-1-4,0 7-4,-1 1 1,-7 9 28,0 3 1,-2-2-119,-3 7 1,4 0 62,-4 4 0,-2 1-33,2 0 1,1 0 45,4-1 0,1-4 47,4 0 0,3-2 30,7 2 0,0-2-67,-1-3 1,6-4 107,0 4 0,4-3-85,-4-2 0,1-2 62,-1-3 0,-4-3-42,3-6 1,3-1 113,-3 0 0,2-4-70,-1-1 1,-4-1 6,4 1 0,-4-1 19,-1-4 0,0 3 9,-1 2 0,0 4-74,-5-4 88,-2 4-159,-7 1 0,-13 7 93,-7 3 0,-6 10-52,-3 5 1,1 3 59,3 1-228,-2 1 86,4 6 0,-5-4-41,4 2 0,-3-2 16,8-3 0,-6 1-71,6 0 0,-1-1 78,5 1 0,6 0 12,-1 0 1,7-6 11,-2 1 0,5-7 127,5 2 1,3-1-33,6 0 0,8-2-19,2 3 1,-1-3 12,1-2 0,-4 5 101,5-1 1,-7 8-7,1-2 0,2 3-47,-1 1 1,0 1 27,-6 0 0,-1 6-53,-3 4 0,2 2 15,-8 3 1,1-1-35,-5 1 1,0 4-5,0 0 0,-6 5 11,-4-4 0,-3 4-6,-2-5 0,-4 7-34,-1-2 0,-6 2 35,1-2 1,-2 4-34,-3-4 1,-9 7 26,0-2 0,-7 1-14,7-10 1,-2-3-19,2-7 0,5-4-2,9-6 0,-1-7-91,6-3 0,1-4 106,4-1 0,7-11-31,3-4 1,3-9 8,2-1 0,9-9 32,5-5 1,7 1-33,9-1 1,1 5 108,3-5 0,4 4-44,6-4 0,0 6 118,0-1 1,-1-2-100,-4 2 1,-2-2 102,-2 2 0,1 3-29,3-4 1,5-2-62,0-2 0,0 3 0,5 1 1,-3 4 8,-2 2 1,-2 0-55,-2-1 0,-5 6 16,-5-1 1,-7 7-9,-4-1 0,-2-3 41,-3 3 0,-1-1-6,-3 5 0,-3 6-67,-7-1 56,6 0 0,-6-3-95,0 3 1,-8 4 82,-12 6 1,-2 0-109,-8 0 0,-1 0 9,-3 0 0,3 5 20,-3-1 1,3 8-9,1-2 0,2 4-69,4 6 1,-2 1 38,6 4 1,5 1 33,6-7 1,5 3 69,-1-3 1,4-2-68,1 2 1,13-7 98,7-3 0,7-5-45,8 1 0,2-4 69,7-1 1,4-1-37,-4-4 1,3-3 12,-8-7 1,-3 0 53,-2 0 0,-7 1-41,-3-1 0,-6 0 58,2 1-90,-4-1 6,-1 0 1,-5 5-49,-1 1 1,-4 5 43,5-1 0,-5-1 22,5 1-87,0 0 0,4 5 54,1 0 0,5 0-34,-1 0 0,6 0 25,-6 0 0,9 5-104,1 0 1,2 0 61,9-5 0,-6 0-330,5 0 1,-1 0 358,1 0 0,10-13 0,-3-4 0</inkml:trace>
  <inkml:trace contextRef="#ctx0" brushRef="#br0" timeOffset="73127">12289 10995 7569,'8'0'-1042,"4"-1"1255,-8-4 0,1 3-57,-5-4-83,0-1 1,-1 5-51,-4-3 0,2 4 49,-7 1 1,0 6-92,-5 4 1,1 0 55,-1 5 0,-5-4-3,1 9 0,-1 3-82,5 1 1,1-1 48,-1 1 1,5-1-63,0 2 1,5 1 71,-4-6 0,5 4-45,-1-4 0,4 4 34,1-4 0,1-2-14,4-9 0,0 0 11,10-4 1,-2-4 0,12 4 1,-6-10 17,6-5 0,-1-4-16,6-6 1,-1 4 31,0-4 0,-4-1-28,-1 1 0,-6 1 80,2 4 1,-4 0-71,-1 1 1,-2-1-7,-3 0 1,-2 7-1,-3 3-10,-4-3-59,6 6 84,-7-4-225,0 6 72,7 13 110,-6-3 1,7 11-68,-3-6 0,2-1 77,3 1 0,3 0 1,-4-1 1,6 1 69,5 0 1,-7-2-87,6-3 0,-10 1 107,5-6 1,-2 0-86,2-5 1,1 0 51,0 0 1,0-7-37,-1-2 0,1-4 13,0-2 0,-1-6 5,1-4 30,6 4-47,-4-7 1,5 7 9,-2-4 0,-4-1-4,4 7 0,3-1-9,1 5 0,-2 1 9,-3-1 0,2 7 4,-1 3 1,0 3 15,-6 2-61,1 0 0,-2 7 23,-3 3 0,-4 3-5,-6 1 0,0 3-80,0 2 0,-5-1 80,1 7 1,-6-7-77,5 1 1,-2 3 60,2-3 1,4 2-50,-4-1 0,3-4 41,2 4 0,0-4 27,0-1 0,2 0-5,3-1 1,3-1 6,7-3 1,1-2 1,4-3 1,2-3-21,8 3 1,1-10 94,3-5 0,-3-3-81,4-2 1,-6 1 114,-5-1 0,3-5-95,-8 1 0,1-6 108,-6 6 1,1-3-8,0 3 0,-5 2 62,-1-2 0,-5 3-61,1 1 1,-4 0-43,-1 0 1,-1 2-78,-4 4 1,-3 2 86,-7 7 0,-5 0-156,1 0 0,-7 2-9,1 3 0,-3 3-117,-1 6 1,-1 1 27,1 0 1,0 0-146,-1-1 0,6 1-124,-1 0 0,7-1 23,-1 1 411,9 0 0,-3-1 0,5 1 0</inkml:trace>
  <inkml:trace contextRef="#ctx0" brushRef="#br0" timeOffset="73961">13450 11083 7569,'15'-6'0,"0"3"-503,-1-7 345,1 7 1,-5-4 194,0 7 9,-1 0 94,0 0 0,-3 7-86,-6 2 1,0 4-104,0 2 0,0 0 62,0 0 1,0 1-85,0 3 1,0-2 66,0 2 1,0 3-4,0-3 1,0 1 20,0-5 1,7-6-15,2 1 1,4-7 7,2 2 1,0-3-8,0-2 1,4-2 14,1-3 1,6-4-7,-2-11 0,-1 4 113,2-4-111,-7-3 1,3 7 0,-6-5 15,-1 6 0,1 0-16,0 1 0,-5 4-1,-1 0 0,-4 7 19,5-2-11,-7 3 0,5 2-42,-3 0 1,-3 7 36,3 2 0,-2 5-93,2 0 88,-3-6-12,11 5 1,-10-4-26,7 5 0,-2 1 26,2 0 0,3-1 24,-5 1 1,2-2-25,0-3 1,-5-3 4,4-7 0,-4 0 0,5 0 0,-2-7-1,2-3 1,3-3 3,-3-2 0,3 1-10,2-1 0,-2 0 3,-4 1 0,5-1-2,-5 0 1,0 2 24,0 3-22,1 4 0,5 6 4,0 0 1,-6 0-3,1 0 1,0 1-2,5 4 0,-6 4-11,1 5 1,-2 1-2,2 0 1,3-2-2,-3-3 1,-2 3-4,2-4 0,0 4 23,5 2 1,-1-7-14,1-3 0,0 2 108,-1-2 0,1 0-98,0-5 1,-1 0 23,1 0 1,-5-7-11,0-3 1,-1-8-1,6-1 0,0-7 8,0 1 0,-1-9 1,1-5 0,1-4-17,4-1 0,-4-2 6,4-3 0,-4 3 86,-1-3 0,-2 9-81,-3 0 0,1 8-10,-6-2 1,5 9-8,-5 5 1,0 9-10,-5 1 0,1 7-24,4-2 1,-3 7-8,3 7 1,-5 3-44,-5 12 0,2 1 72,-7 4 1,5 1-140,-5-1 0,5 7 65,-5 3 1,5 4-26,-4 1 0,4-2 50,-5-3 1,5 2 10,-5-6 1,7-3 55,-2-7 1,3 1-119,2-7 227,0 8-150,0-11 1,2 4 61,3-11 1,3-2-44,7-7 1,0-2 120,-1-3 0,3-3-63,2-7 0,-1-4 13,7-1 0,-2-4-54,1 4 1,9-11 4,-4 2 0,4-4-189,-4 4 0,1-1 62,-1 1 1,0-1-319,1 1 433,-7 0 0,11-1 0,-3 1 0</inkml:trace>
  <inkml:trace contextRef="#ctx0" brushRef="#br0" timeOffset="74384">15640 10819 7569,'15'0'-191,"-7"0"244,-1 0 113,-7 0-161,-13 0 0,-2 0-84,-10 0 0,-1 6 62,7 4 1,-6-2-62,6 2 0,-1 5 84,5 4 1,1 6-68,-1-5 0,2 4-18,3-4 0,2 4 55,3-4 0,3 4-9,-3-4 34,4-1-5,1-4 0,6 0 1,4 0 1,5-7-3,4-3 1,1-4 9,9-1 1,-2 0-8,7 0 0,2-6 60,-2-4 0,5-3-52,-4-2 172,-8 0-169,1-6 0,-13 3 45,0-6 0,-2 4 86,-8-4 0,4 1 15,-4-2 1,0 2-96,-5 4 1,-6 4-46,-4 0 0,-8 2 55,-2 8 1,-6-4-151,2 4 1,-4 1-77,-2 9 0,1-1-86,0 5 1,1 1-62,3 5 1,-1 1-150,7 4 452,-1-4 0,5 12 0,1-5 0</inkml:trace>
  <inkml:trace contextRef="#ctx0" brushRef="#br0" timeOffset="75094">15773 10892 7569,'14'-6'-1083,"-6"4"968,6-11 537,-6 11-358,6 2-16,-5 9 0,2 10-84,-6 1 1,0 1 83,-5-1 1,0-2-122,0 6 1,5-1 108,0 2 0,1 1-155,-1-7 143,3 1-4,0-5 0,5-1-36,-3 1 0,3-7 22,2-3 1,1-3 5,4-2 1,-4 0 0,4 0 1,-4-7 2,-1-3 1,-2-4 4,-3-6 0,3 4-5,-3-4 1,1-1-28,-1 1 1,1 1 25,-6 4 0,2 0-53,-2 1 19,-4 5 7,12-4 0,-9 13-16,5 0 0,-4 2-6,5 8 1,-5 0 33,5 4 1,-2 1-10,2 0 1,3-1 7,-3 1 0,1 0-10,-1-1 1,3 0 22,-3-5 1,-2 4 15,2-3 1,-1-2 39,6 2-57,0-7 1,0 4 4,-1-7 0,1 0-19,0 0 1,-6 0 12,1 0 0,0-2-21,5-3 1,-5-1 17,-1-4 1,1-1-15,5 6 16,0-7 0,-1 9-2,1-7 0,-5 7-11,0-2 7,-1 3 0,4 1 52,-3-4-49,3 3 1,-9-4-19,5 6 20,-5 0 5,2 0-31,1 0 19,-6 6 1,6-2-3,-7 5 0,5-4-19,0 5 7,6 0 0,-3 5 1,7-1 0,-5 1 8,0 0 1,-1-6-14,6 1 1,5-2 9,-1 2 1,1 2 31,-5-7 1,1-1-2,3-4 0,-2 0 4,2 0 0,-2-1 7,-3-4 0,1-3-25,0-7 0,-2 0 115,-3 1 1,1-3-100,-6-2 0,5 2 100,-5-2 1,0 1-45,-5-2 0,-7 4 77,-3-4 0,-3 4-139,-1 1 0,-8 2 4,-2 3 0,-4 4-98,-1 6 1,-1 1 79,1 4 1,1 8-94,4 7-59,-4 6 168,11-3 0,-9 6-363,7 1 0,-1-6-7,5 1 348,7-1 0,-5-1 0,5-2 0</inkml:trace>
  <inkml:trace contextRef="#ctx0" brushRef="#br0" timeOffset="75445">17331 10407 7569,'14'-10'-613,"1"1"223,-7 5 150,5-9 429,-11 5 23,11 0-167,-11 1 199,4 7-167,1 0-27,-6 0-11,6 7 0,-14 3-25,-2 9 1,0-1 37,0 7 1,-1 1-55,-5 8 1,-4-1 52,-1 6 1,0-3-119,6 8 1,-1-3 88,0 8 0,1 3-159,-1 2 1,2-2 41,3 2 0,-1-11-41,6 1 0,-2-15-139,2 1 167,4-11-141,-6-4 249,7-8 0,0-7 0,0 0 0</inkml:trace>
  <inkml:trace contextRef="#ctx0" brushRef="#br0" timeOffset="76118">17419 10981 7569,'15'9'-462,"-1"1"1,6-7 312,0 2 0,1-3 91,-2-2 0,-2-2 241,2-3 1,-2-3-100,-3-6 1,6-6-16,0 0 0,-6-4-30,-4 4 0,-2-6 27,2 2 0,1 2 60,-6 3-4,0 2-171,-5 3 0,-1 6 102,-4 3 1,-8 5-120,-7 5 1,-4-2 93,4 7 0,-5 4-88,6 6 1,-6 4 67,6-4 1,-1 6-84,5-1 1,2 2 46,4 3 0,-3-1-1,7 1 1,-5-3 4,6-2 0,-1 1 7,5-6 0,1-1 24,4-4 1,3-2-26,7-3 0,1-4 37,4-6 1,1 0-30,4 0 1,7 0 57,-2 0 1,2-11-5,-2-4 0,-6-4 5,1-1 0,-2-1-17,1-4 1,2-7 5,-6 2 1,-1-2 51,-4 2 0,0 2-56,0 4 1,-1-2-51,1 6 1,0 1 86,-1 4-111,1 7 0,0 1 35,-1 7 0,-4 2-9,0 3 1,-5 3-54,5 7 0,-5 4 65,4 1 0,-5 6-40,1-2 1,-4 9 30,-1 1 1,0-1-27,0-8 1,0 6 23,0-7 1,0 5-4,0-9 1,0 0 14,0-6 0,0 1 3,0 0 1,0-5 35,0-1-45,7-5 0,1 1 20,7-10 1,-1 1-16,1-5 0,0-3 8,-1-7-4,8 2 1,-6-4 1,7 1 1,-4 1 0,-1-2 17,7 1 0,-7 4 3,2-4 0,1 4-27,-2 1 1,3 0 7,-3 1 1,-2 5-14,2 4 1,2-1 13,-1 1 0,4 0-15,-4 5 0,5 2 11,-6 3 1,2 3-18,-1 7 0,-4-1-8,4 1 1,-9 5 2,-1-1 0,-7 7-125,2-1 1,-5-2 79,-5 1 0,-4 1 64,-11 4 0,-3 0 0,-6 1 0</inkml:trace>
  <inkml:trace contextRef="#ctx0" brushRef="#br0" timeOffset="76986">7306 12891 7569,'15'0'0,"-6"0"15,1 0 1,7-1 54,7-4 0,4-3-43,1-7 0,2-6 96,4-4 1,1 2-169,3-1 0,3-1 47,-3-4 1,4 0-76,1-1 0,-5 2 59,0 4 1,-1 3 42,1 6 1,-3 7-2,-7 3 1,-6 3-100,-3 2 1,-5 7 53,-6 3 0,-2 4 36,-7 6 0,0 3-95,0 6 0,-7 2 85,-2 4 0,-9 1-125,-2 3 1,-1-3-10,1-7 0,4-4-84,-4-1 0,4-8-167,1-1 376,7-7 0,-5-1 0,5 1 0</inkml:trace>
  <inkml:trace contextRef="#ctx0" brushRef="#br0" timeOffset="77259">8629 11936 7569,'15'0'-329,"-2"2"-98,-4 3 0,-2-2 421,-7 7 1,0-1 500,0 6 1,0-5-251,0 0 1,-2 4-105,-3 6 0,-3 1-103,-6-1 0,-6 3 51,0 6 1,-1 2-160,2 3 1,-3-1 73,-2 6-122,-4-6 75,5 9 1,-5-4 26,4 6 0,-4 5-166,4 0 0,1 2-40,-2-2 1,6-4 79,-6 4 1,9-9-78,1-6 1,2-5 42,8-4 1,0-9 175,5-6 0,13-7 0,4 4 0</inkml:trace>
  <inkml:trace contextRef="#ctx0" brushRef="#br0" timeOffset="77444">8938 12348 7569,'-2'9'145,"-3"1"0,-3 0-119,-7 5 0,0-1 127,1 1 1,-7-5-166,-4 0 1,-1-2 65,1 2 0,-7-2-132,2-3 1,-4 1-78,0 4 1,3 3-71,-4-3 1,4-2 113,2 2 1,0 0-215,-1 4 325,7 1 0,-4 6 0,4 2 0</inkml:trace>
  <inkml:trace contextRef="#ctx0" brushRef="#br0" timeOffset="77842">8879 12789 7569,'14'-7'-171,"-4"4"-26,0-7 1,-2 0 434,2-5 0,-3 1 0,-7-1 0,0 0-224,0 1 0,-2 4 106,-3 0 1,-10 7-174,-9-2 1,-6-2 32,-4 2 0,1 2-64,-6 8 1,5-2-34,-5 7 1,6 0 91,-1 5 0,4 4-121,6 1 1,-2 4 76,6-4 0,5 4-56,6-4 0,5 5 41,0-6 0,2-4-50,2-5 0,8-2 70,7 2 1,6-4-20,8-6 0,7 0 100,4 0 0,7-6-79,2-4 1,0-5 117,-5-4 0,-6 2-99,-4-2 0,-5-4 167,-4-2 0,-4 2-87,-6-1 1,-2 6 89,-3-2 0,-4 4-75,-6 1 1,-6 5-43,-4 1 1,-3 0-80,-2 0 0,-5 2 95,1 7 0,-7 0-179,1 0 1,2 0 44,-1 0 0,1 2 108,-2 3 0,4 3 0,6 7 0</inkml:trace>
  <inkml:trace contextRef="#ctx0" brushRef="#br0" timeOffset="78364">8923 12759 7569,'15'7'0,"-6"-6"-232,1 4-6,0 3 0,5-4 483,-1 5-89,1-5-81,0 9 0,-1-10 9,1 7 0,-5-7-119,0 2 0,-2-2 28,2 2 1,3-2-52,-3 7 1,-2-6 1,2 0 1,-1 3 51,6-2 0,0 1-79,-1-1 0,6-3 80,0 3 1,4-4-16,-4-1 0,4 0 5,-4 0 0,-1-1 10,-4-4 1,0 2 1,0-7 0,-6 5 4,1-5-61,0 0 0,0 1 44,0-1-71,-7 6 58,3-2-38,-6 6 43,0 6 1,2-2 22,3 6 1,-2-1-12,7 6 0,0-5 3,4 0 0,6-5 37,0 4 0,4-5 5,-4 0 0,6-2 75,-2-2 0,4-2-60,2-2 0,-1-5 69,0-5 0,2-1-81,4 0 1,-4 1 71,3-1 0,-10-3-23,-4 3 0,-4-6 66,-1 11 0,-7-6-68,-3 6 0,-3 2-7,-2-2 1,-2 5 35,-3-5-64,-3 7 0,-8-3 1,-4 6-40,-4 0 0,-4 0 60,-2 0 1,1 0-132,0 0 1,-1 1-4,1 4 1,4-2-78,1 7 0,4 0-146,-4 5 1,6-1 87,-2 1 1,6 0-222,4 0 112,-3-1 307,11 1 0,-4 0 0,6-1 0</inkml:trace>
  <inkml:trace contextRef="#ctx0" brushRef="#br0" timeOffset="78694">9981 12627 7569,'15'0'0,"-5"0"-558,-1 0 371,1 0 0,0 0 151,0 0 1,-5 0 498,5 0-312,-7 6-215,10-4 100,-11 5 1,4-1-21,-6 4 0,0 3-3,0 2 0,0-1-157,0 1 166,7 0 0,-4-1-65,7 1 1,-1 0 59,6 0 1,0-7-36,0-3 1,-1 1 14,1-1 0,0 0 54,-1-5 0,1-7-44,0-2 0,1-6 47,4-5 0,-4 4-43,4-4 0,-4-1 1,-1 2 0,-1 1-158,1 8 162,-7-3-6,5 11 1,-5-4-92,7 6 0,-5 0 76,0 0 0,0 0-129,4 0 1,3 4 61,2 1 0,-1 5-151,7-5 1,-1 5 222,6-5 0,5 6 0,3-3 0</inkml:trace>
  <inkml:trace contextRef="#ctx0" brushRef="#br0" timeOffset="79279">11216 12656 7569,'0'8'-951,"0"-1"758,6-7 487,3 6-76,-1-4 1,5 5-17,-3-7 1,3 0-37,1 0-62,1 0 0,0 1 12,-1 4 1,1-3 118,0 3-142,0-4 0,-1-1 15,1 0 1,-5 0-40,0 0 0,-6 0 84,6 0 0,-6 0-170,2 0 28,-19 7 1,-3-5-30,-14 2 0,1-2 46,-1-2 0,1 5-58,0 0 0,-1 0 18,1-5 1,1-2-1,4-3 1,1 4-66,3-4 94,4-3-218,-5 6 113,12-11 17,3 11 0,8-6 31,2 3 0,5 2-16,5-7 0,9 0 40,7-4 1,1-1-2,8 0 0,-2 0 53,3 1 1,0-6-57,-5 1 0,2-6 43,-7 5 1,1-4-33,-12 4 0,6-4 135,-6 4 1,-1-4-31,-8 4 0,2-4 68,-8 4 0,6-4-135,-5 4 1,-2 0 10,-7 6 1,-1-6-161,-10 0 0,2 3 54,-12 7 1,6-2-240,-6 7 1,1-4 119,-6 4 0,1 0-125,0 5 1,-1 0-98,1 0 407,-1 0 0,1 13 0,0 3 0</inkml:trace>
  <inkml:trace contextRef="#ctx0" brushRef="#br0" timeOffset="79681">11627 12495 7569,'23'6'0,"-1"-4"-726,-8 3 323,1-4 222,6-1 1,-4-5 50,2 0 0,-1-1 130,2 1 0,-2-3 296,6-7 1,-6 0 11,2 1 0,-4-1 102,-1 0 1,-1 1-212,1-1 1,-7 0-91,-3 1 0,2 4-104,-2 0 1,-2 7 118,-8-2 1,-5-2-176,-9 2 0,-4 2 18,-7 8 0,1-2-59,0 7 0,4 0 32,1 5 0,4 1-88,-5 3 1,8-2 108,-3 2 0,8 3-80,3-3 0,5 2 130,0-1 1,2-4-41,2 4 0,3-4 25,7-1 1,1-5-29,14 0 1,1-5 112,8 4 1,4-5-25,6 1 1,0-4-17,0-1 0,-6 0-124,-4 0 1,-5 0-289,-4 0 371,-4-6 0,0-3 0,2-5 0</inkml:trace>
  <inkml:trace contextRef="#ctx0" brushRef="#br0" timeOffset="80370">13141 12406 7569,'0'9'-781,"-1"2"736,-4-6 0,-3 0 107,-7-5 1,4 0 65,-4 0 0,4 1-72,-9 4 1,-1-3-119,1 3 0,-4 1 100,4-1 0,0 5-90,6-5 1,1 6 60,3-1 0,-2 3-3,7 2 0,1 0-57,4-1 0,0 1 46,0 0 1,1-1-15,4 1 1,5-5 13,10 0 0,4-7 12,10 2 0,-1-3-10,6-2 1,0 0 61,5 0 1,-1-2-24,-4-3 1,0-2 67,-9-2 0,1-4-52,-12 3 0,1-3 7,-5-2 0,-6-1 86,1-4 0,-6 4-91,0-4 1,-2 4 72,-2 1 1,0 0-56,0 1 1,-6 4-88,-4 0 0,-5 5 7,-5-5 0,-2 7-123,-8-2 0,-1 4-13,-3 1 1,1 0-163,-6 0 1,6 5-12,-1-1 0,3 6 317,2-5 0,-1 13 0,1-2 0</inkml:trace>
  <inkml:trace contextRef="#ctx0" brushRef="#br0" timeOffset="81272">13377 12436 7569,'16'-5'-500,"4"0"343,-4-6 1,12 2 275,-4-5-10,4-1 1,1-5-6,1 1 1,-1-1 84,1 5 0,-6 1-138,1-1 1,-7 2 41,1 3 1,-3 4-143,-1 6 132,0 0 0,-7 1-97,-3 4 0,-3 8 10,-2 7 1,-2 6-135,-3-1 1,-3 2 40,-7 3 0,0-1-53,1 0 0,-1 1 6,0-1 1,2-4 62,3-1 0,-1-6 22,6 2-66,0-10 123,5-4 1,7-7-17,3-4 0,8-8 1,1-7 0,9-8 74,1-1 1,1 1-76,4-1 1,-8-1 70,-1 6 0,-2 2-59,1 3 0,-3 4 95,-6 5 1,0 2-78,-1 3 89,1 4 0,-2 1-89,-3 10 1,-4 3-1,-6 1 1,0 3-30,0 2 0,0 2-7,0 4 1,0-2-8,0-4 1,0-1 37,0 7 1,0-7-95,0 1 52,0-2 27,0-3-8,0-5 1,5-4 3,0-10 0,8-5 25,2-10 0,0 4-19,4-4 1,-2-1 13,-3 1 1,1 1-13,0 4 1,-1 5 7,1 1-6,0 5 0,0-2 63,-1 6 1,-4 0-57,0 0 28,0 6-27,-2-4 1,0 11-13,-3-3 0,-4 3 26,4 2-30,4-1 0,-3 1 18,4 0 0,3-1-19,-3 1 0,3-7 13,2-3 0,4 2-8,1-2 1,-1-1 19,-4-4 0,0 0 3,-1 0 0,1-1 27,0-4 0,-1 2-36,1-7 1,-5 0 20,0-5 1,-5 6-16,4-1 0,-4 0-22,5-5 1,-7 5 41,2 1-53,4 5 1,-8-4 40,4 3-4,3 4-31,0-6 1,5 9 14,-3 3 1,3-2-10,-3 7 1,3-5 8,2 4 1,0-4-17,-1 5 0,1-7 15,0 2 0,6-3 12,3-2 0,-1 0 26,2 0 0,-2 0 4,1 0 0,4-5 6,-4 0 1,4-6-35,2 1 1,-8-3 47,-2-2 1,0 0-36,-6 1 0,4-1 47,-8 0 1,-2 6-39,2-1 0,-7 0 56,2-5 1,-3 5-71,-2 1 1,-7 4-8,-2-5 1,-6 7-64,-5-2 1,4-2 81,-4 2 0,-3 0-46,-1 5 1,-2 0 34,1 0 1,-1 5-156,7 0 0,-3 7 72,3-2 0,2 3-103,-2 1 1,4 1-48,5 0 0,-3-1-68,3 1 0,2-2 37,-2-3 0,7 3 240,-2-3 0,4 3 0,2-3 0,4-1 0,3-5 0,7 2 0</inkml:trace>
  <inkml:trace contextRef="#ctx0" brushRef="#br0" timeOffset="81472">14964 12495 7569,'25'-5'-648,"-1"0"497,-6 0 1,5 5 37,-3 0-7,-4 6 73,5 3 0,-11 7 126,0 3 0,-2-1 5,2 7 0,1 6 4,-6 8-206,0 4 160,-5 1 0,0 1-84,0 4 74,0-3 1,-2 10-9,-3-7 0,-3 1 13,-6-1 0,-6-1-34,0 6 0,-6 0 26,2 4 0,-4-5-45,-1-4 0,-2 0 43,-4-5 0,11-5-122,-1-15 1,2-4 35,4-10 1,-1-4-40,5-6 1,6-8-220,-1-7 317,7-12 0,-4-11 0,7-6 0</inkml:trace>
  <inkml:trace contextRef="#ctx0" brushRef="#br0" timeOffset="83734">15346 12465 7569,'15'0'0,"0"0"-707,-1 0 362,1 0 181,0 0 417,0 0-192,6 0 0,-3 0 20,6 0 0,-1-6 5,2-4 1,1-3-20,-7-2 0,6-1-11,-6-4 1,6 2 6,-5-6 1,-1 4 6,-4-4 0,-5 4 28,-1-5-43,-5 8 1,2-6-67,-6 3 1,-1 9 69,-4-4 1,-8 5-110,-7 0 1,-6 4 67,1 6 1,-7 0-118,-3 0 0,1 6 75,5 4 1,1 8-46,3 2 0,-1 4 10,7-4 0,1 6-16,8-2 1,-1 3 50,6-3 1,0 4-8,5-4 1,0-2 62,0-3 0,1 2-59,4-1 1,5-5 61,10-6 1,3 0-42,6 0 0,0-2 95,1-7 0,4 0-53,0 0 0,1 0 6,-6 0 1,0-7 91,1-2 1,-1-4-105,1-2 1,-3-1 7,-2-4 0,1-3 8,-6-6 0,4-4 49,-4-6 1,6 0-21,-2-10 1,4-2 6,2 2 0,-1-5-24,0 5 1,-4-5 1,-1 5 0,-1 2-23,2 8 0,-4 1 20,-6 4 1,-2 3-97,-4-4 1,3 9 61,-7 2 0,0 1-112,-5-2 1,0 4 14,0 7 0,-7 0-67,-3 5 0,-4 2 97,-6 7 0,2 8-14,-6 7 1,1 6-54,-2 9 0,-1 6 71,6 3 0,-1 8-85,2 2 0,2 2 69,-2-2 0,2 3-42,3 7 1,-1 0 49,0-1 0,6 1-3,-1 0 0,6-7 34,0-3 0,2-5 0,2-4 0,0-6 56,0-10 1,0-2-45,0-8 1,6-6 24,4-3 1,3-3-39,2-2 0,-2-7 32,-3-2 1,8-9-21,-3-2 1,3-6 60,-4 1 0,6-2-13,-1-3 0,8 1 6,-3-1 0,4 1-29,1 0 0,1 1-6,-1 3 1,5-1-30,1 7 1,-1 1 32,-5 8 0,-1-2-35,-3 8 1,-4-1 63,-7 5-30,1 0 0,-2 1 11,-3 4 13,-3 3-45,-7 7 1,0 0 15,0-1 1,0-4-59,0 0 0,0-5 55,0 5 1,-2 0-63,-3 4 0,2 1 39,-7 0 0,0-1-4,-5 1 0,2 0 11,4-1 0,-4 1-8,3 0 0,-2-5-17,3-1 20,-5-5 1,11 2 19,-7-6-22,7 0 45,-3 0-30,6 7 0,1-6 3,4 4 0,-2 2-8,7-2 1,0 5-1,5-6 0,-1 6 7,1-5 0,0 5-2,-1-5 0,6 1 15,0-1 0,1-3-17,-1 3 1,-3-4 95,8-1 1,-7 0-46,2 0 0,-4 0 8,-1 0 1,4-4-23,1-1 0,1-7 10,-1 2 0,-2 2-1,6-2 1,-6-4-10,2-6 1,1-1-4,-2 1 0,6 2 1,-5-6 0,-1 4 45,-4-4 1,0 1-26,-1-2 1,1-2-2,0 2 1,-7 4-31,-3 1 1,1 4 7,-1 1 0,-2 5-80,-7 1 0,-5 5 83,-5 0 0,-8 2-76,-2 2 0,-1 5 61,-4 0 0,3 6-34,-8-1 0,7-2 6,3 2 1,4 0-7,-4 4 0,6 3-14,-2 2 1,6-1 11,4 7 1,-2-1-33,7 6 1,-4-1 40,4 0 1,0-4-40,5-1 0,0-4 32,0 5 0,1-7 27,4 1 0,8-3-22,7-1 0,6-5 4,-1 0 0,2-7 29,3 2 0,-1-3-30,1-2 0,4 0 53,0 0 1,1-7-45,-6-3 1,0 2 45,1-2 0,-6 0-37,1-4 1,-6-3 18,6-2 0,-7 2 2,1-2 0,-2-2 0,-3 1 1,1-6 2,0 1 1,0-2 3,-1-3 0,1 1 53,0-1 0,-2 3-60,-4 2 0,0 4-38,-4 6 1,-4 1 41,4-1 1,-3 5-113,-2 0 74,-7 7 0,-1-4-9,-7 7 0,-4 0-8,-1 0 1,1 7-5,4 3 0,0 3-36,0 2 0,-4 1 51,-1 4 0,2 1-19,8 3 1,-3 4 14,4-3 0,0 2-17,0 3 0,5-6 6,-1 1 0,4-6-2,1 6 0,0-7 19,0 1 0,1-4 4,4-5 0,-1 1-13,5-6 0,1 0 0,5-5 0,1 0 3,4 0 1,-2 0-2,6 0 1,-4-6 14,4-4 0,-4 2 2,5-2 0,-1 0 1,5-5 1,-4 1-3,-1-1 0,1 0-8,4 0 0,6-4-5,-1-1 1,2-6 5,-2 2 1,-3-4-20,3-2 1,-4 1 17,-6 0 0,-1 6-28,-3 3 0,-4 4 28,4 1 0,-4 2-2,-1 3 1,-5 4 7,-1 6-12,1 0 1,0 1 22,0 4 0,-7 0-18,2 10 0,-3-4-79,-2 9 1,0 3 74,0 1 0,-5 4-62,0 1 1,-5 4 58,5-3 0,-5 2-3,5-7 1,0-4 12,5-1 1,0-4-54,0-1 135,0-7-97,0-2 0,2-6 69,3 0 1,3 0-52,7 0 0,0-6 20,-1-4 0,1-1 4,0 1 0,1-3-1,4 3 0,-4-2-5,4 3 1,-6-4-10,-4 3 0,3 2-1,-3-2 1,-4 5 12,-1-5-17,4 7 8,-8-4 1,7 7-24,-3 0 0,-3 2-31,3 3 0,-4 3-11,-1 7 1,2-1 17,3 1 1,-2 0 22,7-1 0,-5 1 21,5 0 1,-1 0-26,6-1 1,5-1 16,-1-3 1,3 2-18,-3-8 1,2 1 99,4-5 0,-2 0-76,-4 0 0,-2-6 6,2-4 1,3-3 6,-3-2 1,-4 1 1,-5-1 0,-2 0 20,2 0 1,1-1-30,-6-3 0,1 2 66,-1-2 0,-3 1-60,3-2 0,-3 4 37,-2-4 1,-2 5-40,-3 6 0,2-3 5,-7 7 0,-1 0-62,-9 5 0,-3 0 64,-6 0 1,-1 7-115,1 3 0,-1 4 95,1 6 0,0-2-94,-1 6 1,6-4 37,-1 5 1,7-3-32,-1 3 1,4 1 46,5-6 1,-1 1-7,6-2 0,0-2 71,5 2 1,0-7-63,0-2 1,7-5 70,2 4 0,6-5-57,5 1 1,-2-4 34,6-1 0,1-6-24,4-4 1,0-3-1,1-2 0,-1-1-2,1-4 0,-1-4-4,0-11 1,-4-2 10,-1-7 1,2-2-9,9-3 1,-4-2 23,3-3 0,4-3-21,1 3 0,-2-3-16,3-2 0,-3 1 27,2-1 1,-1 5 100,-4 0 1,-9 3-42,-1 2 0,-6 7 9,-3 13 1,-2 6-29,-3 3-6,3 4 1,-10 8 14,7 3 0,-7 11-10,2 9 1,-5 8 118,-5 11 1,2 10-116,-7 10 0,0 3-20,-4 2 1,-1 5-23,0-1 1,-4 1-45,-1-5 0,0 0-27,6-1 1,-1-4-249,0 0 0,6-6-334,-1 1 0,0-10 233,-5-5 414,1-3 0,-1-1 0,0-1 0</inkml:trace>
  <inkml:trace contextRef="#ctx0" brushRef="#br0" timeOffset="85482">8291 13744 7569,'0'10'-492,"0"0"243,0-7 231,-7 10 150,6-11 39,-6 4-13,1 1-81,-3-6 0,-5 7 2,-1-3 0,0-3-19,1 3 1,-1-2 9,0 2 1,-6-3-12,-4 3 1,-2 1-40,-3-1 1,1 5 28,0-5 0,-1 1-104,1-1 23,-1-3 0,6 4 34,-1-6 0,7 5-94,-1 0 1,2 0 33,3-5-26,6 0-69,1-7 141,7-1 0,2-6 12,3-1 1,4-1-3,11-4 1,1 4 105,4-4-45,2-3 0,-4 5-45,7-6 1,-3 1 9,-2-2 1,3-1 9,-4 7-299,-3-8 169,7 5 0,-11-1-8,2 3 0,-3 4 104,-1 1 0,0 0 0,0 1 0</inkml:trace>
  <inkml:trace contextRef="#ctx0" brushRef="#br0" timeOffset="85822">8570 13788 7565,'8'0'88,"0"-2"53,-3-2 0,-1-5-25,5-5 1,1-1 132,5 0-343,0-6 95,-1 5 1,1-7-208,0 3 163,-1 4 1,-1-7 111,-3 3 0,3 4-282,-3-3 1,2 2-196,-3 2 1,-1 2-25,-3 4 432,-3-4 0,11 4 0,-5-5 0</inkml:trace>
  <inkml:trace contextRef="#ctx0" brushRef="#br0" timeOffset="86260">8952 13744 7569,'0'15'-334,"0"-7"272,0-2 552,0-6-279,7 0-257,-6-6 126,6-2 1,-2-7 67,0 0-90,6 1 0,-3-3-16,7-2 1,-5-3 39,0-2 0,-1-4-101,6 4 0,0-4 101,0-2 0,-6 6-101,1-1 1,0 3 84,5-3 0,-2-1-162,-3 6 1,3 2 47,-4 9 0,0-3-37,0 7 0,-4-4 51,5 4 0,-5 0 19,5 5 1,-5 0 3,4 0 0,-4 0 0,5 0 0,0 0-51,5 0 1,-1 0 49,1 0 1,6 0-57,4 0 1,3 0 13,1 0 1,0-5-89,1 0 0,-6-2-103,1 2 0,-2 4-130,1-4-65,-3-3 440,-6 6 0,0-4 0,-1 6 0</inkml:trace>
  <inkml:trace contextRef="#ctx0" brushRef="#br0" timeOffset="86548">9437 13523 7569,'0'9'-1030,"0"-3"1706,0-6-547,-6 0 1,-2 0 37,-7 0-109,-6 0 0,-2 5 7,-7 0 1,6 0 5,-1-5 0,1 0 57,-5 0-208,-1 6 71,7-4 0,0 5-276,4-7 174,2 0 0,1 0-289,6 0 0,5 0 400,-4 0 0,5 0 0,-2 0 0</inkml:trace>
  <inkml:trace contextRef="#ctx0" brushRef="#br0" timeOffset="87098">9922 13332 7569,'9'9'-203,"4"-3"123,-12-6 427,6 0-342,-20 0 1,3 2 144,-10 3-210,-3-4 125,7 12 1,-10-4 66,6 5-251,-6 1 166,10 0 0,-5-1-187,6 1 180,0 0 0,1-1-103,-1 1 1,0 5 99,1-1 1,5 1-208,4-5 186,4-1 0,1 1-59,0 0 1,1-6 36,4 1 0,10-6-86,10 0 1,2-2 81,3-2 0,1 0-2,3 0 0,4 0 89,6 0 1,0-6-58,0-4 1,-5-3 86,0-2 0,-11 0-58,1 1 0,-9-1 66,0 0 1,-9 0-25,-1 1 68,-7-1 1,4 0-27,-7 1-103,0-1 0,-5 0-127,0 1 0,-7 4 53,3 0 0,-4 5-277,-2-5 0,-5 7 131,1-2 0,-3 4 190,3 1 0,3-7 0,-6-1 0</inkml:trace>
  <inkml:trace contextRef="#ctx0" brushRef="#br0" timeOffset="87683">11010 13391 7569,'0'15'34,"0"0"1,-2-1 55,-2 1 1,-5-2 100,-5-3 1,-1 1-202,0-6 1,-1 5 7,-4-5 1,4 5-66,-4-5 1,4-1-37,1-4 0,1 0-107,-1 0 1,5 0-152,0 0 246,1 0 0,-1 0-384,0 0 499,7-6 0,-4 4 0,7-4 0</inkml:trace>
  <inkml:trace contextRef="#ctx0" brushRef="#br0" timeOffset="88042">11333 13523 7569,'10'0'-153,"0"0"1,-5 0-428,5 0 483,0 0 197,-2 0-39,5 0 1,-5-6 61,7-4-114,-1-3 58,1-2 1,1-1-12,4-4 1,-2 4-5,6-3 1,-1-3-18,2 3 16,3-1 1,-7 7-16,3 3 0,2-1-73,-6 6 1,0 0-5,-6 5 0,1 0 39,0 0 1,-5 7-70,-1 2 1,-5 4 46,1 2 0,-4 1-79,-1 4 0,-6 1 8,-4 4 0,-3 3 30,-2-4 1,0-3-10,1-1 1,-3-4-92,-2-1 0,7-2 165,-2-3 0,2 3 0,-3-5 0</inkml:trace>
  <inkml:trace contextRef="#ctx0" brushRef="#br0" timeOffset="88342">12171 12980 7569,'10'5'-563,"0"-1"281,-7 1 166,4-5 243,-7 0-74,6 0 2,-4 7 0,4-4 12,-6 7 1,-1 0 6,-4 4 0,3 1-33,-3 0 0,-3 1 27,-2 4 0,-1 3-95,1 6 1,-3 0 83,3 1 1,-3 1-137,-1 3 1,-1-3 32,0 3 1,2 2-62,3-1 1,-3-1 29,3-5 1,2-6-169,-2-3 1,7-4-150,-2-1 394,4-7 0,7 5 0,2-5 0</inkml:trace>
  <inkml:trace contextRef="#ctx0" brushRef="#br0" timeOffset="88549">12554 13097 7569,'0'10'-699,"0"0"699,0-7 0,-7 9 105,-3-8 0,-3 6-65,-2-5 0,-4 0-20,-1-5 0,-6 5 84,2 0-314,-4 0 150,5-5 0,-3 0-349,6 0 271,-6 0 1,5 5 137,-4 0 0,-2-1 0,4-4 0</inkml:trace>
  <inkml:trace contextRef="#ctx0" brushRef="#br0" timeOffset="89869">12274 13406 7569,'17'0'0,"2"0"0,-2-7 0,5 4-568,-2-7 325,-4 1 169,12-6 0,-10 0-10,7 0 1,-6 1 88,6-1 1,-7 2-16,1 3 1,-2 2 55,-3 3-10,1 3-31,0-4 17,-1 12 0,-6-2-28,-3 6 0,-3-1 14,-2 6 1,-2 1-25,-3 4 1,-1-2 30,-4 6 1,-3-6-34,3 2 1,2 1 27,-2-1 1,7-1-29,-2-4 0,4-5 16,1 0 1,0-1 1,1 1-1,4 0 1,10-7 0,9 2 0,-1-5 74,2-5 0,-6 2-67,6-7 0,-7 0 54,1-4 0,3-6-43,-3 1 1,1-1 60,-6 5 1,3-4-17,2-1 1,-2-4 5,2 4 1,-2-4-2,-3 4 1,1 0-26,0 6 0,-1-1-12,1 0 0,-5 5 70,0 1-159,-7 5 1,5-2 132,-3 6-124,-3 0 0,3 6 27,-10 4 1,3 0-95,-3 5 0,-1-9 2,1 9 0,-5 1 94,5 4 1,-5-1-20,5-4 0,0 0 7,5 0 0,0-1 47,0 1 1,0 0-49,0-1 0,7-4 38,3 0 1,4-7 2,6 2 0,-2-5 9,6-5 1,-4 2 62,5-7 0,-6 0-78,6-4 1,-7-1 69,1 0 0,-1 4-59,2-4 0,-4 9 45,4-9 0,-9 3-35,-1-2 0,-2 4 33,2 0 0,-2 5 4,-3-5 8,-3 7-55,4-3 0,-4 6-5,3 0-74,-4 0-86,6 0 154,-7 6 0,0 2-75,0 7 1,-2 0 49,-3-1 1,4 1-5,-4 0 1,3 0 7,2-1 1,0 1-2,0 0 1,0-1 13,0 1 1,7-2-13,3-3 0,-2 1 44,1-6 0,1 0-37,5-5 0,-5 0 33,0 0 0,-1-2 20,6-2 0,-5 0 4,0-6 1,-1-1 46,6-9 1,-2 4-80,-3-3 1,3-3 55,-3 3 1,3-3-40,2 3 1,-1 1 52,1-7 1,0 7-30,-1-1 0,3 1-10,2-2 1,-2 9-38,2-4 1,-2 4-4,-3-4 0,1 7 22,0 3 0,-5 3 17,-1 2-72,-5 0 73,2 0-54,-6 7 1,-1-1 25,-4 4 1,-4 3-50,-5-3 0,-1 3-1,0 2 1,-4 0-6,-1-1 1,1 1-58,4 0 0,2-1 48,3 1 0,-3 0-29,3-1 0,2 6 46,-2 0 0,7-1-4,-2-4 0,3 0-5,2-1 0,0-4 33,0 0 0,2-2-3,3 2 0,3-4 15,7-6 0,1 0 6,4 0 1,3-1-1,6-4 1,-5-3 39,1-7 1,-1 0-55,6 1 1,-1-6 81,1 0 0,-6-4-71,1 4 1,-7-6 53,1 2 1,2 1-30,-1-2 0,0 1 4,-6-6 0,3 1-4,2 0 0,-2-1 1,2 1 0,-4 1-84,-5 4 68,3 2 0,-7 8-35,4-1-9,3 0 9,-5 7 1,0 2 1,-1 12-117,-7 4 60,0 3 1,-5 3-3,0 4 1,-6-2 49,1 6 0,2-4-90,-2 4 0,2-1 43,-2 2 0,-3 3-31,3-4 1,2 4 39,-2 1 0,2 1-13,-2-1 0,-1-1 39,6-4 0,0-2-3,5-8 46,0 1 2,0 0 0,2-7 7,3-3 0,-2-10-40,7-5 1,1-10 108,9-4 1,-4 1-53,4-1 0,2-1 108,3-4 1,3-6-50,1 1 1,7-5 32,3 5 0,4-7-127,1 1 1,0 5 53,0 0 1,-6 6-221,-4 4 1,-10 4-31,-4 6-127,-4 1 324,-1 6 0,-7 1 0,-1 7 0</inkml:trace>
  <inkml:trace contextRef="#ctx0" brushRef="#br0" timeOffset="90988">14406 13200 7569,'14'0'-800,"1"0"659,-7 0 265,5 0-54,-11 0 0,6 0 100,-3 0-167,-3 0 52,4 7 1,-11 1-12,0 7 1,-4-1-16,4 1 0,-5 1 71,5 4-163,-7-4 50,4 12 1,0-10-83,3 6 119,4-6 0,1 4-73,0-8 1,0 1 70,0 0 1,1-2-23,4-3 10,10-4 0,3-6-8,6 0-2,-6 0 4,10 0 1,-7-6 4,4-4 69,3-3-68,-12-2 0,5 0 119,-6 1-116,6-1 1,-5-1 32,4-4 0,-4 4-20,-1-4 1,0 4 33,-1 1 1,-1 0-28,-3 1 0,2-1-27,-7 0-21,6 1-11,-9 5 9,4 3 0,-7 7-91,-4 4 0,-2 5-9,-3 10 1,-3-4 59,3 4 1,2 1-43,-2-1 1,7 4 51,-2-4 0,2 1 2,-2-2 0,4-2 29,-4 2 0,5-4-2,5-5 1,-2 3 25,7-3 0,-1-4 13,6-1 0,1 2 53,4-2 1,-4-2-82,4-8 1,1 2 105,-1-7 1,1 0-88,-1-5 1,-4 1 64,4-1 1,-4-5-47,-1 1 0,-1-1 18,1 6 0,0-6-17,-1 0 1,-1 1 35,-3 4-90,3 0 1,-9 2 72,5 3-108,-5 4 75,2 6 1,-6 2-72,0 2 0,0 0 57,0 6 1,-1-1-101,-4 6 1,3 0 53,-3-1 1,3 1-5,2 0 1,0 0 18,0-1 1,0 1 2,0 0 1,0-1 7,0 1 1,7-5-18,3 0 1,-2-7 78,2 2 0,0 1-64,4-1 1,3 0 78,2-5 0,-2-2-30,2-2 0,-3 0 5,-1-6 1,0 1 32,0-6 0,1-1-55,3-4 0,-2 4 27,2-4 1,-2 4-18,-3 1 1,1 0 48,0 1 0,-2-1-20,-3 0 0,3 2 66,-3 3-108,-4-3-6,7 12 0,-10-6-76,7 7 120,-6 0-150,2 0 1,-6 7 35,0 3 10,0 3 0,0 1 21,0 1 1,-5 0-9,0-1 1,0-4 11,5 0 13,0 0 0,5 0 53,0-1-76,7-5 48,-4 9 0,6-12-18,1 4 1,0-3 27,0-2 1,-6 0-21,1 0 0,0 0 1,5 0 1,1-3 13,4-7 0,-4 3 2,3-12 1,3 6 95,-3-7 1,3 2-103,-3-2 0,-3 4 12,4-3 0,1-3 2,-1 3 0,0-3 20,-6 3 1,1 3-26,0-4 0,-1 4-2,1 1 1,0 0-6,-1 1 0,-4 0 3,0 5-46,0 2 0,0 7 52,-1 0-68,-5 0 1,2 2 49,-6 3 0,0 3-104,0 7 0,0-1 20,0 1 0,0 0 29,0-1 0,-5 6-6,0 0 1,1-1 21,4-4 0,-2 4-74,-3 1 66,3 0 1,-4-6-233,6 1 196,0-7 1,1-1-274,4-7 354,-3 0 0,11 0 0,-5 0 0</inkml:trace>
  <inkml:trace contextRef="#ctx0" brushRef="#br0" timeOffset="91269">16272 13494 7569,'15'8'0,"-5"-1"-544,0-7 418,-1 0 0,1 0 136,0 0 1,0-7 109,5-3 0,-1-4 35,1-6-21,0 4-41,-1-12 0,1-1 60,0-11-73,6 5 1,-5-13-11,4 4 0,-5-2-3,-6 7 1,3-8-255,-7 3 0,5-4 95,-6 4 0,1 2-548,-5 3 640,-6-4 0,-2 6 0,-7-8 0</inkml:trace>
  <inkml:trace contextRef="#ctx0" brushRef="#br0" timeOffset="92021">7482 14111 7569,'-14'0'-338,"-8"7"432,0-5 0,-1 4 97,3-6 1,4-6-32,1-4 0,2-11-23,3-9 0,4-1-128,6-8 26,0 0 1,1 0-135,4-1 1,8 1 91,7-5 0,6 2-226,-2 2 1,4 0 146,2 5 0,6-1-623,3 2 709,3 3 0,2-11 0,0 4 0</inkml:trace>
  <inkml:trace contextRef="#ctx0" brushRef="#br0" timeOffset="92422">8849 13141 6434,'9'0'448,"-3"0"475,-6 0 0,-10-1-718,0-4 0,-6 3 18,6-3 0,2 4 100,-2 1-324,1 0 157,-6 0-923,7 0 504,-5 0 263,11 0 0,9-7 0,9-1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6T10:26:11.547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22563 1080 7569,'0'15'-420,"0"-7"1,5 0 402,0-3 0,1-3 115,-1 3 0,-1-4-45,5-1 0,-4-4 0,5-1 0,-5-8-156,5-2 148,-7 0 1,10-8-16,-3 4 1,1-2-7,-1-4 0,3-1-83,-3 6 1,3-4 103,2 4 1,-1 1-100,1 4 0,2 0 74,2 0 0,-3 2-33,4 4 0,-4 2 24,-1 7 0,0 0 0,-1 0 0,-4 2-13,0 3 1,-7 3 14,2 6 0,-3 8-20,-2 2 0,-2 4 15,-3 1 1,-1 6-27,-4-1 0,-3 5 24,3-5 0,-3 7-76,-2-1 1,2-5 65,4 0 0,0-1-20,4-5 1,4-1 25,-4-8 1,3-9-29,2 4 38,0-4 1,7 2-25,3-3 1,4-3 24,6-7 1,3-2-19,6-3 0,2 2 63,4-7 0,0 0-55,5-4 1,2-6 2,-3 0 0,2-6 93,-2 2 0,-3 1-83,-6-2 0,-6-4 46,1-5 1,-7-1-35,1 6 1,-2-4 57,-3 4 1,-4-4-52,0 9 1,-7 3 29,2 1 1,-3 4 13,-2 1-123,0 7 0,-2 1 45,-3 7 1,-3 0-13,-7 0 0,1 7-44,-1 3 0,0 8 68,0 1 1,1 7-139,-1-1 1,2 1 62,3-2 1,-1 6-23,6-1 1,-5 1 70,5 4 0,0-5 5,5-4 1,0 1 0,0-6-1,5-1 12,0-4 1,6-2 28,-1-3 1,8-4-50,2-6 1,-1 0 27,-4 0 0,6-1-12,4-4 1,-2-5-24,1-10 0,1 2 2,4-6 1,1 4-6,-1-4 0,0 6 16,1-2 1,-3 9 0,-2 1 0,-2 7 13,-4-2 1,-2 3 0,2 4-22,-2 3 1,-4 3 4,-3 7 0,-4 6 6,-6 3 1,0 11 2,0 4 1,-6-3 2,-4-2-148,-3 4 137,5-7 0,-6 0-219,5-7 6,-4-6 224,-2 3 0,0-6 0,1 0 0</inkml:trace>
  <inkml:trace contextRef="#ctx0" brushRef="#br0" timeOffset="450">24224 1036 7569,'15'0'-569,"-7"0"1,0 0 453,-3 0 595,-3 0-299,4 0-211,-19 0 1,2 7 28,-14 3 1,2 3 44,-1 1 0,-4 8-106,4 2 1,1 4 95,-2 1 1,7 1-91,-1-1 1,4 0 54,5 1 1,-1-6-24,6 1 0,0-2 27,5 1 0,0 2 14,0-6 1,0 0-5,0-6 0,6-4 4,4 0 0,3-7-21,2 2 0,6-3 11,4-2 1,-1-2-8,6-3 1,-4-3 7,8-7 0,2-4-18,-2-1 1,2-1 13,-1 1 1,-6-1-3,0-4 1,-1-2 90,-8 2 0,-6 2-85,-4-1 1,-7 6 78,2-2 0,-3 4-63,-2 1 1,-7 1-48,-2-1 1,-9 7 9,-2 3 1,-11 3-75,2 2 1,-4 2-152,4 3 0,-6 3-70,1 7 308,0 6 0,4 2 0,1 6 0</inkml:trace>
  <inkml:trace contextRef="#ctx0" brushRef="#br0" timeOffset="1419">24709 977 7569,'15'0'-1289,"-7"0"1213,5 0 1,-10 0 551,7 0-417,-7 0 1,4 7-15,-7 3 0,0-2-163,0 2 159,-7 0 0,4 6-82,-7 4 0,1 2 80,-6 8 0,2-1-47,3 1 1,-3-1 43,3 0 0,-1 1-96,1-1 0,2-1 67,3-4 0,3 3-46,-3-8 0,4 6 30,1-6 1,0-4 4,0-5 0,1-2 2,4 2 1,-2-4-1,7-6 0,0 0 3,5 0 0,4-1-2,1-4 0,4-5 1,-4-10 1,6 4-1,-1-4 0,2-1 1,3 2 1,-6-6 11,1 5 0,-6-4 1,6 4 0,-7-4 32,2 4 1,-4-4-40,-1 4 0,-6 5 121,1 6-97,-7 5-35,10-2 0,-11 12 25,3 4 0,-5 10-22,-5 4 1,-1 4-30,-4 1 0,-3 1-7,3-1 0,3-4-15,2-1 1,-1-4 45,1 4 0,0-6 0,5 2 1,0-9-22,0-1 47,0 0-32,7 5 1,1-7 25,7-3 1,1-4-16,3-1 1,-2-1 6,2-4 0,-1-3-2,2-7 1,-4 0-4,4 1 0,-4-1 9,-1 0 0,0 0-9,-1 1 0,1-1 49,0 0 1,-1-1-30,1-4 1,0 4 1,0-3 1,-1-4-6,1-2 1,5 4 2,-1 1 1,1 2-15,-6-1 0,1 4 30,0 0-56,6 1 0,-5 12 31,4-3 1,-9 3-37,-1 2 1,-5 2 28,5 3 1,-7 3-40,2 7 1,-3 0 7,-2-1 1,0 1 20,0 0 1,0 4 6,0 1 0,-5 6-8,0-2 0,-5 3-8,5-3 1,-5 4 6,6-4 0,-6-2-22,5-3 0,0-2 26,5-3 1,0 1 0,0 0 1,0-6 4,0 1-3,0-6 1,2 2 7,2-6 0,0 0-13,6 0 1,4 0 11,6 0 0,4-6-8,-4-4 1,4-2 47,-4 2 0,5-3-44,-6 4 1,1-4 28,-6-2 1,1 5-5,0 0 0,-1 0 5,1-4 0,0-6 9,0 1 1,-6-3-21,1 3 0,-2 2-41,2-2 1,3-2 38,-3 1 1,3 0-45,2 6 0,1 1 8,4 3 0,-4-2-8,4 7 1,-4 1-11,-1 4 0,-1 0-10,1 0 1,0 8 9,-1 6 0,-4 3 16,0 7 0,-7 1-15,2 4 1,-3 1 10,-2-1 1,-5 5-26,0 1 0,-6-1 23,1-5 0,-3 1-113,-2-1 1,0-4 4,1-1 132,6-6 0,-6 3 0,6-6 0</inkml:trace>
  <inkml:trace contextRef="#ctx0" brushRef="#br0" timeOffset="1827">26223 1374 7569,'21'0'-796,"-3"-5"640,7 1 0,-7-1-57,1 5 1,-1-7 197,2-3 0,-4 1 139,4-6 0,-4 2-105,-1-12 0,-5 2 103,0-1 0,-2-4 81,2 4-190,3-4 1,-10 0 77,7 4 1,-7 1-62,2 3 0,-4 9 16,-1-4-3,0 4 1,-6 2-89,-4 5 1,-5 4 74,-4 4 0,1 6-49,-7 10 1,1 3-14,-6 6 1,1 7-16,0 3 0,4 4-55,1 1 1,11-7 86,-2-2 0,5 1 15,0-2 0,4 0-21,6-4 1,1-1 88,4 0 1,5-6-82,10-3 1,3-4 117,6-1 1,2-5-78,3-1 0,-1-5 9,6 1 0,-5-5-40,6-5 1,-3-3 30,2-7 1,4-5-438,-4 1 409,10-7 0,10 3 0,8-7 0</inkml:trace>
  <inkml:trace contextRef="#ctx0" brushRef="#br0" timeOffset="-3400">17668 1301 7569,'8'0'-388,"6"0"0,-11 0 553,7 0 0,-5-2-102,4-3 1,1-3 11,5-7 1,0-6-48,-1-3 0,6-9-13,-1-1 0,9-2-159,2 2 180,-1 3 0,13-5-21,-2 6 0,-3 7-4,2 4 1,-6 2-67,1 3 0,-3 6 59,-1 3 0,-7 5-36,-4 5 0,-2 3 33,-3 6 1,-4 8-14,0 2 1,-7 10-6,2 6 0,-5 4 0,-5 5 1,-5-4-124,-9 4 1,1-3 80,-7-2 0,6-8-90,-6-6 0,7-3 0,-1-7 149,2-7 0,3 0 0,-1-5 0</inkml:trace>
  <inkml:trace contextRef="#ctx0" brushRef="#br0" timeOffset="-2536">18609 772 7569,'38'-22'0,"2"0"-97,-5-8 0,-1 1-77,-5-1 0,1-10 162,-1-5 0,1-2 96,-1 3 0,-6-3-79,-4 3 1,3-9 51,-3 9 0,-1 2-53,-8 3 0,3 6 72,-3-1 1,-4 3-140,-1 1 0,-3 7 44,-2 4-40,0 2 1,-7 11-30,-2 6 1,-4 8 50,-2 12 0,-1 4-47,-4 10 0,2 4 64,-6 6 0,-1 7-76,-4 3 0,-1 4 64,1 6 0,-5 8-197,-1 6 0,-4 1 197,5-6 0,-5 1 74,4-1 0,1 1-34,5-1 0,1 1-26,3-1 1,4-7 46,6-8 1,6-7-33,-1-12 1,6-5 40,0-9-33,2-4 0,8-14-4,4-7 1,8-18-2,2-12 0,11-11-1,-2-3 1,9-1-5,-4-9 1,0 6 4,-4-1 0,-1 10 237,1 5 0,-1 5-238,0 4 1,-6 5-1,-3 11 14,-4 2 1,-1 7 1,0 0 0,-7 2-18,-3 3 1,-4 4-1,-1 11 1,0-2-36,0 6 1,0 1 37,0 4 0,0-4-14,0-1 0,2-1 9,3 2 1,-2 1 0,7-7 1,-7 6-17,2-5 26,3-1 1,-1-4 18,3 0 12,3-7-14,-5-2 0,7-6-18,-1 0 0,-4-1-7,0-4 1,-5 1 14,5-5-19,-1-1 0,1-3 11,0 3 0,-5-1-1,5 6-2,-7 0-4,10 5 1,-10 0-3,7 0 1,-7 1 4,2 4 0,3-1-3,2 5 1,-2 0 2,2 0 0,0 3-16,5-7 1,1 4 14,4-4-1,-2 0 0,6-5 0,-1 0 42,1 0 0,4 0-41,-3 0 1,2-6 20,3-4 1,-1 0 4,1-5 0,-1 4 16,0-9 1,1-2-27,-1-3 1,1-3 52,-1-1 0,-6-1-12,-4 1 0,1 1 68,-5 4 1,1-2 5,-11 6 1,0 0-53,-5 6 1,-2 6-90,-3 3 0,-4 3 67,-11 2 1,-8 2-59,-6 3 0,0 3 69,4 6 1,-4 3-178,0 2 1,-1-2 86,6 2 0,-1-1-206,1 2 1,1-2-33,4 6 0,-2-4 260,6 4 0,1 1 0,4 4 0</inkml:trace>
  <inkml:trace contextRef="#ctx0" brushRef="#br0" timeOffset="-1191">19756 977 7569,'14'0'-482,"1"-4"-21,0-1 1,-6-2 490,1 2 1,-5 4 96,5-4 0,-7 1 39,2 0 129,3 2-168,-6-5-69,4 7 1,-6 2-19,0 3 0,-1 3 24,-4 7 1,-2 6-41,-2 4 0,-4-3 60,3 3 0,2-1-78,-2 6 1,5-1 41,-5 1 1,7-3-17,-2-2 0,3-4 24,2-6 0,0-1 22,0 1-21,7-7 1,1-1-7,7-7 1,4 0 10,1 0 1,4-3-8,-4-7 1,6 0 32,-1-10 1,-3-2-29,3-3 0,-2-3 10,1-1 1,4-1-11,-3 1 1,-4 0 0,-2-1 0,3 3-37,-3 2 0,2-3 35,-1 4 0,-4 4-20,4 5 1,-4 2 15,-1 8 1,-5 1-38,0 4 0,-2 1 27,2 4 0,-4 3-16,-6 7 1,5 5-13,0-1 1,0 7-5,-5-1 1,0 1-8,0-2 1,0-1 26,0-3 0,0-2 15,0 6 1,0-6-19,0 2 1,0-4-12,0-1 0,0 0 8,0-1 0,1-4 19,4 0 1,-1-7-6,5 2 1,1 2 2,5-2 0,1-1 9,4-4 0,-4 0-15,4 0 0,3-6 20,1-4 0,-1 2-18,2-2 1,-1-5 40,5-4 1,1-1-36,-1 6 0,-1-3 13,-4-2 1,-2 2 17,-8-2 1,4 2 6,-3 3 0,3-1 50,-8 0 1,1-1-70,-1-4 1,2 4 60,-8-4 1,6 4-50,-5 1 0,0 1-9,-5-1 64,7 0-180,-6 1 100,-1 5 1,-8 3-3,-7 6 1,1 2-82,-1 2 1,-5 5 75,1 5 0,-1 3-89,5 2 0,1-1 74,-1 7 0,2-6-22,3 6 0,-1-6 15,6 6 0,-5-2 17,5 1 1,0-1-4,5-3 0,0-4 1,0 4 1,7-4 6,3-1 1,3-6-12,1 1 1,3-6-4,2 0 1,-1-2 5,7-2 1,-7-2-4,1-2 0,3-5 1,-3-5 1,6-1 10,-6 0 0,6 1-5,-6-1 1,1 5 1,-5 0 1,-2 0-1,-4-4 0,5 4 1,-5 0 0,-1 5-31,2-5 27,-6 7 0,4-3-22,-3 6 20,-4 0 1,6 1-60,-7 4 0,5 3 3,0 7 1,1 0 40,-1-1 0,3 1 29,7 0 1,0-5-33,-1-1 0,3 0 44,2 0 1,2-2-39,4-7 1,3 0 45,-4 0 0,2-2-37,-1-3 0,1 2 52,-6-7 1,-1 5-20,-4-4 0,-2-1 6,-3-5 1,1 0 10,-6 1 1,5-3-28,-5-2 0,1 3 51,-1-4 0,-3-1-45,3 1 1,-4 0 15,-1 6 0,-6-1-10,-4 0 1,-3 7-31,-2 3 0,-4 4-18,-1 1 1,-6 0-5,1 0 0,-2 6-61,-3 4 0,6 3 52,-1 2 1,7 4-96,-1 1 0,4 4 99,5-4 1,-1 6-51,6-1 1,0 1 37,5-2 0,0 2 36,0-6 1,2 0-11,3-6 1,3-1 12,6-3 0,3-3-1,2-7 0,-1-2-23,7-3 1,-6-5 66,6-9 1,-2-6-51,1-9 1,4 0 16,-3-10 0,-3 3-12,3-8 0,-6-3 13,6-2 0,-1-5-8,6-5 0,-6 2 1,1-6 0,-1 4 79,6-5 0,-2 12-78,-4-2 1,4 9 27,-4-4 1,2 8-22,-1 2 1,-4 8 63,-6 11-30,0 4-34,-1 13 0,-1 10-29,-3 12 0,-3 11 35,-7 14 1,-7 7-97,-3 13 0,-1 1 51,1 4 0,-3 3-16,3 6 1,-3 6-190,-2-1 0,-4 2 204,-1-2 1,1-6 6,4 7 0,5-14-81,0 4 0,7-9-46,-2-6 150,4-10 0,-4-8 0,0-7 0,1 1 0,3-1 0</inkml:trace>
  <inkml:trace contextRef="#ctx0" brushRef="#br0" timeOffset="-16694">235 2712 7569,'0'8'-1014,"0"-1"1061,0-7 1,5-7 2,0-3 0,6 2 2,-1-2 87,3 1-109,9-13 0,-5 4 191,8-6-186,-7 6 1,15-11 40,-4-1 0,5-1 7,1-8 1,1-4 52,3-1 1,-3-8-55,-7 8 1,-4 0-128,-1 0 1,-1 8 75,1-8 1,-2 9-189,-8 1 0,-4 3-52,0 2 0,-2 1-57,2 3 1,3 4 66,-3 7 0,-4-1 199,-1 0 0,3 7 0,1 1 0</inkml:trace>
  <inkml:trace contextRef="#ctx0" brushRef="#br0" timeOffset="-16269">235 2771 7569,'15'-8'-729,"0"1"0,4 1 733,1-4 1,6 2 146,-2-2 1,-1 0 90,2-5-161,6-6 0,0 5-19,3-4 0,2-1 4,-2 1 1,7-6 33,-2 2 1,4-6-52,1-4 1,12-2 24,2-3 1,6-4-93,0 4 0,1-2-2,4 2 0,-6-2 28,-9 7 0,-6-5 1,-14 5 0,-1-1-7,-14 6 1,-1 1-79,-8 4 1,-4-3 8,-6 8 0,-8-1 37,-6 6 1,-9 5-141,-12 4 0,-2 4 80,-7 1 0,-5 0-37,0 0 1,-5 5 126,5 0 0,-7 13 0,4-2 0</inkml:trace>
  <inkml:trace contextRef="#ctx0" brushRef="#br0" timeOffset="-15743">1646 2286 7569,'15'5'-523,"0"0"0,-1 4 74,1-4 343,0 0 1,-2-3 223,-3 3 0,-2-4 107,-3 4 59,-4-3-166,6-2 1,-19 0-77,-2 0 0,-9 0-15,3 0 0,-6 0-7,2 0 0,1 5 6,-2 0 0,2 1-35,-1-1 1,-2 2 38,6 2 1,-4 4-83,4-3 0,1 8 66,4 2 0,0 4-102,0-4 0,2-1 87,4-4 1,0 5-79,5-1 0,2 1 39,-3-5 0,5-2-3,5-3 0,3 1 11,7-6 0,6 5 3,3-5 1,9-1 26,1-4 0,14-1-24,1-4 1,8-5 102,7-9 0,-6 1-55,1-7 1,-5 1 91,-5-6 1,-8-4-26,3 0 0,-16 4-22,-4 6 1,-6 6-58,-3-2 0,-7 4 74,-3 1-126,-3 0 1,-15 2 69,-7 4 0,-3 2-77,-6 7 1,1 0 54,-11 0 1,4 0-202,-4 0 0,7 0 195,-3 0 0,-2 0 0,-1 0 0</inkml:trace>
  <inkml:trace contextRef="#ctx0" brushRef="#br0" timeOffset="-15301">2528 2183 7569,'8'0'-355,"-1"1"338,-7 4-86,0-3 1,0 6 97,0-3 0,-8-2-86,-7 7 1,-1-5 19,-9 5 30,1 0 0,-6-1-14,1 1 1,0 0 85,-1 5 1,-2-1-52,2 1 1,-3 0 2,9 0 1,3 1-33,1 3 0,5-2 38,6 2 0,2-2-6,7-3 0,0 1 16,0 0 0,7-2 0,2-3 1,11 1 7,5-6 0,7 0-12,2-5 0,7 0 23,-1 0 1,2-2-20,2-3 1,-1-1 49,-4-4 1,-3-8-44,-7 3 0,0-3 115,1 4 0,-7-6-69,-4 0 0,3-4 8,-3 4 1,1 1-37,-6 4 0,-4-3 16,0 3 1,-7-3-99,2 9 0,-16-3 58,-9 2 0,-8 4-193,-6 6 0,-3 2 58,-8 2 0,1 5 135,0 5 0,-6 1 0,-3 0 0</inkml:trace>
  <inkml:trace contextRef="#ctx0" brushRef="#br0" timeOffset="-14418">2646 2330 7569,'19'-8'0,"1"3"0,6-2-414,-1 2 337,2-6 1,8 8 61,-1-7 1,5 0 13,-4-5 1,5 6-84,0-1 138,-5 0 0,1 0-36,-6 0 1,-2 5 46,-4-4 1,2 5-156,-6-1 211,-1 4-178,-4 1 1,-2 1 84,-3 4 0,-3 4-109,-7 5 1,0 1 61,0 0 0,-7-1-76,-3 1 0,2 5 45,-2-1 0,5 2 36,-4-1 0,4-4-32,-5 4 16,7-4 1,-4-1 61,7 0-53,0-7 1,5 0 41,0-3 0,8-3-15,2 2 0,1-4 5,8-4 0,1 0 37,4-6 0,1 6-47,-1-6 0,1 0 49,-1-5 1,0 1-43,1-1 0,-1 0 20,0 1 1,-1-1-13,-3 0 1,-4 5-2,-6 1 0,-1 4-13,1-5-5,-7 7-6,5-4 1,-11 9 17,3 3 0,-4-2-104,-1 7 0,0-1 88,0 6-43,0 0 1,0 0 38,0-1 1,7-1-7,3-3 0,0 1-5,4-6 0,-2 0-8,7-5 0,3 0 116,-3 0 1,7 0-95,-1 0 0,-2-6 89,1-4 0,1-1-73,4 1 1,0-3 88,1 3 0,-6-3-76,1-2 1,-7 0 55,1 1 1,-2-1-40,-3 0 1,1 6 2,0-1 1,-7 0-35,-3-5 0,-3 5 66,-2 1-120,0-1 1,-9-3 71,-5 3 0,-3 3-72,-7 7 0,-1 0 24,-4 0 0,0 0-65,-1 0 0,1 2 41,-1 3 1,8-2-77,2 7 1,0 0-25,6 5 1,-4-1 65,8 1 0,2 0-30,-2-1 1,5-4 38,-5 0 1,7 0-54,-2 4 125,3-5 0,9-3 0,3-6 0,3 0-5,1 0 1,6 0 4,0 0 0,4-2 73,-4-2 0,4-3-54,-4-3 1,4 2 80,-4 3 0,1 4-54,-1-4 0,-9 3 29,4 2 0,-5 2-29,0 3 0,-2 3 4,-3 6 1,-4 3-32,4 2 1,-5-1 1,-5 7 1,2 1-40,-7 8 1,0-3 43,-4 4 1,-6 0-31,0 0 0,1 4 21,4-5 0,-4 7-25,-1-2 0,-6 4 10,1 1 0,-2 0-3,-3 0 0,1 5-62,-1 0 1,-4 0 65,0-5 1,-1-6-96,6-4 1,1-5 49,4-4 0,3-5-212,6-11 182,0-2 0,7-14 72,3-2 0,23-18 0,7-4 0</inkml:trace>
  <inkml:trace contextRef="#ctx0" brushRef="#br0" timeOffset="-14017">4718 2153 7569,'28'-13'-825,"-3"4"567,2-5 0,-9 8 103,7-4 1,-7-1 154,1 6 0,-2-5 0,-2 5 313,-7 0-28,-2-1-155,-6 4-55,0-4-65,-6 6 0,-9 6 20,-10 4 0,-2 3-62,-3 2 0,1-1 69,0 1 1,-1 0-50,1-1 0,4 1 31,1 0 0,6-2-6,-2-3 0,5 3-50,6-3 0,0 3-8,5 1 1,2-4 35,-3 0 0,10-5 6,5 5 1,4-7-3,6 2 0,9-4 4,11-1 1,2-4-1,2-1 1,5-7-1,0 2 1,-5-3 25,-4-1 0,-9-1 25,-2 0 1,-1 2 6,-9 3 0,-1-3 118,-8 3-151,3-3 1,-11-1-7,3-1 20,-4 7 1,-2-4-88,-4 8 1,-10-1 74,-9 5 0,-4 0-171,-2 0 0,-4 6 1,0 4 0,-5-4-2,4-1 1,1 2 145,5-2 0,-1 6 0,1-3 0</inkml:trace>
  <inkml:trace contextRef="#ctx0" brushRef="#br0" timeOffset="-13467">5159 2036 7569,'10'-5'-742,"0"0"279,-7 0 389,10 5 0,-9 0 503,5 0-421,-5 0 35,2 0 0,-11 7-100,0 2 0,-6 5 102,1 0 1,2 1-42,-2 0 1,5-1 30,-5 1 1,7 0-86,-2-1 0,4 1 40,1 0 0,0-5-14,0-1 0,1-5 6,4 1 1,10-4-3,9-1 0,4 0 15,2 0 0,4-10 2,0 1 0,2-9 63,-2 3 1,-3 0-60,4-4 1,-6 2 24,-4 3 0,2-1-17,-2 0 1,-4 5 3,-1 1 1,-9 4-20,-1-5 1,-5 7 31,5-2-38,-7 3 0,3 4 21,-6 3 0,0-2-82,0 7 0,0 0 67,0 4-42,0 1 1,0 0 32,0-1 1,2 1-5,3 0 1,3-5 24,7-1 0,4-5-22,1 0 0,6-2 72,-1-2 1,2 0-65,3 0 0,-1-5 116,1 0 0,-1-6-98,0 1 1,-1-3 81,-3-2 1,1 2-42,-7 3 1,1-3 6,-5 4 0,-1-8 32,1 3-44,-7-11 0,0 15-35,-3-9 0,-5 4 28,0 5 1,-8-1-79,-11 6 1,-4 0 69,-7 5 0,-4 2-98,0 2 0,-5 5 32,4 5 0,1 1-102,5 0 0,1-5-40,3-1 1,4 1 90,6 5 0,1 4-69,-1 1 0,2 0 155,3-6 0,-3 1 0,5 0 0</inkml:trace>
  <inkml:trace contextRef="#ctx0" brushRef="#br0" timeOffset="-12850">6159 1904 7569,'15'0'-1255,"-7"0"1169,5 0 80,-5 0 129,0 6 0,-1 2-2,-7 7-81,6 0 1,-4 4-6,3 1 1,-4-1-37,-1-4 1,-4 0 3,-1 0 1,-2 4-1,2 1 1,4-1-34,-4-4 0,3 0 48,2-1 1,0 1-34,0 0 0,7-5 20,2-1 0,4-5 1,2 1 0,1-4-3,4-1 1,-2 0 1,7 0 1,-6-6 40,6-4 1,-6-8 6,6-2 1,-2 1-22,1 4 0,4-1-9,-4-4 0,-2 5-8,-3 1 1,2-1 6,-1 5 1,5 2-63,-6-2 57,1 7 1,-6-4-11,1 7 0,-7 7-46,-3 3 1,-3 3-7,-2 2 1,-2 4 36,-3 1 0,2 1 5,-7-1 1,7-4-73,-2 3 1,-2-2 41,3-2 18,-1-1 1,6-1-10,4-3 1,-2-3 40,7-7 0,2 0-15,7 0 0,3-2 5,2-3 1,4-3 18,-4-7 0,4-1-30,1-4 0,1 4 57,-1-4 1,-1 2-50,-3-1 1,1 2 7,-7-2 0,6 3-2,-6 1 0,6 5 12,-6 0 0,3 7-9,-3-2 1,-2-1 0,2 1 1,2 0-19,-1 5 0,5 0 15,-6 0 1,6 0-12,-6 0 0,7 0 8,-1 0 0,3 0 2,1 0 1,-6 0-4,-3 0 0,-3 0 17,3 0 1,-8 1 0,2 4-11,-2 3 0,-4 7-36,-3 0 0,-4 0 32,-1-1 1,-1 7-101,-4 4 0,-5-1 56,-10 6 1,-4-9-142,-10 8 0,3-4 175,-4-1 0,-2 4 0,-1-5 0</inkml:trace>
  <inkml:trace contextRef="#ctx0" brushRef="#br0" timeOffset="-11208">6585 1933 7569,'-6'15'-477,"2"-6"486,-5 1 1,5 0-20,-1 5 0,-1-1 44,1 1-26,-6 6 0,7-4-34,-5 2 1,0 3 71,0-3 0,-3 2-96,7-1 0,-5-2 75,6 6 1,-6-6-105,5 2 0,-5-4 46,5-1 33,0-7 0,5 5 0,0-5 0</inkml:trace>
  <inkml:trace contextRef="#ctx0" brushRef="#br0" timeOffset="-10271">8937 1565 7569,'-8'2'-742,"3"3"1,-3-2 780,-2 7 0,-3-5 111,-2 5 1,-6 4-31,-3 6 1,-6 1 70,-4-1 0,-4 3-136,-6 6 0,0 1-50,0-1 1,2 5 3,2 1 1,4-1-30,7-5 0,1 1 16,4-1 0,2-1 9,8-4 1,1 2-111,3-6 0,3 5 93,7-6-1,0 1 1,7-12 41,3-3 0,16-4-41,8-1 1,7-1 37,3-4 0,5-5 3,0-10 1,5 3 60,-5-8 0,-7 1-62,-7-6 1,-4 1 100,-2-1 1,-6 1-17,-3 0 0,-9 4-60,-1 1 0,-7 1-48,2-2 1,-3 4 45,-2 6 1,0 1-125,0-1 1,-7 7 67,-3 3 1,-4-2-75,-6 2 1,-3 2 25,-6 8 0,-1 3-135,1 7 1,0 4 56,-1 1 1,1 1-102,-1-1 0,3-2 60,2 6 1,6-6 75,9 2 1,-2-4 74,7-1 0,0 0-44,5-1 0,2-6 136,3-3 0,5-3-62,9-2 0,4 0-12,7 0 0,-1-7 25,0-2 0,1 1 136,-1-2 1,-1 0-31,-3-5 1,-4 7-68,-7 3 1,1-1 83,0 1 1,-5 0-56,-1 5-10,1 0 1,0 6-55,0 4 0,-7 5-16,2 4 0,-3-1 11,-2 7 1,-2 4-5,-3 6 1,-3 5-85,-7 0 1,1 7 87,-1 2 0,-6 11-67,-4-1 0,-3 10 48,-1-1 0,-5 3-24,-1-3 1,-4-4 18,5-10 1,0 0-57,4-10 1,6 2 54,-1-12 0,7-6-163,-1-9 1,7-4-112,2-5 0,7-5-63,-2-10 341,4-3 0,14-20 0,3-3 0</inkml:trace>
  <inkml:trace contextRef="#ctx0" brushRef="#br0" timeOffset="-7571">9158 2051 7569,'14'6'0,"-2"-3"-275,2 7 239,-2-7 1,11 4 78,-4-7 0,-1-2-80,7-3 1,-1 2 79,6-7 1,-3 1 28,-2-6 0,1 0-143,-6 0 131,6 1 0,-10-3-64,4-2 0,1-4 83,-1-6 1,1-3-70,-2-2 1,-2 3 38,2-3 1,-4 3-16,-5 1 0,1 8 13,-6 2 1,0 4-176,-5 1 145,0 7 0,-7 1-10,-2 7 0,-11 2-39,-4 3 1,-4 8 46,-2 6 1,6 1-111,-1-5 1,1 6 92,-5 3 0,4-1-104,1 2 1,6-6 89,-2 6 1,0-1-43,6 6 1,-4-1 43,8 1 0,3-6 3,2 1 0,4-3 10,1 3 1,8-4-30,7-6 1,6-5 54,8 0 0,1-7-36,-1 2 1,5-5 36,1-5 0,1 2-29,-2-7 0,2-5 52,3-5 0,4-6-11,-4 2 1,3-1 2,2-4 1,0 1 27,0-11 0,1 0-50,-1-5 0,-7 0 15,-2-1 0,-4 6-5,-2 0 0,-1 1 9,-4-1 1,2 2-7,-6 2 0,4 4-69,-4-3 0,0 3 32,-6 2 1,1-1-9,0 1 1,-1 1-11,1 4 1,-2-3 34,-3 8-82,3-1 68,-11 6-74,4 5 70,-6 3 1,-13 19 1,3-3-21,-9 9 0,2 3-3,3-3 1,-1 7-40,0-1 1,6-2 48,-1 1 0,0 1-74,-5 4 0,1 0 65,-1 1 0,0 1-12,0 3 1,6-3 4,-1 4 0,2 0-2,-2 0 0,-2-1 26,8-5 0,-6 1 6,5-1 1,0-1 23,5-4 1,0 3-44,0-8 1,0 1 38,0-5 1,0-1-30,0 1 0,7-2 27,2-3 1,4 1-22,2-6 0,1 2 38,4-2 0,-4-4 15,4 4 0,1-3-45,-1-2 0,-1 0 117,-4 0 0,0 0-99,-1 0 0,1 0 3,0 0 0,0 0 7,-1 0 1,-4-2-47,0-3 0,0 2 44,4-7 1,3 4-26,2-9 1,-2 3 14,2-7 1,-1 1-1,2-2 1,-4-1 2,4-3 0,1-4-10,-1 3 1,-1 4 17,-4 1 0,0 4-7,-1 1 1,1 1 13,0-1 0,-1 2-8,1 3 0,0-1-19,-1 6 1,1 0-32,0 5 0,4-5 39,1 0 1,0 0-38,-6 5 0,1 0 32,0 0 1,-1 0-45,1 0 36,0 7 1,0-4-20,-1 7 13,1 0 0,0-1-13,-1 1 0,-4-5-4,0 5 1,-2-5-26,2 5 10,3-7 1,-10 8 24,7-6 0,-7 2-24,2-2 1,-3-2 1,-2 7-7,0 0 1,-2 9 18,-3 1 0,2 1-31,-7-1 1,0-2 29,-4 6 1,4-6-3,0 2 1,5 1 18,-5-2 1,6 1-21,-6-5 1,6-5 51,0-1 0,2 1-63,2 5 13,0-7 25,0 5 0,6-11 82,4 3 1,3-4-68,2-1 1,0-1-15,-1-4 0,6-3 62,0-7 0,6-5-52,-2 1 0,2-3 24,-1 3 1,1 1-18,-6-7 0,4 7 30,-4-1 0,-1-2-26,-4 1 0,-2-1 4,-3 1 1,3 4-9,-3-4 1,-2 4 5,2 1 1,-5 2-23,4 3 1,-4-3 43,5 3-53,-7-3 25,10-1 0,-11 4-44,3 0 0,-2 7 47,2-2 39,-3 3-138,4 2 84,-6 7 1,0 6-119,0 6 1,-5 3 107,0-3 1,-4 3-57,4 2 1,-2 4 39,2-4 1,4-1-25,-4 2 1,-2-7 0,2 1 0,1-2 32,4-3 1,0 1 37,0 0 1,0-6-53,0 1 0,1-7 68,4 2-55,3-3 1,7-2 20,0 0 1,1 0-17,4 0 1,-4 0 7,3 0 0,3-5-2,-3 0 0,1-6 0,-5 1 1,4 2 0,1-2 1,-1 0-1,-4-4 1,0-1 33,-1 0 1,1-4-35,0-1 1,-5 5 18,-1 5 0,0 1-15,0-6 1,0 5 12,-4 0 0,-4 5-6,4-4-1,3 5-15,-6-2-4,4 6-21,-6 0 31,7 0-4,-5 0 1,4 6-4,-6 4 1,0 3-105,0 2 0,0 0 55,0-1 0,0 3 32,0 2 0,0-2 16,0 2 0,0-7-46,0-3 75,7 1 0,-4 0-42,7 0 1,-1-7 41,6 2 1,0-3-30,0-2 1,-4-5 19,4 0 1,-9-7-16,9 3 1,-4-4 24,4-2 0,0 0 7,-1 0 1,1-4-29,0-1 0,-5 1-3,-1 4 1,0 0 5,0 1 0,0 0 15,-5 5 1,0-3-13,6 7 0,-7-1-21,2 1 23,-4 3-16,6-4 0,-5 6 0,4 6-52,-6 4 25,0 3 0,0 2 23,0 0 0,0 1-4,0 3 1,0-2-24,0 2 13,0-2 1,0-3 5,0 1 5,0-7 1,2 4 15,3-7 1,-2 1-19,7-1 1,-1-3 25,6 3 1,0-4-21,0-1 1,-1-5 14,1 0 0,5-4-12,-1 4 1,6-7 27,-6 2 0,2-3-24,-1-1 0,-2-1 2,7 0 0,-6-4 28,6-1 1,-6-6-26,6 2 0,-2-6 45,1-4 0,4 1-40,-4-6 0,-1 5 29,2-6 0,-6-4-18,6-5 0,-1-6 4,6 1 0,-3-6-14,-2 1 1,1-2-24,-6 12 0,3 0 10,-9 5 0,4 7 17,-8 2 0,1 6-69,-1 4 1,2 4 55,-7 6 1,0 1-84,-5-1 69,0 7-55,0 1 1,-2 7 40,-3 0 0,-3 9 0,-7 5 0,0 4-36,1 12 0,-1-1 39,0 15 0,-4-1-26,-1 10 1,-1 8 16,1 8 1,4-3 3,-4 3 0,-1-2-3,2 2 0,-6-4-2,5-6 1,1 0 15,4-1 0,0-5 3,1-4 1,4-5 9,0-5 1,7-10-44,-2-9 106,-3-4-92,6-8 39,9-27 0,2-7-19,11-23 1,-4 8 56,-1 2 0,0 6-32,0-1 0,4 3 4,1 1 0,4 7 91,-4 4 1,6 4-96,-2 5 1,3-1 10,-3 6 1,2 0-3,-6 5 1,-1 0-11,-4 0 1,-5 5 11,0 0 1,-7 6-24,2-1 1,-3 5 23,-2 4 0,-2-2-83,-3 2 0,-2 3 27,-2-3 0,-4 6 31,3-6 1,2 6-19,-2-6 0,5 1 14,-5-5 0,5-1-22,-5 1 0,6-5 11,-6 0-16,6-1 0,-2 1 26,6 0 1,0-5-6,0 5-3,0-7 3,0 10 1,2-10 12,2 7 1,0-5-12,6 5 0,-6-5 4,6 5 1,-2-6-3,2 6 1,3-2 2,-3 2 1,1 3 2,-1-3 1,3-2-2,-3 2 1,3-2 1,2 2 0,0 3-5,-1-3 1,1-4 37,0-1 0,4-3-34,1-2 0,-1 0 59,-4 0 0,0 0-51,0 0 1,-1-7 55,1-2 0,0-13-8,-1-7 1,6-4 4,0-11 1,-1-3 56,-4-12 1,4-5-82,1 1 1,6-8 34,-1 3 1,1 1-22,-2-2 1,4-4-235,-3-6 0,2 1 247,3 4 0,-6 9-115,1 6 0,-7 9 60,1 11 1,-2 4-170,-3 11 76,1 2 88,0 14 1,-7 8-147,-3 10 1,-10 11 81,-5 9 0,-5 7-32,-4 12 0,1 5 56,-7 10 0,6 3-90,-6 6 0,6-1 162,-6-3 1,7 1-103,-1-6 0,7 1 86,2-1 0,2-4-74,-2 4 0,4-10 117,6-5 0,0-7-94,0-7 1,0-3 85,0-12 1,2-2-73,2-8 1,6-6 67,10-8 0,3-8-31,6-12 1,7-9 5,3-16 1,0-3-24,5-7 1,-3-1-63,8-4 0,2 3-162,-2-2 1,0 6 220,-5-2 0,7 5 0,3-11 0,3-2 0,2 3 0,-1 2 0</inkml:trace>
  <inkml:trace contextRef="#ctx0" brushRef="#br0" timeOffset="-6945">12230 948 7569,'0'15'-676,"0"-1"1258,0-5-416,-7 4 0,4-12-34,-7 4 1,5-3 36,-5-2-262,7 0 58,-10 0 1,10 0-8,-7 0 1,7-7 41,-2-2 0,3-5 0,2 0 0</inkml:trace>
  <inkml:trace contextRef="#ctx0" brushRef="#br0" timeOffset="-4740">14831 1830 7569,'0'8'-974,"7"-1"853,3-7 134,3 0 1,3-7 96,4-3 0,1-9-70,3-6 0,9-7 69,-3-3 0,7-5-55,-3 0 0,2-7 92,-1-2 1,-4 0-85,3 5 0,2-10 24,-2 0 0,2-6-50,-2 6 0,-3-2 3,4 2 1,-4 4-74,-2 6 0,-6 1 54,-3 4 0,-4 3-55,-1 7 0,-6 6 72,1 3 1,-6 9-262,0 1 177,-2 7 0,-4-4 30,-2 7 1,-6 3-1,-10 7 0,-3 3 5,-6 17 1,-5-3-68,-1 13 1,-4-1 64,5 5 0,-1 2-78,6 3 1,1-2 69,4 7 0,-2-5-40,6 5 0,-4-7 34,4 2 1,0-3-33,6-2 0,-1 0 17,0 0 1,1 0 1,-1 0 0,7-1 58,3-4 1,3-3-52,2-7 0,0-6 80,0-3 0,8-10-72,7-6 1,6-5 60,9-9 0,1-13-47,3-16 1,4-8 26,6-2 1,1-2-17,4 2 1,4-2-56,5-3 1,-4 9 96,0 6 1,-6 4-30,1-4 0,-5 8 18,-5 2 0,-5 6-13,-9 8 1,-2 7 21,-4 3-19,-3 3 0,6 2-30,-8 0 1,-1 12 15,-3 3 0,-3 2 131,-7-2 0,0 5-157,0-1 0,0 6 26,0-6 1,0 6-57,0-5-1,-5 1 48,0-2 0,-5-2-49,5 2 1,-1-2 40,1-3 0,2 1-49,-7 0 0,7-1 17,-2 1 20,-4 0 0,8 0-17,-4-1-5,3 1 69,2 0 0,2-2-43,3-3 1,3-4 45,7-6 0,-1 0-1,1 0 0,5-2 6,-1-2 0,7-5 1,-1-5 1,-2-3 3,1-2 1,1 2-10,4-2 1,1 1-14,-1-2 1,0 4 37,1-4 0,-2-1-29,-4 1 1,2 1 19,-6 4 1,-1 0-16,-4 1 0,0-6-16,-1 1 0,0-1-43,-5 5 0,4 5 73,-3 1-96,-3 5 79,-1-2-51,-6 6 0,0 6 27,0 4 1,0 5-19,0 4 0,-5-1-3,0 7 1,-6-1-3,1 6 0,-3-1 0,-2 1 1,6-1 11,-1 0 1,0 7-38,-5 4 1,-4 2 33,-1 2 0,-6 7-33,2 3 0,-1 0 27,-4 4 1,3-2-40,-9 8 1,-2-2-140,-3 1 0,-4 6 162,-5 9 0,5 1-18,0-1 0,2-1-11,7-13 1,-4-2 25,5-8 0,0-10 1,4-10 0,2-10-202,4-4 238,3-10 0,3 1 0,3-6 0,4 0 0</inkml:trace>
  <inkml:trace contextRef="#ctx0" brushRef="#br0" timeOffset="-4425">16595 625 7569,'0'14'-456,"0"-5"522,0 4-158,0-12 55,-6 6 0,-2-7-158,-7 0 0,0 0 120,0 0 75,7 0 0,-5-7 0,5-1 0</inkml:trace>
  <inkml:trace contextRef="#ctx0" brushRef="#br0" timeOffset="-4293">16169 448 7569,'-7'10'-42,"-2"0"-97,-4-7 0,-2 9-271,0-7 0,5 4 253,1-4 0,-1 2 157,-5-2 0,0-4 0,1 6 0</inkml:trace>
  <inkml:trace contextRef="#ctx0" brushRef="#br0" timeOffset="3125">691 4505 7569,'-10'2'0,"0"3"8,0-4 42,-4 6 1,-1-2-145,0 0 57,-6 0 0,-3 0-86,-11-1 0,3 8 100,-8-2 0,1 3-87,-5 1 0,2 1 98,3 0 1,-2 1-77,6 4 1,6-2 36,5 6 1,6-4 11,-2 4 1,5-6 27,5 2 1,-1 1-6,6-1 1,0-1 51,5-4 1,8 0-50,7-1 0,6-5 39,9-4 0,6-4-24,3-1 1,11-8 74,9-7 0,7-6-22,7-8 1,-8-2 3,-6-4 1,-3 3-21,-12-8 1,-3 8 5,-12-3 1,-6 9-18,-3 2 0,-11 6 1,-4-2 0,-5 9-206,-5 1 197,-9 7 1,-16-4-81,-9 7 1,-5 7-258,-5 3 317,-3 3 0,-14 8 0,-1 2 0</inkml:trace>
  <inkml:trace contextRef="#ctx0" brushRef="#br0" timeOffset="3469">1279 3903 7569,'23'-23'0,"-2"-3"-152,-6 6 1,-1-4-431,1 4 516,0-6 0,-2 9 144,-3-2-6,3 3 0,-12 6 69,4 0-50,-3 7 1,-2-2 4,0 10 1,-2 3-44,-3 7-4,-3 6 1,-7-3-1,1 6 1,-3 1-10,-2 4 0,1 5-63,-7 1 1,1 4 83,-6-5 0,-4 7-129,0-2 1,-7 4 101,2 1 0,1 6-109,-1 4 0,5-1 40,-5 0 1,6-5-100,-1 1 0,4-5 64,6-5 1,2-3-83,8-7 74,-1 1 1,5-9-331,0-6 408,7-1 0,-3-12 0,6 5 0</inkml:trace>
  <inkml:trace contextRef="#ctx0" brushRef="#br0" timeOffset="3885">1470 4329 7569,'15'6'0,"-7"-2"-62,-3 5 249,3-5-94,-7 2-62,6 1 0,-15-4-108,-7 7 0,-1-5 94,-9 5 0,1-1-80,-6 6 1,1 0-33,0-1 1,4 1 112,1 0 0,-6 0-108,-4-1 0,0 3 61,4 2 0,6-2-40,-1 2 0,7 2 26,-1-1 1,7 0-5,2-6 1,7 1 29,-2 0 1,15-2-5,5-3 1,16-4 0,3-6 1,7 0-2,3 0 0,0-2 45,0-2 1,2-5-41,3-5 1,-8-1 115,3 0 0,-10-1-73,0-4 0,-4 4 11,-6-4 0,-4 4 77,-10 1 0,1 6-88,-6-1 1,-2 0-36,-8-5 0,-4 7 43,-11 3 1,-4 4-117,-11 1 1,3 0 107,-8 0 0,6 0-222,-5 0 1,6 6 52,-1 4 0,9-2 142,6 2 0,-4 6 0,0 7 0</inkml:trace>
  <inkml:trace contextRef="#ctx0" brushRef="#br0" timeOffset="4408">1661 4402 7569,'0'15'0,"0"0"-153,0-1 1,0 1-192,0 0 1,-2 0 481,-3-1-105,-3 1 0,-1 1-21,-1 4 0,2-4 30,-2 4 1,2-4-54,3-1 0,3 0 80,-3-1-71,4 1 0,7-2 34,4-3 1,9-4-69,6-6 0,3 0 41,1 0 1,1-1-8,-1-4 0,0-3 11,1-7 1,-6 0-1,1 1 1,-7-6 15,1 0 0,2-4-15,-1 4 1,1-8 51,-1-1 1,3-2-45,6-8 0,1-2 57,-1-8 0,0 3-33,1-3 1,4-1 6,0 1 1,-4 1-117,-6 9 1,-4-2 98,4 7 0,-6-4-98,2 9 0,-9-4 50,-1 9 0,-2 8-63,2 1 53,-3 10 84,-7-2-92,0 27 0,-12-2 2,-2 16 1,-11 4-77,1 1 1,-4 3 59,-2 3 0,1-1-66,0 0 0,-1 0 77,1 0 1,4 5-72,1 0 1,6-5 48,-2-5 1,6-1 51,4 1 1,-3-8-6,3-6 1,3-7 25,2 1 102,4-3-145,1-7 0,8-4 86,7-10 1,1-5-64,8-10 0,3-3 106,7-6 1,3-2-50,8-3 0,5-2-63,4-3 1,3-4-45,2 4 1,-3 1 55,2-1 0,-2 0 0,9-5 0</inkml:trace>
  <inkml:trace contextRef="#ctx0" brushRef="#br0" timeOffset="4910">3454 4564 7569,'0'15'-833,"7"-7"804,3-3 1,4-4 180,6-1 1,3-6 78,6-4-138,1-3 1,6-8-33,3-4 1,-2-2-18,2-3 1,1-1-42,4-3 0,-5 3 40,0-3 0,-1 9-96,1 5 1,-3 6 96,-7 4 1,-1 3-101,-3 7 1,-4 2 44,-7 3 0,0 0-9,-5 10 1,-2-2-102,-7 11 0,-2 2 72,-3 9 0,-8-4-82,-6 3 1,-6 2 60,6-2 1,-1-5-56,5-4 0,1-7 52,-1 2 73,0-4 0,7-1 0,1-1 0</inkml:trace>
  <inkml:trace contextRef="#ctx0" brushRef="#br0" timeOffset="6580">4601 4270 7569,'19'-2'0,"1"-2"0,6 0-407,-1-6 324,2 1 0,3-6 58,-1 0 0,1-1 96,-1-4 1,0 2 94,1-6-223,-1-1 49,1-4 0,-3 0 152,-2-1-170,3 1 0,-7-6 59,3 1 0,2 0-2,-6 5 1,-2-1-43,-8 1 1,1 6 55,-6 3 1,0 4-124,-5 1 1,-2 7 62,-2 3 1,-6 4-70,-10 1 1,1 8 86,-11 6 1,2 8-91,-11 7 1,-5 2 15,-5 3 1,0-3 21,5 4 1,0 1 6,0-2 1,6 7 12,4-2 1,3-2-6,2 3 0,4-1 2,1 5 0,6 0 6,-2 0 1,10-5-5,5 1 1,4-8 40,1 3 0,1-11-27,4-4 0,10-6-8,9-4 1,6-3 25,4-7 1,4 0-21,6 0 0,0 0 42,0 0 0,0 0-38,0 0 1,-5-5 63,1 0 0,-6-7-4,5 3 1,-11-6 10,1-5 1,-3 2-11,4-6 0,-1 4 12,0-4 1,-6 1 12,-3-2 1,1-1-39,-1 7 0,-2-6 73,-8 6-66,3-1 0,-12 5-78,4 1 73,3 5 1,-8 3-128,0 6 83,-6 0 1,-11 0 25,-2 0 1,3 6-52,-4 4 0,-1 3 35,1 2 0,0 5-70,6-1 1,-1 2 60,0-1 1,1-2-49,-1 6 0,7-1 41,3 2 1,-2-2-22,2-4 1,1-2 34,4 2 1,0-2-21,0-3 1,6-4 19,4 0 1,3-7-18,2 2 1,6-3 39,3-2 1,1 0-32,4 0 0,-1-7 82,11-3-77,0-9 1,1 1-1,-1-7 111,0 1 0,5-6-58,0 1 1,-6 0 7,-4-1 1,-3 1 39,-1-1 1,-1 1-66,0 0 0,-1 4 9,-3 1 1,1 6 23,-7-2-1,1 4-69,-5 8 1,-1-1 64,1 4-45,-7 4 0,0-6-60,-3 7 1,-3 2 71,3 3 1,-5 3-127,-5 7 0,-2-4 107,-2 4 0,-9-4-82,3 9 1,-5-2 70,1 1-21,2-2 0,-4 4-34,6-6 42,1-1 0,-1 6-57,0 0 0,1-1 18,-1-4 1,2 4-10,3 1 83,4 0 0,6-6-76,0 1 80,0-7 1,8-1-45,6-7 1,3-2 32,7-3 1,6 2-24,4-7 1,5-5 80,-5-4 1,7-6-27,-2 6 1,2-7 8,-1 1 0,7-3-12,-3-1 1,-2 0-23,-2-1 1,-4-1 25,-2-3 0,5 1-20,-10-6 1,9 0 17,-4-5 0,6-5 1,-6 0-19,7-7-27,-10 10 1,5-3 11,-7 10 1,-1-2-2,-4 7 0,-3 1-67,-6 9 1,0-2 88,0 6-93,-1 1 0,-6 9 58,-3 0 0,-1 7-22,1-2 0,-4 5 12,4 5 0,-8 3-93,-2 7 95,-7-1-26,-2 8 1,-4 0-7,-7 8 1,2 1-14,-1 3 0,-4 2 31,4 3 0,-4 5-39,-1 0 1,-1 1 28,1 4 0,-1-4-23,1-1 0,1 5 20,4 0 0,-2 0 25,6-5 1,2-4 51,8-1-69,-3-6 7,5 2 1,0-7 34,3-3 0,3-4-61,2-6 57,0-7 0,7-2-21,3-6 1,3-1 21,1-4 1,3-5-24,2-10 95,-2 4-86,10-5 1,-10 1 46,2 1 0,3-1 7,-3 5 0,1 6 5,-6-1 1,6 2-38,0-2 1,-1 3 2,-4 7 0,-5 0 3,0 0 0,-2 2-28,1 3 34,5 3-54,-13 7 1,7-1-31,-3 1 61,-3 0-28,4 6 1,1-3-5,3 6 1,-2-6 16,2 2 1,-1-4 0,6-1 1,0-7 103,0-3-98,-1-3 0,3-2 74,2 0 0,-2-3-50,2-7 0,2-2 7,-1-12 0,0 3 65,-6-9 1,6 2-67,-1-11 1,6 2 143,-5-3-141,6-2 0,-8 4 12,6-6 0,1 0 3,4 0 0,0 0 31,1 0-103,-7 6 0,3-7 22,-7 5 1,6-4-7,-5 10 0,-1 0-1,-4 4 0,0 6 26,-1-1 1,1 7-55,0-1 0,-6 9 41,1 5 0,-5-1-29,5 1 26,-7 0 0,9 11-9,-7 4 1,-1 5-32,-4 4 0,-6 6-211,-4 9 231,-9 10-25,2 2 1,-11 11-82,4-3 1,-4 3-12,-1 2 0,-6 0 79,1 0 1,0 4-26,4 1 1,8-2 3,2-8 0,4 0 113,1-10 1,7-3-59,3-12 0,3-11 82,2-3 0,4-10 45,5 0 1,8-18-74,12-12 0,2-11 139,3-13 0,4-1-93,6-4 1,7-7 55,3 7 1,-4 0-82,-1 10 1,-3 7 6,-2 2 0,0-1-46,0 2 1,-1 0-196,-4 5 237,3 6-189,-4-12 1,13 11-1,1-12 1</inkml:trace>
  <inkml:trace contextRef="#ctx0" brushRef="#br0" timeOffset="7956">8864 4211 7569,'0'30'0,"0"-11"0,0 1 58,0-7-6,6 8 0,-3-13 42,7-3 1,5-3-143,4-2 0,8 0-82,-3 0 112,4 0 1,1-7-3,1-2 0,6-5 106,3 0 1,3-3-44,2-2 1,5 1 4,0-7 1,0 1 23,-5-6 0,-6 1-13,-4 0 0,-8-1 26,-1 1 0,-7 1-51,1 4 0,-9 2 10,-5 8-136,-3-1 109,-2 0 0,-12 7-85,-2 3 0,-11 5 92,1 5 0,-4-2-172,-1 7 0,-3 0 88,-2 5 1,3 1-37,-3 4 1,3-4 19,1 4 0,3-2 2,2 1 1,4-3 56,6 4 1,2 1-37,3-1 1,4 1 89,6-1 0,0-4-76,0 4 0,13-4 41,7-1 0,7-2-19,8-3 0,1 1 40,3-6 1,3 0-19,-3-5 0,-1 0 0,1 0 0,-1-2 31,1-3 1,3-3-45,-2-7 0,9 1 96,4-1 0,0-5-48,1 1 0,-4-7 74,-1 1 0,-1 2-83,-14-1 1,0-1 63,-4-4 0,-8 6-51,-2 3 1,-9-1 40,-1 2-134,-6-1 1,2 5 88,-6 1 1,-2 5-55,-2 5 1,-5 2 35,-5 2 0,-6 0-114,0 0 1,-6 0 94,2 0 1,1 6-100,-2 4 0,3 3 59,-3 2 0,4 0-6,6-1 1,0 6 8,1 0 0,1 1-4,3-2 0,3-1 3,7 7 1,0-7 3,0 1 1,9-2 5,5-3 0,3-4-3,7 0 1,2-7-9,9 2 0,-4-3 39,3-2 0,2-2 3,-2-3 1,7-4 74,-2-11 0,4 2-93,1-7 1,1 1 59,4-5 1,-1-1-46,6 1 0,-7 1 5,2 4 1,-10 1 3,-4 3 0,-4 9-8,-2-4 1,-6 10-6,-4 0 1,-2 4-5,-3 1 1,-4 0-9,0 0 1,-2 6 12,2 4 0,1 3-51,-6 2 1,7-1 44,-2 1 1,-2 0-12,2-1 1,-1 1 8,6 0 0,1-5-14,4-1 1,-2-5 2,6 1 0,1-4-2,4-1 0,7 0-92,3 0 0,4-1 57,1-4 1,5 1-176,0-5 1,5-1-106,-5-5 336,0 7 0,2-12 0,1 4 0</inkml:trace>
  <inkml:trace contextRef="#ctx0" brushRef="#br0" timeOffset="8288">10892 3109 7569,'-2'19'-641,"-2"1"332,-5 0 0,0-6 251,-1 1 1,-2 0 322,-7-1 0,1 3-166,-7 2 1,1-2 13,-6 2 1,1-1-177,0 2 0,-2-4 0,-4 4 0,4-4 63,-3-1 0,-4 6 0,1 2 0</inkml:trace>
  <inkml:trace contextRef="#ctx0" brushRef="#br0" timeOffset="8522">10084 3138 7569,'-2'15'0,"-3"0"0,-3 1-156,-7 4 1,-1-4-243,-4 4 0,-3-4 326,-6-1 1,-7 4 335,-3 1 1,-4 1-442,-1-1 15,0-4 162,7 5 0,-6 0 0,6 2 0</inkml:trace>
  <inkml:trace contextRef="#ctx0" brushRef="#br0" timeOffset="9913">12509 3932 7569,'6'-8'-520,"3"1"0,5 7 467,1 0 0,0-6 271,-1-4 0,6 0-97,0-5-37,6 4-8,-3-10-1,-1 6-162,6-6 138,-5 5 1,11-11-32,1 8 1,6-1 36,-2 6 1,-2-1-93,3 0 0,-9 2 138,-2 3-162,0-3 0,-12 12 102,2-4-80,-9 10 1,-3 3 4,-7 6 1,0 3-6,0 2 1,-7-1-22,-3 7 0,-3-1 52,-2 6 0,-4-1-22,-1 1 1,-4-6 11,4 1 1,-4-3-34,4 3 1,1-2 21,4-4 1,5-2 18,0 2 0,7-2-33,-2-3 59,3 1 1,9-2-16,3-3 0,9-4 4,6-6 0,9 0 46,5 0 1,7 0-57,-2 0 0,8-6 19,-7-4 1,2-3-11,-3-2 1,-2 1 9,-2-1 1,5 0 22,-5 0 0,5-4 5,-5-1 0,0 1 33,0 4 0,-5-5-25,-5 1 0,-1-6 59,1 6 1,-7-6-35,-4 6-51,-3-1 0,-7 5 26,-4 1 1,-4 4-54,-1 0 1,-6 7-6,-4-2 0,-5 3-7,-4 2 0,-4 5 5,-7 0 1,-1 6-85,-3-1 1,5 8-17,-1 2 0,1-1 92,4-4 1,4 1-82,1 4 0,4-4 63,1 4 0,1 1-30,-1-1 0,7 1 35,3-1 0,3-4-10,2 4 1,0-4 14,0-1 0,13-1-11,7 1 1,6-7 55,3-3 1,4-3-51,6-2 1,1 0 71,9 0 1,-4-2-62,-1-3 0,-1-3 67,-4-7 0,-3 1-20,-7-1 0,1 0 3,-1 0 1,-4-4 14,-1-1 1,-6 1-37,2 4 0,-4 2 1,-1 3 3,-7-3 1,3 10-16,-6-7 34,0 7-117,-5 3 0,-2 8 55,-2 7 1,0-1-70,-5 1 1,5 0 27,-1-1 0,4 1 19,1 0 65,0-1 0,1 1-46,4 0 1,10-7 30,9-3 1,4-3-30,2-2 0,4 0 105,0 0 0,5 0-14,-4 0 0,4-5-19,-5 0 0,1-7 12,-6 3 1,-1-5-37,-4 0 1,-3-1 33,-6 0 0,-2 1-29,-3-1 0,1 0 53,-6 1 1,0 4-18,-5 0 13,0 0 0,0-4-35,0-1 1,-6 7 4,-4 3 1,-8 3-70,-2 2 1,-6 0 64,2 0 1,-11 5-138,-4 0 1,2 6 73,-3-1 1,8 5-186,-3 4 1,4-4 59,2 0 0,5 4 149,-1-4 0,7 3 0,-3-3 0</inkml:trace>
  <inkml:trace contextRef="#ctx0" brushRef="#br0" timeOffset="10189">14552 3888 7569,'0'21'-732,"0"-5"0,0 6 749,0-8 0,0 1 491,0 0 1,0-1-427,0 1-107,0 0 1,-5 4 130,0 1 0,-6 6 13,1-1 0,-3 2-269,-2 3 1,1 6 76,-1 3 1,-1 5 22,-4 5 0,-3 3 59,-6 7 0,-6 0-74,1 0 0,-7 4 7,2 1 1,-2 5-60,2-6 0,5 4-33,9-8 0,1 0 75,9-15 0,-1-3-166,11-12 241,0-6 0,18-2 0,3-6 0</inkml:trace>
  <inkml:trace contextRef="#ctx0" brushRef="#br0" timeOffset="11131">15243 3785 7569,'0'15'-167,"0"-1"1,-2 1 86,-3 0 1,2-5-19,-7-1 168,7 1 1,-5 5-31,3 0 0,2-1 51,-7 1 0,7 1-114,-2 4 0,-2-4 66,2 4 0,0-4-84,5-1 1,0 0 34,0-1 1,0-4-25,0 0 0,2-7 14,3 2 0,5-3-1,9-2 0,-1 0-11,7 0 0,-1-7 36,6-3 1,-1-3-12,1-1 0,-1-1 6,0 0 0,-1 0 14,-3 1 0,1-6-14,-7 1 0,6-3 25,-6 3 1,1 2-29,-5-2 0,-1-2 2,1 1 1,-5 5-39,0 6 1,-7 4 45,2-5-28,-3 7-79,-2-4 1,-2 18 85,-3 4 0,2 3-34,-7-3 1,5 4 24,-5 1 1,7 0-4,-2-6 1,3 1 28,2 0-49,0-1 69,0 1 0,7-2-44,3-3 0,8-4 44,1-6 1,6 0-32,-6 0 1,6 0 24,-5 0 1,4 0-14,-4 0 1,-1-4 2,-4-1 1,0 0 65,-1 5 1,1-2-68,0-3 1,-1 4 54,1-4 0,0-2-42,0 2 0,1-6-17,3 1 0,-1-3 20,7-2 0,-5-1-12,4-4 1,-4-1 12,4-3 0,-1-4-2,1 3 0,-2 3 26,-8-3 1,-4 7-33,0-2 0,-7 9 68,2 1-57,-3 7 1,-9-4-41,-3 7 0,-9 7 42,-6 3 0,-6 8-86,2 1 1,-4 7 33,9-1 1,-2-2-81,1 1 1,-1-1 10,6 2 1,6-2 70,4-4 1,2-3-33,-2 4 0,2 1 17,3-1 0,3-1-25,-3-4 1,5-2 10,5-3 1,5 1 27,10-6 1,3 0 29,6-5 0,5 0 6,1 0 0,5-1 68,0-4 1,0-3-98,0-7 1,0 0 117,-5 0 0,-1 1-98,-5-1 1,-1-5 30,-3 1 0,2-6-10,-2 6 0,-2-2 2,1 1 0,1 4-9,4-4 0,-4 5-2,-1 6 0,-4-3-38,4 7 0,-6 0 36,2 5 0,-5 7-43,-6 3 0,0 3 36,-5 1 0,-2 8-107,3 2 1,-8 2 24,-2-1 1,-7 3 22,3-4 1,-5-3-33,0-1 1,-1 1-214,0-1 294,1-7 0,-1 0 0,0-5 0</inkml:trace>
  <inkml:trace contextRef="#ctx0" brushRef="#br0" timeOffset="11391">17242 2962 7569,'13'1'-648,"-3"4"540,3 4 0,-11 5-213,2 1 167,-2 0 1,-2-1 494,0 1 0,0 1-116,0 4 0,-6-2-241,-4 6 1,-3 6 35,-2 4 0,0 7-59,1-2 1,-6 5 21,0 5 1,-4 5-5,4 10 1,-6 3-120,2 6 0,2 1-8,3-1 0,-2-7 11,1-8 0,5-7 10,6-12 127,5-3 0,-9-6 0,5-1 0</inkml:trace>
  <inkml:trace contextRef="#ctx0" brushRef="#br0" timeOffset="11564">17712 3344 7569,'0'23'-741,"-6"3"635,-4-6 319,-3 6-92,-8-10 0,-4 12-36,-9-4-196,-4 4 67,-19 2 0,-3-1 92,-14 0-328,7 1 1,-4-1 0,4 1 0</inkml:trace>
  <inkml:trace contextRef="#ctx0" brushRef="#br0" timeOffset="12198">18491 3844 7569,'9'6'-488,"-4"4"1,-2-3 338,2-2 0,-2-4 145,7-1 0,-5-6 111,4-4 0,-4-5 302,5-4 0,0-4-211,5-7 0,-1-6-17,1-3 1,0 2-160,-1-3 0,6 1-100,0-5 0,-4 0-155,-1 0 0,-4 0 54,9 0 1,1 0-443,-1 0 621,-1 6 0,2-4 0,2 4 0</inkml:trace>
  <inkml:trace contextRef="#ctx0" brushRef="#br0" timeOffset="12425">19212 3182 7569,'0'15'-559,"0"0"283,0 6 0,-2-5 217,-3 4 1,-5-4 309,-9-1 0,1 0 29,-7-1-160,-6 1 0,0 0-181,-3-1 0,-2 1 76,2 0 0,-5-2-257,4-3 0,-4 1-60,5-6 302,-1 0 0,0 1 0,-3 3 0</inkml:trace>
  <inkml:trace contextRef="#ctx0" brushRef="#br0" timeOffset="13082">19241 3712 7569,'20'0'-997,"-1"0"486,1 0 511,-12-7 0,5 5 28,-3-3 81,3-3 1,-3 2 273,0-4-250,-7-3-71,3 5 0,-7-5-33,-4 3 0,-5 3 47,-10 7 1,-2 0-78,-8 0 0,-1 7 11,-3 3 1,3 4-107,-3 6 1,7-2 66,3 6 0,6-1 31,-2 2 0,6 3-11,4-4 0,-2-1-120,8 1 1,-1-6 48,5 2 1,8-4 33,6-1 0,8-2 31,7-3 1,7-2 5,3-3 0,9-3 73,1 2 0,6-4-79,-1-4 1,-5 0 97,-5-6 0,-1 1-51,-9-6 0,-1 0 60,-9 1 1,-1-6-69,-3 0 1,-4 1-3,3 4 0,-7-4-42,-2-1 0,-7 5 0,2 5 0,1 6-121,-1-6 149,0 6 1,-6 0-102,-4 8 0,1 5 41,-5 5 1,5 1-63,-1 0 1,-1-1 70,1 1 1,0 0 64,5 0-69,0-1 0,2-1 3,3-3 0,3-2 124,6-3 0,3-3 7,2 3 0,6-5-47,9-5 1,-1 2-34,6-7 0,-1 0 71,1-5 0,2-1-58,-7-4 1,0 2 57,-4-6 1,-3 4-20,-2-4 0,-4 1 0,-6-2 0,-2-1 71,-3 7 1,1-1-81,-6 5 0,0 1-64,-5-1 0,-2 5 62,-3 0 0,-8 7-48,-6-2 1,-9 4 43,-1 1 1,-6 6-143,-4 4 1,-3 3 2,2 2 1,4 1-101,2 4 1,0-2-39,5 6 1,-3 1 232,13 4 0,-7-6 0,3-2 0</inkml:trace>
  <inkml:trace contextRef="#ctx0" brushRef="#br0" timeOffset="13315">20152 3756 7569,'5'19'-225,"0"1"0,5 4-726,-5-4 861,6 6 0,-9-3 218,3 6 1,-3 2-151,-2 4 1,0-4 0,0 3 0,0 7-17,0-2 175,-7 7-68,-1-9 0,-7 12-67,0 0 0,-4 2 1,-1-2 0,-8-3-174,-1 3 176,0-10 0,-12 0-84,7-10 0,1 2 63,8-11 0,-1-7 16,7-8 0,-7 3 0,3 0 0</inkml:trace>
  <inkml:trace contextRef="#ctx0" brushRef="#br0" timeOffset="14416">20417 3682 7569,'23'5'-710,"-4"0"488,-2 0 1,2-5-45,1 0 489,6-7-106,-3 6 1,6-14 173,1 0-238,6 1 0,-10-14 33,3 3 1,-4-2-14,-1-3 0,2 1 9,-6-1 1,-5 6 0,-5-1 1,-7 7-77,2-1 140,-4 2-158,-1 3 0,-6 6 34,-4 3 0,-3 5-94,-2 5 1,-6 3-13,-4 6 0,3 1 95,-3 0 0,1 1-113,-6 4 0,7-2 91,4 6 0,2-4-77,3 4 0,-1-4 68,0 4 1,6-4-30,-1 5 1,6-6 24,0 6 0,2-7-2,2 1 1,0 2 21,0-1 1,6-2-23,4-8 1,5 1 42,5-6 0,-2 0-36,6-5 0,-4 0 45,4 0 0,-1 0-36,1 0 0,3-2 33,-8-3 1,6 2 23,-6-7 0,3 1 4,-3-6 0,-1 0-18,7 1 1,-3-3-21,3-2 0,4 1 69,1-7 1,-1-4-56,5-6 1,4-1-6,1 2 1,-1-3 14,1-7 0,-1-1 23,1 1 1,2-1-26,-7-4 1,0 1-1,-4-6 1,-3 7-43,-2-2 0,-2 3 37,-4 2 1,-2 7-28,2 2 0,-9 6 26,-5 4 1,1-1-76,-1 7 0,0 4 59,-5 5 0,-1 7-129,-4-2 1,0 3 49,-10 2 0,2 10 29,-11 10 0,-1 4-46,-4 15 1,-1 2 55,1 8 0,-5 4-60,-1 5 1,1 0 47,5-5 1,-1 3 24,1-7 0,6 0-25,3-5 1,4-1 20,1-4 1,2 2 12,3-7 0,4 0 2,6-4 1,2-8 7,2-2 0,9-5-23,7-6 0,6 3 1,-1-7 0,4 0 2,5-5 1,-3-5 20,4 0 1,-4-7-23,-2 3 0,-4 1 63,-1-2 1,-4 2-42,4-2 1,-6-3 4,2 3 0,-4-8 3,-1-2 0,0 1 0,-1 4-88,1 0 0,-5 2 79,0 3-60,-7 4 0,3 8 11,-6 2 1,0 5-6,0 5 1,-1 6 20,-4 0 0,3 4-10,-3-4 0,4 4 69,1-4 0,1-1-57,4-4 0,3-2 110,7-3 0,0 1-93,-1-6 1,8 0 85,2-5 0,-1-6-69,2-4 0,-1-3 25,5-2 0,1 0 1,-1 1 0,1-6-1,-1 0 0,-4-1 19,-1 2 0,-6 2-31,2-2 1,-4 4 12,-1 5 1,-6-1-13,1 6 0,-5-2 31,5 2 12,-7 4-79,4-6 1,-7 14 6,0 3 1,0 3-70,0 1 1,-2 6-19,-3 0 0,2 6 86,-7-2 1,5 4-36,-5 1 0,7 6 22,-2-1 0,-1 7 10,1-2 0,-2 2-5,2-2 1,2 3 6,-7-2 0,5 4 1,-4 5 0,-6-2 5,-5 7 1,-6 0-29,2 5 1,-6 4 17,-4 1 1,-2 3-12,-3-8 0,-2 1 9,7-11 1,-1 0-63,6-5 1,6-11 33,4-4 0,4-14-51,5 0 30,-3-10 1,11-5 62,-3-10 0,10-16 0,4-5 0</inkml:trace>
  <inkml:trace contextRef="#ctx0" brushRef="#br0" timeOffset="15000">22446 3432 7569,'22'-23'-342,"6"-4"-42,-3 2 1,2-3 326,3-1 0,1-9 286,3-6 1,-8-8-129,4-12-685,-4 4 640,-3-5 0,3 1-87,-7 0 11,8 0 1,-11 6-45,3-1 1,-7 12 136,-2 2 1,-7 13-248,2 2 154,-4 14 1,-2 11-11,-4 10 1,-3 11 5,-7 14 1,-5 1 10,1 8 1,-6 5-4,6 5 1,-7 8 2,1 2 1,2 1-23,-1 9 1,-2 0 3,-9 4 1,4 6 58,-3-1 0,-2 0-42,2-4 0,1-7 38,9-4 1,-2-4-38,6-5 0,5-6 29,5-14 1,7-1-8,-2-14 2,4-6 1,7-21-63,4-16 0,11-12 50,9-13 1,1-4-28,8-5 0,-5 5 19,5 4 1,-9 5 250,4 5 1,-6 5-256,6 9 1,-3 6 8,-2 9 0,-4 3 9,-1 7 0,-6 0 4,2 0 0,-10 8 43,-5 7 0,1 6 5,-1 9 1,-2 1-6,-7 3 0,-5-3-31,-5 3 0,1 2 26,3-1 1,-3-1-20,3-5 1,2-4-32,-2-1 1,7-4 10,-2 4 1,2-6-5,-2 2 0,3-9 2,-3-1 8,3 0 0,2 5-39,0-1 33,7-5 1,1 2-27,7-6 1,4 1 20,1-1 1,5-3-62,-6 3 0,12-3 6,-1-2 0,2 0-265,-2 0 317,-1-7 0,0-1 0,1-7 0</inkml:trace>
  <inkml:trace contextRef="#ctx0" brushRef="#br0" timeOffset="15241">22504 2771 7569,'8'6'-455,"-8"2"658,-1 1 76,-12-3 0,5-6-164,-7 0 0,0 0-299,1 0 1,4 0-102,0 0 1,0 0 284,-5 0 0,1 0 0,-1 0 0</inkml:trace>
  <inkml:trace contextRef="#ctx0" brushRef="#br0" timeOffset="15364">22107 2594 7569,'0'15'-834,"0"0"661,0-7 332,0 5-159,0-11 0,0 4 0,0-6 0</inkml:trace>
  <inkml:trace contextRef="#ctx0" brushRef="#br0" timeOffset="16540">750 6225 7569,'-2'10'-733,"-3"0"443,4-7 1,-13 5 695,5-3-227,-4-3 1,-9 11-12,-2-4 1,-4 5-2,-1 0 1,-7-1-200,-3-3 76,-4 3 1,-1-5-12,0 7 0,0 1-11,0 4 1,1-2 28,4 6 1,-2-4-149,7 5 1,1-1-134,9 5 125,-4 1 1,12-1 69,-4 1 1,5-6-13,6 1 1,2-3 78,7 3-52,0-4 1,2-6 17,3 0 0,9-2 9,11-4 1,6-2 1,8-7 0,2-8 11,13-7 0,-2-1 94,2-9-50,3 7 1,-13-8 68,0 7 1,-6-8-71,-9 3 1,-6 3 89,-3 1 0,-4-1-88,-1 1 0,-7-4-125,-3 4 1,-4 1 117,-1 4 0,-1 0-256,-4 1 116,3-1 0,-16 2-113,4 3 19,-4-3 162,3 11 1,0-9-384,0 6 159,1 0-1,-1-1-83,0 4 147,1-5 1,4 7-71,0 0 245,0 0 0,2 13 0,2 4 0</inkml:trace>
  <inkml:trace contextRef="#ctx0" brushRef="#br0" timeOffset="17186">559 6446 7569,'22'-10'-1066,"-2"0"933,-4 0 0,4-5 410,0 1-104,-1-1 1,-4 0 8,0 1 1,-1-1-70,1 0 1,0 1-39,-1-1 1,-5 0 35,-5 0 0,3 6-173,-2-1 53,0 7-109,-5-4-135,0 7 264,-7 13 0,4-1-63,-7 12 0,0-1 45,-4 1 0,4 4-84,0-3 1,0 1 62,-4-2 0,4 4-6,0-3 0,2-4 10,-2-2 1,-1 3-1,6-3 0,0 1-1,5-5 1,0-6-1,0 1 0,1-7-18,4 2 1,5-3 17,10-2 0,3 0 27,6 0 1,5-2 11,1-3 1,10-8 1,-1-6 0,4-2 70,-4 1 1,-5 4-91,0-4 0,-6 4 237,1 1-222,-9 0 0,-4 1 16,-6-1 14,-7 7-20,-2-5 1,-4 11 20,3-3-7,-3 3-41,4 2 1,-12 7-32,-4 3 1,-2-2-120,2 2 1,-3 0 18,4 4 0,0 1 59,0 0 1,4 4-43,-5 1 0,7-1 57,-2-4 1,3 0 16,2 0 0,2-1 12,3 1 0,9 0 69,11-1 1,-1-4 1,6 0 0,-4-7-66,8 2 0,-1-5 164,1-5 0,-3-3-34,3-7 1,2-1 62,-1-4 1,-1 4-49,-5-4 0,1-2 33,-1-3 1,-6 4-23,-3 1 1,-6-1-14,-4 1 0,2 1-123,-7 4 1,-2 5 51,-8 1 1,-8 5-63,-7-1 62,-6-3 1,-2 7-30,-6-4 0,-5 5-85,5 5 0,-6-2 7,6 7-76,0-1 0,4 6 41,1 0-255,6 0 159,-5-1-40,12 1 1,-5 0 234,6-1 0,0 1 0,1 0 0</inkml:trace>
  <inkml:trace contextRef="#ctx0" brushRef="#br0" timeOffset="18520">1779 6416 7569,'14'-6'-273,"1"4"231,0-5 1,-5 7 48,-1 0 199,-5 0-32,2 0-247,-6 7 0,0-4 98,0 7 1,-2 0-128,-2 5 1,-3 1 54,-3 3 0,-1-2-83,6 2 1,-5 3 88,5-3 0,0 1 21,5-5 1,0-1-18,0 1 1,2-5 10,3 0 0,3-7 43,7 2 1,6-5-36,3-5 0,4-3 101,2-7 1,-1-6-24,0-4 1,1-1-26,-1 2 0,1-4-34,-1 3 0,4 4 16,-4 1 1,4 4-25,-9 1 1,2 2 24,-1 4 1,-4 2-23,-6 7 1,-5 0 13,-1 0 1,-5 2-51,1 3 0,1 3 38,-1 6 1,0 1-65,-5 0 1,-2 1 24,-3 4 1,4-7 28,-4 6 0,3-10 1,2 5-7,0-2 1,2-2 29,3-1 0,3-5-26,7 1 1,-1-4 16,1-1 1,1-1-9,4-4 0,-2 1 21,6-5 0,-4-1-8,4-5 1,-6 5-10,2 0 1,-2 6 7,2-6 0,-4 6-7,4 0 0,-9 2 10,-1 2 1,0 0-9,4 0 10,1 0 1,0 5-2,-1 0 1,1 0 1,0-5 0,-1 0-6,1 0 0,1 0 4,4 0 1,-2 0 36,7 0 0,-3-7-35,3-3 1,4-4 64,1-6 0,1-3-59,8-6 1,-5-7 110,5-3 0,-1-10-51,1-5 1,4 1 9,-4 0 0,-3 0-40,-2-1 1,2 2 0,-2 3 0,-1 3-111,-9-3 1,-2 9 73,-8 0 0,-5 9-143,-5 2 1,-2 6-37,-2 8 51,-6 1 0,-4 7 44,-10 7 0,2 8 38,-6 12 1,6 3-32,-2 6 0,-1 5 9,1 1 0,-4 4-12,4-5 0,-4 5 28,4-4 0,-4 11-53,4-2 1,-6 10 49,1-1 1,3 5-21,-3 0 0,1 0 47,-6-5 1,6 3 1,-1-7 1,9-7 63,1-7 0,2-6-122,8-4 121,0-11 1,8-7-68,7-7 1,3-8 31,17-7 1,-4-6-16,8-9 0,-1-6 111,1-3 1,-3-3-83,3-2 0,-1 0 6,1-1 1,-1 8 41,6 3 0,2 4-53,8 6 1,-3 4 12,3 10 1,-10-1-6,-5 6 1,-3 0-18,-1 5 1,-9 2 14,-6 3 1,-2 3-23,-8 6 0,0 1-13,-5 0 1,-2 4-2,-3 1 0,-3 1-1,-7-1 0,-4 1-8,-1 4 1,-5 1-15,6-7 1,-2-1 30,1-8 0,2 2-77,-6-8 1,6 1 65,-2-5 0,4 0-203,1 0 144,0 0-29,1 0 53,5 0 1,3 2-46,6 3-66,0 3 111,0 7 1,2-1 20,2 1 0,5 0-21,5 0 0,8-6 96,2 1 0,-1-2-83,1 2 1,1-3 113,4-7 1,2 0-25,4 0 0,-6 0-24,0 0 1,-1-7 74,-8-3 0,4-3-82,-4-1 0,-1-1 16,-4 0 1,-2 5-6,-3 1 1,1 4-52,-6-5 1,2 7 21,-2-2-10,-4 3-39,6 2-33,-7 7 74,0 1 0,0 6-51,0 1 1,7 0 37,2 0 1,4-1 9,2 1 0,5-5 24,-1 0 1,7-2 2,-1 2 1,3-4 72,1-6 0,0 0-91,1 0 1,4 0 75,0 0 0,1-6-58,-6-4 0,1-3 72,-1-2 0,-1 0-57,-4 1 0,2-6 41,-6 0 0,-5-1-3,-6 2 0,-4 2 4,5-2 0,-7 2-76,2 3 0,-3-1 28,-2 0 1,-7 2-99,-2 3 1,-11 4 102,-4 6 1,-6 0-118,-4 0 1,1 1 59,-6 4 1,5 3-122,-6 7 0,8 0 0,-3 0 0,11-2-19,4-4 0,4 8-82,1-7 239,1 6 0,-1-1 0,0 7 0</inkml:trace>
  <inkml:trace contextRef="#ctx0" brushRef="#br0" timeOffset="18954">4513 6225 7569,'14'0'-619,"1"0"443,0 0 0,-7 2-7,-3 3 334,3-4-107,-6 12 1,4-5-37,-6 7 29,0 0 0,0 0-32,0-1 1,-2 6 44,-2-1 1,2 3-73,-3-3 0,-1-2 58,1 2 1,0-2-52,5-3 11,0 1 0,1-2-11,4-3 1,3-4 11,7-6 1,6-6 5,4-4 1,3-5 25,1-4 0,5-4-20,1-7 1,-1 1 29,-5 0 1,1-6-26,-1 1 1,1 0-27,-1 4 1,-5 7 27,1 4 0,-7 9 29,1 5-31,-2 4 1,-2 7-4,-1 4 1,-1 5-31,-3 4 0,1 2 29,-6 4 1,7 1-16,-2-6 1,4 1 11,6-2 0,-4-7 19,4 3 1,4-10-78,6-1 1,1-2-122,8-2 0,7-2-101,8-2 273,3-11 0,15-15 0,3-7 0</inkml:trace>
  <inkml:trace contextRef="#ctx0" brushRef="#br0" timeOffset="21363">6791 6137 7569,'-7'15'-578,"-2"-1"481,-4 1 1,3 0 210,0-1-101,0 1 1,-5 5 204,1-1 0,-6 1-45,1-5 0,-3 4-194,3 1 1,2-1 96,-2-4 0,-2 1-97,1 4 1,-6-4 4,1 4 1,4-4-133,2-1 1,2-2-237,3-3 76,5 3 308,3-11 0,-1 11 0,-1-5 0</inkml:trace>
  <inkml:trace contextRef="#ctx0" brushRef="#br0" timeOffset="21830">8246 5740 7569,'-8'15'-271,"0"-2"-251,3-3 528,3 3 1,-6-5 207,3 6 0,2 1-148,-7 0 0,5 0-102,-4-1 1,-1 1 81,-5 0 1,0-1-8,1 1 1,-1 1-12,0 4 1,1-4-85,-1 4 1,0-4 8,0-1 9,1 0 1,-1-2-22,0-3 0,6 1 66,-1-6 0,5 5-32,-5-5 1,0-1 25,-4-4 1,4 0-10,0 0 0,5-1 7,-5-4 1,5-3-2,-4-7 1,5-1-8,-1-4 1,4 2-1,1-6 1,-2 1-96,-3-2 0,2 2 91,-7 4 1,5-2-157,-5-4 0,7-1-47,-2 6 216,4-6 0,-6 10 0,-1-5 0</inkml:trace>
  <inkml:trace contextRef="#ctx0" brushRef="#br0" timeOffset="22396">8437 5799 7569,'25'0'-535,"-1"0"357,-6 0 0,8-2 134,-6-3 1,11 0 257,-2-9 1,9 1-129,-4-12 1,7 1 1,-2-6 1,-3-1 22,-1-3 0,-4 3 10,-2-3 0,-1 3-118,-4 1 49,-3 1 1,-6 6-130,0 3 1,-5 4 88,-1 1 0,-5 1-127,1-1 0,-10 5 44,-5 0 1,-3 7-32,-2-2 0,-6 3 48,-4 2 0,3 7-16,-3 3 0,1 4 20,-6 6 0,1 1 0,-1 4 1,1 3 19,0-4 1,4 5-8,1 6 1,-1-4 5,-4 3 0,4 2-7,1-2 0,6 5 4,-2-4 0,9-1 0,1-5 1,7 1-1,-2-1 1,3-1 10,2-3 0,0 1 0,0-7 1,8 1 21,7-5 1,6-7 8,9-3 1,-1-4 29,0-1 1,2 0-55,4 0 1,-4-6 107,3-4 1,-3-5-54,-2-4 0,1 1 72,-1-7 0,-4 7-90,-1-1 0,-6 2 1,2 3 1,-4-1-9,-1 0 1,0 2 18,-1 3 0,1-1-71,0 6 1,1 0 62,4 5 0,-4-2-65,4-2 1,-3 2 43,3-3 0,3 3-104,6 2 1,2 2 18,4 3 1,1-3-230,3 2 310,3 5 0,-4-8 0,6 6 0</inkml:trace>
  <inkml:trace contextRef="#ctx0" brushRef="#br0" timeOffset="25431">11083 5784 7569,'0'15'-473,"0"-7"1,0 0 981,0-3-383,0-3-72,7 4 1,1-6-21,7 0 0,-1-1 13,1-4 1,0-2 2,-1-3 1,6-3-3,0 3 1,6-3-2,-2-1 0,-1-1 7,2 0 0,-8-4-19,3-1 1,1-4-27,-1 4 0,0-5-21,-6 6 1,1-1 0,0 6 0,-2 4 5,-4 0-146,-2 7 126,-7-4 0,0 9-71,0 3 0,-8 5 53,-7 9 1,-1 6-11,-9 9 0,-6 0-155,-8 10 178,-3-3 0,-4 7-33,-3-4 0,-3-2-170,-7 12 0,0-7 112,0 2 0,2 4 65,3 0 0,4 5-35,5 0 0,3 0 23,3-4 0,3-9 96,6-6 0,8-11-78,2 2 0,10-11 36,4-4 0,19-10 75,6-10 0,12-10-4,4-9 0,1-1 104,-2-4 0,-3 3-64,3-9 1,4-2-88,1-2 1,3 1 108,3-1 1,-1 0-84,0-5 0,5 1 7,0 4 1,5-4-28,-5 4 0,-2 2 20,-8-3 1,2 8 9,-7-2 1,1 4-1,-6 6 0,-1-1-9,-4 10 0,2-3-15,-6 9 0,4 2-39,-4 2 0,0 2 3,-6-2 0,1 3-87,0-2 29,-1 2-104,1 8 156,-7 3 22,5 5 1,-11 1-63,3 0 1,-3-6 51,-2 1 1,4-5-1,1 5 1,2-5 5,-2 5 0,-4-7 11,13 3-2,-6 1 1,1-5 17,1 3 1,0-5-25,5-5 1,1-4 16,4-5 0,-2 2-12,6-2 0,-4 2 59,4-7 1,-4-3-14,4 3 1,-6-6 7,2 6 0,1-6 20,-1 6 1,6-6-47,-2 5 0,-1 1 11,2 4 0,-1-4-6,6-1 1,4 0-53,0 6 0,5 1 52,-4 3 0,-3-2-28,-7 8 0,1-6 2,-6 5 0,-6 0-7,-4 5 1,-5 0-3,5 0 0,-7 2-1,2 2 0,-3 5-97,-2 5 1,-7 1 100,-3 0 0,-3 6-103,-1 3 0,-1 3 85,0-3 0,0 4-39,1-4 1,-1 4 39,0 1 0,2-6 1,3-3 1,4-4-19,6-1 8,0 0 57,0-7 0,8-2-43,7-6 1,4 0 29,6 0 1,6-6-25,-7-4 0,7-3 76,-6-2 0,1 1-49,-1-1 0,-4 0 1,-6 0 1,1-4 31,3-1 0,-5 1-38,5 4 0,-6 0-4,7 1 1,-4-1 35,-1 0-29,0 1 28,-1-1-117,1 0 98,0 7-8,-7 1-33,-2 7 27,1 0-91,-6 0 78,6 7 1,-9 1-54,-3 7 1,2 0 47,-7-1 0,7 3-95,-2 2 1,-1-1 61,1 7 1,-5-6-8,5 6 0,-5-7 29,5 1 1,1-2-21,4-3 1,0-4 37,0 0-30,0-7 1,1 4 33,4-7 1,0 0-27,10 0 1,-4 0 19,9 0 1,3-7 12,1-3 1,-1-3 5,1-1 0,1-6 43,4 0 1,1 1-62,-1 4 0,-1-5 71,-4 1 0,4-1-59,-3 6 1,1 1 1,-2 3 0,-3-2 3,-6 7 1,0 1-21,0 4 1,-1 0 10,1 0 0,-5 0-4,0 0 1,-6 4-37,6 1 1,-6 7-11,0-2 1,3 3-78,-2 1 1,0 6 61,-5-1 1,-2 6-31,-3-5 1,2 1 22,-7-2 52,7-2 1,-4 4-12,7-6 18,0-7-16,0-2 0,2-7-7,3-4 0,3-3 57,7-7 1,-1 0-42,1 1 0,5-6 29,-1 0 0,1 2-25,-5 9 1,1-3 133,4 7-126,-4 0-3,12 5 1,-12 7-29,4 3 0,-11 3 32,-4 1 0,2 1-22,-2 0 0,0 0 18,-5-1 0,1 3-78,4 2 70,-3-2 1,6 4-6,-3-7 0,-2 0 36,7-5-8,0-2 1,4-7 17,1 0 0,1 0-33,4 0 0,-2-7 36,7-2 0,-7-5-29,1 0 0,2-6-7,-1 1 0,0-1 10,-6 5 1,6-4-19,-1-1 1,1-4 37,-5 4 0,1-1 1,4 1 1,-2 2 29,6-6 1,-4 4-47,4-4 1,-1 4 7,2-4 0,2-1 0,-2-4 1,3 4-57,1 1 1,0 1 52,1-2 1,-1-1-30,1 7 0,-3-6-6,-2 5 0,1-2-9,-6 7 0,-1-1-46,-4 11 62,0-7 10,-1 11 1,-6-4-12,-3 10 1,-3-2-64,-2 7 65,0-1 0,0 6-96,0 0 1,-2-5 68,-3-1 1,2 1-6,-7 5 1,6 0-21,-6-1 0,5 1 23,-5 0 0,0 6-1,-4 3 0,-1-1-7,0 2 0,0 4-3,1 6 0,-1 4 12,0-5 0,-1 5-46,-4-5 1,4 6 33,-4-6 0,4 5-7,1-5 1,1-1 42,-1-8 1,5 2-36,0-2 1,7-4 41,-2-1 0,4-4-74,1-1 125,0-1 0,1-5-73,4-4 1,3-4 61,7-1 0,1-1 7,4-4 1,-4-5 7,4-10 0,3 4 18,1-4 0,-1-3-59,2-1 1,-7 1-7,1-1 0,-2 6 18,-3-2 0,-1 4-49,-3 1 0,3-5 45,-3 1 1,-4 4-108,-1 5 57,4 0 0,-6 1-46,7-1-51,-7 7 0,5-6 68,-3 5 1,-2 0-96,7-6 1,-5 6 66,5-6 1,0 0-27,4-5 0,1 1 110,0-1 0,-1 0 0,1 1 0</inkml:trace>
  <inkml:trace contextRef="#ctx0" brushRef="#br0" timeOffset="26254">14978 5314 7569,'10'0'0,"0"0"-620,-7 6 447,4-4 1,-7 6 160,0-3 274,0-3 1,0 6-165,0-3-59,0-4 0,-7 11 127,-3-7-76,-3 6 1,-3-8 4,-4 7 0,2-5 4,-6 5 0,4-7-4,-4 2 1,-2 2-1,-9-3 1,4 3 8,-3-2 1,3-2 46,2 7-211,-7 0 133,5 4 1,-5-4-130,6 0 15,1 0 1,-2 3-70,-3-3 1,4 3 97,1-3 0,-1-4-215,6-1 1,3-3 66,1-2 0,9 0-309,1 0 469,7 0 0,-4-7 0,7-1 0</inkml:trace>
  <inkml:trace contextRef="#ctx0" brushRef="#br0" timeOffset="27051">14743 5622 7569,'0'15'-790,"0"0"372,7-7 367,-6 5 0,8-10 264,-5 7 1,0-7-163,5 2 0,1-3 4,5-2 1,1 0 19,4 0 1,-2 0-5,6 0 1,1 0 0,4 0-7,1-7-14,-7-1 1,4-2 83,-2 1-74,-4-1 0,0-11 0,-6 4 6,0-2 1,-1-3-17,1 3 0,-2-1 7,-3 6 0,-4-1 5,-6 0-41,0 7 0,-6 1-4,-4 7 1,-8 2-98,-1 3 0,-12 3-54,1 7 52,-3 0 1,4 4-39,0 1 1,1 4 101,3-4 0,3 4-29,2-4 1,9 4 8,-4-4 0,5 0 32,0-6 1,4 1-22,6 0 1,0-6 55,0 1 1,6-5-48,4 5 0,5-7 3,4 2 1,-1-3-23,7-2 0,-1 0 23,6 0 1,-3 0 14,-2 0 0,3-5-18,-4 0 0,-1-6 34,2 1 1,-7 2-1,1-2 1,4 0 3,1-5 0,-1-4 17,2-1 0,-2-4-36,1 4 0,4-1 15,-4 1 1,4 4-8,2-4 0,-1 4 49,0 1 0,-1 2-41,-3 3 1,1 4-32,-7 6 0,1-5 12,-5 0 0,-2 2-3,-3 8 0,1-2-32,-6 7 1,0 1-7,-5 9 0,0-2-40,0 6 0,-5-3 68,0 9 0,-6-9-32,1 8 1,2-4 17,-2-1 1,5 3 39,-5-8 1,5 1-15,-5-6 4,7 8 1,-3-6-21,6 4 14,0-11-164,0-2 0,6-7-45,4 0 212,3 0 0,8-13 0,2-3 0</inkml:trace>
  <inkml:trace contextRef="#ctx0" brushRef="#br0" timeOffset="27874">13126 5049 7569,'0'15'0,"-1"0"0,-4-1 0,1-6-331,-5-3 45,5-3 693,-2 4-60,-1-4-456,6 5 93,-6-7 1,2-2-301,0-3 0,0 2 316,5-7 0,0 0 0,0-4 0</inkml:trace>
  <inkml:trace contextRef="#ctx0" brushRef="#br0" timeOffset="80878">11715 10723 7569,'0'8'-1454,"0"-1"2144,0-7-637,-6-7 0,-3-1 0,-5-7 1,4 1-36,0-1 1,0-5 21,-4 1 1,-1-6-73,0 6 1,5-8 64,1 3 1,-1 1-85,-5-1 1,0 1 36,1-2 1,-1-3 27,0 4 0,1 1-14,-1-1 1,2 4 5,3-5 0,-1 3 4,6-3 1,-7-1-6,3 6 1,0-4-13,0 4 1,5-4 9,-1 4 0,-1-4-26,1 4 0,-5-4-38,5 4 0,-4-1 59,4 1 0,-5 4-90,5-4 0,-5 4 73,5 1 0,-5 1-50,6-1 1,-6 0 43,5 0 0,-5 1-126,5-1 1,-5 0 72,5 1 1,-4-1 77,4 0 0,-7 1 0,4-1 0</inkml:trace>
  <inkml:trace contextRef="#ctx0" brushRef="#br0" timeOffset="83704">11171 9723 5900,'-8'7'65,"2"-5"1,4 4 6,-3-6-40,3 0 1,-6 5 31,3 0-12,4 0 0,-12-4-20,3 4 0,2-1-3,-2 5 1,-5-5 0,-4 1 0,-6 3-29,6 2 0,-8-2 25,3 2 1,-4-2-59,-1 1 0,-1 5 40,1-5 0,0 4-8,-1 2 1,-1 0-29,-3 0 0,-5 4 33,-10 1 1,-5 6-23,-10-2 1,-3-1 16,-6 2 0,6-1-11,3 6 1,3-6 8,3 1 1,-8-6-126,-2 6 0,1-7 127,-2 1 0,7-2 0,-2-3 0,6 1 0,4 0 0,5-6-1,10 1 1,-2-6-58,6 0 0,-1 3 53,2-2 1,8 0-115,-3-5 1,9 0 118,0 0 0,6 0 0,-4 0 0,6 0 0,-4 0 0</inkml:trace>
  <inkml:trace contextRef="#ctx0" brushRef="#br0" timeOffset="84574">11715 10723 7569,'-10'2'-823,"1"3"551,-1-4 0,0 11-65,0-8 491,0 8-158,-4-10 0,-6 9 130,0-6-121,1 6 0,-2-7 7,-4 5 0,2-4 2,-1 5 1,4-2-10,-4 2 1,-1 3 3,-4-3 1,-1 3-2,1 2 0,-7-1 8,-3 1 0,-5 5-24,-5-1 0,-2 2 5,-3-1 1,0-4-2,10 4 0,-8 1 1,8-1 0,1 1-1,4-1 1,0-4 1,-5 4 1,-5-2 1,0 1 0,-2-2-4,2 2 1,5-4 2,0-5 0,0 3-16,5-4 0,3 5-13,2 0 1,7-4-5,3 0 1,6-5-22,-2 5 1,4-6 23,1 6-131,1-6 137,-1 9 25,7-12 0,1 6 0,1-1 0,-2 2 0</inkml:trace>
  <inkml:trace contextRef="#ctx0" brushRef="#br0" timeOffset="85923">9275 10311 7569,'0'9'-816,"0"-3"1,0-4 844,0 3 1,0-2 42,0 7 18,0-7-57,0 10-2,0-5 1,2 2 9,3 0-13,-4 0-3,6 4 0,-6 1-27,4 0 0,-3-1 2,3 1 0,1 0-4,-1-1 0,2 1-16,-2 0 1,1 0 27,4-1 0,3 6-16,-3-1 1,-2 6 11,2-5 1,0-1-1,4-4 0,-4 4-3,0 1 1,-2 0 16,2-6 0,3 6-14,-3 0 0,-2-1 8,2-4-5,-7 0-14,4 6 1,-2-5 11,-1 4 1,3-4-13,-2-1 1,-4 1 9,4 4 1,-1-4-7,1 4 1,-4-4 2,4-1 0,2-1-4,-2 1 0,-1 0 3,-4-1 0,0-4 0,0 0 0,5 0-53,0 5 52,0-1 0,-3 1-6,3 0 4,-4-1 0,6 1-1,-7 0-1,0-1 1,5 1 10,0 0 0,0-5-7,-5-1 0,1-5 0,4 1 15,-3 3-12,11-7 2,-5 6-3,7-7 1,-1 6-1,1-4 0,-5 5 24,0-7-23,-7 0 0,5 5 4,-3-1-5,-3 1 1,9-3 1,-6 3 1,1-3-7,-1 2 8,-3-2-7,11 5 1,-10-6 3,7 4 0,-7-2 3,2 2 0,-1-3 11,0 3-5,-2-4 0,6-1-6,-3 0 3,-3 0-5,11 0 7,-5 0-14,7 0 0,-6 0 8,1 0 0,-5 0-9,5 0 1,-5 0 3,5 0 1,-5 0-2,4 0 2,-5 0 1,4 0-1,-3 0 1,-4 0 0,12 0 0,-9 0 0,5 0 0,-5 0 0,9-1 0,-3-4 0,1 2 0,-1-7 0,3 5 0,-3-5 0,3 5-33,1-5 0,1 2 31,0-2 1,0-1-125,-1 6 1,1-6 125,0 1 0,6-3 0,2-2 0</inkml:trace>
  <inkml:trace contextRef="#ctx0" brushRef="#br0" timeOffset="86915">9452 10841 6776,'-9'8'-561,"3"-2"605,-1 1-31,-1-6 1,-7 11-42,1-7 48,-1 0 1,0 0-13,1-1 1,-8 6 14,-2-5 0,-4 7-53,-1-3 1,-2 0 43,-4 0 1,3 1-104,-7 5 1,4-5 89,-4-1 0,8 1-98,2 5 1,-1-5 96,6 0 0,-4-1 0,-1 6 0</inkml:trace>
  <inkml:trace contextRef="#ctx0" brushRef="#br0" timeOffset="109593">11480 10194 6065,'2'8'67,"3"-3"-6,-4-3 180,6-2-225,-7-7 0,0 4 28,0-7 0,0 0-27,0-5 0,0 1 18,0-1 1,0-5-13,0 1 1,0-7-2,0 1 1,0-3 19,0-1 1,0-2-13,0-3 0,-2 1 54,-3-6 1,4 5-54,-4-6 0,3 3 12,2-2 1,0-4-9,0 4 1,-2-4-76,-3-1 1,2 0-27,-7 0 1,7 0 54,-2 0 0,-1 1-43,1 4 0,-5-2 54,5 7 1,-1-2-109,1 2 1,1 8 81,-5-4 1,4 6-113,-5-1 1,2 4 137,-2 6 0,-3-6 0,5-2 0</inkml:trace>
  <inkml:trace contextRef="#ctx0" brushRef="#br0" timeOffset="114256">11333 8930 7143,'0'8'-1073,"-2"0"1138,-3-3 17,4-3-18,-6 4-78,1-6 1,3 5 39,-7 0 1,5 0-30,-5-5 0,5 0 13,-5 0 1,1 5-4,-6 0 0,5-1-1,0-4 1,-1 5 6,-9 0 0,2 2-10,-6-2 0,4-2 8,-4 7 0,1-2-24,-2 2 0,-3 1 22,4-6 0,-4 5-24,-1-5 1,4 5 20,1-6 0,4 8-2,-4-2 1,1-2 19,-2 2 0,3-2-20,2 2 1,2 1 18,-7-6 1,6 5-17,-6-5 1,2 4 16,-1-4 1,-4 5-12,4-5 0,-6 5-2,-4-5 1,3 6-10,-3-1 0,-2-2-4,1 2 0,-4 0-12,5 4 0,-2 1 20,2 0 1,3 0-18,-4-1 0,-1 6 13,2-1 1,-7 1-3,2-5 1,-3 4-2,-2 1 0,-1 0 13,1-6 1,2 6-2,3-1 0,-2 1 2,7-5 0,-6-1 2,6 1 1,0-2-9,4-3 1,-1 3 6,-3-3 1,-3 3-6,-8 2 1,3-1-6,3 1 0,-7 0 5,7-1 0,-5 0-5,9-5 1,-4 4-6,5-3 0,1-2-2,9 2 1,-2-2-7,6 2 1,-4 3 11,4-3 1,0-2-11,6 2 1,-1-5 7,0 5 0,1-5-2,-1 4 1,0-4-1,0 5 1,1-5-2,-1 5 0,0-5 1,1 4 0,-3-4 1,-2 5 0,6-5 0,-7 5 0,12-5 0,-7 5 0,4-7-18,-4 2 1,5 1 13,0-1 5,1 7-43,1-11 35,-6 6-11,13-7-4,-6 0 16,1 0 0,2 0 13,-5 0 0,4 5-14,-5 0 1,5 1 6,-5-1 1,0-3-5,-4 2 1,4 0-32,0 1 32,0-4 1,-4 7-3,-1-3 1,5-3 12,0 3-13,1 3 0,-6-1 5,0 2 0,5-2-8,1-7 24,5 6-16,-9-4 0,12 6 8,-4-3-70,-3-3 58,6 4-221,-5-6 138,20-6 87,-3 4 0,18-11 0,-5 5 0</inkml:trace>
  <inkml:trace contextRef="#ctx0" brushRef="#br0" timeOffset="121235">8805 8827 5785,'0'8'-50,"0"-2"396,0-6-252,6 0-11,-4 0 515,4 0-520,-6-6 0,0 3 0,0-7-18,0 7 0,0-10-15,0 3 1,0 2-6,0-2 1,-4 0 35,-1-5 0,-2-4-23,2-1 1,2-1 21,-7 1 0,5-1-22,-5-3 0,1-4-9,-6 3 1,5-2 19,0-3 1,-1-1 3,-9-3 1,4-2 6,-4-3 1,4-9-2,1 4 1,1-8-46,-1 3 1,0-7 31,1 3 1,-6 2-119,0 2 0,1 3 70,4 2 1,0 6-177,1 4 0,1 3 50,3 2 1,-3 1-16,3 3 1,2 4 4,-2 7 0,2-1-198,-2 0 154,-3 0 1,10 2-5,-7 4-195,7-4 228,-10 4 0,11 0-27,-3-1 0,3 5 165,2-5 0,0 7 0,-6-10 0,-2 5 0</inkml:trace>
  <inkml:trace contextRef="#ctx0" brushRef="#br0" timeOffset="122143">10275 8209 6102,'0'-8'158,"0"2"-99,0-1 0,0 6-2,0-6-75,0 1 95,0 4-38,0-5 17,0 1 27,0 4-57,0-11 1,0 10 55,0-7 0,0 5-12,0-5 1,0 4 1,0-9 1,0 4-10,0-9 0,0-1 10,0 1 0,0-8 45,0-1 0,-5-2-54,0-8 1,-5 5 64,5-6 0,-6 6-56,1-5 1,2 0-86,-2-5 0,0-1 43,-5 1 0,6 5-17,-1 0 0,0 1 6,-5-1 0,2-2-70,4 7 1,-5 0-22,5 4 0,-4 3 85,-2 2 0,0-3-174,0 4 0,2 3 35,4 1 0,-4 4-58,3 1 0,2 0-285,-2 1 25,0 5 443,-5 3 0,1-1 0,-1-1 0</inkml:trace>
  <inkml:trace contextRef="#ctx0" brushRef="#br0" timeOffset="126052">10348 8048 5740,'0'-8'73,"7"1"-69,-6 7 49,6 0 11,-1 0-14,-4 0 641,5 0-611,-14 7-7,-1-6-52,-7 12 1,0-9 13,1 5 0,4-5-31,0 1 1,0 1 26,-4-1 0,4 5-30,0-5 1,-1 6 21,-9-1 0,4 3-21,-4 2 1,-1-1 14,1 1 1,-6 1-3,2 4 1,-6-4-21,-4 4 0,-2 1 23,-3-1 0,-5 1-36,0-1 0,0-4 32,-5 3 0,3 3-10,2-3 0,1 1 4,4-5 0,-2 4-25,7 1 0,-5-1 14,4-4 0,1 0-3,5 0 1,-6-1 13,1 1 0,1-5-6,9 0 0,-2-2 9,6 1 1,-4 3-9,4-7 1,1 5-7,4-5 0,-5 4 6,1-4 1,-3 5-4,3-5 0,2 6-1,-2-1 1,-2 3-2,1 2 1,-1-5-3,1-1 0,4 1 4,-4 5 0,4-2-2,1-3 0,1 1 2,-1-6 0,0 7 0,0-11-103,7 6 96,2-7-3,6 0 16,6-7-23,2 6 32,7-12 1,0 9-23,0-6 1,-6 7 29,1-2 0,-5 2-23,5-2 14,-7 4-7,10-6-8,-11 0 1,4 6 4,-6-6-58,0 7 37,-6 7 0,3 1-2,-7 7 0,0-6 17,-5 1 1,1 0-1,-1 5 0,0-2 3,0-3 1,6 1-15,-1-6-15,0 6 15,-5-9 31,7 5-23,2-7 4,6 0 1,11-5 10,4 0 0,4-7 27,1 3 1,-2-5-36,6 0 1,-4-1 31,5 0 0,-3 1-25,3-1 0,8 0 9,-4 1 0,9-6-3,-4 0 1,7 1 49,-2 4 0,3-1-30,2-4 1,1 2 2,-1-6 1,0 4-22,0-4 0,-5 4 9,0-4 0,-1 4-48,1-5 0,3 6 47,-2-6 1,2 6-51,2-6 1,0 7 38,0-1 0,-1 1-20,-4-2 0,-1 4 11,-4-4 1,-5 4-3,1 1 0,-1-4-10,-4-1 0,-4 5 11,-2 5 0,3 1-10,-3-6 1,3 2 9,-3 3 1,-1-3-11,7 3 0,-7 4 8,1 1 1,-3-2-8,-1 2 0,0-4 4,0 4 0,-1 0 0,1 5 0,0-7 1,-1 6 0,1-4 0,-5-2 0,0 2 0,-7 0 0,8 4 0,-6-4 0,0 3 24,-5-4 0,-6 15-21,-4 1 0,-8 7 9,-2-8 0,-1 4-12,1 2 1,-2 0 1,-8 0 0,1-1-6,-1 1 0,-4 5 6,0-1 1,-7 7-7,2-1 1,-9 1 4,-1-2 1,-13 9-3,-1-4 0,-3 4 0,-2-3 1,6-1-2,-2 0 1,10 1-10,5-1 1,-2 1-2,2-1 0,-6 0 12,1 1 1,2-6-4,-2 1 1,2-2 4,-2 1 0,8-1-5,7-3 0,6-4-21,-1 3 1,4-7 19,6-2 0,-2-5-76,6 4-37,1-5-19,4 2-242,7-6 282,1 0 1,14-6 95,2-4 0,5-3 0,0-2 0</inkml:trace>
  <inkml:trace contextRef="#ctx0" brushRef="#br0" timeOffset="137292">8408 10135 6250,'8'0'96,"-1"0"-15,-7 0-34,0-7 0,0 4-11,0-7 1,-2 6 44,-3-6-29,3 6-19,-4-9 1,4 10 52,-3-7 0,4 5-38,-4-4 0,2 4 70,-2-5 0,3 0-59,-3-5 0,-1 1 41,1-1 1,-5-5-37,5 1 1,-6-2 11,1 1 1,2 2-109,-2-6 1,0-1 94,-5-4 1,5 4-75,1 1 0,1 4 59,-2-4 0,-3 1-55,3-2 0,-2-3 41,3 4 0,-4 1 10,3-1 1,-3-1-13,-2-4 1,0-1 3,1 1 1,-1 4-14,0 1 0,1 4-1,-1-4 1,0 6-19,0-2 0,1-1 26,-1 1 0,2 1-44,3 4 1,-3 0 39,3 1 1,2-1-59,-2 0 1,5 1 43,-4-1 0,0 0-46,0 0 1,-3 1-29,7-1 1,-4 0 62,4 1 0,-5-1-27,5 0 0,-7 1 16,3-1 0,1 2-61,-2 3 54,0-10 0,-5 6 4,1-11 1,4 4-9,0 6 0,0 1-1,-5-1 1,6 0 10,-1 0 1,5 1-6,-5-1 1,7 0 31,-2 1 1,-2 4-29,3 0 0,-3 2 17,2-2-27,3-3 27,-4 5-36,-1-7 15,6 1 1,-11 4-3,7 0 11,1 7 0,4-6 14,0 5 0,0 0-25,0-5-164,-7 5 154,5-2-101,-4-1 1,4 6-116,-3-4-43,4 3 0,-7 0 28,3-3 1,1 2 258,-5-7 0,5 1 0,-2-6 0</inkml:trace>
  <inkml:trace contextRef="#ctx0" brushRef="#br0" timeOffset="140869">7585 8768 6879,'0'15'-1,"0"-1"1,0 1 23,0 0 1,0 4-59,0 1 0,0 6 48,0-1 1,0 2 22,0 3 1,0 4-34,0 0 0,0 7 1,0-2 0,0-1-33,0 1 0,-5-1 37,0 1 1,0-3-136,5-7 1,0 1 76,0-1 0,0-6-156,0-3 77,0 2-8,0-5 41,0-3 96,0-7 0,0-7 0</inkml:trace>
  <inkml:trace contextRef="#ctx0" brushRef="#br0" timeOffset="143137">9922 6710 7569,'0'10'-586,"0"0"294,-7-7 219,6 4 1,-7-3 113,3 1 0,1 0-27,-5-5 36,5 0 1,-7 2-1,6 3 0,-6-4 8,1 4 1,-2-1 24,3 0 1,-5-2 41,5 3-46,-4 3 0,-7-1-14,0 2 1,-1 5-20,2-5 0,1 4-16,-7 2 1,-1 0-1,-8 0 0,3 1-17,-4 3 1,-7-1 34,-2 7 1,-10-5-104,0 4 1,-3-6 85,-2 2 1,-3 1-94,3-2 1,-1 3 68,11-3 0,0-2-42,5 2 1,4-3 12,1-1 0,0 0-4,-5 0 0,5-2-40,0-4 1,-1 5 56,-4-5 1,5 3-52,0-2 0,8 3 41,1-4 1,3 3-27,7-2 0,-4 1 16,4-6 1,5 5-98,5-5 0,6 1-114,-6-1-183,7-3 244,-4 4 1,7-4 178,0 3 0,-2-4 0,-3 4 0,4-3 0,-6 5 0,7 1 0</inkml:trace>
  <inkml:trace contextRef="#ctx0" brushRef="#br0" timeOffset="144171">10069 7136 6403,'8'0'-163,"-1"0"336,-7 0-100,6 0 2,-4 0 1285,4 0-1315,-12-6 20,-2-2-43,-1-7 0,3 0-22,6 1 0,-5 4 93,0 0-138,0 0 1,4-4 71,-4-1 0,3 5-113,-3 0 98,3 0 1,-2-4-48,-1-1 1,0 5 22,5 0 5,0 1 0,0-6-72,0 0 76,-7 1-37,6-1 0,-11 0 33,7 0 1,-1 6-84,1-1 1,3 5 48,-3-5-93,4 7 95,1-10 0,-2 6-40,-3-3 64,4 4 1,-6 4-58,7-3 150,0 4-202,0-6 114,0 20 0,0-8 1,0 10 33,0-10 35,0 8-17,0-5 0,0 7-57,0-1 0,0-4-33,0 0 1,0 0 46,0 5 1,2-1-6,3 1 0,-4 0 0,4-1 1,-3 3-14,-2 2 1,0-2 0,0 2 1,0 2 0,0-1 1,0 1 5,0-1 0,0-4-20,0 4 1,0-2 16,0 1 1,1-2 22,4 2 1,-2-2-23,7-3 0,-6 1-8,0 0 1,5-6-16,0 1 1,-2-5 11,-2 5 24,3-7 0,0 4 0,7-7 0</inkml:trace>
  <inkml:trace contextRef="#ctx0" brushRef="#br0" timeOffset="145332">9025 12237 7569,'0'15'-878,"0"-6"725,0 1 228,0-6 35,0 2 23,7-19 0,-4 3-92,7-9 1,0 1 5,4-2 1,-4 2-79,0-6 63,0-1 0,-2-4-89,-3-1 1,1 3 92,-1 2 0,0-3-173,-5 4 1,0-2 93,0 1 0,0-1-148,0 6 1,0 1 45,0 4 0,0 0-93,0 1 238,0 6 0,0-6 0,0 6 0</inkml:trace>
  <inkml:trace contextRef="#ctx0" brushRef="#br0" timeOffset="145614">9128 12031 7569,'28'0'0,"-4"0"0,4 0-193,-3 0 167,9 0 1,-3-6-98,3-4 97,-3-3 0,-3-2 25,-3 0 0,1 1 87,-7-1 1,1 0-6,-5 1 1,-7-1 11,-3 0 0,1-4-70,-1-1 0,0 0 54,-5 6 0,-2-1-98,-3 0 0,-3 2 5,-6 3 0,-8-3-71,-2 4 0,-6 0-52,-4 0 0,3 5 42,-3-1 0,-2 2-113,2-2 1,-1 4 44,6-4 0,4 3-65,1 2 230,6 0 0,-10 0 0,5 0 0</inkml:trace>
  <inkml:trace contextRef="#ctx0" brushRef="#br0" timeOffset="146958">9525 12075 7569,'8'0'-1115,"5"0"1158,-5 0 34,7 0 1,0 0-43,0 0 1,-1-5 91,1 0 0,1-1-76,4 1 0,-4 2 8,4-7 0,-2 2-4,1-2 0,-2-1-70,2 6 1,-4-2 25,-5 2-14,3 4-52,-5-6 0,0 9 79,-3 3 0,-3-2-113,-2 7 91,0-1 0,-2 6-86,-3 0 1,2 0 66,-7-1 1,5 1-44,-5 0 1,7-1 45,-2 1 0,-1 0-3,1-1 1,0-4 18,5 0 0,0 0-20,0 5 1,0-6 19,0 1 1,6-5-14,4 5 0,3-7 16,2 2 0,0-3-12,-1-2 0,8 0 72,2 0 1,-1 0 26,1 0 1,-4-7-83,5-3 1,-6-3 78,6-1 1,-6-6-66,6 0 1,-7 1 84,1 4 0,-2-5-69,-3 1 0,1-1-25,0 6 0,-5-1 33,-1 0 1,-4 5-61,5 1-6,-7 5-11,4-2-62,-7 6 0,0 6 87,0 4 0,-2-2-93,-3 2 87,4 0 0,-6 5-33,7-1 0,-5-4 20,0 0 1,0 0-33,5 4 49,0 1 1,0 0-37,0-1 61,0-5 0,2 2-33,3-6 1,-2 0 27,7-5 0,0 0-22,5 0 1,-1 0 23,1 0 1,0-2 4,-1-3 0,3-1 2,2-4 1,-2-3-1,2 3 1,2-3-19,-1-2 1,5 1 40,-6-1 0,6 0-33,-6 1 1,6-1 9,-6 0 0,6 0-4,-6 1 0,3 1-30,-3 3 11,-2-3 0,4 11-10,-6-3-39,-7 4 1,0 7 50,-3 4 1,-4 3-77,4 2 1,-5-1 63,-5 1 1,2 2-91,-7 2 0,7-3 72,-2 4 1,-1-4-21,1-1 0,0-5 81,5 0-99,0-7 85,0 3-43,6-12 0,3 3 57,5-7 0,1 0-44,0-5 1,-1 1 28,1-1 1,0 0-4,-1 1 1,-4 1 2,0 3 1,-5-2 25,5 7 1,-5 0-32,4 5-7,-5 0 0,4 2 15,-3 3-30,-4 3 0,6 7 18,-7 0 0,0-6-31,0 1 27,0 0 1,2 3-26,2-3 18,-2-4 1,6-1-2,-3 0 1,-2 0 22,7-5 0,0-2-19,5-2 1,-1 0 26,1-6 1,0 1-24,0-6 1,4-5 54,1 1 1,6-7-49,-2 1 1,4-8 63,2-1 1,-1-2 13,0 2 0,-4 1-61,-1-6 1,-1 6-20,2-1 0,1 3 29,-7 2 1,1-1-78,-5 1 0,-5 6 68,-1 3 1,-4 1-187,5 4 105,-7-3-152,4 10 171,-7 0 1,-2 8 12,-3 10 1,-1 8-87,-4 1 0,-5 7 75,1-1 0,-1 8-49,-5 1 1,-1 7 42,1-2 1,-4 0-61,4 5 1,-1-8 52,1 8 1,4-5 25,-3 1 1,2-5 46,3-5 0,4-2-112,0-4 227,7 4-170,-4-12 0,9-1 106,3-10 1,8-10-52,6-5 0,7-9 56,-1-6 1,8-4-38,1-6 0,2-4 79,-2-10 1,-8 5-119,4 0 0,-4 0 1,3 5 1,1 3-151,-1 1 0,-1 6 105,-4 5 0,2 2-221,-6 8 1,0 1-80,-6 3 334,-6 3 0,6 1 0,-6-2 0</inkml:trace>
  <inkml:trace contextRef="#ctx0" brushRef="#br0" timeOffset="147425">11480 11972 7569,'15'9'-587,"6"-3"1,-3-6 315,6 0 533,-6 0-115,10 0 0,-5-5 96,6 0-178,-6-6 1,0 8 11,-3-7 0,-4 0-5,4-5 0,-9 2 29,-1 3 64,-7-3-200,4 5 1,-9-2 112,-3 1 0,-10 5-131,-9-1 0,-1 5 57,-4 5 0,3-1-112,-8 5 1,7 1 30,3 5 0,1-5-28,-1-1 1,2 1 26,8 5 0,-1 0 26,0-1 47,7 1 1,2 0-39,6-1 1,0 1 79,0 0 1,1-2-32,4-3 0,3 1 7,7-6 1,1 2 46,4-2 1,-2-4-30,6 4 1,1-3 48,4-2 1,1-5-66,-1 0 1,-1-7 22,-4 3 0,4-4-13,-3-2 1,2 0-22,3 0 0,-2 1-4,-4-1 0,4 5-2,-4 0 1,-1 7-21,2-2 0,-6 4 31,6 1 1,-6 6-30,6 4 1,-7 3 20,1 2 1,-2-1-77,-3 1 0,1 0 70,0 0 1,0-1-154,-1 1 0,-4-2-45,0-3 203,-7-4 0,10 1 0,-5 1 0</inkml:trace>
  <inkml:trace contextRef="#ctx0" brushRef="#br0" timeOffset="147973">10833 11590 7339,'0'15'-12,"0"-7"0,0 0 98,0-3 0,-1-3 30,-4 3-111,3-4-687,-4-1 682,6-6 0,-7 4 0,-1-4 0</inkml:trace>
  <inkml:trace contextRef="#ctx0" brushRef="#br0" timeOffset="151892">15978 7313 7569,'0'10'-133,"0"-1"0,0-4-143,0 5 1,0-5 300,0 5 249,0-7-262,0 10 109,0-5-74,0 7 0,-5 0 23,0-1 1,-6 3-62,1 2 1,-3-1 53,-2 7 1,-1 1-103,-4 8 1,-1-1 57,-4 6 1,-2 0-72,2 5 1,-9 0 6,-5 1 1,-4 4-35,-1 0 0,5 1-44,0-1 1,6-5 67,-1 0 1,9-6-63,6-9 0,4-6 35,5-3-121,4-4 1,7-8 202,4-3 0,16-16 0,10-6 0</inkml:trace>
  <inkml:trace contextRef="#ctx0" brushRef="#br0" timeOffset="152718">17845 8077 6609,'0'8'-402,"0"-1"778,0-7-242,0-13 1,-5 3 14,0-10 0,-5 2-49,5-1 0,-5 1-21,5-7 1,-6 1-111,1-6 1,2 1 56,-2 0 1,1-1-134,-6 1 0,2 1 99,3 4 1,-3-9-74,3 4 1,-5-4 27,-4 3 0,2 1-185,-2 0 0,-4-1-90,-2 1 328,-2 6 0,-9-5 0,-2 5 0</inkml:trace>
  <inkml:trace contextRef="#ctx0" brushRef="#br0" timeOffset="153277">17551 7298 7569,'0'8'-632,"-7"-1"1,1-6 711,-4 4 10,-3-3 1,5 4 11,-7-6 0,-5 0-55,1 0 1,-7 0 58,1 0 1,2 5-43,-1 0 1,-1 0 6,-4-5 1,-1 0-17,1 0 1,0 0 7,-1 0 0,1 5-40,-1 0 0,-1 0 39,-3-5 0,3 5-72,-3 0 0,-4 0 61,-1-5 1,-8 0-55,-2 0 1,-5 1 41,5 4 1,-2-3-99,2 3 1,3-4 45,-3-1 1,4 5-7,1 0 1,-2 0-80,-3-5 0,3 2 97,-3 3 1,3-4-95,2 4 0,7-3 78,2-2 0,6 1-77,5 4 1,-3-3 62,8 3 0,4-4-134,5-1-30,1 0-241,0 0 436,3-6 0,6-2 0,0-7 0</inkml:trace>
  <inkml:trace contextRef="#ctx0" brushRef="#br0" timeOffset="153826">17610 8048 7569,'0'14'-368,"0"-4"-46,0 0 1,0-5 243,0 5 319,-7-7 119,5 4-195,-11-7-29,12 0 1,-12 0 11,3 0 0,-3 1 49,-2 4 1,-5-3-52,1 3 0,-9-4 59,-1-1 1,-2 5-52,-9 0 1,0 5 25,-9-5 0,1 5 1,-6-6 1,5 8-5,-5-2 0,-4 3-6,-6 1 1,-11-4 13,1 0 1,-6 0-114,7 5 0,-2-6 84,11 1 1,0 0-202,5 5 1,-1-6 49,-4 1 1,6-2 19,-1 2 1,0 3 56,5-3 0,8-3-7,2-3 0,10 3-33,0-2 0,4 0 42,6-5 0,-2 0-250,6 0 195,0 0 1,7-2-228,4-3 1,2-3-120,7-7 409,7 1 0,1-8 0,6 0 0</inkml:trace>
  <inkml:trace contextRef="#ctx0" brushRef="#br0" timeOffset="154360">17404 6754 7569,'0'8'-840,"-7"4"829,-3-7 0,-3 1 248,-1-1 0,-8-2 9,-2 7-198,-4-7 0,4 6 60,-1-4 1,-4-2-38,-6 7 0,1-5 27,5 4 0,-2-4-14,-4 5 0,-2-5-40,-7 5 1,-5-2 38,0 2 1,-2 1-122,2-6 0,8 0 5,-3-5 1,5 2-73,0 2 0,3-2 39,6 3 1,3-3 75,2-2 0,-1 0-152,6 0 1,-1-5 21,2 0 0,7-2-97,-2 2 1,4 2 35,0-7 0,-2 5-324,8-4 505,-1 5 0,5-9 0,0 5 0</inkml:trace>
  <inkml:trace contextRef="#ctx0" brushRef="#br0" timeOffset="155328">17345 6710 6649,'8'0'271,"-1"0"-102,-7 0 0,5-2-95,-1-2 1,1-5-52,-5-5 0,2-1 56,3 0 1,-2-4-54,7-1 0,-5-6 35,5 2 0,-7 1 4,2-2 0,-2 1-58,2-6 1,-3-1 44,2-3 0,-2 3-85,-2-3 1,0-2 42,0 1 1,0-4-77,0 5 1,0-5 91,0 4 0,0 1-115,0 5 1,0 1 5,0 3 1,-2 4 23,-2 6 0,2 1 36,-3-1 1,2 2-2,-2 3 1,2-1 19,-7 6-41,7 0 54,-11 5-45,6 0 69,-6 0 0,-1 0 4,0 0 0,5 0 49,1 0-12,-1 0 0,-5 0-61,0 0 0,1 2 83,-1 3 0,-1-2-71,-4 7 0,2-6 120,-6 6 0,-1 0-102,-4 5 1,-2-1 26,-4 1 1,3 0-27,-7 0 1,-1-2 1,-4-4 1,0 5-94,0-5 1,5-1 96,0 2 0,6-5-75,-1 5 0,-1-5 55,6 5 1,-2-7-108,11 2 0,-4 1 89,4-1-103,1 0 60,4-5-21,0 0 11,7 0 17,2 0-91,6 0 82,-7 0-22,5 0 1,-6 0 12,3 0-84,4 0 49,-6 0 36,1 0 0,4 2 5,-3 3-1,3-4 1,2 7 75,0-3 0,0-1-65,0 5 1,0-4 88,0 5 0,5-5-75,0 5 1,0 0 118,-5 4 1,0 1-75,0 0 1,0 1 4,0 4 1,0-4-48,0 4 1,-5 1 29,0-2 0,-1 3-22,1-3 1,3-1 19,-3 7 0,4-6-47,1 6 0,-5-6 26,0 6 1,0-7-11,5 2 0,0 1 6,0-2 1,0-4 0,0-5 1,5 0-71,0 4 1,1-4 63,-1 0-327,-3 0 99,4 4-160,-6-5 399,0 4 0,0-5 0,0 7 0</inkml:trace>
  <inkml:trace contextRef="#ctx0" brushRef="#br0" timeOffset="156044">15478 10091 7569,'-6'29'0,"-4"1"0,-3-6-317,-2 1 284,0-1 1,1 7 37,-1 4 0,-5-4-55,1 3 0,-6 3-18,6 3 129,-1 2 1,0 2-111,1 0 0,-2 2 67,1 3 1,4-3-72,-4 3 0,-3-4 67,-1 0 1,1-6-100,-2 0 1,6-6 59,-6 1 1,6-3-80,-6-2 0,6-1 43,-6-3 1,7 2-106,-1-2 0,2-4 17,2-1 1,1-4 148,-1-1 0,7-1 0,1 1 0</inkml:trace>
  <inkml:trace contextRef="#ctx0" brushRef="#br0" timeOffset="156795">14993 11164 7291,'0'8'-612,"0"0"534,0-3 1,2-3 88,3 3 16,3-4 1,6-1 66,1 0-128,0 0 85,0-6-21,-1 4 9,8-11 1,-5 7 39,8-4-123,-7-3 78,10 5 0,-4-2-36,10 0 1,2 5 3,4-5 1,9 5 20,0-4 1,6 4 0,4-5 1,-5 2-12,0-2 3,-7-3 0,4 5 6,-7-7 1,0 2-3,0 3 0,0-3-34,0 3 1,5-1 34,0 1 0,7-3-71,-2 3 1,3 2 63,2-2 1,-6 5-107,1-5 0,-5 2 6,5-2 0,7-4 21,7-1 0,9 0-77,1-4 1,-7-2 54,-13 1 0,-7 0-50,-12 6 1,1-1 136,-11 0 0,4 1 0,-11-1 0</inkml:trace>
  <inkml:trace contextRef="#ctx0" brushRef="#br0" timeOffset="157161">17316 10591 7407,'0'-8'-221,"-2"-4"207,-3 7 184,3-6-174,-11 3 1,5-7 114,-7 0 0,1 5-147,-1 1 0,0-1 77,1-5 1,-3 0-57,-2 1 1,2-3-8,-2-2 1,2 1-163,3-7 1,-1 6-112,0-6 1,2 1 115,3-6 1,-3 1 178,4 0 0,-4-7 0,-2-2 0</inkml:trace>
  <inkml:trace contextRef="#ctx0" brushRef="#br0" timeOffset="157564">16992 9841 7569,'-10'15'-554,"1"-1"381,-1-5 0,-5 4-34,0-4 341,-6-2-121,-2 6 0,-8-11 287,-3 3-134,3 3 0,-12-7-89,4 4 0,2-3-6,-3-2 0,3 0-39,-2 0 0,-4 0 40,4 0 1,-10 2-75,-5 2 0,-5-2 72,-4 3 0,-3 2-81,-2-3 0,-2 3 3,6-2 0,2-2-129,8 7 0,-3-5-73,3 5 1,-3-5 61,-2 4 0,2 1-35,3 5 1,8-5 28,7-1 0,6-4-22,-1 5 1,9-7 175,6 2 0,9-3 0,-3-2 0,5 0 0</inkml:trace>
  <inkml:trace contextRef="#ctx0" brushRef="#br0" timeOffset="158948">16654 9268 7254,'0'14'-426,"0"-5"0,0-1 740,0-3-296,0-4-15,7 6-38,-6-7 184,6 0-87,-1 0 76,-4 0-106,4 0 1,-6-7 97,0-2 1,0 0-92,0 0 1,0-1 99,0-5 1,5 0-65,0 1 0,2-3-7,-2-2 1,-4 2-66,4-2 1,2-2 69,-2 1 0,1-1-124,-1 1 0,-3 2 62,3-6 0,-4 6-93,-1-2 0,5 2 54,0-1 1,0 2-62,-5-2 1,0 7 6,0 2 0,0 5-20,0-4 110,-7 5-35,-1-2 1,-6 6 29,-1 0 1,5 0-49,0 0 117,0 6-50,-4-4 0,-1 9 6,0-6 1,6 0 6,-1-5 1,0 0 6,-5 0 0,1 2 49,-1 3 0,-6-2-70,-4 7 1,-3-5 78,-1 5 0,-7-2-67,-3 2 0,-10 3 41,-5-4 1,-5 4-29,-5 2 1,4 0-33,-4 0 1,9-2-13,1-4 1,13 3-14,2-7 0,1 5-56,4-6 0,5 1 88,4-5 0,2 5-89,-1 0 0,1 0 68,3-5 0,4 0-157,-4 0 147,4 7 1,1-6-4,1 4 0,-1-3-9,0-2 1,1 5-2,-1 0 0,0-1-27,0-4 1,6 0 26,-1 0 1,5 0-116,-5 0 87,7 0-224,-4 0 343,20 0 1,-4 2-36,5 3 152,1-3-164,-7 11 67,7-5-82,-7 7 1,0-2-5,-3-4 1,-3 5-33,3-5 1,-4-1 41,-1 2 0,0 0-51,0 5 0,0-1 40,0 1 0,-5 1-96,0 4 1,-4-2 78,4 7 0,-2-6-9,2 6 0,4-7 17,-4 1 5,3 4 1,2-7 4,0 4 10,0-4 8,0-1 1,0-5-27,0 0 18,0-7-8,0 10 45,7-11-42,1 4 0,2-4 2,-1 3 0,1-4 4,5 4 0,-5-3 16,0-2-38,-1 0 24,6 0-27,0 0 0,-1 0 17,1 0 1,0 0-15,0 0 1,-1 0 6,1 0 0,0 0-3,-1 0 1,1 0 1,0 0 1,-1-5 0,1 0 0,0-1 8,0 1 1,-1 3-8,1-3 1,1 3 24,4 2 0,-2-4-22,6-1 1,1-2 5,4 2 0,7 2-2,3-7 0,4 5 2,1-5 0,5 2-7,0-2 0,5-3-1,-5 4 0,0-4-7,-5-2 1,2 2 8,3 3 1,-4-3-39,4 3 1,-3-1 33,-2 1 0,-5 2-28,1 3 1,-13 3-18,3-3 0,-11 2-85,1-2 0,-4 2-107,-1-7 98,0 7-274,-7-10 415,-2 11 0,-19-11 0,-3 5 0</inkml:trace>
  <inkml:trace contextRef="#ctx0" brushRef="#br0" timeOffset="160290">14890 10326 6537,'-10'0'-120,"1"0"1,4 5 423,-5 0-172,0 0 0,-10-5 71,1 0 0,-7-5-135,1 0 0,-3-2 107,-1 3 0,0 2-50,-1-3 1,-7-3 69,-7-2 0,-14 2-82,-10-2 1,-14 0-30,-1-4 0,-15-1-282,10 0 0,37 6 0,0-1 244,-42-10 0,44 7 0,-1 0-71,-2 1 0,1-1 0,0-2 1,1-2 42,0 0 0,2-1 0,-42-21-37,6 5 0,3-5 32,-2 4 0,-4-4 72,4 5 1,3 5-155,1 4 0,6 5 176,4-4 1,-8 6-108,4-2 1,-9 6 3,4 4 0,1-3-5,8 3 1,9 2 47,6-2 1,12 5-111,-2-5 1,4 5 50,1-4 0,5 5-291,9-1 229,-2-3 1,12 5 185,0-7 0,7 5-399,8-4 0,15 5 81,9-1 1,11-1-222,9 1 0,5-6-5,0 1 432,6-3 0,-3-2 0,7 0 0</inkml:trace>
  <inkml:trace contextRef="#ctx0" brushRef="#br0" timeOffset="161225">15390 6887 6459,'-5'9'332,"0"1"0,-6-5-198,1 5 1,-3-5-40,-2 5 1,0-6-4,1 6 1,-3-5 1,-2 5-18,2 0 0,-12 0 17,0-1 0,-9 3 19,-11 7 1,-5-1-69,-9 7 1,-13-6 44,-12 6 0,5-1-374,-5 6 0,-2 2 325,39-12 1,-1 0-1,0-3 1,-2 0-260,-7 5 1,-1 0 0,6-4-1,0 0 231,1 1 0,2 1 1,0 0-1,0 1 14,-1 3 0,0 1 1,-1-2-1,0 0-9,-1 2 0,0-1 0,1-3 1,2-1 6,4-1 1,0 1-1,-2-1 1,1 1-45,1 2 1,0 0 0,-2-2 0,0-1 38,0 1 0,0-1 0,3-2 0,1 1-192,-41 21 1,9-5 199,6 5 1,7-6-138,-7 1 1,4-3 23,1-1 0,4-6-63,10 1 1,4-6 75,5 6 1,6-5 24,0 4 1,6-4 269,-1 4 1,1-6-276,-1 2 0,3-4 475,-3-1 0,3-1-453,1 1 1,6 0 142,-1 0 0,3-6-131,-3 1 0,-1-5 2,6 5 1,-4-5 24,4 5 0,-1-6-34,1 6 1,9-7-146,-4 2 117,4-3-204,3-2 0,9-2-78,14-3 336,6-9 0,22-9 0,2-6 0</inkml:trace>
  <inkml:trace contextRef="#ctx0" brushRef="#br0" timeOffset="162557">4998 9679 7569,'-10'0'-564,"0"0"1,5 0 658,-5 0 6,1 0 1,-6-1 40,0-4 0,-1 2-95,-4-7 1,-1 0 47,-3-5 1,-3 1-40,8-1 1,-7-5-7,1 1 0,2-3 19,-1 3 1,-1 1-83,-4-7 1,0 1 7,-1-6 1,1 6-60,-1-1 0,1 3-63,0-3 1,-1-1 41,1 6 0,-1-4-86,1 4 1,0-4 37,-1 4 0,2-4-81,4 4 1,3-1 213,6 1 0,0 4 0,1-5 0</inkml:trace>
  <inkml:trace contextRef="#ctx0" brushRef="#br0" timeOffset="163348">2587 9135 7569,'-8'15'-289,"1"0"1,2 0 273,1-1 1,-3 1 93,2 0 0,2-1-19,-7 1 1,2 1-24,-2 4 1,-3 3-71,3 6 102,-3 1 1,-2 6-72,1 3 1,-4-2 72,3 3 1,-8-3-51,9 2 1,-4 2 27,3-7 1,0 6-114,0-6 0,1 5 105,-1-5 1,2 1-137,3-6 0,-1 1 2,6-1 0,-5-1-266,5-4-237,0-3 596,5-6 0,0-7 0,0-1 0</inkml:trace>
  <inkml:trace contextRef="#ctx0" brushRef="#br0" timeOffset="163793">4204 9003 6727,'-21'2'165,"-4"3"1,-9-4-108,-5 4 1,-5 3 44,-5 2 0,-5 2-47,-10-3 0,-3 5 9,-6-5 0,-12 3-445,-4-2 0,3 1 441,3-6 0,7 5-70,3-5 0,-2 4 52,1-4 1,1 0-177,-6-5 1,8 5 67,7 0 1,0 5-90,10-5 0,5 4-10,5-4 1,2 5-26,7-5 0,1 5-137,5-5 326,6 0 0,-2-5 0,7 0 0,4 0 0,1 0 0</inkml:trace>
  <inkml:trace contextRef="#ctx0" brushRef="#br0" timeOffset="164314">4807 9547 7569,'0'15'-1269,"-2"-2"1263,-3-3 41,3 3 0,-4-10 57,6 7 1,-5 0-29,0 4 0,-5-4-38,5 0 1,-6-5 30,1 5 1,2-7-94,-2 2 82,0 3 1,-4-6-39,-1 2 1,0 0 16,1 1 0,-3-4 11,-2 4 0,1 2 38,-7-2 0,-4 1-38,-5-1 1,-9 2 29,-1 2 1,-13 3-22,-12-7 0,-8 4-22,-1-4 0,-5 7-248,4-2 0,-7 3 186,-2 1 1,-7-4 9,44-5 1,-1 0 0,1 0 0,-1 0 44,0 2 0,1 0 0,-42 10-102,0 2 1,6-2 55,-6 2 0,0-1-70,5 2 1,5-4 49,14 4 0,5-4-13,11-1 1,-1 0 24,10-1 1,-2-4-66,12 0 1,1-7-1,8 2 1,4-3-40,6-2 142,-1 0 0,29 0 0</inkml:trace>
  <inkml:trace contextRef="#ctx0" brushRef="#br0" timeOffset="164988">4116 8650 7569,'0'9'-1245,"0"-3"1947,0-6-616,-7-6 1,1-3 9,-4-5 0,-3-1 5,3 0 1,-1-1-27,1-4 0,-3 2-69,3-6 0,3-1 83,3-4 1,2 0-115,2-1 0,0-6 39,0-3 0,6-5-29,4-5 48,3-3 0,0-5-154,-3 3 146,3-3-30,-11 11 1,4 0-75,-6 7 1,0 6 97,0-1-181,-6 3 74,-2 1 0,-5 6 21,3-1 0,-3 7-126,3-1 1,-2 3 91,3 1 1,-3 5-111,7 0 0,0 0-44,5-4 129,0-1 1,0 0 125,0 1 0,7-1 0,1 0 0</inkml:trace>
  <inkml:trace contextRef="#ctx0" brushRef="#br0" timeOffset="165366">4086 7386 7569,'10'0'-310,"0"0"249,-7-6 134,10 4-177,-11-4 141,4 6 163,-6 0 0,-16 1-72,-3 4 0,-17 3 40,1 7-84,-6 0 1,-3-1 17,0 1 1,-13 5-20,-7-1 1,-6 1 38,-3-5-1316,-1-1 1273,1-6 0,6 4-134,3-7 5,4 0 1,6 0 32,0-1 0,5 1 36,-5-5 0,5 0-141,-5 0 0,7 2 30,-2 3 0,3-3-118,2 2 1,6-2 575,4-2 0,3 5-609,2 0 1,-1 0 4,1-5 0,4 5 30,1 0 1,4 1 103,-4-1 0,6-3 104,-2 3 0,4 1 0,1-1 0,0 6 0,1-9 0,-1 5 0</inkml:trace>
  <inkml:trace contextRef="#ctx0" brushRef="#br0" timeOffset="166219">4057 8518 7569,'-15'0'-180,"1"0"0,-1 0 191,0 0 1,-6 0-57,-4 0 0,-7 2 27,-3 3 98,-5-4 0,0 6-5,-9-7 1,-3 0 24,-7 0 1,-4 0-104,-1 0 0,0 0 104,6 0 1,-1 0-121,0 0 0,-2 0 42,-2 0 0,-4 0-89,-7 0 0,1 0 57,-1 0 0,2 1-131,4 4 1,4-3-13,10 3 1,2-3-16,3-2 0,3 0 99,-3 0 1,5 0-8,5 0 0,3 0 103,7 0 1,6 0-159,3 0 66,4 0 0,8-2 24,3-3 1,6 2-35,9-7 1,5 0 26,9-5 1,4-4 4,-3-1 1,2 2 52,3 8 1,-7-1-113,-4 6 119,-9 0-82,3 5 126,-11 0 1,3 2-50,-10 3 1,2-4 6,-7 4 1,5 2 19,-5-2-40,7 0 1,-5-5 26,3 0-25,3 0 31,-11 0 0,11 1-30,-2 4 0,0-3 18,-1 3 1,4-2 41,-4 2-26,3-4 1,1 11 56,-4-7-53,3 0 25,-5 1 0,6 1-36,-4 3 1,3-2 22,-3-3 1,-1-2 11,1 7 8,-6-7 1,2 5 29,-5-3-47,6-3 1,-1 4 156,4-6-163,4-6 0,-11-4 119,7-10 1,1 2-62,4-6 0,0-1 72,0-4 1,0-2-44,0-3 1,0-4-44,0-6 1,0-2 7,0-3 1,0 2 8,0-7 0,0 7-120,0-2 0,4-2 103,1 2 1,5 5-285,-5 5 1,7 4 97,-3-4 0,3 8-367,-2 2 1,3 1 33,-4 8 425,-2 1 0,13-2 0,-4-2 0</inkml:trace>
  <inkml:trace contextRef="#ctx0" brushRef="#br0" timeOffset="167168">7041 9018 7266,'0'8'-1017,"0"5"1328,0-11-174,-7 4 1,4-6 69,-7 0 0,5 0-136,-4 0 1,-1 0 26,-5 0 0,0-5-17,1 0 0,-8-4 73,-2 4 1,-12-5-66,-8 5 1,-7 0 109,-8 5 1,-11 0-110,-3 0 1,-11-5-227,1 0 0,-10 0 117,-5 5 1,45 0-1,-2 0-119,-1 0 1,0 0 0,1 0 0,2 0 126,1 1 1,1-2 0,-1-1 0,1 0 36,-47-3 0,48 1 0,-1 1-14,-1 0 0,1 1 0,-39 1-77,7-4 0,8 3 40,6 2 1,-1-5 20,6 0 0,2 0-6,8 5 1,5 0-129,10 0 1,5-5 51,9 1-109,-3-1 0,14 3-51,-1-3 0,13-8 246,12-5 0,-2 3 0,2-1 0,0-4 0</inkml:trace>
  <inkml:trace contextRef="#ctx0" brushRef="#br0" timeOffset="168143">7335 10414 6889,'0'8'-297,"-7"-1"332,6 0 0,-12 1 60,3 6 1,-3-4 13,-2 0 1,-8 1-11,-6 9 33,-7-4-72,-8 12 0,-2-10 92,-3 7-94,-10-1 0,-22 10-267,32-17 1,0 1 0,-2 1 0,-1 1 252,-5-3 1,1 0 0,4 1 0,1 0-63,-2-1 0,-2 0 1,-1 1-1,0 0 30,-6 2 0,1 0 0,3-2 0,0 1-45,4-2 1,0 0-1,-39 16-269,5 6 0,5 0 276,0 6 0,2-8 4,8-3 0,8 2-62,6-1 0,3-1-33,12-5 0,3-6 66,12-3 1,6-4-133,4-1 1,7-7 825,2-3-643,23-23 0,4 11 0,2 4 0</inkml:trace>
  <inkml:trace contextRef="#ctx0" brushRef="#br0" timeOffset="168986">5321 12546 6676,'0'8'-368,"-2"-2"390,-2-6 1,0 0 94,-6 0 0,1-5-49,-6 1 0,0-10 123,1 0 1,-1-3-43,0-7-107,0-1 1,1-4-60,-1 0 0,0-1 67,1 1 0,-3-1-121,-2 1 1,2-5 75,-2-1 1,-4 0-173,-2 0 1,-1 3 46,2-8 0,-4 8-104,4-3 224,2-2 0,-5 6 0,4-5 0</inkml:trace>
  <inkml:trace contextRef="#ctx0" brushRef="#br0" timeOffset="169777">3322 12090 7569,'2'8'-784,"3"-3"302,-4 3 535,6-6-17,-7 11 0,0-10-1,0 7 0,0-5 18,0 5 0,0-5-43,0 4 1,-2 1 33,-3 5 0,2 0-20,-7-1 0,5 6 17,-5-1 1,1 8-81,-6-3 0,-1 4 33,-4 1 1,4 7-100,-4 3 1,4-3-41,1-1 1,0 1 39,1-2 1,-1 5 104,0-5 0,1 1 0,-1-6 0</inkml:trace>
  <inkml:trace contextRef="#ctx0" brushRef="#br0" timeOffset="170263">4880 11723 7569,'-6'8'-1185,"4"-2"1036,-5-6 568,7 0-291,-6 0-78,4 0 0,-11 0 3,3 0 1,-3 0 12,-1 0 0,-8 2 18,-2 3 1,-6-4-14,-4 4 1,-3-1-7,-7 0 1,-1 0-22,1 6 0,-6-6 5,-4 6 0,-10-5-72,-4 5 1,-9-5 77,-2 5 0,-4-7-251,5 2 1,-2 1 232,1-1 1,-7 0-440,-7-5 0,4 5 312,6 0 0,13 5-39,1-5 1,9 4-11,6-4 0,5 5-237,10-5 376,3 6 0,6-4 0,4 3 0,7-5 0,6-4 0</inkml:trace>
  <inkml:trace contextRef="#ctx0" brushRef="#br0" timeOffset="170693">5380 12340 7569,'-2'13'-1130,"-3"-3"1010,4 3 1,-12-10 317,3 7-194,-3 0 0,-8-1 108,-4 1 1,-4-2-54,-6 2 1,-4 3 16,-10-3 0,-10-2-35,-9 2 1,-22-5-23,-8 5 1,47-8 0,1 1-159,-43 6 1,40-6 0,1-1 144,-46 8 0,41-5 0,0 0-208,0 2 0,1 1 0,0-2 0,1 1 219,-43 3 0,46-4 0,-1 1-94,-45 2 0,47-2 0,0-1 32,-43 9 0,10-2-157,10-3 1,9 1 112,11-6 0,6 0 89,14-5 0,3 0 0,13 0 0,0 0 0,-5 0 0,-3 0 0</inkml:trace>
  <inkml:trace contextRef="#ctx0" brushRef="#br0" timeOffset="171388">4616 11164 7569,'0'10'0,"0"0"-539,-7-7 396,5 10 1,-11-11 131,3 2 1,-7 3 124,-3-2 1,-8 1-161,-1-1 94,-7-3 0,-15 6-82,-3-3 0,-6-2 86,-9 7 1,1-5-69,-11 5 0,6-2 67,4 2 1,1 1-130,-1-6 0,5 5-55,-9-5 1,4 5-36,1-6 0,9 1-10,10-5 1,10 5-217,4 0 394,11 0 0,3 2 0,6 1 0</inkml:trace>
  <inkml:trace contextRef="#ctx0" brushRef="#br0" timeOffset="172297">4733 11046 6966,'15'0'195,"-7"0"1,5-1-114,-3-4 1,-4-3-19,-1-7 0,-1 0-17,0 1 0,-2-1-26,3 0 0,-5-1 34,-5-4 1,-3 2-18,-7-6 1,1 1-87,-1-2 0,-5-2 63,1 2 1,-1-8-98,5-1 1,1-2 53,-1 2 0,2 3-15,3-3 0,-1-2-46,6 1 82,0 1 1,5 6-11,0 4 1,0 1 12,0 3 0,0 9-19,0-4 8,0 4 9,0 3-6,0 1 131,0 7-116,-7 7 0,6-4 2,-4 7 0,-2-5 12,2 4 1,-1 0-11,1 0 0,2 4 70,-7-3-56,7-3-18,-11 6 1,6-7 4,-6 4 1,-1-2-20,0-3 1,-1-3 13,-4 3 0,-4 1 0,-10-1 0,-1 2-15,-9-2 1,2-2 14,-12 7 1,-3-2-12,-2 2 1,-3 3 7,8-3 0,2 3-3,-2 1 0,0 1 3,-5 0 1,2-1-2,3 1 0,-3 0 1,3-1 0,3 1-1,2 0 1,5-2-61,5-3 1,3 1 56,7-6 0,6 2-118,3-2 96,4-4-180,8 6 148,1-7 79,7 0-9,13 0-27,-10 0 0,12 0 74,-10 0-66,-3 6-56,4-4 66,-6 4-52,0 1 0,0-4 39,0 7 1,0-5-4,0 5 1,0-5 36,0 4 1,0-4-39,0 5 0,0-5 32,0 5 0,2 0-26,3 4 0,-4 1 49,4 0 0,-1-1-34,0 1 0,-2 1 4,3 4 1,2-2-5,-3 6 0,3-1-3,-2 2 1,-4 1-9,4-6 0,-3 4 9,-2-4 0,5 4 27,0-4 1,0 4-28,-5-4 0,0-1-4,0-4 1,0-5 4,0 0 1,0-5-18,0 4-121,0-5 0,0 4 82,0-3 0,-2-4-369,-3 4 419,4-3 0,-19-2 0,4 0 0</inkml:trace>
  <inkml:trace contextRef="#ctx0" brushRef="#br0" timeOffset="175989">20035 6975 7569,'8'8'-534,"-1"-2"1642,-7-6-1109,0 7 1,0 1 87,0 7 1,-2 1-144,-3 4 0,-3 9 85,-7 10 0,-4 4-113,-1 1 1,-1 5 14,1 0 1,-1 11 81,-4-1 1,-1-3-107,7-7 0,-1-5 44,5-5 1,1-3 0,-1-7 0,5-8 4,0-6-37,1-7 0,-4-9 55,3-4 0,-2-7 138,7-12 1,-1-4 28,1-16 0,2 3-104,-7-8 0,5-1-21,-5 1 1,2 4 9,-2 6 0,-3 5-105,3-5 1,-3 8 109,-1 1 1,4 1-695,0 4 663,0 4 0,-5 0 0,1 6 0</inkml:trace>
  <inkml:trace contextRef="#ctx0" brushRef="#br0" timeOffset="176781">20197 7416 7569,'9'8'-106,"1"-3"164,-7-4 132,10-1-52,-4 0 0,5-6-78,1-4 0,0-3-41,-1-2 0,0-4 13,-5-1 1,4 0 54,-3 6 0,2-1-80,-3 0 1,3 1 108,-7-1 0,0 5-272,-5 0 104,0 7 0,-2-3-68,-3 6 1,-5 1 19,-9 4 0,2 5 112,-2 10 0,2-4-129,3 3 0,-1 4 44,0 2 1,1 3-4,-1 1 1,5-5 25,0 1 1,7-2 70,-2 1 1,4 2-19,1-6 0,0 0 10,0-6 0,0 1 28,0 0 1,6-5-55,4-1 1,5-5 44,4 1 0,-1-5-29,7-5 1,1-5 78,8-10 1,-1 2-72,6-6 1,-5-2 62,5-9 1,-4 4-48,4-3 0,-6 3-2,1 2 1,-3 4-32,-2 1 1,-1 6 33,-3-2 0,-4 4-58,-6 1 1,-1 5 62,1 0-48,0 7 25,-1-3-32,1 6 1,-7 6-15,-3 4 0,-3 3-5,-2 2 0,0 4-30,0 1 0,0 1 55,0-1 0,0-4 9,0 4 1,0 1-14,0-2 0,0-4 55,0-5-54,0 0 0,1-2 48,4-3 1,-1-4-17,5-1 0,1-6 11,5-4 1,1-5 13,4-4 0,-4 3-29,4-4 1,1-1 2,-2 1 0,6 0-2,-5 6 1,-1-1 1,-4 0 0,1 2-3,4 4 1,-4-3 14,4 7 0,-4-1-11,-1 1 0,-1 3-1,1-3 1,0 4-25,0 1 1,-6 6 24,1 4 0,0-2-28,5 2 1,-2 5 21,-3 4 1,1 2-36,-6-1 0,5-2 1,-5 6 1,-1-4-4,-4 5 1,0-6-25,0 6 1,-1-7-98,-4 1 0,-2-2 125,-2-3 1,-4-1-10,3-3 1,2-3 34,-2-7 0,0 0 0,-5 0 0</inkml:trace>
  <inkml:trace contextRef="#ctx0" brushRef="#br0" timeOffset="179269">21740 7048 7569,'15'0'-435,"-7"0"466,-2 0 1,-6 2 54,0 3 1,-6-2-23,-4 7 1,-5-2-106,-4 2 0,2 3-90,-2-3 89,2 3 1,3 0 10,-1-3 0,0 6 57,1-6 0,4 11-80,0-6 1,5 3 72,-5-4 1,7 1-10,-2 0 1,4 4 1,1 1 0,0-1 10,0-4 0,1-2-5,4-3 0,-2 1 3,7-6 1,2 0-9,7-5 1,4 0 5,6 0 1,2-1-24,4-4 0,-3-8 22,8-7 0,-6-1-13,5 1 1,-6-3 6,1-6 1,-3-2 6,-1-3 0,-3 1-13,-2-6 1,3-2-1,-4-8 1,2-3-2,-1-7 1,2 5 6,-2 0 0,3 2 11,1-2 0,1-2 2,-1 7 0,-5 0-4,1 5 1,-7 0-10,1 0 1,-2 5-25,-2 0 0,-7 11-36,-3-1-56,-4 9 0,-7 5 28,-4 10 1,-10 14 61,-4 10 0,-4 11-12,-1 14 0,-1 6-7,1 4 0,-1 0-6,1 5 0,5-7 3,-1 12 1,7-7 71,-2 7 0,6-4-60,4-1 0,-3-2 110,3-3 1,2-3-60,-2-7 1,7-7-27,-2-2 0,-2-6 9,3-5 2,-1-2 0,6-14-68,4-3 1,3-12 58,7-7 1,0-4-81,-1-12 1,3 4 59,2-8 1,-2 4-6,2 6 1,-1 3 36,2 6 1,-4 2-33,4 3 1,-4 4 100,-1 6 0,0 0-90,-1 0 0,1 6 26,0 4 1,-2 3-9,-4 2 0,5-1 37,-5 1 1,-2 0-35,-2-1 1,1 1 3,-1 0 0,2 3-34,-2-4 1,-4 4 42,4-8-46,3 3 1,1 0 24,5-3 0,1-3 28,0-7 1,-1 0-31,1 0 1,1-2 21,4-3 1,-4-3 8,4-7 0,-4 1 11,-1-1 0,0-1 12,-1-4 0,-1 4-32,-3-4 0,2 4 33,-8 1 1,6 0-25,-5 1 0,5-1-54,-5 0 0,5 5 76,-5 1-121,-1 5-24,-4-2 101,0 19 0,0-3-101,0 9 0,0-2 45,0-3 0,-1 3 0,-4 2 1,3-2 18,-3 2 0,4-3 57,1-1-41,0 0 1,1-2 58,4-3 2,3 3 1,7-12-56,0 4 1,1-3 19,4-2 0,-4 0-10,4 0 0,-4-5 11,-1 0 1,4-6-8,1 1 0,1 2 6,-1-2 1,1-1-6,4-9 0,2 2 14,-2-7 1,3-1 5,1-8 0,0-3 5,1-8 0,-1 0 29,1-4 0,-6 3-46,1-3 0,-7-2 35,1 2 0,-3 5-26,-1 5 0,0 0-8,0-5 0,-1 1-18,1 4 0,0 2-8,-1 2 0,-5 4-65,-5-3 1,-2 8 85,-2 1 1,0 12-122,0-2 1,-2 11 60,-2-1 1,-5 5-8,-5 5 0,-1 4 26,0 11 0,1 9-4,-1 11 0,0 2-1,0 2 0,1 2 0,-1 1-13,0 2 1,1 5 57,-1-5 1,-5 5-30,1-5 0,1 5 3,8-5 0,-3-2-18,3-8 0,4 2-2,1-6 1,3-6 2,2-4-107,0-8 113,0 5 1,2-9-3,3-3 0,4-4-5,11-6 0,-2-2 4,6-2-3,-6-5 1,9-5 64,-8-1 1,7-5-64,-1 1 1,-2-7 60,1 1 0,1 1-47,4-6 1,0 4 36,1-8 0,-1 3-26,1 1 0,-1-4 49,0 0 1,1-7 48,-1 2 0,-4 1-86,-1-1 0,-1 5 27,2-5 0,-4 1-17,-6-1 1,-1 1 15,1 4 0,-2 1-7,-3-6 0,-2 6-55,-3-1 1,-4 8 53,4 1 0,-3 7-200,-2-1 49,-7 9 0,-2 4 114,-11 6 0,4 3 3,-4 7 0,-3 3-19,-1 16 0,1-1 21,-2 11 1,6 0-22,-6 5 0,7 5-30,-1 0 0,2 0 35,3-5 1,-1 5 3,0 0 1,7 5 15,3-5 0,-1 0-1,1-5 1,0-1 15,5-4 1,2-5-33,2-9 1,5-1 32,5-9 0,1 1-22,0-11 0,6 0 10,3-5 1,1-1-5,4-4 1,-3-3 1,9-7 1,-6-5-5,-4 1 1,1-6-1,-7 6 0,6-8 34,-5 3 1,-1-4-33,-4-1 1,-5 4 86,-1 1 1,-4 4-68,5-4 106,-7 6-104,4-4 0,-9 14-34,-3 3 0,-3 4-40,-6 1 0,-1 6 70,0 4 0,0 3-120,1 2 1,-1 1 96,0 4 1,1-2-53,-1 6 0,5-4 37,0 4 1,7 1 15,-2 4 0,4-4-7,1-1 0,0-6 22,0 2 0,6-4-10,4-1 0,3-2-10,2-3 0,4 1 27,1-6 1,1 0-20,-1-5 1,-2-2 25,6-3 0,-1 2-24,1-7 0,3 1 0,-8-6 0,7-5 13,-1 1 0,-4-6 2,-1 6 0,-2-6-10,1 5 0,-2-4 0,2 4 1,-3 1-28,-1 4 0,-5 2 26,0 3 0,0 4-89,4 6 0,1 1 79,0 4 0,-6 3-72,1 7 1,-2 1 43,2 4 1,3 3-6,-3 6 1,2-6 28,-3-3 1,4-4 4,-3-1 1,3-2 52,2-3-67,0-4 0,-1-6 25,1 0 1,-2-2-13,-3-2 0,3 0 41,-3-5 0,-4-1-34,-1-5 0,2 5 3,-2 0 0,1 7-4,-1-2-3,-3 4-26,11 1 0,-10 6 26,7 4 1,-5 3-4,5 2 0,-2-1 0,2 1 0,3-5 1,-4 0 0,4-2-3,2 2 1,0 1 59,0-6 0,-1 0-13,1-5 1,5 0-35,-1 0 1,6-7-4,-6-2 1,2 0 8,-1 0 0,-2-1-27,7-5 1,-6 0 24,6 1 1,-7-1-17,1 0 1,2 1 14,-1-1 0,0 5-3,-6 0 0,-4 5 61,0-4 1,-5 5-61,5-1 1,-7 2 108,2-2-77,-4 4-71,-1-12 83,0 4-101,0-5 0,-6 6 9,-4 3 1,-3 3-9,-2 2 0,-1 8-12,-4 7 0,-1 1 42,-3 9 1,-2-2-71,6 1 1,-5 2 55,6-6 0,-1-1-13,6-4 1,4-2-39,0-3 80,7 3 0,-4-10-62,7 7 105,0-7-136,0 4 67,7-14 0,1 1 11,7-4 1,-6-1-7,1 6 0,-2-2-1,2 2 1,3 4 11,-3-4 0,3-2 10,2 2 0,-1 0 2,1 5 0,0 0 56,0 0 0,-1 0-67,1 0 1,0-4 117,-1-1 0,1-7-100,0 2 0,-1-4 33,1-6 1,-2-3-18,-3-6 1,3-2 59,-3-4 1,3-2-56,2-7 0,-1-5 3,1 0 0,0-7-56,-1 2 1,1-4 53,0-6 0,4 2-60,1-7 1,1-3-103,-1-1 0,-2-2 123,6 11 0,-7 0 19,-3 6 0,-1 5 15,-8 4 1,5 15 16,-5 5-17,0 9 1,-5 7-36,0 13 1,-2 15 23,-3 14 1,-3 12-114,-6 8 0,-1 11 105,0-1 0,2 10-113,3-1 0,-3 4 56,3 2 0,2-1 30,-2 1 0,7-2 1,-2-4 0,-1 2-8,1-6 0,0 0 35,5-5 0,0-7-38,0-3 0,0-5 21,0-5 0,0-10-3,0-9 1,0-8-111,0-3 0,0-7 16,-5-25 108,0 7 0,2-2 0,1 0 0,2-2 0</inkml:trace>
  <inkml:trace contextRef="#ctx0" brushRef="#br0" timeOffset="179625">25503 6798 7569,'6'8'0,"1"6"0,3-5 0,3 0-493,-3 0 386,3-5 1,1 4 31,1-3 64,0-4 0,0 4-17,-1-10 1,3-3 96,2-7 0,-3-1-86,4-4 0,-4 3 69,-1-8 0,-2 7-34,-3-2 1,1-1 14,-6 2 1,0-1-7,-5 5-25,0 7 1,-1 2-13,-4 6 1,-5 6-19,-10 4 0,-3 14 48,-6 6 0,0 4-48,-1 0 0,2 4 38,4 6 1,-1-1-29,11-4 1,-3 2 18,13-7 1,-1 5 7,5-5 1,1-1 20,4-8 0,10-3 5,9-2 0,9-10-39,1 0 0,6-7 15,-6-3 1,5 0-166,-5 0 1,-1-2 153,-9-3 0,4-3 0,-5-7 0</inkml:trace>
  <inkml:trace contextRef="#ctx0" brushRef="#br0" timeOffset="179966">23724 5446 7569,'0'-15'-420,"0"1"682,0-1 0,2 7 244,3 3-237,-4 3 0,8-3 206,-4 0-249,-4 1-214,6 4-304,-20 0 0,8 4 292,-10 1 0,-3 7 0,-5-4 0</inkml:trace>
  <inkml:trace contextRef="#ctx0" brushRef="#br0" timeOffset="180634">20226 8562 6967,'-15'8'-119,"4"1"93,-4-5 1,4 5 35,-9 5 0,2 1 13,-1 0 1,-3 1-38,-2 4 1,-2-2-4,6 6 1,-4-1-183,4 1 191,7 4 1,1-11-8,8 2 1,-1-3 2,5-1 0,6-5 70,4 0 0,5-7-81,4 2 0,9-3 120,6-2 1,2-7-59,-1-3 1,-4-9 59,3-6 0,-3-3 22,-2-1 1,-1 0-14,-3-1 1,-6 6 39,-9-1 1,1 2-45,-6-1 0,0 1-48,-5 3 0,-1 9 25,-4-4 1,-5 5-281,-10 1 1,-1 2 95,-3 7 1,-4 7-346,3 2 1,-2 5 447,-3 0 0,1 7 0,-1 2 0</inkml:trace>
  <inkml:trace contextRef="#ctx0" brushRef="#br0" timeOffset="181168">20461 8445 7569,'15'-9'0,"0"3"-9,-1 6 73,-6 0 1,4 2 210,-7 2-331,0-2 103,-5 18 0,0-11-210,0 11 123,0 3 1,-5-5-80,0 6 0,-2-1 103,2 2 0,4 3-43,-4-4 0,3 2 73,2-1 0,2-2-49,3-4 1,3-3 30,7 4 0,1-5-32,4-5 0,2-4 26,8-6 1,-1 0 3,1 0 1,-1-6 42,0-4 1,-4-5-30,-1-5 0,-6 4 28,2-3 0,-4-3-25,-1 3 0,-2-3 9,-3 3 0,1 7-3,-6-2 0,2 4-169,-2 0 114,-4 4-14,6 6-81,-7 0 0,-2 6 64,-3 4 0,4 5-15,-4 4 1,3-2 35,2 2 1,0-2 73,0-3 1,0 6-75,0-1 0,7-4 117,2-5 0,6-7 65,5 2 0,1-3-99,3-2 0,4-2 23,-3-3 0,2 0-32,3-9 1,-1 2 78,1-7 0,-3-3-65,-2 3 0,1-6 35,-6 6 1,4-3-30,-4 3 1,-1 1 70,-4-7 0,-5 7-10,0-1 1,-7 2 2,2 3 0,-4-1-87,-1 0 1,-6 7 53,-4 3 0,-11 4-82,-8 1 1,-7 1 70,-9 4 1,1 0-234,0 10 0,5-4 53,0 9 1,6-2-262,-1 1 0,9-2-191,6 2 1,3 3 565,1-3 0,7 1 0,-5-6 0,4 1 0</inkml:trace>
  <inkml:trace contextRef="#ctx0" brushRef="#br0" timeOffset="182568">21475 8401 7569,'7'-15'0,"-4"5"-199,7 0 1,-5 7-754,5-2 1218,-7 3-22,3 2 1,-6 7-318,0 3 1,0 4 67,0 6 0,-4-4-75,-1 4 0,0 1 95,5-1 1,0 1-47,0-1 0,0-4 33,0 4 0,1-4-19,4-1 0,3-6 72,7 1 0,0-7-55,0 2 0,1-3 75,3-2 0,3 0-58,2 0 1,4-7 9,-4-2 1,-1-6-6,2-5 0,-6 2 1,6-6 1,-5 4-14,4-4 1,-6 4-5,2-4 1,-2 6-11,1-2 1,-2 5 18,2 6 0,-3-3-40,-1 7 1,-5 0 41,0 5-69,0 0 0,3 7 51,-4 3 1,-2 8-101,-7 1 1,2 1 84,2-5 1,-2 4-6,3 1 1,-3-1 1,-2-4 1,1-5-5,4 0 0,-2-7 25,7 2 1,-5-3-24,5-2 0,0-4 51,4-6 1,1 1-26,0-11 1,-5-1 5,-1 1 0,1-4-2,5 4 1,-2 1-11,-3 4 25,3 0 0,-10 7-20,7 3-6,-7 3 5,4 2 1,-7 7-30,0 3 1,0 3 27,0 2 0,1-1-29,4 1 0,-1 0 34,5-1 1,1-1-2,5-3 1,0 2 71,-1-7 1,1 4-76,0-4 70,6 0 0,-5-5-38,4 0 12,-4 0 0,-1 0-15,0 0 0,-6 0-20,1 0 1,-5-2-32,5-2 1,-5 0 40,5-5 1,-6 4-42,6-5 0,-5 2 30,5-2 0,0-3 46,4 3 0,-4-3-45,0-2 1,0 1 71,4-1 1,0-2-64,-5-2 1,3 3-13,-7-4 0,1 9-74,-1 1 119,-3 6-221,4-9 186,-6 12-124,0 7 1,0 4 48,0 10 1,0-4 21,0-1 1,0-1 16,0 1 1,0 5 4,0-1 0,2 1 24,3-5 0,-2-1-33,7 1 0,0-5 27,4 0 0,1-2-17,0 2 1,-4-4 75,4-6 1,-9 0-65,9 0 0,-3 0 70,2 0 1,1-6-58,0-4 1,-1 0 12,1-5 1,0 4-42,-1-9 1,0 2 30,-5-1 1,4 2-36,-3-2 1,3-2 26,2 1 1,-5 0-13,0 6 1,-2 4 3,2 0 1,3 2-15,-4-2 1,4-3 10,2 3 0,-5 4 0,0 1 0,0-2-13,4 2 1,1 0-2,0 5 0,-1-1 16,1-4 0,5 3-4,-1-3 0,1 4 7,-5 1 0,-1-2-8,1-3 1,5 2 4,-1-7 1,1 5 1,-6-5 0,1 1 0,1-6-12,4 0 1,-4 5 8,4 1 0,-5 4-38,-5-5 0,3 7 28,-4-2 14,4 3 0,-3 4-11,0 3 0,-7 3-24,2 7 1,-3 1 12,-2 3 0,0-1 1,0 7 0,-7-1-1,-2 6 0,2-6-5,2 1 1,-1-6 24,1 6 1,0-7-18,5 1 0,0-2 48,0-2-57,0-1 61,0 1 0,1-7-26,4-3 0,3-3 45,7-2 1,0-2-50,0-3 0,4 2 5,1-7 0,4 0 13,-4-4 0,4-1-10,-4 0 0,0 0 24,-6 1 0,1 4-21,0 0 0,-6 2 0,1-2-17,-7-3 0,6 11-8,-4-2-121,-4 2 1,6 4 83,-7 2 0,-2 0-37,-3 6 1,4-1 59,-4 6 0,3 0-89,2-1 1,0 1 29,0 0 105,0 0 1,10-1-83,0 1 1,11-7 123,-6-3 0,4-3 50,1-2 1,-2 0-87,6 0 1,-6-7 62,2-3 0,1 2-74,-1-2 0,-6-1 11,-4-9 1,0 4 0,5-4 0,-6 2 25,1-1 0,-7 2-21,2-2 0,-1 3 185,1 1-199,-4-6 1,4 4 20,-10-2 1,-3 9-108,-7 5 0,1 3 65,-1 2 1,-5 2-159,1 3 1,-6 5 51,6 9 0,-8-1-53,3 7 0,1-2-73,-1 1 232,6 4 0,-10-5 0,5 6 0</inkml:trace>
  <inkml:trace contextRef="#ctx0" brushRef="#br0" timeOffset="183102">24033 8209 7569,'10'-8'-322,"0"3"327,-7 4-63,3 7 0,-6 2-159,0 7 1,0 0 136,0 0 0,0-1 93,0 1 1,0 5-88,0-1 1,0 2 53,0-1 0,5-4-14,0 4 0,2-4 29,-2-1 0,3 0-21,7-1 0,-1-4 131,1 0-103,0-7 0,4 4 116,1-7 1,4 0-70,-4 0 0,4-2-37,-4-3 1,0-3 29,-6-7 1,1 1-47,0-1 0,-1 0 42,1 1 1,-5-1-81,0 0 0,-7 0 22,2 1 1,-2 6-45,2 3-134,-3 3 179,4 2-18,-6 7 1,2 1 17,3 6 1,1-4 13,4 0 0,3 0-19,-3 5 1,3-6 81,2 1 0,4-7-24,1 2 0,-1-3 12,-4-2 0,5 0 10,-1 0 0,1-2-40,-5-3 0,-1 2 52,1-7 0,0 2-42,-1-2 1,-4-3 23,0 3 0,-5-3-22,5-1 0,-5-1 23,4 0 0,-5 1 25,1-1 0,-4 0 7,-1 1 1,-6-1-25,-4 0 0,2 5-11,-2 1 0,-5 5-99,-4-1 0,-1 4 63,5 1 0,-1 0-150,-4 0 1,9 6 47,-4 4 0,1 3-146,-1 2 1,-3 1-12,8 4 1,-3-4 246,-2 4 0,7 3 0,2-1 0</inkml:trace>
  <inkml:trace contextRef="#ctx0" brushRef="#br0" timeOffset="183334">24783 8459 7569,'23'30'0,"-4"-1"-859,-9 1 569,3-1 0,-10 8 297,7 8-11,-7-1 1,9 6 14,-7-6 0,0-4-9,-5-1 0,-2 0-1,-3 5 0,2-1 1,-7-4 1,0 2-60,-5-7 0,1 7 55,-1-2 0,0 2-40,1-2 1,-6 2-10,0-7 1,1-1-4,4-9 0,0-4 54,1-10 0,-1 3 0,0-5 0</inkml:trace>
  <inkml:trace contextRef="#ctx0" brushRef="#br0" timeOffset="183810">25018 8371 7569,'23'-6'0,"3"4"-235,-7-3 0,-4-1-751,-5 1 1328,0-7-213,4 11 0,-4-13-41,0 5 182,-7-4-246,4-2 1,-7 0-29,0 1 0,0-1-1,0 0 0,-2 0-9,-3 1 0,2 6-7,-7 3 0,0-2-145,-4 2 190,-7 0 1,4 7-140,-2 3 1,2 5 46,3 9 1,-1-1-6,0 7 0,7-6 32,3 6 1,3-1 42,2 6 1,0-1-46,0 1 0,7-6 97,3 1 1,9-8-31,6 3 0,1-5 98,-1-5 1,2-4-54,-2-6 0,-2 0-51,1 0 1,-4-2 31,4-2 1,-4-5-17,4-5 1,-6-6-48,2 1 0,-4-6 47,-1 5 0,0-6-64,-1 2 1,1-2 20,0 1 1,-5 4-3,-1 6 0,1 1-19,5-1 0,0 7 30,-1 3 0,1 3-30,0 2 0,-1 2 26,1 3 1,5 4-1,-1 11 1,1-2-3,-5 7 0,-1-1 64,1 5 0,0-6-35,-1-3 0,1 1 6,0-1 1,-1-1-78,1-4 0,-2-5 68,-3 0-513,3-7 493,-5 10 0,13-11 0,2 4 0</inkml:trace>
  <inkml:trace contextRef="#ctx0" brushRef="#br0" timeOffset="183985">26355 8548 7569,'-1'35'-727,"-4"5"499,-3 9 1,-13 3-46,-4 7 54,-9-1-327,3 8 0,-18 1 1,3 6-1</inkml:trace>
  <inkml:trace contextRef="#ctx0" brushRef="#br0" timeOffset="185488">19594 10488 7569,'2'13'95,"2"-3"0,0-4 370,5-6-440,1 0 18,12-6 1,-6-9-92,3-10 0,4-2 81,2-3 0,3-4-70,1 0 1,2-7 63,3 2 1,-3 1-33,4-1 0,-3 1 26,3-1 1,-9 5-144,3 9 0,-9 1-8,-1 9 0,-7 2 37,-2 8 0,-7 5-4,2 0 0,-4 13 76,-1 12 1,0 4-65,0 5 0,-6-1 47,-4 6 0,-1-1-14,1 1 0,-2 2 50,7-7 0,1 4 5,4-9 1,0 7 0,0-11 0,0-1-33,0-9 1,1-7 69,4-3 0,3-4-50,7-1 0,0-6 13,-1-4 1,6-9-6,0-6 0,-1-3 61,-4-1 1,4 1-33,1 4 0,0-4 4,-6 3 0,-4 4-36,0 2 1,0 2 14,4 3 0,-5 4-6,-4 0 10,3 7 1,-7-2-73,4 10 0,-3-2 63,-2 7 1,0 1-92,0 9 0,0-4 72,0 4 1,1-4 0,4-1 0,-3-1 23,3 1 1,3-5-28,2 0 1,3-7 31,2 2 0,-1-4-24,1-1 0,0 0 14,-1 0 1,6-6-6,0-4 1,1-3 17,-2-2 1,-4 1-18,0-1 0,0 5-1,-6 0 0,0 6-2,0-6 0,-4 6 5,5 0-5,-7 2 1,5 2 1,-3 0 1,-3 2-53,3 2 0,-2 0 47,2 6 1,-3-6-12,3 6 1,3-5 9,2 5 1,-2-7-1,2 2 1,-1 2 81,6-3-84,0 1 0,-1-5 191,1 0-178,0 0 0,0 0 75,-1 0-62,1 0 1,0 0-14,-1 0 1,1-4 10,0-1 1,-5-2-12,-1 2 1,1 4 42,5-4 1,-2-4-33,-3 0 1,3 1 50,-3-2 1,-2 2-49,1-2 0,0-3-15,0 3 0,5 2 53,-5-2-105,4 0 63,2 2-18,0-5-12,-7 11 22,-2-4 0,-4 11-113,3 0 1,-3 6 99,3-1 0,-4-2-63,-1 2 0,2-2 51,3 2 1,-2 3 23,7-3 0,0-4 5,4-1 0,1 2 80,0-3 0,6 1 13,3-5 0,-1 0-97,2 0 0,-1-5 74,6 1 0,-3-8-44,-2 2 0,1 2 60,-6-2 0,-1 1-48,-4-6 0,-2 0 101,-3 0 1,3 1-39,-3-1 0,-4 0 4,-1 1 0,-3-1 59,-2 0-93,0 1 0,-7 0-121,-3 5 1,-9 2 75,-6 7 0,-2 2-90,-3 3 1,-4 4 58,0 11 1,-6-4-361,6 4 0,-2-4-40,2-1 1,4 5-597,1-1 989,0 1 0,12 1 0,-4 2 0</inkml:trace>
  <inkml:trace contextRef="#ctx0" brushRef="#br0" timeOffset="186027">21534 10017 7569,'10'0'-708,"0"0"543,-7 0 144,10 0 1,-11 2 81,3 3 0,1-2 24,-1 7 1,0 0-32,-5 5-249,0-1 210,0 1 1,0 5 14,0-1-140,0 1 118,0-6 0,0 3-12,0 2 43,0-9 1,6 10 18,4-10 1,3-2-62,2 2 0,0-7 53,-1 2 0,3-4-31,2-1 0,-1-6 39,7-4 1,-1-3-26,6-2 0,-6-1-50,1-4 0,-7 4 21,1-4 1,-2-1-11,-3 2-31,1-1 1,-5 7 54,0 3-59,-7-3 35,3 11 0,-6 2-112,0 10 0,0 3 65,0 2 0,0-5 20,0 0 0,2-1 33,3 6 1,3 0 0,7-1 1,0-4 66,-1 0 0,6-7-51,-1 2 0,3-3 78,-3-2 0,-1 0-49,7 0 1,-7 0 28,1 0 0,3-7-37,-3-3 1,1 1 46,-6-6 0,1 4-23,0-9 0,0 2 7,-1-2 0,1-1 73,0-3 0,-7 1-88,-3 3 0,-4 4 28,-1-4 1,0 4-17,0 1 1,-11 2-120,-4 3 1,-9 4 114,-1 6 1,-3 1-118,-1 4 1,0 0-17,-1 10 0,2-2-170,4 12 1,-4-1-308,4 5 0,2-4 548,3-1 0,-4 7 0,0 7 0</inkml:trace>
  <inkml:trace contextRef="#ctx0" brushRef="#br0" timeOffset="186395">22357 9959 7569,'23'-5'0,"-3"0"0,-4-5-81,-1 5 187,0-6 3,-1 9 21,1-4-324,-7 6 266,-1 0-367,-7 0 211,0 6 1,0 4 34,0 9 1,0-2-75,0 2 1,0 3-49,0-3 135,6 7 0,-3-9 84,7 2 0,0 3-71,5-3 1,-1-1 75,1-8 1,0 1-57,-1-6 0,1 0 86,0-5 1,0-2-56,-1-2 0,6-5-21,-1-5 0,1-8-2,-5-2 1,4-9-3,1-1 1,6 0-11,-1 4 1,-3 1 15,3 0 1,-2 6-13,1 3 0,-1 9 7,-3 1 0,-4 7 11,4-2 0,-9 10-9,-1 4 1,0 6-21,4 5 1,-4 3-14,0 6 1,-2 5-70,2 1 0,1 2-278,-6-8 374,7 4 0,-4-3 0,7 7 0</inkml:trace>
  <inkml:trace contextRef="#ctx0" brushRef="#br0" timeOffset="187494">23915 9812 7569,'15'-15'0,"5"-5"-14,-1 1 1,-2-7 24,-3 1 1,-2-3 194,7-1 0,-1-7-42,2-3 1,-4-4-145,4-1 0,-5-3 82,-6 3 1,-2-4-166,-7 9 0,0 5-66,0 5 0,-2 1-80,-3 8 0,-3 2-24,-6 8 0,-1 4 72,0 6 0,0 0 104,1 0 1,4 8-5,0 7 0,2 3-18,-2 11 1,-1-1-1,6 11 0,-2 0 69,2 5 0,2 5 3,-7 0 1,7 7 24,-2-2 1,-1-2 30,1 2 0,-5 0-73,5 5 0,-5-1 69,5 1 0,0-3-60,5-7 1,-4-2 42,-1-13 0,0-1-31,5-8 1,0-9 10,0-6 1,1-7-3,4 2 0,-1-7-4,5-8 1,1-3-5,5-16 1,0-2 1,-1-8 0,1-4 21,0 4 0,-1 3-20,1 2 1,5 3 40,-1 1 1,1 8-36,-5 2 1,4 4 2,1 1 1,4 7-3,-4 3 0,1 3 0,-1 2 0,-9 7 21,4 3 0,-4 4-15,4 6 0,-7-2-22,-3 6 1,1-4 16,-1 4 0,0 1 26,-5 4 1,-1-4-25,-4-1 1,1-6 36,-5 2 1,4-4-33,-5-1 0,5-7 20,-5-3-39,7-3 24,-10-2 1,11-2-53,-3-3 44,4-3 1,1-7-59,0 1 54,0-1-152,0 7 94,6 1 21,2 7 1,6 7 15,-5 2 0,4 5-3,-3 0 1,3 3 12,2 2 1,1-3-16,4 4 0,-4-4 42,4-1 0,1 0-33,-1 0 1,4-7 89,-4-3 1,4 1-54,-4-1 0,4 0 7,-4-5 0,0-5-17,-6 0 0,1-6 4,0 1 0,-1-3 55,1-2 1,-2-4-46,-3-1 0,1 0-45,-6 6 1,5-1 22,-5 0 1,0 5 8,-5 1-51,0 5-226,0-2 253,0 19 1,0-3-71,0 9 0,0-2 55,0-3 1,0 1 21,0 0 1,1-5-28,4-1 1,8 1 44,7 5 1,5-7 80,-6-3 1,7-3-63,-1-2 1,3 0 72,1 0 1,-1-2-86,-4-3 1,2-3 62,-6-7 1,0-1-45,-6-4 1,-1 4 163,-3-4-167,3-3 33,-11 7 1,9-5 19,-6 6 1,0 0-41,-5 1 1,-2-1 3,-2 0 1,-5 2-90,-5 3 1,-6-1 54,0 6 1,-6 0-211,2 5 0,-4 0 71,-1 0 0,-1 8-434,1 7 255,6 0 137,-5 13 1,12-6 153,-4 8 0,4-1 0,1 1 0</inkml:trace>
  <inkml:trace contextRef="#ctx0" brushRef="#br0" timeOffset="187906">25135 9885 7569,'15'-8'0,"-5"-3"-567,0 6 312,-7 0 1,10 5 304,-3 0 1,-4 6 67,-1 4 0,-3 8-118,-2 2 0,0 7-65,0 3 0,0-1 61,0 5 0,2-2 9,2-3 1,0-5-13,6 1 1,-6-7 38,6 1 0,-5-2-11,5-2 0,0-7-3,4-3 0,1-4 78,0-1 1,0-1-85,-1-4 1,1-5 11,0-10 0,-2 2 1,-4-6 0,5 1-22,-5-2 1,0-1 45,0 7-59,1-7 1,3 9 24,-3-2-11,3 9-27,-5 3 1,7 14 27,0 3 1,-1 4-37,1 6 0,0-2 30,-1 6 1,1-6 82,0 2 1,0 1-79,-1-1 0,7-5 112,4-6 1,-2 1-67,1 5 1,-4-7 6,4-3 1,-4-3-48,4-2 21,-6 0 5,10 0 1,-5 0-175,6 0 0,3 0 59,2 0 79,-3 0 0,18 6 0,-3 2 0</inkml:trace>
  <inkml:trace contextRef="#ctx0" brushRef="#br0" timeOffset="188913">20020 11590 7569,'0'15'-527,"0"-7"168,0 5 616,0-11-110,7 4 1,6-12-30,6-4 1,7-5-56,-1-4 0,3 1-46,1-7 0,5 1 46,1-6 1,4 1-125,-5 0 1,7 4 112,-2 1 0,4 6-98,1-2 0,-2 4 42,-3 1 1,-3 7-23,-6 3 0,-7 5 4,-4 5 0,-4 5 28,-5 9 1,-4 4-21,-6 6 0,-11 1 18,-4-1 1,-9 6-53,-1-1 1,-3 0 44,-1-4 1,0-3-197,-1-2 1,1 1 198,-1-6 0,8 6 0,0-3 0</inkml:trace>
  <inkml:trace contextRef="#ctx0" brushRef="#br0" timeOffset="190528">20887 11443 7569,'30'0'-215,"-1"-1"-54,1-4 1,1 0 355,3-10 1,3 2-5,8-11 1,-1-1 164,0-4 1,0-7-59,0-3 1,-5 1 23,0-1 1,-8 1-44,-1-1 1,-2-2-118,-9 7 0,-1 4 132,-8 6-359,-4-1 160,1 3 1,-5 5-42,3 7 1,-10 2 89,-5-2 1,2 4-138,-2 6 0,-2-5 13,-7 0 1,3 0-44,-4 5 0,2 2 50,-2 3 1,-3 3-10,-6 7 0,-7 6-4,-3 3 1,1 6-4,-1 4 0,2 4 31,-3 6 0,4 1 16,7 4 1,0 2 44,-1 3 1,7 2-51,4-7 1,3 0 107,1-5 0,7-5-96,3 0 0,3-6 55,2 1 1,7-3-30,2-2 1,11-4 3,5-1 1,9-7 39,5-3 0,5-5-42,5-9 0,3 0 32,7 0 0,0-9-31,0-5 0,-7-3 61,-3-7 0,-8-1-51,-2-4 1,-6 0 178,1-1-80,-3 7 1,-2-4-1,-1 2 142,-3-3 0,-6 4-186,-9-1 1,2 7 17,-8-1 0,1 2-96,-5 3 0,-1 4 58,-4 0 0,-3 7-85,-7-2 1,-5 3 56,1 2 0,-6 0-41,6 0 1,-1 5 0,5 0 0,1 7-16,-1-3 0,0 4-42,1 2 0,4 0 79,0 0 1,7 1-105,-2 3 1,3-2 57,2 2 0,0-2 5,0-3 1,7 1 6,2 0 1,5 0 72,0-1 0,3-1-43,2-3 0,2-3 0,4-7 1,3 0 128,-4 0 0,9 0-75,1 0 1,0-7 47,-4-3 0,6-4-33,3-6 1,-5 2 13,-4-6 1,-1-1-31,-4-4 1,2-1 14,3 1 0,-1-1-35,1 1 1,-6-4-6,1 4 0,-1-4-6,5 9 0,2 3 17,4 1 1,-4 4-38,3 1 0,-3 2 31,-1 3 1,-8-1-6,-2 6 1,-4 0 11,-1 5 51,-7 0 0,-1 1-69,-7 4 0,-2 4 0,-3 5 0,-5 3-72,-9 2 0,1-1 83,-7 7 1,1-2-72,-6 1 1,6 2 59,-1-6 0,7 4-108,-1-4 0,3 1 43,1-1 0,0-4-49,0 4 1,7-4 65,3-1 1,4-1 0,1 1 1,0 0 39,0-1-40,0 1 0,8-2 60,7-3 0,1-3-46,8-7 0,-4 0 38,5 0 1,4-2-28,5-3 1,2 2 67,-2-7 0,2-2-10,4-7 0,-3 1 10,-3-7 1,-3 4 16,4-8 0,-4 1-52,-2-11 1,7 0 78,3-5 0,4-5-68,1 0 0,2-2 57,3 2 1,-2 3-48,7-3 1,-8-1 7,-2 1 1,-7 1-24,-7 9 1,-7 1-7,-4 4 1,-4 8-88,-5-3 0,-2 9 126,-3 0-164,-4 4 66,6 8 0,-14 1 0,-2 7-5,-5 0 1,0 9 30,-1 5 1,-6 7-25,-4 9 1,-2-1 1,-3 1 1,-4 6 0,0 3 1,-1 3-90,6 2 0,-5 0 95,-1 1 1,1 4-30,5 0 0,1 9 18,3-4 1,4 0 61,6-10 0,1 0-64,-1 0 1,7-11 72,3-4 1,3-9-42,2 0 0,2-6 10,3-4 1,5-3-17,9-7 1,-1-7 9,7-3 0,-1-8 72,6-1-70,-1-7 0,0 8 0,1-5 47,-1 2 1,-1 1-47,-4 5 1,-2 2 61,-8 3-23,1 4-12,0 6 0,-2 6-16,-3 4 1,-4 3 4,-6 2 0,2 0-8,3-1 0,-4 1 5,4 0 0,3 0 13,2-1 0,-2-1-13,2-3 1,0 2 44,5-8 0,-1 1-33,1-5 0,0 0 3,-1 0 1,1-6 37,0-4-45,0 3 1,4-11 0,1 2 59,-2-5 0,-2 1-48,-1-4 1,4-2 44,1-9 0,4 3-42,-4-7 1,5 4 92,-6-4 0,6 6-71,-6-1 0,6 1-4,-6-1 1,1 5-94,-5-1 0,-1 3 90,1 7 0,-2-5-153,-3 6 0,1 4 58,-6 5-21,0 7 0,-5-2 63,0 10 1,-2 3-80,-2 7 0,0 1 1,-5 4 1,-3 3 25,-8 6 0,4 7-98,-3 3 1,1-1 109,-2 1 1,4 0-1,-4 5 1,-1 5-16,1 0 0,6-1 83,4-9 1,2 2-77,-2-7 1,-2-1 97,7-9 1,1-3 50,4-6-111,0 0 0,1-7 90,4-3 1,5-5-72,9-5 1,-2-5 101,2-9 0,4-1-90,2-9 0,4-1 109,5-14 1,4 2-46,6-12 0,-5 5 10,1-5 1,-6 6-82,5-1 0,-6 4-85,1 1 1,-3 11-15,-2 4 1,-1 9 53,-3 0-410,-4 4 452,-6 8 0,-7 1 0,-2 7 0</inkml:trace>
  <inkml:trace contextRef="#ctx0" brushRef="#br0" timeOffset="190806">23842 11458 7569,'10'5'-551,"0"0"387,-1 0 0,1 0 135,0-1 1,0 1 247,4-5 1,3-1-163,2-4-5,-2 3 0,6-9-40,-4 6 0,-1-5-8,7 5 1,-1-5-43,6 5 0,-1 1 81,0 4 1,1 0-32,-1 0 0,-4 0 24,-1 0 0,-11 6-27,2 4 0,-10 3 0,0 2 1,-4 4-3,-1 1 1,-6 4-161,-4-4 1,-8 4 105,-2-4 0,-4 0-358,4-6 405,1 1 0,-3 0 0,0-1 0</inkml:trace>
  <inkml:trace contextRef="#ctx0" brushRef="#br0" timeOffset="191413">25180 11546 7569,'0'8'-680,"0"5"45,0-11 1149,0 5 0,4-19-425,1-3 1,0-4 37,-5-1 1,5-3-41,0-6 0,6-7 1,-1-3 1,3-5-15,2-5 1,-2 3 11,-3-3 1,3 8-139,-3 2 1,-2 8 76,2 2 1,-7 6-230,2 8 69,-3 7 14,-2 1 0,-7 19 19,-3 2 0,-8 16-37,-1-1 0,-6 10-28,6 1 1,-8-3 68,3 2 1,1-3-135,-1-1 1,1-1 231,-2-10 0,4-2 0,6-1 0</inkml:trace>
  <inkml:trace contextRef="#ctx0" brushRef="#br0" timeOffset="192266">25709 11399 7569,'14'0'0,"1"0"0,0-6-529,-1-4 393,1-3 0,0-7 1,0-1 291,-1-2 1,1-6 11,0-6 0,1 6-57,4 4 0,-4 1-60,4-5 0,-6 6 56,-4 3-191,3 10 106,-11-3 0,4 18 54,-6 0 1,-6 13-31,-4 6 1,-5 12-156,-4 9 0,1 0 8,-7 9 0,6-5-54,-6 5 0,-1-5 27,-8 5 1,1-5 67,-6 5 1,5-2 12,-6 2 1,8 3 11,-3-3 1,6-3 25,4-2 1,4-5-22,7-5 1,4-10 69,0-9-63,7-4 0,-2-9-8,10-7 1,8-15 17,6-14 0,7-2 1,-1-9 1,3-4-3,1-5 1,1 0-6,-1 5 1,0 0 19,1 0 0,-1 5-22,0 0 1,-1 1 102,-3-1 0,1 3-52,-7 7 0,1 6 16,-5 3-41,-1 4 1,1 3 0,0 3 1,-7 5-15,-3 10 0,1 3 16,-1 7 1,2 4-47,-2 1 0,-2 1 36,7-1 1,-5-4-6,5 4 0,-6-4 1,6-1 1,0-7 12,5-3-12,6-3 10,-5-2 0,6 0-1,-8 0 1,3-7 12,2-3 1,-2-8-17,2-1 0,-7-3 1,-3 3 0,1-2 1,5-4 1,-5 2-2,-1 4 1,-5 2 0,1-2 0,-2 4-4,2 5 11,-4-3-6,6 11 0,-7-2-26,0 8 1,0 5 22,0 5 0,2 3-18,2 2 0,5-7 14,5 2 1,3-2 37,2 3 0,-1-7-38,7-3 1,-7 1 94,1-1 1,3 0-83,-3-5 1,1-2 21,-6-3 67,8-3 1,-6-8-71,4-4 0,-4 4 11,-1-4 0,-6 2 2,1-1 0,-2-2-31,2-4 1,-2-1 19,-3 6 0,-3-1 254,3 2-181,-4 2 1,-7-2-20,-4 9 0,-3 3-73,-2 7 1,-4 0 48,-1 0 1,-4 12-144,4 2 1,-4 6 86,4 0 0,-6 2-304,1 8 0,2-1 123,-1 1 1,6-3 175,-2-2 0,4 3 0,1-5 0</inkml:trace>
  <inkml:trace contextRef="#ctx0" brushRef="#br0" timeOffset="192474">26532 11326 7569,'8'14'-670,"0"3"465,-3 2 1,-3 4 204,3 7 0,-4-1-132,-1 0 0,2 2 71,3 4 0,-4 2 188,4 7-51,-3 7 0,-2-2-70,0 10 0,-2 3-18,-3 11 0,-3-4-28,-6-1 1,-8 1-135,-2 5 0,-4-3-19,-1-2-8,-14 3 1,4-5 0,-12 6 0</inkml:trace>
  <inkml:trace contextRef="#ctx0" brushRef="#br0" timeOffset="193224">19638 13178 7569,'0'8'755,"2"-3"-620,3-10 0,-2-5-102,7-10 1,4-4 69,6-10-9,6-4 1,-1-8 14,9-3 0,-3 2-122,3-7 0,-3 5-169,-1-5 1,-8 5 122,-2-5 0,-4 7-303,-1-2 1,-7 8 146,-3 2 1,-3 8-321,-2 2 535,0-1 0,0 7 0,0-6 0</inkml:trace>
  <inkml:trace contextRef="#ctx0" brushRef="#br0" timeOffset="193441">20446 12355 7569,'0'14'-455,"0"1"215,-6 0 1,-2-1 136,-7 1 382,0 0 0,-6-1-138,-3 1 0,-4 0 3,-2 0 0,-1-1-204,-3 1 1,3-5 58,-3 0 1,-2-1-327,2 6 1,-6-5 25,6 0 301,0-1 0,4 6 0,1 0 0</inkml:trace>
  <inkml:trace contextRef="#ctx0" brushRef="#br0" timeOffset="194025">20152 12884 7569,'15'0'0,"5"0"31,-1 0 53,1 0 1,-4-2 190,4-3-223,-4-3 20,5 0 0,-12-5 88,-4 3 0,-4-3-237,-1-2 1,0 5-165,0 1 233,-6 5 0,-4-2-140,-10 6 1,2 0 77,-6 0 0,1 6-83,-2 4 0,-1 3 20,7 2 1,-1 5 31,5-1 1,1 1 54,-1-6 0,7 6 5,3 0 0,3-1 33,2-4 0,4 0 8,5-1 1,3-4 63,12 0 0,-1-2-81,2 2 0,2-4 154,-2-6 1,3 0-83,1 0 0,0 0 63,1 0 1,-1-6-29,1-4 1,1-8-27,3-1 0,-8-6 56,3 5 0,-9 1-46,0 4 0,-6 0-252,-4 1 189,-3 6-137,-7-5 0,-7 11 34,-3-3 1,-3 10-60,-1 5 0,-1 1 40,0-1 1,2 3 45,3-3 1,-1 3-23,6 2 16,0-1 0,7-1 112,3-3 0,4 2-49,11-8 1,3 1 112,6-5 0,2-1-69,4-4 0,-4 2 91,3-7 1,-3-2-20,-2-7 0,-4 2 40,-1-2 1,-6 1 4,2-2 0,-9 4-48,-1-4 0,-2 4-32,2 1 85,-3 1-194,-7-1 27,-7 0 0,-1 7 0,-8 3-55,-4 3 0,-1 2-6,-4 0 1,-2 2-80,2 3 0,-3-2 15,-1 7 1,0 0-135,-1 5 1,2-2-133,4-4 0,-2 4-73,6-3 473,1-3 0,4 12 0,0-2 0</inkml:trace>
  <inkml:trace contextRef="#ctx0" brushRef="#br0" timeOffset="194217">20755 12928 7569,'0'10'0,"0"-1"0,2 1-113,3 5 0,-4 0-134,4-1 1,-3-2 225,-2 2 0,-2-2 53,-3 7 1,2 4-66,-7 2 1,0-2 55,-4 1 1,-6 1-56,1 4 1,-8-4 47,3-1 0,-4-1-130,-1 1 1,-1 3 34,1-8 1,1 1-162,4-5 240,-4-7 0,12 5 0,-6-5 0</inkml:trace>
  <inkml:trace contextRef="#ctx0" brushRef="#br0" timeOffset="195192">21049 12796 7569,'23'0'-340,"-2"4"-100,-6 1 1,0 0 634,-1-5 1,6-1-29,-1-4 1,6-3-32,-5-7 0,4 0-85,-4 0 0,1-1 173,-1-3 0,-4 2-95,3-2 1,-7-3-15,-2 3 0,-7-1-77,2 5 1,-5 6-90,-5-1 0,-5 7-24,-9-2 0,-4 3 73,-7 2 0,-6 7-99,-3 2 0,3 9 71,2 2 1,0 6-64,4-1 0,-2 1 63,7-2 1,5 2-88,6-6 0,1 4 110,8-4 1,0 0 0,5-6 1,8 1 59,7 0 0,1-7-76,9-3 0,6-4 109,8-1 0,2 0-91,-2 0 0,2-4 111,-7-1 0,2-8-91,-2-2 1,-3-1 42,4-9 1,-4 4-3,-2-9 1,0 3 69,1-13 1,4 1-5,0-5 1,12-5-70,-2 0 1,5-6 20,0 1 0,-3 3-7,3 2 0,-5 3-95,-5 2 0,-3 2 56,-6 3 0,-8-2-115,-2 6 1,-10 3 41,-5 7 1,-4 4-128,-1 6 3,0 1 0,-8 6 92,-7 3 0,-2 11 43,-13 9 1,4 4-27,-8 6 1,3 8-11,1-4 0,1 4 15,-1-4 0,1 0-56,0 1 0,1 6 50,3 3 1,-1-1-8,7 1 1,-1 0 18,5 5-3,7-6 5,2 4 0,6-9 76,0 6 1,0-8-88,0-2 1,6-1 88,4-8 0,3-1-68,2-4 0,-1 0 77,1-1 1,5 0-30,-1-5 0,6-2-1,-6-7 1,6 0 10,-5 0 1,6 0-30,-2 0 0,-1-2 58,2-3 1,-7 2-50,1-7 0,2-1 70,-1-9 1,0 4-58,-6-4 0,1-1 44,0 1 1,-1 1-53,1 4 4,-7 0-60,5 1 81,-11 6-279,4 1 198,-12 20 1,3-3-24,-7 10 1,7-4 39,-2-1 1,1-1-59,-1 1 0,4 0 78,-4-1 1,3-4-6,2 0 0,5 0 74,0 4 0,7-5-86,-3-4 1,4 1 114,2-1 0,0 0-54,0-5 0,4-2 66,1-3 0,1-3-74,-1-7 0,-2-1 73,6-3 1,-4 2-43,4-2 1,-4-4 10,4-2 1,-6 4-105,2 1 0,-4 9 77,-1 1 0,-5 7 19,-1-2-30,-5 3 0,2 4-103,-6 3 0,-6 3 58,-4 7 1,2 6-67,-2 3 1,0 3 79,-5-3 0,-4 4-12,-1-4 1,-1 6 7,1 4 0,2-1-2,-6 6 1,4-6-8,-4 1 0,1 3 1,-2 3 0,-2 2-125,2 2 1,-1-1 79,2-4 0,-3-3-129,8-7 1,-1-6-255,6-3 443,5-4 0,-4-1 0,5-1 0</inkml:trace>
  <inkml:trace contextRef="#ctx0" brushRef="#br0" timeOffset="195758">22725 12590 7569,'21'-15'0,"2"-6"0,6-4 0,1-2-200,-1-3 197,7 1 1,-5-7 0,5-3 293,0-4 1,-3 4-231,6 0 0,-7 0 40,3-6 0,-4 1-167,-2 0 0,-1 0 90,-4 0 0,-2 2-42,-8 2 1,-4 1 83,0 10 1,-7-2-175,2 11 0,-3 6-26,-2 4-129,0 6 202,-7 11 0,-6 11 38,-6 16 1,-12 5-113,1 10 1,-9 4 102,0 5 0,-2-4-42,2 0 0,-4-5 29,4 5 0,-2 0 14,2 5 0,3 0 19,7-1 1,1 0 8,3-4 1,-1-5-40,7-10 0,4-3 7,5-7 1,7-11 141,-2-3-123,3-10 0,4 0 7,3-10 1,3-10-11,7-10 1,4-9 46,1-5 0,6 1-37,-1-1 1,2 6 3,3-1 0,-6 3 27,1 2 0,-1 8-27,6 6 1,-3 2 21,-2 8 0,1 0-13,-6 5 81,-1 0 1,-6 7-77,-3 2 0,-3 4 57,-7 2 1,0 0-32,0-1 1,-7 6 1,-3 0 0,-3 4-8,-1-4 1,-1 4 4,0-4 0,4-1-48,-4-4 0,9 0 41,-9 0 1,3-1-65,-2 1 1,4-2 39,0-3 0,2 3-29,-2-3 1,-1-2-34,6 2 25,0-1 1,5 1-56,0 0 0,0-5 61,0 5-20,0-7 0,2 4 22,2-7 0,5 0 26,5 0 0,8 6 0,0 2 0</inkml:trace>
  <inkml:trace contextRef="#ctx0" brushRef="#br0" timeOffset="197327">23489 12604 7569,'8'15'0,"4"-5"-530,-7 0 397,6-7 0,-8 4 1,7-7 334,2 0 0,1 0 3,1 0 1,1-5-116,0 0 0,6-12-53,3 3 0,-1-6 52,2 1 0,1-4 3,8-7 1,-8 6-1,4-1 0,-4 1 39,3-6 0,-6 6-42,-3-1 0,-4 7-98,-1-1 1,-5 2 7,-1 3 51,-5 6-145,2 1 1,-7 9 36,-4 3 0,-5 11-113,-10 13 1,-3 2 34,-6 9 1,-2 5 1,-3 9 0,-4-2 34,-6 2 0,0 0 0,0 5 1,0-5 68,0 0 0,1 0-117,4 5 0,3 1 138,7 4 1,4-10-38,1-1 1,11-12 92,-2-6 1,8-8-41,-2-7-5,5 0 1,4-25-20,10 0 0,8-15-1,2-9 0,6-7 141,-2-8 0,6-5-130,4 0 1,-3 0 70,3 5 0,4 0-75,1-1 0,4 6 78,1 0 1,-2 1-65,-3-1 1,-3 3 45,-6 7 1,-3 6-26,-2 3 1,-4 4-31,-6 1 1,0 6 34,-1-1-5,-6 7-46,5 3 1,-11 8 28,3 6 1,-3 3-70,-2 2 1,0-2 60,0 2 1,0-2-5,0-3 1,5 1 0,-1 0 1,3-2 31,-2-3 1,-2 1 14,7-6 1,0 0 6,4-5 1,-4 0 19,0 0 1,0-2-53,5-3 1,1-3 8,3-7 0,-2-4 7,2-1 1,4-6 33,2 2 1,-2-3-37,1 3 1,-6-4 27,2 4 0,-2 2-68,1 3 0,-2-2 41,2 1 0,-3 2-56,-1 8 0,-5-1 49,0 6 0,0-5-36,4 5 1,1 0 29,0 5 0,-6 0-29,1 0 0,0 0 7,5 0 1,-5 0 0,-1 0 1,-4 2-1,5 3 0,-5-3 18,5 2-34,-7 5 22,4-1 1,-7 6-76,0 1 0,0 5 67,0-1 0,-7 7-72,-3-1 1,-1 1 50,1-1 0,-3 1-2,3-7 0,4 6 15,1-6 1,-2 1-2,2-5 1,0-5 26,5-1-34,0 1 0,2-2 99,3-3 1,3-3-47,7-2 0,-1-2 53,1-3 0,0-3-66,0-7 0,1-1 3,4-3 0,-4 1-10,3-7 1,-1 5 0,2-4 1,-4 4 54,4-4 1,-4 6-50,-1-2 0,0 4 29,-1 1 0,-4 5-5,0 1-57,-7 5 3,10-2-1,-11 6 1,4 6-121,-6 4 1,0 3 83,0 2 1,-1 6-62,-4 4 1,2-2 46,-7 1 1,7-4 41,-2 4 1,3-4-25,2 4 0,0-6 20,0 2 0,0-9 22,0-1 1,7-7 15,2 2 0,4-3 22,2-2 0,0 0-44,0 0 0,1-8 30,3-7 1,-1 0-29,7-4 1,-7-3 15,2 3 1,1-2-14,-2 1 1,1 4 41,-5-4-27,-1 10 3,1 4 22,0 6 0,-2 1-30,-3 4 0,-4 3-24,-6 7 0,0 0 24,0 0 1,0-1-70,0 1 68,0 0-17,7-1 1,-4-1 6,7-3 1,-5-3-1,4-7 0,-4 5 6,5 0-8,0-1 11,5-10 1,-2 3-6,-4-7 0,5 5 48,-5-5 0,0 7-40,0-2 74,-5-3-37,9 6 5,-5-4-62,7 6 1,-6 0 43,1 0-54,-7 0 46,10 0-48,-4 0 0,5-2 25,1-3 1,0 3-1,-1-2 0,1-5 35,0 0 0,0-6 3,-1-5 1,3-3 28,2-6 0,2-2-51,4-3 0,3 1 51,-4-6 1,2 5-41,-1-6 1,3 6 6,-4-5 0,2 6 0,-1-1 1,-4-2-15,-6 2 0,-1 1-32,1 9 1,-7 2-29,-3 8-146,3-1 154,-6 7 0,3 3-108,-10 10 1,2 9 71,-7 11 0,-2 3-85,-7 1 0,2 2 63,-2 3 0,-2 2-47,1 4 0,-1 0 89,1-5 0,4 6-12,-4-2 1,4 2 71,1-2 0,2 2-78,3-7 1,2-5 122,3-4 1,4-7-148,-4 1 154,3-2 0,9-9-82,2-3 1,6-4 50,5-1 1,-2-6-35,6-4 0,-1-8 2,2-2 0,-3-1 10,-2 2 0,-4 1-2,4-7 0,-4 7-44,-1-1 0,-5-3 31,0 3 1,-6-1-266,6 5 1,-6 1 266,0-1 0,5 0 0,-1 1 0</inkml:trace>
  <inkml:trace contextRef="#ctx0" brushRef="#br0" timeOffset="197809">25812 12751 7569,'14'10'-117,"1"0"0,0-7-105,-1 2 0,6 2 291,0-2 1,4 0 30,-4-5 1,6 0-48,-2 0 1,2 0 47,-1 0 1,1-5-40,-6 0 0,1-7 35,-1 3 0,-4-5-36,3 0 0,-7-1 17,-2 0 1,-7 6 84,2-1-237,-4 0 1,-2 2 85,-4 3 0,-10 3-115,-9 2 0,-4 2 89,-1 3 1,1 3-116,3 7 1,-1-1 77,7 1 1,-6 5-27,5-1 0,3 6 27,7-6 0,-2 3-10,7-3 1,-4-2 80,4 2 1,0 2-53,5-1 0,1 0 112,4-6 1,5-6-96,10-3 0,3 2 112,6-2 1,2 0-53,3-5 1,4-5 67,6 0 1,0-7-40,0 3 1,-5-4-25,1-2 1,-8-5-29,3 1 1,-4-1 23,-2 5 0,-5 1-96,1-1 0,-5 0 81,4 1 0,1 0-113,4 5 0,7-3 95,3 7 0,5-4-96,5 4 1,3-7-48,7 2 1,0 2-114,0-2 0,-5 1 242,0-6 0,-7-6 0,4-2 0</inkml:trace>
  <inkml:trace contextRef="#ctx0" brushRef="#br0" timeOffset="198258">24959 12046 7569,'15'8'-142,"-1"-1"0,-4-3 566,0 1 738,-7 0-615,10-5-481,-11 0-1209,5 0 1143,-27 0 0,9 7 0,-17 1 0</inkml:trace>
  <inkml:trace contextRef="#ctx0" brushRef="#br0" timeOffset="214743">6541 12898 7569,'0'15'-1113,"0"-7"1377,0-1-71,7-7-124,1 0 0,7 0 5,-1 0 1,-4-2-3,0-3 1,1 2 1,9-7 1,-2 5 1,6-4 0,-4-1-2,4-5 1,1 0-65,4 1 15,1-1 1,-1-5-1,0 1-18,1 1 1,-7 6-91,-4 3 105,-2-1-128,-3 2 126,-5 1 0,-9 14-46,-10 2 1,-10 11-13,-4 4 1,-11 4-82,-4 2 1,-3-1 54,-2 0 0,-5 6-11,0-1 0,0 5-18,5-4 0,-1 5 50,1 0 0,7-3-61,2 2 1,0-6 43,0 1 1,1-3 48,5-1 1,4-7-40,1-4 0,7-2-57,2-3 245,1-6-176,12-1 1,7-9 92,10-3 0,9-3-74,1-6 1,7-8 112,3-2 12,-1-4-104,2-8 1,2 3 63,6-6 1,0 2-52,0-3 0,0 0-4,0 5 0,-2 6 9,-2 4 0,0 3-2,-5-3 1,-7 5 48,-9 11-50,4-4-4,-13 11 0,9-6 68,-9 3-44,-3 3 17,6-4 0,-12 7-46,4 4-4,-3-3 1,0 9-32,3-6 1,-4 2 63,4-2-46,-3-4 1,-2 7 25,0-3-69,0-3 22,0 5 30,6-7 0,2 0 29,7 0 0,0-2 3,-1-3 1,-4 2 41,0-7 0,0 2-62,5-2 1,4-3 38,1 3 1,-1-3-27,-4-2 1,5 1 16,-1-1 1,3 2-8,-3 3 1,-3-3 16,4 3 1,-4 2-25,-1-2 1,0 5-1,-1-4 0,-4 5 38,0-1-36,-7 4 0,5 1-96,-3 0 120,-3 0-84,5 0-19,-7 6-20,0-4 37,0 11 25,0-11 0,1 4-1,4-6 1,-2 2-2,7 3 1,0-4 18,5 4 0,-1-3-13,1-2 1,5-2 30,-1-3 1,1 4-6,-5-4-12,-1-3 1,1 6 3,0-3 1,-6-1-9,1 1 1,-5 0 20,5 5-9,-7 0-19,4 0 19,-7 6-31,0 2 0,-2 7 5,-3 0 1,2 0-3,-7-1 1,2 1-5,-2 0 0,-1-1 11,6 1 1,-7 0-14,3-1 1,2-4 5,2 0 10,4 0 1,1 0-12,0-1 15,0-5 1,1 2-6,4-6 1,3 0 2,7 0 19,0 0 0,-1-5-20,1 0 0,0-6 16,-1 1 1,1-1-16,0 1 1,0-3 60,-1 3 0,1-3-52,0-2 1,-1 2 24,1 3 0,0-3-15,-1 4 0,1-3-5,0 2 0,-5-1-33,-1 6 0,-4-5 35,5 5 0,-5 0-60,5 5 61,-7-6 27,4 4-37,-7-4-44,0 6 1,0 11 8,0 4 1,-5-2-59,0-3 0,-5 0 66,5 4-37,-6 1 0,4 0 15,-3-1 30,4 1-41,6 0 52,0-1 0,1-5-27,4-4 1,-1-4 57,5-1 0,1 0-9,5 0 0,5 0-26,-1 0 1,2-6 56,-1-4 1,-4-2-53,4 3 1,1-4 32,-1 3 1,-1-2-29,-4 2 1,0-1 33,-1 6 0,1-5-20,0 5 0,-5 1 1,-1 4 0,-4 0 6,5 0 12,-7 0-79,4 0 67,-1 0-72,-4 6 51,5 2 1,-7 7-91,0 0 1,0-6 74,0 1-62,0 0 1,-5 5 54,0-1-26,0-5 55,5 4 0,0-10-52,0 7 85,0-7-69,0 4 23,6-14 0,3-1 8,5-7 0,1 0-1,0 1 1,-1 1 28,1 3 1,-2-3-36,-3 3 52,3 3-37,-5-6 84,7 12-84,-7-6 0,3 9-11,-6 3 0,0-2-8,-5 7 1,0-5-4,0 5 0,0-6-54,0 6 64,0 0 0,0 0-50,0 0 42,7-7-3,-6 3 0,13-6 0,-5 0 0,-1-1 6,2-4 1,0 2 10,5-7 1,4 2 1,1-2 1,1-3 83,-1 3 1,-4-3-90,4-2 1,1 1 82,-1-1 1,4 0-67,-4 0 1,4-1 67,-4-3 0,4 2-56,-4-2 1,1-4 4,-1-2 1,-4 2-109,4-1 46,-11-1 1,5 2 0,-6 2-92,0 0 0,0 5 66,-3-4 1,-3 9-37,2 1 0,-2 5 21,-2-5 242,0 7-214,0-4 0,0 19-21,0 2 0,-2 6-1,-2 0 0,-5 1 0,-5 3 0,-1 4 44,0-3 0,1 2-48,-1 3 1,2-1 22,3 1 1,-1-7 42,6-4 0,-5 2-99,5-1 142,0 0-36,5-6 10,0 1-5,0-7 1,8-1-26,7-7 0,1-5 9,9 0 0,-6-5-8,6 5 1,-1-6-10,6 1 0,-1 2 12,1-2 0,-1 2-1,0-2 1,2-3-74,4 3 0,-4-3-142,3-2 1,-5 2 215,-4 3 0,3-9 0,-5 3 0</inkml:trace>
  <inkml:trace contextRef="#ctx0" brushRef="#br0" timeOffset="-214536.73">8129 12296 7569,'0'10'-80,"0"-1"9,0 1 204,0-2 162,0-1-814,0-7 104,6 0 415,2-7 0,14-7 0,0-9 0</inkml:trace>
  <inkml:trace contextRef="#ctx0" brushRef="#br0" timeOffset="-213358.73">8952 12796 7569,'0'9'-338,"0"1"334,0-7 0,1 9-264,4-7 158,-3 6 76,11-9 1,-10 4 178,7-6-145,0 0 0,5-5 58,-1 1 1,3-8-3,2 2 1,-1 2-2,7-2 1,-6 1-57,6-6 0,-6 5-6,6 0 0,-6 7 44,6-2 0,-7-1-52,2 1 1,-9 0 82,-1 5-112,-7 0 0,4 6-26,-7 4 1,-2 3 49,-3 2 0,2 0-27,-7-1 0,0 1 42,-5 0 0,1 4-24,-1 1 0,5-2 9,0-8 0,7 3 42,-2-4-36,4-2-2,1 6 1,1-10 53,4 7 0,3-7-13,7 2 1,1-5 8,4-5 0,3 2 13,6-7 0,-4 1-33,-1-6 0,-4 0 41,4 0 1,-6 1-40,2-1 1,-4 5 51,-1 0 0,-2 1-40,-3-6 1,1 5-39,-6 0 0,5 5-17,-5-4 1,1 5 66,-1-1-96,-3-3 68,4 0 1,-1-2-27,0 1 16,0 5 0,-3-7 23,3 6-23,-4-6 95,6 2-91,-1-5 2,-4-1-32,5 7 0,-14-4 33,-3 7 1,-3 2-63,-2 8 0,1 3 52,-1 7 1,0 0-37,1-1 0,-1 1 24,0 0 0,1-1-43,-1 1 1,0 0 28,0 0 1,7-1-2,3 1 0,4 0 48,1-1 0,0-4-40,0 0 1,1-7 68,4 2 1,5 2-60,10-2 0,-4-1 52,4-4 1,-2 0-40,1 0 1,-1 0 59,7 0 1,-7-4-48,1-1 1,2-5-2,-1 5 0,1-6-7,-1 1 1,-4 2 8,4-2 0,-4 5-36,-1-5 0,-5 5 31,-1-5 0,-4 7-51,5-2 19,-7 4 0,6 1-26,-5 0-48,-2 0 42,5 6 1,-7 2-24,0 7 54,-7 0 1,5-1 11,-2 1 0,4-2-18,4-3 0,0 3 51,6-3 1,-1-4-15,6-1 0,1 2 6,4-2 0,-2 0 64,6-5 0,-4-5-78,4 0 0,-1-7 85,2 3 0,-4-6-70,-6-5 0,-1 4 34,1-4 0,-2 4 15,-3 1 20,3 1 1,-11-1-47,3 0 0,-4 5-67,-1 1 0,-1 5-15,-4-1 0,-3 4 66,-7 1 1,-1 0-112,-4 0 0,2 0 95,-7 0 0,1 1-183,-5 4 1,4 3 48,1 7 0,4 0-75,-5 0 1,3-1 200,-3 1 0,4 0 0,6-1 0</inkml:trace>
  <inkml:trace contextRef="#ctx0" brushRef="#br0" timeOffset="-213100.73">10039 12737 7569,'9'6'-680,"4"-4"513,-5 11 1,2-5 327,-1 7 0,-5-5-59,1-1 1,-4 3-90,-1 7 0,-6-1-22,-4 7 0,-3-5 51,-2 4 1,0 5-75,1 6 1,-7 1 65,-4-2 1,-1 4-98,1 6 0,-2-5 81,2 0 1,2-6-158,-1 1 0,6-5 35,-2-4 0,9-4-192,1-6 39,7 0 171,-4-7 0,14-8 86,3-10 0,3-3 0,14-15 0,4-3 0</inkml:trace>
  <inkml:trace contextRef="#ctx0" brushRef="#br0" timeOffset="-212266.73">10289 12751 7569,'15'-9'0,"0"-1"0,-5 7-891,-1-2 635,1 3 337,5 2 0,-5 0 162,-1 0-119,-5 0-19,2 0 15,-6 7-56,0 1 1,-1 6-1,-4 1 1,1 0-36,-5 0 1,-1-1 1,-5 1 1,5 1-86,1 4 1,-1-4-20,-5 4 1,5-2 129,0 1-130,7-2 1,-3 4 86,6-6-60,0-1 0,1-6 38,4-3 1,5-3-14,10-2 0,1-7 15,3-2 0,4-4 0,-3-2 1,-3-5 14,3 1 0,-5-6 2,4 6 1,-4-3 44,4 3 0,-6 2-49,2-2 29,-4 3-14,-1 1 4,-7 7-52,-2 1 1,-6 14-7,0 2 0,-6 1-11,-4 5 1,2-4 38,-2 9 1,2-4-55,-2-1 1,4 0 39,6-1 1,0-4 30,0 0-34,0 0 1,6 0 40,4-1 1,3-5-18,2 1 1,-1-4 8,1-1 1,5-1 46,-1-4 1,1 1-57,-5-5 0,4-1 39,1-5 1,-1 0-32,-4 1 1,0-1 38,0 0 0,1 1-32,3-1 1,-2 0 63,2 1 1,-2-1-31,-3 0 0,1 0 0,0 1 0,0-1-19,-1 0 0,-4 2 7,0 3 0,-7-3-122,2 4 116,-3 2 0,-4 1-59,-3 6 1,-3 0 44,-7 0 0,1 1-96,-1 4 1,0 2 49,0 2 1,1 4-11,-1-3 1,2 3-67,3 2 82,-3-7 8,11 5 1,-9-5-69,6 7 60,-6 0 0,9 0-2,-3-1-18,4 1 29,1 0 0,1-2-10,4-3 1,3-2 30,7-3 1,0-4 9,-1 4 1,3-3-32,2-2 1,-1 0 27,7 0 0,-6-5-22,6 0 0,-2-5 45,1 5 0,4-5-40,-4 6 1,-1-6 48,2 5 0,-6-7-43,6 3 0,-5 2 2,4 2 1,-6-1 4,2 1 0,-4 0 13,-1 5-39,-1 0 1,-1 1 23,-3 4 0,2 4-51,-7 5 1,-1-2 41,-4 2 1,0-2-107,0 7 1,0-2 45,0-3 1,-6 6-92,-4 0 1,-3-1 6,-2-4 0,6-5 91,-1 0 1,0-7-176,-5 2 0,7-5 226,3-5 0,-3-3 0,0-7 0</inkml:trace>
  <inkml:trace contextRef="#ctx0" brushRef="#br0" timeOffset="-211722.73">11833 12310 7569,'0'15'0,"0"0"-270,0 0 250,0-1 0,0 1 81,0 0 0,0 4-50,0 1 0,-7 6 74,-3-2 1,-3 9-126,-1 1 1,-3 6-24,-2-6 30,2 7 1,-5-5-89,2 3 1,2 2 61,-7-7 0,8 0-26,-3-4 1,5-6 10,5 1-341,-3-7 77,5 3 338,0-13 0,8-8 0,8-8 0</inkml:trace>
  <inkml:trace contextRef="#ctx0" brushRef="#br0" timeOffset="-211557.73">12039 12516 6745,'0'15'-234,"0"0"227,0-1 0,-2 1 215,-3 0 0,-3-1-57,-7 1 1,0-5-186,1 0 1,-7-2 89,-4 2 1,2 1-133,-1-6 1,-2 2 53,-9-3 22,4-2 0,-11 18 0,4-4 0</inkml:trace>
  <inkml:trace contextRef="#ctx0" brushRef="#br0" timeOffset="-211224.73">11745 12884 7569,'22'0'0,"1"-2"-770,-3-3 568,-4 4 0,5-11 0,-4 6 191,2-3 1,-2 5 83,2-6 1,3 6 47,-3 0 0,1 2-4,-6 2 0,1 0-71,0 0 1,-5 0 55,-1 0 1,0 6-54,0 4 1,3 3-5,-7 2 0,0 0 22,-5-1 1,0 3-109,0 2 1,-2-2 4,-3 2 1,2-1-90,-7 2 1,5-4-41,-5 4 0,1-4 45,-6-1 0,-1-5 120,-4-1 0,4 1 0,-6 5 0</inkml:trace>
  <inkml:trace contextRef="#ctx0" brushRef="#br0" timeOffset="-210600.73">12597 12649 7569,'0'8'-1450,"2"5"1550,3-3 0,-4-2 62,4 2 1,-3-6-48,-2 6 1,0-5-102,0 5 1,0-5 69,0 5 1,0-1-50,0 6 1,-5-5 39,0 0 0,0 0-122,5 4 1,-5-4 63,0 0 0,0 0-143,5 4 72,0 1 1,0 0 18,0-1 0,5-4 4,0 0 0,7-7 31,-3 2 0,5-3-10,0-2 1,-2 0 6,2 0 0,-7 0 2,8 0 1,-6-2-4,1-3 6,3 4 1,-6-7-21,3 3 10,3 3-15,-5-5 20,7 7 0,-1 0 1,1 0 0,-5 0-2,0 0 0,-1 0-4,6 0 1,0 0 2,-1 0 0,1 2 5,0 3 0,0-2 1,-1 7 1,-4-2 1,0 2 0,-2 3 1,2-3 0,1-2-4,-6 2 0,7-5-44,-3 5 1,-1-7 40,2 2 0,-5 1-168,5-1 1,-5 0 170,5-5 0,6-7 0,7-1 0</inkml:trace>
  <inkml:trace contextRef="#ctx0" brushRef="#br0" timeOffset="-210382.73">12994 12516 7569,'0'8'-430,"0"-1"103,0-7 602,-7 0-84,6 0-302,-6 0 1,7 0 0</inkml:trace>
  <inkml:trace contextRef="#ctx0" brushRef="#br0" timeOffset="-206628.73">13994 12781 7569,'8'0'-698,"0"0"625,-3 0 0,-2-5-36,7 0 1,-5-5 97,5 5 66,-7 0 0,5 1 88,-3-1-35,-3 0-16,4-2-17,-6 6 0,-6-6-9,-4 7 1,-3 0-35,-2 0 1,0 7 9,1 2 1,-8 0-104,-2 0 0,1 1 108,-2 5 1,1 0-111,-5-1 0,4 1 53,1 0 0,6 4-62,-2 1 1,0-1 64,6-4-8,-4 0 0,16 0 5,-3-1 0,10-6-2,5-3 1,9-3 21,6-2 0,3 0-16,1 0 0,1-2 166,-1-3-159,7-3 5,-5-6 1,5-1 89,-7 0 0,1-1-42,-1-4 0,-1 4 73,-4-4 0,2 2-51,-6-1 0,0 2 11,-6-2 1,-1 2-9,-3 3 0,-3-1-8,-7 0 0,0 1-172,0-1 1,-8 7 97,-7 3 1,-6 3-215,-9 2 0,1 0-33,-1 0 1,1 5-412,0 0 661,-1 6 0,7-2 0,2 5 0</inkml:trace>
  <inkml:trace contextRef="#ctx0" brushRef="#br0" timeOffset="-206279.73">14243 12751 7569,'-8'23'-536,"-5"-1"1,7-8 454,-4 1 1,-3 5 221,3-1 1,-3 7-72,-2-1-2,-6 3-29,5 1 0,-7 0-45,3 1 41,4-1 0,-5 5-76,6 1 0,-1-1 77,-4-5 0,9-1 0,-4-3 0,5 1 44,0-7-330,-3 1 0,12-5 20,-4-1 230,3-5 0,-4 4 0,-3-5 0</inkml:trace>
  <inkml:trace contextRef="#ctx0" brushRef="#br0" timeOffset="-204546.73">14655 12604 6705,'0'9'44,"0"4"1,0-5 168,0 7 1,-2-6-139,-3 1 1,2 0-5,-7 5 1,1-1-105,-6 1 1,2 0 94,3-1 1,-3 3-59,3 2 1,2-2-1,-2 2 0,5-1-8,-4 2 0,5-4 1,-1 4 1,4-9 39,1-1-29,0 0 1,6 0 10,4-1 0,5-5-9,4 1 0,-1-9 12,7-1 0,-6-6-6,6 1 1,-2-3 7,1-2 0,4-4 3,-3-1 0,-3 1 10,3 4 1,-7 0-20,1 1 0,3-1 0,-3 0 0,-4 2 6,-5 3 1,-5-1-88,4 6 105,-5 0-135,2 5-123,-6 0 171,0 7 1,0-4 24,0 7 1,-1-5-114,-4 4 104,3 1 0,-4 5 28,6 0 0,0-6-33,0 1 0,0-5 56,0 5 0,6-5-19,4 5 1,3-7 4,2 2 1,1 1 13,4-1 1,-4 0-29,4-5 0,1 0 20,-2 0-11,1 0-4,1 0 1,-4-5 49,2 0 1,-3-5-46,-1 6 1,0-6 82,0 5 0,-1-7-49,1 3 0,1-4 7,4-2 1,-4 2 36,4 3 0,-4-8-48,-1 3 1,0-3 28,-1 4 1,-1-1 16,-3 0-38,3 1 0,-6-1 3,3 0 1,-4 5-99,-6 1 1,-2 5 45,-2-1 1,-6 4-9,-10 1 1,2 0-67,-6 0 1,1 6 86,-2 4 0,-1 3-88,7 2 0,-6 0 71,5-1 0,2 1-16,9 0 0,-4 1 6,3 4 0,3-4 9,2 4 1,-1-4-2,1-1 0,0-6 1,5 1 1,2-2 6,3 2 1,-2 2 3,7-8 1,1 6-2,9-5 1,-4 0-8,4-5 0,2 0-2,3 0 1,-2 0-1,1 0 1,-4-2 23,4-2 1,-4 2-17,5-3 0,-6-3 0,6-2 1,-7 2 43,1-2 0,2 2-41,-1-2 1,0-3 48,-6 3 1,6-3-42,0-2 0,-1 6 48,-4-1 1,-5 0-41,-1-5 0,0 6-4,0-1 1,3 5 2,-7-5-13,0 7 0,-4-4 15,4 7 12,-3 0-73,4 0 49,-6 7 1,0-4-100,0 7 1,0-5 87,0 5 1,-5-1-59,1 6 0,-1 0 43,5-1 0,0-4-17,0 0 54,0 0 1,0 5-62,0-1 25,0-6 8,6 5 0,2-9 22,7 6 0,-5-7-14,0 2 0,-1-4 15,6-1 1,0 0 1,0 0 1,-1 0 1,1 0 0,0-1 57,-1-4 0,1 2-67,0-7 1,-1 5 73,1-5 1,-5 2-62,0-2 0,0-3 24,4 3 1,1 2-13,0-2 1,-6 0 13,1-4 0,-2 4-29,2 0 1,-2 5 1,-3-5-91,-3 7 118,4-3 40,-6 6-61,7 0-35,-5 0 28,4 0-39,1 0 28,-6 0-162,6 0 120,-7 6 16,0-4 8,0 11 7,0-11 0,0 6-3,0-3-12,0-4 14,0 12 0,-2-6-49,-3 3 47,4 3 0,-6-10 11,7 7 1,0-5-13,0 4 0,0-4 22,0 5 0,2-5-10,3 5 0,-2-7 3,7 2 0,0 2 27,4-3 1,1 1-31,0-5 0,1 0 19,4 0 1,-2 0-15,6 0 0,-4-1 8,4-4 0,-1 2-6,1-7 1,3 0 22,-8-5 0,1 5-20,-6 1 1,1 0 0,0 0 1,-2-4 76,-3 3 1,3-2-71,-3 3 0,-2-4 26,2 3 0,-2-3 12,2-2-44,3 0 1,-10 1 14,7-1 1,-7 5-66,2 0 1,-4 5 1,-1-4 1,-6 5-12,-4-1 0,-3 4-18,-2 1 1,1 5 54,-1 0 0,-5 6-69,1-1 0,-1 3 55,5 2 1,1-1-23,-1 1 0,0 1 19,1 4 0,1-4 9,3 4 0,2-2 78,3 1-83,3-2 1,-3 7 47,10-9 0,3 3-38,7-8 1,5-4 33,-1-1 0,7 2-25,-1-2 0,3-1-98,1-4 1,2 0 95,3 0 0,4-1 4,6-4 0,0-3 0,0-7 0</inkml:trace>
  <inkml:trace contextRef="#ctx0" brushRef="#br0" timeOffset="-172943.73">15890 5740 7569,'0'8'-52,"5"5"107,0-3 0,-1-2 90,-4 2 0,0 0 0,0 4 38,0-5-23,0 4 1,-6 0-161,-4 6 28,-3 1-13,-2 1 0,1 2-64,-1 6 0,-6 1-26,-4-1 0,-4 2-1,-6 4 1,3-3-213,-7 7 0,1-6 146,-1 1 0,-2 1 142,7-6 0,-7 4 0,3-10 0</inkml:trace>
  <inkml:trace contextRef="#ctx0" brushRef="#br0" timeOffset="-169824.73">16316 5520 6894,'10'0'-328,"0"0"0,-6-7 583,6-3 0,0-3-36,5-2-195,-1 1 1,6-3 57,0-2 1,1 1 6,-1-7 1,-4 6-37,3-6 0,-2 7 4,-3-1 0,1 4-59,0 5 1,-5-1 113,-1 6-18,-5 0-105,2 5 1,-7 6-7,-4 4 1,-10 10-34,-9 4 0,-4 11 70,-2 4 0,1 5-103,0 5 0,-2 3 49,-4 7 1,-2 5-64,-7-1 0,-1 1 74,1-5 0,0-7-32,0-3 0,7 2 18,2-2 1,6-2 22,4-8 0,4-9 2,7-11 0,5-2 1,4-3-40,4-5 1,1-6 26,0-13 1,6-1 82,4-14 0,10-4-75,4-6 1,6-5 106,4 0 1,-1-2-57,6-2 0,-5 0 67,5 0 0,-4 4-63,4 1 1,-7 0 3,3-5 1,-6 6-6,-4 4 1,1 3-1,-7 2 0,6-1-23,-6 1 1,1 6 13,-5 3 1,1 4-73,4 1 1,-4 1 62,4-1 0,-4 2-65,-1 3 1,-6 2 17,1 3 6,0 3 1,0-4-50,0 6 65,-7 0 0,3 1-122,-6 4 103,7-3 18,-5 11 1,9-10-5,-6 7 1,2-7-2,-3 2 0,0-3 8,5-2-11,1 0 1,5 0 28,0 0 1,-6 0-25,1 0 1,0 0 50,5 0 1,-5-2-27,-1-3 0,3 2 4,7-7 1,-2 1 3,2-6 1,3 0 7,-3 0 0,6 1-17,-6-1 1,2 0 0,-1 1 0,-5 4 59,-1 0 0,1 7-34,-5-2 1,3 3 0,-3 2-13,0 0 0,-7 7-53,2 3 1,-4 3 46,-1 1 1,0 1-98,0 0 1,-1 1 42,-4 4 1,2-4 33,-7 4 1,5 1-54,-5-2 0,7 6 36,-2-5 0,-2-1 1,3-4 0,-1 0-23,5-1 163,0 1-118,0-7 0,6-1 6,4-7 0,3 0 40,2 0 1,4-7-47,1-3 0,1-3 18,-1-1 0,-4-1-10,4 0 1,1 0 21,-1 1 1,-1 6-19,-4 3 1,-5-2 26,-1 2-43,1 0 1,0 5 0,0 0 0,-7 2-94,2 3 1,-3-2 59,-2 7 1,0 0-61,0 4 0,5-4 69,-1 0-58,1 0 44,2 5 1,1-2 42,7-4 0,-1 3-14,1-7 0,1 0 6,4-5 1,-2 0 90,7 0 1,-8 0-98,3 0 1,1 0 107,-1 0 0,0-5-90,-6 0 1,1-7 79,0 3 0,-1 0-40,1 0 1,0-1 7,-1-5 0,-4 0 2,0 1 1,-5-1 6,5 0 1,-7 1 28,2-1 0,-3 0-43,-2 1 0,0-1-151,0 0 144,0 0 0,-7 2-101,-3 4 1,-3 2 54,-2 7 1,-6 0-67,-3 0 0,1 2 2,-2 3 0,2 3-133,-1 6 0,-4 1-10,4 0 0,1 0-175,-2-1 1,7-1 377,-1-3 0,2 10 0,3-4 0</inkml:trace>
  <inkml:trace contextRef="#ctx0" brushRef="#br0" timeOffset="-169114.73">18065 5181 7569,'15'0'-261,"-7"0"1,5 0-2,-3 0-256,-4 0 987,8 0-101,-13 0-247,6 0 1,-14 5-82,-3 0 1,-3 5 21,-1-5-57,-1 6 24,0-2 0,0 4 24,1-4 1,-6 4 0,1-3 1,-1 3-29,5 2-47,1 0 44,-1 6 0,2-5-91,3 4 90,-3-4 0,10 1-45,-7 2 0,7-3 46,-2 4 0,3-4-54,2-1 0,2 0 43,3 0 0,3-7-33,6-3 1,3 1 23,2-1 0,4 0-9,7-5 1,-3-2 9,-2-3 1,8 4 0,-4-4 0,4-3 86,-4-2 1,-4-3-83,-1-2 0,-4 0 91,4 1 0,-6-3-76,2-2 1,-4 2 48,-1-2 0,-1-2-37,1 1 0,0-1 4,0 1 1,-2 4-12,-4-4 1,0 6-3,-5 4 1,-2-3-122,3 3 120,-3 3 1,-4-4-203,-3 6 151,-3 0 1,-7 5-70,1 0 1,-1 7 77,0 2 0,5 5-55,1 0 1,-1 1 33,-5 0 0,5-1-3,0 1 0,7 5 2,-2-1 0,-1 1 3,1-5 1,0 4 69,5 1-89,0-1 46,0-4 1,7-2-15,2-3 0,4-4 45,2-6 0,5 0-18,-1 0 0,7-6 3,-1-4 0,4-5 62,6-4 1,-4 2-73,3-2 1,2 1 7,-2-2 1,0 4-1,-4-4 1,-1 4-3,1 1 0,-1 6 7,0-1 1,-4 6-28,-1 0 15,-6 2 0,2 4-3,-10 2 1,-4 6-87,-6 10 0,0 3 52,0 6 1,-6-4-94,-4-1 0,-3-1 64,-2 1 0,2 3-75,3-8 1,-3-1 86,4-8 1,-5 1-398,0-6 452,6 0 0,-5-11 0,4-2 0</inkml:trace>
  <inkml:trace contextRef="#ctx0" brushRef="#br0" timeOffset="-168825.73">18888 5284 7569,'5'15'-235,"0"0"216,7-7 0,-9 3 190,7-6-222,-7 7 74,10-11 1,-10 6-98,7-7 284,0 0-268,5-7 1,-1-1 95,1-7 0,1 1-82,4-1 1,-4 0 78,4 1 0,3 1-78,1 3 1,2-2 26,-1 7 0,1 1 36,-6 4 1,4 0 3,-4 0 1,-2 1 11,-9 4 0,-2 5-37,-7 9 1,-2 4 25,-3 7 0,-3 1-90,-6 3 0,-8-3 86,-2 3 1,-4 2-229,-1-1 1,-1-1 206,1-5 0,-1 1 0,1-1 0</inkml:trace>
  <inkml:trace contextRef="#ctx0" brushRef="#br0" timeOffset="-167900.73">19770 5358 7569,'8'6'-7,"6"3"61,-6-1 0,1-2 95,1-6-88,0 0 0,5 0-2,-1 0 0,3-5 77,2 0 0,4-8-162,7-1 1,-1-1 93,0-5 0,6 4-58,-1 1 1,-1 1 54,-9-1 0,2 0-88,-6 1 0,0 5 29,-6 4 0,1 4 89,0 1-152,-7 0 0,-2 6 108,-6 4 1,0 8-105,0 2 0,-1 6 49,-4-2 0,-3 2-156,-7-1 1,0 3 43,1-4 0,-1-3-357,0-1-33,0 3 1,1-8 505,-1-1 0,0 1 0,1-7 0</inkml:trace>
  <inkml:trace contextRef="#ctx0" brushRef="#br0" timeOffset="-166632.73">20682 5137 7569,'14'0'-1011,"1"0"1819,-7 7-527,-1-6-395,-7 6 209,0-7-127,-7 0 1,-1 0-79,-7 0 161,1 0 1,-1 5-40,0 0 1,-6 6 44,-4-1 0,3 3-105,-3 2 0,2 1 37,-1 4 1,-2-2-13,6 6 0,0-4 37,6 4 0,4-1 0,2 2 17,1-6-11,2 4-10,5 0 0,0 0 11,0-4-38,0-2 0,12-2 29,2-1 1,11-6-13,-1-3 0,6-3 12,4-2 1,-1 0-31,6 0 0,0-12 24,5-2 0,-6-9-7,-4 3 1,2-11 1,-2 2 1,6-5 103,-6-1 0,5 3 38,-5-8 1,7 6-76,-2-5 1,-1-2 106,1-8 0,-6 2-76,1-7 0,-4 6 15,-6-1 1,-3 10-7,-6 5 1,-5 3-172,0 2 1,-7 1 14,2 3 1,-4-1-232,-1 7 108,-6-1 0,-2 10 69,-7 0 1,0 7 47,1-2 0,2 5 7,-3 5 1,4 10 78,-9 9 1,2 4-81,-1 1 1,1 2 61,-7 4 0,7 2-6,-1 7 1,-2 5 13,1 0 0,0 0-37,6-4 1,1-1 12,3 0 0,-3-2-19,3-3 1,2 4 11,-2-4 1,7-3-17,-2-2 0,-2-9 10,2-6 1,1-2 10,4-3 1,1-4-12,4 0 0,3-8-59,7-2 1,0-4 43,-1-10 0,8 1 9,2-12 1,-1 2 8,1-1 0,1-2-11,4 6 1,-4 0 43,-1 6 0,-6 4-43,2 0 0,-4 7 3,-1-2 1,0 3 27,-1 2 1,-4 2 38,0 3 1,-7 3-52,2 7 0,2-1-1,-3 1 1,1 5-19,-5-1 0,2 1 20,3-5 0,-3-1 4,2 1 0,3 0-8,-2-1 1,5-4 32,-5 0 1,6-7-2,-1 2 1,3-3 4,2-2 0,-1 0 22,1 0 1,0-7 8,-1-3 0,3-3-31,2-1 0,-2-1-5,2 0 1,2-4 96,-1-1 0,0-4-80,-6 4 1,1-4 92,0 4 0,-1-1-79,1 1 1,-5 4 1,0-4 0,-7 4-3,2 1-128,-3 0-11,-2 1 0,-7 6 73,-3 3 0,-3 3-57,-2 2 1,-1 5 63,-3 0 0,2 6-85,-2-1 1,2 8 49,3 2 1,0 1-5,5-2 0,-3-1 57,7 7 0,-4-7-39,4 1 1,0 3 22,5-3 0,0 1-14,0-5 0,0-1 27,0 1 0,6-2-23,4-3 0,3-2 16,2-3 0,4-3-13,1 2 1,5-2 22,-6-2 0,7-2-7,-1-2 1,1 0-13,-2-5 1,4-1 14,-3-5 1,-2 0-12,1 1 0,-6 1 12,2 3 0,-4-3-10,-1 3 0,-1-2-1,1 3 0,-5-3 0,0 7 0,-7-6-77,3 9 72,-6-4-88,0 6 1,0 11-14,0 4 1,0-2 62,0-3 19,0 0 1,0 4-16,0 1 1,5-5 72,0 0 1,7-7-42,-3 2 1,9-4 0,2-1 1,0-1 79,-6-4 1,3-2-43,2-3 0,-2-3 83,2 4 1,-2-6-95,-3-5 1,1 4 92,0-4 1,-2 2-46,-4-1 1,3 2 220,-7-2-252,0 3-15,-5 1 0,-2 2-25,-3 3 0,-3 2 53,-7 3 0,1 3-155,-1-3 1,-5 10 80,1 5 0,-3-2-252,3 2 1,1 0-48,-7 5 1,7-1-155,-1 1 1,4 0 474,5-1 0,-3 1 0,5 0 0</inkml:trace>
  <inkml:trace contextRef="#ctx0" brushRef="#br0" timeOffset="-166355.73">22534 4623 7569,'14'-8'0,"1"-4"-211,0 7 104,-7 0 54,5 5 1,-10 0 158,7 0-76,-7 0 38,4 0 0,-7 7-122,0 3 0,-7 3 101,-2 2 0,-5 6-67,0 3 0,-3 6 13,-2 4 37,-4-3 1,-1 13-106,-1 0 1,5 2 98,-4 8 1,6-7-109,-2 2 0,4-5 58,1-5 0,1-3-142,-1-6 0,2-2-77,3-4-177,4-3 422,6-6 0,6-7 0,2-1 0</inkml:trace>
  <inkml:trace contextRef="#ctx0" brushRef="#br0" timeOffset="-164921.73">22622 5049 7569,'0'15'-450,"6"-7"0,-4 5 242,3-3 491,-3 3-136,-2 2 1,0-1-124,0 1 15,-7 0 1,4 4-76,-7 1 1,5 0 78,-5-6 0,5 6-100,-4-1 1,4 1 92,-5-5 1,7 1-60,-2 4 36,3-4 1,2 5-15,0-6 1,7-7 14,2-3 0,9-3 4,2-2 0,4-2 64,-4-3 1,5-3-64,-6-7 0,6-4 56,-6-1 1,1 0-44,-5 6 0,-1-3 36,1-2 0,0 2-24,-1-2 1,-1 3 2,-3 1 0,2 5-38,-7 0 1,-1 7-102,-4-4 0,0 7 1,-1 12 51,-4 3 1,2 4-80,-7 1 1,7-4 93,-2 4 1,-2 1 9,2-1 0,0-1-2,5-4 1,0-5-4,0-1 0,2 0 62,3 0 0,-2 3-62,7-7 0,0 0 67,4-5 1,6 0-48,0 0 1,6-2 100,-2-3 0,-1 2-89,2-7 0,-2 2 68,1-2 1,2-8-60,-6 3 1,4-3 26,-4 4 1,4-1 13,-4 0 1,4-4-28,-4-1 0,5-6 35,-6 1 1,2-2-30,-1-3 1,-4-4 26,4 0 1,1-7-24,-1 2 1,-1-2 13,-4 2 0,1-2-63,4 7 0,-9-1 52,4 6 1,-5-1-118,0 1 0,-2 1 102,-3 4 1,-4 3-79,4 6 1,-5 5 57,-5 0 0,-3 7-104,-6-2 0,4 5 33,0 5 0,-1-2 25,-9 7 0,4 5 36,-4 4 1,4 6 8,1-6 1,0 8-68,1-3 1,-1 9 41,0 1 1,2 7-46,3-2 0,-3-1 44,3 1 0,2 0-16,-2 5 1,7-6 0,-2-4 0,4-3 35,1-2 1,0-4-12,0-1 0,0-6 1,0 2 0,1-5 3,4-6 0,3 3-11,7-7 1,0 0-81,-1-5 81,1 0 0,0 0 10,0 0 1,-1 0-34,1 0 33,0 0 1,-1-2 15,1-3 0,-2 2 2,-3-7 0,3 2 42,-3-2 0,3-3-57,2 3 0,-6-3 157,1-1-128,0-1 26,5 0-31,-7 0 0,0 7 28,-3 3-24,-3 4 0,4 7-1,-6 4 0,-2 3 2,-2 2 1,0 4-6,-6 1 1,6 5-9,-6-6 0,6 6-82,0-6 1,2 2-194,2-1 1,0-4 74,0 4 0,0-4 230,0-1-49,0 0 10,6-1 1,3-5 3,5-5 0,1-2-23,0-2 0,1-2 51,4-2 1,-4-5-42,4-5 0,-2-1 37,1 0 0,-3 1-30,4-1 0,-4 0 85,-1 1 1,0-1 9,0 0-45,-1 0 1,1 2-28,0 4 0,-6 0 41,1 4-9,-7 4 11,11-6-96,-13 7 1,11 2-7,-7 3 1,-1 3-14,-4 7 1,0-1 18,0 1 1,0 0-10,0 0 0,0-1 0,0 1 0,0-5 10,0 0-6,0-1 13,7 6 0,-4-7 16,7-3-13,0-3 1,5-4 57,-1-3 1,-4 2-1,0-7 1,0 5-40,4-5 24,1 1 1,0-6-21,-1 0 1,-4 5-14,0 1 26,-7 5-32,10-9 17,-4 12-4,-1-6 2,5 7-3,-5 0 0,2 0-31,-1 0 29,1 0 0,5 0 3,0 0 0,-1 0 6,1 0 0,0 0 1,-1 0 1,3-5-9,2 0 0,-2-4 33,2 4 1,3-7-25,-3 2 0,1-3 0,-6-1 0,1 2 102,0-3 1,0 9-92,-1-9 0,-1 4 48,-3-4 0,2 0-38,-8 1 0,1-1-17,-5 0 0,0 1 21,0-1 0,-1 2-119,-4 3 1,-10 2-66,-9 3 1,-9 5 106,-1 0 1,-7 7-205,2 7 0,-4 3 61,-1 2 1,7 2-33,2 4 0,6 3 67,4-4 0,4 2-178,6-1 0,1-2 131,-1-4 0,7-2 194,3 2 0,3-2 0,2-3 0,0 1 0,0 0 0</inkml:trace>
  <inkml:trace contextRef="#ctx0" brushRef="#br0" timeOffset="-164680.73">24165 5417 7569,'22'-15'0,"-5"0"0,8 1 0,-7 0-676,2 5 375,-4-4 176,-1 4 74,-1-5 0,1 4 96,0 0 0,-1 7 6,1-2 0,-5-2 23,0 3 63,-1-1-98,0 5 0,-1 1 22,-3 4 1,-2-2-7,7 7 1,-7 0-20,2 5 1,1-1 11,-1 1 1,2 1 3,-2 4 0,-4 1-11,4 4 0,-3 3 5,-2-4 0,-2 9 28,-3 1-48,4 7 8,-12-10 0,5 10 46,-7-7-184,0 0 135,0-4 1,-4-7-37,-1-4 0,1-4-100,4-5 0,0-4-56,1-6 67,-8 0 1,6-6 93,-4-4 0,-2-10 0,-1-3 0</inkml:trace>
  <inkml:trace contextRef="#ctx0" brushRef="#br0" timeOffset="-164440.73">24004 4535 7569,'0'14'-316,"0"1"-91,0-7 132,0 5 1631,0-11-4,0 4-1522,-7-6-180,5 0 0,-9-1 138,6-4 212,0 3 0,5-4 0,0 6 0</inkml:trace>
  <inkml:trace contextRef="#ctx0" brushRef="#br0" timeOffset="-162763.73">24930 5299 7569,'0'15'0,"0"-1"-515,0 1 353,0 0 0,0 0 288,0-1-14,0 1 1,-7 6-109,-3 4 0,2-2 41,-2 1 1,1 1-52,-6 4 1,-5 5 45,1 0 1,-1 1-140,5-6 0,1-4 84,-1-1 1,2-6-394,3 2 408,-3-4 0,5-1 0,-7-1 0</inkml:trace>
  <inkml:trace contextRef="#ctx0" brushRef="#br0" timeOffset="-162465.73">25253 5328 6755,'8'9'369,"-1"-3"-521,-7-6 0,0-6 0,0-3 0</inkml:trace>
  <inkml:trace contextRef="#ctx0" brushRef="#br0" timeOffset="-162264.73">25591 5240 7569,'0'10'-450,"0"0"112,0 0-19,0-2 80,0-2 527,0 1-173,0-6-389,0 6 312,7-7 0,1-7 0,7-1 0</inkml:trace>
  <inkml:trace contextRef="#ctx0" brushRef="#br0" timeOffset="-162022.73">26061 5167 7569,'9'0'-221,"-3"0"183,1 0 76,-6 0-121,6 0 0,-14-7 1,-1-1-1</inkml:trace>
  <inkml:trace contextRef="#ctx0" brushRef="#br0" timeOffset="-3.648">8349 10017 7569,'0'9'-1695,"0"-3"1688,0-6 7,0-13 1,0 10-2,7-10 54,-6 13 388,6 0-354,-7 6-22,0-4-40,0 11-8,0-5-15,0 7-18,0 0 53,0-1-32,0 1 10,0 0 0,0-1 4,0 1 0,0-5-8,0 0 1,0-1 5,0 6 0,0-5 5,0 0 0,0 0-1,0 4 0,0 1-12,0 0 9,6-1 1,-4 1-15,3 0 1,-4-1 9,-1 1 0,2 0-49,3-1 45,-3 1 0,4 0-14,-6 0 0,2 4 9,3 1 0,-4-1-4,4-4 1,-3 1-4,-2 4 1,0-2 5,0 6 0,0-4-10,0 5 0,0-6 9,0 6 1,0-7 3,0 1 0,0 2-4,0-1 1,0 0 20,0-6 0,0 1-19,0 0 1,2-1 1,2 1 0,-2-5-12,3 0 1,-3 0 11,-2 4 0,1-4-26,4 0 1,-3 0 21,3 4 1,-4-4-19,-1 0 0,2-2 7,3 2 0,-4 3 1,6-5 5,-7 7 0,5-5 0,0-1 0,0-4-4,-5 5 0,5-5-1,-1 5-108,1-7 103,2 10-218,-5-11 212,11 4 0,-12-4-69,4 3 1,-2-3 86,2 2 0,-3-2 0,4-2 0</inkml:trace>
  <inkml:trace contextRef="#ctx0" brushRef="#br0" timeOffset="-3.648">8864 10929 6439,'8'0'-74,"-2"0"1001,-6 0-864,-6 6 0,2-4-10,-5 3 1,4-4 2,-5-1 1,5 2-95,-5 3 1,5-3 84,-4 3 0,4-2-142,-5 2 130,0-4 0,-5 11-30,1-7 0,-1 1 6,0-1 1,5-3-21,1 3 1,-1-2 7,-5 2 0,0-4-2,1 4 1,-1-3-9,0-2 20,1 0 0,-1 0-33,0 0 30,1 0 1,-1 0-17,0 0 0,5 0 10,1 0 1,4 2-2,-5 2 0,5-2-1,-5 3 1,5-3-5,-5-2-40,7 6 1,-5-4 40,3 3-65,4-4 1,-11 1 56,7 3 1,-1-3-10,1 2 0,1-2-21,-5-2 33,5 7 1,-4-6-50,3 4 13,4-3-403,-6-2 449,7-7 0,7-1 0,1-7 0</inkml:trace>
  <inkml:trace contextRef="#ctx0" brushRef="#br0" timeOffset="-3.648">8276 10929 6259,'0'-8'-46,"0"1"1,0 5 82,0-2 47,0 2-51,0-5 0,-2 2-2,-3 1 1,3-3-5,-2 2 0,0 2 5,-1-7 0,4 5-15,-4-5 0,2 2 11,-2-2 1,1-3-15,-5 4 1,5 0 8,-1 0 1,-1-1-7,1-5 1,-5 0-10,5 1 1,-4-1-6,4 0 1,-7-4 13,2-1 1,-1-1 3,1 1 0,-3 4-19,3-4 1,-3 4 11,-1 1 0,4-1-1,0-4 0,0 7-1,-5-6 1,6 11 4,-1-7 0,0 3-16,-5-2 1,6-1-4,-1 0 1,0 1 13,-5-1 1,5 0 0,1 0 0,0 1 0,0-1 1,-4 0 0,3 1 0,-2-1-15,3 0 0,-3 1 10,7-1 0,-6 0-33,1 1 1,2-1 17,-2 0 1,7 0-4,-2 1 0,-2-1 23,2 0 1,-4 1-3,4-1 0,-2 2 64,2 3 1,2-3-69,-7 3 0,7-3 40,-2-2-31,-3 1 1,1-1-32,-2 0 0,-3 1-17,7-1 0,-5 0-9,6 1 0,-6 4 25,5 0-4,-7 0 1,9-5 40,-7 1 1,7 4-35,-2 0 1,-1 5 42,1-5 1,-2 6-30,2-6 17,4 0 2,-12-5-8,11 1 1,-9-1-45,6 0 7,0 7 0,3-5 16,-3 3 0,4 2-3,-4-2 18,3 7 1,-3-10-13,0 3 9,0 3 0,0-6-15,1 4 1,-3 2-12,2 2-13,3-3-10,-11 0 32,12-7 1,-7 7-14,3 3 38,3-3-35,-4 6 34,6-4 1,-2 6-11,-3 0 9,3-7-30,-4 6 1,4-6-2,-3 7 1,4-2-85,-4-2 82,3 2 36,2-5-27,0 1 0,0 3 44,0-7 26,-6 6 15,4-2-91,-5-1 16,7 6 0,0-7-299,0 3 200,0 3 0,-4-6-131,-1 3 86,0 3 75,5-4 1,0 6-1</inkml:trace>
  <inkml:trace contextRef="#ctx0" brushRef="#br0" timeOffset="-3.648">8555 7989 5964,'0'8'245,"0"-1"-191,0-7-7,0 6-20,0-4 1,-2 4-1,-3-6 29,4 0 422,-6 0-396,1 0-22,4 0 1,-6 0 36,3 0-96,3 7 0,-6-5 47,3 2 0,2 0-66,-7 1 0,5-4 17,-5 4 0,6-2-11,-6 2-25,0-3 0,-3 6 52,3-3 0,-3-3-62,3 3 53,-3 3 0,-2-7-9,1 4 0,-1 2 3,0-2-5,1 6 1,-1-8 4,0 7 1,2-5 0,3 5-4,-3-7 6,5 10-5,-6-5 1,-1 5 3,0-3 6,0 3 0,1-6-7,-1 3 0,2-2 17,3-3 0,-3-2-14,3 7-4,4-7 2,-7 4 1,6-6-5,-3 4 1,-3-3 5,3 3 1,2-2-6,-1 2 1,4-4 3,-5 4 0,5-3-14,-5-2 14,7 6-2,-10-4-9,11 5 13,-11-1 1,5-4 1,-7 11 1,1-10-7,-1 7 0,5-7-2,0 2 3,0 3 0,-4-6-4,-1 3 1,5 1 5,0-1-9,7 0 1,-10-5-2,11 0 4,-11 7 1,12-6 1,-7 6 0,3-7-1,3 0 0,-6 1 3,3 4-3,3-3 2,-4 5 0,6-6-1,0 4 0,-7-3 0,6 4 0,-6-6 2,1 7-2,4-6 0,-5 8 0,7-5 0,-1-2 0,-4 3 0,3-3 0,-4-2 0,1 1 0,0 4 0,0-3 0,5 4 0,-6-6 0,4 7 0,-5-6-15,7 6-65,0-7 69,-6 0-165,4 0 146,-4 7-253,6-6 119,0 6 0,-7-7 0,-1 0 0</inkml:trace>
  <inkml:trace contextRef="#ctx0" brushRef="#br0" timeOffset="-3.648">10201 7357 6083,'0'8'134,"0"-1"8,0-7-129,0 6-2,0-4 10,0 4-29,7-6 15,-6 0 1,8 0 8,-5 0-10,-2 0 0,11 0-3,-3 0 1,-2-1 22,2-4 1,-5 3 2,5-3 1,-1 2-23,6-2 1,-5 3 2,0-2 0,-1 2-3,6 2 1,0-2 4,0-3 1,1 4-28,3-4 0,-2 3 26,2 2 1,-1-1-28,2-4 1,-4 3-25,4-3 0,-4-1-7,-1 1 1,0 0-2,-1 5 1,1-2-210,0-3 257,-1 4 0,1-12 0,0 4 0</inkml:trace>
  <inkml:trace contextRef="#ctx0" brushRef="#br0" timeOffset="-3.648">11407 8871 6491,'8'2'-179,"-3"2"273,-4-2-114,-1 5 21,7-7 43,-6 0 10,6 0 3,-20 0-42,10-7 1,-15-1 58,13-7 0,0 5-52,5 1 1,-5-1 69,0-5 1,-2 0-65,3 1 1,0-1 1,-5 0 0,4-1-1,-5-4 0,2 4 2,-2-4 1,-2 4-69,8 1 1,-8-4 64,2-1 1,2 1-75,-2 4 1,5 0 56,-4 1 0,4-1 0,-5 0-1,2 0-1,-2 1 0,-3 1 2,3 3 1,2-3-7,-2 3 0,0-5 1,-4-4 1,-1 2-7,0-2 0,1-2 11,-1 1 1,0-5-67,0 6 1,1-7 55,-1 1 0,0 2-30,1-1 1,4 4 33,0-4 1,2 6 3,-2-2 0,-1 4 24,6 1 1,-5 0 6,5 1 1,-5-1-57,5 0 1,-6 1 25,1-1 0,2 5-49,-2 0 1,5 1 49,-5-6 1,6 2-57,-6 3 1,5-3 52,-5 3 0,7 2-6,-2-2 0,-2 0 24,2-4 0,-4 4 6,4 0 1,-2 0 4,2-4 0,2 4-26,-7 0 0,7 0-11,-2-5 1,-1 6 16,1-1 0,-5 0-34,5-5 1,-2 2 20,3 3 1,2-3-7,-3 4 0,3 0 0,2 0 1,-5 4 0,1-5 0,-1 5 22,5-5 1,-2 5-17,-3-4 0,3-1 1,-4-5 0,1 0-11,0 1 0,-1 4-22,1 0 0,3 5-5,-3-5 0,2 5 17,-2-4 0,3 4-6,-3-5 0,4 5 19,1-5 1,-5 5-13,0-4 1,0 4 38,5-5 0,-1 5-46,-4-5 39,3 0 0,-6-4-16,3-1 1,3 5 3,-3 0 1,-1 1-6,1-6 1,-2 5-4,3 0 1,2 5-2,-3-4 1,-2 4 2,3-5 0,-1 5-2,5-5 1,-5 5-1,0-5 1,-2 7-59,2-2-14,4-3-10,-6 7 28,1-6-10,4 7 81,-4-7-58,6 6-479,0-6 327,0 20 195,0-9 0,-7 9 0,5-7 0,-4 2 0</inkml:trace>
  <inkml:trace contextRef="#ctx0" brushRef="#br0" timeOffset="-3.648">8819 10914 7569,'0'8'-1290,"0"0"1027,0-3 311,0-3-56,7 4 4,-5-6-20,4 7 19,-6-5 0,2 4 17,3-6-17,-4 7 0,6-4 137,-7 7-115,6-7 5,-4 4 20,5-1 5,-7-4 1329,0 4-1297,-7-6-53,5 0 0,-6 0-17,3 0-11,4 0 1,-7 0-4,3 0-8,3 0 1,-6 0-49,3 0 68,3 0 1,-6 0-17,3 0 1,4 2 4,-4 3 15,-3-4 1,4 6 8,-6-7 6,7 0-11,-10 0-6,5 0 0,-2-2-20,0-3 18,1 4 0,-1-6-15,0 7 0,5-5 17,-5 0-40,7 1 0,-5 4-4,3 0-7,3 0 18,-4 0-4,-1 0 35,6 0 0,-8 0-28,5 0 33,2 0 0,-6 0-25,3 0 12,3 0 0,-6 0-28,3 0 0,2 0-3,-7 0 0,5 0-31,-5 0 1,5-5-126,-4 0 0,4-2-28,-5 2 0,0 4 91,-5-4 1,6 2-186,-1-2 310,0 3 0,-5-5 0,1 7 0</inkml:trace>
  <inkml:trace contextRef="#ctx0" brushRef="#br0" timeOffset="-3.648">8334 10899 7569,'7'9'-711,"-5"-3"701,11 1 1,-10-6-209,7 4 219,-7-3 0,5-2-70,-3 0 1,-2 0 63,7 0 1,-5 0-43,5 0 0,-5 0 93,4 0 0,-4 1-16,5 4 0,-5-3 4,5 3 0,-5-2 10,5 2 1,-6-3 8,6 3 16,-6-4-19,9-1 20,-5 0-7,6 0 15,1 0-42,0 0 1,0 0-4,-1 0-16,-6 0 0,6 0-19,-5 0 0,-1 0-1,2 0 1,-5 0-29,5 0 0,-5 5 45,5 0 1,-5 1-25,4-1 1,-4-3 10,5 3 0,-5-2-21,5 2 0,-5-3 37,4 3 3,-5-4 11,9 6-22,-5-6 1,2 6 118,0-7-104,-7 0 35,10 0-49,-5 0 0,2 0 16,0 0-22,-7 0-11,10 0 0,-10 0-14,7 0 0,-5 5 35,5 0-48,-7 0 31,10 1 3,-11-4 13,11 4 5,-12-6-14,6 0 3,-1 0-15,-4 0 13,5-6-13,-7 4 6,6-4 0,-4 6 1,4-2-3,-6-3 1,0 3-194,0-4-236,0-1 144,0 6 289,0-12 0,-6 11 0,-2-4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6T11:37:42.967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0 221 7059,'8'0'0,"-1"0"157,-7 0-121,6-6 0,-4-3 57,3-5 1,3 4-64,2 0 0,-2 0 51,2-4 1,-5-1-55,5 0 0,1 0 45,9 1 0,-2-1-40,6 0 1,-4 2-3,4 3 1,2-3-5,9 4 1,-4 2-50,3 2 1,-5 4 68,-4 1 1,1 0-72,-6 0 1,-1 8 54,-4 6 0,-7 6-58,-3 5 0,-3 7 48,-2-2 0,-2 9-56,-3 0 0,-3 3 38,-7 3 0,-8-1-1,-6 0 0,-2-2-217,-8-3 0,0-8-76,-6-6 292,1-7 0,0 3 0,0-6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6T11:38:27.440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250 89 6995,'8'8'-48,"-1"-2"0,-14-6 90,-2 0 1,-5 2 21,0 3 1,-1-3-70,0 2 0,-1 0 35,-4 1 1,4 3-52,-3 6 1,2 1 12,3 0 1,-1 4-6,0 1 0,0 1-28,1-1 0,4-4 50,0 4 0,7 1-36,-2-1 1,3-1 30,2-4-10,0 0 1,2-2 2,3-3 1,3 1-2,7-6 0,4 0 5,1-5 1,6-5 0,-1 0 1,2-8 28,3-2 0,-1-1-29,0-9 1,-1 6 76,-3-6 0,-4 1-67,-6-6 0,-1 6 81,1-1 0,-7 2-66,-3-1 1,-3-2-1,-2 6 1,0-4-11,0 4 1,-8 5 3,-7 6 0,-1 5-344,-9 0 159,1 2-20,-6 2 184,1 0 0,-1 6 0,1 3 0</inkml:trace>
  <inkml:trace contextRef="#ctx0" brushRef="#br0" timeOffset="323">397 588 7569,'-10'0'0,"1"0"0,4 0-646,-5 0 442,7 0 1,-10-6 342,3-4-22,-3 4 1,0-7-158,3 3 0,-3-8 87,3-2 0,-1-1-165,1 1 1,-3 4 90,3-4 1,2-1 26,-2 2 0,7-8 0,-4 5 0</inkml:trace>
  <inkml:trace contextRef="#ctx0" brushRef="#br0" timeOffset="1963">618 45 7569,'8'0'-1372,"5"0"1667,-11 0-176,11 0 5,-12 0 78,6 0-206,-7 6 46,0-4 0,0 11-28,0-3 1,-7 8-2,-3 1 0,2 6-7,-2-6 1,6 6-14,-6-6 1,7 6 20,-2-6 0,-2 1-6,2-5 0,0 4-21,5 1 13,0-7 0,0 0 11,0-3 0,0-2-3,0 2 1,7-7-16,3 2 1,3-3 18,1-2 1,1-2 14,0-3 0,-1 2-15,1-7 0,5 0 3,-1-4 1,1-1-5,-5 0 0,4 0 1,1 1 0,-2-3 7,-8-2 1,3 2-1,-4-2 1,0 3 36,0 1-38,-5 0 0,7 0-31,-6 1 43,0 6-120,-5 1 29,0 7 1,-5 7 22,0 2 0,0 4 27,5 2 0,0 0-37,0 0 0,-5-1 1,0 1 53,1 0 0,5-1-29,4 1 1,-2-7 47,7-3 1,-3 2-22,7-2 1,-2-1 2,7-4 0,-1 0 6,2 0 0,-4 0-15,4 0 1,-2 0 14,1 0 1,-2 0-14,2 0 1,-2-4 1,-3-1 0,1-2-1,0 2 1,0 4 7,-1-4 1,-4-2 2,0 2 0,0-5 1,4 6 1,-1-8-2,-3 2 1,3-3 0,-3-1 1,1-1 8,-1 0 1,2 0-14,-7 1 1,4-1 11,-4 0 1,2 1 4,-2-1 59,-4 0 0,6 1-37,-7-1-18,0 7 0,-2-4-44,-3 7 0,-3 0 37,-6 5 1,4 0-50,0 0 0,0 0 42,-5 0 1,1 7-73,-1 3 1,0 3 59,1 2 1,-1-1-52,0 1 1,5 1 33,1 4 1,4-4-5,-5 4 0,7-2-1,-2 1 1,3-2 4,2 2 1,0-2-6,0-3 1,0-4 3,0 0 1,2-2 19,3 2 1,1-2-18,4-3 0,8-3 13,-3 3 1,3-4 15,-4-1 1,3 0 1,2 0 0,-2 0-9,2 0 0,-1-1-11,2-4 1,-4 3 76,4-3 0,-4-1-66,-1 1 1,-1-2 35,1 2 1,0 2-25,0-7 1,-2 5 9,-4-5 0,4 6-32,-3-6 1,2 0-3,-3-5 0,5 1-25,-5-1 1,0 0 39,0 0 0,-4 2-27,5 4 18,-7-4-40,10 4 36,-11 1 0,6 2-15,-3 6 14,-3 0 0,4 1-43,-6 4 0,0-2-72,0 7 105,0 0 0,0 5-34,0-1 1,0 1 25,0 0 1,0 0-11,0-1 1,0-2 0,0 2 1,0-7 47,0 8 0,7-4-13,3 4 0,-2-5 8,2-1 1,-1-5 5,6 1 1,0 1-26,-1-1 0,1 0 13,0-5 1,-1 0-9,1 0 0,0-5 31,0 0 1,-1-6-30,1 1 1,-2 2 80,-3-2-57,3 0 0,-10-5 5,7 1 0,-7 4 32,2 0-44,3 0 1,-6-4-40,3-1 0,1 5 58,-1 0-89,0 7 70,-5-4-125,0 7 41,0 14 1,0-10 52,0 11 1,2-5-15,3 0 1,-4 3 8,4-3 0,-3 3 4,-2 1 1,0 1-7,0 0 0,0-1 19,0 1 1,2-2-4,2-3 0,-2 3 5,3-3 1,-2-2 5,2 2-16,3 0 0,7-2 24,0-3 1,-1-4-21,1-1 1,5 0 57,-1 0 0,6 0-51,-6 0 0,6-6 38,-6-4 0,8 2-9,-3-2 0,-1 0 1,1-4 1,-1 0-33,2 5 1,-2-4 1,-4 3 1,-1-3 10,7-2 1,-9 0-1,-1 1 0,-1-1 8,-4 0 1,-2 1-10,2-1 0,-6 0 66,0 0-64,-2 1-2,5-1 3,-6 0-108,6 1 107,-7-1 1,-7 7-74,-3 3 1,2 3 58,-2 2 0,1 5-55,-6 0 0,0 5 42,1-5 0,-1 6-18,0-1 0,0 3 15,1 2 0,-1-5 2,0-1 0,6 1 16,-1 5 0,5 1-19,-5 4 1,7-4 26,-2 4 1,3-4-23,2-1 0,0-1 19,0 1 1,7-5-15,3 0 1,9-2 35,6 2 0,2-2 1,3-3 0,1-4 4,3 4 0,-3-3-12,4-2 0,2 0-10,2 0 0,4 0-129,1 0 1,0-5 80,0 0 0,0-1-605,0 1 638,-6-3 0,4-7 0,-4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6T10:05:10.962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0 574 7569,'0'8'-965,"7"-1"902,-6-7 386,12 0-303,-4 0 1,5-7-2,1-3 1,0-3 20,-1-2 0,3-7-4,2-8 1,2-1-114,4-8 106,3 0 1,-5-5-57,6 0 0,0 4 60,1 1 0,-6 6-106,1-1 1,-6 5 82,6 4 0,-2-1-104,1 7 1,2-1 89,-6 5 0,4 7-54,-4 3 1,0 4 45,-6 1 0,1 1-5,0 4 0,-7 8-48,-3 7 0,-4 6 40,-1-2 0,-1 9-66,-4 1 0,-2 2 62,-2-1 1,-4 1-27,3 3 1,2 2 17,-2-7 0,2 5 10,-2-5 0,3-4 15,7-6 0,0-6-1,0 2 35,0-10-47,0-4 1,7-12 114,3-4 1,-2-10-95,2-4 1,-1-4 95,6-1 1,0-4-82,-1 3 1,-5-2 41,-4 7 1,1 4-10,-1 1 1,-2 6-1,-8 4 1,-4 3 18,-11 7 0,2 0-29,-7 0 1,-1 5 9,-8 0 0,3 7-11,-3-3 1,3 5-22,1 0 0,1-4 23,0 0 1,-6-5-116,1 5 1,0-7 26,4 2 0,6-4-244,-1-1 297,7 0 0,-3-6 0,6-2 0</inkml:trace>
  <inkml:trace contextRef="#ctx0" brushRef="#br0" timeOffset="275">809 633 7569,'6'-15'-551,"9"-6"1,-2 4 703,6-2-104,-5-11 0,7 4 65,-7-13 0,1 0-32,0-5 0,0-5-141,-1 0 0,-4 5 78,0 4 1,-7 8-220,2-3 0,-3 6-50,-2 5 250,0 2 0,0 8 0,0-1 0</inkml:trace>
  <inkml:trace contextRef="#ctx0" brushRef="#br0" timeOffset="582">911 603 7569,'15'0'-134,"0"0"0,0 0-363,-1 0 421,1 0-19,6 0 68,-4 0 0,12-5 80,0 0 0,2-6 3,9 1 1,-6-8 45,5-1-131,-6-8 68,9 11 1,-11-12 11,4 4 1,-9-4-2,-2-1 1,-8 1 125,-1 3-138,-7-2 0,-8 10-10,0-2 1,-13 2 18,-6 3 1,-9 1-106,-6 3 30,-4-3 1,-6 11-14,0-3 0,0 4-153,0 1 1,1 0 118,4 0 75,3 0 0,0 0 0,-1 0 0</inkml:trace>
  <inkml:trace contextRef="#ctx0" brushRef="#br0" timeOffset="924">1735 647 7569,'14'0'0,"-6"-6"-388,6-2 257,-6-1 116,0-4 1,3 5 64,-6-6 0,5-1 18,-5 0 0,5-4-70,-5-1 1,6-6 54,-1 1 0,-2-7-8,2-3 1,-2-1-56,2 2 63,3 3 1,-10-10-160,7 7 0,-7 0 46,2 4 1,2 2-173,-2 4 1,-1-2 91,-4 6 0,0 1 140,0 4 0,7 0 0,1 1 0</inkml:trace>
  <inkml:trace contextRef="#ctx0" brushRef="#br0" timeOffset="1121">2205 89 7569,'8'6'-877,"-1"-4"1172,-7 4-124,0-6 0,-7-1-82,-3-4 1,-3-3-1,-1-7 1,-13 5 53,-2 0-220,-10 1 147,1 0 1,-7-2-197,-4 6 82,-4 0 1,-5 5-89,-1 0 1,-2 2 131,-2 3 0,2 3 0,-4 7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6T11:38:30.902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15 1 7569,'0'14'-289,"0"1"221,0 0 49,0-7-385,0-1 176,0-7 228,-6 0 0,4-7 0,-4-1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6T11:38:31.065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45 0 7569,'-8'7'-417,"3"3"206,-4-4 119,8 1 92,-6-7 0,1 6 0,-2 2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6T11:38:23.980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235 1073 6578,'2'9'-189,"3"-4"1,-2-4 371,7-1 0,-5 0-97,5 0 0,-2-6-2,2-4 1,3-3-48,-3-2 0,4-1 49,6-4 1,-2 2-58,6-6-6,1-1 0,-1-4 1,-1-1 28,-2 1 1,4 0-2,-5-1 1,-1 6-16,-4-1 0,0 1-37,-1-6 0,-4 2-6,0 4 1,-7 3 68,2 6-141,-3 0 0,-2 6 22,0-1 0,-7 8 62,-3 2 0,-4 7-114,-6 7 1,4 8 90,-4 2 1,-1 4-64,1 1 0,-4 2 45,4 4 0,1-3 20,4 7-6,-6 1 1,4-1 0,-2 0 44,2 2 0,3 1-25,-1 2 1,0 7-19,1 3 0,-1-3-10,0-2 1,-4 1 20,-1-1 1,-5-1-60,6-9 0,-6 2 49,6-7 0,-6-1-102,6-9 0,-1-3 52,5-6-257,1 0 326,-1-7 0,7-2 0,1-6 0</inkml:trace>
  <inkml:trace contextRef="#ctx0" brushRef="#br0" timeOffset="967">588 971 7569,'8'0'-1458,"5"6"1644,-4-4-80,5 4 0,-4-6-68,0 0 1,0-1-9,4-4 0,1-2-76,0-3 76,0-3 0,-1 5 31,1-7 1,-2 6-24,-3-1 0,3 0 13,-3-5 1,-2 2-10,2 3 0,-5-3 74,4 4-34,-5-4-113,2-2 21,-6 0 46,0 7 0,-1 1-89,-4 7 1,-8 5 69,-7 0 0,-1 8-111,1 2 1,-1 0 92,-4 4 1,-1-1-94,7 2 0,-1-4 76,5 4 0,2-2-10,3 1 1,-1-2 43,6 2 0,0-2-36,5-3 1,0 1 22,0 0 0,7-5-19,3-1 1,4-5 83,6 1 1,-2-4-72,6-1 0,1-1 86,4-4 1,-4 1-49,-1-5 1,-4-1 0,4-5 1,-6 0-4,2 1 1,-4-1-8,-1 0 0,0 1 34,-1-1-36,1 0 1,0 0-30,-1 1 0,-4 1 27,0 3 0,-5-2-33,5 8 51,-7-8-104,4 10-37,-7-4 111,0 6-97,0 13 1,-5-3 76,0 9 1,0-7-25,5-2 0,-5-1 15,0 6 1,0-5 33,5 0 0,0-5-25,0 4 0,5-4 2,0 5 0,1-5 30,-1 5 1,4-7-32,5 2 1,1-3 53,0-2 0,-1 0-43,1 0 1,5 0 34,-1 0 0,2-2-30,-1-3 1,-4-1 35,4-4 0,-2-3-28,2 3 0,-4-5 18,3-4 0,-1 2-3,2-2 1,-2-4-10,7-2 1,-6-4 35,6-5 1,-6 1-35,6-6 0,-7 0 50,1-6 1,-2 6-44,-3 0 0,1 5-38,0-5 1,-2 8 0,-3 1 0,1 2-10,-6 9 1,1-1-166,-1 5 202,-3 7-4,5 2 1,-7 7-25,0 4 1,-2 3-77,-3 7 0,2 6 66,-7 4 1,0 8-97,-5 1 0,2 7 86,4-2 1,-5 3-59,5 2 0,-3 1 68,2-1 1,-3-5-24,4 0 0,-3-6 37,2 1 1,-3-3-37,3-2 0,4-1 30,1-3-37,-3 2 108,6-10 0,-3-2-49,10-11 0,3-10 6,7-9 1,6-8 69,4-11 0,-2-4-83,1-6 0,6-1 11,4-4 0,2 1-2,-2-6 1,-3 7-113,3-2 1,2 10 105,-1 5 1,-1 2-127,-5 3 0,-1 6-24,-3 4 0,-4 7 142,-6 2 0,-1 7 0,1-3 0</inkml:trace>
  <inkml:trace contextRef="#ctx0" brushRef="#br0" timeOffset="1976">1764 838 7569,'15'7'-392,"0"1"1,1 2 0,2-2 444,1-2 0,6 1 32,-5-2 0,4-3 80,-4 2 0,6-2-95,-2-2 1,-2-2-46,-3-2 0,-3 0 9,-1-6 0,-5 2-5,0-2 0,-7-3 32,2 4 46,-3 2-109,-2-6 0,-2 6 49,-3-2 0,-3 2-61,-7 7 1,0 0 47,1 0 1,-6 0-100,1 0 1,-6 2 44,5 3 0,-4-2-94,4 7 1,1 0 60,4 4 0,0 1-17,1 0 1,4-1 29,0 1 1,7 0 4,-2-1 1,3 1 62,2 0 0,2-2-59,3-3 1,3 1 37,7-6 0,4 5 25,1-5 0,6 0 11,-1-5 1,7-2 58,2-3 1,1-1-91,-6-4 0,1-8 37,-1 3 0,0-4-25,1-1 0,-2-1 16,-4-4 0,9-7-11,-4 2 0,5-7 30,1 2 1,-3-7-21,8-2 1,-8-5 2,3-5 0,0 3 16,0 7 0,-3 0-23,-7 0 1,-4 6-55,-6 4 0,-2 5 96,-3 4-243,3-3 148,-12 12 1,-1 1-81,-9 10 1,-6 5 50,-5 5 1,-3 10-54,-6 10 61,0 2 0,-1 9 1,1 3-22,-1 4 0,3 1-10,2 0 0,-1 5 28,6 0 0,1 0 37,4-5 0,0-1-34,1-4 1,4 2 66,0-7 1,7-5-26,-2-4 0,3-7 19,2 1 6,7-2 1,6-9-38,7-3 1,6-4 13,-2-1 0,4-6-5,1-4 0,1-3 10,-1-2 1,-4 2-9,-1 3 0,1-3 0,4 4 0,-6-4 6,-3-2 0,-4 2 1,-1 3 0,-1-1 36,1 6-38,-7-7-10,5 11 14,-11-6-11,4 7 0,-6 7 7,0 2 0,-5 6-83,1 5 1,-3-4 49,2 4 1,3-4-9,-2-1 0,2-1 53,2 1 0,2-7-34,2-3 1,0-3 45,6-2 0,-1 0-41,6 0 1,5-2 84,-1-3 1,6-3-73,-6-7 1,3 1 40,-3-1 0,2-5-15,4 1 0,-4-1 6,-6 5 0,3 6 30,-4-1 1,4 2-13,-8-2 19,-3 3-14,6 7-88,-12 0 57,6 0 1,-12 7-122,0 3 0,-6 8 55,1 1 1,-3 7-10,-2-1 1,1 3 11,-1 1 1,-5 7 18,1 3 0,-3 4-21,3 1 1,-2 6 9,-4 4 1,-3 5 30,4 5 1,-9-4-27,-1 4 0,-9-4-140,-1-1 1,2 0 101,-2 0 1,6-9-4,9-6 0,-1-6-68,1-9 1,6-6 58,3-3 1,9-5-64,1-6 1,2-15 135,6-7 0,2-10 0,0 3 0,0-3 0,0-3 0</inkml:trace>
  <inkml:trace contextRef="#ctx0" brushRef="#br0" timeOffset="2718">3337 544 7569,'16'-14'-574,"9"-1"1,-10-1 625,1-4 0,2-3-10,1-6 0,-1-7 69,7-3 0,-2 1-95,1-1 1,2 1-6,-6-1 0,1 1 17,-1 4 0,-9 5 19,4-1 1,-10 3-117,0 7 105,-4 7 1,-2 6-127,-4 7 103,-10 13 1,-6 5 0,-5 17-153,1 4 132,-6 3 1,0 9 0,-1 3-23,5 3 0,0 4-31,2 2 1,-1-1 43,2 7 0,-4-9-9,3-1 1,-1-2 5,2-8 1,1-1 33,3-9 0,5-3-33,1-7 1,-1-4 40,5-1 1,4-11-16,1 2-1,3-10 0,9-5-4,3-10 1,8-8-4,1-2 0,7-6 22,-1 2 1,-2-9-21,1-1 1,-4 1-3,4 9 0,-4-2 3,4 6 0,-6 0 6,2 6 1,1 1 17,-1 3 1,-6 3 32,-4 7-15,0 0 1,3 2-31,-3 3 0,1-2 13,-6 7-10,0 0 0,-3 4-22,3 1 23,-4 0 1,7-2-4,-3-3-11,-3 3-11,11-5 28,-5 7 0,5-1-14,-3 1 1,3-5-18,-3 0 0,5-6 19,4 6 0,-2-6 5,2 0 0,2 3-6,-1-2 0,4 0 26,-4-5 1,0 0-3,-6 0 1,1 0 3,0 0 1,4-7-36,1-3 1,0-4 16,-6-6 0,-4 4-7,0-4 0,-2-1 8,2 1 1,1 1 27,-6 4 0,0 0-29,-5 1 0,-2 1-28,-2 3 1,-5 2 15,-5 3 0,-3 3-1,-2-3 1,1 5-67,-7 5 1,2-2 70,-1 7 0,-2 0-100,6 5 0,1 1 79,4 4 1,0-4-59,0 4 1,7 1 43,3-2 0,4 6 26,1-6 1,1 1-19,4-5 0,10-1 5,10 1 1,4-5-81,5 0 1,4-7 71,6 2 1,0-5 18,0-5 0,7-10 0,1-8 0</inkml:trace>
  <inkml:trace contextRef="#ctx0" brushRef="#br0" timeOffset="6587">1264 45 7569,'0'22'-423,"0"0"0,-4-8 386,-1 1 1,-2-7 243,2-3 1,4-2-277,-4 2-14,3-3-87,2 4 1,7-17-173,2-4 342,4-3 0,15-3 0,3-2 0</inkml:trace>
  <inkml:trace contextRef="#ctx0" brushRef="#br0" timeOffset="10514">882 2661 7124,'10'0'-404,"0"0"1,0 0 295,4 0 1,-4 0 306,0 0 1,0-7-30,4-2 0,1 0-110,0 0 1,0-3 3,-1-7 0,6 2-33,-1-2 1,6-4 62,-5-2 1,6-2-48,-2-3 0,4-4 28,1 0 0,-4-1-26,-1 6 0,1-5-6,4-1 1,-6 1-31,-3 5 1,-4 4 0,-1 1 1,-7 6-90,-3-2 1,-4 4 104,-1 1 1,-1 5-128,-4 0 1,2 7 65,-7-2 0,-5 4-55,-4 1 1,-6 0 32,5 0 1,-6 4 0,2 1 1,1 7 17,-2-2 1,3 3-6,-3 1 0,-1 6 4,6 0 0,-4 4 1,4-4 0,1 6 31,4-2 0,0 4-25,1 1 0,-1 2 36,0 4 0,7-4-26,3 3 1,-1-3 27,1-1 0,0-6 12,5 1 0,6-7-36,4 1 1,3-3 13,2-1 1,1-2-7,4-3 0,3-3 20,6-7 0,0 0-17,1 0 1,1 0 15,3 0 1,-1-7 1,6-3 1,-5 2 0,6-2 0,-8 0 24,2-4 1,-7-1 5,-3 0 0,-6 1 24,2-1 0,-4-5-47,-1 1 0,-1-1 34,1 5 1,-2 1-26,-3-1 1,1 0 49,-6 1 1,5 4-31,-5 0-1,0 0-94,-5-4 0,-2 4 75,-3 0 0,2 7-91,-7-2 0,1 3 76,-6 2 1,0 0-103,0 0 1,1 0 82,-1 0 0,0 7-49,1 2 1,-1 5 17,0 0 0,1 3-3,-1 2 1,5-2 32,0 2 1,5 2-19,-4-1 0,5 0 28,-1-6 1,4 3-27,1 2 1,1-7 36,4 2-28,3-2 1,9 1-2,2-3 0,-2-4 7,2-6 1,-1 0 0,2 0 1,3 0 11,6 0 1,1 0-17,-1 0 0,0-6 47,1-4 1,4 2-43,0-2 0,5 0 64,-4-5 0,1-1-53,-2-4 1,-3 4 45,3-4 1,-3-1-39,-1 2 1,-7-6 35,-4 6 0,-2-1-14,-3 5 1,-1 5 0,-3 1 0,2-1 92,-8-5-96,1 0 0,-5 6-45,0-1 1,0 5 41,0-5 0,-6 7-83,-4-2 1,-5 3 12,-4 2 1,1 5-10,-7 0 0,1 7-34,-6-3 0,6 4 71,-1 2 1,6-2-33,-6-3 0,7 3 14,-1-3 1,7 3 12,2 2 1,7-1-12,-2 1 1,4 0 33,1-1-15,0 1 1,6 0 3,4 0 1,5-6 12,4 1 0,4-7-20,7 2 1,-1 2 12,0-2 0,1 0-11,-1-5 0,-1 0 17,-4 0 0,4-7-14,-3-3 0,1 2 19,-2-2 1,2 5 15,-6-4 0,5 0 5,-6 0 1,6-4-1,-6 3 1,1-2-25,-5 3 1,-1-4-18,1 3 0,-2 2 21,-3-2 0,1 5-49,-6-5 57,7 7-57,-11-4-4,6 7-10,-7 0-56,0 7 50,0 1 1,0 7-10,0-1 38,0 1 0,0 0 42,0-1 1,0-4-43,0 0 1,6-7 49,4 2 0,8-3-4,2-2 1,6 0 6,-2 0 1,4-2 5,1-3 0,-4-1-27,-1-4 1,-1-6 30,2 6 1,-2-6-26,-4 6 1,-2-3 45,2-2 0,-2 5-38,-3 0 1,1 1 30,0-6 0,-2 5 9,-4 0-28,5 0 0,-8-4-32,4-1 1,-4 5 50,-6 0-53,0 1 25,0-6 0,-6 7-116,-4 3 0,-5 3 95,-4 2 1,2 0-123,-2 0 0,-2 2 17,1 3 1,0-2-74,6 7 1,-1-2 2,0 2 0,6 3 66,-1-3 0,5-2 0,-5 2 1,7-5-64,-2 4 87,3-5-20,2 9 1,2-12 159,3 4 0,3-3-38,7-2 0,-1 0 57,1 0 0,0 0 156,-1 0-194,1 0 1,0 5 168,0 0-190,-1 6 1,-1-3 28,-3 7 1,2 5-17,-8-1 0,1 9-1,-5 1 0,0 1-16,0 4 0,-5 2 0,1-2 0,-8 7-15,2-2 1,0-1 18,-4 1 0,2-1 22,-7 1 1,2 2-24,3-7 1,-6 0-30,1-4 0,-6-1 31,5 0 0,-6-6-176,2-3 1,-9-10 155,-1-5 0,0 3 0,4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6T11:38:38.820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353 0 7237,'0'9'-566,"0"4"588,-6-12 0,-3 6 25,-5-7 1,-3 5-91,-2 0 0,-4 1 78,-7-1 1,1-3-128,0 3 0,-1-4-15,1-1 1,0 0 106,-1 0 0,1 0 0,-1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6T11:38:39.334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412 280 7569,'-9'15'-170,"-1"0"151,0-7 1,0 3 0,2-4-184,2 1 1,-6-3 185,2 4 0,2-5-72,-2 1 0,5 1 47,-4-1 1,4 5 127,-5-5-186,7 6 160,-10-3-110,11 7 0,-5 0 48,7-1 0,0-4-2,0 0-11,0 0 7,0 5 0,7-1 0,3 1 0,3-5 7,2 0 0,-2-1 2,-4 6 0,4-5-2,-3 0 0,-3-1 46,-2 6 0,1 0-41,-1 0 0,-2 6 29,-7 3 1,-10-1-28,-5 2 0,-2-1 2,1 6 0,-1-1-20,-4 0 0,-2-1 23,2-3 1,-3-4-98,-1-6 1,1-2 53,4-4 0,-3-2-267,8-7 298,-1 0 0,6 0 0,-1 0 0</inkml:trace>
  <inkml:trace contextRef="#ctx0" brushRef="#br0" timeOffset="621">839 795 7569,'0'8'-1522,"0"-2"2182,0-6-522,6 0 0,-4-6 2,3-4 1,1-3-95,-1-2 1,2 0 24,-2 1 0,-4-3-16,4-2 0,2 1-116,-2-7 0,4 6 122,-4-6 1,2 6-150,-2-6 1,-4 6-40,4-6 1,-3 7-124,-2-1 1,0 2 249,0 2 0,6-6 0,3-2 0</inkml:trace>
  <inkml:trace contextRef="#ctx0" brushRef="#br0" timeOffset="965">1030 559 7569,'0'15'-548,"0"0"0,0-5 490,0-1 601,0-5-543,0 2 57,-7-6 1,4 0 10,-7 0 1,5 0-5,-4 0 0,-1 0 1,-5 0 0,0 0-2,1 0 1,-1 0-9,0 0 0,-4-5 7,-1 0 0,0-6-85,6 1 1,-6-3 26,1-2 1,-1-1-8,5-4 1,5-1-56,1-3 1,5-9 83,-1 4 0,5-9-152,5 4 0,4-10 39,5 5 1,6-7-158,-1 7 1,6 1-78,-5-1 321,-1 6 0,2-3 0,2 7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6T11:38:35.355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1 427 7569,'0'8'0,"0"-1"-427,0-7 276,6-14 0,-2 3 257,5-13 0,-4 1-45,5-2 1,-5-3-39,5 4 0,-5-2-11,4 1 0,0-2-75,0 2 1,3-1-17,-7 1 0,5 3 51,-6 2 1,3 5-360,-2 1 387,-3-1 0,11 7 0,-5-7 0</inkml:trace>
  <inkml:trace contextRef="#ctx0" brushRef="#br0" timeOffset="473">633 45 7569,'8'0'-613,"-1"0"509,-7 0 1,-12 0 136,-3 0 1,-4 5-95,-1-1 1,2 8 105,-6-2 1,4-2-55,-4 2 0,6-1-93,-2 6 117,-3 0 0,4 0-36,-1-1 1,2 1 27,13 0 1,-5-1-2,5 1 0,1 0-2,4-1 1,6 0 41,4-5 1,5 3-36,4-7 0,-1 4 36,7-4 0,4 0-9,5-5 0,1-1 5,-6-4 0,4 1 32,-4-5 0,4-1-44,-9-5 1,-3 0 70,-1 1 0,-4-3-58,-1-2 1,0 2 58,0-2 0,-6 3-49,1 1 1,-7-5 49,2 1-80,-3-1 1,-4 5-67,-3 1 0,-3 4-27,-6 0 1,-3 7 97,-2-2 1,2 3-208,-2 2 1,-3 0 47,3 0 0,-2 2-165,1 3 1,4-2 294,-4 7 0,4 0 0,1 4 0</inkml:trace>
  <inkml:trace contextRef="#ctx0" brushRef="#br0" timeOffset="876">1147 59 7569,'15'0'0,"0"-5"-708,-1 1 514,1-8 1,-5 9 299,0-7 0,-7 5-105,2-5 53,-4 7 0,-2-3-46,-4 6 1,-5 0 35,-9 0 0,-4 4-54,-7 1 1,1 7 10,-1-2 1,1 3-11,0 1 0,1 6 19,3 0 0,4-1-11,6-4 1,2 0-20,4-1 0,-3 6 32,7-1 0,0-4-34,5-5 1,9 0 21,5 4 1,4-4-5,12 0 1,1-7 42,8 2 1,5-3 4,0-2 0,0 0 74,5 0 1,-3-7-98,-2-2 1,-6-6 32,-4-5 1,-5 4-21,-4-4 1,-4 2 45,-6-1 0,-7 2-32,-3-2 1,-4 2-66,-1 3 1,-13 4 63,-6 0 1,-7 7-206,-4-2 0,-11 3-183,-3 2 1,-10 5 61,0 0 279,-9 7 0,2-4 0,-4 6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6T11:37:41.523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1897 926 7569,'8'0'-603,"5"0"322,-11 0 208,11 0 144,-5 0 1,6 0-18,1 0 1,-5 0 4,0 0 0,0-6 14,4-4 0,1 2-4,0-2 1,4-1 42,1-9-55,-1 4 0,1-14-4,0 1 1,6-2 11,-2-8 1,-1 4-45,2-4 1,-7 5 35,1-5 1,2 0-51,-1-6 0,-2 6 53,-8 0 0,3 1-88,-3-1 1,-2-2 19,2 7 0,-7 0-3,2 4 0,-4 3-27,-1 2 1,0 4 66,0 6-209,0 1 176,-6 5 1,-2 5-39,-7 8 1,5 6 25,0 10 1,1-1-82,-6 11 0,0-4 54,1 8 0,-1 2-5,0-2 0,4 7 45,-4-2 1,4 4-28,-9 1 0,5-1 14,6-4 1,-8 8-13,7-3 1,-9 8 29,9-3 1,-6-1-12,6-9 1,-2 0 7,3-9 1,-3 1 8,7-12 4,0 1 3,5-12 1,0-5-23,0-13 1,2-6 16,3-13 1,3-6-13,7 1 0,1-12 7,4 2 0,-4-1-5,4 5 0,-2 3 1,1 3 1,-2 4 26,2 1 0,2 6 2,-1 8 1,0 0 49,-6 1 1,6 6-67,-1 3 1,3 3 86,-3 2 0,-2 0-74,2 0 0,-7 2 56,-3 3 0,0 3-41,0 6 1,-2 1-25,-7 0 0,0 1 1,0 4 0,0-4 22,0 4 1,-5-4-93,0-1 1,-6-5 80,1-1 0,2 0-91,-2 0 0,0-2 78,-5-7-114,1 0 1,-1 0 87,0 0 0,6-2-82,-1-3 1,5 2 52,-5-7 1,5 5-60,-5-4 34,7 5-12,-10-9 94,11 12 1,-4-4-78,6 10 96,0 3 1,0 11-54,0 1 0,0 1 69,0-1 0,0-2-6,0 6 1,0-4 7,0 4 1,5-4 32,0 4 0,6-6-68,-1 2 1,-2-4 18,2-1 0,0-5-9,4 0 1,-4-7-27,0 2 65,0 3-337,4-6-255,-5 4 522,-3-6 0,1 7 0,1 1 0</inkml:trace>
  <inkml:trace contextRef="#ctx0" brushRef="#br0" timeOffset="76186">236 515 7569,'1'-8'-680,"4"3"467,-3 3 1,4 1 248,-6-4 92,0 3-56,0-5 19,-6 7-30,-2 0 1,-7 2-12,0 3 1,1-2 5,-1 7 1,0-5-33,1 5 1,-3-5 32,-2 4 1,4 1-77,0 5 1,0-5 24,6 0 1,-3-1-6,2 6 0,-1 0-49,6-1 0,0 1 88,5 0-72,-6 0 1,4-1 55,-3 1-37,4 0 0,2-1 12,4 1 1,-2-5-11,7 0 1,0-7 8,5 2 0,1-4 0,4-1 0,-2 0 19,6 0 1,-6 0 1,2 0 0,1-4 22,-2-1 0,8-12-34,-3 3 1,-3-4 71,-1 3 1,1 0-62,-1 1 0,-1-6 35,-4 0 1,0 1 2,-1 4 1,-4-1 6,0-4 0,-7 9 42,2-4 1,-3 4-13,-2-4-157,0 0 1,-2 2 66,-3 3 0,0 4-144,-9 6 0,1 0 49,-12 0 1,1 1-180,-6 4 0,6-1 15,-1 5 1,6 0-115,-6 0 370,7 4 0,-3-4 0,6 5 0</inkml:trace>
  <inkml:trace contextRef="#ctx0" brushRef="#br0" timeOffset="77128">559 383 7569,'8'0'-1090,"-1"1"1168,-7 4 1,0-2-1,0 7 1,-2-5-50,-3 5 0,2-2 3,-7 2 0,5 3 18,-5-3 0,7 3-35,-2 1 0,-1 1 27,1 0 0,0 0-8,5-1 0,0 1-2,0 0 1,0-1-36,0 1 1,0 0 31,0-1 0,0-4-10,0 0 1,2-5 14,3 5 1,3-7-6,6 2 1,1-3 4,0-2 1,4 0-6,1 0 1,0-2 30,-6-3 1,6 2-29,-1-7 0,1 5 35,-5-5 0,-1 2-21,1-2 1,0-3 0,0 3 0,-6-3-18,1-1 1,-2 4 16,2 0 0,-2 5-66,-3-5 0,-3 5 96,3-4-150,3 5 119,-6-2-127,4 6-225,-6 0 211,0 6 55,0 3-6,7 5 0,-6 1 12,4 0 0,-2-6 60,2 1 0,-1-6-56,5 0 0,-4 3 72,5-2 0,0 0-15,5-5 1,4 0 11,1 0 0,-1 0 38,-4 0 1,0 0-68,-1 0 1,1-2 33,0-3 0,-5 2-24,-1-7 1,0 5 21,0-5 0,3 6-15,-7-6 1,1 2 17,-1-2 1,-3-3-19,3 3 0,1-3-1,-1-2 0,5 0 54,-5 1 1,5-6-52,-5 1 1,4-8 9,-4 3 0,5-4-1,-5-1 0,5-1-23,-5 1 1,4 0 22,-4-1 0,2 2-85,-2 4 0,-4 3-15,4 6-23,-3 0 56,-2 1 0,2 5 22,2 5-41,-2 2 39,5 2 0,-7 6-129,0 4 0,0 8 76,0 2 1,-2 6-21,-3-2 1,3 4 4,-2 2 0,-3-1 32,2 0 0,0 1 23,5-1 0,-5 1-31,0-1 1,1 0 33,4 1 1,-5-2-31,0-4 0,0 2 75,5-6 0,0 4-81,0-4 93,0-1-47,0-4 3,0-7 95,0-1 1,5-10-93,0-7 0,4-2 112,-4-12 1,7 3-55,-2-9 0,8 2 59,1-11 1,6 0-42,-6-5 1,7 5 19,-1 0 0,4-1-76,6-4 0,-3 2-2,7 3 0,-6 3-63,1 6 0,-3 7 88,-1 4 1,-7 2-342,-4 3 1,-2 4-49,-3 0 350,-6 7 0,6-4 0,-6 7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6T11:43:10.278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295 1 7569,'0'10'0,"0"-1"0,-7 1-343,-3 5 325,4-7 1,-12 5 0,3-5-61,-1 0 0,-7 4 70,-2-7 0,-1 0-135,2-5 1,-4 0-187,3 0 329,4 0 0,-7 0 0,6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6T11:43:10.844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191 89 7569,'-6'10'0,"-4"-1"0,-1 1-790,1 5 515,-3 0 0,5-1 151,-7 1 0,0-5 279,0 0 0,6-2-109,-1 2-42,0-4 0,0-1-7,0 0 1,6 0 9,-6-5 0,7 1-23,-2 4 28,-4-3-25,8 11 1,-6-10 16,7 7-99,0-7 70,0 10 1,7-6 16,3 3 0,3 1 5,1-6 0,1 7-8,0-3 0,-1 0 2,1 0 0,6 1-2,4 5 1,-2 0 22,1-1 0,-6 1-19,2 0 1,-4 4 66,-1 1 1,-5 6-26,-1-2 0,-5-1 66,1 2 1,-4-1-43,-1 6 1,-6-1-28,-4 0 0,-3 1-34,-2-1 1,-4-6 34,-1-3 1,-6-4-104,1-1 0,2-7 111,-1-3-41,-1-4 0,3-7 0,0-2 0</inkml:trace>
  <inkml:trace contextRef="#ctx0" brushRef="#br0" timeOffset="357">721 647 7569,'8'-6'-608,"5"4"1,-10-11 785,7 3 1,-5-3 40,5-1 0,-7-1-156,2 0 0,-2-1 29,2-4 1,-4 2-110,4-6 1,-3 1 19,-2-2 1,0-2-61,0 2 1,0 2-103,0-1 0,-2 4 74,-3-4 0,4 6-68,-4-2 0,-2 4 153,3 1 0,-1 0 0,5 1 0</inkml:trace>
  <inkml:trace contextRef="#ctx0" brushRef="#br0" timeOffset="641">941 309 7569,'2'8'0,"3"-3"-605,-4 4 382,6-8 1,-9 11 277,-3-7 0,-3 4 103,-7-4 0,-1 5-106,-4-5 0,2 0 73,-6-5 1,-1 0-65,-4 0 1,0 0-5,-1 0 0,1-7 15,-1-3 0,1-3-121,0-1 1,4-8 108,1-2 0,4 1-125,-4-1 0,6-1-41,-2-4 0,4-1 86,1 1 0,7 4-262,3 1 0,-2 6 282,2-2 0,1-2 0,4-1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6T11:38:37.164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309 603 7569,'9'-15'-51,"4"6"1,-5-1 35,0-2 1,5-6-98,-3-1 0,1-6 90,-1 6 0,3-7-69,-3 1 1,-2 2 89,2-1 1,-7 1-186,2-2 0,-2-1-35,2 7 221,-3-1 0,4-1 0,-6-2 0</inkml:trace>
  <inkml:trace contextRef="#ctx0" brushRef="#br0" timeOffset="893">1809 0 6455,'-8'7'-17,"-6"-4"63,5 7 1,-9-5 8,-2 5 1,-6 0-89,1 4 1,-2 1 58,-3 0 1,6-1-36,-1 1 0,7 5 27,-1-1 1,2 1-11,3-5 0,6-1 7,3 1 1,3 0-3,2-1 1,8 1-19,7 0 1,6-1 0,8 1 0,3-5 46,2 0 1,2-7-31,3 2 1,2-3 78,-7-2 0,0 0-72,-4 0 1,-1-2 88,1-3 1,-3-5-78,-2-9 1,1 1 89,-6-7-66,6 7-35,-10-10 0,4 7 16,-11-3 1,3-2-79,-7 6 1,-2-5 80,-8 6 1,-5 1-198,-9 8 1,-4-1 57,-7 6 0,-5 0-408,-5 5 508,4 0 0,0 0 0,7 0 0</inkml:trace>
  <inkml:trace contextRef="#ctx0" brushRef="#br0" timeOffset="44349">309 1838 7569,'0'8'-1246,"-1"3"1340,-4-6 1,2 5 6,-7-5 0,0 5-76,-5-5 0,1 5 5,-1-6 0,0 6-3,0-5 0,-4 5-66,-1-5 0,1 1 76,4-1 1,0-1-91,1 5 0,4-5 79,0 1 1,5 1-99,-5-1 1,5 1 72,-4-1 0,5-1-102,-1 5 85,4-5 4,1 9 4,0-12 1,1 11-2,4-7 0,3 1 18,7-1 1,0-3-17,0 3 1,1-2 16,4 2 1,-3-2-12,8 7 0,-7-5 7,2 5 0,-4-1 42,-1 6 0,-2 1-44,-4 4 0,-2-2 29,-7 7 0,0-1-24,0 5 0,-5 1-5,0-1 1,-6-4 9,1-1 1,-5-4-27,-4 4 0,1-4 24,-7 4 0,2-6-62,-1 2 0,-2-4-12,6-1 1,-1-5-203,1 0 264,10-7 0,-9 3 0,11-6 0</inkml:trace>
  <inkml:trace contextRef="#ctx0" brushRef="#br0" timeOffset="44801">765 2382 6745,'0'-15'122,"7"-1"-52,2-4 1,0 2 20,0-6 1,-4 1-29,5-2 1,-5-2-45,5 2 0,-2 2 43,2-1 0,1-1-71,-6-4 1,6 4 71,-1 1 0,-3 4-188,-2-4 1,1 6-65,-1-2 1,2 4-259,-2 1 447,-4 0 0,6 7 0,-7 2 0</inkml:trace>
  <inkml:trace contextRef="#ctx0" brushRef="#br0" timeOffset="45115">986 2073 7569,'-10'10'0,"0"0"0,0-7-342,-5 2 309,1-4 0,1 1 0,0 1 29,-2 2 1,3 0 48,-7-5 1,-2-5 56,1 0 0,0-4-59,6 4 1,-6-7 43,1 2 1,-3 2-92,3-2 1,2 1 15,-2-6 0,4 0-78,5 1 1,-1-1 59,6 0 1,-5-4-112,5-1 1,0-5-187,5 6 1,0-7 302,0 1 0,7-3 0,1-1 0</inkml:trace>
  <inkml:trace contextRef="#ctx0" brushRef="#br0" timeOffset="-158068.73">927 0 7266,'-10'2'-757,"0"1"885,-1 2 0,-1 2-7,2-2 1,-3-2-95,4 7 1,-4-5 31,-2 4 1,5 1-81,0 5 1,0 0 28,-4-1 0,4 3-11,0 2 1,5-1-15,-5 7 0,7-1 52,-2 6 1,2-1-51,-2 0 1,3 1 22,-2-1 1,2-4-27,2-1 1,2-6 27,2 2 0,0-4 19,6-1 0,-1-5-6,6-1 1,5-5 1,-1 1 1,6-4 4,-6-1 0,7-1-12,-1-4 1,1-3-33,-1-7 1,2-6 34,-2-4 0,-4-4-26,-1-6 1,-6 4 22,-4-3 0,2-2-2,-7 2 0,-1 0 21,-4 4 1,-1 6-26,-4-1 1,-5 6-138,-10-6 0,-2 7 85,-8-1 0,1 7-273,-1 2 0,-6 7 313,-3-2 0,3 10 0,0 3 0</inkml:trace>
  <inkml:trace contextRef="#ctx0" brushRef="#br0" timeOffset="-157683.73">412 1220 6931,'2'-14'147,"3"-1"0,-4 0-282,4 1 1,-3-3 101,-2-2 1,0-4-432,0-6 464,0 6 0,0-5 0,0 5 0</inkml:trace>
  <inkml:trace contextRef="#ctx0" brushRef="#br0" timeOffset="-157199.73">971 1074 7569,'1'-9'-915,"4"4"591,-3-3 1,5 5 481,-7-7 1,0 5 0,-2-3 19,-3 2 1,-3-1-130,-7 2 0,0 4-52,1-4 1,-3 3 42,-2 2 0,2 2-16,-2 3 0,-2-2 13,1 7 1,0-1-88,6 6 1,-1-5 36,0 0 0,7 0-23,3 4 0,-1 1-45,1 0 0,0-6 79,5 1 1,0 0-49,0 5 0,2 4 36,2 1 1,5-2 4,5-8 1,8 3-10,2-3 1,-1-4 17,1-1 1,6-3 12,4-2 1,2-2 7,-2-3 1,-3-3 83,4-7 0,-6 0-93,-4 1 0,-4-6 105,-6 1 0,-7-1-92,-3 5 0,-4-1 92,-1-4 0,0 4-94,0-4 0,-1-1 2,-4 2 1,-3-3-45,-7 3 0,-2 2-122,-2-2 1,-2 7-43,-4 3 1,-3 5-38,4-1 220,-4 4 0,-1 1 0,-1 0 0</inkml:trace>
  <inkml:trace contextRef="#ctx0" brushRef="#br0" timeOffset="-156776.73">1559 853 7569,'8'-7'0,"3"4"-681,-6-7 592,0 7 0,-5-5 0,-1 5 152,-4-2 1,-4 0-22,-5 5 1,-1 0 8,0 0 0,-1 0-100,-4 0 0,4 6 84,-3 4 1,2 3-44,2 2 1,1 5 37,-1-1 1,5 7-95,0-1 1,7-2-5,-2 1 67,4-6 1,2 8 0,4-4-15,5 0 0,5-4 12,4 2 0,1-9 2,9-1 0,-3-7 25,9 2 1,-3-3 3,3-2 1,-3-7-16,8-2 1,-8-9 3,3-2 1,-11-6 12,-4 1 0,-4-2-17,-1-3 0,-7 6 84,-3-1 0,-4 7-71,-1-1 0,-1 2-52,-4 3 0,-5-1 50,-10 0 1,2 7-258,-6 3 0,-1-1 233,-4 1 0,0 0 0,-1 5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6T10:05:08.150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750 30 7569,'8'-1'-1171,"-3"-4"877,-3 3 797,-2-5-386,0 1-48,-7 4 1,-1-4-15,-7 6 1,-1 0-13,-4 0 0,-1 0-52,-3 0 0,-9 6 56,4 4 0,-12 3-48,-3 2 0,-7 4 36,-8 1 1,2 6-126,3-1 1,3 4 102,7 5 1,2-1-112,3 6 0,4-4 43,11 4 1,4-8 23,11-2 1,-3 1 38,7-6 1,0-3-28,5-1 1,7-4 36,3-1 0,11-2-30,8-3 1,7 1 18,8-6 0,2 0-6,3-5 0,2-7 14,3-2 1,-2-1 47,-3-5 1,-10 4-31,0-9 1,-6 2 51,-4-1 0,-4-3-66,-1-2 1,-6-4 79,2 4 0,-2-9-67,1-1 1,-7-1-14,3 6 0,-11 4 23,1 1 0,-10 6-143,-4-2 1,-11 4 27,-4 1 0,-1 6 25,-4-1 1,2 6-134,-7 0 1,-2-3 32,2 2 1,0 0 147,4 5 0,-6 7 0,-1 1 0</inkml:trace>
  <inkml:trace contextRef="#ctx0" brushRef="#br0" timeOffset="333">618 706 6728,'0'-14'578,"0"-3"-420,0-2 1,-5-4-65,0-7 1,-5 1-150,5 0 0,-5-1 88,5 1 0,-6-1-317,1 1 0,2-7 149,-2-3 0,7 3 135,-2 2 0,3-4 0,2 1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6T11:43:56.944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441 0 7569,'0'15'-517,"0"-1"1,0-4 311,0 0 252,0-7 12,0 10 0,-8-4 111,-6 5 1,-8-4-93,-7 0-45,0 0 1,-1-1-67,1 1 0,-6-2 77,1 2 0,0-2-172,4-3 1,6-3 98,-1 3 0,3-4-141,-3-1 170,4 0 0,6 0 0,1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6T11:43:57.717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397 1 7569,'8'0'-447,"-1"0"0,-7 2 490,0 2 0,-2-2 9,-3 3 0,-3 3-18,-6 2 1,-1 1 4,0-1 0,-1 5-14,-4 0 1,4-1-2,-4 6 1,-3-2-70,-1 1 0,1-2 74,-1 2 1,4 3-85,-5-3 1,6 7 68,-6-1 0,7-2-82,-1 1 1,2 1 67,3 4 0,4 0-50,0 1 1,7-6 33,-2 1 0,3-7 0,2 1 1,2 1 11,3-5 0,3 3-10,7-9 1,4-2 17,1-2 1,4-3-16,-4-2 0,9 0 27,-4 0 1,4-7 15,-9-3 1,0-3 2,-6-2 1,1-4 17,0-1 0,-2 1 9,-4 4 0,0-5 26,-4 1 1,-4-1-60,4 5 1,-5 1-21,-5-1 1,2 5 32,-7 0 1,-5 6-143,-4-6 0,-6 7 79,6-2 0,-7 3-218,1 2 0,-1 0 239,1 0 0,4 0 0,7 0 0</inkml:trace>
  <inkml:trace contextRef="#ctx0" brushRef="#br0" timeOffset="458">838 60 7256,'0'9'25,"-1"0"-183,-4-3 1,-4 1 48,-5-2 0,-3-2 76,-2 7 0,1-2 20,-7 2 1,6 3 61,-6-3 0,6-2-113,-6 1 1,7 1 98,-1 5 0,2 0-87,3-1 0,-1 1 30,0 0 1,2 1 11,3 4 1,-1-4 0,6 4 1,0 1 2,5-2 0,0 6 2,0-5 0,2-1 4,3-4 1,3-2-2,7-3 0,6-2 0,3-3 1,4-4 0,1 4 0,7-5 21,4-5 1,-3-3 2,2-6 0,-6-1 16,1 0 1,-9-4 7,-6-1 1,-2-1 29,-3 1 0,-1 4-55,-3-4 0,2 2 74,-7-1 0,-1 2-61,-4-2 1,0 2 16,0 3 0,-6 1-50,-4 3 1,-8-3-99,-1 3 0,-8 3-154,3 3 0,-10-3 249,-6 2 0,-2 0 0,-2 5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6T11:43:55.877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441 147 7569,'5'10'-346,"0"0"353,0-7 0,-3 8-125,3-6 160,-4 0 206,6 2-281,-7-6 1,-2 6 119,-3-7-106,-3 7 0,-7-4 52,1 7 0,-1-7 20,0 2-13,0 3-150,1 0 142,-1 7 1,0-5-86,1-1 1,-1-4 80,0 5 1,5-2-54,1 2 63,-1 3-231,-5-5 184,7 7-138,1-7 105,7-1 0,0-6 7,0 4-17,0-3 30,0 4 3,7-6 0,-4 0-4,7 0 0,0 5 2,5 0 0,-2 2 15,-4-2 1,3 3 9,-7 6 0,5-4 2,-6 0 1,1 5 13,-5 4 1,0 1-30,0-5 0,-1 4 43,-4 1-37,3-1 0,-11 3 0,5-4 12,-7 6 0,1-6-8,-1 2 0,0-2 1,0 1 0,-1-2-17,-3 2 1,-3-4-2,-2-5 0,1 1-163,3-6-2,4 6 169,-12-9 0,12 5-324,-4-7 336,11 0 0,-5 0 0,6 0 0</inkml:trace>
  <inkml:trace contextRef="#ctx0" brushRef="#br0" timeOffset="406">926 735 7569,'0'8'-985,"0"-1"1189,0-7 1,5-2-142,0-3 0,0-3 49,-5-7 0,2-4-33,3-1 1,-4-6 12,4 2 0,2-4-56,-2-2 1,1-4 6,-1 0 1,-3-5-119,3 4 0,-2-4 84,2 5 1,-4 0-167,4 4 1,-3 6-62,-2-1 199,0 7 0,0-3-90,0 6 109,0 7 0,6-5 0,3 5 0</inkml:trace>
  <inkml:trace contextRef="#ctx0" brushRef="#br0" timeOffset="697">1176 250 7569,'0'10'-671,"0"0"503,0-7 0,-1 8 1,-3-4 229,-1 1 0,1-3 59,4 5 0,-5-5-24,0 4 1,-7-4-29,2 5 1,-4-5-2,-6 5 0,2-5 12,-6 5 0,6-7-15,-2 2 1,-1 1 12,1-1 1,-4 0-4,4-5 0,-1-2-101,1-2 0,4 0 52,-4-6 0,4-1-75,1-9 0,1 4-119,-1-4 193,0-2-6,1-1 1,5-2-199,5 1 1,2 1 51,2-2 1,0-2-158,0 2 1,6-3 283,4-1 0,10 0 0,3-1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6T11:44:51.957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338 1 7117,'0'8'322,"0"5"-219,0-11 0,-6 9-136,-4-6 17,-3 7 0,-2-9-1,1 7 1,-1-2 41,0 2 1,-4 3-93,-1-3 0,-1 3 108,1 1 0,4-4-115,-4 0 0,4-2 117,1 2-218,1 3 111,-1-5-27,0 7 2,7-7 69,2-2 0,14-6 11,6 0 0,1 2-14,5 3 1,3-3 0,1 3 0,2-4 0,-1-1 0,1 5 26,-7 0 1,1 6-18,-5-1 1,-6-2 30,1 2 1,-6 5-4,0 4 1,-4 3-24,-4-3 0,0-2 34,-6 2 0,-1 2-27,-9-1 0,2 1 10,-6-1 1,4-4-5,-4 4 1,1-9-97,-1-1 1,-3-2 53,8 2 1,-1 1-157,6-6 1,-1 0 192,0-5 0,7 7 0,1 1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6T11:44:52.924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236 0 7569,'0'9'-509,"0"-3"1,-2-1 487,-3 0 0,-3 5 85,-7-5 0,-1 1 17,-4-1 0,4-3-87,-4 3 0,-1-4-1,2-1 0,-1 0-52,5 0 1,1 0 58,-1 0 0,0 0 0,0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6T11:44:54.084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324 0 7569,'8'7'0,"-3"-4"-723,-10 7 467,-3-7 1,-7 8 298,0-6 34,-6 7 1,-2-9-80,-6 7 1,-1-7-4,1 2 0,1-2-136,4 2 1,-2-3 29,6 3 111,0-4 0,-1-1 0,-2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6T11:44:54.643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1 647 7569,'10'8'-459,"0"-3"493,-1 3 1,6-6-194,0 3 150,-1-3 0,-2-2-80,3 0 0,-2 0 115,11 0 1,-1 0-51,1 0 0,4 0 81,-3 0 0,3 0-86,1 0 1,-1-5 44,-4 0 0,2-7-9,-6 3 0,0-5 13,-6 0 0,1-1 12,0 0 0,-6 1 44,1-1-54,-7 0 0,4 1-78,-7-1 79,0 0 1,-2 2-103,-3 3 0,-3 4 45,-6 6 1,-1-2-14,0-3 0,1 4-5,-1-4 0,5 1 34,0 0 1,2 0 25,-2-6 0,-1 1-29,6-6 1,0-1 22,5-4 0,2 2-17,3-6 1,3-3 45,6-7 0,-4 3-21,0-3 0,0 3 5,5 1 0,-6 6 57,1-1 0,-5 7-57,5-1 37,-7 3-38,4 1 0,-14 2-30,-3 3 0,-4 3 30,-6 7 0,-3 7-108,-6 3 1,-6 3 105,1 2-12,-7-1 0,10 7 0,-5 2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6T11:44:55.284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427 0 7569,'8'0'-1079,"5"0"1033,-11 0 0,3 0 122,-10 0 1,-3 5-47,-7 0 1,0 7 3,1-3 1,-1 0-11,0 0 1,0 1-4,1 5 0,-6 0 4,1-1 0,-3 8-7,3 2 0,1 4 1,-7 1 6,1 1 1,-4-1-50,4 0 0,-3 1 43,8-1 0,-6 1-29,6-1 1,1 0 25,8 1 1,-2-7-40,8-4 0,-1 2 26,5-1 0,1-2-14,4-8 1,3 1 0,7-6 0,5 0 13,-1-5 0,7 0-5,-1 0 0,1 0 2,-1 0 1,-3-2-5,-2-2 1,-5-5 2,-1-5 0,1 4 59,-5 0 1,-4 0-55,-1-4 1,-3-1 84,-2 0 1,0 5-99,0 1 1,-2 0 2,-3 0 0,-3-3-141,-6 7 1,-3-5 55,-2 6 0,-4-1-60,-7 5 1,1 0 150,0 0 0,6 0 0,1 0 0</inkml:trace>
  <inkml:trace contextRef="#ctx0" brushRef="#br0" timeOffset="459">839 162 6527,'-15'8'-123,"-1"5"199,-4-3 0,2 2-45,-7-3-49,1 4 21,-5-11 1,4 11 5,1-3 0,4 3 18,-5 2-93,7-7 76,-3 11 0,8-9 15,3 10-73,-3-4 54,5 5 1,0-4-13,3 2 1,3 3-6,2-3 1,0 2 10,0-1 0,2-4 2,3 4 1,5-4-5,9-1 3,4-7 0,8 4 19,4-8 1,-3 1-18,7-5 0,-6 0 35,1 0 0,2-1-31,-1-4 0,-3-3 26,-7-7 0,-4 0 25,-6 1 0,-2-1 4,-3 0 1,1 0 34,-6 1 0,1-6-63,-1 1 0,-3-3-45,3 3 0,-5 1 50,-5-7 0,-3 7-96,-7-1 0,-1-2 55,-4 1 1,-3 0 1,-6 6 0,-7 5 0,-2 3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6T11:44:53.373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529 1 7569,'0'10'-687,"0"-1"233,0-5 492,-6 9 34,-2-5 1,-13 5-20,-4-3 1,2 8-22,-1-4 1,-6 4-8,-4-3 0,0 1 11,4 4 1,-4-2-64,0 6 0,4-4 55,6 5 0,1-3-65,-2 3 1,-1 3 62,7-4 1,-1 4-100,5 1 0,2-4-56,4-1 1,-3-1 117,7 2 1,0-4-51,5-6 1,2-1 36,3 1 1,3-2-18,7-3 1,6-4 1,3-6 1,4 0 69,2 0 1,-1-1-27,0-4 0,1-3 70,-1-7 0,-1 0 54,-4 1 0,-4-1-75,-10 0 1,1 0 65,-6 1 1,-2 1-50,-7 3 1,-5-3-63,-5 3 0,-8 2 45,-2-2 1,-2 5-118,1-5 0,-2 7-49,2-2 1,2 4 111,-1 1 0,6-7 0,-4-1 0</inkml:trace>
  <inkml:trace contextRef="#ctx0" brushRef="#br0" timeOffset="410">706 251 6843,'-7'8'-133,"4"0"48,-7-3 1,0 1 25,-4 4 44,-1 3 1,5-5 0,0 9-78,-1 2 109,4-2 0,-6 6-10,4-4 1,2-3 11,2 4 1,4-4-40,1-1 0,1 0 28,4-1 0,3 1 2,7 0 1,0-7 19,-1-3 0,8-3 8,2-2 0,4 0 15,1 0 0,2-2-36,4-3 0,-4-3 78,3-7 1,-8 0-68,-1 1 0,-8-1 40,3 0 1,-4 1-25,-1-1 1,-7 0 62,-3 1 0,-5-1-73,-5 0 1,-8 0 7,-6 1 0,-8 6-142,3 3 1,-5-2 88,-6 2 0,4-5-240,-3 6 0,8-1-73,1 5 324,1 0 0,1 0 0,2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6T11:44:52.347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191 750 6331,'8'-15'420,"-1"1"0,-5-1-269,2 0 1,-2-4-74,3-1 0,-2-4-104,2 4 0,-3-6 62,3 1 1,-4-1-100,-1 2 1,0-4 76,0 3 0,2-1-214,3 2 0,-3-2-6,2 6 1,0 0-104,1 6 0,-4-1 309,4 0 0,10 1 0,1-1 0</inkml:trace>
  <inkml:trace contextRef="#ctx0" brushRef="#br0" timeOffset="277">368 441 7291,'0'15'-673,"0"-5"742,0 0 9,-7-7 1,-1 3 94,-7-6 1,1 0-92,-1 0 0,-1 0 7,-4 0 1,2 0-13,-7 0 0,6-4-9,-6-1 0,2-7-129,-1 2 122,-4-3 0,12-1-96,-4-1 1,1-6 56,4-4 1,-3 2-144,8-1 1,4-1 87,1-4 0,3 0-85,2-1 1,2-4 56,3 0 1,5 1-433,9 8 493,-3-2 0,12 4 0,-5-7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6T10:05:59.405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265 59 7569,'0'10'-436,"0"0"-676,0-7 1111,-6 10 75,-2-4 1,-7 5 91,0 1 1,-1 0-122,-4-1 0,2 1 54,-6 0 0,6 4-85,-2 1 1,4 4 20,1-4 0,1 6-32,-1-1 0,2-2 15,3 1 0,-1-4-5,6 4 0,0 1-13,5 4 0,0-1-49,0-4 0,1-1 53,4-3 1,5-4-27,10 4 0,-1-10 19,11-6 1,-3-2 10,13-2 0,-1-11 39,5-4 0,0-10 10,0 1 1,-1-4-13,-4-1 0,-5-6 80,-9 1 0,1-5-25,-7 5 0,1-1-52,-5 6 1,-6-5 114,1-1 0,-7 3-84,2 7 1,-3-1-99,-2 6 0,-2 1-14,-3 4 1,-3 0-78,-6 1 1,-1 1-79,0 3 1,-4 2-34,-1 3 1,-6 3-451,1-3 671,-2 4 0,-3 14 0,1 3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6T11:46:08.892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206 0 7569,'0'10'-661,"0"0"497,0-7 1,0 5-1,-2-5 203,-2 2 1,-5 0 28,-5-5 0,-1 5-76,0 0 0,-1 0 5,-4-5 1,4 0-89,-4 0 1,-1 0 90,2 0 0,-1 0 0,5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6T11:46:14.097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251 1 7569,'0'14'-886,"0"-4"690,0 0 1,-2-5 178,-3 5 0,-3-6 157,-7 6 0,1-2-112,-1 2 1,-2 3-20,-2-3 1,3-2 48,-4 2 1,4 0-41,1 5 0,0-1 6,1 1 1,-1 0-14,0-1 1,5 6-1,1 0 1,5-1-17,-1-4 1,4 0 19,1-1 0,3-1 5,7-3 1,1 3-9,14-3 1,-1-2 9,6 2 0,6-7-8,3 2 0,-2-3 58,3-2 0,-8 0-51,2 0 1,-2-2 102,-3-3 1,-5-3-28,1-7 1,-9 1-55,-1-1 1,-2 0-20,-8 1 1,5-1 24,-5 0 0,-2 0-106,-8 1 1,-8-1 65,-7 0 1,-7 6-113,-3-1 1,-7 5 44,-12-5 58,3 7 0,-11-10 0,4 5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6T11:46:12.895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1 427 7569,'14'0'-373,"1"0"335,0 0 1,6 0-1,3 0-40,4 0 0,-3 0 116,-1 0 1,6 0-81,4 0 0,0 0 70,-4 0 0,-6 0-22,1 0 1,-7 0 29,1 0 1,-3-5-1,-1 0 0,-2-1-28,-3 1 1,1 2 69,-6-7-151,7 7 134,-11-10-118,6 4 0,-9 0 77,-3-1 0,-3 6-100,-6 0 0,-3 2 29,-2 2 0,2 0-10,-2 0 0,2 0 29,3 0 0,4 0-36,0 0 78,7-7 1,-2-1-35,10-6 1,3-1 46,7 0 0,6 0-43,3 1 0,-1-7 146,2-4 0,-7 4-27,1 1 1,-4-1-28,-5 1 1,-2 2-70,-3 9 0,-5-4 31,0 3 0,-8 3-89,-12 2 1,-8 4 49,-6 1 1,-7 0-349,2 0 158,3 0 0,-6 0 195,17 0 0,-16 6 0,10 2 0</inkml:trace>
  <inkml:trace contextRef="#ctx0" brushRef="#br0" timeOffset="632">1147 1 7569,'0'8'-498,"0"-1"351,-6-7 1,-3 0 73,-5 0 1,-1 0 99,0 0 1,-4 4-13,-1 1 0,-6 5 10,2-5 0,-3 5-13,3-5 1,-2 6 11,6-1 1,1 3-32,4 2 0,0-1 4,0 1 0,2 0-6,4 0 1,2-1-13,7 1 1,0 0 28,0-1 0,0 1-34,0 0 28,7-1 0,-4 1-6,7 0 0,-7-5 2,2-1 1,-2 0-2,2 0 0,-3 4 4,3-3 1,-4-2-1,-1 2 1,0-5-2,0 5 0,0-5 1,0 5-2,0-7 1,0 3 1,7 1 16,1-5 0,7 4-15,-1-6 0,6 0 77,-1 0 0,1 0-27,-5 0 1,4 0 3,1 0 0,0 0 49,-6 0-70,1-6 0,-5 4 62,0-3 0,-7 2-14,2-2-43,-4 3 1,-1-6 0,0 3 0,-6 4-30,-4-4 0,-10 1 11,-4 0 1,1 2-8,-1-3 0,-1 2-24,-4-2 0,1 3-7,3-3 0,-2 4-53,2 1 1,2 0 73,-1 0 1,6 0-100,-2 0 1,4 0 73,1 0-192,0 0-50,1 6-156,6-4 418,1 4 0,14 1 0,1 1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6T11:46:11.347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1 765 6631,'0'8'-352,"6"-1"454,2-7 0,7 0-47,0 0 1,-1 0 4,1 0 1,1 0-16,4 0 0,-2 0-1,6 0 0,-4 0 15,4 0 0,1 0-8,4 0 1,-4-2-12,-1-3 0,-4-3 6,4-6 1,-4 4-3,5 0 0,-7 0-12,1-4 1,-7-1 26,-3 0-54,1 0 0,3 1 33,-3-1 1,-3 5-48,-7 0 1,0 6 42,0-6 1,-7 5-87,-3-5 1,-3 7 68,-2-2 1,1-2-78,-1 2 1,0 1 27,1 4 1,4-5-9,0 0 1,5-2-15,-5 2 1,7 2 39,-2-7 1,4 5 22,1-4 1,6-1-27,4-5 0,3 0 17,2 1 1,4-1-16,1 0 1,-1 1 134,-4-1-18,0 0 22,0 0-64,-7 1-40,-2-1 1,-7 7-37,-4 3 0,-3 3 37,-7 2 1,-5 0-175,1 0 0,-3 0-8,3 0 1,3 0-105,-4 0 265,4 0 0,1-6 0,0-2 0</inkml:trace>
  <inkml:trace contextRef="#ctx0" brushRef="#br0" timeOffset="481">1279 1 6460,'-14'0'101,"-1"0"1,-5 5-71,1 0 0,-7 5 10,1-6 1,2 8-9,-1-2 0,-1-2-10,-4 2 0,4 4-17,1 6 1,-1 1-7,-4-1 1,4-2-41,1 6 1,4 1 60,-4 4 1,1 1-99,-2-1 0,-1 0 81,7 1 1,-1-6-50,5 1 0,2-6 37,4 6 0,2-7-16,7 1 1,2 3 16,3-3 0,3-4 1,6-5 1,6-2 19,0 2 0,4 1-25,-4-6 0,1 0 185,-1-5-172,-4 0 0,5 0 0,-6 0 86,0 0 0,-6-5-57,1 0 46,-7-6 0,6 4-4,-5-3-42,-2-3 1,0 5-30,-7-7 1,-7 6 1,3-1 0,-6 7-185,-5-2 0,4-2-65,-4 2 246,-2 0 0,5-1 0,-4-2 0</inkml:trace>
  <inkml:trace contextRef="#ctx0" brushRef="#br0" timeOffset="890">1456 236 7569,'8'0'-628,"-2"0"0,-7 0 712,-4 0 0,-3 0-57,-7 0 1,-6 5-26,-4 0 1,-4 6 24,-5-1 1,3-2-61,-4 2 0,6 0 53,4 5 1,2-1-26,4 1 1,4 0 4,1-1 1,0 1-9,10 0 1,-1 0 12,5-1 1,1 1-2,4 0 1,10-2 10,9-3 1,6-2-10,4-3 0,2-4 106,3 4-99,10-3-4,-10-2 0,7 0 98,-7 0 0,-8-2-54,-1-3 1,-7 2 6,-9-7 0,1 5 8,0-5 1,-7 1 6,-3-6 0,-4 0-79,-1 1 63,0-1 0,-11 0-155,-4 0 0,-4 1 86,-1-1 0,-3 0-261,-6 1 0,-2 4 15,-4 0 256,4 7 0,-11-10 0,4 5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6T11:46:09.534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0 530 7569,'0'15'-564,"0"-1"1,0-4 614,0 0 1,0-5 105,0 5-137,0-7 1,2 3 61,3-6-60,3 7 1,7-5 16,-1 3 0,3 1-4,2-1 0,-1 0 1,7-5 0,-2 5 3,1 0 0,4 0-17,-4-5 1,-1-2 12,2-3 1,-7 2-41,1-7 1,-4 5 35,-5-5 1,3 0-51,-3-4 1,-4 4 37,-1 0-15,-3 0 1,-2-4-65,0-1 69,-7 0 1,-1 2-100,-7 3 86,1-3-36,-1 5 1,5-5 28,0 3-5,7-3 15,-3 5 1,6-7 1,4 1 3,1-1-10,7 7 1,2-5 1,3 0 41,2-7 1,3-1-37,-3 1 0,1 4 58,-5-4 0,-1 4-41,1 1 173,-7 1-176,-1-1 10,-7 7 1,-4 0 6,-5 3 1,-3 3-110,-12-3 0,-1 4 100,-4 1 1,-1 0-142,1 0 0,1 0 81,4 0 0,-2 0-266,6 0 1,0 0 302,6 0 0,-1 0 0,0 0 0</inkml:trace>
  <inkml:trace contextRef="#ctx0" brushRef="#br0" timeOffset="511">1235 1 6817,'-7'15'-38,"-2"-1"23,-11 1 1,-3 0 46,-6-1 0,-7 6-5,-3 0 0,-4 6 1,-1-2 0,0 4 26,0 1 1,6 1-72,4-1 0,3 1 46,2-1 0,1 0-84,3 1 0,4-1 79,6 1 0,2-3-84,4-2 0,2 1 28,7-7 1,0 1-7,0-5 0,8-2 4,7-3 0,1 1 25,9-6 0,-1 0 0,6-5 0,6 0-4,-5 0 0,3-7 82,-10-2 1,-1 0-76,-3 0 0,-5-1 116,-1-5 1,-1 0-83,-8 1 0,0-1 11,-5 0 0,-5 1-114,0-1 1,-8 0 95,-1 1 0,-1-1-215,-5 0 1,-1 2-55,1 3 248,1-3 0,-2 5 0,-2-7 0</inkml:trace>
  <inkml:trace contextRef="#ctx0" brushRef="#br0" timeOffset="929">1470 207 7187,'8'0'-1020,"4"-2"1069,-7-3 65,0 3 1,-12-4-73,-3 6 1,-4 0-76,-6 0 1,2 5 67,-7 0 0,3 6-89,-3-1 0,4 3 63,6 2 1,-4 1-4,-1 4 0,5-4-10,5 4 1,6-2 14,-6 1 1,7-3-19,-2 4 0,3-4 9,2-1 1,7 0-12,2 0 1,9-7 14,2-3 1,11 1 43,-2-1 0,11 0-16,-1-5 0,2-7 4,-2-2 0,3-4 65,-3-2 0,-3 0-76,-1 0 0,-11 1 64,-4-1 0,-6 0-52,-4 1 1,-3-1 13,-7 0 1,-2 1-2,-3-1 0,-9 2-106,-11 3 1,-4-3-2,-6 3 1,-2-1-292,-7 1 346,0-3 0,-1 5 0,1-7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6T11:46:08.193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603 0 7569,'-8'8'-132,"-5"5"1,10-11 0,-7 5 136,-2-1 0,4-4 16,-2 3 0,1 1 84,-6-1 1,-1 2-62,-4-3 0,2 0 54,-7 6 1,1-6-136,-5 6 0,-2 0 58,-4 5 0,4-1-98,-3 1 0,-2 1 72,2 4 1,-1-2-87,6 7 1,1-6-37,4 6 0,3-7 123,6 1 0,2-1-35,3 2 1,3-4 21,7 4 1,0-4-46,0-1 37,7-1 10,8-5 0,6 2 2,3-6 0,9 0 11,-4-5 1,6 0 6,-1 0 0,-3-2 32,3-3 1,-3 2-46,-1-7 0,-7 0 87,-4-4 1,2-1-77,-1 0 1,-5 1 84,-5-1 1,-7 5-52,2 0 6,-4 1 0,-1-6-6,0 0 1,-6 7 2,-4 3 1,-10-1-97,-4 1 0,-4 0 80,-1 5 1,-5 0-212,-1 0 1,1 0 57,5 0 1,6 1-304,3 4 432,4-3 0,-6 11 0,0-5 0</inkml:trace>
  <inkml:trace contextRef="#ctx0" brushRef="#br0" timeOffset="427">1044 147 6963,'-15'7'-606,"1"2"345,-1-2 225,0 0 1,-1-1 35,-4 4 0,-1-2 105,-3 2 0,-4-2-120,3 2 150,-2 3-131,4-5 1,0 5-17,3-3 17,4 3 0,-5-5-13,6 7 0,7 0 13,3-1 1,-2 1-11,2 0 1,2 4 10,8 1 1,3-2 26,7-8 0,6 1-31,4-6 0,9 5 37,5-5 0,4-1 8,1-4 0,-2-1 5,-3-4 1,-3 2 70,-6-7 1,-2-5-89,-4-4 0,-3-1 64,-6 5 0,-5-1 4,0-4-78,-7 4 0,3-5 26,-6 6 0,-6 5-56,-4 1 0,-3 4 11,-2-5 1,-4 7-7,-1-2 0,-4-2-235,4 2 1,-1 0 21,1 5 213,4 0 0,-5-6 0,6-2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6T11:37:48.244"/>
    </inkml:context>
    <inkml:brush xml:id="br0">
      <inkml:brushProperty name="width" value="0.17143" units="cm"/>
      <inkml:brushProperty name="height" value="0.17143" units="cm"/>
      <inkml:brushProperty name="color" value="#33CCFF"/>
    </inkml:brush>
    <inkml:brush xml:id="br1">
      <inkml:brushProperty name="width" value="0.17143" units="cm"/>
      <inkml:brushProperty name="height" value="0.17143" units="cm"/>
      <inkml:brushProperty name="color" value="#66CC00"/>
    </inkml:brush>
  </inkml:definitions>
  <inkml:trace contextRef="#ctx0" brushRef="#br0">10995 853 7569,'0'14'-614,"0"-5"887,0 4 1,-6-7-191,-4 4 1,-3 1 6,-2-6 1,-1 5-35,-4-5 1,2 5-121,-6-5 1,1 5 84,-2-6 1,-1 1-137,6-5 1,-4 0-455,4 0 313,-6 0 256,10 0 0,-5 0 0,6 0 0</inkml:trace>
  <inkml:trace contextRef="#ctx0" brushRef="#br0" timeOffset="309">11333 1073 7569,'8'0'-434,"5"-6"1,-11-2 725,3-7 1,-2 0-157,2 0 0,-3 1-25,3-1 0,-4-6-62,-1-4 1,-5-2-118,0-3 0,-1 1-321,1-1 269,3-6 0,-6 4-602,3-7 722,4 6 0,-12-10 0,4 6 0</inkml:trace>
  <inkml:trace contextRef="#ctx0" brushRef="#br0" timeOffset="15646">10980 2264 7019,'-9'0'79,"-1"0"1,5 0-55,-5 0 1,-1 1 33,-9 4 0,2-1 5,-6 5 0,-3 3-164,-7 7 130,3-2 1,-6 9-100,2-6 0,4 6 107,-3-2 1,5-1-97,4 2 0,4-6 77,6 6 0,0-6-97,1 6 1,6-6 78,3 6 0,3-7-35,2 1 0,0-2 31,0-3 0,11 4-6,4-3 0,15 1-4,-1-11 0,12 0 0,3-5 1,2-6 73,7-4 0,-5-5-63,1-4 0,-3-1 112,-2-9 1,-7 4-63,-2-4 0,-6-1 8,-5 6 1,-2 1 18,-8-2 1,-4 7-43,0-1 1,-7 3 2,2 1 1,-5 0 6,-5 0 1,-9 7-166,-11 3 1,1-1 53,-6 1 1,4 0-524,-8 5 591,-4 0 0,1 0 0,-8 0 0</inkml:trace>
  <inkml:trace contextRef="#ctx0" brushRef="#br1" timeOffset="-111664">191 1176 7133,'-10'0'121,"1"0"0,4 0-65,-5 0 25,0 0 1,-5 7-134,1 2 68,-1 5 0,0 0 0,1 1 0,1 1-44,3 4 0,-3-4 63,3 4 0,2 1-85,-2-1 1,7 6 70,-2-2 0,3-1-60,2 2 0,0-6 52,0 6 0,0-6-35,0 6 1,0-7 1,0 1 1,0-2-9,0-3 1,2 1 19,3 0 1,-2-5-5,7-1 14,0-5 0,4 2-8,1-6 1,0 0 11,-1 0 1,3-6-11,2-4 0,-2-3 10,2-2 1,-2-1 17,-3-4 0,1 2-8,0-6 0,-1 4 47,1-4 0,0-1-55,-1-4 1,-1-1 97,-3 1 1,3 0-51,-3-1 0,-2 1 90,2-1 0,-7 1-64,2 0 1,-3-1 1,-2 1 1,0 4-382,0 1 230,-7 6 1,-6-2-230,-6 10 0,-3 5 130,3 10 1,1 5-304,-7 10 469,1-4 0,-5 12 0,-1-5 0</inkml:trace>
  <inkml:trace contextRef="#ctx0" brushRef="#br1" timeOffset="-111273">412 1691 6429,'8'0'224,"-2"0"0,-6-7-22,0-3 0,-4 2-70,-1-2 1,-5-1 16,5-9 0,-7 4-141,3-4 67,-4 4 0,0 1-91,3 1 1,-3-1 119,3 0 1,-3 1-266,-2-1 1,0 0 63,1 0 0,1-4-444,3-1 541,-3 1 0,5 4 0,-7 0 0</inkml:trace>
  <inkml:trace contextRef="#ctx0" brushRef="#br1" timeOffset="-45053">1514 6556 7569,'0'8'-1551,"0"5"1579,0-11-20,0 11 1,0-10 3,0 7 1,0-5-15,0 5 1,0-5 11,0 4 0,0-4 9,0 5 0,-5-5-16,0 5 1,0-5-3,5 4 1,0 1-6,0 5 13,0 0 1,-4-1 0,-1 1 1,0 0-4,5-1 1,0 1 2,0 0 1,0 0-5,0-1 1,0 3-8,0 2 0,-5-2 0,0 2 1,0-3-1,5-1 0,0 5-7,0-1 1,0 1 11,0-5 0,0 4-10,0 1 1,-2 1 6,-2-1 0,2-4-3,-3 4 0,3-4 1,2-1 1,0-1-2,0 1 1,0 0 1,0-1 0,0 1 0,0-5 0,0 0 0,0 0 0,0-1-14,0 1 0,0-5 12,0 5 1,0-5-1,0 5-3,0-7-35,0 10 8,7-11 14,-5 4 0,6-6 18,-3 0 0,3 7 0,6 1 0</inkml:trace>
  <inkml:trace contextRef="#ctx0" brushRef="#br1" timeOffset="-42074">1514 7232 5999,'-8'0'71,"1"0"64,7 0-126,14 0 1,-10 0 7,11 0 1,-8 0 15,2 0-17,1 0 0,5 0-1,0 0 0,-1 0 13,1 0 0,1-5-7,4 0 0,-2 0-1,6 5 0,-6 0-3,2 0 0,1-1 4,-1-4 0,6 3-10,-2-3 0,-1 4 7,2 1 0,-1 0-11,6 0 0,-4-5 9,3 0 0,-8 0-7,9 5 1,-4-5 0,3 0 1,-4-1-4,-1 1 1,-4 3 2,4-3 0,-4 2 1,5-2 1,-1 3-5,5-2 1,1 2 2,-1 2 1,1 0-4,-1 0 1,2 0 2,3 0 0,-3 0-9,4 0 1,1-2 13,-2-3 0,2 4-2,-2-4 1,-3 3-10,4 2 1,-4 0-1,-2 0 1,2-1 2,3-4 0,-3 3 2,4-3 0,1 4-17,-2 1 1,7 0 13,-2 0 0,-2 0-8,3 0 0,-6 0 6,5 0 1,-6 0-23,1 0 21,-3 0-5,-1 0 0,-3 0 4,-2 0 0,3 0-7,-4 0 1,5 0 5,6 0 0,-4 0-3,3 0 0,-1 0 2,1 0 0,-3 0-1,3 0 0,-3 0 1,-1 0 0,-1 0 0,1 0 0,-1-2 2,0-3 0,-1 3-2,-3-3 0,2 4 0,-2 1 0,1 0 0,-1 0 1,2 0-2,-2 0 1,3 0 0,1 0 1,5 0-2,1 0 1,-1 0 0,-5 0 0,2 0 0,4 0 0,-4 0-1,3 0 1,-3 0 0,-2 0 0,4 0 5,-4 0 0,4-5-5,-8 0 0,2 0 3,3 5 1,-2-1-4,-4-4 1,4 1 7,-4-5 1,4 5-6,1-1 1,1-1 0,-1 1 0,-4-5-6,-1 5 0,1 0 4,4 5 1,-4-5-6,-1 1 0,-1-1 5,1 5 1,3 0-6,-8 0 0,6 0 4,-6 0 0,3 0-2,-3 0 0,-3-5 0,4 0 0,-4 0 0,-1 5 1,1 0 0,4 0 0,-9 0 0,4 0 0,-3 0 0,2 0 0,1 0 0,0 0 0,-1 0 1,1 0 0,0 0-1,-1 0 0,-4 0 4,0 0 0,0 0-4,5 0 0,-1 2 0,1 2 0,-5-2 1,0 3 1,-1-3-1,6-2 0,-2 1 9,-3 4-7,3-3 0,-5 4 0,2-6-1,0 0-4,-7 0 4,10 0 1,-10 0 1,7 0 68,-7 0-26,4 0 1,-2-1-44,0-4 0,5 2 26,-6-7 0,8 0-22,-2-5 1,3 5 4,1 1 1,1-1 0,0-5 1,0 0-4,-1 1 1,1-4-8,0 3 0,-6-6-1,1 11 1,-5-6-11,5 6 1,-5-3 13,5-2 1,-7 5-18,2 1 1,-2 0 13,2 0 1,-3-4-17,3 3 16,-4-3-14,-1-2-5,0 0 7,0 1 1,2 1-1,3 3 0,-4-3-2,4 3 1,-3 2 16,-2-2-15,0 7 18,0-10-13,0 4 1,0 0 13,0-1-10,0 7 0,-2-9 1,-3 7 0,4-1 4,-4 1-5,3 3 0,1-9 0,-4 6 0,3 0 0,-11 5 0,5 0 0,-7 0 0,0 0 0,1 0 0,-1 0 0,0 0 0,-1 0 0,-4 0 0,4 0 0,-4 0 0,4 5 0,1 0 0,-4 0 174,-1-5 1,-4 0-105,4 0 1,-4 4-60,4 1 0,-6 0 3,1-5 1,2 0-3,-1 0 1,-1 2-14,-4 3 0,1-4-1,4 4 1,-4-3-16,4-2 0,1 2 26,-2 3 1,2-4 2,-1 4 0,-4-3-8,4-2 0,-3 0-14,3 0 1,-4 0 11,4 0 0,-4 0-9,-1 0 0,-1 0 6,1 0 0,-1 0 1,1 0 0,4 0-3,1 0 0,1 0 3,-1 0 1,1 0-3,3 0 1,4 0 0,-4 0 1,-1 0 0,1 0 0,-4 0 0,4 0 0,-6 0 0,2 0 0,-4 0 2,-2 0 0,1 0 0,0 0 1,-1 0 0,1 0 1,-1 0-4,1 0 1,0 0 2,-1 0 1,3 0-3,2 0 1,-3 0-3,4 0 0,1 0 2,-2 0 1,7 0 5,-1 0 1,-4 0 3,-2 0 0,3 0 1,-3 0 0,1 0 12,-6 0 0,-1 0-18,-3 0 0,3 0-10,-3 0 1,-2 0 11,1 0 0,-4 1-9,5 4 1,0-3 7,4 3 1,1-4-18,-1-1 0,3 0 9,2 0 0,-3 2-2,4 3 1,1-3 4,-2 2 1,3-2-3,-3-2 0,-3 0-1,4 0 0,1 0 1,-2 0 1,3 0-28,-3 0 0,-1 0 26,6 0 0,-6 0-4,2 0 1,1 0 3,-2 0 1,6 5-1,-6 0 0,6 0 0,-6-5 1,1 0 0,-6 0 0,7 1 1,4 4 0,-2-3-3,1 3 0,0-4 8,6-1 1,-1 0-7,0 0 1,1 0-1,-1 0 1,0 0-1,0 0 0,1 0 0,-1 0 0,0 0 0,1 0 0,-6 0 0,0 0 0,-1 0 0,2 0 0,1 0 0,-7 0 0,2 5-2,-1 0 0,1 0 2,3-5 0,4 0-27,-4 0 1,4 0 14,1 0 0,1 0-2,-1 0 0,0 0 4,1 0 0,-1 0 1,0 0 1,-4 0-34,-1 0 0,0 0 31,6 0 0,-6 0 20,0 0 0,1 0-14,4 0 1,1 2-1,-1 3 1,0-4 4,0 4 1,1-3 4,-1-2 0,-1 0 11,-4 0 1,4 0-19,-4 0 1,4 0 8,1 0 1,0 2-3,1 2-6,-1-2 2,0 5 0,1-7-2,-1 0 0,5 0 2,0 0-2,1 0 1,-6 0 0,0 1-24,0 4 0,1-3 21,-1 3 1,0-4-73,1-1 0,-1 5 65,0 0 1,1 0 11,-1-5-17,0 0 0,0 0 8,1 0-36,6 0 4,-5 0 6,11 0 1,-6 0 5,3 0 1,3 0 0,-4 0-101,-1-7 82,5 6-215,-11-6 127,12 1 0,-6 2-184,7-5 317,0 5 0,7-9 0,1 5 0</inkml:trace>
  <inkml:trace contextRef="#ctx0" brushRef="#br1" timeOffset="-41485">2646 7070 7569,'-8'2'-856,"3"3"556,-3-3 1,6 6 202,-3-3 79,4-4 384,1 6-273,0-20-40,0 3 1,0-11 19,0 6 0,0 0-34,0 1 0,0-1 1,0 0 1,0 1 5,0-1 1,0-1-24,0-4 1,1 4 1,4-4 0,-3-1-4,3 1 0,1-1-7,-1 1 1,0 4-3,-5-4 1,0 4-93,0 1 99,0 1 1,0-1-113,0 0 1,0 5 95,0 1 1,0 4-121,0-5 0,0 5 59,0-5 1,0 5-65,0-4 1,2 4 121,3-5 0,9 0 0,9-5 0</inkml:trace>
  <inkml:trace contextRef="#ctx0" brushRef="#br1" timeOffset="-40659">4131 7070 6271,'8'7'34,"0"-5"3,-3 3 1,-2-5 1,7-5 0,-5 1-23,5-5 1,-6 0 28,6 0 0,-2-4 5,2 3 1,2-3-8,-7-2 1,4 5 45,-4 0-64,7 1 0,-6-6 16,4 0 0,-2 0-56,-3 1 1,-3-1 48,3 0 1,-2 1-37,2-1 1,-2 0-7,7 1 0,-5-1-11,5 0 1,-7 0-12,2 1 0,1-1 36,-1 0 0,5 1-29,-5-1 0,0 0 22,-5 1 0,5-1-174,0 0 166,-1 0 0,-4 1-111,0-1 0,5 5 59,0 0 1,0 1-81,-5-6 1,0 0 140,0 1 0,7-1 0,1 0 0</inkml:trace>
  <inkml:trace contextRef="#ctx0" brushRef="#br1" timeOffset="-35972">1382 7556 6018,'0'8'-188,"0"-2"182,0 1 8,0-6 4,0 6 19,6-7-21,-4 0 23,5 0 5,-1 0-24,-4 0 2,4 0 10,1 0 1,-4 0-13,7 0 1,-5 0 16,5 0 1,-6 0-15,6 0 1,-5 0 42,5 0-28,0 0 8,4 0 0,1 0-13,0 0 1,-5 0 22,-1 0-31,1 0 0,5 0 7,0 0 0,-1 0-20,1 0 1,1-2 17,4-3 1,-2 4-26,6-4 0,1 3 19,4 2 1,1 0-15,-1 0 1,2 0 8,3 0 1,-3 0-2,4 0 1,-4 0 5,-2 0 0,-3 0-5,4 0 1,-9 0-4,8 0 0,-7 0 6,2 0 0,1 0-9,4 0 1,-5 0 6,1 0 1,-1 0-11,6 0 0,-1 0 6,1 0 1,4 0-2,0 0 0,1 0 19,-6 0 0,5 0-17,1 0 1,1 0 14,-2 0 1,-3 0-12,3 0 0,-3-1 1,-1-4 0,-3 3 1,-2-3 1,3 2-7,-4-2 0,4 3 6,1-3 0,6 4-2,-1 1 1,2-5-17,-2 0 0,-1 0 14,6 5 1,-5-2-6,5-2 1,-6 2 4,1-3 0,-1 2-6,1-2 0,-3 3 4,4-3 0,-6 4 1,-4 1 0,2-5 2,-2 0 1,3 0-1,1 5 1,5 0 9,1 0 1,5 0-12,0 0 0,-3-2-1,2-3 0,-1 4 3,1-4 0,-1 3-18,-4 2 0,-5 0 16,1 0 0,-1-5-6,-4 1 1,2-1 1,3 5 0,-2 0-1,-4 0 1,6-5-1,-1 0 1,0 0 0,6 5 0,-4 0-5,-2 0 0,0-5 4,1 0 1,1 0 0,3 5 1,-4-5-1,-1 0 0,0-1-7,-4 1 1,-2 3 5,1-3 0,-6 4 6,2 1 1,-4-2-4,-1-3 1,0 4-3,-1-4 0,6 3-3,-1 2 1,6 0 2,-5 0 0,4 0-5,-4 0 0,6-1 5,-2-4 1,2 3-2,-1-3 0,1 3-2,-6 2 1,1 0-2,-2 0 0,-2 0 9,2 0 0,-2 0-6,-3 0 0,1 0 2,0 0-1,0 0 0,-1 0-3,1 0 0,0 0 2,-1 0 1,-4 0-10,0 0 6,0-6 1,4 4-2,1-3 0,0 4 0,0 1 2,-1 0 0,1 0-1,0 0 1,-6-5 0,1 0 0,0 0 0,5 5 0,-6 0 0,1 0 0,0 0-1,5 0 1,-1 0-4,1 0 1,-5 0 3,0 0 0,-5 0-3,4 0 0,-4 0 1,5 0-10,0 0 1,5 0 8,-1 0 1,-4 0 3,0 0 1,-7 2-5,2 3 1,3-4 1,-6 7 8,3-3-9,-4-3 1,-1 6 6,0-3-5,0-3-21,0 11 20,0-12-24,-6 12 18,4-11 1,-6 9-11,3-6 16,4 0 1,-6-3-11,7 3 16,0-4 0,0 8-9,0-5 0,0 0 10,0 6 1,-2-6-8,-2 6 0,2-5 10,-3 5-7,3 0-1,2 4 0,0 1 10,0 0 0,0-5-8,0-1 1,0 1 0,0 5-2,0 0 0,0-6 8,0 1-7,0 0 0,0 5 0,0-1-6,0 1 1,0 0 4,0 0 1,0-1-7,0 1 1,0-5 6,0 0-7,0-1 5,0 6-2,0 0 0,0-5 1,0-1-1,0-5 0,0 9 1,0-12 10,0 12-10,-6-11 0,4 6 10,-3-3-9,4-3 0,-4 6-2,0-3 4,0-4 8,-2 6 0,4-5-9,-7 2 0,5-2 0,-4 3 1,4-2 44,-5 2 0,5-3-40,-5 3 0,0-2 32,-4 2 0,-6-4-27,1 4 1,-3-1-8,3 1 0,1-4-1,-7 4 1,6-3-4,-6-2 0,1 0 3,-6 0 1,1 0-5,0 0 1,-7 5-3,-4-1 1,0 1 6,0-5 1,-2 5 6,3 0 0,1 0-10,-1-5 1,5 5 10,-6 0 1,8 0-7,-3-5 1,0 5-11,0 0 0,-1-1 13,2-4 0,-2 0-1,-3 0 0,-4 0 2,4 0 0,-3 0-5,-2 0 1,4 0 3,1 0 1,2 0-5,-2 0 1,-4 0 10,4 0 1,1 2-8,-1 3 0,-5-3-7,-5 3 0,-7 1-9,3-1 1,-3 5 7,2-5 1,-3 1-13,3-1 0,3 2 14,2 2 1,7 0-12,-2-4 0,3-2 7,-8 7 1,2-7-3,-2 2 0,6-4 1,-6-1 0,7 5 0,-7 0 0,3 0 1,2-5 0,5 0 0,0 0 0,6 2 0,-1 3 0,-2-4 0,1 4 0,-1-3 0,2-2 0,-2 0 0,-3 0 0,-3 0 0,2 0 0,4 1 0,2 4 0,1-3-18,-1 3 1,5-4 11,-1-1 0,1 0 0,4 0 0,-2 0 8,-3 0 0,6 5-6,-1 0 0,1 0 8,-6-5 0,3 0-7,2 0 0,-3 0-9,4 0 1,1 0 9,-1 0 1,-1 0-8,-4 0 1,1 0 2,3 0 1,-2 0-1,2 0 0,2 0 7,-1 0 1,6 0-8,-2 0 1,-1 0 10,1 0 1,1 5-10,4 0 0,5 0 12,0-5-16,1 0 1,-6 0-2,0 0 1,5 0 5,1 0 1,4 0-4,-5 0 4,0 0-6,-5 0-11,1 0 9,-1 0 1,0 0 0,6 0 2,-1 0-70,6-7 64,-2 6-6,6-6 37,0 7-37,0-6 41,0 4-35,0-5 21,0 1-8,0 4 8,0-11 0,0 10-2,0-7 1,0 5-1,0-5 1,0 6 6,0-6 1,0 5-12,0-5 1,0 0 15,0-4 0,0-1-13,0 0 0,6 0 18,4 1 1,3-1-16,2 0 0,0 1 21,-1-1 1,0-5-29,-5 1 0,3-1 0,-7 6 0,4-1-47,-4 0 1,5 4 51,-5-4 1,0 8-299,-5-7 226,0 2 1,0-2-117,0-1 0,0 5-111,0 0 293,0 1 0,0-6 0,0 0 0</inkml:trace>
  <inkml:trace contextRef="#ctx0" brushRef="#br1" timeOffset="-35498">2631 7967 7569,'-14'0'-878,"5"0"801,3 0 85,6 0 27,0-6 1,2-1-50,2-3 1,3-3 52,3 3 1,3-3-43,-3-1 1,-2-1 36,2 0 1,-6 1-72,6-1 1,-6 0 17,0 0 0,0 1-6,1-1 0,-4-1-133,4-4 1,-3 4 95,-2-4 1,0-1 61,0 1 0,6-6 0,2 3 0</inkml:trace>
  <inkml:trace contextRef="#ctx0" brushRef="#br1" timeOffset="-34987">4116 7967 6524,'5'-15'72,"0"1"1,4-6-20,-4 1 0,5-6-27,-5 5 0,7-6 25,-3 2 0,4-4-67,2-1 1,-5-1 57,0 1 0,-2-5-102,2-1 0,-2 3 34,-3 7 1,-4-3-123,4 4 1,-3-2 140,-2 1 7,0 4 0,0 0 0,0-2 0</inkml:trace>
  <inkml:trace contextRef="#ctx0" brushRef="#br1" timeOffset="-32209">1441 8511 7173,'8'0'-1153,"5"0"1173,-5 0 0,7 0-6,-1 0 0,-4 0 17,0 0 0,0 0-16,5 0 0,-1-2 21,1-3 1,5 4-19,-1-4 0,7 2 24,-1-2 1,3 3-27,1-3 0,2 2 0,3-2 0,4 3 2,6-2 1,0-3 5,0 2 0,0 0-28,0 5 1,-4-5 21,-1 0 0,-2 0-2,2 5 0,4-1-1,-4-4 1,4 3 7,1-3 1,0 2-10,0-2 0,0 4 1,0-4 0,0-2-7,0 2 1,-1-1 8,-4 1 0,3 3-14,-2-3 0,2-1 12,2 1 0,0-5-29,0 5 0,2-1 25,3 1 0,-3 3-22,3-3 1,-8 4 20,-2 1 1,-2-5-1,3 0 1,-4 0-9,-7 5 1,0 0 3,1 0 1,1-5 3,3 0 0,-1-1-3,6 1 1,0 1 5,5-5 1,-5 4-6,1-5 0,-6 7-9,5-2 1,-1-2 6,1 2 1,-2-5-5,-2 6 0,-4-3-7,3 2 0,-3 4 10,-2-4 1,6-2-14,-1 2 1,2-1 10,-2 1 0,-3 3-8,4-3 0,1 2 6,-2-2 0,2 3-3,-2-2 1,-3-3 0,3 2 1,-3 0-2,-1 5 1,-6-5 0,1 0 1,-2 0 0,1 5 0,2-1 0,-6-4 0,1 3 0,-1-3 0,-2 4-9,6 1 0,-4 0 8,4 0 0,-6-2 1,2-3 1,1 4-2,-1-4 0,-1 3 0,-4 2 0,0 0 2,-1 0 1,1 0-4,0 0-9,0 0 0,-1 0 9,1 0-13,0 0 0,-1 0-3,1 0 1,0 0 14,-1 0 0,3 0-2,2 0 0,-2 0 19,2 0-20,4-6 7,-7 4 1,6-5-2,-8 7 1,1-1-2,0-4 0,0 3 2,-1-3 1,1 4 0,0 1 1,-1 0 1,-4-5-3,0 0 0,-5 0-1,5 5 1,-6 0-1,6 0 0,-6 0-5,9 0 4,-5 0-48,6 0 46,1 0 1,0 0-19,0 0 11,-7 0 8,5 0 1,-5 0 0,0 2 2,-3 3 12,-3-4-19,-2 6 11,0-1 1,0-3-7,0 7 1,-5-5-6,0 5 6,-7-7 1,9 9-3,-7-7 1,7 1 1,-2-1-1,4-3 3,1 4-3,0 1 1,0-6 1,0 8-1,0-5 1,0-2 0,0 6-1,0-3 0,0 3 0,0 7 0,-7 0 1,5-1-1,-2 1 0,2 0 0,-3-1 1,0 1 0,0 0-1,5 0 1,0-1 8,0 1 0,-1 0-7,-4-1 1,3 1 0,-3 0 0,3-1-2,2 1 0,0-5 0,0 0 1,0 0 8,0 4 1,2 1-8,3 0 0,-3-6 1,3 1 0,-4 0 0,-1 5 0,0-1-8,0 1 6,7 0 1,-6 0-1,4-1 1,-1-4 5,0 0-4,-2 0 0,5 4-7,-7 1 0,0-5 5,0 0 0,0-5-2,0 4 0,0-4 4,0 5-7,-7-7 0,5 5 5,-2-3-7,2-3 2,2 5 3,-7-7 28,6 0-26,-6 0 16,1 6 0,2-4-15,-5 3 0,4-4 11,-5-1 1,5 0-4,-5 0 0,5 0 24,-5 0 1,1 0-7,-6 0 1,0 0-2,1 0 52,-1 0-63,-6 7 1,-1-6-2,-2 4 0,-2 2 4,6-2 1,-11 1-2,2-1 1,-6-3-9,1 3 0,-3 1-2,-7-1 1,-1 2-3,1-2 0,-5-4 9,0 4 0,2 2-31,8-2 0,-5 4 25,0-4 1,-2 2-11,-8-2 1,5-4 7,-5 4 1,2 2-3,-2-2 0,-3 4 1,3-4 0,3 2 0,2-2 1,3-4-1,2 4 1,-1-3-1,-4-2 1,-4 0-4,-5 0 1,-1 0 3,0 0 0,0 0 10,0 0 0,7 0-10,3 0 1,2 0-18,-2 0 0,1 0 12,-5 0 1,-1 2-10,-5 2 0,0-2 4,0 3 1,0 2-1,1-3 0,5 6-4,4-5 1,4 2 5,1-2 1,-2-4-3,-3 4 0,3-3 1,-3-2 1,-3 0-18,-2 0 1,3 0 16,2 0 1,5 0-2,5 0 0,-2 0 4,7 0 0,0 0-5,4 0 0,-4 5 5,0 0 1,-6-1-5,6-4 0,-10 0 3,5 0 0,-5 2-2,9 3 0,-4-3 2,5 2 1,1-2-2,9-2 1,-2 0-1,6 0 0,-4 0-13,4 0 1,0 0 10,6 0 1,-1 0-6,0 0 1,5 0 1,1 0 6,-1 0 1,0 0-5,0 0 1,7-2 0,-2-2-4,-3 2-55,6-5-3,-4 7 29,6 0 42,-7 0-17,6 0 0,-8 0 1,5 0 0,2-1 3,-3-4 1,2 3-3,-2-3 3,3 4-8,-4 1 19,6-7 1,-2 4-20,-3-7 28,3 7-18,-4-10 0,4 6 27,-3-3-22,4-3 0,-11 5 1,7-6 3,1-1 0,4 0-5,0 0 0,6-4 20,4-1 0,3 1-18,2 4 0,-1-5 25,1 1 0,0-2-21,-1 1 0,-4 4-11,0-4 1,-7 4 12,2 1 1,-3 0-117,-2 1 1,0-1-253,0 0 230,0 0 0,1 1-263,4-1 392,4 7 0,5-5 0,1 5 0</inkml:trace>
  <inkml:trace contextRef="#ctx0" brushRef="#br1" timeOffset="-31787">2719 8893 7569,'-14'0'-1231,"6"0"1107,1 0 344,7 0 0,0-6-240,0-4 60,0-10 1,5 2-55,0-6 0,6 4 57,-1-4 0,-2 1 3,2-2 1,-5-1-38,5 7 0,-5-8-54,4 3 1,0-2 69,0 1 1,3-1-128,-7 7 0,5-8 0,-6 3 1,6-2-180,-5 1 281,0-2 0,2 10 0,1-4 0</inkml:trace>
  <inkml:trace contextRef="#ctx0" brushRef="#br1" timeOffset="-31279">4101 8864 7569,'0'8'-1508,"0"5"1604,0-11-33,0 11 81,0-12 179,0 6-247,0-20 0,-5 3-31,0-10 1,-1 4 3,1 1 0,3 1-22,-3-1 1,4-5 21,1 1 1,0-6-66,0 6 1,0-7 63,0 1 0,6 2-34,4-1 1,-2-1-23,2-4 0,-5 1-5,5 3 1,-7-1-74,2 7 1,-3-6 59,-2 6 0,0-6-127,0 6 1,0-1 85,0 5 0,0-1-114,0-4 0,0 4 67,0-4 0,0 9 114,0 1 0,-7 0 0,-1-4 0</inkml:trace>
  <inkml:trace contextRef="#ctx0" brushRef="#br1" timeOffset="-28632">1382 9364 7187,'0'8'-1094,"6"-2"1102,3-6 0,5 0-7,1 0 1,0 0 9,-1 0 1,-1-1 5,-3-4 91,10 3-94,-10-4 1,11 4 23,-6-3 1,4 3-19,1-3 1,4 2-12,-4-2 1,11 4 16,-2-4 0,10-2-10,1 2 0,2-4 9,2 4 0,5-5-15,0 5 0,5-5-4,-5 5 1,5-5 9,-5 6 1,2-6-31,-2 5 0,-2-2 28,7 2 0,-5 4-26,5-4 1,-7 3 20,2 2 1,0-5-26,-5 0 1,4 1 20,-9 4 1,3-2-15,2-3 0,0 3 10,1-3 1,7 2 0,7-2 0,-1 4 0,6-4 0,0-2 0,-5 2 0,3-4-4,-8 4 0,3-5 3,2 5 0,3-5-3,-4 5 0,4-1 2,-8 1 0,-3 3-1,-2-3 1,-8 4 4,-2 1 0,-6 0 0,1 0 0,-3 0-2,-2 0 0,1 0-1,-1 0 1,1-5-3,-1 0 0,5 0 3,1 5 0,5-2-4,0-3 0,0 4 3,0-4 0,0 3-3,-5 2 1,-3 0 0,-7 0 0,1 0 0,-6 0 1,4 0 3,-4 0 1,-1 0-4,-4 0 0,0 0 6,-1 0 1,1 0-7,0 0 1,0 5 14,-1 0 1,6 0-14,-1-5 1,8 0 1,-3 0 0,4 0-7,1 0 1,-4 0 6,-1 0 0,1 0 1,4 0 1,-1-5-3,-4 0 0,3 0 19,-8 5 1,6 0-19,-6 0 0,1-5-4,-5 0 1,1 1 2,3 4 1,-2 0-1,2 0 1,-7-2-10,-2-3 1,-1 3 10,6-3 0,0 4-12,0 1 1,-6 0 10,1 0-9,0 0 1,5 0 3,-1 0 1,-4 0-3,0 0 2,-7 6 1,10-4 0,-11 6 0,3-3 0,3-3 0,-6 6 0,2-3 0,-2-4 0,5 6 0,-6-1 0,7-4 0,-3 3 0,-1-3 0,5-2 0,-5 1 0,1 4 0,3-3 0,-5 4 0,7-6 0,-7 2 19,2 3-17,-3-4 6,-2 13 0,0-11-4,0 7-7,0-7 3,0 10 1,-2-7-1,-3 4 0,3-2-3,-2-3 1,-3-1 3,2 5 1,-1-4-4,1 5 0,3-5 1,-3 5 1,-1-5 7,1 5 1,-2-2-8,2 1 1,4 5 17,-4-5 0,-2 0-11,2 0 16,0 1 0,0 5-20,1 0 4,-1-1 0,5 1-2,0 0 0,0-1 2,0 1 0,5-4 5,-1 4 1,1-3-7,-5 7 0,0-2 4,0-3 0,0 3-11,0 2 1,0-3-2,0 4 1,0-4-13,0-1 19,-6 6 0,3-4-12,-7 2 1,7-2 8,-2-3 0,1 1-5,-1 0 1,4-6 2,-4 1 0,-2-5 63,2 5-55,1-7 4,-3 10 4,5-11-1,-4 4 21,-1-6 1,4 0-28,-7 0 1,5 2 31,-4 3 0,4-3-28,-5 3 1,0-4-4,-5-1 0,-4 2 16,-1 3 1,-6-4-1,2 4 1,-6-3-4,-4-2 0,1 5-4,-6 0 0,0 0-7,-5-5 0,-5 4 7,0 1 0,3 2-41,2-2 1,3-4 36,-8 4 0,3 2-35,2-2 1,-6 0 15,-4-5 1,-3 0-4,-2 0 1,0 5-1,0-1 1,5 1 4,0-5 1,5 0-2,-5 0 1,-1 0 1,-9 0 0,2 0 0,-6 0 1,-1 2 0,-4 3 0,6-3-26,3 2 1,3-2 14,3-2 1,-8 2-3,-2 3 0,1-4 6,-2 4 1,7-3-2,-2-2 1,6 5 3,4 0 1,3-1-6,7-4 0,0 0 7,0 0 0,0 0-5,0 0 1,-1 2 8,1 3 1,-1-3-10,-4 3 1,3-4-2,-3-1 1,3 0 11,2 0 1,5 0-9,0 0 0,0 5 9,-6 0 0,3 0-9,3-5 1,-4 0 5,4 0 1,-2 0-5,2 0 0,-2 0-2,7 0 0,5 0 3,4 0 0,7 0 0,-2 0 0,4 0-1,1 0-1,1 0 6,-1 0-6,0 0 5,1 0 0,4 0-3,0 0-17,7 0 17,-10 0 1,9 0-2,-5 0 1,5 0 1,-4 0-3,3 0 4,4 0 1,-7 0-5,3 0 5,3 0 1,-6 0-4,3 0 2,3 0 1,-6 0-2,3 0 1,2-2-1,-7-3 0,7 4 0,-5-7 0,3 3 0,3 3 0,-11-11 0,11 5 0,-11-7 0,10 2 0,-7 3 0,7-3 0,-2 3 0,4-3 0,1-1 0,1 2 31,4-3 1,3 4-30,7-9 0,0-1 15,-1 2 0,1-3-11,0 3 0,-2 2-5,-3-2 1,3 1 7,-4-2 1,0 2-42,0-6 0,-4 6-15,5-2 0,-7 4-112,2 1 0,2 1-48,-2-1 1,1 2-70,-1 3 276,3-3 0,7 5 0,0-7 0</inkml:trace>
  <inkml:trace contextRef="#ctx0" brushRef="#br1" timeOffset="-28168">2587 9790 7569,'0'10'-1090,"0"-1"969,0-5 200,0 9-10,0-12 0,0 8 24,0-5 45,0-2-54,0 5-27,7-20-2,-6 3-24,6-12 1,-5 8 12,2-1 1,3 0-9,3 1 1,1-3-8,-6-2 0,5-4-16,-5-7 0,5 1 2,-6 0 1,1 3-2,-5-4 1,0 4-10,0-8 1,0 8-133,0 1 51,0 7 1,0-8-109,0 6 1,5-4 49,0 4 1,7 1-73,-3 4 1,0 0 205,0 1 0,1-1 0,5 0 0</inkml:trace>
  <inkml:trace contextRef="#ctx0" brushRef="#br1" timeOffset="-27728">3969 9775 6701,'0'-10'-10,"0"0"0,0 1 90,0-6-83,0 0 39,0-6 0,0 3 49,0-6-76,0 6 25,0-17 0,0 11-8,0-10 1,0 3 3,0 1 0,5 1-130,0-1 121,0 1 1,-1 0-158,1-1 0,5 2 90,-5 4 1,0-2 45,-5 6 0,7-6 0,1 3 0</inkml:trace>
  <inkml:trace contextRef="#ctx0" brushRef="#br1" timeOffset="-25516">1264 10466 6140,'15'0'-70,"0"0"89,-1 0 1,1 0-4,0 0 1,-1-5-2,1 0 3,0 0 0,4 4 8,1-4 0,0 3 3,-6-3 1,1 2-12,0-2 1,-1 3 4,1-3 1,0 4 5,0 1 0,-1-5-6,1 0 1,5 0-20,-1 5 0,12-5 2,-1 0 0,9-1-5,0 1 1,5 3 17,5-3 0,-3-1 0,3 1 1,-3 0 2,-2 5 1,-2 0-10,-3 0 1,4-5-10,-4 0 1,3 0 9,2 5 0,7 0-12,3 0 1,3-1 0,2-4 0,0 3-4,0-3 0,-2 2 1,-3-2 1,-2 3 7,-3-2 0,-2-3-12,7 2 0,2-1 9,7 1 1,-7 1 7,3-5 1,-5 5-9,-1-1 0,1-1 5,-10 1 1,4 0-6,-9 5 0,4-1-1,1-4 1,0 3-4,0-3 0,5 3 0,0 2 0,0 0-6,-5 0 0,0-4 9,0-1 0,0-2-10,0 2 0,-3 2 7,3-7 1,-3 7-4,8-2 0,-3-2 1,-2 3 1,5-1-1,0 5 0,0 0 2,-5 0 0,-2 0-1,-2 0 1,-4 0-2,-7 0 1,-1 0 0,-4 0 1,2 0-2,-6 0 1,1 0 0,-1 0 1,-4 0 6,4 0 0,3 0-7,1 0 1,-1 0 0,1 0 0,-1-2 1,2-3 1,1 3-2,-6-2 1,1-3-4,-2 2 1,-2-1 2,2 1 1,-1 3-4,2-3 0,-4-1 2,4 1 1,-4 0-3,-1 5 1,0-2 1,-1-3 1,1 4-1,0-4 1,-6 3-1,1 2 0,0 0 2,5 0-2,-1 0 1,-5 0 0,2 2-1,-6 3 0,0-4 0,-4 6-1,4-7 1,-3 0 0,5 1 0,-7 4 0,0-3 0,6 11 0,-4-10 0,3 7-1,-4-7 1,-1 10 0,0-4 0,0 5 0,0 1 0,0-5 0,0 0 0,-1-1 0,-4 6 0,1 0 0,-5 0 9,5-1 1,-7 1-9,6 0 0,-2-1 4,3 1 0,2 0-4,-3-1 1,3 1-2,2 0 1,0 0 6,0-1 0,0 1 0,0 0 0,0-1 11,0 1 1,0 0-15,0-1 1,0 1 23,0 0 1,0 0-20,0-1 0,0 1 3,0 0 1,0-6-3,0 1 1,0 0-17,0 5 0,0-5 11,0-1 1,5 1-2,0 5 0,0 0-2,-5-1 1,0-4 1,0 0 1,0 0-14,0 4 0,-5 1 13,0 0 1,-4-1-5,4 1 1,-7-2 1,2-3 1,-3 1 17,-1-6 1,2 2-19,-3-2 1,9-4 0,-9 4 1,4-3-2,-4-2 1,-4 0-1,-1 0 0,-5 0-6,6 0 1,-7 0 7,1 0 1,-3 0 15,-1 0 1,0 0-17,-1 0 1,-6 0 16,-3 0 1,2 0-14,-3 0 0,1 0 3,-5 0 0,-2 5 5,-3 0 1,-8 5-8,-7-6 1,-6 8-9,2-2 0,2 1 10,3-1 0,1 3-24,-2-3 0,2 1 17,-7-1 1,-1 1-16,-8-6 0,2 5-110,-2-5 0,9 5 118,6-5 1,-3 0-22,3-5 1,-3 5 21,3-1 1,-4 1-30,-7-5 0,7 0 26,4 0 0,2 0-29,2 0 1,-4 0 21,-1 0 1,-5 5-14,6 0 1,-4 2 23,8-2 0,-3-4-1,8 4 1,3-2 16,2 2 1,5-3-25,5 3 1,-7-4-10,7-1 0,-7 0 12,7 0 1,-8 0-23,-2 0 1,-2 0 20,2 0 1,5 0 113,0 0 0,5 0-128,5 0 1,2 0-7,-2 0 0,3-1 9,2-4 0,-1 3 1,1-3 1,-5 4 17,-1 1 1,1-5-15,5 0 1,-6 0 5,1 5 0,0 0-6,4 0 0,6-2 15,-1-3 0,7 4-10,-1-4 0,2 3 0,3 2 1,4-1 17,0-4-23,7 3 22,-4-4 0,6 6-19,-4 0 36,3 0 0,-4-2-28,6-3 13,0 3-7,0-4-1,0-1 70,0 6-69,6-12 0,-3 6 8,7-3 1,-2-3-7,2 3 1,3-3 39,-3-1 0,3-1-33,2 0 1,-2-1-8,-3-4 0,3 2-5,-3-6 1,-4 4-3,-1-4 1,2-1-26,-3-4 0,1 4 31,-5 1 1,2-1-88,3-4 1,-3 0 75,2-1 1,-2 6-46,-2-1 0,0 6 33,0-6 0,0 6-103,0-6 0,0 5 17,0-4 1,0 6 103,0-2 0,0-2 0,0-1 0</inkml:trace>
  <inkml:trace contextRef="#ctx0" brushRef="#br1" timeOffset="-25022">2455 10878 7569,'-10'1'0,"0"4"-617,7-3 269,-4 4 158,7-6 248,-6 0-65,4 0 0,-4-1 40,6-4 1,1-3-19,4-7 1,-3 0 10,3 0 0,-2 1-10,2-1 1,-3-1 8,3-4 0,-4 4-48,-1-4 1,0-1 23,0 1 0,0-6-5,0 2 0,2 1-24,3-2 0,-4 1 37,4-6 0,2 1-98,-2 0 1,6-6 52,-1 1 1,3 0-209,2 4 244,-1 1 0,1 0 0,0-1 0</inkml:trace>
  <inkml:trace contextRef="#ctx0" brushRef="#br1" timeOffset="-24582">3734 10907 6342,'8'-7'-8,"-2"6"0,-1-12 69,0 3 0,5-3-22,-5-2 1,1-1 31,-1-4 0,-1-3-24,5-6 0,0 3-1,0-4 0,4 4-4,-3-8 1,-2-2 8,2 2 1,-5-2-41,5 2 0,-5 2-9,5-2 0,-7-2-79,2 2 0,-2-5 61,2 4 1,-3-4-184,2 5 1,-2-5 198,-2 4 0,7 1 0,1 5 0</inkml:trace>
  <inkml:trace contextRef="#ctx0" brushRef="#br1" timeOffset="-22496">662 11318 7569,'0'9'-1348,"0"-1"1109,0-3 287,0-4 1,6 6-24,4-7 1,-2 0 0,2 0 1,0 0-2,4 0-2,1 0 1,0 0 6,-1 0 1,6 0 3,0 0 0,4 0 18,-4 0 1,6 0-24,-2 0 1,4-2 8,2-3 0,6 4-6,3-4 1,5-2 5,5 2 0,3 0 1,7 5 1,0 0-3,-1 0 0,-4-4-97,0-1 0,-5 0 88,5 5 1,0 0-36,5 0 1,1 0 23,4 0 1,-4 0-13,4 0 1,-3 0 6,-3 0 0,-1 0-13,-3 0 0,8 0 6,-3 0 1,10 0-3,-1 0 0,9 0-159,2 0 0,-3 0 166,-7 0 0,-4 0-23,-6 0 0,5 0 17,-1 0 1,6 0-13,-5 0 0,-1 0-19,-4 0 0,0 0 48,0 0 1,-7 0-13,-3 0 0,-3 0 1,-2 0 0,2-5-8,3 0 0,3-6 5,7 1 1,-1-3-11,1-2 0,-5 5 10,0 0 0,-7 1 134,2-6 1,-1 2-139,1 3 1,-2-1 18,7 6 1,-3-5-25,-2 5 1,0 0-1,-10 5 1,2 0 0,-2 0 1,-8 0 0,-7 0 0,-1 0-1,2 0 1,-4 0 0,-6 0 0,-1 0 0,1 0 0,0 0 0,0 0-13,-1 0 1,1 0 2,0 0 0,-6 0-2,1 0 1,-5 0 6,5 0 1,0 0 0,4 0 11,1 0-12,0 0 0,0 0 6,-1 0-8,-6 0 14,5 0 0,-11 2-6,3 3 0,-2-4 5,2 4-5,-3-3 0,6-2-1,-3 0 0,-2 0 0,7 0 0,0 0 0,4 0 0,1 0 0,0 0 0,-5 0 0,-1 0 0,-4 1 0,5 4 0,-5-3 0,5 3 0,-7-4 0,9 1 0,-8 3 0,3-3 17,-2 3-15,-4 3 17,6-7-15,-7 12-5,0-4 1,0 0 2,0 1-1,0 0 1,-7 5-5,-2-1 0,-4-4 5,-2 0 0,-1 0-5,-4 4 0,2 1 3,-6 0 1,4 0-3,-5-1 1,7 6 0,-1-1 0,-2 1 1,1-5 0,0 1 0,6 4 0,-1-4 0,0 4 0,1-4 7,-1-1 0,5 1-7,0 4 1,2-4 29,-2 4 0,-1-4-26,6-1 1,-5 4 8,5 1 0,-1-1-6,1-4 1,2 1 3,-7 4 1,5-4-5,-5 4 1,5 1-2,-5-1 0,6-1-4,-6-4 1,5 0 4,-5-1 0,5 1-10,-5 0 1,2 0 8,-2-1 0,-3 1-15,4 0 1,0-6 11,0 1 1,5-5-12,-1 5 1,2-7 4,-2 2-1,4-3-70,-6-2 69,1 0 0,-3 0 4,-5 0-5,-1 0 0,0 0 53,1 0 0,-1 0-22,0 0 1,0 0 6,1 0 0,-1 0 20,0 0 0,1 1-36,-1 4 0,-6-3 18,-4 3 1,-3-4-13,-1-1 1,-5 5-14,-1 0 1,-5 5 12,0-5 1,-4 1-26,-5-1 0,2-3-2,-7 3 1,-5 1-5,-4-1 1,-4 0-14,8-5 1,-3 2 24,8 3 1,-3-4-15,-2 4 1,-5 2 10,1-2 0,-8 1-19,3-1 1,-3-3 16,3 3 0,4-4-52,10-1 1,-3 0 20,3 0 0,-8 0-5,-2 0 0,-4-5 16,4 1 1,-8-1 1,9 5 1,-4-2 20,13-3 0,1 3-24,0-2 0,-3 2 44,-8 2 0,4 0-38,-4 0 1,4 0 16,1 0 1,7 0-14,3 0 0,8 0-2,2 0 1,1 0 3,-1 0 0,-3 0 1,2 0 1,3 0-1,-2 0 1,1 0-4,-1 0 1,-2 5 25,7 0 0,-1 0-24,6-5 1,1 0 27,4 0 0,-2 5-31,6-1 0,0 1 0,6-5 1,-1 0-9,0 0 0,5 0 9,1 0-11,5 0 5,-9 0 11,12 0 1,-7 0-20,3 0 34,3 0-15,-5 0 0,3-1 36,-1-4-24,0 3 1,3-4-11,-3 6 11,4-7 0,-8 5-8,5-2 6,2-5 1,-10 6-6,8-7 1,-6 5 2,5-4 1,-5 4-7,5-5 0,-6 2-1,1-2 0,3-3-11,3 3 1,-3-3 13,2-2 0,0 1-6,5-1 0,0-1 4,0-4 0,0 4 8,0-4 0,7 2-9,3-1 1,4 2 41,6-2 1,1-3-18,4 3 0,1-1 5,-7 5 1,6 1 4,-6-1 0,-1 0-3,-8 1-40,3-1 28,-5 0 1,1 5-49,-5 1 55,-2 5-104,-2-9 43,0 5 1,-5-2-5,0 1 0,0 4-100,5-5 125,-6 7 0,4-6-293,-3 5 157,4 2 155,1-11 0,0 11 0,0-4 0</inkml:trace>
  <inkml:trace contextRef="#ctx0" brushRef="#br1" timeOffset="-21988">2278 11877 7569,'-14'7'-1113,"6"-6"990,-5 6 564,11-7-519,-5 0 111,7-7 1,0 4-3,0-7 0,0 0 12,0-4 1,0-6-24,0 0 0,0-1 22,0 2 0,7 1-51,3-7 1,4 1 1,6-6 0,-2-1-8,6-3 1,-1 3-69,2-3 1,1-7 49,-6 2 0,-2-2-138,-9 6 0,3 4 38,-7-3 133,0 3 0,-5 2 0,0-1 0</inkml:trace>
  <inkml:trace contextRef="#ctx0" brushRef="#br1" timeOffset="-21581">3263 11906 7569,'-8'7'-292,"2"-5"200,6 4 132,0-6-116,6-6 0,1-3 77,2-5 0,5-6-20,-5 1 0,0-6 42,0 5 1,-4-6-10,5 2 0,-2 1-8,2-2 1,-2 1-14,-3-5 1,3-6-50,7 1 0,0-7 39,-1 2 0,8-4-212,2-1 229,4-6 0,8-3 0,1-5 0</inkml:trace>
  <inkml:trace contextRef="#ctx0" brushRef="#br0" timeOffset="-819">8599 882 7569,'-2'10'-29,"-2"0"72,2-7 0,-6 4 117,3-7 0,-3 4-93,-7 1-197,0 7 135,1-11 0,-1 8 34,0-5 0,-1-2 12,-4 3 0,4-3-13,-4-2 0,4 5-122,1-1 0,-4 1 7,-1-5 1,1 0-147,4 0 1,2-1-353,3-4 186,-3 3 389,5-4 0,-7-1 0,0-1 0</inkml:trace>
  <inkml:trace contextRef="#ctx0" brushRef="#br0" timeOffset="-483">9055 1103 7642,'0'-15'-12,"0"0"1,0-6-22,0-3 1,0-4 64,0-2 0,0-1-62,0-3 0,0-4 93,0-6 0,0 5-648,0 0 585,6 6 0,2-9 0,7 4 0</inkml:trace>
  <inkml:trace contextRef="#ctx0" brushRef="#br0" timeOffset="14926">8570 2323 7569,'-8'6'0,"-6"-3"-186,5 7 1,0-6-585,0 0 535,-1 5 515,-5-1-171,1 0 0,-1 5-62,0-3 1,0-2-29,1 2 0,-1 0-21,0 4 1,-1 1-1,-4 0 1,4-1 25,-4 1-81,11 0 74,-4-1 0,6 3-30,-3 2 17,4-2 0,6 4 22,0-6 1,1-1-27,4 1 0,5-2 17,10-3 0,-2 1-9,6-6 1,1 0 2,4-5 0,2-2 2,3-2 1,2-9 34,3-7 1,9-6 7,-4 1 0,2-6 3,-7 2 1,-5-4 36,-9 9 1,-1-4-66,-9-1 1,1 4 47,-11 1 1,0 6-35,-5-2 1,-2 2-4,-3-2 1,-9 9 14,-11-4 0,-9 10-160,-5 0 0,-5 4-151,-5 1 0,5 5-173,-1 0 427,1 6 0,7 4 0,-7 8 0</inkml:trace>
  <inkml:trace contextRef="#ctx0" brushRef="#br1" timeOffset="-117560">6174 1602 7569,'-15'0'-467,"0"0"0,6 0 305,-1 0 0,5 0 199,-5 0 1,0 0 72,-4 0-71,-1 0 0,0 0 15,0 0 1,1 0 0,-1 0 1,0 0-7,1 0 0,-1 0-6,0 0 1,-1 2 20,-4 3-27,4-3 1,-12 6 8,4-3 1,-4-4 0,-1 4 0,-1 2-36,1-2 1,-2 1 32,-4-1 0,3-3-81,-7 3 0,6-2 74,-1 2 1,-2-4-69,1 4 1,1-1 44,5 0 0,-1-2-5,1 3 1,-5-2-9,-1 2 0,-6-3 8,2 3 1,-5-2-15,-5 2 0,2-4 15,-7 4 0,2 2-12,-2-2 1,1 0 10,5-5 1,7 0-9,-3 0 0,3 1-2,-3 4 0,-5-3-1,0 3 0,-7-4 12,2-1 0,-3 0-6,-2 0 0,2 2 14,3 3 1,4-3-15,5 2 1,-4-2 12,0-2 0,-1 2-9,1 3 1,1-4 6,-5 4 0,0-3-13,-1-2 1,-1 0 1,6 0 0,0 1-15,5 4 1,0-3 17,0 3 0,0-4-9,-1-1 0,0 0 5,-4 0 0,3 0-12,-3 0 1,3 0 10,2 0 0,2 0-7,2 0 0,0 0-5,5 0 0,1 0 0,5 0 0,-6 0 8,1 0 1,-5 5-2,5 0 1,-7 2 4,2-2 0,-4-4-5,-1 4 1,5 2 2,0-2 0,4 1-2,-4-1 0,8-2 2,2 7 0,-1-7 0,6 2 0,1-1-1,-2 1 1,7-2-6,-1 7 0,-4-7 4,-2 2 1,3 1-18,-3-1 0,1 2 16,-6-2 0,1-4-8,-1 4 0,3-2 6,2 2 0,-3-3-5,4 3 1,1-4-11,-1-1 1,6 5-3,-2 0 1,-1 0 21,1-5 1,1 0-12,4 0 1,5 0 25,0 0-31,0 0 20,-4 0 1,1-1-11,3-4 1,2 3 24,3-3-18,3-3 5,-11 0-5,11-7-2,-4 0 1,1 1 20,0-1 0,0 5-19,5 0 0,0 1 30,0-6 0,0-1-25,0-4 0,0 4 26,0-4 1,0-1-1,0 1 0,2-6 3,3 2 0,-2-4-20,7-2 1,-5 1 4,5 0 1,-2-2-21,2-4 0,-2 4 18,-3-3 0,1-2 7,4 2 0,-2-1-8,-3 6 1,-3 0-43,2-1 1,0 6 10,1-1 0,-4 6-7,4-6 1,-3 7-31,-2-1 1,0 2 46,0 3 1,0-1-44,0 0 1,0 0 26,0 1-13,0-1 1,0 0 13,0 1 0,0 4-27,0 0 23,0 0 1,0 0 20,0 1 34,0 5-48,0-9 1,-2 12 54,-3-4-55,4 3 42,-6-4-33,7 4 44,0-5-21,7 7 0,-4-4 21,7-1-19,0 0 0,4 5-11,1 0 1,-5-2 7,0-3 1,-1 4-7,6-4 1,0 3 6,-1 2 1,1-2-7,0-2 0,0 2-2,-1-3 0,6-2 0,-1 3 0,8-6 1,-3 5 0,-1-5 1,1 5 1,-1-5-1,2 5 1,1-4 15,-6 4 0,6-5-15,-2 5 1,-1-5 0,1 5 1,1-4-1,4 4 0,-4-5 6,-1 5 1,1 0 11,4 5 1,1-2 0,-1-2 1,5 2-20,1-3 1,-1 3 4,-5 2 0,6 0 14,-1 0 0,2 0-11,-2 0 1,-3-5-14,4 1 1,-4-1 13,-2 5 1,2 0-34,3 0 1,-3 0 8,4 0 0,2 0-4,2 0 1,4 0-11,1 0 1,-2 0 21,-2 0 1,2 0-15,-3 0 0,-3-5 10,-2 0 0,2 0 4,-1 5 1,-1 0-6,-5 0 0,7 0 6,4 0 1,-3-5-7,2 0 1,1 0-1,4 5 1,0-1-3,0-4 0,-2 3 4,-3-3 0,2 2-5,-6-2 1,4 3 3,-5-3 1,0 4-2,-4 1 0,-1-2 0,1-3 0,4 4-1,0-4 1,7 3 0,-2 2 0,-1 0 0,1 0 0,-1 0 0,1 0 0,3 0 0,-3 0 0,-3 0-9,-1 0 1,-3 0 8,3 0 0,-8 0-1,8 0 1,-8 0-2,8 0 1,1 0 2,-2 0 0,5 0-1,-5 0 0,6 0-2,-6 0 1,7 0-21,-2 0 0,-1 0 19,1 0 1,-7 0-21,3 0 1,-4 0 16,-2 0 1,1 0-10,-1 0 1,0-1 5,1-4 1,-1 3 12,0-3 1,1 3-15,-1 2 0,1 0 1,-1 0 0,0-4 9,1-1 1,-1 0-7,1 5 1,-3 0 0,-2 0 1,3-5-1,-4 0 0,-3 0 0,-1 5 1,1-5 1,-1 0 1,-1 0-8,-4 5 0,0 0 4,0 0 1,-2-1 55,-4-4 0,4 3-50,-3-3-68,3 4 0,2 1 57,0 0-12,-1 0 32,1 0 1,0 0-19,0 0 0,-6 0 21,1 0 1,-5 0-9,5 0 0,-7 6 1,9-3-1,-8 7 0,8-6-3,-2 0-1,-4 5 1,7-6-1,-3 7 0,-3-5 5,-2 4 0,1-4-5,-1 5 1,5-5 20,-5 5-21,0 0 1,-1 4 0,1 1 1,0-5-4,-5 0 1,0-1 3,0 6 0,0 0-7,0-1 8,0 1-6,0 6 1,0-4 2,0 2 1,0-2-2,0-3 0,0 3 15,0 2 0,0-2-13,0 2 0,-5-2 5,0-3 1,-4 1-5,4 0 1,0-1 47,5 1 0,-5 0-43,0-1 1,0 1 10,5 0 1,0 0-9,0-1 0,-1 1 11,-4 0-6,3-1 1,-5 1-3,7 0 0,-1-1-4,-4 1 0,3 0 2,-3 0 1,-1-1-39,1 1 35,-6 0 0,4-1-21,-3 1 0,2 0 18,3-1 1,2-4-193,-7 0 147,7 0 0,-4 0-190,7-1-320,0-5 153,0 9 397,0-12 0,13-1 0,4-8 0</inkml:trace>
  <inkml:trace contextRef="#ctx0" brushRef="#br1" timeOffset="-116226">2911 691 7569,'8'8'-586,"-2"-1"0,-1-6 777,0 4-88,0-3-60,-5 11 1,2-6-48,2 2 48,-2 4 0,5-4-43,-7 5 1,0 6 44,0-1 0,0 8-40,0-3 1,0 4 29,0 1 0,0 2-20,0 4 1,0-1 15,0 10 0,5-8-42,-1 8 1,3 2 31,-2 3 1,-2 0 0,7-5 1,-5 5-29,5 0 1,-7-5 24,2-5 0,1-6-25,-1 1 1,0-5 20,-5-4 1,0-4-39,0-6 0,0 0 35,0-1 1,0-4-27,0 0-46,0-7-300,0 4 0,0-7 0</inkml:trace>
  <inkml:trace contextRef="#ctx0" brushRef="#br1" timeOffset="-115477">4601 647 7350,'8'0'-383,"-1"0"513,-7 0-98,0 6 1,0-2-3,0 6 0,0-1 40,0 6-35,0 0 1,0 6-9,0 3 0,0 6 20,0 4 1,0-3-29,0 4 0,0 0 21,0 0 0,0 4-31,0-5 0,0 7 27,0-2 1,1-1-15,4 1 0,-3-1-9,3 1 1,1 2-5,-1-7 1,0 0-46,-5-4 1,2-6 57,3 1 0,-4-7-84,4 1 0,-3-2 73,-2-3 0,0 1-68,0 0 1,0-6 41,0 1-108,0 0 1,0 5 57,0-1 1,0-4-95,0 0 0,0-5-40,0 5 1,0-5-36,0 4 234,0-5 0,0 2 0,0-6 0</inkml:trace>
  <inkml:trace contextRef="#ctx0" brushRef="#br1" timeOffset="-114759">6130 1573 6572,'8'0'-266,"-2"0"410,-6-7-41,0 6 71,7-12-56,-5 11 76,4-11-131,-6 5 1,0-2 159,0 0-140,0 1 1,0-6 93,0 0-115,0 0 1,-2-4 11,-2-1 1,2-1-43,-3 1 0,3-1 42,2-3 1,-1-2-153,-4 6 1,3-6 84,-3 1 0,2 2-249,-2-1 1,2 6 241,-7-2 0,7 4 0,-4 1 0</inkml:trace>
  <inkml:trace contextRef="#ctx0" brushRef="#br1" timeOffset="-101994">6100 2029 7569,'-10'5'-687,"1"-1"259,5 8 348,-9-10 1,5 6 240,-7-3 1,6-4-79,-1 4-37,0-3 1,-5-2 43,1 0-51,-1 0 1,0 0 15,1 0 1,-3 0-10,-2 0 1,1 0 4,-7 0 0,6 0 0,-6 0 0,1 0-41,-6 0 0,1 5 14,-1 0 0,-1-1-10,-3-4 0,3 2-15,-3 3 0,3-3 37,1 3 1,4-4-80,-3-1 1,8 0 59,-9 0 1,6 2-55,-1 3 0,-3-4 43,4 4 1,1-3-17,-1-2 1,-1 0 12,-4 0 0,-6 1 3,1 4 0,-2-3 32,2 3 1,-2-2-32,-3 2 1,-2-3 0,7 3 1,-6-2 0,6 2 1,-5-4-5,5 4 0,-1-3-5,6-2 0,-2 2-2,-3 2 0,1-2 12,-6 3 0,3-3-2,-8-2 0,4 1-13,-4 4 0,0-3 9,5 3 1,1-4-12,-1-1 1,5 5 10,-5 0 0,6 0-5,-1-5 0,3 2 4,1 3 0,-4-4-9,0 4 0,-7 2 5,2-2 1,-5 4 1,-5-4 1,3 5-2,-3-5 1,8 1-1,2-1 0,1-3 18,-1 3 1,3-2-17,7 2 0,-1-3 10,1 3 1,0-4-9,-1-1 0,-4 5-3,0 0 1,-2 0-2,1-5 0,3 0-1,-7 0 1,4 0-5,-4 0 0,6 0 7,-1 0 1,3 0-8,2 0 0,-1 0 5,1 0 1,-1 0 3,1 0 0,0 0-4,-1 0 0,1 0 0,-1 0 1,1 0 1,0 0 0,-2 5 0,-4 0 1,3 0 14,-8-5 0,8 0-14,-2 0 0,2 1-4,3 4 0,0-3 4,-1 3 1,1-4-8,-1-1 1,6 0 6,-1 0 0,3 0-7,-3 0 1,-1 0 2,6 0 1,-6 5-2,2 0 1,-4 0-1,-1-5 0,-1 0 1,1 0 1,-1 0 0,1 0 0,0 0 0,-1 0 0,6 0 0,-1 0 0,2 0 0,-1 0 0,-4 0-23,4 0 1,2 0 13,3 0 0,-2 0-1,1 0 0,0 0 8,6 0 1,-1 0-4,0 0 1,5 0 5,1 0 0,-1 0-7,-5 0 0,5 0 7,1 0-4,-1 0 1,-3-2-35,3-2 23,-3 2 6,5-5 0,-2 7-25,0 0 19,7 0 28,-10 0-30,11 0 156,-4 0-123,6 7 1,0-4-2,0 7-16,0-7 7,0 4-4,0-1 0,0-2-23,0 5 29,0-5-21,0 9 13,0-5 0,0 2 13,0-1 1,0-4-14,0 5 1,0-5 31,0 5-32,0 0 0,0 4-1,0 1 1,0-5-1,0 0 0,0-1 5,0 6 0,1 0-12,4 0 1,-3-1 8,3 1 0,-4 0-4,-1-1 1,0 6 3,0 0 0,0-1-2,0-4 1,0 4-1,0 1 0,0 0 0,0-6 1,-5 1-2,0 0 0,1-1 2,4 1 0,-2 0-2,-3 0 1,3-1 1,-3 1-6,4 0 1,1-1 2,0 1 1,-2-2-2,-3-3 1,4 3 1,-4-3 1,3-2 0,2 2-12,0 0 10,0 4-16,0 1 14,0 0 3,0-1-5,0 1 4,0 0-12,0-1 0,0-4-17,0 0 28,0-7-7,0 4-26,0-1 23,0-4-34,0 5 37,7-7 1,-4 0 25,7 0-23,-7 0 3,10 0 1,-10 0 12,7 0 1,-5 0-21,5 0 29,-7 0-19,10 0 1,-6 1 10,3 4-9,3-3 1,-5 6 16,6-3-18,-5-4 11,4 6 0,-5-7 2,7 0 0,-1 2 22,1 2 1,0-2-30,-1 3 1,3-3 32,2-2 0,-1 0-25,7 0 0,-2 0 8,1 0 0,4 0-2,-4 0 0,-1 0-16,2 0 1,-1 0 13,6 0 0,-6 0 1,1 0 0,-1 0-17,6 0 1,-6 0 9,1 0 1,-3 0 0,3 0 1,3-5-1,-4 0 0,-1 0 1,1 5 1,1-2 1,4-3 0,1 4-2,-1-4 1,2-2-10,4 2 0,0-1-10,5 1 0,0 3-1,-5-3 1,4-1-34,-5 1 0,4 0 32,-9 5 1,9 0 9,-9 0 0,-1 0-5,-4 0 1,1 0 3,4 0 1,1 0-8,-1 0 0,2 0-3,3 0 0,-1-5-1,6 0 0,-1 0-5,1 5 0,4 0 11,-4 0 1,-2-4-3,3-1 1,-8 0 0,2 5 0,-2 0-3,-3 0 0,0 0 1,1 0 1,-1 0 4,1 0 1,-1 0-4,0 0 1,6 0-1,-1 0 1,5 0 0,-5 0 1,6 0-1,-6 0 1,5 0-3,-5 0 1,6-2 0,-6-3 1,0 4 7,-4-4 0,-1 3-6,0 2 1,1 0 3,-1 0 1,1 0-4,-1 0 1,0 0 0,1 0 0,4 0 2,0 0 1,1 0-3,-6 0 1,0 0 1,1 0-2,-1 0 0,1 0 1,-1-2-8,0-3 0,1 4 6,-1-4 0,-4 3-16,-1 2 1,-4 0 13,4 0 1,-1 0 0,2 0 0,1 0 2,-7 0 0,8 0-5,-3 0 1,-1 0 8,1 0 1,1 0-8,4 0 1,-4 5 6,-1 0 1,-1 0-5,2-5 1,1 0 1,-7 0 0,8 5-3,-3 0 0,-1 0-1,1-5 0,-6 0 2,2 0 1,-4 5-2,-1 0 1,0-1 1,-1-4-2,1 0 1,0 0 0,0 0 0,-1 0-1,1 0 1,-5 0-7,-1 0 6,1 0 0,5 0 1,0 0-1,-1 0 0,1 0 1,0 0 1,-1 0-2,1 0 0,-5 0 2,0 0 0,0 0-2,4 0 1,1 0 2,0 0-3,-1 0 1,1 0 0,0 0 1,-1 0-1,1 0 1,0 0-1,0 0 0,-1 0 0,1 0 0,0 0 0,-1 0 0,1 0 0,0 0 0,-1 0 0,-4 0 14,0 0-13,-7 0-1,10 0 1,-9 0-1,5 0 2,-5 0-9,2 0 8,1 0 0,-4-4-4,7-1 2,-7 0 0,4 5 1,-2-2-1,-1-3 1,3 4 0,-2-4 1,-3 1-1,2-1-1,-2 4 15,5-12 1,-6 10-14,4-7 1,2 5 29,-2-5 0,-1 5-21,-4-5 11,7 1 0,-4-6-11,7 0 1,-5 2-1,5 3 1,-7-4 22,2-1 0,1 0-21,-1-4 0,5 2 11,-5 3 0,5-1-11,-5 0 0,1-4 0,-1-1 1,-3 0 2,3 6 1,-4-6-33,-1 0 0,0-1 15,0 2 1,0 2-5,0-2 0,0-3-7,0 3 1,0-6 14,0 6 0,0-2-9,0 1 0,0 2 7,0-7 0,2 7-2,3-1 1,-3-2 0,2 1 1,3 0 0,-2 6 0,1-1 0,-1 0 0,-3 1 0,3-1 0,-4 5-90,-1 0 85,7 1-233,-5-6 128,4 0-94,-6 0 1,2 1-198,3-1 187,-4 0 1,6 1 213,-7-1 0,6-6 0,3-2 0</inkml:trace>
  <inkml:trace contextRef="#ctx0" brushRef="#br1" timeOffset="-100927">4674 2264 7569,'0'21'-360,"0"-5"1,5 7 0,0-5 521,-1 2 0,-3 6-152,-1-2 0,0 3 60,0-3 0,0 9-121,0-4 0,-1 10 67,-4 1 0,3-3-18,-3 2 0,3 1 39,2 4 1,0-7-110,0-3 74,0 4 1,0-12-1,0 2-32,0-5 0,-1 0-11,-4-9 1,3 4-243,-3-8 283,4-3 0,-6-1 0,-1-6 0</inkml:trace>
  <inkml:trace contextRef="#ctx0" brushRef="#br1" timeOffset="-100269">3043 2323 7569,'8'0'-258,"-1"6"0,-6 2 364,4 7 0,-3-5-77,3 0 0,-4-1 20,-1 6 0,0 1-71,0 4 1,0-2 7,0 7 1,0-1 74,0 5 1,-1 1-109,-4-1 1,3 6 42,-3-1 1,4 5-87,1-5 0,0 6 54,0-6 0,-2 0-128,-3-4 1,3-1 32,-3 0 1,2-4-57,-2-1 1,4-4 186,-4 4 0,-3-6 0,-1 4 0</inkml:trace>
  <inkml:trace contextRef="#ctx0" brushRef="#br1" timeOffset="-98509">1529 3484 7569,'0'15'-1198,"0"-6"1061,0 1 1,0-5 138,0 5 1,0-5 30,0 5 0,0-6 51,0 6-85,0 0 10,0 5 1,0-1 16,0 1 1,0 0-12,0 0 0,0 1 35,0 4 1,0-4-34,0 3 1,1 4-11,4 2 1,-3 3 10,3 1 1,-3 0-12,-2 1 0,0-6-7,0 1 0,0-1-5,0 6 1,0-6-63,0 1 1,0-7 70,0 1 1,0-2-100,0-3 0,0 1 84,0 0 0,4-6-99,1 1 1,0-5 57,-5 5 52,0-7 0,0 4 0,0-7 0</inkml:trace>
  <inkml:trace contextRef="#ctx0" brushRef="#br1" timeOffset="-95738">1529 3499 6302,'8'0'90,"-1"0"15,-1 0 37,-4 0 11,11 0-72,-12 0 1,8 0-26,-5 0 1,0 0 130,6 0-52,-7 0-40,10 0 1,-5 0-30,7 0 1,-5 0 16,-1 0 1,1 0-5,5 0 1,0 0 1,-1 0 1,1 0-2,0 0 1,-1 0-8,1 0 1,5 4-18,-1 1 1,6 0 23,-6-5 1,6 2-55,-6 3 1,8-4 40,-3 4 0,-1-3-29,1-2 1,-4 5 20,5 0 1,-6 0-7,6-5 1,-7 0-15,1 0 1,-1 0 6,2 0 0,-4 0-3,4 0 0,1 0 13,-2 0 0,6 0-28,-5 0 1,6 0 22,-2 0 1,4 0-60,1 0 0,-4 0 21,-1 0 0,1 0-5,4 0 1,1 0-19,-1 0 0,0 1 34,1 4 0,-6-3-50,1 3 0,-6 1 44,6-1 0,-7 0-10,2-5 1,1 0 2,-2 0 1,3 0-6,-3 0 1,-2-2 6,2-2 0,4 0-1,1-6 1,-1 6 25,2-6 0,-1 2-26,6-2 1,4-3 28,0 3 0,1 2-23,-6-2 1,5 5 9,1-5 1,-1 7-7,-5-2 1,-4 3 0,-1 2 1,-1-4-14,2-1 1,-2 0 0,-4 5 0,-3 0-14,4 0 0,1 0 19,-1 0 0,4 0-14,-4 0 1,5 0 9,-6 0 1,7 0-12,-1 0 0,3 0 10,1 0 0,-1 0-15,-4 0 0,4 0 7,-4 0 1,4 0-1,2 0 1,-1 0-16,0 0 1,-4-2 15,-1-3 0,-4 4-19,4-4 1,-6 3 15,2 2 1,1 0-7,-1 0 0,1-5 4,-1 0 0,-4 0 0,4 5 0,1 0 0,-2 0 0,6 0 1,-5 0 1,4 0-1,-4 0 0,6 0-1,-2 0 1,4 0-1,1 0 0,-1-5 1,-3 1 0,2-1-11,-2 5 0,-2-5 9,1 0 1,-4 0-10,4 5 1,-6 0 7,2 0 0,1 0-1,-1 0 0,-1 0-16,-4 0 1,1 0 14,4 0 0,-4 0 3,4 0 0,-2 0-4,2 0 1,-4 0-23,3 0 1,3 0 19,-3 0 0,7 0-3,-1 0 0,1-2 0,-1-3 0,2 4-1,-2-4 1,1-2 10,-2 2 1,3 1-9,-8 4 0,6-2 19,-6-3 0,6 3-16,-6-2 0,1 2 9,-5 2 1,-1 0-8,1 0 1,0 0 11,0 0 1,-1 0-30,1 0 1,4 0-2,1 0 1,0 2 4,-6 2 0,1-2 9,0 3 1,-1-3-15,1-2 1,5 4 10,-1 1 0,1 0-4,-5-5 0,-1 0 0,1 0 1,0 5-3,-1 0 1,1 0 3,0-5 1,0 0 0,-1 0 1,1 0 12,0 0 0,-1 0-14,1 0 1,-5 0 23,0 0 1,-1 0-28,6 0 14,0 0 1,-2-2-6,-3-3 1,3 4-45,-3-4 37,-4 3-3,7 2 6,-5 0-9,1 0 38,4 0-26,-12 7 0,6-4-9,-7 7 1,5-5 10,0 5 1,-1-6-43,-4 6 0,0-5 40,0 5 0,0-5-2,0 5 0,0-5 33,0 4-36,0 1 1,0 5 12,0 0 1,0-6-12,0 1 1,0 0 31,0 5 1,5-1-24,0 1 0,0 1 14,-5 4 0,0-4-16,0 4 0,0 1-3,0-1 1,0 6-48,0-2 1,0 4 47,0 2 0,0-3-11,0-2 0,0 6 6,0-7 1,0 7 4,0-6 1,0-2-10,0 1 0,0-6 30,0 2 1,5-4-15,0-1 1,0 0 3,-5-1 0,1-4 56,4 0-59,-3 0 4,5 4 1,-6-1-1,4-3 0,-3 3 0,4-9-3,-6 5 1,2-5 4,3 1-15,-4-4 13,6 6-15,-7-6 51,0 6-38,-7-7 50,6 0-45,-12 0 51,11 0-54,-11 0 1,10 0 20,-7 0-13,0 0 1,-5 0 21,1 0 0,-1 0-17,0 0 0,1 0 16,-1 0 1,0-5-18,1 0 1,-3 0 18,-2 5 1,1 0-17,-7 0 1,6 0-9,-6 0 1,5-1 3,-4-4 1,1 3-5,-1-3 1,-3 3-2,8 2 1,-6 0 8,6 0 0,-6 0-19,6 0 1,-6 0 13,6 0 0,-3 0 13,3 0 0,2 0-14,-2 0 0,-2 0 3,1 0 0,-1 0 2,1 0 0,4 0-3,-4 0 1,-3 2 6,-1 3 1,1-3-6,-1 3 1,-1-4-5,-4-1 0,-1 5 4,1 0 0,1 1-9,4-1 0,-4-3 7,3 3 1,-1-2-39,2 2 0,-2-3 45,6 3 1,-5-4-2,6-1 0,-6 0 21,6 0 0,-1 0-29,5 0 1,1 0 11,-1 0 0,-5 0-7,1 0 0,-6 0-15,6 0 1,-6 0 17,6 0 1,-7 0-41,1 0 0,-1 0 5,1 0 1,-2 0 21,2 0 1,-1 0 21,1 0 0,-1 0-24,7 0 1,-6 0 18,6 0 0,-3 0-15,3 0 0,3 0-15,-4 0 1,2 0 16,-2 0 1,4 0 2,-4 0 1,2 0-3,-1 0 1,3 0-9,-4 0 0,-3 0 12,-1 0 1,1 0-9,-2 0 0,1 0-11,-6 0 0,-4 0 12,0 0 0,-1 0-1,6 0 1,0 0-3,-1 0 1,6 0-2,-1 0 1,2 0-5,-1 0 0,-4 0-2,4 0 1,-3 0 8,3 0 1,1 0-4,3 0 1,3 2-20,-8 3 1,1-4 16,-6 4 1,6-3 17,-1-2 1,1 0 0,-6 0 0,2 0 3,4 0 1,-4 2 2,4 2 0,-4-2-17,-1 3 1,4-3-1,1-2 0,4 0 3,-5 0 0,3 5 3,-3-1 0,2 1 1,4-5 1,1 0-48,-7 0 1,7 5 21,-1 0 0,1 0-3,-2-5 0,4 0 7,-4 0 0,-1 5-3,1 0 1,-6 1 9,2-1 1,1-3-1,-2 3 0,1 1 16,-6-1 1,1 2-18,0-2 1,1-4-2,3 4 1,-2 2 9,2-2 1,2 0 1,-1-5 1,6 0-3,-2 0 0,2 0 0,-1 0 1,2 0-4,-2 0 1,2 0-2,3 0 1,-1-2-26,0-3 0,5 3 25,1-3 0,-1-1-25,-5 1 1,0-2 9,1 3 0,-1 2-3,0-3 1,1 3 2,-1 2 0,5-1-2,0-4 1,1 3 1,-6-3 1,0 4 0,0 1 1,1 0-11,-1 0 0,5-2 7,0-3 2,1 4 0,-6-6 4,0 7 0,7-2 0,3-3 0,-3 4 0,-2-4 1,4 3 0,-7 2-3,4 0-2,-5 0 0,1-1 2,3-4-54,-3 3 26,5-4 12,-7 6 0,5 0 3,0 0-3,7 0 13,-10 0 0,10 0-16,-7 0 8,7 0 1,-6 0-6,5 0-7,2 0 1,-6 0-11,3 0 16,3 0 0,-6 0-5,3 0-5,4 0 39,-6 0-28,1 0 91,4 0-40,-5-7 12,7 5-25,0-4-275,0-1 159,0 6-357,0-6 288,0 1 0,-5 2-429,1-5 0,-1 4-9,5-5 603,0 0 0,-7-5 0,-1 1 0</inkml:trace>
  <inkml:trace contextRef="#ctx0" brushRef="#br1" timeOffset="-93790">2896 3499 7569,'6'14'-589,"-4"-4"282,3 0 217,-3-7 1,-2 10 100,0-3 0,4-2-2,1 2 1,0-5 40,-5 5 0,0-1-77,0 6 0,0 0 65,0 0 0,0 1-44,0 4 1,0-3 27,0 8 1,0-1-55,0 6 1,0 4 38,0 0 1,0 1-6,0-6 0,0 1-21,0-1 0,0-1 27,0-4 0,2 2-49,3-6 0,-4 0 44,4-6 0,-3 1-109,-2 0 1,5-1 24,0 1 0,0-5 21,-5 0 1,1-2 59,4 2 0,3 3 0,7-5 0</inkml:trace>
  <inkml:trace contextRef="#ctx0" brushRef="#br1" timeOffset="-93189">4439 3396 7569,'8'0'-1326,"1"5"1252,-5-1 152,-2 1-25,5-5-28,-1 7 1,-4 1 9,3 7 0,-4-1-13,-1 1 1,0 0 10,0 0 0,0-1-26,0 1 1,0 5 24,0-1 1,0 7-25,0-1 1,0 3 15,0 1 0,0 0-40,0 1 1,0-4 18,0 3 0,0-3-2,0 9 0,0-6-5,0-4 1,2 1 13,3-7 1,-3 1-11,2-5 1,0-6 14,1 1-44,-4-6-66,6 2-213,-1-6 308,-4 0 0,4 0 0,-6 0 0</inkml:trace>
  <inkml:trace contextRef="#ctx0" brushRef="#br1" timeOffset="-91738">1529 4586 7214,'1'8'-235,"4"-3"303,-3-3 139,5-2-195,-7 7 22,0-6 1,1 7-5,4-3 0,-3-1 78,3 5-74,-4-5 1,-1 9 0,0-4 0,0 5 20,0 0 1,0 1-31,0 0 1,0 1 25,0 4 1,0-4-42,0 3 0,0 4-7,0 2 0,0-2-5,0 1 0,0 1-53,0 4 1,0-1 74,0-4 1,0 4-69,0-3 1,0 2 50,0 3 1,0-1-76,0 1 1,0-3 62,0-2 1,0 1-66,0-6 0,0-1 35,0-4 0,0 0-7,0-1 1,0-4-52,0 0 1,0-5 26,0 5-361,7-7 225,-6 3 206,6-6 0,-7-6 0,0-2 0</inkml:trace>
  <inkml:trace contextRef="#ctx0" brushRef="#br1" timeOffset="-79875">5894 5115 6079,'0'9'-178,"2"2"213,3-6 4,-3 0 6,4 1-26,-6-4 0,0 6 78,0-3-48,0-3 14,7 4 16,-6-6 5,6 0 0,-7-6-16,0-4-16,0-3 0,1-3-19,4-4 1,-3 4 7,3-4 1,-3 2-4,-2-2 0,0 2 4,0-6 1,0 4-9,0-4 1,0-1 0,0-4 1,4 0-25,1-1 0,0 1 25,-5-1 0,5-2-20,0 2 1,0-6 11,-5 12 1,0-5-42,0 9 1,0-5 38,0 6 0,0-1-84,0 6-6,0-1-11,0 7-139,0-5 198,0 11-396,-7 2 412,6 8 0,-12 7 0,5 0 0</inkml:trace>
  <inkml:trace contextRef="#ctx0" brushRef="#br1" timeOffset="-77311">1573 4557 6129,'0'15'-205,"0"-6"243,0 1 1,0-5-24,0 5 44,0-7-6,0 4 5,0-1-5,0-4 4,0 11-33,0-11 1,0 6 22,0-3-28,6-4 1,-2 6 1,6-7 1,-6 0-8,6 0 1,0 0 6,5 0 1,-1 5-2,1 0 0,0 0-4,0-5 1,-1 0 1,1 0 1,5 0-15,-1 0 0,2 0 16,-1 0 0,-2 0-25,6 0 1,1 0 18,4 0 1,-4 0 10,-1 0 1,1 0-14,4 0 1,-1 0 0,-4 0 0,3 0 5,-8 0 0,6 0 0,-6 0 1,3 0 7,-3 0 0,-1 0-6,7 0 1,-6 0-11,6 0 0,-6 0 7,6 0 1,-1 0-21,6 0 1,-6 0 8,1 0 1,-1 0-1,6 0 1,-1 0-9,0 0 0,6 0 12,-1 0 0,0-2-14,-4-3 1,-3 3 10,-2-3 0,3 4-20,-4 1 0,4 0 16,1 0 1,1 0 10,-1 0 1,-3 0-4,4 0 0,-4 0 1,8 0 0,-3 0 15,-1 0 0,4 1-19,0 4 0,5-3 8,-4 3 0,4-3-4,-5-2 1,5 0-13,-4 0 1,1 0 11,-2 0 0,-3 0-7,3 0 0,-3 0 14,-1 0 1,4 0 0,0 0 1,5 0-1,-4 0 1,6-2 1,-2-3 0,-2 3-7,2-3 1,-4 4 0,4 1 0,-6 0-17,1 0 1,-3-5 16,-2 0 0,-4 0-16,-1 5 1,1 0 13,4 0 0,1-2-2,-1-2 1,0 2-12,1-3 1,1 3 7,3 2 0,-1 0 18,6 0 1,-6-1-16,1-4 0,2 3 4,-2-3 0,1 4-2,-6 1 0,-1 0-29,-4 0 0,4-5 13,-4 0 0,-1 0-1,2 5 0,-1-5 5,6 0 0,1 0-3,3 5 0,-3-5 13,3 1 1,-1-6-12,1 5 0,-3-2-2,4 2 1,-3 2 4,3-7 0,-6 5 4,0-4 1,4 4-8,-8-5 0,6 2-1,-7-2 1,-1 2 14,1 3 0,-4 2-11,5-7 1,-3 7 13,3-2 1,1 1-14,-6-1 1,6 4 8,-2-4 1,2-2-6,-1 3 1,1-1-8,-6 5 0,6-5-2,-2 0 0,2 0-1,-1 5 0,1-5-4,-6 0 1,4 0 7,-4 5 1,-1-5-10,-4 0 0,0 1 6,-1 4 1,1 0-15,0 0 1,-5 0 12,-1 0-217,-5 0 11,2 0-199,1 0 204,-6 0 1,4 0-532,-10 0 584,-3-7 149,-6 5 0,4-6 0,0 3 0,7 4 0,-4-12 0,1 11 0,-3-5 0</inkml:trace>
  <inkml:trace contextRef="#ctx0" brushRef="#br1" timeOffset="-76823">4792 5027 6842,'0'-14'122,"0"-1"-84,0 0 0,0 0 18,0 1 1,0-1-62,0 0 0,0-4 52,0-1 1,0-4-107,0 4 0,2-4 67,3 4 1,-2-6-14,7 1 1,-2-1-159,2 2 1,3-4 46,-4 3 1,0-2 115,0-3 0,1 1 0,5 0 0</inkml:trace>
  <inkml:trace contextRef="#ctx0" brushRef="#br1" timeOffset="-75929">3013 5145 7569,'-9'0'-401,"-1"0"238,7 0 117,-4 0 28,7-7 0,0-2 95,0-11 0,0 4-66,0-4 0,5-1 61,0 1 0,6-4-107,-1 4 0,3-4 63,2 4 1,-2-5-117,-3 6 1,3-6 2,-3 6 0,1-6-80,-1 6 1,-4-1-147,-6 5 169,0-6 142,0 5 0,-13-5 0,-3 6 0</inkml:trace>
  <inkml:trace contextRef="#ctx0" brushRef="#br1" timeOffset="-69698">1558 5527 6222,'8'0'50,"-1"2"2,-7 3-33,0-4 0,0 7 5,0-3 0,0-1-17,0 5 0,0-4 10,0 5 0,0-5-4,0 5 0,0 0-7,0 4 0,0-4-1,0 0 1,0 1-1,0 9 1,0-4 8,0 4 0,0 3 11,0 1 0,0-1-12,0 2 0,0-1 3,0 5 1,0-1-1,0-3 0,0 2-17,0-2 0,0-2-1,0 1 1,0-4-4,0 4 1,0-4-34,0 5 1,0-8 41,0 3 0,0 1-66,0-1 57,0 0 0,0-6-157,0 1 139,0-7 23,-7-1 0,6-1 0,-6 2 0</inkml:trace>
  <inkml:trace contextRef="#ctx0" brushRef="#br1" timeOffset="-65492">2734 6056 7569,'-15'0'-534,"7"0"306,2 0 149,6 0 51,0 7 87,0-6 1,-2 6-24,-3-7 0,4-2 68,-4-3 17,3 4-66,2-12 0,0 5-54,0-7 0,2 0 27,3 0 1,-2 1-2,7-1 0,-5-5-69,4 1 1,1-7 75,5 1 1,-5-3-113,-1-1 1,1 0 93,5-1 1,-5-1-89,0-3 1,-1 3 68,6-3 1,-5 3-128,0 1 0,-7 6 24,2-1 1,-2 2-73,2-1 0,-3-2 18,3 6 0,-4-1 160,-1 1 0,7 4 0,1-5 0</inkml:trace>
  <inkml:trace contextRef="#ctx0" brushRef="#br1" timeOffset="-64883">4380 6233 6259,'0'-15'249,"0"0"-184,0 1 0,0-1-41,0 0 0,0 0 35,0 1 1,0-3-2,0-2 0,0 2-3,0-2 0,2-4-7,3-2 0,-2 3-14,7-3 1,-2 1-9,2-6 1,1 1-5,-6-1 1,7-4 23,-2 0 1,-2 0-95,2 4 1,-2-1 81,2-3 0,1 3-98,-6-4 0,5 4 79,-5 2 0,6 5-135,-1-1 0,-2 2 23,2-1 0,-5-2-53,4 6 0,0 0-13,0 6 0,3-1 63,-7 0 1,0 1 99,-5-1 0,6 0 0,2 0 0</inkml:trace>
  <inkml:trace contextRef="#ctx0" brushRef="#br1" timeOffset="-55125">1514 5498 6026,'8'0'61,"5"0"0,-9 0-37,5 0 1,-4 0 11,5 0 1,-5 0-10,5 0 0,-5 0 2,5 0 1,-1 1-7,6 4 0,-5-3 3,0 3 0,4-4 9,6-1 0,1 0-8,-1 0 1,-2 0 5,6 0 1,-4 0-4,4 0 1,1 0 1,4 0 0,-1 0-14,-4 0 1,4 0 2,-3 0 0,3 5 0,1 0 1,0 0 3,1-5 1,-1 0-7,1 0 0,-1 0 4,0 0 0,1 5-29,-1 0 0,0 0 28,1-5 1,4 0-10,0 0 0,7 0 9,-1 0 1,0 0 1,0 0 0,0 0-10,-5 0 0,4 0 5,-5 0 0,0 0-4,-4 0 0,-2 0 3,-4 0 1,4 0-22,-4 0 0,4 0 20,2 0 1,4 0 4,0 0 0,7 0-16,-2 0 1,4-5-2,1 0 0,-5 0-12,0 5 1,-6 0 18,1 0 0,-3 0-2,-1 0 0,-1 0 0,0 0 0,1-5-5,-1 0 0,5 0 2,1 5 1,4 0 23,-5 0 1,7-5-17,-2 1 0,2-1 1,-2 5 1,4-2-14,-4-3 0,2 3 10,-2-2 1,-3-3-19,-7 2 1,6-1 14,-1 1 1,2 3-7,-2-3 0,-1 2 4,6-2 0,-5 3-2,5-3 0,1 4-1,4 1 1,-5 0-1,0 0 1,-6 0-4,1 0 0,-3 0 5,-1 0 0,-3 0-3,-2 0 1,3 0 1,-4 0 1,-1 0-15,1 0 0,-4-5 12,5 0 0,-1 0-10,5 5 1,1 0 8,-1 0 3,1 0-4,-1 0 0,0 0 18,1 0 0,-1 0-17,1 0 0,-3-1 3,-2-4 1,3 3-2,-4-3 0,-1 3-2,2 2 1,-8 0 2,3 0 0,1 0-13,-1 0 1,1 0 6,-1 0 0,-4 0-2,4 0 0,-4 0 0,-1 0 0,4 0 3,1 0 0,-1 0 2,-4 0 0,5 0-3,-1 0 1,1 0 9,-5 0 1,1 0-9,4 0 0,-4 5 0,4 0 1,1 0 3,-2-5 0,3 0 0,-3 0 0,-2 0-10,2 0 1,-3 0 6,-1 0 1,-5 0-12,0 0 10,0 0 0,4 0-3,1 0 0,-5 0 2,0 0 0,-6 0-4,6 0 0,-5 0-3,5 0 1,-5 5-1,5 0 0,-5 0 3,4-5 1,-4 0 0,5 0 1,-5 0-9,5 0 1,-5 0 4,4 0 9,1 0-7,5 0 2,0 0 0,-6 0 2,1 0 2,-6 0 2,2 0-6,1 6 5,-6-4-3,6 5-1,-7-7-4,0 6 4,-7-4-8,6 4 7,-6-6 1,7 0-1,-6 0 0,4 2 3,-3 3-4,3-4 18,2 6 1,-5-5-16,1 2 33,-1-2 0,5 6-27,0-3 1,-5-2 8,0 7-15,0-6 1,5 9 7,0-4 1,-5 0-19,0 0 0,0-4 16,5 5 0,-1-2-15,-4 2 0,3 3 7,-3-3 0,4-2-9,1 2 9,0 0 0,-2 4 0,-3 1 1,3 0-1,-3-1 0,2 0 1,-2-5 0,4 4 1,-4-3 1,3 3-2,2 2 0,-1-5-1,-4 0 1,3-1 0,-3 6 1,3 0-2,2-1 1,0 1 0,0 0 0,-4-5 0,-1-1 0,0 1 0,5 5 0,0-5 0,0 0 0,0-1 0,0 6 0,-2-5 0,-3 0 0,4-1 0,-6 6 0,5 0 0,-2 0 0,2-6-16,-3 1-1,3-7 7,-4 10 0,4-9 7,-3 6 0,2-7 0,-2 2-6,4-4 19,-6 6-13,7-6-2,-7 6 7,6-7 11,-6 0-13,1 0 0,2 0 0,-5 0 14,5 0 0,-9 0 16,4 0-15,-5 0 1,0 0 1,-1 0 0,0 0 28,1 0 1,-1 2-34,0 3 1,-4-4 8,-1 4 1,-4-3-4,4-2 0,-5 0-7,6 0 0,-7 0 7,1 0 0,2 0-23,-1 0 0,4 0 23,-4 0 0,4 1 0,-4 4 0,4-3-5,-4 3 1,4-4-2,-4-1 0,-1 0-6,-4 0 0,-1 0 7,1 0 1,-2 0-21,-4 0 0,4 0 12,-3 0 0,3 0-2,2 0 1,-1 0-4,1 0 0,0 0-3,-1 0 1,1 0 13,-1 0 1,6-1-8,-1-4 0,6 3-2,-6-3 1,1 4 2,-6 1 0,1 0-5,0 0 1,-1 0 4,1 0 0,-2 0 3,-4 0 0,3 0-6,-7 0 1,6 0-1,-1 0 1,-2 0 4,1 0 1,1 0-4,5 0 0,4 0-2,1 0 1,1 0 1,-2 0 1,-2 0-3,2 0 0,-3 0 5,-1 0 1,-1 0-1,1 0 1,0 5-13,-1 0 0,-4-1 9,0-4 0,-1 5-10,6 0 1,-2 0 8,-3-5 0,3 5-4,-4 0 1,9 0 2,2-5 0,1 0-5,-2 0 0,-2 0 2,2 0 0,2 5 0,-1 0 1,-1 0 0,-4-5 0,-2 0 0,-4 0 1,4 0-2,-3 0 0,3 0 1,2 0 1,-1 1-2,1 4 1,4-3 0,1 3 0,4-4 10,-4-1 0,4 0-10,-4 0 1,6 0-1,-2 0 0,-1 0 26,1 0 0,1 0-16,4 0 1,-5 0-9,1 0 0,-2 0 3,1 0 1,-3 2 2,-6 3 1,4-4-3,1 4 1,-1-3 3,-4-2 1,-1 2-7,1 2 1,0-2-3,-1 3 0,3-3-10,2-2 1,-1 0 11,6 0 0,-4 0-10,4 0 0,-1 0 9,1 0 0,4 0-5,-4 0 1,4 0 1,1 0 0,-1 0-4,-4 0 0,4 0 3,-3 0 1,2 0-1,3 0 1,-6 0 0,0 0 0,-1 0 0,1 0 0,4 0 0,-3 0 0,-3 0 0,3 0 0,-6 0 0,6 0 0,-1 0 0,5 0 0,-4 0-1,-1 0 0,1 0 1,4 0 0,0 0 0,0 0 0,6 0 0,-1 0 0,0 0 0,-5 0 0,6 0-10,-1 0 0,0 0 9,-5 0-29,1 0 0,-1 0 26,0 0 0,5 0-34,1 0 1,4 0 23,-5 0 0,5 0-15,-5 0-36,7 0 32,-4 0-25,1 0 21,4 0-418,-4 0 205,6-7 0,1 5-32,4-2 1,-2-3-23,7 2 1,-5-5-127,5 5 430,-7-6 0,4 3 0,-7-7 0</inkml:trace>
  <inkml:trace contextRef="#ctx0" brushRef="#br1" timeOffset="-52788">1602 5307 6680,'0'8'-779,"0"0"909,0-3-70,0-4 0,0 8-9,0-5 38,0-2-19,7 5-63,-5-7 24,11 0 0,-10 0-74,7 0 70,-7 0 0,10 0-35,-3 0 1,-2 0 46,2 0-23,0 0 0,4 0 30,1 0 1,0 0-32,-1 0 1,1 0 61,0 0-58,-1 0-1,1-7 1,1 5 0,4-2 0,-4 2 11,4 2 1,-2-5-16,2 0 0,-4 0 6,3 5 1,-1 0-3,2 0 1,-4-5-3,4 0 1,-4 1 2,-1 4 0,0 0-13,-1 0 1,1 0 10,0 0 0,0 0-14,-1 0 0,1 0 15,0 0 1,-1 0-2,1 0 1,5 0 6,-1 0 1,1 0 0,-6 0 0,6 0-5,0 0 1,4-5-2,-4 0 1,4 0-10,-4 5 0,4 0 10,-4 0 0,1 0-27,-1 0 0,-4 0 23,4 0 0,1 0-24,-1 0 1,-1 0 18,-4 0 0,0 0-2,-1 0 0,1 0 8,0 0 0,-1 0-7,1 0 1,5 0 2,-1 0 0,1 0-2,-5 0 1,-1 0 3,1 0 0,1-5-3,4 0 1,-4 0-14,4 5 0,-4 0 5,-1 0 1,4 0-4,1 0 1,0 0 8,-6 0 1,6 0-3,0 0 1,-1 0 12,-4 0 1,1 0-14,4 0 1,-4 0 4,4 0 0,-4 0-2,-1 0 0,4 0 2,1 0 1,1 0-13,-1 0 0,-2 0-2,6 0 0,-6 0 3,2 0 1,-4 0 5,-1 0 0,0 0-14,-1 0 1,1 0 10,0 0 0,-1 0-7,1 0 0,0 0 5,-1 0 1,1 0-1,0 0 1,0 0 1,-1 0 1,1 0-1,0 0 1,1 0-1,4 0 0,-4 0-1,3 0 0,-2 0 2,-2 0 0,4 0-1,1 0 0,-1 0 14,-4 0-14,0 0-1,6 0 0,-5 0 1,4 0 0,-2 0 7,1 0 1,-2 0-1,2 0 0,3 0-1,-3 0 0,1-5-4,-6 0 1,1 0 2,0 5 0,0 0-1,-1 0 1,6 0-19,-1 0 0,1-4 17,-5-1 0,-1 0-18,1 5 0,0 0 15,0 0 1,4-2-2,1-3 1,1 4 8,-1-4 0,1 3-10,3 2 1,4-5 3,-3 0 0,2 0-1,3 5 1,-6 0 0,1 0 1,-6-5-1,6 1 1,-6-1-15,6 5 0,-5 0 10,4 0 1,-6-5-3,2 0 1,-4 0 8,-1 5 1,4 0-7,1 0 0,-1 0 2,-4 0 1,0 0-3,0 0 1,1 0-6,3 0 1,-2 0 5,2 0 0,-1 0-13,2 0 1,-4 0 12,4 0 14,-4 0-17,-1 0 0,1 0-7,4 0 0,-4 0 7,4 0 1,-4 0-4,-1 0 0,0 0 3,-1 0 1,3 0 8,2 0 0,-3-5-8,4 0 0,-4 0 6,-1 5 0,0-5-2,0 0 0,-1 1 0,1 4 1,0-5-2,-1 0 0,1 0-1,0 5 1,-1-5-14,1 0 0,-5 0 13,0 5 1,0-1-1,4-4-3,1 3 1,0-5 25,-1 7 1,1-1-22,0-4 0,-1 3 0,1-3 1,0 4-5,-1 1 1,1 0 12,0 0-24,0 0 0,-1 0 16,1 0 0,0 0-20,-1 0 0,1 0 14,0 0 1,-1 5-13,1 0 0,0-1 5,0-4 0,-1 0 4,1 0 1,-5 0 8,0 0-9,-1 0 0,6 0 12,0 0 0,-5 0-11,-1 0 1,-4 0 3,5 0 0,-5 0-1,5 0 0,-5 0-7,4 0 1,-4 0 2,5 0 0,-5 0-1,5 0 1,-5 0-4,5 0 1,-6 0 3,6 0 1,-5 0-3,5 0 0,-5 0 2,5 0 0,-5-1-1,4-4 1,-5 3 0,9-4-18,-5 6-1,0 0-57,5 0 66,-5 0-32,0 0 22,5 0 16,-11 0-168,5 0 149,-1 0 20,-4 0-1168,4 0 667,-6-7 504,0-1 0,0-7 0,0 1 0</inkml:trace>
  <inkml:trace contextRef="#ctx0" brushRef="#br0" timeOffset="-16403">1852 2969 7569,'0'9'-1087,"0"4"954,0-12 619,0 6-434,0-20 1,0 8 3,0-10 1,0 9 1,0-4 1,0 5 85,0-5-81,7 0 0,-6-4-49,4-1 1,-1 0-6,0 1 1,-2-1 31,3 0-26,-3 0 1,-1 1-63,4-1 1,-3 0-141,3 1 1,1-1-319,-1 0 349,0 7 1,-5-5 155,0 3 0,7 4 0,1-1 0</inkml:trace>
  <inkml:trace contextRef="#ctx0" brushRef="#br0" timeOffset="-15842">2337 2661 7569,'8'0'-1177,"-1"0"1436,-7 0-81,-7 6-152,-1-4 0,-6 6 28,-1-3 1,0-3-15,0 2 1,1 3-27,-1-2 1,0 6 24,1-1 1,-1-2-37,0 2 1,1-5 32,-1 5 1,5 0-79,0 4 1,5-1 2,-4-3 0,0 3 52,0-3 1,0 3-39,5 2 1,2 0 31,-3-1-23,3 1 1,2 0 15,0-1 0,2-4-50,3 0 1,-2-7 44,7 2 1,0-3-1,5-2 1,-1 0 15,1 0 0,4-2-18,1-3 1,5 2 105,-6-7 0,6 0-98,-6-4 0,6-1 117,-6 0 1,6 1-94,-6-1 1,1 0 111,-5 0 0,-2 1-54,-3-1 0,3 0 83,-3 1 0,-4-1-88,-1 0 1,-3 1 76,-2-1-226,0 7 1,-12-4 85,-3 7 0,-9 2-258,-1 8 0,-1-2-31,2 7 0,-4 0-467,4 5 741,2-1 0,-5 7 0,4 2 0</inkml:trace>
  <inkml:trace contextRef="#ctx0" brushRef="#br0" timeOffset="-15354">2705 2617 6572,'-15'0'200,"7"0"-186,-5 6 0,5-3 11,-7 7 30,0 0-40,1-2 0,4 5 20,0-3-43,0 10 32,-5-4 0,6 5-23,-1-6 13,7 0 0,-4-1 9,7 1 0,0 0-5,0-1 0,0-4 23,0 0 0,2-7-22,3 2 0,3-3-29,6-2 0,3 0 31,2 0 1,-1 0-13,7 0 0,-6-5 35,6 0 0,-7-5 4,2 5 0,-6-6 37,-4 1 1,3-3-63,-3-2 0,-2 1 98,2-1 1,-7-1-79,2-4 0,-2 4 55,2-4 0,-3 4-82,3 1 0,-10 2-116,-5 3 0,-5 4-194,-4 6 0,-4 0 139,-7 0 0,1 1 155,0 4 0,-7 10 0,-2 8 0</inkml:trace>
  <inkml:trace contextRef="#ctx0" brushRef="#br0" timeOffset="4194">1970 4131 6750,'0'-15'229,"0"5"-154,0 0 0,5 1-23,0-6 0,1 0-56,-1 0 1,-3-4 73,3-1 1,-2-4-124,2 4 1,-4-4-24,4 4 1,2-4-86,-2 4 1,0-1-87,-5 1 0,5 4-66,-1-4 313,1 4 0,-5 1 0,7 0 0,1 1 0</inkml:trace>
  <inkml:trace contextRef="#ctx0" brushRef="#br0" timeOffset="4670">2264 3763 6378,'-15'0'56,"0"0"0,6 0-54,-1 0 0,0 7-2,-5 2 0,5 0 0,1 0 0,1 3-7,-2 7 1,-2-2-2,7 2 1,-4-1-4,4 2 0,0-4-4,5 4 1,0 1 12,0-1 1,0-1-1,0-4 0,1-5 46,4 0-46,4-7 0,5 3 39,1-6 0,4 0-35,1 0 1,1 0 109,-1 0 0,1-6-95,4-4 1,1-3 97,-7-2 1,6 1-80,-6-1 0,-1-5 48,-8 1 0,3-2-31,-3 1 0,-3 4 30,-2-4 1,-2 4-138,2 1 0,-4 0 155,4 1-174,-10-1 1,-4 2 62,-11 3 0,2 3-233,-7 7 0,6 0 12,-6 0 231,1 0 0,-6 7 0,1 1 0</inkml:trace>
  <inkml:trace contextRef="#ctx0" brushRef="#br0" timeOffset="5143">2602 3704 7569,'-2'10'-76,"-3"0"0,-1-5-166,-4 5 163,-3-7 1,10 10-141,-7-3 1,5-2 193,-5 2 1,5 0-34,-5 4 1,7 1 56,-2 0 0,-1-1-5,1 1 0,0 0-7,5-1 29,0 8 1,0-6 13,0 4 1,0-4-12,0-1 1,2-6 5,3 1 1,3-2-10,6 2 1,1-2 29,0-3 1,-1-3-21,1 3 0,0-4 53,0-1 0,-1-6-19,1-4 0,1-3-1,4-2 1,-4-4 26,4-1 1,-5-4-41,-6 4 0,4-6 28,-3 1 0,-2 3-21,2-3 1,-7 7 48,2-2-49,-3 4 1,-4 3-138,-3 3 1,-3 4-38,-6 6 0,-13 0-319,-2 0 440,-10 6 0,1 2 0,-6 7 0</inkml:trace>
  <inkml:trace contextRef="#ctx0" brushRef="#br0" timeOffset="5875">3587 3646 7569,'8'1'-455,"-3"4"509,-4-3-94,6 4 41,-5-6 173,4 0-133,-12 7 1,-3-4 38,-5 7 1,-1-2-27,0 2 1,1 3-8,-1-3 0,0 1 0,1-1 1,-1 3-90,0-3 0,2-2 140,3 2-139,-3 0 1,10 3 50,-7-4-133,7 4 150,-4-4-101,7-1 58,0 5 10,0-11 0,7 9 3,3-6 1,3 0 1,1-5 1,1 1 0,0 4 0,4-3 0,1 3 27,0 3 0,-6 0-25,1 7 0,-7-5-1,-3-1 0,-3 6-1,-2 5 1,0-1-1,0-4 1,-2 5-19,-3-1 1,-3 6 19,-7-6 1,1 3-47,-1-3 0,0-2 42,1 2 0,-6-3-173,0-1 0,1-5 84,4 0 1,5-7 90,0 2 0,1 3 0,-6 0 0</inkml:trace>
  <inkml:trace contextRef="#ctx0" brushRef="#br0" timeOffset="6318">4028 4072 6200,'8'-7'176,"-2"-1"173,-6-7 1,2 1-212,3-1 0,-3-6-50,2-4 1,3 2-40,-2-1 1,0 6 1,-5-8-151,0 6 1,1-4 60,4 4 0,-3 1-195,3 4 0,-4 0-87,-1 0 167,0 1 1,0-1 153,0 0 0,0 7 0,0 2 0</inkml:trace>
  <inkml:trace contextRef="#ctx0" brushRef="#br0" timeOffset="6654">4189 3822 7569,'0'10'0,"0"0"-130,0-7 193,0 10 35,0-11 0,-1 4-99,-4-6 0,2 0 94,-7 0 0,5 0-118,-5 0 1,0 0 132,-4 0-59,-1 0 0,0 0-62,0 0 141,1 0-118,-1 0 1,0-5 68,1 0 1,-1-5-122,0 6 0,1-6 57,-1 5 1,5-7-62,0 3 1,0-4 39,-4-2 0,4-5-128,0 1 0,7-1-21,-2 5 1,3-4-136,2-1 0,0-1-454,0 1 744,0 4 0,13-5 0,4 6 0</inkml:trace>
  <inkml:trace contextRef="#ctx0" brushRef="#br0" timeOffset="28398">1779 5057 7569,'-2'13'0,"-3"-3"-800,4 3 256,-6-5 304,7 0 387,0-2 1,0-4 65,0 3-191,0-3 113,0 4-91,-7-6 100,6 0-66,-6 0-11,7-6 1,0 2-30,0-5 0,2-1-1,3-5 0,-4 0-31,4 1 1,2-1-5,-2 0 0,5 1-84,-5-1 1,1 0 103,-1 0 0,-2 1-172,7-1 0,-2 0 45,2 1 1,1-1-114,-6 0 1,5 5-75,-5 1 292,0-1 0,1 2 0,3 1 0</inkml:trace>
  <inkml:trace contextRef="#ctx0" brushRef="#br0" timeOffset="28899">2220 4880 6914,'0'-8'1,"0"2"-73,-7 6 158,6 0-104,-13 0 64,6 0 0,-6 0-46,-1 0 0,2 6-18,3 4 0,-3-2 3,3 2 1,-3 0-11,-2 4 1,6-1-54,-1-3 86,7 3 0,-9-5-28,7 7 1,0 0 20,5 0 0,0-1-19,0 1 0,0-5 16,0 0 0,7-7 2,3 2 0,3-4-2,1-1 0,3 0 3,2 0 1,-2-5 22,2 1 0,2-8 3,-1 2 1,1-3 59,-1-1 0,-4-6-75,4 0 1,-4 1 104,-1 4 1,-5 0-90,-1 1 0,-4-1 159,5 0-91,-7 1-128,4-1 1,-9 2 44,-3 3 0,-3-1-1,-6 6 1,-1 0-196,0 5 0,0 0 66,1 0 1,-1 0-407,0 0 523,1 0 0,-1 0 0,0 0 0</inkml:trace>
  <inkml:trace contextRef="#ctx0" brushRef="#br0" timeOffset="29360">2617 4821 6084,'-2'9'29,"-3"-4"1,2-4 24,-7-1 1,0 0-17,-5 0 0,6 5 17,-1 0 0,-2 0 15,-7-5 1,3 5 2,-4 0-59,4 6 1,1-8-9,0 7 1,5 0 25,1 5 1,0-6-60,0 1 0,-3 0 44,7 5 1,0-1-76,5 1 67,0 0 0,2 0-18,3-1 0,3-4 21,7 0 1,6-7-3,4 2 1,2 2 57,3-3 0,-1 1-58,0-5 0,1 0 107,-1 0 1,-1-6-94,-3-4 1,1 2 83,-7-2 0,1 0-65,-5-4 0,-6-1 3,1 0 1,-7 0-7,2 1 1,-3-1 26,-2 0-126,0 1 1,-2 1 95,-3 3 1,-3-2-234,-6 7 0,-3 1-75,-2 4 271,2 0 0,-10 0 0,4 0 0</inkml:trace>
  <inkml:trace contextRef="#ctx0" brushRef="#br0" timeOffset="30057">3851 4763 6372,'-10'5'108,"1"-1"0,4 1-30,-5-5 0,0 0 80,-5 0-105,1 7 0,-1-4 7,0 7 1,1-7-5,-1 2-14,0 3 1,1-1-17,-1 3 0,0 3 28,1-3 0,-1-2-32,0 1 1,5 0 73,1 0-179,5 5 83,-2-6 0,6 1-8,0 1-10,0-6 2,0 2 0,6-6-30,4 0 1,3 2 49,2 3 0,0-4-23,-1 4 1,3-3 16,2-2 0,-3 0-2,4 0 0,-9 5-1,-1 0 0,-6 6 6,0-1 0,-2-2-1,-2 2 0,-3 4 2,-7 6 0,0 1-9,-9-1 1,-3-2 5,3 6 1,-7-4-81,1 4 0,2-6 73,-1 2 1,4-4-151,-4-1 0,6-7-167,-2-3 325,4-3 0,1-2 0,0 0 0</inkml:trace>
  <inkml:trace contextRef="#ctx0" brushRef="#br0" timeOffset="30499">4175 5086 7569,'0'15'-1341,"0"-7"1598,0-2 266,0-6-414,0-13-74,0 10 0,0-16 30,0 9 0,0-3 33,0-2-125,0-6 71,0 4 0,1-4-16,4 6 0,-2-4-75,7-1 1,-5 1 16,5 4 0,-7 0-261,2 1 40,3-1 7,-6 0 0,4 5 244,-6 1 0,0 5 0,0-2 0</inkml:trace>
  <inkml:trace contextRef="#ctx0" brushRef="#br0" timeOffset="30793">4292 4895 7269,'0'15'-824,"-6"-7"1006,4 5-29,-11-11 1,10 9-20,-7-6 0,0 1 40,-5-1-92,1-3 0,-1 4 3,0-6 1,1 0-21,-1 0 0,0 0-8,1 0 1,-1-1-9,0-4 0,2 2-116,3-7 95,-3 0 0,7-5-151,-4 1 0,3-1 102,7 0 1,0-4-245,0-1 0,0-6 75,0 1 1,2-2 189,3-3 0,3 1 0,7 0 0</inkml:trace>
  <inkml:trace contextRef="#ctx0" brushRef="#br0" timeOffset="72348">7482 441 7569,'0'15'-342,"-7"0"0,4-1 0,-7 3 401,-1 2 1,-2-1-27,-2 7 1,-4-1-4,-1 6 1,-6 5-24,1 5 1,2 2 42,-1 2 0,-1 0-119,-4 0 0,0 5 104,-1 0 0,1 2-168,-1-2 1,-1-2 132,-3 7 0,3 0 0,-5 5 0</inkml:trace>
  <inkml:trace contextRef="#ctx0" brushRef="#br0" timeOffset="73073">7173 2117 7569,'0'8'-482,"0"-1"351,0-7 1,0 6 103,0 4 1,0-2 40,0 2 1,-5-4 50,0 9 0,-4-7-42,4 12 0,-7-5 44,3 9 0,-6-4-110,-5 4 0,2 1 87,-6 4 1,-1 5-95,-4 1 1,4 1-13,1-2 1,-1 2 18,-4 3 0,-2 3-138,-3-2 0,3 2 44,-4 2 0,4 0 137,2 0 0,0 7 0,-1 1 0</inkml:trace>
  <inkml:trace contextRef="#ctx0" brushRef="#br0" timeOffset="73918">7320 3293 7569,'-10'19'-372,"1"1"313,5 0 0,-9-6 0,4 1-153,-5 0 0,0 4 125,-1 1 1,0 4 142,1-4 1,-6 4-174,0-4 0,-6 6 90,2-1 0,-4 2-164,-1 3 191,-7 6 0,5-5 0,-5 5 0</inkml:trace>
  <inkml:trace contextRef="#ctx0" brushRef="#br0" timeOffset="83140">7835 162 7569,'0'8'-613,"0"-1"0,0-6 516,0 4 0,0-2 162,0 7 1,0-5-28,0 5 1,0-5-1,0 5 1,0-1 23,0 6-33,0-7 1,0 5 2,0-3 0,0 8 9,0 2 1,0-1-30,0-4 1,0 5 23,0-1 1,0 6-35,0-6 1,-5 6 29,0-6 0,0 8 8,5-3 0,-2 2-4,-2-1 0,2 2 2,-3-2 1,3 3-32,2 1 23,0 0-5,-6 7 0,4-5-8,-3 4 0,4 1 13,1-2 1,-5 5-34,0-5 0,0 6 26,5-6 1,-5 7-34,0-2 1,-1 3 22,1 3 0,3 0-6,-3 4 1,4-3 31,1 3 0,0 2-21,0-2 0,0-5-31,0-5 30,-7 0-5,5-1 1,-4 4 0,6-3 1,-5-1-11,0 1 0,-1 0-2,1 5 1,1 5 23,-5 0-41,5 0 23,-2 2 0,-1-5-16,-3 3 1,2 1 14,-2-1 1,1 2 25,-6-2 0,0-3-24,1 3 0,0-4-12,5 0 0,-4-3 14,3-3 1,3 4 0,2-4 1,-1-3 4,1-2 1,-5-1-3,5 1 1,0-1-18,5 6 13,-6 0-2,4-1 1,-6 4-23,3-3 1,3 4 19,-2 1 1,2 0-17,2 0 1,0 0 7,0 0 1,0-5-3,0 1 1,0-8 1,0 3 0,-5-3 1,0 3 1,0-4-2,5 3 0,0 2 2,0-2 0,0 0 4,0-4 0,0 4-4,0 0 0,0 2 6,0-1 0,0-4-6,0 3 1,0-3-1,0-2 0,0-1-1,0-3 0,-5 1 2,0-7 0,1 8-1,4-3 0,0-1 1,0 1 0,-5 1-3,0 4 0,0 1 1,5-1 1,0 1-1,0-1 1,0 0 0,0 1 0,0-1 0,0 1 0,0-8 0,0-2 0,5 1 0,0-1 0,0-1 33,-5-4 0,4 0-28,1 0 9,0-1 1,0 1-9,0 0 1,0-6-5,-5 1 0,0-5-52,0 5 1,0-5-61,0 5-216,0-7 90,0 10-357,0-11 593,-7 11 0,-1-12 0,-6 6 0</inkml:trace>
  <inkml:trace contextRef="#ctx0" brushRef="#br0" timeOffset="84839">7423 4572 7168,'8'0'-1050,"-1"0"1104,-7 0 17,0 6-6,0-4 46,0 4-84,0 1 1,2-4 98,2 7-67,-2-7 84,5 10-104,-7-5 1,0 2-7,0 0 1,4-5-7,1 5 0,0-5-8,-5 4 0,0-4-33,0 5 1,2-5 47,3 5 1,-4-5-15,4 5 1,-3-6 27,-2 6 27,0 0-53,6 5 1,-4-1 6,3 1 0,-3-5-7,-2 0 1,1-2-4,4 2 0,-3 3-27,3-3 34,-4 3 1,-1 1-8,0 1 1,0 0-4,0-1 1,5 3-29,0 2 0,0-2 24,-5 2 1,2-1 20,3 2 1,-4-4-14,4 4 1,-3 3 0,-2 1 0,5-1-10,0 1 0,-1-1 10,-4 2 0,5 3-44,0-4 1,0 2 38,-5-1 1,2 2-40,3-2 0,-4 3 29,4 1 1,2 1-25,-2-1 1,0 0 13,-5 1 1,4 4-1,1 0 0,0 7 21,-5-2 1,5 2-16,0-2 0,2 4 6,-3-4 1,-2 2-5,3-2 0,-2 2 32,2-7 0,-3 2-28,3-2 0,1 2 16,-1 4 1,2 2-16,-2-3 1,-4 9 0,4 1 0,-3 6 20,-2-1 0,5-3-17,0-2 1,-1 3-28,-4 2 0,0-4 26,0-1 0,2 2-15,3-2 1,-3 5 10,3-5 1,-4 5-25,-1-5 0,0 5 13,0-5 1,0 1-3,0-1 0,0-3 12,0 3 0,0-5-7,0-5 1,0 5 6,0 1 1,0-1-6,0 5 1,5-4 9,0 0 1,0 4-9,-5 0 0,0 0-7,0-5 0,0 0 5,0 0 1,0 2-2,0 3 1,0-4-7,0 4 0,0-1 7,0 1 1,0-2-7,0 7 0,0-12 4,0 2 1,0-3-4,0 3 1,-5-4 1,0-1 1,-5 0-8,5 5 1,-4-3-16,4 3 0,-5-2-3,5 12 0,-6-5 14,1 5 0,2-6 4,-2 1 0,0-2 9,-5 2 0,5-8-12,1 3 0,4-3 22,-5 3 0,2 0-20,-2 0 1,-1 5 16,6 0 1,-2 0-12,2-5 0,2 0 0,-7 0 1,5 0-36,-5 0 0,6 1 33,-6-1 1,5 1 2,-5 4 0,5-1-7,-5 6 0,5 0 15,-4 4 0,1 0-15,-2-5 1,-2 3 38,7-7 1,-1 0-23,1-5 0,3 0 2,-3 0 1,4-1-6,1-4 0,0 3 0,0-2 0,0 2-30,0 2 1,0-1 27,0-4 0,0 3-28,0-3 0,0-1 22,0 1 1,0-5-5,0 6 0,0-3-4,0 2 1,0 4-1,0-4 0,0-1-17,0 1 1,0-2 17,0 3 0,0-3-17,0-2 0,0-4 16,0 3 0,0-3-6,0-2 1,5 1 1,0-1 0,-1 0 4,-4 1 1,0-1-2,0 1 0,0-1 0,0 0 0,5 1 8,0-1 0,0 1-8,-5-1 1,0 5-14,0 1 0,0-1 13,0-5 1,0 1-54,0-1 1,0 1 47,0-1 0,0-1-106,0-4 0,0-1-93,0-3 216,-6-4 0,-3 5 0,-5-6 0</inkml:trace>
  <inkml:trace contextRef="#ctx0" brushRef="#br0" timeOffset="86782">9937 0 7569,'0'15'-1297,"0"0"1174,0-1 0,0 1 160,0 0 1,-2 1 164,-3 4-151,4-4 1,-6 7-7,7-4 0,-5-2-3,0 2 0,-1 3-18,1-3 0,3 7 20,-3-1 0,-1-2 5,1 1 1,-2 1-10,2 4 0,4 5 4,-4 1 0,-2 4-23,2-5 0,-1 7-3,1-2 0,3 9 14,-3 1 0,-1 1 1,1-1 1,-5-1-45,5 5 0,-4 0 42,4 1 1,-5 3-56,5-3 0,-5-4 46,5-1 1,0 2 26,5-2-34,-6 6 0,4-7 0,-3 4 23,4-1 1,-1 3-7,-3-5-18,3 6 1,-4-3-5,6 7 0,0 7 0,0 0-3,0 1 0,0 4-32,0-8 0,0 6 40,0-5 1,0-1-19,0-4 1,0 6 8,0 4 0,0 1-4,0-1 1,0 1-7,0-6 1,0 4 8,0-4 0,0 6-9,0-1 0,0 4 9,0 6 1,0-4-207,0 3 0,-5 2 204,0-1 0,0-1-9,5-4 0,-1 11 5,-4 3 0,3-2-1,-3-2 1,2-1 0,-2 5 1,2 0 0,-7 1 0,7-3 0,-2-3 0,-2-3 0,2-6 0,-4-1 0,4 1 0,-5-6 0,5 1 0,-2 0 0,2 4 0,4 1 0,-4-1 0,2 1 0,-2-1 0,2-1 0,-7-3 0,5 7 0,-5-2 0,7 3 0,-2-4 0,-2-4 0,2-1 0,-4-1-6,4 2 1,-2-4-19,2-6 1,2 6 43,-7 4 1,5 1-10,-4-1 0,4 1 2,-5-6 1,7 1-7,-2-1 1,-2 3-2,2 6 0,-5 1-3,6-1 0,-1-4 4,5-1 0,-5-6-8,0 2 1,0-2 6,5 2 0,0-4-17,0 4 0,0 0 0,0-6 0,0 5-2,0-10 1,0 0 10,0 1 0,0-5 0,0 4 0,0-4-1,0 5 0,0 0 0,0 5 1,0 0-20,0 0 1,-5 1 17,0 4 0,0-5-6,5-1 0,0 1 9,0-5 1,0 5-2,0 5 1,0-4 6,0 4 0,0-9-10,0-1 1,0-7 203,0 2 0,0-1-201,0 1 0,0-3-4,0 3 0,0 1 3,0-1 0,0 5 3,0-5 0,0 5-1,0-5 0,5 0 0,0-5 1,0 0 0,-5 0 0,2-5-5,2 1 0,-2-1 0,3 5 0,-3 0 3,-2 0 0,5 0 31,-1 0 0,1 0-26,-5 1 0,0-6-4,0 0 0,0-1 2,0 1 1,0 3 14,0-3 1,2-1 9,3 1 0,-3 0-22,2 5 0,-2-4 2,-2-1 1,0 0 0,0 5 0,0-1 8,0-4 0,0 3-5,0-3 1,0 2-21,0-2 1,0 4 8,0-4 0,0-1-4,0 1 1,0-2-4,0 3 1,0 0 8,0-5 1,0 4-12,0-5 0,0 1 9,0-6 0,5 0-10,0 1 1,0-1 8,-5 1 0,0-1 2,0 0 0,5 1 0,0-1 0,-1-1-1,-4-4 1,0 7 3,0-6 0,0 6-5,0-7 0,0 3 7,0-3-5,0 4 0,0-7 0,0 5 1,0-1 0,0-6-1,0 6 1,0-7-1,0 1 0,0 3 0,0-3 0,0 1 0,0-5 0,0 4 0,0 1 0,0-1 0,0-4 0,-4-5-8,-1 0 1,0-1 6,5 6 1,0 0-60,0 0 1,-2-6 53,-3 1 0,4 0-85,-4 5 0,3-6 41,2 1 0,-2-5-70,-2 5 0,0-7 120,-6 2 0,1 3 0,-6 0 0</inkml:trace>
  <inkml:trace contextRef="#ctx0" brushRef="#br0" timeOffset="88900">1852 5953 7569,'0'8'-561,"0"6"1,-1-8 780,-4 4-152,3-4 98,-4-6-74,6 0-19,-7 0-26,5 0 0,-4-6-27,6-4 1,0-3-23,0-2 0,1-6-3,4-3 1,-1-3-12,5 3 1,-4-4-116,5 4 1,-7 1 127,2-2 1,-3 6-10,-2-6 0,5 7 12,0-1 0,6 2 0,-3 3 0</inkml:trace>
  <inkml:trace contextRef="#ctx0" brushRef="#br0" timeOffset="89400">2132 5703 6950,'-10'9'155,"0"-4"-232,7 3 88,-4 0 0,2 2 8,0-1 0,-1 1-20,1 5 0,3 0-8,-3-1 0,4 1 20,1 0 0,0-1-8,0 1 1,0 0 10,0 0 0,0-1-3,0 1 1,1 0 77,4-1-75,-3-6 1,11 1-18,-3-4 0,3-4 22,2 4 1,-4-3 3,4-2 0,-4 0-3,9 0 1,-4-5 14,-1 0 0,-1-5-14,1 5 0,-5-6 105,0 1 1,-2-3-59,2-2 1,1 1 9,-6-1 1,2-2 37,-3-2 0,-2 3-57,3-4 0,-3 4-52,-2 1 0,0 0 53,0 1 0,-2 0-79,-3 5 0,-3 2 72,-7 7 0,-1 0-221,-4 0 1,2 0-63,-6 0 1,6 7-61,-2 2 1,4 0-153,1 0 0,1 0 442,-1 0 0,0 4 0,0-4 0</inkml:trace>
  <inkml:trace contextRef="#ctx0" brushRef="#br0" timeOffset="89858">2484 5733 6920,'-5'10'96,"0"-1"0,-4-4-169,4 5 1,-5-5 84,5 5 0,-6 0-76,1 4 0,2 1 24,-2 0 1,7-1 21,-2 1 1,-2-5-11,2 0 1,0 0 30,5 4 0,0 1-16,0 0 1,0-6 16,0 1-3,7 0 1,1 0 2,7 0 0,1-7 67,4 2 1,-4-4-10,4-1 1,-4 0 7,-1 0 0,-2-1 35,-3-4 0,3-2-67,-4-2 1,3-9 30,-2 3 1,1-3-22,-6 3 0,5-1 29,-5-4 0,4 2-25,-4-6 1,0 6-8,-5-2 1,0 4-41,0 1 1,-3 7-121,-7 3 1,0-1-119,-9 1 1,-2 1 73,1 9 1,-9 4 158,4 5 0,-6 1 0,8 0 0</inkml:trace>
  <inkml:trace contextRef="#ctx0" brushRef="#br0" timeOffset="90503">3469 5615 7569,'0'8'-1167,"2"4"1418,3-7 92,-4 0-60,6 1-220,-7-4 1,-2 9-6,-3-6 0,2 5-24,-7-5 0,5 5 45,-4-5 0,4 6-108,-5-1 1,5 1 107,-5-1 0,7 3-180,-2-3 143,-3 3 1,6 2-176,-3-1 110,-3 1-9,6 0 12,-4-1 27,6 1-50,0-7 43,0 5-36,6-11 34,3 11 0,5-11 1,1 3 0,-5 1 4,0-1-1,-7 6 1,3-2-2,-6 5 0,0 1-2,0 0 1,-1 4-29,-4 1 1,-3 4 26,-7-4 0,-5 5-147,1-6 1,-1 1 76,6-6 1,-6-1-155,0-3 1,1 2-81,4-7 306,0 0 0,1-5 0,-1 0 0</inkml:trace>
  <inkml:trace contextRef="#ctx0" brushRef="#br0" timeOffset="90924">3969 6086 7171,'8'0'-140,"-1"0"272,-7 0 92,6 0-228,-4 0 116,4 0-105,-6-7 0,0-1 84,0-7 0,5-1-10,0-4 0,0 2-124,-5-6 0,2 4-85,3-4 1,-4 4-84,4-4 1,2-1 95,-3-4 0,1 6-9,-5 3 1,0 4-36,0 1 159,7 1 0,-5-1 0,4 0 0</inkml:trace>
  <inkml:trace contextRef="#ctx0" brushRef="#br0" timeOffset="91274">4116 5895 7569,'0'8'-127,"2"-2"1,1-4 111,2 3 87,0-4 156,-5 6-188,0-1 130,-7-4-159,-1 5 1,-2-7 182,0 0-184,0 0 0,1 0 40,-1 0 1,2-2-56,-2-3 1,-2 2-5,8-7 0,-6 5 121,5-5-113,-7 1 1,6-6 44,-4 0 0,-3 0-197,3 1 187,4-1-21,-7 0 1,9 1-104,-5-1 0,4-5 31,-5 1 0,7-1-106,-2 5 0,1 1 13,0-1 0,2 0-110,-3 1 0,3-6-278,2 0 281,0 1 259,7 4 0,-5 0 0,4 1 0</inkml:trace>
  <inkml:trace contextRef="#ctx0" brushRef="#br0" timeOffset="-164485.73">6453 4866 6562,'8'-7'396,"-1"-1"-344,-7 0 1,1-5 27,4 3 1,-3-3 10,3-2 1,-4 0-24,-1 1 0,0-1-39,0 0 1,0-1-64,0-4 1,0 4 30,0-4 0,0-1-110,0 2 1,0-6 25,0 6 0,0-6-119,0 5 1,0-1-48,0 2 37,0 2 216,0-4 0,-6 0 0,-2-2 0</inkml:trace>
  <inkml:trace contextRef="#ctx0" brushRef="#br0" timeOffset="-163966.73">6821 4410 6386,'-2'8'-137,"-3"-3"1,2-2 183,-7 2 1,5-3 99,-5 3 1,5 1-125,-4-1 1,0 7-12,0-3 0,-5 0 9,5 0 0,2 1 1,2 5 1,-1 0-1,1-1 1,-5 1-16,5 0 1,0-1-6,5 1 1,0 0-72,0-1 84,0 1 0,0 0-11,0 0 1,0-6-4,0 1 1,7-7 7,3 2 1,3-3-4,1-2 0,1 0 23,0 0 0,4-2-22,1-3 1,6-4 28,-1-11 0,-3-1-23,3-4 0,-7-3 33,1 4 1,-2 1 7,-3-1 0,-5 4 5,-4-4 1,-4 6 7,-1-2 0,0 4-35,0 1 0,-1 5-89,-4 0 0,-10 7 91,-10-2 0,-2 4-201,-3 1 0,1 0-58,0 0 1,-1 6-262,1 4 486,6-4 0,-5 7 0,5-4 0</inkml:trace>
  <inkml:trace contextRef="#ctx0" brushRef="#br0" timeOffset="-163510.73">7114 4322 7123,'-8'0'-683,"-5"0"731,5 6 1,-5-2-93,3 5 0,-1-4 80,6 5 1,-5 0-62,5 5 1,-1-1 56,1 1 0,3 0-53,-3-1 1,4 6 31,1 0 1,0 1 9,0-2 0,1-2 25,4 2 1,3-2-32,7-3 0,0-1 25,-1-3 0,1 3-17,0-3 1,-1-3 31,1-3 1,0-2 4,0-2-45,-1 0 1,1-6 14,0-4 1,-7-5 3,-3-5 0,1 3-29,-1-8 1,0 5 20,-5-4 0,0 1-37,0-1 1,0-3 31,0 8 1,-5-2-62,0 1 0,-6 5 52,1 1 1,-3 1-167,-2 8 1,-4 0-63,-1 5 216,-6 0 0,-3 6 0,-9 2 0</inkml:trace>
  <inkml:trace contextRef="#ctx0" brushRef="#br0" timeOffset="-140605.73">8496 3337 7086,'0'-8'-158,"0"1"0,0 6 177,0-4 79,0 3-46,0-11 4,0 11 58,0-4-52,-6 6 0,-2 0-38,-7 0 10,7 6 0,-5 1 8,3 3 0,-3 3 8,-2-3 0,5-2-93,0 1 1,1 1 84,-6 5 0,5-2-101,0-3 1,2 3 63,-2-3 0,-3 3-36,3 1 0,2 6 4,-1 0 0,5-1 32,-1-4 0,-1 0-33,1-1 27,0 8 1,5-6-2,0 4 1,7-6 1,2-4 0,0 1 0,0-6 0,3 0 0,7-5 0,-2 0 0,2 0 0,-1 0 50,2 0 0,-2-6-47,6-4 0,-4-3 98,4-2 1,-1 0-56,2 1 0,3-6 70,-4 1 1,2-6-47,-1 5 0,1-1 33,-7 2 1,1 1-17,-5-7 1,-6 7 89,1-1 1,-6-3-132,0 3-26,-2-1 1,-8 5-121,-4 1 1,-5 6 92,-5 3 1,-1 3-187,-3 2 0,-4 0 62,3 0 0,3 0-310,-3 0 1,5 7 440,-4 2 0,6 4 0,-3 2 0</inkml:trace>
  <inkml:trace contextRef="#ctx0" brushRef="#br0" timeOffset="-139261.73">10583 3660 7141,'9'0'363,"-1"-6"-240,-3-4 1,-4-3-55,4-2 1,2 0 32,-2 1 0,4-6-29,-4 1 1,7-8-10,-2 3 1,1-4 20,-1-1 1,1-2-75,-6-4 1,5 3 67,-5-7 1,1 6-146,-1-1 1,-3 3 75,3 1 1,-4 6-213,-1-1 0,0 7 92,0-1 1,0 7-621,0 2 730,0 7 0,0-10 0,0 5 0</inkml:trace>
  <inkml:trace contextRef="#ctx0" brushRef="#br0" timeOffset="-134142.731">8511 4248 7036,'-15'0'161,"5"0"-170,1 0 1,4 0 78,-5 0-45,0 0 1,-3 2 12,3 3 0,-3 3-31,3 7 1,-3-1 0,-1 1 0,-3 1-10,-2 4 1,2-2-4,-2 6 1,2-4 9,3 5 10,6-8 1,-6 10-16,5-8 0,2 6 23,2-6-5,4 1 1,1-5-10,0-1 0,1-4 28,4 0 1,5-7-20,10 2 0,-2-5 52,6-5 1,1-3 12,4-7 1,-1-1 3,-4-4 1,4 2 12,-4-6 1,-1-1-48,2-4 0,-7 5 86,1-1 0,-2 2-73,-3-1 0,1 1 29,0 3 1,-7 4-18,-3-4 1,-4 4-130,-1 1 12,0 1 1,-6 4-99,-4 0 0,-3 7-177,-2-2 0,-1 3 153,-4 2 0,4 5-166,-3 0 0,-3 6 327,3-1 0,-7 3 0,3 2 0</inkml:trace>
  <inkml:trace contextRef="#ctx0" brushRef="#br0" timeOffset="-133493.731">10495 4586 7504,'8'-14'123,"-3"-1"0,2-6-51,-2-4 1,5-3 34,-6-1 0,3 0-75,-2-1 1,-3 1 40,2-1 1,-2 3-127,-2 2 1,0-1-122,0 6 116,0 1 0,0 4-616,0 0 674,0 1 0,-6-7 0,-3-2 0</inkml:trace>
  <inkml:trace contextRef="#ctx0" brushRef="#br0" timeOffset="-125457.73">8526 5571 7569,'0'8'-516,"0"-1"1,0-6 720,0 4-48,0-3 1198,0 5-1260,0-21 0,0 10 8,0-11 1,1 3-94,4-2 0,-3-1-37,3 0 0,1 1 67,-1-1 0,0-5-62,-5 1 0,5-1 61,0 5 1,0 1-338,-5-1 57,0 0 1,0 1-91,0-1 1,5 5 30,-1 0 300,1 7 0,2-10 0,1 5 0</inkml:trace>
  <inkml:trace contextRef="#ctx0" brushRef="#br0" timeOffset="-124709.73">10275 5659 6822,'0'-9'194,"0"-1"0,0 5-15,0-5 0,1 2-87,4-2 1,-3-3 97,3 3 1,-4-4-12,-1-6 0,2-1-7,3-4 0,-3-3-101,3 4 1,1-9 54,-1-1 1,2-2-105,-3 2 1,-2 1 104,3-6 0,1 6-266,-1-1 0,0 8-96,-5 1 1,0 7-90,0-1 1,0 7 149,0 2 174,0 7 0,0-3 0,0 6 0</inkml:trace>
  <inkml:trace contextRef="#ctx0" brushRef="#br0" timeOffset="-83359.73">6438 5983 7569,'0'-15'-73,"0"5"0,0-1 163,0-6 0,0 1 0,0-8 0,0 4-4,0-4 0,0-1-114,0-4 1,0-1 108,0 1 1,0 4-176,0 1 0,5 1 94,0-2 0,0 3-145,-5 2 11,0 4 0,0-6-141,0 8 0,0 4-365,0 0 640,0 7 0,0-4 0,0 7 0</inkml:trace>
  <inkml:trace contextRef="#ctx0" brushRef="#br0" timeOffset="-82842.73">6703 5483 7569,'8'0'-1069,"0"0"1090,-3 0 59,-3-7-13,4 6 10,-6-6-15,0 7 0,-5 2-27,1 3 1,-8 1-34,2 4 1,2 3-2,-2-3 0,2 3-4,-2 2 0,-1-1-31,6 1 0,-5 0 48,5 0 1,0 1-41,5 3 1,0-2 30,0 2 1,0-2-15,0-3 1,0-4 6,0 0 1,7-2-7,3 2 1,3-3 55,2-7 1,1 0-45,3 0 1,-1 0 59,7 0 1,-5 0-53,4 0 0,-4-2 38,4-3 1,-4 2-27,4-7 0,-6 2 89,2-2 1,-4-3-81,-1 3 0,-1-3 58,1-2 1,-2-1-40,-3-4 0,-2 4 8,-3-4 0,-3 4-2,3 1 1,-4 1-7,-1-1 0,-6 2-97,-4 3 1,-8 2 91,-2 3 0,-7 3-167,-3-2 1,1 2 88,-5 2 0,4 5-321,6 0 176,-4 6 0,7-4 1,-4 4-595,6-1 770,2 0 0,3 4 0,-1 1 0</inkml:trace>
  <inkml:trace contextRef="#ctx0" brushRef="#br0" timeOffset="-82368.73">7203 5409 7080,'-10'5'-15,"0"0"0,5 7 40,-5-3 0,5 5 19,-4 0 0,5 3-14,0 2 0,-3-2-34,2 2 0,0-1 0,5 2 1,0-4-7,0 4 1,0-4-18,0-1 1,2-1 62,3 1 5,3 0 0,7-2-70,-1-3 0,3-4 95,2-6 0,-2 0-40,2 0 1,-1-1 29,2-4 1,-4-4-28,4-5 1,-4-1 75,-1 0 1,-1-1-70,1-4 0,-2 4 18,-3-4 1,1-1-6,-6 2 0,0-6 0,-5 6 0,-1-1-107,-4 5 0,0 2 64,-10 3 1,4-1-262,-9 6 1,-1-5 107,1 5 0,-4 0 147,4 5 0,-6 0 0,3 0 0</inkml:trace>
  <inkml:trace contextRef="#ctx0" brushRef="#br0" timeOffset="-79674.73">1720 7041 7569,'0'8'-606,"0"-1"0,0-6 721,0 4 27,0-3 117,0 4-121,6-12 0,-4-2-86,3-7 0,-2 0 20,2 1 0,-3-1-21,3 0 1,-4 1-82,-1-1 0,0 0 50,0 0 0,0 1-4,0-1 1,0 0-135,0 1 0,0-1-44,0 0-403,0 1 283,0-1 282,0 7 0,-6 1 0,-2 7 0</inkml:trace>
  <inkml:trace contextRef="#ctx0" brushRef="#br0" timeOffset="-79215.73">2073 6835 7061,'8'-6'-195,"-2"4"1,-7-6 265,-4 3-37,3 3 0,-11-4-73,3 6 7,-3 0 33,-1 0 0,-1 6-7,0 4 0,1-2-43,-1 2 0,5 0 59,0 5 1,2-1-33,-2 1 1,-1 0 26,6-1 1,0 3-21,5 2 1,0-2 11,0 2 1,0-2 0,0-3 0,2 1 1,3 0 0,3-5 1,6-1 0,6-5 16,0 1 1,1-4-16,-2-1 1,-1 0 74,7 0 0,-7-6-67,1-4 0,-2-5 94,-2-4 1,-1 2-37,1-2 0,-2 1 7,-3-2 0,1 4-39,-6-4 1,0 4 6,-5 1 1,0 0-62,0 1 59,0-1 0,-7 7 1,-1 0-159,-6 3 0,-1 3 45,0-3 0,1 4-394,-1 1 467,-6 0 0,4 6 0,-4 2 0</inkml:trace>
  <inkml:trace contextRef="#ctx0" brushRef="#br0" timeOffset="-78758.73">2381 6762 6198,'-14'6'43,"1"-2"-1,3 5 1,-2-4-35,7 5 0,-4-5 16,4 5 0,-2-2-13,2 2 1,4 3 1,-4-3 0,3 3-7,2 1 0,0 1 4,0 0 0,0-1 4,0 1 1,5-5-7,0 0 1,6-2 36,-1 2 1,3 1-33,2-6 1,5 0 64,-1-5 1,2 0-57,-1 0 0,-4 0 68,4 0 1,-4-7-40,-1-2 0,0-4 5,-1-2 1,-5 0-24,-5 0 1,3 1 8,-2-1 0,0 0-30,-5 1 1,-2 4 28,-3 0 0,-3 5-129,-7-5 0,-1 7 65,-4-2 1,2 4-234,-6 1 1,1 0 255,-1 0 0,-4 0 0,5 0 0</inkml:trace>
  <inkml:trace contextRef="#ctx0" brushRef="#br0" timeOffset="-77973.73">3352 6644 6397,'0'8'213,"-2"4"-162,-3-7 1,2 0-17,-7-5 0,5 4 10,-5 1 0,5 2-16,-4-2 1,4-4 56,-5 4-81,7 4 30,-11-1 1,13 1 8,-4 1-147,-3-6 157,6 9-95,-4-12 1,7 11 51,4-7 0,-2-1-18,7-4 1,-5 2 9,5 3 1,0-3-6,4 3 1,-4-4-1,0-1 1,0 0-1,5 0 1,-6 5 39,1 0-34,-7 6 1,4-9 0,-2 11 3,0-3 0,0 3-2,-5 2 0,0-1-13,0 1 1,0 0 10,0-1 1,-2 1-13,-3 0 1,2 1-20,-7 4 1,0-4-6,-4 4 0,-3-2-77,-2 1 0,2-2 55,-2 2 1,-3-7-327,3-3 380,-7 1 0,9-2 0,-4-1 0</inkml:trace>
  <inkml:trace contextRef="#ctx0" brushRef="#br0" timeOffset="-77497.73">3734 7041 7569,'0'8'-965,"0"-1"1157,0-7-131,6-7 0,-4-1 32,3-7 1,-2 1-36,2-1 1,-3 0 24,2 1 0,-2-3-85,-2-2 0,5 2 62,0-2 1,0 2-108,-5 3 0,0-1 62,0 0-328,0 1 115,0-1 61,0 0 0,0 5-61,0 1 198,0 5 0,-7-9 0,-1 5 0</inkml:trace>
  <inkml:trace contextRef="#ctx0" brushRef="#br0" timeOffset="-77168.73">3895 6835 7292,'0'8'-202,"0"-1"210,-6-7 0,3 0 26,-7 0 1,0 0 23,-5 0 0,1 0-20,-1 0 1,0 0-84,0 0 101,1 0 0,-1-2-20,0-3 0,-1 4 43,-4-4-87,4-3 0,-5 1 50,6-3 0,1-3-81,-1 4 0,5 0 16,0 0 1,7-1-7,-2-5 1,2 2-45,-2 3 1,3-3-395,-3 3 467,4-3 0,7-1 0,2-1 0</inkml:trace>
  <inkml:trace contextRef="#ctx0" brushRef="#br0" timeOffset="-69768.73">1764 7996 7056,'0'-14'115,"5"4"-42,0 0 1,0 0 48,-5-4-132,6-1 1,-4 0 30,3 1 0,1-1-3,-1 0 0,0 1-143,-5-1 1,0 0-23,0 0-376,0 1 523,7-1 0,-6 0 0,6 1 0</inkml:trace>
  <inkml:trace contextRef="#ctx0" brushRef="#br0" timeOffset="-69261.73">2117 7703 7569,'0'8'-1108,"-2"3"1191,-3-6 1,2 5-5,-7-5 1,5 1 18,-4-1-21,-1-3-43,-5 11 0,2-10-18,3 7 0,-1-5 27,6 5 1,-5-5-90,5 4 1,-1 1 79,1 5 0,3 0-77,-3-1 0,4-4 57,1 0 0,0 0 3,0 4 1,0 1-14,0 0 1,1-2 0,4-3 1,3 1 19,7-6 1,0 0-15,-1-5 0,3 0-7,2 0 1,-2 0 9,2 0 1,-2-2 28,-3-3 1,6 2-28,-1-7 0,1 0 109,-5-4 0,-1 1-59,1 3 0,-5-3 6,0 3 0,-7-3 66,2-2-86,-4 1 1,-1-1-88,0 0 1,-1 2 86,-4 3 1,2-3-128,-7 3 0,0 2 63,-5-2 0,1 6-215,-1-6 1,0 6-186,1 0 0,-1 0 181,0-1 0,5 4 231,1-4 0,-1 10 0,-5 3 0</inkml:trace>
  <inkml:trace contextRef="#ctx0" brushRef="#br0" timeOffset="-68842.73">2470 7732 6240,'-10'0'222,"0"0"0,0 5-199,-5 0 1,1 5 16,-1-6 1,0 6-85,1-5 1,-1 7 79,0-3 0,2 4-50,3 2 0,2-5 40,3 0 0,4 0-25,-4 4 1,3 1 56,2 0-27,0-1 1,2 1 4,3 0 0,3-7-17,7-3 0,-1 1-11,1-1 0,5 0 20,-1-5 1,7 0 11,-1 0 1,3-2-18,1-2 0,0 0 24,1-6 0,-6 1 34,1-6 1,-7 0-53,1 1 0,-7-1 35,-2 0-29,-7 1 1,3-1-65,-6 0 1,-1 2 72,-4 3 0,-5-1-260,-10 6 0,2 0-78,-6 5 294,-1-7 0,3 6 0,0-6 0</inkml:trace>
  <inkml:trace contextRef="#ctx0" brushRef="#br0" timeOffset="-68235.73">3322 7556 7569,'-6'14'-310,"4"1"0,-9-5 1,4-2 443,-1-2-96,-2 6 1,-5-4 13,1 7 0,1-5 12,3-1 35,-3 1-112,5 5 0,-2-2 70,0-3-38,7 3 1,-4-10-44,7 7 53,0-7 0,2 9 4,3-8 1,-2 6-10,7-5 0,0 2 22,4-2 0,1-2-19,0 7 0,-1-5 63,1 4-44,0 1 0,-2 5-6,-3 0 0,-4-6-77,-6 1 1,0 0 70,0 5 1,-2-1-108,-2 1 0,-5 0 90,-5-1 1,-6 1-150,1 0-21,-8-1 149,11 1 1,-10 0-179,6 0 1,-4-6 32,4 1 1,1-7-217,4 2 365,0-3 0,1-2 0,-1 0 0</inkml:trace>
  <inkml:trace contextRef="#ctx0" brushRef="#br0" timeOffset="-67818.73">3748 7894 7569,'0'8'-1180,"0"0"1313,0-3 164,0-4 144,0 6-322,-6-7 15,4 0 1,-4-7-41,6-2 0,0 1-2,0-2 0,5-2-3,-1-7 0,1 2-120,-5-2 0,5 1 10,0-2 1,2 4 32,-2-4 0,-4 4-218,4 1 1,2-4 76,-2-1 0,-1 5-521,-4 6 179,0-1 471,0-5 0,0 7 0,0 1 0</inkml:trace>
  <inkml:trace contextRef="#ctx0" brushRef="#br0" timeOffset="-67510.73">3837 7717 7254,'0'10'-490,"0"0"638,-7-7-89,5 4 0,-6-6 13,3 4 1,2-3 7,-7 3-9,0-4 1,-4-1-8,-1 0 1,0 0 5,1 0 1,-6 0-18,1 0 0,-1 0-38,5 0 0,1-1-5,-1-4 0,0-2-51,0-3 1,2-3 49,4 4 1,-5-4-126,5-2 0,1 0 83,-2 0 0,6 1-270,0-1 0,2 0 303,2 1 0,0-8 0,0 0 0</inkml:trace>
  <inkml:trace contextRef="#ctx0" brushRef="#br0" timeOffset="-66775.73">4866 7379 6980,'-7'10'-93,"-3"0"0,-1-5 174,1 4 0,-3-4-11,3 5 0,-3-5-47,-2 5 0,1-5 36,-1 5 1,4-6-37,-4 6 1,8 0 34,-7 5 0,2-1-61,-3 1 1,1 1 1,-1 4 0,2-4-11,3 4 0,-3 1-1,3-1 1,-1 4 38,1-4 1,-1 1-72,6-1 0,-2-4 54,2 4 1,4-4-44,-4-1 1,3-5 32,2-1-43,0 1 1,5 0 30,0 0 0,6-7 1,-1 2 0,3-3 37,2-2 0,0 0-32,-1 0 1,1 0 36,0 0 1,-5-5-34,-1 0 0,-4-5 101,5 5 1,-5-6-84,5 1 1,-7 2 8,2-2 0,-3 0-28,-2-5 1,0 6-3,0-1 0,-2 2-149,-3-2 1,2-2 50,-7 7 0,-1-1-187,-9 1 0,4 3 291,-4-3 0,-3 4 0,0 1 0</inkml:trace>
  <inkml:trace contextRef="#ctx0" brushRef="#br0" timeOffset="-66276.73">5130 7482 7120,'-2'8'-212,"-1"-1"128,-2-1 0,-6-4 37,1 3 0,-3 1 111,-2-1 1,-4 5-70,-1-5 0,1 5 58,4-5 0,-5 6-106,1-1 1,1 3 90,8 2 0,-3-1-60,3 1 1,3 0 31,3-1 1,-3 1-5,2 0 1,0 1 19,5 4 1,2-4-9,3 4 0,3-9 56,7-1 1,-1-2-51,1 2 1,5-4 27,-1-6 0,7 0-24,-1 0 0,-2 0 34,1 0 1,-4 0 4,4 0 0,-6-6 4,2-4 0,-4-3-9,-1-2 1,0 1-14,-1-1 1,-1-6-10,-3-4 0,-2-1 10,-3 2 0,-3-3-11,3 8 0,-4-2 9,-1 1 0,-6 5-111,-4 1 0,-10 1-31,-4 8 1,-5 0-130,-6 5 1,-4 1 222,-10 4 0,-3 3 0,-7 7 0</inkml:trace>
  <inkml:trace contextRef="#ctx0" brushRef="#br0" timeOffset="-40970.73">6644 6497 6711,'8'8'457,"-1"-1"-140,-7-7-192,-7 6-57,-1-4 0,-5 6 23,3-3 1,-3 2-9,3 2 1,-3 3-55,-1-7 1,-1 6 45,0-1 1,2-2-115,3 2 1,-3-5 171,3 5-246,-3-7 89,-1 10 0,1-10 23,3 7-69,3-7 0,7 6 81,0-5-87,0-2 1,7 6 68,3-3 0,3-3-3,1 3 1,1 1-3,0-1 0,0 0 15,-1-5 0,1 5-3,0 0 1,-1 5 2,1-6 0,-2 8 21,-3-2 0,1 3-25,-6 1 0,0 1 11,-5 0 1,-2 6-6,-2 4 1,0 2-7,-5 3 0,-1-1 5,-5 1 0,-5-1-16,1 0 0,-1-1-20,6-3 0,-3-4-72,-2-6 0,2-7-220,-2-3 0,7-4 118,2-1 0,2-8 206,-2-7 0,4-6 0,6-8 0</inkml:trace>
  <inkml:trace contextRef="#ctx0" brushRef="#br0" timeOffset="-40510.73">7070 7041 7569,'0'8'-697,"7"-1"1051,-5-7-257,4 0 1,-6-7-3,0-3 0,5-3-6,0-1 0,0-3 6,-5-2 0,1-4 0,4-7 0,-3 1-6,3 0 1,-4 4 50,-1 1 1,0 4 274,0-4-450,0 6 111,0-10 1,0 12-774,0-4 0,0 4 352,0 1 1,2 2-467,3 3 811,-3-3 0,11 5 0,-5-7 0</inkml:trace>
  <inkml:trace contextRef="#ctx0" brushRef="#br0" timeOffset="-40238.73">7217 6747 7569,'0'8'-1228,"0"5"1505,0-11 446,0 4-541,-6-6-103,-2 0 0,-7-4 7,0-1 0,1 0-50,-1 5 1,0-5 45,0 0 0,-1-6-116,-3 1 1,2 2 105,-2-2 1,-3 0-130,3-5 0,-2-1 60,1-4 0,4 4-168,-4-4 0,9-2-73,1-3 1,2 2-51,-2-1 1,3-1 287,7-4 0,7 6 0,1 2 0</inkml:trace>
  <inkml:trace contextRef="#ctx0" brushRef="#br0" timeOffset="-39615.73">8570 6968 7569,'0'9'0,"0"1"-463,0-7 834,0 4-285,0-20 0,1 3-12,4-10 1,-3 3 9,3-3 0,-2 0-17,2-9 0,-2 3-101,7-8 0,-7 2 71,2 3 0,2 0-313,-2-1 0,1 1 135,-1-1 1,-2 6-520,7-1 660,-7 8 0,10-11 0,-4 5 0</inkml:trace>
  <inkml:trace contextRef="#ctx0" brushRef="#br0" timeOffset="-38710.73">10275 6791 7069,'8'-6'160,"-3"-4"0,-2-5 51,2-4 1,-3-4-92,3-7 1,1-1-109,-1-3 1,5-4 100,-5-6 0,1 0-169,-1 0 1,-3 5 55,3 0 1,-4 6-436,-1-1 0,0 8 435,0 1 0,0 1 0,0-6 0</inkml:trace>
  <inkml:trace contextRef="#ctx0" brushRef="#br0" timeOffset="-34541.73">6850 7409 7569,'2'8'-413,"2"-3"266,-2-4 338,5-1-48,-7 7-68,0-6 1,0 8 24,0-5-30,-7 5 0,-1 0 21,-7 1 0,1 0 7,-1 5 0,-5 4-78,1 1 0,-8 6 80,3-1 0,-4 2-114,-1 3 1,4 4 52,1 0 0,1 1-96,-2-6 1,-1-1-3,7-4 0,-6 2-57,6-6 0,-1-2-307,5-8 147,1 3-99,-1-12 375,7 6 0,8-7 0,8 0 0</inkml:trace>
  <inkml:trace contextRef="#ctx0" brushRef="#br0" timeOffset="-26869.73">8452 7791 6954,'0'8'-297,"0"-2"0,0-4 520,0 3 405,0-3-90,0 4-355,7-6-6,-6 0-82,6-6 1,-7-3 5,0-5 1,5-1-62,0 0 0,4-4 57,-4-1 0,2-6-59,-2 1 0,1 3 58,4-3 1,-2 2-162,-3-1 1,-3-2-3,3 6 0,-4 0-101,-1 6 0,0-1-446,0 0 226,7 1-386,-6-1 774,6 0 0,-7 7 0,0 2 0</inkml:trace>
  <inkml:trace contextRef="#ctx0" brushRef="#br0" timeOffset="-25921.73">10231 7350 7569,'0'8'-1367,"0"5"1534,0-5-7,-7 7-92,6-7-12,-13 5-9,6-5 0,-6 0-51,-1-3 46,0 3 0,0-6-13,1 3 0,4-3 47,0-2-53,0 0 1,-3-2-4,4-3 1,-3 2-2,7-7 0,-5 0-11,6-4 0,-1-1 21,5 0 1,0 0-23,0 1 0,6-1 18,4 0 0,-2 1-61,2-1 0,1 5 50,9 0 0,-4 2-28,4-2 0,1 4 29,-1 6 1,4-5-9,-4 0 1,-1 0 2,-4 5-2,6 0 0,-6 7-4,0 2 0,-2 5 0,-8 0 1,0 1 0,-5 0 1,-2 6-8,-3 3 1,2-1-4,-7 2 1,2-1-2,-2 6 0,-3-1 5,3 0 0,-3-4-15,-2-1 0,1 1 16,-1 4 0,0-1-25,1-3 1,1 1 20,3-7 0,-2 6 2,7-6 0,-1 1-1,1-5 0,3-1 35,-3 1 0,5-7 8,5-3 0,-1 2 6,5-2 1,3 0 19,7-5 1,-2 0-48,2 0 0,3-2 67,-3-3 1,6-2-49,-6-2 1,6-3-67,-6 7 0,8-6 59,-3 1 1,-3 2-159,-1-2 0,-9 7-94,-1-2 221,-7-3 0,10 6 0,-4-4 0</inkml:trace>
  <inkml:trace contextRef="#ctx0" brushRef="#br0" timeOffset="-19458.73">1602 8893 7569,'0'8'-1197,"0"-1"1432,0-7-127,0 6-29,0-4 262,0 5-278,0-1 0,2-4 36,3 3-42,-3 3 0,11-7-13,-4 4 1,0-3 2,0-2 0,1 0 7,5 0 1,0 0-8,-1 0 0,1-2-1,0-3 0,4 2-2,1-7 1,1 1-49,-1-6 0,-4 0 47,4 0 0,-4 6-36,-1-1 0,-1 0 64,1-5-12,0 1-28,-7-1 0,-2 0 64,-6 1-28,0 5-85,0-4 1,-4 10-19,-1-7 0,-7 7 89,2-2-133,-3 3 1,-1 2 98,-1 0-220,0 0 180,1-6-41,-1 4 0,7-6 1,3 3-3,3 4 41,2-12 0,0 4-3,0-5 0,0 4 92,0 0-87,7 0 1,-4-4 81,7-1-69,-7 0 0,4 7 1,-7-5 26,0 3 1,1-1-43,4 1-3,-3-3 16,4 5 1,-7-5-3,-4 3 1,1 3-39,-5 7 1,-1-5 37,-5 0 0,0 1-179,1 4 1,-1 0 52,0 0 1,1 0 137,-1 0 0,0 6 0,1 2 0</inkml:trace>
  <inkml:trace contextRef="#ctx0" brushRef="#br0" timeOffset="-18815.73">2220 8467 7569,'-2'10'0,"-3"-1"0,2-4-402,-7 5 333,7-7 0,-9 10 51,7-3 1,-4-2-17,4 2 1,-2-2-54,2 2 188,4 3-85,-12-5 1,11 7 43,-3 0 0,-1 0-108,1-1 1,-2-4 102,2 0 1,4 0-109,-4 4 1,1 1 80,0 0 1,2-1-40,-3 1 1,3 0 8,2 0 1,0-6 0,0 1 1,0 0-5,0 5 0,0-1 1,2-1 0,3-3 0,-2 2 13,7-7 0,0 1-14,5-1 1,-6-3 7,1 3 0,0-4 50,5-1 1,-6 0 30,1 0 31,0-6 0,3-3-49,-3-5 0,1 4 4,-6 0 54,7 0-28,-11-4-141,6-1 121,-7 0-74,-7 7 1,-1 2-25,-7 6 0,-1 0-9,-4 0 1,4 0-180,-3 0 1,2 0-82,3 0 291,-1 0 0,-6 0 0,-2 0 0</inkml:trace>
  <inkml:trace contextRef="#ctx0" brushRef="#br0" timeOffset="-18315.73">2543 8511 6956,'-2'8'-255,"-2"-3"0,0-2 422,-6 2 1,6-2-116,-6 7 1,2-5-46,-2 5 0,-2-5-6,7 5 1,-4-5 25,4 4 0,-5 1 0,5 5 0,-1 0-29,1-1 1,3-4-9,-3 0 0,3 0 29,2 4-7,0 1 1,0 0 9,0-1 0,2 1-7,3 0 0,-2-5-3,7-1 0,0-5 24,5 1-24,-1 3 1,1-7 7,0 4 1,-1-5 30,1-5 1,1 2-15,4-7 1,-9 1 4,4-6 0,-3 0 12,2 0 0,-4 1 7,0-1 1,-5-1-1,5-4 0,-6 4-23,6-4 1,-6 4-33,0 1 0,-2 0 39,-2 1 1,-2-1-200,-2 0 0,-5 6-17,-5-1 0,-3 6 171,-2 0 0,2 2 0,-4 2 0</inkml:trace>
  <inkml:trace contextRef="#ctx0" brushRef="#br0" timeOffset="-17621.73">3366 8393 7420,'-6'9'-110,"4"-1"85,-3-3 57,4-4 0,-6 7-88,-3-3 1,2-1 45,-2 5 7,0-5 0,-4 9 47,-1-3 1,2-2-59,3 1 40,-3-5 0,10 7-3,-7-6-105,7 6 172,-4-9-103,7 11 0,2-11 35,3 3 1,-2-4-73,7-1 1,0 5 57,4 0 1,1 0 37,0-5-38,-1 7 1,1-1-5,0 4 1,-5 1 26,-1-6 1,-5 7-16,1-3 1,-4 5 38,-1 0 0,0 1-33,0 0 0,-6-1-22,-4 1 1,-3 5 18,-2-1 0,-4 2-58,-1-1 1,-5-4 7,6 4 0,-6-9-98,6-1 0,-6-5-348,6 5 162,-1-7 315,5 4 0,1-14 0,-1-1 0</inkml:trace>
  <inkml:trace contextRef="#ctx0" brushRef="#br0" timeOffset="-17238.73">3778 8790 7569,'0'8'-540,"0"5"478,0-11 749,0 5-585,0-20 0,0 3-11,0-10 1,0 4-2,0 1 1,0 0-90,0 1 0,0-6-115,0 1 0,0-3 5,0 3 0,0 2-229,0-2 1,0-2 138,0 1 0,5 0 199,0 6 0,6-1 0,-3 0 0</inkml:trace>
  <inkml:trace contextRef="#ctx0" brushRef="#br0" timeOffset="-16930.73">3910 8599 7045,'0'8'-348,"0"5"447,-6-11 0,2 5 143,-6-7-107,7 0 1,-10 0-36,3 0 1,-3 0-18,-1 0 0,-1 0 25,0 0 0,0 0-16,1 0 1,-6-5-59,1 0 1,-3-5 55,3 5 1,2-6-106,-2 1 0,3-3-101,1-2 0,0 0 70,0 1 1,7-1-201,3 0 1,-1 1 87,1-1 1,0-5-30,5 1 0,5-6 187,0 6 0,13-8 0,-2 5 0</inkml:trace>
  <inkml:trace contextRef="#ctx0" brushRef="#br0" timeOffset="-16289.734">4821 8173 6910,'-14'8'200,"-1"0"-111,0-3 1,1 3-9,-1 7 0,-5 0-4,1-1 0,-1 3 35,5 2-101,1-2 1,-6 9 66,1-7 0,-1 6-64,5-6 0,-1 8 49,-4-3 0,4 2-113,-4-1 0,6 2 26,4-2 1,-3-2-58,3 1 0,3-4-10,3 4 0,2-6 96,2 2-85,0-4 0,0-1 64,0 0 1,6-5-27,4-1 1,3-5 19,2 1 0,0-2 33,-1 2 0,1-4-19,0 4 1,-5-3 0,-1-2 164,1-7-162,5-1 0,-2-7 78,-3 1 1,-2-1-63,-3 0 0,-3 1 38,2-1 1,-2 0-8,-2 1-85,0-1 1,0 0-6,0 0 1,-6 6-114,-4-1 0,-3 7-41,-2-2 1,-5 3 24,1 2 177,-1 0 0,-1-6 0,-2-3 0</inkml:trace>
  <inkml:trace contextRef="#ctx0" brushRef="#br0" timeOffset="-15822.734">4939 8305 6930,'-7'8'-196,"4"4"213,-7-7 1,1 6 11,-6-1 0,0-2 27,1 2 0,0 0-5,5 4 1,-4 1-132,3 0 122,3-1 1,-4 1-69,6 0 0,-5 0 65,5-1 1,0 1-85,5 0 0,0-1 75,0 1 0,0 0-55,0-1 1,2 1 40,3 0 1,3-5-10,7-1 1,-1 0 9,1 0 1,6-2-2,4-7 1,3 0 27,1 0 1,0 0-29,1 0 1,-1-5 55,1 0 1,-3-6-45,-2 1 0,1-8 14,-6-2 1,-2 1-11,-9 4 1,3-5 36,-7 1 0,0-1-56,-5 6 1,-2-1-1,-3 0 1,-3 0-54,-7 1 1,-4-1 67,-1 0 0,-6 2-255,1 4 1,-2-3-85,-3 7 311,1-6 0,-1 9 0,1-4 0</inkml:trace>
  <inkml:trace contextRef="#ctx0" brushRef="#br0" timeOffset="-13335.734">6938 8320 7569,'-5'18'-141,"0"-3"1,-1-6 117,1 1 39,3 3 0,-6-5 6,3 7 1,-3 0 70,-7-1 1,1-4-77,-1 0 0,0 0 52,1 5 0,-1-1-76,0 1 0,0 0 22,1-1 1,-6 6-60,1 0 0,-3 4 3,3-4 1,2 1 49,-2-2 1,1 3-56,-2 2 0,7 2 65,-6-6 1,10 1-167,-5-1 0,2-4 37,-2 4 1,4-6-295,0-4 404,7 3 0,-4-11 0,7 4 0</inkml:trace>
  <inkml:trace contextRef="#ctx0" brushRef="#br0" timeOffset="-12411.734">8482 8820 7569,'0'8'-269,"0"-2"0,4-19 575,1-6-242,7-1 1,-9-3 38,7 4 0,-5-3-19,4-2 1,-5 3-76,1 6 0,-2 0 74,2 1 1,-4-1-182,4 0 0,-3 0-223,-2 1 76,0-1 1,0 0 244,0 1 0,0-1 0,0 0 0</inkml:trace>
  <inkml:trace contextRef="#ctx0" brushRef="#br0" timeOffset="-10626.734">10275 8364 7172,'-8'0'-807,"-5"0"894,11 0 1,-11 0-76,3 0 1,2 0 27,-2 0 1,2 2-25,-2 3 1,-3-2 10,3 7 1,-1-6-7,1 6 1,-3 0 25,3 5 1,-1-5-24,1-1 0,-3 1-3,3 5 0,2 0-52,-2-1 0,7 1 50,-2 0 0,-2-1-44,3 1 0,-1-5 37,5 0 1,0-1-39,0 6 21,0 0 1,5 0-12,-1-1 0,8-4 10,-2 0 0,8-7 3,1 2 1,2-3 59,-1-2 0,-2 0-54,6 0 0,-1 0 90,2 0 0,1-7-79,-6-3 1,4-4 64,-4-6 0,4 4-35,-4-4 1,-1 4 5,-4 1 0,0-5 80,-1 1 1,0-6-77,-5 6 0,4-7 109,-3 1 0,-3 2-100,-2-1 1,1 1-5,-1-2 0,-7-1 14,-7 7 0,-6 6-156,-5 8 1,-7 3 53,-8 2 0,-4 12-191,5 2 0,-7 11 26,2-1 194,-4 4 0,-7 8 0,-3 1 0</inkml:trace>
  <inkml:trace contextRef="#ctx0" brushRef="#br0" timeOffset="7497.269">6350 9246 5854,'8'0'252,"-1"0"1031,-7 0-1206,-13 6 0,8-4-1,-10 3 1,4 2-2,-4-3 1,0 6-94,1-5 1,4 5 55,0-5 1,0 5-81,-4-5 1,-1 4-99,0-4 170,0 7 1,1-6-47,-1 4 1,5 1 31,0-6-11,7 7-2,-10-4 1,11 2 9,-2 0-23,2-7 27,2 3-36,0 1 33,0-6-35,0 6 23,6-7 1,3 5-13,5 0 1,1 0 8,0-5 0,1 0-3,4 0 1,-4 0 41,4 0 1,1 5-38,-2 0 1,1 1 6,-5-1 1,-1-2 1,1 7-13,0 0 0,-5 5 10,-1-1 1,-5 3-6,1 2 1,-4-3-1,-1 4 1,-6-4-1,-4-1 0,0 5-6,-5-1 0,4 1 4,-9-5 0,4-1 2,1 1 1,-4 0-1,-1-1 0,-1-4 1,1 0 1,4-7 6,-4 2-5,4 3-22,1-6 17,1-2 0,5-15 0,3-8 0</inkml:trace>
  <inkml:trace contextRef="#ctx0" brushRef="#br0" timeOffset="7930.269">6791 9643 7569,'0'14'-1167,"0"-5"898,0 4 456,0-12 24,0 12-56,0-11 118,0 5 1,-5-9-209,0-3 1,0 2 15,5-7 0,0 0-10,0-5 0,0-6-38,0-3 1,0-4 8,0-1 1,2 4-72,3 1 0,-2-1-7,7-4 0,-2-1 83,2 1 0,1 1-184,-6 4 1,5-2 39,-5 6 1,5 0-144,-5 6 1,0 4 50,-5 0 1,5 5 188,-1-5 0,1 7 0,-5-3 0</inkml:trace>
  <inkml:trace contextRef="#ctx0" brushRef="#br0" timeOffset="8282.27">6953 9305 7569,'-7'14'-1502,"6"-5"1860,-6-3-274,1-6 0,-1 2 54,-3 3 1,-3-4-86,3 4 1,2-3 9,-2-2 1,-1 0 123,-9 0-150,4 0 1,-7 0 71,4 0 0,1 0-40,-7 0 0,6 0-3,-6 0 1,5 0 4,-4 0 0,6 0-111,-2 0 0,4-7 98,1-3 1,1-4-106,-1-6 1,5 2 22,0-6 0,7-2 19,-2-9 0,5-1-149,5-3 0,2-3 40,2 2 0,9 0-185,-3 0 0,3 0 299,-3 5 0,6 1 0,2 5 0</inkml:trace>
  <inkml:trace contextRef="#ctx0" brushRef="#br0" timeOffset="9167.27">6438 10245 7224,'-9'14'-1127,"-1"-5"1397,6-2-155,-9-7 0,10 1-40,-7 4 1,-1-3-24,-9 3 1,4 1 10,-4-1-69,4 7 34,-5-4 0,4 2-47,-2 0 45,-4-1 1,7 6-41,-4 0 1,-1-1 43,1 1 1,1 0-45,4 0 0,0 4 31,1 1 1,0 1-13,5-1 0,-4-4 9,3 4 0,3 1-1,2-2 0,-1 1-3,1-5 0,0-1 1,5 1 0,2-5-24,3 0 0,3-2 24,6 2 1,1-2-27,0-3 0,0-4 22,-1 4 0,6-3-12,-1-2 0,6 0 7,-5 0 0,4 0 90,-4 0 0,-1-7-63,-4-3 1,-2 2 45,-3-1 28,3-1 1,-7-5-72,4 0 0,-3 6 65,-7-1 1,0 0-50,0-5 0,-7 5-59,-3 1 1,-3 4 62,-1-5 1,-3 7-147,-2-2 0,-3 3-33,-2 2 1,-2 0-133,6 0 1,1 0-44,4 0 302,-6 0 0,4 0 0,-4 0 0</inkml:trace>
  <inkml:trace contextRef="#ctx0" brushRef="#br0" timeOffset="9658.27">6732 10348 6623,'-6'9'138,"-2"4"-99,-7-12 0,0 7-7,1-3 4,-1 3 1,0 2-76,0 0 0,1-2 80,-1 2 0,0 3-64,1-3 0,4 3 54,0 2 0,5-1-46,-5 1 0,5 0 27,-4-1 1,5 6-35,-1 0 0,4-1 9,1-4 1,0 0 21,0-1 1,6-4-5,4 0 0,5-7 2,4 2 0,-1-3-18,7-2 0,-1 0 13,6 0 1,-1-5 110,1 0 0,4-10-101,0 5 0,-1-11 110,-9 6 0,-2-2-52,-8 2 1,1 0 2,0 0 1,-2-1 13,-3-3 1,-4 2-31,-6-2 1,0 2-48,0 3 1,-2-6 45,-2 0 0,-5 1-159,-5 4 1,-8 5 89,-2 0 0,-4 7-462,-1-2 475,6 4 0,-5-6 0,5-1 0</inkml:trace>
  <inkml:trace contextRef="#ctx0" brushRef="#br0" timeOffset="13571.27">5806 11980 7569,'0'8'-1343,"0"5"1455,7-11 0,-4 4-6,7-6 19,-7 0-52,10 0 1,-5 0-35,7 0 1,-5 0 15,0 0 0,-1 0-9,6 0 0,0 0 23,0 0 1,-1 0-24,1 0 0,0-1-3,-1-4 0,1 2 0,0-7 0,-1 2 6,1-2 1,0-3-43,0 3 1,-2-3 77,-4-2-103,4 0 0,-6 1 92,3-1-87,-4 0 0,-6 1-1,0-1 0,-1 5-9,-4 0 0,-5 7 4,-10-2 0,4 4-73,-4 1 0,-1-5-12,2 0 0,-6 0 84,6 5 1,-1 0-129,5 0 80,1 0 6,-1 0 42,7-7 0,1-1 0,7-7 0,2 1 42,3-1 0,4-1 9,11-4 1,-4 4 67,4-4 0,-4-1-97,-1 1 1,-2-1 183,-3 2-165,3 2 1,-11-4-20,3 6 1,-5 2 24,-5 3 0,-4-1-99,-5 6 0,-3-1 23,-2 1 1,2 3-107,-2-3 0,-2 3-157,1 2 312,0 0 0,-1 0 0,-2 0 0</inkml:trace>
  <inkml:trace contextRef="#ctx0" brushRef="#br0" timeOffset="14120.27">6615 11318 7569,'0'15'-1143,"0"-7"1011,0 5 1,-5-9 131,0 5 0,-2 0 192,2 0-82,4 5 0,-7-11-90,3 7 1,-3-1 18,-7 6 0,5 0-1,0-1 1,1 1-1,-6 0 0,0 0-71,0-1 0,1 1 31,-1 0 0,-5 4-8,1 1 1,-2 4 14,1-4 1,4 1-10,-4-1 0,5-4-24,6 4 1,-3 1 27,7-1 1,-5-1-21,6-4 0,0 3 17,9-3 1,-2 2 0,7-7 1,5 3 0,5 2 1,4 0 0,-4-1 0,6-4 19,-2 0 1,-1-7 1,2 2 1,-7 2 30,1-2 1,-2 0-45,-3-5 1,-4 0 199,0 0-97,-7-7 8,10-1 1,-11-7-76,3 0 1,-5 1-1,-5-1 0,2 2-93,-7 3 1,0-3 91,-5 3 1,-4 2-170,-1-2 0,-4 7 46,4-2 0,-5-1-78,6 1 0,-1 0 32,6 5 126,-1-7 0,0 6 0,0-6 0</inkml:trace>
  <inkml:trace contextRef="#ctx0" brushRef="#br0" timeOffset="14610.27">6938 11392 7569,'0'8'-1206,"-2"4"1266,-2-8-42,2 1 1,-6-3 21,3 3 1,2-2 2,-7 7 1,2-5 7,-2 5-24,-3-7 0,5 10-4,-7-3 0,2 3-4,3 2 0,-3 1-19,3 4 0,-3-4-2,-2 3 0,6-1-83,-1 2 94,7-4 0,-4 6-35,7-8 1,0 1 31,0 0 1,5-1 22,0 1 1,11 0-27,-1-1 1,9-4 37,1 0 0,4-7-33,6 2 0,-3-3 80,7-2 1,-6 0-23,1 0 0,-8-2 12,-1-3 1,-7-3 13,2-7 0,-4 1-46,-1-1 0,-6 0 44,1 1 0,-7-1-34,2 0 0,-3-4-10,-2-1 1,-2 0 14,-3 6 0,-3-1-99,-6 0 1,-8 1-21,-2-1 1,-6 2-88,-4 3 0,3-1-256,-3 6 0,-2-2 401,2 2 0,-1 4 0,6-6 0</inkml:trace>
  <inkml:trace contextRef="#ctx0" brushRef="#br0" timeOffset="19080.27">1632 9863 7255,'0'8'-96,"0"6"332,0-13-124,6 6 1,-2-7-70,5 0 1,-4 0 185,5 0-208,0 0 0,3 1 19,-3 4 1,3-3 3,-3 3 0,3-4-72,1-1 1,3 0 92,2 0 1,-2 0-69,2 0 0,2-5 50,-1 1 1,0-3-25,-6 2 0,1 2 17,0-7 1,-2 5-154,-3-5 95,3 1-157,-12-6 139,6 0 0,-9 5-111,-3 1 0,2 5 14,-7-1 1,0 4 93,-4 1 0,-1 0-73,0 0 0,6-5-13,-1 0 90,6 0 0,-2 3 14,6-2 15,0-5 0,6-5 18,4-1 1,3 0 121,2 1 0,0-1 7,-1 0 1,-1-1-39,-3-4 1,2 9 43,-7-4 0,0 4-52,-5-4 0,-2 0-142,-3 1 0,-3 1 50,-7 3 0,0-2-111,1 7 0,-1-1-269,0 1 0,-1 3 23,-4-3 354,11 4 0,-18 1 0,11 0 0</inkml:trace>
  <inkml:trace contextRef="#ctx0" brushRef="#br0" timeOffset="19572.27">2396 9334 7569,'-15'15'-1076,"6"-5"952,-1-1 0,2-4 124,-2 5 0,-3-5 72,3 5 1,-3-2 130,-2 2 0,2 3-107,3-3-56,-3 3 0,5 1-24,-7 1 1,1 0 37,-1 0 1,2 4-7,3 1 1,-3 1-1,3-1 1,2-3 19,-2 8 1,2-5-32,-2 4 1,-1-6-38,6 2 0,-2-2 13,3 1 1,2-2-3,-3 2 1,3-3-94,2-1 1,5-5-195,0 0 1,7-2 261,-3 2 0,5-2 0,0-3 238,1-4-127,0 6 171,-1-7-211,1-7 0,-5 1 5,0-4 1,-7-3-56,2 3 1,1-3 51,-1-2 0,0 6-130,-5-1 1,0 0 65,0-5 1,-2 6-185,-2-1 0,-3 5 51,-3-5 1,-3 7-490,3-2 627,-3 3 0,-1 2 0,-1 0 0</inkml:trace>
  <inkml:trace contextRef="#ctx0" brushRef="#br0" timeOffset="20006.27">2455 9496 7569,'-5'10'-780,"0"-1"536,-6 1 1,4 0 421,-3 0-18,-3 6 0,10 0-129,-7 4 1,2-4 45,-2-1 0,-1 0-105,6-1 0,-5 1 98,5 0 1,0 0-130,5-1 104,0 1-92,0 0 1,2-2 63,3-3 1,3-4-17,7-6 1,1 0 56,4 0 0,-2 0 3,6 0 1,1-2 98,4-2 1,-5-5-69,1-5 0,-5-1 49,4 0 0,-6 1-69,2-1 1,-6 0 0,-4 0 1,2 1-44,-8-1 0,6-1-11,-5-4 1,2 4-45,-2-4 0,-4 4 76,4 1 0,-5 5-285,-5 1 0,-3 0 103,-7 0 1,-6 2-637,-3 7 767,2 0 0,-5-6 0,4-3 0</inkml:trace>
  <inkml:trace contextRef="#ctx0" brushRef="#br0" timeOffset="20488.27">3307 9334 7569,'-8'2'-568,"3"3"1,-3-4 695,-2 4 0,2 2-52,-2-2 0,1 1 4,-6-1 1,2-2 2,3 7 1,-3-7-48,3 2 1,2 2 93,-2-2 5,7 6-73,-4-3 5,7 7 0,0-5-88,0 0 1,2-7 62,3 2 0,-2 1-69,7-1 0,5 5 68,4-5 0,1 1-31,-5-1 1,-1-1 6,1 5 0,-2-4 16,-3 5-60,3 0 0,-11 5 48,2-1 1,-4 1-55,-4 0 1,-5 4 49,-5 1 1,-8 1-154,-2-1 0,1-4 80,-1 4 0,1-4-165,-2-1 1,-1-6-68,7 1 1,-1-6 287,5 0 0,7 5 0,2-1 0</inkml:trace>
  <inkml:trace contextRef="#ctx0" brushRef="#br0" timeOffset="20848.27">3660 9775 7569,'7'8'-342,"-6"-1"305,6-7 130,-7-7 0,5 4 16,0-7-24,6 0 1,-8-4-17,7-1 0,-5-5 47,5 1 1,-5-6-158,5 6 1,-7-7 86,2 1 0,1 2-280,-1-1 1,0 4 127,-5-4 0,2 6-681,3-2 787,-4 4 0,6 1 0,-7 0 0</inkml:trace>
  <inkml:trace contextRef="#ctx0" brushRef="#br0" timeOffset="21090.27">3851 9555 7569,'0'9'0,"0"1"0,-1-7-427,-4 2 360,3-3 1,-11-2-1,3 0 114,-3 0 1,-2 0-41,1 0 1,-3 0 83,-2 0 0,-2 0-100,-4 0 0,-1-7 84,6-2 0,-4 0-153,4 0 1,1-1 76,4-5 0,2-1-79,3-4 0,-1 2-31,6-6 0,0 4-294,5-4 405,0-1 0,6-4 0,3-1 0</inkml:trace>
  <inkml:trace contextRef="#ctx0" brushRef="#br0" timeOffset="21607.27">4719 9114 6212,'-7'8'383,"4"3"-231,-7-6 1,-1 7-55,-9-3 0,2 4-50,-7 2 0,6 0-22,-6 0 1,1-1 22,-6 1 0,1 1-31,0 4 1,4-2-8,1 6 1,6-4-18,-2 4 0,4-1-31,1 2 0,0 3 36,1-4 0,4 2-55,0-1 1,7 1 57,-2-7 0,5 6-27,5-6 1,5 3 24,9-3 0,-2-7-29,2 2 1,2-4 34,-1 0 1,4 1 45,-4-6 0,0 0 0,-6-5 1,1-1-48,0-4 1,-2 1 93,-3-5 0,-4 4-74,-6-5 1,0 0-19,0-5 0,-1 1 27,-4-1 0,-8 2-145,-7 3 0,-1-3-43,1 3 0,2-3-137,-6-1 0,4 4 291,-4 0 0,-1 0 0,-4-4 0</inkml:trace>
  <inkml:trace contextRef="#ctx0" brushRef="#br0" timeOffset="22001.27">4792 9393 7569,'8'0'-1441,"-1"0"1697,-7 0 0,-12 2-214,-2 2 1,-4 3-42,3 3 1,0 3 34,1-3 1,0 3-65,5 1 0,-3 3 62,7 2 1,-4-1-55,4 7 0,0-6 35,5 6 1,0-7-8,0 1 1,0 3 52,0-3 1,6 1-46,4-5 1,8-2 112,2-4 0,11-2-62,-2-7 1,4 0 77,-4 0 1,1-2-50,-1-3 0,-5-8-44,1-6 0,-7-2-34,1 1 1,-9-1-11,-5-4 1,2-1-69,-2 6 0,-7-4 66,-8 4 0,-6 1-630,-9 4 624,1 0 0,-19 1 0,6-1 0</inkml:trace>
  <inkml:trace contextRef="#ctx0" brushRef="#br0" timeOffset="23282.27">1455 10966 7569,'0'8'-966,"0"-2"1232,0 1-14,0-5-70,0 11-15,0-12-83,0 12 1,0-9 56,0 5-48,0-5 1,0 4 18,0-3 53,7-4-166,1 6 1,7-7 22,-1 0 0,1 0-6,0 0 1,0 0-15,-1 0 1,1-5 42,0 0 0,-1-6-45,1 1 0,-5 2 40,0-2 0,-5 2-60,4-2 0,-5-3 51,0 3 0,3 2-48,-2-2-35,0 0-82,-5-4 1,-7 4 5,-3 0 0,2 7 4,-1-2-103,-1 3 169,-5 2 1,5-5-49,0 0 46,7 1 0,-3 2 116,6-3-105,0 3 76,0-11 0,0 10-6,0-7 1,0 0 0,0-4 1,1-1-39,4 0 0,-2 1 197,7-1-177,-6 0 0,7 1 43,-6-1 1,0 5-30,-5 0 0,0 5-29,0-4 0,-7 5-6,-3-1 0,-3 4-66,-1 1 0,-1-5-96,0 0 1,1 0 53,-1 5 0,0 0-67,0 0 1,6 0 191,-1 0 0,0 7 0,-5 1 0</inkml:trace>
  <inkml:trace contextRef="#ctx0" brushRef="#br0" timeOffset="23767.27">2102 10466 6388,'-6'8'225,"2"-1"-112,-5-7 1,4 5-99,-5-1 0,0 6 33,-5-5 1,1 7 4,-1-3 1,0 0-67,1 0 1,-1 1 57,0 5 1,0 4-85,1 1 1,-1 0 74,0-6 1,2 6-72,3 0 0,-1 1 53,6-2 1,0-1-35,5 7 1,0-7 13,0 1 0,2-1 2,3 2 0,0-4 35,9 4 1,-2-5-28,7-6 1,3 3 75,-3-7 1,6 5-68,-6-6 1,1 1 167,-5-5-121,6 0 78,-5 0-72,5-6-3,-12-2-103,-3-7 73,-6 0 1,-6 1-48,-4-1 1,-3 7 31,-2 3 1,-6-2-126,-4 2 1,2-1 64,-1 1 1,1 3-238,-1-3 1,-3 4 274,8 1 0,-7-7 0,3-1 0</inkml:trace>
  <inkml:trace contextRef="#ctx0" brushRef="#br0" timeOffset="24243.27">2234 10569 6870,'-6'8'288,"4"-1"-143,-11-1-81,5 2 0,-5 7-46,3 0 0,2-6 43,3 1 0,3 0-109,-2 5 0,2-1 59,2 1 1,0 0-20,0 0 1,0 1 21,0 3 1,2-2 9,2 2 0,0-2 21,5-3 0,1 1-27,5 0 0,0 0 17,-1-1 0,6-6-8,0-3 0,1-3 39,-2-2 1,-2 0 11,2 0 0,-2 0-40,-3 0 0,-1-7 31,-3-2 1,3-4-23,-3-2 1,-3 0-30,-2 0 1,-4 1 27,-1-1 0,0 0-46,0 1 0,-1-1 41,-4 0 1,-4 1-102,-5-1 0,-6 2-28,1 3 1,-3-3-114,3 3 0,1 4-233,-7 1 0,7-2 57,-1 2 377,2 0 0,3-1 0,-1-2 0</inkml:trace>
  <inkml:trace contextRef="#ctx0" brushRef="#br0" timeOffset="24899.27">3102 10437 6591,'0'8'262,"0"5"0,-5-10-227,0 7 0,-2-5-4,2 5 1,4-6 3,-4 6 0,-2-5-29,2 5 1,1-5 99,4 5-108,0-1 0,0 6 26,0 0 1,0-5-31,0-1 0,6 1 32,4 5 0,3-5 3,2 0 1,-1-1-9,1 6 0,0-5 1,-1 0 1,1-1-28,0 6 0,-5 0 29,-1 0 0,-5-1-27,1 1 0,-4 0 22,-1-1 0,-1 3-97,-4 2 1,-3-2 85,-7 2 1,-1-2-132,-4-3 0,2 1-9,-7 0 0,7-6-68,-1 1 0,-2-7-137,1 2 1,0-3 336,6-2 0,-1-7 0,0-1 0</inkml:trace>
  <inkml:trace contextRef="#ctx0" brushRef="#br0" timeOffset="25225.27">3543 10833 7569,'0'9'-1295,"1"-3"1330,4-6 70,-3 0 96,4 0 1,-4-6-75,3-4 0,-2-3 60,7-2 1,-7 0-89,2 1 0,3-6 26,2 0 1,-3-4-69,-3 4 0,3-4-109,-2 4 0,0-4-49,-5 4 1,0-4 123,0 4 1,5 0-685,0 6 271,0-1 390,-5 0 0,0 1 0,0-1 0</inkml:trace>
  <inkml:trace contextRef="#ctx0" brushRef="#br0" timeOffset="25492.27">3763 10598 7569,'8'8'-820,"-1"-1"1250,-7-7-253,0 6-233,-7-4 153,-1 5 0,-7-7-79,1 0 58,-8 0 1,0 0-62,-8 0 0,6 0 83,-1 0 0,2 0-112,-1 0 1,-2 0 58,6 0 0,-4 0-111,4 0 0,-4-7 66,4-3 1,0 2-76,6-2 0,-1 1-38,0-6 1,5 0-119,1 0 0,5-4-388,-1-1 619,4 1 0,7-3 0,3 0 0</inkml:trace>
  <inkml:trace contextRef="#ctx0" brushRef="#br0" timeOffset="26066.27">4616 10275 6585,'-15'0'151,"0"0"-102,1 0 1,-6 0-27,0 0 1,-4 6-4,4 4 1,-6-2-24,2 2 0,-4 0 40,-2 5 1,1 4-70,0 1 0,1 1 58,3-1 0,-1 1-66,7 3 1,-1 4 54,5-3 1,1 1-63,-1-2 1,2 2 30,3-6 0,-1 5-5,6-6 1,0 1-45,5-6 0,0 1 52,0 0 1,6-5 7,4-1 1,5-5-13,5 1 1,-3-4 56,8-1 1,-1-1-54,6-4 1,-6 1 94,1-5 0,-7-1 13,1-5 0,-7 5 58,-2 1-93,-7-1 1,3-5-23,-6 0 0,-6 2-10,-4 3 1,-5-3 18,-4 4 1,1 0-159,-7 0 0,6 5 90,-6-1 0,6-1 21,-6 1 0,7 0 0,-3 5 0</inkml:trace>
  <inkml:trace contextRef="#ctx0" brushRef="#br0" timeOffset="26501.27">4807 10319 7569,'-10'10'-552,"0"0"0,0-1 602,-4 6 1,-1-5-3,0 0 0,1-1-54,-1 6 0,0 0 46,0 0 0,2-1-55,4 1 1,-3 5 51,7-1 1,-5 1-74,6-6 1,-1 1 66,5 0-21,0 0 1,1-1 17,4 1 0,3-7-15,7-3 0,6-3 62,4-2 0,1 0-56,-2 0 1,4-5 117,-3 0 1,1-7-96,-2 3 0,-2-4 45,-8-2 0,-1 0-58,-3 0 1,-3 1 2,-7-1 0,-2 5-124,-3 0 1,-5 2 83,-9-2 0,-4-3-132,-7 4 1,1 2 84,0 2 1,-1-1 54,1 1 0,-7 0 0,-2 5 0</inkml:trace>
  <inkml:trace contextRef="#ctx0" brushRef="#br0" timeOffset="27320.27">1147 11980 7569,'0'15'-371,"0"-1"1,1-4 709,4 0 0,3-7-205,7 2 0,1-3-154,4-2 1,-2 0-1,6 0 1,1 0 110,4 0 0,1-2-67,-1-3 1,-4 2 52,-1-7 0,-6 2-94,2-2 0,-9-1 39,-1 6 0,-5-5-44,5 5 0,-7-1-138,2 1 99,-4 3-255,-1-11 243,-6 11 1,-2-6-50,-7 3 0,0 4 38,1-4 0,-1 3-8,0 2 1,5-5 53,1 0 1,5-1 45,-1 1 0,4 2-61,1-7 43,0 0 0,1-5 143,4 1 0,-1-1-89,5 0 1,1 5 103,5 1 1,0-1-27,-1-5 1,-4 0 168,0 1-164,-7-1-208,4 0 109,-7 1 1,-7 5-91,-3 5 1,-4 2-80,-6 2 1,2 0 88,-6 0 0,1 0-82,-2 0 0,-1 5-15,7 0 149,-1 0 0,5 1 0,1 2 0</inkml:trace>
  <inkml:trace contextRef="#ctx0" brushRef="#br0" timeOffset="28127.27">1955 11510 7084,'-8'0'57,"1"0"460,7 0 1,-6 0-448,-4 0 0,2 4-72,-2 1 0,0 2 29,-4-2 0,-1-2-70,0 7 1,1-5-24,-1 5 0,5-1 88,0 6 0,0-2-64,-4-3 1,-1 6 46,0-6 1,1 11-43,-1-6 1,0 3 33,1-3 0,4-1-12,0 1 0,5 0 3,-5-1 0,7 1 0,-2 0 1,3-5-9,2-1 0,0 1 2,0 5-26,7 0 33,1-1 1,7-1 19,0-3 1,-1-3-19,1-7 0,0 5 36,-1 0-34,1-1 0,0-4 70,-1 0 1,-4-4-30,0-1 1,-5-2-26,5 2 1,-7 2 68,2-7 0,-3 5-59,-2-5 1,0 6-23,0-6 0,0 5 27,0-5 0,-5 5-50,0-5 1,-7 5 5,2-4 0,2 4-91,-1-5 0,-1 5-89,-5-5 0,0 7 45,1-2 0,-1 2-65,0-2 0,1 3 220,-1-3 0,0 4 0,0 1 0</inkml:trace>
  <inkml:trace contextRef="#ctx0" brushRef="#br0" timeOffset="28660.27">2102 11612 7189,'-10'0'84,"1"0"0,-1 5-48,-5 0 0,5 7 70,0-2-62,1 3 0,-6 1-86,0 1 1,2 0 103,3-1 0,-1 1-80,6 0 0,0-1 64,5 1 0,0 0-191,0 0 168,7-1 0,6 1-59,6 0 0,1-2 38,-5-3 0,1 1 118,4-6 0,-2 0 0,6-5 1,-3 0-92,9 0 1,-9-2 83,8-3 0,-4 2-58,-1-7 1,-3 0-3,-6-4 0,3-1 81,-3 0-42,3 1 0,-17-1-67,4 0 0,-3 0-84,-2 1 1,-2 4-70,-3 0 0,-4 0 46,-11-4 1,-1 1-264,-4 3 1,-1-2 128,7 7 1,-8 1 215,3 4 0,-4-7 0,-1-1 0</inkml:trace>
  <inkml:trace contextRef="#ctx0" brushRef="#br0" timeOffset="29279.27">2925 11436 7569,'-1'15'-212,"-4"-1"0,-2-4-299,-3 0 0,-3-2 541,4 2 0,-5 1 0,0-6 0,-1 7 31,0-2 1,2-2-52,3 2 0,-1-6 85,6 6 1,-5-5-73,5 5 0,1-5 214,4 5-197,0-7 0,0 5 24,0-3 0,6-2 6,4 7 0,3-7-22,2 2 0,-1 2 24,1-2 0,1 4-17,4-4 0,-4 2 17,4-2 0,-4 1-11,-1 4 0,-5 3-66,0-3 0,-7-2 0,2 2 0,-4 0-1,-1 4 0,-1 1-43,-4 0 1,-3 1 72,-7 4 0,0-2-148,1 6 1,-3-6 69,-2 2 1,2-4-114,-2-1 1,-3 0 26,3-1 0,-1-4-294,6 0 434,-1-7 0,0 4 0,0-7 0</inkml:trace>
  <inkml:trace contextRef="#ctx0" brushRef="#br0" timeOffset="29730.27">3190 11921 6746,'0'-10'300,"0"1"1,0-1-263,0-5 22,6 0 1,-4-1-3,3-4 1,-3 4 29,-2-4 0,0 4-150,0 1 1,0-4 83,0-1 1,0 1-211,0 4 0,0-5-26,0 1 0,4-2-346,1 1 560,7 4 0,-4-6 0,7 8 0</inkml:trace>
  <inkml:trace contextRef="#ctx0" brushRef="#br0" timeOffset="30018.27">3396 11642 7569,'-7'8'-530,"5"5"0,-11-5 734,4 7 1,-4-7-8,-2-3 0,3 2-60,-2-3 1,2 1-51,-7-5 1,-3 0 1,3 0 1,-1 0-91,6 0 1,-6 0 54,0 0 1,1-5-111,4 1 1,0-8 84,1 2 1,-1 1-153,0-6 0,5 3 33,1-7 0,5 1-177,-1-2 0,4-1 267,1-3 0,0-11 0,0 4 0</inkml:trace>
  <inkml:trace contextRef="#ctx0" brushRef="#br0" timeOffset="30595.27">4042 11289 7569,'9'0'-819,"-3"0"1002,-6 0 0,-2 5-94,-2 0 1,0 5-3,-6-5 1,-4 6-36,-6-1 0,1 3 5,4 2 1,-5-1-15,1 1 1,-6 5 27,6-1 1,-6 7-102,5-1 0,-4 3 80,4 1 0,-4 0-105,4 1 1,-4-1 61,4 1 1,1-1-130,4 0 0,7-4 45,3-1 1,3-6 43,2 2 1,7-4 22,3-1 1,8-2-4,1-3 1,7 1 44,-1-6-46,-4 0 1,7-5 1,-12 0 120,4 0 1,-4-2-63,-1-2 0,-2 0 4,-3-6 36,3 1 1,-12-6-13,4 0 1,-5 1-140,-5-1 0,-3 5 98,-7 0 0,-1 2-233,-4-2 1,-2-1 63,-8 6 1,1 0-212,-1 5 347,1-6 0,0 4 0,-1-5 0</inkml:trace>
  <inkml:trace contextRef="#ctx0" brushRef="#br0" timeOffset="31102.27">4307 11510 7259,'-7'8'-121,"-2"-3"0,0 1 69,0-1 1,-1 0 77,-5-5 1,0 2 54,1 3 1,-1-4-73,0 4 1,1 2 51,-1-3 0,0 6-13,1-5 0,-1 7-74,0-3 0,2 4 80,3 2 0,-1 0-117,6 0 1,0 4 99,5 1 1,0-1-55,0-4 0,0 0 38,0-1 0,2 1-35,3 0 1,8-5 73,6-1 1,6-4 5,-6 5 0,8-7-11,-3 2 0,4-5 92,1-5 1,-4 2-58,-1-7 1,-6 1-33,2-6 0,-4 0-24,-1 0 1,-2-1 29,-3-3 1,-4 2-48,-6-2 0,0 2-3,0 3 1,-11-1-120,-4 0 0,-9 0-212,-1 1 0,-3 4 130,-1 0 1,-5 2 186,-1-2 0,1-3 0,5 5 0</inkml:trace>
  <inkml:trace contextRef="#ctx0" brushRef="#br0" timeOffset="51483.27">8526 9231 7569,'-2'13'-124,"-3"-3"-25,3 3 0,-4-10 119,6 7 1,-5-5 40,0 5 0,-5-5 98,5 5-145,-6-7 0,8 5 137,-7-3-29,0-3-67,-5 4 0,1-6 41,-1 0 0,5 0-9,0 0 1,6 0 0,-6 0 0,5-2-23,-5-2 0,5 2 61,-5-3-57,7-3 59,-3 0-9,6-7-58,0 0 1,6 1 20,4-1 1,-2 7-6,2 3 0,0-2 4,4 2 0,1-1-24,0 1 0,-1 3 21,1-3 0,0 4 4,0 1 1,-6 1-1,1 4 1,-2-1-3,2 5 1,-3 1-36,-7 5 0,0 5 31,0-1 1,0 2-6,0-1 1,0-4-4,0 12 1,-7-7-18,-3 4 1,2 1 17,-2-6 0,2 4-5,-2-4 1,-3 6 6,3-2 1,4-3-1,1-1 0,-1 1 31,1-1 1,0-1-30,5-4 1,-5 0 57,0 0 1,0-6-53,5 1 1,2-5 50,3 5 1,-2-7-44,7 2 1,-5 2-25,4-3 0,3 1-3,7-5 0,-1 0-122,7 0 1,-6 0-55,6 0 1,-1-1 73,6-4 1,1-2-386,3-2 0,-8-5 477,4 5 0,2-4 0,6-2 0</inkml:trace>
  <inkml:trace contextRef="#ctx0" brushRef="#br0" timeOffset="52150.27">10319 9114 6860,'-2'-9'70,"-3"5"1,2 2 14,-7 2 0,5 0-2,-4 0 1,-1 0 0,-5 2-43,0 2 0,1 0 38,-1 6 1,0-2-93,1 1 0,-1 6 46,0 0 1,0 0-13,1 4 1,-1 2-101,0-1 108,7 6 1,-3-3 0,4 6-27,-1 1 0,5-6 26,-2 1 1,3-2-44,2 1 1,2-3 36,3-6 0,5 0 24,9 0 1,-1-2-10,7-4 0,-1-2 7,6-7 0,-1-2 6,0-3 0,1-8-18,-1-6 0,1-7 92,-1 1 1,-1-4-84,-4-6 1,2 4 28,-6-3 0,0 3-15,-6 2 0,-4-1 101,0 1 1,-7 1-93,2 4 0,-11-3-82,-9 8 1,-3 4-299,-12 5 0,4 7 156,-8-2 0,-8 4 159,-3 1 0,-8 13 0,0 3 0</inkml:trace>
  <inkml:trace contextRef="#ctx0" brushRef="#br0" timeOffset="63546.27">8555 10201 6514,'-15'7'108,"2"-4"1,2 5-93,1-1 0,0 4-8,-4-1 1,-1 2 1,0-3 0,5 4-31,1-3 1,-1 3 43,-5 2 1,5 0-57,0-1 1,6 1 42,-6 0 0,5-1-18,-5 1 0,7 0 15,-2 0-2,3-1 0,2 1-1,0 0 0,2-6 1,3 1 0,-2-5 5,7 5 0,0-7 1,4 2 0,3-3 1,2-2 0,-2 0-5,2 0 1,4 0 41,2 0 1,-3-7-39,3-3 0,-1-3 62,6-1 0,-1-6-15,1 0 0,-1-6 10,0 2 0,-6 1 26,-3-2 1,-4 3-54,-1-3 1,-7-1 42,-3 6 0,-3 1-30,-2 4 1,-4 2-105,-5 3 0,-8-1 98,-12 6 0,-6 2-159,1 7 1,-12 5 28,2 5 1,2 6-67,3 0 0,6 1 148,-1-2 0,-4 4 0,1 7 0</inkml:trace>
  <inkml:trace contextRef="#ctx0" brushRef="#br0" timeOffset="64232.27">10481 10084 6801,'0'-8'-286,"0"1"1,-2 7 353,-3 0 0,2-2 12,-7-2 1,5 2-23,-5-3 1,0 3-8,-4 2 1,4 0-3,0 0 1,0 0-1,-4 0 1,-3 0-48,-2 0 1,2 5 45,-2 0 0,2 7-73,3-3 1,-6 6 23,1 5 0,-1-4-7,5 4 1,2 2-5,3 3 1,-1-2 27,6 1 0,-5-4-51,5 4 0,0-4 40,5 5 0,2-7-23,3 1 0,3-3 17,7-1 0,4-7 4,1-3 0,6-3 15,-1-2 0,-1 0 3,6 0 0,-8-8 26,13-7 1,-7-1-36,6-9 0,-5 1 92,-4-6 1,3 1-83,-4-1 0,-3-1 54,-1-3 1,-9 8-41,-1-3 0,-7 2 36,2-2 1,-3 5-70,-2-1 1,-12 7-95,-2-1 1,-11 7-163,1 2 1,-6 7-70,-4-2 322,3 3 0,-11 2 0,4 0 0</inkml:trace>
  <inkml:trace contextRef="#ctx0" brushRef="#br0" timeOffset="64997.27">8540 11304 6557,'-14'0'58,"-1"0"16,0 0 0,1 5-37,-1 0 0,0 4-21,0-4 0,-4 7 5,-1-2 0,-4 3-1,4 1 0,-4 1-42,4 0 0,-1 4 52,1 1 1,4 6-76,-4-1 0,6-3 56,4 3 1,-2-6-71,7 6 1,1-7 51,4 2 1,1-4-1,4-1 0,10-2 2,9-4 1,4 3 1,1-7 1,1 0 29,-1-5 0,7-7-29,3-3 1,-1-4 95,1-6 1,-5-3-78,6-6 0,-8-1 86,3 1 0,-11 1-76,-4 4 0,-11-2 123,-4 6 0,-3-5-87,-2 6-79,0-1 55,-13 6 0,1 1-155,-12 3 1,-5 2 94,-6 3 0,-1 3-95,2-3 0,-3 8 116,-8 2 0,1 13 0,0-1 0</inkml:trace>
  <inkml:trace contextRef="#ctx0" brushRef="#br0" timeOffset="65664.27">10495 11216 6668,'-10'8'-581,"1"-3"641,5 3 0,-9-5 129,4 7 0,-9-5-126,-2 5 0,0-6 32,6 6 1,-6-2-71,0 2 0,-1 3 17,2-3 0,2 3-22,-2 2 1,1 1 8,-2 4 1,4-2-26,-4 6 1,4 1-15,1 4 1,2 1-58,3-1 1,-1-5 76,6 1 0,0-5-49,5 4 1,2-6 37,3 2 1,8-4-27,6-1 0,6-6 20,-6 1 0,8-6 1,-3 0 0,4-2 3,1-2 0,1-5-1,-1 0 0,2-6 68,3 1 1,-3-8-64,4-2 0,-4-4 113,-2 4 1,-6-6-100,-3 2 1,-2-9 104,1-1 1,-7-1-49,2 6 0,-9 1-51,0 4-26,-3-4 1,-6 10 0,-4-3 39,-6 5 0,-13-1-205,-2 12 0,-7 0 58,-8 5 0,2 2 112,2 3 0,-2 3 0,4 7 0</inkml:trace>
  <inkml:trace contextRef="#ctx0" brushRef="#br0" timeOffset="66614.27">10466 9951 7569,'0'9'-1745,"0"-3"2557,0-6-770,0-13 190,0 10-119,0-10-53,0 13 1,0-2 40,0-3 7,0 4-33,0-12 24,0 11-130,0-5 109,0 1-63,-7 4 20,-1-4 1,-7 11-35,1-1 30,6 8-26,-5-10 1,4 9 9,-5-6 1,4 6-35,0-1 0,2-2 26,-2 2 1,-3-5-13,3 5 1,2-5 20,-2 4 1,5-4-105,-4 5 99,5 0-14,-9-2 0,10 4-106,-7-8 0,5 6-33,-5-5-38,1 7 0,-6-9-398,0 7 578,1-7 0,-8 10 0,-1-5 0</inkml:trace>
  <inkml:trace contextRef="#ctx0" brushRef="#br0" timeOffset="-93683.46">11715 88 7569,'-8'7'0,"0"-1"-747,3 4 226,3 3 461,-11-11 0,5 9 1,-6-4 240,-1 1 0,-2-5-19,-2 2 1,3 2-97,-4-2 0,-3 0 8,-1-5 0,1 0-7,-2 0 1,1 0-20,-6 0 1,1 0 40,0 0 0,-6-2-14,1-3 1,-5 3-35,4-2 0,-7 2-3,-2 2 0,0 0-4,-5 0 1,-3 0-9,-2 0 1,-17 0-9,-7 0 1,-7 0-236,-3 0 1,5 0 247,-1 0 1,6 2-48,-5 2 0,-7-2 37,-8 3 0,8-3-29,2-2 0,4 4 21,1 1 0,-5 0 1,0-5 0,-2 5 12,-8 0 0,3 0-259,2-5 0,41 2 1,0 1 224,-46 2 0,45-2 1,-1 0 14,1 0 1,-1-1 0,1-1 0,1 0-18,-2 1 1,0 1 0,2 0 0,0 0 15,0 0 1,1-1-1,-3 3 1,0 0-5,0-3 1,0 1 0,2 2-1,0 0-1,-41 0 1,41-1-1,-1 1 0,-45 0 0,45-1 0,0-1-6,-1 0 1,0-1 0,3-1 0,1-1 5,-48 5 1,46-4 0,-1 0-6,-40-1 0,-5 0 7,5 0 1,5 0 7,0 0 0,13 0-11,11 0 1,4-2 4,1-3 0,7 2-23,3-7 0,8 7 0,2-2 0,8 2 39,1-2 0,2 3-138,9-3 224,-1 4 0,12-1-307,3-3 1,17-1 199,4 4 0,10 2 0,-3 0 0,-4 0 0,1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3-26T12:54:14.68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926 390,'2'59,"-4"0,-12 0,-1-7,0-8,-6-21,11-10,-9-13,10-20,1 9,2-36,6 1,0-21,0-13,6 5,-4 1,4 9,-6 13,0 14,0 4,0 24,-13-3,-3 33,-7-9,-11 36,9-14,-11 24,0-11,5-2,-5-2,14-10,-6-3,12-8,-6-13,8-1,-1-7,7-26,1 13,7-35,0 11,0-16,0-5,-6-1,4 7,-4 1,-1 20,-1 3,0 20,-12 34,10 8,-4 32,0-1,6-11,-6 10,-1-19,0 0,1-10,5-12,-4-1,5-14,-13-41,11 10,-3-39,6 18,6-8,-6-7,7 7,-6 8,4 8,-11 13,5 2,0 12,-18 16,21 3,-21 18,17 1,1 8,-5 14,12 1,-6 1,7 4,0-5,0 0,0-14,0-17,-7-14,-1-53,0 21,2-43,6 30,-7-6,5 0,-4 7,6 1,0 13,-7 1,6 14,-6 2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3-26T12:54:16.39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1088 464,'9'-39,"-3"-8,-6 29,7-30,-6 16,6-26,-7 13,0 1,0 8,0 13,0 8,-13 54,9-14,-15 56,17-27,-11 20,5-1,0-6,-5-14,11-11,-11-26,5-3,-13-45,11 11,-10-42,12 11,-7-15,1-6,-1 6,0 8,7 8,-5 14,5 7,0 9,-5 6,4 7,-12 8,5 15,1 21,2 10,5 19,-7 2,1 6,-1-6,0-14,0-11,-6-26,5-2,-5-21,6-8,0-8,7-12,2-10,-1-7,-1 0,-7 1,1 7,-1 7,-6 1,4 13,-4 8,6 2,1 11,-1-4,-6 12,4 3,-4 5,6 8,1 7,6 8,-6 14,6-12,0 4,-5-20,11-2,-11-13,-1-34,4-8,-3-25,13 8,0 7,0 7,-7 1,6 19,-6-2,-6 69,3-11,0 9,-1 4,-4 23,1-1,5-9,-4-19,5-4,0-25,-5 2,11-63,-4 33,6-56,0 36,0-13,0 6,0 2,0 7,-7 12,6-2,-6 11,-19 19,13 0,-21 25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3-26T12:54:17.63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30 626,'16'-45,"4"-4,-19 4,6 0,-1-12,-4 11,5-11,-1 17,-4-9,4 25,-6-10,0 17,0-10,0 10,0-4,0 6,0 1,-6-1,-9 7,-1 21,1-2,2 17,11-13,-4-1,6 8,-7-6,6 5,-6-6,1 0,-3-1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6T10:04:42.660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10878 9849 6782,'0'9'-574,"0"-1"646,0-3 56,0-4 1,2 6-21,3-7 57,-4 0 64,6 0-176,-7-7 1,1 4-12,4-7 0,-3-5 9,3-4 1,-4-2-5,-1 1 0,2-1-3,3-4 0,-3-1 0,2 7 1,0-8-50,1 3 1,-4-2-2,4 1 0,-3-2-67,-2 2 1,0 4 99,0 1 0,0-1-170,0 1 1,0 1-71,0 4 30,0 0 1,-5 1 23,0-1 0,-2 0-37,3 1 1,2-1 195,-3 0 0,-3 0 0,0 1 0</inkml:trace>
  <inkml:trace contextRef="#ctx0" brushRef="#br0" timeOffset="369">11054 9261 7569,'9'0'-401,"4"0"1,-12-1 435,4-4 1,-3-3-18,-2-7 59,6 0 0,-4-4-57,3-1 0,-4 1 21,-1 4 0,-1-5 5,-4 1 0,3-3-100,-3 3 0,-1-2 93,1-4 0,-2 2-90,3 4 0,0 2 73,-6-2 1,7 2-68,-2 3 0,-3-1 56,-2 0 1,2 7-51,-2 3 1,1 4 33,-6 1 0,-6 1 0,-4 4 1,2 10 1,-1 9 1,4-1-1,-4 2 0,1 4 6,-2 5 0,-4 2-4,0-1 0,-1-3-31,-4 7 1,1-6 28,-1 1 1,3-4-383,-3-6 385,3 4 0,1 1 0,1 9 0</inkml:trace>
  <inkml:trace contextRef="#ctx0" brushRef="#br0" timeOffset="1133">9570 10290 7569,'8'0'-314,"-2"0"443,-6 0-195,0 7 0,-6 1 80,-4 7 0,-1-5-56,1-1 0,-3 3 43,3 7 0,-3-2-32,-2 2 0,2-1 13,3 2 1,-3-4-11,4 4 1,2-4 15,2-1 1,-1 0 5,1-1 1,0-4-106,5 0 101,0-7-47,0 10 46,0-11 0,6 4-54,4-6 54,3 0 0,7 0 1,-1 0 1,1 0 22,-5 0 0,4-1-26,1-4 0,4 3 33,-4-3 1,0 4-27,-6 1 1,1 5 20,0-1 1,-7 9-16,-3 2 0,-4 2 7,-1 7 0,0-4-7,0 4 1,-6 2-1,-4 9 1,-3-4-1,-2 3 0,1-1 0,-1 1 1,0-3-1,0 3 0,-4-3 0,-1-1 0,2-3-43,9-2 1,-5 1 35,5-6-195,-4-1-38,-2-11 240,7-1 0,1-14 0,7-1 0</inkml:trace>
  <inkml:trace contextRef="#ctx0" brushRef="#br0" timeOffset="1453">9893 10114 7569,'15'0'-614,"-5"5"1,-2 1 758,-2 3-50,6-6 1,-6 10-60,4-3 0,2-2-2,-8 2 1,1-1-4,-5 6 0,0 1-85,0 4 1,0-2 89,0 7 0,0 1-89,0 8 0,0 2 83,0 3 0,-1 5-90,-4 0 0,2 0 61,-7 5 1,5-8-96,-5-2 0,5-4 10,-5 4 0,7-6-51,-2 1 1,-1-8 46,1-2 0,0-6 88,5 2 0,6-4 0,3-7 0,5-3 0</inkml:trace>
  <inkml:trace contextRef="#ctx0" brushRef="#br0" timeOffset="1694">10290 10276 6886,'8'0'-558,"-1"0"638,-7 0-58,-7 6 0,-3 2-38,-9 7 31,2 0 1,-5-1-44,2 1 1,-3 0 40,-6 0 1,4 4-131,1 1 0,-6-1 38,-4-4 79,0 6 0,4 2 0,1 7 0</inkml:trace>
  <inkml:trace contextRef="#ctx0" brushRef="#br0" timeOffset="2201">10319 10658 6716,'0'-8'-264,"0"1"232,-6 7-58,-2 0 114,0 0 0,-4 2-56,7 3 1,-1-2 37,1 7 1,3 0-34,-3 4 1,4 1 28,1 0 0,-5-1-28,0 1 1,0 1 17,5 4 1,2-7-1,2 7 0,0-12 22,6 6 0,-1-4-18,6 0 0,1-3 95,4-7 1,3 0-87,6 0 1,1-2 103,-1-3 0,2-3-83,3-7 1,-8 0 94,4 1 0,-6-6-54,1 1 1,-4-3 9,-6 3 0,-2 2 26,-3-2-44,-4 3 0,-12 2-119,-4 5 1,-10 0 104,-4 5 0,-4 2-112,-1-3 1,-1 3 94,1 2 1,-1 5-207,1 0-15,0 0 117,6-5 1,-3 5-103,6 0 1,-4 1-71,4-1 1,5-3 247,5 3 0,1 3 0,-6 0 0</inkml:trace>
  <inkml:trace contextRef="#ctx0" brushRef="#br0" timeOffset="2469">10540 10643 7569,'6'-8'-669,"-4"1"0,10 6 491,-8-4 279,8 3 0,-9-4-28,7 6 4,-7 0-136,10 6 83,-11 2 0,4 7-62,-6 0 0,0 4 64,0 1 1,0 5-63,0-6 0,0 2 53,0-1 1,0-4-118,0 4 0,2-4 95,3-1 0,-2-2-186,7-3 191,0 3 0,11-12 0,2 6 0</inkml:trace>
  <inkml:trace contextRef="#ctx0" brushRef="#br0" timeOffset="2918">10893 10555 7269,'0'15'-836,"0"-6"810,0 1 0,0-5 58,0 5 18,0-7 0,-2 9-33,-3-7 0,2 1 8,-7-1 1,7-2-78,-2 7 51,-3-7 0,5 9-15,-7-7 1,6 6-23,0-1 0,2-2 48,2 2 0,0-5-122,0 5 110,0-1-29,0 6 0,0-5 24,0 0 1,6-7-16,4 2 0,8-4 16,2-1 1,6 0 4,-2 0 0,-1-1 38,2-4 1,-1-2-43,6-2 0,-1-5 94,0 5 0,-6 1-81,-3-2 1,-4 0 119,-1-5 0,0 1-102,-1-1 1,-4-2 107,0-2 1,-7 1-105,2-7 0,-3 7-3,-2-1 0,-7 3-26,-3 1 1,-4 2 48,-6 3 0,-3 3-170,-6 7 1,1 0 87,4 0 1,-4 5-122,3 0 0,4 7 28,2-3 1,-3 9 124,3 2 0,-1 6 0,5-3 0</inkml:trace>
  <inkml:trace contextRef="#ctx0" brushRef="#br0" timeOffset="3779">11113 10570 7569,'13'-2'-815,"-3"-3"560,3 3 1,-10-4 168,7 6 108,-7 0 1,6 0 9,-4 0 1,-2 0 29,7 0-106,-7 0 0,3 6 68,-6 4 0,5-2-57,0 2 1,0 0 39,-5 5 1,5 1-2,0 4 1,5-4 4,-5 4 0,6-4-3,-1-1 1,3-6 12,2 1 0,-1-7-13,1 2 1,0-3 31,-1-2 1,1-2-25,0-3 1,-1-3 41,1-6 0,0-3-28,0-2 1,-1 1 5,1-7 0,0-4-16,-1-5 1,1-2-2,0 1 1,-1 4-19,1-3 1,0 3 22,0 2 1,-1 6-57,1 3 0,-5 4 49,0 1 1,-1 2-49,6 3 0,0-1 23,-1 6 0,1 0 2,0 5 1,0 0-2,-1 0 2,-6 6 0,4 8-36,-7 5 0,0 1 38,-5-6 0,-2 8-14,-3 2 0,3-1 9,-2 2 1,-3-6-30,2 6 0,0-7 32,5 1 0,0-2-8,0-3 14,0-6 4,0 5 25,7-11-34,7 5 1,8-12 55,2 0 1,-3-7-49,-6 3 0,0 0 19,0 0 1,-1-1-9,1-5 0,-5 5 3,0 1 0,-1 0-14,6 0 1,-5-5 8,0 5 1,-1-4 19,6-2 1,-5 0-22,0 1 1,0-6 54,4 0 0,1-6-50,0 2 1,-6-4 12,1-1 0,2-2-2,7-4 0,-2 3 1,2-8 0,-2 1 4,-3-5 1,6-2 2,-1-3 0,1 5 43,-5 0-61,-1 0 1,-1 13 0,-1-2-44,-2 7 1,-7 5 71,2 6-140,-3 1 0,-2 7 72,0 7 0,-2 8-78,-3 12 1,-8 11 54,-7 13 0,-1 7-73,1 7 1,4-4 36,-3 0 1,2 0 32,3 5 0,-1-2 13,0-3 1,5 1-20,1-6 0,4 5 57,-5-5 0,7 0-15,-2-5 1,3-6 10,2-4 1,0-9 43,0-6-14,7-2 0,1-9 70,6-3 0,6-17-63,0-7 1,1-14 21,-2-6 0,-1 0-37,7-5 1,-7 4-1,1-4 1,4 0-16,2 5 1,-1 1-7,6-1 1,-4 5-40,8-5 1,4 6 19,1-1 1,-1 1-143,1-1 1,-7 4-48,3 1 207,-4 0 0,-2-1 0,0-7 0</inkml:trace>
  <inkml:trace contextRef="#ctx0" brushRef="#br0" timeOffset="4644">9320 12142 7569,'-8'7'-1147,"1"-5"1061,7 11 0,-1-12 230,-4 4-6,3-3 25,-11-2-98,5 0 0,-7 0 62,0 0-13,7-7-71,-5-1 0,12-11 64,-4-1 0,3-6-50,2 1 1,2-4-27,3-5 0,4-4 37,11-6 1,-2-7-120,6-3 1,-4-1 66,5 1 0,-6 0-209,6 10 0,-3-7-58,3 12 0,-2 0 251,-4 10 0,-2 6 0,4 1 0</inkml:trace>
  <inkml:trace contextRef="#ctx0" brushRef="#br0" timeOffset="5997">9643 11746 7063,'8'-7'-235,"6"5"0,-8-11 243,4 4 0,1 0 51,-6 0 0,7-1-79,-3-5 0,3 0 65,-2 1 0,3-1-46,-3 0 1,3 2 41,1 3 1,1-1-35,0 6 0,-6-1 9,1 1 1,0 3-6,5-3 0,-5 3-32,-1 2 0,-4 0 43,5 0 1,-5 2-29,5 3 1,-7-2 19,2 7 0,-2 0-99,2 5 0,-3-1 84,3 1 0,-4 0-70,-1-1 1,-5 1 17,0 0 0,-4 4 34,4 1 0,-2 0-3,2-6 1,4 1-3,-4 0 0,2-1-19,-2 1 20,3 0 1,-5-1 20,7 1 0,0-5-37,0 0 101,0-7-54,7 10 1,1-10 3,7 7 1,0-7 50,-1 2 0,3-3-60,2-2 0,-2 0 59,2 0 1,2 0-50,-1 0 0,0 0 29,-6 0 1,3 0-23,2 0 1,-7-5 17,2 0 0,-2-5-2,2 5 1,1-6-4,0 1 1,0-3 0,-1-2 1,1 1-5,0-1 1,-1-1-8,1-4 0,0-1 3,-1-4 1,-4 3-2,0 2 1,-2 4 0,2-4 0,1 2-43,-6-2 1,0 9 16,-5-4-17,0 4-45,0-4 71,0 7 1,-1-3-113,-4 6 95,-3 0-26,-7 5 1,0 0 7,0 0 7,1 0 0,-1 5 5,0 0 0,6 6 3,-1-1 0,2 3-19,-2 2 1,-2-1 17,7 1 0,1 0-23,4-1 0,-5 1 19,0 0 1,0 4-40,5 1 0,0 0 33,0-6 1,0 1-4,0 0 0,5-1 5,0 1 1,6 0 2,-1-1 0,3-4 44,2 0 1,4-2-47,1 2 1,6-3 109,-2-7 1,-1 0-98,2 0 1,-1 0 94,6 0 0,-3-2-64,-2-3 0,1 2 9,-6-7 1,1 0-4,-1-5 1,-4 2 3,3 4 0,-2-9-17,-2 3 0,-1-3 14,1 3 0,-2 1-68,-3-1 0,1 0 56,-6 0 1,5 6-86,-5-1 81,0 0-46,1 2 0,-4 0-15,3 3-10,-4 3-100,-1-4 146,0 19 0,0-3 2,0 9 1,0-7-6,0-3 0,0-4-10,0 5 19,0 0 1,2 3-7,3-3 1,-2 1 17,7-6 0,-2 2-17,2-3 1,3-2 16,-3 3 0,3-3 8,2-2 1,-1 0 4,1 0 1,1 0-3,4 0 1,-4-7 3,4-3 0,1 2 12,-1-2 0,-1 2-24,-4-2 1,0-1 25,-1 6 1,1-6-18,0 1 0,-5 2 50,-1-2 0,-4 2-23,5-2 1,-2-3 6,2 3 1,-2-3-6,-3-2 1,-3 5 22,3 1-119,-4-1 0,-7 2 79,-4 3 0,-10-2-124,-4 2 1,1 0 109,-2 5 0,3 2-93,-3 3 1,-1-2 22,6 7 0,-4-5-122,4 5 1,1-5-28,4 4 0,0-4-68,1 5 268,5-7 0,-4 10 0,5-4 0</inkml:trace>
  <inkml:trace contextRef="#ctx0" brushRef="#br0" timeOffset="6514">11084 11540 7569,'8'0'-1335,"5"0"1027,-11 0 500,11 0-86,-12 0 1,8 0 9,-5 0-41,-2 6-112,5-4 81,-1 11 0,-4-5-53,3 7 1,-4 0 43,-1-1 0,0 1-35,0 0 1,2 1 28,3 4 0,-4-4-74,4 4 0,2-4 43,-2-1 0,6-2-5,-1-4 1,3 3 5,2-7 0,-1 5 7,1-6 1,5 1 43,-1-5 1,1-1-43,-5-4 1,1-3 78,4-7 0,-9 0-68,4 1 1,-4-8 73,4-2 1,0 1-62,-1-2 0,-4 1 5,0-5 1,0 1-59,4 3 0,-1-1 59,-3 7 0,3-1-80,-3 5 0,-2 1 65,2-1 1,-5 7-64,5 3 1,0-2 48,4 2 1,-4 0-45,0 5 1,-2 2 9,2 3 1,1 3 0,-6 7 1,0 0-1,-5-1 0,0 6 15,0-1 1,0 3-54,0-3 1,0 3 45,0 2 1,-5 2-47,0-6 1,0 4 36,5-4 1,-5-1-99,1-4-7,-1 6 0,5-4-150,0 4 280,6-13 0,2 5 0,7-5 0</inkml:trace>
  <inkml:trace contextRef="#ctx0" brushRef="#br0" timeOffset="7154">12333 11525 6762,'0'-8'-59,"0"1"111,0 1 1,-1-1-26,-4-3 1,3 2 35,-3 3 0,-3 4-74,-2-4 0,2 3 63,-2 2 0,0 0-104,-4 0 1,1 2 44,3 3 1,-3 3-11,3 7 1,-1-1-23,1 1 1,-2 1 49,7 4 1,-1-4-66,1 4 1,3 1 51,-3-1 0,4-1-16,1-4 12,0 0 1,6-2 2,4-3 1,3 1 9,2-6 0,5 0 2,-1-5 0,7-5 37,-1 0 0,-2-6 8,1 1 1,1-3-29,4-2 0,-6 0 29,-4 1-28,-2-1 48,-2 0-58,-1 1 1,-1-1 25,-3 0-49,-3 0 26,-7 7 0,0-5-38,0 3 41,-7 4-53,-1-1 0,-8 7-96,-4 0 0,-3 0 122,-6 0-266,-1 0 146,7 0 0,-4 0-5,2 0 0,4 5-284,1 0 413,4 0 0,1 2 0,1 1 0</inkml:trace>
  <inkml:trace contextRef="#ctx0" brushRef="#br0" timeOffset="7507">12289 11540 7569,'16'0'-1131,"4"0"1032,-4 0 0,7 0 118,-3 0 0,-2-5 31,6 0 0,-4-6 10,4 1 0,-4-3-2,5-2-30,-1 0 1,-1 1 0,3-6 6,-6 0 1,-1-6-7,-4 2 1,0-4 103,-1-1-101,1-1 0,0 1 51,-1-1 1,-1 1-39,-3 0 0,2-1-61,-7 1 1,4 4 62,-4 1 1,0 6-114,-5-2 1,-1 9 64,-4 1 1,1 7-59,-5-2 1,4 3 39,-5 2 1,0 0-84,-5 0 0,2 7 46,4 3 1,-5 7 27,5 3 1,-4 6-49,-2-1 1,2 7 42,3 3 0,-3 10-42,3 0 1,-1 2 38,1-3 0,-3 5-4,3 0 1,4 6 5,1-1 0,-2 5-5,2 5 0,-1-4-7,1 4 1,2-4 5,-7-1 1,2 0 39,-2 0-71,-3 0 1,5-7 0,-7-1 0</inkml:trace>
  <inkml:trace contextRef="#ctx0" brushRef="#br0" timeOffset="7788">12848 11687 7569,'0'10'-594,"0"-1"590,-7 1-193,-1-2 156,-7 5 1,-1-4 103,-4 5-80,4-6 75,-12 5 0,5-4-15,-6 5 0,-5 1-2,-1 0 1,-5-5-17,0-1 1,-7-4-105,-2 5 0,-5-5-154,5 5 136,0-7 0,3 8 97,-3-6 0,4 13 0,-6-1 0</inkml:trace>
  <inkml:trace contextRef="#ctx0" brushRef="#br0" timeOffset="8557">10290 12819 7569,'0'8'-1398,"0"-2"1413,0 1 43,0-6 205,0 6-209,7-7 0,-6-2 3,4-3 1,2 2 55,-2-7 0,1 2-76,-1-2 0,-2-8 99,7 4 1,-2-4-53,2 3 1,3-5-33,-3 1 0,3-6 16,2 6 0,-2-7-91,-3 1 1,3 2 4,-4-1 1,4 1-82,2-2 0,-5-1-83,0 7 0,-5-6 53,4 6 0,-5-1-358,1 5 487,-4 1 0,6-8 0,1 0 0</inkml:trace>
  <inkml:trace contextRef="#ctx0" brushRef="#br0" timeOffset="8874">10790 12451 7569,'-7'8'-514,"6"-1"1,-12-2 519,3 0 28,3-1 0,-6-4-18,3 0 0,-8 0-2,-1 0 1,-6 0-58,6 0 1,-6 0 67,6 0 1,-6 0-115,6 0 1,-6 2 105,5 3 1,-1-3-303,2 3 285,2-4 0,-4 6 0,6 1 0</inkml:trace>
  <inkml:trace contextRef="#ctx0" brushRef="#br0" timeOffset="9422">10937 12598 7569,'6'-8'-529,"-4"1"1,6 7 369,-3 0 281,-3 0-79,4 0 0,-17 2-24,-4 3 0,-1-2-62,6 7 1,-3-5 77,3 5 1,-1-5-112,1 4 95,-3 1 1,6 5-56,-3 0 0,2-6 37,3 1 0,4 0-3,-4 5 0,3-1-34,2 1 1,0-5 31,0 0-1,7-1 1,1 5 0,7-5 0,4 3 18,1-7 1,6 0-18,-2-5 1,4 0 73,2 0 0,1-7-21,3-3 1,-8 2 7,3-2 0,-4 2 9,-1-2 1,-4-3-35,-10 3 0,1 2 90,-6-2 0,0 6-76,-5-6 0,-2 5-60,-2-5 1,-10 7 59,-5-2 1,-7 3-141,1 2 1,-3 0-1,-1 0 1,5 0-98,-1 0 0,2 0-309,-1 0 499,-4 0 0,12 0 0,-6 0 0</inkml:trace>
  <inkml:trace contextRef="#ctx0" brushRef="#br0" timeOffset="9708">11245 12627 6749,'10'0'-819,"0"0"1054,-7 0-172,4 0 100,-1 7-128,-4-5 1,9 11 14,-6-3-1,0 3 1,-5 1-75,0 1 0,0 5 66,0-1 1,0 1-102,0-6 0,0 1 89,0 0 1,0 0-183,0-1 0,0-4 28,0 0 125,0-7 0,0 10 0,0-5 0</inkml:trace>
  <inkml:trace contextRef="#ctx0" brushRef="#br0" timeOffset="10454">11569 12583 7569,'0'9'-1113,"0"-1"928,0-3 118,0-4 106,0 12 0,0-9 27,0 5 0,0-4 1,0 5 1,0-5-5,0 5 19,0-7-69,0 10 1,0-10 37,0 7 0,0-5-84,0 5 1,0-5 126,0 5-142,0-1 1,0 6 74,0 0 1,0-5-76,0-1 1,0-4 46,0 5 1,6-7 0,-2 6-12,5-5 0,-4-2 13,5 3 1,0-3-6,5-2 0,-1 0 5,1 0 1,5 0 26,-1 0 1,1-5-24,-5 0 0,1 0 46,3 5 0,-2-2-31,2-3 0,-2-1 3,-3-4 0,1-3 0,0 3 0,4-5 2,1-4 0,5 1 33,-6-7 0,1 1-32,-6-6 0,6 1 26,0 0 1,-1-2-24,-4-4 1,-5 3-15,0-8 1,-2 8-19,1-2 1,3 3-2,-7 1 1,5 6-26,-5-1 1,-1 2 43,-4-1 1,5 3-28,0 6 1,0 0 17,-5 0-128,0 1 107,0-1-33,0 7 46,-6 1 1,2 7-1,-5 0 0,5 2 10,-1 3 1,-1-2-16,1 7 1,-5 0 6,5 4 0,-1 1-3,1 0 1,2 1-11,-7 4 1,5-2 10,-5 6 0,5 1-19,-5 4 0,5 5 1,-4 1 1,4 4-5,-5-5 0,7 0-34,-2-4 1,3-1 40,2 1 1,0-6-35,0 1 1,0-6 26,0 6 1,2-7 15,3 1 0,-2-2-18,7-3 1,0-4 49,4 0 1,1-5-32,0 5 0,-1-5 3,1 4 1,1-5 28,4 1 0,-4-2-29,4 2 0,-2-4 20,1 4 1,-2 2-16,2-2 1,-2 1-26,-3-1 23,1-3-176,0 11 0,-7-10 177,-3 7 0,3-7 0,0 4 0</inkml:trace>
  <inkml:trace contextRef="#ctx0" brushRef="#br0" timeOffset="10798">11760 12172 7569,'0'8'-517,"0"5"760,0-11 0,0 6-54,0-3-77,0-4-254,0 6 172,0-1-296,-7-4 0,6 6 51,-4-3 215,3-3 0,-4 4 0,-2-6 0</inkml:trace>
  <inkml:trace contextRef="#ctx0" brushRef="#br0" timeOffset="11139">12568 12921 7569,'15'-4'0,"0"-1"0,-1-7-117,1 2 1,0-3-357,0-1 456,-1-1 0,1-6 302,0-4 1,3-1-138,-4 2 0,9-4-33,-8 3 0,1-4-68,-6-5 1,3-4-77,-3-6 1,-4-2-9,-1-3 1,-3-3-169,-2-7 0,-7 5-176,-2 0 381,-4 1 0,-9-6 0,-1 0 0</inkml:trace>
  <inkml:trace contextRef="#ctx0" brushRef="#br0" timeOffset="47645">3249 12010 7441,'-8'0'182,"1"-6"1,3-3-90,-1-5 0,0-1-61,5 0 1,-2-6 59,-3-3 1,4-4-130,-4-2 1,3-5 77,2-5 0,0 3-86,0-2 1,5 1 3,0-1 1,6-2-161,-1 7 1,2-1-153,-3 6 1,4 1 150,-3 4 0,3 2 202,2 8 0,0-1 0,-1 0 0</inkml:trace>
  <inkml:trace contextRef="#ctx0" brushRef="#br0" timeOffset="41908">5234 9835 7569,'0'8'-392,"0"5"375,0-11-75,0 11 0,1-12-43,4 4 270,-3 3-31,4-6 51,-6 4 133,0-6 1,2-13-192,3-6 1,-4-2 7,4-4 0,-1 1-2,0-6 1,-2-6-32,3-3 0,2-3-12,-3-3 1,3 3 20,-2 3 1,-3-9-78,2 4 1,-2-3 75,-2 3 1,0 1-185,0 4 0,0 0 36,0 10 0,0-2 83,0 11 1,0 0-1074,0 6 484,0 6 146,0-6 0,-5 14 428,0 0 0,0 7 0,5 8 0</inkml:trace>
  <inkml:trace contextRef="#ctx0" brushRef="#br0" timeOffset="42341">5542 9159 7569,'2'8'-878,"3"-3"700,-4-4 521,6 6-40,-7-6-76,6 6-57,-4-7 216,5 0-259,-7-7-68,0-1 0,0-6 1,0-1 46,0 0-32,0 0 0,-5 1 4,0-1 1,0-6 0,5-4 1,-5-1-98,0 2 1,-1-2 51,1 6 1,1-5-65,-5 6 1,0-6 87,0 6 1,-4-1-159,3 5 0,2 1-117,-2-1 129,0 0-9,-5 1 61,1-1 35,-1 7 0,0 3-14,1 10 1,-6 3 28,0 7 0,-1 6-21,2 3 1,-3 6-18,-2 4 0,-4-1-39,4 6 1,1 0-120,-2 5 1,6-1-181,-6-4 1,1 2 361,-6-7 0,1 7 0,-1-4 0</inkml:trace>
  <inkml:trace contextRef="#ctx0" brushRef="#br0" timeOffset="43867">3764 10908 7256,'0'14'-833,"1"-5"1176,4-5-295,-3 5 1,6-8 46,-3 4-3,-3-3-52,4-2-28,1 0 46,-6 0-28,12 0 0,-9 0 5,5 0 0,-4-5-7,5 0 0,-5-5 26,5 5 0,-5-6 1,4 1 1,1-3 17,5-2-42,0-6 1,-1 3 22,1-6 0,0-1-9,-1-4 1,1-2-24,0-4 0,0 3 24,-1-7 0,1-6 104,0-4 0,-1-4-80,1 4 0,-7 0-31,-3 4 0,-3 6-114,-2 0 0,0 11 22,0-1 0,-2 9-94,-3 1 0,-3 4 55,-7 5 0,6 4-18,-1 6 0,0 1 54,-5 4 0,5 0-22,1 10 1,0-2 20,0 11 0,-3-4 13,7 4 0,-1 3 39,1 7 1,3-1-46,-3 6 1,4 0 113,1 5 1,0 0-92,0 0 1,1 0 67,4 0 0,-3-4-59,3-1 1,-2 0 9,2 5 0,-3-1-41,3-4 0,-4 3 2,-1-3 0,0-1-15,0 1 1,0-6-15,0 1 1,0-3-69,0-1 1,0-3 96,0-2 0,-5-4-116,0-6 0,-1-1 5,1 1 158,3-7 0,-11 5 0,5-4 0</inkml:trace>
  <inkml:trace contextRef="#ctx0" brushRef="#br0" timeOffset="44624">4190 10687 7569,'10'0'-369,"0"0"278,-7 0 182,10 0 126,-5 0-10,7-6-309,-1-2 90,1-7 0,-2-5 0,-3 1 80,3-8 1,-5 10-85,7-8 1,0 7 64,-1-2 0,1 4-76,0 1 1,-1 1 48,1-1 0,0 2-65,0 3 0,-1 4 75,1 6 0,-5 0-56,0 0 13,-1 0 0,4 6-8,-3 4 1,-3 5-15,-7 4 1,0 2 39,0 4 0,0 3-97,0-4 1,0 4 83,0 1 1,0-4-42,0-1 0,0-4 31,0 5 0,0-8 1,0 3 1,0-9 0,0-1 0,0-5-9,0 5 69,0-7-70,0 4 85,6-14 1,2 1-62,7-4 0,-2-3 48,-3 3 1,3-3-31,-3-2 27,3 1-40,2-1-5,-1 0 0,-4 5-41,0 1 59,-7 5-113,4-2 91,-7 6 1,5 1-233,-1 4 218,1 4 0,-5 5-32,0 1 1,2 0 43,3-1 0,-2-4 3,7 0 1,0 0 27,4 4 0,1-1-45,0-3 1,0 2 26,-1-7 0,3 1-10,2-1 1,-2-3 56,2 3 0,-1-4-48,2-1 0,-2 0 47,6 0 0,-4-5-24,4 0 0,-6-4 3,2 4 1,1-7 72,-1 2 0,-1 2-81,-4-2 0,0 1 89,-1-6 1,-1-1-72,-3-4 0,3 4 120,-3-4 0,-2-3-108,2-1 0,-7 1 70,2-2 0,-3 6-88,-2-6 0,0 12 2,0-1 0,-7 4-123,-2 0 1,-6 3 41,-5 7 0,2 7-91,-6 3 0,-1 8 41,-4 1 1,-5 6-159,-1-6 0,1 6 52,5-5 0,4 4-179,1-4 0,6-1 378,-2-4 0,4 6 0,1 2 0</inkml:trace>
  <inkml:trace contextRef="#ctx0" brushRef="#br0" timeOffset="45453">5160 10643 7569,'15'-15'-1018,"-1"7"974,1-5 1,0 5 186,0-7-98,-1 1 0,1 4 29,0 0 1,-1 2-7,1-2 1,0-1-70,-1 6 1,1-2 60,0 2 0,-5 4-78,-1-4 0,0 5 11,0 5 0,0 3-6,-5 7 0,-2 1-45,3 3 1,-3-2 74,-2 2 1,5 3-83,-1-3 0,1 6 66,-5-6 1,2 3-14,3-3 0,-3-3-7,2 4 15,5-4 0,-6-3 32,7-3-11,-1-3 0,6-9 28,0-3 1,0-3-42,-1-7 1,1 1 22,0-1 1,-1-1-16,1-4 1,0 4-7,-1-4 1,1 4 24,0 1-7,0 0-9,-1 1 1,1 6-2,0 3 0,-7 5-29,-3 5 0,1-2 22,-1 7 0,2-1-74,-2 6 0,-4 5 68,4-1 0,2 1-19,-2-5 1,4-1 4,-4 1 30,7 0 1,-6-1 4,4 1-7,3-7 0,-6 0 6,2-3 0,4-3-16,-3 3 1,-2-4 32,2-1 0,-5-4-25,5-1 0,-5-5 23,5 5 0,-2-6-19,2 1 1,3-3 34,-4-2 1,0 0 10,0 1 0,1-1 6,5 0 1,-2-1 70,-3-4 0,3-3-55,-3-6 1,3 0 18,1-1 0,6-6-46,0-3 0,-2-3 68,-9-2 1,4 6-40,-3 4 0,-2-2-110,2 1 0,-7-4 8,2 5 1,2 5-85,-2 4 0,0 7-24,-5-2 1,0 4-51,0 1-67,0 7 105,0 2 25,0 19 0,-5 3 46,0 14 0,0-3-94,5-2 0,-5 7 64,0-2 1,0 3-4,5-4 1,0 5 68,0 1 0,0 4-48,0-5 0,0 7 114,0-2 1,0-3-102,0-2 0,5-3 129,0-1 1,2-7-67,-2-4 0,1-2 77,4-3 0,3-6-40,-3-3 1,3-3 103,1-2 0,0-7 19,-5-2 0,9-9-116,-3-2 1,1-6 44,-6 1 0,6-2-35,-6-3 1,7 1-124,-8-1 1,6 1 75,5 0 0,-4 4-292,4 1 1,3 4 30,1-4 254,4 6 0,1-4 0,1 8 0</inkml:trace>
  <inkml:trace contextRef="#ctx0" brushRef="#br0" timeOffset="48130">3867 11613 6639,'-9'8'59,"-4"5"77,5-11-109,-7 11 0,2-10-109,4 7 108,-4-6 0,4 9-69,-5-4 1,-1 4 63,0 2 1,2 0-119,3 0 0,2-1 106,3 1 0,4 0-74,-4-1 1,3 1 20,2 0 14,0-1 0,7-1 8,2-3 1,5-2-4,0-3 0,6-3 47,-1 3 1,6-5-42,-5-5 1,4 2 96,-4-7 0,4 0-51,-4-5 0,4 1 72,-4-1 1,-5-5-53,-6 1 1,0-1 92,0 6 1,3-1-83,-7 0 0,0 0 16,-5 1 1,0 4-72,0 0 1,-2 5 54,-3-5 0,-3 7-241,-7-2 170,0-3 0,1 6-209,-1-2 1,0 2-101,1 2-98,-1 0 420,0 0 0,1 0 0,-1 0 0</inkml:trace>
  <inkml:trace contextRef="#ctx0" brushRef="#br0" timeOffset="48377">3955 11701 7569,'14'0'0,"3"-4"0,2-1 0,-2-7-499,2 2 342,4 4 1,-5-7 108,7 3 1,-1-3 195,6-2 0,-6 5 37,1 1-155,-8 5 0,6-7-47,-3 6 0,-4 0 59,4 5 1,-4 2-90,-1 3 1,-5 1 79,0 4 0,-6 8-69,6-3 0,-7 4 49,2 1 1,-3 1-170,-2 4 0,0 1 28,0-7 0,0 1-270,0-5 398,0-1 0,0 8 0,0 0 0</inkml:trace>
  <inkml:trace contextRef="#ctx0" brushRef="#br0" timeOffset="49654">4866 11643 7569,'15'0'-1057,"-1"0"992,1 0 0,0-5 253,0 0 0,4-7-75,1 3 0,1-4 2,-1-2 0,1-1-11,3-4 0,-1-3 6,-3-6 1,-4 4-31,4 1 0,-4-6-23,-1-4 1,-1 0-57,1 4 1,-5 1 33,0-1 1,-2-4-102,2 0 1,3 0 81,-3 4 1,-4 2-25,-1 4 1,-3 3-116,-2 6 46,0 0 0,0 5 0,0 1-195,0 5 95,-7-2 142,-1 12 1,-5 3-52,3 5 0,-3 6 39,3-1 1,2 8-30,-2-3 0,5 6 27,-4 4 0,0-2-15,0 8 0,-4-6 23,3 5 1,2-1 3,-2 1 1,2 2 36,-2-7 0,-2 5-46,7-4 1,-4-1 103,4-5 0,0-1-122,5-3 159,0-4-108,0-13 0,2-2 45,2-6 0,0 0-23,5 0 0,0-6 3,0-4 0,5-3 43,-5-2 1,4 1-47,2-1 0,0 0 34,-1 1 1,6 0-30,0 5 1,-1-3 1,-4 7 1,-5 0 18,0 5-23,-1 0 1,4 2-26,-3 3 0,2-2-6,-7 7 1,1 0-26,-1 5 1,-2-1 45,7 1 0,-5 0-52,5-1 39,0 8 1,4-6 8,1 4 0,0-6-8,-1-4 0,1 1 29,0-6 0,1 5 47,4-5 1,-4 0-65,4-5 0,1 0 95,-2 0 0,6 0-81,-5 0 0,-1-7 79,-4-2 1,4-4-63,1-2 0,-2-1 40,-8-4 0,3 2-29,-3-7 1,1 6 62,-1-6 1,1 7-23,-6-1 1,5-2 4,-5 1 1,0 0-83,-5 6 0,0-1 109,0 0-190,0 7 120,0-5-142,-7 11 1,-1-4 33,-7 6 0,1 6 25,-1 4 0,-5 3 5,1 2 0,-1 0-75,6-1 1,-1 3 56,0 2 0,5-2 14,1 2 1,5 2 6,-1-1 1,-1 1-7,1-1 0,0-4 11,5 4 1,5-4-2,0-1 1,6 0 0,-1-1 0,3-1 26,2-3 1,1-2-29,4-3 1,-4-3 54,4 3 1,1-4-49,-1-1 0,-1 0 96,-4 0 0,4-6-80,1-4 0,1-3 67,-1-2 0,-4 1-39,4-1 0,1 0 2,-1 0 1,-1-4-4,-4-1 1,0 6 12,-1 4-35,1 0 34,-7-5-126,5 7 114,-11 2-237,4 6 99,-6 6 48,0 2 0,0 7 16,0 0 0,0-6 17,0 1 0,0-5 40,0 5 0,0-5-40,0 5 1,7-7 63,3 2 0,3-4-55,2-1 1,-1 0 34,1 0 0,5 0 15,-1 0 1,6-1 9,-6-4 1,2-3-17,-1-7 0,-4 5 6,4 0 1,1 1 36,-1-6 0,-1 2-49,-4 3 0,-2-3 89,-3 3 1,3-3-79,-3-2 0,-4 6 118,-1-1-66,3 0 0,-6-5 86,3 1-107,-3-1 0,-2 0 72,0 1-253,0 5 171,-7-4 0,-1 12-99,-7-4 1,-4 3 76,-1 2 0,-6 2-109,1 3 1,-2-2 25,-3 7 0,1-7-106,-1 2 1,3 1-36,2-1 1,2 5 100,4-5 0,4 6 98,0-1 0,1 10 0,5 3 0</inkml:trace>
  <inkml:trace contextRef="#ctx0" brushRef="#br0" timeOffset="49987">6498 11305 6648,'8'0'-1,"-2"6"0,-6-3 114,0 7-113,0-7 46,0 10 1,0-9-8,0 6 0,0-1 3,0 6 0,0 0-94,0-1 23,0 1 0,-1 1-20,-4 4 1,3-4 49,-3 4 0,4 1-124,1-1 0,0-1 75,0-4 1,0 0-237,0 0 149,0-7 135,0-2 0,6-6 0,2 0 0</inkml:trace>
  <inkml:trace contextRef="#ctx0" brushRef="#br0" timeOffset="50430">6895 11246 7569,'0'8'-581,"0"-2"527,0-6 91,-7 7 0,-1-5-82,-7 3 1,4 1 86,-4-1 1,8 1-54,-7-1 0,2-1 44,-2 5 0,-1 0-87,0 0 0,5 4 35,1-3 0,5 3-159,0 2 77,2 0 1,2-1 83,0 1 1,0 0-17,0 0 1,2-1 3,2 1 1,5-5 29,5 0 0,1-2-29,0 2 1,4 1 28,1-6 1,6 0 8,-2-5 1,-1 0 75,2 0 1,-7-5 19,1 0 0,-2-8-57,-3-2 0,1 0 47,0-4 0,-5 1-61,-1-2 1,-5 4 70,1-4 1,-2 4-58,2 1 0,-4 1 66,4-1 1,-5 5-77,-5 0 0,-1 5 3,-4-4 1,-8 5-96,3 0 0,-4 2 62,-1 2 0,-1 0-171,-4 0 1,-2 5 53,2 0 1,2 4-190,-1-4 0,6 2 297,-2-2 0,4 3 0,1 7 0</inkml:trace>
  <inkml:trace contextRef="#ctx0" brushRef="#br0" timeOffset="50765">7218 10658 7569,'0'15'-490,"2"-6"454,2 1-17,-2 0 0,5 5 162,-7-1-76,0 1 43,0 0 0,-2 4-71,-3 1 3,3 6 1,-9-8-30,6 6 0,-5 3 58,5 7 0,-4-1-79,4 6 0,-5-3 86,5 8 0,-5-3-165,5 8 1,-4-9 85,4 0 1,-2-8-78,2 3 0,4-6 23,-4-4 1,3-4 10,2-7 0,-2 0-217,-2-5 295,2-2 0,-5-1 0,7 3 0</inkml:trace>
  <inkml:trace contextRef="#ctx0" brushRef="#br0" timeOffset="51370">7189 11760 7569,'14'0'0,"-4"0"-595,0 0 425,0 0 0,4 0 129,1 0 0,0 0 206,-1 0 0,6-6 199,0-4-295,6-3 1,-8-8 145,6-4 0,-1-3-23,2-1-82,2-7 0,-4-2 32,7-6 0,-6 0 32,1 0 20,-7-6-85,3-3 0,-6-10 119,-1-1-1152,-6 0 911,5 5 1,-11 5-1230,3 1 1032,-3-1 0,-4 1-290,-3 4 0,-5 9 500,-9 0 0,1 8 0,-7-3 0,-1 4 0,-2 2 0,-1 0 0</inkml:trace>
  <inkml:trace contextRef="#ctx0" brushRef="#br0" timeOffset="55630">4616 2500 7569,'0'15'0,"0"-1"0,5 6-552,0-1 312,0 1 185,-5 1 0,2-3-39,2 7 37,-2-1 90,5 6 1,-7-6-79,0 1 94,0-1-35,0 6 0,0-1 13,0 0 1,0 7-37,0 3 1,0 2-6,0-2 0,0 7-55,0-7 37,0 14 40,0-14 1,-2 18-21,-3-3 1,3 5 13,-2 4 1,2 4 29,2 7 0,-5 1-20,0 3 1,0-4 2,5-1 1,-5 6-191,0-6 0,1 9 197,4-4 1,-5 4-11,0-9 0,-5 11 4,5-6 1,-2 2 12,3 3-909,2 1 891,-11 4 0,11-6-19,-3-4 0,2 2-80,-2-2 1,4 1 94,-4-6 0,-2 11-10,2-1 1,-5 2-3,6-7 1,-6-3-19,5 4-1089,-7 2 1116,4 1 1,-2 5-14,1-4 8,-1-3 19,2-7 0,-4 1-21,7-1 0,-4 1 2,4-1 0,0 1 0,5-1 0,-5-1 1,0-3 0,0 3 385,5-12 1,-5 9-386,0-10 0,0 9 0,5-7 0,0 6 0,0-4-137,-6-2 137,4-2 0,-4-6 0,6 1 0,0-6 0,-7 2 0,4-4 607,-7 3 1,7-2-608,-2 7 0,-3-6 163,-2 1 0,2-2-170,-2 2 0,5-8 6,-5 3 0,7-8-17,-2 3 1,-1-1 200,1 1 0,-5-2-189,5-2 0,-2-4 2,2 3 1,4 2 0,-4-2 0,3 1 2,2-6 0,0 0-1,0 1 1,0-6-72,0 1 67,0-7 2,0 3 0,0-6-133,0-1 127,0 1-36,0 0 0,-5-5-282,1-1 328,-1 1 0,5-2 0,0-1 0</inkml:trace>
  <inkml:trace contextRef="#ctx0" brushRef="#br0" timeOffset="59612">4528 2338 7276,'2'8'-381,"3"-3"1,-1 2 396,11-2 1,-3 0 22,7-5 1,4 0-9,2 0 0,2 4-25,3 1 30,6 0 0,1-5-4,7 0 1,0 0 0,0 0 0,1 5-37,-1 0 1,0 2 39,0-3 1,-5 0-6,0 6 1,-4-6 2,4 6 1,5-5-2,5 5 1,6-7-7,-1 2 0,3 2 0,2-2 0,-2 4-22,-3-4 0,-3 5 26,-7-5 0,0 5-29,0-5 18,7 6 0,-4-9-11,7 3 0,0 1-3,5-1 0,5 2-46,-1-3 50,1-2 1,-7 5-5,-3-7 0,3 5-3,-3-1 1,8 3-18,2-2 0,6-2 20,-1 7 1,-1-5 4,6 5 1,-9-7-169,9 2 0,-3 1 180,8-1 0,-1 5-16,10-5 0,-8 0-12,9-5 1,-11 0 5,0 0 1,2 5-4,-1 0 1,1 0-6,-2-5 0,-4 0-2,-1 0 0,-6 0 5,-8 0 1,5 0 1,-1 0 1,8 0-7,-3 0 6,11 0 1,-4 0 0,3 0 1,-8 0-1,-1 0 1,0 0 5,4 0-6,7 0 0,2 0 0,4 0 5,-2 0-4,-4 0 1,-12 0-14,1 0 0,-1 1 11,6 4 1,4-3 0,1 3 0,-1-2-1,-4 2 0,-7-4 3,-4 4 1,-2 2-7,-3-2 1,3 1-1,3-1 1,1-2-33,3 7 1,1-5 31,-10 5 0,1-5-43,-11 5 1,5-5 36,-5 4 1,5-1 4,-5 2 1,2 3-10,-2-3 0,-4 3 174,4 2 1,-3-5-168,-2-1 1,-5 1 3,1 5 1,-9 0 11,-2-1 0,1-4-15,-6 0 0,-1 0 15,1 4 0,-4-4-12,4 0 1,-6 0-13,2 5 1,1-6 4,-1 1 1,-1-5-2,-4 5 1,0-5 10,0 5 0,-1-6-5,1 6 0,0-5-3,-1 5 0,-4-7-7,0 2 26,0 3-24,4 0 24,1 7 1,0-2-7,0-3 0,-6 3 0,1-3 1,-5-2 0,5 2 0,-7 0-5,2 4 0,2 1 8,-3 0 1,6 1-7,-5 4 1,5-2 6,-5 6 1,1 1-8,-1 4 1,-1 0 44,5 1 0,-4-1-29,5 1 0,-2 4 3,2 0 0,-2 5-13,-3-4 0,2 4 5,2-5 1,0 5-22,-5-4 1,0 1 20,6-2 0,-7 4-12,2 6 1,1-5 5,-1 0 0,0 2-6,-5 8 0,5 1 3,0 4 1,0 2 0,-5-7 1,0 0-12,0-5 0,0 5 11,0 0 0,0 0-2,0-5 1,1 2 0,4 3 1,-3-2 4,3 7 1,-2-5-5,2 5 0,-2-12 13,7 3 0,-7-1-6,2 0 0,2 1 2,-2-10 1,4 6-22,-4-2 0,2 2 15,-2-2 1,-4 3-18,4-3 0,2 2 15,-2-2 0,1 4-16,-1-4 1,-2-3 12,7-2 0,-7-1-10,2 1 1,-3-3 5,-2 4 0,0-4-1,0-2 1,0 5-8,0 1 0,0 4 8,0-5 1,-2 7-10,-3-2 0,4-1 8,-4 1 0,-2-5-8,3 5 1,-1-6 4,5 1 1,-2-1 7,-3 1 1,3-3-5,-2 4 0,-3-4 0,2-2 0,0 2 2,5 4 0,-5-4 0,0 3 1,-1 2-1,1-2 0,3 7-2,-3-2 1,-1-3 1,1-2 1,-5 2-2,5-1 0,-1 0 0,1 0 1,3-4-1,-3 3 0,-1-3 0,1-1 0,0 4-7,5 0 1,0 0 5,0-4 1,-5 4 0,0 0 0,0 6-1,5-6 1,0 5-1,0-5 1,-5 6-1,1-6 0,-3 0 2,2-4 0,3-1-1,-2 0 0,-3-4 0,2-1 1,-5 1 0,5 4 0,-1-4-1,1-1 0,3-1 0,-3 2 0,-1 2 0,1-2 0,0-2 0,5 1 0,-5-4 0,0 4 0,0-6 0,5 2 0,0 1-3,0-1 0,0 1-1,0-1 1,0-4-22,0 4 0,0-4 22,0-1 1,0-1-14,0 1 0,0 1 10,0 4 1,0-4 4,0 4 1,0-4-8,0-1 1,-4 0 14,-1-1 1,0 1-11,5 0 0,0-1 1,0 1 1,0 0 8,0-1 1,-5 1-8,0 0 20,0 0 0,3-1-18,-2 1 0,2-5 14,-3 0 0,2-2-9,-2 2-9,3 3 7,-11-5 1,10 2-2,-7-1 1,7-4 0,-2 5 0,-2-5 6,2 5 29,-6-7-36,3 10 1,-7-6 24,0 2 0,1 3-22,-1-7 1,4 5 18,-4-6 0,3 6-3,-7-5 0,3 2 0,1-2 0,0-4-1,0 4 0,1-2-4,-1 2 0,-1-3 3,-4 3 0,4-4-5,-4-1 1,4 0-3,1 0 1,-1 5 2,-4 0 0,4 0 6,-4-5 1,-1 0-17,1 0 0,-6 0-3,2 0 0,-4 0-12,-1 0 1,3 0 21,-4 0 1,4 0-25,-8 0 1,1-2 16,-1-2 1,3 2-12,-4-3 0,-1 3 8,2 2 1,0 0 11,5 0 1,-1 0-6,1 0 1,-1 0 1,1 0 0,0 0 9,-1 0 1,-1-4-13,-3-1 0,1 0 9,-6 5 1,5 0-8,-6 0 1,8 0-15,-3 0 1,0 0 12,0 0 1,1 0-26,5 0 0,1-2 17,3-3 1,-2 4-3,2-4 1,-3 3-13,-1 2 0,-2 0 13,-3 0 1,1 0-10,-6 0 1,-1 0 5,-4 0 1,0 2-3,0 3 1,5-4 2,0 4 0,1-3 3,-1-2 1,-2 1-3,7 4 1,-2-3-1,2 3 0,3 1 21,-4-1 0,-2 2-20,-2-2 1,-4-4 10,-1 4 1,0 2-8,0-2 0,0 0 20,0-5 0,4 1-17,1 4 0,7-3-16,-3 3 1,9-4 6,2-1 0,-1 5-2,-4 0 0,-7 0-6,-3-5 0,-4 0 11,-1 0 0,-5 5-5,0 0 0,-2 0 2,2-5 1,5 0-6,0 0 1,2 0 3,7 0 0,0 0 8,0 0 1,4 0-4,-3 0 1,1 0 1,-1 0 0,1 0 6,-6 0 1,5 0-9,-5 0 1,-1 0-15,3 0 13,-6 0 0,7 0 4,-3 0-12,-3 0 8,11 0 0,-7-2-4,4-3 0,1 3-2,-6-2 1,0 2 13,-5 2-9,0 0-261,0 0 278,-1-7-18,1 6 0,0-6 3,0 7-10,7-6 8,1 4 1,1-4 3,1 6 4,0 0-8,4 0 1,1 0 3,0 0 18,-1-7 108,1 5 1,-1-4-93,1 6-37,0 0 1,-6 0-8,1 0 1,-5 0 9,4 0 1,-4 0 1,5 0 1,-2 0 1,2 0 1,6 0-4,-6 0 1,8 0-1,-4 0 1,1 0-18,4 0 0,-3 0 0,-1 0 1,0 0-2,-1 0 0,-1 0 10,-3 0 1,3 0-3,-3 0 1,3 0-2,1 0 0,1 0 0,-1 0 1,1 0 5,0 0 1,1 0-6,3 0 1,-1 0 30,7 0 1,-6 0-21,6 0 0,-3 0 2,3 0 0,2 0-5,-2 0 0,2 0 0,3 0 1,-6 0-6,1 0 1,-1-2 6,5-3 0,-1 4-9,-4-4 1,2 3 6,-6 2 0,4 0-13,-4 0 0,4 0 6,-4 0 0,4 0 0,-4 0 1,4 0-17,-5 0 1,7 0 17,-1 0 0,-2 0-34,1 0 1,0-2 29,6-2 0,-1 2-8,0-3 1,1 3 2,-1 2 0,5-1 13,0-4 1,1 3-5,-6-3 1,0 4 0,0 1 0,6-2 7,-1-3 1,0 4-12,-5-4 1,1 3 8,-1 2 1,0 0-7,1 0 0,-6 0 2,0 0 0,-1 0-2,2 0 0,2 0 0,-2 0 0,-3 0 0,3 0 0,-2 0 0,1 0 0,2 0 0,-7 0 0,8 0 0,-3 0 0,-1 0 0,1 0 0,0-2 0,6-2 0,-1 2 0,0-3 0,1 3 0,-1 2 0,5 0 0,0 0 0,1-1 0,-6-4 0,5 3 0,0-3 0,1 4 0,-5-1 0,5-3 0,-4 3-12,3-2 0,2 2 11,-2 2-7,0-7 1,-5 6 4,1-4 0,4 3 4,0 2 1,2-1-3,-2-4 0,-3 3 0,3-3 0,2 4-9,-2 1 0,2-2 5,-2-3-25,-3 3 26,5-4 5,-7 6 1,2-2-32,3-3 0,-3 4-6,12-6-6,-12 7-7,11 0 27,-11-6 12,11 4 0,-6-5-17,3 7 0,4 0-4,-12 0 46,4 0-30,-5 0 1,-1 0-17,0 0 21,1 0 1,-1 0-2,0 0 1,5 0 13,1 0-23,-1 0 44,-5 0-32,0 0 0,6 0 14,-1 0 1,7 0 6,-10 0-2,4 0-11,-5 0 1,4 0-191,0 0 178,7 0-216,-4 0 1,20 0 0,4 0 0</inkml:trace>
  <inkml:trace contextRef="#ctx0" brushRef="#br0" timeOffset="70432">13186 1868 7569,'10'0'-419,"-1"0"380,-5-7 1,4 6-252,-3-4 141,-4 3 307,6 2 1,-9 5-155,-3 0 36,-9 6 1,-6-7-1,-9 5 0,1 3 3,-11 7 1,-2-1-51,-8 7 0,0-1 44,-10 6 0,10-1-73,-5 1 1,0-1 17,0 0 0,-1 1-9,1-1 1,-2-1-92,7-4 1,0 3 71,5-8 0,2 2-89,3-1 1,8-9 62,6 4 1,12-8-182,-2 2 126,4-5 127,3 2 0,8-6 0,8 0 0</inkml:trace>
  <inkml:trace contextRef="#ctx0" brushRef="#br0" timeOffset="70766">13053 1486 7569,'9'0'-1213,"-3"0"1148,-6 0 180,-13 6 0,3-3 207,-9 7-290,2 0 1,-2 5 31,-1-1 1,-6 1-18,2 0 0,-9 4-20,-1 1 1,-2 6 18,1-1 1,-4 7-83,-10 3 0,-3 0 88,-7 0 1,4-4-114,-4 3 1,5-8-24,-5-1 0,7-7-89,8 1 1,6-4-99,4-5 0,4 1 271,6-6 0,3 7 0,6-4 0</inkml:trace>
  <inkml:trace contextRef="#ctx0" brushRef="#br0" timeOffset="71276">12524 2412 7427,'-6'8'-264,"4"-2"235,-4 1 1,-1-6 56,-3 4 0,-3 2 27,-1-2 1,-8 0-3,-2-5 0,-4 0-9,-1 0 0,-2 0-62,-4 0 76,4-7 0,-6 6-72,2-4 0,3 1 71,-7-1 1,4 4-42,-4-4 0,1 2 27,-1-2 1,-3 3-101,3-3 0,1-1 89,-1 1 0,6-7-94,-1 3 1,4-4 29,6-2 0,3-2-9,6-2 1,2 1 27,3-7 1,4 3-7,6-3 1,0-3 16,0 4 0,6-9-7,4-1 1,8-7 16,2 2 0,6 1-15,-2-1 0,6-7 27,4-8 0,-1 1-121,6-6 0,-2 6-310,3-10 199,-5 12 1,1-6 0,2 13 0</inkml:trace>
  <inkml:trace contextRef="#ctx0" brushRef="#br0" timeOffset="72377">13612 1471 7316,'8'0'-246,"-1"0"255,-1 0 1,1-2 95,3-3 0,-4-4-36,-6-11 1,5 4 32,0-4 0,0-3-60,-5-1 1,0-4 53,0-2 0,0-1-89,0-3 0,0-2-16,0-3 1,0-3-100,0 2 1,0 0-50,0 0 1,-2 0 77,-3 5 0,4 1-48,-4 5 1,3 1 43,2 3 0,0 4-448,0 6 163,0 1 368,0 5 0,-6 3 0,-3 6 0</inkml:trace>
  <inkml:trace contextRef="#ctx0" brushRef="#br0" timeOffset="72886">14097 1280 7103,'8'-7'-340,"-3"-3"576,-3 4-179,-2-7 1,0 3 57,0-10 81,6 4-127,-4-12 0,5 6 13,-7-8 0,1-6-5,4-3 1,-3 1-13,3-1 9,-4 0 0,1-3-82,3 2 1,-4 0 52,4 5 1,-3-4-122,-2 5 0,2 1 69,2 9 1,-2-3-113,3 8 0,-3-1 75,-2 6 0,1 5-99,4 4 78,-3 4 0,9 7-4,-6 4 0,5 5-42,-5 4 1,5-1 71,-6 7 1,8-1 0,-2 6 1,3-1-1,1 1 1,1-6 75,0 1 1,4-6-38,1 6 1,5-7 8,-6 1 1,2 3-5,-1-3 1,-4-4 13,4-5 1,1-7 73,-1 2 1,-1-4-90,-4-1 1,0 0 90,-1 0 0,-4-8-79,0-6 0,-5-3 20,5-7 1,-7-1-8,2-4 0,1-2 8,-1-4 0,2-2 68,-2-7 0,-4 1-63,4 4 0,-3-8-158,-2 3 0,0-4 50,0 4 1,-5 2-271,0 3 1,-6-2 35,1 6 299,3 1 0,-6-2 0,5-1 0</inkml:trace>
  <inkml:trace contextRef="#ctx0" brushRef="#br0" timeOffset="73218">13774 1 7575,'1'8'450,"4"-3"-158,-3-3-621,4-2 329,-19 0 0,4 0 0,-13 0 0</inkml:trace>
  <inkml:trace contextRef="#ctx0" brushRef="#br0" timeOffset="74792">3911 9085 6762,'-15'7'121,"0"2"0,-1 6-49,-4 5 0,-6 4-1,-13 10 1,-3 4 1,-17 6 1,-3 5-213,-12 0 1,6 2 65,-1-2-138,7 3 0,-15 12 146,4-1 1,34-28-1,-1-1 58,1-2 1,0 0-1,-35 35-123,1-9 1,12-2 83,12-12 0,10-6-26,5-4 0,5-10 35,4-4 1,4-4-275,6-1 354,0-7-262,1 5 1,1-13 218,11-14 0,2-6 0,0 4 0</inkml:trace>
  <inkml:trace contextRef="#ctx0" brushRef="#br0" timeOffset="75069">3440 9012 7569,'13'-15'0,"-3"0"0,2 5-504,-8 1 259,1 5 182,-5-2 0,-1 6 27,-4 0 1,-3 1 132,-7 4-155,0-3 96,-6 11 1,3 0 26,-6 7 1,-6 6 0,-4-2 0,-7 11 77,2 4-99,-17 10 0,-4 1-316,-14 4 0,-4 3 333,0-3 0,1 2-94,8-2 1,2 3 53,4-3 0,-4-2-176,-7 2 0,-3-2 56,4 2 0,4-5-324,15-10 423,-3 4 0,10-7 0,-4 3 0,2-5 0,2-3 0,-2-1 0</inkml:trace>
  <inkml:trace contextRef="#ctx0" brushRef="#br0" timeOffset="77289">30 10893 7569,'10'-8'-874,"0"3"620,-7-3 221,10 6 194,-11-4 0,4 7-74,-6 4 0,0 0-60,0 10 0,0-4-1,0 9 0,-1-4-11,-4-1 1,1 6-60,-5 4 0,4-3 84,-5 3 1,7-1-90,-2 6 0,-2-1 67,2 1 1,-1-1-34,1 0 0,3-1 19,-3-3 0,4 1-41,1-7 1,6 3 11,4-3 0,3-7-5,2 2 1,-1-9 22,1 0 0,2-3-2,2-2 0,-3 0 46,4 0 1,-9-5-44,-1 0 0,0-6 118,5 1 1,-1-5-67,1-5 0,-5 2 53,0-6 1,0-1-23,4-4 1,1-2-7,0-3 0,-1 3-135,1-4 1,-5 6 78,0 5 0,-7-3-212,2 8 0,-2-1-69,2 5-220,-3 1 486,4-1 0,-12 7 0,-3 1 0</inkml:trace>
  <inkml:trace contextRef="#ctx0" brushRef="#br0" timeOffset="77636">589 11334 7569,'13'-2'-634,"-3"-3"437,3 4 1,-5-14 379,6 0-35,1-6 1,-2-5-16,-3-3 0,3 3-45,-3-9 0,3-2-3,2-3 0,-6 3 11,1-2 1,-6 6-112,0-1 0,0 3 95,1 1 1,-4 3-150,4 2 1,-3-1-48,-2 6 1,0-4-78,0 4 1,0 1-115,0 4 1,-5 0 306,0 1 0,0-8 0,5-1 0</inkml:trace>
  <inkml:trace contextRef="#ctx0" brushRef="#br0" timeOffset="87025">1133 10305 6155,'0'-8'361,"0"3"-18,0 10-279,-7 3 0,0 2 9,-2 0 0,-4-2-24,3 2 1,-3 1 11,-2-6 1,-6 6-26,-4-1 1,2-2 25,-1 2 1,-1 0-86,-4 5 0,5-1 70,-1 1 0,1 0-76,-6-1 0,6 1 34,-1 0 1,6 0-9,-6-1 1,1-4-7,-6 0 1,7-2-2,4 2 0,-3 1-86,3-6 0,4 2 106,5-2-176,1-4 139,-6 6-317,7-7 205,1 0 0,9 0-38,3 0 0,-2-5 77,7 0 1,-7-2 99,2 2 0,3 4 0,0-6 0</inkml:trace>
  <inkml:trace contextRef="#ctx0" brushRef="#br0" timeOffset="88270">2647 10290 7178,'6'8'-1132,"-4"-1"1255,4-7 94,1 0-191,-6 0 197,6 0-138,-7 7 1,0-4-45,0 7 1,-7-7 19,-2 2 1,0 1 3,0-1 1,-3 5-19,-7-5 0,2 1-18,-2-1 0,-4-3 17,-2 3 1,-2-2-41,-3 2 0,-1-3 39,-3 3 1,0 1-64,-11-1 0,9 2 22,-8-3 0,4-2 0,-5 3 0,6-2 3,0 2 1,6-3-4,-1 3 0,3-4-34,2-1 0,-1-1 38,1-4 1,1 2-31,4-7 1,2 0 23,8-5 0,1 1-30,3-1 1,3-2 24,7-2 0,2 1 0,3-7 0,-2 3 2,7-3 1,3-1 0,2 6 0,3-4 0,-9 4 0,3 1-2,-2 4 0,1 0 26,-6 1 0,5-1-21,-5 0 1,4 0 42,-4 1 1,7-3-27,-2-2 0,-2-4 5,2-6 0,-1-2-24,6-4 1,5-1 1,-1-3 0,2-3-74,-1 2 0,-2 0 77,7 0 1,-6 0-101,6 5 0,-1-4 82,6 5 0,-3-7-433,-2 2 445,-4 3 0,0 6 0,2 9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6T12:54:23.982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294 251 7569,'0'8'-1074,"0"5"1142,0-12 70,0 6 0,5-9-103,0-3 1,1 4-1,-1-4 0,-1-2-12,5 3 1,0-8 2,0 2 1,9 2 20,-3-2 0,3 2-17,-3-2 0,4-3 37,1 4 1,1 0-33,-1 0 1,-4 0 62,4 0-53,-4-4 0,-3 9 44,-3-6-62,-4 7 18,-6-10 0,-3 11-65,-7-2 1,-1 2 51,-14 2 1,-6 0-115,-8 0 108,3 0-10,-13 0 1,10-2-137,-10-3 0,2 2 8,-2-7 1,3 1 111,-3-6 0,3-6 0,2-2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6T12:54:24.70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161 588 7569,'8'7'-476,"-2"-6"1,1 6 474,3-7 0,-2 0 98,2 0-68,0 0 1,6-5 59,3 0 1,-1-6-55,7 1 0,-4-8 70,9-2 0,-4-6-6,8 2 0,-1-6 12,1-4 0,-3 1 46,3-6 0,-8 5-84,-1-5 0,-2 1-101,1-1 0,-2 3 76,-8 7 1,-1-1-84,-3 1 1,2 6 82,-8 3-164,1 4 1,-6 8-7,-4 3 1,-3 3-12,-7 2 0,-1 8 32,-4 7 0,4 8 57,-4 11 1,-1-1-10,1 6 1,-6 9 6,2 10 0,-1 3 15,-4 7 0,3 1-214,-9 4 0,3 1 241,-3-1 0,3 4-35,-8 6 0,3 1 12,17-38 1,1 1 0,-19 36-39,4-4 1,8-9 30,-4-2 0,11-6-61,-1 2 1,9-10 47,1-5 1,7-10-82,-2-4 1,5-11 45,5-4 82,3-4 0,0-3 0,-3-3 0,-4 9 0,-1-2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6T12:54:25.12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176 118 7569,'15'-6'0,"-5"4"-108,0-3 1,-5 4-74,4 1 1,-5-2 164,1-3 1,-2 3 152,2-3-154,-4 4 0,4 1 64,-10 0 1,-3 0-95,-6 0 0,-1 0 113,0 0 1,-1 0-57,-4 0 0,4 5 7,-4 0 1,-1 6-86,1-1 0,1 3 16,4 2 1,2-1 62,3 1 1,-1 0-41,6-1 1,0-4 37,5 0-25,0 0 1,7-2 13,2-3 0,11-3-17,4-2 1,4 0 17,2 0 0,6-7-1,3-3 1,3-5 35,2-4 0,-6 1-34,-4-7 0,-3 7 121,-1-1 0,-8-2-109,-2 1 1,-10 0 25,-5 6-8,-4-1 1,-2 2 83,-4 3 1,-5 4-165,-10 6 0,-2 0-152,-8 0 0,-1 0-6,-3 0 0,3 0 208,-3 0 0,3 13 0,1 3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6T12:54:25.735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15 500 7569,'8'6'-443,"0"3"-69,-3 5 1,-3-4 588,3 0 1,-4 0 47,-1 4 1,0 1-25,0 0 0,-1 0-106,-4-1 1,1 1 15,-5 0 1,4-1-11,-5 1 0,7-5 2,-2 0-4,3-1 0,2 1 15,0 0 0,2-7-21,3 2 0,3-5 5,7-5 0,6-3 71,3-7 1,6-4-64,4-1 0,-1-6 47,6 2 1,-2-4-37,3-2 1,2-1 28,-3-3 0,-1 3-3,1-3 0,-6-2 4,1 2 1,-3-7 76,-2 2 0,-1-2-49,-3 1 0,1 3-32,-7 3 1,1 7 4,-5-2 1,-7 10-180,-3-1 181,3 4 0,-8 3-162,0 3 0,-7 3 44,-7 7 1,-1 2-34,0 3 0,-1 5-20,-4 9 1,4-1 87,-4 7 1,-1-1-36,2 5 0,-6 6 23,6-1 1,-6 7 23,5-2 1,-4 4-26,4 1 0,-4-2 104,4-3 0,1-3-62,4-6 1,5-1 8,0 0 1,7-1 25,-2-3 0,5-4-41,5-6 1,3-6 33,7 1 1,6-7-26,4 2 0,2-10 13,3-4 0,-1-6-13,1-5 0,-6-1 50,1-3 0,-2-4-46,1 3 0,2 3 2,-6-3 1,6 7-14,-2-2 1,-1 6 16,2 4 0,-2 2 7,1 3 0,-3 3-11,-6-3 0,-5 10 29,0 5-28,-7 3-4,3 8 1,-6 2-2,0 7 1,-4-1 0,-1 0 1,-7-1-3,2-3 0,-3 2-135,-1-2 0,1-2 82,3 1 0,-3-7-333,3-3 386,3 1 0,-6-7 0,5 7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6T12:54:26.086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74 133 7569,'15'2'-704,"-1"3"484,1-4 0,-5 6 320,0-7 16,-1 0 0,6 0-73,0 0 0,-1-2-9,1-3 0,-5-3-36,0-7 0,0 1 58,4-1 0,-4 0 1,0 1 46,-7-1-110,4 0 1,-14 2 47,-3 3 0,-3 4-115,-1 6 1,-6 0 50,0 0 0,-6 6-7,2 4 0,-2-2-43,1 2 0,-1 0 70,6 5 1,1 4-30,4 1 1,7 1 17,3-1 0,3-2 30,2 6 0,8-6-27,7 2 0,8-2 75,11 1 0,-1-7-62,6 2 1,0-4 13,6 0-16,-1 3 0,13-5 0,3 7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6T12:55:15.536"/>
    </inkml:context>
    <inkml:brush xml:id="br0">
      <inkml:brushProperty name="width" value="0.17143" units="cm"/>
      <inkml:brushProperty name="height" value="0.17143" units="cm"/>
      <inkml:brushProperty name="color" value="#66CC00"/>
    </inkml:brush>
  </inkml:definitions>
  <inkml:trace contextRef="#ctx0" brushRef="#br0">3219 2838 7569,'8'8'-445,"5"5"343,-11-11 257,5 4-48,-1-6 0,-3-1 88,7-4-140,-6-3 0,7-7 6,-6 0 1,1-4 2,-1-1 15,-3-6-20,11 3 0,-11-8 23,3-3-30,3 3 0,-7-5-84,4 6 9,-3 1 1,-2 0 20,0-1 0,0 7-122,0 4 0,0 2 65,0 3 0,0 4-260,0 0 170,0 7 84,0-4 1,-2 19 22,-3 2 1,4 9 20,-4-3 1,3 6-15,2-2 0,-1 4 23,-4 2 0,3 1 6,-3 3 1,3-3-2,2 3 0,0-3-15,0-1 0,0-3 0,0-2 1,0 1 28,0-6 1,0-1-27,0-4 1,0-5 68,0 0-44,0-7 1,2-19-9,3-14 0,-2-6 2,7 7 1,-5-1-35,5 1 1,-2-5-3,2-1 1,3 1-26,-3 5 0,3 6 44,1 3 0,1-1 28,0 1 0,-1 6-36,1 4 1,0 7 46,0-2 0,-1 3-7,1 2 0,-5 2 63,0 3 0,-6 3-50,6 7 1,-7-1 8,2 1 1,2 0 40,-2-1 1,0 1-51,-5 0 0,0-1-11,0 1 1,0-5 52,0 0-129,0 0 45,-7 4 1,-1 1 0,-2-7-13,0-3 0,6 2-34,-6-3 5,6 1 39,-2-5-263,6 0 250,0 7 1,0-4 0,0 7 0,6-5 25,4 5 0,-2-2 1,2 2 0,-5 3 71,5-4 1,0 5-82,4 0 1,1 1 97,0 0-85,0-1 1,4 1 74,1 0 0,-1-7-56,-4-3 1,0-4-22,-1-1 0,1 0 4,0 0 1,4 0-12,1 0 17,0-6 0,-6 3-3,1-7 1,0 2-2,-1-2 88,1-3-86,0 5 1,-2-2 18,-3 0 0,1 5 33,-6-5-25,6 1 1,-7-5 1,5 5 1,-5-4-90,1 3 71,-4 3 1,-1-1-27,0 3 0,0 2 37,0-7-44,0 7 30,0-10 14,0 11-30,0-4 0,-6 6 0,-4 0 1,2 0 4,-2 0 1,5 0-1,-5 0 0,0 0-30,-4 0 28,-1 0 1,0 0-100,1 0 0,4 0 83,0 0-324,0 0 208,-4 6 0,4-4 130,0 3 0,0 3 0,-4 0 0</inkml:trace>
  <inkml:trace contextRef="#ctx0" brushRef="#br0" timeOffset="550">3998 2697 7569,'8'-15'-1065,"4"5"1016,-7 0 0,5 6 253,-6-6-59,8 0-105,-4-5 1,2 5 13,0 1 0,-5 1 1,4-2 1,-5-3-39,1 3 68,3 3-137,-7 1 135,6 6-212,-7 0 99,0 6 1,0 3-7,0 5 0,0 6 5,0-1 0,-2 12 29,-3-1 1,2 9-23,-7 0 0,0 4 1,-4-1-11,-1-3 1,0 4-1,1-4 1,-1-3 21,0-2 0,5-4-3,1-6 1,5-3 25,0-6-30,-5-7 28,8-1 0,-6-9-21,7-3 1,2-8 25,3-6 0,-2-9-20,7-2 0,-2 1 10,2-5 1,3-2-7,-3 1 1,-2 0 7,2 0 1,-2 4-7,2-3 1,3 3 1,-4 1 1,0 3-8,0 2 0,1-1-2,5 6 1,0 3-27,-1 7 1,-4-2 27,0 7 1,0 1-4,4 4 0,1 6 0,0 4 1,-1 8 5,1 1 1,0 6-9,0-6 0,-1 6-1,1-5 0,-5-1 21,0-4 1,-1-5 23,6-1-34,-7-5 0,5 2 0,-5-6 0</inkml:trace>
  <inkml:trace contextRef="#ctx0" brushRef="#br0" timeOffset="-46010">5542 1588 7569,'-15'0'0,"0"0"-186,1 0 1,-1 5-252,0 0 0,1 0 427,-1-5 0,0 0 5,0 0 0,1 0 81,-1 0 0,-5 0-65,1 0 0,-7-5 27,1 0 1,-3 0-23,-1 5 1,-5-4 51,-1-1 1,-5 0-20,0 5 1,0 0 14,0 0 0,-2-5-31,3 0 1,-2 0 1,2 5 1,-4 0-34,4 0 0,-3-2 31,-3-2 1,-5 2-36,-4-3 0,-3 3 33,-2 2 0,0 0-24,0 0 1,5 0-5,1 0 0,5-5-2,-1 1 1,-3-1 15,-2 5 1,-5 0-4,-4 0 1,1 0 25,-7 0 1,7 0-25,-2 0 1,4 0 9,1 0 0,0 0-5,0 0 1,-1 0-17,-4 0 0,2-5 15,-6 0 1,5 0 2,0 5 1,7 0-8,2 0 0,2-5 2,-2 0 1,-8 0-21,3 5 1,-4 0 15,-1 0 1,4-5-24,-4 0 0,3 1 22,3 4 1,4 0-12,0 0 1,3 0 5,-8 0 1,9 0-1,-9 0 1,-1 0-18,-4 0 1,5 0 15,5 0 1,7 0 6,-2 0 0,1 0-7,-1 0 0,2 1-6,-7 4 0,5-3 5,-5 3 1,0-4-17,-4-1 1,5 0 7,4 0 1,4 0-1,0 0 0,8-1-23,3-4 0,-2 3 24,1-3 1,-5 2-15,0-2 0,3 3 10,-2-2 1,1-3 2,-1 2 1,-2 0-6,7 5 1,-5-5-19,4 0 1,1 0 14,5 5 0,4-1 0,1-4 0,1 3 6,-2-3 1,2 4-5,4 1 1,2 0-2,-2 0 0,1 0 1,-2 0 0,4-2-89,-4-3 1,4 4 81,1-4 1,1-2-180,-1 2 1,2-6 20,3 1 1,-3 2 18,3-2 1,-1 0-33,1-4 1,-2 4 185,8 0 0,-6 0 0,5-4 0,-7-1 0,4 0 0</inkml:trace>
  <inkml:trace contextRef="#ctx0" brushRef="#br0" timeOffset="-43455">44 1221 7569,'0'8'-701,"0"5"1,0-9 747,0 5 53,0-5 0,-1 2-60,-4-6 0,3 2 36,-3 3 1,2-4 7,-2 4-31,3-3 0,-6-2-15,3 0 1,4-2 6,-4-3 1,3 2 75,2-7-75,0 0 0,0-9 71,0-1-69,7 1-8,1-3 1,7 4 37,-1-6 1,-4-1-27,0-4 0,0 0 45,4-1 1,-4 1-58,0-1 1,-5-1-3,5-3 0,-2 1-4,2-6 0,-2 5-80,-3-5 0,-4 1-4,4-1 92,3-3-16,-6 10 1,5-5-93,-7 3 1,1 3 75,4-4 0,-3 6-178,3 4 175,-4-2-43,-1 10 0,0-9 1,0 7 0,0-1-18,0 5 1,0 1-3,0-1 39,0 0 1,-5 0-9,0 1 0,1 4-16,4 0 15,0 0 0,-5 1 5,0-1 0,0 5 0,5-5 10,0 7 0,0-5-2,0 3 6,0 3 164,0-4-127,6 12-17,-4-4-13,11 11 6,-5-12 0,7 6-2,0-7 1,-6 0-2,1 0 0,0 0 12,5 0 0,-1-5 15,1 0 0,0-1 4,0 1 0,1 3-3,3-3 0,-1 2-17,7-2 0,-5 3 19,4-2 0,1 0-10,4-1 0,0 4-7,1-4 0,1 3 8,3 2 0,-3-5-5,3 0 1,2 0 1,-1 5 1,1-1 0,-2-4 0,-5 3-16,1-3 1,2 4 10,-7 1 1,7 0-6,-2 0 0,-6 0 7,6 0 0,1 0-19,3 0 0,2 0 17,-2 0 0,-1 0-24,6 0 1,-5 0 2,6 0 0,-3 0-2,2 0 1,2 0-10,-6 0 0,-1 0 19,-5 0 1,2 0-1,4 0 1,-4 1-3,3 4 0,-1-3 21,1 3 0,-1-4-21,6-1 1,0 0 16,5 0 1,-5 0-12,0 0 1,-1 0 3,1 0 0,2 0-22,-7 0 1,1 0 17,-6 0 1,5-1-21,1-4 0,1 3 15,-2-3 1,-3 4-15,3 1 0,2 0 11,-2 0 0,6 0-4,-6 0 1,0 1 0,-4 4 1,4-3-1,0 3 1,0-4 0,-4-1 1,-1 0 0,1 0 0,-6 0 0,1 0 0,-1 0 0,6 0 0,-1 0 0,0 0 0,1 5 0,-1 0 0,5 0 0,1-5 0,1 0 0,-2 0 0,-1 5 0,6 0 0,-6 0 0,1-5 0,-3 0 0,-2 0 0,1 0 0,-1 0 0,-1 0 0,-4 0 0,4 0 0,-3 0 0,2 0 0,3 0 0,-1 0-4,1 0 1,-1 0 2,0 0 1,6 2 0,-1 2 0,0-2 18,-4 3 0,-1-3-17,0-2 0,1 0 1,-1 0 0,-4 0 0,-1 0 1,-1 0-3,2 0 0,-3 0 3,-2 0 1,-2 0-7,6 0 0,-6 0 2,2 0 1,1 0-1,-1 0 0,6 0-2,-1 0 0,2 0 3,3 0 0,-1 0-1,0 0 0,1-2 1,-1-3 0,1 3 0,-1-2 0,-4 2 0,-1 2 0,-1-2 0,1-3 0,4 4-3,-3-4 1,-2 3-1,1 2-1,-4 0 4,4 0 1,-1-1-2,2-4 0,2 3 2,-2-3 0,3-1-2,1 1 0,0 0 12,1 5 0,-6-5-11,1 0 1,-1 0 0,6 5 0,-3-5 0,-2 0 1,1 0-1,-6 5 0,4-1-3,-4-4 1,-1 3 2,-4-3 1,0 4-4,-1 1 0,1 0 2,0 0 1,-5 0-51,-1 0 45,1 0-49,5 0 41,0 0 6,-1 0 0,1 0 5,0 0-8,-1 0 0,1 0 2,0 0 0,0 0 0,-1 0 27,1 0-22,0 0 1,-1 0 5,1 0-2,0 0 0,-1 0-2,1 0 1,-5 0 7,0 0-11,-1 0 6,6 0 1,-5 0-4,0 0 2,-7 0-1,10 0 0,-10-5-72,7 0 57,-7 0 0,11 5-20,-5 0 41,-2 0-25,6 0 37,-5 0-34,0 0 37,5 0-24,-11 7 0,4-4 8,-6 7 0,0-6-13,0 6 4,0 0 0,0 5-8,0-1 0,0 1 9,0 0 0,0-5-8,0-1 1,0 1 5,0 5 1,-1-5-17,-4 0 0,3-1 11,-3 6 0,4-5-2,1 0 1,-2-1 3,-3 6 0,4 0 1,-4 0 0,3-1 2,2 1 0,-5 0-5,0-1 1,0 1 19,5 0 1,-1-1-18,-4 1 0,3 0 18,-3 0 0,4-1-14,1 1 1,0 0 16,0-1-12,0 1 1,0 0-2,0-1 1,0 1-1,0 0 0,0 1-1,0 4 0,0-4 0,0 4 0,0 1 0,0-1 0,0 4 0,0-4 0,0 4 0,0-4 0,0 4 0,0-4 0,0-1 0,0-4 0,0 5 0,0-1 0,0 1 0,0-5 0,0 4 0,0 1 0,0 4 0,0-4 0,0 1 0,0-1 0,0-2 0,0 6 0,0-4 0,0 4 0,0-6 0,0 2 0,5-4 0,-1-1 0,1 5 0,-5-1 0,0 1 0,0-6 0,2 6 0,3 0 0,-3 1 0,2-2 0,-2-2 0,-2 2 0,0-2 3,0-3 1,0 1-3,0 0 0,0-1-1,0 1 1,0 0-2,0 0 2,0-1-38,0-6 35,0 6-189,0-13-768,0 6 834,-6-7 0,4-2 40,-3-3 1,-2 2-222,3-7 306,-1 0 0,-2-4 0,-1-1 0</inkml:trace>
  <inkml:trace contextRef="#ctx0" brushRef="#br0" timeOffset="-42816">5718 1427 7569,'0'14'-1286,"0"-5"1306,7 4 0,-6-10 159,4 7-110,-3-7 77,-2 4-88,-7-1 0,4-3-2,-7 7 0,0-7 0,-4 2 1,-1-1 8,0 1 1,1-4-54,-1 4 1,-1-3 36,-4-2 0,4 0-88,-4 0 1,4 0 78,1 0 0,0 0-120,1 0 1,-1 0 19,0 0 1,1-2-136,-1-3 1,2 2 194,3-7 0,-10 0 0,4-4 0</inkml:trace>
  <inkml:trace contextRef="#ctx0" brushRef="#br0" timeOffset="-41092">1441 89 6381,'8'0'119,"-2"0"0,-6 2-6,0 3-26,0-4-46,0 12 1,0-4 52,0 5-58,0-6 1,0 6 89,0-5-74,0 4 0,0 2-2,0 0 0,0-1 0,0 1 1,0 5-48,0-1 1,0 3 44,0-3 0,0 2-57,0 4 0,-1 3 30,-4-4 0,3-1-9,-3 2 0,4-1-31,1 5 1,0 1 44,0-1 1,0-3-36,0 4 0,0-4 25,0 8 0,0-3-46,0-1 0,0-1 41,0 0 1,0 1-36,0-1 1,0 1 18,0-1 0,0 0-2,0 1 0,0-1 22,0 1 0,0-6-14,0 1 0,1-3-2,4 3 0,-3 1 3,3-6 1,-4 4-2,-1-4 0,0 4-1,0-4 0,0 6-1,0-1 1,0-4-31,0-2 0,0-2 29,0-3 1,2-1-29,3-3 1,-3 3 15,2-3-167,-2-3 165,-2 6 1,5-10-49,0 7-35,0-7 46,-5 10 0,0-10-103,0 7-8,0-7 164,0 4 0,0-7 0</inkml:trace>
  <inkml:trace contextRef="#ctx0" brushRef="#br0" timeOffset="-40314">2822 60 7096,'0'8'-376,"0"5"415,0-11 45,7 11 48,-5-5-59,4 7 0,-6-1-25,0 1 0,0 0 30,0-1 0,0 1-6,0 0 1,0 4-33,0 1 0,0 1 13,0-1 0,0 1-28,0 4 1,0 2-4,0-2 0,0-2-11,0 1 0,0 1 34,0 4 0,0-1-57,0-4 0,0 4 51,0-3 1,0 7-55,0 3 0,0 0 7,0 0 0,0-4-3,0 3 1,0-1 3,0 1 0,2-3-6,3 3 0,-4-3-7,4-1 0,-3-1 21,-2 1 1,0-6-11,0 1 0,0-1 8,0 6 0,0-3-7,0-2 0,0 1 7,0-6 1,1 1-1,4-2 1,-3-2-1,3 2 1,-4-2 0,-1-3 0,5-4-33,0 0 1,0-5 28,-5 5 1,0-6-213,0 6 201,0-6 0,0 4-311,0-3 39,0-4 68,0 6 78,0-1-24,0-4 24,0 4-23,0 1-64,0-5 228,0 4 0,0 1 0,0 1 0</inkml:trace>
  <inkml:trace contextRef="#ctx0" brushRef="#br0" timeOffset="-39361">4248 236 7153,'0'-8'-887,"2"1"997,3 7 117,-4 0-91,6-6-51,-7 4 0,2-4 48,2 6 30,-2 0 95,5 0-187,-7 6 0,4 2-4,1 7 1,0-5-46,-5 0 0,0 0 45,0 4 0,0 3-69,0 2 0,0-2 53,0 2 1,0-1-30,0 2 0,0 1 21,0 3 0,0 3-31,0-8 1,0 7-6,0-1 1,0-1-9,0 6 0,0-7-5,0 11 0,0-6 36,0 6 0,2-3-76,3-2 0,-4 2 60,4 4 0,-3-4-51,-2 3 1,0-3 30,0-2 0,0 1-2,0-1 0,0 1 12,0-1 0,0-4 0,0-1 1,2-1 0,3 1 1,-4-1-4,4-3 1,-3-4-2,-2 4 0,0-4 2,0-1 0,1 0-6,4-1 1,-3 1-5,3 0 0,-4-1-2,-1 1 1,0 0-10,0-1 0,0 1 15,0 0 0,0-1-37,0 1 1,0 0 31,0 0 1,0-1-87,0 1 67,0 0-112,0-1 66,0 1-9,0-7-291,0 5 181,0-11 80,0 4 1,-6-12-1,-2-2 1</inkml:trace>
  <inkml:trace contextRef="#ctx0" brushRef="#br0" timeOffset="-1623">3528 2162 7569,'8'-2'-197,"-3"-3"1,-3 2 316,-2-7 0,0 5 62,0-5-173,6 1 0,-4-6 96,3 0 0,-4-1-137,-1-4 1,0 4 73,0-4 0,0-1-64,0 2 0,0-6 102,0 5 0,0-4-180,0 4 1,0-1-71,0 2 1,0 2-62,0-2 1,0 2-153,0 3 383,0-1 0,0 0 0,0 0 0</inkml:trace>
  <inkml:trace contextRef="#ctx0" brushRef="#br0" timeOffset="-1239">3734 2015 7569,'6'8'-443,"-4"-2"293,11-6 82,-11 0 20,4 0 5,1-6 94,-6-2 0,6-2 51,-7 0-81,0 0 42,0-4-13,0-1 1,-5-1 7,0-4 0,-2 4 34,3-4-165,-5 4 116,1 1 0,-3 0 32,6 1-147,-7 6 44,4-6 0,-1 11-104,-1-7 169,6 7-22,-9-3 0,5 6-12,-6 0-75,5 0 0,-4 0 70,3 0 15,4 0 1,-5 1-13,6 4 25,-7-3-20,4 4-232,-7-6 224,1 0 1,-1 0-138,0 0 0,1 0-237,-1 0 376,0 7 0,0-6 0,1 6 0</inkml:trace>
  <inkml:trace contextRef="#ctx0" brushRef="#br0" timeOffset="1470">2043 2268 7569,'13'-2'0,"-1"-3"85,-2-5 67,-7 4-15,10-7 1,-11 4-111,2-5 0,3-1 34,-2 0 1,0 1-122,-5-1 1,5 0 77,0 1 0,0-1-75,-5 0 0,0 0-23,0 1 0,0-6-69,0 1 0,0-6-95,0 5 0,0-4 81,0 4 1,0-4 0,0 4 1,0 1 52,0 4 0,0 0-200,0 1 309,6 5 0,-4-4 0,4 5 0</inkml:trace>
  <inkml:trace contextRef="#ctx0" brushRef="#br0" timeOffset="1793">2249 1930 7569,'10'4'0,"0"1"-414,-7 0 203,10-5 225,-11 0 220,11 0-81,-12-6-72,6-2 0,-7-7-37,0 0 11,0 7 1,-2-5-93,-3 3 0,2-3 69,-7-2 1,5 2-81,-4 3 0,4-3 83,-5 4 0,7-4-76,-2-2 0,-2 5 25,2 0 1,-1 2-14,1-2 18,3-3 4,-11 5 0,10 0 14,-7 3-77,7 3 69,-10 2-41,11 0 1,-9 7-96,6 3 1,-7 3 55,3 1 0,-9 1-108,-2 0 0,-1 4 52,1 1 0,-1 6-292,-4-1 429,-2-4 0,4 7 0,-7-5 0</inkml:trace>
  <inkml:trace contextRef="#ctx0" brushRef="#br0" timeOffset="2371">1088 2841 6560,'8'0'134,"-1"0"-33,-7 0-52,6 0 0,-3 0 13,7 0 0,-5-5-9,5 0 1,-2-6-92,2 1 19,3-3 1,-5-2 17,7 0 1,-1 1-12,1-1 1,2 0-22,2 1 1,-3-1 48,4 0 1,1 2-55,-1 3 1,4 2 43,-4 3 1,0 4-25,-6-4 1,6 3 16,-1 2 1,-4 0 0,-5 0 0,-2 7-5,2 2 1,-2 4 4,-3 2 0,-3 1-8,3 4 0,-5-2 7,-5 7 1,-2-6-115,-3 6 1,-3-7 104,3 1 0,-3-4-313,-1-5 323,-1 3 0,0-12 0,1 6 0</inkml:trace>
  <inkml:trace contextRef="#ctx0" brushRef="#br0" timeOffset="2638">1588 2003 7569,'9'15'0,"1"-1"-454,-6-5 229,9 4 112,-12-5 1,6 6 343,-7 1-210,0 6 1,0-4-1,0 4 56,0 0-76,0-4 1,0 9 0,0-5-25,0 2 0,-5 1 18,0 6 1,-2-1-4,3 0 0,2-1-118,-3-3 49,3 3 0,1-7 10,-4 3 0,3 4-132,-3-4 1,4-2-55,1-3 253,0-2 0,-7-3 0,-1 1 0</inkml:trace>
  <inkml:trace contextRef="#ctx0" brushRef="#br0" timeOffset="2919">1793 2268 7569,'0'8'-766,"0"0"695,0-3 0,-1-4 92,-4 4 1,2 2 0,-7-2 1,0 1 8,-5-1-56,1-3 1,-1 9-11,0-6 0,1 2-212,-1-2 148,0-4 0,5 7 99,1-3 0,-1 3 0,-5 7 0</inkml:trace>
  <inkml:trace contextRef="#ctx0" brushRef="#br0" timeOffset="3397">1999 2488 6903,'-10'0'-96,"1"0"0,-1 0 115,-5 0 1,0 7-18,1 2 1,-1 0-8,0 0 0,1 0-6,-1 0 1,0 4 5,1-3 0,5 3-15,4 2-40,-3 0 65,7-1 1,-6 1-61,7 0 1,0-5 52,0-1 1,0-4-39,0 5 0,2-7 31,3 2 1,3 2-24,7-2 0,1 0 11,3-5 24,-2 0 14,4 0-29,0-7 0,0-1 157,4-7-150,3 0 0,-12 1 115,4-1 1,-6-1-61,-4-4 1,3 4 71,-3-4 0,-3 4-53,-3 1 1,-2 0 191,-2 1-228,0-1 0,-2 2 4,-2 3 0,-5-1-60,-5 6 0,-3 0-147,-2 5 0,-2 0-144,-4 0 1,-1 2 70,6 3 243,-6-4 0,10 12 0,-5-5 0</inkml:trace>
  <inkml:trace contextRef="#ctx0" brushRef="#br0" timeOffset="3930">2029 2488 7569,'14'8'-1251,"-6"5"1040,6-11 336,-6 11 0,5-10-71,-3 7-221,-4-7 181,1 4 1,-4-2-84,7 0 77,-7 6 0,8-8-22,-6 7 0,5-5 21,-5 5 0,5-5 23,-5 5 1,5-6-21,-6 6 24,8-6-24,-11 2 22,13-6-30,-6 0-1,6 0 1,-4-5 0,0 0 0,-7-1 6,2 1 1,-2 2 55,2-7-58,-3 6 0,5-4-14,-7 3 0,1 4 23,4-4-49,-3 3 18,4 2-2,-6 7-28,0 1-8,0 7 48,0-1-22,7 1 107,1-7-86,13-1 0,-5-7 79,4 0 0,-4 0-38,-1 0 0,0-2 6,-1-3 1,1-1 11,0-4 1,0-2-29,-1 8 1,-4-8 66,0 2 1,-5-3-55,5-1 0,-7-1 91,2 0 0,1 0-81,-1 1 0,0-1 110,-5 0 1,0 6-126,0-1 0,-6 2-64,-4-2 1,-8 3 33,-2 7 0,-1 0-111,1 0 1,-1 0-24,-3 0 0,-3 2 90,8 3 1,-2 1-473,1 4 514,4 3 0,-5-5 0,6 7 0</inkml:trace>
  <inkml:trace contextRef="#ctx0" brushRef="#br0" timeOffset="4882">2528 2459 7569,'10'0'-844,"0"0"668,-7 0 3,4 0 67,-7 6 132,0-4 1,0 11-5,0-3 0,0 3 20,0 1-15,0 1 0,0 0 20,0 0 5,0-1-32,0 1 0,5-5 19,0 0-12,-1-7 0,-2 3-10,3-6 1,-2 0 7,7 0 1,-5-5-3,5 1 1,-2-8 4,2 2 1,3-3-22,-3-1 0,-2-6 23,2 0 0,-1-4 2,6 4 1,-5-1-4,0 1 0,-5 2-3,4-6 1,0 6-53,0-2 0,3 4 47,-7 1-1,4 6-25,-4-1 1,2 7 39,-2-2-66,-4 3 0,8 4 26,-4 3 0,-4-2-7,4 7 1,-3-1-14,-2 6 1,0 5 22,0-1 0,0 1-3,0-5 1,0-1 2,0 1 0,0 0-2,0-1 0,0 1-3,0 0 7,0-1 0,1 0 11,4-5-5,-3 4 1,6-11 120,-3 3-115,-3-3 29,11-2 1,-10-2-31,7-3 1,-5 2 89,4-7-77,-5 0 0,7-5 35,-6 1 0,5-1-16,-5 0 41,0 1-61,1-1 1,-4-1 23,3-4 180,3 4-194,-7-12 0,11 10 223,-7-7-216,0 8 0,0-10 43,-1 8-196,1-1 162,-5 5 1,0-4-25,0-1 1,0 1-72,0 4 0,0 0-101,0 1 164,0 5 0,0-4-94,0 4 0,0 0 84,0 0-84,0 5-49,0-2 99,-6 6 1,4 1-97,-3 4 72,4 3 1,1 7-1,0 0 0,0 1 0,0 4 0,0-4 13,0 4 1,-2-2 28,-3 1 1,3-1-27,-2 7 1,2-6 11,2 6 1,0-7-10,0 1 0,0-1 54,0 2 1,0-4-35,0 4 0,0-9 9,0-1 0,0-5 32,0 5-58,0-7 70,0 10-57,0-11 17,0 4 89,6-12 1,-4 3-36,3-7 1,2 5 5,-3-5 0,6 5 28,-5-5 1,7 1-52,-3-6 0,0 2 46,0 3 1,1-3-41,5 3 1,1-3-5,4-2 0,-2 1-45,6-1 0,-4 0-5,4 1 0,-4-1-6,4 0 1,-6 5-15,2 1 1,-4 5-138,-1-1 0,-5-1-78,0 1 245,-7 0 0,3 5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3-26T12:55:24.85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821 1,'8'39,"-2"2,-6-12,0 9,0 6,0 7,0-6,0 12,0-11,0 11,0-17,-6 8,4-16,-4-3,6-8,-7 0,6-4,-6 4,0-6,-1-53,0 20,-5-57,11 29,-4-6,-1 1,6-6,-6 10,7-4,-6-4,4 7,-11-4,11 10,-4 25,6-2,-13 63,9-26,-15 63,17-20,-11 14,12 5,-6-13,0-8,6-15,-6-15,7-1,0-12,0 6,-13-67,3 19,-4-57,1 31,5-7,-1 7,-4 1,12 14,-12 1,11 13,-11-5,11 12,-4-6,-1 8,-1 6,-7 40,1 4,5 23,3-10,-1 2,-1 9,0-6,2 1,-1-17,-1 6,0-6,-5-9,11-14,-11-9,-8-19,9 3,-7-11,19 6,-7-6,5-2,-4 0,6-17,-7-6,6-21,-6-7,1 21,4 4,-11 13,11 11,-4-3,-1 7,6 11,-19 43,17-8,-10 37,13-33,0 20,0-15,-7 22,6-12,-6 8,1 0,4-1,-11-7,11 0,-4 0,-1-6,5-9,-4-7,6-14,0-54,0 20,0-43,0 40,-7-20,6 15,-6-15,7 19,-6-6,4-8,-4 5,-1-4,5 1,-11 3,12-5,-6 8,1 13,4 8,-11 54,11-21,-4 43,6-25,0-4,0 17,0-18,0 5,-7 20,6-20,-6 26,7-11,0-4,0 4,0-9,0-11,0-2,0-7,0-14,0-47,7-5,-6-50,6 13,-7-1,0-4,-7 30,6 0,-6 27,7 0,-6-1,-58 52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3-26T12:55:26.67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927 162,'8'-39,"-1"11,-1 15,2 57,1-26,-3 51,-6-18,0 3,0 17,7-10,-6 4,6-26,-7-4,0-14,0-11,-7 9,-7-56,4 14,-10-47,19 17,-6 8,7 2,-7-6,6 2,-12-12,11 8,-11 14,11 7,-11 16,5 53,0-2,1 55,7-23,0 11,0-7,0-6,0-2,0-12,0-9,-6-8,4-7,-11-13,12 4,-19-18,10-22,-4 0,7-22,7 19,-7-18,-1 2,0-20,-5 14,11 2,-4 7,-1-1,-1-1,-6-4,5 17,3-9,-1 24,6-10,-12 64,11-26,-11 58,11-24,-4 15,-1 13,6-5,-6 5,7-13,0-15,0-16,0-15,0-12,0-55,7 20,-6-69,6 39,-14-30,-1 11,-7-5,7 26,-5 5,5 13,-7 11,1-15,-1 28,0-14,7 24,-12-4,11 19,-6 3,8 14,7-8,0 19,-6 5,4 1,-4 9,6-5,0-11,0 16,0-12,0 2,0 4,0-19,0-3,-7-20,-1-53,-7 18,7-48,2 44,-1-31,4 8,-7-29,0 23,-5-30,1 28,-1-18,0 26,1 5,-1 26,7 8,-5 9,-2 38,5 3,-9 43,17-3,-5 20,7-12,0-9,0-17,7-7,-5-4,4-8,-6-10,0-20,-19-54,14 20,-28-56,30 50,-17-11,5-6,-7-5,-1-13,1 15,8 9,-1 21,0 7,1 21,5 24,3 9,6 31,0-21,0 15,0-7,6 4,-4 12,5-6,-14-15,-1-9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3-26T12:55:28.73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882 60,'8'-33,"-1"7,0 26,-6 39,6-23,-1 51,-4-27,4 18,-6 1,0-7,0-7,-6-3,4-11,-4-8,-1-10,-1-52,0 9,-5-33,11 25,-4-4,6 4,0 1,0-6,0 19,0-4,0 7,0 4,0-4,0 72,0-30,0 61,0-25,6 11,-4 14,4-9,-6-14,0-15,0-14,0-9,0-13,0-47,0 21,0-36,0 33,0-2,0 0,0 8,0-4,0 2,0-5,0 0,0 8,0 58,0-25,0 63,0-49,0 9,0 7,-6-1,4 17,-11-13,11-8,-4-14,-1-16,-1-59,0 12,-5-63,5 20,-7-13,0 0,-6 9,11 33,-9 0,11 24,-7 0,0 2,7 13,-12 27,17-6,-10 28,13-5,0 23,0 16,0 7,0-2,0-7,0-19,0-12,0-14,0-18,0 10,0-71,0 31,0-48,0 32,-6-15,-3-3,-5-18,-8 12,6-5,-5 19,0 3,-2 21,0 0,-5 8,5 6,0 8,2 8,13 6,-5 14,5 10,-7 14,7 20,1-4,7 6,0-22,0-9,0-7,0-5,0-2,0-8,0-13,0-47,0 15,0-38,0 32,-6-19,4 8,-11-9,5-6,-7 9,1-12,-1 15,0 15,1 14,5 2,-10 37,9-11,-5 43,2-10,12-1,-6 4,1-4,4 7,-5 7,1-14,4-9,-4-1,-1-18,5 11,-4-20,6-53,0 19,0-43,0 13,0-6,0-26,-7 7,-1 0,0 21,-5 16,11 16,-11 13,12 7,-30 64,6 12,17 24,6-20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3-26T12:55:30.29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721 59,'8'39,"5"2,-11-11,11 7,-12 14,13 1,-13 0,6-8,-7 12,0-2,6 19,-4-12,4-4,-6-20,0-7,0-9,7-13,-5-54,4 14,-6-58,0 49,-6-14,-3-3,-5 9,6-14,-6 6,6 16,-6-8,-1 13,0-2,0 1,1 1,6 19,-5-2,11 11,-11-7,5 0,0 59,1-24,7 68,0-34,0 33,0-11,0-9,0-11,0-12,0 8,0-6,0-4,0-19,0-8,-20-54,9 1,-17-40,13 19,1-6,-7-2,11 13,-10-2,12 12,-7-8,1 6,-1 4,0 19,7 8,-5 9,11 51,-4-20,6 37,0-26,0 15,0 16,6 14,2 1,7-2,-7-13,-1-8,-1-9,-4-19,5-9,-20-75,3 25,-12-66,8 53,-1-16,0-7,1 15,-1-8,-6 1,-2 9,7 1,-4 5,5 19,5-1,-9 1,11 14,-7 2,0 32,1-13,5 41,3-15,6 20,0 6,0-17,0 1,0-7,0-9,0 3,0-15,0-13,-7-47,-1 14,-6-43,-1 37,0 1,-6 9,11 13,-10 1,12 34,0-14,2 27,6-23,0 17,0-9,6 10,-4-12,11 5,-12-12,6 6,-7-8,7 1,-6 0,6-1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6T10:05:02.655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3969 148 7569,'-14'9'-894,"-1"1"1182,0-6-126,1 9 1,-6-10-198,0 7 1,-6-1 93,2 6 1,-4 0-115,-1 0 0,-1 1 91,1 4 1,-1-4-47,1 3 1,0 3 39,-1-3 1,6 2-123,-1-1 1,1-4 13,-6 4 0,3-5-101,2-5 1,4 3-50,6-4 181,7-2 0,3-1 70,10-6 0,10 0-73,9 0 1,4-4 75,1-1 1,-2-5-69,2 5 0,-3-5 138,8 5 0,-9-1-14,-6 1 0,3 3-19,-3-3 0,-4 5-37,-5 5 0,-7-2-4,2 7 1,-3 2-6,-2 7 0,-7-1 3,-3 7 0,-4-6-107,-6 6 1,2-2 92,-7 1 1,6 4-125,-6-4 0,1 4 35,-5 2 0,4-6 27,1 1 1,1-1-42,-2 6 0,2-6 45,4 1 0,4-8 42,0 3 1,2-4-99,8-1 108,0-7 0,5-1 0,13-7 0,4 0 0</inkml:trace>
  <inkml:trace contextRef="#ctx0" brushRef="#br0" timeOffset="302">4263 1 7569,'9'0'-1168,"4"0"1358,-12 6-72,6-4 0,-7 11-27,0-3-111,0 3 68,0-5 1,0 7 49,0-1-103,0 1 47,-7 6 0,1 1-29,-4 2 0,-3 4 43,3 1 0,-8 2-176,-1 4 152,-8-4 0,8 11-119,-11-3 0,4-1 57,-8 1 1,-2 0-119,2 5 0,-5-5 29,4 1 0,1-6-81,5 5 0,1-1-12,3 1 212,4-3 0,0 0 0,-2 1 0</inkml:trace>
  <inkml:trace contextRef="#ctx0" brushRef="#br0" timeOffset="557">4704 251 7569,'0'8'-220,"-1"5"330,-4-3 0,-3-2 70,-7 2 0,-8-1 87,-6 6-513,-1 0 199,-12-1 0,4 1-260,-6 0 224,7 0 0,-4-1-17,7 1 0,-1 0-132,6-1 1,-1 1 231,1 0 0,0 6 0,-1 2 0</inkml:trace>
  <inkml:trace contextRef="#ctx0" brushRef="#br0" timeOffset="1017">4690 706 7569,'8'0'-600,"-2"-6"520,1 4 1,-5-6-45,2 3 204,-2 3 0,-2-6-43,0 3 1,-2 4 27,-2-4 1,-5 3-111,-5 2 0,-1 0 99,0 0 1,-1 0-123,-4 0 1,4 0 0,-4 0 0,-1 0-59,2 0 0,-1 7 73,5 2 0,1 5-25,-1 0 1,2 1 50,3 0 1,4 1-8,6 4 1,0-4 27,0 4 1,8-9-29,6-1 0,9-2 121,12 2 1,-3-4-58,7-6 1,-3-1 16,8-4 1,-8-2-10,8-3 1,-9-3 72,-1 4 1,-5-5 5,-4 0 0,-4-1-82,-6 0 1,0 1 71,-1-1 1,-6 0-61,-3 1 1,-3 4 1,-2 0-20,0 0 1,-7-3-6,-2 3 0,-9 2-128,-2 3 0,-4 4 46,4-4 0,-6 3-180,1 2 1,3 0-73,-3 0 310,7 0 0,-10 7 0,5 1 0</inkml:trace>
  <inkml:trace contextRef="#ctx0" brushRef="#br0" timeOffset="1292">5101 545 7569,'15'0'0,"-7"0"-680,-1 0 233,-7 0 527,0 6-65,0 2 0,0 2-10,0 0-2,0 0 0,-7 4-31,-3 1 1,2 5 42,-2-1 1,6 1-21,-6-5 1,2 4 16,-2 1 1,-2 1-72,7-1 1,1-4 15,4 4 0,-5-4-111,0-1 1,0-6 118,5 1 35,0-7 0,13 10 0,3-4 0</inkml:trace>
  <inkml:trace contextRef="#ctx0" brushRef="#br0" timeOffset="2178">5557 589 6585,'8'6'-364,"5"-4"616,-11 4 33,4-6-144,-6 0-14,0 7-110,0-5 1,-1 4-4,-4-6 15,-3 7 1,-5-4-132,3 7 145,-3-7-40,5 10 0,-7-5-1,0 7 0,0 0 25,1-1-158,6 1 62,-5 6 1,9-3 19,-6 7 0,7-7-16,-2 1 0,4-1 52,1 2-1,0-4 1,6 0 29,4-6 1,3-5-37,2 5 0,6-7 45,4 2 0,4-5-37,5-5 1,4-3 30,6-7 1,2 1-18,3-1 1,-2-6 69,7-4 0,-7 2-40,2-1 0,-5-1 7,-4-4 0,-5 0 29,-5-1 1,-1 1-46,1-1 0,-1 1 52,0 0 1,1-1-43,-1 1 1,1-6-44,-1 1 1,-4-5 43,-1 5 0,-6 1-39,2 9 0,-9 1-2,-1 3 1,-5 9-151,5-4 68,-7 3 28,3 4 1,-7 2 21,-4 6 0,-3 6 10,-7 4 0,-1 5-31,-4 4 1,2 4 31,-6 7 0,4 4-17,-5 0 0,3 5 1,-3-4 0,-1 4-4,6-5 0,1 1-6,4-6 1,0 5 18,1 1 0,-1-3 2,0-7 0,5 1-52,1-7 92,5 8 1,-2-11-80,6 4 158,0-11-79,0-2 0,5-9 5,0-3 1,6-4 10,-1-11 0,3 4-28,2-4 1,4-1 10,1 1 1,1 1-6,-1 4 0,-2 0 5,6 0 1,1 2-7,4 4 1,0-3 76,1 7 1,-1 0 22,1 5-41,-1 0 1,-6 0-9,-4 0 1,-9 7-24,-5 3 1,-5 3-47,-5 1 0,2 1 48,-7 0 1,0-5-36,-4-1 1,4 1 31,0 5 0,5-5-80,-5 0 1,6-2 36,-6 2 0,2-2-6,-2-3 0,-3-4 15,3 4 1,2 2-7,-2-2-45,0-1 50,-5-4-170,1 0 151,-1 0-24,7 0 0,1 2 18,7 3 5,0-3 1,0 6 24,0-3 0,7-4 10,3 4 0,-2 3 32,2 2 0,-1-2-49,6 2 1,5-2 71,-1 2 1,3 2-57,-3-8 0,-3 3-3,4-2 1,-4-2 10,-1 7-14,0-7 0,0 10 0,-1-5 0</inkml:trace>
  <inkml:trace contextRef="#ctx0" brushRef="#br0" timeOffset="93631">1735 1471 7569,'-10'-10'-229,"2"0"-244,2-1 1,-4 2 623,5 0-45,0 5 21,5-2 0,2 6-35,3 0 0,3 6 4,7 4 0,-1-2-6,1 2 1,1 5-8,4 4 1,-2 3-47,6-3 0,6 4 50,4 6 0,7 3-73,-2 2 0,10 2 59,5 3 0,3 3-51,2-2 0,0 2-156,-1 2 1,1-5 126,0 1 0,1-1-58,4 5 0,2-5 91,2 0 0,-4-6-74,-10 1 0,-5-3 62,-10-1 0,2-1-138,-7 0 1,-5-4 73,-4-1 1,-1-6-100,6 2 1,-2-2 42,-4 2 1,2-4 25,-6 4 1,4-4 105,-4-1 0,0-2-134,-6-4 1,-4 3-99,0-7 34,-7 6 73,4-9 1,-9 4-17,-3-6 115,-3 0 0,-13-6 0,-2-2 0</inkml:trace>
  <inkml:trace contextRef="#ctx0" brushRef="#br0" timeOffset="94006">1338 1573 7569,'23'15'-593,"0"-2"0,-5 0 573,2 2 0,6-4 128,-2 9 0,4-2 171,1 2 1,1-2-223,-1 6 0,1-4 28,-1 4 1,2 1-107,3 4 0,-3 0 93,4 1 1,2-1-116,2 1 0,10 1 112,5 3 0,-1-1-121,0 6-43,1 0 81,-1 5 1,-3-5-14,-6 1 1,-1-3 1,-4 2 0,-1 2-113,-4-7 1,-3 1-28,3-6 1,-3-4 80,-1-1 1,-1-6-128,0 2 0,1-4-30,-1-1 241,-6-1 0,5 1 0,-5 0 0</inkml:trace>
  <inkml:trace contextRef="#ctx0" brushRef="#br0" timeOffset="94513">3190 2073 7569,'10'5'-396,"0"0"371,0 0 0,0-5 1,-2 2 130,-2 2 0,4 6 6,-5 10 0,6-2-132,-1 6 1,-2 6 30,2 4 0,-5 2 97,5-2 1,-2 2-78,2 3 1,1 2 56,-6-6 1,7 4-108,-3-5 1,0 7 81,0-2 0,-4 8-90,5 2 0,0 12 31,5-2 0,-6-2 15,1-3 1,-7-12-89,2 2 1,-5-11 55,-5-4 1,-3-6-63,-6-8 1,-8-7 73,-2-3 1,-6-3 46,-4-2 0,-3-2-50,-7-3 1,-7-5 118,-3-9 0,-3-6-126,-2-9 1,-8 1 2,-6-6 0,-7 1-402,-9-1 0,3-2 431,2 7 1,9 5-353,7 4 1,-1 2 330,-4-1 0,2-1 0,1 7 0,0 4 0,5 1 0,3 3 0</inkml:trace>
  <inkml:trace contextRef="#ctx0" brushRef="#br0" timeOffset="95328">1 1030 7569,'0'14'0,"0"3"-619,0 2 502,0 4 0,1 7 1,3-1 188,1 0 0,1 6 112,-1-1 0,-3 7-69,2-2 0,-2 3-12,-2 3 0,5 0-14,0 4 0,5 2-115,-5 3 1,1-2 69,-1-3 1,-2-3-161,7 3 0,-7-8-37,2-2 0,2-5-54,-2 5 0,0-8 47,-5-1 0,0-1 69,0-4 0,0-3 91,0 3 0,0-7 0,0 3 0</inkml:trace>
  <inkml:trace contextRef="#ctx0" brushRef="#br0" timeOffset="95911">236 1867 7569,'8'-8'-331,"0"0"-378,-3 3 916,-3 4-128,4-12 0,-4 6-20,3-3 0,-4-3 18,4 3 1,-3-3-31,-2-1 0,0-3 36,0-2 0,0 1-116,0-7 0,5 1 25,0-6 1,6 6 29,-1-1 1,-2 6-70,2-6 0,-2 12 71,2-2 1,3 6 3,-3-1 1,-2 5-13,2 10 0,0 5-19,4 9 1,1 6 31,0 9-103,-7-3 87,11 12 0,-14-8-34,10 5 1,-4-4-7,4-7 0,-5-1-48,0-4 71,-7 4 0,4-12-26,-7 4 1,1-10-3,4-5 116,-3-4-18,4-1 1,-6-6-61,0-4 0,5-3 4,0-2 0,2 0-26,-2 1 1,-2-1 29,7 0 0,-6 2-38,6 4 1,-5-5 27,5 5 1,-5 0-86,5 0 70,-1 5 0,6-2 7,0 6 3,0 0 0,-1 0 2,1 0 0,0 2 191,-1 2-189,1-2 1,0 11 0,1-10 39,4 7 1,-4-2-28,4 2 0,-4 3-1,-1-3 0,-1 3-24,1 2 0,0-4-3,-1 4 0,0-4-43,-5 9 0,4-2-121,-3 2 0,-2-3 176,2 8 0,0-7 0,5 3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3-26T12:55:30.78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1,'24'32,"2"1,-11-31,1 11,6-5,-14 0,5 5,1-11,9 11,7-5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6T12:57:51.22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118 765 7569,'0'9'-199,"0"1"223,0-6 1,0 4 175,0-3 74,0-4-194,7 6 0,-4-2 244,7 0-283,-7-1 1,10-4 1,-5 0 91,7 0 0,-3 0-116,2 0 1,-1-1 75,12-4 0,-6 2-68,6-7 0,-1 0 58,6-5 0,-1 6-75,1-1 0,-1 0 59,0-5 1,-6 7 43,-3 3-195,-10-3 143,3 6 1,-13-6-92,0 3 0,-7 4 68,-7-4 1,-8 3-57,-2 2 0,-4 0 46,-1 0 1,-6-1-79,1-4 1,0 1 14,4-5 0,6 4-112,-1-5 0,1 0-38,-6-5 0,6-1 45,-1-4 0,6 2-424,-6-6 0,7-1 565,-1-4 0,2 0 0,3-1 0</inkml:trace>
  <inkml:trace contextRef="#ctx0" brushRef="#br0" timeOffset="444">1000 794 7569,'8'0'-564,"6"0"1,-13-2 568,4-2 0,2-5 102,-3-5 0,8-3 222,-2-2 0,-2-6-152,2-9 1,-1-4 64,6-6 0,-5-1-169,0-4 0,-2 0 36,2 0 1,1-5-326,-6 10 146,7-4 0,-9 6-308,7 3 0,-7 3 191,2 6 0,-4 2-541,-1 4 728,0 3 0,7 6 0,1 0 0</inkml:trace>
  <inkml:trace contextRef="#ctx0" brushRef="#br0" timeOffset="684">1544 15 7065,'-5'10'-503,"0"0"675,-6-1-81,3 0 1,-9 4 221,-2-4-262,3 5 0,-12 0-93,3 1 1,-3-2 98,-1-3 0,-2 3-210,-3-3 0,3-2 68,-4 2 0,4-6 85,2 6 0,-7 0 0,-2 5 0</inkml:trace>
  <inkml:trace contextRef="#ctx0" brushRef="#br0" timeOffset="1843">1294 588 7569,'15'-5'-761,"0"0"503,-1 1 1,-4 2 128,0-3 1,0 2 248,4-7 0,1 5-74,0-5 0,0 2 106,-1-2 0,1-1-4,0 6-120,6-6 1,-5 9 23,4-3-9,-4-3 1,-1 6-10,0-3 0,-7 5 19,-3 5 1,-4 3-77,-1 7 0,0 1 58,0 4 1,0-4-90,0 4 0,0 1 47,0-1 1,0-1-8,0-4 1,-5 5-4,0-1 1,-1-1 16,1-8 0,3 3-7,-3-3 0,4-2 5,1 2 0,0-5-3,0 5 0,1-7 4,4 2 1,-1-4 10,5-1 1,3 0 27,7 0 1,-1-6 4,7-4 0,-2-3 14,1-2 0,4-1-39,-3-4 1,1 2 10,-2-6 0,2 4-6,-6-4 0,1 6 44,-1-2 1,-4 1-39,4 4 0,-9-3 4,-1 8 1,-5 2 12,5-2-9,-7 7-90,10-4 80,-11 7 1,4 7-130,-6 3 0,-1 3 39,-4 1-45,3 1 1,-9 0 90,6 0 0,0-1-81,5 1 53,0 0-7,0-1 67,0 1 0,5-5-70,0 0 40,6-7 1,-3 3 6,7-6 1,0 0 32,-1 0 1,1 0-34,0 0 0,-6-1 23,1-4 0,0 2-11,5-7 1,-1 0 1,1-5 1,0 1 5,0-1 0,-2 0 4,-4 1 0,3 4 93,-7 0-89,6 0 121,-9 2-106,4 1-42,-6 7 0,0 7 0,0 3 0,0-2-18,0 2-65,0 0 1,0 4 94,0 1-65,0 0 1,0-1 42,0 1 1,0-5 10,0 0 0,0-5-21,0 4 1,0-4 38,0 5 1,7-7-12,3 2 0,3-3 7,1-2 1,1 0 9,0 0 0,0 0-21,-1 0 1,6 0 21,-1 0 0,3-5-19,-3 0 1,-2-1 28,2 1 0,-1 1-26,2-5 1,-4 5 31,4-1 0,1-1-16,-1 1 1,-1-5 3,-4 5 0,4-6 12,1 1 1,0-3-19,-6-2 0,1 1 23,0-1 1,-1-1-19,1-4 1,-5 4 22,0-4 0,-2-1 1,2 1-8,-4 1 1,-1 4-14,0 0-12,0 7 1,-7 0-51,-3 3 1,-3 3 54,-7-3 0,1 5-117,-1 5 1,0-1 100,1 5 1,-1 1-67,0 5 1,1 0 47,-1-1 0,2 1 11,3 0 1,-1-1 1,6 1 1,-2 0 4,2-1 1,4 3-2,-4 2 1,3-7-10,2 3 0,7-6 49,2 1 0,4 2-39,2-8 0,0 6 48,0-5 1,4 5-44,1-5 1,6 0 9,-2-5 0,-1 1-39,2 4 0,-1-3-3,6 3 1,-6 1-253,1-1 1,-1 2 276,6-2 0,-1 3 0,0 7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6T12:54:07.371"/>
    </inkml:context>
    <inkml:brush xml:id="br0">
      <inkml:brushProperty name="width" value="0.17143" units="cm"/>
      <inkml:brushProperty name="height" value="0.17143" units="cm"/>
      <inkml:brushProperty name="color" value="#66CC00"/>
    </inkml:brush>
    <inkml:brush xml:id="br1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5057 3294 7569,'8'0'-812,"0"0"647,-3 0 226,-4-7 0,8-1-15,-5-7 1,-2 0 34,3 1 0,2-3-61,-3-2 0,3-4 52,-2-6 1,-4-1-94,4 1 0,-1-1 37,1 1 0,-4-7-12,4-3 1,-3 3-18,-2 2 1,0-2-11,0 1 1,0 3-49,0 7 0,-2-1 83,-3 6 0,2 2-181,-7 9 160,7-4-34,-10 11 0,10-5 23,-7 7 0,6 7-16,0 3 0,2 9 14,2 6 0,-2-1-1,-3 6 0,4-2-14,-4 11 0,3 0 15,2 5 0,5 0 47,0 0 0,2 5-45,-3 0 0,0 2 34,6-2 0,-6 1-25,6 4 1,-7-3 0,2-7 0,2-1 14,-2-4 1,5-10 3,-5-9 1,1-4 16,-1-1-27,-3-7 1,9-3 5,-6-10 0,1-3-6,-1-7 0,-1-1 41,5-4 0,-4 2-37,5-6 1,-5-1 5,5-4 1,-5-2-6,5-4 1,-6 4 0,6-3 0,-5 8-57,5 2 1,-5 4 54,5-5 0,-2 7-40,2-1 0,3 3 31,-4 1 1,5 5-13,0 0 0,-4 5-3,0-4 15,0 5 0,-1-2 16,1 6 0,-7 0 0,6 0 26,-4 0 0,-4 1-36,4 4 0,-3-1 40,-2 5 0,0-4-25,0 5 46,-7 0 0,1 5-52,-4-1-4,-3 1 1,5-2-7,-7-3 0,5 1-3,0-6 1,5 0-42,-4-5 0,4 0 52,-5 0-125,7 0 85,-4 0-36,7 7 31,0-6 1,5 7 14,0-3 0,5-1-31,-5 5 71,6-5-35,-3 9 1,5-5 41,-3 7 0,2-1-37,-8 1 0,6 0 51,-5-1 1,0 1-38,-5 0 1,5-1 17,0 1 3,0 6 0,-4-4-16,4 2 1,-3-7 38,3-3-38,-4-5 1,4 4 52,0-3-40,0-4-31,-5 6 14,7-7-5,-6 0 0,6 0 0,-2 2-3,0 3 7,0-4-12,1 6 10,-4-7 1,9 1-31,-6 4 29,6-3 0,-2 4-1,5-6 0,1 0 2,0 0 1,-1-5-1,1 1 1,1-6 26,4 5 1,-4-7-28,4 3 1,1-4 38,-1-2 1,-1-5-34,-4 1 1,1-3 85,4 3 0,-9 3-31,4-4 0,-5-1 6,0 1 1,1-1 8,-6 1 0,0 4 106,-5-4 1,0 4-153,0 1 1,0 6 31,0-1 1,-7 6-101,-2 0 0,-4 2 57,-2 2 0,-1 0-58,-4 0 1,4 2 37,-4 2 0,-1 5-117,1 5 0,1-4 3,4 0 1,0-2 54,0 2 0,6 1-66,-1-6 1,5 5 53,-5-5 1,7 1-54,-2-1 1,3-1 9,2 5 1,0-5 91,0 9 24,7-12 1,1 6-24,7-7 0,-1 0 10,1 0 0,0 0 101,0 0 0,4-7-61,1-2 1,1-3 69,-1 2 0,1-3-46,3 3 1,2-4 14,-6-6 0,5 4-35,-6-4 0,6 4-5,-6 1 0,1 1 11,-5-1 0,-6 5-3,1 0 1,-5 5 33,5-4-42,-7 5 1,5-2 7,-3 6 17,-3 0-70,4 0 1,-6 6 15,0 4 1,0 3-7,0 2 0,-1 6-19,-4 4 0,2 9-10,-7 5 1,5 4 8,-5 1 1,0 5 21,-4 0 0,-1 0-19,0-5 1,5 5 12,1 0 0,-1-2-8,-5-8 0,0-3 12,1-6 0,4-3-6,0-2 24,7 3-27,-10-12 23,11 5-3,-4-13 1,7-6 7,4-7 1,-2-8-10,7-2 1,-5-1 0,5-9 0,-5 1-7,5-5 1,-1-2 0,6-4 1,-2 4-21,-3-3 0,3 3-5,-3 1 1,-2 1-25,2 0 1,0 6 37,4 3 0,-4 4-7,0 1 0,-2 5 3,2 1 0,3 5 10,-3-1 1,-2 5-7,2 5 1,-2 3 1,2 7 1,3 0-22,-4 0 1,3 4 0,-2 1 1,3-2 32,-3-8 0,3 9 0,1-3 0</inkml:trace>
  <inkml:trace contextRef="#ctx0" brushRef="#br0" timeOffset="-18257">9055 1471 7569,'-23'8'0,"0"3"0,3-6 0,2 5-452,-6-5 1,4 0 233,-4-5 0,-1 0 277,-4 0-39,-7 0 1,8 0 25,-6 0-27,6 0 1,-8 0 8,7 0 0,-2 0-1,-4 0 1,3 0-1,-7 0 0,-7-5 2,-8 0 0,-8 0-31,-2 5 0,-3-5 5,8 0 1,-3-1-5,9 1 0,-5 2-3,0-7 1,-3 2-7,-3-2 1,2-3-10,-6 3 0,1-3 25,-2-2 0,4 2-17,6 3 9,7-3 1,-7 7-3,0-4 1,-1-1-1,-9 6 1,1-5-933,-6 5 936,7 0 0,2 3 0,6-2 0,-1 2-68,-4-3 0,2 3 68,-7 2 0,1-1 0,-6-4 0,2 3 0,4-3 0,2 4 0,8 1 0,4-5-22,0 0 0,-5-2 10,-5 2 1,-4 4-4,4-4 1,-1 3 1,1 2 1,5 0-4,0 0 0,2 0 2,8 0 1,-6 0 1,1 0 1,-8 0 7,-2 0 1,0 0-9,6 0 0,4 0 6,0 0 1,5 2-1,-5 3 1,6-2 457,-1 7 0,-3-5-461,-2 5 0,-3-5-1,-2 4 0,2-1 94,3 2 0,4 3-91,6-3 1,1-2 16,4 2 0,-2-5-14,7 5 0,-7-2 12,2 2 0,-9 1-6,-1-6 1,0 7-1,5-3 0,0 0-1,0 0 0,7-4 0,2 5 0,4-7-20,2 2 1,6-3 17,3-2 0,4 0-96,1 0 1,1 0 77,-1 0 19,7 0 0,-5 0 0,5 0 0</inkml:trace>
  <inkml:trace contextRef="#ctx0" brushRef="#br0" timeOffset="-17565">3513 1309 7185,'-8'-6'-1095,"1"2"1136,7-5 1,0-1 96,0-5-107,7 0 1,-5 1-5,2-1 0,3 0 3,-2 1 1,1-6 5,-1 0 1,-3-6-4,3 2 0,-3-4-29,-2-1 0,4-1 25,1 1 1,2-7-61,-2-3 0,1-2 27,4 2 0,3-7-8,-3 7 1,3-7 5,2 7 0,-1-4-3,1-1 0,0 2-37,0 3 1,-2-4 41,-4 4 1,3-2-82,-7 2 1,5-2 70,-6 7 0,1-6-114,-5 6 0,0 0 86,0 5 42,-6 6 0,-2-5 0,-7 5 0</inkml:trace>
  <inkml:trace contextRef="#ctx0" brushRef="#br0" timeOffset="-16581">3822 1 7569,'8'10'-488,"-3"0"315,-3-7 170,4 3 0,2-1-333,7 0 222,0 0 1,1 0-31,4 0 167,-4 0 0,10-5-8,-6 0 0,9 0-6,-5 0 1,8 0 15,-8 0 1,2 0-2,-1 0 1,2 5-28,-2 0 13,3-1 1,3-2-6,3 3 0,4-3 5,6 2 1,1 3-25,4-2 1,2 1 26,3-1 0,1-3-14,-6 3 0,4 1 10,-9-1 1,6 2-2,-10-2 1,10-2 1,-6 7 1,9-7 0,-4 2 1,6 1-7,-1-1 0,2 5 0,-3-5 1,-2 2-2,-7-2 1,-5-4 4,1 4 1,-1-2-21,5 2 0,0-3 16,0 3 1,5 1-5,0-1 0,5 2 3,-5-2 1,5-4 0,-5 4 1,0 2 10,-5-2 1,0-1-13,0-4 1,0 2 17,0 3 1,2-3-16,3 3 1,2-2 1,3 2 0,3-4 2,-3 4 0,-5-3-22,-5-2 1,0 5 9,-5 0 1,4 0-4,1-5 1,0 0-5,0 0 1,5 4 8,0 1 1,1 0 8,-1-5 1,-3 0-10,3 0 1,-3 0 11,-2 0 1,-5 0-12,0 0 1,-4-5 16,4 0 1,0-1-10,5 1 1,0 3 2,0-2 1,0-3 7,1 2 1,-1-5-12,0 5 0,0-6 25,0 1 0,-5 2-23,0-2 1,-6 0-14,1-4 1,-1 4 15,1 0 0,-3 5-33,4-5 1,1 5 14,-2-4 1,2 5-4,-2 0 1,-3 2-7,3 2 1,-3-5 12,-1 0 1,-1 0-10,1 5 1,-3 0 6,-2 0 1,3-1-17,-4-4 1,-1 3 15,2-3 0,-3 4-82,3 1 0,3 0 63,-4 0 0,-3-5-6,-1 0 0,1 0-18,-1 5 1,-1 0 19,-4 0 0,0 0-19,-1 0 1,1 0 13,0 0 0,0 0-172,-1 0 165,1 6 0,0-4-52,-1 3 0,1-3 31,0-2 0,1 0 57,4 0 0,-4 0 0,12 0 0,-5 0 0</inkml:trace>
  <inkml:trace contextRef="#ctx0" brushRef="#br0" timeOffset="-15965">9113 119 7569,'-6'19'0,"-4"1"0,-1-1-771,1-4 378,3 0 263,1-1 1,4 3 99,-3 2 1,2-2 71,-2 2 1,4-2 10,-4-3 0,3 1 39,2 0-79,0-1 1,0 3 11,0 2 0,0-2-1,0 2 0,0 2-45,0-1 0,0 1 45,0-1 1,0 3-52,0 6 0,0-4 39,0-1 1,0 6-21,0 4 0,0 0 2,0-4 0,0 1-4,0 3 0,-5-3 6,0 3 0,0-3-1,5-1 0,-5-1 4,0 0 0,-1-1 1,1-3 0,3 1 0,-2-7 0,-3 6 0,2-5 0,-1 4 0,1-4 0,1 1-12,-5-2 1,5-2-2,-1 2 0,-1-2-25,1-3 17,-6 1 0,7-2-181,-6-3 202,7 3 0,-3-11 0,6 4 0</inkml:trace>
  <inkml:trace contextRef="#ctx0" brushRef="#br0" timeOffset="-14521">4792 207 6246,'8'0'-270,"-1"0"418,-1 0 22,-4 0-75,4 0-74,1 0-6,-5-7-2,4 6 0,-4-6 39,3 7 31,-4 0-2,6 0-52,-7 7 0,0-3 0,0 11 0,0-2-10,0 12 1,0-1 0,0 6 0,0 6-21,0 3 1,1 3 22,4 2 1,-3 0-53,3 0 0,-4 5 44,-1 0 1,2 12-23,3-2 0,-3 3 8,3-3 1,1-6-3,-1 1 1,1-6 6,-1 1 1,-3-12-3,3-7 1,1-3-11,-1-7 0,0-5 11,-5-5 0,2-7-282,3 2 169,-4-4 109,6-7 0,-1-9 0,3-8 0</inkml:trace>
  <inkml:trace contextRef="#ctx0" brushRef="#br0" timeOffset="-13938">6174 280 7569,'8'8'-870,"-2"-1"773,-6-7 141,0 6 0,0-2 35,0 5-59,0 1 0,0 5-15,0 0 0,-5 4-62,1 1 87,-1 6 1,5-3-41,0 6 0,-2 1 37,-3-1 0,3 5-39,-2 1 30,2 6 0,2-2-21,0 10 1,5-4-1,0 4 0,0-3 9,-5-2 1,5-1-5,-1-4 0,3-3-62,-2-7 65,-3-6 1,4-2-120,-6-6 0,2 0 101,3-1-216,-4 1-14,6-7 243,-7 5 0,0-4 0,0 5 0</inkml:trace>
  <inkml:trace contextRef="#ctx0" brushRef="#br0" timeOffset="-6777">7717 295 7569,'8'0'-788,"-1"0"646,-1 0 172,-4 0 60,4 0 4,1 0-33,-5 6-12,4 3 17,-6 5-15,7 1-8,-6 0-38,6-1 25,-7 1 0,0-5-11,0 0 0,0-1-2,0 6 0,0 0-14,0 0 1,0-1-4,0 1 0,-7 6 0,-1 2 0</inkml:trace>
  <inkml:trace contextRef="#ctx0" brushRef="#br0" timeOffset="-6400">7761 559 7569,'0'15'-96,"0"5"-190,0-1 288,0 8 1,0-10-4,0 8 3,0-1 1,0 4-9,0-3 1,0 2 7,0-2 0,0 3-4,0 1 1,0 1 2,0-1 0,0-6-3,0-4 1,0 3 1,0-3 1,0 1-1,0-5 0,0-1-3,0 1 1,0 0-1,0-1 1,0 1 2,0 0 0,0-1-1,0 1 1,0-5-2,0 0 1,0-5 0,0 4 0,0-4-4,0 5-40,0-7-3,0 10 5,0-11 0,-1 5 24,-4-7-50,3 0-192,-5 0 233,7 6 17,0-4-10,0 11 0,0-10 68,0 7-46,0-7 17,0 10-76,0-11-308,0 4 123,-6-6 243,4 0 0,-11 0 0,5 0 0</inkml:trace>
  <inkml:trace contextRef="#ctx0" brushRef="#br0" timeOffset="-4052">7776 1383 6044,'8'0'252,"-1"0"-120,-7 0-37,0 6-31,0-4 37,0 4-94,0-19 0,0 8 0,0-9 0,0 7-8,0-3 1,0 5 16,0-4 1,0-1-3,0-5 1,0 0-5,0 1 0,0-1-30,0 0 1,-5 1 29,0-1 0,-5 0-101,5 1 0,-5-1 46,5 0 1,-4 0-110,4 1 1,-7-1 153,2 0 0,4-6 0,-1-2 0</inkml:trace>
  <inkml:trace contextRef="#ctx0" brushRef="#br0" timeOffset="-2173">5600 2220 7569,'0'9'-1482,"0"-1"1140,0-3 522,0-4 1,0 7-91,0-3 0,0-1 2,0 5 57,7-5-34,-5 9 19,4-12-24,-6 6-82,0-7 1,5-2 31,0-3 1,0-3-6,-5-6 1,0-8 3,0-2 0,0-6 2,0-4 0,0 1-7,0-6 1,0 0-1,0-5 1,0 5-114,0 0 0,-2 6 104,-3-1 1,4 3-169,-4 1 1,1 7 95,0 4 0,2 2-170,-3 3 84,3-1 0,1 2-326,-4 3 48,3 4 391,-4 6 0,6 6 0,0 2 0</inkml:trace>
  <inkml:trace contextRef="#ctx0" brushRef="#br0" timeOffset="-1834">5806 1779 7569,'8'0'-409,"1"-1"321,-5-4 1,-2 2 1,3-7 137,-3 0 0,-2-5-84,0 1 1,-5-1 68,0 0 0,-5 1-85,5-1 1,-6 0 62,1 1 1,-3 0-39,-2 5 0,0-4 41,1 3 1,-1 3-83,0 2 0,-1-1 53,-4 1 1,4 0-9,-4 5 0,4 0-5,1 0 0,1 0 22,-1 0 1,0 7 0,1-1 0,-1 4 0,-5-2-180,1-3 1,2-3 181,3 2 0,2 5 0,-9-1 0</inkml:trace>
  <inkml:trace contextRef="#ctx0" brushRef="#br0" timeOffset="761">7188 2338 7569,'6'-8'-1080,"-4"-2"999,3 0 1,-3 4 227,-2-14 0,0 7-91,0-7-24,0 4 0,0-5-29,0-4 1,0-1-9,0 2 0,0-9-67,0 4 1,0 1 59,0 3 0,-5 1-70,0-5 0,-2 1 82,2 3 0,-3-2 0,-7 4 0</inkml:trace>
  <inkml:trace contextRef="#ctx0" brushRef="#br0" timeOffset="1104">7335 1956 6733,'0'-15'-41,"0"0"80,0 1 0,-2-6 30,-3 1 1,2-8-52,-7 3 0,5 1 2,-4-1 0,-1-1-15,-5-4 1,2 6-24,3 3 0,-3-1 59,3 1 1,-3 1-138,-1 4 1,-1 5 64,0 1 0,0 5-45,1-1 1,-1 4 62,0 1 0,-1 6-73,-4 4 1,4 5 22,-3 4 0,7-1-185,2 7 248,-6-7 0,0 16 0,-6-3 0</inkml:trace>
  <inkml:trace contextRef="#ctx0" brushRef="#br0" timeOffset="1638">6938 3132 7569,'0'-10'-169,"0"0"0,2 2-186,3-2 1,-4-3 246,4 3 1,-2 2 115,2-2 0,-1 1-4,5-6 1,-4 0 33,5 1 0,-2 4-37,2 0 1,3 0 8,-3-5 1,3 6-3,2-1 1,4 0-12,1-5 0,-1 7-10,-4 3 0,0 4-14,-1 1 0,0 1 35,-5 4 0,3 5-26,-7 10 0,1 2 20,-1 8 1,-3-4-9,3 3 0,-4-3 3,-1 9 1,0-4-1,0-2 1,0 1-27,0-1 0,0-4-3,0-1 0,-1-6-139,-4 2 171,3-4 0,-11-8 0,5-1 0</inkml:trace>
  <inkml:trace contextRef="#ctx0" brushRef="#br0" timeOffset="1959">7408 2441 7569,'0'15'0,"0"1"-664,0 4 486,0-4 0,0 7 81,0-4 0,0 4 129,0 7 1,0 1-158,0 3 147,0 4 1,0 6-32,0 0 0,0-2-7,0-3 1,-1 4-72,-4-4 1,3-1 96,-3 1 1,4-7-116,1 3 0,0-11 105,0-4 0,0 3 0,0 0 0</inkml:trace>
  <inkml:trace contextRef="#ctx0" brushRef="#br0" timeOffset="2202">7555 2573 7569,'7'8'-836,"-5"-1"787,4-1 1,-6 3 107,0 5 1,-6-4-1,-4 0 0,-3 5-162,-2 4 0,-5 1 86,1-5 0,-6-1-115,6 1 1,-1 0 131,5-1 0,-6 8 0,-2 0 0</inkml:trace>
  <inkml:trace contextRef="#ctx0" brushRef="#br0" timeOffset="2719">7746 2985 6364,'0'-8'-78,"-1"1"111,-4 7 0,2 0-10,-7 0 1,5 2-4,-5 3 1,0-2-22,-4 7 1,4-2-13,0 2-3,7 3 9,-10-5 1,6 7 4,-3-1 0,4-4-18,6 0 5,0 0 1,0 4 15,0 1 1,2-5-9,2 0 1,0-2 4,5 2-52,1 3 1,10-7 45,-1 4 1,1-3-3,-5-7 1,1 0 7,4 0 1,-4-2-1,4-3 0,1-3 69,-2-7 1,1-1-70,-5-4 0,-5 4 84,-1-4 0,-5 4-57,1 1 58,-4-6 1,-1 5-2,0-4 0,0 9 10,0 1 1,-6 7-114,-4-2 0,0-2 71,-5 2 0,4 0-137,-9 5 1,2 0 76,-1 0 1,1 0-167,-7 0 0,6 5 45,-6 0 1,7 5 130,-1-5 0,2 13 0,3-2 0</inkml:trace>
  <inkml:trace contextRef="#ctx0" brushRef="#br0" timeOffset="3290">7864 2985 7569,'10'-8'0,"0"3"0,-5 3-755,4 2 530,-5 0 1,4 2 24,-3 3 147,-4-4 1,11 12 45,-7-3 1,4 3 23,-4 2 0,5 0-31,-5-1 0,6 1 28,-1 0 1,-2-1-13,2 1 1,0-2 20,5-3 5,-1 3 1,1-11-24,0 3 0,0-4 0,-1-1 1,1-1-7,0-4 1,-1 1-2,1-5 1,-5 4-11,0-5 1,-5 7 24,4-2-20,-5-3 0,2 4 8,-6-5-10,7 5-1,-6-2-2,6 6-73,-7 0 70,6 6 1,1 2 5,3 7 0,3-5 15,-3 0 1,3-7-17,1 2 1,1 1 19,0-1 1,-1 0-2,1-5 0,0 0 3,0 0 1,-1 0-2,1 0 1,0 0-4,-1 0 57,1 0 1,0 0-57,-1 0 1,-4-5 85,0 0 0,-5-6-74,5 1 1,-7-3 29,2-2 0,1 1 27,-1-1 1,0-1 9,-5-4 1,0 4 32,0-4 1,0-1-72,0 1 1,0 1-42,0 4 1,-6 2 50,-4 3 1,-3 2-125,-2 3 0,-1 3 71,-4-2 1,4 8-149,-4 6 0,-1 3-51,1 2-72,-6 0 143,10-1 1,-10 1-9,6 0 129,1 0 0,4 6 0,0 2 0</inkml:trace>
  <inkml:trace contextRef="#ctx0" brushRef="#br0" timeOffset="4154">8555 2941 7569,'0'10'-701,"0"-1"481,0-5 1,5 9-17,0-4 254,0 5 0,-4 0-21,4 1 1,-3 0 0,6-1 1,-3 1 0,-4-5-4,4 0-4,4-7 10,-1 3 1,2-6-2,-1 0 1,1 0 1,5 0 26,0 0 1,-6-4-27,1-1 0,-2-7 0,2 2 1,3-3 21,-3-1 1,-2-1-3,2 0 1,-5 1-16,5-1 1,-7 0 1,2 0 0,1-4-21,-1-1 1,5 1 30,-5 4-43,6 0 28,-3 1 0,6 4-8,-5 0 0,4 7 3,-3-2 0,2 5-11,-3 5 12,5 3-1,-13 0 1,12 5-1,-3-3 0,-2 8 6,2 1 1,-2 1-6,2-5 1,1-1-1,-6 1 0,5 5 1,-5-1 0,5 1-2,-5-5 0,4-6 3,-4 1-3,0 0 0,0 0 1,0 0 0,2-7-1,-2 2 1,-2-4 17,7-1 1,-6-1-17,6-4 1,-2 2-2,2-7 1,3 5 5,-3-5 65,-3 0-64,6-4 1,-7-1 72,4 0-35,3 1 1,-10-1 2,7 0 1,-7-4 28,2-1 1,2-6-51,-2 1 1,1-4 23,-1-5 1,-3 1-17,3-6 1,-4 0 3,-1-6 0,0 6 3,0 0 1,0 8-94,0 2 1,5 1 47,0 8 1,0 1-178,-5 4 70,0 7 104,0 1 1,5 9-88,0 3 1,0 3 70,-5 7 1,0 6-40,0 3 0,0 4 20,0 2 0,0 5-3,0 5 1,1-3 10,4 2 0,-3 1 3,3 4 1,1-2 60,-1-3 1,0-3-65,-5-6 0,5-1 73,0 1 0,5-8-73,-5-2 235,6 3-183,-3-7 1,2 4 8,0-10 1,-5-4 12,5-6 1,-6-6-2,6-4 1,0-3 24,5-2 0,-1-1-32,1-4 0,0 4-43,0-4 0,-1-1 38,1 1 0,5-4-103,-1 4 0,7 1 91,-1 4-228,-4-6 99,7 4 0,-10-4 85,6 6 28,-6 1 0,10-7 0,-5-2 0</inkml:trace>
  <inkml:trace contextRef="#ctx0" brushRef="#br1" timeOffset="-195268.73">1338 4105 6017,'0'-15'0</inkml:trace>
  <inkml:trace contextRef="#ctx0" brushRef="#br1" timeOffset="-194194.73">1573 1856 7569,'-7'8'-392,"4"5"-58,-7-3 0,5-2 327,-4 2 0,-1-7 112,-5 2 1,-5-3 64,1-2 0,-1 0-44,6 0 0,-6-2 2,0-3 1,1 2 1,4-7 0,2-1 2,3-9 0,-3 4-4,3-4 0,2-1 3,-2 1 0,7-6-18,-2 2 1,2-1 11,-2-4 1,3 3-13,-2-9 1,4 3 15,4-3-44,-2 4 35,11-11 0,-5 6 3,7-3-31,0 3 25,-1 13 1,1-3-12,0 6 9,6 1 1,-5 11 0,6-4 40,-8 7 0,1 2-37,0 8 0,-6 10 22,1 9 0,-5 9-1,5 1 1,-5 12 1,5-2 0,-7 8-3,2-3 0,-2 5 8,2-5 0,-3 2-20,3-2 0,-4-2-2,-1 7 1,0 0-23,0 5 1,0-1 16,0 1 0,0 0-98,0 0-232,0 0 310,0-1 1,0 1-3,0 0 1,0 6 8,0 4 0,0 3-1,0 1 1,0-1 3,0-3 1,0-6 0,0-9 1,0 2 17,0-7 0,0 5-18,0-5 0,0-5 84,0-5-81,0-6 13,7 3 1,-6-4 0,4-2 0,2-4 255,-2-12-347,0 1-18,-5 0-207,0-7 305,0-1 0,6-7 0,2 0 0</inkml:trace>
  <inkml:trace contextRef="#ctx0" brushRef="#br1" timeOffset="-185179.73">1588 430 7137,'8'-6'-1037,"5"4"1158,-5-5-61,0 7 0,5 0 10,-11 0-16,11 0-40,-11 0 0,6 0 8,-3 0 0,-4 7-6,4 3 1,3 3-4,2 2 1,-2 1 21,2 3 0,-2-1-3,2 7 0,3-1-28,-3 6 0,1 1 21,-1 3 0,3 4-18,-3 6 14,10 0-6,-4 7 0,5-4 5,-6 7 1,4 0-12,1 4 0,5 1-5,-6 0 0,7 6 1,-1 4 0,4 8-198,5 1 1,-3 7 143,4-2-1328,-4-3 1384,-2 7 0,1-4-23,-1 10 0,0-3-242,1 3 1,-1-5 254,1-4 1,1 6 0,3-7 1,-3 8 2,3-2 1,-3-3-4,-1 2 0,-1-1 2,0-9 1,1 7 63,-1-2 0,-1 4-53,-3 1 0,1-6-11,-7-4 0,3-3-141,-3-1 0,-3-1 133,4 1 1,-4-1 9,-1 1 1,-5-7 124,0-3 0,-2-9-158,2-1 1,3-12 648,-4 3 1,-2-10-689,-2 5 62,3-8 299,-6-2 0,6-2-371,-3-4 0,-4-3 308,4-1-364,-3 3 31,-2-7-218,0-1 323,0-9 0,-7-19 0,-1-3 0</inkml:trace>
  <inkml:trace contextRef="#ctx0" brushRef="#br1" timeOffset="-183271.73">1602 357 7569,'2'8'-685,"3"-3"372,-4-4 778,6-1-428,-20 0 1,10 2-1,-7 3 1,5-4 21,0 4 60,3 4-82,-4-8 1,4 12 51,-3-3 0,2 3-40,-7 2 1,5 0 13,-4-1 1,-1 7-10,-5 4 1,-1 4-10,-4 6 1,-1 1 1,-4 3 1,-2 8-2,2-3 1,-3 4-36,-1-4 1,1 5-7,4 0 1,-4-2-62,3-8 0,-1 9 84,2-4 1,-2 3-58,6-3 0,-6 7 45,1 3 1,3 9 13,-3 6-30,1 3 1,-6-2 0,1 0-3,-1 1 0,-6 9 41,-3-7 1,-3 10-201,-2 1 1,1-4 309,4-2-133,-3-9 0,6 1 0,-4-5 71,6 2 0,3-3-50,2 4 0,-1 1-60,1 5 1,4-1 43,1 1 0,-1-6-11,-4 1 1,5-6-25,-1 6 0,7-7-23,-2 2 0,4 1-3,1-1 52,1 6-13,-1-16 0,0 10-33,1-10-487,5 3 517,-4-5 1,12 4 2,-4-7 0,-2 1 1,2-1 0,1-8 197,4 3 1,0-5-199,0 0 1,0-1 17,0-4 0,0-3 20,0 4 1,0-9 239,0-2 0,-5-1-246,0 2-27,0 2 0,0-5 0,0 2-6,2-4 0,0 1 3,-2-1 1,3-1-5,-3-4 1,-3 0-2,6-1 0,-6-1-3,3-3 1,4-2 4,-4-3 1,3-3 1,2 6 0,0-3 0,0-3 0,0 6 0,0-3 0,0-4 0,2 11 0,3-7 6,-4-1-6,6-4 42,-7 7-39,0-5 0,6 4 17,-4-6-16,11 0 2,-5 0 0,2 0 2,0 0 0,0 0 8,4 0 0,3 0 1,2 0 1,-2 0-4,2 0 1,4-5 0,1 0 0,3-4 45,-3 4-51,4-7 0,-5 9 13,6-7 15,-6 7-23,11-10 5,-9 11 1,11-9 3,-7 6 1,7 0 6,3 5 1,9-5 2,1 0 0,6 0 1,-1 5 47,3 0-62,-5 0 0,4 0 124,-7 0-115,0 7 0,-5 1 0,0 7 127,0-1-119,7 1-3,-5 0 1,9 1 56,-6 4-38,0-4-19,-5 5 0,0-8 10,0-3 0,-4-3-28,-1-7 0,-5 0-6,5 0 1,-4-2-29,4-3 0,0-3 47,5-7 1,0 1-165,0-1 147,7 0 1,-5 0-1,1 2-12,-6 4 1,-5-4-14,-7 3 1,1 3-15,-1 2 0,-4-1-8,-1 1 0,-6-2 10,2 2 0,1 2 17,-2-7 1,6 7-20,-6-2 1,6-1 53,-5 1 0,4 0 56,-4 5 0,4 0-58,-4 0-21,-1 0 1,1 0 0,0 0 2,-2 0 1,-2 0 4,-1 0 0,-1 0 2,1 0 0,0 1-4,-1 4-5,1-3 1,-5 5-1,0-6-7,1 4 1,-3-3 8,2 3-3,-7-4 0,6-1-18,-5 0-7,-2 0-46,5 0-7,-1 0 77,-4 0-20,4 0 8,1 0 23,-6 0-36,6 0 2,-7-6 14,7 4-15,-6-4-3,6 6-36,-1-7 51,-4 5 0,11-11 1,-10 12-57,7-4 53,-7 3-6,4 2 59,-1 0-63,-4 0 24,11 0 0,-10 0 6,7 0-11,-7 0 8,10 0-94,-11 0-122,5 0 161,-1 0-20,-4 0-1490,4 0 1261,-19 0 2,3 0 201,-11 0 97,6 0 0,1-6 0,-1-3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08T12:42:54.372"/>
    </inkml:context>
    <inkml:brush xml:id="br0">
      <inkml:brushProperty name="width" value="0.11429" units="cm"/>
      <inkml:brushProperty name="height" value="0.11429" units="cm"/>
    </inkml:brush>
  </inkml:definitions>
  <inkml:trace contextRef="#ctx0" brushRef="#br0">1 1 11226,'17'6'-259,"0"-1"0,1 7 543,-1-6 0,2 5-290,4-5 1,-2 5-85,8-5 1,0 6-58,6-7 0,-1 7 61,1-6-1111,7 7 0,-4-9 1012,9 8 0,-1-7 63,6 7 0,5-1-144,1 7 1,7-7 69,-1 1 0,5 1-177,6 10 0,-2-4 301,7 5 1,11-5-21,-40-10 0,1-1 0,1-2 1,0-2-98,5-1 0,-1-1 0,-5 2 0,0 0 175,3-1 1,0 0 0,-3-1 0,1 0 13,7-4 0,1-2 0,-1-1 0,0-2 0,5-2 0,2-1 0,0 1 0,1 1 0,0 2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6T10:06:40.280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1162 1851 6749,'15'-8'-423,"0"-6"1,-7 11 706,-3-7-98,3 7-107,-7-3 1,8 4 54,-4-3-68,-4 3 16,6-4 1,-7 8-47,0 2 1,-2 5 25,-3 5 1,-3 8-16,-7 2 0,-8 5 0,-6 6 1,-9 4-23,-11 10 0,-4 0-4,-11 10 1,3-9-243,-2 9 0,2 2 254,3 2 1,5 1-142,4-5 0,4-2 74,0-3 1,1-5-64,0-10 1,2 2 47,3-7 0,3-6-61,6-9 1,7 1-21,4-5 61,2-4 1,11-12-172,12-19 240,21 2 0,-1-6 0,-2-3 0,-3 0 0,-1-3 0</inkml:trace>
  <inkml:trace contextRef="#ctx0" brushRef="#br0" timeOffset="292">883 1542 7569,'0'-15'-574,"2"7"472,2 3-152,-2 4 284,5 1 1,-14 6 32,-3 4 0,-3 5 45,-1 4-139,-8-2 78,-1 10 1,-6 3-40,0 9 36,-1 3 0,-4 1-41,0-4 1,-2 4 15,1-4 1,3-2 22,-7 2 0,-1-6 5,-4 1 0,-5 2-164,0-1 1,0 1 41,5-2 0,7-5-78,2 1 0,4-1-15,2-4 1,4-3-211,1 3 378,6-7 0,-3 10 0,6-5 0</inkml:trace>
  <inkml:trace contextRef="#ctx0" brushRef="#br0" timeOffset="880">1250 2145 7569,'-1'13'-209,"-4"-3"-140,3-4 302,-4-6 0,6-2 97,0-2 0,0-5-10,0-5 0,1-8 45,4-2 1,0-5 44,10-6 0,-4-4-36,9-10 1,1-5 7,-1-10 0,6-3-11,-2-6 1,4 0 24,2-1 0,-6 5-160,1 1 1,-6 4 81,6-4 0,-7 5-104,1 0 1,-4 11 67,-5 7 0,-4 8-188,-6 7 155,0 8 1,-15 7-42,-9 10 0,-12 13 56,-13 12 1,-3 4-1,-7 15 0,0-3 20,0 8 1,-6-4-218,-4 4 0,-2-7 75,-3-7 1,2-7 77,4-4 1,2-4-136,8-5 1,10 1 84,4-6 1,8-2-151,-3-8 0,6-3 260,-1-6 0,-2 0 0,2 1 0,1 2 0,2 0 0,2 1 0</inkml:trace>
  <inkml:trace contextRef="#ctx0" brushRef="#br0" timeOffset="1601">2162 778 7569,'1'-9'0,"4"5"-643,-3 2 497,4 2 1,-17 0 170,-4 0 0,-4 2-21,-1 2 1,2 5 34,-6 5 1,4 1-26,-4 0 1,6 1 19,-2 4 0,4-2-75,1 6 1,2-4 31,3 4 0,-3-4-7,3 4 1,4-6-39,1 2 1,3-4 56,2-1 0,0 5-65,0-1 1,7-4 53,3-5 0,4-5-20,6 4 0,4-5 13,11 0 1,2-4 9,7-4 0,5-5 41,0-5 1,0-6 7,-5 1 0,-1-8-50,-4 3 1,-5-4 132,-9-1 0,1-1 51,-6 1 0,-2 0-97,-9-1 1,3 1 101,-7-1 0,4 1-72,-4 0 1,-1 4-70,-9 1 1,-5 10 40,-10 0 0,-3 9 4,-6 0 1,-7 10-90,-3 5 0,-8 9-194,-2 6 1,-5 1-109,5-2 0,1 4 145,9-3 1,3 2-193,7 3 0,6-2-9,3-4 360,4-3 0,1 1 0,1 0 0</inkml:trace>
  <inkml:trace contextRef="#ctx0" brushRef="#br0" timeOffset="2491">2676 425 7569,'15'-15'0,"-5"7"-160,0 3 0,-6 3-501,6 2 600,-7 0 0,6 0 194,-4 0-98,-4 0 86,6 0-74,-7 7 1,0-4-27,0 7 1,0 0-1,0 5 0,0 1-9,0 4 0,-5 2-11,0 8 0,-5-1-40,5 1 1,-1-1 61,1 0 0,3 1-65,-3-1 1,-1 1 55,1-1 1,0-5-43,5 1 1,0-5 19,0 4 1,2-6-5,2 2 1,5-11-9,5-4 21,8-3-5,-6-2 1,12-2 3,-4-3 0,9-8-3,1-6 0,-4-7 16,-6 1 0,-1 2-15,1-1 1,-2 4 75,-8-4 0,-1 1-62,-3-2 122,3 4-121,-11 0 1,9 4-2,-6-2 0,2 3 18,-2 1-64,-4 7 78,6-5-136,-7 11 104,0 9 0,0-1-122,0 14 0,0-7 69,0 6 1,0-2-7,0-3 0,0 1 8,0 0 0,0-1 0,0 1 0,0 0 14,0 0 1,0-6-8,0 1 0,1-2 33,4 2 0,4 2-28,5-8 1,-4 1 65,0-5 0,0 0-13,4 0 0,1-6 8,0-4 1,1-5-7,4-4 1,-4-4 8,4-7 0,1 1 55,-2 0 0,3-7-74,-3-3 0,2-4 59,4-1 1,1 0-44,-6 0 0,4 0 123,-4 0 0,-1 1-108,-4 4 0,0 3 6,-1 7 0,0-4-54,-5 4 0,0-3-3,-5 13 1,-2 4-178,3 5 160,-3 7 1,-2-2-66,0 10 0,-5 8 46,0 7 1,-7 12-42,3 3 1,-3 6 15,2 3 1,-3 0-6,3 0 0,2 0 37,-2 0 1,6 0-11,-6 0 0,7-1 44,-2-4 1,3-3-35,2-7 1,0-1 74,0-3-67,0 2 0,0-10 57,0 2 0,2-7-41,3-3 1,-2-5 1,7 1 0,-6-5 23,6-5 1,0-3-24,5-7 1,-1 0 46,1 0 0,0-6-41,0-3 0,-1-6 103,1-4 0,0 3-91,-1-3 0,1-2 65,0 1 1,-1-4-59,1 5 0,6-5-3,4 4 1,3 1-2,1 5 1,0-1 1,1 1 0,1 4-160,3 1 0,-8 11 92,4-2 0,-11 10 50,1 0 0,3 4 0,0 1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6T10:14:34.150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0 543 7569,'0'8'-408,"0"5"372,0-11 240,0 4-200,7-6 1,-4 0 68,7 0 1,-1 0-55,6 0 1,0 0 20,-1 0 0,6-6 3,0-4 0,6-3 2,-2-2 0,-1 0 3,2 1 1,-7-1 37,1 0 1,-2-1-37,-3-4 0,1 4 7,0-4 1,-2-1-1,-3 2 0,1-3-36,-6 3 0,1 1 5,-1-7 1,-3 7 19,3-1-113,-4 2 0,-7 4 101,-4 4 0,2-3-96,-2 7 1,0 0 70,-4 5 1,-1 0-88,0 0 0,1 2 41,-1 3 0,0 3-57,0 7 1,6 1 70,-1 4 0,0-2 1,-5 6 1,1 1 49,-1 4 1,0 0-54,1 1 0,5-4 70,5 3 1,-3-7-62,2 7 1,0-5 83,5 1 0,5 1-60,0-6 0,6-1 5,-1-4 0,8-5-8,2 0 1,-1-7-8,-4 2 1,5-4 24,-1-1 1,1-1-18,-5-4 1,4-3 38,1-7 1,1-1-39,-1-4 0,-2 2 47,6-6 0,-6 4-36,2-4 0,1 4-13,-2-5 1,6 6 20,-5-6 1,4 7-30,-4-1 0,1 2 0,-2 3 1,-2 1-5,2 3 0,-2 2-15,-3 3 1,1 3 26,0-3 0,0 4-17,-1 1 1,1 5 12,0-1 0,-6 8-4,1-2 1,-5 3-39,5 1 1,-5 1-5,5 0 1,-7 0-63,2-1 91,-4 1 1,1 0 35,3-1-60,-3 1 59,4 0 0,-4-7-50,3-3-71,-4-4 80,12-1 1,-9 0-22,5 0 53,1-6 1,5-1-28,0-2 1,-6-5 48,1 5-49,0 2 1,5-4 38,-1 6 0,-4 0-37,0 5 47,0 0 0,5 0-27,-1 0 1,-4 2-2,0 2 0,-2 0-4,2 6 1,3-2 1,-3 1 1,-2 5-6,2-5 0,-1 3 8,6-2-8,0 3 0,4-12 3,1 4 0,0 2-2,-6-2 0,6 0 1,0-5 1,4-5 0,-4 0 0,-1-2 21,-4 2 0,0 2-17,-1-7 6,1 7 0,0-5-1,-1 3-11,-5 3 1,-1-4 12,-3 6-75,-4 0-28,6 0-15,-1 0 40,-4 0 0,6 5 46,-3 0 0,-2 1 38,7-1-46,0-3 1,5 9 29,-1-6 0,1 0-26,0-5 0,-1 0 117,1 0 1,5-5-6,-1 0 1,6-5-22,-6 5 0,3-6 35,-3 1 1,-2-1-71,2 1 0,-3-3 224,-1 3-208,0-3 1,-2-2 94,-3 1 0,-4-1-29,-6 0-12,0 0 1,-1 1-58,-4-1 1,-5 7 25,-10 3 1,-3-2-102,-6 3 1,0-1 92,-1 5 0,3 5-150,2-1 1,-1 3 76,6-2 0,-4 1-219,4 4 1,2 3-47,8-3-232,-3-3 0,7 6-146,-4-4 0,4 0 654,6 0 0,6 1 0,2 5 0</inkml:trace>
  <inkml:trace contextRef="#ctx0" brushRef="#br0" timeOffset="285">1793 293 7569,'8'6'-94,"1"-2"-2,-4 6 120,-4-7 1,7 10 18,-3-3 0,-3 3 49,3 1 1,-4 1-95,-1 0 0,0 4 72,0 1 0,0 6-8,0-1 0,0 2 4,0 3 1,-5-1-171,1 1 0,-3-1 14,2 0 0,4 6 86,-4-1 0,3 0-121,2-4 1,0-1 71,0 0 1,0-4-114,0-1 1,0-10-37,0 0-15,7-9 0,1 2 21,6-7 196,1-7 0,6-8 0,2-7 0</inkml:trace>
  <inkml:trace contextRef="#ctx0" brushRef="#br0" timeOffset="1994">2175 234 7569,'9'7'-96,"-3"-6"83,-6 6 65,0-1 0,0-2 52,0 5 194,7-5-309,-6 9 0,6-5 36,-7 7 0,0-6-144,0 1 121,0 0 0,0 5-55,0-1 0,0 1 42,0 0 1,0-5 25,0-1-44,6 1 1,1 0 49,3 0 0,3-7-6,-3 2 1,3-3 1,1-2 0,1 0-38,0 0 1,-1-2 36,1-3 0,0 2-29,0-7 1,-6 0 8,1-4 0,0-1-4,5 0 1,-6 0-4,1 1 1,-2-6 12,2 1 1,2-1-34,-7 5 23,6 1-1,-9-1 4,11 0-16,-12 7 23,6 1 0,-7 9-6,0 3 1,0-2 6,0 7 1,0 0-6,0 5 1,0-1 3,0 1 0,1 5 1,4-1 0,-3 1-3,3-6 0,-2-1 17,2-3 0,2 3-2,2-3 1,4-2 3,-3 2 0,3-7-7,2 2 0,5-3 2,-1-2 1,1 0 6,-5 0 0,-1 0 0,1 0 1,0 0 9,-1 0 1,1 0 3,0 0 1,-1-5 3,1 0 1,-5-5 24,0 5 1,0-1 21,4 1-64,1-3 0,0-2-1,-1 0 1,-4 0 14,0-4 0,0 1-30,4 3 1,-4-3 24,0 3 1,-7-3-17,2-2 0,2 1 12,-2-1 1,0 0 31,-5 0 1,0 6-28,0-1-7,0 0-89,0-5 90,0 1 1,-2 5-34,-3 5 0,2 2 39,-7 2-65,0 6 1,-5 3 33,1 5 1,4 6-23,0 0 1,2-1 16,-2-4 1,-1 1 0,6 4 1,0-4 2,5 4 0,0-4 0,0-1 0,0-1 0,0 1 0,0 0 0,0 0 0,0-1 0,2-6 0,2-3-21,5 3 0,5-4-28,1 6 1,0-7 41,-1 2 0,6-4 11,0-1 0,4-1-15,-4-4 0,6 3 45,-2-3 0,-2-1-42,-3 1 1,2-2 41,-1 2 1,5-1-36,-6-4 1,1-3 83,-6 3 1,1 2-36,0-2 1,-5 0-28,-1-4 1,0 4-46,0 0 72,4 0-69,-4-4 1,-1-1 45,-3 0-71,3 7 20,-7-5 1,8 6-31,-4-2 20,-4 2 23,6 7-35,-7 0 1,0 7 8,0 2 1,0 1 20,0 5 0,0-4-2,0 9 0,0-9-7,0-1 0,1 0-28,4 5 36,-3-1 0,6-1-21,-3-3 20,-3 3 0,11-11-1,-4 3 1,0-3 27,0-2 1,-4 0-28,5 0 1,0 0 66,5 0 1,-2-2-59,-4-3 0,5-2 109,-5-2 0,4-4-53,2 3 1,-5-3-33,0-2 1,-2-5 54,2 1 1,3-1-45,-3 6 0,-2-1 16,1 0 0,-5 0 21,1 1-72,3-1 2,-7 0-6,13 1 53,-13 5-11,6 3-19,-7 6-19,0 6 1,0 3-15,0 5 1,0 1-7,0 0 0,0-1 15,0 1 1,0 0 15,0 0 0,0-1-159,0 1 1,0 0 77,0-1 0,0 1 56,0 0 1,0-5 33,0-1 1,0-4-27,0 5 1,6-5 42,4 5 1,-2-7-37,2 2 0,0-3 44,4-2 1,-4 0-30,0 0 1,0-2 16,5-3 1,-2 2-15,-4-7 0,4 5-3,-3-5 0,-2 7 76,2-2-60,0-3 38,5 0 0,-1 0-41,1 3 1,0-2 5,0 2 1,-6-5 23,1 6-24,0-8 1,5 6-45,-1-4 1,-4-2 37,0 7 0,-5-6-22,5 1 16,-1-3 1,5-2 26,-5 1 0,3-6-26,-7 1 1,4-1 43,-4 5 0,5-1-40,-5-4 0,0 9 2,-5-4 0,0 4-40,0-4 0,0 5 21,0 0-131,0 7 137,0-10 0,-7 11-39,-2-2 1,-4 8 21,-2 6 0,5 2-92,0-2 0,0 3 76,-4-4 0,4 9 19,0 2 1,7 0 114,-2-6-126,3 1 1,2 0 104,0-1 1,0-4-24,0 0-8,0-7 0,2 4-43,3-7 0,-2 0 27,7 0-30,-7 0-9,10 0 0,-9 0-33,5 0 34,-5 0-165,2-7 154,-6 6-166,7-6 139,-6 7-289,6 0 291,-7 7-338,0-6 328,0 6 0,0-20 0,0-4 0</inkml:trace>
  <inkml:trace contextRef="#ctx0" brushRef="#br0" timeOffset="3019">4013 58 7274,'0'14'-196,"0"-5"0,1 2 350,4-6 10,-3 6-90,5-2 0,-7 0-10,0 1 0,0-5 27,0 5 1,0-5-1,0 5 0,0-1 88,0 6-111,0 0 0,0-5 13,0-1 0,0 1 1,0 5 1,4 0-17,1-1 0,2 1 24,-2 0 1,-2-1-94,7 1 0,0-2 78,4-3 1,1 1-125,0-6 0,-1 5 10,1-5 0,0 1-80,0-1 1,1-3-151,3 3 0,-2-3 80,2-2 1,-2-2-292,-3-3 1,-1 2 479,-3-7 0,10 0 0,-4-5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9T12:28:20.627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3720 1529 6458,'-10'5'150,"0"0"-63,-1-2 0,-2-1-46,-2-2 1,0 2 12,1 3 1,-3-4-6,-2 4 0,-4-3 5,-7-2 0,1 5-12,0 0 1,-9 0 10,-6-5 0,-3 0-55,-12 0 0,2 1 43,-12 4 0,7-3-68,-2 3 0,4-4 58,1-1 1,0 0-78,0 0 0,2 0 67,3 0 0,-3 0-59,3 0 0,-3 0 30,-2 0 0,2 0 1,3 0 0,4 0 0,6 0 1,-7 5 0,-3 0 1,-3 5 3,-2-5 0,-9 5 0,-1-6 0,-5 6 1,11-5 1,4 5-1,5-5 0,2 5 38,-2-5 1,-5 4 3,0-4 1,0 0 5,-4-5 1,4 0-9,5 0 0,-1 0-18,6 0 0,6 0-28,9 0 1,-2 0 28,2 0 1,-1 0-24,6 0 0,-1 0 22,1 0 0,-5 0-110,-1 0 1,-4 0 58,5 0 1,-2 0-12,2 0 1,3 0 9,-4 0 1,4 0 12,2 0 1,1 5 56,4 0 1,1 0-54,3-5 0,9 0 52,-4 0-49,4 0-123,3 0 130,1 0 4,20 0 0,3-7 0,14-1 0</inkml:trace>
  <inkml:trace contextRef="#ctx0" brushRef="#br0" timeOffset="3375">2426 780 7569,'0'8'-1202,"0"-2"1042,0-6 234,7 0 0,1 0 15,7 0-70,-7 0 0,5 0 42,-3 0 1,3 0-31,1 0 1,6 0 37,0 0 0,-1-1-33,-4-4 1,1 2 31,4-7 0,-4 5-23,4-5 0,1 5-20,-1-5 0,-1 1-1,-4-6 0,-5 5-4,0 0 0,-6 1-13,6-6-11,-6 0-40,2 0 1,-8 7 59,-2 3 1,-10-1-115,-5 1 1,-6 0 100,6 5 0,-7 0-63,1 0 0,2 5-3,-1 0 1,4 1-17,-4-1 0,6-3 22,-2 3 0,5 3 21,6 2 1,-4-2 48,3 2 1,3 0-50,2 4 0,4-4 81,1 0 0,0 0-65,0 4 0,6-4 76,4 0 1,10-5-48,4 5 0,-1-7 5,1 2 1,-1 1 16,2-1 1,3 0-24,-4-5 0,-3 0 32,-1 0 0,1 0-29,-1 0 0,-1 0 3,-4 0 1,0 0-2,-1 0 1,1-5-7,0 0 1,0-6 9,-1 1 1,6-1-2,-1 1 1,1-3 14,-5 3 0,-2-3-16,-3-2 1,3 1 10,-4-1 1,-2 5 3,-2 0-38,-3 0 44,-2 2-60,-7-5 0,-1 12 9,-7-4 1,0 3-8,1 2 0,1 2-43,3 3 0,-3-2 58,3 7 0,2-5-81,-2 4 73,7 1 0,-9 5-5,7 0 1,1-1-2,4 1 1,0-5-25,0 0 32,0-1 1,6 6 5,4 0 0,3-7 21,2-3 0,1-2-28,4 2 0,1-3 33,3 3 0,4-4-27,-3-1 0,-3-1 86,3-4 1,-1 1-77,6-5 0,-6-1 43,1-5 1,-6 5-15,6 0 0,-7 1-1,1-6 1,-2 2-22,-2 3 0,-1-3 15,1 3 0,-2 2-32,-3-2 45,3 7-41,-5-4 13,0 7 1,-1 7-23,-7 3 0,0 3 11,0 2 1,0-1-2,0 1 0,1 0 1,4-1 0,2-4 5,3 0 1,3-5-6,-4 5 1,9-7 3,2 2 0,5-4 30,-6-1 0,12 0-29,-1 0 0,2-6-41,-2-4 0,4 2-29,0-2 1,2 5-118,-2-5 1,-3 6 183,4-6 0,-4 0 0,-2-5 0</inkml:trace>
  <inkml:trace contextRef="#ctx0" brushRef="#br0" timeOffset="6470">4322 677 7569,'9'0'-1095,"-1"0"963,-3 0 478,-4 0-288,12 0 1,-6-2 11,3-3 0,3-1-190,-3-4 155,3-3 1,-4 5-40,1-7 1,0 5 44,5 0 1,4 1-78,1-6 1,4 5 65,-4 0 1,5 7-80,-6-2 0,6-1 58,-6 1 1,1 0-18,-5 5 0,-6 6 0,1 4 1,-7 5-2,2 5 1,-5 2-22,-5 8 1,-4 1 25,-11 3 1,-3-3-108,-6 3 0,-1-3 60,1-1 1,0-6-227,-1 1 277,1-7 0,6 3 0,2-6 0</inkml:trace>
  <inkml:trace contextRef="#ctx0" brushRef="#br0" timeOffset="6796">4881 15 7569,'15'0'-458,"-7"-6"416,5 4 1,-10-4-211,7 6 265,-7 0 0,5 0 36,-3 0 1,-3 1 82,3 4-199,-3 3 48,-2 7 0,0 5 35,0-1 26,-7 7 0,4-1-34,-7 9 0,0-3 29,-5 4 0,6 2-90,-1 2 0,0 4 83,-5 1 1,1-2-190,-1-2 1,5 0 54,0-5 0,5-1-85,-4-5 0,5-1-103,-1-3 292,4-11 0,1 6 0,0-4 0</inkml:trace>
  <inkml:trace contextRef="#ctx0" brushRef="#br0" timeOffset="7011">5248 206 6723,'0'9'-92,"-6"2"223,-4-6 0,-5 5-96,-4-5 0,1 1-89,-7-1 1,6-3 83,-6 3 1,6-4-329,-6-1 298,7 7 0,-10 1 0,6 7 0</inkml:trace>
  <inkml:trace contextRef="#ctx0" brushRef="#br0" timeOffset="8169">4852 662 7569,'14'15'-1177,"1"-7"905,0-1 505,-1-7-111,1 0 1,-5 0-86,0 0 1,0-5 2,4 0 0,1-7 7,0 3-15,-1 2 1,1-4-2,0 6 1,-1-5 2,1 5 1,-5 0-18,0 5 0,0 0 22,4 0 1,1 0-10,0 0 35,-1 0-31,1 7 1,-5 1-3,0 6 0,-7 1-76,2 0 1,-5 0 37,-5-1 1,2 3-7,-7 2 1,5-2-69,-5 2 1,5-3 86,-5-1-53,7 0 0,-3 0 31,6-1 1,0-4-36,0 0 1,0-5 40,0 5 6,0-7 1,6 3 17,4-6 1,10-1 4,4-4 1,-1-3 66,1-7 1,-4 2-51,4 3 0,-6-5 56,2 1 0,-4-1-68,-1-5 1,0 4 1,-1 1 1,-4 1-18,0-1 1,0 0 3,5 1-17,-1-1 0,-4 2-28,0 3-3,-7-3 1,5 11 39,-3-3-25,-3 4 1,4 2 18,-6 4 1,0-1-52,0 5 1,0 1 22,0 5 0,0 0-33,0-1 21,0 1 1,-1 0 22,-4-1 0,3 1-96,-3 0 85,4-1 0,1 1-68,0 0 37,0-7 102,0-1-40,0-7 0,6 0 5,4 0 0,3 0-5,2 0 0,-1-7 7,1-3 1,0 2-4,0-2 1,4 2-5,1-2 0,-1-1 33,-4 6 0,0-6-33,-1 1 1,1 3 22,0 2 1,0-1 3,-1 1 4,1 0-17,0 5-8,-1 0 0,-4 6-82,0 4 80,-7 3 1,4 2-55,-7 0 1,0-1 44,0 1 0,0 0-49,0 0 1,0-6 24,0 1-8,0-7 31,0 4 0,6-7 21,4 0 1,2-7-27,-3-2 1,4 0 37,-3 0-31,3 5 12,2-9-7,0 12 1,-6-6 4,1 7-6,-6 0 1,4 2 4,-3 3-9,-4-4 5,6 12-6,-1-4 0,-4 0 6,3 1-9,3-7 13,0 4 1,7-7 9,0 0 12,-1 0 0,1-5-26,0 0 0,-1-5-4,1 5 1,-2-1 6,-3 1 1,3 3-14,-3-3 0,-2 4 22,2 1-24,0 0 1,4 0 16,1 0 1,-5 0-2,0 0 0,-1 0 4,6 0 0,0 5 0,-1 0 1,1 0 0,0-5 1,0 0-5,-1 0 0,3 0 22,2 0 1,-3 0-19,4 0 0,-4 0 8,-1 0 0,-2-7 5,-3-3 1,3-1 1,-3 1 1,1-3-2,-1 3 0,2-3 29,-8-2-9,1 1-24,-5-1 0,-1 2-48,-4 3 1,-3 4 44,-7 6 1,-6-5-54,-4 0 1,2 0-3,-1 5 1,4 0-108,-4 0 1,4 1 57,-4 4 1,4-1-129,-4 5 1,6 1-36,-2 5 0,4 0 247,1-1 0,0 8 0,1 0 0</inkml:trace>
  <inkml:trace contextRef="#ctx0" brushRef="#br0" timeOffset="8387">6366 912 7569,'27'-5'0,"-2"0"0,-2-5-772,-4 6 545,-2-1 0,4 5 18,-6 0 238,-1 0 1,-4 0 32,0 0 0,-2 1-24,2 4 1,1 3-8,-6 7 1,0 1 7,-5 4 0,0 0-46,0 9 1,0-3 46,0 8 0,-6 4-48,-4 1 1,-8 4 26,-2 1 1,-1 0-4,1 0 0,-2-7-43,-8-2 0,1-4-5,-1-2 0,-1-6-294,-3-3 326,3-4 0,-5-1 0,7-1 0</inkml:trace>
  <inkml:trace contextRef="#ctx0" brushRef="#br0" timeOffset="8611">5822 324 7569,'8'8'784,"-2"5"-412,-6-11-42,7 4-67,-5-6-532,4 0 1,-19 0 0,-3 0 0</inkml:trace>
  <inkml:trace contextRef="#ctx0" brushRef="#br0" timeOffset="17292">4999 1632 7569,'-2'36'0,"-3"3"0,-1 4-519,-4 1 381,-3 7 0,5 6 6,-7 6 105,0 1 0,0 2 94,1 2-2356,-1 4 2249,0 15 1,-4 4 48,9-38 1,0 2 0,-1-2 0,1 0-95,0 3 1,0 1 0,2 2 0,0 2 91,-2 5 1,0 1-1,0 2 1,-1 1 5,1 3 1,1 1-1,-4 2 1,1 1-22,2 1 1,0 1-1,-2 1 1,-2 0-132,2 1 0,0 0 1,-2-3-1,0 0 139,0 1 1,-1-1-1,0-4 1,0-1 6,1-2 0,-1 0 0,-2 4 0,-2-1-17,0-5 1,-1-1 0,-1 6 0,-1-1 8,0-2 0,0 0 0,0 2 0,0 0-2,0 0 1,0 1 0,-2 4 0,-1 0-1,0 0 1,1 1 0,-1 4-1,-1 1 4,2-1 1,-1 0-1,0 1 1,-2-1-6,-2 2 0,-1 1 0,-1 2 0,-1-1 4,0-3 0,0-1 1,2-3-1,1 0-2,1-2 0,2 1 0,5-5 0,1-1 1,0-4 1,1-1-1,3-3 1,1-1-119,2-7 0,2-2 1,0-2-1,0-3 105,-3 43 1,-1-9 290,0-6 1,6-1-334,-1 1 0,5-3 46,-5 4 0,5-6 256,-5-4 1,5 1-265,-4-6 0,4 0-119,-5-6 0,7-4 137,-2 0 0,3-10 0,-1 5 0,-7 4 0,-6 2 0</inkml:trace>
  <inkml:trace contextRef="#ctx0" brushRef="#br0" timeOffset="17716">3808 8761 6356,'-8'7'18,"-5"1"100,3 7 0,-10 6-50,-4 3 0,-4 4-29,-1 2 0,-1 6-54,1 3 1,0-2 51,-1 3 1,1-1-41,-1 5 0,1 0 40,0 0 0,-1-8-92,1-7 1,4-1 61,1-8 1,4-7-6,-4-8 0,1-4 7,-2-1 0,2-8-1,4-7 0,2-11-48,-2-8 0,-2-8 47,1-3 0,-6 1-7,1-5 0,-2-3 0,-3 0 0</inkml:trace>
  <inkml:trace contextRef="#ctx0" brushRef="#br0" timeOffset="19678">104 10114 7569,'0'14'-227,"-2"1"-10,-3 0 0,2-5 62,-7-1 181,7 1 0,-10 5-21,3 0 0,2-1 71,-2 1-45,7 0 0,-9-1 14,8 1 0,-3-2-3,2-3 0,3 3 21,-2-3 0,2-2-2,2 2 1,0-5 7,0 4 0,2-4-19,2 5 0,3-5-10,3 5 1,3-5 12,-3 5 0,-2-7 12,2 2 1,-1-4-22,6-1 1,5 0-4,-1 0 0,1 0 11,-5 0 0,-1-6-5,1-4 0,0 2-3,-1-2 0,1 0 5,0-4 0,-2-1-34,-3 0 0,3-4 31,-3-1 1,1 0-14,-1 6 1,3-1 27,-3 0 1,-2 1 1,2-1 0,-7 5-26,2 0 0,-2 7 18,2-2-53,-3 3-103,4 2 79,-6 7-58,0 1 0,0 7 43,0 0 0,-5-6 2,0 1 33,0 0 1,5 5 9,0-1 1,2-5 21,3-5 0,-2 3-34,7-2 1,-5 5-13,5-5 1,-5-1 29,4-4 1,-4 0 6,5 0 0,-5 0 2,5 0-2,-7 0 0,8-1 12,-6-4 0,5 2-22,-5-7 1,5 5 66,-5-5 0,6 0-59,-1-4 1,3 4 61,2 0 1,-5 0-52,-1-4 1,1 1 12,5 3 1,-5-3 7,-1 3 1,1 2 4,5-2 0,-5 5-12,0-5 1,-7 5 21,2-5-98,3 7 92,-6-3-213,4-1 178,-6 6 1,0-4-142,0 10 0,0 3 66,0 6 0,-2-2 28,-2 3 1,2-9 7,-3 9 0,3-4 14,2 4 1,0 0 60,0-1 1,0 1-76,0 0 1,2-6 75,3 1 1,-2-5-55,7 5 1,0-7 49,4 2 0,1-3-11,0-2 0,0 0 0,-1 0 1,1-5-9,0 0 0,1-6 1,4 1 0,-9-3-17,4-2 0,-4 0 9,4 1 1,0-6-8,-1 0 0,1-1 8,0 2 0,-1-4 31,1-7 0,0 1 2,-1-1 0,1-4 6,0 0 0,0-2-37,-1 2 1,1 3 1,0-4 1,-1 4-44,1 2 0,-5 1 50,0 4 0,-2-3-68,2 8 1,1-6 55,-6 6 1,1 4-213,-1 5 148,-3 7-18,5-3-118,-7 6 163,0 6 0,-2 7-93,-3 7 1,-3 6 79,-7-2 0,5 4-59,1 1 0,-1 7 45,-5 4 1,2 0-13,3 0 0,-3 7 21,3-3 0,-1 2-6,1-7 1,-1 2 30,6-7 0,-2-1 17,2-9 1,4-2 119,-4-8-168,3 1 185,2-7-148,0-1 1,7-19 128,2-2 1,6-13-26,5-2 0,-2-2 44,6-8 1,1 1-73,4-1 0,5-3 10,1 2 1,6 4-45,-2 2 1,3 3 29,2 2 1,-6 1-146,-4 3 0,-4 4 71,-6 6 14,-3 7 0,1-5 0,0 5 0</inkml:trace>
  <inkml:trace contextRef="#ctx0" brushRef="#br0" timeOffset="19926">633 9246 7569,'0'15'168,"0"-5"429,0 0-427,0-7-218,0 4 0,0-7 1</inkml:trace>
  <inkml:trace contextRef="#ctx0" brushRef="#br0" timeOffset="20679">1515 10217 6461,'-15'0'273,"1"4"-217,-1 1 0,-1 7-32,-4-2 0,4 3-36,-4 1 1,4 1 33,1 0 0,0-1-53,1 1 1,-1-2 29,0-3 0,5 3-6,1-3 1,5-2-38,-1 2 48,4 0 8,1-2 1,6 3-13,4-6 1,8 0 29,2-5 0,6-5-25,-2 0 0,4-6 97,1 1 1,1-8-41,-1-2 0,-1 1 9,-4 4 0,-2-4 84,-8-1 0,-4-1-106,0 1 1,-7 4 119,2-4 0,2 4-60,-2 1 0,0 0-114,-5 1 81,-7-1 1,-1 5-192,-7 0 1,-1 7-18,-4-2 1,2 10-117,-6 5 248,-1 3 0,-4 2 0,-1-1 0</inkml:trace>
  <inkml:trace contextRef="#ctx0" brushRef="#br0" timeOffset="20993">1912 9511 7569,'23'-8'-407,"-2"-4"1,-6 8 233,-1 0 1,-4-2 79,0 1 0,-5 0 561,5 5-96,-7 0-247,3 0-82,-6 6 0,-6 8 0,-4 5 1,-3 7-27,-2-1 1,1 7 22,-1 3 0,-5 7-72,1 2 0,-3 2 71,3 8 0,1 1-108,-7 9 1,7-5 86,-1 0 1,3-2-121,1-8 0,2-2-158,3-8 1,-1 2 95,6-6 0,0-8-8,5-7 1,0-4 171,0-1 0,0 0 0,0-1 0</inkml:trace>
  <inkml:trace contextRef="#ctx0" brushRef="#br0" timeOffset="23397">2000 10217 7569,'23'-2'-574,"-4"-3"478,4 3 0,-6-11 0,2 5 77,-2 0 0,-3-5 107,1 3 0,-2 2-114,-3-2 0,3 2 99,-3-2 0,-2-1-57,2 6 48,-7 0 1,5 5-114,-3 0-17,-3 0 1,4 8 95,-6 7 0,0 0-76,0 4 0,0 2 63,0-1 1,0 4-31,0-4 0,0 1 16,0-1 1,0-4-28,0 4 1,0-9 18,0-1 8,0 0 1,0 0 9,0-1-9,0-5-6,7 2 1,1-6 3,7 0 1,-1-1 16,1-4 0,0 1-16,-1-5 1,6-1 53,0-5 0,-1 5-39,-4 1 0,4-3 2,1-7 0,1 2 58,-1-2 1,-4 2-56,4 3 1,-9-1 22,-1 0 1,-2 0-17,2 1 1,1 4-56,-6 0 0,2 7 79,-2-2-93,-4 3-257,6 2 210,-7 7 1,0 1 65,0 7 0,-2 4-77,-3 1 0,4 0 58,-4-6 0,-2 6 8,2-1 1,1 1-19,4-5 1,0-1 91,0 1-44,6 0 0,2-2 17,7-3 0,0-4 23,-1-6 0,1 0-51,0 0 0,4-1 77,1-4 1,0-3-63,-6-7 0,1 0 104,0 0 0,-1 1-90,1-1 0,0-1 24,-1-4 0,-4 4-12,0-4 1,-2 4-5,2 1 0,1 5-49,-6 1 0,5 4 76,-5-5-80,0 7 40,-5-4 0,0 9-120,0 3 0,0 3 107,0 6 1,0 1-109,0 0 35,0 0 29,0 6 0,0-5 14,0 4 2,0-4 1,2-1 55,2-1 0,0-4-75,6 0 92,-1-7 0,6 9-53,0-7 0,4 0 93,1-5 0,0 0-68,-6 0 0,3 0 7,2 0 0,-2-5 33,2 0 1,2-7-34,-1 3 0,4 0 29,-4 0 1,5-1-26,-6-5 0,6 0 55,-6 1 0,6-3-51,-6-2 1,6-4 63,-6-7 1,3-4 12,-3 0 1,-2-7-62,2 2 0,-4-2-13,-5 2 0,1-2 26,-6 7 0,5-1-102,-5 6 0,5 4 93,-6 1 0,1 11-277,-5-2 165,0 4-230,0 3 84,-6 1 178,-2 7 0,-2 2-4,0 3 0,5 1-6,-5 4 1,5 3 6,-4-3 0,4 9-7,-5 6 1,5 3 10,-5 1 0,2 2 4,-2 3 0,-3 4 5,3 6 0,2 0-5,-2 0 0,1-1-1,-6-4 1,5-1-17,0-4 0,2-3 14,-2 3 0,-1-9-5,6-6-27,-6 4 163,9-7-125,-5-1 1,7-10 37,0-10 0,7-8 20,3-7 0,3-6 11,2 2 1,1 1 14,3-2 0,-2 7-48,2-1 1,-2-2 17,-3 1 1,1 5-10,0 6 0,0 4 70,-1-5-71,7 7 0,-4-4-7,2 7 1,-4 2-12,-5 3 1,-2 1 15,-3 4 1,-3 3-49,2-3 1,-2-2 60,-2 2-77,0 0 0,0 4 49,0 1 1,-2-2-67,-2-3 1,0 3 53,-5-3 0,-1 1-51,-5-1 1,5 3-25,0-3 1,6-2 60,-6 2 1,5-7-53,-5 2 43,7 3 1,-4-5 35,7 7-67,0-7 71,0 10 0,0-4-35,0 5 1,2-1 45,3-3 0,-2 3 36,7-3 0,0-2-64,4 2 0,1-5 107,0 5 0,1-7-95,4 2 0,-4-3 33,4-2 0,1-7-20,-2-3 1,8-3 22,-3-2 0,-1-4-10,1-1 1,-4-6 14,4 2 1,1-11 29,4-4 0,-4-3-23,-1-2 1,-1-10 7,2 0 1,1-12-25,-7 8 1,1 0-94,-5 5 0,-2 2 95,-3 2 0,1 2-170,-6 12 1,0 1 92,-5 5 1,0 6-122,0 3-91,0 10 213,0-3 1,-2 13 63,-3 0 0,2 7-70,-7 8 0,5 4 84,-4 1 1,4 6-70,-5-2 0,2 4 1,-2 1 0,-3 7 14,3 4 1,-3 4-83,-2 5 1,1 8 79,-1 7 0,0-6-8,0-4 1,1-5 35,-1 5 0,5-8-45,0-2 0,2-3 47,-1-12 1,2 2-61,7-11 102,0-1-65,0-10 1,2-4 28,3-10 1,3-8 186,6-7-207,8-6 1,-4 3-1,4-8 98,0-3 0,2 7-82,-4-2 0,-1 5 15,-4-1 0,5 4-15,-1 6 1,1 0 15,-5 1 5,-1 6 1,1-4-67,0 7 0,-1 0 22,1 5 0,-5 2-11,0 3 0,-7 3-52,2 7 78,-4 6-9,-1-5 1,0 10-16,0-6 1,0 5 12,0-6 1,0 1-10,0-6 1,-4 1 5,-1 0 0,-2-2 5,2-3-13,-3 3 0,-2-12-1,0 4 0,6 2-116,-6-2 120,7 0 0,-6-5-77,4 0 52,4 0 46,-6 0-57,7 6 58,0-4 0,0 6-10,0-3 0,5-2 7,0 7 1,7-5 8,-3 5 0,-1-5-19,2 4 1,2 0 113,7 0-106,-2-2-4,4-1 0,-6-4 60,-1 3 1,1-3-50,0-2 0,4 0 61,1 0 1,-1-2-53,-4-3 0,0-3 4,0-7 0,-1-4 26,1-1 1,-2-6-21,-3 1 1,3 2 4,-3-1-18,-4 6 0,6-3 0,-7 6-105,-2 0 110,5 1 0,-6 4-87,3 0 1,-2 7 22,2-2 1,-4 5-5,4 5 0,-3-2-52,-2 7 1,0 1 44,0 9 1,0-4 2,0 4 0,0-2 14,0 1 0,5-2 44,0 2 0,1-4-47,-1-5 0,-2 3 48,7-3 0,-2-2-11,2 2 1,3-7 11,-3 2 1,3-4 1,2-1 1,-1-1-22,1-4 0,0-3 16,0-7 0,-2 0-14,-4 1 0,4-1 32,-3 0-29,3 1 1,0-1 39,-3 0 1,-2 7-26,-3 3 1,-1-1 2,5 1 0,-4 0-15,5 5 0,-5 1 9,5 4 0,-7 3-72,2 7 68,3 0-3,-6-7 1,11 5-25,-3-3 0,-2 1 19,2-1 0,-6 2-5,6-8 0,0 1-1,5-5 1,-1 0-2,1 0 1,0 0 8,0 0 1,1 0-7,3 0 1,-7 0 13,3 0-11,-4 0 0,4 0 6,-1 0-6,1 0 1,0 0 1,0 0 0,-1 0-1,1 0 1,-5 2-1,0 3 0,-1-3 0,6 2 0,0-2 0,-1 3 8,1 0 1,0 0-8,-1-5 0,1-2 39,0-3 1,0 4-37,-1-4 1,1-2 3,0 2 0,-6-1 2,1 1 1,0 2-2,5-7 1,-1 5 40,1-5 1,0 0-38,0-4 0,-1-3 31,1-2 0,-5 2-26,0-2 1,-7 2 65,2 3 0,1-1-55,-1 0 0,-2 2-86,-7 3 0,-5 4 8,-5 6 0,-3 0 17,-2 0 0,-2 0-122,-4 0 1,-1 5 43,6 0 0,-6 6-152,2-1 1,1 1-89,-2-1 350,7 3 0,-3-5 0,6 7 0</inkml:trace>
  <inkml:trace contextRef="#ctx0" brushRef="#br0" timeOffset="23620">5410 10305 7569,'15'6'-178,"0"2"50,-1 7 1,1-2 35,0-3 0,-6 8 90,1-3 1,0 4-16,5 1 0,-5-2 104,-1 6 1,0-1-128,0 2 0,4 4 65,-3 1 1,-3-1-70,-2 5 0,-4 2 54,-1-2 1,-3 7-25,-7-2 1,0 4 0,-9 1 1,-2-6 27,1-4 1,-6 2-125,1-2 1,-2-1 27,-3-9 81,-6-2 0,5-8 0,-5 1 0</inkml:trace>
  <inkml:trace contextRef="#ctx0" brushRef="#br0" timeOffset="23804">4572 9702 7569,'9'0'433,"4"0"-610,-4 0 112,-2 0 518,6 0-1102,-11 0 649,4 0 0,1 7 0,1 1 0</inkml:trace>
  <inkml:trace contextRef="#ctx0" brushRef="#br0" timeOffset="24906">6322 10466 7569,'8'7'-550,"5"-5"518,-12 4 489,6-6-88,-1 0-165,-4 0-145,5 0 1,-19 0-110,-3 0 1,2 0 81,4 0 0,-6 0-94,-5 0 0,-4 0 90,4 0 0,-6 2-73,2 3 1,1-4 64,-2 4 1,2 2-72,-1-2 1,1 0 40,3-5 0,4 0-8,-4 0 1,4 0-7,1 0 1,6 0 17,-1 0 1,2-2 4,-2-3 0,-2 2-8,8-7 1,-6 0 74,5-5 1,0 1-69,5-1 1,0 0 49,0 1 0,0-6-15,0 0 1,0-4 0,0 4 0,0-1 1,0 2 0,0-3-10,0-2 0,5-4-32,0 4 0,0-4 31,-5-2 0,1 1-54,4 0 1,-3-6 41,3 1 0,-2-5-36,2 4 0,-3 0 14,2 0 0,3 4-5,-2-3 1,1 5-99,-1 4 1,-3-1 101,3 6 0,-2 1-13,2 4 1,-3 5-16,3 0 42,3 7 0,-5-8-50,7 6 90,-7 0-61,10 5 0,-10 5 47,7 0 0,-7 1 45,2-1-71,-3-3 57,4 4 1,-2-1-47,6 0 64,-7 0-65,10-5 0,-7-2 15,4-3 1,3 4 22,-3-4 0,3-2 5,2 3 1,0-1 64,-1 5 0,6-5-85,-1 0 1,3 0-48,-3 5 0,-2-5 55,2 0 1,2-1-239,-1 1 0,0 3 75,-6-3 0,1 4-580,0 1 699,-7 0 0,5 6 0,-5 2 0</inkml:trace>
  <inkml:trace contextRef="#ctx0" brushRef="#br0" timeOffset="25907">6674 10452 7569,'8'0'-243,"-1"-2"1,-5-1 344,3-2 163,-4 0-138,12-1 0,-9 4 12,5-3 0,-4 3 10,5 2-1,-7 0-64,10 0 0,-4 2-27,5 3 0,-4-3 46,0 2 1,0-2-103,4-2 0,1 0 81,0 0 0,1 0-106,4 0 0,-4 0 57,4 0 1,-4 0-79,-1 0 1,-1 0 10,1 0 1,0 0 33,-1 0 0,-4-2-30,0-2 0,-5 2 66,5-3-62,-7 3 0,5 2 46,-3 0-32,-3 0-5,4 0 4,-6-6 1,2 4-17,3-3-127,-4 4 140,6-6-18,-7 5 4,0-11 59,-7 5-47,6-6 1,-6-1 54,7 0 0,0 0 4,0 1 1,0-1 12,0 0 0,0-4 46,0-1 0,0-6-77,0 2 1,0-9-19,0-1 0,2-7 23,3 2 1,-4-4-57,4-1 1,-3 5 51,-2 0 1,0 4-119,0-4 1,0 6 63,0-1 0,0 8-18,0 1 1,0 8-85,0-3 0,0-1-13,0 1 60,0 1 0,0 4 34,0 0 0,0 0 30,0 1 0,0 4-38,0 0 1,0 0 98,0-4-55,0-1 15,0 0-14,0 1-18,0-1 4,0 7-2,0 1 60,0 7-22,-7 0 56,6 0-64,-6 0 61,1 0 1,2 0-56,-5 0 1,4 2 25,-5 3 1,0 1-18,-5 4 0,1 1-2,-1-6 0,-1 5-29,-4-5 1,4 2-69,-4-3 1,2-2-724,-1 3 807,2-3 0,-11 4 0,6 2 0</inkml:trace>
  <inkml:trace contextRef="#ctx0" brushRef="#br0" timeOffset="54664">824 412 7520,'-5'10'137,"0"0"1,-5 5-122,6 4 1,-8 6-1,2-6 1,2 7-6,-2-1 1,5 3-41,-4 1 0,4-4 68,-5-1 0,7-6-64,-2 2 0,2-4 47,-2-1 1,3-6-99,-3 1 88,-3-6-14,0 2 1,-7-6 46,0 0 0,1-6 0,-1-4 1,0-5-37,1-5 1,-6 2 4,0-6 0,-1-1 42,2-4 0,2 0-23,-2-1 0,2 3-33,3 2 0,-1-3 0,0 5 0</inkml:trace>
  <inkml:trace contextRef="#ctx0" brushRef="#br0" timeOffset="55223">1162 559 6629,'0'-8'-559,"0"2"1016,0 6-242,-6 0-178,-3 6 1,-5 2 11,-1 7 0,5-2-6,0-3 1,2 8-71,-2-3 0,2 2 42,3-2 0,4 5-21,-4-1 1,3 1 30,2-5 0,0 4 7,0 1 1,2-2 6,3-8 1,1 3-22,4-4 0,3-2 47,-3-2 0,3-3-38,2-2 0,4 0 51,1 0 0,0 0-37,-6 0 0,6-2-1,-1-3 1,1-3 1,-5-7 1,-1 0 32,1 1 0,-2-6 67,-3 1 0,-3-8-93,-7 3 1,0-4-7,0-1 0,-2 6 17,-3 3 1,-5 1-64,-9 4 0,2-1-42,-2 11 1,-3 0-191,3 5 0,-6 2 190,6 2 1,-2 5-324,1 5 1,5 6-133,1-1 1,-1 3 499,5-3 0,3-2 0,1 4 0</inkml:trace>
  <inkml:trace contextRef="#ctx0" brushRef="#br0" timeOffset="55716">1353 603 7569,'15'-8'0,"-5"2"-115,0 6 0,-6-2-118,6-3 1,-5 4 131,5-4 202,-7 3 21,10 2-1,-11 0-214,4 0 143,1 0 0,-5 2 50,3 3-220,-4-4 156,-1 12 1,5-5 11,0 7 0,0 0 30,-5-1-138,0 1 1,5 0 86,0 0 1,1-1-68,-1 1 1,-2-5 58,7 0 0,-5-2-16,5 2 1,-5-4 11,5-6 0,-1 0-1,6 0 1,-5 0 15,0 0 0,-1-2-15,6-2 1,-5-5-29,0-5 0,-2-1 29,2 0 0,3 1-18,-3-1 1,-2 0 14,2 0 1,-2 6-60,1-1 39,5 7 0,-6-4 1,5 9-2,-3 3 1,1-2 6,-6 7 0,0-1-1,-5 6 1,5-5 1,0 0 0,0-5 0,-5 4 10,6-5 2,-4 9-11,11-12 88,-5 6-59,7-7 0,-1 0-20,1 0 0,0 0 6,-1 0 1,1 0-5,0 0 1,1 2-63,4 2 0,-2 0-69,6 6 1,-4-7-396,4 2 514,-6 3 0,17 0 0,-4 7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6T10:14:38.737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177 633 7597,'-2'-8'131,"-2"3"1,0 2-225,-6-2 165,1 3 1,-6-4-141,0 6 28,1 0 25,-1 0 0,0 4-23,0 1 0,6 5 79,-1-5 1,2 6-115,-2-1 0,-2 3 101,8 2-60,-1 0 0,5-1 37,0 1 1,1-2 29,4-3 0,3 1-26,7-6 0,1 0 4,4-5 1,-4 0 12,4 0 0,3 0 1,1 0 1,2-6 13,-1-4 0,3-3-21,-4-2 0,-1-6 74,2-4 0,-7 4-65,1 2 1,-4-3 111,-5 3 1,-4-1-63,-6 5 1,0 1-22,0-1 1,-1 5-152,-4 0 1,-5 7 89,-10-2 1,2 4-430,-6 1 1,6 5 186,-2-1 0,4 6 245,1-5 0,0 13 0,1-2 0</inkml:trace>
  <inkml:trace contextRef="#ctx0" brushRef="#br0" timeOffset="268">750 1 7569,'0'15'-598,"0"-1"353,0 1 0,0 0 202,0-1 1,0 1 416,0 0 1,-6-1-228,-4 1 0,2 1-149,-2 4 1,0-2-11,-4 7 1,-1-6 6,0 6 0,0-1-70,1 6 0,-1-1 22,0 0 1,1 1-114,-1-1 0,5 1 34,0-1 1,5-1-269,-4-4 400,5-3 0,-2 1 0,6 1 0</inkml:trace>
  <inkml:trace contextRef="#ctx0" brushRef="#br0" timeOffset="927">824 589 7569,'15'6'0,"-6"-4"-30,1 3 1,0-3 2,5-2 52,-1 0 0,6 0 47,0 0 1,-1-7 52,-4-3 1,4-3-89,1-2 0,0-4 46,-6-1 0,1 1-11,0 4 1,-7-1 1,-3-4 0,-4 9 2,-1-4 0,0 8-187,0-2 71,-6 5 1,-7-2-57,-7 6 1,-1 0 100,1 0 0,4 5-96,-4 0 0,2 6 103,-1-1 0,4 3-94,0 2 1,1-1 73,4 1 1,2 5-38,-2-1 0,7 6 23,-2-6 0,3 2 1,2-1 0,0-4-4,0 4 0,7-4 3,3-1 0,3-5 12,1 0 0,8-2-7,2 2 0,4-4 38,1-6 0,1 0-35,-1 0 1,0 0 72,1 0 0,2-6-21,-2-4 0,3-3 6,-9-2 1,-1 0-7,1 1 0,-6-3-20,2-2 1,-9 2 0,-1-2 0,-5 2 6,5 3 1,-7 4-48,2 0 0,-2 2 62,2-2-194,-3 4 69,4 6-15,-6 0-19,0 6 53,0 2 0,0 7 43,0 0 1,0-1-19,0 1 1,2 0 59,3 0 1,1-6-53,4 1 0,3-5 76,-3 5 0,3-7-20,2 2 0,4-3 11,1-2 1,0 0 39,-6 0 1,6-2-66,0-3 0,1 2 49,-2-7 0,-2 2-40,2-2 1,-2-3 68,-3 3 0,1-3-60,0-2 0,-2 1 49,-3-1 0,-4 0-4,-6 1 1,0-1 3,0 0 1,-1 5-86,-4 1 0,-8 5 57,-7-1 1,-1-1-107,1 1 0,2 0 62,-6 5 0,6 0-183,-2 0 1,4 5 54,1 0 0,0 6-273,1-1 0,1-2 25,3 2 372,3 0 0,1 5 0,-2-1 0</inkml:trace>
  <inkml:trace contextRef="#ctx0" brushRef="#br0" timeOffset="1394">1867 398 7012,'0'14'-413,"0"1"648,0 0 0,0 0-141,0-1 1,-1 6-7,-4-1 1,2 8-124,-7-3 95,0-3 0,0 7-62,0-3 1,2 2 66,-2 3 0,-3-6-103,4 1 0,0-6 62,0 6 0,4-7-95,-5 1 1,7-2 58,-2-3 0,3 1-162,2 0 1,0-5-237,0-1 222,0-5-239,0 2 427,7-6 0,1-6 0,7-2 0</inkml:trace>
  <inkml:trace contextRef="#ctx0" brushRef="#br0" timeOffset="2862">2132 324 7569,'8'7'-654,"-3"3"410,-3-4 0,-2 7 34,0-3 377,0 3 0,0 2-98,0-1 1,-5-4 73,0 0 0,0 0-113,5 5 0,-5-6 3,0 1 0,0 0-31,5 5 20,0-1 1,0 6-30,0 0 0,0-1 36,0-4 1,0 0-26,0-1 1,7-1 8,3-3 1,-2 2 13,2-8 1,4 1-10,6-5 1,4-1 11,-4-4 0,5-2-13,-6-3 1,6-6 5,-6 6 0,1-11 7,-5 6 1,-1-3-9,1 4 1,0-1 26,-1 0 0,-1 1-26,-3-1 1,3 0 2,-3 1 0,1-1 2,-1 0 1,-2 5-89,-3 1 69,-3 5-1,5-2-113,-7 6 26,0 6 0,0 2 67,0 7 0,0-5-16,0 0 0,0 0 14,0 4 1,0 1 2,0 0 0,0-1 24,0 1-43,0 0 34,6-1 0,-3-1-12,7-3 0,-5-2 50,5-3 0,-5-3-44,5 3 0,-6-3 23,6-2-18,0 0 1,5 0 27,-1 0 0,-4-5-6,0 0 1,-2-2 1,2 2 0,3 4 9,-3-4 0,3-2-21,2 2 1,-1-4 49,1 4 0,-5-7-46,0 2 0,-1 2-10,6-2 1,-2 1 16,-3-6 1,1 0 11,-6 1 0,5 4 14,-5 0 1,2 2 1,-3-2 1,-2-3-16,3 3 1,-3 2-5,-2-2 0,0 5-59,0-5 56,0 7 1,-2-8-55,-3 6 1,2 0 77,-7 5-154,0 0 1,-4 0 10,-1 0 1,5 0 18,0 0 1,5 5 14,-4 0 0,4 6 22,-5-1 0,7 8-4,-2 2 1,-2 1 3,2-2 0,0-1 0,5 7 0,0-6 11,0 6 1,0-7 2,0 1 0,0-2 48,0-2 1,2-2-52,3-4 0,3 0 50,7-5 0,-1-2-43,1 3 1,5-5 102,-1-5 0,7 2-86,-1-7 1,-2 0 56,1-4 0,-6-1-40,2 0 1,-4 0-1,-1 1 1,0-1-6,-1 0 0,1 1-2,0-1 0,-1 0-22,1 1 0,-5 0 43,0 5-88,-7-4 67,10 4-113,-11 1 101,4 2-78,-6 6 25,0 6 23,0 2 1,0 7 0,0 0 10,0 0 1,0-1 29,0 1 1,0-5-28,0 0 1,2-2 32,3 1 0,-2 0-28,7-4 0,-5-4 27,4 4 0,-4 2-12,5-2-1,0-1 0,5-4-4,-1 0 1,-4-1-1,0-4 1,0 3 1,4-11-3,1 3 1,-7 2 88,-3-2-84,3 1 0,-1-6 65,3 0 1,-2 2-17,-3 3-23,-4-3 1,8 7-16,-4-4 30,-4-3-93,6 11 82,-7-4-29,0 6-71,0 13 0,0-3 10,0 9 1,-2-2-11,-3-3 1,4 1 10,-4 0 0,3-1 5,2 1 61,0 0-68,0-1 84,0 1 0,7-7-47,2-3 1,-1-3 95,2-2 0,0-2-49,5-3 0,4-1-23,1-4 1,0-3 75,-6 3 1,1-1-64,0 1 1,-1-2 25,1 8 0,0-8-17,-1 2 1,1 2-1,0-2 0,0 1 1,-1-6 1,-4 5-12,0 0 1,-2 0 9,2-4 1,3 1-1,-3 3 1,-4-3-15,-1 3 1,-3 2 29,-2-2-73,0 0 1,0 0 67,0 1-120,0 5 0,0-4 21,0 3-16,-7 4 51,-1-6 1,-5 9 11,3 3 0,-3 3-20,3 7 0,2 1 15,-2 3 0,5-1-3,-4 7 1,4-2 1,-5 1 1,5 4 10,-5-3 1,7-3 4,-2 3 0,3-2-1,2 1 0,0-1 24,0-3 0,5-4-30,0 4 0,7-9 15,-3-1 1,0-5-11,0 5 0,3-7-74,7 2 1,-2 1 69,2-1 0,4 0-56,2-5 0,1 0 43,-2 0 23,11 0 0,-11 0 0,12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6T10:14:08.679"/>
    </inkml:context>
    <inkml:brush xml:id="br0">
      <inkml:brushProperty name="width" value="0.17143" units="cm"/>
      <inkml:brushProperty name="height" value="0.17143" units="cm"/>
      <inkml:brushProperty name="color" value="#66CC00"/>
    </inkml:brush>
    <inkml:brush xml:id="br1">
      <inkml:brushProperty name="width" value="0.17143" units="cm"/>
      <inkml:brushProperty name="height" value="0.17143" units="cm"/>
      <inkml:brushProperty name="color" value="#33CCFF"/>
    </inkml:brush>
    <inkml:brush xml:id="br2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7100 1588 6460,'-10'0'151,"1"0"-152,5 0 34,-9 0 1,5 0-5,-7 0 0,1 0 0,-6 0 8,0 0 1,-4 0-1,4 0 1,-6 0 18,2 0 0,1 0-17,-2 0 0,-1 0-1,-8 0 1,1 0 2,-6 0 1,-2 0-12,-8 0 1,-3 0-7,-7 0 0,5 0-1,0 0 1,2 0-33,-2 0 0,-1 5 38,6 0 1,-12 0-32,3-5 1,-9 0 24,3 0 1,-6 0-31,1 0 1,4 2 24,1 2 1,2-2-17,-2 3 1,-4-3-196,-11-2 0,-1 5 192,-3-1 0,0 1-3,9-5 0,-8 2-4,9 3 0,-10-3-4,-1 2 0,-2-2 13,-2-2 1,6 0-10,4 0 1,2 0 8,3 0 0,-5 0-4,-1 0 0,-9 0 2,5 0 0,-1 0 1,11 0 0,-1 0-27,1 0 1,-1 0-5,1 0 1,-1 0-33,1 0 1,8 0 27,6 0 0,0 5 3,5 0 0,0 1 11,-5-1 0,2-3-32,-11 3 1,-1 1 33,-4-1 0,6 5 0,3-5 1,5 1-7,5-1 0,4 2 2,5 3 0,3-2-65,3-3 0,3-4 36,6 4 138,1-3-86,6-2 0,9 0 0</inkml:trace>
  <inkml:trace contextRef="#ctx0" brushRef="#br0" timeOffset="1059">6968 265 7569,'-8'0'-642,"1"0"1,6 2 762,-4 3 0,1-3 37,-5 2-68,5-2 1,-9-2 108,3 0-161,4 0 1,-7 0 32,3 0 1,-3 0-4,-2 0 0,1 0 39,-1 0 1,-6 0-25,-4 0 0,-3 0-38,-1 0 0,0 0 24,-1 0 1,-6 0-68,-3 0 1,0 2 40,-5 3 1,3-4-31,-8 4 1,3-3-16,2-2 1,3 0 27,-3 0 0,2 1-12,-12 4 1,-2-3 19,-7 3 0,1-4-31,-7-1 1,2 0 20,-2 0 1,4 0-47,6 0 1,-1 2 17,-4 3 0,-9-3-3,-11 3 1,-1-4-166,2-1 1,1 2 181,4 3 1,0-4-26,-10 4 0,3-3 17,-9-2 0,10 5-7,0 0 1,9 0 4,2-5 0,-1 0-4,6 0 1,-11 0 2,-4 0 1,-2 0-1,2 0 1,9 4-22,10 1 1,-3 0-4,-1-5 1,-4 0-8,-1 0 1,1 0 23,3 0 0,-1 2-24,6 3 0,7-4 18,8 4 0,3-1-15,2 0 1,5-2-28,0 3 0,1-2-7,-1 2 1,5-3-18,9 3 1,-3-2 47,4 2 0,-2-3 123,1 2 1,4 3-134,6-2 0,-4 0-78,-1-5 73,1 6 0,4-4-7,0 3 1,0 1 10,1-1 0,-1 0-2,0-5 0,6 0 15,-1 0 0,0 0-14,-5 0 1,1 0 47,-1 0 0,5 0-85,0 0 94,0 0-72,-4 0-89,6 0 0,1-1 19,7-4 129,0-4 0,7 1 0,1 2 0</inkml:trace>
  <inkml:trace contextRef="#ctx0" brushRef="#br1" timeOffset="12072">1426 648 7158,'9'0'-1160,"-3"0"1177,-6-7 0,2 0 23,3-2-11,-4-4 0,6 9 2,-7-5 0,1 4 151,4-5-147,-3 7 227,4-4-180,1 7 146,-5 0-118,4 0 49,1 0-86,-6 7 0,6-4-51,-7 7 1,0-5 45,0 4 0,0-4-5,0 5 1,0 0-13,0 5 0,0 1-6,0 3 1,-5 4-14,0 7 1,0-1-13,5 1 0,-1 9-14,-4 0 1,3 7 24,-3-7 0,2 3-72,-2 2 0,3 0-14,-3 1 0,4-1 90,1 0 1,0-2-82,0-3 0,0 4 71,0-4 1,0-3-83,0-2 1,0 2 62,0-1 1,0-6-114,0-5 1,0-6 93,0 2 0,1-4-163,4-1 53,-3 0-12,4-7-68,-6-2 0,-1-6 82,-4 0 0,2-6 121,-7-4 0,7-3 0,-4-2 0</inkml:trace>
  <inkml:trace contextRef="#ctx0" brushRef="#br1" timeOffset="13133">1368 486 7569,'8'6'-1338,"-2"-4"1835,1 5-310,-6-7 18,6 0-52,-1 0-109,-4 0 100,5 0-44,-7 6 30,6-4 89,-4 4-44,4-6 671,-6 0-823,-13 0 1,3 0 124,-9 0-146,3 0 0,-4 0 45,0 0 0,1 0-10,4 0 1,-1 0-29,-4 0 1,2 0 40,-6 0 0,6 0-21,-2 0 0,-3 0 17,-1 0 1,-1 0-41,-4 0 0,1 5 31,-11 0 1,0 0-56,-5-5 0,3 5 10,-3 0 0,3 5-7,-8-6 0,8 8-18,2-2 0,4-2 44,-4 2 0,7-1-33,-3 6 0,4-5 25,2 0 1,-2-2-1,-3 2 0,3-4 10,-4-6 1,4 0 2,2 0 0,4 0-13,1 0 0,4 0 3,-4 0 1,6 0-12,-2 0 0,4 0 11,1 0 1,0-5-108,1 0 102,-1 1-141,0-3 120,1 5 0,4-4-40,0 6 37,7 0 422,-4 0-402,20 0 0,-9 0 13,15 0 0,-16 5-53,7 0 0,-6 6 45,0-1 1,0 3-108,1 2 0,-4 1 79,4 4 0,-3-2-6,-2 6 0,5-1 8,0 1 0,-1 4-2,-4-3 1,0 1-25,0-2 1,0 2 23,0-6 0,0 5 11,0-6 0,0 6-9,0-6 0,0 7-59,0-1 0,0 1 41,0-2 1,0 4-7,0-3 1,5 2 30,0 3 1,0-4-2,-5 3 1,0-7 30,0 7 1,2-8-42,3 4 0,-4-7 23,4 1 1,-2-2-18,2-3 0,-3 1 14,3 0 0,1-5-18,-1-1 0,2-4-3,-2 5 0,-4-5-171,4 5 171,3-7 1,-4 8-314,6-6 163,-7 7-460,3-11 209,-6 6 430,0-7 0,0 0 0</inkml:trace>
  <inkml:trace contextRef="#ctx0" brushRef="#br1" timeOffset="13908">1485 1676 7194,'8'0'-317,"-1"0"488,-7 0-13,0 7 55,0-5-107,0 4 1,-7-6-62,-2 0 1,0 0 57,0 0 1,-1 0 1,-5 0 1,0 0-11,1 0 1,-1 0 50,0 0 0,-1 0-42,-4 0 1,2 0 0,-6 0 0,1 0-16,-2 0 1,-2 0 2,2 0 1,2 0-94,-1 0 1,-2 0 100,-9 0 0,3 0-120,-7 0 1,-1 5 90,-4 0 0,0 1-57,0-1 1,2-3 58,2 3 1,0-3-1,5-2 1,1 4 15,5 1 0,1 0-25,3-5 1,-1 0-23,7 0 0,-6 0 30,6 0 0,-6 0-92,5 0 0,-6 5 79,2 0 1,1 0-71,-2-5 1,6 5 58,-6 0 1,6 5-11,-6-6 1,7 6 1,-1-5 1,-3 5-5,3-5 0,-2 5-5,1-5 0,4 1 14,-4-1 1,4-3-16,1 3 1,5-4 54,0-1-131,1 0 37,-6 0-79,7 0 0,0 0-147,3 0 140,3 0-281,-4 0 180,6-6-24,0 4 1,0-6 40,0 3 1,1 3-318,4-3 214,-3-3 0,4 5-409,-6-7 691,0 7 0,7-10 0,1 5 0</inkml:trace>
  <inkml:trace contextRef="#ctx0" brushRef="#br1" timeOffset="14515">221 1794 7569,'0'15'-1131,"0"-7"1055,0-2 1119,0-6-946,0-13 1,0 4-21,0-11 0,0 4 54,0 1 0,0 0-50,0 1 1,0-1 46,0 0 0,0-6-23,0-4 1,-2 1-113,-3-5 0,2 2-47,-7-7 0,6 1-191,-6-1 1,0 1 244,-5-6 0,1 0 0,-1-5 0</inkml:trace>
  <inkml:trace contextRef="#ctx0" brushRef="#br1" timeOffset="15574">8026 368 7569,'0'8'-386,"0"5"237,0-11 122,0 11 0,0-10-1,0 7 1,0 0 100,0 5 0,0-1-36,0 1 1,0 1 31,0 4 1,0 3-37,0 6 0,0 1 21,0-1 0,-1 7-18,-4 3 1,3 4-28,-3 1 0,4 5 4,1 0 0,-2 0-51,-3-5 0,3-5 72,-3 0 0,4-4-95,1 4 1,0-7 74,0 3 0,0-4-100,0-2 1,0 1 48,0-1 1,0 0-83,0 1 1,0-1 66,0 1 0,-5-6-69,0 1 0,0-7 23,5 1 0,-5-3-13,0-1 0,-1-5-185,1 0 296,3-7 0,-11 17 0,5-4 0</inkml:trace>
  <inkml:trace contextRef="#ctx0" brushRef="#br1" timeOffset="16133">7967 1588 7569,'9'0'-218,"4"0"0,-10 0 217,7 0 17,-7 0-11,10 0 0,-5 0 166,7 0-86,0 0 1,-1 0 6,1 0 1,5 0-27,-1 0 1,2 0 28,-1 0 0,3 5-79,6 0 1,6 0 10,-1-5 0,7 0-7,-2 0 0,8 0-8,2 0 1,5-5 46,-5 0 1,-1 0-84,-9 5 0,8-1 59,-3-4 1,2 3-50,-7-3 1,5 4 37,0 1 1,0 0-74,5 0 0,-8 0 21,-2 0 1,-6 0-8,1 0 0,-4 0-11,-6 0 1,2 0-115,-6 0 1,0 0 52,-6 0 1,1 0 33,0 0 1,-1 0-336,1 0 57,-7 0-151,5-7 502,-11 5 0,-2-11 0,-8 5 0</inkml:trace>
  <inkml:trace contextRef="#ctx0" brushRef="#br1" timeOffset="16533">9261 1662 6789,'8'-2'-367,"-3"-3"499,-3 4 0,-1-11-59,4 7 1,-3-8 19,3-2 0,-4-1 8,-1-8 1,0-1-7,0-4 0,0-6-19,0 1 0,5-7 12,0 2 1,0 2-92,-5-3 0,0 1 2,0-5 1,0 0 12,0 0 1,0 0 24,0 0 1,0 0-4,0 0 1,0-5-51,0 0 0,0-5 42,0 5 1,-2 0-87,-2 5 0,0 4 80,-6 1 0,6 5-149,-6-5 1,2 6 2,-2-1 1,-3 3-101,3 1 0,-3 2-73,-2 4 1,-4-2 298,-1 6 0,0-6 0,6 3 0</inkml:trace>
  <inkml:trace contextRef="#ctx0" brushRef="#br1" timeOffset="17100">9040 1 7569,'9'0'-426,"-3"6"216,-6-4 267,7 4 211,-6-6 30,6 0-119,-7 7 41,-7-5-108,-1 4 1,-7-1 3,1 0 1,-1 1 8,0-1 1,-4-1-38,-1 5 0,-6-4 3,2 5 1,-3-5-14,3 5 1,-5-5-21,-1 5 0,2-6-140,-1 6 147,0-6 0,1 4-46,-7-3 0,0-4 44,0 4 1,-2-3-19,-7-2 1,1 0 10,4 0 1,-2 0-46,7 0 1,-5-5 40,4 0 1,3 0-96,7 5 1,-1-5 37,6 0 0,-4 0-9,4 5 1,1-1-80,4-4 0,0 3-25,1-3 0,4 4-148,0 1 0,0-2 69,-4-3 1,4 3-184,0-2 0,0 2 105,-5 2 1,1 0 274,-1 0 0,0 0 0,1 0 0</inkml:trace>
  <inkml:trace contextRef="#ctx0" brushRef="#br2" timeOffset="35676">2376 1059 6791,'-8'0'481,"-5"0"-414,5 0 1,-7 0-38,0 0 20,0 0 0,1 0-53,-1 0 1,-5 0-9,1 0 1,-2 0-79,1 0 0,-1 0 73,-4 0 1,4 0-80,6 0 0,1 0 54,-1 0 0,5 0-227,0 0 1,5-2 267,-4-2 0,5 2 0,-2-5 0</inkml:trace>
  <inkml:trace contextRef="#ctx0" brushRef="#br2" timeOffset="36092">2464 795 6621,'-10'4'292,"1"1"1,4 2-169,-5-2 1,2-2-24,-2 7 0,-3-5 0,3 5 0,-5-6-12,-4 6 1,1-7-54,-7 2 0,2 2 49,-1-2 1,-6 0-76,1-5 1,1 5 65,-1 0 0,-4-1-148,9-4 1,-7 0 13,6 0 1,4 0-208,1 0 222,4 0-405,1 0 290,7-6 1,2 3-532,6-7 322,0 0 367,6 2 0,9-5 0,8 5 0</inkml:trace>
  <inkml:trace contextRef="#ctx0" brushRef="#br2" timeOffset="36578">2464 1235 7569,'0'10'-490,"0"0"278,0-7 101,0 4 336,7-7-150,-6 0 1,7 0-14,-3 0 1,-1-2 22,5-3 0,-4 2-106,5-7 78,0 7 1,0-10-15,-1 3 1,1-3 3,5-2 1,1 1-71,4-1 70,-4 0 1,7-4-71,-3-1 0,-2 0 69,6 6 1,-4-6-58,4 1 0,-6-1 49,2 5 1,-4 1-38,-1-1 1,-5 0 23,-1 1 1,-5 4-61,1 0 101,-4 7-36,-1-4 1,-6 7 6,-4 0 1,-3 0-15,-2 0 1,-4-5-37,-1 0 1,-1 0 36,1 5 0,2-4-113,-6-1 1,6-5 103,-2 5 0,4-7-132,1 3 0,5-4 32,0-2 85,7 0 0,-3 1 0,6-1 0</inkml:trace>
  <inkml:trace contextRef="#ctx0" brushRef="#br2" timeOffset="37397">7726 942 7420,'-5'9'263,"1"1"-348,-8-7 110,4 4 1,-8-2-85,-4 0 66,4 0 0,-12 0-80,3-1 1,-2 1 105,-3-5 0,6 5-125,-1 0 0,2 0 99,-1-5 0,1 0-196,3 0 1,4 0 49,-3 0 1,2-2-77,2-3 215,1 4 0,-1-6 0,0 7 0</inkml:trace>
  <inkml:trace contextRef="#ctx0" brushRef="#br2" timeOffset="37689">7609 780 7569,'14'8'-232,"-5"5"0,-1-11 155,-3 3 221,-4-4-17,6-1-251,-20 0 198,3 0 0,-11 0-43,6 0 1,-5-1-23,1-4-4,-1 3 0,4-4 11,-4 6 1,4-2-68,-4-3 0,4 3 53,1-3 1,-4 4-81,-1 1 1,-4-5 89,4 0 0,-4 0-229,4 5 1,-1-5-69,1 0 285,4 0 0,-12-1 0,5-2 0</inkml:trace>
  <inkml:trace contextRef="#ctx0" brushRef="#br2" timeOffset="38271">7697 1133 7569,'8'0'-1085,"-1"0"1464,-1 0-304,2 0 1,7 0 7,0 0 1,-5-7 12,-1-3 1,1 2 9,5-2 1,0 0-29,-1-4 1,-4 4 7,0 0 1,0 0 101,4-4-108,-5-1-42,4 0 0,-5 1-1,6-1 1,0-1-28,-5-4 1,4 4-122,-3-4 1,-2 4 135,2 1 1,-7 0-10,2 1 0,-3 4-34,-2 0 6,0 7 0,-8-4 17,-7 7 7,0 0 1,-11 0 1,7 0 0,-6 0 3,6 0 0,-8 0-22,3 0 0,3 0 20,1 0 1,4 0-19,1 0 0,0-5 0,1 0 0,4-6-3,0 1 0,5 2-86,-5-2 0,5 0 56,-4-4 0,4-1-134,-5 0 0,5 1 39,-5-1 0,0-1-212,-4-4 1,1 4 342,3-4 0,-10 4 0,4 1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6T10:15:00.917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853 0 7569,'0'10'-205,"0"0"178,0-7 0,-1 3 94,-4-6 0,1 0 29,-5 0 1,4 0 66,-5 0-90,0 0 1,-5 0-30,1 0 1,-1 0-1,0 0 0,1 0-16,-1 0-26,0 0 1,-1 5 40,-4 0 1,4 2-75,-4-2 0,-1 1 43,2 4 0,-8 3-74,3-3 1,1-2 3,-1 2 0,6-2 71,-2 2 0,-1 3-60,1-3 1,1-2 43,4 2 0,0-5-224,1 4 193,-1 1 1,2 0-45,3 0 11,3-7 38,7 4 1,2-3 8,3 1 1,3 0-8,7-5 1,1 0 58,4 0 1,1 2-49,3 3 0,3-4 23,-8 4 1,6 2-3,-6-2 1,1 1 5,-5-1 1,-6 2 3,1 3 1,-5 3-15,5-4 5,-7 4 0,9 2-5,-8 0 0,1 0 17,-5-1 0,-1 6-16,-4-1 0,2 6-3,-7-5 0,-7 6-4,-7-2 1,-4 4-2,-1 1 0,-7 1-4,-3-1 1,-9 1 9,-1-1 0,0-6-67,5-4 0,2-4 59,3-5 1,3-4-199,6-6 0,7 0 206,4 0 0,2-6 0,3-2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6T10:15:02.736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706 59 7312,'0'8'-153,"0"-1"499,-6-7-283,-2 0 1,-7 0 46,0 0 1,1 0-15,-1 0 1,-1 0-51,-4 0 0,-1 1 42,-4 4 0,-7-2-92,2 7 1,-4-5 8,0 5 1,3 0-98,-4 4 1,-1 3 49,2 2 1,0-1 36,4 7 0,-4-1-142,0 6 1,-1-6 76,6 1 1,5-1-25,-1 6 0,9-6 52,1 1 0,7-2 62,8 1 0,2 2-31,2-6 1,11-6 11,10-4 1,9-2 31,5 2 1,2-3-47,-2-7 0,4-2 10,-4-3 1,3-3 1,2-7 0,-3 1 41,3-1 0,-6-1-42,11-4 1,-12 2 92,8-6 0,-11 4-33,0-5 0,-4 1 102,-6-5 0,1 1-4,-11 3 1,4-2-104,-8 2 1,-3 2-99,-3-1 0,-8 6 110,-6-2 0,-10-1-78,-4 1 0,-11 2 60,-4 9 0,-3-5-192,-2 5 1,1 0-91,4 0 0,-4 5-99,4 0 1,8-3-449,2 2 782,3 0 0,3 5 0,2 0 0</inkml:trace>
  <inkml:trace contextRef="#ctx0" brushRef="#br0" timeOffset="338">677 559 7569,'-8'0'-531,"-5"0"1,5-2 196,-7-3 1131,-6-3-511,4-7 0,-10 1-70,2-1 1,-3-1-185,-1-4 1,4 2 4,1-6 1,1 4-79,-1-5 0,2 3-313,8-3 354,-1-3 0,0 5 0,1-6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6T10:14:53.005"/>
    </inkml:context>
    <inkml:brush xml:id="br0">
      <inkml:brushProperty name="width" value="0.17143" units="cm"/>
      <inkml:brushProperty name="height" value="0.17143" units="cm"/>
      <inkml:brushProperty name="color" value="#66CC00"/>
    </inkml:brush>
    <inkml:brush xml:id="br1">
      <inkml:brushProperty name="width" value="0.17143" units="cm"/>
      <inkml:brushProperty name="height" value="0.17143" units="cm"/>
      <inkml:brushProperty name="color" value="#33CCFF"/>
    </inkml:brush>
    <inkml:brush xml:id="br2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5395 2544 7569,'2'9'-425,"3"1"208,-4-6 191,6 9 0,-2-5 104,-1 6 0,1-2-75,-5 3 43,0-4 0,2 10-39,3-6 1,-3 6 50,2 4 0,-2 2-68,-2 3 1,0-1 60,0 1 1,0 4-97,0 0 1,-2 7 74,-2-2 0,2 4-66,-3 1 1,-3 6 40,-2 4 1,4 4-7,1 0 1,-2 1-29,2 0 0,-5-5 33,5 0 1,1-2-11,4 2 1,-2 1 6,-3-6 1,3 5 17,-2-5 1,2 10-16,2-5 0,0 10 1,0-10 0,0 8-5,0-4 1,-5 3-1,0 7 1,0-4-1,5 5 0,-1-6 5,-4 6 1,3-7-14,-3 2 0,3 1 8,2-1 1,0 0-6,0-6 1,0 1 2,0 0 1,0 5-11,0-1 1,-4 1 0,-1-5 1,0 0-2,5-1 0,0 1-16,0 0 0,0-5 21,0 0 0,-2 0 2,-3 4 0,4-4-6,-4 0 0,1-6-16,0 1 0,0-4 8,-6-1 1,7 1-3,-2-1 1,-1-2-24,1-3 0,-5 4 28,5-4 1,-5 2-22,6-2 0,-3-1 17,2-4 1,3-3-24,-2 3 0,0-3 17,-1-1 0,4-6-4,-4 1 0,3-7 7,2 1 0,0-2-30,0-3 35,0 1 1,0 0 0,0-1 0,0-4 0,0 0 1,0-5-28,0 5-155,0-7 170,0 10 0,0-10 29,0 7 0,0-7 0,0 4 0,0-7 0</inkml:trace>
  <inkml:trace contextRef="#ctx0" brushRef="#br0" timeOffset="667">5160 6792 7569,'0'14'-159,"0"-5"1,0-1-569,0-3 629,0-4 528,0 6-283,-7-7-64,-1 0-28,-7-7-24,1-1 0,-1-2-19,0 1 1,1 4 3,-1-5 0,0 5-57,1-5 1,-1 7 67,0-2 1,0-2-49,1 3 1,-1-3 35,0 2 0,-6 3 6,-3-2 1,1-5-13,-2 0 1,-4 0-2,-5 0 0,-6-1-6,6-5 1,-7 0 11,2 1 1,1-1 5,-1 0 0,5 1-6,-5-1 0,6 0-9,-1 1 1,-2-3 6,2-2 0,-6 2 23,6-2 1,-12 1-17,2-2 0,-8 4 0,3-4 0,-5 2-7,5-1 1,0 2 5,5-2 1,0 7-31,0 2 0,5 2 27,-1-2 1,1-1-36,-5 6 1,0-5 28,0 5 1,0 1-22,0 4 1,0-5 15,0 0 1,1 0 0,4 5 1,-2 0 0,7 0 1,-1 0-3,6 0 0,0 0-4,-1 0 1,-1 0 4,-3 0 1,3 5-11,-3 0 0,-2 1 9,1-1 1,1-3-12,5 3 0,-4 1 2,4-1 1,-4 0-2,8-5 0,4 0-65,2 0 1,2 0 56,3 0-341,-1 0 275,0 0 0,2-2-109,3-3 0,-1-3 17,6-6 172,0-1 0,5 0 0,0 0 0</inkml:trace>
  <inkml:trace contextRef="#ctx0" brushRef="#br0" timeOffset="1476">2808 2485 7569,'0'-15'-1702,"0"0"1702,0 1 0,0-1 0,0 5 152,0 0-132,0 7 335,0-3-291,0 19-43,0-3 1,-5 12 38,0-2 0,0 1 0,5 4 0,-1 7 70,-4-2-99,3 9 0,-4 0 27,6 10 1,-5-1-14,0 5 1,-2 6-10,2 5 0,-1 6 16,-4-1 1,-1 4-42,6 6 1,-5-3-169,5 8 1,-6-8 157,1 3 0,3-9 2,2-1 0,-1-6-9,1 6 0,0-2-56,5 2 1,-5 2 77,0-2 1,-1 1-47,1-1 0,3 1 40,-3-6 0,4 3-53,1 1 47,0-6 1,0 17-8,0-11 1,0-6-3,0 2 1,0-7-8,0 7 12,0-10 0,0 3-2,0-3 0,0 1 1,0-1 1,0 0 0,0-10 0,0 4 0,0-9 0,0-2 214,0 3 0,0-8-212,0 3 0,0 1 47,0-2 1,-2 0-73,-3-4 1,2-1-3,-7 0 1,7-1-33,-2-3 1,3 1 48,2-7 1,-5 6-7,0-6 1,0 1-4,5-5 1,0-1-70,0 1 1,0 0 59,0 0 0,0-6-130,0 1 97,7 0 0,-5 5-71,3-1-102,-4 1 140,-1 0-106,0-1 198,0 1 0,0-7 0,-6 5 0,-3-4 0</inkml:trace>
  <inkml:trace contextRef="#ctx0" brushRef="#br1" timeOffset="15408">74 692 7569,'0'14'-1410,"0"-6"1222,0 6 257,0-13 1,0 7 53,0-3 331,0-3-47,0 4-365,6-6 1,-2-1 1,6-4 0,-1 2 11,6-7 1,0 5 19,-1-5 0,8 0 21,2-4 1,1-6 9,4 0 1,-3-1-52,8 2 0,-4 1 107,-6-7-112,4 7 0,-5-8-34,6 6 37,-6-6 1,-1 10-94,-8-4 17,1 4 1,0 1 108,-1 1-188,-6 5 3,-1-4 134,0 12-226,-6-6 167,6 7 0,-14 8-37,-3 7 20,4 0 0,-12 13-90,3-4 1,-4 4 71,-1 1 0,-3 6-78,-6-1 1,-2 5 45,-4-5 0,4 7-9,-3-2 1,3 4-89,2 1 134,-1-7 1,1 4-25,-1-6 0,3-1 0,2-5 0,4-1 45,6-3 1,1 1-37,-1-7 0,5-4 137,0-5-181,7 0 241,-4-2-185,7-2 124,13-19 0,-1 3-10,12-9 0,-4-2 72,5 1 0,-6-6-35,6 1 0,1-2-70,8-3 0,-1-4 27,6 0 0,-5-7-7,5 2 0,-1-2-7,1 2 0,-3-2-16,-6 6 1,-3 3-6,-2 7 1,-4-1-9,-6 7 0,-1-1-5,1 5 1,0 5 9,-1 1 0,1 4 6,0-5 1,-5 7-43,-1-2 0,1 3 39,5 2 0,0 0-23,-1 0 1,1 0-4,0 0 0,-5 0-3,-1 0 0,1 2-14,5 3 0,-5-2-38,-1 7 33,1-7 1,5 8 10,0-6 6,-1 7 1,1-6 1,0 4 0,-1-2 43,1-3 0,0-3-9,0 3 1,-1-4 7,1-1 0,-5-1 6,0-4 1,-1-3 70,6-7 1,0 2 3,-1 3 1,-4-6-74,0 6 1,0-6 55,5 6 1,-7-3 6,-3-2-55,3 0 17,0 1-23,0 5-15,-1 3-103,-7 6 99,0 6 0,0-2-138,0 6 0,0-1 41,0 6 1,0 0 7,0-1 1,0-4 33,0 0 0,0 0-35,0 5 80,0-1-46,0 1 1,1-5 72,4 0 1,-2-7-59,7 2 1,0-4 34,5-1 1,-1-1-20,1-4 0,0 2 122,0-7 1,-1 5-79,1-5 0,0 2 8,-1-2 0,1-3 3,0 3 1,-1 2-23,1-2 1,0 2 27,0-2 1,-6-1-23,1 6 1,-2-7 65,2 3-34,3 2-35,-5-6 1,5 10-24,-3-7-8,-3 7-75,-1-4 119,-4 7-152,4 0 116,1 0 1,-5 2-111,3 3 1,-4-2 92,-1 7 1,0 0-46,0 4 0,0-4 26,0 0 1,0 0-1,0 4 0,0 1 21,0 0 1,0 0-22,0-1 1,2 1 13,3 0 0,-2-2-7,7-4 0,-5 3 17,4-7-11,1 6 1,10-7 6,-1 5 1,1-5 7,-5 0 1,1-2 3,4-2 1,-4 0-3,4 0 1,-4-5-12,-1 0 1,-1-6 90,1 1 0,0-3-79,-1-2 1,1 1 72,0-1 0,0 0-61,-1 1 1,1-1 14,0 0 1,-2 5-12,-4 1 0,5 0 13,-5 0-47,4 2 1,2 7 53,0 0-47,0 0 1,-2 2 19,-4 3 0,3-2-92,-7 7 1,5-1 16,-6 6-217,1 0 38,-5 6 34,0 2 1,0 0-393,0-4 600,0-2 0,7-3 0,1 1 0</inkml:trace>
  <inkml:trace contextRef="#ctx0" brushRef="#br1" timeOffset="15968">2279 427 7569,'14'2'0,"1"3"0,2-4-315,2 4 197,-3-3 0,7-9 192,-3-3 0,-4-3 243,4-1 1,1-3-93,-1-2 25,-1 2-176,-4-10 1,5 4 73,-1-7-32,1 1-40,-6 0 1,0-1-81,-5 1 84,4 6 0,-9 0-142,5 3 1,-5 4 91,1-4 0,-4 9-173,-1 1 1,0 5-54,0-4 56,0 5 0,-1-2-17,-4 6-21,3 0 110,-11 0 0,6 1 3,-2 4 0,-4 3 22,3 7 0,2-3-4,-2 2 1,2-1-8,-2 12 0,-3-1 12,3 6 0,2-1-31,-2 1 0,0-1 22,-4 0 1,4 1 4,0-1 1,2 5 28,-2 1 0,-1-1 3,6-5 0,-5-4 51,5-1 0,-5-1-71,5 2 0,0 1 28,5-6 1,0-1-22,0-4 1,0-5 106,0-1-88,0-5 32,0 2 1,5-12-5,0-4 1,7-3 1,-3-2 0,4-1 39,2-4 1,-5 4-55,0-4 1,0 4 68,4 1 0,1 2-57,0 3 0,-6-1 79,1 6-37,0 0 24,5 5-78,-1 0 1,0 7-1,-5 2 1,4 0-47,-3 0 0,-2 1 58,2 5 0,0-2-105,5-3 1,-1 3 87,1-3 1,0-2-174,-1 2 1,8-7-54,2 2 224,-3-4 0,14-1 0,-4 0 0</inkml:trace>
  <inkml:trace contextRef="#ctx0" brushRef="#br1" timeOffset="17350">5865 853 7569,'9'8'-943,"4"-1"1685,-5-7-432,6 0 1,1-2-142,0-3 0,0-3-56,-1-6 0,3-1-123,2 0 1,-1-4 10,7-1 1,-6-5 78,6 6 0,-2-7-104,1 1 0,-3 4 65,-6 1 1,-2 4-99,-3 1 57,3 7 0,-10 2-17,7 6 18,-7 0 1,4 8-12,-7 7 1,-7 7-115,-2 13 0,-6 4 83,-5 10 1,-3-2-101,-6 7 1,-2 0 75,-3 5 0,3-5-83,-4 0 0,-2-2 59,-2 2 1,3 1-38,1-6 0,4-1 14,2-9 0,4 2 23,1-7 0,11-6 19,-2-9-97,4-9 184,3-3 0,3-22-54,10-9 0,3-9 109,6-6 1,8-9-28,2 4 0,4-3 28,1 3 0,1 1-45,-1 4 0,5-3 11,1 2 0,5 5 58,0 0 1,-4 4-72,-2 2 0,0 1 31,-4 4 1,2-3-27,-7 8 0,-4 1-5,-1 8-20,-4-3 1,-1 11-5,-1-3 1,-4 5-21,0 5 1,-7 3 21,2 7 0,2 0-16,-2 0 1,4-1 18,-4 1 0,5 0-81,-5-1 0,5-4 69,-5 0 0,1 0-44,-1 4 0,2-4 34,2 0 1,4-7 1,-3 2 1,5-3 11,5-2 0,-2-2 3,6-3 0,-4-4 27,4-11 0,-6 4-35,2-4 1,-4 2 44,-1-2 1,-1 4-36,1-3 0,-5 2 67,0 2 1,-5 1-56,4-1 1,-4 5 0,5 0-22,-7 7-5,4-10-156,-1 12 136,-4 1 0,5 8-25,-7 6 0,1 1 37,4 0 0,-2-2-10,7-3 1,-2 3 23,2-3 0,3-2-1,-3 1 0,3 0 32,2 0 1,0-2 9,-1-7 0,1 0 33,0 0 0,4-7-62,1-2 1,4-1 39,-4-5 0,4 4-26,-4-9 1,1-1 24,-1 1 1,-4-4-16,4 4 1,-6 1 6,-4 4 0,-2-5 21,-3 1 1,-3-1 6,3 5 0,-5 6 3,-5-1 0,2 2-28,-7-2 1,-5 3-69,-4 7 0,-8 0 71,3 0 1,-1 4-173,-4 5 1,8 1 91,-9 10 0,11-2-170,-1 1 0,-1-2-37,1 2 0,6 2 68,4-1 1,2 5 173,-2-6 0,3 1 0,7-6 0</inkml:trace>
  <inkml:trace contextRef="#ctx0" brushRef="#br1" timeOffset="17827">7129 574 7569,'30'-15'0,"-1"1"0,1-1 0,-1 0-632,0 1 276,1-1 664,-1 0-181,-6 7 0,-2-5-5,-6 3 128,0 4-168,-7-1 0,5 7-242,-11 0 204,4 7 1,-6 1-25,0 6 1,-6 8-4,-4 2 0,-5 10-85,-4 6 19,2 2 0,-15 9-51,2 3 1,-4 3 97,0 2 1,3-2-93,-4-3 1,-1 3 72,2-3 1,-4-2-99,9 2 1,-4-5 86,9 5 0,3-7-40,1 2 0,5-5 27,6-5 1,-3-4 25,7-11 1,0-7-10,5-8-7,0-5 53,7-17 0,1-5-45,7-17 0,1-2 71,4-2 0,-2 1-55,6-1 0,1 0 37,4-6 0,2 6-4,3 0 0,-1 5 4,6-5 0,0 4 13,5-4 1,-1 5-33,-4-5 0,2 6 70,-7-1 0,-1 7-58,-9 3 1,3 6 46,-8-2 0,6 9-37,-6 1 0,1 7 12,-5-2-29,-1 3 0,1 9-8,0 3 0,-6 3-35,1 1 1,0 0 50,5-5 0,-5 4-29,-1-3 0,1-2 18,5 2 0,-2-5-134,-3 5 1,3-7 22,-3 2 102,3-3 0,1 4 0,1 2 0</inkml:trace>
  <inkml:trace contextRef="#ctx0" brushRef="#br2" timeOffset="20060">2426 1221 7569,'8'14'-315,"3"1"-296,-6 0 601,7-7 1,-4 5 211,7-3 0,-1 3-38,1 2 0,-5 1 20,0 4 0,4-4-41,6 4 0,-1 1-15,-4-2 0,1 7-120,4-1 100,-4 3 0,12 1-30,-3 1 1,2 1-93,3 3 1,-1 3-32,1 8 1,1 2 68,3 7 0,-3 0-66,3 9 1,-3 4-23,-1 2 1,-1 0-36,1 4 1,-1-8 33,0 9 1,-6-12-60,-3-3 1,1-2 33,-1-8 1,-1 0-137,-4-5 1,-2-6-35,-3-4 1,1-10-92,-6-4 86,0-10 1,-10-28 264,0-7 0,-1-1 0,-6-2 0,-4-1 0</inkml:trace>
  <inkml:trace contextRef="#ctx0" brushRef="#br2" timeOffset="20401">2646 1191 7569,'2'-8'-825,"3"3"845,-4 4 0,12 6 121,-3-1 1,2 8-85,-2-2 0,7 3 1,-2 1 0,3 3-3,-3 2 0,4-1-8,1 7 1,1-6 7,-1 6 2,3-1 0,5 11-53,-4-1 0,2 7 31,-6-2 1,4-1-113,-4 1 0,4 0 71,-4 5 0,1 5-87,-1 0 1,-4 7 61,4-2 0,1 3-152,-1 2 0,-1-2-24,-4-3 1,0-1-23,-1-8 0,-1 0 113,-3-10 0,2-1 116,-8-5 0,8 1 0,-4-1 0</inkml:trace>
  <inkml:trace contextRef="#ctx0" brushRef="#br2" timeOffset="21028">3690 2426 6525,'0'8'1671,"0"-1"-1444,0-1-107,0-4 0,0 11-64,0-3 0,0 3 64,0 2 0,0-1-105,0 1 1,0 6 81,0 4 0,0 2-85,0 3 1,0 1 82,0 3 1,0 2-68,0 3 1,0 4 11,0-4 0,0-1-111,0 1 1,0-5-38,0 5 0,0-6 95,0 1 0,0-8-115,0-1 0,-7-6 80,-2 6 0,0-12-85,0 2 0,-1-5 100,-5-1 1,-6 3 28,-4-7 0,-2 0-43,-3-5 0,-4-5 8,0 0 1,-6-7-146,6 3 1,-2-5 92,2 0 0,4-1-182,1 0 1,1 2 56,9 3 0,-6-3 216,6 4 0,-8-4 0,5-2 0</inkml:trace>
  <inkml:trace contextRef="#ctx0" brushRef="#br2" timeOffset="22310">5307 1353 7569,'0'15'-385,"0"-1"0,0-4 1,0 0 481,0 1 0,0 3 93,0 0 1,-2 1 31,-3 0 1,-3 1-138,-7 4 0,-1-2-32,-4 6 1,-1 1-92,-3 4 1,-7 0 79,6 1 1,-6 4-96,7 0 0,-4 4 94,-1 1 0,4-5-131,1 10 1,1 4 20,-2 6 1,-3-2-31,4 2 0,-4-5-78,-1 5 0,4-7 76,1 2 1,1-3-46,-2-2 1,-1-6 36,7-4 1,-1-3-71,5-2 1,2-4 178,3-1 0,-3-6 0,5 3 0</inkml:trace>
  <inkml:trace contextRef="#ctx0" brushRef="#br2" timeOffset="22680">5057 1441 7569,'15'-29'0,"-1"1"-235,1 4 219,-7 2-105,5 8 116,-11-1 3,4 7 249,-6 1-207,0 7-28,-6 13 1,3-5 66,-7 7 1,2 0-105,-2-5 1,-3 4 58,3 6 1,-3-2-9,-2 6 1,-4 1 39,-1 4 0,-1 6-21,1-1 1,-3 7-64,-6-2 1,-2 3 65,-3 3 0,-2 4-119,-4 0 0,-2 6 103,3-1 0,-2 1-105,2-1 1,4-3-90,11-7 0,-4 3 95,4-2 1,2-5-109,3-10 0,7-6 24,3 1 0,4-7-45,-5 1 0,7-2-83,-2-3 279,3-5 0,2 4 0,7-12 0,1 6 0</inkml:trace>
  <inkml:trace contextRef="#ctx0" brushRef="#br2" timeOffset="23303">5351 1691 7569,'0'8'-848,"0"5"976,0-4 1,0 0 248,0 1-126,0-7-52,0 10-98,0-11 1,-2 5 125,-3-7 10,4 0-112,-6 0 1,7-7 27,0-3 1,0-8-43,0-1 1,5-6 15,0 6 1,2-9-3,-3-2 0,3 1 2,3-5 1,1-4-46,-6-1 1,5 1-4,-5-1 0,5 5-89,-6-5 0,6 6 74,-5-1 1,2 3-68,-2 1 1,-4 8 76,4 2 1,-2-1-98,2 1 1,-3 5 55,3 6-78,-4-1 0,-1 0 28,0 0 1,-1 7 1,-4-2 0,-8 3-19,-7 2 1,-7 7 45,-3 3 1,-4 3-32,-5 1 0,-4 6 26,4 0 1,-2 1-58,2-1 1,3-4 44,7 3 0,-1 3-269,1-3 1,-1 1-113,1-5 0,1-1-126,4 1 0,-4-5 512,3 0 0,4-7 0,0 3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9T11:36:37.959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324 141 7569,'-2'23'-21,"-3"-4"0,2-1 1,-5 0-1,0 2-35,0-2 0,3 3 104,-5-1 1,2 1-27,-2-2 1,-3-2-17,3 2 1,-1 3-37,1-3 72,-3 7 0,5-8-53,-7 7 0,0-1-9,1 6 0,-1 4 17,0 0 1,0 2-104,1-2 1,-1-3 58,0 4 1,1-4-112,-1-2 1,5-9-176,0-1 50,7-12-73,-3 13 356,6-19 0,6-1 0,2-8 0</inkml:trace>
  <inkml:trace contextRef="#ctx0" brushRef="#br0" timeOffset="284">691 185 7569,'15'0'-1153,"-7"0"1578,-1 0 44,-7 0-322,0 6 0,-8-2-90,-7 5 0,-1 0-96,-9 0 0,-1 4 98,-8-3 0,-2 3-154,-3 2 0,-2 5 100,6-1 0,1 1-258,5-5 1,-1 4 8,1 1 244,6-1 0,-5 3 0,5 0 0</inkml:trace>
  <inkml:trace contextRef="#ctx0" brushRef="#br0" timeOffset="782">736 729 7569,'0'-15'-421,"0"0"319,6 7 1,-4-5 73,3 3 114,-4-3 1,4-1-64,0-1 1,0 5 8,-5 0-3,-7 7 1,-1-8-84,-6 6 1,-1 0 9,0 5 74,-6 6 1,0 4-92,-4 10 0,-1-2 42,6 6 0,-4 1-79,4 4 1,2 0 48,9 1 0,-3-1 26,7 1 0,0-6 0,5 1 1,0-7 55,0 1 0,8-2-14,7-3 0,6-4 82,9 0 1,1-7-13,3 2 0,2-5-71,3-5 0,4-8 129,-4-7 1,-8-6-55,-2 2 1,-4-4 42,-1-1 0,-2-1-63,-8 1 0,-6 1-70,-3 4 1,-3-3 11,-2 8 1,0-2-115,0 1 1,-2 9-54,-3-4 1,-4 8 50,-11-2 1,2 5-32,-6-1 0,-1 4 1,-4 1 1,1 0 130,3 0 0,-2 0 0,4 0 0</inkml:trace>
  <inkml:trace contextRef="#ctx0" brushRef="#br0" timeOffset="1051">956 508 7569,'15'0'-83,"-1"0"0,1 0-114,0 0 0,-5 0 294,-1 0 131,1 0-160,5 0 1,-5 0-1,-1 0 1,-5 2-214,1 3 189,-4-4 0,-1 12-91,0-3 1,-5 3 55,0 2 0,-6 5-98,1-1 1,2 6 61,-2-6 0,0 7-112,-4-1 0,4 3 64,0 1 1,7-4-78,-2-1 0,-2-6-122,3 2 88,-1 3 1,5-7 185,0 3 0,0-2 0,6-2 0,2-1 0</inkml:trace>
  <inkml:trace contextRef="#ctx0" brushRef="#br0" timeOffset="2009">1485 494 7569,'-1'8'-479,"-4"-3"180,3 3 174,-5-7 0,7 8 30,0-5 286,-6-2-90,4 11 1,-9-10-48,6 7 0,-6-5-25,1 5 0,-2-5-40,3 5 0,-5-5 36,5 4 1,0 1-58,0 5 1,1 0 56,-2-1 0,2 6-35,3-1 1,3 6-37,-3-5 0,3 6-10,2-2 1,0-1 2,0 2 0,9-8 35,5 3 0,3-5 24,7-5 1,1 1-24,4-6 1,0 0 83,1-5 1,-1-2-78,1-3 1,4-3 169,0-7 1,7-6-55,-2-3 0,5-6 22,5-4 1,-3-4 2,3-6 1,-3 0-25,-2 0 1,-2-2 90,-2-3 0,-1-3-57,-10-7 0,-1 5-61,-8 1 0,-6 0 24,1-1 0,-2 4-223,-8 6 1,0 11-97,-5 4 5,0 9 107,0 5 1,-7 15 70,-3 10 1,-3 15-62,-1 4 0,-3 12 46,-2 3 1,2-5 12,-2 5 1,3-9 4,1-1 0,2-3 81,3-2 0,-3-4-19,3-1 1,2-6-46,-2 2 0,2 1 0,-2-1 0,-3 4 5,3-4 1,-3 6-54,-1-2 0,4 4 52,0 2 1,2-1-36,-2 0 1,-3 6 22,3-1 1,4 0 20,1-4 0,-2-6 15,2 1 0,-1-7 28,1 1 69,3-2-116,-4-3 42,6-6-29,0-1 0,1-9-2,4-3 0,2-3 2,3-6 0,3-8 6,-4-2 1,9-1 3,2-4 1,1 3-12,-1-9 1,-2 4-6,6 2 1,-4 1 5,4 4 0,-1-2 3,2 6 0,1 2-1,-7 8 0,6-1-19,-5 6 1,-1 0 15,-4 5 0,-2 2-19,-3 3 0,3 3 7,-3 6 1,-2 1 5,2 0 1,-7 4-16,2 1 1,1 0 12,-1-6 1,0 6-20,-5 0 0,0-1 15,0-4 1,0-5 79,0-1-68,0 1 0,-7 3 3,-2-3 1,-4 2-34,-2-8 0,-5 1 26,1-5 0,-3 0-70,3 0 0,3 0 67,-4 0 0,-1 0-104,1 0 0,5-5-4,6 1-58,-1-1 79,2 5 167,1 0 1,7 0 0,2 6-68,3 4 1,4 3 118,11 2 1,-4-1-32,4 1 0,-4 0 35,-1 0 0,5-1-79,-1 1 1,1 1 3,-5 4 1,-1-4-111,1 4 1,-5 1-175,0-1 0,-6-1 221,6-4 0,0 6 0,5 2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9T11:36:42.502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30 0 7295,'0'9'613,"0"-3"-546,0 1 20,0-6 1,-1 11-92,-4-7 0,3 6-46,-3-1 21,3-4 0,-2 7-47,-1-3 0,0 3 70,5 2 1,0 5-67,0-1 0,0 2 56,0-1 1,0-4-8,0 4 1,0 1 15,0-1 0,1-2 0,4-8 0,3 1 2,7-6 1,0 5 3,0-5 1,-1-1 4,1-4 1,5 0-4,-1 0 0,6-4 52,-6-1 1,7-7-49,-1 2 1,-2-4 43,1-6 1,-1 4-40,2-4 1,1 4 91,-7 1 1,1 0-76,-5 1 1,-6-1 39,1 0-119,0 1 110,-2-1-134,5 7 105,-11 1-107,4 7 1,-6 2 76,0 3-118,0 3 1,-4 7 75,-1-1 1,0 1-6,5 0 1,-5 4-29,0 1 0,0 0 37,5-6 0,0 3 70,0 2 1,0-2-118,0 2 127,0-3 1,7-1-64,2 0 0,4-7 63,2-3 0,0-3-24,0-2 1,-1 0 1,1 0 1,0 0 10,-1 0 1,1 0-25,0 0 1,4-5 49,1 0 1,0-5-46,-6 5 1,6-1 29,-1 1 0,6 3-2,-5-3 1,4-1 1,-4 1 0,1-7 3,-2 2 1,-2 2 4,2-2 0,-7 1-6,-2-6 0,-2 0-13,2 1 1,1-1 7,-6 0 0,5 5-2,-5 1 1,1-1-29,-1-5 1,-3 5 63,3 0-165,-4 7 59,-7-10 0,-2 12 24,-7-4 0,-5 3-75,1 2 0,-3 7 82,3 2 0,2 3-58,-2-2 0,3 3 44,1-4 1,0 4 11,0 2 0,6 0-16,-1 0 0,7-1-9,-2 1 0,3 0-6,2-1 1,0 1 14,0 0 0,2-1 23,3 1 1,3-5-20,6 0 0,6-2 39,0 2 0,6 1-21,-2-6 1,4 5 2,1-5 1,1 0-14,-1-5 0,1 0 56,-1 0 1,0 0-6,1 0 0,-6-2-36,1-3 1,-2-3 98,1-7 1,2-4-53,-6-1 0,1-6 45,-1 1 1,-4 3-60,4-3 1,-6 5-2,-4-4 0,2 6 15,-8-2 1,6 4-106,-5 1 1,0 6 21,-5-1-15,0 7-44,0-4 1,-2 17 79,-2 0 1,2 8-91,-3-4 0,-2 1 77,3 5 1,-1-4-61,5-1 0,0 4 47,0 1 1,0-1-5,0-4 0,0 0 73,0-1 0,1 1-66,4 0 1,3-2 37,7-3 0,0 3-29,-1-3 0,1-2 66,0 2 0,4-7-45,1 2 0,0-4 76,-6-1 1,6 0 1,0 0 1,1-6-64,-2-4 1,-2-3 41,2-2 0,-1-4-34,2-1 1,-4-4 23,4 4 0,-4-5-18,-1 6 1,-5-1-25,-1 6 1,0-1 55,0 0-135,-2 0 63,0 7 40,-6-5-65,6 12 44,-7-6 0,0 9-180,0 3 111,0-4 26,0 12 0,-2-6 11,-3 3-5,4 3 0,-6-5 10,7 7 1,0-6-8,0 1 1,0 0 12,0 5 0,0-1-9,0 1 1,0 0 51,0-1 1,7 0-43,2-5 0,-1 4 37,2-3 0,0-2-31,5 2 1,-1-7 98,1 2 0,1-3 12,4-2 0,-2-8-89,7-7 0,-6-1 43,6-9 0,-1 6-27,6-6 1,-8 2-30,-2-1 1,1 1 33,-1 3 0,-1 4-13,-4-4 0,-5 9 12,0 1 0,-5 5-6,4-5 13,-5 7-3,9-3-66,-12-1 1,8 6 67,-5-4-46,-2 3-104,5 2 104,-7-7 58,0 6-56,0-6 17,0 1-12,0 4 10,0-4-12,0-1 11,0 5-20,0-4 16,0-1-59,0 6 45,0-6-3,-7 7 7,5-6 1,-6 4 2,3-3 0,2 5 5,-7 5 0,1-2-8,-6 7 1,5 0 7,0 5 1,2-1-6,-2 1 0,-3 1 5,3 4 0,2-4-4,-2 4 0,7 1 0,-2-1 1,4 4-1,1-4 0,0 4 0,0-4 0,1 4 0,4-4 0,5 1 0,10-1 0,-2-4 122,6 4 0,5-9-71,6-1 1,4-5 28,-5 5 0,2-7-48,-2 2 1,-1-4-72,6-1 0,-1 0-61,1 0 0,2 0-190,-7 0 1,-1 0 289,-9 0 0,4 7 0,-5 1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9T11:36:45.780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691 0 7416,'0'8'251,"-2"-1"-187,-2-7 1,-5 1-86,-5 4 1,-1-1 48,0 5 1,-4-5-19,-1 1 0,-4 1 27,4-1 0,-1 6-34,1-1 0,4-2-15,-4 2 1,4-2-7,1 2 1,0 2 1,1-7 1,-1 4-12,0-4 1,6 5-56,-1-5-100,6 6 170,-9-9-58,12 11-3,-6-11 69,7 4 0,2-6-18,3 0 0,-2 0 12,7 0 0,0 0-13,4 0 0,3 0 55,2 0 0,-2 0-27,2 0 1,-2 0 3,-3 0 0,1 2 20,0 3 1,-6-2 4,1 7 0,-5-2 19,5 2 1,-7 3-44,2-3 1,-3-2 39,-2 2 0,5-1-30,0 6 1,-1-5 2,-4 0 0,-4-1-22,-1 6 0,-7 0 0,2 0 1,-3 4 66,-1 1 1,-3 4-52,-2-4 1,-4 6 3,-7-1 0,-1 1-1,-3-2 0,3 4-43,-3-4 0,3-2 44,1-3 1,-4-2-144,0-3 0,-1-1 27,6-3 0,5-3-154,-1-7 249,7 0 0,-3 6 0,6 2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9T11:36:46.887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163 750 7234,'0'15'-477,"0"0"728,0-1-55,0-5 1,1-3-104,4-6 0,-2 0-1,7 0 0,-5-6-130,5-4 108,0-3 1,4-9 7,1-2 0,5-5 10,-1-6 1,1-2 40,-5-7 0,-1-1-37,1 1 0,0-1-28,-1-4 0,-5 1 18,-4-6 0,-4 7-114,-1-2 1,0 5-7,0 5 0,0 8-87,0 6 1,-6 7-71,-4-1 1,-5 4 75,-4 5 0,-4 4-66,-7 6 1,1 0 24,-1 0 1,1 5-73,0-1 1,-1 8 39,1-2 1,1 1 191,4-1 0,-4 9 0,5-2 0</inkml:trace>
  <inkml:trace contextRef="#ctx0" brushRef="#br0" timeOffset="885">515 500 7832,'-9'0'247,"-1"0"-154,7 0-46,-10 0 0,4 0-4,-5 0 1,-1 0-19,0 0 1,1 0-1,-1 0 1,-5 0-24,1 0 0,-7 0-5,1 0 0,-3 0-38,-1 0 59,6 0 0,-5 0-102,4 0 1,1 0 94,-2 0 1,7-5-401,-1 1 246,-4-1 0,7 0 143,-4 0 0,10 0 0,4 5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9T11:36:57.426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235 162 7569,'7'9'-320,"3"-5"-40,3-2 1,1-2 462,1 0 2,-7 0 0,0 0 138,-3 0-139,-3 0-28,5-6 27,-7 4 49,0-5-48,-7 7 1,4-1-2,-7-4 0,0 3-42,-5-3 39,1 4-29,6 1 1,-5 0-181,3 0 186,-3 0-66,-2 0 0,0 0-65,1 0 0,-3 1 59,-2 4 0,2 2-89,-2 3 1,2 4 51,3 1 0,-1 0-16,0 4 0,2-1-9,3 2 1,-1-2-84,6 6 0,0-6-71,5 2 179,0 3 18,7-7 1,2 4-5,11-11 1,3 3 6,6-7 0,-4 5 83,-1-6 0,1 1-49,4-5 0,-4-1 112,-1-4 1,-1 2 70,2-7-179,2 0 0,-10-5 54,2 1 179,-2-1-225,-9-6 19,5 4 1,-10-6 0,7 4 1,-7 3-66,2-4 1,-10 4-112,-5 1 0,-9 5 15,-6 0 1,-1 7-128,2-2 1,-4 2-474,3-2 334,4 3 153,-7-4 219,12 6 0,-5 0 0,6 0 0</inkml:trace>
  <inkml:trace contextRef="#ctx0" brushRef="#br0" timeOffset="1085">397 133 7569,'15'8'-876,"-7"5"658,5-11 531,-11 4-80,11 1 20,-12-5-385,6 11 185,-7-12 0,0 7 53,0-3-202,0-3 67,0 11 1,0-5 46,0 7 0,0 0-4,0-1 1,0 1 31,0 0 0,0-1-17,0 1 0,5 0-138,0-1-15,6 1 65,-3-7 1,7 4 40,0-7 0,1 4 16,4-4 0,-2 0 1,6-5 1,-4-1 45,4-4 0,-1 0 6,1-10 0,3 4 15,-8-9-55,7-3 1,-9 5 4,2-6 73,-2 6-55,-3-10-29,1 12 0,0-6 8,-1 8 1,1-6 1,0 1 1,-2-1-4,-3 5 0,3 2-13,-3 3 1,1-3-7,-1 4 1,3 2-4,-3 2 17,3 3 0,1 2-11,1 0 1,0 0 14,-1 0-20,-5 0 1,2 7-2,-6 3 0,0 3-46,-5 2 1,0 4-8,0 1 0,-5 1 11,0-1 0,-6-2-13,1 6 1,2-6-23,-2 2 52,7 3 10,-10-7 0,11 5 53,-3-6-58,3-1 0,2-4 52,0 0-66,0 0 53,0-2 1,7-1 93,3-7 1,3 0-68,1 0 0,1 0 22,0 0 0,4-7 54,1-3-97,0-3 8,-6 5 0,1-5 75,0 3-58,-1-3 10,1-2 0,0 1-21,0-1 1,-1-5 32,1 1 0,5-2-15,-1 1-14,1 4 1,-6-11 14,1 8 1,1-6-39,4 6 0,-5-1-4,-1 5 0,1 1-101,-5-1 113,3 7 0,-3 0-18,0 3 0,-5 3 34,4-3-89,-5 4 62,9 1 1,-12 1-26,4 4 1,-3-2-24,-2 7 0,5-5-54,0 5 57,0 0 1,-7 9-78,-3 1 1,2 0 79,-7-6 1,5 3 0,-5 2 0,2-2-110,-2 2 0,2-3 42,3-1 116,4 0 0,-11 0-13,7-1 0,0-4 25,5 0-16,0-7 0,7 4-28,3-7 1,-2 0 65,2 0 0,-1 0-53,6 0 1,5-2 48,-1-3 0,6 2-39,-6-7 0,3 5 29,-3-5 1,-2 5-20,2-4-10,-9 5 8,3-2 1,-5-1-6,7 6-5,0-6 10,-7 7-15,-2 0 0,-4 0-8,3 0-61,-3 0 31,4 7 0,-1-4-47,0 7 80,0-7-2,1 4 0,-2-3-44,5 1 40,1 7 14,5-11 0,0 8-2,-1-4 0,1-2-8,0 7 1,-1-7 4,1 2 0,0-4 32,-1-1 1,1 0 6,0 0 0,0 0 177,-1 0-204,1-6 0,0-2 56,-1-7 1,1-5 63,0 1-60,-1-1 0,-4 1 12,0-1 1,-7-1-30,2 1 0,2 2 2,-2-6 0,0 6-3,-5-2-37,0 4 0,-2 3-139,-3 3 56,-10 3 0,-3 9 35,-6 3 0,-7 3-120,-8 7 1,-4-1-172,-1 1 0,2 5 119,2-1 1,4 1 206,7-5 0,0 6 0,-1 2 0</inkml:trace>
  <inkml:trace contextRef="#ctx0" brushRef="#br0" timeOffset="1894">2220 59 7569,'10'-8'-778,"-1"3"292,-5 4 633,9-6 140,-5 6 64,0-6-170,5 1-30,-11 4 34,4-5-254,-6 14 0,0 1 106,0 7 0,-5 1-58,0 4 1,-6-2 34,1 6 0,2-4-124,-2 4 0,2-4 24,-2 4 0,2-6 50,3 2 1,4 1-9,-4-1 0,3-6 10,2-4 43,0 0 0,7 3-25,2-3 0,6-5 73,5-10 1,-4 2-35,4-7 0,-4 0 11,-1-5 0,-1-4 58,1-1 0,3 1-71,-3 4 0,3-1-10,-9-4 1,4 4 45,2-4-147,-7 4 139,5 1-323,-11 7 196,5-5 0,-7 13 39,0 0 0,-7 6-29,-3 9 1,2 0 31,-2-1 0,2 3-52,-2 2 1,-1-2 42,6 2 0,0 2 40,5-1 0,0 0-40,0-6 0,7 1 101,2 0 1,4-2-29,2-3 0,5 1 2,-1-6 0,8 0 50,-3-5 0,4 0-74,1 0 1,-4 0 40,-1 0 1,1-7-35,4-2 0,-4-6 67,-1-5 1,-1 4-52,1-4 1,3-1 11,-8 1 0,2 1-18,-1 4 1,-4 0 5,4 1-14,-10-1-2,3 7 0,-10 1 26,7 7-91,-7 0 80,4 0-58,-7 7 1,-7 3-5,-3 9 0,-3-1 34,-1 7-86,-1-1 82,0 6 1,0 1-54,1 3 49,-1-3 0,-6 12-11,-4-4 1,2 5 2,-1 5 0,-5 1-31,-6 4 1,-6 8 32,2-3 1,-3 8-17,-2-3 0,1 3 13,4-8 0,-2 1 15,7-11 0,5-5 2,4-5 1,7-8 1,-2-1 0,4-2-284,1-9 217,1 1 0,-1-7 65,0-3 0,1-4 0,-1-6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9T10:58:31.466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6453 529 7233,'0'-8'-779,"7"1"670,-6 1 124,6 4 1,-7-6-1,0 3 0,0 4 0,0-8 7,0 5-7,0 2 1,-2-10-6,-3 8 1,2-3 48,-7 2 0,2 2-37,-2-7 0,-3 5 28,4-5 0,0 7-14,0-2 1,4-1 3,-5 1 1,0-2-21,-5 2-12,1 4 0,-1-7 9,0 3 1,1 3 13,-1-3-40,-6-3 1,-1 5 23,-2-7 0,3 7-29,6-2 0,0-2 31,1 2 0,-3-5 0,-2 6 0,1-6-4,-7 5 1,1-2-2,-6 2 0,1 4-16,0-4 1,-6-2 14,1 3 1,-5-1-22,4 5 0,0-5 19,0 0 0,4-2-2,-3 2 1,3 4 24,1-4 0,3-2 1,2 2 1,-3-4-17,4 4 1,1 0 0,-1 5 0,-1-5 2,-4 0 1,-1-2 2,1 3 1,-2 2-34,-3-3 1,-2 3 8,-4 2 1,-2-4-5,3-1 0,1-2 2,-1 2 0,5 4-6,-5-4 1,6-2 2,-1 2 0,3-5 0,1 6 1,-4-3 28,0 2 1,-7 2-22,1-7 0,1 7 15,-5-2 1,8 3-13,-8 2 1,8-5 18,-3 0 0,6 1-19,-1 4 0,-2 0 0,2 0 1,0 0-5,4 0 0,-6 0-3,-3 0 1,-3 0-11,-3 0 1,1 0 15,0 0 0,-1 0-12,-4 0 1,3 0 6,-3 0 1,3-5-1,2 0 0,5 0 2,0 5 2,6-7-3,-10 6 0,8-6 12,-5 7 1,-2-5 2,3 0 1,1 0 8,-1 5 0,1 0-17,-1 0 1,3 0 2,7 0 0,-4 0 1,4 0 0,-4 0 1,9 0 1,-4 0-3,-2 0 0,1 0 0,0 0 0,-6-4 12,1-1 1,-12 0 2,2 5 0,-3 0-22,3 0 0,-4 0 10,4 0 1,-6-5-29,10 0 0,-4 0 15,10 5 0,0 0-4,4 0 1,1 0-1,0 0 1,-1 0-1,1 0 0,-1 0 0,1 0 0,-2 0 2,-3 0 1,1 0-3,-6 0 0,6 0 4,-1 0 0,3 2-4,1 3 1,6-4 13,-1 4 1,6 2 0,-6-2 1,7 4-7,-1-4 0,7 7 2,3-3 1,-1-2-7,-5-2 0,2 3 0,3 2 1,-3-4-1,3-1 0,-3 2 4,-1-2 1,-1 0-13,0-5 0,0 1 12,1 4-11,-1-3 6,0 4 0,-4-6 35,-1 0 0,1-1 5,4-4 0,0 3-9,0-3 0,-4 4 6,-1 1 1,-1 0-48,1 0 1,4 0 27,-4 0 1,-2 0-47,-3 0 0,-3 0 12,-1 0 0,4 1-11,1 4 0,-1-3 10,-4 3 1,5-4-9,-1-1 0,1 0 33,-6 0 0,6 0 2,-1 0 0,1 2 44,-6 3 0,-1-4-51,-3 4 1,-2 2-13,-3-2 0,-4 5-7,4-5 0,-2 4-7,2-4 0,-2 5 24,7-5 0,0 1-5,4-1 1,1-3 14,-1 3 1,6 1 0,-1-1 0,1 0 82,-5-5 1,2 5-89,-2 0 1,8 5 0,-9-5 0,4 1-2,-3-1 0,4-2-5,1 7 1,6-2-9,-2 2 0,4 2-7,1-8 1,1 3 7,-1-2 0,5-3 4,0 2 0,5 3-9,-4-2 0,5 1 5,-1-1 1,-1-1 9,1 5 1,0-4-18,5 5 7,-6 0 1,4 5 7,-3-1 0,3-4-1,2 0-12,0 0 0,0 4-15,0 1-5,0 0 1,0-1 23,0 1 0,2-5-212,3 0 189,-3 0-6,4 4 42,-6 1 1,0-5 131,0 0-104,7-7 0,1 5 116,7-3 0,-1-2-107,1 7 0,0-7 23,-1 2-73,1 3 0,0-1 6,-1 3 1,-4 1-90,0-6 0,-5 0 88,5-5 0,0 5-17,4 0 0,1 0 62,0-5 0,-1 0-53,1 0 1,1 0 71,4 0 1,-2 0-60,6 0 0,-1 0 7,2 0 1,1 4 6,-7 1 1,8 2-8,-3-2 0,4-4-11,1 4 0,1-1-8,-1 1 0,5-4 12,1 4 1,4 2-1,-5-3 0,7 1 52,-2-5 0,-1 5-47,1 0 0,0 0 4,5-5 0,-5 5-12,1 0 1,-6 0-3,5-5 1,0 5-12,5 0 0,1-1-6,-1-4 1,6 0-59,4 0 1,2 0 66,-2 0 1,-2 5-32,-3 0 0,-2 0 22,7-5 0,-7 0 31,2 0 0,2 0-5,-2 0 0,7 0 5,-2 0 0,-2 5 7,2 0 0,-5 0 4,5-5 1,-7 0-13,2 0 1,-3 5-4,-2 0 0,1 0-5,4-5 1,4 4-3,6 1 1,-1 0-2,1-5 0,-2 0-1,-3 0 1,2 5-3,-7 0 0,0 0 2,-5-5 1,6 2-1,4 2 0,0 0-6,5 6 1,-8-7-1,7 2 1,-2 1-44,3-1 1,-7 2 42,-3-2 0,-2-4-3,2 4 0,0 2 8,10-2 0,-3-1-1,7-4 0,-2 2 3,-2 3 0,-5-3 2,-1 3 1,-5-4 11,1-1 0,-3 0-18,-2 0 1,5 0 13,0 0 1,5 0-10,-5 0 1,4 0 19,-4 0 1,5 0-17,-5 0 0,-5 0 0,-4 0 1,-3-1-3,2-4 0,4 3-1,-4-3 0,4 3-4,1 2 0,0 0 6,0 0 0,3 0-7,-3 0 0,2 0 5,-12 0 1,5 0-6,-4 0 0,-3 0 3,-7 0 0,3-4 1,-4-1 0,4 0 10,1 5 0,1-2 1,-1-3 0,1 4 18,-1-4 0,5 3-24,1 2 1,-1-5 29,-5 0 1,1-1-23,-1 1 0,0 3 0,1-3 1,-1-1-13,1 1 0,-3-2-1,-2 2 1,1 4 5,-6-4 0,-1 3-4,-4 2 1,0-5 12,-1 0 0,1 1-8,0 4 0,-1-5 10,1 0 0,-5-2 0,0 2 33,0 4 0,4-11-33,1 7 1,0-4 4,-1 4 1,-4-7-19,0 2 0,0 2-3,4-2-20,1 7 1,0-8 29,0 6 1,-1-2-47,1 2 39,0 4-4,-7-12 1,5 11-4,-3-3 0,3 2 0,1-2 0,1 3-1,0-2 1,-5-3 8,-1 2 1,0-1 0,0 1 0,3 1-5,-7-5 2,6 5 8,-3-9 1,5 10 13,-3-7 0,-2 5 29,-3-5-17,-3 7 11,4-10-49,-6 5-3,0-7-77,-6 1 0,-2-1 28,-7 0-78,0 0 0,1 1-3,-1-1 0,0 2-67,1 3 0,-1-1-17,0 6 1,5 0-507,1 5 724,-1 0 0,2-7 0,1-1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9T11:36:55.942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500 618 7272,'-6'15'-667,"4"-5"609,-3 0 0,4-6 238,1 6 1,-2-5 51,-3 5 40,4-7-160,-6 4-99,7-7 54,0-7-9,0-1 1,0-7-57,0 1 59,0-1-16,0 0 1,5 1-82,0-1-78,0-6 89,-5 4 1,0-9-116,0 7 0,0-3 81,0 3 0,0 2-116,0-2 1,-2-2-157,-3 1 161,-3 0 10,0 6 160,-5-1 0,5 0 0,-7 1 0</inkml:trace>
  <inkml:trace contextRef="#ctx0" brushRef="#br0" timeOffset="269">868 1 6113,'-7'15'1744,"-1"-6"-1394,-6 1 1,-3-5-69,-2 5 0,-4-5-87,-7 5 0,-4-1-29,0 6 0,-7 0-406,2 0 185,-4-1-37,-1 1 1,-2 0-37,-3-1 1,-1 1-25,-4 0 1,-3-5-321,3-1 0,5 1 472,5 5 0,0 6 0,6 2 0</inkml:trace>
  <inkml:trace contextRef="#ctx0" brushRef="#br0" timeOffset="608">721 853 6681,'-2'-8'85,"-3"3"1,-3 4-13,-6 1 1,-8 0 81,-2 0 0,-6 1-119,-4 4 1,1-3 4,-6 3 0,-2 1-10,-8-1 1,2 5 4,-7-5 1,7 5-243,-2-5 103,3 0-67,9 1 0,-3-4-379,11 3 549,-4-4 0,17 6 0,-5 1 0</inkml:trace>
  <inkml:trace contextRef="#ctx0" brushRef="#br0" timeOffset="1002">941 677 7231,'15'-13'-624,"0"3"844,-7-3-159,5 5 0,-5-7 29,7 1 0,0-1-15,-1 0 1,6 0-9,0 1 0,-1-1 0,-4 0 0,-5 6 37,-1-1-185,1 7 148,-2-4-8,5 7 0,-11 2-126,3 3-33,-3 3 59,-2 6 0,0 8-86,0 2 0,0-1 50,0 1 0,-5 1 20,0 4 1,0 1 18,5-1 0,0-4-57,0-1 47,0-6 18,0 3-87,0-6 87,6-7-1,3-1 1,5-14-13,1-3 1,1-3-36,4-1 1,-2-6-11,6 0 1,-4-1 87,5 2 0,6 2 0,6-4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9T11:37:03.556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103 779 7569,'-6'8'0,"3"4"-212,-7-7 0,5 0-180,-5-5 1,2-2 571,-2-3 1,-3-5-80,3-9 0,4-4 130,1-7 1,-2-6-109,2-3 99,0-3-185,5-9 1,0-1-35,0-7 1,2 5 1,3 0 1,3 7-343,7-2 218,6 3 0,-3 7-213,7 0 1,-1 6 331,5-1 0,7 9 0,2 4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9T11:37:03.966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0 1000 7513,'15'-6'100,"0"-4"0,-6-8-33,1-2 0,0-7 45,5-3-62,-1-6 1,-4-9 66,0-4 1,-2-4 40,2-5 1,-4-6-167,-6 0 1,0 1 108,0 4 0,-1 0-531,-4 0 1,2 0 130,-7 1 135,-6 5 0,-7-4 0,-7 5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9T11:37:01.781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3322 2146 7569,'-8'7'-1368,"1"-5"1713,1 11-189,4-12 33,-11 6 1,10-7-73,-7 0 0,5 0 180,-5 0-207,7-7 1,-5-1 12,3-7 1,3-4 7,-3-1 1,4-6-7,1 2 0,0-9 24,0-1 1,5-7-38,0 2 1,1-4 126,-1-1-121,-3 0-8,4-7 0,1 4-163,3-7 1,4 7-71,6-2 0,-2 3-73,6 2 0,2 6-323,9 4 1,-4 5 238,3 4 0,-3 4-316,-2 6 616,1 7 0,-7 1 0,-2 7 0</inkml:trace>
  <inkml:trace contextRef="#ctx0" brushRef="#br0" timeOffset="667">3925 1411 7199,'-10'5'426,"0"0"1,5 2-316,-5-2 0,-1-4-22,-9 4 1,4-2-20,-4 2 0,4-3-91,1 3 1,1-2-27,-1 2 8,0-3 1,1 4-45,-1-6 1,5 5-33,0 0 25,0 0 0,1 0 6,-1 0-238,7 0 145,-4 1-43,7-4 170,0 11 0,0-10-43,0 7 139,0-7 0,2 9-95,3-7 1,-2 1 109,7-1 1,-5-3-86,4 2 1,1 3 42,5-2 1,0 1-27,-1-1 0,6-3 124,-1 3 1,1 1-71,-5-1 1,-1 5 9,1-5 0,-2 6 41,-3-1 0,1 3-65,-6 2 0,0 0-16,-5-1 0,0 6 19,0 0 0,-1 4 11,-4-4 1,-3 6-15,-7-2 1,-1-1-50,-4 2 0,4-7-32,-4 1 0,4-2 68,1-3 0,0-4-681,1 0 353,-1-7 308,7 4 0,-5-7 0,4 0 0</inkml:trace>
  <inkml:trace contextRef="#ctx0" brushRef="#br0" timeOffset="949">4057 2044 7569,'15'0'0,"-1"-2"0,1-3 29,0-3 31,-1-7 1,1-6 222,0-4 0,4-2-59,1-3 0,0-6 144,-6-3-231,1-3 1,-5-6 42,0-6 0,-5-1-23,4-14 0,-5 12-567,1-2 334,-4 4 1,-6 2-258,0 4 1,-6 5 332,1 5 0,-3-3 0,-2 4 0</inkml:trace>
  <inkml:trace contextRef="#ctx0" brushRef="#br0" timeOffset="11048">426 779 7569,'-5'10'-169,"0"0"0,-1-7-592,1 2 507,3-3 686,-4-2-215,-1 0-187,6 0 1,-6 1 92,7 4 22,0-3 78,0 4-228,7-6 58,1 0-14,7-6 1,1 3-9,4-7 18,-4 0-11,12-5 1,-10 6 5,6-1 0,-1 0 4,1-5 0,3 1 9,-8-1 1,1 0-13,-6 0 0,6 2 3,0 4 0,-1-4-141,-4 3 123,0-3 0,-6 3-39,1 0 1,-5 7-5,5-2 0,-7 2 4,2-2 21,-3 3 1,-2-3-29,0 10 0,-7 0 28,-3 10-37,-3-4 1,-3 17-67,-4-4 1,-4 6 54,-10 4 0,3 5-80,-4 10 0,-2-1 5,-2 6 83,-4-1 0,-1 0-10,0-4 1,0-4-13,0 0 1,0-1-56,-1 0 1,3-7 53,3-2 0,5 1 33,9-2 0,1-5 10,9-4 1,-3-7-1,8 1 24,4-2 2,-1-9-22,7-2 0,2-7-19,3-4 53,3-3 1,8-7 13,4 0 1,-4-4 4,4-1 1,2-4 4,3 4 0,3-6 136,1 1-174,7-9 4,-5 3 1,12-7-25,-4 4 28,3-3 1,-4-3-92,-4 1 1,2 2 89,-2-3 1,-4 3-60,-6 3 1,-4 7 40,4-2 0,-6 9-56,2 1 1,-4 4 42,-1 5 1,0-3-3,-1 3 0,3 4 13,2 1 1,-2-2 14,2 3-14,4-8 1,-5 11 0,6-4 1,-4 3-4,5 2 0,-6 0-3,6 0 1,-7 0-9,1 0 0,-4 2-3,-5 3 0,1-2-76,-6 7 83,6-1 0,-4 6-25,3 0 0,1-1-8,-6 1 1,7 0 38,-3 0 1,0-1-36,0 1 92,1 0-70,5-1 0,0-5 116,-1-5 0,1-4-98,0-4 85,-1-5-80,1-5 0,0-6 52,-1 0 0,6-6 9,0 2 1,4 1 6,-4-2 1,-1 6-36,-4-6 0,0 7-48,-1-1 1,-4 4 41,0 5 1,-7 2-65,2 3 73,3 4-8,-6-6-18,5 7 1,-7 2 19,0 3-176,0 3 1,0 6 86,0 1 0,0 0-165,0 0 194,0-1 0,0 1-23,0 0 1,0-1-40,0 1 34,0 0 1,1-2 26,4-3 90,3 3 0,7-7-43,0 4 1,-1-3-36,1-7 1,1 0 10,4 0 0,-4 0-5,4 0 0,1-2 41,-1-3 0,4-1 14,-4-4 1,1-3 8,-1 3 0,-4-3 15,4-2-29,-4 0 1,-3 1-37,-3-1 1,1 5 17,-6 0 1,2 5-79,-2-4 98,-4 5-64,6-2-121,-7 6 84,0 6 0,0-2-76,0 5 108,0 1 0,0 5-23,0 0 0,-2-1 15,-3 1 10,4 0 1,-6-5-21,7-1 54,0 1-52,0 5 6,7-7 113,1-1-88,6-7 31,1 0 0,0-2 4,-1-3 1,6-3-13,0-7 1,6 0 6,-2 1 0,2-1-6,-1 0 0,3 1 2,-4-1 1,-1 0-20,2 1 11,-7 5-2,3-4 0,-2 10 4,1-7 1,0 7-13,-6-2 0,1 2 0,0-2-6,-1 3 0,1-3-7,0 10-11,-1 3 0,1 7-5,0 0 0,-7 4-146,-3 1 164,-3 0 1,-1-6-45,4 1 1,-3 0-80,3-1 1,-4 1-5,-1 0 1,0-5-23,0-1 156,0-5 0,0 9 0,0-5 0</inkml:trace>
  <inkml:trace contextRef="#ctx0" brushRef="#br0" timeOffset="12056">2690 676 7256,'15'-1'-509,"-1"-4"677,1 3 0,0-16-61,-1 4 1,6-6-15,0 0 0,6 2-7,-2-6 0,2-1 3,-1-4 1,1-5 23,-6 0 1,4-7-19,-4 1 1,-1 0-69,-4 0 0,-5 0 17,0 5 0,-2 1-12,2 5 1,-2-1-113,-3 1 0,-4 6 13,4 3-211,-3 4 57,-2 8 191,-7 1 1,4 7-103,-7 0 1,0 7 68,-4 3 0,-1 4-5,0 6 0,-4 3-29,-1 6 59,1 1 1,-3 6-2,-2 3 0,1 8-7,-2 2 0,6 5 51,-6-5 0,6 5-42,-6-5 1,7 5 63,-1-5 0,2 0-60,3-5 0,-1-2 82,0-2 1,7-5-34,3-5 1,4-2 5,1-4 0,0-8 47,0-6-27,0-6 1,6 0-15,4-8 0,3-10-18,2-5 0,-1-7 70,1 1 1,0-3-55,-1-1 1,6 1-19,0 4 1,1-4 13,-2 4 0,-2 2-2,2 3 1,-2 2-32,-3 3 1,1 6 50,0 3-6,0-4 1,-1 8-20,1-4 0,-7 10-18,-3 5 17,3 3 1,-6 6-90,3 1 0,1-1 45,-1-4 1,2 0-11,-2 0 1,-4-1 18,4 1 0,2 0 7,-2-1 0,4-4 20,-4 0 1,7-7-24,-3 2 1,0 2-27,0-2 1,1-1 32,5-4 0,-5 0-94,0 0 0,-6 0 104,6 0 0,0 7 0,5 1 0</inkml:trace>
  <inkml:trace contextRef="#ctx0" brushRef="#br0" timeOffset="12898">3778 809 7569,'-2'8'0,"-3"-3"-644,4-4 305,-6-1 248,0 0 251,6 0 0,-11-6-121,7-4 105,1-9-111,4 2 0,-5-11 22,0 4-95,0 3 67,5-7 0,0 5-88,0-6 25,0 6 0,0-5 42,0 4 0,0-4-78,0-2 1,2 6 71,2-1 0,11-6 0,8-6 0</inkml:trace>
  <inkml:trace contextRef="#ctx0" brushRef="#br0" timeOffset="13400">4277 779 7277,'7'-8'-909,"-5"-5"884,3 3 1,1-3 96,-1-1 1,5-3 148,-5-2 0,1-3 28,-1-2-205,3-10 1,2 9 20,0-9 0,-5-2 9,5 2 0,-2-7-48,1 2 1,3 1 1,-7-1 0,0 6-119,-5-1 1,0 4 84,0 6 1,0-2-164,0 6 1,-7 2-49,-3 8 0,-3-1-182,-1 6 399,-1 0 0,-6 5 0,-2 0 0</inkml:trace>
  <inkml:trace contextRef="#ctx0" brushRef="#br0" timeOffset="13718">4527 544 7247,'8'0'-771,"-1"0"1435,-7 0-596,-20 0 1,9-5-4,-14 0 0,1 0-27,-1 5 1,-1-4-83,2-1 0,-2-2-159,6 2 130,-6 4 1,5-11-92,-4 7 1,-1-5 41,7 6 122,-1-1 0,-1-2 0,-2-1 0</inkml:trace>
  <inkml:trace contextRef="#ctx0" brushRef="#br0" timeOffset="14132">4733 809 7569,'13'-10'-272,"-3"0"239,3 0 0,-5-11 9,7-3 75,0-4 0,-1-3 7,1-3 1,3-4 80,-3-6 0,1-2-146,-11-3 0,5 2 82,-5-7 1,0 7-230,-5-2 1,-2 3 91,-3 2 0,-3 1 62,-7 4 0,-6-3 0,-2 4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9T11:37:22.593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2184 1 6660,'-10'0'461,"0"0"-388,1 0 0,-11 0 107,0 0-124,-6 0 1,2 0-6,-10 0 0,-4 5 34,-6 0 0,-7 0-45,-3-5 0,-3 4 26,-2 1 1,1 0-68,-1-5 1,5 5 54,0 0 1,-5 0-97,-4-5 0,-8 2 63,3 2 0,-4-2-18,-2 3-12,1-3 0,11-2 8,3 0 1,-1 0-23,-4 0 0,-6 0-5,1 0 0,-3 5-13,-1-1 1,11 1-10,3-5 0,5 5-107,0 0 0,8 5 77,7-5 0,2 5-173,-3-5-33,4-1-171,7 3 81,6-5 376,8 4 0,22-6 0,9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9T11:37:21.566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368 618 7638,'0'-15'92,"2"0"5,3 0-31,-3 1 1,11-7 5,-4-4 0,0-1 17,0 1-61,1-2 1,0 4 19,0-7 0,-5 1-17,4 0 0,-5-1-67,1 1 1,-2-1 49,2 1 1,-4 4-111,4 1 1,-3 1-174,-2-1 159,0 2 0,-7 8-90,-2-1 1,-4 0 103,-2 1 0,0 4-181,0 0 0,-6 7 63,-3-2 1,-4 3 213,-1 2 0,-7 0 0,-2 0 0</inkml:trace>
  <inkml:trace contextRef="#ctx0" brushRef="#br0" timeOffset="335">648 265 7569,'-9'6'-553,"-4"-4"0,10 6 298,-7-3 701,1-3-236,-6 11 1,0-12 242,0 4-333,-6-3 1,-2 3-63,-6 0 0,0 0 72,-1-5 1,1 0-95,-1 0 1,1 0 82,0 0 0,-1 0-181,1 0 0,-1 0 119,1 0 0,0-5-240,-1 0 0,1-5-88,-1 5 0,8-6-565,2 1 836,4-3 0,7-2 0,3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9T11:37:23.640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1374 353 7569,'0'-8'-1284,"0"2"1894,0 6-293,-7 0-265,-1 6 0,-7-2-1,1 5 0,-1-5-79,0 1 0,-1 1 60,-4-1 1,-2 6-87,-8-1 0,1-2 71,-1 2 0,1 0-68,0 5 1,-6-2-12,1-3 0,1 1 25,9-6 1,-2 5 8,6-5 0,0 4 20,6-4 0,4 0-119,0-5 100,7 0 10,-4 0 0,20 0 0,-1 0 21,12 0 1,1 0-33,4 0 80,1 0-60,-1 0 0,0 5 14,1 0 0,-6 0 1,1-5 0,-12 5 65,2 0-69,-4 6 1,-1-4 11,0 2 0,-7 5-8,2-5 0,-5 3-9,-5-2 1,-3 8 2,-7-4 1,-6 4-4,-4-3 1,-2 4-63,-3 1 0,1-2 62,-1-8 0,-1 1-185,-3-6 1,10 0 186,-1-5 0,1 0 0,1 0 0</inkml:trace>
  <inkml:trace contextRef="#ctx0" brushRef="#br0" timeOffset="610">2182 1 7569,'-13'1'-344,"3"4"1,-3-3 345,4 3 1,-5-4 104,0-1 1,-7 5 108,-4 0-157,4 7 0,-7-11 23,4 4 0,-6 2-10,-4-2 0,1 4-61,-6-4 0,-2 5 72,-8-5 0,2 5-57,-7-5 0,0 1 43,-5-1 1,0-2-122,1 7 1,0-5 89,5 5 1,-6-5-108,0 5 1,-1-5 55,-9 4 1,-5-4-45,-4 5-58,0-7 0,11 9 121,3-7 0,4 6-19,1-1-198,0-4 96,-6 1 1,9-2 85,-3 0 0,5 0-3,1-5 1,2 0-74,7 0 82,6 0 1,7 0-60,7 0 0,6 0-72,-2 0-134,10 0-22,-3 0 310,18 13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9T11:37:35.457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2308 3411 7569,'0'9'-299,"0"1"225,-7-7 75,6 10 267,-6-11-51,7 11-50,-6-11-22,-2 11 1,-7-12-121,0 4 1,-1-3 97,-4-2 1,2 5-130,-6 0 0,-1 0 32,-4-5 1,-1 0-69,1 0 0,0 0 2,-1 0 0,2 0 56,4 0 1,-2-5-94,6 0 0,-1-7 133,1 3-67,4-4 0,-3-2 22,9 0 0,-2-4 21,7-1 1,0 0 25,5 6 1,0-6 5,0 1 0,5-6-79,0 5 0,7-4 3,-2 4 0,3-6-161,1 2 0,1 2 64,0 3 0,-1 1-229,1-2 0,-2 9 119,-3-4 0,-2 9 219,-3-4 0,3 0 0,7-5 0</inkml:trace>
  <inkml:trace contextRef="#ctx0" brushRef="#br0" timeOffset="317">2279 3190 7569,'-9'7'-430,"-4"-6"1,10 7 894,-7-3-207,0-3 1,-6 4-115,-3-6 1,1 5 4,-7 0 1,2 0-90,-1-5 1,-2 0 93,6 0 1,-6 2-217,1 3 0,2-4 62,-1 4 0,6-3-292,-2-2 19,4 0 0,1 0 273,1 0 0,6 0 0,1 0 0</inkml:trace>
  <inkml:trace contextRef="#ctx0" brushRef="#br0" timeOffset="-27080">5703 1162 7282,'-8'1'-549,"3"4"739,4-3 2,-6 4 0,-1-4-76,-7 3 0,6-4-4,-1 4 1,0-1-17,-5 1 1,1-4 38,-1 4 0,-1-3-33,-4-2 0,2 5 22,-7-1 1,-1 3-25,-8-2 1,1-2-9,-6 7 1,0-5-74,-5 5 0,0-5 74,0 4 0,0-5-129,-1 1 0,3 1 69,3-1 0,-4 5-67,4-5 1,2 0 29,-3-5 1,1 0 20,-5 0 0,-5 0 21,0 0 1,-5 0 2,5 0 0,0 0 27,5 0 0,2 0-33,2 0 0,0 0-14,5 0 1,-7 0 23,-2 0 1,-2 0-74,-8 0 0,5 4 25,-5 1 0,0 2-8,-4-2 0,4-2 0,0 7 0,6-5-5,-1 5 1,2-1 5,-2 6 0,-3-2 11,-7-3 0,-5 3 20,1-3 0,-4 1-22,8-1 0,-2 1 121,12-6 1,-5 2-60,5-2 0,-1-4 48,1 4 1,-2-3-89,-3-2 1,-3 0 24,3 0 0,-8 5-74,-1 0 0,4 0 67,5-5 1,5 0-47,-5 0 0,0 0 29,-5 0 0,-6 5-76,-4-1 1,9 1 22,1-5 0,7 0-8,3 0 1,-3 5-5,12 0 0,-9 0-8,10-5 1,-8 5 16,3 0 1,-2 1 13,-8-1 1,5-3 51,-5 3 0,7 1-51,-2-1 0,3 2 119,2-2 0,5-4-36,0 4 0,6-3-25,-1-2 1,1 0-18,-1 0 1,3 0 17,-4 0 1,4-2-67,2-3 1,-5 4 49,-1-4 1,1 3-93,5 2 0,-6 0 44,1 0 0,0-5-64,4 0 1,6 0 6,-1 5 0,6 0 26,-6 0 1,7 0 21,-1 0 0,1 0-6,-2 0 1,4 0 7,-4 0 0,4 0-6,1 0 1,0 0 43,1 0 1,-1 0-35,0 0 0,1 0 11,-1 0 1,0 0 1,1 0 0,-1-1-2,0-4 14,0 3 1,1-9-2,-1 6 1,5 0-12,0 5 1,1-5 1,-6 0 0,0 0-21,1 5 0,-1 0 20,0 0 0,2-1-24,3-4 1,-3 3-13,3-3 4,-3 4 30,-1-6 1,4 5-13,0-2 32,7-5-41,-10 8 41,11-12-17,-11 11 1,11-6-6,-2 3 22,2 3 5,2-4-8,-7 6 1,6-2 5,-4-3 9,3 4-11,2-6-4,0 1 41,0 4 1,0-6 4,0 3 1,0 2-8,0-7 1,0 5 173,0-5-158,0 0 0,5-4 83,0-1 0,6-5-27,-1 1 0,3-9 5,2-1 0,0-2-27,-1-9 0,1 1 15,0-5 1,-1 7-91,1 2 71,0-2-27,-7 6 1,3-10-106,-6 6-73,7 1 128,-11 5 0,6-1-71,-7 1 1,0 1 62,0 4 0,2-4-19,3 3 1,-4-2 49,4-3 0,-3-4 4,-2 0 0,5-1-9,-1 6-14,1 0 0,0 4 27,0 1-64,0 6 42,-5-4 1,2 8-127,3-1 134,-4 7-60,6-5-25,-7 5-4,0-1-15,0 3-115,0 6 171,0-7 32,6 6 0,-2-6-8,5 7 0,-4 0 0,5 0 0,-5-5 23,5 0-10,0 1 1,3 2 15,-4-3-29,5 3 1,-6-4-3,6 6 1,-4 0 3,0 0 0,-5 0 6,5 0 1,-5 0 12,4 0 1,-4 0 0,5 0 1,0 0 124,5 0-136,-1 0 1,1 0 66,0 0 1,-1 0-54,1 0 1,0 0 76,-1 0 0,6 0-64,0 0 0,-1 0 93,-4 0 1,6 0-66,4 0 1,1 1 4,-2 4 1,4-3-15,-3 3 0,2-3 1,3-2 1,-1 4-109,1 1 1,-1 0 104,0-5 0,2 0-102,4 0 0,-4 0 48,3 0 0,-3 0-16,-2 0 0,1 0 36,-1 0 1,7 0 4,3 0 1,4-1 13,1-4 0,2 1-26,3-5 0,-2 5 3,7-1 0,-7-1 10,2 1 0,0 0-58,-5 5 0,4 0 54,-9 0 1,2 0-79,-2 0 0,8 0 20,-3 0 1,5 0-6,0 0 0,-3 5 11,3 0 0,-3 0 17,-2-5 0,-5 0-26,0 0 1,-4 0 18,4 0 0,2 0 14,8 0 0,-2 0-14,7 0 1,-7 0-9,2 0 1,2 0 23,-2 0 1,0 0 0,-5 0 0,-5 0-3,0 0 0,-6 0 3,1 0 1,4 0-12,1 0 0,4-5 2,1 0 1,1-5 9,4 5 1,-1-1-7,6 1 0,-7 2-3,2-7 1,-3 7-12,-2-2 1,-5-2-3,0 2 0,0 0 19,6 5 1,-1-1-8,0-4 0,0 3 16,0-3 1,0 4-17,0 1 1,0-2 17,0-3 0,-4 3-16,-1-2 1,-7 2 0,3 2 0,1-5 7,-2 0 0,2 0 3,-2 5 1,-1-5-19,6 0 0,-1 1 10,1 4 0,2 0-6,-7 0 0,5 0 4,-5 0 1,2 0-13,-1 0 1,-6 0 10,0 0 1,-1 0 9,-8 0 1,6 0-7,-2 0 1,-1 0 0,2 0 0,-6-5-9,6 0 0,-1 0 6,6 5 1,-1 0-28,1 0 1,-1-2 23,0-3 1,6 4-11,-1-4 0,0 2 8,-4-2 1,-1 3 0,0-3 1,-1 3 6,-3 2 1,1 0 0,-7 0 1,1 0 10,-5 0 0,-1 0-16,1 0 0,0-4 8,0-1 1,-1 0-6,1 5 1,0 0-35,-1 0 1,1-5 32,0 0 0,4 0-64,1 5 1,0-5 55,-6 0 0,1 0-4,0 5 1,-1 0 42,1 0-45,0 0 1,-1 0 29,1 0 0,-5 0-23,0 0 1,-5 0-28,4 0 34,1 0 1,0 5-84,0 0 13,-7 0-13,10-5 91,-5 0-27,0 0 0,1 0-2,-4 0 0,-4 2 3,4 3 1,-2-4-7,2 4-7,-3-3 74,4-2-36,1 0 0,-5 1 11,2 4-7,-2-3 1,-2 4-46,7-6 34,-6 0-112,6 0 98,-7 7 8,0-5 0,0 6-54,0-3 33,0-4 46,0 12 0,-5-4-25,0 5 1,-2-4 36,3 0-35,2 0 1,-9 4 17,6 1-24,-7 0 1,11-1 1,-4 1 0,-2 0 2,2 0 0,-5-4 6,6 4 0,-3-4 3,2 9 0,2-4-7,-7-1 0,5 4 13,-5 1 0,5 4-12,-4-4 0,4 5 14,-5-6 1,5 6-15,-5-6 0,5 6 1,-4-6 0,5 3 8,-1-3 0,2-1-6,-2 7 1,4-7 2,-4 1 0,3-1-3,2 2 1,-2-4 6,-3 4 0,4-4-6,-4-1 1,3 1 10,2 4 1,0-7-9,0 6 1,-1-11-1,-4 7 1,3-3-3,-3 2 0,4 1 2,1 0 0,0-6-11,0 1 1,0 0 9,0 5-34,0-1 0,0 1 30,0 0 0,0 0-1,0-1 1,-2 1 0,-3 0 1,3-6-10,-2 1-6,2 0 3,2 5 17,0-1 0,0-4-12,0 0-76,0-7 0,0 6 66,0-5-102,0-2 0,0 6 47,0-3-12,0-3-2072,0 4 2160,6-12 0,3-2 0,5-7 0</inkml:trace>
  <inkml:trace contextRef="#ctx0" brushRef="#br0" timeOffset="-9453">1338 1441 6257,'0'-8'288,"0"-5"1,0 9-183,0-5 1,5-1-45,0-5 0,0 0 33,-5 1 0,0-1-21,0 0 1,1-1 90,4-4 1,-3-3-92,3-6 0,3-2 126,2-3 1,-2-4-91,2-6 0,-1-5-32,6 0 1,-7 0-75,-3 5 0,2 5 97,-3 0 1,1 4-226,-5-4 1,5 6 66,0-1 1,0 3-193,-5 2 1,0 1 12,0 3 1,0-1-72,0 7 1,0-1-409,0 5 715,0 1 0,7-1 0,1 0 0</inkml:trace>
  <inkml:trace contextRef="#ctx0" brushRef="#br0" timeOffset="-8671">706 1220 7580,'8'-14'119,"5"-1"1,-5-1-24,7-4 1,0-1-5,-1-4 1,1-2 35,0 2 0,-1-3-32,1-1 0,-2-1-93,-3 1 1,1 1 47,-6 4 0,5-2-146,-5 6 1,0-4-7,-5 4 0,0 0-119,0 6 1,0-1 44,0 0 1,-7 1 91,-2-1 0,-9 5-145,-2 0 1,-5 5 12,6-4 1,-6 5-155,6-1 369,-1-3 0,-1 7 0,-2-6 0</inkml:trace>
  <inkml:trace contextRef="#ctx0" brushRef="#br0" timeOffset="-8338">1029 1015 7569,'-21'13'-370,"-4"-4"0,-2-2 405,-3-7 0,-4 5 225,0 0 0,-6 0-155,6-5 0,-2-2-39,2-3 0,5 2-68,-1-7 1,2 0-159,9-4 1,-1-3-486,5-2 645,1 2 0,-1-10 0,0 4 0</inkml:trace>
  <inkml:trace contextRef="#ctx0" brushRef="#br0" timeOffset="-2434">2279 500 7569,'0'8'-391,"0"5"534,0-11 0,0 6-29,0-3 0,-2-3-6,-3 3 1,2 1-74,-7-1 0,5 2 73,-5-3 0,5-2-108,-4 3 88,-1 3 0,-5-1-98,0 2 0,2 0-2,3-4 1,-7 1-59,2 4 1,-3 1 53,3-6 1,0 5 39,1-5 1,4 6-175,0-1 92,0-3-132,-4 6 159,5-5-100,-4 0 104,12-1 15,-6-7 1,9 0-5,3 0 1,-2 5 7,7-1 0,0 3 12,4-2 0,6-2-16,0 7 0,1-5 32,-2 5 1,3-2-26,2 2 0,-3 3 12,-6-4 0,-2 4-12,-3 2 1,1 0 1,-6 0 0,0 1-31,-5 4 0,0-3 28,0 8 1,-5-2-16,0 1 1,-6 4 9,1-3 1,-3 1 0,-2-2 0,-1 2-4,-4-6 0,4 4-14,-4-4 1,4-2-33,1-8 1,1 1-255,-1-6 314,0 0 0,1 2 0,-1 1 0</inkml:trace>
  <inkml:trace contextRef="#ctx0" brushRef="#br0" timeOffset="-1949">2764 1441 7523,'-9'-7'116,"3"-7"1,6-4 18,0-7 0,-2-1 5,-3-8 0,4-4-8,-4-6 1,3-2 5,2-3 1,0-1-133,0-4 1,2-2 84,3 7 0,-2-5-61,7 5 1,-5-5 24,5 6 1,-2-3-107,1 2 1,3 2-97,-7-7 1,5 11 73,-5-1 0,4 10-254,-4-1 0,5 4 133,-5 2 0,5 5-679,-5-1 873,6 7 0,-3-3 0,7 6 0</inkml:trace>
  <inkml:trace contextRef="#ctx0" brushRef="#br0" timeOffset="968">3719 1353 6954,'8'-7'310,"-1"-1"-215,-7-7 0,1-1 17,4-4 1,-3-3-34,3-6 0,-2-8 9,2-8 0,-2 1-67,7-5 0,-5 2-7,5-2 0,-5 3-66,4-3 109,-5 3 0,4 2-167,-3 0 0,-2 5 80,7 0 1,-7 6-165,2-1 1,2 5 43,-3 4 1,3 2-168,-2 4 1,-2 2 316,7-2 0,0 2 0,4 3 0</inkml:trace>
  <inkml:trace contextRef="#ctx0" brushRef="#br0" timeOffset="1558">4689 1029 7569,'0'10'-136,"0"0"0,0-5-366,0 5 607,0-7-39,0 10 1,-1-11 102,-4 2 35,3-2 190,-5-2 1,7-6-222,0-4 1,5-5 59,0-5 1,2 2-38,-2-6 1,1-1-18,4-4 1,1-5-64,-6-1 1,7-5 28,-2 0 1,-2-2-106,2-2 0,-2-2 54,2-3 0,1 2-108,-6-7 0,5 3-30,-5 2 1,4-5-48,-4 10 1,0 2-192,-5 3 0,5 11 145,0-2 0,0 11-318,-5-1 0,0 9-96,0 1 551,0 7 0,-7 9 0,-1 11 0</inkml:trace>
  <inkml:trace contextRef="#ctx0" brushRef="#br0" timeOffset="-1092">1940 2602 7569,'0'10'-614,"0"0"422,0-7 1,0 5 137,0-3 90,0-3 289,0 4-127,0 1-106,0-6 170,0 6 0,0-19-169,0-2 1,0-11 1,0 1 1,0-4-138,0-1 1,5-2 107,0-4 0,5-2-170,-5-7 1,5 4 94,-5 1 0,4 5-126,-4-5 1,0 4-26,-5-4 1,5 8-23,0 2 1,0 1 84,-5 8 0,5 1-247,0 4 344,0 0 0,1 1 0,2-1 0</inkml:trace>
  <inkml:trace contextRef="#ctx0" brushRef="#br0" timeOffset="-682">2308 2029 7569,'0'8'-873,"0"5"1009,0-11 252,0 4-339,-7-19 1,6 3-87,-4-9 1,-2 2 84,2 3 1,-4-6-64,4 1 0,-7-1 53,3 5 0,0 1-116,0-1 0,0 0 26,0 0 0,-3 6-161,7-1 70,-6 7 93,3-10-27,-7 11 44,0-5 1,1 14-9,-1 3 1,5-2 9,0 2 0,0-1 2,-4 6 1,-6 1-39,1 4 1,-6-4 34,5 4 1,-6-2-1,2 2 0,1-4-4,-2 3 0,3 3-10,-3-3 0,4 1-12,6-5 58,0-1 0,-6 1 0,-2 0 0</inkml:trace>
  <inkml:trace contextRef="#ctx0" brushRef="#br0" timeOffset="90146">3895 2408 7569,'-13'15'0,"4"-1"0,2 1-495,7-7 184,-6-1 489,4-7 109,-5 6-159,7-4-12,0 5 1,2-17-71,3 0 0,5-6 21,9 6 0,-1-3-32,7-2 1,4-5-7,5 1 1,6-6 5,-6 6 1,0-1-8,-4 5 0,-3 1-67,-2-1 1,-1 5 76,-9 0 1,3 6-151,-8-6 143,-4 7-180,1-4 119,-7 7 1,-7 7-18,-2 2 0,-4 4-70,-2 2 1,-5 1 43,1 4 1,-8 3 34,3 6 1,-4 1 16,-1-1 0,-5 0-17,-1 1 1,1-1 27,5 1 0,-2-1-26,-4 0 1,4 1 6,-3-1 1,8-1-1,1-3 1,7 1 1,-1-7 1,2 1 28,3-5 1,5-6-63,5 1 104,2-7 1,2 2-63,0-10 0,8-3 101,7-6 1,1-6-58,9 0 1,-1-4 7,6 4 1,4-6-25,0 2 1,5-4-3,-4-2 0,5 6 5,0-1 0,1 1 4,-2-5 0,3 4 13,-3 1 1,-3-1-18,-1-4 0,-4 6-11,-2 3 1,-4-1-6,-1 1 0,-6 6 1,2 4 1,1 5-9,-2-5 1,1 7 17,-5-2 0,-1 3-31,1 2 28,0 0-15,0 0 8,-1 0 1,-6 2-23,-3 3-56,3-3-11,-6 11 54,11-5 14,-5 6 0,7-5 35,0-4 1,-1-4-30,1-1 0,1-1 89,4-4 0,1-4-81,4-5 1,-2 1 61,-4 3 1,-2-3-39,2 3 15,-3 4-7,-1-8 1,-5 13 3,0-4-37,-7 3 34,4 2-217,-7 7 115,0-6 40,0 13 1,1-8 29,4 4 3,3-4 0,12-1 52,-1 0 0,1 0-63,-5-5 1,4 0 108,1 0 1,4 0-53,-4 0 0,6 0 24,-1 0 1,1-5-34,-2 0 1,2-1-3,-6 1 0,0 2 36,-6-7 1,1 7 4,0-11-45,-7 6 1,-2-6-1,-6-1 0,-1 5-3,-4 0 0,-3 5-15,-7-4 1,-5 4 22,1-5 0,-7 7-68,1-2 1,-3 3 2,-1 2 1,5 0-11,-1 0 1,7 5-78,-1 0 1,2 6 67,2-1 0,1-2-80,-1 2 0,7 0 95,3 5 0,3-6-21,2 1 0,0-5-4,0 5 0,2-7 64,3 2 1,3-2 2,7 2 0,-1-3 7,1 3 0,5-5-11,-1-5 1,8 3 78,-3-3 0,4-3 8,1-2 0,-3 2-82,4-2 1,-4 5 72,8-4 1,-3 1-59,-1-2 0,-6-3 27,1 3 0,-3 2-4,3-2 0,-2 5 7,-4-5 0,-2 5-18,2-5 0,-4 6 0,-5-6 0,3 7-66,-3-2 91,-4 3-62,1 2 1,-7 2 25,0 3 0,-8 4-151,-7 11 1,-6 3 55,-9 6 0,1 2 35,-1 4 1,-4 0-29,0 5 0,-5 2 35,4-3 1,1-3-3,5-1 0,1 0-5,3 0 0,-1-1-39,7-5 1,-6 1 38,6-1 0,1-6 55,8-3 1,-2-4-12,7-1 128,1-1-124,4-5 1,1-3-24,4-6 1,3-6 108,7-4 1,5-5-51,-1-4 0,7 1 0,-1-7 0,3 5-14,1-4 0,0 1-41,1-1 0,-2-3 10,-4 8 0,4-2-6,-4 1 0,2 4-27,-1-4 0,-4 5 44,-6 6-26,6-4 0,-5 11 9,4-3 1,-9 3-3,-1 2 1,-5 0-1,5 0-155,0 0 0,4 5-47,1 0 210,0 0 0,6 2 0,2 1 0</inkml:trace>
  <inkml:trace contextRef="#ctx0" brushRef="#br0" timeOffset="90445">6159 2290 6950,'0'9'-357,"0"-3"504,0-6 1,-2 5-42,-2 0 1,0 0 9,-5-5 1,4 0-23,-5 0 1,0-5 9,-5 0 0,-4-5 8,-1 5-48,1-6 1,5 3-88,5-7 1,-3 0 110,7 1 1,-4-8-143,4-2 1,1-4 67,9-1 0,8-2-120,7-4 1,6 4 29,-1-3 0,2-2-247,3 2 0,-1 0 1,1 4 322,-1 1 0,0-1 0,1 1 0</inkml:trace>
  <inkml:trace contextRef="#ctx0" brushRef="#br0" timeOffset="90838">6556 2364 7569,'13'-2'-209,"-3"-3"207,3-3 1,-5-6 112,7-1 0,-1-1 4,1-4 0,5 2 3,-1-7 0,1-1-26,-5-8 1,-1 3-109,1-3 1,-2-2 9,-3 1 0,-2 1-186,-3 5 0,-3-2-135,3-4 216,-10 4 0,-4 0-525,-5 7 636,6-1 0,-12 3 0,4 0 0</inkml:trace>
  <inkml:trace contextRef="#ctx0" brushRef="#br0" timeOffset="104261">5248 2893 6695,'8'0'145,"-2"0"1243,-6 0-1258,-6 7 0,4-4-35,-3 7 0,-1-5 4,1 4 0,-5 1 12,5 5 1,-6 1-63,1 4 1,2-2 1,-2 6 1,5-4 4,-5 4 1,2 1-58,-2 4 1,-3-4 71,4-1 1,0 1-134,0 4 1,0 1 57,0-1 1,-4 0-56,3 1 0,2-1 46,-2 1 1,2-6-44,-2 1 0,-2-3 54,7 3 1,-6 1-24,1-6 0,4 4 21,1-4 1,-2-1 3,2-4 0,-4 0 0,4-1 0,0-4 0,5 0-182,0-7-1088,0 4 827,6-14 1,-2 4 442,5-7 0,-5 0 0,2-4 0</inkml:trace>
  <inkml:trace contextRef="#ctx0" brushRef="#br0" timeOffset="104778">4528 3613 7480,'14'-14'270,"1"-1"1,1-1-177,4-4 0,-2 4 14,6-4 0,-4-1-35,4 1 1,-1-6 36,2 2 1,-2-4-127,-4-2 1,-2 6 21,2-1 1,-7 6-100,-3-6 1,-5 7-28,1-1 0,-4 3 47,-1 1 0,-6 5-109,-4 0 1,-3 2 47,-2-2 0,-5-1-45,1 6 1,-2-5 61,1 5 0,4-5-148,-4 6 1,4-1 68,1 5 0,5-2 196,0-3 0,1 3 0,-6-4 0</inkml:trace>
  <inkml:trace contextRef="#ctx0" brushRef="#br0" timeOffset="105060">4954 3363 7569,'-2'9'-243,"-3"-4"193,4 3 0,-12-7 129,3 4 352,-3-3-181,-9-2 1,0 0-59,-8 0-133,-6 0 1,-1 0-85,-7 0 1,4 0 58,1 0 0,2-5-33,-3 0 1,6-5 77,10 5 0,-2-1-621,6 1 404,0-3 0,7-7 138,3 0 0,4 1 0,6-1 0</inkml:trace>
  <inkml:trace contextRef="#ctx0" brushRef="#br0" timeOffset="105762">5777 3555 7569,'0'9'-122,"0"1"2,0-7 0,0 6 165,0-4 121,0-4 77,0 6 1,0-19-183,0-2 1,0-4-21,0 3 1,5 0 58,0 0-34,6-6 1,-8-2 55,7-6 0,-2 0-50,2-1 0,3-1-61,-3-3 0,1 1 71,-1-6 1,2 5-196,-7-5 1,0 6 64,-5-1 0,0 1-177,0-1 0,0 7 47,0-2 1,0 9-53,0 1 1,4 3 229,1 1 0,13 0 0,-1 0 0</inkml:trace>
  <inkml:trace contextRef="#ctx0" brushRef="#br0" timeOffset="106228">6438 3584 7371,'-8'7'122,"2"-6"1,6 4 92,0-10 1,0-3-134,0-7 0,0-4 49,0-1 1,5-6-110,-1 1 0,8-2 92,-2-3 1,3-4-179,1 0 0,1-5 99,0 4 1,0-1-220,-1 2 0,-4 1 65,0-6 1,-5 6-15,5-1 0,-7 3-189,2 2 1,-2-1 115,2 1 0,-3 6 206,2 3 0,5 4 0,-1 1 0</inkml:trace>
  <inkml:trace contextRef="#ctx0" brushRef="#br0" timeOffset="106705">7262 3613 7569,'0'-14'271,"0"-1"-100,0 0 1,0-1-10,0-4 0,0-3-117,0-6 1,4-2-46,1-3 3,7 3 0,-6-12 103,4 4 1,2 2-91,-8-3 0,6 6-184,-5-5 1,0 6 104,-5-1 1,0 8-238,0 1 1,5 2 127,0-1 1,0 8-552,-5 6 355,0 0 368,0-5 0,13 7 0,3 2 0</inkml:trace>
  <inkml:trace contextRef="#ctx0" brushRef="#br0" timeOffset="107631">8173 3672 7569,'6'8'-202,"-4"-1"436,5-7 1,-7-2-14,0-3-125,6-9 0,-4-4 34,3-7 0,1 6 16,-1-6 1,2-4-20,-2-6 1,-4-4 2,4 5 1,-3-5-125,-2 4 0,0-5 66,0 0 0,5 0-265,-1 0 1,1 0 5,-5 5 0,0-4-122,0 5 0,5-1-206,0 6 0,5 0 40,-5-1 475,6 7 0,4-4 0,8 4 0</inkml:trace>
  <inkml:trace contextRef="#ctx0" brushRef="#br0" timeOffset="108982">8276 3011 7569,'0'8'-833,"0"-2"1535,0-6 0,-5-11-539,0-4 1,0 2-38,5 3 1,-2 6 10,-2-6 0,2 0-32,-3-5 0,3 5 12,2 1 0,0-1-54,0-5 0,0 0 45,0 1 1,0 4-68,0 0 0,0 0 68,0-4 1,0 4-121,0 0 0,5 5 6,0-5-148,0 1 59,-5 0 97,7-4-58,-6 12 0,6-7 76,-7 3-55,0 3-380,0-5 376,-7 7 1,6 0 134,-6 0-66,7 7-23,0-5 0,0 6-11,0-3 7,0-4 1,2 7-13,3-3 0,-4-1 10,4 5 0,-3-4-41,-2 5 0,0-5 36,0 5 1,0 0-1,0 4 1,0 1 1,0 0 1,-5-1-6,0 1 1,-2 0 10,3 0 1,2-1-10,-3 1 0,2 0 10,-2-1 1,3-4-6,-3 0 7,4-7-99,1 4 89,0-20 1,0 8-6,0-10 0,0 4-20,0-4 0,0 0-27,0 1 0,5-1-245,-1 0 128,1 0 0,-5 1-115,0-1-111,0 0 0,2 1-1,3-1 398,-3 0 0,11 1 0,-5-1 0</inkml:trace>
  <inkml:trace contextRef="#ctx0" brushRef="#br0" timeOffset="120930">8320 2702 6764,'-7'8'290,"6"-1"0,-12-7-193,3 0 1,2 0-9,-2 0 0,0 5 27,-5 0 0,1-1-25,-1-4 0,0 2 132,1 3-118,-1-3 1,-5 9-36,1-6 0,-1 1-2,5-1 0,1-1 7,-1 5 1,-5-4-95,1 5 0,-7-5 96,1 5 0,2-7-92,-1 2 1,-1 2 38,-4-3 1,-2 6-73,-3-5 1,3 2 86,-4-2 1,4-4-43,2 4 0,-5 2 29,-1-2 0,6-1 1,4-4 0,2 0 9,-1 0 0,-4 0-9,4 0 1,2 5-20,3 0 0,-2 0 19,1-5 0,-4 0-31,4 0 1,-5 0 28,6 0 0,-6 0-23,6 0 1,-7 2 12,1 3 1,-1-4-1,1 4 0,-7 2 0,2-2 1,-2 4 0,2-4 1,3 0 8,2-5 0,-3 5-8,4 0 0,1 0-13,-2-5 1,3 0 14,-3 0 0,-1 5-42,6 0 1,-6 0 28,2-5 0,-2 0-2,1 0 1,-8 0 29,4 0 0,-4 0-25,4 0 0,0 0 30,-1 0 0,1 0-29,-1 0 0,6 0 38,-1 0 1,7 0-26,-1 0 1,2 0-43,3 0 0,-1 0 18,0 0 1,1-5-5,-1 0 0,0 0 9,1 5 1,-1 0 3,0 0 0,1 0 15,-1 0 1,-5 0-18,1 0 0,-3 0 9,3 0 0,2 0-4,-2 0 0,-2 0-18,1 0 0,-6 0 11,1 0 1,3 0-4,-3 0 1,5 0 0,-4 0 0,6 0 4,-2 0 0,-1 0-15,2 0 1,-1 0 10,5 0 1,-1 0-8,-4 0 0,4 0 7,-4 0 1,2 0-4,-1 0 1,2 0-1,-2 0 1,1 0-2,-2 0 1,4 0-2,-4 0 1,4 0 1,1 0 0,1-2 1,-1-3 0,0 4 0,1-4 0,-1 3-10,0 2 0,0 0 9,1 0 0,-6 0 0,1 0 0,-1 0-1,5 0 0,4 0-1,-4 0 0,4 0-24,-9 0 1,9 0 21,1 0 1,-2 0-44,-7 0 0,2 0 39,-2 0 0,3 0-30,1 0 1,-5 0 21,1 0 1,-1 0 11,5 0 0,1 0 1,-1 0 0,5 0 4,0 0 1,1 0 6,-6 0-18,0 0 1,0 0 29,1 0 0,4 0-22,0 0 1,5 0 28,-5 0 1,6 0-26,-6 0 1,5 0 19,-5 0-16,0 0 1,-4 0-2,-1 0 1,0 0-5,0 0 0,1 0 4,-1 0 0,0 0-5,1 0 0,-1 0 3,0 0 0,-4 0 4,-1 0 0,-4 0-4,4 0 1,-1 0-7,1 0 1,4 2-7,-4 3 0,-1-4-2,1 4 1,1-3-17,4-2 0,5 0 21,1 0 8,-1 0 0,-5 0-14,0 0 21,1 0 1,-1 0-16,0 0 0,1 0 27,-1 0-42,0 6 0,0-4 0,1 3 0,-1-3-32,0-2 1,6 0 44,-1 0 1,5 5 12,-5-1 1,5 1-35,-5-5 42,7 0-40,-3 0 62,-1 0-40,5 7 8,-11-6 0,12 8 43,-4-4-36,-3-4-8,-1 6 3,1-7-75,2 0 64,6 0 72,0 6 8,0-4 29,0 4-95,0 1 1,0-4 158,0 7-114,0-7-83,0 10 92,0-11-148,0 11 1,-5-10 28,0 7 0,0-5 24,5 5 1,-5-5 25,0 5 1,-1-6-8,1 6 0,3 0 10,-3 5 1,-1-5-17,1-1 1,0 1 18,5 5 0,-5-5-6,0-1 0,0 1-30,5 5 0,0-5 11,0 0 1,0-1-5,0 6 0,-1-5-9,-4 0 1,1-1 18,-5 6 0,5 0 19,-1-1 1,-1 1-24,1 0 0,-5 0 8,5-1 0,-1-4-24,1 0 34,3 0 1,-4 4-10,6 1 1,0-5-1,0 0 1,-5-5 33,0 4 0,0-4-31,5 5 0,0-5 46,0 5 0,0-5-42,0 4 1,0-4 24,0 5 0,-5-5-18,0 5 1,0-5 6,5 5 1,0-6-3,0 6 0,0-5 4,0 5-25,0-7 19,0 10-4,0-5 1,2 6-1,3-5 3,-3 4 1,4-9-3,-6 5-90,0-5 71,0 2 0,2-1-29,3 0 36,-4 0 0,6-3-19,-7 3 30,6-4 0,-2 6-14,5-7 0,-5 1 45,1 4-53,3-3 58,0 4 0,7-6-15,-1 0 1,-4 0 22,0 0-37,0 0 1,4 0 7,1 0 20,0 0 1,-1 0-23,1 0 1,-5 0 18,0 0 1,-5 0-4,4 0-6,1 0 1,5 0-12,0 0 1,-6 0 0,1 0 0,0 0 1,5 0 0,-5 0 17,-1 0-4,1 0 1,5 0-13,0 0 1,-1 0 23,1 0 1,5 0-20,-1 0 0,2 0 1,-1 0 1,-4 0-8,4 0 0,1 0 1,-1 0 1,-1 0 3,-4 0 1,1 0-1,4 0 1,-4 0-24,4 0 0,-4 0 19,-1 0 1,0 0-18,-1 0 1,6 0 14,-1 0 0,1 0-26,-5 0 1,4 0 40,1 0 0,1 0 1,-1 0 1,-4 0 39,4 0 1,-4-1-54,-1-4 0,-1 3 52,1-3 0,0 4-41,0 1 0,-1 0 9,1 0 0,5-5 0,-1 0 1,1 0-34,-6 5 1,6 0 12,0 0 0,4 0-3,-4 0 1,4 0 4,-4 0 0,4 0 2,-4 0 1,1 0-7,-1 0 1,-4 0 4,4 0 1,1-2-19,-1-3 1,1 4 18,-2-4 1,-2 3 8,2 2 1,3-5-9,-3 0 1,1 1-2,-6 4 0,1 0 14,0 0-15,0 0 0,-1 0-22,1 0 21,0 0 1,-1 0-35,1 0 0,0 0 31,-1 0 0,6 0-31,0 0 0,6 0 25,-2 0 1,4 0-1,1 0 1,6 0 17,-1 0 0,2 0-21,-2 0 1,-3 0 43,4 0 1,-4 0-37,-2 0 1,-4 0-4,-1 0 0,-4-2 8,4-3 1,-6 3-27,2-2 1,3 2 8,1 2 1,-1 0-4,1 0 0,1 0 11,4 0 1,1 0-5,-1 0 0,0-5 13,1 0 0,4 0-12,0 5 0,6 0 30,-6 0 0,0-1-28,-4-4 1,2 3 7,-2-3 0,1 3-21,-12 2 0,6 0 18,-6 0 1,3 0-12,-3 0 0,-2-1 8,2-4 0,-1 3 1,2-3 1,-2 4-6,6 1 1,-4 0-5,4 0 0,-1 0 6,2 0 1,7-5-15,-2 0 0,2 0 11,-2 5 1,-1 0-1,1 0 0,-1 0 25,0 0 1,1-5-24,-1 0 1,1 0 14,-1 5 1,0-1-14,1-4 0,-1 3 38,1-3 0,-1-1-30,0 1 0,6 0 2,-1 5 0,0-5-7,-4 0 1,-1 0-6,0 5 1,1 0-11,-1 0 0,-4 0 17,-1 0 1,-6 0-18,2 0 1,-4 0 11,-1 0 1,0 0-21,-1 0 1,1 0 16,0 0 0,-1 0-15,1 0 1,0 0 3,-1 0 0,1 2-2,0 3 1,0-4-23,-1 4 0,-4-3 25,0-2 1,0 0-14,4 0 10,1 0 1,0 2 14,-1 3 1,-4-4-11,0 4 1,-5-3-1,5-2 12,-7 0-8,4 0-7,-1 0 6,-4 6-154,4-4 147,-12 4 0,-1-4-112,-3 3 1,-3-3 53,4 2 0,0-2-303,0-2-109,-1 0 1,0 0 188,0 0 1,7-2-380,-2-2 0,3-5 236,2-5 0,0-1 432,0 0 0,-6-6 0,-2-2 0</inkml:trace>
  <inkml:trace contextRef="#ctx0" brushRef="#br0" timeOffset="160503">4366 4499 7569,'0'15'-366,"0"-7"1049,0-2 411,0-6-945,0-13 0,0 3-48,0-9 1,0 3 42,0 1 0,0 0-64,0 0 0,0-4 65,0-1 1,0-4-194,0 4 1,0-6 27,0 2 0,1 1-70,4-2 0,-3 6-116,3-6 1,-4 7 92,-1-2 1,0 4-257,0 1 1,0 6-97,0-1-640,0 7 338,0-4 767,-6 7 0,4 7 0,-11 1 0,5 6 0</inkml:trace>
  <inkml:trace contextRef="#ctx0" brushRef="#br0" timeOffset="160895">4498 4234 7569,'0'10'0,"0"0"16,7-7 60,-6 4 1,7-7 200,-3 0-139,-3 0 1,4-2 1,-6-3-96,0 4 0,2-12 32,3 3 0,-3-3 80,3-2 1,-4 5-128,-1 0 0,0 1 63,0-6 0,0 5-145,0 0 1,0 5 87,0-4 1,-1 4-79,-4-5 0,3 5 19,-3-5 0,2 5-47,-2-5 0,3 6 32,-3-6 0,4 5 85,1-5-61,0 7 0,-2-9 19,-3 7 0,4-1 84,-4 1-74,3 3 88,2-4-53,-6 6-23,-3 0 1,-7 2-55,-4 2 0,2 9 50,-6 7 1,-1 6-126,-4-1 1,0 4 66,-1 5 1,1-3-45,0 4 0,1-4 58,3-2 0,-1-1-197,7-4 1,-1 3-115,5-8 0,1-1-431,-1-8 764,7 3 0,-5-5 0,4 7 0</inkml:trace>
  <inkml:trace contextRef="#ctx0" brushRef="#br0" timeOffset="161528">4513 5204 6808,'8'0'754,"-2"0"-481,-6 0-184,-13 0 0,4 5-1,-11 0 1,-1 0-9,1-5 1,-6 0 1,2 0 1,-3 0-104,3 0 1,1 0 110,3 0 1,3 0-125,-8 0 0,7-5 9,-2 0 41,4-6 1,1 3-27,1-7 0,6 5 35,3 1 0,3-3 98,2-8 0,0 3-96,0-8 0,2 1 103,3-6 1,3-1-44,6-3 1,-2 1-5,3-6 1,-4 6-59,9-1 1,-9 3-85,-1 2 1,-2 1 60,2 3 1,1 4-102,-6 6 0,0 6-860,-5-1 401,7 6-549,-6-9 953,6 12 0,-20 7 1,-4 11-1</inkml:trace>
  <inkml:trace contextRef="#ctx0" brushRef="#br0" timeOffset="161792">4542 4928 7569,'-8'0'-1014,"-5"0"1400,3 0 1,-3 5-70,-2 0 1,-6 1-46,-3-1 1,-4-3-78,-2 3 0,-4 1-80,0-1 0,0 5-44,4-5 0,2 0-194,4-5 1,-2 5-427,6 0 0,1 0 549,4-5 0,0 6 0,1 2 0</inkml:trace>
  <inkml:trace contextRef="#ctx0" brushRef="#br0" timeOffset="170133">2014 3943 7569,'0'10'38,"0"0"1,0-5 100,0 5 1,0-5-112,0 4 1,0-4 63,0 5 0,0-5 298,0 5-246,0-7 15,0 10 0,0-10 14,0 7 157,0-7-176,-7 10 0,6-4-53,-4 5 1,3 1 42,2 0 0,0-1-117,0 1 0,0 0 74,0 0 1,0 4-86,0 1 0,0 4 53,0-4 1,5 4-109,0-4 0,6 4-9,-1-4 1,-2 0 10,2-6 1,0 6 16,5-1 0,-1 3-10,1-3 0,1-2-13,4 2 0,-4 2 57,4-1 0,-2 5-37,2-6 1,1 6 29,3-6 1,4 3-16,-3-3 0,1-3 5,-2 4 1,4 1-42,-4-1 1,4 4 40,2-4 1,-1 0-1,0-6 0,1 1 43,-1 0 0,1 3-43,-1-4 0,-4 4 51,-1-8 1,-1 2-44,1-3 0,4 3 41,-3-7 1,2 1-30,3-1 1,1-3 16,3 3 0,4-2-29,6 2 1,0-4-7,0 4 0,-5-1-62,0 0 1,-6 0 69,1 6 0,-3-7-26,-1 2 0,-7-2 12,-4 2 2,-2-3 1,-3 4-3,1-6 1,-5 0 12,0 0-27,-7 0 18,10 0-4,-5 0 0,7 0 5,-1 0 0,-4 0 5,0 0-10,-7 0 10,10 0 0,-9 0-9,5 0 15,-5 0-335,2 0 1,-7 5 223,-4 0 137,3 0-134,-4-5 269,-1 0-49,5 0-39,-4 0-36,6 6-20,-7-4-20,6 4 0,-7-6 8,3 0 1,3 2-51,-3 3 33,3-3-13,2 4 1,-4-4-75,-1 3 87,0-4 0,3 11-106,-3-7 1,4 1 93,-4-1 0,-2-2-155,2 7 139,0-7 0,5 6-72,0-5 133,0-2-64,0 5 20,7-7 53,1-7 0,7 4 52,-1-7 0,1 0-85,0-4 1,1-1 101,4 0 1,-2 0-50,6 1 1,-1-1 58,2 0 1,1 1-34,-7-1 1,1 0 13,-5 1-35,-1-1 0,-1 5 69,-3 0-216,-3 7 178,-7-4-89,0 7 30,0-6 1,-7 4 34,-3-3 0,-8 4-38,-1 1 1,-6 0 135,6 0 1,-6 0-88,6 0 0,-6-2-26,6-3 1,-6 2-82,5-7 1,1 7 84,4-2 0,0-2-115,1 3 1,-1-8 59,0 2 0,2 2-119,3-2 1,-1 5 22,6-4-383,-6-1 1,9-5 200,-3 0 0,4 6 273,1-1 0,-7 0 0,-1-5 0</inkml:trace>
  <inkml:trace contextRef="#ctx0" brushRef="#br0" timeOffset="171025">794 4531 7569,'-5'10'-9,"0"0"50,0 0 1,-1-2 75,-4-3 0,2 1-163,-2-1 0,0 5 213,-5-5-335,1 0 160,-1 1 1,-1-4-98,-4 3 80,4-4 1,-7 4 49,3 0 0,2 0 50,-6-5 1,6 0-11,-2 0 0,-1 0-49,1 0 1,1-1 87,4-4 1,5-2-50,1-3 1,0-3 71,0 3 1,-3-8-19,7-1 1,0-2 3,5 1 0,0-1-66,0-4 0,2-2 39,3 2 0,-2-3-183,7-1 0,-2-5 108,2-1 1,3 1-127,-3 5 1,-2 4 31,2 1 1,-2 6-405,2-2 1,-2 5 26,-3 6 460,-4 2 0,12 0 0,-4-1 0</inkml:trace>
  <inkml:trace contextRef="#ctx0" brushRef="#br0" timeOffset="171250">691 4134 7317,'0'10'8,"0"0"289,0-7-103,0 4 1,-7-2 184,-2 0 0,-11 0-335,-4-5 1,1 4 59,-2 1 0,1 0-219,-6-5 1,3 2 77,2 3 0,-1-4-340,6 4 0,-1-1 83,2 0 294,9-2 0,-10 11 0,12-5 0</inkml:trace>
  <inkml:trace contextRef="#ctx0" brushRef="#br0" timeOffset="171610">1264 4443 7569,'-10'0'-776,"1"0"838,-1 7 0,-5-6-20,0 4 0,1-3-26,-1-2 0,-1 0 28,-4 0 1,4 0-421,-4 0 140,4 0 236,1 0 0,1 6 0,-1 2 0</inkml:trace>
  <inkml:trace contextRef="#ctx0" brushRef="#br0" timeOffset="171908">1485 4517 7521,'0'-9'305,"5"-5"-108,0-1 0,-1-1-14,-4-9 1,2 1-219,3-6 0,-3 1 60,3-1 0,-4-1-207,-1-3 0,0 3 182,0-3 0,0 3 0,0 1 0</inkml:trace>
  <inkml:trace contextRef="#ctx0" brushRef="#br0" timeOffset="173411">456 4237 7569,'0'8'-539,"0"-1"1240,0-7-597,0-13 1,1 8 6,4-10 0,-3 9 7,3-4 1,-3 5 45,-2-5-76,0 7 0,1-8 6,4 6 1,-3-7-21,3 2 0,-4 2-6,-1-1 1,0-1 36,0-5 0,5 0-18,0 1 1,5-1 39,-5 0 1,5 1-29,-6-1 1,3 0 204,-2 0-241,-3 1 0,6-1 0,-3 0 0,-4 6 69,4-1-126,-3 6-37,-2-9 0,5 10 78,0-7-62,-1 7 1,-4-5 92,0 3-58,7 3 36,-5-11-168,4 12-35,-6-6-2318,0 7 2213,-6 13 0,2-8 36,-5 10 1,5-9 27,-1 4 1,-3-5 111,-2 5-41,4 0 1,-6 4 153,8 1 1,-6 0-49,5-1 1,0-4 78,5 0 0,-5 0 14,0 5 0,0-1-13,5 1 1,-1 0-40,-4-1 1,3 1-40,-3 0 0,4-1 157,1 1 0,0-5-17,0 0-11,0 0-63,0 4-329,0 1 203,0-7 69,0 5 0,-7-11 0,-1 4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9T11:38:01.908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119 3440 7036,'8'0'-433,"-2"1"689,-6 4 1,2-3-2,3 3-76,-4-4 0,11-2-77,-7-4-44,6 3 0,-3-11 14,7 3 0,0-3 10,-1-1 0,1-1 86,0 0 1,0-4-34,-1-1 0,1-6 88,0 1 0,4-9-77,1-5 0,-1-4-49,-4-1 1,1 3-37,4-3 1,-5 5-113,-1-5 1,1 2 10,-5 7 0,-2 3 79,2 7 0,-7-1-198,2 6 1,-3 1-20,-2 4-8,0 7 1,-2-4 37,-3 8 1,2-1 80,-7 5 1,5 1 49,-5 4 1,2 3 12,-2 7 0,-1 0-77,6-1 1,-6 3 42,1 2 1,2-1-3,-2 7 0,5-1 12,-5 6 0,0-1-61,-4 1 0,1 6 45,3 3 1,-3-2 12,3 2 1,2-6 4,-2 1 0,2-3 3,-2-1 1,2-6 55,3 1 0,3-12-62,-2 2 0,2-9 191,2 4-193,0-7 89,0 4-61,6-14 0,1-1 54,3-7 0,3 1-37,-3-1 1,-2-1 3,2-4 1,-1 4-26,6-4 1,-5 2 17,0-1 0,-1 2 23,6-2 1,0 4-25,0 5 0,1-3 40,3 3 1,-1 2-37,7-2 0,-5 5 9,4-4 0,-4 5-2,4-1 1,-6 4 5,2 1 1,-4 0-2,-1 0 0,-5 5-2,-1 0 0,-5 6-79,1-1 71,-4 3 1,-1 6-43,0 1 1,-6 0 34,-4-6 0,-3 1-27,-2 0 1,0-1 20,1 1 1,-6-5-2,0 0 1,1-2 15,4 2 1,0-4-18,1-6 0,-1 0 12,0 0 0,6 0-7,-1 0 0,5 0-14,-5 0 23,7 0 66,-4 0 1,14 5-70,3 0 0,1 6-10,-1-1 0,8 3 13,-4 2 1,4 0-30,-3-1 0,-2 1 26,-3 0 0,3 4 62,-3 1-105,3 0 0,2-6-84,-1 1 0,-4-5-353,0 0 0,-5-7 46,5 2 422,-7-4 0,10-7 0,-5-2 0</inkml:trace>
  <inkml:trace contextRef="#ctx0" brushRef="#br0" timeOffset="-22780">6660 221 7569,'-8'8'-1147,"1"5"1371,7-12 1,-2 6 190,-3-7-343,4 0 0,-7 0-27,3 0 0,1 0 44,-5 0 1,-1 5-64,-5 0 0,-1 0 67,-4-5 0,-3 0-56,-6 0 0,0 0 40,-1 0 0,1 0-20,-1 0 1,-4 0-6,0 0 0,-5 0 1,4 0 1,-1 0-11,2 0 0,1 0 17,-6 0 0,5 0-63,-5 0 0,0 0 59,-6 0 0,-5-5-86,-4 0 0,-3 0 76,-2 5 1,0-5-67,0 0 0,2 0 48,3 5 0,-5 0-38,1 0 0,-6-5-29,-5 0 0,-7 1 51,2 4 1,2 0-23,4 0 1,6 0 15,-2 0 1,-1-5 12,1 0 0,-6-5-12,1 5 1,-1-1 22,1 1 0,-1 1-30,6-5 1,-1 4 0,1-5 1,2 7-2,-6-2 0,-3-2-160,-7 2 0,3 0 147,-4 5 0,11 0 18,4 0 1,-4 0-19,-6 0 1,-4 0 13,-6 0 0,1 0 15,10 0 0,-7 0 1,11 0 1,-6 5 4,6 0 1,-4 2 48,-6-2 0,4-4-58,-3 4 0,4-3 51,6-2 1,1 0-39,3 0 1,-3 0 43,-6 0 0,1-2-26,3-3 1,-1-1-127,6-4 0,1-6 79,4 6 0,2-8-4,3 3 1,-5 0-72,0-4 0,-1 7 87,-9 3 0,5 0-81,-4 0 0,11 2 63,-2 7 1,3 0-3,-2 0 0,4 0-7,0 0 1,1 0 21,0 0 1,-1 0-7,10 0 0,-2 0 2,12 0 0,-1 0 77,6 0 0,1 0-88,4 0 0,-3 0-117,8 0 103,-1 0 0,6 0-163,-1 0 1,5 0-119,0 0-86,7 0 323,-4 0 1,7 0 0</inkml:trace>
  <inkml:trace contextRef="#ctx0" brushRef="#br0" timeOffset="-21931">324 15 6194,'9'0'-179,"-3"0"253,1 0 1,-4-2 106,7-3-119,-7 4 0,5-6 69,-3 7-57,-3 0 324,4 0-350,-12 7 0,2-4 85,-5 7-71,5-7 0,-9 10-6,3-3 1,4-2 4,1 2 1,-2 0-10,3 4 1,-8 1-22,2 0 0,2 1-62,-2 4 0,5-2 78,-4 6 0,-1-1-106,-5 1 0,5 4 92,1-3 0,-1 2-118,-5 3 1,5 4 95,0 0 0,2 2-44,-1-1 1,-5 2 22,5 7 1,0-4-47,0-1 1,1-5 15,-2 5 1,-2-6-4,7 1 0,-4 2 4,4-2 0,-2 1-4,2-6 0,2 0-15,-7 1 0,5-1 27,-5 1 0,7-1-7,-2 0 1,2 1 11,-2-1 1,4 1-4,-4-1 0,3-4-18,2-1 0,0-6 1,0 2 1,0-4-102,0-1 1,2-1 146,3 1 0,3 0 0,6-1 0</inkml:trace>
  <inkml:trace contextRef="#ctx0" brushRef="#br0" timeOffset="-20229">89 1323 7569,'15'0'-559,"0"0"303,-1 0 252,1 0 1,0-5 105,-1 0 1,3-1-53,2 1 0,-1 3 2,7-3 0,-6 2 19,6-2 1,-6 3-2,6-2 1,-5 2 37,4 2-57,-6 0 1,8-5 9,-6 0 0,6 0 1,-2 5 1,4 0-49,2 0 1,5 0 46,5 0 1,2-5-17,2 0 0,0 0 15,0 5 0,5-4-40,0-1 0,0 0-1,-4 5 1,-1 0-2,0 0 0,0 0-15,0 0 0,0 1-5,0 4 1,0-3-20,0 3 0,5 1 47,0-1 0,-1 5-4,-9-5 0,3 5-8,-2-5 0,7 0 16,2-5 1,13 0-8,2 0 0,6 0 4,3 0 0,6 0-155,-1 0 0,-4-2 159,-6-3 0,-6 3-12,2-2 1,-4 2 4,-1 2 1,-2 0 9,-3 0 1,0 0-10,-10 0 0,4 5-2,-9 0 1,3 0-14,2-5 1,1 1-4,-1 4 1,1-3 169,4 3 0,-1-4-153,6-1 0,-5 0-3,4 0 1,-5 0-4,1 0 1,-3 0-8,-2 0 1,0 0-22,0 0 1,2 5-19,3 0 1,-2 0-27,7-5 0,-5 5 132,5 0 1,-7 1-79,2-1 1,-5-3 5,-5 3 1,2-4 8,-6-1 0,-1 5-9,-5 0 0,6 0-14,-1-5 1,7 0 13,-2 0 0,3 0-18,2 0 1,1 0 7,-1 0 0,-5 0-3,0 0 0,-1 0 2,1 0 0,-2 0 3,-2 0 0,-4 0-5,3 0 1,-3 0 2,-2 0 1,1 0 5,-1 0 0,1 5-5,-1 0 1,0 5 4,1-5 0,-1-1-15,1-4 0,1 5 0,3 0 0,-1 0-15,6-5 1,-7 0 21,3 0 0,-4 0 3,-2 0 1,1 0-7,-1 0 1,-5 0 6,1 0 0,-7 0-7,2 0 0,-4 0 20,-1 0 0,4 0-16,1 0 1,4 0 3,-4 0 0,6 0-29,-2 0 1,3 0 24,-3 0 0,4 0-21,-4 0 0,4 0 17,2 0 0,-6-1-6,1-4 0,-8 3 2,3-3 0,1 3 24,-1 2 0,0-4-23,-6-1 0,6-2 29,-1 2 0,1 4-26,-5-4 0,4 1 4,1 0 0,4 2-16,-4-3 1,1 3 15,-1 2 0,1-1-5,4-4 0,1 3 2,-7-3 0,3 4 5,-3 1 3,-3 0 0,6 0 4,-8 0 6,1 0 0,0 0-14,-1 0 16,-5 0-11,4 0 4,-5 0-5,7 0-10,-1 0 3,1 0 0,-5 0-1,0 0 0,-6 0-1,6 0 3,-6 0-24,2 0 17,-6 6 14,0-4 1,0 4-2,-6-6-4,4 0 15,-11 0-12,11-6 0,-4 3 62,6-7 0,0 5-56,0-5 0,0 5 87,0-5 1,0 1-37,0-6 1,1-1 5,4-4 1,2-1 16,3-4 1,3-3-41,-4 4 0,4-4 20,2-1 0,-5 1-6,0 4 0,-5-4-11,4 3 0,-5 2 4,1-1 0,-2 6-101,2-2 0,-4 4 46,4 1 0,-3-4-11,-2-1 1,0 1-17,0 4 0,0-2 45,0-2 0,0 1-4,0-7 0,0 1-4,0-5 1,0 2 49,0-2 0,5 8-44,0-9 0,1 9 8,-1-3 0,-3 4-10,3-4 0,-4 6 1,-1-2 1,0 9-32,0 1 48,0 0-59,0-5 0,0 5 44,0 1-59,0 5 42,0-9-15,0 5 1,0-2 14,0 1 0,0-1 22,0-5-26,7 0-8,-5 1 1,4 4 12,-6 0-185,0 7-2443,0-4 2636,-6 7 0,4-6 0,-5-2 0</inkml:trace>
  <inkml:trace contextRef="#ctx0" brushRef="#br0" timeOffset="-14502">1515 118 6354,'2'-9'60,"3"5"1,-4 0 3,4-1 1,-3 2-12,-2-7 1,1 5 83,4-4 1,-3 4-4,3-5-64,-4 7 0,-1-5 57,0 3 9,0 3 280,0-5-353,0 21 1,0-5 33,0 11 1,0-9-7,0-1 0,0 0 6,0 5 0,0-1 20,0 1 1,0 5-39,0-1 1,-5 2-86,1-1 0,-3 3 93,2 6 1,4 1-118,-4-1 1,-2 2 56,2 3 1,-5-1-27,5 6 0,-4 1 8,4 4 1,-2 0-14,2 0 1,2-7-24,-7-2 1,7 1 45,-2-2 1,-1 0-51,1-4 0,-5-3 45,5-2 1,-2 3-109,3-4 0,2 4 96,-3 1 0,3-1-51,2-3 0,-1 1 30,-4-7 0,3 6-6,-3-6 0,4 8-32,1-3 1,0-1 33,0 1 0,0-6 24,0 2 0,0-4-23,0-1 1,0 0-29,0-1 11,0-5-490,0 4 529,0-12 0,0 6 0</inkml:trace>
  <inkml:trace contextRef="#ctx0" brushRef="#br0" timeOffset="-12643">824 985 6634,'8'0'958,"-1"0"-739,-7-7-104,6-1 0,-2-10 8,5 4 0,-4-9 10,5 8 0,-2-8 29,2 4 0,2-8-53,-8 3 0,6-4-9,-5-1 1,5 1 20,-5 3 0,5-6-130,-5 7 0,-1-7 18,-4 6 1,0 3-86,0-3 1,0 7-57,0-2 0,-4 9 51,-1 1 0,-7 2-53,2-2 0,-8 2 28,-1 3 0,-7 4-178,1-4 1,2 3 67,-1 2 1,-1 0-42,-4 0 0,1 0 257,4 0 0,-4 0 0,5 0 0</inkml:trace>
  <inkml:trace contextRef="#ctx0" brushRef="#br0" timeOffset="-12332">1015 809 6878,'-6'8'559,"-2"-2"1,-7-7-446,0-4 1,0 3-3,1-3 1,-1-1-88,0 1 1,-4-5 45,-1 5 1,-4-2-210,4 3 0,-4 2-111,4-3 1,-5 3-472,6 2 720,-1 0 0,-1 0 0,-2 0 0</inkml:trace>
  <inkml:trace contextRef="#ctx0" brushRef="#br0" timeOffset="-11260">2706 176 7569,'8'0'-277,"-2"2"309,-6 3 1,5-2 46,0 7 1,0-5 55,-5 5 0,0-5-46,0 4 0,0-4 38,0 5 1,0 0-55,0 5 1,-2 1 64,-3 4 1,2-2-143,-7 6 1,6 2 24,-6 8 1,2-1-40,-2 6 0,-3-3-38,3 8 0,2-3 68,-2 8 1,5-3-70,-5-2 1,5 0 46,-4 0 1,4-1-50,-5-4 1,7-5 67,-2-9 1,3 1-48,2-7 0,-2-1-41,-3-8-9,4 3-243,-6-11 88,7 4 243,0-6 0,0 0 0</inkml:trace>
  <inkml:trace contextRef="#ctx0" brushRef="#br0" timeOffset="-10448">2235 426 7569,'0'8'-316,"0"-1"1,-1-2 437,-4 0 0,3 1 49,-3-1-14,-3-3 0,0 9-88,-7-6 0,0 5-15,1-5 1,2 1-11,-2-1 0,2 2-81,-7 3 1,2 3-9,3-3 1,0-2 61,5 2 1,-4-6-87,3 6 1,-2-5 84,3 5 0,0-7-53,5 2 29,2-3-112,-5-2 1,19 0 115,2 0 1,4 0-8,-3 0 0,0 0 18,0 0 1,4 0-16,1 0 1,-1 1 12,-4 4 0,0 2 33,-1 3 0,-4 3-40,0-4 1,-7 5 66,2 0 0,-3 6-55,-2-1 1,-2 8 69,-3-3 1,2 2-61,-7-1 1,0-2 11,-4-4 0,2-3-3,-2 4 0,2-5-106,-7-5 1,2 1 57,3-6 1,-6 0-95,0-5 1,1 0-460,4 0 572,0 0 0,1 0 0,-1 0 0</inkml:trace>
  <inkml:trace contextRef="#ctx0" brushRef="#br0" timeOffset="-9899">2573 823 7569,'0'15'-611,"0"-5"0,0 0 731,0 1 1,0-3 52,0 2 1,-5-5-90,1 5 1,-1-6-23,5 6 1,0-5 1,0 5 0,-5-5-45,0 5 1,0-1 50,5 6 0,-5 0-6,0 0 0,-1-1 7,1 1 0,3 0-42,-3-1 1,-1 6-1,1 0 1,-2 1-68,2-2 1,4-2-59,-4 2 0,1-7 63,0-2-280,2-7 99,-5 10-377,7-11 591,0-9 0,7-3 0,1-11 0</inkml:trace>
  <inkml:trace contextRef="#ctx0" brushRef="#br0" timeOffset="-9290">3632 191 7569,'8'0'-514,"-2"0"1,-4 2 703,3 3 193,-3-4-272,4 12 1,-6-4-43,0 5 1,-5 1-27,0 0 0,-5 4 40,6 1 0,-6 11-51,5-2 0,-7 6 48,3-1 0,0 2-101,0 3 0,4 10 77,-5 0 1,5 2-47,-5 3 1,5-7-18,-4 2 1,5 2-14,-1-3 1,-1 1-77,1-4 1,0-8 69,5-3 0,0-3-76,0-1 0,0-7 10,0-4-149,0-2 115,0-3-386,0-5 512,0-9 0,0-9 0,0-5 0</inkml:trace>
  <inkml:trace contextRef="#ctx0" brushRef="#br0" timeOffset="-8723">2573 911 6880,'0'10'-354,"0"0"555,0-7-53,0 10 0,0-9-68,0 5 1,0-4 199,0 5-168,0-7 1,-5 10 10,1-3 1,-1 3-24,5 2 1,-2-4-8,-3 4 1,3-3-64,-2 7 1,0-3 68,-1-1 0,4 5-142,-4-1 0,-2 3 112,2-3-116,1-2 0,4 4 15,0-7 1,0-4-89,0 0-114,0-7-176,0 4-92,0-20 502,6-4 0,2-12 0,7 0 0</inkml:trace>
  <inkml:trace contextRef="#ctx0" brushRef="#br0" timeOffset="-7972">4837 323 6952,'0'9'1115,"0"4"-1033,0-5 0,-2 7 34,-3-1 1,4 1-59,-4 0 0,-2-1 47,2 1 0,-1 1-70,1 4 1,2 3 56,-7 6 0,7 7-158,-2 3 1,-2 9 51,2 1 1,-4 0-54,4-5 1,-5 5 27,5 0 0,-5 0 61,5-5 1,-5-2-60,6-2 0,-3 0 46,2-5 1,4-6-205,-4-4 203,3-7-274,2 3 79,0-13 62,0-2 0,-2-6-598,-3 0 207,4 0-6,-6 0 522,7-6 0,-6 4 0,-2-4 0</inkml:trace>
  <inkml:trace contextRef="#ctx0" brushRef="#br0" timeOffset="-4228">5719 397 7569,'8'8'-445,"-1"-1"1,-6-7 528,4 0 45,-3 0 287,4 0-270,-6-7 5,0 5 469,0-4-462,7 6-64,-6 0 0,6 2-35,-7 2 0,0 5 28,0 5 0,-2 3-79,-3 2 1,4-1-15,-4 7 0,-3-1 69,-2 6 0,2 4-105,-2 0 1,5 5 83,-5-4 1,5 6-43,-4-2 0,4-2 39,-5 3 0,5-1-14,-5 5 1,7 0 4,-2 0 1,-1-2-1,1-2 1,-2 2 74,2-3 1,4 2-71,-4-2 1,3-3 26,2-6 0,0-6 30,0 1-65,0-7 76,0 3-204,0-6 176,0-7-197,0-2 1,0-4-247,0 3 239,0-4-1477,0 6 1129,-6-7 477,4 0 0,-11 0 0,5 0 0</inkml:trace>
  <inkml:trace contextRef="#ctx0" brushRef="#br0" timeOffset="-1510">545 2337 6883,'0'10'-706,"0"0"702,0-7 1,0 5 246,0-3-109,6-3 277,-4 4-188,5-6 963,-7 0 0,0-6-1016,0-4 0,1-3-40,4-2 0,-3-4 22,3-1 0,-2-6-105,2 1 0,-2-2 25,7-3 1,-5-4-109,5 0 1,-2-1-176,2 6 1,-2 4 101,-3 1 1,-4 6-124,4-2 1,-3 4 61,-2 1 0,0 6-175,0-1-13,0 6 19,0-2 1,-7 6 0,-1 0 0</inkml:trace>
  <inkml:trace contextRef="#ctx0" brushRef="#br0" timeOffset="-1078">839 1808 7569,'15'8'187,"-7"-1"-87,5-7 175,-12 0-469,6 0 140,-1 0 137,-4-7 19,5-1-45,-7-7 20,0 7 1,-2-3 102,-3 6 0,3-2-107,-2 2 0,2 2 80,2-7 0,0 5-43,0-4 0,-5-1 176,0-5-160,0 0 0,5 1-141,0-1 0,-5 5-104,0 0 0,-1 7 145,1-2 0,2 2-126,-7-2 99,0 3 1,-5-4 50,1 6-33,-1 6 1,0 1-16,1 3 1,-3 3 10,-2-3 0,1 3 12,-7 1 0,1 6-20,-6 0 0,1 6 22,0-2 1,-1 4-102,1 1 1,-1 6 54,1-1 0,0 0-257,-1-4 1,6-7 81,-1-4 1,6 1-342,-6-6 0,7 4 535,-1-8 0,-4 3 0,0 2 0</inkml:trace>
  <inkml:trace contextRef="#ctx0" brushRef="#br0" timeOffset="889">1897 2381 7569,'0'10'-452,"0"0"135,0-7 1787,0 4-1346,0-20 1,0 8 12,0-10 0,5-1 5,0-4 1,0 1-16,-5 4 1,0-5-109,0 1 0,5-6 117,0 6 0,0-8-189,-5 3 1,4-2 96,1 1 1,0-1-86,-5 7 1,0-6 11,0 5 1,0-4-305,0 4 1,0 1-23,0 4 0,-1 5-686,-4 0 1041,3 7 0,-11-10 0,5 5 0</inkml:trace>
  <inkml:trace contextRef="#ctx0" brushRef="#br0" timeOffset="1334">2147 1882 6107,'-10'-15'310,"0"0"0,6 0 57,-6 1-324,6-1 0,-7 0-50,6 1 1,-5-1 65,5 0 0,-4 1-88,4-1 1,-5 0 156,5 0 1,-5 1-261,5-1 1,-4 5 30,4 0 0,-2 6-152,2-6 108,4 6 103,-12-2 1,9 6 44,-6 0 0,1 2-31,-6 2 1,0 6 22,1 10 0,-6-2-16,0 6 1,-4-1-20,4 2 33,-6 2-2,10-4 0,-10 7-126,6-1 0,-1-4 30,1-1 0,4-6 105,-4 2 0,4-10 0,-5 9 0,-2-3 0</inkml:trace>
  <inkml:trace contextRef="#ctx0" brushRef="#br0" timeOffset="2507">1662 3249 6974,'2'-15'231,"3"0"0,-2 0-135,7 1 0,-6-6 59,6 1 0,-2-8-61,2 3 1,3-2 51,-3 1 0,3-1-99,2 7 1,0-6 3,-1 5 0,3-4-51,2 4 0,-2 1 50,2 4 0,4 2-34,2 3 1,-3-1 53,3 6 0,1-5-140,8 5 1,-3 0 56,4 5 1,-9 0-63,-2 0 0,-6 0 42,2 0 0,-10 7-1,-5 3 0,1 8-103,-1 1 1,-2 2 81,-8-1 1,-1 3-110,-4 6 0,-8 1 66,3-1 0,-4-1-155,-1-4 201,4 4 1,-10-12-1,6 4-198,2-4 1,2-3 249,1-3 0,-6 3 0,-2-5 0</inkml:trace>
  <inkml:trace contextRef="#ctx0" brushRef="#br0" timeOffset="17776">5396 2499 6659,'-7'-8'615,"-1"-5"-557,0 11 0,-5-4-41,3 6 1,-3 0 48,-2 0 1,5 0-86,0 0 1,-4 0 80,-6 0 1,1 6-69,4 4 0,0-2 26,0 2 1,1 1-92,-1 9 1,2-4 23,3 4 1,-1-2 57,6 1 0,0-2 17,5 2 1,0-2-23,0-3 0,6-1-5,4-3 1,5 2 8,5-8 0,-2 1-21,6-5 0,-1 0 16,1 0 1,3 0-2,-8 0 1,2-1 78,-1-4 1,-4 2-73,4-7 0,-4 0 147,-1-5 0,-2 1-82,-3-1 1,3 0 77,-3 0 0,-2 1-89,2-1 0,-7-5-65,2 1 0,-4-1 12,-1 6 1,-1 1-109,-4 3 1,-3-2-54,-7 7 1,-5 1 105,1 4 0,-6 0-352,6 0 1,-6 0-13,6 0 407,-7 0 0,9 6 0,-4 2 0</inkml:trace>
  <inkml:trace contextRef="#ctx0" brushRef="#br0" timeOffset="18101">5954 2029 7569,'8'0'-1183,"0"0"1181,-3 0 172,-3 0 86,5 0-186,-21 6 0,5-3 41,-11 7 0,4 0-73,1 5 1,0 4 102,1 1 0,-3 1-80,-2-1 0,1 3-4,-7 6 0,6-5-19,-6 1 1,2 4-9,-1 6 1,-2-1-100,6-5 1,-4 1 76,4-1 1,0 1-146,6-1 1,-1-6-64,0-4-208,7-2 241,2-3 0,6-7 167,0-7 0,13-7 0,3-7 0</inkml:trace>
  <inkml:trace contextRef="#ctx0" brushRef="#br0" timeOffset="18778">5910 2352 7569,'10'13'-123,"0"-3"0,-5-4 13,4-6 1,-4 0 114,5 0 1,0 0-34,5 0 1,-2-6 76,-4-4 0,4-3-11,-3-2 0,2-1 37,-3-4 0,5 4-18,-5-4-7,-2 4 1,1 1-22,-3 1 0,-3 4-63,2 0 0,-4 7 85,-4-2 0,-5 3-101,-5 2 0,-3 0 89,-2 0 1,1 7-135,-7 3 1,6 4 66,-6 6 1,6-2-62,-6 6 0,7-6 32,-1 2 0,2 1-21,3-1 0,5 4 75,4-4 1,4 4-33,1-4 1,3 4 69,7-4 0,1-5-63,14-6 0,-1-5 68,6 1 1,-1-4-47,1-1 1,-1 0 57,0 0 0,-4-1-23,-1-4 1,-4 1 0,4-5 0,-1-1 39,2-5 1,-2 5-54,-4 1 0,-2-1-11,2-5 1,-7 2 19,-3 3 0,-5 2-94,1 3 0,-2 4 84,2-4 1,-4 1-122,4-1-9,-3 4 45,-2-6 1,-5 9 53,0 3 1,-5-2-43,5 7 1,-4 0 23,4 4 1,-5-4 5,5 0 0,0 0-10,5 5 0,0-1 48,0 1 1,7-5-37,2-1 1,4-4 65,2 5 0,5-7 122,-1 2-169,8-3 0,-10-2 1,6 0 105,-1 0 0,2-5-53,-4 0 0,6-6 32,-2 1 1,-2-3-45,-3-2 0,-3 1 102,-1-1 0,-2-5-80,-3 1 0,1 4 61,-6 5 0,0 0-89,-5-4 0,0 4 0,0 0 0,-1 5-71,-4-5 0,-5 7 53,-10-2 0,-3 4-139,-6 1 1,5 0 44,-1 0 1,1 1-65,-6 4 1,7-3 62,4 3 1,-3 3-507,3 2 591,-1-4 0,6 7 0,-1-5 0</inkml:trace>
  <inkml:trace contextRef="#ctx0" brushRef="#br0" timeOffset="19051">6645 2293 6947,'0'8'-374,"0"5"648,0-4-209,0 5 1,-5 1 38,0 0-172,-6-1 45,9 1 1,-11 5 93,3-1-254,-3 7 207,5-3 0,-10 7-25,3-1 1,-3 5-6,4 1 0,-6 1 20,0-2-6,1-3 1,-1 5-36,1-7 1,-6 5 33,6 1 0,4-6-42,5-4 1,2-7 45,-2 1-295,4-2 169,6-9 115,6-2 0,9-6 0,8 0 0</inkml:trace>
  <inkml:trace contextRef="#ctx0" brushRef="#br0" timeOffset="20729">6939 2249 7569,'0'8'-1120,"0"0"1245,0-3 40,0-3-183,-7 11 1,-1-7 51,-6 4 1,4 3-36,0-3 1,2 3 43,-2 2-25,-3 0 1,6-1 26,-2 1 3,2 0-48,7-1 1,7-4 20,2 0 0,6-7-23,5 2 0,-2-3 19,6-2 1,-4-2 38,4-3 1,-1 2-37,2-7 0,1 0-13,-7-4 0,3-1 12,-3 0 0,-2 1-1,2-1 1,-3 0-10,-1 1 1,-2-1 13,-3 0 1,1 5-57,-6 1 63,0-1-100,2 2 56,-6 1 6,6 7 1,-9 0-99,-3 0 0,2 7 98,-7 2 1,5 4-56,-4 2 0,4 0 41,-5 0 0,5-1-18,-5 1 0,7 0-20,-2-1 83,3 1 1,4 0-37,3-1 0,3-5 35,7-5 1,0 3 50,-1-2 1,1 0-77,0-5 0,-1-2 100,1-3 0,0 2-84,-1-7 1,1 2 37,0-2 0,-2-3-6,-3 3-7,3-3 0,-7-1-43,4-1 23,3 7 0,-10-4 1,6 6-25,-3-2 0,4 3 26,-5-5 0,5 5-37,-5-5 0,1 7 45,-1-2 5,-3-3-13,4 6 23,1-4-32,-6 6-5,6 6 0,-7-2-63,0 5 1,0-4 63,0 5 1,0-5-56,0 5 46,0-7 0,0 5-11,0-3-6,0-3 23,0 4 1,6-12 29,4-4 0,-2 2 85,2-2 0,0 0-48,5-5 0,-2 1-47,-4-1 1,5 0 106,-5 1 1,0-1-83,0 0 1,-5 5-58,0 1 60,-2-1 1,-4-3-98,-2 3 1,-9 3 8,-7 7 1,-5 0-64,6 0 0,-6 5 7,6 0 1,-6 7 80,6-3 1,-1 5-6,5 0 0,1 6-13,-1-1 1,7 1 25,3-5 1,3 4-22,2 1 0,0 0 52,0-6 0,2-1-23,3-3 1,5 2 6,9-8 0,4 1 39,6-5 0,1 0-49,-1 0 0,1 0 58,-1 0 1,4-1-51,-4-4 0,2 2 1,-11-7 1,4 5 24,-4-5-18,-1 7 0,-4-9-9,0 7 0,-5-4-20,-1 4 0,-4-5-43,5 5 0,-5-2 58,5 3 0,-5 2-39,4-3 31,-5-3 0,4 5 1,-3-7-11,-4 7 13,6-4 0,-5 7 4,3 0 2,-4 0-34,6 0-2,-7 7 12,0-6 7,0 12 1,-2-9 4,-3 5 0,4-4-1,-4 5 1,3-5-14,2 5 0,-2-2 12,-3 2 1,4 3-93,-4-3 87,3 3 0,2 1 24,0 1 1,2-2-15,3-3 2,3 3 1,7-7-2,-1 4 1,1-3-7,0-7 1,-1 0 22,1 0 1,2-7-17,2-3 0,-1-3 5,7-1 0,-3-1 1,3 0 0,1 1 77,-6-1 1,4 0-39,-4 1 0,-1-1 76,-4 0 0,-5 5-82,0 1 0,-5 5 23,4-1-49,-5-3 51,2 7-224,-6-6-18,0 7 134,-6 0 0,2 7-7,-5 2 0,4 0 32,-5 0 1,5 1-3,-5 5 1,5 0-23,-5-1 11,7 1 1,-3 0-14,6-1 105,0 1-55,0 0 1,6-2 4,4-3 0,-2-4 12,2-6 1,0 0-27,4 0 1,3 0 45,2 0 0,-2-2-39,2-2 0,3 0 51,-3-5 0,1 4-44,-6-5 1,6 2 38,0-2 0,1-3-17,-2 3 1,-2-1 7,2 1 0,-2-3 46,-3 3 1,1 2-55,0-2 1,4 5 31,1-5 1,-2 5-28,-8-4 0,1 4-53,-6-5 1,5 5 54,-5-5 0,5 5-130,-5-5 86,-1 7-18,-4-10-74,0 5 0,-1-2 82,-4 0-7,-3 7 0,-12-3 7,1 6 1,-1 1-30,5 4 0,1-2 26,-1 7 1,-3 0 4,3 5 1,-3 1 9,8 4 0,-1-4 3,1 3 1,4-2 6,6-2 0,0-1-19,0 1 1,1 0 102,4-1 0,3-4-91,7 0 1,6-5 61,4 5 1,-2-5-45,1 4 1,1-5-139,4 0 1,-4 0-357,-1 1 0,1-4 89,4 4 389,0-3 0,1-2 0,-1 0 0</inkml:trace>
  <inkml:trace contextRef="#ctx0" brushRef="#br0" timeOffset="34042">6527 3881 7645,'0'-15'341,"0"0"-282,7-6 0,-5 3 57,2-6 1,0 4-6,1-5 1,-2 1-17,7-5 1,-7-1-27,2 1 1,1-1 39,-1 1 0,5 0-111,-5-1 0,5 1 51,-5-1 1,1 1-111,-1 0 1,-3 1-9,3 3 0,-4-1-72,-1 7 0,0-3 0,0 3 0,0 2 85,0-2 0,0 2-256,0 3 1,0-1-135,0 0 446,0 1 0,0-8 0,0 0 0</inkml:trace>
  <inkml:trace contextRef="#ctx0" brushRef="#br0" timeOffset="36069">6630 3028 7569,'-6'8'-745,"4"-1"518,-4-7 0,6 1 125,0 4 141,0-3 1049,0 4-1039,6-6 0,2 0-23,7 0 0,0-1 33,-1-4 0,1 3-45,0-3 0,1 2 38,4-2 0,-2 4-13,6-4 1,-1 3 0,2 2 0,7 0 19,-2 0 0,7 0-7,-3 0 1,7 0 0,-2 0 0,4 0-18,1 0 0,-5 2 13,0 3 1,-6-4-55,1 4 1,-3-3 51,-1-2 0,-1 5-31,1 0 1,1-1 19,3-4 1,5 0-31,10 0 1,3 0 16,7 0 1,0 0-6,0 0 0,-2 0 32,-3 0 0,-5 0-22,-10 0 1,7 0 9,-7 0 0,7 0-3,-7 0 1,3 0-6,2 0 1,5 0 2,0 0 0,-4 0-40,-6 0 0,-2 0 19,3 0 1,-3 0-6,-3 0 1,-3 0-44,4 0 1,2 0 48,2 0 0,4 0-55,1 0 0,0 0 45,0 0 0,0 2-17,0 3 1,-1-3 10,-4 3 0,2-4 2,-7-1 0,1 0 1,-6 0 1,0 0 0,1 0 1,1 0 11,3 0 1,4-1-13,6-4 0,0 1 20,0-5 1,0 5-17,0-1 1,-5-1-7,0 1 1,-6-2 5,1 3 1,-3 2-9,-1-3 0,-6 3 3,1 2 1,-1 0-2,6 0 0,-1-5-2,1 1 1,5-1 2,5 5 1,-3-2-8,2-3 1,1 4 6,4-4 1,0 3-15,0 2 1,-5-2 11,0-3 1,-6 4 3,1-4 0,-3 3-1,-1 2 0,4 0 0,0 0 0,2-5 7,-1 0 1,-3 1-9,7 4 0,1 0 13,4 0 0,0 0-10,0 0 0,-2 0-1,-2 0 0,2 0 2,-3 0 0,-1 0-5,1 0 0,-5 0 4,5 0 0,-4 0 0,4 0 0,-1 0-4,1 0 0,2 0 2,-7 0 1,0 0-3,-4 0 1,-1 0 1,0 0 1,-1-2-36,-3-3 1,1 3 31,-7-2 1,6 2-46,-6 2 1,6 0-15,-5 0 0,-1 0-7,-4 0 0,-5 0-360,-1 0 109,-5 0-498,2 0 532,-19 0 0,-3 6 286,-14 4 0,-5 3 0,-3 2 0</inkml:trace>
  <inkml:trace contextRef="#ctx0" brushRef="#br0" timeOffset="37970">6571 3939 6233,'9'0'251,"4"0"-171,-3 0 0,-2 0 100,1 0-143,1 0 0,5 0 79,0 0 0,-1-1-56,1-4 1,5 3 44,-1-3 0,7 4-34,-1 1 1,8 0 10,1 0 1,5 0-10,-5 0 1,7 0 4,-2 0 1,-1 0-4,1 0 0,-1 0-8,1 0 0,2 0-19,-7 0 1,5 0-14,-4 0 0,5 0-37,0 0 0,4 0 64,5 0 1,5 0-56,9 0 0,3 0 39,2 0 1,-3 0 0,-6 0 1,0 0-18,0 0 1,0 0-4,-1 0 0,1 0 22,0 0 1,0 0-3,0 0 1,-1 0 4,1 0 0,-5 0-5,0 0 1,-5 0-51,5 0 0,-5 0 43,5 0 0,0 0-80,5 0 0,-1 0 45,1 0 0,-7 0-5,-3 0 1,-5 0-8,-4 0 1,2 0 15,-3 0 0,-1 0-36,1 0 1,-5 0 30,6 0 1,-1 0-17,5 0 0,0 0 14,0 0 1,-5 0-9,0 0 0,-1 0-10,1 0 1,2 0-3,-7 0 1,6 0-15,-6 0 0,7 0 27,-2 0 0,3 0 2,2 0 1,1 0-8,-1 0 0,0-2 16,0-3 1,-2 4-19,-2-4 1,-5 3 23,-5 2 1,-2-2-12,-4-3 0,4 4 3,-4-4 1,2 2-5,-1-2-26,3 3 25,-5-4 0,6 1 0,0 0 0,6 0-3,-1 5 1,2-5 2,-2 0 1,2 0-4,3 5 0,2-5 10,-6 0 0,-1 1-6,-5 4 1,1 0 1,-1 0 0,-1 0 7,-4 0 0,4 0-8,-3 0 0,-3 0 23,3 0 0,-6 0-22,6 0 1,-5 0 31,4 0 0,-6 0-27,2 0 1,1 0-5,-2 0 0,6 0-3,-5 0 1,4 0 0,-4 0 0,1 0-7,-2 0 0,-2 0-4,2 0 1,-2-2-23,-3-3 30,1 3 0,0-6-1,0 3 1,-6 4-5,1-4 0,-5 3 16,5 2-11,0-6 1,4 4 1,-1-6 6,-3 3-6,3 3 3,-11-4-3,11 6 0,-11-7 0,4 6 97,-6-6-94,0 7 3,7 0-4,-6 0 42,6 0 1,-6-5-37,4 0 18,-3 0 6,5 5 23,-7-6 0,0 3-42,0-7 0,0 5 32,0-5 0,0 5-12,0-5 28,0 1 0,-5-6-27,0 0 1,0 0 13,5 1 1,0-1-10,0 0 1,0-1 5,0-4 0,5 4-33,0-4 1,6-1 19,-1 2 1,-2-3 2,2 3 0,-7 2-6,2-2 1,-3-2-113,-2 1 1,5 0 101,-1 6 1,1-1-68,-5 0 1,0 1 19,0-1 0,0-5-8,0 1 1,0-1 12,0 5 1,0-4 13,0-1 0,0-4 0,0 4 0,0 1-1,0 4 0,0 0 17,0 0 1,0 1-22,0-1 1,0 5-12,0 0-49,0 7 58,0-10-42,0 12 29,0-13-7,0 13 2,0-12 68,0 11-54,0-11 23,0 11 1,-5-6 3,1 3 0,-1 4-11,5-12 0,0 9 28,0-5-27,0 5 62,0-2 140,0-1-69,0 6-199,0-6 70,-7 14 1,5-4-53,-2 7 15,2-7 129,-5 3-72,6 1 0,-7-5-8,3 3-192,3-4 184,-4-1-34,-1 7 0,-1-6 21,-7 4 1,-1-1-85,-4 0 1,-3-2 63,-6 3 1,-5 1-119,-1-1 0,-4 5-263,5-5 1,-5 0 154,4-5 0,1 0 254,5 0 0,-7 0 0,-2 0 0</inkml:trace>
  <inkml:trace contextRef="#ctx0" brushRef="#br0" timeOffset="39537">7380 3881 7261,'0'-9'814,"0"-4"-636,0 5-30,0-6 0,0-1-51,0 0 0,0 0 6,0 1 1,0-1-2,0 0 0,0-4-11,0-1 0,2-1-15,2 1 1,-2 2 22,3-6 1,2 1-54,-3-2 0,6-2 44,-5 2 1,5-3-72,-5-1 1,5 0 57,-5-1 1,-1 1-104,-4-1 1,5 6 6,0-1 1,0 1 21,-5-5 0,0 1-18,0 3 1,0-1 44,0 7 1,0-1-126,0 5 0,0 1 29,0-1-340,0 7 102,0-5-469,0 11-1588,0-5 2361,0 1 0,0 4 0,0-4 0</inkml:trace>
  <inkml:trace contextRef="#ctx0" brushRef="#br0" timeOffset="40390">8218 3734 7569,'0'14'-646,"-7"1"0,6-5 855,-4 0 1,-2-1 213,2 6-292,0-7 212,5 5-109,0-11 1463,0 5-1607,0-21 0,0 5 8,0-11 0,5 2-5,0-2 0,0 3 15,-5-8 0,2 5-19,3-4 1,-4-1 8,4-4 1,-3 0 11,-2-1 1,0 1-65,0-1 1,5 1 47,0 0 1,-1 1-99,-4 3 0,0-2 82,0 2 1,5-3-124,0-1 0,0-5 70,-5-1 0,5 1-85,0 5 0,0-1 4,-5 1 0,5 4-63,0 1 1,0 6-163,-5-2 1,0 9-51,0 1 16,0 7 1,0-5-96,0 3-831,0 3 1241,0-4 0,0 6 0</inkml:trace>
  <inkml:trace contextRef="#ctx0" brushRef="#br0" timeOffset="41740">7997 3249 7569,'0'8'-757,"0"-2"1123,0-6-285,0 7-24,-6-6 0,2 8-3,-5-5 0,4-2-5,-5 3 0,5 2 15,-5-3 0,0 6-112,-4-5 0,4 2 101,0-2 1,2-2-102,-2 7 0,-3-5 50,3 4-124,4-5 49,-7 9 43,11-12-58,-4 6 63,6-1-1,0-4 4,0 5 0,4-6 2,1 4 32,7-3 0,-9 9 8,7-6 1,-5 2 0,5-3 0,-7 0 4,2 6 1,-2-6-19,2 6 14,-3 0 1,9 5-10,-6-1 1,0 1 18,-5 0 1,0 0-17,0-1 1,-2 6 37,-3-1 1,-3 1 9,-7-5 1,1 4 7,-1 1 0,-5 0-63,1-6 0,-2 1 25,1 0 0,4-2-75,-4-4 1,4 3 74,1-7 0,0 0 14,1-5-47,5 0 0,3-13 0,6-4 0</inkml:trace>
  <inkml:trace contextRef="#ctx0" brushRef="#br0" timeOffset="42583">8967 3807 6967,'0'8'653,"0"-1"-494,0-7 0,0-12-37,0-2 1,0-4-8,0 3 1,2-1-36,3-4 1,-2-1 24,7-4 1,-5-6-44,5 7 0,-2-7 42,2 6 0,1-2-124,-6-3 1,5-4 63,-5 0 0,0 1-123,-5 8 1,0-1 8,0 7 1,0-6-68,0 6 1,0-6-34,0 5 0,-2 1 101,-3 4 0,3 0-77,-2 1 0,2-1 93,2 0 1,0 1-61,0-1 0,5 0-23,0 1-93,6-1 1,-4 0-168,2 0-13,-2 7 409,0 2 0,-6 6 0,6 0 0</inkml:trace>
  <inkml:trace contextRef="#ctx0" brushRef="#br0" timeOffset="43172">9849 3748 7569,'0'10'0,"0"0"0,0-5-646,0 5 456,0-7 1,0 5 415,0-3-113,0-3 217,0 4-159,0 1-37,0-6 0,0 7 62,0-3 77,0-3 325,0 5-460,0-21 0,0 3 74,0-13 1,2 1-102,3-2 1,-2-8 30,7 4 0,-5-5-21,5-1 1,-5 3-66,4-7 1,-5 4 83,1-4 1,1 6-112,-1-1 1,0 3-20,-5 2 0,0 1-92,0 3 1,0-1-187,0 7 1,0-6 13,0 6-108,0-1 1,0 5-46,0 1-22,0 5 0,-2-2-220,-3 6-243,4-6 892,-6 9 0,7-11 0,0 5 0</inkml:trace>
  <inkml:trace contextRef="#ctx0" brushRef="#br0" timeOffset="43825">10673 3866 6296,'0'-8'476,"0"1"-257,0 7-137,0-6 359,0 4-174,0-4-50,-7 6 1,5-2 99,-3-3-91,4-3 0,1-9-84,0-2 1,0 1-32,0-7 1,0 1 0,0-5 0,5-3-125,0-2 0,4 3 18,-4-3 1,0-2 106,-5 2 1,2-1-176,3 6 1,-4-5 70,4-1 0,-3 1-79,-2 5 1,0-1 48,0 1 1,0 1-127,0 4 0,0-3 7,0 8 1,2-6-259,2 6 75,-2-1 1,6 5-161,-3 1-38,-3-1 275,11 0 0,-10 2-296,7 4 543,-7-5 0,10 6 0,-5-6 0</inkml:trace>
  <inkml:trace contextRef="#ctx0" brushRef="#br0" timeOffset="69688">9203 2290 7569,'0'15'-892,"0"0"750,0-1 0,0 1 86,0 0 0,-5-6 191,0 1 316,0-6-171,5 2 307,0-6-543,0-13 0,-5-2 27,0-9 0,0-4-48,5 4 0,-1-4 51,-4-2 1,3-6-122,-3-3 0,4-3-38,1-2 1,-5-2-133,0-3 1,0 3-205,5-3 0,0 8 421,0 2 0,0 7 0,0-4 0</inkml:trace>
  <inkml:trace contextRef="#ctx0" brushRef="#br0" timeOffset="70040">9379 2378 7569,'0'9'-94,"2"-3"56,3-6 1,-2 0 23,7 0 61,-7 0 0,8-2 36,-6-2 1,7-5 76,-3-5 0,0-8-79,0-2 1,1-10 65,5-6 0,-5-9-166,-1-4 0,-5-13 46,1-7 1,-5-2-376,-5-9 1,-7 11 163,-12-6-89,-1 14 1,-17-7 0,4 13 0</inkml:trace>
  <inkml:trace contextRef="#ctx0" brushRef="#br0" timeOffset="149753">7703 4619 7671,'0'-15'147,"0"4"0,0-2-47,0-3 0,5-4 38,0 0 1,2 2-110,-2-6 0,-4 4 101,4-4 0,-3 6-262,-2-2 1,0 4-294,0 1 1,0 1 256,0-1 0,0 5-591,0 0 759,-7 1 0,6 0 0,-6 3 0</inkml:trace>
  <inkml:trace contextRef="#ctx0" brushRef="#br0" timeOffset="150110">7909 4281 7569,'0'15'0,"0"-5"-762,0-1 144,0-5 984,0 9 48,0-12-88,0 6-253,-6-14 1,2-1 5,-6-6 1,7 2 7,-2-3 1,-1 4-34,1-9 0,-2 4 6,2 1 0,4 1 19,-4-1 0,2 0-150,-2 1 87,3-1 1,-9 0-74,6 0 0,-2 6 44,2-1 0,2 7-12,-7-2 1,5 3-8,-4 2 0,-1 0 36,-5 0 1,0 2-22,1 3 1,-1 3 16,0 6 0,-1 3-45,-4 2 0,4-2 40,-4 2 0,2 3-149,-1-3 1,3 6-20,-4-6 0,2 2-130,-2-1 0,4-4 303,-4 4 0,-2 3 0,-1 0 0</inkml:trace>
  <inkml:trace contextRef="#ctx0" brushRef="#br0" timeOffset="151128">7306 5310 6587,'9'0'508,"4"0"0,-5-2-434,7-2 0,-6 0-3,1-6 1,2-4 59,7-6 1,-1-1-40,7 1 0,-6-3 13,6-6 0,-2-5 4,1-1 1,-3 0-126,-6 0 0,0 4 64,-1-3 0,-4 3-73,0 1 1,-7 8-27,2 2 1,-3 4-271,-2 1 153,0 7 0,0 0 21,0 3 65,-7 3 31,6-4 0,-8 6 76,5 0 1,2 1-59,-3 4 0,2-2-16,-2 7 1,3 0 1,-3 5 0,-1 1-4,1 4 1,-5-2-37,5 6 0,-6-1 49,1 1 1,2 4 7,-2-3 0,5-2-21,-5 1 1,5-6 130,-4 2-122,-1 2 1,-3-5 27,3 2 1,-1-7-10,6-2 0,-5-5-27,5 4 31,0-5 1,3 2-25,-3-6 71,4 0 20,-6 0 1,14-5-1,3 0 46,3-6 1,1 3-52,1-7 0,0 2 8,-1 3 1,6-1 31,0 6 1,-1-5-52,-4 5 1,0-5 17,-1 5 0,1 1-11,0 4 0,-1-2 15,1-3 0,-5 3 30,0-3-103,0 4 1,-1 1 21,1 0 0,-7 1-7,2 4 1,-3-1-37,-2 5 0,0-4 54,0 5 0,-2-2-41,-3 2 0,2 3 31,-7-3 0,5 1-7,-4-1 1,4 2 1,-5-7 0,5 4 65,-5-4-61,7 7 1,-5-11 8,3 4-22,3-3 39,-4-2-17,6 6-10,0-4 0,0 6 51,0-3-7,0-3-16,6 4 1,-2-4-21,5 3 1,-4-4 20,5 4-178,-7-3 1,9 0-45,-7 2-601,6-2 792,-3 5 0,7-14 0,0-1 0</inkml:trace>
  <inkml:trace contextRef="#ctx0" brushRef="#br0" timeOffset="151438">8218 5251 7370,'-7'8'337,"-1"-1"-350,-7-7 1,6 5 107,-1 0 1,0 0-143,-5-5 1,1 0 71,-1 0 0,0 1-80,0 4 1,6-3 52,-1 3 0,0-4-503,-5-1 505,7 0 0,-5 0 0,5 0 0</inkml:trace>
  <inkml:trace contextRef="#ctx0" brushRef="#br0" timeOffset="151693">8218 5104 7569,'8'0'-280,"-2"0"375,-6 0-89,-13 0 0,7 0 44,-14 0 0,7 0-104,-6 0 1,2 0-54,3 0 0,-1 0 6,0 0 1,0 0-52,1 0 1,-1 0 151,0 0 0,1 0 0,-1 0 0</inkml:trace>
  <inkml:trace contextRef="#ctx0" brushRef="#br0" timeOffset="152180">8438 5251 7569,'0'8'-835,"0"5"1057,0-4 242,0-1-152,0-2-201,0-6-18,7-6 0,1-2 4,7-7 1,-1 0 17,1 1 1,6-3-19,4-2 1,1 1-2,-2-7 0,4 6 4,-3-6 0,2 2-140,3-1 0,-1 2 83,1 8 0,-6-1-91,1 0 0,-6 7 22,6 3 1,-6 4-46,6 1 1,-7 0-20,1 0 1,-2 6 99,-3 4 1,-4 3-106,0 2 0,-7 1 57,2 4 0,-5-4-83,-5 4 0,-3 1 94,-7-2 1,-1 3-254,-4-3 0,3-7-12,-8 2 292,1-2 0,1 3 0,1-1 0</inkml:trace>
  <inkml:trace contextRef="#ctx0" brushRef="#br0" timeOffset="162401">3338 4487 6511,'8'2'150,"-3"2"-48,3-2 1,-5 6 129,7-3 1,-5-3-30,5 3-132,-7-4 1,10-1 15,-3 0 1,0-6 14,4-4 1,-2-3-22,7-2 0,3-1 20,-3-4 1,7-3 12,-1-6 1,7-2-19,3-3 1,4-2 66,-5-3 1,1-4-117,-6 4 0,-1-2 0,-4 2 1,-3 3-49,-6 7 0,-2 4 90,-3 1 0,-3 6-223,-7-2 0,4 9-9,1 1-10,0 6 0,-6-2 25,-4 6 0,-2 2 24,-3 2 0,-3 5 24,3 5 0,-3 3 7,-1 2 1,-1-1 23,0 7 1,1-1 12,-1 6 1,0-1 22,1 0 1,-1 1-28,0-1 1,-4 1 53,-1-1 0,0 0-48,6 1 1,-1 4-7,0 0 0,1-1 15,-1-8 1,0 1 2,0-7 1,1-1 27,-1-8-59,7 3 77,1-11 1,7 3-50,0-10 1,2-3 75,3-7 0,3 0-60,7 0 1,-1 1 81,1-1 1,0 0-31,0 1 0,1-3 7,3-2 0,-1 2-12,7-2 1,-5 7-17,4 3 0,-4 0 34,4 0 1,-4-3-27,4 7 0,-6-4 9,2 4 1,-9 0-10,-1 5 1,-5 0 33,5 0-54,-7 0 0,4 1 9,-7 4-95,0-3 1,-2 9 32,-3-6-23,3 7 1,-9-9 49,6 7-61,-6-7 40,2 10 23,-5-11 1,4 4-20,0-6 6,7 0 47,-4 7-40,7-6 16,-6 12-14,4-4-14,-4 5 23,6 1 0,0 0 19,0-1 0,5-4 11,-1 0 1,8-7 1,-2 2 1,-2-2-20,2 2 0,-1-3-4,6 3 0,-5-4-107,0-1 109,0 0 0,4 0-208,1 0 0,-5 0 62,0 0 1,-6 0 143,6 0 0,0 7 0,5 1 0</inkml:trace>
  <inkml:trace contextRef="#ctx0" brushRef="#br0" timeOffset="162794">4396 4502 8498,'0'-15'274,"0"-1"-118,0-4 0,0 2-131,0-7 1,5 1 123,0-5 0,1-1-264,-1 1 1,-2-1 63,7 1 1,-6 5-263,0-1 0,-2 5 138,-2-4 1,0 6-731,0-2 184,0 4 136,0 8 585,0 1 0,-6 7 0,-3 0 0</inkml:trace>
  <inkml:trace contextRef="#ctx0" brushRef="#br0" timeOffset="163043">4514 4178 7569,'9'5'-567,"1"0"355,-7 0 0,6 0 669,-4 0 112,-4 0-88,6 1-506,-7-4 177,0 4-135,-7-6 1,-1 0 48,-7 0 0,5 0-29,1 0 1,-1 0 49,-5 0 0,0 2-156,1 3 0,-6-4 17,1 4 1,-6 2-82,5-2 1,-4 1-226,4-1 0,-4-3 163,4 3 0,-1 1-509,1-1 704,11 0 0,-11-5 0,12 0 0</inkml:trace>
  <inkml:trace contextRef="#ctx0" brushRef="#br0" timeOffset="163734">4881 4457 7569,'0'9'-198,"0"-3"564,0-6 0,0-13-228,0-6 0,0-3-70,0-2 1,7-2 59,2-9 1,0 3-240,0-7 1,-4 6 86,5-1 1,-7-2 23,2 1 0,3-6 0,1 4 0</inkml:trace>
  <inkml:trace contextRef="#ctx0" brushRef="#br0" timeOffset="174082">354 3752 7569,'-8'6'0,"-4"-2"-284,7 6 120,-6-7 205,9 10 1,-6-7 156,3 4-115,3 3 0,-4-9 64,6 5-40,0-5-32,-7 2-12,6 1 0,-6-4 2,7 7 0,0-5-20,0 4 21,0 1 1,5 5-75,0 0 0,2-6 68,-3 1 1,0 0-76,6 5 0,-1-1 61,6 1 0,0 0-6,-1 0 1,3-1 0,2 1 1,-1 0 0,7-1 1,-6 3-18,6 2 0,-5-2 14,4 2 0,-1 2-3,1-1 1,4 6 6,-3-1 0,-2-2-18,1 1 0,-4-1-4,4 1 1,-4 4-3,4-3 0,-1-3-4,2 3 0,1-1 14,-7 6 1,7-6 10,-1 1 0,3-2-13,1 1 1,2 4 31,3-3 1,-3 1-29,4-2 0,1 4-10,-2-4 1,2 3 0,-2-3 1,-1 2-3,6-6 1,-6 4 31,1-4-22,4 6-6,-7-3 0,9 0 8,-5-4 0,6 3-8,-2-3 1,2 1-30,-2-6 1,2 4 28,-7-3 1,5 3-26,-5-8 0,1 3 28,-6 2 0,1-6-4,-1 1 0,0-2-33,1 2 0,-1 2 27,1-7 1,4 4-13,0-4 0,7 5 9,-2-5 1,4 1-1,1-1 1,-5-3-1,0 3 0,0 1-31,5-1 0,-6 0 15,-4-5 0,2 0-4,-1 0 0,-1 0 26,-5 0 1,1 5-14,-1 0 0,0 0-2,1-5 1,4 0-1,0 0 1,1 0-10,-6 0 0,5 0 10,1 0 0,-1 0 1,-5 0 0,1 0 19,-1 0 0,1 0 1,-1 0 0,0-2-17,1-3 1,-2 4 0,-4-4 0,4 3 8,-4 2 1,6 0-7,4 0 0,-3 0 1,3 0 1,2 0-1,-1 0 1,4 0 9,-5 0 0,5 0-12,-4 0 1,-1 0-3,-5 0 1,1 0-10,-1 0 0,0 0 15,1 0 0,-6 0-33,1 0 0,1 0 27,8 0 1,-1 5-7,6 0 0,-5 0 2,6-5 1,-6 0-18,5 0 0,-5 0 11,6 0 0,-8 0 1,3 0 0,-1 0 0,-5 0 1,4 0 1,-9 0 1,3 0 16,-3 0 0,4 0-15,-4 0 0,2 0 24,-1 0 1,3 0-24,-4 0 1,4 0-12,1 0 1,6 0 5,-1 0 0,0-5-3,-4 0 0,-1 0 7,0 5 1,-1-5-1,-3 0 0,1 1 3,-7 4 1,6-2-6,-5-3 1,4 3 46,-4-3 0,4 4-42,-4 1 0,4 0 7,-4 0 1,6 0-1,-2 0 1,3 0-23,-3 0 1,4 0 21,-4 0 0,4-5-2,2 0 0,-1 0-69,0 5 0,1 0 53,-1 0 1,1-1-68,-1-4 0,0 3 58,1-3 0,-3 3 13,-2 2 1,-2 0-3,-4 0 0,-2-4 2,2-1 1,-1 0 9,2 5 0,-2 0-15,6 0 1,-4 0-32,5 0 0,-1 0 32,5 0 0,-4-5-5,-1 0 0,-1 0 1,2 5 1,1 0 3,-7 0 1,6-2-11,-5-2 0,1 2-1,-2-3 0,-2 3-3,2 2 1,3-5 6,-3 1 0,1-1 14,-6 5 1,1-2-13,0-3 0,0 3 1,-1-2 1,1 2-9,0 2-6,-1 0 0,1 0 17,0 0 1,-1 0-5,1 0-3,0 0 0,4 0 3,1 0 0,0 0-20,-6 0 0,1-2 17,0-3 0,-1 4-16,1-4 0,0 3 15,0 2 0,-6 0-24,1 0-1,0-6 2,5 4 9,-1-4-6,1 6 24,0 0 1,-5 0-20,-1 0-7,-5 0 7,9 0 50,-12 0-56,12 0 2,-11 0 55,11 0-43,-11 0 23,11 0-21,-12 0 43,12 0-31,-11 0 22,5 6-45,-7-4 1,0 6-31,0-3-18,0-4 65,0 12 0,-7-6-20,-3 3 15,-3 3 0,-1-7 8,-1 4 1,0 3-12,0-3 0,1-3-10,-1-2 0,0 1 1,1-1 1,1 1-31,3-1 39,-3-3 1,9 5-21,-5-7-8,5 0-42,-2 0 0,17 0 70,4 0 1,3-5 15,-3 0 1,4-5 9,1 5 0,6-1 42,-2 1 1,3 1 125,-3-5 0,2 4-81,-6-5 0,4 7-75,-4-2 1,1-2-13,-1 2 1,-4-1 15,4 1 0,-4 3-10,-1-3 1,-1 2 2,1-2 1,0 3-3,0-2 0,-6 2 23,1 2 0,-5 0-9,5 0 11,-7 0-3,4 0-43,-7-7 28,0 6 0,0-7 177,0 3-175,-7-3 0,-1-7 75,-7 0 1,5 0-44,1 1 0,-1-1-18,-5 0 0,0 1 31,1-1 0,-3-5-17,-2 1 1,-2-1-56,-4 5 1,-3 1 54,4-1 1,-2 5-119,1 0 1,-1 6 14,6-6 0,-4 7-127,4-2 1,1 3-398,4 2 1,5-5-65,0 0 640,7 0 0,-3-1 0,6-2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6T10:17:54.456"/>
    </inkml:context>
    <inkml:brush xml:id="br0">
      <inkml:brushProperty name="width" value="0.17143" units="cm"/>
      <inkml:brushProperty name="height" value="0.17143" units="cm"/>
      <inkml:brushProperty name="color" value="#66CC00"/>
    </inkml:brush>
  </inkml:definitions>
  <inkml:trace contextRef="#ctx0" brushRef="#br0">5527 1397 6502,'0'8'-284,"0"-1"328,0-7 12,-6 0 42,-2 0-67,-7 0 0,0 4 4,1 1 0,-3 0 0,-2-5 1,-4 5 3,-7 0 1,-6 0-20,-3-5 0,-3 5 3,-2 0 0,0 1-5,-1-1 0,1-3 0,0 3 0,-1-2-27,-4 2 0,-4-3 30,-6 2 1,-6 3-48,-3-2 0,1 0 24,-2-5 0,9 1-4,1 4 1,-7-3 7,3 3 0,-4-4-4,-7-1 1,2 0-12,-11 0 0,8 0 14,2 0 0,6 0-7,8 0 0,-5 0 5,0 0 1,-6 0-44,2 0 0,-4 0 40,-2 0 0,7-1-35,4-4 1,-4 3-130,-2-3 0,-5 4 154,-4 1 1,1 0-1,-6 0 0,1 0-1,-1 0 0,3 0 15,7 0 0,-7 0-13,-4 0 1,3 0 31,-3 0 0,9 0-16,2 0 0,-1 0 2,6 0 1,-1-2-6,-5-3 0,4 4 1,-8-4 0,4 1-34,6 0 1,2 2 29,8-3 1,-1 3-32,0 2 1,-1-5 24,-4 1 1,2-1-60,-7 5 0,7 0 53,-2 0 0,9-5-2,1 0 1,7 0 5,-2 5 1,3 0-3,2 0 1,0 0-5,0 0 1,1 0 159,4 0 1,5 0-176,9 0 0,-1 0 18,6 0 0,1 0 14,4 0 0,-6 7 0,-2 1 0</inkml:trace>
  <inkml:trace contextRef="#ctx0" brushRef="#br0" timeOffset="1417">5469 0 6268,'0'9'172,"-2"-3"-135,-3-6 0,2 5 11,-7 0 1,5 0 14,-5-5 1,0 5-15,-4 0 1,-1 1-15,0-1 0,-4-3 10,-1 3 1,-6 1 1,2-1 1,1 5-20,-2-5 0,1 1-5,-6-1 1,1-3-38,-1 3 0,1 1 51,0-1 0,-1 0-60,1-5 0,-1 5 49,1 0 1,-2 0-60,-3-5 1,1 0 39,-6 0 1,0 5-9,-5 0 1,4-1-1,1-4 1,0 0-1,-5 0 1,5 0-2,0 0 1,4 0 5,-4 0 0,5 0-5,-5 0 0,-1 0 6,-4 0 0,3 0-11,-3 0 0,3 0 5,-8 0 1,-1 0-1,1 0 0,5 0 0,5 0 1,1 0-1,-1 0 1,-2 0-3,7 0 1,-9 0 1,-1 0 1,-2 0-1,-8 0 0,5 0 1,-4 0 0,-1 0 0,-5 0 0,7 2 0,3 3 0,3-3 0,2 3 0,0-4-1,0-1 1,-2 5-1,-3 0 1,2 0 0,-7-5 0,6 0-1,-1 0 1,-1 0-4,1 0 0,5 0 3,4 0 1,1 5-21,-5 0 1,0 0 13,0-5 1,-7 1-3,-3 4 0,-3-3-1,-2 3 1,1-2-2,-1 2 0,2-4 6,3 4 1,3-1-3,7 0 0,0-2 7,0 3 1,0-3-7,0-2 0,-1 0 3,1 0 1,0 0 2,0 0 0,2 0 0,3 0 1,-2 0 0,6 0 1,1 0-1,5 0 1,4 0-10,1 0 1,-1 0 4,-4 0 1,4 0 5,1 0 0,-1 0-5,-4 0 0,-5 0-3,-1 0 4,1 0-5,-2-7 0,5 5-1,-3-2 0,-2 2-6,2 2 0,-1 0-2,6 0 1,1 0-4,4 0 0,-3 0 10,8 0 1,-6-5-34,6 0 1,-6 0 27,6 5 0,-3 0-31,3 0 1,1 0 6,-7 0 1,6 0-4,-6 0 1,1 0 10,-6 0 0,6 0-5,-1 0 1,7 0-9,-1 0 1,-2 0 12,1 0 0,5 0-200,5 0 229,1-6 0,-6 4 0,0-4 0</inkml:trace>
  <inkml:trace contextRef="#ctx0" brushRef="#br0" timeOffset="2748">45 1367 6662,'-7'9'-677,"5"-3"703,-4-6 0,4 5 6,-3 0 25,4 0-14,-6-5-6,7 6 5,0-4 471,0 5-483,-6-7 0,4-2-2,-3-3 1,3 2 10,2-7 1,0 5-8,0-5 1,0 0-29,0-4 0,5-1 28,0 0 1,0 6-39,-5-1 0,5 0 26,0-5 1,0-1 0,-5-4 0,2 4-18,2-4 0,-2 2-2,3-1 1,-3 3 22,-2-4 0,0-3-1,0-1 0,0-3 6,0 3 1,0-4-11,0 4 0,0 1-1,0-2 0,0 1 2,0-6 0,0 3 5,0 2 1,0-3-12,0 4 0,0-2 0,0 1 0,0-1-8,0 7 0,0-6-5,0 5 1,-5-4-23,0 4 0,0 1 32,5 4 1,0-1-18,0-4 1,-2 9-17,-3-4 1,4 4-6,-4-4 1,3 0 12,2 0 1,0 6-4,0-1 0,0 5-24,0-5 31,0 7 0,0-5-4,0 3-8,0 3-78,0-4 108,0-1-2,0 5 0,0-6 6,0 3-1,0 4-5,0-6-8,0 1 7,0 4-7,0-4-33,0-1-61,0 5-14,0-4 53,0-1 1,0 4-98,0-7 0,2 5-37,3-4 191,-4-1 0,12-5 0,-4 0 0</inkml:trace>
  <inkml:trace contextRef="#ctx0" brushRef="#br0" timeOffset="4015">5527 1279 7569,'0'10'-973,"0"0"850,0-7 209,0 4 6,0-1 48,0-4 513,0 4-555,0-19-57,0 4 0,0-13-10,0 8 1,0-1 1,0 0 0,0-1 1,0-4 0,-5 2-7,1-6 0,-6-1-14,5-4 0,-5 0 23,5-1 0,-5-1-25,5-3 0,-1 3 21,1-4 0,3 4-45,-3 2 0,2 0 35,-2-1 0,4 1 0,-4-1 0,2 8-17,-2 2 1,3-1-4,-3 1 1,-1 1-1,1 4 1,-2 0 9,2 0 1,4 1-35,-4-1 1,3 0 31,2 1 1,0-1-45,0 0 32,0 1 0,0-1-2,0 0 0,0 0 3,0 1 0,5-1-1,0 0 0,0 6-159,-5-1 148,0 0-145,0-5 138,0 1 0,0 4-62,0 0 1,0 5 29,0-5 0,-5 5-8,0-4 1,-2 4 11,3-5 1,2 5 0,-3-5 1,-2 5-8,3-5 0,-1 6 12,5-6 0,0 5-10,0-5 0,-5 5 2,0-5 1,0 5-31,5-4-32,0 5 48,0-9 0,-2 10 8,-3-7 1,4 5-3,-4-4 0,3 4-77,2-5 0,2 5 53,3-5 82,-4 0 0,12 2 0,-4 2 0</inkml:trace>
  <inkml:trace contextRef="#ctx0" brushRef="#br0" timeOffset="4882">3837 1279 7569,'0'15'-938,"0"-5"748,0 0 60,0-7 120,0 10 57,0-11 36,0 11-107,0-12 155,0 6-59,0-1 17,0-4 80,0 4-87,-7-6 7,6 0 17,-6 0 1,2-6-34,0-4 0,1-3-19,4-2 1,0-4 4,0-1 1,0-6-19,0 2 0,0-4-4,0-2 1,0-1-10,0-3 0,0-2-4,0-3 1,0-4-18,0 4 1,0-2 29,0 2 1,0-2-56,0 7 0,0 0 33,0 4 0,0-4-3,0 0 1,0 1-14,0 9 0,0-4-4,0 3 0,0-2-19,0-3 1,-2 6 35,-3-1 0,3 1-85,-3-6 1,4 7 74,1 4 1,0-2-81,0 1 1,0-4-71,0 4-37,0 0 0,-2 6 27,-3-1 1,2 7-261,-7 3 418,7 3 0,-17-4 0,4-2 0</inkml:trace>
  <inkml:trace contextRef="#ctx0" brushRef="#br0" timeOffset="5662">2367 1323 7569,'-8'7'-992,"1"-5"840,7 4 415,0-6 0,0-11-160,0-4-47,0-3 0,2-2-4,3 1 1,-3-1-47,2 5 0,-2-6 28,-2-3 0,0-4-8,0-1 0,0-1-15,0 1 1,0-5-3,0-1 0,0-4-2,0 5 1,0-5-7,0 4 0,-2-4 5,-2 5 0,2-2 11,-3 1 1,2 4-45,-2-3 0,3 3 28,-3 2 1,2-1-5,-2 1 0,3 0-12,-2-1 0,-3 1-3,2-1 1,0 6-97,5-1 0,-1 6 66,-4-6 1,3 6-191,-3-6 0,4 7 238,1-1 0,0 2 0,0 3 0</inkml:trace>
  <inkml:trace contextRef="#ctx0" brushRef="#br0" timeOffset="6466">1162 1309 7196,'-7'8'-790,"6"-2"893,-6-6 120,7 0-168,0-6 1,0-2 15,0-7 1,0 0-6,0 1 1,2-1-23,3 0 0,-4-4 21,4-1 0,-3-6-32,-2 1 1,0-4 20,0-5 0,1 1-48,4-6 0,-3 0 11,3-5 1,1 3-5,-1-3 1,5 4-1,-5-4 0,1 2-9,-1 8 0,-3-6-29,3 6 0,1-2 47,-1 2 1,0 3-34,-5-4 1,2 9 23,3 2 1,-4 1-43,4-2 1,-3 4 1,-2 7 1,0 4-76,0 0 0,0 5-62,0-5-47,0 7 0,0-5-285,0 3 496,0 3 0,6-11 0,3 5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9T10:59:23.34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16 60 6013,'0'-8'264,"0"1"-216,0 7 61,0-6-47,0 4 354,0-5-383,0 20 1,0-3 0,0 10 1,0 1-12,0-1 0,0 6 11,0-2 1,0 4 1,0 1 1,0 1-5,0-1 1,0-1-25,0-3 0,0-4 21,0-7 1,0 8-111,0-13 99,0 11 1,0-25-12,0 0 1,0-8 4,0-6 1,0-4 16,0-7 1,0 1-19,0 0 1,0-1-2,0 1 1,0 1 1,0 4 1,0-3 2,0 8 1,0-2-34,0 1 32,0 4 1,0-6 3,0 8-2,0 6-46,0 1 43,0 7-90,0 13 1,1 3 60,4 14 0,-3-1-5,3 1 1,-4-3 1,-1-2 1,0 3 2,0-4 1,0 2 24,0-1 1,0-2-26,0-4 1,0-7 37,0 2-38,0-2-106,0-4 145,0-2 0,0-7-1,0-4 1,0-8 74,0-7 0,-1-6-63,-4 2 1,3 1 5,-3-2 0,4 2-25,1-1 0,0-4 6,0 4 0,0 2 24,0 3 0,0 2-110,0 3 67,0-1-16,0 7 0,0 3-129,0 10 1,0 8 84,0 16 0,0 7-83,0 23 0,0 3 67,0 12 1,0-1-30,0 1 0,0-7 34,0-4 1,0-15 68,0-9 0,-7-6 0,-1-4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6T10:18:10.619"/>
    </inkml:context>
    <inkml:brush xml:id="br0">
      <inkml:brushProperty name="width" value="0.17143" units="cm"/>
      <inkml:brushProperty name="height" value="0.17143" units="cm"/>
      <inkml:brushProperty name="color" value="#66CC00"/>
    </inkml:brush>
  </inkml:definitions>
  <inkml:trace contextRef="#ctx0" brushRef="#br0">1 471 6328,'8'-7'170,"-2"5"-124,-6-11 1,0 5 18,0-7 0,5 6-31,0-1 0,2 0 4,-3-5 0,0 6-6,6-1 0,-6 2-28,6-2 1,-5-3 32,5 3 0,0 2-84,4-2 0,1 2 16,0-2 1,0 2-58,-1 3-78,7 3 158,2-4 0,0 7-46,-3 4 1,-6 3 32,-4 7 1,2 0 12,-7 0 0,1-1-18,-1 1 0,-3 5 36,3-1 1,-4 1-23,-1-6 1,-1 3 8,-4 2 0,-4-2-116,-5 2 0,4-2 20,0-3 99,0 1 0,-11 0 0,-2-1 0</inkml:trace>
  <inkml:trace contextRef="#ctx0" brushRef="#br0" timeOffset="414">794 412 6285,'-1'8'222,"-4"-3"0,1-4-160,-5-1 1,4 0-44,-5 0 1,0 0 44,-5 0 0,1 0-113,-1 0 0,5 0 71,0 0 0,1 0-91,-6 0 1,0 0 58,1 0 0,-1 0 10,0 0 0,0-6 0,1-2 0</inkml:trace>
  <inkml:trace contextRef="#ctx0" brushRef="#br0" timeOffset="680">750 206 6497,'-15'0'-11,"1"0"7,-1 7 0,0-6-104,1 4 1,-1-3 69,0-2 0,1 0 38,-1 0 0,0 6 0,0 2 0</inkml:trace>
  <inkml:trace contextRef="#ctx0" brushRef="#br0" timeOffset="1154">1265 162 7569,'-5'15'-519,"0"-1"1,-2-6 412,2-3 1,-3 2 141,-6-2-51,-1 0 1,-5-5 22,1 0 0,-1 1-11,5 4 0,1-3 9,-1 3 0,-5-4-125,1-1 119,-1 0 0,-1 7 0,-2 1 0</inkml:trace>
  <inkml:trace contextRef="#ctx0" brushRef="#br0" timeOffset="1624">1412 250 6600,'0'-10'-21,"0"0"1,0 1 56,0-6 1,0 0 21,0 1 1,0-1-9,0 0 1,0-1-48,0-4 0,0 4-5,0-4 0,0 4-286,0 1 288,0 1 0,-7-1 0,-1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6T10:18:06.884"/>
    </inkml:context>
    <inkml:brush xml:id="br0">
      <inkml:brushProperty name="width" value="0.17143" units="cm"/>
      <inkml:brushProperty name="height" value="0.17143" units="cm"/>
      <inkml:brushProperty name="color" value="#66CC00"/>
    </inkml:brush>
  </inkml:definitions>
  <inkml:trace contextRef="#ctx0" brushRef="#br0">1 545 7569,'0'8'-1197,"1"3"1409,4-6-74,-3 0 122,4-5-161,1 0-75,-6-6 10,6-3 0,-2-7-4,0-3 1,1 1 5,-1-7 1,-2 5 3,7-4 0,-5-2 28,5-8 0,-2 2-25,2-2 1,1-2 35,-6 2 1,5 0-35,-5 4 0,1 1-40,-1-1 0,-3 6-9,3-1-15,-3 7 50,-2-3-28,0 7-228,0 5 134,0 3-39,0 6 106,-7 13 1,5-2-33,-3 14 0,2-6 0,-2 6 1,4-1-1,-4 6 0,1 4 9,0 0 1,2 7 12,-3-2 0,2 4 30,-2 1 0,3 0-32,-3 0 0,-1-5 66,1 1 1,0-8-60,5 3 0,-5-9 39,0-2 0,0-6-12,5 2 1,-1-9 7,-4-1 1,3-7 6,-4 4 58,6-20 0,0 1-74,0-12 1,5-1 48,-1-4 1,6 0-37,-5-1 0,5-4-2,-5 0 1,6-1-6,-1 6 1,-2 1-2,2 4 1,0 1-7,5 3 0,-1 9-6,1-4 1,0 5-22,-1 0 30,1 4 1,0 6-64,-1 0 60,1 0 0,-2 6-28,-3 4 0,-4 3 25,-6 2 0,0 0-9,0-1 1,0-4 11,0 0 0,-1 0 4,-4 4 1,2 1 19,-7 0 0,5-5-36,-5-1 107,0 1 1,-4 3-53,-1-3 1,0-3 26,1-7 0,4 0-48,0 0 0,0 0 1,-4 0 1,4 0-15,0 0 50,7 0-120,-10-7 98,11 5-99,-5-4 54,7 6 1,7 5 7,3 0 1,-2 6 1,2-1 0,-5 3 1,4 2 0,0 1 1,0 4 0,4-4 0,-3 4 0,-2-4 0,2-1 0,-5-1-42,5 1 1,-7 0 38,2-1 0,2-4-163,-3 0 117,1 0 1,-3 0-214,3-1 114,-3-5 1,4 4-233,-6-3 380,0-4 0,7 6 0,1-7 0</inkml:trace>
  <inkml:trace contextRef="#ctx0" brushRef="#br0" timeOffset="331">735 589 7569,'0'8'-411,"0"5"335,0-11 1,0 6-60,0-3 85,-6-4 64,4 6 0,-11-7 25,3 0 0,2 0-92,-2 0 0,6 2 80,-6 2-125,0-2 1,-5 5 60,1-7 37,-1 0 0,0 0 0,0 0 0</inkml:trace>
  <inkml:trace contextRef="#ctx0" brushRef="#br0" timeOffset="640">721 383 6837,'-15'0'19,"0"0"0,6 5 85,-1 0-150,0 0 1,-5-4 52,1 4 0,-1-3-295,0 3 288,7-4 0,-5 6 0,5 1 0</inkml:trace>
  <inkml:trace contextRef="#ctx0" brushRef="#br0" timeOffset="2106">1235 354 6384,'8'0'248,"-1"0"-59,-7 0-39,-13 0-133,3 0 1,-11 0-2,6 0 1,0 0-24,1 0 0,4 0-11,0 0 0,0 0-117,-4 0 1,-1 1 44,0 4 1,1-3 89,-1 3 0,0 3 0,0 0 0</inkml:trace>
  <inkml:trace contextRef="#ctx0" brushRef="#br0" timeOffset="2893">1441 515 6306,'8'0'118,"-1"0"-47,-7-6 1,0-2-1,0-7 1,5 0 4,0 1 0,-1-1 8,-4 0 0,0 0-29,0 1 1,2-1-58,3 0 0,-3 1 136,2-1-75,-2-6 0,-2 4-46,0-2 0,-2 2-185,-2 3 172,2 6 0,-11-5 0,5 4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6T10:18:17.272"/>
    </inkml:context>
    <inkml:brush xml:id="br0">
      <inkml:brushProperty name="width" value="0.17143" units="cm"/>
      <inkml:brushProperty name="height" value="0.17143" units="cm"/>
      <inkml:brushProperty name="color" value="#66CC00"/>
    </inkml:brush>
  </inkml:definitions>
  <inkml:trace contextRef="#ctx0" brushRef="#br0">1 795 7569,'9'0'-1215,"1"0"1215,0 0 0,5 0 34,-1 0 1,1 0 9,0 0 0,-1 0 28,1 0-35,0 0 1,0-5 0,-1 0 1,1 0-14,0 5 0,-1-5 8,1 0 1,0-2 1,-1 3 1,3-5-37,2-5 0,-1 2 32,7-2 1,-2 2-20,1-7 0,-1 2 14,-3 3 0,-4-6-10,4 0 1,-4 1 7,-1 4 0,-2-1-9,-4-4 0,3 4-15,-7-4 0,5 4-5,-6 1 1,1 0 38,-5 1-15,0-1 1,-6 0-89,-4 1 1,-3 5 72,-2 5 0,1 2-38,-1 2 0,0 2 30,1 2 0,-6 5-23,0 5 1,-6 1 11,2 0 1,1 4 1,-2 1 1,6 1 3,-6-1 0,7-4-1,-1 4 0,4-4 11,5-1 0,-1-1-10,6 1 1,0 0-6,5 0 1,0-6 5,0 1 1,6-2 12,4 2 1,2-2-6,-3-3 0,5-3 3,-5 3 0,9-4 4,2-1 1,0 0-11,-6 0 0,1 0 8,0 0 0,-1-1-6,1-4 1,5 2 1,-1-7 1,1 0-2,-5-5 1,-1 1-1,1-1 1,4 0 6,1 0 1,0 1 0,-6-1 1,6 2 29,0 3 0,1-3-33,-2 3 1,-1 2 26,7-2 1,-6 7-23,6-2 0,-5 2-13,4-2 0,-6 3 15,2-3 0,-4 4-8,-1 1 0,-1 0 1,1 0 0,-5 5 0,0 0-19,-7 6 1,3-3 16,-6 7 0,0 0-73,0-1 0,-1 1 65,-4 0 0,-2-1-34,-2 1 1,-3 0 26,7 0 1,-5-6-5,6 1-17,-8-7 3,11 4-3,-6-7 0,9-2 16,3-3 0,3-3 38,6-6 1,1-1-34,0 0 1,4 0 28,1 1 0,4-4-25,-4 3 0,0-3 57,-6 8 1,1 2-17,0-2 0,-1 7 6,1-2 1,-5 4-25,0 1 0,-5 0 0,4 0 0,-5 1 2,1 4 0,-4-2 2,-1 7 1,0 0-72,0 5 66,0-1 1,0 1-73,0 0 0,0-5 42,0-1 0,0-4-21,0 5 8,0-7-17,0 4 0,5-9 58,0-3 0,6-1-20,-1-4 1,3-3 19,2 3 1,0 2-9,-1-2 1,-4 2 2,0-2 0,0 4 44,5 6 0,-6 0-45,1 0 32,0 0-20,5 0-15,-1 0 0,-4 1 8,0 4 1,-7-2-32,2 7 17,-3-6-6,-2 9-55,6-5 60,-4 0-3,4 5 2,-6-11 0,0 6 8,0-3 0,2-4-5,3 4 3,-3-3 1,11-2-3,-4 0 1,0 0 1,0 0 0,1 0 3,5 0 0,0-5-4,-1 0 1,1-5 29,0 5 0,-1-4-27,1 4 1,0-5 26,0 5 1,4-6 1,1 1 1,-1 2 3,-4-2 1,0 0-21,-1-5 0,6 1 1,0-1 0,-1 0 7,-4 0 1,0-4-6,-1-1 0,1-4 12,0 4 1,-1-6-10,1 2 1,5-3 9,-1 3 0,1-4-17,-5 4 0,4-3-3,1 3 1,-1-2-16,-4 6 1,0 1-2,0 4 0,-2 0-18,-4 1 1,3-1 30,-7 0 0,5 5-16,-6 1 1,3 5 10,-2-1-29,-4 4 23,6 1 1,-7 6 1,0 4 0,0 3-33,0 2 1,-2 0 30,-3-1 1,2 3-45,-7 2 0,6-2 38,-6 2 0,0 4-37,-5 1 0,5-1 12,1 2 0,0-2-6,0 1 0,-4 4 13,3-4 0,-3-1-4,-2 2 1,5-6 18,0 6 0,6-7-13,-6 2 1,2-4 4,-2-1 0,2-2-26,3-4 100,3 4-102,-4-11 26,6 5 1,4-14 24,1-3 0,7 2 0,-2-2 1,4-4 47,6-6 0,1-1-56,4 1 0,4-1 119,0-4 0,2-2-104,9 2 0,-1-1 50,5 2 1,-2-3-17,-2 8-57,2-1 33,-11-1 1,10 5-44,-7-4 0,0 4-4,-4 1 1,-2 0 45,-4 1 1,-3 4-15,-6 0 0,-5 5-6,0-5 0,-7 7 0,3-3 0</inkml:trace>
  <inkml:trace contextRef="#ctx0" brushRef="#br0" timeOffset="1264">1647 398 6318,'0'8'-142,"0"-2"187,0-6-35,-7 0 0,6 2 72,-4 3 1,-2-2-55,2 7 1,-6-5 7,1 5 1,2-1 44,-2 6 0,-5 0-49,-4 0 0,-2 4 2,1 1 0,2 1 9,-6-1 0,4-2-37,-5 6 1,3-4 30,-3 4 1,-3-4-85,4 4 1,1-1 79,-2 2-124,7 2 103,-9-10 0,9 9-29,-7-7 0,7 6 21,-1-5 0,2 1-126,3-2 124,-1-9-9,7 10 0,-4-17-91,7 7 73,1-7-60,4 4 82,0-20 1,1 3-2,4-10 10,3 4 0,7 1 5,0 0 0,-6 1 15,1-1 1,0 0-29,5 1 1,-1-1 58,1 0 1,0-1-46,0-4 0,6 4 21,3-4 0,-1-3-15,2-1 1,-1 3-8,6-7 1,1 10 1,3-6 0,-3 4 1,3-5 0,-3 7 59,-1-1-54,-1 3-8,-6 1 0,3 0 7,-6 0 0,4 1-1,-4-1 1,-6 5 9,-4 0-6,0 7-9,-2-3 10,5-1-24,-11 5-11,11-4-27,-11 6 24,4 0 2,-6 6-1,0 3-16,0 5 29,0 1-2,-6-7-25,4 5 24,-5-5 1,6 1-26,-4-4 15,3 3 17,-4-7 0,6 7-13,0-3 21,0-3-72,0 5 12,-7-7 33,6 0-91,-6 0 0,14-7 0,1-1 0</inkml:trace>
  <inkml:trace contextRef="#ctx0" brushRef="#br0" timeOffset="2002">2308 265 7569,'0'10'0,"0"0"0,-1-5-592,-4 5 423,3-1 0,-6 1 136,3 0 1,2-2 134,-7 2 0,2 3-175,-2-3 110,-3-4 1,5 7-83,-7-3 1,0 3 88,1 2 1,1-5-51,3 0 1,-2-1 33,7 6 0,-4-5-76,4 0 0,0-5 62,5 4-38,0-5 0,6 2 26,4-6 1,10 0 0,4 0 1,4-1 44,1-4 0,1-3-39,-1-7 1,-4 0 65,-1 0 1,-1-4-58,2-1 0,2-1-9,-2 1 0,-2 4 15,1-4 1,-6 4 21,2 1 0,-4 2-40,-1 4-9,0-4 0,-6 6-57,1-3 74,-7 4 1,-3 7-49,-9 4 1,-6 8 37,-5 7 0,-3 11-18,-6-2 1,-5 9-5,-1-4 1,1 7-5,5-2 0,-6 4 4,1 1 0,-8 1 0,-2 4 0,-2-1-31,-8 6 0,5 0 33,-5 4 1,5 1-197,-5 0 1,12-2 188,-2-3 0,9-3-48,1-7 1,8-7 39,1-2 1,7-6-63,-1-4 1,3-4-22,1-7-3,7-5 79,1-3 0,7-7 327,0-4-289,13-10 0,4-1 0,12-6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6T10:18:20.642"/>
    </inkml:context>
    <inkml:brush xml:id="br0">
      <inkml:brushProperty name="width" value="0.17143" units="cm"/>
      <inkml:brushProperty name="height" value="0.17143" units="cm"/>
      <inkml:brushProperty name="color" value="#66CC00"/>
    </inkml:brush>
  </inkml:definitions>
  <inkml:trace contextRef="#ctx0" brushRef="#br0">161 736 7569,'0'14'-971,"-7"1"1280,6 0-52,-12-7-174,5-2 1,-7-12-5,0-4 0,0-8 5,1-1 0,1-9 0,3-2 0,-3-1-5,3-8 0,3-5 4,3-5 1,0 0 218,-1 5 0,4 0 43,-4 0 0,10 1-1195,5 4 1,4-2 402,6 7 0,-2-5 162,6 4 285,1 1 0,11-2 0,1-1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6T10:18:21.042"/>
    </inkml:context>
    <inkml:brush xml:id="br0">
      <inkml:brushProperty name="width" value="0.17143" units="cm"/>
      <inkml:brushProperty name="height" value="0.17143" units="cm"/>
      <inkml:brushProperty name="color" value="#66CC00"/>
    </inkml:brush>
  </inkml:definitions>
  <inkml:trace contextRef="#ctx0" brushRef="#br0">0 780 7569,'0'10'0,"0"0"0,0-6-501,0 6 274,7-6 147,-6 2 128,13-6 1,-6-2-116,6-2 125,1-11 0,-3-3-16,2-7 1,-2-1-11,7-8 0,-1 1 15,2-6 1,-4 1 16,4-1 0,1-3-121,-1 3 1,4-4 92,-4-1 1,-1 0-141,-4 0 1,-2 0-62,-3 0 0,1 1-226,-6 4 391,0-3 0,-5 4 0,0-6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6T10:18:27.762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59 632 6133,'0'9'-83,"0"-1"235,0-3-100,0-4 908,0 6-911,0-20 0,0 3-2,0-10 0,0 4-4,0 1 0,0-1-7,0-4 0,2-1-75,3-3 0,-2-4 83,7 3 1,-7 2-92,2-1 1,-2-1 73,2-4 1,-3 0-114,3-1 0,-3 6 55,-2-1 1,0 1 24,0-6 1,4 1-139,1 0 1,0 1-410,-5 3 553,0-2 0,13 4 0,4-7 0</inkml:trace>
  <inkml:trace contextRef="#ctx0" brushRef="#br0" timeOffset="348">486 88 7569,'-15'7'-242,"-5"0"21,1 2 0,-7 3 84,1-7 1,-3 4 86,-1-4 1,-10 2-18,0-2 0,-5-4 67,9 4 0,1-3-156,5-2 1,1 0 155,3 0 0,-2 7 0,4 1 0</inkml:trace>
  <inkml:trace contextRef="#ctx0" brushRef="#br0" timeOffset="1683">265 427 7569,'8'0'-1208,"-1"0"1242,-1 0-7,3 0 1,0-2 47,1-3-38,-6 3 1,9-9-15,-4 6 0,3-1 15,-2 1 0,3 3-19,-4-3 1,5-1 53,0 1-26,1 0 1,0 5-43,-1 0 0,1-5-5,0 0 0,-1 0-40,1 5 1,0 0 59,0 0 0,-1 0-72,1 0 1,-5 0 58,0 0 1,-6 0-47,6 0 0,-7 2 1,2 3 18,-3-4 0,-2 7-16,0-3-2,0-3 12,0 11 1,-5-10 11,0 7 1,-5-5-17,6 5 0,-3-5 14,2 4 0,2-4 25,-7 5 0,5-2-9,-5 2 7,7 3-1,-3-5 4,-1 7-1,5-7-11,-4 5 9,12-11 1,3 4-7,5-6 0,1 0 0,0 0 0,-1-1 19,1-4 1,1 3 1,4-3 1,-4-1 22,4 1 1,-4-2-36,-1 3 1,1 0 42,4-6 1,-4 6-38,4-6 1,-4 5 9,-1-5 0,0 5 21,-1-5-23,1 1 0,0-4 16,-1 3-104,-6-3 78,6 11 1,-11-9-2,7 6-9,-7 0 1,3 3-47,-6-3 57,0 4-38,0-6 19,0 20 1,-1-3-30,-4 10 0,2-9-4,-7-1 0,7-5-68,-2 4 80,-4 1 4,8 5 1,-6-5 3,7 0 0,7-7 10,3 2 1,3-4-28,1-1 12,8 0 8,0 0 1,1 0 9,-3 0 1,1-1-10,-1-4 0,-1 3 32,-4-3 0,0-1-30,-1 1 0,-4-5 79,0 5 1,0-5-72,5 5 0,-6-4 160,1 4-151,0-7 32,-2 11 1,4-7 6,-8 3 0,3 3 0,-2-3 7,-3-3-4,4 6 12,-6-4-128,0 6 84,-6 6 0,4-2-47,-3 5 1,-2-4 9,3 5 1,-3-5-31,2 5-19,4-7-2,-6 10 56,7-5 1,0 2-4,0 0 1,2-7-3,3 2 0,3 2 3,6-3 1,1 1 5,0-5 1,1 0 12,4 0 0,-2 0 4,6 0 0,1 0 5,4 0 0,0 0-11,1 0 0,-1 0 11,1 0 1,-3-5-15,-2 1 0,1-1 37,-6 5 1,-1-2-33,-4-3 1,0 4 25,-1-4 0,1-2 9,0 2 1,-5-5 3,-1 5 0,-4-4 35,5 4-34,-7-7 1,9 9 17,-7-7-31,0 7 1,-7-8-12,-3 6 0,-3 0 8,-7 5 1,0-2-54,1-3 0,-3 4 35,-2-4 0,2 3-5,-2 2 1,3 2-31,1 3 1,0-2 32,0 7 1,1-5-21,-1 4 0,5 1 15,0 5 0,6-5-7,-6-1 1,6 1 4,0 5 1,4 0 1,4-1 1,6 1-1,10 0 0,4-5 0,11-1 0,2 0 17,7 0 0,2-1 2,3-3 0,-2-3-18,7 3 1,-1-3 3,1-2 0,3 0-187,-3 0-2,-4-7-190,1 5 374,-7-11 0,-2 7 0,-2-4 0,-6 2 0,-3-4 0,-2-4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6T10:18:37.477"/>
    </inkml:context>
    <inkml:brush xml:id="br0">
      <inkml:brushProperty name="width" value="0.17143" units="cm"/>
      <inkml:brushProperty name="height" value="0.17143" units="cm"/>
      <inkml:brushProperty name="color" value="#66CC00"/>
    </inkml:brush>
  </inkml:definitions>
  <inkml:trace contextRef="#ctx0" brushRef="#br0">0 618 7569,'0'8'-72,"0"5"0,2-11 13,3 3-70,-4-4 5,12-1 157,-4 0 14,5 0 1,1 0 12,0 0 0,-1 0-30,1 0 0,0-1 16,0-4 0,-1-2 16,1-2 0,5-4-13,-1 3 1,6-3-12,-6-2 1,7-1-2,-1-4 1,3 2-6,1-6 1,-4 1-76,-1-2 0,-1-1 81,1 6 0,-1-4-47,-3 4 1,-4-4 36,4 4 1,-9 1-19,-1 4 0,-7 0-31,2 1 0,2 4-3,-2 0 0,-2 2-5,-8-2 1,2-1-4,-7 6 0,-2 0-97,-7 5 2,3 0 113,-6 0 0,6 6-64,-4 4 1,4-2 37,-4 2 0,4 2 29,1 7 0,1-3-31,-1 4 0,2 1 63,3-1 1,-1 6-39,6-1 0,-5-3 5,5 3 0,-5-1-4,5 6 1,1-6 1,4 1 1,0-6-26,0 6 1,0-7 18,0 1 1,1-2-101,4-3 94,3 1 1,12-7 40,-1-3 1,3-3-7,-3-2 0,4-2 7,7-3 0,-1-3 80,0-7 0,7-1-100,3-3 0,-1-4 38,1-7 1,-6 1-13,1-1 1,-3 1 2,-1 0 1,-6 4-2,1 1 0,-7 6-20,1-2 0,-2 9-4,-3 1 0,-4 7 14,0-2 1,-5 3-14,4 2 0,0 2 8,0 3 1,0 0-55,-4 9 0,-4-6 50,4 12 1,2-7-47,-3 7 1,1 1 38,-5-2 1,0 1-49,0-5 1,5-1 38,0 1 1,5-5-6,-5 0 1,1-5 27,-1 4 0,3-5-26,7 1 0,-3-4 24,2-1 1,-2-1-18,7-4 1,-2-2 16,-3-3 1,1-3-11,0 4 0,-1-3 0,1 2 1,0-1 2,0 6 1,-6-5-5,1 5 0,-5 0 9,5 5-9,-7 0 4,10 0-2,-11 7-123,11 1 98,-5 7 1,5-1-6,-3 1 1,3-7 21,-3-3 0,3 2-9,2-2 0,-1 0 28,1-5 0,-5 0-28,0 0 1,-1 0 45,6 0 0,0 0-38,-1 0 0,-4-2 59,0-3 1,-5-3-47,5-7 0,-5 5 20,4 1 0,-4 4-22,5-5 1,-5 2-3,5-2 0,-5-2-13,5 8 25,-7-8-79,3 11 66,1-6 1,-5 9-53,2 3 0,0-4 5,1 4-3,-4 3 59,12 0 0,-5 5-25,7-3 1,-5-3 38,0-7 0,0 0-33,4 0 0,3 0 55,2 0 1,-1-2-47,7-3 1,-6-3 102,6-7 1,-7-4-57,1-1 1,-2 1 6,-3 4 0,1 0 34,0 0 0,-5 1-11,-1-1 67,-5 0-100,2 1 1,-7 1-54,-4 3 1,-4 2 49,-5 3 0,-3 3-73,-2-3 68,2 4-53,-10 1 0,4 4-104,-7 1 0,6 7-48,-1-2 0,3 3 44,-3 1 0,4 1-418,6 0 544,0-1 0,1 8 0,-1 1 0</inkml:trace>
  <inkml:trace contextRef="#ctx0" brushRef="#br0" timeOffset="391">2073 162 7569,'0'15'-1422,"-2"-5"1374,-3 0 1,4-5 84,-4 4 0,3 1 50,2 5 1,-5 0 224,0-1 1,-4 8 70,4 2-332,-7-3 1,4 9 23,-7-1 1,1 5 3,-1 6 0,-5 2-105,1-3 0,-6-1 75,6 1 0,-6 0-126,6 5 0,-8 0 70,3 0 0,1 1-81,-1-1 1,6 0 77,-2 0 0,4 0-122,1 0 1,5-6 2,0-4 0,7-5 66,-2-4 0,4-4-96,1-6 1,1-7 95,4-3 0,5-10-253,9-5 316,-2-3 0,17-15 0,-3-3 0</inkml:trace>
  <inkml:trace contextRef="#ctx0" brushRef="#br0" timeOffset="1991">2514 15 7569,'8'2'-761,"-3"3"537,-4-3 1,-1 6 448,0-3 0,-1 3-29,-4 6 1,2 0-145,-7-5 1,2 4-3,-2-3 1,-3 8 10,3 2 0,-1 1-45,1-1 0,-2-4 65,8 4 1,-3 1-102,2-2 1,3 1-13,-2-5-22,2-1 1,8-1 4,4-3 1,3-3 59,2-7 0,1 0-30,4 0 0,1 0 23,4 0 0,-2-7 40,-4-3 0,-3 2-38,4-2 1,-4 1-6,-1-6 1,0-1 0,-1-4 1,-4 4 2,0-4 0,0 4-15,5 1 1,-6 0 25,1 1-37,-7-1 28,11 0-23,-13 7 15,6 2 0,-7 7-1,0 4 1,0-2-11,0 7 0,0-5-2,0 5 1,0 0-140,0 4 143,0 1 1,0 0-46,0-1 1,0 1 33,0 0 0,0 0 4,0-1-11,0 1 1,0 0 49,0-1 1,1-1-53,4-3 98,-3 3-78,11-11 0,-5 4 21,7-6 1,1 0-14,4 0 0,-4 0 26,4 0 1,3-4-22,1-1 1,-1-7 24,1 2 0,-4 2-24,4-2 1,-6 1 51,2-6 1,1 0-15,-1 1 0,-1 4 6,-4 0 0,0 0-11,0-5 0,-1 1-13,1-1 0,-5 0 54,0 1-50,-1-1 0,4 0-28,-3 1 0,-3 4 59,-7 0-98,0 7 1,-2-4 31,-3 7 1,2 0-6,-7 0 1,-1 2-41,-9 3 0,2 3 53,-6 7 0,6-6-86,-2 1 76,4 0 3,1 11 0,0-4-16,1 2 1,1-3 6,3-1 0,-2 5-8,7-1 0,-4 1 6,4-5 0,0 4-4,5 1 1,0-1-14,0-4 0,0-5 18,0 0 1,6-7 13,4 2 0,10-3-15,4-2 1,-1 0 31,2 0 1,1-2-30,8-3 1,-3-1 32,3-4 0,-3-3-16,-1 3 1,-2-3 6,-4-2 0,2 0 55,-6 1 0,-1-1-59,-4 0 0,5 1 52,-1-1 1,1-5-45,-5 1 1,-1-1 52,1 5 0,0-3-42,-1 4 0,-1-4 13,-3 8-14,-3 3-31,-1-6 2,-4 12-6,5-6-102,-7 7 9,0 7 1,0-4 85,0 7 1,-5 0-52,0 4 1,-2 1 31,2 0 1,4 1-2,-4 4 0,1-4 34,0 4 0,2-4-28,-3-1 0,3-1-6,2 1-8,0 0 67,7-1 0,1-1-41,7-3 1,0-3 34,-1-7 1,7 0 44,4 0 0,-2-7-66,1-3 0,-1 2 71,2-2 0,2 1-60,-2-6 0,-2-1 39,1-4 0,-1 4-30,2-4 0,-4 5 20,-6 6 1,-6-4 14,1 3-11,0-3 1,0 0-17,0 3-12,-7 3-63,3 1 87,-6 4-205,0-4 162,-6 19 1,4-4-61,-3 11 0,2-5 27,-2-5 0,4 3-4,-4-4 0,3 4 31,2 2 0,0 0-15,0 0 0,0-6 37,0 1 0,0-5-51,0 5 101,0 0-71,7-2 1,1-2 38,6-6 1,1 0-20,0 0 0,0-1 3,-1-4 0,1-2 51,0-2 1,4-3-54,1 7 1,-1-6 29,-4 1 1,0 2-25,-1-2 0,6 5 25,0-5 1,-1 5-22,-4-4 1,0 4 6,-1-5 0,-1 5-8,-3-5 1,3 5-5,-3-5 1,2 1 24,-3-6-18,4 0 0,-4 1 13,5-1 0,-6 0-12,-3 0 0,2 6 8,-2-1 6,0 0-73,-5-5 35,0 7-2,-7 2 0,-1 6-50,-7 0 0,1 1 57,-1 4 1,0 3-32,0 7 1,1 0 20,-1-1 0,2 1-9,3 0 1,-3 1 4,3 4 1,4-4 21,1 4 1,3 1-10,2-1 0,0-1 3,0-4 1,0 0 36,0-1 1,7 1-41,3 0 0,4-6 54,6 1 0,3-6-46,6 0 0,5-2-2,1-2 0,6-2 7,-2-2 0,-3 0-165,-2-6 1,2 6 151,-2-6 0,1 0 0,-6-5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6T10:18:40.309"/>
    </inkml:context>
    <inkml:brush xml:id="br0">
      <inkml:brushProperty name="width" value="0.17143" units="cm"/>
      <inkml:brushProperty name="height" value="0.17143" units="cm"/>
      <inkml:brushProperty name="color" value="#66CC00"/>
    </inkml:brush>
  </inkml:definitions>
  <inkml:trace contextRef="#ctx0" brushRef="#br0">59 1250 7569,'0'8'-349,"0"-1"274,-7-7 1,4-2 391,-7-3 1,5-3-273,-4-7 1,5-6 33,-1-3 1,2-6-94,-2-4 0,4 0 49,-4-10 1,3-4-74,2-10 1,2-6 16,3 0 0,-2 0-151,7 6 1,-4-1-189,9 0 0,-4 8 148,9 7 1,-2 7 211,1 7 0,4 1 0,7 0 0</inkml:trace>
  <inkml:trace contextRef="#ctx0" brushRef="#br0" timeOffset="559">647 530 7569,'0'8'-546,"0"5"0,0-5 543,0 7 1,0-5 14,0 0 1,-5-5 245,0 4 0,-5-4 63,5 5-355,-6-7 0,4 2 69,-2-10 0,-3 2-80,7-7 1,-5 0-7,5-4 1,1-3 89,4-2 0,0 2-57,0-2 1,0-2 31,0 1 1,6 0-4,4 6 0,-2 1-4,2 3 1,0-2 80,4 8 0,1-1-50,0 5 0,-1 0 14,1 0-40,0 6 1,-2 7 18,-3 7 0,-4 4-66,-6-4 1,0 8 59,0 1 0,-6 0-58,-4 6 1,-3 2 41,-2 3 0,0-3-20,1 2 1,-1-6 3,0 1 0,1-3-1,-1-1 1,2-6-47,3 1 0,-3-7 49,3 1 1,2-7-62,-2-2 0,5-6 36,-4 6-29,5-7 19,-2 4 70,6-7-34,6 0 1,2 0 4,7 0 0,5 0 81,-1 0 1,8 0-82,-3 0 1,-1 0 13,1 0 1,1 0-3,4 0 0,1 0-170,-1 0 0,-1 0 99,-4 0 0,2 0 58,-6 0 0,6 0 0,-3 0 0</inkml:trace>
  <inkml:trace contextRef="#ctx0" brushRef="#br0" timeOffset="1068">1088 1397 7094,'8'0'-414,"5"-5"378,-3 0 1,3-8 33,2-1 0,-1-8 306,1-7 0,0-2-80,-1-3 1,1-4-59,0-6 0,-1-5-46,1 0 1,0-8-72,0-2 1,-6-1 0,1-9 1,-7 12-101,2-2 1,2 4-152,-2-4 0,-2 0 93,-8 0 1,-3 4-51,-7-4 0,1 3 41,-1-7 0,-5 2 117,1 2 0,-7 1 0,3-1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6T10:18:46.073"/>
    </inkml:context>
    <inkml:brush xml:id="br0">
      <inkml:brushProperty name="width" value="0.17143" units="cm"/>
      <inkml:brushProperty name="height" value="0.17143" units="cm"/>
      <inkml:brushProperty name="color" value="#66CC00"/>
    </inkml:brush>
    <inkml:brush xml:id="br1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6395 148 6755,'-15'1'-361,"0"4"0,6-3 635,-1 3-227,0-4 1,0-1 4,0 0 1,-4 0 4,-6 0 1,-1 0-114,1 0 89,-3 0 1,-6-1-36,0-4 34,-1 3 0,-1-4-30,-3 6 1,1 0 32,-6 0 1,1 0-37,-1 0 0,-2-5 28,7 0 1,-5 0-11,5 5 0,-7 0-20,2 0 1,-6 0-4,-4 0 1,0-5 4,-9 0 1,0 0-3,-10 5 0,11 0-17,-2 0 0,5 0 26,0 0 1,-3 0-21,3 0 1,-3 0 13,-2 0 0,-5 0 36,1 0 1,-4 0-26,8 0 1,-1 0 2,11 0 0,-7-5-10,2 0 1,2-4 1,-2 4 0,-5-2-15,-5 2 0,-1-1 18,1-4 0,4 2-21,-4 3 1,9 3 15,1-3 1,3-1-16,-8 1 0,2-2 0,-11 2 1,1 4-2,-2-4 1,-1 3 10,6 2 1,1 0-1,4 0 0,0 0 0,0 0 1,-6 0-3,-4 0 1,2 5-7,-1 0 0,6 0 5,-2-5 1,8 0 2,2 0 1,2 0-7,-2 0 0,-4 2-1,-1 2 1,-2-2 7,-7 3 1,6-3-2,-2-2 0,4 0 5,1 0 0,5 0-7,0 0 1,0 0 3,-5 0 0,-1 0-2,-4 0 0,-1 0-4,-4 0 1,9 0 4,6 0 0,6 0-117,-1 0 0,-1 0 90,1 0 1,-7 5-8,2-1 0,2 3-6,-2-2 1,7-4 13,-2 4 0,3 2-52,2-2 0,7 0 43,2-5 1,6 1 35,4 4 1,-2-3-5,2 3 1,2-2 10,-1 2 0,-1-3-13,-4 2 1,-1 3-17,1-2 0,0 5-9,-1-5 1,2 0 16,4-5 1,-2 0 12,6 0 0,1 0 0,4 6 0,0 2 0</inkml:trace>
  <inkml:trace contextRef="#ctx0" brushRef="#br0" timeOffset="2340">324 118 7569,'-2'10'-1094,"-3"0"716,4 0 202,-6 4 358,1 1 26,4 0-12,-4-7-170,6 5 0,0-10 15,0 7 1,-5-5-13,0 5 1,-2-5 14,2 4 0,2 1-8,-7 5 0,5 0 55,-4-1-63,-1 1-19,-5 6 1,2 0-37,3 4 0,-1-4 51,6-6 1,-5-1-58,5 1 0,-5 2 47,6 2 0,-6-1-24,5 7 1,-2-6 14,2 6 0,2-6-25,-7 6 1,5-2 16,-4 1 0,4 4-2,-5-4 1,7 4-7,-2 2 0,-2-1 10,2 0 0,0 1-52,5-1 0,-4-4 48,-1-1 0,0-1-10,5 2 0,0 1 4,0-7 1,-5 6 4,0-6 0,0 6-9,5-6 1,0 6-1,0-5 1,-2 1-2,-2-2 1,2-2 3,-3 2 1,3-2-36,2-3 39,0 1 0,0 0 5,0-1 0,0 1-4,0 0 1,0 0 3,0-1 0,0-4 0,0 0 1,-1 0-12,-4 4 3,3-5 30,-4 4-28,6-5 2,0 6 0,0-4 3,0 0 0,0-5-14,0 5 12,0-7 0,0 5 18,0-3-11,0-3 2,0 11-1,0-12-5,0 12 1,0-9 12,0 6-9,0-7 1,0 10 0,0-10-2,0 7 1,1-7-1,4 2 0,-3-3 0,4 4 0,-6-4 0,0 6 0,0-3 0,0-3 0,7 4-21,-5-6 20,11 0-6,-5 0-1,6 0 7,1 0 1,-2-2-1,-3-2 1,3 2 20,-3-3 0,3 3-21,2 2 0,-1-1 40,1-4 0,5 3-35,-1-3 1,2 4 20,-1 1 0,-2 0-15,7 0 0,-3 0 1,3 0 1,3-5-2,-4 0 1,4 0-2,1 5 1,6 0-6,-1 0 1,0 0 5,-4 0 1,-1 0 34,0 0 0,7 0-35,4 0 1,4-2 9,5-3 0,3 4-5,7-4 0,1-3 29,4-2 0,-4 2 3,4-2 1,-13 5-25,-2-5 0,-7 5 2,7-4 0,-3 5 3,-2-1 1,0 4 0,0 1 1,5-5-6,0 0 1,2 0-9,-2 5 0,-4-2 8,4-2 0,-1 0-31,1-5 1,5 4 17,9-5 0,-1 5-7,7-5 1,-2 2-23,2-2 0,-6 4 31,-9 6 1,-8 0-24,-7 0 0,0 0 14,5 0 0,-4 0 17,-1 0 1,0 0-18,5 0 1,0 0 56,0 0 1,5 0-49,0 0 1,2 0 0,-2 0 0,-3 0-12,3 0 1,-2-5 16,2 0 0,5-7-33,10 3 0,-4 0 27,4 0 1,-6 5-20,-4-1 1,-3 4 9,-7 1 1,-6-5-19,-4 0 0,-3 0 12,-2 5 1,1 0-1,-1 0 1,-1 0 28,-4 0 0,9 0-23,-3 0 1,4 0-4,0 0 0,-1 0 3,6 0 1,-5 0-9,5 0 0,-1-5 9,1 0 0,2-1 3,-7 1 0,1 2-2,-6-7 0,4 5 0,-4-5 0,5 7 17,-4-2 1,-1-2-19,6 3 0,-3-6-10,2 5 1,-1-5 11,6 5 0,-4-5-7,4 5 1,-2-1 6,3 1 0,-4 3-13,-7-3 0,0 2 19,1-2 0,-1 4 0,1-4 1,-6 3 5,1 2 1,-3 0-15,3 0 0,3 0-9,-4 0 0,2 0 12,-1 0 1,3 0-17,-4 0 1,4 0 14,1 0 0,1 0-16,-1 0 0,2 0 9,3 0 0,-8 0-2,4 0 0,-6 0-2,1 0 0,1 0 2,-6 0 1,4-5 0,-4 0 1,4 0 0,-4 5 0,4-1 0,-4-4 0,1 3-3,-1-3 1,-2 4-1,6 1 0,-6 0 3,2 0 0,1-5-1,-1 0 0,4 0 1,-4 5 0,4 0-1,-4 0 0,1-5 2,-1 0 0,-2 0-2,6 5 0,-4 0 0,4 0 0,-6-5 0,2 1 1,-4-1-15,-1 5 1,-1 0 2,1 0 5,0 0 0,0 0-28,-1 0 1,-4 0 22,0 0-126,-7 0 121,10 6 1,-11-3-470,3 7 144,-4-6 342,-1 2 0,0-6 0</inkml:trace>
  <inkml:trace contextRef="#ctx0" brushRef="#br0" timeOffset="2950">6365 15 7569,'0'15'-571,"0"0"417,0-1-23,0 1 0,0 0 175,0-1 0,0 1 41,0 0 1,0 0-9,0-1 0,0 6-3,0-1 0,0 3 14,0-3 1,0-1-18,0 7 0,-1-7 8,-4 1 0,3 3-21,-3-3 0,4 2 5,1-1 1,0-4-18,0 4 1,0 3-5,0 1 0,1 4 15,4 1 1,-3 1-6,3-1 1,-4 1-63,-1-1 64,0 0 0,0 1-13,0-1 1,5 1-3,0-1 1,0-1-23,-5-4 1,0 2 30,0-6 0,5 4-107,0-4 1,0 0 96,-5-6 0,0 1-122,0 0 1,0-1-4,0 1 60,0 0 1,-2-2 72,-3-3 0,4 3 0,-6-5 0</inkml:trace>
  <inkml:trace contextRef="#ctx0" brushRef="#br0" timeOffset="4211">4601 59 6673,'0'8'-73,"2"4"168,3-7 0,-3 1 75,3-1-133,-4 3 0,-1 7 52,0 0 0,-5 0-59,0-1 0,0 1 31,5 0 0,-4 6 6,-1 3 0,-5-1-33,5 2 0,-5 4 1,5 5 1,-5 1-14,6-6 16,-8 0 1,10 3-34,-2 2 0,-3-3-3,2 3 1,0-3-14,5-1 0,0 4-7,0 0 0,0-4-90,0-6 120,0 1 1,0-3-29,0-2 0,0 1-5,0-1 1,2-1-20,3-4 0,-4 0 37,4 0 0,-3-1-31,-2 1 0,0 0 23,0-1 1,0 1-33,0 0 0,0-1 14,0 1 1,0 0-6,0 0 0,-5-4 9,0 4 0,-1-4-3,1 9 1,3-4 18,-3-1-7,4-1 0,-1-4 13,-3 0 0,3 0-1,-3 5-8,4-1 9,1 1 53,0 0-56,0-1 1,0-4 26,0 0-16,0 0 12,0 4-17,0 1-66,-7 0 29,6 0 1,-6-6-105,7 1-39,0-7 0,0 2 180,0-10 0,7-3 0,1-6 0</inkml:trace>
  <inkml:trace contextRef="#ctx0" brushRef="#br0" timeOffset="5203">2808 59 7569,'0'8'-1119,"0"1"861,0-4 258,0-4 0,0 6 59,0-1 0,0-2 135,0 5 0,0-4-99,0 5 1,0-5-43,0 5 1,-5 0 38,0 4 0,-1 1-38,1 0 0,3 4 0,-3 1 1,2 1 6,-2-1 0,2-2 1,-7 6 0,7-4 31,-2 4-175,3-6 117,-4 10 0,4-7-63,-3 4 60,4 2 0,-1-9-51,-3 7 16,3-7 26,-4 10 1,6-10-82,0 6 75,0-6 0,0 8-10,0-6 1,-5 6-5,0-2 0,0-1-60,5 2 68,0-1 1,-1 1-10,-4-1 0,3-1-3,-3 2 0,4 2-14,1-2 0,-5-2 17,0 1 0,0-6-9,5 2 8,0 3 0,0-7 0,0 4-9,-7 2 8,6-5 0,-6 6 1,7-4-3,0-2 3,0 4 0,0-6 2,0-1-2,0 1-1,0 0 1,0-1 0,0 1-4,0 0 3,0-7 1,0 0-44,0-3 0,0-2-52,0 7-43,0-7-234,0 4 0,7-20 0,1-4 0</inkml:trace>
  <inkml:trace contextRef="#ctx0" brushRef="#br0" timeOffset="6360">1485 1 7119,'-6'8'-375,"4"-2"428,-4-6 51,6 0 1,-2 5-30,-3 0-32,3 6 1,-4-7 33,6 6-42,0-7 1,-5 10 20,0-3 0,0 3 0,5 1 0,-5 1-23,0 0 0,0 0 6,5-1 1,-4 1-123,-1 0 125,0-1-11,-2 1 1,6 1-100,-4 4 103,3-4-37,-4 6 1,4-8 7,-3 1 0,-2 5 2,3-1 0,-1 1-6,5-6 1,-5 6 6,0 0 0,-2-1 4,2-4 1,4 4-33,-4 1 27,3 0 1,2-1 8,0 1-57,-6 6 45,4-10 1,-4 12-19,6-3 1,-2-3 17,-3 3 0,3-1-21,-3 6 17,4-1 0,-4-1-3,0-3 1,0 2-1,5-2 0,0-2-20,0 1 21,0-6 1,-5 8-1,0-6 1,0 6-1,5-10-4,-6 12 0,4-7-1,-3 4 1,4 1 4,1-6 1,-5 4 0,0-4 0,0 4 0,5-4 0,-5 1 0,0-1 1,0-4 1,5 4-3,0-4 1,0-1-4,0-1 1,0 3-1,0 2 1,0-7-33,0 2 34,0-2 0,0 2-26,0 1 11,0 0 1,0 0-15,0-1-4,0 1 2,0 0 21,0-7 2,0 5 1,0-10 2,0 7-2,0-7 0,0 5-39,0-3 29,0-3-96,0 4-187,-6-6 262,4 0 40,-4 0 0,6 0 0</inkml:trace>
  <inkml:trace contextRef="#ctx0" brushRef="#br1" timeOffset="9555">912 588 7569,'0'9'-949,"-7"4"832,6-12 164,-6 6 0,6-2-58,-4 0 1,1 1 68,-5-1 0,4-3-36,-5 3 47,0 3-24,-5-7 1,1 11-2,-1-7 0,2 1-21,3-1 17,-3-3-10,5 4 1,-2-6-16,0 0 45,7 0-114,-10 0 109,5 0-63,0 0 1,-4-1-2,7-4 1,0 2 3,5-7 1,0 5-7,0-5 0,2 0 24,3-4-8,-3-1 1,11 0 1,-3 0 0,1 1 1,-1-1 1,3 5 35,-3 0 1,3 2-19,1-1 112,1-5-124,0 6 0,-1 0 38,1 3 0,0 4 61,0 1-87,-1 0 0,1 0 1,-2 1-17,-3 4 0,-2-2-6,-3 7 0,-3 0-11,2 5 1,-2-1 27,-2 1 1,0 0-106,0-1 93,0 8 0,-2-4-27,-2 6 0,0-4 2,-6 4 0,-1 1-65,-9 4 78,4 1 1,-7-1-7,4 0 0,1 2-1,-7 4 0,7-9-25,-1 3 1,2-4 24,3-1 0,-1 2-11,0-6 0,0 4 7,1-4 0,4 0-22,0-6 1,7 1 35,-2 0 1,3-5 0,2-1 28,0-5 0,2 2-39,3-6 1,3 0 73,7 0 1,1-5-64,4 0 1,-4-6 98,4 1-92,3 4 1,-7-7 16,3 3 0,-1 2-2,2-2 0,-4 6 54,4 0-60,-4-5 1,-1 8-16,0-4 0,-6-2-4,1 2 1,0-4-138,5 4 0,-1-5 45,1 5 1,-5-5-484,0 5 577,0-6 0,4 3 0,1-7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6T10:19:00.390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486 162 7569,'-9'6'-546,"-4"-4"0,5 6 326,-6-3 255,-1-3 1,0 9-38,0-6 0,-6 7 38,-3-3 0,1-1-56,-2 2 0,6-2 51,-6 2 0,7 3-37,-1-3 0,-4 3 33,-2 2 1,4-2-63,2-3 0,1 3 27,-2-3 0,4 3-6,-4 1 1,9 6-2,1 0 0,2-1 17,-2-4 0,-2 0-15,7-1 13,1 1 1,4-5-3,0 0 1,1-1 0,4 6 0,0-5 0,10 0 1,-4-7 0,12 3 31,-3-6 0,2 2 3,8 3 1,-1-3 13,1 3 0,-1-4-38,0-1 0,1-1 76,-1-4 1,6-4-63,-1-5 0,0 4 29,-4 0 1,-1-5-16,0-4 1,1-2-4,-1 1 0,1 2-9,-1-6 0,-5 4 0,1-5 1,-7 1 9,2-5 0,-4-1-6,-1 1 0,3-1-40,-4 1 0,3 0 38,-13-1 0,1 2-69,-5 4 1,0 1 19,0 3 1,-8 6-85,-7-1 0,-7 2 52,-13 8 0,3 0-108,-8 5 1,6 7 46,-5 3 1,0 3-31,-5 1 144,6 1 0,2 6 0,7 2 0</inkml:trace>
  <inkml:trace contextRef="#ctx0" brushRef="#br0" timeOffset="406">618 765 7569,'-8'8'-417,"1"-2"1,6-6 315,-4 0 224,3 0-59,-4 0 1,1-6-5,0-4 1,-5-3-89,5-2 0,-1 0 60,1 1 1,-2-6-85,-3 1 1,-3-3 60,3 3 0,-1-3-123,1-2 1,-1-4 113,6 4 0,-7 2 0,4 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9T10:59:59.767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926 2249 7569,'-6'8'144,"2"4"144,-5-7-174,-8 6 1,-1-9-53,-6 3 0,-1-2 40,-4 2 0,-5-4 128,-1 4 0,-1-3-263,2-2 1,-4 0-233,-6 0 0,-1 0-271,-4 0-221,3 0 652,-11 0 0,11-7 0,-5-1 0</inkml:trace>
  <inkml:trace contextRef="#ctx0" brushRef="#br0" timeOffset="-1027">867 779 7569,'-14'7'0,"-1"-1"0,0 4-107,-6 3 1,3-10 48,-6 7 153,-1-7 1,-4 9 152,-1-7 1,1 0-204,-1-5 1,-4 0-145,0 0 0,0 0-466,4 0 394,1-7 1,-1-1 170,1-7 0,0 1 0,-1-1 0</inkml:trace>
  <inkml:trace contextRef="#ctx0" brushRef="#br0" timeOffset="-784">662 353 7569,'0'23'0,"0"0"-30,0-4 116,0-2 0,-5 5 120,0-2 0,-2-2 164,2 6 0,4 3 41,-4 7-251,3 3 1,-3 4-208,0 3 0,-1-1 76,1 11 1,3-5-279,-3 5 1,4-2 158,1 2 0,0 3-861,0-3 951,0 10 0,-7-4 0,-1 5 0</inkml:trace>
  <inkml:trace contextRef="#ctx0" brushRef="#br0" timeOffset="1065">617 3219 7569,'0'15'72,"0"-7"0,0 0 278,0-3 0,0-2-171,0 7 1,-6 0-77,-4 5 0,-5 6-34,-4 3 0,-11 4-62,-9 2 1,-3 4 10,-2 0 0,-5 7-133,0-2 1,1 2-429,9-2 388,3 4 1,4-7-701,2 3 395,4-3 460,11-7 0,1 7 0,-1 2 0</inkml:trace>
  <inkml:trace contextRef="#ctx0" brushRef="#br0" timeOffset="1292">559 4028 7569,'-15'-12'713,"0"-2"-387,1-11 0,-3 2-16,-2-6 0,-6-9-100,-9-6 1,1-2-528,-6-8-987,6 7 1008,-16-10 1,15 10-378,-10-7 0,3 6 628,-3-1 0,-7 4 1,-1 0-1</inkml:trace>
  <inkml:trace contextRef="#ctx0" brushRef="#br0" timeOffset="2450">764 4527 7569,'0'9'-83,"0"4"-51,0-4 1,0 5 686,0 0-312,-6 1 0,-4 6-85,-9 4 1,1 9-42,-7 5 0,-6 5-121,-8 5 1,-9 3 62,-1 7 0,-1 0-118,1 0 0,3-2 91,-3-3 0,8-3-408,2-7 0,6 0 378,-1 0 0,3-7 0,2-1 0</inkml:trace>
  <inkml:trace contextRef="#ctx0" brushRef="#br0" timeOffset="5329">1470 59 7569,'2'8'0,"3"-3"0,-2-3-345,7-2 86,-7 0 464,10 0-44,-5 0 0,8 0-71,4 0 0,-4-2 8,4-3 0,1 2-111,-1-7 1,6 7 80,-2-2 1,4-2-42,2 2 1,-1-4-16,0 4 1,1-2-4,-1 2 0,-4 4-10,-1-4 0,1 3-19,4 2 1,-4 0-30,-1 0 0,-4 7 65,4 2 1,-6 4-46,2 2 0,1 5 36,-1-1 0,-1 8-45,-4-3 1,0-1 36,-1 1 0,1-1-5,0 2 1,4 3 2,1-4 0,-1-1 1,-4 1 0,0 1 5,0 4 0,-2-1-6,-4-3 1,5 2 5,-5-2 1,-1 4-5,2 5 1,-6-2-9,0 2 1,-2 2 7,-2-2 0,0 5 1,0-4 1,-2-1-2,-2-5 0,0 1 0,-6-1 0,2 0-18,-1 1 0,-5-6 15,5 1 1,-4 4 0,-2 6 0,2-1-1,3-5 0,-3 6 6,3-1 1,-3 5-7,-2-5 0,6 6 14,-1-6-10,7 0 0,-11-4 5,5-1-6,2 0 0,-4 1 3,6-1 0,-5 5-3,5 1 1,-5-1 1,5-5 1,-4 6-3,4-1 1,-5 0 19,5-4 1,0-1-19,5 0 1,-5 1-1,0-1 0,0-4-1,5-1 0,0-6-1,0 2 1,0-4-5,0-1 7,7 0 0,-1-1-3,4 1 0,3-5 0,-3 0 1,-2-7 5,2 2 1,0 1 48,5-1 0,-1 0 8,1-5 0,5 0-21,-1 0 1,1 0 7,-6 0 0,6 0-49,0 0 1,-1-5 26,-4 0 1,5 0-56,-1 5 1,-4-5 79,-5 1-59,-1-1 6,6 5-28,0 0 3,-7 0 10,-1 6 1,-7 2-49,0 7 1,-2 0 58,-3-1 0,-3 6 5,-7 0 1,0-1-11,1-4 0,-1 0 34,0-1 0,1 6-20,-1 0 0,5-1 1,0-4 1,1 0 2,-6-1 0,0 6 3,0-1 0,1 6-64,-1-5 1,5 6 54,0-2 1,1 9-103,-6 1 0,2 2 86,3-2 0,-1-3 15,6 4 1,0-4-27,5-2 0,0 1 116,0-1 1,0 0-72,0 1 0,0 1-26,0 3 1,5-3 13,0 3 1,4-1 5,-4 1 0,7 4-12,-2 6 0,-2-2 10,2-2 0,-2 7-26,2-3 0,1 3 3,-6-2 1,0 0-4,-5 4 0,0 8-36,0 7 1,-2 6-5,-3-1 1,2 1 47,-7-1 0,0 1-9,-4-6 1,-1 4 63,0-4 0,-1 1-66,-4-1 0,-1 8-220,-3 6 1,-6 7 200,1-1 1,-1 2 13,-4 2 1,15-40 0,1 1-15,-1 2 0,-2 1 0,-2-4 1,-3 0-60,0 1 0,-2 0 0,0-4 1,-1-2-147,-29 35 1,-1-6 50,0-13 190,7-7 0,-1 1 0,4-4 0,-5 5 0,-3 3 0,-1 2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6T10:18:58.962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354 1 7569,'0'8'-1006,"6"5"1114,-4-12 0,4 8 30,-6-5-74,0-2 0,-1 10-61,-4-8 53,3 1 0,-6-3-38,3 3 0,-3-2 43,-7 7 0,1-5-114,-1 5 1,0-1 95,1 6 1,-6 0-120,0 0 0,-4-1 99,4 1 1,-4 1-115,4 4 0,-4-2 50,4 6 0,0-4-5,6 4 0,-1-4-23,0 5 1,6-6 52,-1 6 0,7-6-17,-2 6 1,3-7 4,2 1 1,0-1 22,0 2-17,7-4 1,6 1 14,6-8 0,7-1 10,-1 2 0,3-3 15,1-7-28,0 0 0,1 0 14,-1 0 1,5-2 2,1-3 1,-6-3 23,-4-7 0,-1-4-35,6-1 1,-1-1 126,0 1-118,1-2 0,-2-3 60,-4 1 1,2 4 10,-6-5 0,4 1 189,-4-5-238,-1 6 0,1-5 93,0 3 1,-2-2-70,-9-3 0,3 2-23,-7 4 1,0-2 30,-5 6 0,0 1-113,0 4 1,-9 2 102,-5 3 1,-7 4-70,-9 6 0,-1 1-25,-3 4 0,1 3-140,-6 7 1,6 5 5,-1-1 0,3 2 179,2-1 0,6 3 0,1 6 0</inkml:trace>
  <inkml:trace contextRef="#ctx0" brushRef="#br0" timeOffset="343">721 530 7569,'-1'10'-590,"-4"-1"221,3-5 325,-4 2 63,-1-6 1,4 0 204,-7 0 1,0 0-84,-5 0 0,-1-6-202,-3-4 116,2 3 0,-9-11-25,6 4 1,-4-6-8,4 0 1,1 2 73,4-6-97,0-1 0,-6-11 0,-2-1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6T10:19:17.090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839 441 7569,'-15'0'-137,"0"0"0,-1 5-381,-4 0 443,4 0 1,-10-5-5,6 0 0,-6 0 79,2 0 1,-1 0-9,-4 0 1,1 0 2,-11 0 0,-5 0-8,-5 0 1,-7 2-94,2 3 51,4-4 0,-1 6 17,7-7 1,2 5-99,2 0 0,6 0 136,10-5 0,-4 0 0,5 0 0</inkml:trace>
  <inkml:trace contextRef="#ctx0" brushRef="#br0" timeOffset="310">765 147 7569,'23'-8'-662,"-2"2"1,-6 1 530,0 0 1,-1 0 195,1 5-11,-7 0 108,-1 0 2,-7 0-113,-13 0 1,1 0-6,-12 0 0,-1 5-16,-4 0 1,0 0 3,-1-5 0,-4 5-32,0 0 1,-6-1-8,6-4 1,-5 0-30,5 0 54,-7 0 1,8 0-33,-6 0 1,6 0-81,-1 0 1,9-1-66,6-4 0,3 3 17,1-3 140,7-3 0,-5 0 0,4-7 0</inkml:trace>
  <inkml:trace contextRef="#ctx0" brushRef="#br0" timeOffset="925">1000 486 7569,'0'8'-708,"0"-2"1,2-6 925,3 0 112,-3 0-286,11 0 0,-5-5 26,7 0 0,-1-6-64,1 1 0,0 2 50,-1-2 1,1 0-62,0-4 0,-1 4 53,1 0 0,5 0-6,-1-4 1,7-1 8,-1 0 1,-2 1-12,1-1 0,1-5-24,4 1 1,-4-1 26,-1 5 0,-1 1-66,2-1 1,-4 0 56,-6 1 1,-6 0-56,1 5 1,-7 1 19,2 3 0,-5 1-8,-5-5 1,-4 5-15,-11-1 0,-3 2 17,-6-2 0,-1 2-92,1-7 0,0 5 90,-1-5 0,6 1-268,-1-6 1,2 0 275,-1 1 0,3-8 0,6-1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6T10:19:19.393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1 677 7569,'2'8'-938,"3"-3"788,-4-4 438,12-1-189,-11 0-3,11 0-52,-5 0 1,7 0 47,-1 0-76,-5-6 77,4 4-42,-5-11 1,7 5-6,-1-7 0,3-1 7,2-4-13,-2 4 1,5-12-39,-2 4 1,3-4 45,6-2 0,1-4-45,-1 0 0,0-2 38,1 2 0,-2-2-27,-4-4 0,-3 0 19,-6 5 1,-2 1-79,-3 5 1,1 1 26,-6 3 0,0 4-7,-5 6 0,0 1-174,0-1 197,0 7 0,-1 1-21,-4 7 11,-4 0 0,-5 7-61,-1 3 0,-5 8 52,1 1 1,-2 7-36,1-1 1,2 3 15,-6 1 1,4 0-3,-5 1 0,7-1 7,-1 1 0,1 2-5,-2-2 0,4 2 7,-4-7 0,6 1-3,4-1 1,-3-3 39,3-2 0,3-9-62,3 4 102,-5-3-65,8-4 0,-4-2 3,10-6 1,3-1 33,7-4 1,-1-5-31,1-10 0,6 4 36,4-4 0,3-1-30,1 2 1,2-6 51,3 5 0,-3 1-46,4 4 0,1 0 62,-2 1 0,0 4-38,-4 0 1,-6 7 1,1-2 0,-8 3-1,3 2 1,-8 5-5,-3 0 0,-5 7-13,0-3 1,-2 6 11,-2 5 0,-2-4-21,-2 4 1,-5-4 14,-5-1 0,-1-1 16,0 1 0,-1 0-16,-4-1 1,4-5-1,-4-4 1,4 1-29,1-1 1,1 0 28,-1-5 1,5 0-24,0 0 1,6-2 30,-6-3-168,6 4 136,-2-12-40,6 11 44,0-5 0,6 7 17,-4 7 1,6 1-19,-3 7 0,-3 0 21,3-1 0,-2 1-14,2 0 0,-3-1 6,2 1 0,3 0-3,-2-1 0,6 1 0,-3 0-125,7 0 1,0-7-136,0-3 258,6-4 0,2-1 0,6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6T10:19:19.70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280 0 7180,'0'8'-174,"0"0"4,0-3 191,-7-3 0,-1 9 24,-7-6 1,0 2 11,1-2 0,-1-4-97,0 4 0,1-3 71,-1-2 0,0 0-124,1 0 1,-1 0-20,0 0 0,0 0 53,1 0 0,-1 0-296,0 0 355,1-7 0,-1-1 0,0-7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6T10:19:19.983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383 1 7569,'-6'8'0,"2"3"-210,-6-6 1,1 5-679,-6-5 837,0 0 0,-1-3 281,-4 2 0,-3-2-143,-6 3 0,5-3-30,-1-2 1,5 0-67,-4 0 1,6 0-4,-2 0 1,-1 0-103,2 0-179,-1 0 293,5 0 0,1 0 0,-1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6T10:19:20.726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0 236 7569,'0'8'-626,"0"-2"567,0 1 34,0-5 1,2 4 65,3-6 0,-4-2 5,4-2 10,3 2 0,-1-11-5,3 3 1,1-3 14,-6-2 1,6 1 4,-1-1 0,8 0-82,2 1 0,1-1 83,-1 0 1,-2 0-75,6 1 1,-4-1 8,4 0 0,1 1 44,4-1 0,0 5-2,1 0 1,-1 7-109,1-2 3,-8 4 1,0 1 57,-8 0 0,1 0 1,0 0 1,-2 6-7,-3 4 1,1 3-15,-6 2 1,0-1 18,-5 1 0,0-4-81,0 4 0,0-3 80,0 7 0,-7-2-64,-2-3 1,-4 6 50,-2-1 1,0 1-84,0-5 0,-1-1-6,-4 1 0,3-5-253,-8 0 354,7-7 0,-3 4 0,6-7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6T10:19:27.21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295 1042 6271,'0'8'276,"0"-1"-148,0-1-33,0-4 175,0 5-244,-7-7 0,4 1 30,-7 4 1,0-3-60,-5 3 0,-4-2 46,-1 2 1,1-3-90,4 2 1,-1 0-16,-4 1 0,4-4-80,-4 4 0,4-3-300,1-2 242,0 0-32,1 6 231,-1-4 0,0 4 0,1-6 0</inkml:trace>
  <inkml:trace contextRef="#ctx0" brushRef="#br0" timeOffset="260">383 734 7130,'-7'8'-68,"-3"-3"1,-3 1 83,-1-1 61,-8 6 0,0-7-114,-8 6 1,6-2 84,-1 2 0,2 1-117,-1-6 0,-2 0 87,6-5 0,-4 5-18,4 0 0,-6-1 0,3-4 0</inkml:trace>
  <inkml:trace contextRef="#ctx0" brushRef="#br0" timeOffset="1659">1265 719 7569,'8'0'-1110,"-2"0"1512,-6 0-315,0-7 25,0 6-62,0-6 1,-6 7 1,-4 0 0,-3 0-46,-2 0 0,-4 2 40,-1 3 1,-6 3-95,1 7 0,-2-1 84,-3 1 1,6 5-108,-1-1 0,7 6 89,-1-6 1,2 6-100,3-6 0,1 6 66,3-6 0,-2 1-11,8-5 1,-1-1-73,5 1 80,0 0 0,6-2-29,4-3 1,5-4 22,4-6 0,4 0 27,7 0 0,1 0-25,3 0 0,-3-1 54,3-4 0,-3-2-18,-1-3 0,-3-8 67,-2 4 1,-2-9-33,-4 3 1,-2-6-41,2 2 1,-2-4 81,-3-2 1,-1 8-37,-3 2 9,3-3 1,-11 7-29,3-4 1,-10 9-48,-5 1 0,-3 7 49,-2-2 1,-1 5-110,-4 5 0,2 1 94,-6 4 1,1 3-228,-1-3 0,-4 3-66,3 2 1,2-1 269,-1 1 0,6 0 0,-3-1 0</inkml:trace>
  <inkml:trace contextRef="#ctx0" brushRef="#br0" timeOffset="2176">1426 660 6869,'9'7'-278,"-3"-6"440,-6 12-107,0-5 1,0 7-2,0 0 1,-2 0 13,-2-1 1,0 6-9,-6-1 1,2 8-5,-1-3 0,-9 10 9,3 6 0,0 2 30,0 2-202,4 0-427,-10 7 380,6-5 184,0 11 1,-4-5-87,-1 7 1,-4 1 56,4 4 1,-4-9-36,4 4 1,0-11-15,6-4 1,4-7 3,0-7 0,7-7-241,-2-4 256,3-9 111,2-10-272,7-15 190,8-8 0,14-13 0,8-1 0</inkml:trace>
  <inkml:trace contextRef="#ctx0" brushRef="#br0" timeOffset="3780">1706 616 6808,'8'0'-429,"-2"0"584,1 0-49,-5 0 15,4 7-76,-12 1 0,-1 6-1,-3 1 1,-1 5-22,6-1 1,-5 2 1,5-1 1,-5-2-95,5 7 94,1-7 1,2 8-2,-3-7 0,3 6 1,-2-6 0,2 1-35,2-5 0,6-6 29,4 1 0,3-6-30,2 0 1,1-2 23,4-2 1,-2-6-26,6-4 1,-4-5 23,4-5 1,-6 4-10,2-4 0,-4 3 26,-1-3 1,-2 4-22,-3-4 1,1 4 32,-6 1-30,7 0 0,-4 1-10,7-1 0,-6 0 14,1 0 1,-7 6-18,2-1 0,3 7 1,-4-4-6,6 7-17,-7 0 27,3 0 1,-6 7-88,0 2 82,0 4 1,0 2-14,0 0 1,2 0 5,3-1 1,-3 1 4,2 0 1,0-1-6,1 1 1,1-5-3,4 0 0,1-5 37,-6 4 0,7-5-34,-3 1 15,5-4 0,0-1-8,1 0 0,0 0 5,-1 0 0,1-1-4,0-4 0,-1 1 23,1-5 0,0 0-21,0 0 0,-1-4-1,1 3 1,5-2-4,-1 2 0,1-3 5,-6 4 0,1-4 1,0-2 0,-5 0 0,-1 0 1,0 1 52,0-1 1,0 2-51,-5 3 1,-2-3 45,3 3 1,-3 2-44,-2-2 1,0 5 21,0-4-62,0 5 47,-7-2 0,-1 6-37,-7 0 1,-1 2 30,-4 2 0,4 0-32,-4 5 1,2 1 21,-1 5 1,2 1-30,-2 4 1,3-4 12,1 4 0,5 1-1,0-1 0,2 4 11,-2-4 1,4 4-3,6-4 1,0-1 10,0-4 1,0 0-12,0 0 0,1-1 15,4 1 0,3-7-13,7-3 0,0 2 13,0-3 1,4 1-1,1-5 1,4-1-1,-4-4 1,6 3 23,-2-3 0,-2-1-29,-3 1 0,3-5 14,-3 5 1,1-6-11,-6 1 0,1 2 30,0-2 0,0 0-22,-1-5 1,-4 1-8,0-1 1,0-1-8,4-4 1,-4 4-3,0-4 1,0 4-10,4 1 0,-4 0 18,0 1 1,-5-1-17,5 0 0,-7 6 13,2-1-10,3 7 8,-6-11-10,4 13 6,-6-6 0,0 19-4,0 2 0,0 4 4,0-3 1,0 0-43,0-1 1,-5 1 38,0 0 0,1 0-37,4-1 32,0 1 1,0 0-29,0-1 27,0 1 4,0 0 0,6-7 2,4-3-7,3-4 1,6-1 23,1 0 0,0 0-18,-6 0 1,1-6 33,0-4 0,4 2-31,1-2 0,0-5 10,-6-4 1,6-1-7,-1 6 0,1-1 1,-5 0 1,-1 2 14,1 3 0,-2-3 0,-1 5-4,-3 0 0,-4-4 14,5 8-16,-7-8 2,4 11-20,-7-6 0,0 9-1,0 3 1,0 3-152,0 6 157,-7 1 1,6 0-31,-4-1 1,-2 1 18,2 0 1,-1 4-16,1 1 0,3 0 8,-2-6 1,2 6 31,2 0 0,0-1-32,0-4 0,2-5 45,2-1 0,0-4-20,5 5 0,1-5 5,5 5 1,0-7 15,-1 2 1,1-3-26,0-2 0,-1-5 9,1 0 0,0-5-6,0 5 0,-1-5 25,1 5 1,0-4-24,-1 4 0,1-5 65,0 5-30,-1 0-22,1-1 1,0 2-21,0-5 1,-6 4 15,1-5 1,-2 5-34,2-5 1,2 0 27,-8-4 1,8-1-16,-2 0 0,-2 1 9,2-1 0,-2 0-10,2 0 0,1 1 16,-6-1 0,5 5 10,-5 0-18,0 1 0,-5-1 9,0 0-18,0 7 1,-2-4 11,-3 7 0,-3 0-13,-7 0 1,0 7 9,1 3 1,-1 3-7,0 1 1,1 1-9,-1 0 1,0 1-3,1 4 1,4 1-5,0 3 1,5 4 12,-5-3 0,7-2-1,-2 1 0,3-1-1,2 1 1,0-2 9,0-8 0,0 1-9,0 0 1,7-2 28,3-3 0,3-4-23,2-6 0,4 0 3,1 0 1,6 0-62,-2 0 0,-2 0 56,-3 0 1,2 0-220,-1 0 1,0-1-77,-6-4 296,1 3 0,6-5 0,2 7 0</inkml:trace>
  <inkml:trace contextRef="#ctx0" brushRef="#br0" timeOffset="5397">3955 748 7569,'6'15'-935,"2"-7"802,7 5 129,0-11 0,-1 4 211,1-6 1,0-1-196,0-4 1,-1-3-15,1-7 0,1 0 16,4 1 0,-4-8-8,4-2 1,1-4 21,-1-1 0,6-1 0,-8-4 2,6 0 1,-6-2-2,2 1 1,-4-2 7,-1-7 0,-1 0-9,1 0 0,0-1-6,0 1 0,-6 2 10,1 3 0,-7 4-46,2 11 1,-3 3 5,-2 6-67,0 0 0,-2 7 63,-3 3 0,-3 10 14,-6 5 0,4 10-66,0 4 0,0 10 49,-5 6 1,1 2-87,-1 2 1,0 5 68,1 0 0,4 0 12,0-5 1,5 4 20,-5-4 0,7 1 2,-2-10 1,4 6 23,1-2 0,0-3-43,0-2 1,0-5 24,0-4 0,6-4-10,4-6 0,-2-5 21,2-1 1,0-5-17,4 1 0,6-10-2,0-5 0,-1-3-11,-4-2 0,0-5-2,-1 1 1,1-6 11,0 6 0,-1-1-4,1 5 1,0 1 4,-1-1 0,-4 2-5,0 3 1,-5 2 2,5 3 1,-5 4-3,4-4 1,-4 3 5,5 2 0,-5 2-2,5 3 0,-2-2-2,2 7 1,3-6-1,-3 6 0,3-5 0,1 5 0,1-7 19,0 2 1,4-3-19,1-2 1,0 0 29,-6 0 0,6 0-26,0 0 0,-1 0 25,-4 0 0,0-5-22,-1 0 0,1-6 1,0 1 1,-2 2 10,-3-2 0,1 0-7,-6-5 0,1 5 103,-1 1-86,-3-1-3,4-5 1,-7 7-6,-4 3 1,-3 3-43,-7 2 1,0 0 16,1 0 1,-6 0 20,0 0 1,1 2-76,4 3 63,0 3 0,1 7-25,-1 0 1,7 1 15,3 4 1,-2-4-4,3 3 0,-1-2 5,5-3 1,0 1 0,0 0 0,0 1 0,0 4 1,5-4-1,-1 4 0,8-9 0,-2-1 0,3-2 0,1 2 0,6 1 0,0-6 0,-1 0 0,-4-5 0,5 0 0,-1 0 0,2 0 0,-1 0 0,-4-5-2,4 0 0,-4-6 1,-1 1 0,-2-5-1,-3-4 1,3 1-2,-3-7 1,1 6 1,-1-6 0,3 7 2,-3-1 0,-2-3-2,2 3 0,-5 1 1,4 8-1,-5-3 56,9 5-55,-12 0 1,6 3 2,-7 10 1,5 3-53,0 7 0,0-1 49,-5 1 1,0 1-45,0 4 1,0-4 36,0 4 0,0 1-4,0-1 0,5-1-3,-1-4 1,3 0-5,-2-1 0,-2 1 14,7 0 1,-5-5-23,5-1 39,-1-5 1,6 7-26,0-6 17,0 0 0,-1-5-10,1 0 0,0 0 13,-1 0 0,-4-7-12,0-2 0,-5-5 11,5 0 0,-1-1-3,6 0 1,-5 1-5,0-1 0,0-1 11,4-4 1,-4 4-11,0-4 0,-2 4 38,2 1 1,3 0-35,-3 1 1,-2 1 28,2 3-24,-1-3 0,6 9-18,0-5 0,0 5-1,-1 0 1,1 2 15,0 2 0,-6 0-12,1 0 7,0 0 1,3 2-12,-3 2 0,-2 0 6,-3 5 12,-3 1 1,4 5-9,-6 0 1,0-1-24,0 1 0,-2 0-26,-2-1 1,2 6 42,-3 0 1,-1-1-24,1-4 0,0 0 16,5-1 1,-2 6 2,-3 0 0,4-1-25,-4-4 62,3 0-26,2-1 0,5-4 5,0 0 0,6-7 17,-1 2-26,3-10 1,2-3 7,0-7 0,-1 1-6,1-1 0,0-1 34,-1-4 1,1 4-32,0-4 1,-2 4 0,-3 1 1,1 0 17,-6 1 0,5-1 2,-5 0 1,4 0 13,-4 1 1,0-1 3,-5 0 1,0 6-29,0-1 0,0 5 9,0-5 1,-6 7-73,-4-2 0,-3 3 65,-2 2 1,0 0-148,1 0 1,-1 7 45,0 3 1,1 1-32,-1-1 1,2 8-1,3-4 1,-3 4-236,3-3 351,4 0 0,-7 0 0,4-1 0</inkml:trace>
  <inkml:trace contextRef="#ctx0" brushRef="#br0" timeOffset="5938">5807 645 7569,'8'0'-1255,"5"7"1298,-11 1 0,4 2 9,-6 0 1,0-1 5,0 6 0,0 0-40,0 0 0,0-1-79,0 1 0,0 0 58,0-1 0,0 1-13,0 0 1,5-1 1,0 1 46,0-7-16,-5-1 0,6-7-6,4 0 1,-2-3 0,2-7 1,0 0 1,5-10 1,4-2-13,1-3 1,-1-3 10,-4-1 1,0-1-2,-1 1 0,1 0 0,0-1 0,0-1 0,-1-3 1,1-2 8,0-3 1,-1-9-10,1 4 0,0-3 21,-1 3 0,1 0-18,0 0 1,-5 1-15,-1 4 0,-5 8 36,1 7-44,3 6-18,-7-4 0,6 17-6,-7 10 1,0 7-61,0 17 0,-7 1 51,-2 14 1,-3 3-71,2 12 1,-3 1 78,4 4 0,-5-9 41,0 4 1,1-3-53,3 3 0,-2-2 85,8-3 0,-6 1-27,5-6 0,0-1-36,5-9 1,0-3 107,0-7 0,0-6-84,0-3 0,7-11 101,2-4 1,4-6-87,2-9 1,0-3 10,-1-17 1,6-2-2,0-12 0,1-1-22,-1 1 1,-4-1 14,3-4 1,-1 3-2,2-3 1,-4 3-50,4 2 0,1 7 42,-1 2 0,6 6-165,-2 4 1,4 4 151,2 6 0,5 1 0,3-1 0</inkml:trace>
  <inkml:trace contextRef="#ctx0" brushRef="#br0" timeOffset="8786">838 2703 6517,'9'0'315,"-1"0"-230,-3 0-27,-4 0 20,12 0 0,-4 0-28,5 0 0,1-1 36,0-4 0,-1 1-37,1-5 0,1 4 10,4-5 0,-4 5-8,4-5 1,1 0-21,-1-4 0,1-1 7,-1 0 0,-4 1 12,3-1 0,-2 0 4,-3 1 1,0-1-4,-5 0 0,3 5 49,-7 1-10,0-1-141,-5-5 92,0 0 1,-2 7-103,-3 3 0,-3 4 16,-7 1 1,-4 0 59,-1 0 0,-1 5-96,1-1 1,4 8 78,-4-2 0,4-2-28,1 2 0,1-1 18,-1 6 0,0-2-38,0-3 0,7 3 32,3-3 1,-1 3 3,1 2 1,0-1 1,5 1 1,0-5-7,0 0 1,2-2-4,3 2 1,3 1 3,6-6 0,1 5 7,0-5 1,4 0-5,1-5 0,6 0 14,-1 0 1,-2 0 1,1 0 1,-1 0 1,1 0 0,-1-2 22,-3-3 0,-4 2-31,4-7 1,-4 2 34,-1-2 0,1-3-28,4 3 0,-4-3 3,4-2 1,-4-1 2,-1-4 0,-1 4 3,1-4 0,0 6 0,-1 4 1,-4-3 5,0 3 0,-2-3 26,2-2-37,3 1 0,-6-1 278,2 0-211,-2 7 0,-9 0-135,-3 3 1,2 3 84,-7-3 0,1 9-109,-6 1 0,-5 4 67,1-4 0,1 7-37,8-2 0,-3-2 23,3 2 0,-1-1 10,1 6 1,-2 0 2,7-1 0,1 1-4,4 0 1,-5 0 16,0-1 1,0 1-36,5 0 37,0-1 0,5 1 4,0 0 0,6-7-1,-1-3 1,3 1 12,2-1 0,4 0-21,1-5 1,1 0 13,-1 0 0,-2-1-12,6-4 1,1-2 20,4-3 1,-4-3-15,-1 3 1,1-3 44,4-1 0,0-6-25,1 0 0,-2 1 3,-4 4 1,2 0-18,-6 1 0,4-1 5,-4 0 1,-1 2-20,-4 3 0,-5 4 18,0 6 1,0 0-13,4 0 1,-4 0 8,0 0 0,-7 6-35,2 4 0,-3 3-8,-2 2 0,5 5-6,-1-1 0,1 2 20,-5-1 1,0-4 8,0 4 1,0-9 34,0-1-49,7 0-5,1-2 0,7-1 18,-1-7 1,3-7 9,2-3 1,3-3-26,2-1 0,4-1-4,-4 0 0,4 1-25,2-1 0,-6 5 37,1 0 1,-3 7-76,3-2 0,-2 3 64,-4 2 0,-2 0-380,2 0 413,-2 0 0,4 0 0,2 0 0</inkml:trace>
  <inkml:trace contextRef="#ctx0" brushRef="#br0" timeOffset="9090">2000 1851 7569,'0'8'-969,"0"5"927,0-11 0,0 6 218,0-3 0,-2 1-192,-3 4 0,-3 3-95,-7-3 1,-4 3 122,-1 2-195,0-1-3,-1 8 186,5-6 0,-12 5 0,5-6 0</inkml:trace>
  <inkml:trace contextRef="#ctx0" brushRef="#br0" timeOffset="9432">1559 1865 6897,'8'0'-324,"-2"0"468,-6 0 1,-11 5-69,-4 0-13,4 7 0,-7-4 9,3 6 0,-3 1-95,3 0 0,-4 0 43,-1-1 0,-1 1-125,1 0 1,4-2-162,-3-3 0,2 3 266,2-4 0,-6 4 0,-2 2 0</inkml:trace>
  <inkml:trace contextRef="#ctx0" brushRef="#br0" timeOffset="9950">2558 2791 7569,'-1'13'-641,"-4"-3"424,-3 3 0,-9-9 67,-2 5 0,-11 1 408,-9 5 0,-10 0-33,-5-1 1,-10-1-126,-4-3 0,1 3 6,-2-3 1,2 3-42,-11 2 1,-2-2-397,-18-3 0,3 1 378,2-6 1,6 5-58,14-5 0,-1 0-87,1-5 1,-1 0-53,1 0 0,4 0-188,1 0 1,7 0 150,3 0 1,10 0 185,9 0 0,6 5 0,-1-1 0,3 0 0,2-3 0,-1-1 0</inkml:trace>
  <inkml:trace contextRef="#ctx0" brushRef="#br0" timeOffset="12640">3176 2395 7569,'8'8'-203,"0"0"-109,-3-3 318,-4-4 151,13 6-94,-6-7 1,6 0-132,1 0 1,0 0 58,-1 0-1,1 0 1,1-7 37,4-2 1,-2-4 32,7-2 1,-3 0-63,3 0 1,1 1 38,-6-1 0,1 0 3,-2 1 0,-2-6 23,2 0 0,-2-1 12,-3 2 0,-4 2-32,0-2 0,-7 2-28,2 3-11,-3-1 1,-9 7-16,-2 3 1,-5 3-31,0 2 1,-7 0 69,-4 0 0,2 5-117,-1 0 0,6 7 50,-2-3 0,2 4-40,-1 2 1,7 1 53,-3 4 1,6-4 2,-1 4 0,-2-2 7,7 1 0,1-2 5,4 2 0,0-1 23,0 2-31,0-4 1,0 6 21,0-8 1,4 1-15,1 0 0,7-7 24,-2-3 1,4 1-6,6-1 0,-4 2 1,4-2 0,-4-4-3,-1 4 1,1-3 2,4-2 0,-4 0-10,4 0 0,1-2 2,-1-3 1,4 2-8,-4-7 0,6 5 7,-2-5 1,-1 1-6,2-6 1,-2-5 3,1 1 0,-1-7-11,-4 1 1,-1 2 4,7-1 1,-5-6 1,4-4 1,-4-2 2,4 2 0,-1 1-2,1-6 0,3 6 46,-8-1 1,6 1-43,-6-1 0,6 3 20,-6-3 1,3 3-16,-3 1 0,-7 6-6,2-1 0,-4 7 10,0-1 0,-2 2-46,-3 3 1,-3 4-117,3 0 148,-4 7 0,-2-4-33,-4 7 1,1 0 19,-5 0 1,4 0 19,-5 0 0,0 7-7,-5 3 1,1 3 0,-1 1 0,-1 3-4,-4 2 0,4-1 3,-4 7 1,4-6 14,1 6 0,0-1-14,1 6 1,-1 4-30,0 0 0,2 1 27,3-6 1,-1 2-47,6 3 0,-5-3 40,5 4 1,1-6-3,4-4 0,0 1-6,0-7 1,1 1 0,4-5 0,-2-2-6,7-3 0,0 1 6,5-6 1,1 5-2,4-5 1,-4-1 2,3-4 1,3 0 28,-3 0 1,7 0-28,-1 0 1,1-1 28,-1-4 1,2 2-3,-2-7 0,1 0 4,-2-5 0,3 1-4,-8-1 0,1-5-12,-6 1 0,1-2-1,0 1 0,-5 2 5,-1-7 1,-4 8 65,5-3 1,-5-1-63,5 1 1,-7-4 60,2 4 1,-3 5-72,-2 5 1,0 6-2,0-6 1,-2 7-21,-3-2 0,-3 5 37,-7 5 1,-4 1-43,-1 4 1,0 5 26,6-1 1,-1 1-8,0 5 0,1-2 1,-1 1 0,2 2-6,3 4 0,-1 3 8,6-4 0,-2-1 1,2 1 0,4-4-10,-4 5 1,5-7 7,5 1-20,3-3 1,12-2 18,-1-5 0,2-2-22,-1-7 1,-2 0 17,6 0 1,-1-7-17,2-2 0,-2-5 15,-4 0 0,2-1-2,4 0 1,1-4 19,-6-1 1,1-1-21,-1 1 1,-3 4-2,8-4 0,-7 4 3,2 1 1,-4 2 21,-1 4-25,-1 2 14,1 7 0,-7 7-12,-3 2 0,-3 6-1,-2 5 0,0-2-51,0 6 1,-2-4 49,-3 4 1,4-1-9,-4 2 0,3 1 4,2-7 0,0-4 41,0-5-59,0 0 51,0-2 1,7-2-28,2-6 0,4-6 26,2-4 1,5-3-24,-1-2 1,6-1 6,-6-4 0,6 4-49,-6-4 1,6 4 41,-5 1 1,-1 5-1,-4 1-15,0 5 47,-1-2 1,-1 7-15,-3 4 1,-3 4-18,-7 5 1,5 1 10,-1 0 1,1-1-6,-5 1 0,0-5 2,0 0 1,0-1 0,0 6 1,0-5-42,0 0 36,0-7-39,0 4 7,7-7-3,1 0 37,7 0 1,-2-7 0,-2-1-12,-1 0 1,-2-5-5,2 3 8,3-3 1,-6 3-5,2 0 1,4 7 7,-4-4 14,5 7-18,1 0 11,-7 7 1,4 1-9,-7 7 0,-1-5 7,-4-1 1,2 1-6,3 5 0,-3-5 39,3-1-13,3 1-11,0 5 0,7-7 0,-1-3-5,1-3 1,5-2-3,-1 0 1,1-2 0,-6-3 1,1 2-12,0-7 0,4 5 10,1-5 1,0 1 13,-6-6 0,1 5-15,0 0 0,-1-1 39,1-9 1,-2 4-15,-3-4 1,3-1 4,-3 1 1,-2-4 30,2 4 1,-7-4-41,2 4 1,-3 1-22,-2 4 24,0 0 0,-2 5-64,-3 1 1,-3 5 56,-7 0 1,-1 8-64,-4 6 0,4 3 27,-4 2 1,-1 0-5,2-1 1,4 6 3,5 0 0,0 1 8,-4-2 1,0-2-13,5 2 0,2 3 12,7-3 0,-5 6 7,0-6 1,0 1-9,5-5 1,0-1 4,0 1 0,7-2-5,3-3 0,3-2 0,2-3 0,-1-3 8,1 2 0,6-2-6,4-2 1,-2-2 1,1-2 0,-4-5-1,4-5 0,-4-1 7,4 0 0,-6 1-6,2-1 0,-4-5 5,-1 1 1,-5-3-3,-1 3 0,1 2 0,5-2 1,-5 3 0,0 1-2,-1 0-16,6 7 15,0 1 1,-5 7-17,-1 0 1,-5 7 13,0 3 1,-2 3-27,-2 2 0,5-1 13,0 1 1,0 0-3,-5-1 0,0 1 7,0 0 0,1-5-15,4-1 38,-3 1 0,6 3-22,-3-3 1,-3-2 25,3-3-22,3-3 0,-5 4-3,7-6 1,0-6-23,4-4 0,-4 2-4,0-2 1,0 0-6,4-5 24,1 1 1,0-1 27,-1 0 1,-4 7-28,0 3 0,-5 4 31,5 1 0,-5 0-26,4 0 1,-4 6 26,5 4 0,-7 3-18,2 2 0,-1-1 1,1 1 0,-2 0-5,7 0 1,-6-1 3,6 1 0,-5-5 40,5 0-40,0-7 1,4 3 46,1-6 0,-5 0-42,0 0 1,-2-1 20,2-4 0,1-3-12,-6-7 0,5 0 0,-5 1 0,6-8-7,-1-2 1,-2-4 7,2-1 1,-5-2 15,5-4 0,-5 3-19,4-8 1,-4 6 65,5-5 1,-5 6-61,5-1 0,-7 5 39,2 4 1,-3-1-53,-2 6 1,4 1-4,1 4 0,0 0-28,-5 1 0,0 4 68,0 0-89,0 7 53,0-4-44,0 20 0,0-3-11,0 10 1,-5-2-8,0 1 1,-1 4-11,1 7 0,3-1 27,-2 0 1,-3 2-31,2 4 0,-5-3 35,5 8 0,-1-8 15,1 3 1,3-4-21,-3-2 1,2-1 39,-2-4 1,4 2-34,-4-6 0,3-5 139,2-6-65,0-5-10,0 2 1,5-7 3,0-4 1,5-3-34,-5-7 1,6-5 45,-1 1 1,3-7-39,2 1 1,-1-3 78,1-1 0,6-7-72,4-3 0,7-2 37,3 2 1,5-4-31,0 4 1,2 3 3,2 2 0,-1 3-175,-4 1 1,-3 8 146,-7 2 0,1 4 0,-1 1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6T10:19:46.815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132 618 7569,'-8'8'-723,"-5"5"955,11-11-123,-4 4 185,6-6-127,6 0 0,8-5-65,5 0 1,7-5 46,-1 6 0,3-8-62,1 2 0,2-3 4,3-1 0,-3-1-18,4 0 1,1 0-79,-2 1 1,0-1-22,-4 0 1,-6 2 163,1 4-133,-7-5 91,3 13-147,-7-6 121,-5 1-177,-3 4 108,-6-4-78,0 6 155,-6-7 0,2 5-73,-5-2 246,5 2-229,-9-5 0,7 4 71,-4-7 1,-3 7 2,3-2-16,-3-3 0,-5 5-20,3-7 0,-8 5-34,9-5 0,-4 5-24,3-5 1,-5 2 43,1-1 0,-7-5-77,1 5 1,-3 0 61,-1 0 0,-2-1-78,-3-5 0,3 0 22,-4 1 1,4 4-6,2 0 0,6 0-130,3-4 0,4-1 51,1 0 1,6 1-277,-1-1 272,7 0 0,-4 0 39,7 1 0,0-1-95,0 0 169,7 1 0,1-1 0,6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6T10:20:01.223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633 0 7569,'0'9'-734,"0"-3"1,-2-1 840,-3 0 1,2 0 10,-7-5 0,5 0-94,-5 0 0,1 0 50,-6 0 1,0 5-41,1 0 0,-1 1 2,0-1 1,-4 2-16,-1 2 1,-5 4 1,6-3 1,-7 3-67,1 2 0,-4 0 68,-5-1 0,3 1-64,-4 0 0,4 4 48,2 1 1,-1 5-115,1-6 1,5 7 95,-1-1 0,7 3-22,-2 1 1,6 0 24,4 1 1,-1-1-1,6 0 1,0-1 21,5-3 1,8 1-28,7-7 0,1 1 27,8-5 0,1-2-18,4-3 0,6 1 7,-1-6 0,5 0 22,-5-5 1,7 0 1,-2 0 0,-1-7 9,1-2 1,-5-11 73,6-5 1,-1-2 18,5-3 0,5-6-92,0-3 1,0 2 50,-5-3 0,-1 3-38,-4-2 0,-5-2 12,-9 7 1,-4 4-8,-7 6 0,-5 6-61,-4-2 0,-4 4 15,-1 1 1,-8 5-105,-7 0 1,-1 7-37,-9-2 0,-4-1 79,-5 1 1,-2 0-191,2 5 0,3 0 51,-4 0 1,4 0 188,2 0 0,-7 0 0,-2 0 0</inkml:trace>
  <inkml:trace contextRef="#ctx0" brushRef="#br0" timeOffset="375">721 735 6317,'0'9'864,"0"-3"-731,0-6-68,-7-6 0,4-3-13,-7-5 1,1-1-12,-6 0 0,0-1-70,0-4 0,-1-1 66,-3-3 1,2-6-230,-2 1 0,-3-2 68,3-8 1,-1-1 123,5-4 0,1-6 0,-1-3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6T10:20:05.219"/>
    </inkml:context>
    <inkml:brush xml:id="br0">
      <inkml:brushProperty name="width" value="0.17143" units="cm"/>
      <inkml:brushProperty name="height" value="0.17143" units="cm"/>
      <inkml:brushProperty name="color" value="#66CC00"/>
    </inkml:brush>
  </inkml:definitions>
  <inkml:trace contextRef="#ctx0" brushRef="#br0">0 1529 6123,'2'8'17,"3"-3"1,-2-4 105,7-1 0,-5 0 2,5 0 1,-5 0 5,4 0-1,1 0 1,5 0-29,0 0 1,-6-4-19,1-1 0,0-2-37,5 2 1,-6 2 22,1-7 0,2 0-28,7-4 0,-2-6 25,2 0 0,2-6-79,-1 2 0,5 1 59,-6-2 0,1 1-166,-6-5 137,1-1 1,-2 6 0,-1 1-58,-3 2 0,-5 1 2,1 5 0,-4 1 49,-1-1 1,-5 5-48,0 0 1,-6 7 38,1-2 0,-5 3-45,-4 2 1,3 0 33,-4 0 1,-1 7-77,1 3 0,1 3 55,4 2 1,-2 1-8,-2 3 1,3 4 25,-4 7 1,4-6 0,1 1 1,2-1 30,3 6 1,-3-3-41,3-2 0,4 1 29,1-6 1,3 1-27,2-2 14,0-2 1,7 4 2,2-6 1,5-7-1,0-3 1,7-4 42,4-1 1,3-6-47,1-4 0,2-10 94,3-4 1,4-4-83,6-1 0,-5-2 92,1-3-86,-1 2 1,0-3-1,-2 5 22,-1 1 0,-1 1-6,-6 3 0,0 3 4,1 2 0,-7 9-18,-4-4 0,-2 10 7,-3 0 0,1-1-43,0 1 0,-5 0 37,-1 5 0,-5 6-54,1 4 1,-2 3 49,2 2 0,-4 0-110,4-1 1,-3 6 20,-2-1 1,0 1 24,0-5 1,0 1 23,0 4 0,5-9-3,0 4 0,1-5-6,-1-1 0,-2-2 0,7-7 1,0 0 48,5 0 0,-1 0-42,1 0 0,0-7 42,-1-2 0,1 0-21,0 0 0,-2 4-3,-3-5 0,3 5 6,-3-5 1,3 7 1,1-2 1,1-3 1,0 6-12,-1-3 1,1 4-1,0 1 0,0 0-5,-1 0-12,1 0 0,0 5 18,-1 0 0,1 6-1,0-1 1,-2 3-16,-3 2 0,3-2 12,-4-4 0,5 3 19,0-7 0,1 5-18,0-6 1,4 1 12,1-5 0,1 0-11,-1 0 0,1-1 55,3-4 1,4 2-34,-3-7 0,-2 5 4,1-5 1,-1 5-16,1-5 0,3 7 5,-8-2 0,1-1 7,-6 1 0,3 0 0,2 5 1,-6-5-23,7 0 0,-12 0 13,7 5-2,-4-6-7,4 4-1,0-5 0,-5 7-2,-1 0 1,-4 0 6,5 0 1,-5 0-4,5 0 1,0 0 1,4 0 0,-4 2 32,0 3 0,0-3-29,4 3 0,1-4-1,0-1 2,-7 7 0,5-6 1,-3 4 1,3 2 5,2-2 0,-6 0-4,1-5 1,0-2 15,5-3 1,-2 2-17,-4-7 1,5 0 66,-5-5 0,-1 1-62,2-1 0,-6 0 53,0 1 0,3-6-24,-2 0 0,0 1 0,-5 4 0,0 0 0,0 1 0,0-1-3,0 0 0,-5 1-47,0-1 0,-6 2 39,1 3 1,-8-1-71,-2 6 1,-8 0 58,-1 5 0,-7 8-159,-8 7-11,0-1 66,0 14 1,5-10-125,-1 7 1,3-2-161,-2 1 0,4-1 9,11-4 361,3-2 0,-1 4 0,0-6 0</inkml:trace>
  <inkml:trace contextRef="#ctx0" brushRef="#br0" timeOffset="332">2088 1029 7569,'8'6'-458,"-2"-4"1,-6 6 297,0-3 256,0-3 1,5 6 20,0-3-67,0-3 0,-5 11-16,0-4 1,-5 4-9,0 2 1,-6 6 8,1 4 0,-3 3 15,-2 1 1,1 7-70,-1 3 0,0 4 60,0 1 1,1-2-52,-1-3 1,-5 9 37,1-4 1,-7 3-73,1-3 0,2 5 30,-1 0 0,1 2-10,-2-2 0,3-3-75,2 3 0,9-5 52,-4-5 1,8-3-82,-2-7 0,5-4-20,-1-1-61,4-6 16,1 3 116,0-12 77,6-3 0,9-6 0,8 0 0</inkml:trace>
  <inkml:trace contextRef="#ctx0" brushRef="#br0" timeOffset="2035">2573 1014 7569,'8'0'-398,"-2"0"1,-6 2 279,0 3 199,0-4-13,0 12 0,0-4-4,0 5 1,-5-4-64,1 0 48,-8 0 1,9 6-48,-7 4 1,5-4 56,-5 4 1,7 1-61,-2-2 1,2 1 50,-2-5 1,3 1-82,-2 4 0,4-9 64,4 4 1,0-4-59,5 4 1,1-7 42,5-3 1,5-3-4,-1-2 0,2-2-6,-1-3 1,-4 0 5,4-9 1,-4 5 15,-1-10 0,5 6-13,-1-7 1,1-1 12,-6 1 1,1-4-10,0 4 1,0 1-36,-1 4 1,1 0 10,0 0 0,-6 1-7,1-1 5,0 0 0,-2 6 20,-3-1-56,3 6 43,-6-2-68,4 12 1,-6 3 57,0 5 1,0 1-50,0 0 0,0-4 32,0 4 1,0-4-5,0 9 0,0-4 41,0-1 1,0 1-32,0 4 0,7-4 18,3 4 1,3-9-16,2-1 0,1-5 43,3 5 1,3-7-33,2 2 1,4-5 30,-4-5 1,4-3-28,2-7 44,-8 0-41,6 1 0,-10-1 29,7 0 0,-7 6-26,1-1 0,-2 0 34,-3-5 1,-4 1-30,0-1 0,0 5 23,4 0 0,1 0-18,0-4 1,0-1 73,-1 0-65,-6 7-9,5-5 0,-6 5 36,3-7-45,-4 1 1,-6 4-2,0 0-33,0 7 0,-1-4 56,-4 7-38,-3 0 0,-7 0 15,0 0 1,-1 2-71,-4 3 57,4-4-17,-5 12 1,11-4-7,0 5 0,0 1-3,-4 0 0,4-1 22,0 1 1,5 0-31,-5-1 0,7 1 25,-2 0 0,-1 0-7,1-1 0,0 1 2,5 0 0,1-1 32,4 1 0,-1-5-17,5 0 0,1-7 0,5 2 1,5 1 25,-1-1 1,7 0-29,-1-5 1,1-1 62,-2-4 0,4-4-53,-3-5 0,2-1 75,3 0 1,-1 1-63,1-1 1,-1-1 43,0-4 0,-4 4-31,-1-4 0,-1-1 4,2 1 1,-4-4-5,-6 4 0,-1 1 0,1 4 1,0 0-51,-1 0 0,-5 1 62,-4-1-110,3 7 102,-7 1-85,6 7 1,-7 0 21,0 7 1,0 1-41,0 7 1,-2-1 60,-3 1 1,4 0-64,-4 0 52,-3-1 6,6 7 1,-5-4-1,7 2 1,0-2-14,0-3 1,0 1 54,0 0 1,5-5-25,0-1 0,7-4 7,-2 5 1,3-7 17,1 2 1,1-3-31,0-2 0,4-2 59,1-3 1,1-1-53,-1-4 1,-4-3 7,4 3 1,1-3-1,-2-2 18,1 1-23,1-1 1,-4 0 6,2 1 1,2-1 0,-1 0 0,0 1-15,-6-1 0,-1 0-2,-3 0 0,2 6-21,-7-1 34,6 7-20,-9-10 16,11 11-19,-12-5 1,4 9-23,-10 3 1,2-2-7,-7 7 1,5 0-19,-4 4 1,4 1 41,-5 0 1,5 0-46,-5-1 44,7 1-1,-4 0 0,7 1 12,0 4 0,0-4-18,0 4 0,0-4 49,0-1 0,5-1-30,0 1 0,7-5 4,-3 0 0,9-7 46,2 2 0,1-4-48,-1-1 1,3-1 45,6-4 0,-4-2-37,-1-3 1,-1-6 17,1 6 1,-2-6-14,-8 6 1,1-3 16,0-2 0,-1 6 6,1-1 0,-5 2 5,0-2-26,0-3 0,3 5 4,-4-7 0,4 2-34,-3 3 0,-2-3 31,2 3 1,0-3-33,5-2 1,-1 1 33,1-1 1,0 0-1,0 1 0,-2-1-6,-4 0 1,4 2-5,-3 3 1,-2-1 7,2 6 1,-7-6 9,2 1-23,4 3 25,-8 1-103,6-1 87,-7 6-93,0-6 141,-7 7-60,6 0 47,-6 0-40,0 0 4,-1 0-5,-6 0 0,4 2-7,0 3 1,0-4 5,-4 4 0,4 3-12,0 2 1,0-2 12,-5 2 1,6 0-19,-1 5 1,0-1 12,-5 1 1,6 0-28,-1-1 24,0 8 0,2-6 1,-4 7-3,7-4 1,-1-1 5,1 7 0,3-7-4,-3 1 0,4-2 6,1-3 0,0 1-6,0 0 1,1-2 14,4-3 0,4 1-12,5-6 1,3 5 8,2-5 1,-1 5-8,7-6 1,-1 1-1,6-5 1,-6 0-3,1 0 1,-3 0 2,3 0 0,1 0-106,-6 0 0,-1 0 97,-4 0 1,-5 0-580,0 0 585,-7 0 0,16-6 0,-2-2 0</inkml:trace>
  <inkml:trace contextRef="#ctx0" brushRef="#br0" timeOffset="3117">6527 500 7275,'0'10'-218,"0"-1"0,-2-5 310,-3 1 1,2 1 189,-7-1-207,0 6 0,-4-7-36,-1 5 0,0-5 38,1 1 1,4 1-11,0-1 1,0 0-27,-5-5 1,-1 5 42,-4 0 1,3 6-107,-8-1 0,5-2 72,-4 2 1,-1 0-69,-4 4 0,0 0 62,-1-5 0,6 4-180,-1-3 174,1 3-71,1-5 1,2 4-4,6-7 1,0 5 0,1-6 0,4 6 36,0-5 1,7 2-123,-2-2 109,3-4 0,2 7-72,0-3 65,0-3 1,0 6-15,0-3 1,7-3 14,2 3 0,5-4 4,0-1 1,1 0-8,0 0 1,4 5 0,1 0 1,4 2 18,-4-3 0,0 0-16,-6 5 1,-1 1 38,-3 5 1,2 0-34,-8-1 1,1 1 30,-5 0 1,0 4-26,0 1 0,-5 4 4,1-4 1,-10 6 16,0-1 0,-3 2-13,-7 3 1,-2 4 29,-8 0 1,2 1-31,-2-6 0,5-1-5,4-4 1,-1-2 5,7-8 1,-6-5-190,5-5 0,1-2-54,4-2 0,7-11 239,3-4 0,3-10 0,2 3 0</inkml:trace>
  <inkml:trace contextRef="#ctx0" brushRef="#br0" timeOffset="3425">6453 1441 7569,'15'0'-274,"0"0"240,-1-7 1,3-3 194,2-9-452,-2-4 207,10 0 1,-9-11 127,7-1 22,6-6 1,2-8 33,6 0 1,-5-6-13,5 1 0,-1-3-184,1-2 0,-3-6 191,-7-4 0,-1 2-129,-3-1 0,-4-1 92,-7-5 1,-5 11-160,-4-1 0,-4 12-51,-1-7 1,-8 5-141,-7 0 0,-12 4 292,-13 6 0,-9 6 0,-3 2 0</inkml:trace>
  <inkml:trace contextRef="#ctx0" brushRef="#br0" timeOffset="3811">5659 1514 7569,'-14'15'0,"-6"-1"-856,1 1 515,-8-7 1,11-1 400,-3-7 0,2-2 140,2-3 1,1-5-39,-1-9 1,2-7 63,3-13 0,-1-9-121,6-15 1,2-1-52,8-10 0,3 2-1354,6-11 1336,8 6 0,-6-14-162,4 3 1,1-7 124,-2 7 1,8-4 0,2 11 0,8-8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9T11:00:06.363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206 544 7569,'-6'9'-640,"2"2"640,-5-6 0,-1 6 143,-5-1 0,0-2 23,1 2-124,-1 0 0,-1 5-81,-4-1 0,4 6 83,-4 0 0,9 6-103,1-2 1,5-1 61,-5 2 1,7-6-25,-2 6 1,4-7 38,1 1 1,11-2-64,4-3 1,9-4 94,1 0 0,2-7 5,3 2 1,-1-10-9,1-5 1,4-4 97,0-6 0,-1-3-7,-9-6 0,-2-1-44,-8 1 0,-4 0-21,0-1 1,-7 2-2,2 4 1,-5-2-45,-5 6 0,-3 2-33,-7 8 0,-6-1-129,-3 6 1,1 0-51,-2 5 1,6 0-29,-6 0 0,2 0-146,-1 0 1,2 5 103,8 0 0,1 6 45,3-1 0,3 8 209,7 2 0,0-1 0,0-4 0,7 0 0,3-1 0,4-4 0,6 0 0,3-7 0,6 2 0,1-5 0,-1-5 0,0-4 143,1-11 0,-1 2 15,1-7 1,-6-4 89,1-5 0,-6-5-34,6 4 0,-7-4 48,1 5 1,-2-1-126,-3 6 1,-1 6-199,-3 4 88,-3 2 0,-9 12 49,-3 10 1,-3 17-209,-7 17 0,-4 10 45,-1 5 1,-4 9-34,4 6 0,0 8-105,6 1 1,-1 0 107,0-4 0,-4-1 11,-1 1 1,1-1 3,4 1 0,0-2-30,0-4 0,6-4 77,-1-10 0,7-7 21,-2-12 1,3-8-30,2-12 0,7-8 105,2-7 1,6-15-68,5-14 0,-4-14 165,4-11 1,1-8 7,-2-2 1,6-4-84,-5 4 0,-1 0-25,-4 6 0,4 0-8,1 5 0,5-5 29,-6 5 0,2 2-29,-1 2 0,-4 10 30,4 4 1,-4 11 82,-1 4 1,0 11-110,-1 4 0,1 3-51,0 2 0,-1 11 4,1 4 0,1 10-120,4-1 0,-4 4 91,4 1 0,1-1-512,-1-3 552,6 2 0,3-10 0,9 4 0</inkml:trace>
  <inkml:trace contextRef="#ctx0" brushRef="#br0" timeOffset="474">1676 148 7569,'0'14'0,"0"1"-68,0 0 1,0-1-193,0 1 199,0 0 120,0 0 0,-5-1-41,0 1 0,-6-7 2,1-3-39,-3-3-164,-2-2 149,1 0 1,1-7-10,3-3 1,3-3 3,7-1 29,0-1 0,0-6 13,0-4 1,2-1-21,3 1 0,1-1 74,4 7 0,3-6-61,-3 6 0,3-1 64,2 5 1,0 7-26,-1 3 1,1 4 20,0 1 0,-1 1-45,1 4 0,-2 10 2,-3 9 1,-4 11-70,-6 4 0,0 3 74,0 2 1,-6 5-63,-4 0 1,-1 0 46,1-5 0,-2 1-23,7-1 0,-4-7 11,4-2 1,-5-6 71,5-5 1,0-2 44,5-8 72,0 1 0,7-7-7,3-3 0,9-5-29,6-5 1,2-3-30,3-7 0,6 2-23,3 4 1,3-5-404,2 5 0,1 2 311,-1 2 0,0-3 0,0 0 0</inkml:trace>
  <inkml:trace contextRef="#ctx0" brushRef="#br0" timeOffset="1074">427 2323 7569,'5'-15'-364,"0"1"0,4 4 241,-4 0 109,0 7 0,-6-9 61,-4 7 1,-4 1 122,-5 4 0,-3 6-161,-2 4 18,-4 3 0,-2 7-75,1-1 0,1 2 78,-1-1 0,-3 1-97,8 4 1,1 1 56,8-7 0,2 8-89,3-3 1,3 2 86,-2-1 0,8 1-19,6-7 0,10 1 36,4-5 0,4-7 70,1-3 0,3-4 10,2-1 1,-3-8-52,3-6 1,-3-8 145,-1-7 0,-8 0-31,-2-1 1,-4 2 49,-1 4 0,-7-7-53,-3 6 0,2-4-124,-2 9 0,-2-4-21,-8 4 1,-3 6-190,-7 4 0,-1 7-117,-4-2 0,2 5 166,-6 5 0,1 3-63,-2 6 0,-1 1-20,7 0 0,-3-1 5,3 1 0,7 0 217,-2 0 0,2 6 0,-3 2 0</inkml:trace>
  <inkml:trace contextRef="#ctx0" brushRef="#br0" timeOffset="2126">456 2455 7569,'30'-21'-981,"-1"0"888,0-4 1,7-2 122,3 2 1,-7-3 145,-3-1 1,-5 4 243,1 1 0,1 6-62,-6-2-155,-7 4-242,0 1 100,-12 1 1,4 7-164,-10 7 1,-4 8 79,-11 12 1,-3 9-146,-6 11 0,-6 2 22,1 2 0,0 7-10,4 3 1,6 4 29,-1 6 0,6-2 43,-6 7 1,7-12-90,-1 2 1,1-4 91,-2 4 0,4-7 8,-4-3 1,4-5-12,1-4 0,2-1 109,3-10 0,-1 2-82,6-11 97,0-7 0,7-8-31,3-10 1,5-11 120,9-14 1,-1-6-65,7-8 1,-1-7-60,5-2 0,1-9 94,-1-2 1,6-6-37,-1 1 0,7-1-314,-2 1 1,-2-1 247,3 6 1,-8 9-64,3 11 0,-1 1-35,-5 9 0,2 6 91,-11 9-25,0 2 0,-6 9 10,1 3 1,-7 5-21,-3 5 0,2 3 13,-3 7 1,1 1 179,-5 4 0,5-4-165,0 4 0,2-4-1,-2-1 1,-2-1 38,7 1 0,-5 0-43,4 0 0,0-6 99,0 1 0,4-7-57,-3 2 1,3-5 122,2-5 1,0-3-40,-1-6 1,3-3 28,2-2 0,-2-4-75,2-7 1,-2 1 32,-3 0 1,1-1-11,0 1 1,-6 1 7,1 4 0,-5-3-99,5 8 1,-7-1 72,2 5 1,-5 2-152,-5 4 0,-3 2 81,-7 7 1,-1 0-126,-4 0 1,2 7 18,-6 2 1,6 6 11,-2 5 1,1-2 34,4 6 1,-1-4-124,11 4 0,-5-4 162,5 4 0,0-1-40,5 2 0,0 1 96,0-7 1,2 1-47,3-5 0,3-2 88,7-3 0,6 1-40,3-6 1,4 0 119,2-5 1,4-8-90,0-7 0,5-1-39,-4-9 0,1 1 107,-2-6 1,-8-1-49,3-3 0,-4 1-34,-1-6 1,-1 5 9,-3-5 0,-9 6-123,4-1 0,-5 4 116,0 6 1,1 3-104,-6 6 0,1 5-9,-1 0 70,-3 7 0,5 3-87,-7 10 0,4 4 80,1 6 0,0 3-119,-5 6 1,0 1 60,0-1 0,0 5-48,0 1 1,0-6 48,0-4 1,0-6-7,0 6 0,0-12 52,0 1 2,0-2 1,2-4 68,3-3 0,3-3-52,7-2 1,-1-7 33,1-3 1,0-3-47,-1-2 1,1-1 126,0-3 1,-5 2-107,-1-2 1,1-3 3,5 3 1,-5-2-78,-1 1 1,-5 9 72,1-4 1,-2 10-229,2 0 166,-4 3 0,6 4-71,-7 3 1,0 3 49,0 7 0,0 1-51,0 4 1,5-4 88,0 4 0,6-2 18,-1 1 1,8-4 110,2 0 1,4-2-85,-4-8 1,6-1 115,-2-4 0,4 0-32,1 0 0,-1-6 36,-3-4 0,-4-3-47,-6-2 0,-2 1 13,-3-1 0,1-5-22,-6 1 0,1-7-6,-1 1 0,-3-1-44,3 2 1,-4-3 105,-1 8-201,0-7 0,-1 9 69,-4-2 1,-3 9-211,-7 5 1,-1 3 62,-4 2 0,-1 7-161,-4 3 0,-1 3-17,7 2 314,-1 6 0,-1 2 0,-2 6 0</inkml:trace>
  <inkml:trace contextRef="#ctx0" brushRef="#br0" timeOffset="2789">2294 1779 7569,'14'0'0,"1"0"0,-5 2-314,0 3 219,-7-4 1,8 8 118,-6-5 40,0 5 1,-5 5-147,0 1 1,0 0 81,0-1 1,0 6-137,0 0 1,0 4 103,0-4 1,-2 4-101,-2-4 1,2 4 84,-3-4 1,3-1-32,2-4 1,0-5 52,0 0 0,7-7-4,3 2 1,3-3 163,1-2 0,1-5-99,0 0 0,4-12 116,1 3 1,1-11-21,-1 1 1,-4-4-66,4-1 0,1-1-4,-1 1 0,-1 4-90,-4 1 0,0 6 43,-1-2 0,-4 9-12,0 1 1,-5 7-90,5-2 1,-7 5 46,2 5 1,-2 8-121,2 6 1,-3 8 74,3-3 0,1-3 53,-1-1 1,1 1-11,-1-1 0,2-1 101,3-4 1,3-7-47,-3-3 0,8-3 106,1-2 0,1-2-30,-6-3 0,6-8-70,0-7 0,-2-1 18,-9 2 1,4 2 2,-3-2 0,-2 2-100,2 3 1,-5 1 89,5 3 1,-5-2-107,5 8 1,-5-1 13,4 5 1,-4 1 7,5 4 1,-7-2 2,2 7 1,3 0-7,2 5 1,-2 3 21,2-4 0,0 4 2,5-8 0,-1 2 65,1-3 0,0-2-57,-1-7 0,8 0 100,2 0 1,4 0-43,1 0 1,-1-2 9,-3-3 1,2 2 0,-2-7 0,1 2-30,-2-2 0,-2-3 70,-8 3 0,1 2-61,0-1 1,-5-1 10,-1-5 0,-4 0-4,5 1 0,-7-1 51,2 0 0,2 1-14,-2-1 0,1-5 8,-1 1 1,-3-1-83,3 5 1,-4 1 49,-1-1 1,-1 5-139,-4 0 0,-3 7 77,-7-2 0,-6 10-157,-4 5 1,-4 5 43,-6 4 1,4-1 128,-3 7 0,3-1 0,2 6 0</inkml:trace>
  <inkml:trace contextRef="#ctx0" brushRef="#br0" timeOffset="3058">3661 912 7569,'9'-20'-1197,"1"1"1134,0-1 0,-2 4 146,-3-4 1,2 9-4,-3-4-18,1 10-65,-5-1 0,-1 19-11,-4 6 1,2 12 69,-7 4-190,0 12 151,2-1 1,-5 13-99,3-1 95,-3 8 1,3 2-120,0 11 0,5-4 62,-4 3 0,5-9-169,-1-6 58,-3-9 0,7 4 0,-6-6 1</inkml:trace>
  <inkml:trace contextRef="#ctx0" brushRef="#br0" timeOffset="3266">3778 1794 7569,'28'-2'0,"-4"-3"0,4-3 46,-3-6 23,2-8 0,3 1 207,-1-3-294,7-11 78,2 11 0,1-7 214,0 6-808,-6 1 407,3 1 0,-8 7-264,-4 6 270,-3 6 1,-13 13-500,-3 15 620,-16 23 0,-12 20 0,-15 15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6T10:19:52.794"/>
    </inkml:context>
    <inkml:brush xml:id="br0">
      <inkml:brushProperty name="width" value="0.17143" units="cm"/>
      <inkml:brushProperty name="height" value="0.17143" units="cm"/>
      <inkml:brushProperty name="color" value="#66CC00"/>
    </inkml:brush>
    <inkml:brush xml:id="br1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6232 74 7569,'-11'4'-410,"-4"1"385,4 7 1,-10-11-105,6 4 1,0 2 26,1-2 145,-8 0 1,1 0 10,-3-1 1,-4 1-9,3-5 0,-1 0 38,2 0 1,-4 5-30,3 0 0,-2 0 20,-3-5 1,-6 0-69,-3 0 1,-8 5 53,-2 0 0,-7 0-53,2-5 0,-1 5 70,1 0-59,-3-1 16,11-4 1,-11 5-167,3 0 160,-3 0 0,-2-5-28,0 0 1,-1 0-15,-4 0 1,4 0 2,-4 0 0,10 0-5,5 0 1,2-1-43,-2-4 61,-3 3 0,-7-5-19,0 7 0,-5 0-1,1 0 1,-6 5 12,5 0 0,2 7 0,8-2 0,-3-2 2,3 1 1,-9 0-4,-6 0 1,-5 4 6,-4-3 1,5-2-4,-1 2 1,5-6 0,6 0 0,1 3 0,-7-2 0,4 0 0,-9-5 1,6 0-27,-6 0 0,7 0 23,8 0 0,6 0 0,-1 0 0,-5 0-2,-5 0 1,-4 5 9,4 0 0,-1-1-4,1-4 0,3 0 0,-2 0 1,9 5 11,5 0 1,-3 0 3,-2-5 1,1 5-9,-1 0 1,1 0-5,-6-5 1,0 0 9,0 0 1,2 5-10,3 0 0,7 0-6,3-5 1,1 4 19,-11 1 1,0 2 0,-4-2 1,-1-2-5,0 7 0,5-5-14,0 5 1,7-7 16,-2 2 0,3 1-10,2-1 1,3 5-20,-3-5 1,2 1 20,-12-1 1,6-1-63,-1 5 1,5-5 50,5 1 0,-3-4-2,2-1 1,4 0 32,2 0 0,3 0-46,2 0 1,6 0-191,3 0 191,-3 0 1,7-5 21,-3 0 1,2 0-17,2 5 1,1-1 2,-1-4 1,0 3-20,1-3 0,-1 4 6,0 1 1,5 0-18,1 0 4,-1-7-178,2 6 156,1-6-113,7 1 1,8 2 71,7-6 0,1 7 92,9-2 0,-7-3 0,3 0 0</inkml:trace>
  <inkml:trace contextRef="#ctx0" brushRef="#br0" timeOffset="969">74 309 6126,'8'0'-332,"0"0"366,-3 0 8,-4 0 32,13 0-65,-13 0 1,7 0 67,-3 0-50,-3 0 285,4 0-247,-12 6 147,-2-4-100,0 11 12,1-11-51,7 11-43,0-12 50,-7 6-1,6-1-8,-6 3-41,7 5 0,-1-4 62,-4 0-55,3 0 1,-4 4-2,6 1 1,0-5-21,0 0 1,0-1-67,0 6 26,0 0 47,0 6 1,-2-5-65,-3 4 0,3-4 56,-2-1 1,2 5-46,2-1 1,0 6 34,0-6 0,0 7-21,0-1 0,0-2 15,0 1 0,0-4-1,0 4 0,0-4 23,0 5 1,5-8-9,0 3 1,4-2-12,-4 2 0,2-4 3,-2 4 1,-4 1-11,4-2 1,-3 6 10,-2-5 1,5 4-18,0-4 1,0 6-12,-5-2 0,0-3-3,0-1 0,0 3 16,0 1 0,-2-1-4,-3 2 0,4-6-42,-4 6 1,-2-6 40,2 6 1,-1-5-28,1 4 1,3-4 20,-3 4 0,-1-6 22,1 2 0,0-2-4,5 1 1,0-2 6,0 2 0,0-2 14,0-3 0,-2 1-30,-3 0 0,4 1 5,-4 4 1,-2-4 3,2 4 0,-1-4-13,1-1 0,3-1 12,-3 1 1,-1 0-83,1-1 64,0 1 1,5 0 8,0-1 1,0-4-34,0 0 0,0-5 7,0 5-44,0-7 0,2 8 61,3-6 0,-4 2-181,4-2 156,-3-4 46,4 12 0,2-11 0,7 5 0</inkml:trace>
  <inkml:trace contextRef="#ctx0" brushRef="#br0" timeOffset="2701">132 1837 7569,'10'0'-1218,"0"0"1083,-7 0 0,10 0 202,-3 0-24,3 0 1,2 0-7,0 0 0,-6 0 40,1 0-28,0 0 1,5 0-14,-1 0 1,1 0-2,0 0 1,-5 0-8,-1 0 1,1 0 8,5 0 1,4 0-13,1 0 0,6 0 15,-1 0 0,2 0 3,3 0 0,-1 0-8,1 0 0,4 0 20,0 0 0,1 0-23,-6 0 0,-1 0 0,-4 0 0,2 5 21,-6 0 1,4 0-16,-4-5 1,5 0-2,-6 0 1,7 0 6,-1 0 0,-2 2-27,1 3 1,6-4 19,4 4 1,2-3-33,-2-2 0,-1 0 34,6 0 0,0 0 3,5 0 0,-1 0-5,-4 0 1,2 0-8,-7 0 0,5 0 39,-5 0 0,2 0-32,-1 0 0,2 0 9,7 0 0,0 0-3,1 0 1,-1-5-30,0 0 1,2 0 1,3 5 0,-4 0-4,4 0 0,-8 0-27,-2 0 1,0 0 39,6 0 1,-1 0-34,0 0 1,6 0 23,4 0 0,-1 0 14,0 0 1,0 0-18,1 0 0,-5 0 8,-10 0 0,3 0 3,-3 0 0,-1 0 3,1 0 1,2 0-23,8 0 1,-2 0 13,7 0 0,-1 0-19,0 0 0,3 0 17,-7 0 1,5-5 8,-5 0 1,0-1-10,-5 1 0,2 2-31,3-7 1,-2 5 32,7-5 0,-2 5 0,2-5 0,2 6-17,-7-6 0,-2 7 10,-8-2 1,2 1-10,-7-1 0,2 4 9,-1-4 0,-4 3-10,3 2 0,2 0 9,-2 0 0,7-1-9,-2-4 0,4 3 8,1-3 1,0 2-1,0-2 1,-5 3-21,0-2 1,-4-3 15,4 2 1,-5 0-13,5 5 0,0-5 11,6 0 0,-1 0 10,0 5 1,-2-1-12,-3-4 0,2 3 8,-6-3 1,4 4 6,-5 1 0,0 0 3,-4 0 1,-2 0-28,-4 0 0,4-5 15,-4 0 1,-1-2-20,2 3 0,-1 2 8,6-3 0,-1-2-3,0 3 1,2-6 6,4 5 1,-4-2-13,3 2 0,-3 4 7,-2-4 1,-1 3-2,-3 2 0,1 0 3,-7 0 0,1 0 0,-5 0 0,-1 0 0,1 0 0,0 0 0,0 0 0,-1 0-18,1 0 1,0 2 16,-1 3 0,1-4-1,0 4 1,-1-3-10,1-2 1,1 0 6,4 0 1,-4 0-10,4 0 1,-4 0 7,-1 0 0,0 0-9,-1 0 8,1 0 0,0-5-15,0 0-13,-1 0-3,1 5 6,0 0 1,-6-1 8,1-4-89,-7 3 76,4-4-57,-7 6 76,0-7-18,0 5 44,0-4-5,0-1 15,0 6 1,0-7-27,0 3 0,0 1 29,0-5-25,0 5 0,0-9 14,0 3 0,0 2-12,0-2 0,0 1 2,0-6 1,0 0 23,0 1 0,5-3 4,0-2 1,5 1-10,-6-7 1,1 6-13,-5-6 1,2 7 5,3-1 0,-3-3-2,2 3 1,-2-3 26,-2 3 0,0 3-9,0-4 1,0-1 1,0 1 0,0-6-11,0 1 0,0-1 3,0 2 1,5-9 18,0 4 0,1-4-15,-1 4 1,-3-1-35,3 1 1,-4 0 30,-1-1 0,0 1-44,0-1 0,0 1 13,0 0 1,0 4-4,0 1 1,-1 4 3,-4-5 0,3 7-4,-3-1 1,4-2 2,1 1 0,0-4 5,0 4 0,0-6-6,0 1 0,6-2 5,4-3 1,3 1-2,2-1 0,-5 1 1,-1 0 1,-5 4-5,1 1 1,1 6-23,-1-2-2,0 4-172,-5 1 154,0 0 1,0 5-79,0 1 0,-2 5-13,-3 0-710,4 2 561,-6-5 1,2-1 286,0-7 0,1 1 0,4-1 0</inkml:trace>
  <inkml:trace contextRef="#ctx0" brushRef="#br0" timeOffset="3685">4616 1558 6258,'0'8'508,"0"-1"-282,0-7-152,-7-7 0,5-1-13,-2-7 0,2 1 3,2-1 1,0-6 7,0-4 1,5-2 0,0-3 0,4-4-7,-4 0 1,7-7-11,-2 2 0,3-2 10,1 2 1,-1-2-25,-3 6 0,2-4 24,-7 5 0,4-5-111,-4 4 1,5 1 38,-5 5 1,0 1-10,-5 3 0,0-2 3,0 2 0,5-3-11,0-1 1,0 5-11,-5-1 1,0 2 37,0-1 0,4-4-14,1 3 1,5-1 6,-5 2 0,5-2 19,-5 6 0,5-4-13,-6 4 0,6-5 2,-5 6 0,0-1-35,-5 6 0,0-1 32,0 0 1,5 5-61,0 1 1,0 4 51,-5-5 1,0 5-73,0-5 50,0 7 15,0-10 8,0 5 1,0-7 1,0 0 1,5 1-8,0-1 1,1 5-2,-1 0-7,-3 0 1,4-4 9,-6-1 0,0 5-52,0 0 39,0 7-243,0-10 152,0 12 1,-1-6-55,-4 7 1,1 0 164,-5 0 0,-1 7 0,-5 1 0</inkml:trace>
  <inkml:trace contextRef="#ctx0" brushRef="#br0" timeOffset="4587">2881 1632 5758,'8'-8'0,"0"-1"0,-3 4 0,-3 4 0,6-11 0,-3 7 0,-3 1 311,4 4-280,-6 6 81,0-4 1,-1 4 20,-4-6-54,3 0 279,-4 0-156,6-6-161,0 4 1,0-11 47,0 3 1,0 2-32,0-2 1,0 0 4,0-4 1,4-6-29,1 1 1,5-8 21,-5 3 0,6-4-52,-1-1 1,-2-6 48,2 1 0,-2-2-31,2 2 1,2 3 15,-8-3 0,3-2-25,-2 1 0,-3-1 6,2 2 0,-2 3-3,-2-3 1,0-2-26,0 2 0,0-1 35,0 6 0,0-5-55,0-1 0,0-4 50,0 5 1,0 0-33,0 4 0,0-4 21,0 0 0,0-1-22,0 6 0,2 4 6,3 1 1,-2-1-3,7-4 1,-2 1-3,2 4 0,-2-2 11,-3 6 1,-2-6-31,7 1 1,-5 4 26,4 2 1,-5 1-97,1-2 1,-4 9 72,-1-4-170,0 3 0,0 3 60,0-1 1,-1 7-36,-4-2 1,-3 5-310,-7 5 478,0-4 0,0 19 0,1-4 0</inkml:trace>
  <inkml:trace contextRef="#ctx0" brushRef="#br0" timeOffset="5502">1529 1735 7569,'0'8'-926,"0"0"1001,0-3 83,0-4-83,0 6 43,-7-7-113,6-7 1,-6-1 42,7-6 0,5-1-4,0 0 0,1 0-19,-1 1 0,-1-3 27,5-2 0,-4 3-10,5-4 0,-7-1-2,2 1 0,2-4-35,-2 4 0,1-6 9,-1 1 0,-3-2-7,3-3 1,-2 1-47,2-1 0,-4-1 66,4-3 0,-3 3-45,-2-3 1,5-2 31,0 2 1,1-1 31,-1 6 1,-3-1-36,3 1 0,3 0 30,2-1 0,-2 1-4,2-1 0,-2 1 6,2 0 0,1-6-28,-6 1 0,5 1 2,-5 9 0,4-7-38,-4 6 0,2-4 45,-2 9 1,-4-4-64,4 4 0,-3 1 49,-2 4 1,0 0-82,0 1 1,0-1 61,0 0 1,0 5-20,0 1-7,-7-1 1,6-5-45,-4 0 73,3 1 0,2-1-16,0 0 1,0 5 59,0 1-66,0-1 26,0-5 1,0 5-14,0 1-57,0 5-54,0-9 102,0 12-134,0-6 0,0 1 0,0-3 0</inkml:trace>
  <inkml:trace contextRef="#ctx0" brushRef="#br1" timeOffset="19277">1073 941 6541,'-2'8'131,"-2"-3"0,0-2-75,-5 2 0,4 2 187,-5 2-200,0 4 1,-10-4 25,1 5 0,-1-1-88,6-3 1,-1 3 76,0-3 1,0-3-117,1-3 0,-1-2 103,0-2 0,6 0-111,-1 0 0,5 0 88,-5 0 1,7-2-43,-2-2 0,3-5 28,2-5 1,0-1-2,0 0 0,7 1 40,3-1 0,3 0-37,1 1 0,1-1 60,0 0 1,1 0-48,4 1 1,-4 4 46,4 0 1,-2 5-37,1-5 0,-3 7 19,4-2 1,-4 4 14,-1 1-33,0 6 0,-2 2-77,-3 7 0,-4 5 72,-6-1 0,-1 6-113,-4-6 1,-5 7 96,-10-1 0,2 3-103,-6 1 0,4 5 47,-4 1 0,4-1-25,-4-5 0,6 6 57,-2-1 1,4 0 0,1-4 1,2-1 9,3 0 0,-1-6-45,6-3 105,-7-4-68,11-1 1,-4-7 54,10-3-48,3-3 1,12-9-97,-1-3 0,7 1-20,-1-6 0,4 3-363,5-7 479,-3 2 0,12-4 0,-5-2 0</inkml:trace>
  <inkml:trace contextRef="#ctx0" brushRef="#br1" timeOffset="19938">2661 647 7569,'0'8'-7,"0"-1"0,-2-3 0,-1 3 36,-2 1 0,-7-5 68,3 2 0,-1 2-14,-5-2 0,4 6-80,-9-1 1,2-2 122,-2 2 1,-2 0-124,-8 4 1,6 1 49,-1 0 1,2 0-43,-1-1 1,1 1 53,3 0 0,4-1-128,-4 1 1,6 0-142,4-1 232,-3 1 0,6 0-52,-2 0 1,2-6 56,7 1-38,0-7 1,2 9 12,3-7 0,3 1-11,6-1 0,1-3 11,0 3 0,1 1-21,4-1 0,-4 2 35,4-2 0,-9 1-2,-1 4 0,-7 3-9,2-3 0,-3 3-2,-2 2 1,0-1-96,0 1 1,-7 0 89,-3-1 0,-8 6-181,-1 0 1,-2 1-111,1-2 1,2-2-416,-6 2 702,6-2 0,-10 4 0,5 2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6T10:19:04.624"/>
    </inkml:context>
    <inkml:brush xml:id="br0">
      <inkml:brushProperty name="width" value="0.17143" units="cm"/>
      <inkml:brushProperty name="height" value="0.17143" units="cm"/>
      <inkml:brushProperty name="color" value="#66CC00"/>
    </inkml:brush>
  </inkml:definitions>
  <inkml:trace contextRef="#ctx0" brushRef="#br0">89 706 7569,'9'-2'-625,"1"-3"626,0 4 1,0-11 84,0 7 1,-6-4-3,6 4 1,-5-5 5,5 5 0,-5-6-17,5 1 0,-2-5-11,2-4 0,3 1-6,-4-7 0,5 1 1,0-6 18,1 1 1,5-7-4,-1-3 0,2-4 34,-1-1 1,-9 5-33,4 0 0,-3 6-141,2-1 1,-6 8 84,-3 1 1,2 12-183,-2-2 52,0 4-108,-5 3 143,0 1 1,-5 20-15,0 7 1,-2-1 62,2 1 1,2 3-15,-7 1 0,7 3 10,-2-3 0,-1 4 12,1-4 0,-5 4-6,5 1 0,-5 1-3,5-1 0,-6 6-17,1-1 20,4 0 5,-7-4 1,6-6-17,-3 1 17,-3-7 1,10 1-7,-7-9 1,5 1-31,-5-6 42,7 0 0,-3-11 4,6-4 0,0-5 120,0-4-127,6-4 1,-3-2 79,7 1 0,0 1-68,5-2 0,-6-1 49,1 7 1,0-6-38,5 5 0,4 1 105,1 4 1,1 5-91,-1 1 0,-4 5 56,4-1 1,1 4-47,-1 1 0,-1 0 10,-4 0 1,0 1-7,-1 4-22,-6 3 0,4 7-55,-7 0 0,0 0 65,-5-1 1,-2 1-78,-3 0 0,2-2 61,-7-3 1,2 3-41,-2-4 0,-3 3 26,3-2 0,-3 1 1,-2-6 1,1 5-2,-1-5 0,5 0 2,0-5 1,6 0-86,-6 0 1,5 0 68,-5 0-112,7 0 79,-4 0 43,7 6 34,7 2 1,-1 7-40,4 0 0,-2 4 24,-3 1 0,-2-1-10,7-4 0,-5 0 17,5 0 1,-5-1-17,5 1-6,-1 6 1,4-4-147,-3 2-242,3-9 394,-4-4 0,12-6 0,2 0 0</inkml:trace>
  <inkml:trace contextRef="#ctx0" brushRef="#br0" timeOffset="309">1000 500 7569,'0'8'-842,"0"5"692,0-11 436,0 11 46,0-11-198,-7 4-71,-1 1 0,-7-6-28,1 4 1,4-3-177,0-2-74,0 6 134,-4-4 0,4 5-78,0-7 0,5 0 159,-5 0 0,7-7 0,-3-1 0</inkml:trace>
  <inkml:trace contextRef="#ctx0" brushRef="#br0" timeOffset="593">1015 338 7569,'8'0'-1079,"-2"0"622,-6 0 743,0-6-42,0 4-72,0-11 1,-1 12-98,-4-4 0,1 3 83,-5 2-122,-1 0 0,-5 0 28,0 0 0,1 2-5,-1 3 1,0-2-3,1 7 0,-1-7-92,0 2 0,1 1-295,-1-1 166,0 0 164,7-5 0,-5 7 0,5 1 0</inkml:trace>
  <inkml:trace contextRef="#ctx0" brushRef="#br0" timeOffset="1867">0 1470 7569,'9'0'-1069,"4"0"1294,-12 0-105,12-6 1,-6 3-73,3-7 193,3 0-195,-12-5 1,12 1 6,-3-1-12,3 0 1,2 0 28,0 1 1,-1-1-12,1 0 1,-4 1-30,4-1 1,-3 0 31,7 1 1,-2-1-87,-3 0 1,1 0 68,0 1 0,1 6-47,4 3 0,-2-2-7,6 2 1,-6 0-13,2 5 0,-4 2 17,-1 3 0,-2 3-10,-4 7 1,-2-1-12,-7 1 0,0 6 28,0 4 0,-2 1-63,-3-2 0,-3 4 58,-6-3 1,1 1-98,3-2 1,-3-2 17,3-8 0,-3 1-166,-2 0-165,0-1 412,1-5 0,-1 4 0,0-5 0</inkml:trace>
  <inkml:trace contextRef="#ctx0" brushRef="#br0" timeOffset="2251">1044 1265 6611,'-7'8'-484,"4"-2"689,-7-6 1,1 5-58,-6 0 0,0 0 8,0-5 1,1 5-104,-1 0 0,0 0-13,1-5 0,-1 0-21,0 0 1,1 0-65,-1 0 1,5 0-133,0 0 1,1 0-34,-6 0 210,7 0 0,-5-7 0,4-1 0</inkml:trace>
  <inkml:trace contextRef="#ctx0" brushRef="#br0" timeOffset="2478">1029 1015 7569,'0'9'0,"0"1"0,-5-5-44,0 5 93,1-7 96,-3 4 0,-1-7-155,-7 0 1,5 0-160,1 0 118,-1 0 1,-5 0-186,0 0 1,1 0 126,-1 0 1,0 0-130,1 0 238,-1 0 0,0 0 0,1 0 0</inkml:trace>
  <inkml:trace contextRef="#ctx0" brushRef="#br0" timeOffset="87194">1473 74 7427,'-14'0'62,"-1"0"0,5 2-26,0 2 1,0-2 43,-4 3 1,4 3-119,0 2 0,2-2 50,-2 2 0,-1 1 0,6 9 0,-5-4-50,5 4 0,-5 1 71,5-1 0,1 4-71,4-4 1,0-1 58,0-4 0,0 0-28,0-1 0,1 1 37,4 0 0,5-7 3,9-3 1,-2-3 26,2-2 0,3 0-42,-3 0 1,2-9 110,-1-5 0,-4-3-89,4-7 0,-4-1 66,-1-4 1,0 0-53,-1-1 1,-4 6 37,0-1 1,-5 1-55,5-6 0,-7 7 0,2 4 0,-4 2-127,-1 3 1,-6 1 82,-4 3 0,2 3-82,-2 7 0,0 0 60,-4 0 1,-6 2-323,0 3 0,-1 3 6,2 7 344,2-1 0,-10 8 0,4 1 0</inkml:trace>
  <inkml:trace contextRef="#ctx0" brushRef="#br0" timeOffset="87853">1503 956 7255,'-15'0'-527,"2"1"582,3 4 0,-3-3 9,3 3 0,2 3-7,-2 2 0,0-2-18,-4 2 1,4-2-11,0 2 1,5 3-49,-5-3 0,7 3 24,-2 1 0,-1 1-3,1 0 1,0 4-51,5 1 0,0 6 65,0-1 1,2-2-48,2 1 0,0-6 36,6 2 0,1 1-13,9-2 0,-4-4 10,3-5 0,3-7 50,-3 2 1,3-3-7,-3-2 0,-1-12 89,7-2 1,-6-6-6,6 0 0,-7 2-87,1-6 1,2-1 121,-1-4 0,0-2-102,-6-3 1,-1 3 69,-3-4 0,2 9-50,-7 2 1,-1 6-55,-4-2 0,-1 4 14,-4 1 0,-3 7-87,-7 3 1,0-1-113,1 1 0,-8 1 63,-2 9 0,1 3-300,-1 7 1,4 0 37,-5 0 354,8 6 0,-11 2 0,5 6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6T10:20:17.890"/>
    </inkml:context>
    <inkml:brush xml:id="br0">
      <inkml:brushProperty name="width" value="0.17143" units="cm"/>
      <inkml:brushProperty name="height" value="0.17143" units="cm"/>
      <inkml:brushProperty name="color" value="#66CC00"/>
    </inkml:brush>
  </inkml:definitions>
  <inkml:trace contextRef="#ctx0" brushRef="#br0">941 441 7569,'0'10'-318,"0"0"-40,0-7 1,-2 5 422,-3-3 1,-3-2-24,-7 7 1,4-7-67,-4 2 1,4 2 57,-9-2 1,4 0-73,1-5 0,-1 4 67,-4 1 0,4 0-315,-4-5 100,4 0 186,1 0 0,1 0 0,-1 0 0</inkml:trace>
  <inkml:trace contextRef="#ctx0" brushRef="#br0" timeOffset="270">1029 250 6145,'-8'0'692,"-5"0"-504,3 0-152,-3 0 0,-2 0-95,0 0 0,1 0 101,-1 0 1,5 0-169,0 0 0,1 0 56,-6 0 0,0 0-143,1 0 213,5 0 0,-4 0 0,5 0 0</inkml:trace>
  <inkml:trace contextRef="#ctx0" brushRef="#br0" timeOffset="6390">2749 573 6795,'0'8'-29,"0"-1"126,0-7 0,-7 0 101,-3 0-133,4 0 1,-7 0 12,3 0 0,-3 2-12,-2 3 0,1-4-97,-1 4 0,0 2 76,0-3 0,1 1-184,-1-5 0,0 5 61,1 0 1,4 0-493,0-5 570,0 0 0,-4 0 0,-1 0 0</inkml:trace>
  <inkml:trace contextRef="#ctx0" brushRef="#br0" timeOffset="6679">2837 294 6946,'-8'0'-450,"-5"0"505,5 7 1,-2-4 74,0 7 67,0-7-135,-5 3 1,1 1 141,-1 3-132,0-4 1,1 6-20,-1-7 0,0 4-9,1-4 1,-1 5-120,0-5 0,5 2 30,1-3-174,-1-2 219,-5 5 0,0-7 0,1 0 0</inkml:trace>
  <inkml:trace contextRef="#ctx0" brushRef="#br0" timeOffset="23239">3087 603 7200,'10'0'-124,"-1"0"0,-4-2 323,5-3 0,-2-3 452,2-7-372,3-6 1,-11 0-146,3-4 0,1-2-185,-1 2 1,0-4-199,-5-6 0,0 4 113,0-3 136,0 3 0,0-5 0,0-1 0</inkml:trace>
  <inkml:trace contextRef="#ctx0" brushRef="#br0" timeOffset="31528">1470 74 7569,'0'8'-469,"0"5"909,0-12-357,-7 6 0,4-7 72,-7 0-81,7 0 1,-5 2-8,3 2 0,2-2 23,-7 3 0,7-2 9,-2 2 0,-3-3-11,-2 3 1,2 3-32,-2 2 0,5-2-18,-5 2 1,2-1-3,-2 6 0,-1 0-68,6 0 0,-5-1 53,5 1 0,-5 0-42,5-1 1,-4 1 57,4 0 1,-2 4-120,2 1 0,4 0 99,-4-6-62,-3 1 0,6 0 41,-3-1 0,3 1-4,2 0 1,0-5 17,0-1 0,0-4-9,0 5 1,0-5-8,0 5 13,0-7-7,0 10 3,7-5 0,-4 2 26,7 0 0,-5-7-19,5 2 0,-7-2 13,2 2 61,3-3-74,0 4 0,7-6 68,0 0 1,-6 0-58,1 0 0,0 0 42,5 0 1,-1 0-37,1 0 0,0-1 39,0-4 0,-6 3-12,1-3 1,0 2-3,5-2 1,-1 3 13,1-2 0,0-3 23,-1 2-56,1-6 1,0 4 14,0-3 1,-6-3-18,1 3 0,0-1 14,5 1 0,-6-3-15,1 3 0,-2-3 10,2-1 1,3-1 1,-3 0 0,-2-1 13,2-4 0,-5 4-16,5-4 0,-5 6 5,4 4 1,-5-3-2,1 3 0,-2-1-72,2 1 1,-4-3 67,4 3 1,-3 2-70,-2-2 0,0 5 20,0-5 1,0 5-5,0-4 1,0 4-8,0-5 34,0 0-14,0-5 2,0 1 45,0-1 0,0 5-38,0 0 0,0 5 109,0-4-116,0 5 0,-2-7 3,-3 6 0,4-1-42,-4 1 66,3 3-39,2-11 24,0 11-56,-6-11 36,4 12 42,-11-6 1,10 7-30,-7 0 0,5 0 3,-5 0 1,5 0-21,-4 0 26,-1 0-56,-5 0 51,0 0-23,1 0 11,-1 0 0,7 0 0,0 0-53,3 0 1,3 2 43,-3 3 0,2-4-3,-2 4 1,2-3-4,-7-2 0,5 5 5,-5 0 1,5 1-11,-4-1 1,4-2 7,-5 7 1,5-7-96,-5 2 91,0 3 0,-3-4-103,3 5-14,-3-5-29,5 9 1,-2-12-64,1 4 0,4 2 45,-5-2 1,5 1-267,-5-1 0,5-2 140,-4 7 0,-1-5 307,-5 5 0,0-7 0,1 4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6T10:21:01.276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1235 823 7569,'0'10'-513,"0"0"-491,0-7 1108,0 4 1,5-9 33,0-3 0,0-3-79,-5-7 1,5-1 39,0-4 0,1 2-69,-1-6 0,-1-1 13,5-4 1,-5 5-44,1-1 0,1 1 59,-1-6 1,6 2-176,-1 4 1,-2-2 41,2 6 0,-7 1-131,2 4 1,2 0 204,-2 0 0,6 1 0,-3-1 0</inkml:trace>
  <inkml:trace contextRef="#ctx0" brushRef="#br0" timeOffset="249">1529 515 7569,'5'9'0,"0"1"-173,0-6 179,-5 9 1,-2-12-173,-2 4 132,-5-3 1,-10 3-33,-1 0 1,-4-1 107,4-4 1,-6 5-88,1 0 1,3 0 62,-3-5 1,1 0-71,-6 0 1,7 0 63,4 0 0,-4 0-337,-2 0 325,4 0 0,-7-6 0,6-3 0</inkml:trace>
  <inkml:trace contextRef="#ctx0" brushRef="#br0" timeOffset="668">1882 794 6848,'7'-21'180,"-6"4"0,8-12-123,-5 0 1,0-2-2,5-9 0,-4 1-90,5-5 0,-5 3 62,5-3 1,-2 7-485,2-12 456,3 6 0,2-14 0,7 5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6T10:20:59.61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2131 484 7179,'-1'10'-316,"-4"0"1,-3-7 531,-7 2 1,0-4-165,1-1 17,-8 0 0,4 0 0,-6 0-79,-2 0 0,-4 0-113,-4 0 101,3 0 0,-6 0-9,2 0 0,4 0-136,-3 0 0,3 0 100,1 0 0,6 0 67,-1 0 0,7 0 0,-3 0 0</inkml:trace>
  <inkml:trace contextRef="#ctx0" brushRef="#br0" timeOffset="327">1632 734 7569,'-9'6'-652,"3"-4"0,-1 5 749,-2-7 1,-4 0 161,-2 0-209,7-7 1,-5 4-1,3-7 19,-3-1 0,0-2-31,3-2 1,-2-1-31,8-4 21,-8 4 0,9-7-25,-7 3 0,7 4 7,-2-4 0,3-1 0,2 0-126,0-2 38,7 5 0,1-8-89,7 6 1,1-1 45,4 1 1,4 2 119,10-6 0,4 6 0,6-3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6T10:20:57.39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926 397 6170,'0'8'175,"0"-1"1,0-6 0,-1 3-159,-4 1 25,-3-1 0,-7-4 2,0 0 1,-1 5 0,-4 0 0,-1 0-72,-3-5 1,-9 5 72,4 0 0,-11 0-104,1-5 1,-3 5 33,-2 0 1,-12 0-13,-3-5 0,-3 4 14,3 1 0,2 0-12,3-5 1,4-1-48,6-4 1,6 1-1,5-5 81,7-3 0,5-1 0,6-2 0</inkml:trace>
  <inkml:trace contextRef="#ctx0" brushRef="#br0" timeOffset="334">971 177 7569,'14'-9'-1413,"-6"3"1135,5-1 407,-11 6 1,3-7 20,-10 3-70,-3 3 1,-8-5 3,-4 7 1,0 0-4,-9 0 0,1 0 9,-11 0 0,1 5-26,-1 0 0,-3 2 10,3-2 1,-4-4-61,-1 4 0,2 2 2,2-2 0,-2 0-109,3-5 0,-2 0 80,2 0 1,4 0-243,11 0 0,-2 0-72,6 0 327,7 0 0,0-7 0,5-1 0</inkml:trace>
  <inkml:trace contextRef="#ctx0" brushRef="#br0" timeOffset="807">853 471 6363,'-8'9'353,"3"1"-145,3-7-46,2 4-162,0-1 1,2-4 64,3 3 1,3-8-81,7-2 0,4-5 85,1 5 1,6-6-87,-2 1 62,11-3 1,2-2-80,7 0 89,-6 1-38,-2-1 1,0 0 7,3 1 1,-3-4-13,-2 3 0,-3-6 0,-1 11 1,-6-6 14,1 6 1,-7 2 18,1-2-56,-9 0 0,-3 0 54,-7 0-52,-7 7 1,-3-8-1,-9 6-184,-6 2 197,-3 1 1,-1-3 0,0-1-42,-1-3 1,2 0-97,4-6 0,1-5-184,3 1 1,6-7 313,-1 1 0,0-9 0,7-4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6T10:21:09.507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500 190 7225,'0'-15'-364,"0"0"441,0 1 0,0 4-153,0 0 128,0 7 0,-6-4-12,-4 7 0,-5 5-82,-4 0 79,2 6 1,-9-1-38,7 10 0,-7-4-10,1 4 1,-3 1-7,-1-1 1,0 6 36,-1-2 0,1 4-92,-1 1 0,6 1 37,-1-1 0,7 1-58,-1-1 1,2 0 46,3 1 1,1-6-10,3 1 1,-2-6 16,8 6 1,-1-7-3,5 1 1,0-2-50,0-3 59,0 1 1,8-5 3,6 0 0,1-5 0,5 4 0,1-5 15,-1 1 1,6-4 7,-2-1 0,4 0 112,1 0-136,1-6 15,6-2 1,-4-7 141,8 0 1,-6-6-45,5-4 1,-8-2 27,-1-3 1,-1-4-41,-5 0 1,4-7 7,2 2 0,1-4 0,3-1 1,-3 2 3,3 2 0,-8 0 111,-1 5-138,-14 1 0,7 5-28,-13-1 1,0 7-86,-5 4 1,-2 2-38,-2 3 1,-6-1 78,-10 0 1,-4 7-155,-11 3 1,-2 5 37,-7 5 0,0 5-386,-1 10 513,-5 2 0,4 8 0,-4-1 0</inkml:trace>
  <inkml:trace contextRef="#ctx0" brushRef="#br0" timeOffset="365">633 601 7054,'-10'0'-166,"0"0"283,7-6 0,-10 2-26,3-5 1,-3-1 19,-2-5 1,-4 0-140,-1 1 0,-1-3 57,1-2 0,4 3-219,-4-4 1,-1-3 189,1-1 0,-6-11 0,3-2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6T10:21:27.150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603 427 7569,'-22'5'0,"-2"0"-149,-4 0 0,-1-5-163,-1 0 0,1 0 200,0 0 0,-1 0 109,1 0 0,-1 0-134,1 0 61,0 0 1,-1 0-49,1 0 1,-1 0 14,1 0 109,0 0 0,-7 6 0,-2 2 0</inkml:trace>
  <inkml:trace contextRef="#ctx0" brushRef="#br0" timeOffset="383">764 59 6911,'0'9'21,"-6"-3"76,-4-6 1,-3 2-16,-2 3 1,-1-4-39,-4 4 1,-4-2 48,-10 2 0,-4-1-87,-6 5 0,1-5 79,4 1 1,-3-2-109,3 2 0,1-4 87,-1 4 1,0-3-103,-5-2 0,4 0-1,1 0 1,8 0-78,2 0 1,1 0-189,8 0 238,1 0 0,11-2 66,3-3 0,3-3 0,2-7 0</inkml:trace>
  <inkml:trace contextRef="#ctx0" brushRef="#br0" timeOffset="974">735 603 7569,'-8'8'-813,"-5"5"610,11-11 335,-4 5 501,6-7 1,4-2-544,1-3 1,7 2-5,-2-7 1,3 5-21,1-5 1,8 5-17,2-4 1,4-1 31,1-5 0,1 0-26,-1 1 0,2-3 20,3-2 1,4 2-68,6-2 0,10-2 58,0 1 1,5 0-34,-10 6 0,-5-3 2,-5-2 1,-8 2-1,-2-2 0,-1 3-20,-8 1 1,-6 2 85,-4 3-108,-7-3 1,2 6 46,-10-2 0,-4-3-1,-11 7 1,-3-5-4,-6 6 1,-1-6-53,1 5 0,-5-5 5,-1 5 0,1-5-4,5 5 0,-1-6-173,1 1 1,1-1 62,4 1 1,2-3-410,8 3 1,4-3 37,0-2 495,7 1 0,-4-8 0,7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6T10:21:34.345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236 177 7569,'0'-8'-582,"6"1"0,-4 5 463,3-2 354,3 2 0,-5-5 46,7 7-31,-7 0 175,4 0-380,-7 7 0,0 3 56,0 9 0,-5-2-96,0 2 0,-5 4 85,5 2 1,-5 2-108,5 3 1,-4-1 43,4 1 0,-5-1-53,5 0 1,-1-1 42,1-3 1,3 1-89,-3-7 0,3 1-79,2-5 1,0-1 96,0 1 0,0-5-378,0 0 270,0-7 0,5 2-128,0-10 1,5-3 55,-5-7 0,5 0 233,-5 1 0,6-8 0,-3 0 0</inkml:trace>
  <inkml:trace contextRef="#ctx0" brushRef="#br0" timeOffset="215">368 368 7197,'0'10'89,"0"-1"1,1-5 241,4 1-175,-3 3 0,-2-7 24,-10 4 1,-3-3-149,-2-2 0,-1 0 31,-3 0 1,1 0-75,-7 0 0,7 0-82,-2 0 0,-1 0 77,2 0 0,-3 0-277,3 0 0,2 0 126,-2 0 0,1 0-111,-2 0 0,4 0 278,-4 0 0,4 6 0,1 3 0</inkml:trace>
  <inkml:trace contextRef="#ctx0" brushRef="#br0" timeOffset="642">765 559 7569,'6'8'-777,"-4"-1"980,4-7-75,-6 0 0,5-2 4,0-3 1,0-3 14,-5-7 0,2-6-12,3-3 0,-4-1-5,4-4 0,3 1-190,2-11 148,-3-1 1,4-4-317,-6 0 1,5 0 139,-5 0 0,0 2 88,-5 2 0,6-2 0,2 4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6T10:21:32.645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1780 338 7569,'6'15'0,"-4"-5"-259,3-1-44,-4-5 0,-2 7 282,-4-6 1,1 2 267,-5-3 0,-1-2-84,-5 3-115,-6 3 0,3-5 28,-7 7 1,6-6-15,-6 0 1,-1 3-115,-8-2 0,1 5 104,-6-5 1,6 1-180,-1-1 0,-2-3 51,2 3 0,1-4-235,9-1 0,-4 0 6,3 0 305,4 0 0,0 7 0,6 1 0</inkml:trace>
  <inkml:trace contextRef="#ctx0" brushRef="#br0" timeOffset="349">1353 632 7569,'-6'8'0,"2"4"-244,-5-7 233,-1 6 1,-5-9-124,0 3 127,1 3 0,-6-7 119,1 4 0,-3-3 30,3-2 1,2-2-7,-2-3 0,4 2-8,5-7 0,-3-1-9,3-9 1,4 4-36,1-4 0,3-2-9,2-3 1,0-4-82,0-6 1,9 3 62,5-8 1,3 1-168,7-5 0,2 0 65,9 0 0,-4 5-309,3 0 0,2 6 148,-2-1 1,5 4 205,-4 6 0,12-4 0,-1 5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9T11:01:50.106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1352 59 7569,'-8'0'-826,"2"0"0,1-2 757,0-2 65,0 2 0,5-6 10,0 3 11,-7 3-10,6-4-8,-6 6 30,7 0 29,13 0 7,-9 0 46,15 0-77,-17 0 58,4 0-75,-6 6 1,-6-4-2,-4 3 1,-3-4 11,-2-1 0,-1 0 0,-4 0 0,2 0 23,-6 0 1,-1 0 1,-4 0 1,-7 0 32,-3 0 0,-4 0-49,-1 0 0,-6 0-37,-4 0 1,1 0 33,0 0 0,5-1-4,-1-4 1,3 3 24,2-3 0,5 4 0,0 1 0,1 0-40,-1 0 1,-3 0 13,3 0 1,-2 0-64,2 0 0,-2 0 64,6 0 0,3 0-84,7 0 1,-1 0 45,7 0 0,-1 0-31,5 0 67,7 0-5,2 0 74,6 0-90,13 0 1,3 0-2,13 0 0,2 0 9,4 0 1,7 0-66,7 0 0,7 0 65,-2 0 1,-2 0-96,2 0 0,-5 0 58,5 0 1,-1-2-12,6-3 1,2 3 33,2-2 1,-2 2-19,3 2 0,-6 0-6,-4 0 0,-5 0 9,-10 0 0,-3 0 18,-6 0 0,-6 0-4,1 0 0,-12 2 4,2 2 44,-11-2 5,3 5 63,-27-7 0,2 0-106,-16 0 1,-3-5 121,-3 0 0,-9 0-100,-5 5 0,-9-5 70,-6 0 1,-1 0-55,1 5 1,6 0-6,9 0 0,0 0-48,10 0 0,-4 0-2,9 0 0,2 0-9,-3 0 1,8 5-10,-3 0 0,4 0-39,2-5 0,5 5 63,-1 0 1,7 0-60,-2-5 1,4 0-41,1 0 46,1 6 1,1-3-62,3 7 49,3-6 0,14 2-24,3-6 0,9 0 44,6 0 0,11 0 47,8 0 0,6 0-47,9 0 0,0 0 122,0 0 0,6 0-55,4 0 1,6 0-215,8 0 0,-1 2 205,6 3 1,-8-2 3,-11 7 0,1-5-49,-6 4 1,-2 0 31,-8 0 0,-1-1 7,-9-3 1,-4-3-3,-16 3 42,-3 3-23,-12-6 0,-18 4 232,-15-6 1,-14 0-217,-16 0 1,1 0 6,-11 0 1,-3 0-26,-2 0 0,-14 0-129,-5 0 0,-2 0 70,7 0 1,4-5 56,11 0 0,-3 1-96,8 4 0,-6 4-74,5 1 1,2 5-244,9-5 394,-5 6 0,14 1 0,-3 6 0,1-3 0,-4-2 0,-6-4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6T10:21:12.831"/>
    </inkml:context>
    <inkml:brush xml:id="br0">
      <inkml:brushProperty name="width" value="0.17143" units="cm"/>
      <inkml:brushProperty name="height" value="0.17143" units="cm"/>
      <inkml:brushProperty name="color" value="#66CC00"/>
    </inkml:brush>
    <inkml:brush xml:id="br1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5704 88 7569,'-25'5'-712,"1"0"489,-1 0 1,1-3 131,-1 2 0,-1-2 231,-8 3 0,3 2-85,-4-3 1,4 6 1,2-5 0,-2 7 100,-3-3-112,3-2 0,-12 6-4,4-3 0,-5 3 0,-5 2 0,-3-2-19,-7-4 1,0 4 27,0-3 0,5 2-41,0-2 0,7 3 39,-2-4 1,2 0-88,-2 0 0,-8 0 46,-7 0 0,-6 4-4,1-3 0,4-2 22,1 2 1,4-2-5,1 2 1,3 2-31,-3-8 1,7 6 24,-12-5 1,7 5-30,-6-5 0,2 1 30,2-1 0,5-1-22,1 5 0,5-5 1,-1 1 1,2-2-5,-2 2 0,-5-2-6,-10 7 0,-3-5 14,-6 4 1,6-5-7,3 1 1,9 1 4,1-1 1,0 5-2,-5-5 1,-5 1 1,1-1 0,-1-3 0,5 3 0,0-2-24,1 2 1,5-3-3,4 2 0,-1-2 24,1-2 1,0 0-6,5 0 0,-2 0 12,-3 0 0,-3 0-13,-7 0 0,0 0 16,0 0 0,7 0-14,3 0 1,-3 2 7,-2 3 1,1-4-4,0 4 0,-1-3 5,-5-2 1,0 0-7,0 0 1,7 0-2,3 0 1,5 0-4,5 0 1,4-5 3,11 0 0,-2-5-40,6 5 0,-1-5 36,1 6 0,2-6-30,-6 5 1,4 0 20,-4 5 0,-1 0-1,-4 0 1,0 0-5,-1 0 0,1 0-1,-1 0 0,1 0 10,0 0 0,-1 0-3,1 0 0,6 0-30,3 0 1,-1 0 9,1 0-18,1 0 1,4 0 2,0 0 1,6 0-53,-1 0-199,7 0 131,-4 0 169,7-7 0,7-1 0,1-6 0</inkml:trace>
  <inkml:trace contextRef="#ctx0" brushRef="#br0" timeOffset="686">250 500 7181,'-8'8'-845,"2"5"895,6-5 0,-5 2-9,0 0 1,0-5-19,5 5 54,0-7-36,-7 10 1,6-5-5,-4 7 1,-2-5-26,2-1 0,-4 1 32,4 5 0,-5-5-54,5-1 1,-2 1 47,3 5 0,0 0-34,-6-1 1,6 1 22,-6 0 0,7 4-76,-2 1 0,-2 4 42,2-4 0,-5 6-9,5-1 1,-1 1-25,1-2 0,3 4 39,-2-3 1,2-3-9,2 3 1,-5-2 4,0 1 1,-1 2-50,1-6 0,3 4 13,-3-4 0,-1 5-7,1-6 0,-5 6 23,5-6 1,-2 1-4,3-5 0,2-1-32,-3 1 1,3 0 28,2-1 0,0-4-74,0 0 1,2-2 35,3 2 68,3-4 0,7 1 0,-1 1 0</inkml:trace>
  <inkml:trace contextRef="#ctx0" brushRef="#br0" timeOffset="1460">0 1558 7569,'12'0'-859,"3"0"590,-4 0 1,12 0 144,-4 0 0,-1-1 243,7-4 0,-6 3-24,6-3-68,-7 3 0,10 2 16,-4 0 0,-1 0 4,2 0 0,-1 0-5,5 0 1,1 0-4,-1 0 1,7 0-30,3 0 1,4 0 32,1 0 1,2 0 0,3 0 0,-4 0-13,4 0 1,-4 5 0,-6 0 1,3 0-23,-3-5 0,4 2 26,1 3 1,2-4-74,3 4 0,-4 2 63,4-2 0,2 1-48,-2-1 1,0-3 36,-5 3 0,0-2-30,0 2 1,2-4 20,3 4 1,3-3-3,7-2 0,5 5 20,-1 0 0,8 0 4,-3-5 1,-2 0 11,-3 0 0,-1 0-25,2 0 1,3 0 31,7 0 0,-1 0-25,1 0 1,-3 0-14,-2 0 0,-5-2-5,-10-3 1,-2 4-8,-3-4 0,-2 3-22,7 2 0,-5 0 36,5 0 0,0 0-29,5 0 0,-5 0 20,-1 0 1,-7 0 2,-2 0 1,2 0-7,-2 0 1,0 0 5,5 0 0,-3 0-5,-2 0 1,5 0-1,0 0 1,5 0-4,-5 0 1,5 0 4,-5 0 1,0 0-10,-5 0 0,0 0 8,0 0 0,0 0-58,0 0 0,0 0 52,1 0 1,-6 0-55,0 0 1,-5 0 12,5 0 0,-6-2-74,1-3 1,1 4 30,-6-4 1,4-2 43,-9 2 0,-3-6-22,-1 1 0,1 2 11,-1-2 1,-1 0-37,-4-4 1,0-1 35,0 0 1,-1 1-23,1-1 0,5 5 78,-1 0 0,7 1 0,-1-6 0,3 0 0,1 0 0</inkml:trace>
  <inkml:trace contextRef="#ctx0" brushRef="#br0" timeOffset="2420">5807 0 7569,'-9'10'-865,"4"0"325,-3-7 568,7 10 49,-6-11-69,7 11 1,0-10 75,0 7-65,-6-7 0,4 5 24,-3-3 0,-1-2-14,1 7 1,-2-7 6,2 2 1,2 2 87,-7-2-15,7 6-53,-10-3 1,6 7-3,-3 0 0,-1-5-10,6-1 1,-1-4 36,1 5-28,3 0 0,-9 5-69,6-1 1,0 1 56,5 0 0,-5 4-77,0 1 1,-5 6 50,5-2 0,-4 1-9,4 4 1,-5-2-46,5 7 1,-5-2 47,5 3 1,-5-4-34,6 3 1,-1-3 26,5-1 0,0-1-14,0 0 1,0-1 10,0-3 0,0 2-25,0-2 1,0 3 5,0 1 1,0 0-3,0 1 0,0-1 10,0 1 1,-7-1-3,-3 0 0,2 6-15,-2-1 1,1 5 13,-6-5 1,2 1 11,3-6 1,-3-1-13,3-4 0,2 3 14,-2-8 0,7 1 0,-2-6 0,-2 1 1,3 0 1,-1-5 8,5-1 0,0-4-20,0 5 16,0-7-10,0 11 16,0-13-10,0 6 15,0-1 0,1-4 16,4 3 7,-3-4 2,4-1-40,-19 0 0,10 0 61,-10 0-55,6 0-1,6 0 56,-6 0-48,1-6 89,4 4-91,-11-4 1,10 6 13,-7 0 1,5-2 2,-5-3 1,5 4 1,-4-4 0,4 3-1,-5 2 0,0 0-6,-5 0-3,7 0 0,-7 0-5,1 0 0,-3 0 7,-7 0 0,-1 0-13,-4 0 0,0 5 10,-1 0 1,-4 0-15,0-5 0,-6 1 14,6 4 0,-5-3-34,5 3 0,-6-2 19,6 2 1,-2-3-3,2 2 1,3 0 8,-3 1-138,-4-4 126,1 12-30,-8-11 0,1 6-72,0-3 1,-5-3 29,0 3 1,0-4-132,5-1 1,7 0 56,2 0 1,6-1 144,4-4 0,-2-4 0,4-5 0</inkml:trace>
  <inkml:trace contextRef="#ctx0" brushRef="#br0" timeOffset="3242">4131 1529 7569,'-8'0'-1225,"1"0"1250,7 0 5,0-7 1,0 4 82,0-7 0,2 5-60,3-5 1,-2 6 51,7-6 1,-7 0-49,2-5 0,-2 1 21,2-1 1,-3 0-10,3 0 0,-2-4-22,2-1 1,-2-6-2,7 2 0,0-11-14,4-4 0,1-3-42,0-2 0,4 0 61,1-1 1,0-4-100,-6 0 0,1 5 84,0 5 1,-2 6-89,-4-1 1,0 3 71,-4 2 0,-4-1-35,4 1 1,-3 6-30,-2 3 0,0-1-64,0 2 7,0-1 0,0 5 48,0 1 0,0 4-126,0 0-24,0 0-6,0 2-219,0-5 321,0 5 107,0-7 0,6 0 0,2 1 0</inkml:trace>
  <inkml:trace contextRef="#ctx0" brushRef="#br0" timeOffset="4000">2690 1455 6427,'0'-8'-60,"0"-5"97,0 3 0,5-3 16,0-2 0,7-1-10,-3-3 1,3-4 4,-2-7 0,3 4-10,-4-3 1,5 1 11,0-11 0,-4 1-30,0-1 1,-5 1-9,5 4 1,-7 2-6,2-8 0,-2 8-10,2-3 1,-4 3-6,4-3 1,-1 6-31,1 0 0,-4-1 52,4 6 0,-3-2-119,-2 1 0,5-1 103,0 6 1,-1 1-78,-4 4 1,0 0-54,0 1-47,0-1 0,0 0 179,0 1 0,7-1 0,1 0 0</inkml:trace>
  <inkml:trace contextRef="#ctx0" brushRef="#br0" timeOffset="5144">1426 1382 7569,'-10'0'0,"1"0"-765,5 0 305,-2 0 201,-1 0 409,6 0-99,-6 0 1,1 0-24,4 0 1,-5-2 31,7-3 0,0 2-16,0-7 0,0 0 26,0-4-36,0-1 1,0 0 24,0 1-51,0-1 22,0-6 0,5 3 40,0-7-125,0 7 81,-5-10 1,0 6-107,0-8 102,7 7 1,-6-4-24,4 2 0,3-3 18,2-1 1,-2 0-40,2-1 1,0 1 30,5-1 1,-6 1-24,1 0 1,-2-6 18,2 1 0,2 1-17,-8 9 1,6-4-10,-5 3 0,0-1 0,-5 2 0,2 1-107,3 3 1,-4 4 74,4-4 0,-3 9 53,-2 1 0,6 0 0,2-4 0</inkml:trace>
  <inkml:trace contextRef="#ctx0" brushRef="#br1" timeOffset="32153">882 794 6869,'0'10'-566,"0"-1"769,0-5-119,0 9 1,0-10 260,0 7-463,0-7 208,0 4-129,-6-1 1,-1-3 90,-3 7 1,-1-5-72,6 5 1,-6-5 56,1 5 0,-3-5-57,-2 4 1,0-5 38,1 0 1,-1 3-35,0-2 1,-4 0 9,-1-5 1,-4 0-8,4 0-25,0 0 49,6-7-26,-1-1 0,7-7 14,3 1 1,5 1 31,5 3 0,0-3-31,9 3 1,-2-1 27,8 1 1,-3-3 6,3 3 1,1 3 5,4 2 0,1-1 11,-6 1 0,4-5-27,-4 5 0,-1 0 38,-4 5-7,0 0 4,-1 0-8,-5 0-108,4 7 1,-13 1 39,0 7 0,-2 0-79,-8-1 0,-1 3 46,-9 2 0,2-1 35,-6 7 1,4-6-65,-4 6 1,-1-6 45,-4 6 1,4-2-6,1 1 0,4-3 0,-4-6 0,6 5 73,-2-1-25,4 1 17,1-5 127,7-1-129,1-6 0,9-1 25,3-7 0,5 0-39,9 0 1,-1 0 105,7 0 1,-6 0-88,6 0 1,-2 0 0,1 0 1,2-2-45,-6-3 1,4 2-97,-4-7 0,0 5-289,-6-4 1,3-1 394,2-5 0,-3-6 0,6-2 0</inkml:trace>
  <inkml:trace contextRef="#ctx0" brushRef="#br1" timeOffset="32914">2396 676 6621,'-14'0'369,"4"0"-240,0 0 4,0 0-38,-4 0-48,-1 0 1,2 2 5,3 3 1,-3-4 7,3 4 0,2 2-45,-2-2 1,0 6 40,-4-1 1,1-2-111,3 2 0,-3-2 96,3 2 0,-2 3-107,3-3 1,1-2 88,3 2-28,3 0-10,-11 4 0,11-4-25,-3 0 20,4-7 0,1 5 15,0-3 20,0-3-17,6 4 1,2-1 12,7 0 1,0 0-6,0-5 0,-1 5 0,1 0 1,-5 1-6,0-1 0,-6-1 1,6 5 0,-6-4-10,0 5 0,-2 0 10,-2 5 1,0-1-18,0 1 0,-2 0 13,-2-1 1,-5 3-24,-5 2 1,-1-2 20,0 2 0,-1-1-25,-4 2 1,2-4 1,-6 4 0,4-4-3,-4-1 1,4-1-38,-4 1 0,-1-5 48,-4 0 1,-1-7-439,1 2 455,0-4 0,-1-7 0,1-2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6T10:21:51.829"/>
    </inkml:context>
    <inkml:brush xml:id="br0">
      <inkml:brushProperty name="width" value="0.17143" units="cm"/>
      <inkml:brushProperty name="height" value="0.17143" units="cm"/>
      <inkml:brushProperty name="color" value="#66CC00"/>
    </inkml:brush>
  </inkml:definitions>
  <inkml:trace contextRef="#ctx0" brushRef="#br0">0 529 6503,'8'9'393,"-1"-3"-273,-7-6-94,6 0 94,-4 0-10,4 0-72,1 0 1,-4-6-53,7-4 67,0 3 1,3-6 14,-3 3 1,8-8-10,-4-1 1,6-6 42,0 6 0,2-9-49,8-1 0,-1-1-25,1-4 0,-3-2 43,-2 2 1,-2-1-134,-4 6 0,-2 4 58,2 1-151,-9 6 209,-3-3-183,-1 6 0,-4 0-72,3 1 207,-4 5-196,-1 3 80,-6-1 0,3 6 71,-7-4 1,5 3-8,-5 2 1,5 2 71,-5 3-61,1-4 1,-1 12 44,0-3 1,5 3-50,-5 2 0,5 0 26,-4-1 1,0 8-14,0 2-1,-4-3-13,4 7 24,-5-5 1,1 6-15,3 1-11,-3-1 21,5 1 0,-7-1-26,0 0-5,0 1 30,7-7 1,-5 3 10,3-7-25,4 1 6,-7-5 119,11-1-107,-4 1 0,4-7 0,-3-3 9,4 3-8,-6-6 82,7 4-69,7-12 0,-6-2 7,4-7 192,3 0-189,0 1 0,7-1 176,0 0-170,-1 1 16,1-8 48,0 6-58,6-5 1,-5 6 36,4 0 26,3 1-57,-7-1 1,12 2 15,-3 3 0,-3 2 4,3 3 0,-2 3 15,1-2-34,4 2 0,-10 2 2,6 0-16,-6 0 0,2 2-54,-10 2 1,-2 3 67,-3 3 1,-3 3-113,2-3 0,-8 3 94,-6 1 1,-3 6-45,-2 0 0,0-2 19,1-9 1,-6 4 2,0-3 0,-4-3-8,4-2 0,-4 1-3,4-1 0,-1 0-140,1-5 144,4 0 1,-5 0-82,6 0 53,7 0 173,1 0-57,7 0-22,0 6 1,2-2-29,3 6 0,1-6 12,4 6 1,3-6 15,-3 0 1,3 5 6,2 0-44,0-2 0,-1 4 17,1-6 0,-5 2-91,0-2 0,-6-4-23,6 4 0,-5 2-409,5-2 498,-7 0 0,10 1 0,-5 2 0</inkml:trace>
  <inkml:trace contextRef="#ctx0" brushRef="#br0" timeOffset="333">1088 441 7569,'0'8'-562,"0"-1"514,-7-1 310,6-4-116,-12 11-75,4-11 0,-5 4-19,-1-6 1,0 5 4,1 0 11,-1 0 0,0-3-131,1 2 1,-1-2 85,0 3 0,0-3-225,1-2 1,-1 5 97,0-1 0,1 1 104,-1-5 0,0 0 0,1 0 0</inkml:trace>
  <inkml:trace contextRef="#ctx0" brushRef="#br0" timeOffset="607">1147 103 7218,'8'8'187,"-2"-1"-62,-6-7 0,-1 5-2,-4 0 1,2-1-23,-7-4 1,5 5-142,-5 0 0,-1 5-84,-9-5 102,4 6 0,-7-7-334,3 5 0,2-5 356,-6 1 0,-1 3 0,-4 0 0</inkml:trace>
  <inkml:trace contextRef="#ctx0" brushRef="#br0" timeOffset="1079">1426 485 7023,'0'8'73,"0"-1"0,0-9 365,0-3-260,0-3 1,0-6-189,0-1 1,0-6 81,0-4 0,0-3-274,0-1 0,5-7-41,0-3 243,0-4 0,8-1 0,3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6T10:21:49.213"/>
    </inkml:context>
    <inkml:brush xml:id="br0">
      <inkml:brushProperty name="width" value="0.17143" units="cm"/>
      <inkml:brushProperty name="height" value="0.17143" units="cm"/>
      <inkml:brushProperty name="color" value="#66CC00"/>
    </inkml:brush>
  </inkml:definitions>
  <inkml:trace contextRef="#ctx0" brushRef="#br0">1 353 7374,'0'9'-496,"0"-3"635,0-6-82,0-13 113,6 10-123,-4-17 0,6 14 12,-3-4 0,-4-3-8,4 3 1,2 2-3,-2-2 0,5 0-5,-6-4 1,6 4 0,-5 0 0,7 0-75,-3-5 0,4 1 72,2-1 0,0 0-58,0 1 1,-1-1 47,1 0 0,1 5-37,4 1 1,-2 0 24,6 0 1,-1 2-32,2 7 1,-2 0 7,-4 0 0,-2 0-2,2 0 1,-9 7-24,-5 2 0,1 9 36,-1 2 1,-1 6-126,-9-1 0,-4 1 64,-5-2 1,-1 4-64,0-3 1,1 1 47,-1-2 1,0 2-97,1-6 1,-1 0-10,0-6 0,0-1-211,1-3 384,-1 3 0,0-5 0,1 7 0</inkml:trace>
  <inkml:trace contextRef="#ctx0" brushRef="#br0" timeOffset="481">750 353 7569,'0'9'-37,"0"-3"1,0-4 70,0 3 15,0-4 1,-5 7-136,0-3 109,-6-3 1,3 5-100,-7-7 0,5 4 7,1 1 4,5 0-45,-9-5 0,5 0 27,-7 0 0,6 0-58,-1 0 0,2 2 141,-2 3 0,-3-4 0,5 6 0</inkml:trace>
  <inkml:trace contextRef="#ctx0" brushRef="#br0" timeOffset="755">824 89 6332,'-10'0'168,"0"0"1,5 0-117,-5 0 0,6 0-118,-6 0 155,0 0-149,-5 0 0,1 0 45,-1 0 0,5 0-5,0 0 0,5 0 20,-4 0 0,-1 6 0,-5 3 0</inkml:trace>
  <inkml:trace contextRef="#ctx0" brushRef="#br0" timeOffset="1399">1191 295 7569,'0'8'-112,"0"-2"409,0-6 0,5-11-158,0-4 1,2-3 17,-3 4 1,0-6-19,6 0 1,-7-4 0,2 4 0,1-4 17,-1 4 0,0-4-1626,-5 4 1141,0-6 328,0 10 0,7-6 0,1 8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6T10:22:10.590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177 515 7273,'6'8'-715,"-4"-1"1057,11-7-196,-12 0 17,12 0-196,-4 0 130,5 0-64,1 0 1,0-2 33,-1-3 1,3 3-12,2-3 1,3-1 0,2 1 0,4-5-10,-4 5 1,4-4-2,2 4 1,-1-7 23,0 2 0,1-1-9,-1 1 1,-6-3-6,-3 3 0,1-3-20,-2-1 23,1-1 1,-7 0-111,-3 0 95,3 7 0,-10-3-88,7 6 0,-7-2 107,2 2-137,-3 4 111,-2-6-22,-7 1 1,-1 4 11,-7-3 1,1 2-16,-1-2 0,-6 3 37,-4-2 0,-9 2-29,-5 2 0,-4-5 19,-1 0 1,-5-5-36,0 5 1,-5-4-3,5 4 0,5-7-32,5 2 1,6-3-115,-1-1 1,3-1-31,2 0 1,6 1 90,3-1 1,5-1-358,6-4 1,2 4 439,7-4 0,7-3 0,1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6T10:22:11.35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691 0 7569,'8'0'-1046,"-1"0"1077,-1 0 0,-4 2 105,3 3-41,-4-3 24,-1 4 1,-6-6-57,-4 0 1,2 5 48,-2 0 1,0 5-26,-4-5 0,-1 4 11,0-4 1,-6 7-45,-3-3 0,-3 5-4,3 0 0,-4-1-47,4-3 1,-3 3 63,3-3 0,-2 3-73,6 2 0,1-2 58,4-3 0,0 3-118,1-4 1,0 0 93,5 0 1,1-5-148,3 1 103,3 3 1,-5-5-28,7 7-26,0-7 0,2 5 65,3-3 1,-2-2-25,7 7 0,0-6 18,5 0 0,-1 3-4,1-2 1,5 5-4,-1-5 1,1 4-18,-6-4 1,6 7 41,0-3 0,-6 3-14,-4-2 0,-2 3 23,2-3 1,-3 3-26,-7 1 1,5 1 19,-1 0 0,1-1-17,-5 1 1,0 0 19,0 0 1,-6-1 3,-4 1 0,-8 5 4,-2-1 1,-11 7-10,2-1 1,-10 3 1,0 1 0,1-1-13,-1-4 0,6 2 6,-1-6 1,3 0-103,1-6 0,6-4 59,-1 0 1,8-7-527,-3 2 560,4-3 0,1-9 0,0-1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6T10:21:23.556"/>
    </inkml:context>
    <inkml:brush xml:id="br0">
      <inkml:brushProperty name="width" value="0.17143" units="cm"/>
      <inkml:brushProperty name="height" value="0.17143" units="cm"/>
      <inkml:brushProperty name="color" value="#66CC00"/>
    </inkml:brush>
  </inkml:definitions>
  <inkml:trace contextRef="#ctx0" brushRef="#br0">6204 1103 7569,'0'15'-362,"-2"-7"-395,-3-3 661,4-4 1,-7-1 85,3 0 0,1-1 75,-5-4 0,4-3 174,-5-7 1,5 0-107,-5 1 1,5-3 76,-5-2 0,1 1-1,-6-7-152,7 1 0,-4-7 63,7-4 1,1-2-8,4-7 1,1-7-64,4-3 0,5-3 51,10-2 0,-3-6-143,8-4 1,-1 4 77,6 1 0,-1 12-237,1 8 1,-1 1-48,0 9 0,6 0-143,-1 4 1,7 6-202,-2-1 592,-3 7 0,6-3 0,-4 7 0</inkml:trace>
  <inkml:trace contextRef="#ctx0" brushRef="#br0" timeOffset="392">6630 1191 7569,'15'0'-922,"0"0"884,-1 0 1,1-1 113,0-4 0,4-5 54,1-10 1,4-3 133,-4-6 1,4-7-125,-4-3 1,6-4-21,-1-1 0,-2-1-30,1-4 1,1 1-10,4-6 1,0 0-46,1-4-7,-7-8 0,-4 4-304,-9-6 0,1 6 144,-6-2 1,0 3-684,-5 3 669,0 5 1,-13-4 0,-3 5 0</inkml:trace>
  <inkml:trace contextRef="#ctx0" brushRef="#br0" timeOffset="-3631">780 883 7323,'0'-9'-22,"0"-4"1,-2 10 71,-3-7 0,2 7 1,-7-2 1,1-1-19,-6 1 1,-5 0 50,1 5 0,-3 0-140,3 0 1,2 6 48,-2 4 0,3 3-58,1 2 1,0 0-7,0-1 0,1 3 34,-1 2 1,2-3 7,3 4 0,2-2-7,3 2 1,3-4 21,-2 4 1,4 1 3,4-2 1,0 1 7,6-5 1,1-2-8,9-3 1,-2 1 22,6-6 0,-1 0-9,1-5 1,6 0 2,-1 0 1,2-2 102,8-3 0,-4-5-65,4-9 1,-6 1 98,1-7 1,-3 3-71,-2-3 1,-1-1 65,-3 6 1,-4-4-82,-7 4 0,-5 1-35,-4 4 0,-4 0 17,-1 1 0,-3 0-80,-7 5 1,0-3 38,-9 7 1,-4 0-122,-2 5 0,2-4-195,-1-1 1,1 0 124,-1 5 0,-3 0 190,8 0 0,-1 0 0,6 0 0</inkml:trace>
  <inkml:trace contextRef="#ctx0" brushRef="#br0" timeOffset="-3314">1677 177 7569,'8'0'-472,"-2"0"0,-6 2 581,0 2-19,0-2 1,-6 10-48,-4-8 0,-5 8-2,-4-2 0,1 8-8,-7 1 0,1 7 4,-6-1 1,1 4-3,-1 6 1,-4 2-21,0 7 1,-2 5-4,2 0 0,3 0-75,-4-5 1,4 2 86,2 3 1,4-3-158,1 3 0,6-8 43,-2-2 1,4-7-22,1 3 0,5-4 43,1-2 1,5-6 67,0-3 0,8-4 0,5-1 0</inkml:trace>
  <inkml:trace contextRef="#ctx0" brushRef="#br0" timeOffset="-2584">1368 1000 7569,'10'2'0,"-1"3"0,1-4-355,5 12 294,0-11 0,1 5 15,4-7 48,-4 0 0,7 0 85,-4 0 1,-2-2-90,2-3 1,3 2 67,-3-7 1,1 0 23,-6-5 1,1 4-62,0-4 1,0 4 46,-1-9 0,1 4-37,0 1 0,-6 1 8,1-1 0,-6 5-9,0 0 0,3 5-30,-2-4 1,0 4 46,-5-5 0,-2 7-106,-3-2 0,-3 3 56,-7 2 1,-1 0-100,-4 0 0,-1 0 63,-3 0 1,-4 7 24,3 2 1,-2 4-13,-3 2 0,6 0-18,-1 0 1,7 4-16,-1 1 1,-1 4 1,5-4 0,-1 6-25,11-2 1,0-1-44,5 2 1,2-6-138,3 6 0,5-7 212,9 1 1,4-2 173,6-3 0,2-4-64,4 0 1,2-7-32,7 2 1,-4-3 64,-1-2 0,-5-7-95,5-2 1,-1-9 83,1-2 0,-3-6-68,-7 1 0,6-2 37,-1-3 0,5 6-23,-4-1 1,-3 2-16,-7-1 0,-1 3-23,-9 6 1,3 2-10,-8 3-136,-4 4 172,1-1-247,-7 5 175,-7 9 0,1-2-41,-4 9 1,2-2 56,3 3 1,3-1-31,-3 1 51,4 0 1,1-1-1,0 1 1,6-5 45,4 0 0,8-7-58,2 2 0,6-3 87,-2-2 1,-1 0-71,2 0 1,-6 0 81,6 0 1,-6-5-66,6 0 1,-7-7 73,1 2 0,2-3-54,-1-1 1,5 1 61,-6 3 25,1-10 0,-6 10-80,1-9 1,-7 3 85,-3 1 0,2 5-21,-2 0-111,0 0 0,-12-3 69,-3 4 0,-8 2-113,-1 7 1,-7 0 50,1 0 1,2 0-88,-1 0 0,4 2 0,-4 3 1,1 3 45,-2 6 0,-1-1-292,7-3 1,-1 3 1,5-3 330,1 3 0,-1 8 0,0 2 0</inkml:trace>
  <inkml:trace contextRef="#ctx0" brushRef="#br0" timeOffset="-2261">2603 794 7569,'8'7'-291,"0"-4"332,-3 7 1,-2-7 28,7 2 190,-7-3-471,4 4 130,-7-4-20,0 11 73,-7-5 1,-1 8 1,-7 4 0,1-2 90,-1 7 1,-5-1-68,1 5 0,-3 7 37,3 4 1,3 2-51,-4 2 1,-1-1 49,1-4 0,-4 3-45,4-3 0,-4 4 7,4 1 1,-6-2-71,1-2 1,-1 2-48,2-3 1,1-1 70,3 1 0,9-6-91,-4 1 0,10-9-11,0-6 1,4-3 0,2-7 45,4-4 1,10-10 105,9-5 0,4-10 0,8-9 0,2-9 0</inkml:trace>
  <inkml:trace contextRef="#ctx0" brushRef="#br0" timeOffset="-433">3058 838 7569,'10'-4'-1147,"0"-1"1078,-7 0 1,5 5 192,-3 0-18,-3 0 115,4 0-161,-6 6 0,-5 2-12,1 7 1,-6 0 3,5 0 0,-5-1-6,5 1-8,-6 0 1,9 1-65,-3 4 0,-1-4 73,1 3 0,-5-2-76,5-2 1,0-1 58,5 1 0,0 0-39,0-1 0,2-1 17,3-3 1,3 2-7,7-8 0,-1 1 5,1-5 0,6-3-5,4-7 1,-2 1 60,1-11 1,1-1-47,4 1 0,0-6 2,1 1 1,-2 3-1,-4-3 0,4 7 3,-4-1 0,-2 2-1,-3 3 1,-3-1 31,-1 0-49,0 0-11,0 7-44,-7-5 62,-2 12 1,-6-4-120,0 10 0,-1 1 106,-4 4 1,1 3-112,-5-3 1,0 3 90,0 2 0,-3-1-37,7 1 0,-1 0-7,1-1 32,3 1 0,-4 0 108,6-1-106,0 1 0,6-2 77,4-3 0,3-3-58,2-7 0,4 0 64,1 0 0,5-2-50,-6-3 0,1 2 51,-6-7 1,1 0-29,0-5 1,0 2 2,-1 4 0,1-5 5,0 5 0,-1 1 3,1-2 11,0 0 0,-1-3-23,1 3 0,0 2-11,0 3 1,-1 2 8,1-7 1,0 5 0,-1-5-17,1 0 0,0 1-5,-1-1 0,-4 7 16,0-2 0,-5-2 14,5 2-9,-7 0 1,8 4 1,-6-4 12,0 3 0,-3-4-20,3 6 0,-4-2 10,4-3 43,-3 3-29,-2-4 26,6 6-26,-4 0-31,5 0 1,-7-7 0,1 6-5,4-4 22,-3 3-21,4-4-2,-6 4 1,0-6-8,0 3 6,0 3 1,0-6-16,0 3 0,-1 4 18,-4-4-48,3 3 0,-11 2 37,3 0 0,2 0-2,-2 0 1,5 0-14,-4 0 1,-1 5-3,-5 0 1,2 6-10,3-1 0,-3-2 18,3 2 1,-3 0-27,-1 5 1,4 4 22,0 1 1,5 1 3,-5-1 0,5-4-9,-4 4 1,5-2 21,-1 1 0,4-3-21,1 4 1,0-4 46,0-1 0,0-5-22,0 0 1,6-2 1,4 2 1,3 1-1,2-6 0,6 0-7,4-5 0,1 0 89,-2 0 0,4-2-80,-3-3 1,2 2 56,3-7 1,-1 1-43,0-6 1,-1 0-2,-3 0 0,1 1-7,-7-1 1,1 0 9,-5 1 0,-1 4-39,1 0 1,0 0 29,0-4 0,-1-1-7,1 0 0,-2 0 3,-3 1 0,3 1 11,-3 3 1,-2-2 7,2 8 0,-5-8 3,4 2 0,-4 4 2,5 1-15,-7-3 0,6 6 61,-5-3-25,-2 4-211,5 1 72,-7 6 1,0-3 71,0 7 1,-5 0-38,0 5 0,-2-4 26,2 4 1,2-7-24,-7 12 1,7-7 17,-2 6 1,-1-2 29,1-3-29,0 1 11,5 0 33,0-1 1,6-6-32,4-3 0,3-3 26,2-2 0,0 0-20,-1 0 0,6-2 14,-1-3 1,6 2-11,-5-7 1,4 6 45,-4-6 1,1 5-23,-2-5 0,-2 0 4,2-4 0,3-1 2,-3 0 1,6 0-15,-6 1 1,1-1-13,-5 0 0,-2 1 14,-3-1 1,1 5-31,-6 0 41,6 7-59,-9-3 11,4 6-91,-6 0 1,-1 4 103,-4 1 1,2 7-43,-7-2 0,2 3 32,-2 1 1,-2 1-15,8 0 1,-3-1-24,2 1 38,3 0 0,-4 0 13,6-1 0,0-4 10,0 0 0,6-7 0,4 2 1,3-3 7,2-2 0,0 0 10,-1 0 0,3 0-27,2 0 0,-2 0 32,2 0 0,-2 0-25,-3 0 0,6-5 49,0 0 1,-1-5-33,-4 5 0,4-5 3,1 5 0,5-6-18,-6 1 1,2 2 9,-1-2 1,-2 2-1,6-2 0,-6-3-1,2 3 1,1-3 5,-1-1 1,-1-1-10,-4 0 1,0 1 17,0-1 0,-1 0-4,1 0 0,-2 1 2,-3-1 0,-4 5-12,-6 0 1,7 1-75,-6-6 1,-1 7 70,-9 3 1,-6 3-82,-5 2 1,2 0 65,-6 0 1,4 7-39,-4 3 0,1 3 20,-2 1 0,3 6 3,2 0 1,9 4 18,-4-4 0,5 4-19,0-4 1,-1 4 36,6-4 1,0 4-29,5-4 1,2 0 46,3-6 1,4 1-42,11 0 1,4-2 44,11-4 1,-3 3-90,8-7 0,-1 0-112,5-5 0,0-2-15,0-3 0,-6 2 46,-4-7 0,-5 0-509,-4-4 636,-4-1 0,0-6 0,2-2 0</inkml:trace>
  <inkml:trace contextRef="#ctx0" brushRef="#br0" timeOffset="39965">236 3117 7569,'7'8'-169,"-6"-2"141,6 1 0,-6-5 119,4 3-64,-3-4 55,4-1-31,1 0 0,-4 0-10,7 0 1,0 0 15,5 0 1,-1-1 5,1-4 1,6-4 24,4-5-54,-4-1 1,7-1 34,-4-4 0,4-1-14,1-4 0,1-7-18,-1 2 1,5-2 19,1 2 1,-1-4 15,-5 0 0,6-1-18,-1 6 1,-1 0-9,-9-1 0,-3 2-41,-6 4 0,0-2-7,-1 6 1,-5 1-112,-4 4 0,-4 5 85,-1 0 1,-6 7-82,-4-2 0,-8 4 63,-2 1 1,-4 0-97,4 0 1,-6 6 61,2 4 0,1 3-25,-2 2 1,7-1 31,-1 1 0,-3 5-5,3-1 1,-1 7 74,6-1 0,-1 3-57,0 1 1,-4 5 64,-1 1 0,0 5-60,6 0 0,-3-3 78,-2 2 0,2-1-57,-2 1 1,-2 4-35,1-4 1,-1-3 8,1-2 0,4-1-5,-4 1 0,-1-3-38,1 3 0,-4-3 52,4-1 0,-4-2-76,4-4 0,-4 4 53,4-4 0,-4 2-37,4-1 1,0-2 52,6-4 0,1-7 56,3 3 0,-3-4 0,5 4 0,-7-1 0</inkml:trace>
  <inkml:trace contextRef="#ctx0" brushRef="#br0" timeOffset="40797">765 2984 7293,'15'0'-355,"0"-1"384,-1-4 1,1-2 65,0-2 1,-1-4-26,1 3 1,6-3 22,4-2 0,-2-5-28,1 1 1,1-1-30,4 5 1,-4 1-8,-1-1 0,-1 0-74,1 1 0,4-1 104,-3 0 1,-2 2-101,1 3 0,-4-1 116,4 6-152,-6 0 119,3 5-123,-6 0 75,-7 7 0,-1 1-2,-7 7 0,-7-1-95,-3 1 0,-1 5 97,1-1 0,-3 2-97,3-1 0,-3-2 80,-1 6 0,1-4-36,3 5 0,-2-7 20,7 1 1,0-3 57,5-1 0,0 0-19,0 0 1,0-6 5,0 1 0,7-7 11,3 2 0,5-5-27,4-5 0,-1 2 96,7-7 0,-1 1-49,5-6 0,-1-5 11,-3 1 1,2-1-29,-2 5 0,-2 1 30,1-1 0,-6 2 5,2 3 6,-4-3-70,-1 11 56,-7-4-51,-1 6-170,-7 0 132,0 6 1,-2 3-29,-3 5 0,3-4 55,-2 0 1,4 0-12,4 4 1,0-1 31,6-3 1,-2 3-30,2-3 1,7-2 46,-2 2 1,5-7-35,-1 2 0,-2-3 19,2-2 1,3 0-12,-3 0 1,2-5 108,-1 0 0,-2-6-23,6 1 1,-6-3-25,2-2 1,-4 0 34,-1 1 1,0-6-57,-1 0 0,-1 6 78,-3 4 0,2 0-68,-7-5 1,1 1 1,-1-1 0,-3 0 5,3 1 0,-4-1-78,-1 0 1,0 5 14,0 1 0,-1 1-12,-4-2 0,-3-2-48,-7 7 0,-5 0 51,1 5 0,-7 2-112,1 3 0,-3 3 71,-1 7 1,4 0-165,1-1 1,1 1 46,-2 0 1,-1-1-201,7 1 0,-1-2 374,5-3 0,1 3 0,-1-5 0</inkml:trace>
  <inkml:trace contextRef="#ctx0" brushRef="#br0" timeOffset="41648">1956 2720 7569,'19'0'-795,"1"0"778,0-7 0,1-1 315,3-7-243,4 7 1,-3-5 6,-1 3 0,4-3 5,1-1 1,4 6-5,-9 3 0,-2-2 4,-3 2 1,3 0-93,-3 5 53,1 0 1,-7 2-14,-3 3 1,-2-2-65,-3 7 0,-4 0 87,4 4 1,-3 1-99,-2 0 1,-5-1 78,0 1 0,-5 0-53,5 0 0,-6-1 39,1 1 0,4 0-55,1-1 1,-2-4 33,2 0 1,0-5-24,5 5-54,0-7 68,0 3 34,7-19 0,1 4-21,7-11 1,-1 4 27,1 1 1,0 0-26,0 1 1,-1 4 39,1 0 1,4 2 2,1-2 1,0 3 8,-6 7 0,1 0-14,0 0 0,-1 0-12,1 0 0,-2 2-23,-3 3 1,1-2 22,-6 7 1,5-5-54,-5 5 46,0 0 1,-3 4-56,3 1 1,-4-5 41,4 0 0,2-6-4,-3 6 1,6-5 2,-5 5-1,7-7 0,-4 4 45,6-7 0,1 0-40,0 0 1,1 0 34,4 0 1,-2-7-29,6-3 0,-4-3 66,4-1 1,-1-1-7,2 0 0,1 1 6,-7-1 0,6-5-23,-5 1 1,4-6 6,-4 6 1,4-8 89,-4 3 1,6-9-90,-2-1 0,3-5-29,-3 5 0,2-6 32,-6 6 1,4 0-112,-4 4 0,-5 3 7,-6 2 0,-5 4-235,1 6 110,-4 7 161,-1-5 0,-1 13-14,-4 0 0,-4 6-23,-5 9 0,-1 1-37,0 4 1,1 3 48,-1 6 1,0 7-109,1 3 1,-3-3 72,-2-1 1,2 1-8,-2-2 0,4 5 4,5-5 1,-3 1 9,3-6 1,2 0 80,-2 1 1,7-2-84,-2-4 0,4-1 75,1-3 0,0-9-31,0 4 63,6-4 0,2-3-31,7-3 1,1-5 80,4-5 0,-2-3 22,6-7 1,-4-4-64,4-1 0,1-6 82,4 2 1,1 1-95,-1-2 0,2 6 12,3-6 0,-2 7 2,2-1 0,-3 1-72,-2-2 0,4 9-27,-4-4 1,4 4-154,-9-4 1,4 0-241,2 0 0,-1 1 436,0-1 0,7 0 0,2 1 0</inkml:trace>
  <inkml:trace contextRef="#ctx0" brushRef="#br0" timeOffset="42046">4131 2808 7569,'-14'7'-937,"-1"-6"1075,7 6 10,-5-7-121,4 0 235,-5 0-108,-1-7 1,0 4-62,1-7 86,-1 0-126,7-11 1,-4 3 26,8-6 1,-1-1-10,5-4 0,0-1 0,0 1 1,1-7 138,4-3 0,3 1-19,7-1 0,5 2-73,-1-3 0,7 3-77,-1 2 1,3 6 202,1 0-244,0-1 0,7 7 0,2-6 0</inkml:trace>
  <inkml:trace contextRef="#ctx0" brushRef="#br0" timeOffset="42375">4455 2735 7569,'14'0'0,"-4"4"0,0 1 0,0 0-143,4-5 155,8-6 1,-4-2 34,6-7 84,-6 0 0,12-8-66,-1-6 1,0-2 81,6-8 0,-4-2-42,-2-8 0,-4 2 29,-1-7 0,-11 6-156,2-1 1,-9 0-127,4 5 1,-7-8-176,2 8 1,-5-2 130,-5 7 192,-3-4 0,-6 6 0,-1-7 0</inkml:trace>
  <inkml:trace contextRef="#ctx0" brushRef="#br0" timeOffset="52648">148 4910 7569,'8'7'-228,"5"-6"0,-10 6 321,7-7 1,-5 0 27,5 0-61,0 0-7,4 0 0,1 0 52,0 0-64,-1 0 18,1 0 1,6-2 76,4-3-85,3 4 0,1-14 24,0 0 0,1 0 0,-1-4 1,2-4-9,4-1 0,-4-3 6,3 3 0,-5-4-49,-4 4 0,3-2 42,-4 1 1,-3-1-88,-1 6 1,-4-4 45,-1 4 0,-7 1-82,-3 4 1,-3 0 88,-2 0 1,-7 2-138,-3 4 0,-3-3-47,-1 7 0,-6 0 104,0 5 1,-4 0-81,4 0 1,-4 0 92,4 0 0,-1 7-26,1 3 0,4 3 14,-4 1 0,-1 8 0,2 2 1,-1-1 92,5 2 1,1-1-89,-1 5 0,2 1 98,3-1 1,3 1-80,7-1 0,0-4 77,0-1 0,7-1-60,3 1 1,1-2 25,-1-8 0,5 1-16,-1 0 0,1-7 3,5-3 0,-4-4 36,-1-1 1,1-1-40,4-4 1,-2-3 55,6-7 1,2-6-47,9-4 0,-3-2 55,7-3 0,1 1-46,4-1 0,0-1 30,0-3 0,0 3-27,0-3 0,-1 8-2,-4 1 1,-3 7-24,-7-1 1,-6 2 25,-3 2 0,1 7-66,-2 3 1,-4 4 58,-5 1 0,0 0-29,4 0 1,-5 6 16,-5 4 1,3 3-94,-2 2 1,0 1 16,-5 4 0,0-2-40,0 6 0,-5-4 36,0 4 1,-5-6 40,5 2 0,-5-4 20,6-1 0,-1 0-37,5-1 0,0-4 113,0 0-100,0-7 1,6 4 85,4-7 0,5-7-64,4-3 0,-1-4 93,7-6 0,-6 4-65,6-4 1,-2 4 0,1 1 1,-1 0 39,-3 1 1,-6 4-44,1 0 1,0 7 9,-5-2 1,-2 3-6,2 2 1,-6 0-26,6 0 0,-6 2 5,0 3 1,3 3-5,-2 7 1,5-5-40,-5-1 0,4 1 48,-4 5 1,2 0-42,-2-1 1,-2 1 31,7 0 0,-5-1-2,4 1 0,-5-5-2,1 0 1,1-5 7,-1 4 1,2-5-8,-3 1 0,0-4 35,6-1-13,-1 0 0,6-6 3,0-4 1,-1-3-4,1-2 1,0 0-10,0 1 0,-1 1-5,1 3 1,0-2 4,-1 7 1,-4-4 36,0 4 1,0 0-29,4 5 1,-4 0 2,0 0 0,0 0 22,5 0-27,-1 0 0,1 5 24,0 0-2,-1 6-32,1-3 1,-2 2 12,-3 0 1,1-5-25,-6 5 1,5-6 16,-5 6 0,6-6 2,-2 9-5,5-12 9,1 6 0,0-7-1,-1 0 41,1 0 1,0-5-44,-1 0 0,6-6 47,0 1 1,-1-3-35,-4-2 0,0 0 3,-1 1 0,6 4 0,0 0 1,-1 0-4,-4-5 1,0 1-2,-1-1 1,1 0 2,0 1 0,-1-1-36,1 0 0,0 5 51,-1 1-52,1-1 8,0-5 0,-2 5-4,-3 1-71,-4 5 87,1-2-51,-6 6 0,4 0 40,-10 0 0,2 6-24,-7 4 0,-1 3-30,-9 2 1,2 6-7,-6 4 0,4 2-12,-4 3 1,-1 4 42,-4 0 0,-7 9-85,-3 1 1,-4 2 74,-1 8 0,-2-7-38,-3 2 1,4-2 27,-4 2 0,3-5 13,2 0 0,6 1-21,4-6 0,5-3 46,4-2 1,4-5 15,6-4 1,5-4 10,1-6 0,5-7 0,4-1 10,10-7 1,5-9 78,4-5 0,4-8-105,7-7 1,6 0 94,3-1 1,-2 1-79,3-1 1,-1 1 49,5 0 1,-5-1-50,0 1 1,-4-1 6,4 1 1,-7 0-26,3-1 0,-4 1 0,-2-1 1,-4 6-31,-1-1 1,-6 3 38,2-3 1,-2 5-29,1 11 0,-2-4 21,2 3 1,-7 3-9,-3 2 0,1 4 7,5 1 2,0 0 0,-1 0 0,1 6 0,0 4 0,-6-2-34,1 2 1,-2-5 28,2 5-26,3 0 0,-5 3 23,7-4 1,-5-2-48,0-7 41,0 0 1,4 0 23,1 0 0,0-2 33,-1-3 0,6-8-52,0-6 1,4-2 51,-4 1 1,1 2-40,-1-7 0,1 6 111,3-6 1,2 1-95,-6-6 1,4 1 94,-4 0 0,6-1-13,-1 1 1,2-2-35,3-3 1,-1 1-36,1-6 0,4-1 16,0-4 0,1 5-110,-6 0 1,-5 5 100,1-5 1,-7 11-103,2-2 1,-4 11 79,-1-1 0,-6 5-194,1 6 94,-7 2 61,4 7 0,-2 2-38,0 3 1,0 4 38,-5 11 1,-7 3-132,-3 6 1,-3 2 78,-1 4 1,-6 7-54,0 7 0,-1 0 76,2-5 1,1 0-1,-7 0 1,7-6-5,-2-4 1,4 2 3,1-2 0,2-1 29,4-8 1,-3 1-101,7-7 244,0 1-190,5-5 105,0-7 0,9-10-62,5-12 0,7-3 157,9-7 0,-1-6-43,1-4 1,1 0-35,3 4 0,2-4 25,3 0 0,2-6-35,-7 6 1,7-7-106,-2 2 1,-1-2 65,1 2 0,0-2-327,5 7 1,0 5 33,1 4 284,-8 7 0,6-3 0,-6 6 0</inkml:trace>
  <inkml:trace contextRef="#ctx0" brushRef="#br0" timeOffset="53262">4117 4351 7569,'14'0'-448,"-6"0"197,6 0 122,-13 7 287,6 1 0,-14 2-75,-3 0 0,-4 0-34,-6 4 1,2 1-102,-6 0 1,4-1 103,-5 1 1,1 0-121,-5-1 1,6 6 112,3 0 1,4 1-106,1-1 0,2-4 79,3 3 1,4-2 3,6-3 1,0-4-9,0 0 1,3-7 0,7 2 1,4-3 20,11-2 0,8 0-19,-4 0 0,10-7 53,0-2 0,-1-5-41,1 0 1,-6-1-1,1 0 1,-3-4 0,-1-1 0,-6 1-25,1 4 1,-7 2 5,1 3 0,-3-1-2,-1 6 0,-5-5 14,0 5-6,-7 0 0,2 12-35,-10 2 0,-5 6 31,-9 5 0,1 4-101,-7 11 1,-6-1 55,-8 10 0,-4-2-17,-1 12 0,-5-1-21,0 0 1,-5 5-152,6-5 1,-5 3 131,9-2 1,-2-2 47,12-3 0,-3-3-61,7 3 0,-1-5 43,12-5 0,4-5-5,5-9 0,7-4 1,-2-6 0,5-7-156,5-3 1,5-7 217,9-7 0,11-8 0,7-12 0</inkml:trace>
  <inkml:trace contextRef="#ctx0" brushRef="#br0" timeOffset="53597">5057 4792 7569,'-1'9'-324,"-4"-4"253,3 3 62,-11-7 0,10 6-58,-7-7 261,0 0 0,-4 0-50,-1 0 0,5-7-56,0-2 1,7-11 47,-2-5 1,3-2-103,2-3 1,0-1 108,0-3 0,2-4-196,3-6 1,5 0-89,9 0 0,4 0-65,7 0 0,-1 0-19,0 0 0,2 1 96,4 4 1,-3 3-576,8 7 704,-8 6 0,11-5 0,-6 5 0</inkml:trace>
  <inkml:trace contextRef="#ctx0" brushRef="#br0" timeOffset="53912">5572 4778 7569,'15'13'-442,"-1"-3"1,-4-4 230,0-6 0,0 0 410,4 0 0,6-1-7,-1-4 0,8-5-21,-3-10 0,4-1-4,1-3 0,2-11 6,4 1 1,-4-2-46,3-3 1,-3 0 4,-2-6 1,-1 0-164,-3-4 0,-6-4 109,-9-5 1,1-1-431,-6 0 1,-1 0 166,-9 1 1,-3-1 183,-7 0 0,-6 0 0,-2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6T10:22:20.455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59 470 7569,'-8'7'-742,"0"-4"557,3 7 0,3-5 145,-3 5 0,4-5 94,1 4 1,0-4 305,0 5-41,-7-7-193,5 10 104,-4-4-89,-1-1 54,6 5-39,-6-11-131,7 4 0,2-6 4,3 0 1,3 0-13,7 0 0,6-5 6,3 0 1,-1-6 29,2 1 1,-2-3-79,1-2-1,9 1 60,-4-1 0,4 0-62,-4 0 0,2 4 52,4-4 0,-4 9-20,3-9 1,2 4 6,-2-4 1,-4 0-4,-6 1 0,-6 4 47,2 0 0,-9 5-15,-1-5 96,-7 7-87,4-10 60,-7 5 1,-2-5-68,-3 3 1,-8-2-13,-7 8 1,-6-8-27,2 2 1,-6-1-6,-4 1 0,3-3-113,-3 3 1,3-3 41,1-2 0,7 1-261,4-1 1,-2-1 124,1-4 1,5 2-313,6-6 520,5-1 0,-9 2 0,5 2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6T10:22:21.17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228 691 7569,'23'0'0,"-2"-2"0,-6-3 0,6-3-524,3-6 360,4-1 1,6-5 446,1 1-123,6-7 1,-9 1 28,7-9 1,-6 3-92,1-4 1,1-2-47,-6-2 1,2 1 47,-11-1 0,-2 6-162,-9-1 0,3 5 90,-7 4 0,0-1-43,-5 6 1,0 1-35,0 4 1,-5 5-80,0 0 1,-5 6-100,5-6 170,-6 6 0,3 0 49,-7 8 1,0 5-20,1 5 0,-1 8 5,0 2 1,-4 5 3,-1 6 1,-5 2-59,6 7 1,-6 5 42,6 0 0,-2 7 12,1-2 0,2 1-26,-7-1 1,6 3 14,-6-3 0,2 8 38,-1 2 1,-4 1-44,4-1 1,-4-3-18,-1 2 0,-1-4 28,1-5 1,-1-3-39,1-7 0,4-2 4,1-3 0,3-4-7,1-11 0,2-3-153,13-6 220,-6-7 0,22-1 0,-1-7 0</inkml:trace>
  <inkml:trace contextRef="#ctx0" brushRef="#br0" timeOffset="442">1022 632 7569,'14'0'-716,"1"0"433,-7 0 0,5 0 18,-3 0 443,3-6 0,-5 2 196,-3-5-243,-3 5 0,-2-4 76,0 3-151,0 4-20,-7-12 0,-1 11 2,-7-3 0,-4 3 7,-1 2 1,-6 0-29,2 0 1,-3 7 44,3 3 0,-4 3-84,4 1 1,2 1 35,3 0 0,-2 0-3,1-1 0,0 3-51,6 2 1,4-2 58,0 2 0,7-3-52,-2-1 0,3 0 40,2 0 1,8-6-74,7 1 1,6-7 63,9 2 0,1-3-19,3-2 1,4-5 54,6 0 1,0-11 5,0 1 0,-6-3-6,-4 3 0,-3-4 8,-2-1 1,-6 1 109,-3 4 1,-4-5-72,-1 1 0,-7-1 53,-3 5 0,-4-4-33,-1-1 1,-1 1-147,-4 4 1,-5 5-28,-9 0 1,-4 7-147,-7-2 1,1 4-208,0 1 0,-6 1 175,1 4 0,0 2 250,4 2 0,1 11 0,-1-4 0</inkml:trace>
  <inkml:trace contextRef="#ctx0" brushRef="#br0" timeOffset="1155">1301 559 7569,'10'5'-535,"-1"-1"1,-4 3 761,5-2-88,-7-3-58,11 11 0,-13-10-6,4 7 1,-3-5-67,-2 4 32,0 1 1,-2 5-81,-3 0 1,4-1 39,-4 1 0,3 0 48,2-1 1,0 1 34,0 0-54,0-1 1,5 1 6,0 0 1,6-5-4,-1-1 1,8-5 34,2 1 1,4-4-21,-4-1 0,6-1-3,-2-4 0,4-3-16,1-7 0,3-5 18,2 1 0,-2-7-11,8 1 1,-6 2 1,5-1 1,-1 1 81,1-2 0,3-4-74,-2 0 0,0-3 15,0-7 1,2 0-28,-3-5 1,4-5-5,1 0 0,-2 0-33,-2 5 1,-6 11 52,-10 4 1,-2 4-124,-8 1 1,-4-1 102,0 11 0,-7-4-101,2 8 1,-10 2 40,-5-2 0,-4 7-77,-6-2 1,-3 3 52,-6 2 1,-1 7-3,1 2 0,0 9-14,-1 2 1,2 6 35,4-1 0,-2 4 6,6 5 0,-1-1-16,1 6 0,4-1 15,-4 1 1,-1 3-5,2-2 0,-1-3-3,5 2 0,7-6 13,3 1 1,4-3 5,1-1 1,3-7 19,7-4 0,-1-2-32,11-3 1,-2 1 60,2 0 0,-2-7-53,6-3 0,-4-4 36,4-1 1,-6 0-24,2 0 0,3 0 54,1 0 0,-1-5-32,1 1 0,-4-8 6,5 2 0,-7 2 18,1-2 0,2 2-29,-1-2 0,1-1 4,-1 6 1,-4-6-3,4 1 1,1 3-24,-1 2 0,6-1 21,-2 1 1,2 0-13,-1 5 1,1 0 10,-6 0 0,-1 5-27,-4 0 0,0 6-33,-1-1 0,-6 3 48,-3 2 0,-3 1-97,-2 4 1,-2-2 84,-3 6 0,-3-4-171,-6 4 0,-6-6 91,0 2 0,-1-5-472,1-6 567,11 5 0,-17-13 0,9 6 0</inkml:trace>
  <inkml:trace contextRef="#ctx0" brushRef="#br0" timeOffset="1586">2859 617 7569,'15'0'-703,"-1"0"439,1 0 1,0 0 370,-1 0 1,1-1 29,0-4 0,0 2 29,-1-7 0,1 0-3,0-5 1,4 2-81,1 4 1,-1-8 40,-4 7 1,0-6-30,0 6 1,-7-3 69,-3-2 63,-4 1-273,-1-1 1,-13 7 28,-6 3 0,-8 3-60,-2 2 0,0 7-1,-1 3 0,1 3 59,-1 1 1,1 3-39,0 2 0,6-2 56,3 2 1,4 3 15,1-3 0,7 6 14,3-6 1,4 6 3,1-6 1,1 6 0,4-6 1,10 1 70,9-5 1,6-1-32,4 1 0,8-5-34,7 0 1,9-7-114,0 2 0,1-3 75,5-2 0,-2-7-3,2-3 0,-4-9 0,5-4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9T11:35:38.346"/>
    </inkml:context>
    <inkml:brush xml:id="br0">
      <inkml:brushProperty name="width" value="0.17143" units="cm"/>
      <inkml:brushProperty name="height" value="0.17143" units="cm"/>
      <inkml:brushProperty name="color" value="#66CC00"/>
    </inkml:brush>
  </inkml:definitions>
  <inkml:trace contextRef="#ctx0" brushRef="#br0">1 719 7569,'14'0'0,"-4"-2"-84,0-3 0,0 2-99,5-7 1,-1 1 204,1-6 0,0-5 76,-1 1 1,1-7-24,0 1 0,-6-3 14,1-1 0,0 0-77,5-1 0,-2-1 39,-3-3 0,3 3-10,-3-4 0,-2 4-12,1 2 0,-4 0-19,5-1 0,-7 1-47,2-1 1,2 1 75,-2 0 1,0 4-193,-5 1 193,0 6-158,0-4 1,-7 14 24,-3 3 0,-4 12 36,-6 8 0,4 7 3,-4 13 0,4 2-10,1 7 1,2 1-20,3-1 1,-1 0 28,6 0 0,-5-5 103,5 0 0,0-1-88,5 1 1,0 2 66,0-7 0,-5 0-22,1-4 0,-1-6 4,5 1 1,0-7-4,0 1 0,0-2 6,0-3 0,0-4 2,0 0-18,0-7 1,-2 4 16,-3-7-16,3 0 0,-4-2 8,6-3 0,0-3 3,0-7 0,0 1 0,0-1 0,5 0 10,0 1 1,6-3 2,-1-2 1,-2 2 24,2-2 1,-2 1-36,2-2 1,3 4-6,-3-4 0,3 4 10,1 1 0,1 1-31,0-1 1,0 0 11,-1 0 0,1 2-4,0 4 0,-1-5 2,1 5 1,1 1-5,4-2 0,-4 6 28,4 0-20,-4-5 1,-1 8 69,0-4-59,-7 3-13,-2 2 1,-6 2 5,0 3 1,0 3-1,0 7 0,-5 4-19,1 1 0,-8 4 20,2-4 1,-3 0-49,-1-6 1,4 1 39,0 0 1,0-1-30,-5 1 0,6 0 21,-1-1 1,7 1 4,-2 0 0,3-5 4,2-1 2,0 1 1,0 5-5,0 0 0,2-6 3,3 1 0,3-7 99,6 2-95,1 4 0,0-8 96,0 4 0,-1-3-71,1-2-130,0 0 1,-1 0-24,1 0 0,-5 0-136,0 0 0,-5 5 261,4-1 0,-5 8 0,2-4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9T11:35:40.050"/>
    </inkml:context>
    <inkml:brush xml:id="br0">
      <inkml:brushProperty name="width" value="0.17143" units="cm"/>
      <inkml:brushProperty name="height" value="0.17143" units="cm"/>
      <inkml:brushProperty name="color" value="#66CC00"/>
    </inkml:brush>
  </inkml:definitions>
  <inkml:trace contextRef="#ctx0" brushRef="#br0">1 293 7569,'8'0'-1430,"-2"0"1420,1 0 116,-5 0 0,6 0-5,-3 0 138,-4-7-199,12-1 1,-9-7 2,5 1 0,-4-1-18,5 0 0,-7 5-1,2 1 0,2-3-14,-2-7 1,6 2 1,-1-2 0,-2 2-60,2 3 1,-2-1 68,2 0 0,8 1-60,-3-1 1,3 5 42,-4 0 0,3 5-34,2-4 1,-2 5 28,2-1 0,-4 5-6,-5 5 1,1 5-54,-6 10 1,5 3 51,-5 6 0,0 2-23,-5 3 0,-2-3 18,-3 4 0,2-4 14,-7-2 1,0 0-18,-5 1 1,1-1-43,-1 1 0,-1-1-5,-4 0 1,-3-4-243,-6-1 305,-1-6 0,-5 10 0,-3-5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9T11:02:29.012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633 30 6363,'-8'0'145,"0"0"-130,3 0 34,3 0-21,-11 0-4,11 0 5,-11 0 2,12 0-62,-12-6 68,4 4-35,-5-5 0,-1 7-4,0 0 0,1 0-2,-1 0 0,0 0-3,1 0 1,-3 0 3,-2 0 1,2 0 7,-2 0 1,2 0-23,3 0 0,-6 0 13,0 0 1,-1 0-1,2 0 0,2 0 3,-2 0 0,2 0 0,3 0 0,-1 0-1,0 0 2,1-6 1,-1 4-2,0-3 1,0 4 0,1 1 0,-1 0 0,0 0 0,1 5 0,-1 0 0,5-1 27,0-4-12,7 0 0,-8 2 17,6 3 6,0-3 37,5 4-50,0 1 72,0-6-56,0 12 9,0-11 68,0 5 1,1-3-62,4 1-51,-3 0 1,5-3 53,-7 3-90,6-4 0,-4 8 35,3-5-4,-4-2 10,-1 11 0,0-10-4,0 7 1,0-5-13,0 5 1,0-5-2,0 5 0,2-5 21,3 4 1,-4 1-9,4 5 0,-3-5-14,-2-1 0,0 1 6,0 5 1,2 0-2,2-1 0,-2-4 6,3 0 3,-3 0-4,-2 4-3,0 1 1,0 0-3,0 0 1,0-1 6,0 1 0,0 5-2,0-1 0,0 1-5,0-6 1,0 6 6,0 0 1,0 6-1,0-2 1,5 4-2,-1 1 0,1 1-1,-5-1 1,5 1-24,0-1 0,2 5-3,-2 1 1,-2-1-52,7-5 0,-2 1 64,2-1 0,3 0-12,-4 1 1,0-2 17,0-4 1,1 4-5,5-4 1,-7-1 32,-3 2 1,2-7 6,-3 1 0,1 3 1,-5-3 1,0 1 102,0-6 0,0 1-17,0 0 0,0 1-47,0 4 1,0-4-46,0 4 1,0-4-4,0-1 1,0-1 11,0 1 0,0 0-23,0 0 1,0-1-94,0 1 0,0 0 45,0-1 1,0-4 26,0 0 1,0-5 91,0 5 0,0-5-81,0 4 0,2-4 122,3 5 0,-3-5-82,2 5 0,-2 0-29,-2 4 0,2-4 9,3 0 0,-4 0-1,4 4 1,-3 1-81,-2 0 0,0-1 81,0 1 1,5 0-61,0 0 1,-1 4 36,-4 1 1,0 1 43,0-1 0,0-4-42,0 3 0,0 3 9,0-3 0,0 6 4,0-6 1,0 6 0,0-5 0,0-1-7,0-4 1,0 4-4,0 1 1,-4 0-13,-1-6 0,-2 1 7,2 0 0,2 4-9,-7 1 1,2-1 31,-2-4 0,-3 5 2,3-1 1,2 1 3,-2-5 1,5-1 3,-4 1 0,5 0 50,-1-1 1,2 3-63,-2 2 1,4-2 5,-4 2 1,3 3 4,2-3 1,0 7-64,0-1 0,0-4 19,0-1 1,0 1-8,0-2 1,0 6 9,0-5 1,0-1-9,0-4 0,-1 0-1,-4-1 1,3 6 12,-3-1 0,3-2 21,2-3 1,0-5-19,0 10 0,0-9 24,0 10 0,0-7-15,0 6 0,-1-2 3,-4-3 1,3 6-11,-3 0 1,4 1-1,1-2 1,0-2-6,0 2 0,0-1 5,0 2 0,0-4 2,0 4 1,0-4-3,0-1 0,0 0 174,0-1-131,0 1 0,0 0 6,0-1 1,0 1-30,0 0 1,0-1 6,0 1 0,0 0-46,0 0 0,-2-1 46,-3 1 1,4 5-22,-4-1 1,3 1 11,2-6 1,-5 6-17,0 0 1,0 1 11,5-2 1,0-2-2,0 2 1,0 3-17,0-3 1,0 1 3,0-5 1,0 4-22,0 1 1,0 1 27,0-1 0,2 1-66,3 3 1,-2 4 51,7-3 1,-7-3-4,2 3 0,2-1 6,-2 6 1,4-1 0,-4 1 0,2-1 11,-2 0 0,-4-1 4,4-3 1,-3 1 8,-2-7 1,0 3 6,0-3 0,0-2-25,0 2 0,0-3-4,0-1 0,0-5-1,0 0 1,0 0 14,0 4 1,0 1 12,0 0-6,0-1 0,0 1 2,0 0 0,0 4-8,0 1 0,5 0-4,0-6 1,0 7-24,-5 4 1,0-2 26,0 1 1,0-4 0,0 4 0,0-6-1,0 2 28,0-4-37,0-7 0,0 4 1,0-4 0,0 0 9,0 0 44,0 1-29,0 5 22,0 0 1,0-1-51,0 1 1,0-5 2,0 0 2,0-1 1,0 6-6,0 0 1,0-1-7,0 1 0,0 0-7,0 0 1,0-1-13,0 1 0,0-5 22,0 0 0,0-1 23,0 6 1,0-5-12,0 0-2,0-1 0,0 6-3,0 0 1,0-5 7,0-1-6,0 1-5,0 5 0,0 0 12,0-1 1,0 1-8,0 0 1,4-1 1,1 1 1,0 5-3,-5-1 0,2 1 2,3-5 0,-4-1 5,4 1 1,-3 0-1,-2-1 1,0 1-14,0 0 1,0-5 4,0-1-23,0 1 1,0 5 22,0 0 0,0-1-72,0 1 0,0-5 91,0 0 1,0-1-3,0 6 0,0-5-7,0 0 0,0-1 3,0 6 1,0-5-19,0 0 1,0-5 3,0 4 0,0 1-13,0 5 0,0-5 17,0 0 0,0-6-10,0 6 0,-2-5 20,-3 5-8,4-7 41,-6 10-22,7-5 1,0 7-18,0 0 1,0-5 17,0-1-24,0 1 27,0 5 26,0 0-34,0-1 0,0-4 4,0 0 0,0-5-18,0 5 5,0-7-26,0 10 0,0-10-9,0 7 1,0-5-7,0 5-17,0-7 13,0 10 0,0-10-6,0 7-2,0-7 31,0 11 0,0-11 2,0 7-5,0-7 4,0 10 1,0-10 6,0 7 1,0-5-11,0 5 0,0-5-92,0 4 0,0-4 59,0 5 1,0-5-7,0 5 0,0-5 25,0 4-17,0-5 31,0 9 7,0-5 0,0 2 55,0 0-77,0-7 158,0 10-57,0-11 12,0 11-59,0-12 0,0 7 46,0-3-75,0-3-3,0 4-52,0 1 80,0-5-35,0 4-40,0 1 34,0-6-3,0 12 11,0-11 2,0 11 39,0-11-35,0 11 26,0-12-29,0 12 0,0-11 1,0 6 4,0-3-1,0-3-6,0 11-2,0-11 0,0 6-8,0-3 10,0-4 0,2 6 5,3-7-3,-4 6-1,6-4 0,-7 4 1,0-4 0,0 3-23,0-3 1,0 6-30,0-3 23,0-4 1,0 7 10,0-3-115,0-3 92,0 11 0,0-10-1,0 7 0,0-5-70,0 5-142,0-7 287,0 10 201,0-11-99,0 4-159,0 1 81,0-5-148,0 4 59,0 1-11,0-6 151,0 6-64,6-7-41,-4 0 257,5 0-257,-1 0-21,-4 0-2,4 0-62,1 0-21,-5 0 74,4 0-9,1 0 55,1 0 0,6 0 0,1 0 75,0 0 0,-5 0-68,-1 0 1,1-2 33,5-3-43,0 4 0,-1-6 7,1 7 1,0 0-41,-1 0 0,3-2 35,2-2 1,-2 2 21,2-3 0,3-2-18,-3 3 1,7-6-3,-1 5 1,-2 0-24,1 5 0,-4-5 3,4 0 1,-6 0-32,2 5 0,-4 0-5,-1 0 0,0 0-6,-1 0 0,6-5 36,-1 0 1,1 1-34,-5 4 0,4 0 4,1 0 0,4 0-4,-4 0 0,4 0 16,-4 0 0,5 0 3,-6 0 1,2 0-103,-1 0-27,-4 0 0,6 0-255,-8 0 90,1 0-218,0 0 0,-6 4 87,1 1 0,-5 0 445,5-5 0,0 7 0,4 1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9T11:35:58.825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1023 7569,'10'-10'0,"0"0"0,-5 0-247,5-4 0,-1-1 121,6 0 1,-5-4 190,0-1 0,4-6-6,6 2 0,0-6 7,-6-4 0,1-2 40,0-3 1,4-9-56,1 4 1,0-3-92,-6 3 1,-1-5 91,-3 0 0,3-5-61,-3 5 0,1 0 55,-1 5 1,2 1-159,-7 4 1,4 3 29,-4 7 0,0 1-24,-5 4-50,0 2 109,0 8-22,0 5 0,-5 9 39,0 10 0,-4 10-21,4 4 1,-7 6 16,2 4 1,2 2-27,-2 3 0,6 10 51,-6 0 1,7 5-3,-2 0 1,-2 1 48,2-6 0,-1 5-62,1-5 0,3 0 62,-3-5 0,-1-6-47,1-4 0,0 1 34,5-6 1,0 2-26,0-11 0,-5-1 29,0-4 0,0-5-11,5 0 2,0-7-13,0 3-11,0-19 0,0 2 8,0-14 1,0 6-14,0-6 0,2 6 11,3-6 0,-2 6-47,7-6 0,0 7 35,4-2 1,1 4-4,0 1 1,4 1 10,1-1 1,6 7-8,-1 3 0,-3 3 28,3 2 0,-7 0-26,1 0 0,-2 0 81,-3 0 0,0 7-66,-5 3 1,-2 3 0,-7 1 0,0 3 0,0 2 0,0-2 1,0 2 1,0 3 11,0-3 0,0 6-11,0-6 0,-2 1-20,-3-5 0,4-1 23,-4 1-5,3 0 8,2-1 48,0-5 1,0-1-19,0-3 1,2-4 7,3 4 0,-2-3-48,7-2 1,0 0 17,4 0 0,6 0-104,-1 0 1,3 0 62,-3 0 1,-2-2 15,2-3 0,4 4 0,0-6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9T11:36:00.00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0 892 6362,'15'-15'-26,"-1"1"79,1-1-10,-7 0 1,5-1-3,-3-4 0,3-4 55,2-11 0,0-2-51,-1-7 1,1-2 32,0-3 1,-1-2-61,1-2 1,-5-3-6,0 7 0,-5-3-71,4 8 1,-5-2 95,1 12 1,-4-4-121,-1 9 1,5-4 59,0 8 1,0 9-57,-5 1 32,0 4 15,0 3 0,-2 6 21,-3 7 1,4 11 2,-4-1 0,3 5-6,2-1 1,-1 3 0,-4 2 1,3 9-6,-3-4 0,4 10 9,1 1 0,-5 2-9,0 2 0,-2 12 12,2 2 0,4 4-2,-4-3 0,1 0 12,0 0 1,2 0-10,-3-1 1,-1-7 17,1-7 1,0-6-19,5-9 0,0-1 47,0-4 0,0-7-36,0-7 201,0-7-132,0 3 1,1-22-49,4-4 0,-1-9 2,5 5 0,-4-4-53,5-2 0,-5 6 51,5-1 0,0 2-89,4-1 1,1-2 75,0 6 1,-1 1-87,1 4 1,0 5 60,-1 0 0,1 7 1,0-2 1,0-1 9,-1 1 1,1 0-10,0 5 1,-1-5 9,1 0-13,0 0 63,-1 5-46,1 0 6,-7 0 0,-1 7-10,-7 3 0,-2 3 0,-3 1 1,2 6 2,-7-1 1,0 1-3,-4-5 1,-1-1-9,0 1 0,1-2 10,-1-3-44,0 3 39,1-5 0,4 2-12,0 0 2,7-7 3,-4 10 1,12-5 7,0 7 1,6-5-6,-1 0 0,5-2 8,4 2 0,-1 3-7,7-4 1,-2 3 98,1-2 0,4 3-56,-3-3 0,-3-2 74,3 2 0,-2-1-80,1 6 0,-3 0 14,-6-1 0,0 6-76,0 0 1,-2 1 68,-4-2 0,3-1-203,-7 7 1,0-5-51,-5 4 212,-7-6 0,-1 10 0,-7-5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9T11:36:08.623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0 236 7569,'9'0'-197,"2"-7"0,-6-3 224,-2-3 1,5-2 16,2 1 0,-3-3 8,-2-2 1,1 3-23,-1-4 1,6 4 0,-1 1 1,-2 2-1,2 3 1,0-3 0,5 3 1,1 4 9,4 1 1,-1-2-4,11 2 0,-4 0-52,8 5 1,2 0 17,-2 0 1,6 7 2,-6 3 1,-5 4-4,-4 6 0,-7-2 15,1 6 0,-7 6-57,-2 4 0,-7 2 45,2-2 1,-4-1-90,-1 6 0,-6-1 46,-4 1 1,-5 8-150,-4-3 1,-4 4-55,-7-4 1,-4-2 237,0-2 0,-7-4 0,3-7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9T11:36:09.499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1 339 7569,'14'0'-171,"1"0"1,-5 0 257,0 0 68,-1-7 0,6-1-181,0-7 1,-1 1 61,1-1 0,-5-1-96,0-4 0,0 4 97,4-4 0,1-1-85,0 1 0,-1-4 25,1 4 1,1 1 28,4 4 0,-2 0-57,6 1 1,-1-1 79,2 0 1,8 5-21,-4 1 0,-1 5 6,-4-1 1,-6 4 7,2 1 1,-4 8-5,-1 7 0,-5 3-13,-1 11 0,-5-1-9,1 11 1,-4 0-5,-1 5 1,-1 0-14,-4 0 1,-4-3 28,-5 3 1,-1-8-125,0 8 1,-1-9 69,-4-1 0,4-8-93,-3-1 0,1-7 138,-2 1 0,4-2 0,-6-3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6T11:33:03.195"/>
    </inkml:context>
    <inkml:brush xml:id="br0">
      <inkml:brushProperty name="width" value="0.17143" units="cm"/>
      <inkml:brushProperty name="height" value="0.17143" units="cm"/>
      <inkml:brushProperty name="color" value="#66CC00"/>
    </inkml:brush>
  </inkml:definitions>
  <inkml:trace contextRef="#ctx0" brushRef="#br0">295 236 7569,'8'10'-191,"-3"0"146,-3-7 7,-2 3 0,0 1 110,0 3 0,0 3 8,0 2 1,0-1-84,0 1 1,0 1 54,0 4 0,0 1-9,0 4 1,-2 7-6,-3-2 0,3 2-39,-2-2 1,-3-1 6,2 1 0,-1-1 19,1 0 0,3-1-116,-3-3 98,-3 2 1,5-10-8,-7 2 0,7-7-84,-2-2 34,-3-7 1,4 2 31,-5-10 1,4-3 2,-5-7 1,5-6 48,-5-4-38,0-3 0,-3-1-110,3 0 1,-3 1 64,4 3 0,-4-2-138,-2 2 1,0-1 49,0 1 1,1 3-124,-1 2 260,0 4 0,1-6 0,-1 8 0</inkml:trace>
  <inkml:trace contextRef="#ctx0" brushRef="#br0" timeOffset="584">486 457 7569,'15'0'-524,"-1"0"0,1 0 411,0 0 215,0 0 1,-1-2-33,1-3 1,-2 2-8,-3-7 0,3 0 41,-3-5 0,-2 1-12,2-1 0,-1 0 58,6 1-79,-7-1 1,4-5-17,-7 1 1,4-7 31,-4 1 0,5 2-90,-5-1 1,5-1 84,-5-4 1,0 1-83,-5 4 0,0-3 128,0 8-194,0-1 0,-2 7 24,-3 3 1,-3 4-61,-7 6 1,0 0 50,1 0 0,-1 6 48,0 4 1,1 3-46,-1 2 0,0 5 34,1-1 0,4 7-8,0-1 0,2 3 6,-2 1 1,2 0-1,3 1 0,3 4 17,-3 0 1,4 6 1,1-6 0,0 0 64,0-4 0,0-1-71,0 0 0,6 1 56,4-1 0,-2-4-45,2-1 1,0-6 24,5 2 1,1-4-16,4-1 1,-4-7 43,3-3 1,4-4-44,2-1 0,-4-1 5,-1-4 0,1-3 16,-2-7 1,1 0-18,-5 1 1,-1-6-1,1 0 0,-2-4 1,-3 4 1,3-4-52,-3 4 0,-2-1 51,2 1 0,-5 4-145,5-4 36,-1 4 36,6 1 0,0 2-6,-1 4 0,-4 2-12,0 7 1,-5 0-124,5 0 0,0 0 40,4 0 1,1 0-356,0 0 506,-1 0 0,1 0 0,0 0 0</inkml:trace>
  <inkml:trace contextRef="#ctx0" brushRef="#br0" timeOffset="1274">1662 721 7569,'8'0'-127,"-1"0"1,-2-2-140,-1-2 0,6 0 255,-5-5 1,2-8 126,-2-7 1,1-4-71,4-1 0,1-1 2,-6 1 0,5-1-149,-5 1 141,6 0 1,-7 4-106,5 1 1,0 6 112,0-2 1,4 0-63,-3 6 0,-2-4 32,2 8 0,0 3-72,5 2 0,-5-1 26,-1 1 0,-1 2 0,2 8 0,3 8 18,-3 6 1,-2 4 3,2 2 0,-5-1-32,5 11 0,-7-6 23,2-5 0,-2 4 40,2-3 1,-3-2-34,3 1 1,-4-6 8,-1 2 0,5-9-9,0-1 7,0-7-11,-5 4 4,0-20 1,5 1-6,0-12 0,5 6 7,-5-2 1,1-1-30,-1 1 1,-2 1 26,7 4 0,-5 5 2,5 0-4,-7 7 0,10-3 10,-3 6 1,-2 0 10,2 0 0,-5 0-19,5 0 1,-6 4 28,6 1 1,-2 7-25,2-2 0,2 3 11,-7 1 0,6-4-6,-1 0 1,-2-2-102,2 2 0,-5 1 93,4-6 1,-4 5 5,5-5 0,0 0 0,5-5 0</inkml:trace>
  <inkml:trace contextRef="#ctx0" brushRef="#br0" timeOffset="1567">2911 721 6297,'-6'8'24,"-2"0"-23,-7-3 1,0-1-52,1 5 1,4-5 47,0 1 1,0 1-120,-5-1 0,1 0 121,-1-5 0,-6 0 0,-2 0 0</inkml:trace>
  <inkml:trace contextRef="#ctx0" brushRef="#br0" timeOffset="1810">2882 368 7569,'5'10'-930,"0"0"386,0-7 517,-12 10 1,-1-9 45,-7 5 0,1-4-19,-1 5 1,-5-5 52,1 5 1,-3-7-54,3 2 0,-4 3 0,-6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6T11:33:06.464"/>
    </inkml:context>
    <inkml:brush xml:id="br0">
      <inkml:brushProperty name="width" value="0.17143" units="cm"/>
      <inkml:brushProperty name="height" value="0.17143" units="cm"/>
      <inkml:brushProperty name="color" value="#66CC00"/>
    </inkml:brush>
  </inkml:definitions>
  <inkml:trace contextRef="#ctx0" brushRef="#br0">192 1 7569,'8'0'-476,"-1"1"487,-7 4-11,0-3 74,0 11 1,-5-10-11,0 7 1,-7-5 4,3 5 0,1-6-107,-2 6 0,0-2 81,-5 2 1,1 2-110,-1-7 1,5 6-2,0-1 1,0-2 57,-4 2 1,4-2-5,0 2 1,5 3 1,-5-3 1,6-4-14,-6-1 23,6 3 0,-2-5-8,6 7-32,0-6 17,0 2 1,5-4 1,0 3 1,6-4-11,-1 4 1,3-2-5,2 2 1,-1-1 14,1 5 1,0 1-4,0 5 1,-1 0 43,1-1 1,-2 3 7,-3 2 0,-2-1 103,-3 7-136,-4-7 0,6 8 41,-7-7 1,-2 6 4,-3-6 0,-3 1-119,-6-5 1,-3-1 100,-2 1 0,1-5-420,-7 0 397,7-7 0,-10 4 0,6-7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6T11:33:14.425"/>
    </inkml:context>
    <inkml:brush xml:id="br0">
      <inkml:brushProperty name="width" value="0.17143" units="cm"/>
      <inkml:brushProperty name="height" value="0.17143" units="cm"/>
      <inkml:brushProperty name="color" value="#66CC00"/>
    </inkml:brush>
  </inkml:definitions>
  <inkml:trace contextRef="#ctx0" brushRef="#br0">10995 2558 7569,'15'0'0,"-5"0"0,0 0 0,-1 0 0,8-2-408,2-3 304,-2-9 1,6-6 59,-4-9 0,2 3 91,4-9 1,1 4-41,-6 2 0,6 1-33,-2 4 0,-1-3 43,2 8 1,-7 1-39,1 8 1,-2-1-13,-3 6 1,1 0-4,0 5 0,-6 6-19,1 4 1,-2 10 43,2 4 1,-3 4-7,-7 1 0,0 7 18,0 4 0,0-3-7,0 2 0,-7-4-172,-3 4 88,4-13 0,-7 7 90,3-14 0,-3 7 0,-2-3 0</inkml:trace>
  <inkml:trace contextRef="#ctx0" brushRef="#br0" timeOffset="284">11774 1514 7569,'15'0'-562,"0"0"1,-7 2 456,-3 3 1,1 3 138,-1 7 0,0 1 21,-5 4 0,0 4 130,0 10 1,0 2-115,0 4 0,-5 9-24,0 0 0,-4 1 4,4 4 1,-5 0-46,5 5 0,-6 4-7,1 1 1,2 1 12,-2-1 1,5 2-13,-5 2 1,7-4-138,-2-10-46,-3-4 1,6-12 182,-3-4 0,4-3 0,1-1 0</inkml:trace>
  <inkml:trace contextRef="#ctx0" brushRef="#br0" timeOffset="486">12112 1970 7569,'0'15'-661,"0"-1"330,-6 1 270,-2 0 0,-7-1 112,0 1 1,1 0-59,-1 0 1,-5-1-9,1 1 0,-7 0-38,1-1 0,2 6 53,-1 0 0,-1 6 0,-4-3 0</inkml:trace>
  <inkml:trace contextRef="#ctx0" brushRef="#br0" timeOffset="869">12186 2499 7569,'6'-15'-978,"-4"7"934,5-5 1,-9 7 259,-3-4 0,-3 3-191,-7 7 0,-1 0-96,-4 0 1,2 2 60,-6 3 1,6 1-15,-2 4 0,4 3-174,1-3 207,1 10 0,1-4-84,3 4 0,-2 1 78,7-2 0,-4 6-102,4-5 1,0 1 65,5-2 1,0-2-40,0 2 0,6-2 30,4-3 0,3-1 34,2-3 1,1-3 14,4-7 0,-2 0 5,6 0 0,-4-2 75,4-3 1,-6-3-61,2-7 0,-4-1 21,-1-4 0,-2 4-38,-3-4 0,-4-1 100,-6 2 0,0-1-76,0 5 1,-1 1-55,-4-1 1,-5 2 72,-10 3-53,4 4 0,-5-1 0,6-1 0</inkml:trace>
  <inkml:trace contextRef="#ctx0" brushRef="#br0" timeOffset="1128">12318 2352 7569,'0'15'0,"2"0"-180,3-1 0,-4 3-228,4 2 1,-3 4 287,-2 6 1,0 1 140,0-1 0,0 1-23,0-1 5,0-6 0,0 3-9,0-6 0,0 4 9,0-4 0,0-1-154,0-4 151,6-7 0,3 5 0,5-5 0</inkml:trace>
  <inkml:trace contextRef="#ctx0" brushRef="#br0" timeOffset="2111">12745 2279 7569,'6'8'-1525,"-4"-2"1441,4 1 48,-6 1 0,-1 7 59,-4-1 0,-2 1 193,-3 0 0,-3 0-60,3-1-156,-3 1 0,0 5 1,4-1 1,-3 6 0,7-6 1,-5 1-4,6-5 1,-6 4 11,5 1 1,0 1-19,5-1 1,0-4 5,0 3 1,0-2-6,0-2 1,2-6 3,2 1 1,5 0 1,5-2 0,1-3 0,5-3 0,-1-2 0,2-7 7,-1-3 0,3-9-7,6-6 1,6 1-1,-1-6 0,-3 4 1,-2-8 0,-3-4-2,9-1 0,-4-8 1,-2-2 1,-1-2-1,-4 2 1,3 2-3,-8-7 1,6 5 1,-6-5 1,1 0 64,-5-5 0,-1-3-61,1 3 1,-5-1 100,0 11 1,-6-5-88,6 5 1,-6 8-31,0 12-48,-2 6 19,-2 15 1,-5 16-11,0 16 0,-6 11 56,1 9 0,-1 11-96,1 4 0,-7 7 34,8-8 0,-8 4 36,8-8 1,-5 3-17,0 2 1,-1-2 75,0-3 1,6 2-13,-1-7 0,5 5 12,-5-5 1,7-2-22,-2-8 1,2-3-17,-2-6 1,3-12 14,-3-4-3,4-9 1,6 0-33,-1-10 1,8-10 22,-2-9 1,3-5-19,1-6 1,1 3 9,0-8 1,-1 6-3,1-5 1,0 11 2,0-1 0,-1 9 0,1 1 1,0 2-67,-1 3 0,3 5 59,2 4 0,-7-1 7,2 1 0,-4 2-10,0 8 0,1 3 58,-6 7 1,0 1-15,-5 3 1,0 4 7,0 7 1,-1-1-8,-4 1 1,1 4-19,-5 0 0,4 0 17,-5-4 0,5-6-10,-5 1 0,5-7-61,-4 1 71,5-2-41,-2-3 9,6 1-8,0-7 24,0-1 12,0-7-23,6 0 1,-2 0-2,5 0 0,-4 0 3,5 0 1,-5-2 23,5-3 0,-5 4-28,4-4 1,-4 3 3,5 2 10,0 0-9,5 0 0,-1 2 23,1 3 1,-5-4 30,0 4 3,-1-3-51,6 4 1,0-4 12,0 3 0,-6-3-16,1-2 0,0-7-1,5-3 1,-1-5-2,1-4 1,0 1 7,-1-7 0,6 3-10,0-3 1,1-3 5,-2 4 1,-1 3-35,7 1 0,-7 4 29,2 1 1,1 7-88,-2 3 1,6 3 44,-6 2 0,1 8-12,-5 7 0,-5 8 29,-1 11 1,-5-1-3,1 6 0,-4-5-100,-1 6 1,0-8 15,0 3 103,-6-4 0,-9-2 0,-8 0 0</inkml:trace>
  <inkml:trace contextRef="#ctx0" brushRef="#br0" timeOffset="-16272">6439 1720 6989,'-10'0'-574,"0"0"454,7 0 0,-10 0 392,3 0-155,-3 0 0,-8 0-19,-4 0 0,-3-2-74,-1-2 1,-7 2 103,-3-3 0,-4 2-84,-1-2 1,-5 3 51,0-3 1,-5-1-50,5 1 0,0 0-2,5 5 0,-1 0-15,-4 0 0,-4-5-11,-6 0 1,-4 0-14,-1 5 1,-6 0 34,1 0 1,4 0-28,1 0 0,2 0 20,-2 0 1,-2-5-42,-8 0 0,-9 1-175,-1 4 0,1-5 157,10 0 1,-1 0-3,1 5 1,-2-5 40,-4 0 1,-1-1-26,-3 1 1,3 1 17,6-5 0,6 5-18,-1-1 0,4 2 11,-9-2 1,2 4-2,-11-4 0,6-2 3,-1 2 0,4 0-15,6 5 0,-4 0 11,3 0 1,-7 0 0,-3 0 0,1 0 0,4 0 1,6 0-2,-1 0 1,2 0-57,-1 0 0,-4 2 56,3 3 1,-3-3 2,-1 2 0,3-2-2,6-2 0,2 0 1,13 0 0,-5 0 0,5 0 0,-10 0-1,5 0 1,-9 0 2,9 0 0,-7 0-3,7 0 0,2 0 188,-2 0 0,12 0-189,-2 0 1,3 0 53,-3 0 0,0 0-55,-1 0 1,1 0 4,0 0 0,-5 0-3,0 0 0,5 0 0,5 0 0,1 0 4,-1 0 1,-2 0-5,7 0 1,0 0 2,4 0 1,3 0-3,2 0 0,-3 2 0,4 3 0,-9-4 0,-1 4 0,0-3-30,4-2 1,1 1 25,-1 4 0,1-3-2,0 3 0,4 1 4,1-1 1,4 0-5,-4-5 1,4 5 5,-5 0 0,7 2-6,-1-3 0,3-2 7,1 3 0,0 1-6,0-1 1,1 2 11,-1-2 1,5-4-4,0 4-3,1-3 4,-6-2-6,0 0 0,5 0-5,1 0 6,5 0 0,-4 0-31,3 0 26,4 0 27,-6-7 0,5 4 0,-2-7 0,2 5 4,-3-4 0,3 4 15,2-5 0,0 5-31,0-5 1,0 0 32,0-4 0,0-1-25,0 0 0,0-1 1,0-4 0,0 4 3,0-3 1,2-3 7,3 3 1,-3-7-27,2 1 0,3-3 1,-2-1 1,6 0 8,-1-1 1,-2-6 0,2-3 1,0 1-32,5-1 0,-6 5 27,1-5 1,-5 1-31,5-1 1,-5-2 21,5 7 0,-7-2-11,2 2 1,-4 3 6,-1-4 1,0 4-4,0 2 1,0-5-30,0-1 0,-1-1 28,-4 2 1,3 3-35,-3-3 1,4-2 30,1 1 0,-2 1-29,-3 5 0,4 1 23,-4 4 1,3-3 0,2 8 1,0-6 0,0 6 0,0-3 2,0 3 0,0 3 6,0-4 1,0 4-11,0 1 0,0 0 22,0 0 1,0 6-18,0-1 1,0 0 17,0-5 1,0 6-7,0-1 0,7 7 8,-6-11-15,6 13 118,-1-6-111,-4 7 1,6 0 57,-3 0-44,-3 0 13,11 0 0,-5 0-12,7 0 1,-6 0-6,1 0 1,2 0-3,7 0 1,-3 0 5,4 0 1,-2 0 7,2 0 1,-2 0-12,6 0 1,-1 5 26,1 0 1,8 0-26,-8-5 1,7 0 29,-6 0 0,1 0-14,-2 0 1,4 5 11,-4 0 1,3 0-24,-3-5 0,4 0 9,-4 0 1,4 5-18,1-1 0,7 1 17,4-5 1,4 2-4,5 3 0,-2-3-2,7 2 0,-7-2-16,2-2 0,-3 5 13,-2 0 0,-1 1-8,-4-1 0,3-1-7,-3 5 1,4-4 12,1 5 1,5-2-41,0 2 1,7-2 34,-3-3 1,0-2-41,1 7 1,-7-5 31,2 5 1,-3-5-23,-2 5 0,6-7 12,4 2 0,3 1-1,2-1 1,5 5 0,0-5 1,-1 1 1,-4-1 1,-5-3-1,0 3 0,-5 1 1,5-1 0,0 2 0,5-2 0,4-4 0,1 4 0,0 2 0,-6-2 0,-4 0 0,0-5 0,-2 4 0,2 1 0,4 0-15,-5-5 1,1 0 13,5 0 0,2 5 0,7 0 0,1 0-1,-10-5 0,-2 0 3,-8 0 0,5 0-12,9 0 1,-2 0-1,2 0 0,4 0 4,2 0 1,0-2-1,-6-3 1,1 4 3,-10-4 1,3 3-3,2 2 0,0 0-2,-1 0 1,1-1 0,0-4 1,-2 3 10,-3-3 1,2 4-11,-7 1 1,0 0 5,-5 0 1,1-5-1,4 0 1,-3 0 0,3 5 0,3 0 1,2 0 0,-1-5-4,0 0 0,-4 0 3,5 5 0,-11-1-2,1-4 1,-8 3-1,3-3 1,0-1-1,5 1 0,0-5 0,1 5 0,0-5 0,4 5 0,-1-5 0,6 6 0,-7-6 0,2 5 0,-8-2 0,-2 2 0,-6 4 0,1-4 0,-3-2 0,-2 2 0,-1 1 0,-3 4 0,2 0 0,-2 0 0,-2 0 0,1 0 0,-1 0 0,2 0 0,-3 1 0,-2 4 0,-4-3 0,9 6 0,-10-3 0,3-4-4,-9 4 1,0-1 3,0 1 0,1-4 0,0 11-1,0-8 2,-7 1-1,10 2 0,-11-4 0,3 7 0,3-7 1,-7 5-1,4-3 0,-3-3 0,0 9 0,2-6 25,-2 7-13,5-4-5,-7 7 0,0-1-7,0 1 1,0-5 0,0 0 0,0-1-4,0 6 0,0 0 6,0-1 0,0 6-6,0 0 0,0 1 4,0-2 1,0 3-3,0 2 0,-5 4-1,0-4 0,0-1 1,5 2 1,-2-1-1,-3 6 1,4-1 0,-4 1 0,2-6 0,-2 1 0,3-1 0,-3 5 0,2 6 0,-2-1 0,3 0 0,-3-4 0,4 1 0,1 3 0,0-3 6,0 3 1,0 2-1,0-1 1,0 1-7,0-2 0,0-5 2,0 1 0,0-1-4,0-4 1,-2 1 3,-3-2 0,4 2-4,-4-6 1,-2 4-14,2-4 1,-1 4-2,1-4 0,3 0-50,-3-6 0,-1 1 1,1 0-251,2-1-30,1 1 288,2 0 58,0-7 0,7-8 0,1-8 0</inkml:trace>
  <inkml:trace contextRef="#ctx0" brushRef="#br0" timeOffset="-14950">5028 338 7214,'8'0'-995,"-2"0"1022,-6 0 0,2 5 22,3 0 2,-4 0-7,6-5 71,-7 7-53,0 1-1,0 6 0,0 1-26,0 0 0,0 0 7,0-1 1,0 6-26,0-1 1,0 9-1,0 2 0,0 1-22,0 8 0,0 0 37,0 5 0,0 0-72,0 0 1,0 5 55,0 0 0,0 5-18,0-5 0,0 0 10,0-5 1,0 5-27,0 0 1,0-5 12,0-4 0,0-8-1,0 3 1,0-9-46,0-2 0,0-6 51,0 2 1,0-4-146,0-1 124,0-1-201,0 1 95,0 0-168,0 0 239,-7-1 0,6-4 56,-4 0 0,3-7 0,2 4 0</inkml:trace>
  <inkml:trace contextRef="#ctx0" brushRef="#br0" timeOffset="-14155">3543 280 7569,'0'14'-520,"0"1"401,0 0 0,0-1 49,0 1 1,2 5 110,2-1 1,-2 7-10,3-1 1,-3 3-34,-2 1 1,0 2 46,0 3-1,0-3 0,0 12-77,0-4 1,0-1 87,0 1 1,0-5-122,0 5 1,0-6 87,0 1 1,0-3-73,0-1 1,0-1 8,0 1 0,0-1-6,0 0 1,0-1-65,0-3 0,0 1 99,0-7 0,0 1-76,0-5 0,0-1 25,0 1-123,0 0 185,-7-1 0,5 1 0,-4 0 0</inkml:trace>
  <inkml:trace contextRef="#ctx0" brushRef="#br0" timeOffset="-12931">2191 235 7569,'4'10'-810,"1"0"520,0-7 0,-5 10 471,0-3-47,7-3 0,-4 11 37,7-4 1,-7 6-109,2 0 1,-2-2 80,2 6 0,-3 5-73,3 6 1,-2 1-8,2-2 0,-3-1-24,2 6 0,-2-2-70,-2 3 0,0 2 71,0-3 1,0-1-126,0 1 1,0-5-35,0 6 0,0-6 84,0 5 0,0-6-71,0 1 0,-5-3 82,0-2 0,0 1-141,5-1 1,-5-4 36,1-1 0,-3-4-79,2 4 1,4-6-46,-4 2 251,-4-4 0,8 5 0,-6 2 0</inkml:trace>
  <inkml:trace contextRef="#ctx0" brushRef="#br0" timeOffset="-12005">1073 44 7293,'9'0'-575,"-1"0"537,-3 0 171,-4 7-39,6-5-76,-1 11 95,-4-12 13,5 12-58,-7-5 0,0 7-31,0 0 0,0 0 21,0-1 0,0 1-42,0 0 0,0 1 8,0 4 0,0 2-4,0 8 0,0-1 25,0 1 0,0 6-2,0 3 1,-5 3-99,0 2 1,0 2 84,5 3 1,-2-3-35,-3 3 1,4-8 27,-4-2 0,3 0-46,2 5 0,0-6 39,0-4 1,0 2-72,0-2 1,0 2 44,0-2 0,0-1-5,0 6 1,0-6 4,0 1 0,0-8 6,0-1 0,0-5-152,0 4 145,0-6 1,0 3-67,0-6 0,0-5 56,0 0 1,0-6-129,0 6 1,-1-5-114,-4 5 37,3-7 66,-5 10 1,6-6 53,-4 3 104,3 3 0,-11-12 0,5 6 0</inkml:trace>
  <inkml:trace contextRef="#ctx0" brushRef="#br0" timeOffset="-6713">6703 1676 6808,'8'0'-275,"-1"0"1,-5 0 429,2 0-134,-2 0 1,5-2 91,-7-3-78,0 4 0,1-7 128,4 3-84,-3 3 51,4-4 1323,-6 6-1367,-6 0-64,4 0 100,-11 0-140,5 6 64,-7-4 1,1 4-34,-1-6 1,0 0 18,0 0 1,1 5 67,-1 0-65,0 0 0,-4-5-1,-1 0 1,1 5-15,4 0 1,0 0 14,0-5 1,1 0-63,-1 0 1,-1 0 60,-4 0 1,4 0-81,-4 0 0,4 0 61,1 0 1,0 0-156,1 0 0,-1 0-70,0 0 0,1 0-92,-1 0 1,-1 0-50,-4 0 1,-3 0 350,-6 0 0,-7 6 0,-2 2 0</inkml:trace>
  <inkml:trace contextRef="#ctx0" brushRef="#br0" timeOffset="-4719">2926 2293 7569,'9'-1'-664,"1"-4"456,-7 3 1,6-4 479,-5 6 70,-2 0-218,11 0 68,-11 0-176,4 0 1,-6 6-41,0 4 1,-6 5 41,-4 4 0,2-1-4,-2 7 0,0-1-1,-4 6 1,-1 4 0,0 0-32,0-1 0,6 3 2,-1-2 0,0 0 31,-5-4 0,6-1 0,-1 1 0,6-1 16,0 0-208,-5-6 180,8-1 0,-6-8 1,7 1-121,0-7 111,0-1-67,0-7 37,7 0 0,-1-2 22,4-3 1,3 2-17,-3-7 1,5 2 5,4-2 1,-1-3 16,7 3 0,-6 2-1,6-2 1,-7 7 19,1-2 0,3-1 6,-3 1 0,1 0-26,-5 5 0,-1 0 38,1 0 1,-5 1-32,0 4 0,-6 2 24,6 3 0,-5 8-20,5-4 0,-7 4 16,2-3 0,2 0-12,-2-1 1,4 1 9,-4 0 1,2-1-17,-2 1 0,-4-5-1,4 0 1,2-5-23,-2 4 0,1-4 27,-1 5 0,-2-5-43,7 5 1,-5-5 35,5 4 0,0-4 3,4 5 0,1-7 10,0 2 1,-1-3-1,1-2 0,1-7 67,4-2 0,-2-4-73,7-2 1,-6 0 58,6 1 1,-3-1-44,3 0 0,1 0 73,-6 1 1,-1-1-61,-4 0 0,0 2 68,-1 3 0,-1-3-32,-3 4 0,2 0 35,-7 0 1,1 4 49,-1-5-91,-3 0 1,4-5 30,-6 1 1,0 4-25,0 0 0,-6 2-75,-4-2 0,-8-3 71,-2 3 0,-4 2-176,4-2 1,-6 5-113,2-4 1,-4 0-395,-2 0 615,1-4 0,0 4 0,-1-5 0</inkml:trace>
  <inkml:trace contextRef="#ctx0" brushRef="#br0" timeOffset="-3942">4631 2881 6838,'-10'8'94,"0"-3"1,0 2-55,-4-2 0,-1 1-13,0-1 1,5-1 10,1 5 0,-1-1 3,-5 2 0,5 3-155,0-3 143,7 3 0,-8 2-40,6 0 0,0 4 15,5 1 1,0-1-46,0-4 0,0 5 53,0-1 1,0 1-23,0-5 1,2-2 14,2-4 0,5 3-9,5-7 0,1 0 5,0-5 1,6 0 0,3 0 0,-1 0 57,2 0 1,-2-7-51,1-3 1,-1-3 101,-3-1 1,-9-1-90,4 0 1,-5 0 87,-1 1 0,-2-1-73,-7 0 0,0 1-26,0-1 0,-2 2-39,-3 3 0,-3-1-130,-6 6 0,-3-5-34,-2 5 0,2-1 121,-2 1 0,-3 3-471,3-3 542,-1 4 0,6-6 0,-1-1 0</inkml:trace>
  <inkml:trace contextRef="#ctx0" brushRef="#br0" timeOffset="-3685">5028 2382 7569,'8'-9'-229,"0"3"-199,-3 6 435,-4 0 0,6 8 102,-7 7 0,0-1-65,0 6 1,0 3-14,0 1 0,0 4-5,0 2 0,-5-1-67,0 0 0,-5 2 37,5 4 1,-4-4 17,4 3 0,-5-1-74,5 1 0,-5-3 3,5 3 1,-1-4-129,1-6 1,3 4 72,-3-4 112,4-2 0,1 5 0,0-4 0</inkml:trace>
  <inkml:trace contextRef="#ctx0" brushRef="#br0" timeOffset="-3052">5248 2867 7569,'8'6'-657,"-1"-4"619,-7 4 3,6 1 0,-4-4 82,3 7 1,-4-5 46,-1 5-55,0-1 1,0 6-87,0 0 0,0 0 82,0-1 1,0 1-77,0 0 1,0-1-42,0 1 90,0 0 1,2-6-5,3 1 0,-2-2 10,7 2 1,-5-2-7,5-3 1,-1-3 6,6 3 1,0-4 3,0-1 0,4 0-3,1 0 1,1 0 25,-1 0 0,-4-6-11,4-4 1,-4-3-9,-1-2 0,-1 1-8,1-1 0,-2 0 7,-3 1 0,3-1-3,-3 0 1,-2 1 23,2-1-96,-7 0 90,3 0-53,-6 7-39,0 2-7,0 6-19,0 13 0,0-3 71,0 9 1,0-2-50,0-3 0,0 1 39,0 0 0,0-1 21,0 1 1,0 0-30,0-1 1,2 1 54,3 0 0,-2-5-33,7-1 1,-5-4 5,5 5 1,0-7 74,4 2 0,-2-3-73,2-2 1,-7 0 59,8 0 1,1-7-51,4-2 1,-1-5 2,-4 0 1,0-6 5,-1 1 0,3-8-31,2 3 1,-2 3 21,2 1 0,-3 2-2,-1-1 0,5 7-14,-1-3 0,1 6 9,-5-1 0,-1 2-18,1 3 0,5 3 16,-1-3 1,1 4-29,-5 1 1,-1 5 27,1-1 0,0 8-55,-1-2 1,-4 8 24,0 1 1,-7 7-3,2-1 1,-5 3-201,-5 1 1,-8 0 228,-6 1 0,-8-1 0,5 1 0</inkml:trace>
  <inkml:trace contextRef="#ctx0" brushRef="#br0" timeOffset="-1567">6924 2852 7569,'8'0'-821,"-2"0"834,1 0 0,-4-2 91,7-3 1,-5-3-15,5-6-107,-7-1 52,10 0 0,-10-1 34,7-4-74,0 4 43,5-12 0,-1 12-60,1-4 52,0-3 0,-1 5-82,1-6 1,5 6 79,-1-2 1,3 6-80,-3 4 0,-3 2 76,4 3-55,-4 3 1,-1-3 29,0 10 0,-7 3-47,-3 7 0,-4 5 12,-1-1 1,0 2 27,0-1 1,0-4-8,0 4 1,0-4 2,0-1 0,0 0 15,0-1-32,0 1 57,0-7-24,0-1 8,7-7-6,1-7 0,7-1-8,0-7 1,-1 1-1,1-1 9,0 0-8,-1 1 0,1 0 1,0 3 0,-1 1 37,1 7 0,0-8-35,0 6 1,-1 0 9,1 5-2,-7 0-10,5 0 0,-5 6 0,5 2-14,-3 7 0,-3 0 17,-7 0 1,5-6-13,0 1 1,4 0 8,-4 5-9,7-7 6,-4 5 1,7-7 0,-1 4 1,1-3 28,0-7 0,-1 0-27,1 0 0,0 0 26,-1 0 1,3-2-22,2-3 1,-1 2 30,7-7 0,-6 5-24,6-5 0,-5 2 50,4-2 1,-6-1-18,2 6 0,-4-6 6,-1 1 0,-7 2 69,-3-2-91,3 0 1,-7-5 69,4 1 1,-3 4-57,-2 0 0,-2 5-101,-3-5 1,2 7 102,-7-2 0,1 4-121,-6 1 0,0 0 24,1 0 1,-1 0-19,0 0 0,0 6 17,1 4 0,1-2 37,3 2 0,-2 0-11,8 4 0,-6 1-1,5 0 1,0 1 21,5 4 0,0-4-14,0 4 0,0-4 25,0-1 0,0-1-2,0 1 1,2-5 0,2 0 1,0-2-21,6 2 0,1 1 6,9-6 1,-4 0 18,3-5 0,4 0-17,2 0 1,3 0 8,1 0 1,0-7-8,1-2 1,-1-4 12,1-2 0,-3-5-7,-2 1 0,1-8 1,-6 3 0,4-4-4,-4-1 0,-1-2 2,-4-4 1,5 0 1,-1-5 0,1-2-3,-5 3 1,-1-2 98,1 2 1,-5 3-91,-1 6 0,-4 6-2,5-1 1,-7 7-27,2-1 0,-3 7-21,-2 3-66,0 5 0,0-1 105,0 10 1,-5 3-125,0 7 1,-5 11 101,5 4 0,-6 2-78,1-2 1,2 6 48,-2 3 1,5-2 75,-4 3 0,4-6-37,-5 5 1,7-6-26,-2 1 1,3-8 7,2-1 1,0-2-5,0 1 1,0-3 125,0-6 0,0-5-58,0 0 0,2-7-11,3 2 0,3-4-23,7-1 1,-1-8-14,1-6 1,0-1-39,-1-5 1,6-1-5,-1 1 0,8-4-51,-3 4 1,6-4 106,4 4 0,3 1 0,7 4 0</inkml:trace>
  <inkml:trace contextRef="#ctx0" brushRef="#br0" timeOffset="-1164">9261 2529 7569,'-15'14'-167,"0"1"1,-4-5-499,-1 0 540,1-1 1,2 4 41,-2-3 83,2 3 0,-4-5 0,6 7 0,2 0 0,4 0 0,0-1 0,5 1 0,2 0 0,-3-1 0,3 1 0,2 0 0,0-1 0,7 1 0,3 0 0,8-7 16,1-3 1,7-3-16,-1-2 0,8 0 68,1 0 0,5-7-61,-5-3 0,6-8 21,-6-1 1,0-8-14,-4 3 0,-4 1 50,-7-1 0,1 6-10,-10-2 0,-4 4 60,-1 1-98,-3 0 1,-4 2 15,-3 3 0,-5 4-122,-9 6 0,-4 5 113,-6 0 1,-6 9-394,1-4 368,-7 7 0,10-3 0,-5 9 0</inkml:trace>
  <inkml:trace contextRef="#ctx0" brushRef="#br0" timeOffset="-559">9481 2631 7569,'0'15'0,"0"0"-553,0 0 424,7-1 0,-6 3 54,4 2 1,-3-3-3,-2 4 1,0-4 93,0-1 21,7 0 1,-6 0-22,4-1 1,-2-6 28,2-3 1,-1-3-38,5-2 0,-4-2 39,5-3 1,0-3-65,5-6 1,4-8 47,1-2 0,1 1-30,-1-2 1,-4-4-46,3-5 1,4-2 59,2 1 0,-2 3 2,1-7 0,1-2-8,4-8 0,-4 3 103,-1-3 0,1 3-56,4 2 0,-4 0 84,-1 0 0,-11 2-64,2 2 1,-5 3-95,-1 3 0,0 7 12,-5-2 1,-2 9-219,3 1 130,-10 9 0,-3 3 101,-7 7 0,0 2-98,1 3 1,-1 10 23,0 9 0,-4-1 44,-1 2 0,1 4-26,4 5 1,5 2 24,0-2 0,2 4 4,-2 6 0,-1 0 4,6 0 0,-5 5 12,5 0 1,0 5-19,5-5 1,0-1 15,0-9 1,2 2-17,3-7 0,-2-1 46,7-9 0,5-3-40,4-6 1,3-5 38,-3 0 1,2-7-11,4 2 1,3-5 2,-4-5 0,2-3-16,-1-7 1,1-1 2,-7-4 0,1-1 31,-5-4 0,3-1-27,-4 7 0,4-1 9,-8 5 0,2 1-4,-3-1 0,5 2-55,-5 3 1,4 4 20,2 6 0,-5 0-6,0 0 1,-1 1-11,6 4 1,0 3 26,0 7 0,-2 1-7,-4 4 0,3-2 2,-7 6 1,0 1-109,-5 4 0,0-4 122,0-1 0,-7 1 0,-1 4 0</inkml:trace>
  <inkml:trace contextRef="#ctx0" brushRef="#br0" timeOffset="5218">5998 4645 7569,'6'15'0,"-3"-5"-175,7-1 1,-6-4-572,0 5 723,-2 0 0,-10 0 285,-7 0 1,-8-6-101,-11 6 1,-8-2 116,-7 2 0,-14 2-104,0-7 1,-24 6-279,36-6 1,-1 0-1,1 1 1,-2-1 294,-6 0 1,0 0-149,2 2 0,0-1 0,-8-1 0,-1 0 0,-2 3 0,-1 2 52,-3 0 0,0-1-60,-1 1 0,-1 0 0,1 1 0,-1-1 0,0 2 1,0-1-76,-3 1 0,2-1 0,6 0 1,2-1 1,1-2 0,0-1 0,1 2 0,1 2-83,0-2 0,1 1 0,6 0 0,3 0-3,1-3 0,3 0 0,-35 8-230,11 0 0,9 0-357,11-1 436,3 1 1,14-2 273,2-3 0,8 0 0,4-4 0,3 4 0,1 0 0</inkml:trace>
  <inkml:trace contextRef="#ctx0" brushRef="#br0" timeOffset="6261">7232 3998 7569,'0'9'159,"0"-3"-197,-6 1 57,4-6 1,-16 7 103,4-3 1,-4-1-87,3 5 0,-5 1 10,1 5 1,-1 0-129,5-1 1,1 1-138,-1 0 170,0 6 1,2 2-85,3 6 0,-1-4 46,6-1 0,0 1 75,5 4 1,0-4-26,0-1 0,2-6-52,3 2 0,5-11 70,9-4 0,4-3 30,6-2 0,2-2 48,4-3 0,1-9-71,3-11 1,2-1 143,-7 2 0,-5-4-76,-4 3 0,-9 3 90,-1-3 0,-2 7-66,-8-2 0,0 4-12,-5 1 1,0 6-7,0-1 0,-7 7-263,-3-2 1,-9 3-121,-6 2 1,-2 0 319,-3 0 0,1 7 0,-1 1 0</inkml:trace>
  <inkml:trace contextRef="#ctx0" brushRef="#br0" timeOffset="6537">7644 3572 7569,'8'7'-1193,"5"-6"1133,-11 6 0,4-6 324,-6 4 0,0-1-179,0 5 353,0-5-249,0 9 0,-1-3-26,-4 9-124,-3 4 1,-2 2-35,0-1 1,0 1 54,-4 4 0,-3 7-96,-2 3 0,2-1 60,-2 1 0,-3-2-171,3 3 0,-1-3 42,6-3 1,-1-3-84,0 4 1,7-11 187,3-4 0,-3 3 0,0 0 0</inkml:trace>
  <inkml:trace contextRef="#ctx0" brushRef="#br0" timeOffset="7063">7732 3998 7569,'15'0'-1083,"-7"0"1780,5 0-283,-11 0-219,4 7 0,-6 1-89,0 7 1,-1-5-116,-4-1 1,-2 3-5,-3 7 98,-3-2 0,7 6-107,-4-4 1,-1-1 83,6 7 0,-5-6-62,5 6 1,0-7 35,5 1 0,0-2-51,0-3 0,0 1 59,0 0 0,7-2-92,2-3 1,6-4 42,5-6 0,3 0-10,6 0 1,0-1-20,1-4 1,6-8 45,3-7 1,-3-1-33,-2 1 0,2-1 24,-2-4 0,1-1 12,-6 7 1,-1-6-15,-4 6 1,-2-1 39,-8 5 1,-1 1 12,-3-1 0,-2 7 70,-3 3-34,-3 3 1,4 4-57,-6 3 0,-6 5-70,-4 9 1,-5 6 69,-4 9 1,-4 0-81,-7 10 1,1-3 68,0 8 0,-6 2-64,1-2 1,-7 6 34,2-1 1,1 0-1,-1 5 0,5-2-225,-5 12 1,6-2 220,-1 1 0,9-4-111,6-10 0,2-4 102,3-5 0,1-8-480,3-3 129,3-9 15,7-4 0,2-13 354,3-3 0,9-16 0,9-6 0</inkml:trace>
  <inkml:trace contextRef="#ctx0" brushRef="#br0" timeOffset="7866">8438 4292 7569,'14'0'-136,"1"0"0,0-6 273,-1-4 1,1-3-16,0-2 1,1-6-113,4-3 1,-2-4-67,6-2 49,-6 1 0,8 5-66,-6-1 0,4 2 117,-4-1 1,6-2-77,-1 6 1,-4 0 47,-1 6 1,1 1-52,-2 3 0,-4-2 88,-5 7-77,0 1 1,-2 5-2,-3 4 0,-4 5-7,-1 9 0,0 4-87,0 7 1,0-1 66,0 1 1,-5-1 21,1 0 0,-3 1 3,2-1 1,4-4 24,-4-1-63,3-6 150,2 3 0,2-13-79,3-3 1,-2-5 9,7-5 1,-6-3-7,6-6 0,0-6 1,5 0 1,-1 1-16,1 4 1,0 0 18,0 1-8,-1-1 0,1 2-4,0 3 1,-6 4 34,1 6 1,-5 0-44,5 0 1,-2 6 2,2 4 1,-2 3-39,-3 2 0,-3-1 44,3 1 1,1 1-8,-1 4 0,5-4 3,-5 4 1,6-5 25,-1-6 0,3 3-30,2-7 0,-1 5 73,1-5 0,0-1-42,-1-4 1,6 0 4,0 0 1,1-4-14,-2-1 1,-2-7 2,2 2 0,-2 2-43,-3-2 1,0 1 40,-5-6 1,-1 5-36,-3 0 32,-3 7-110,5-3 24,-7 6-43,0 6 1,0-3 51,0 7 1,1 0 34,4 5 0,-2-1 43,7 1 1,-5-2-50,5-3 0,0 1 112,4-6 0,3 0-99,2-5 1,-1 0 88,7 0 0,-6-6-35,6-4 0,-2-3 14,1-2 1,2 0 33,-6 1 0,4-1-56,-4 0 1,0 1 33,-6-1 1,-4 0 16,0 0 75,-7 1-116,4-1 1,-9 2-28,-3 3 0,-5 4 8,-9 6 0,1 0 0,-7 0 0,6 0-121,-6 0 0,6 0 74,-6 0 1,7 0-248,-1 0 0,-3 5 105,3-1 0,-1 6-569,5-5 739,7 7 0,-5-4 0,5 6 0</inkml:trace>
  <inkml:trace contextRef="#ctx0" brushRef="#br0" timeOffset="9133">9937 3925 7569,'15'0'-1477,"-1"0"1637,-5 0 5,-3 6 0,-1-2 23,0 6 1,0-1-110,-5 6 0,0 0-114,0-1 1,-2 3 69,-3 2 0,4 3-28,-4 2 1,-2 2 24,2-6 1,0 4-10,5-4 0,0 0-5,0-6 0,0 1-16,0 0 0,0-6-24,0 1 1,7-7 35,3 2 0,3-3-32,1-2 1,1-8 29,0-7 1,4-1-33,1-9 1,0 6 23,-6-6 0,6 6-9,0-6 1,-1 2 0,-4-1 0,0-2-2,-1 6 0,1 5 30,0 6 1,-6 0-23,1 0 0,0 2-3,5 7 1,-5-5 4,-1 0 0,0 2-52,0 8 0,3 3 49,-7 7 0,4-1-69,-4 1 0,5 1 64,-5 4 1,0-4-4,-5 4 1,5-4 4,0-1 0,0 0-15,-5-1 1,0 1 33,0 0 1,1-7-38,4-3 87,-3 3 0,9-8-62,-6 0 0,7-2 5,-3-7 1,4-6-9,2-5 1,0-4-2,0 4 0,1 1-8,3 4 0,-2 0 12,2 1 1,3 0-8,-3 5 0,1 2 5,-5 7 0,-1 0-3,1 0 1,-5 0-1,0 0 0,-6 7 0,6 2 0,-6 6 0,0 5 0,3-4 0,-2 4 0,0 1-2,-5-1 1,5-1 2,0-4 0,1 0 128,-1-1-124,-3 1 0,9-5 85,-6 0-66,6-7 1,-4 2 4,3-10 1,1-3-25,-6-7 0,5 0 5,-5 1-55,6-1 76,-3 0-76,7 0 48,0 7 1,-5 2-30,-1 6 24,-5 0 1,7 1-1,-6 4 0,5-1 2,-5 5 0,6-4-1,-1 5 1,-2-7 28,2 2 1,0 2-28,4-2 1,-4 0 29,0-5 1,0 0-25,4 0 1,1 0-3,0 0 0,0 0 5,-1 0 1,-4 0-30,0 0 7,0 0 0,3 6 19,-4 4 0,3-2-58,-7 2 1,5 0 44,-5 4 0,4-4-1,-4 0-1,7 0 1,-4 3 22,7-3 1,-6-4-23,1-6 1,0 0 47,5 0 1,-1 0-26,1 0 1,0-2-12,-1-2 1,1-5 58,0-5 1,0-1-53,-1 0 1,-2 1 47,2-1 0,-7-5-42,8 1 1,-4-7 111,4 1 0,-1-3-97,1-1 0,-5 4 93,0 1 0,-2 1-74,2-1 0,1-3 39,-6 8-209,6-1 169,-9 6 0,6 4-180,-3 0 154,-3 7 1,4 3-127,-6 9 1,0 0 97,0 0 0,-5 3-126,0 7 0,1-2 35,4 2 0,-2 3 28,-3-3 0,3 2 29,-2-1 1,2-2-13,2 7 1,0-6 13,0 6 0,0-7-7,0 1 0,0-2 41,0-3 0,2-1-29,2-3 1,0 2 34,5-8 0,1 6-8,5-5 1,0 0 7,-1-5 0,1 0 51,0 0 1,-1-2-70,1-3 0,0 2 93,0-7 1,-2 1-78,-4-6 0,8 0 54,-7 1 1,6-6-41,-6 0 0,3 1 25,1 4 0,1-5-12,0 1 1,0-1-8,-1 6 1,1-1 0,0 0 1,-1 0-1,1 1 0,0 1-54,-1 3 0,1-2 50,0 8 0,0-1-59,-1 5 1,1 0 47,0 0 0,-6 1-92,1 4 1,-6 5-38,0 10 0,-2 1 105,-2 3 0,0 4-78,0-3 1,0 1 58,0-2 1,-2 2-154,-2-6 1,2 0-90,-3-6 276,-3 1 0,0-7 0,-7-1 0</inkml:trace>
  <inkml:trace contextRef="#ctx0" brushRef="#br0" timeOffset="9947">12348 3851 7569,'23'-14'-544,"-2"-7"1,-7 3 662,1-7 70,0 1 1,0-11-77,-1 1 1,1-5 6,0 4 0,-2 1-56,-3 5 1,1-1 36,-6 1 0,0 4-157,-5 1 0,0 11 142,0-2-261,0 4 99,-7 3 0,-1 8-12,-7 9 0,1 6-1,-1 5 0,5-2 34,0 6 1,1 1-34,-6 4 0,5 2 60,0 3 0,5 4 16,-4 6 1,5-5-23,-1 0 1,-1 1 65,1 4 0,-6 0-30,1 0 0,2 7 4,-2 2 1,5 3 17,-5-2 1,5 3-14,-5-3 0,7-8 72,-2-2 1,4-12-68,1-2 63,0-1-50,0-12-10,6-3 0,2-14-16,7-10 0,0-9-1,-1-6 0,3-9-5,2-5 1,-2 1-6,2-1 0,-4 8 19,-5 2 0,3-1-6,-3 6 0,3 3 9,1 1 1,-4 4-10,0 1 1,0 0 0,4 1 1,0-1-3,-5 0 1,4 2 1,-3 3 1,-2-3-1,2 3 0,-5 2 2,5-2 0,-5 6 30,5-6-32,-7 6 0,8-4 54,-6 3 1,2 4-48,-2-4 0,-2 3 7,7 2 0,-1 2 0,6 3 1,-5-2-10,0 7 0,-5 0-12,4 4 0,-5 1 20,1 0 1,-2 1-46,2 4 1,-4-2 34,4 6 1,-3-4-72,-2 4 1,0 1 58,0 4 0,0-4-11,0-1 0,0-1 45,0 1 0,5-2 3,0-8 1,6 1-44,-1 0 0,-2-5 12,2-1 0,-5-5-224,5 1 144,-7-4 77,3-1 0,-6-6 0,0-2 0</inkml:trace>
  <inkml:trace contextRef="#ctx0" brushRef="#br0" timeOffset="10708">12201 3646 6743,'0'8'-321,"0"-2"441,0 1 1,-5-4-51,0 7 0,-2-5-52,2 5 1,2-2 53,-7 2 1,5 3-32,-4-4 1,4 5 19,-5 0 1,5 1-43,-5 0 0,5-1 27,-4 1 0,5 0-9,-1-1 1,2-4-9,-2 0 1,4 1 13,-4 9 1,3-4-25,2 4 0,2-4 26,3-1 0,-2 0-15,7-1 1,-5 1 6,4 0 1,1-2-18,5-3 0,0 3 6,-1-3-16,1 3 0,5 0-19,-1-4 1,1-2 33,-6-7 1,1 2-320,0 3 184,0-4-290,-1 6 101,1-7 299,-7 0 0,-1 0 0,-7 0 0</inkml:trace>
  <inkml:trace contextRef="#ctx0" brushRef="#br0" timeOffset="11457">11554 3440 7453,'6'15'417,"-4"-7"193,5 5-50,-7-12 1,0 8 172,0-4-461,0-4-404,0 6 0,-7-7 1,-1 0-1</inkml:trace>
  <inkml:trace contextRef="#ctx0" brushRef="#br0" timeOffset="3237">3543 4381 7569,'8'8'-654,"-1"5"654,-7-12 303,6 6 18,-4-7-357,11 0 0,-7-7 97,4-2 1,3-6-20,-3-5 0,3-2 12,2-8 0,-1 2 37,1 4 0,0-4-36,0 4 1,-1-4 89,1-2 0,-5 8-115,0 2 0,-2-1-11,2 1 1,1-1-64,-6 1 1,5 4 69,-5-4 0,4 9-102,-4 1 1,2 5 130,-2-5-70,-4 7 1,8-3 30,-5 6-31,-2 0 1,5 6-96,-7 4 1,1 3 70,4 2 0,-3 4-18,3 1 1,-4 4 35,-1-4 1,0 5 31,0-6 0,5 1-36,0-6 0,5 1 37,-5 0 1,5-5-36,-6-1 1,8-5 20,-2 1 0,3-4 3,1-1 0,-4-1 3,0-4 1,0-3 26,5-7 1,-1 2-38,1 3 0,0-8 121,-1 3 1,1-3-69,0 4 1,-1-3 99,1-2 0,0 2-65,0-2 0,-1 2-44,1 3 1,0-6-24,-1 1 0,-4-1-15,0 5 0,-5 1-55,5-1 0,-7-1 59,2-4 1,-4 4-375,-1-4 1,0 4 16,0 1 353,0 7 0,0-5 0,0 5 0</inkml:trace>
  <inkml:trace contextRef="#ctx0" brushRef="#br0" timeOffset="3586">4498 4307 7569,'2'-10'-327,"3"1"299,-3-1 1,11-7-8,-4-2 1,0 1-106,0-7 1,0 1 13,0-6 0,3 6 91,-7-1 1,4 6-222,-4-6 153,7 7 0,-6-3 103,4 6 0,3 1 0,-5-1 0</inkml:trace>
  <inkml:trace contextRef="#ctx0" brushRef="#br0" timeOffset="4069">5160 4234 7569,'0'9'0,"0"1"0,1-5-485,4 5 228,-3-7 263,5 10 0,-7-9 269,0 5-237,0-5 1,0 4-8,0-3 0,-7-2 23,-3 7-6,4-7 1,-3 4-51,5-7 126,-5 0-152,-5 0 0,-1 0 63,0 0 0,6 0-39,-1 0 0,5 0 37,-5 0 0,2-2-38,-2-3 0,-3-2 12,3-2 1,2-4-2,-2 3 0,7-3-5,-2-2 1,-1-5 17,1 1 0,0-1 11,5 6 1,0-8-16,0-2 0,6-2 49,4 1 0,3-1-42,2 6 0,0-6 63,-1 2 1,1-4-52,0-1 0,-1 4 3,1 1 0,0 1-133,-1-2 1,6-1 81,0 7 0,-1-1-192,-4 5 0,4 2 71,1 3 1,0-1-38,-6 6 1,1-5-158,0 5 329,-7 0 0,5 12 0,-5 1 0</inkml:trace>
  <inkml:trace contextRef="#ctx0" brushRef="#br0" timeOffset="4269">5204 3969 7569,'-7'15'-171,"6"-7"0,-12 0 182,3-3 32,3-3 0,-6 4-124,3-6 0,2 0 68,-1 0 1,-1 0-129,-5 0 0,5 0-26,0 0 167,1 0 0,-6 7 0,0 1 0</inkml:trace>
  <inkml:trace contextRef="#ctx0" brushRef="#br0" timeOffset="4570">5689 4248 7263,'8'7'-749,"0"-6"655,-3 4 0,-3-5 267,3-5 0,1 1-49,-1-11 0,5 2 122,-5-12 1,5 1-221,-5-6 21,6 1 0,-9 5-242,3-1 1,1 2 84,-1-1 1,0-2-211,-5 6 1,1-5 319,4 6 0,-3-7 0,5 3 0</inkml:trace>
  <inkml:trace contextRef="#ctx0" brushRef="#br0" timeOffset="4770">6012 3704 7569,'15'0'-972,"-7"0"915,-1 7 0,-7-4 203,0 7 0,0-5-29,0 5 0,-8-5 133,-7 4 0,-6-4-71,-9 5-177,1 0 49,-1-2 0,1 4 52,0-8-191,-1 8 51,1-10 0,-1 9-452,1-6 335,0 0 1,-6-4 153,1 4 0,-7 3 0,4 7 0</inkml:trace>
  <inkml:trace contextRef="#ctx0" brushRef="#br0" timeOffset="5570">4748 3528 7569,'7'8'820,"-6"5"-983,6-11 0,-9 4 264,-3-6 131,-3 0 1,-6 0-324,-1 0 1,5 0 90,0 0 0,0 7 0,-4 1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6T11:25:43.11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15 0 7348,'7'9'533,"-6"-3"-205,6-6-918,-7 0 250,0 7 293,-7-6-495,6 6 542,-6-7 0,1 0 0,-2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6T11:25:40.96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338 250 6807,'-1'8'235,"-4"-3"0,1-3 65,-5-2 0,-1 0-96,-5 0 0,0 5-178,1 0 0,-3 0-97,-2-5 1,2 4 51,-2 1 1,-2 0-229,1-5 1,-4 5 137,4 0 1,-1 0-303,1-5 0,4 0 411,-4 0 0,4 7 0,1 1 0</inkml:trace>
  <inkml:trace contextRef="#ctx0" brushRef="#br0" timeOffset="216">338 74 7096,'-14'0'373,"-3"0"-254,-2 0 0,-3 1-84,-2 4 29,-4-3 1,7 5-148,-4-7 1,-2 0 48,2 0 0,4 0 34,1 0 0,-3 6 0,1 2 0</inkml:trace>
  <inkml:trace contextRef="#ctx0" brushRef="#br0" timeOffset="1099">1029 162 7983,'-15'0'132,"1"0"-63,-1 0 1,0 5-88,1 0 0,-6 1-154,0-1 100,1-3 1,-1 4-282,1-6 0,-3 2 172,3 3 0,2-3 181,-2 2 0,-4 5 0,0-1 0</inkml:trace>
  <inkml:trace contextRef="#ctx0" brushRef="#br0" timeOffset="1503">1323 324 7607,'0'-15'119,"2"0"55,3 1 1,-4-8-20,4-2 0,-3 1-319,-2-2 1,5 3 111,0-3 0,-1-1-77,-4 6 0,2-4-9,3 4 138,-3 1 0,4 4 0,-6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6T11:25:20.174"/>
    </inkml:context>
    <inkml:brush xml:id="br0">
      <inkml:brushProperty name="width" value="0.17143" units="cm"/>
      <inkml:brushProperty name="height" value="0.17143" units="cm"/>
      <inkml:brushProperty name="color" value="#66CC00"/>
    </inkml:brush>
    <inkml:brush xml:id="br1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6571 1676 7569,'-10'5'-494,"1"0"0,-1 5 239,-5-6 1,0 6 252,1-5 0,-6 2 2,1-2 1,-8-4 41,3 4 1,-4 2-20,-1-2 0,-6-1 6,1-4 1,-7 0 14,2 0 1,-8 0-29,-2 0 0,-2 0 5,2 0 1,3 0-1,-3 0 0,-5 5-7,-4 0 1,-4 0 7,-12-5 1,2 0-22,-11 0 1,6 0-217,-1 0 1,-1 0 221,-4 0 0,-3 0-23,35 0 1,-1 0-1,-48 2 22,46 0 0,0 1 0,-45-2-234,1 4 0,46-1 1,-1-1 228,-3-1 1,-1 1 0,3 2 0,-1-1-29,1-1 1,0-1-1,2 3 1,0 0 23,0-2 1,1-1-1,-1 3 1,-1 0-18,-1-3 1,0 1-1,2 2 1,0 0 2,-2-3 1,0 0 0,-46 5-11,3-2 1,-1-3 19,46 0 0,1 0 1,-49 0-11,7-2 0,8 0 11,16 0 1,-1 0-65,6 0 1,1 0 32,4 0 0,7-2 21,3-2 0,3 2-76,2-3 0,1-2 92,4 3 0,8-6 0,7 5 0,-2 2 0,-2 1 0,-2 2 0</inkml:trace>
  <inkml:trace contextRef="#ctx0" brushRef="#br0" timeOffset="744">2014 1749 7569,'-8'0'-573,"-5"0"371,12 0 1,-6-1 131,7-4 127,0-3 1,0-7-43,0 0 0,0 1 37,0-1 0,2-5-42,3 1 0,-2-6 35,7 6 0,-7-7-47,2 1 0,3-3 28,2-1 1,-4-2-6,-1-3 0,2 3-52,-2-4 0,6-1 53,-1 2 0,-2 0-59,2 4 0,-2-4 50,2 0 1,1-1-99,-6 6 1,2 0 84,-2-1 0,-4 6-96,4-1 1,-5 2 50,-5-1 1,2-2-4,-7 6 0,5-6-2,-5 2 0,2 1 15,-1-2 1,-3 2-12,7-1 1,-5-2 4,5 6 1,1-6-22,4 1 1,0 3 24,0-3 1,0 5-48,0-4 84,0 6 0,0-3 0,0 6 0</inkml:trace>
  <inkml:trace contextRef="#ctx0" brushRef="#br0" timeOffset="1261">1956 427 7569,'0'8'-1216,"6"3"1164,4-6 1,-2 0 70,2-5 0,-5 0-7,5 0 0,-1 0 8,6 0 1,-5 5 10,0 0 1,0 0-33,4-5 0,3 0 33,2 0 1,-1 0-40,7 0 1,1 0 27,8 0 0,5 0-17,10 0 1,5 0 13,10 0 0,3 0-1,6 0 0,-4 0-132,0 0 0,7-2 129,13-3 0,5 2-870,-43-2 0,1 0 864,0 4 0,-1-1 1,42-10-1,0 6 11,4-2 0,2 3-200,-47 0 0,-1 0 0,49 0 161,-7-5 0,-3 5 12,-7-4 0,0 5 10,10-1 1,-8 4-192,-1 1 0,-8-2 193,3-3 0,-9 4-45,-1-4 1,-1 1 39,6 0 1,4 2-36,0-3 1,-1-2 18,-8 3 1,-9-3 69,-6 2 1,5-1-79,5-4 1,7-3 8,3 3 0,-1-3-2,6-2 1,-6 5 3,-4 1 1,-4-1-58,-6-5 0,0 0 53,0 1 1,4-3-54,1-2 0,3 2 34,-8-2 37,3 3 0,-10-1 0,7 1 0,0-2 0,0 0 0,-1-2 0</inkml:trace>
  <inkml:trace contextRef="#ctx0" brushRef="#br0" timeOffset="2018">6630 1411 6410,'0'-14'-166,"5"-1"240,0 0 1,5-1 109,-6-4-127,8-2 1,-9-3-14,7 1 0,0-3 0,4-7 0,-4 3-45,0-3 1,0-4 49,5-1 0,-6-3-53,1-3 0,-2-4 45,2 0 0,3-6-163,-3 1 1,1 3-9,-1 2 0,2 0 130,-7 5 0,-1-3 0,-4 9 0</inkml:trace>
  <inkml:trace contextRef="#ctx0" brushRef="#br0" timeOffset="2879">3323 1749 7287,'-8'0'-393,"1"-6"304,7-4 1,0-5 63,0-4 0,0 1 30,0-7 0,2-4 44,3-5 0,-2-7-54,7 2 0,-5-1 47,4-4 1,-1 4-73,2-9 0,-2 4 62,-3 6 1,-3-2-40,3 7 0,1-5-10,-1 5 0,7-6-7,-2 6 1,3-7-118,1 2 87,1-3 1,-2-2 0,-2 1-101,-1 4 1,-2 1 28,2 4 125,3 10 0,-11-11 0,4 12 0</inkml:trace>
  <inkml:trace contextRef="#ctx0" brushRef="#br0" timeOffset="3460">4528 1558 7569,'-7'15'-277,"6"0"11,-4 0 1,3-6 0,2 1 232,0-7 0,0 6 167,0-5-77,0-2 0,0 3-35,0-10 29,0-3 1,0-12 9,0 1-33,0-7 1,0 3 0,2-8 7,3-4 1,-2-2-12,7-7 1,-5 1 19,5 4 1,-7-3-77,2 2 1,1 0 62,-1 0 1,5-2-90,-5 3 1,1 1 74,-1-1 1,-3 0-163,3-5 0,1 4 22,-1 1 0,0 7-48,-5-3 1,5 4 2,0 2 1,0-1 166,-5 1 0,6 0 0,3-1 0</inkml:trace>
  <inkml:trace contextRef="#ctx0" brushRef="#br0" timeOffset="3997">5763 1617 7569,'-8'-8'-384,"1"-5"1,2 5 312,0-7 0,0-1 97,5-4 0,0-3 26,0-6-6,0 0 1,0-6 7,0 1 0,2-7 6,3 2 0,-2 1-57,7-1 0,-5 0 55,5-5 0,-7 0-39,2 0 0,-2-5 29,2 0 1,-2-7-123,7 2 0,-5-1 55,5 1 1,-5-2-112,4 7 0,0-5-29,0 5 0,3 5 40,-7 5 1,5 2-156,-6-3 274,1 4 0,2 7 0,1 0 0</inkml:trace>
  <inkml:trace contextRef="#ctx0" brushRef="#br1" timeOffset="14879">251 2778 7569,'0'10'-673,"0"0"801,6-7-61,-4 10 169,4-11 1,-4 9 54,3-6 23,-4 0-207,13-5 0,-8-1-12,4-4 1,3-3-21,-3-7 1,3-2 3,1-2 1,1-4-67,0-6 0,0-2 48,-1-4 1,1-1-76,0-3 0,-1-2 78,1 7 0,0-5 4,-1 5 0,-4-1-9,0 6 0,-5 1-138,5 4 0,-7-3 18,2 8 0,-3 4 37,-2 5 1,-2 7-125,-3-2 1,2-1 41,-7 1 0,5 1 30,-5 9 1,5 4 28,-4 5 1,-1 7-69,-5 4 0,5 3 49,0 1 0,6 7 35,-6 3 0,5 2 40,-5-2 1,7 4 2,-2-4 1,-2 5 53,2 5 1,-4-10-56,4 0 1,-2-3-3,2-6 0,4 1-15,-4-12 1,-2-4-8,2-5-70,0-7-25,5 4 109,0-20 1,2-2-22,3-10 0,-2-2 35,7 2 0,0-3-33,5-1 1,-1 5 38,1-1 1,1 7-33,4-2 1,-2 6 67,6 4 1,-1-1-48,2 6 1,3-5 65,-4 5 0,2 0-33,-1 5 1,1 0 9,-7 0 0,1 2 21,-5 3 1,-1-2-43,1 7 1,-5-2 37,0 2 1,-5 3-32,4-4 1,-5 0-13,1 0 0,-4-4 61,-1 5-66,0 0 0,0 5-3,0-1-15,-6 1 0,-1 0-51,-3-1 1,2-4 66,3 0 1,2-7-115,-7 2 1,5 2 27,-5-2-186,7 0 184,-3 1 1,6-3 12,0 7 0,0-5-11,0 5 19,0 0 0,1 4 60,4 1 0,-2 0-55,7-1 1,0-4 82,5 0 1,-5 0-61,-1 5 0,1-7 113,5-3 0,0 1-57,-1-1 1,1 0 109,0-5 4,-7 0-108,5 0 1,-5-7 62,7-2-80,-1-4 0,0-2 19,-5 0 1,3 0 21,-7 1 14,6-1-101,-9 0 0,9 1 73,-6-1-100,0 7 0,-3-4 67,2 7-5,-2 1-9,5 4 0,-2-2 12,-1-3 11,1 3-14,2-4 9,-5 6 11,11 0-101,-12 6 1,6-2 61,-7 5 0,0-4-16,0 5-16,6 0 0,-2 3 28,5-3 1,-4 1 27,5-6-29,-7 7 2,10-4 1,-4 0 86,5-3 1,1-2-81,0 2 1,1-3 19,4 2 1,-4-2 2,4-2 0,1 0 4,-2 0 1,1-2 14,-5-2 0,-1 2-19,1-3 0,0-3 38,-1-2 0,-1 2-14,-3-2 14,3 0 0,-6-4-35,3-1 1,-2 0 21,-3 1 1,-4-1-7,4 0 0,2 0 42,-2 1-16,0-1 1,-5 0-24,0 1 0,0 4-101,0 0 0,-2 7 58,-3-2-145,-3 3 0,-7 2 44,1 0 1,-1 2-86,0 3 0,-1 3-326,-4 7 0,4 1 213,-4 4 0,-1-4-85,1 3 0,-4-2-84,4-2 466,1-1 0,4 1 0,0 0 0</inkml:trace>
  <inkml:trace contextRef="#ctx0" brushRef="#br1" timeOffset="15502">1485 2808 7569,'7'-8'0,"-4"-4"0,7 7 0,-7-6 0,2 1 0,3-3 0,2-2 0,-2 1 0,2-1 0,-5 2 0,5 3 0,-5-1 0,4 6-392,-5-7 123,2 11 250,1-6 0,-6 9 110,4 3 1,-3 3-142,-2 7 1,-2 6 56,-3 3 1,2 4-60,-7 1 0,1 2 47,-6 4 1,0-3 18,0 8 0,4-3-7,-4 2 1,9 4-6,-9-4 1,4-1-1,-4 1 0,0-2 11,1 3 1,-1-3-191,0-3 180,7-9 1,-5 8 0,5-14-180,0-1-64,-6-2 191,13-1 24,-12-7 0,11-3-12,-3-10 1,9-4 34,0-11 0,8-3-42,-2-6 0,3-1 45,1 1 0,1 0-25,0-1 1,0 1 61,-1-1 1,1 1-31,0 0 0,4 6 6,1 3 0,1-1 0,-1 1 1,-4 1-20,4 4 0,1 5 82,-2 0 0,1 2-72,-5-2 0,-1 4 120,1 6-113,0 0 0,0 0 0,-1 0 65,1 0 1,0 0-54,-1 0 0,-4 5 4,0 0 0,0 4-90,4-4 1,-4 5 85,0-5 0,0 5-180,4-5 0,-4 1-57,0-1-25,-7-3 238,4 4 0,-1 1 0,3 1 0</inkml:trace>
  <inkml:trace contextRef="#ctx0" brushRef="#br1" timeOffset="16176">1294 2279 7341,'8'0'240,"-1"0"-94,-7 0 0,5-2 86,0-3-134,0-3 0,-5-7 12,0 1 1,5-1 6,-1 0 1,1-1-48,-5-4 0,0 4-11,0-4 0,5-1-125,0 1 0,0-4 47,-5 4 1,0 1-287,0 4 0,0 0-19,0 1-114,0-1 258,-7 0 1,4 7 179,-7 3 0,7-3 0,-3 0 0</inkml:trace>
  <inkml:trace contextRef="#ctx0" brushRef="#br1" timeOffset="16501">1441 2043 7569,'8'7'-868,"-1"-5"1425,-1 11-211,-4-12-83,5 6-200,-7-7 38,0-7 0,0 4-104,0-7 1,0 0 103,0-4 0,0-1-86,0 0 0,-5-4 42,0-1 1,-5-1-12,5 1 1,-5 2-81,5-6 0,-4 4 53,4-4 0,-5 6-35,5-2 1,-6 4 63,1 1 0,2 0-177,-2 1 0,0 6 86,-5 3 1,1 3-119,-1 2 1,0 2-66,1 3 0,-6 4-58,0 11 1,-1 1 283,2 4 0,-4 9 0,-7-3 0</inkml:trace>
  <inkml:trace contextRef="#ctx0" brushRef="#br1" timeOffset="17118">1059 3690 7110,'-2'8'52,"-2"-3"0,-3-2 169,-3 2 1,-3-3-134,3 3 0,-3-4 38,-1-1 1,-1 5-183,0 0 1,-4 2 92,-1-3 1,0-2-63,6 3 0,-1-3-270,0-2 0,1 0 18,-1 0 277,0 0 0,0-7 0,1-1 0</inkml:trace>
  <inkml:trace contextRef="#ctx0" brushRef="#br1" timeOffset="17304">956 3513 7569,'8'7'-110,"-1"-5"0,-9 6 1,-3-5 274,-4 2 1,-5 5-103,0-5 1,-3 4-117,-2-4 1,2 2 67,-2-2 0,-2-4-531,1 4 516,-6-3 0,10-2 0,-6 0 0</inkml:trace>
  <inkml:trace contextRef="#ctx0" brushRef="#br1" timeOffset="17852">1 4307 7569,'8'0'-21,"5"0"0,-5 0 112,7 0 0,-5-1 3,-1-4 0,1-4-127,5-5 0,-2 4 64,-3 0 0,8 0-15,-4-4 0,4 1 42,-3 3 0,1-3-97,4 3 0,-4-2 3,4 3 1,-2 1 1,2 3 0,-9 3 17,4-3 25,-4 3 0,2 9-26,-3 3 1,-4 4 24,-6 6 1,0-2-59,0 7 0,-1-6 53,-4 6 0,2-6-144,-7 6 1,0-7 31,-5 1 1,2-2-59,4-3 0,-5-6 168,5-3 0,2-3 0,1-2 0</inkml:trace>
  <inkml:trace contextRef="#ctx0" brushRef="#br1" timeOffset="18104">383 3675 7569,'6'-8'-472,"4"3"375,-3 3 0,6 2 651,-3 0-290,-4 0-141,7 7 1,-10-1-94,7 4 1,-6 3 82,0-3 0,-2 8-132,-2 2 0,0 6 67,0-2 0,-5 11-62,0 4 1,-1-2 5,1 3 1,3-1-80,-3 5 0,-1-7-125,1-2 1,-2-4 71,2-2 0,4-6-261,-4-3 0,3-4 14,2-1 387,0-7 0,7-2 0,1-6 0</inkml:trace>
  <inkml:trace contextRef="#ctx0" brushRef="#br1" timeOffset="18312">750 3940 7569,'0'14'0,"0"-4"-456,0 0 45,0-7 860,0 10-246,-6-5 1,-4 2-260,-10 0 0,2-5-33,-6 5 0,1-2 126,-1 2 1,-4 3-296,3-3 0,2-2-64,-1 2 322,6-1 0,-3 6 0,6 0 0</inkml:trace>
  <inkml:trace contextRef="#ctx0" brushRef="#br1" timeOffset="18811">824 4204 6219,'-2'8'207,"-3"-3"-83,4-3 1,-11 0-59,7 2 0,-1 0-6,1 6 0,2-7-117,-7 2 115,7 3 0,-6-2-79,5 4 68,2 3 0,-5-5-104,7 7 111,0-7-77,0 5 0,2-6 78,3 3-27,3 3 0,7-7 31,-1 4 1,1-3-36,0-7 0,0 0 70,-1 0 1,3 0-63,2 0 1,-2-5 53,2 0 1,2-7-40,-1 3 1,0-4 16,-6-2 0,-1 0-5,-3 0 0,2 1 66,-8-1 0,6 0-11,-5 1 1,0 4-45,-5 0 0,-6 5-71,-4-5 0,-3 7 67,-2-2 1,-5 4-180,1 1 0,-6 1 101,6 4 1,-6-2-249,6 7 1,-3-5-34,3 5 0,2-5-568,-2 5 861,2-1 0,3 6 0,-1 0 0</inkml:trace>
  <inkml:trace contextRef="#ctx0" brushRef="#br1" timeOffset="19346">986 4248 7569,'9'0'-824,"1"0"697,-7 0 0,6 2 361,-5 3-153,-2-3-51,5 11 0,-6-5-50,4 6 0,-3-4 66,3 0 32,3 0 1,0 5-5,7-1 0,-2-4 9,-3 0 0,8-7-12,-4 2 0,4-3-27,-3-2 1,1 0-68,4 0 0,-4-2 128,4-3-158,-4-3 0,-1-7 90,0 1 0,-6 4 21,1 0-83,-7 0 0,4 0-42,-7 1-144,6 5 207,-4-2-62,5 6 0,-6 0 55,4 0 1,-3 1-51,3 4 0,-2-1 37,2 5 1,3 0 33,7 0 1,-1 3 20,1-7 0,0 1 118,0-1 0,-1-3 11,1 3 0,1-4-81,4-1 1,-4 0 53,4 0 0,-2-5-67,1 0 1,-2-1 5,2 1 0,-2 2 7,-3-7 1,1 5 10,0-5 0,-5 5-12,-1-4 0,-4 4-5,5-5 0,-7 5-19,2-5 0,-3 5 80,-2-5-154,0 1 0,0-6 89,0 0 0,-7 2-164,-3 3 1,-4 2 44,-6 3 1,-1 4-54,-4-4 0,-2 5-57,2 5 0,-1-2-147,2 7 0,1-5-247,3 4 1,4 1 38,-4 5 515,4 0 0,1-1 0,0 1 0</inkml:trace>
  <inkml:trace contextRef="#ctx0" brushRef="#br1" timeOffset="20197">1618 4248 7569,'14'-6'-275,"1"-1"-271,0-3 0,-1-3 680,1 4-28,0 2 150,0-6-206,-1 11 238,-6-11-195,5 12-18,-11-6-57,5 14 1,-7 1 8,0 7 0,1-2-77,4-4 0,-3 4 116,3-3-31,-4 3 1,4 2 8,0 0 16,7-7 0,-4 3-41,6-6 1,1 0 73,0-5 0,-1 0-45,1 0 1,0 0 68,0 0-127,-1-6 1,1-3 52,0-5 1,-2-1-59,-3 0 0,3 1 48,-4-1 0,0-5-14,0 1 1,-4-1 4,5 5 0,-5 1-6,5-1 0,-7 5 17,2 0-14,3 1 0,-1-1-3,2 0 0,0 7 29,-4-2-62,3 3 0,6 2 35,1 0 1,-5 2-49,0 3 0,-2-2 51,2 7-41,3 0 0,-12 4 27,4 1 0,-1 0-5,0-1 1,-2 1-13,3 0 1,-3 0 9,-2-1 1,0 1-6,0 0 0,0-6 8,0 1-11,0 0 8,0 5 0,0-5 73,0-1 27,0-5-43,6 2 1,2-6 6,7 0 1,0 0-43,-1 0 0,-2-6 9,3-4 0,-9-2 2,9 3 1,-4-6-76,4 0 63,0 0 1,-6-6-1,1 5-18,2-4 0,-1 2 46,-1-6 0,3 1 5,-3-2 1,-2-2 53,2 2 0,-1-3-79,6-1 0,-5 0-19,0-1 0,-5 6 30,4-1 1,-5 6-46,1-6 1,-2 9 100,2 1-346,-4 0 116,6 7 101,-7 0 0,0 3-137,0 10 0,0 3 87,0 7 0,-2 1-61,-3 4 1,4-2 58,-4 6 0,-2 1-66,2 4 1,-4 6 70,4-1 0,-2 0 19,2-4 8,4-1 0,-6 0 0,7-1 43,0-3 0,0 1 64,0-7 1,0 1-78,0-5 106,0-1 1,0-4-63,0 0 1,2-7 94,3 2 1,3-5-67,7-5 0,1-3 62,3-7 0,-2-4-41,2-1 1,3-6-14,-3 2 0,2-6-95,-1-4 0,-2 3 80,7-4 1,-6 4-238,6 2 1,-6 1-60,6 4 251,-7 3 0,9-1 0,-4-1 0</inkml:trace>
  <inkml:trace contextRef="#ctx0" brushRef="#br1" timeOffset="23582">3352 4131 7569,'0'10'-68,"0"-1"0,0-4-123,0 5 120,0-7 30,0 10 225,0-11-145,0 11 213,0-11-314,0 4 158,-6-6-95,4 0 77,-5 0 0,3-6-90,-1-4 0,0-3 26,5-2 1,0-1 32,0-4 0,0 2-42,0-6 0,0-1 43,0-4 0,0 4-39,0 1 0,0 1 30,0-2 0,1-1-87,4 7 1,-1-1 68,5 5 1,-5 1-69,0-1 1,3 5 40,-2 0 1,6 7-9,-1-2 0,-2 4-1,2 1 1,-5 0 15,5 0 0,-7 1-6,2 4 1,1 3 3,-1 7 1,0 0-1,-5-1 1,0 8-1,0 2 1,0 9-31,0 1 0,0 2 31,0-2 0,-1 2-4,-4 4 0,3 0 42,-3-5 1,2-1-42,-2-5 1,3 1 37,-2-1 0,0-6-30,-1-3 0,4-4-189,-4-1 113,3-1 0,-3-4-180,0 0 206,-6-7 45,9 4 0,-11-7 0,5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9T11:02:40.19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265 72 7054,'0'-8'-328,"0"0"152,0 3 75,0 4 170,0-6 67,0 1 130,0 4 554,0-5 0,0 19-765,0 2 0,0 6-19,0 0 0,0-2-9,0 6 1,-5-4-14,0 4 1,0-4-3,5 4 0,0 1 2,0 4 1,0 1-17,0-1 0,0 0-11,0 1 0,0-2 36,0-4 0,0-3-6,0-6 1,0 0-66,0-1 74,0 1-87,0 0 101,0-7 7,0-1 47,0-7-90,0-14 1,0 3 33,0-13 1,0-1-29,0-4 70,-7-1-69,6-6 1,-6 0 22,7-3 0,0-2 2,0 7 1,0 0-6,0 4 1,-5 3-4,0 2 1,1-1-14,4 6 0,0 1 4,0 4-8,0 0 0,0 6 6,0-1-11,0 6 0,0 0-32,0 8 1,0 5-12,0 5 1,0 8 33,0 2 1,0 4 2,0 1 0,0 2 7,0 4 0,4-3-6,1 7 1,0-4 0,-5 4 0,0-6-2,0 1 1,0 0 2,0-4 1,0 1 3,0-12 0,0 1-9,0-5 0,0-6 23,0 1-19,0-7 594,0 4-573,0-20 0,0 1 2,0-12 1,-1 6 2,-4-2 0,1-3-4,-5-1 1,5-5-81,-1-6 0,-1 4 85,1-3 0,0 3-85,5 2 1,-1-1 55,-4 1 0,3 4-25,-3 1 0,3 6 122,2-2 13,0 10-201,0-3 0,0 12 29,0-6 66,0 20 1,0-8-21,0 10 1,0-4 36,0 4 0,0 5 0,0-1 1,0 2 14,0-1 1,0 3 7,0 6 1,0-1-20,0-4 1,0 9 15,0-3 1,0-3-73,0-2 1,0-2 52,0 1 1,0-3-33,0-6 1,-1-5-1,-4 0-19,3-7 120,-4 10-43,6-11 0,0 3 58,0-10 54,0-3 0,0-7-171,0 0 0,-2-4 53,-3-1 1,4-1-83,-4 1 1,3-3 59,2-6 1,0-1-11,0 1 1,0 0-22,0-1 0,-5 1-96,0-1 1,0 6 77,5-1 1,-1 7-35,-4-1 73,3 3-23,-4 1 0,4 7 27,-3 3 1,3 2 10,-2-2 12,2 3-50,2-5 1,0 19-19,0 3 0,-2 3 81,-3-4 0,4 7-50,-4 4 1,3 3 3,2 1 0,-5 1-18,0-1 0,1 2-1,4 3 0,-5-4 7,0-1 1,-2-4-1,2-6 1,4-7 8,-4 2 0,2-4-13,-2 0 81,3-4-79,-5-6 50,7 0 60,-6 0 45,4 0 1,-4-1-97,6-4 1,0-3 4,0-7 1,0 0-37,0 1 0,-5-8 3,0-2 0,0-4-49,5-1 1,0-6 61,0 1 1,0 0-47,0 4 1,0 3 51,0 2-97,0-3 63,0 12 0,0 0 1,0 6 1,0 0-74,0 2-158,0 1-394,0 7 0,0 14-147,0 5 0,7 9 765,2 6 0,11 4 0,3 6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3-26T11:15:55.01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309 368,'2'60,"-11"-2,-7-8,-12-4,12-2,-5-21,6 3,0-23,1 10,-1-13,7-32,1 10,14-46,1 7,7-27,-1-8,8-1,-6 16,5 15,-6 22,-7 21,-2 10,-19 72,-9-5,4-5,-2 3,-24 35,0-18,6 2,2-18,13-16,9-16,7-14,14-46,1 9,7-33,-1 19,1 6,0-4,-1 17,-5-9,-3 17,-6 3,0 7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3-26T11:15:55.94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685 735,'8'-39,"-1"5,-1 6,2-3,1-7,-3 9,1 8,-6 6,-27 52,5-12,-5 18,0 5,-4 21,2 3,9-13,3-1,-4 1,-1 0,1 0,1-7,-3 12,-1-4,-6-6,6-11,2-29,13-14,-5-27,11 0,-4-41,12 12,2-37,13 10,-4-12,4 10,-6 7,-1 12,8-4,-6-5,4-13,-4 11,-1 23,-7 0,5-17,-12 15,13-1,-13 14,6 19,-7-4,-23 61,-7 16,-1 18,7-4,4-1,-4 7,1-7,-2 2,-7-4,2-1,-2-5,2 0,1-5,0 5,-1-7,-12 17,9-17,-3 4,15-28,13-10,8-59,8 15,11-51,1 24,0 0,-6 4,1 5,0-4,-1 4,1-5,0-2,0-8,-1 4,1-4,0 10,-7-9,-2 9,-6 8,0 18,-13 28,-3 28,-7-2,2 17,6-14,0 0,-6 1,5-7,-5-2,6-6,0-1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3-26T11:15:57.46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1250 1479,'0'-41,"-6"8,-9 40,-8 14,-13 10,5 20,-5 1,7 7,0-1,-1-5,7-9,9-15,1-14,11-9,-5-45,14-10,1-32,7-6,0 12,-7-5,5 13,-12-5,12 5,-4 0,-1 8,-2 9,-6 19,0 9,-19 68,2-12,-12 40,0-18,4-3,-3-4,-1 5,0-6,-14 28,-3-12,-6 16,8-28,15-22,7-17,14-39,2-13,6-35,6-14,2-8,-1 44,1 1,-1-1,1 1,11-42,1 9,0 11,1-6,2 3,-1-19,0 13,-14 22,-2 17,-19 29,-3 20,-20 24,-1 15,-8 21,1 7,7 9,15-35,1 1,5 0,1 0,-16 30,7-9,6-23,-10-4,5-12,0-14,2-3,6-26,7-10,2-21,6-8,0-20,0-3,6-20,7 8,7 4,-1 10,-4 14,0-7,0-14,-1-3,-6 15,5 19,-11 21,5 11,-7 3,-20 53,-4 5,2 1,-1 3,-21 27,0 5,-6-13,4-1,-5-21,14-9,7-21,9-15,13-28,8-24,8-20,7-6,-7 12,12 3,-4 2,7-6,4 2,-10 13,4 8,-13 14,-1-4,-7 16,0-3,-33 40,5 20,-29 28,13 7,0-1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3-26T11:15:58.75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970 1222,'33'-8,"0"1,-32 7,-7 33,-4-12,-24 48,3-15,-7 19,2-6,7-8,-1-15,7-14,2-16,13-14,1-41,7 5,0-47,7 8,-5-15,11-4,-5 12,7-5,-7 12,5-5,-12 20,12 3,-11 26,5 3,-7 20,-33 34,12 15,-28 39,13 8,15-43,-2 0,-3-1,-1 0,-25 29,2-20,12-18,9-20,7-2,8-11,5-28,3-2,6-42,0 9,6-19,3-14,0 0,1 1,0 13,5 7,-1-1,-5 7,4-3,-12 8,12-11,-11 20,5 24,-14 16,-21 59,2 11,2-8,-1 5,3 0,0 1,1-2,0 0,1-1,0-1,-14 37,14-19,-6-14,3 22,-6-21,0 3,6-30,2-23,12-27,3-23,6-29,0-11,3 34,0-1,6-39,5-4,1 9,0 6,-1 11,1 9,0 8,-1-8,1 9,0-4,-7 13,5-14,-11 28,4-7,-12 32,-9 37,-8 1,-6 40,6-9,-5 9,5-10,0-2,-4-25,10 4,3-14,7 1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3-26T11:16:00.13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942 1280,'-7'60,"-14"4,-4-12,-11 7,7-1,0-5,6-9,2-8,6-13,0-9,0-33,7-20,2-28,6-13,0-2,0 0,0-4,0 4,6-13,-2 44,0-1,3 0,1 0,-1 0,1 1,7-31,-7 17,-2 21,-6 21,-13 82,3-13,-9 52,2-25,3-4,-6-7,1 1,-1-2,5-2,-6-1,-2 14,-6-10,-1 10,7-33,-4-4,10-34,-4-9,13-21,-5-15,11-9,-4-12,6-2,0-13,6-8,4 0,-2 6,2 23,0 0,5 1,-1-8,1-14,0-3,-7 3,5 8,-11 17,4-3,-6 29,0 14,-20 61,9-20,-8 19,-3 5,-9 12,7-19,-2 2,0 2,-1 1,-1-2,1-1,2 0,1-1,-19 27,7 0,5-16,-5 4,14-23,0-21,14-22,2-22,6-30,6-16,2-20,7 8,0 4,-6 15,1 14,-5 5,5-5,-5 0,5-5,-7 7,3-18,1 8,-5-5,-2 22,-9 18,-5 32,-1 17,-6 37,-2 16,0-6,2-5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3-26T11:21:29.242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1161 1023,'0'48,"-6"-7,-2-14,-20 12,-6 20,3-6,-4 0,-6 8,2-14,-16 17,22-18,-9-9,12-16,14-27,3-30,26-24,10-29,14 0,-15 41,0 1,3 2,1 2,20-46,-2 21,-8-9,-7 23,-6 2,-2 16,-13 21,-1 9,-20 51,-3 0,-20 41,-8-12,-9 6,-12-5,34-32,1 0,-28 32,1-1,17-15,4-22,9-9,17-20,-10-1,12-40,0 12,8-35,8 12,7-8,-1-13,14-9,-3-7,16-4,-7 6,-6 14,6 1,-10 10,6-5,-9 15,-6 8,-7 7,-2 13,-6-4,-6 5,-2 6,-13 2,4 22,-22 19,0 10,-2 10,2 0,1 10,-1 4,-2 2,7-1,0-4,-15 14,1-9,-17 4,6-24,13-14,4-13,12-8,8-9,0-6,14-13,2-10,12-21,9-21,18-12,6-6,-16 38,0 0,16-33,-2 4,2 1,-4 2,4-2,-6 4,1 1,-3 6,-2-2,-6 10,5-10,-5 23,-7-8,4 27,-19 7,-33 48,9-4,-33 41,14-18,3 14,-18-6,11-1,-11-15,17-14,-9-9,25-13,-4-2,13-19,7-3,2-26,12-4,9-13,1-6,12 4,-5-11,0 12,-2 1,-6 15,-1 8,-5 13,-3 2,-6 13,-39 41,16-4,-32 35,25-27,7-7,2-9,6-13,1 5,-1-5,0 0,1 6,-1-13,0 6,-6-20,11-4,-3-12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3-26T11:23:18.203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912 582,'9'39,"-4"15,-19-15,-1 20,0 0,1-7,-1-8,0-8,0-13,7-8,2-2,12-57,2 26,7-44,0 19,6 4,-5-12,6 14,-8 1,-5 7,4 6,-12 1,6 14,-14 54,-7-7,-3 46,-4-26,6 0,-6-14,5 4,-6-24,14 3,-5-14,5-5,-13-29,11 0,-3-29,13 5,0-8,0-13,7-2,1-13,13 5,-5-5,12 6,-12 1,-1 12,-2 10,-11 16,4 18,-12 4,-15 52,3-9,-17 40,12-18,-6 1,6 4,-5-5,6 13,-1-4,-5 4,12-13,-6-8,1-14,5-16,1-7,2-40,11 19,-4-34,6 19,6-15,3-8,12-20,-5-3,10-15,-6 6,-1 13,-4 17,-7 13,5-21,-11 27,5-14,-7 33,-7 10,-8 46,-8-4,-4 44,2-16,4-3,0 2,-2-2,-7 12,8-6,0 5,1-12,5-1,-5-8,12-14,-4-7,12-9,-12-13,11-47,2 14,2-43,4 30,1-6,-6-6,12 4,-11-5,5 7,-1 0,-4 6,4 3,-6 12,0-5,0 12,-6-6,4 8,-4-1,-1 0,5 1,-11 51,5-19,-7 64,1-28,-1 19,0 1,1-1,-1-6,0-8,1-8,-1-20,7-10,-5-15,11-45,-5 23,7-51,0 34,0-24,7 11,-5-11,11 5,-5-7,0 0,-1 0,-7 14,0 2,0 1,0 9,0-9,-7 25,5 4,-17 52,16-16,-17 39,18-18,-11 9,5 6,-13 6,4 2,-10 6,10 1,-4-7,6-15,1-9,6-14,-5-13,11-3,-5-52,14 3,-5-36,4 14,-6-1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3-26T11:23:23.416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2558 0,'-39'23,"-2"-8,25-2,-18-11,3 4,-20-6,-8 7,-14-6,-9 6,-13-7,12 0,-4 6,7-4,-1 5,31-7,-2 0,-46 0,40-1,1 2,-41 5,47-5,0 0,-43 12,43-12,-1-1,-4 4,1-1,1-2,1 0,-40 4,26-4,-1 6,12-7,-11 0,4 0,10 0,1 0,1 6,14 2,1 7,7 0,6-7,1 5,8-5,-1 0,0-1,1-7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3-26T11:23:24.355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206 0,'-39'16,"5"-3,19-13,0 0,-6 0,-2 0,0 0,2 0,13-6,2-2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6T11:21:36.040"/>
    </inkml:context>
    <inkml:brush xml:id="br0">
      <inkml:brushProperty name="width" value="0.17143" units="cm"/>
      <inkml:brushProperty name="height" value="0.17143" units="cm"/>
      <inkml:brushProperty name="color" value="#E71224"/>
    </inkml:brush>
    <inkml:brush xml:id="br1">
      <inkml:brushProperty name="width" value="0.17143" units="cm"/>
      <inkml:brushProperty name="height" value="0.17143" units="cm"/>
      <inkml:brushProperty name="color" value="#66CC00"/>
    </inkml:brush>
  </inkml:definitions>
  <inkml:trace contextRef="#ctx0" brushRef="#br0">21711 5569 7569,'0'9'-608,"0"1"285,0-7 168,7 4 222,-6-7 22,6 0 7,-7-7-14,0-1-45,0-6 1,0-6 27,0 0 0,0 1-11,0 4 0,0-6 15,0-4 0,0-2-14,0-3 0,0 2-87,0 4 1,-5-9 80,0 4 0,0-4-159,5 4 1,-5 4-2,0 1 0,-1 6-299,1-2-131,3 4 541,-11 8 0,12-5 0,-12 11 0,4-4 0</inkml:trace>
  <inkml:trace contextRef="#ctx0" brushRef="#br0" timeOffset="397">21814 5010 7569,'8'0'-312,"5"-7"0,-11-1 249,3-6 0,-3 2 121,-2-3 1,0 7-39,0-11 1,0 6 56,0-7 1,0-1-75,0 1 1,-2-4 24,-3 4 0,2-1-1,-7 1 0,5 4-77,-5-4 1,5 4 50,-4 1 1,0 1-63,0-1 0,-4 2 79,3 3 0,2-1-58,-2 6 1,5 0 69,-5 5 1,0 0-4,-4 0 1,-3 13 28,-2 7 1,-3 7 9,-2 8 1,-4 7-38,4 7 0,-9 7-1,-1-3 0,-7 0-151,2 1 0,-2-7 98,2 2 0,-4-10 25,4-5 0,3 4 0,0 0 0</inkml:trace>
  <inkml:trace contextRef="#ctx0" brushRef="#br0" timeOffset="3831">20859 5569 7569,'0'9'-347,"0"1"88,0-7 462,6 4 136,-4-7-630,4 0 1,-12-7 0,-2-1 0</inkml:trace>
  <inkml:trace contextRef="#ctx0" brushRef="#br0" timeOffset="3356">19081 10493 6742,'8'-14'114,"4"-1"-96,-7 0 0,1 0 32,-1 1 1,2-6-16,2 1 0,4-6 0,-3 5 1,3-6 6,2 2 1,0-4-46,-1-1 1,1 1 48,0 3 0,-1-1-83,1 7 1,0-1 67,0 5 1,-1 1-13,1-1 0,-5 7 24,0 3-14,-7 3-19,10 2 1,-11 2 31,2 3-111,-2 3 1,-2 7 82,0-1 1,0 6-74,0 0 0,0 1 60,0-2 0,0-1-29,0 7 0,0-7 15,0 1 1,0-2-3,0-3 1,-2-1-5,-2-3 12,2 3-26,-5-11 24,7 5 0,2-9 14,3-3 1,-3-3-14,2-7 0,3-1 17,-2-4 0,5 4-9,-5-4 1,4 4 1,-4 1 0,5 1-7,-5-1 5,6 0 0,-2 2 42,5 3 0,-4-1-39,0 6 0,-5 0 23,5 5 0,-6-2-19,6-2 1,-5 2-9,5-3 1,-5 3 1,5 2-3,-7 0 9,10 0-14,-5 7 0,2-4 4,0 7 1,-7-5 1,2 5 0,1-5-19,-1 4 19,0 1 1,0 5-1,0 0 0,2-2 0,-3-4 2,-2 4-1,11-4 0,-10 0 0,7 1 0,-5-6 1,5 0 0,-5-2-2,5-2 1,-1 0 1,6 0-1,0 0 1,4-5 6,1 0 0,0-1-7,-6 1 1,1-2 25,0-3 0,-1-1-23,1 6 0,0-6 54,0 1 1,-2 2-26,-4-2 0,4 0 41,-3-5-30,-3 1 1,4-1-21,-6 0 1,2 2-54,-2 3 50,-4-3-2,6 5-25,-7 0-15,0 2-63,0 6 42,0 13 0,0-8 35,0 9 0,0-2-3,0 2 1,0 1 5,0 0 0,0-5-2,0-1 1,0 1 13,0 5 0,0-5-16,0-1 0,1 0 20,4 0 1,-3 0-15,3-5 0,3-2 21,2 3-33,3-3 1,2-2 0,-1 0 0,1 0 18,0 0 0,-1 0-1,1 0 1,0-5-5,-1 0 1,1-7-4,0 3 0,0 0-25,-1 0 1,1-1 22,0-5 1,-1 0 30,1 1 0,0-1-28,-1 0 0,-4 1 45,0-1 1,-5 0-11,5 1 0,-5-1 2,4 0 0,-5 0-20,1 1 0,-4 4-1,-1 0 0,0 5-10,0-5 0,-1 7 40,-4-2-65,-4 4 1,-5 1 34,-1 0 0,0 5-34,1-1 1,-1 6 10,0-5 1,2 7 5,3-3 0,-1 4 0,6 2 1,-5 0 3,5 0 0,-1-1-7,1 1 0,3 0 6,-3-1 1,4 1-4,1 0 0,0-1 2,0 1-6,0 0 1,1 0-14,4-1 1,2-4-3,3 0 0,3-2-10,-3 2 0,3-4 22,1-6 1,1 0 0,0 0 0,1 0-4,4 0 0,-4-1 4,4-4 1,1-2 8,-2-3 1,6-3 1,-6 4 1,6-9-6,-5-2 1,4-4 2,-4 4 1,-1 0 64,-4 6 1,0-6-64,-1 0 1,-4 1 57,0 4 1,-2 0-48,2 1 0,-2 4 13,-3 0-20,-3 7 0,6-9 5,-3 8-15,-4-1-8,6 5-30,-7 6 1,0 2 41,0 7 1,0 0-52,0-1 1,0 1 40,0 0 0,-5 4-11,0 1 1,0 0 13,5-6 1,0 1 2,0 0 0,0-1-1,0 1 5,0 0 1,0 0 28,0-1-37,7-6 12,1-1 1,7-7-5,-1 0 0,-4 0 7,0 0 0,0-2-3,4-3 0,-1-3 1,-3-6 0,3-1 21,-3 0 1,-2 5-23,2 1 0,-5-1 16,5-5 1,-5 2-16,4 3 1,-4-3-1,5 3 1,-7 2 2,2-2 1,-1 7-24,0-2-4,-2 4-200,5 1 109,-7 6 91,0 2 0,0 7-3,0 0 1,0-1-29,0 1 66,0 0 0,0-1-46,0 1 13,0 0 19,0 0 0,0-6 10,0 1 13,0-7-34,6 4 30,2-7-24,7 0 1,0-2 9,-1-3 0,-4 2 2,0-7 1,0 1 1,5-6 1,-6 5 19,1 0 0,-5 0-27,5-4 1,-2-1 27,2 0 1,-2 2-23,-3 3 1,-2-1 61,7 6-57,-7-6 1,5 4 6,-3-3 9,-3 4-15,4 6 1,-4 0-47,3 0 53,-3 0-67,4 0 48,-6 6 0,0-2-2,0 5 0,5-4-5,0 5-6,0 0 1,-5 5-5,0-1 0,0 1-23,0 0 33,0-1 1,0 1-14,0 0 1,0 0 10,0-1 1,0 1 10,0 0 0,0-6-10,0 1 0,5-5-7,0 5 1,1-5 6,-1 5 0,-2-7 5,7 2 1,-5-4-1,5-1 1,0 0-1,4 0 1,-4-4 30,0-1 1,0-5-32,4 5 0,-4-7 47,0 3 0,-5-3-41,5 2 1,-7-3 10,2 4 0,1-4-6,-1-2 1,5 0-4,-5 0 1,2 2 1,-3 4 0,-2-4-2,3 3 1,2 2-22,-3-2 1,1 5 19,-5-5 0,2 7 3,3-2 0,-4 3-26,6 2-126,-7 7 112,0 1 0,0 7-5,0-1 1,0-4-13,0 0 27,0 0 1,0 4-10,0 1 0,0-5 4,0 0 0,2-5 42,3 4 0,-2-5-14,7 1 0,-5-2 13,4 2 11,1-4 0,5 6-32,0-7 0,-2-2 32,-4-3 0,4 2-27,-3-7 1,3 5 5,2-4 1,0 0-1,-1 0 0,1-4 18,0 3 1,4 2-18,1-2 1,0 5 24,-6-5 0,-4 2-14,0-2 1,0-1-2,4 6 0,-1-7-9,-3 3 0,3 0 5,-3 0 0,3-1 2,2-5 0,0 0-1,-1 1 0,-4-1 25,0 0 0,-7 1-10,2-1-28,3 0 0,-6 5-16,3 1 0,-5 5-5,-5-1 1,-3 4-8,-7 1 0,0 6 30,1 4 1,-1 3-36,0 2 0,1 0 26,-1-1 1,2 1-2,3 0 0,-1 4-3,6 1 1,0 1 8,5-1 1,0-4 20,0 4 0,0-4 5,0-1 0,6-1 28,4 1 1,3-5-45,2 0 0,6-2 41,4 2 1,2-2-36,3-3 0,-3-4-23,-2 4 0,1-3 27,-6-2 0,4-2-160,-4-3 0,4-1-28,-4-4 0,-1-1-332,-4 6 501,0-7 0,0 4 0,-1-7 0</inkml:trace>
  <inkml:trace contextRef="#ctx0" brushRef="#br0" timeOffset="4372">19169 11302 7569,'8'0'-397,"5"0"1,-9 0 659,6 0 0,-6 0-184,6 0 1,-5 0 60,5 0-93,0-7 0,4-1-114,1-7 1,0 1 182,0-1-183,-1 0-1,1 0-61,0 1 164,6-1 1,-5 0-31,4 1 0,1 1-19,-1 3 0,6-3 20,-2 3-77,4 3 79,-5 1 1,5 6-4,-4 0 0,-3 6-3,-1 4 1,-5 3-4,-5 2 39,-4 6-34,-6 2 0,0 11-24,0 1 24,-6 6 1,-4-4-64,-10 7 0,4-5 61,-4 1 1,2-6-179,-1 5 0,2-8 101,-2-2 0,4-6 75,5-8 0,-3-7 0,5-1 0</inkml:trace>
  <inkml:trace contextRef="#ctx0" brushRef="#br0" timeOffset="4667">19963 10640 7569,'0'15'-242,"0"0"-80,0-1 0,2 1 287,3 0 1,-4 4 210,4 1 1,-3 6 58,-2-1-196,-7 2 1,4 3 5,-7-1 1,2 5-85,-2 1 1,-3 4 32,3-5 1,-3 7-13,-1-2 0,-1-3-130,0-2 0,0 2 101,1-1 0,4-3-180,0-7 0,2 1-81,-2-6 308,4-1 0,-1-4 0,-1 0 0</inkml:trace>
  <inkml:trace contextRef="#ctx0" brushRef="#br0" timeOffset="4901">20213 10831 7569,'0'15'0,"0"0"0,-7-6-320,-2 1 294,-4 0 0,3 0-150,0 0 130,-6-1 1,-1 1-26,-2 0 0,2-2 142,3 2 1,-3 3-186,-2-3 0,2 3 57,-2 2 0,2-1-269,3 1 326,-1 6 0,-6 2 0,-2 7 0</inkml:trace>
  <inkml:trace contextRef="#ctx0" brushRef="#br0" timeOffset="5253">20213 11228 7569,'8'-6'0,"3"2"-175,-6-5 180,0 5-55,-5-9 56,0 12 31,0-12 0,-1 9-98,-4-6 1,-3 7 81,-7-2 1,0 4-98,1 1 0,-1 5 62,0-1 1,0 8 106,1-2-179,-1-4 34,0 7 0,2-5 62,3 7-223,-3 0 214,12 0 1,-11-1-6,7 1-145,1 0 67,4 6 0,0-5 54,0 4-227,0-4 229,0-1 0,0-5-84,0-1 46,6 1 1,2 3-72,7-3 93,0-3 0,-1-7 42,1 0 0,-5-5 0,0 0 0,-1-7 0,6-2 0,0-9 0</inkml:trace>
  <inkml:trace contextRef="#ctx0" brushRef="#br0" timeOffset="6095">20389 11022 7569,'0'10'-493,"0"0"0,-5 0 265,0 4 455,-6 1-98,9 0 1,-11 0-86,4-1 0,-5 1-4,0 0 0,4-1-116,0 1 106,7 0 1,-9-5-34,8-1 1,-3 0 77,2 0-101,4 4 84,-6-4-141,7 5 93,0-6 0,5 1-33,0-4 0,6-4 28,-1 4 1,-2-3-8,2-2-18,0 0 22,4 0-13,1 0 11,0 0 0,-5 0-2,-1 0 4,-5 0-59,2 0 58,-6 6 29,0-4 4,0 11 9,0-11 1,0 6-33,0-3 122,0-4-103,0 6 38,7-7-20,-6 0-23,13 0 1,-6-2-2,6-3 0,-4 2-5,0-7 0,0 0 52,4-4 1,1 4-44,0 0 0,0 0 38,-1-4 1,-1-1-7,-3 0 41,3 0-64,-5 1 1,2 1-32,0 3 26,-7 3-20,4 7-104,-1 0 132,-4 0-189,4 0-19,-6 7 156,0 1 0,0 7-57,0-1 63,0 1 0,0 0-16,0 0 1,0-6 43,0 1 0,2-7-59,3 2 136,3-3 0,7-2-95,0 0 19,-1 0 1,6 0-12,-1 0 1,1-5 24,-5 0 0,-1-6 1,1 1 0,-5-3-1,0-2 0,-2 0 63,2 1 0,3-1-72,-3 0 1,-2 1 58,2-1 1,-7 0-54,2 1 1,1-1 55,-1 0 0,0 0-38,-5 1 1,0 4-117,0 0 49,0 7 1,-6-9-114,-4 8 1,-3 0-57,-2 9 1,0 3 113,1 7 1,-3 5-232,-2-1 0,6 3 68,-7-3 1,12-3-18,-7 4 0,4-4-110,-4-1 360,7 0 0,-5-1 0,5 1 0</inkml:trace>
  <inkml:trace contextRef="#ctx0" brushRef="#br0" timeOffset="6860">20845 11081 7569,'15'2'-648,"-1"3"447,1-4 1,-5 6 163,0-7 1,-5 5 279,4 0 1,-4 1-154,5-1 15,-7-3-133,4 11 90,-7-5 1,0 7-141,0-1 188,0 1-209,0 0 132,0-1 1,0 1-135,0 0 116,0-7 0,0 0 5,0-3 1,1-3-8,4 3 1,-1-4-6,5-1 1,1 0-11,5 0 0,0-5 17,-1 0 0,1-6 3,0 1 0,4-3-3,1-2 0,1 1 43,-1-1 1,-4-5-3,4 1 1,-4-2 5,-1 1 0,-1 4-14,1-4 0,0 4-16,0 1 1,-2 0-22,-4 1 0,4 1 73,-3 3-73,3-3 0,2 11 21,0-3 0,-5 5-72,-1 5 1,-5 3 29,0 7 1,3 0-7,-2-1 1,0 6-37,-5 0 0,1-1 54,4-4 0,-3 4-51,3 1 43,-3 0 1,-1-6 5,4 1 0,-3-5-14,3 0 13,3-7 0,0 3 15,7-6 0,-1-1-5,1-4 1,5 0 12,-1-10 1,2 4-20,-1-9 1,-2-1 42,7 1 0,-6-6-35,6 2 0,-6-4 68,6-1 0,-7-7-29,1-3 0,3 1 78,-3-1 0,2 0-69,-1-5 0,-5 6 10,-1 4 1,1-2-73,-5 1 1,1 3 106,-1 7-151,3-3 1,-11 12-24,3-3 28,-4 9-33,-1 3 1,0 20-6,0 7 1,0 1-31,0 4 0,-5-1 46,0 6 0,-4 1 30,4 3 0,-7 3-47,3 8 1,0-1 30,0 0 1,4 0 0,-5 0 0,7-2 23,-2-2 1,3-1 7,2-10 0,0 4 72,0-9 0,0-2-84,0-3 1,7-3 90,2-1 1,4-7-81,2-3 1,5-6 69,-1-9 1,3-2-51,-3-12 1,4-7 6,6-8 1,1-4-23,-1-1 0,7 0-150,3 0 0,-4 1-478,-6 4 642,1 3 0,-8 13 0,8 2 0</inkml:trace>
  <inkml:trace contextRef="#ctx0" brushRef="#br0" timeOffset="7592">20228 11258 6629,'8'0'381,"-2"0"-320,-6 6 1,0-3-9,0 7 1,0-5 1,0 5 0,-1-5 29,-4 5 0,1-2-31,-5 2 0,1 3 2,-2-4 0,-3 4-17,3 2 0,-3-2-13,-2-3 1,2 3-71,3-3 1,-3-2 58,3 2 1,2-7-139,-2 2 1,6-3 43,-6-2 0,5 0-73,-5 0 0,5 0 153,-5 0 0,7-13 0,-3-4 0</inkml:trace>
  <inkml:trace contextRef="#ctx0" brushRef="#br0" timeOffset="12662">20095 12727 6722,'8'0'-430,"6"0"0,-11-1 832,7-4-234,-7 3 1,8-11 11,-6 3 1,5-3-121,-5-1 1,6-1 36,-1 0 0,-2 1-45,2-1 1,-2 5 0,2 0 1,3 0 8,-3-4 1,1 4-26,-1 0 0,3 7-6,-3-2 0,8-2 18,2 3 1,1-1-57,-2 5 0,-2 0 45,2 0 0,3 0-20,-3 0 0,1 5 15,-6-1 1,-4 8-55,0-2 0,-5 3 48,5 1 0,-7 1-62,2 0 1,-3 0 7,-2-1 1,0 3 40,0 2 1,0-2-55,0 2 0,-7 2 42,-3-1 1,-3 4-160,-2-4 0,1 0 84,-1-6 1,0-5-255,1-5 1,4-2 326,0-2 0,7 0 0,-4 0 0</inkml:trace>
  <inkml:trace contextRef="#ctx0" brushRef="#br0" timeOffset="13070">20874 12772 7569,'2'8'-273,"3"-3"188,-3-4 99,4-1 1,-4-6 4,3-4 1,-4-3 93,4-2 0,2-4-127,-2-1 1,1-6 61,-1 1 1,-2-2-120,7-3 0,-5 6 92,5-1 1,-5 2-211,4-1 1,-5 3-39,1 6 0,-2 0-275,2 0 502,-4 1 0,12-1 0,-4 0 0</inkml:trace>
  <inkml:trace contextRef="#ctx0" brushRef="#br0" timeOffset="13302">21080 12522 7569,'0'14'-319,"0"-4"-440,0 0 468,0-7 641,0 10-56,0-11-210,0 4 0,-6-6-33,-4 0 1,-3 5-29,-2 0 1,-1 0 0,-4-5 0,2 0-59,-6 0 65,6 0 0,-8 0-206,6 0 1,0-1 175,6-4 0,-8-4 0,0-5 0</inkml:trace>
  <inkml:trace contextRef="#ctx0" brushRef="#br0" timeOffset="13720">21315 12816 7569,'8'0'-180,"-1"0"110,-7 0 0,5-7 173,0-3-38,0-9 1,-5-4-71,0-7 0,0 1 85,0 0 0,5-1-102,0 1 1,-1-2 59,-4-3 1,5 4-223,0 1 1,0-4 57,-5 9 1,0-6 125,0 11 0,7-8 0,1 5 0</inkml:trace>
  <inkml:trace contextRef="#ctx0" brushRef="#br0" timeOffset="10904">18273 12639 7071,'0'-8'-94,"0"2"221,0-1-169,0 5 100,-7-4 1,4 6-51,-7 0 0,0 0 66,-4 0 1,-6 2-104,0 2 1,-1 5 49,1 5 1,3-2-100,-8 2 0,5-2 104,-4 7 1,6-1-104,-2 2 1,4-4 48,1 4 0,1 1 31,-1-1 0,7-1-12,3-4 1,3 0 3,2-1 0,2 1 3,3 0 1,8-7-4,6-3 1,8-3 28,-3-2 0,2 0-25,-1 0 1,2-7 42,-2-3 0,1-3 2,-1-2 0,1-1 3,-7-3 0,1-3 35,-5-2 1,-1-2-59,1 6 0,-2 0 32,-3 6 0,1-1-19,-6 0 0,0 1-53,-5-1 0,-2 5 52,-2 0 0,0 5-180,-5-4 0,-1 4-75,-5-5 0,0 7-299,1-2 518,-1 3 0,0-4 0,1-3 0</inkml:trace>
  <inkml:trace contextRef="#ctx0" brushRef="#br0" timeOffset="11219">18552 11978 7569,'8'6'0,"-1"3"-454,-7 5 336,0 1 0,0-4 110,0 4 68,0-4 0,-2 12-45,-3-3 0,-1-2 46,-4 6 1,-3 1-71,3 4 1,-3 1 60,-2-1 1,-1 2-109,-4 3 0,4-1 103,-4 6 1,4-4-110,1 4 1,1-2 44,-1 3 1,0 0-73,0-5 1,6 1-81,-1-2 1,7-5-70,-2 1 81,3-1 0,4-13 157,3 4 0,3-4 0,6-1 0</inkml:trace>
  <inkml:trace contextRef="#ctx0" brushRef="#br0" timeOffset="11903">18728 12522 7569,'7'-8'-631,"-6"1"433,6 7 1,-5 0 52,3 0 441,-4 0-126,6 0-123,-7 7 1,-2-4 1,-3 7 0,2-1-8,-7 6 1,5 0 3,-5-1 0,5 1-9,-4 0 0,4 4 12,-5 1 0,7 0-66,-2-6 1,2 3 23,-2 2 0,3-2-14,-3 2 13,3-2 1,4-3 18,3 1 1,-2-7-64,7-3 0,0-3 47,5-2 1,-1 0-36,1 0 1,0-2 28,-1-3 0,6-3-14,0-7 1,1-4 11,-2-1 1,-2 0 46,2 6 0,-2-3 42,-3-2 0,1 3-77,0-4 1,-2 2 23,-3-2 1,3 9-16,-3-4 0,-2 5 21,1 1 18,-5-4-15,2 11-43,-6-5 0,0 9-11,0 3 1,0-2-63,0 7 1,-1-2 78,-4 2 1,3 3-82,-3-3 1,-1 3 68,1 2 0,0-6-44,5 1 0,-2 0 15,-3 5-2,4-1 1,-6 1-15,7 0 27,0-1 0,2 0 14,3-5 1,-2 3-16,7-7 1,-5 1 33,4-1 1,1-3-29,5 3 1,-5-4 38,0-1 0,1-1-33,9-4 0,-4-3 30,4-7 0,1 0-20,-2 0 1,6-4 2,-6-1 1,6-4 24,-5 4 1,4 1-24,-4 4 0,6 2-1,-2 3 1,-2-3 0,-3 3 0,2 4-6,-1 1 1,0 3 5,-6 2 0,1 0 6,0 0 1,-7 7-11,-3 2 0,1 4-1,-1 2 0,0 2-33,-5 2 0,-5 4 34,0 6 0,-6-1-153,1-3 1,-3 2 84,-2-2 1,1-4 67,-1-1 0,0 3 0,0-1 0</inkml:trace>
  <inkml:trace contextRef="#ctx0" brushRef="#br0" timeOffset="16357">21580 13124 7377,'8'7'-290,"0"-5"40,-3 2 285,-3-2 66,4-2-32,1 0 0,-4-2 2,7-2 1,-5 0 8,5-6 1,-5-1-34,4-9 1,-4-2-5,5-8 0,0-1-28,5-3 1,-1-5-6,1-10 1,0-4-156,-1-5 183,1-8 0,0 9-46,-1-7 1,-5 7-94,-5-6 0,-2 9-163,-2 5 1,-2-2 107,-2 2 1,-11 2-158,-10 7 313,-2 5 0,-3 5 0,1 1 0</inkml:trace>
  <inkml:trace contextRef="#ctx0" brushRef="#br0" timeOffset="16999">20051 13007 7523,'-6'-15'-67,"4"0"1,-4-6 113,6-3 17,0-4 0,4-8-59,1-3 0,5-10 78,-5-5 1,6 2-77,-1-2 0,-2 0 53,2-5 1,0-1-158,5-4 1,-5 3 87,-1-2 0,1-1-236,5 5 1,1-1-57,4 11 231,3-7 0,6 11 0,0-6 0</inkml:trace>
  <inkml:trace contextRef="#ctx0" brushRef="#br0" timeOffset="18424">21991 12669 7569,'14'-2'-169,"-5"-3"1,3 2-518,-7-7 654,6 0 0,-8-4 115,7-1 1,-2 0-48,2 0-13,3 1-2,-11-7 1,11 4 2,-3-2 0,1 2-5,-1 3 0,3-1 8,-3 0 1,3 2 2,2 3 1,-1-1-10,1 6-1,-7-6 1,5 9-35,-3-3 1,1 2 55,-1-2-99,3 3 73,-5-4 1,2 6-59,0 0 0,-7 6 48,2 4 1,-3 3-36,-2 2 0,0 1 24,0 4 1,0-2-4,0 6 0,-5-1 2,0 2 0,-1 1 0,1-7 0,3 1-35,-3-5 27,3-1 2,2 1 1,0-7-27,0-1 45,0-20 1,2 3-16,3-10 1,-2 4 7,7 1 0,-2-4-6,2-1 1,3 0 15,-3 6 1,1-1-14,-1 0 0,3 2 9,-3 3 1,-2-1-7,2 6 55,0-6 10,4 9-57,1-5 1,-7 14-12,-3 3 0,2-2 11,-2 2 0,0 4-8,-5 6 1,0 0 9,0-6 1,0 1-23,0 0 1,0-1 17,0 1 0,0-5-32,0 0 22,0-7-110,0 4 109,6-14 1,1-1-19,2-7 0,0 0 3,-5 1 14,-2-1-1,11 0 1,-10 2-9,7 4 44,-6 2-44,9 7 69,-12 0-55,12 7 1,-11 1 5,3 6 1,1 1-4,-1 0 0,0-5 45,-5-1-43,7 1 1,-4 5 19,7 0 0,-7-6-3,2 1-9,3-7 1,0 9 5,7-7 0,-5 0-8,0-5 1,-6 0-10,6 0 22,0 0-10,5 0 0,-1 0 3,1 0 1,-5 0 1,0 0 0,-5-5-7,4 0 0,-4-2 0,5 2 1,-2 2 17,2-7-4,3 1-44,-5-6 31,7 0 1,-5 2-17,0 3 1,-7 2 10,2 3 0,-2 4 0,2-4-3,-3 3-13,4 2 13,1 7 0,-6-4-5,4 7 1,-2-5 3,2 4 1,-1-4-11,5 5 1,-4-5 6,5 5 0,0-7 38,5 2 1,-1-2-11,1 2 1,0-3 42,-1 3-16,1-4 0,0-1-37,0 0 0,-6 0 18,1 0 0,-5-1-10,5-4 0,-7 1-2,2-5 0,2 4 5,-3-5 1,1 0-23,-5-5 1,2 2 6,3 4 0,-4-4 16,4 3-10,-3-3-2,-2-2 0,-5 5-40,0 0 1,-6 7 35,1-2 0,-5 4-166,-4 1 0,1 4 96,-7 1 0,7 2-97,-1-2 1,-3-2-516,3 7 668,-1-7 0,6 10 0,-1-5 0</inkml:trace>
  <inkml:trace contextRef="#ctx0" brushRef="#br0" timeOffset="18892">23256 12360 6880,'0'8'148,"-5"0"-119,0-3 0,-5-2-3,5 7 0,-1-5 17,1 5-10,3 0 0,-9 4-12,6 1 1,0 0-19,5 0 1,0-6-31,0 1 0,0 0 67,0 5-69,0-1 0,0 1 52,0 0-15,0-7 4,6 5 0,3-11 1,5 4 3,1-6 0,0 0 0,-1 0 1,-4-1 3,0-4 0,0-4-9,4-5 1,1 4 6,0 0 0,-5 0-4,-1-4 1,-5-1 19,1 0 1,-2 1-20,2-1 0,-4 5 51,4 0-28,-3 0-201,-9-4-94,-1-1 1,-6 7-46,-1 3 8,0 3 294,0 2 0,1 0 0,-1 0 0</inkml:trace>
  <inkml:trace contextRef="#ctx0" brushRef="#br0" timeOffset="19257">23535 11743 7353,'6'8'-346,"-4"5"135,5-11 128,-7 11 105,0-5 1,0 6 24,0 1 0,-2 0 19,-3 0 0,3 1-4,-2 3 1,-3-1 2,2 7 0,-5-1-49,5 6 1,-4-1-1,4 1 0,-5 6-27,5 3 1,-5-2-4,5 3 1,-5-3 2,6 2 1,-1 2-14,5-7 0,-5 1-6,0-6 1,0-1-123,5-4 1,0 2 86,0-6 0,0 0-386,0-6 198,0-5 253,0-3 0,7 1 0,1 1 0</inkml:trace>
  <inkml:trace contextRef="#ctx0" brushRef="#br0" timeOffset="19940">23638 12580 7569,'0'9'-203,"0"-3"-20,0-6 227,6 0 0,-2-1 53,5-4 0,-5 1-38,1-5 1,1-1 71,-1-5 0,6-1-41,-1-4 1,-2 2-18,2-6 1,0 4-8,5-4 0,-6 6-8,1-2 1,0 2 32,5-2 0,-1 4-90,1-3 1,-2 7 46,-3 2 0,3 7-21,-3-2 0,-2 4 5,2 1 0,-5 0-6,5 0 0,-7 6-22,2 4 1,-4 3-1,-1 2 0,0 4-53,0 1 1,0 4 82,0-4 1,0 4-58,0-4 1,0 1 44,0-1 0,0-4-45,0 4-19,-6-4 76,4-1 0,-4-5-79,6-1 42,0-5 1,0 1-2,0-10 17,0-4 0,0-5-63,0-1 33,0 0 9,6 1-19,-4-1 68,11 0 57,-5 7-81,7 2 1,-1 6 65,1 0 1,0 1-56,0 4 0,-6-2 109,1 7 0,-2 0-92,2 5 1,-3-1 59,-7 1 0,5 0-47,-1-1 0,1 1-20,-5 0 46,0 6-43,0 2 0,0 0-171,0-4 188,0-2-18,0-3 0,-6 1 0,-2 0 0</inkml:trace>
  <inkml:trace contextRef="#ctx0" brushRef="#br0" timeOffset="25251">23888 13257 7228,'0'14'-333,"0"-5"0,0-1 387,0-3 1,-2-4 5,-3 4 0,2-2 65,-7 2-68,0-3 0,-6 6 14,-4-3 0,2-3 20,-6 3 1,-2 1-23,-9-1 0,-4 5 29,-10-5 1,-8 6 15,-7-1 0,-1-2-39,1 2 1,-3 5-227,-6 4 0,-9 1 206,-6-6 0,-2 1-76,-8 0 1,12-7-75,-3-3 42,18-3 1,-6-6 51,13-6 0,-6-6-104,1-13 0,2-1 12,-1 1 0,11 4 20,-2 1 0,10-1 73,0-4 0,5 5 0,1-1 0,2-1 0,1-2 0,0-1 0</inkml:trace>
  <inkml:trace contextRef="#ctx0" brushRef="#br0" timeOffset="25976">22624 13830 7569,'0'8'-199,"0"5"1,0-5 131,0 7 1,0 0 9,0-1 51,0 1 1,0 1 61,0 4 1,-2 3 3,-3 6 1,2 2-61,-7 4 0,5 2 66,-5 7 1,2-1-100,-2-4 0,-3 2 30,3-7 0,-3 5-67,-1-4 1,4-3-14,0-7 1,5 1-76,-5-7 0,7-4-355,-2-5 513,-3-7 0,6 4 0,-4-7 0</inkml:trace>
  <inkml:trace contextRef="#ctx0" brushRef="#br0" timeOffset="26277">22682 14330 7569,'5'14'-420,"0"1"349,0 0 1,-5-1 101,0 1-127,0 0 69,0 0 0,-2-1 157,-2 1-268,2 6 196,-11 2 1,6 2-24,-3-1 11,-3 1 1,7 6-27,-4 3 0,-3-3 39,3 3 1,2-4-66,-2-6 1,2 2 47,-2-6 0,-3-1-44,3-4 0,2-7 38,-2-3 0,1-3-85,-6-2 1,2-7 30,3-2 1,-3-11-92,3-5 1,2-2-32,-2-3 0,0-4 12,-4 0 128,-1-1 0,0-1 0,1-1 0</inkml:trace>
  <inkml:trace contextRef="#ctx0" brushRef="#br0" timeOffset="29548">18758 15638 6958,'-8'0'-304,"1"0"1,5 5 423,-3 0 1,2 0-94,-7-5 1,5 1 16,-4 4 0,-1-3-14,-5 3 0,0 1-24,1-1 0,-3 2 25,-2-2 1,3-2-29,-4 7 1,4-6 22,1 6 1,0 0 4,1 5 0,-1-4-44,0 4 0,0-7 32,1 12 1,-1-7-44,0 6 1,6-2 51,-1-3-35,6 1 1,-7 0 22,6-1-37,0 1 1,7-2 15,3-3 1,-2 1-2,7-6 1,0 5 1,4-5 1,1 2 2,0-2 1,4-4 43,1 4 1,0-3-41,-6-2 0,3 0 47,2 0 1,-3-2-35,4-3 1,1-3 3,-1-7 0,4 1 18,-4-1 1,4-5-19,-4 1 1,5-1 16,-6 5 1,1-4-13,-6-1 0,6 1 30,0 4 0,-1 0-31,-4 0 1,0 2 27,-1 4-22,1-4 0,0 6-22,-1-3 0,-5 2 21,-4 3-18,3 4 1,-5-6-21,7 7 47,-7 0-97,4 0 78,-1 0-43,-4 0 34,4 0-70,-12 7 1,-2 1 34,-7 6 0,5-4-3,0 0 1,2 0-13,-2 4 1,-1 1 11,6 0-12,-6 0 0,9-1 19,-3 1 0,-2-5-8,3 0-18,-1-1 106,5 6-56,0-7 0,1 4 6,4-7 0,-2-1 7,7-4 1,0 0-21,5 0 1,-1-1 11,1-4 1,0-2-8,0-2 0,4-3 12,1 7 0,-1-6-12,-4 1 0,1-1 39,4 1 0,-4-3-22,4 3 1,-4-1-5,-1 1 0,5-3-10,-1 3 0,1 2 7,-6-2 1,1 2-21,0-2 19,0-3 0,-1 10-9,1-7 4,0 7 1,-2-6 0,-3 4-2,3 4-1,-5-6-10,6 7 1,-4 0 13,0 0-12,-7 0 0,4 2 7,-7 3 1,0-2-40,0 7 1,0 0 33,0 4 0,0-4-42,0 0 0,-5 1 34,0 9 1,-5-7-1,5 7 1,-1-9 8,1 4 1,3 0-28,-3-6 33,4 4-26,1 2 54,0-7-39,0-1 43,0-7-33,6 0 0,2 0 0,7 0 0,-5-2 27,0-3-28,0 4 0,4-11 82,1 7-77,0-6 0,-1 8 38,1-7 1,-2 5-34,-3-5 1,3 5 37,-3-5 0,-2 1-17,2-6 1,0 2 2,4 3 1,3-6 2,2 6 0,-2-11-11,2 6 0,2-3 5,-1 3 1,0 1-5,-6-1 0,6 0-13,-1 0 1,1 6 10,-5-1 0,-5 7-28,-1-2 1,-4-2 22,5 2-9,-7 0-64,4 5 64,-7 0 1,-2 5-66,-3 0 1,2 7 56,-7-3 0,5 0-47,-4 0 0,-1 1 38,-5 5 1,0-5-35,1-1 0,4 1 9,0 5 0,0-2-4,-4-3 0,4 3-15,0-3 1,5 1 24,-5-1 0,5 3 11,-4-3-13,5 3 1,-2 2 22,6-1 1,0-4-19,0 0 1,0-5 31,0 5-21,0-7 7,6 10 1,2-11 6,7 2 1,0-2-12,0-2 1,4 0 16,1 0 1,1 0-18,-1 0 1,-2-6 14,6-4 1,-4-3-13,4-2 1,-4 0 40,4 1 1,-6-1 6,2 0 0,-4 0-39,-1 1 0,4-1 39,1 0 1,0-1-33,-6-4 0,1 9 11,0-4 1,-2 4-1,-3-4 0,3 5-28,-4 1 0,0 4 10,0-5 0,-4 7-2,5-2-8,-7 3-112,4 2 39,-7 7 0,-2 1 67,-3 6 0,2 0-10,-7-5 1,7 4 0,-2-3 1,-1 3-1,1 2 1,-2 0 11,2-1 0,4 1-13,-4 0 1,3-5 38,2-1-44,0 1 65,0 5-47,7 0 0,1-7 20,7-3 0,-1-4-18,1-1 1,0-1 8,-1-4 0,1 1-1,0-5 0,-1-1 1,1-5 0,1 5 12,4 1 0,-4-1-15,4-5 1,-4 2 31,-1 3 1,-5-1-29,0 6 1,-1-7 18,6 3 0,-5 2-14,0 2 1,-7 2 26,2-2-18,3 3-6,-6-4 1,9 4-41,-6-3 44,0 4-46,-5-6 33,6 7 1,-2-5-14,5 0 0,-4-1 26,5 1 1,-5 2 1,5-7 0,-5 0 24,5-5 1,-2 6-36,2-1 0,3 0 54,-4-5 1,0 1-47,0-1 0,0 0 9,0 1 0,-2-1 27,-7 0-99,6 0 3,-4 1-16,5 6 24,-7 1 0,-2 7 35,-3 0 0,2 7-45,-7 2 0,5 4 34,-5 2 1,5 0-6,-4 0 1,5-1 2,-1 1 0,-1 0 14,1-1 1,0 1-15,5 0 1,-5-1 33,0 1 0,0-5-10,5 0 1,-5-1-16,1 6 0,-3 0 3,2 0 1,4-6-1,-6 1 2,0 2-39,6-6 35,-6 7-10,7-5 1,-5 2-19,0 0 32,1-7-11,4 4 25,0-1-29,0-4 34,0 4-23,6-6 0,-3 0 30,7 0-27,0 0 0,5 0 45,-1 0 1,-4 0-7,0 0-18,0 0 0,4 0-13,1 0 1,-5-1 2,0-4 1,-5 2 1,4-7 0,0 5 1,0-5 1,5 2-4,-5-2 0,4-3 1,2 3 1,0-4-3,-1-6 1,3 4 12,2-4 1,-2 2-1,2-1 1,3-3 32,-3-2 0,7-4-39,-1 4 1,3-9 51,1-1 0,2-7-42,3 2 0,-3 1 21,4-1 0,-6 1-15,-4-1 1,1 3-55,-7 7 0,1-1 21,-5 1 0,-2 4-9,-4 1 0,3 6-32,-7-2 0,1 4 52,-1 1 0,-3 1-90,3-1 1,-4 5 69,-1 0-106,0 7 101,0-3 0,-6 7 8,-4 4 1,-3 3-3,-2 7 0,-4 6 1,-1 4 0,-4 2-4,4 3 1,-5-1-2,6 1 0,-6-1-10,6 0 0,-6 6 11,6-1 1,-6 2-45,6-2 1,-1-3 39,5 4 0,1-4-25,-1-2 0,5 0 13,0 1 0,5-6 2,-4 1 1,5-7-2,-1 1 1,4-2-3,1-3 1,0 1 15,0 0 0,6-1-13,4 1 0,3-2 41,2-3 0,0 1-34,-1-6 1,1 5 35,0-5 1,-1 0-15,1-5 0,0 0 3,-1 0 1,3-2-15,2-3 1,-2 2 4,2-7 0,-2 2 3,-3-2 1,-4-3 6,0 4 1,-5 0 0,5 0-1,-7 5 20,3-2-27,1 6 91,-5 0-242,4 0 148,-6 6 1,0 2-17,0 7 3,0 0 1,2 0 17,3-1 0,3-4-14,7 0 1,-1-7 22,1 2 0,0 2 3,-1-3 1,1 1 5,0-5 1,4-1 16,1-4 0,0 2 8,-6-7 0,1 0 12,0-5 1,-2 1-40,-4-1 1,5 0 82,-5 0 0,-2 1-73,-2-1 0,1 5 37,-1 0 0,0 1-39,-5-6-13,0 0 0,-2 1-64,-2-1 1,-5 7 77,-5 3 1,-1 3-126,0 2 0,1 0 67,-1 0 1,-5 2-141,1 3 1,-1-2 41,5 7 0,1 0-199,-1 4 1,0 1 39,1 0 1,-1 1 287,0 4 0,1-4 0,-1 5 0</inkml:trace>
  <inkml:trace contextRef="#ctx0" brushRef="#br0" timeOffset="30246">21477 15520 7569,'15'0'0,"-5"0"-666,-1 0 250,-5 0 431,9 0 32,-5 7 42,0-6 0,0 8-45,-3-4 0,-3-2-34,3 7 1,-4-6 33,-1 6 1,0 0-36,0 5 32,-6-1 0,4 1-17,-3 0 1,4 0 12,1-1 0,0-4-49,0 0 0,0-5-10,0 5 1,0-6 64,0 6-62,0-6 0,1 2 36,4-6 0,3 5 11,7 0 1,0 0-16,-1-5 1,6-5 21,0 0 0,-1-6 13,-4 1 0,4 2-27,1-2 0,0 0 26,-6-5 1,1 1-22,0-1 1,-1 0 3,1 0 0,-2 1-1,-3-1 0,3 5-25,-3 0 24,-4 1 1,6-1-75,-7 0 77,6 7-3,-9-4-78,4 7 67,-6 0-95,0 7 80,0 1 0,0 7-2,0-1 0,-1-1-1,-4-3 0,3 3-102,-3-3 1,2 3 90,-2 2 1,3-5-15,-2-1 24,2 1-14,2 5 0,2-2 53,2-3-45,5 3 0,5-11 26,1 2 0,0-2-7,-1-2 0,1 0 1,0 0 1,-1 0 5,1 0 1,0-6 1,0-4 0,-1-3 7,1-2 1,0 0-20,-1 1 0,1-3 28,0-2 1,-1 2-23,1-2 1,0 2 8,0 3 1,-1-1-5,1 0 0,0 1-36,-1-1 1,-4 7 14,0 3 0,0-2-2,4 2 0,1 1-12,0 4 1,0 0 19,-1 0 1,1 4-35,0 1 0,-2 7 28,-3-2 1,1 3-59,-6 1 0,1 6 52,-1-1 1,-3 6-41,3-5 0,-4 4 31,-1-4 0,-1 4-5,-4-4 0,3-1-165,-3-4 0,-3-2-85,-2-3 272,-3 3 0,-1-11 0,-1 4 0</inkml:trace>
  <inkml:trace contextRef="#ctx0" brushRef="#br0" timeOffset="30453">22050 15123 7569,'7'9'-718,"-6"4"137,6-12 376,0 12 700,-6-11-582,6 5-16,-7-7 103,-7 6 0,-1 2 0,-7 7 0</inkml:trace>
  <inkml:trace contextRef="#ctx0" brushRef="#br0" timeOffset="31847">19919 17020 6829,'-15'0'-167,"1"0"173,-1 0 1,0 0-2,0 0 0,1 1-3,-1 4 0,-5 3-2,1 7 0,-2 0 0,1-1 0,9 1 17,-4 0-14,3 6 1,-1-5 38,4 4 0,2-4-35,7-1 1,2-2 32,3-3 0,4 1-27,11-6 1,3 0 3,6-5 1,2-6 0,4-4 1,0-3 48,5-2 0,-4-5 64,-7 1 1,-1-7-100,-4 1 1,-2 4 93,-8 1 0,-1-1-80,-3 2 0,2-1-51,-8 5 1,1 1 63,-5-1 0,0 5-174,0 0 1,-6 7 96,-4-2 0,-3 3-149,-2 2 0,-4 0 7,-1 0 0,-4 5 20,4 0 1,-5 7-11,6-3 1,-1 5-87,6 0 218,-1 1 0,2 0-79,3-1 1,3-4 129,7 0 0,4-7-57,5 2 0,3-3 79,12-2 1,1-2 80,4-3 1,1 0-106,-1-9 1,2 2 41,3-7 1,-3-3-60,4 3 0,-4-6 127,-2 6 0,1-3-59,-1 3 0,-5 2 57,1-2 0,-5 3-79,4 1 1,-8 0-74,-1 0 36,0 7-26,-14 2 1,4 9-73,-10 7 1,-9 3 103,-11 16 1,-3-1-66,-1 11 0,-5 2 28,0 8 1,-1 0-56,6 10 0,-5-2 53,-1 12 1,1-7-4,5 1 1,-7-5-48,-4 0 0,-2-2 45,-2 8 1,1-6-19,4-4 1,3 2 14,7-7 1,4-2 29,1-8 1,12-4-48,3-11 37,5-3 1,6-12-21,3-5 1,11-15 43,14-9 1,6-14 21,8-10 0,0-2-48,0-8 1,0 7 32,0-2 0,-5-2-27,0 2 1,-4-5-9,4 5 0,-6-1 10,1 1 1,-3 3-43,-2-3 1,1 5 38,-1 5 1,-1 3-22,-4 7 0,2 6 12,-6 3 1,0 5-1,-6 6 1,1-3 1,0 7 1,-1 0-9,1 5 21,0 0-15,0 0 9,-1 7 1,-1 1-5,-3 7 1,-2-5-1,-3-1-1,-3 1 0,11 5 24,-5 0-24,7-7 1,-1-3 0,1-10 0,0 1 0,0-5 1,-6-6 4,1-5 1,0 1 13,5 4 1,-2 0 1,-3 1 1,1-1-21,-6 0 1,1 5 6,-1 1 48,-3 5-49,4-2 1,-4 6 47,3 0-30,-3 0-59,4 0-39,-6 6 77,0 3 0,0 5-27,0 1 0,0-5 17,0 0 1,0-6 3,0 6 0,2-7-5,3 2 0,4-3 19,11-2 0,-2 0-19,7 0 1,-1-2 57,5-3 0,6-4 28,-1-11 1,0 4-67,-4-4 1,-1 2 96,1-1 1,-6 2-85,1-2 0,-7 2 126,1 3 0,-7-6-111,-3 0 0,-5 1 52,1 4 0,1 5-54,-1 1 0,-2 0-9,-8 0 0,-3 0-86,-7 4 0,-6 4 69,-3-4 1,-4 3-132,-1 2 1,1 2 33,3 3 1,-1-2-114,7 7 1,-6-5 36,5 5 0,-4-5-187,4 4 1,1 1 345,4 5 0,0 0 0,1-1 0</inkml:trace>
  <inkml:trace contextRef="#ctx0" brushRef="#br0" timeOffset="32140">21139 16814 7569,'15'6'0,"-6"-2"-604,1 5 226,-6-5 340,9 9 52,-12-5 1,6 7 41,-7-1 1,0 1-27,0 0 1,0 1 9,0 4 1,0 1-8,0 3 0,0 4 13,0-3 1,-5 2-15,0 3 0,-6 1-12,1 3 0,-3-3-20,-2 3 0,0 2-11,1-1 1,-8 1-38,-2-2 0,-2-1 64,1 6 1,-3-7-139,4 3 1,3-4 74,1-2 1,4-6-131,1-3 0,0-6-94,1-4 271,5-3 0,3-7 0,6 0 0</inkml:trace>
  <inkml:trace contextRef="#ctx0" brushRef="#br0" timeOffset="33174">21315 16843 7569,'15'0'0,"-5"-1"0,0-4-780,-1 3 516,6-4 0,0 6-80,0 0 654,-1 0-190,1-7 0,0 4 203,-1-7-297,1 7 0,0-10 107,-1 3 0,6-3-87,0-2 0,4-5 83,-4 1 0,6-7-57,-2 1 0,-2-3 40,-3-1 0,-2 1-36,-3 4 0,-4-2-100,0 6 53,-7 0 0,-3 7-91,-10 4 0,-4 2-12,-6 7 0,2 2 60,-6 3 0,-1 4-88,-4 11 1,4-2 97,1 6 1,6 1-54,-2 4 1,4 1 37,1-1 0,2-1-26,3-4 0,-1 4 37,6-3 1,-5-4-2,5-2 1,0 3 31,5-3 1,7-4-38,3-5 1,3-2 34,1 2 0,3-4-28,2-6 0,2 0 65,4 0 0,1 0-56,-6 0 0,4-1 74,-4-4 1,4 2-65,-4-7 1,1 0 2,-1-5 1,-4-4 28,4-1 0,1-1-23,-1 1 1,-1 4 28,-4-4 0,-1-1-23,1 1 0,-5 1-55,0 4 1,-5 0 48,4 1 1,-5 4-81,1 0 27,-4 7-7,6-4 10,-6 7 1,6 7-69,-7 3 1,0-2 53,0 2 1,0-1 19,0 6 0,0 0-2,0 0 1,0-1-7,0 1 1,0 0 41,0-1 0,2 1 17,3 0 0,-2-5-46,7-1 1,-6-4 46,6 5 1,-2-5-39,2 5 1,3-7 45,-3 2 0,-2-3-34,2-2 22,0 0 0,3-7-18,-3-3 0,3 2 24,-3-2 0,-2-1 3,2-9 1,-1 4 5,6-4 0,0-3 30,-1-1 0,1 1-47,0-1 0,0 1-34,-1-2 0,1 2 36,0 4 1,-6 2-51,1-2 0,0 2 48,5 3 0,-1 4-29,1 0 1,-5 7 7,0-2 0,0 3-5,4 2 1,-4 0-22,0 0 28,0 0-10,4 0 1,-4 2 8,0 3 1,-7-2-13,2 7 11,-3-7 1,-2 5-7,0-3 0,0-1 3,0 5 0,0-4 0,0 5 1,0 0-45,0 5 1,-5-1 40,0 1 0,-6 0-38,1-1 1,3 1 31,2 0 0,-1-1-12,1 1 0,-2 0-11,2 0 34,4-1 1,-6 1-3,7 0 1,2-6 3,3 1 0,1-5 1,4 5 1,3-7-11,-3 2 0,3-3 40,2-2 1,4 0-34,1 0 1,0 0 61,-6 0 0,1-7-54,0-3 0,-1-3 58,1-1 0,0-3-31,-1-2 0,1 1 0,0-7 0,0 6 67,-1-6 1,-4 2-68,0-1 0,-2-2 48,2 6 0,1-4-43,-6 4 0,5 0-18,-5 6 0,0-1 26,-5 0 1,0 5-110,0 1 0,-2 5 21,-3-1 1,-3 4-59,-7 1 1,-4 6-62,-1 4 0,-4 5 40,4 4 0,-1-1-209,1 7 0,2-5 80,-6 4 1,6-4 246,-2 4 0,-3-6 0,0 3 0</inkml:trace>
  <inkml:trace contextRef="#ctx0" brushRef="#br0" timeOffset="33756">22668 16432 7569,'5'14'-505,"-1"1"395,1-7 1,-3 4 62,3-7 57,-3 6 6,4-3 0,-6 7 69,0 0 1,0-1-115,0 1 1,2 0 57,3-1 1,-4 1-52,4 0 1,2-5 61,-2-1 0,6 1-20,-1 5 0,-2-7 28,2-3 0,0-3-4,4-2 1,1 0-18,0 0 1,-1-2 14,1-3 0,0-5-29,-1-9 1,1-4 24,0-7 1,1 1-5,4 0 0,-4-2-1,4-4 1,-2 4-33,1-3 0,-2 3 54,2 1 1,-2-1-3,-3-3 0,1 3-6,0-3 1,-2 3-8,-4 1 0,3 6-78,-7-1 1,1 7 104,-1-1-195,-3 2 175,4 9-197,-6 2 117,-6 19 0,3 3-87,-7 14 1,2-1 10,-2 0 1,-3 1 72,3-1 0,-3 2-31,-2 3 0,1-1 23,-1 6 0,0-4 13,0 4 0,2-6-13,4 1 1,0-3 89,4-2 1,4-4-40,-4-1 0,5-7-30,5-3 0,-2-1 137,7-8 0,0 0-70,4-5 1,6-6 65,0-4 1,6-7-86,-2-7 0,-1-1 72,2-9 1,-1-2-57,6 2 0,1-5 22,3 4 0,3 0-61,8 0 1,-1 4-10,0-3 0,0 8-83,0 1 0,-7 7 69,-2-1 1,-9 4 20,-2 5 0,1-3 0,4 5 0</inkml:trace>
  <inkml:trace contextRef="#ctx0" brushRef="#br1" timeOffset="55195.725">21668 5880 7569,'-6'8'-511,"-4"-3"1,2 2 655,-2-2 1,0 0-18,-5-5 0,-1 0 28,-4 0 1,2 0-67,-6 0 1,4 0-94,-4 0 0,-1-5 54,-4 0 0,1 0-96,4 5 1,-4-5 76,3 0 0,-4 0-5,-5 5 0,-4 0 0,-6 0 0,-2 0-7,-3 0 1,2 0 112,-7 0 0,5 0-103,-5 0 0,7 0 117,-2 0 0,1 0-53,-1 0 1,-3 0 23,-7 0 0,-1 0-34,-4 0 1,-3 0-2,-6 0 1,6 0-56,3 0 1,4 0 45,1 0 1,-6 0-21,-4 0 0,-5-1-82,-4-4 1,3 3 17,-3-3 0,2-1 64,3 1 0,-2-2-85,-4 2 0,1 2 32,-10-7 1,8 7-216,-8-2 1,9 2 181,1-2 1,-5 3 53,-6-3 0,-4 4-55,-5 1 1,8-5 44,7 0 0,3 0-20,-8 5 0,1-2 11,-11-3 1,4 4 16,1-4 0,8 2 9,6-2 0,1 2 3,-15-7 1,-4 5 14,-1-5 1,9 7-31,0-2 1,8 2 68,-8-2 1,-2 3-67,40 0 0,-1-1 0,-44 0 28,3-2 1,3 3-30,2-3 0,-5 4-7,-1 1 1,43-2-1,0-1-16,-47-2 0,4-2-4,11 3 0,0 2-40,-5-3 1,-7 3 60,-3 2 0,8 0-47,2 0 0,8 0 33,-3 0 1,-1 0-11,-4 0 1,-3 0 5,2 0 1,1 5 5,15 0 1,-4 5-3,8-5 0,-4 6 0,-5-1 1,2 3 12,-2 2 1,0-2 1,4-3 0,4 3-48,11-3 1,-6 1 36,-4-1 0,-3 1-23,-1-6 1,-1 5 21,1-5 0,11 0-101,3-5 1,5 0 18,0 0 1,-3 0-119,3 0 1,-3-5-36,-2 0 0,0-6-178,1 1 0,5-2 19,4 3 0,5-5 392,5 5 0,-2-1 0,7-2 0,1 1 0,2 1 0</inkml:trace>
  <inkml:trace contextRef="#ctx0" brushRef="#br1" timeOffset="56082.725">12393 5851 7569,'0'8'-248,"0"5"0,0-10 189,0 7 127,0 0 1,0 0-48,0 0 1,0-1 46,0 6 1,0 5-101,0-1 1,0 6 85,0-6 1,0 7-82,0-1 0,-5 8 40,0 1 0,0 7-18,5-2 1,0 3 6,0 2 1,0 10-2,0 0 0,0 12-4,0-8 0,0 6 18,0 0 1,5-4-7,0 4 1,5 0 1,-5 4 1,5-4-169,-6 9 0,8-2 137,-2 2 1,-2-6-6,2-3 1,-5-4-101,4-1 1,-4-2 71,5-3 0,-5 3-222,5-3 1,-5 2 274,4-2 0,-7-2 0,5-3 0,1 5 0,-3 3 0,-2 2 0</inkml:trace>
  <inkml:trace contextRef="#ctx0" brushRef="#br1" timeOffset="57102.725">21580 5983 5959,'-8'2'150,"3"3"-64,3-4-50,2 6 225,0-1-228,0-4 1,0 6 62,0-3 0,2-3-8,3 3 68,-4-4-95,6 6 0,-2 1-44,0 7 1,0-1 20,-5 1 0,0 1-2,0 4 1,0-2-4,0 6 0,0 1-8,0 4 0,0 1-82,0-1 1,0 0 85,0 1 1,0 6-74,0 3 0,0 3 62,0 3 0,0-1-54,0 0 1,1 0 34,4 0 0,-3 0-1,3 0 0,-4 0-7,-1 0 0,0-1 11,0-4 0,0 3-39,0-2 1,-5-3 35,1 2 0,-6-4-74,5 4 0,-7-6 65,3 1 0,0-8-134,0-1 1,-1-3 2,-5 3 0,5-4-214,1-6 355,-1 0 0,-5-1 0,0 1 0</inkml:trace>
  <inkml:trace contextRef="#ctx0" brushRef="#br1" timeOffset="59652.725">12628 7865 6894,'0'8'-682,"0"-2"776,0 1 221,0-6-165,0 6 21,0 0-59,0-6-8,0 6-75,7-7 1,1 0 28,7 0 1,-1 0-80,1 0 1,5 0 51,-1 0 1,7 0-38,-1 0 1,3 0 17,1 0 0,5 0 13,1 0 0,5 0 3,0 0 0,-3 0-5,2 0 0,-6 0-10,1 0 0,-3 0 13,-1 0 1,4 0-11,0 0 0,6 0 3,-6 0 1,7 0-3,-2 0 0,3 5-3,2-1 0,1 3-2,-1-2 0,0-3-36,0 2 1,0 3 37,0-2 0,0 1-19,0-1 1,7-3 15,3 3 0,-2 1 2,2-1 0,0 0 17,5-5 1,-2 5 1,-3 0 1,-4 5 22,-6-5 0,5 1-36,0-1 0,7-3-12,-2 3 1,5 1 16,4-1 0,-2 0-43,2-5 0,-4 5 39,-5 0 1,2 0-28,-7-5 1,5 5 29,-5-1 0,6 1-6,-1-5 0,8 5 40,2 0 0,-1 0-43,-4-5 0,-2 0 20,-3 0 0,3 0-10,-3 0 0,3 2-35,2 3 0,5-4 36,0 4 1,4-3-28,-4-2 0,-2 0 18,-8 0 0,-2 0-4,-3 0 0,3 0-14,7 0 0,5 0 1,0 0 1,1 0-3,-1 0 0,-4 0 12,4 0 1,-4 0-23,-1 0 0,0 0 19,0 0 1,4 0-20,1 0 0,6 0 9,-1 0 1,-4 0-1,-1 0 1,-9 0 2,-1 0 1,-1 0-1,0 0 1,5 0-30,-5 0-1,5 0 29,0 0 0,0 0-1,-4 0 1,1 1-3,-6 4 1,0-3 6,-5 3 1,5-4-4,0-1 1,7 0 0,-2 0 1,3 0-1,2 0 1,-2 0 1,-3 0 0,-4 0 2,-6 0 1,0 0-5,0 0 1,1 0 0,-1 0 0,5 0-1,0 0 0,5 0 0,-5 0 0,4 0 0,-4 0 0,2 0 0,-2 0 0,-5-4 0,0-1 0,0 0 0,-4 5 0,2 0-39,2 0 1,0 0 35,0 0 0,0 0-32,1 0 1,-1 0 25,0 0 0,-5 0-4,0 0 0,-5 0-2,6 0 1,-8 5 0,3 0 1,-4-1 3,-2-4 1,2 0 1,3 0 0,2 0-23,3 0 1,4 0 19,-4 0 0,2 0-2,-2 0 1,2 0-1,-7 0 0,5 0-29,-4 0 0,-1 0 21,-5 0 1,-1 0 0,-3 0 1,3 0-6,-4 0 1,-1-1 3,1-4 1,-4 3-2,4-3 0,-4 4 0,5 1 0,-6 0-5,6 0 1,-7-2 6,1-3 0,2 4-1,-1-4 0,5 3 12,-6 2 1,1 0 1,-6 0 1,6 0-10,0 0 1,-1-5 0,-4 0 1,0 0 23,-1 5-24,1 0 1,0 0-5,-1 0 8,1 0 1,0-5 22,0 1-11,-1-1 1,1 5 2,0 0 0,-6-5 11,1 0 0,-5 0-19,5 5 1,-5 0 106,5 0-97,-7 0 27,10 0 1,-5-5-25,7 0 1,-5 0-3,-1 5 1,-4 0 1,5 0 0,-5-5 11,5 0 63,-7 1-71,10 4 1,-10 0 24,7 0-9,-7 0-5,11 0-7,-6 0 0,2-2-2,-1-3 1,-4 3 17,5-2-17,-7 2 0,5 2 15,-3 0 0,-3-2-5,3-3 62,-3 4 0,-1-6-63,4 7 1,-3-1 141,3-4-133,-4 3 0,-1-6 85,0 3-77,0 3 0,0-11-2,0 3 1,0 2-23,0-2 0,2 1 21,3-6 1,-4 0-45,4 1 0,2-3 42,-2-2 0,0 2-88,-5-2 1,0 1 68,0-2 1,0 4-59,0-4 0,0 4-4,0 1 15,-7 0 1,1 1-32,-4-1 0,-2 0 43,7 1-12,-6-1 0,8 0 15,-7 1 1,7-1-45,-2 0 36,3 1 7,2-1 0,0-2-150,0-2 1,7 3 3,2-4 0,5 2-101,0-2 1,6 4-142,-1-4 1,6-1 403,-5 2 0,6-1 0,-3 5 0</inkml:trace>
  <inkml:trace contextRef="#ctx0" brushRef="#br1" timeOffset="62580.725">14025 5763 6737,'0'9'69,"0"1"0,0 0-26,0 5 0,0 1-6,0 4 0,0 3 10,0 6 0,1 0-13,4 1 0,-3 6 10,3 3 0,1 3-17,-1 2 1,5 12-23,-5 3 1,5 4-2,-6 1 1,8 5-48,-2 9 0,3-3-140,1 4 1,1-3 105,0 3 1,0-4 84,-1 3 0,1 2-75,0-1 1,-1-1 58,1-4 0,0-7-110,-1-4 1,0 3 94,-5-3 0,4 1-2,-3-5 1,-2-2-108,2-3 1,-7-4 104,2-5 1,2-6-158,-2 0 0,5-13-1,-6-1 185,1-1 0,0-9 0,3 3 0,2-2 0,2 5 0,-3 5 0</inkml:trace>
  <inkml:trace contextRef="#ctx0" brushRef="#br1" timeOffset="63339.725">15450 5674 7569,'9'0'-554,"4"-6"1,-10-1 548,7-2 1,-7 0 39,2 4 0,1 2 99,-1-7-58,0 7 156,2-3-183,-6 6 1,11 1 52,-7 4 0,0 5-23,-5 10 1,0-2 9,0 6 0,0 2-65,0 8 1,0-1 43,0 6 0,0-4-79,0 4 1,0 0 65,0 5 0,0 0-49,0 0 0,4-1 38,1-4 0,2 10-119,-2 0 0,1 8 66,4 7 1,3 3-10,-3 6 1,1 1-200,-1-1 0,3 2 222,-3 4 1,3-2-22,2 6 0,0-2 17,-1 3 0,-4 1-106,0-7 0,0 1 62,4-6 1,-4 5-46,0 1 1,-2-6 50,2-4 0,-2-14-15,-3-1 1,-2-6-42,7-4 1,-7-7 40,2-2 1,-3-4-92,-2-2 1,5-6 86,0-3 1,0-4-241,-5-1 296,0-1 0,13-14 0,3 0 0</inkml:trace>
  <inkml:trace contextRef="#ctx0" brushRef="#br1" timeOffset="64024.725">16906 5836 7569,'8'0'-509,"-2"0"1,-4 0 411,3 0 474,-4 0-255,6 0-22,0 0-89,-6 0 37,6 0 0,-6-5 123,4 0-5,-3 0-119,4 5 14,-6 7 1,2 6-54,3 7 0,-3 6 49,2-2 1,-2 4-102,-2 1 1,5 2 45,0 4 0,0-3-8,-5 8 0,5-1 6,0 5 1,1 5-9,-1 0 0,-2 13-7,7 2 0,-5 1 25,5 4 0,-2-1-153,2 6 1,3-6 150,-3 1 1,3-1-22,1 6 1,1 4-2,0 1 1,-2-7-4,-3-9 0,3-7-17,-3-2 0,1-7-5,-1 2 1,1-8-76,-6-2 1,5-5 92,-5 6 0,5-8-154,-6 3 0,6-4 72,-5-2 1,0-1 40,-5-4 0,0-3-150,0-6 212,7 0 0,-6 0 0,6-1 0</inkml:trace>
  <inkml:trace contextRef="#ctx0" brushRef="#br1" timeOffset="64654.725">18361 5968 7569,'8'7'-616,"5"-5"0,-10 6 747,7-3-75,-7-4 0,9 12 26,-7-3 1,1-2-15,-1 2 1,-2 5-71,7 4 1,-5 3 60,5-3 1,-7 4-75,2 6 1,2 1 46,-2-1 0,4 7-11,-4 3 1,5 12-14,-5 8 1,6 3-8,-1 11 1,-2-2-50,2 7 0,0 9-251,5 1 1,-1 5 259,1 0 0,0-3 49,-1 3 0,6-10-72,0-4 0,-1-4-8,-4-2 1,-5-1-46,-1-3 1,1-4 23,5-6 0,-5-12-63,0-3 1,-6-11 153,6-4 0,-2 2 0,2-8 0,-2-2 0,4 4 0,4 1 0</inkml:trace>
  <inkml:trace contextRef="#ctx0" brushRef="#br1" timeOffset="65280.725">19787 6042 7569,'6'15'-1137,"-3"-1"1219,7 1 0,-7 0 5,2-1 0,2 1 24,-2 0 1,0 1-49,-5 4 1,5-2-26,0 6 0,-1 1 24,-4 4 1,5 7-69,0 3 0,7 5 13,-3 5 1,0 4 47,0 5 1,0 1-103,0 0 0,4 1 47,-3 4 0,-2 0-60,2 9 0,-2-1-120,2 11 0,2-6 88,-7 2 0,4-3-1,-4 3 0,7-4 27,-3 3 0,0-3-7,0-1 1,-4-2-35,5-4 0,-5-2 20,5-8 1,-2-7 38,2-7 0,1-3-49,-6-12 0,2 2 97,-2-11 0,-4-7 0,9 3 0,0-6 0,6 0 0</inkml:trace>
  <inkml:trace contextRef="#ctx0" brushRef="#br0" timeOffset="71828.729">14554 5028 7027,'8'-9'80,"-2"-4"1,-6 10 135,0-7 31,0 7-131,0-3 60,7 6-8,-5 0-213,4 0 93,1 0 1,-6 6-108,4 4 1,-2 0 69,2 4 1,-1-1-40,5 12 1,-4-1 55,5 6 1,-5-1-152,5 1-32,0-7 34,-2 4 0,3-10 66,-6 2 0,2-4-427,-2-5 125,-4-4-138,6-6 495,-7 0 0,6-6 0,2-2 0</inkml:trace>
  <inkml:trace contextRef="#ctx0" brushRef="#br0" timeOffset="72135.729">14877 5175 7569,'10'6'0,"0"4"0,-7-2-323,2 2 263,3 0 1,-6 4 0,4 0 226,1-5-88,-6 4 1,6-4 29,-7 5 0,0 1-152,0 0 96,-7-7 0,-1 3-66,-6-6 0,4 0 81,0-5 1,0 0-125,-5 0 29,1 0 1,-1-2 0,-1-2-28,-4-6-14,4 3 1,-12-6 0,4 2 38,-4-7 1,-2 6-146,1-2 1,0 2 47,-1-3 1,1 2-125,-1 4 1,1-3 249,0 7 0,-1-6 0,1 3 0</inkml:trace>
  <inkml:trace contextRef="#ctx0" brushRef="#br0" timeOffset="76155.729">19257 5131 6911,'10'0'-263,"0"0"389,-7-7 0,9 4 259,-7-7-180,0 7-247,-5-4 170,0 1-159,0 4 10,0-5 89,-7 21 1,-1-5-117,-7 11 0,-1 4 84,-4 6 1,4-1-90,-4 6 0,-1 0 75,1 0 1,1-1-51,4-5 1,0-4-16,1-1 1,-1-6-306,0 2-31,7-4 80,-5-8 73,12-1 1,-6-9 225,7-3 0,7 4 0,1-19 0,6 4 0</inkml:trace>
  <inkml:trace contextRef="#ctx0" brushRef="#br0" timeOffset="76444.729">19302 5410 6423,'0'10'306,"0"-1"0,0-4-190,0 5 1,0-5-29,0 5 0,-5-5-80,0 5 1,-5-6 16,5 6 1,-6-5-16,1 5 1,-3-5-24,-2 5 0,0-5 70,1 4 1,-1-5-79,0 0 1,-4-2 51,-1-2 1,0 0-19,6 0 1,-6 0 9,1 0 1,-1-6-37,5-4 1,-4-3 4,-1-2 1,0-1-8,6-4 1,4 2-239,0-6 175,0-1 0,-3-4 0,2-2 78,1-4 0,0-2 0,-4-7 0</inkml:trace>
  <inkml:trace contextRef="#ctx0" brushRef="#br1" timeOffset="101801.729">21418 5907 6325,'10'0'-10,"0"0"1,-5 0 28,5 0 0,-6 0 14,6 0 0,0 0-18,5 0 1,-1-2 14,1-3 1,0 3-30,0-2 0,4 2 24,1 2 1,1 0 0,-1 0 0,-2 0 14,6 0 1,1 0-17,4 0 0,0 0 5,1 0 1,1 0-4,3 0 1,-3 0-22,3 0 1,-3 0 23,-1 0 0,6 0-61,3 0 0,3 0 3,2 0 1,1 5 41,-1 0 0,0 5-34,0-6 1,5 6 23,0-5 0,-5 7-36,-5-3 0,-1 0 31,1 0 1,-2-4-32,-2 5 0,2-5-6,7 5 0,-3-7-5,3 2 0,-1-3-25,11-2 0,0 0-292,4 0 361,-12 0 0,10 0 0,-11 0 0</inkml:trace>
  <inkml:trace contextRef="#ctx0" brushRef="#br1" timeOffset="109238.729">21124 8023 6434,'8'0'54,"1"0"1,-5 0-51,-2 0 1,6 0 12,-3 0-46,-3 0 40,11 0 1,-7-1-28,4-4 1,3 3 24,-3-3 12,3 4 0,2-4-16,0 0 59,-1 0 0,1 5-28,0 0 0,-6 0 6,1 0 1,-5-5-22,5 0 1,-5 0 3,5 5 0,-1 0 2,6 0 1,-5-1 0,0-4 0,1 3-37,9-3 1,-4 2 32,4-2 0,1 3-6,-1-3 0,4 2 5,-4-2 0,4 4 3,-4-4 1,6 3-23,-2 2 0,-1-1 15,2-4 1,-6 3-20,6-3 1,-2 3 16,1 2 1,2-4-34,-6-1 1,4 0 29,-4 5 1,4 0-5,-4 0 0,0-5-4,-6 0 1,1-2 0,0 3 1,1 2 29,4-3-28,-4-3 0,5 6 0,-1-6-4,-1 3 1,8 2 5,-3-7 1,-1 7 0,1-2 1,-1-2-1,2 2 0,3-1-22,-4 1 0,4 3 17,1-3 0,-6 4-2,-3 1 1,1-5 6,-1 0 0,1 0-5,-2 5 0,-2-1-12,2-4 0,-2 3 11,-3-3 0,1 3-14,0 2 1,-1-1 12,1-4 1,0 3-12,0-3 10,-1 4-7,1 1 1,0 0-2,-1 0 0,1-5 4,0 0 1,-5 0-1,-1 5 0,1 0-1,5 0 1,0 0 0,-1 0 1,-4-5-2,0 0 1,0 0 0,4 5 1,1 0-2,0 0-15,-1 0 1,1 0-3,0 0 1,-5-5-24,-1 1 35,1-1 0,0 5-270,0 0 210,-7 0 1,4-2-363,-7-3 97,0 3 331,0-11 0,-7 5 0,-1-6 0</inkml:trace>
  <inkml:trace contextRef="#ctx0" brushRef="#br1" timeOffset="110500.729">23197 5965 7569,'0'15'-1118,"0"-5"1042,0 0 0,0 0 152,0 4 0,0-4 101,0 0-71,0 0 1,0 4-13,0 1-52,0 0 1,0-1 27,0 1 1,0 5-14,0-1 0,-5 3-10,0-3 1,0 2 16,5 4 0,0 3-27,0-4 1,0-1 15,0 2 0,0 1-34,0 8 0,0-3 16,0 3 0,0 2-4,0-1 1,0-1-31,0-5 1,0 1 38,0-1 0,-5 0-51,0 1 48,0-1-14,-1 1 1,4-6-66,-3 1 0,-1-3 61,1 3 1,-2 1-42,2-6 0,4 6 33,-4-2 0,3-1-3,2 2 1,-1-6-6,-4 6 1,3-6 5,-3 6 0,4-7-12,1 1 1,0-2 12,0-3 0,0 1-10,0 0 0,0 0 0,0-1 1,0 1-5,0 0 3,0-1 1,0 1-2,0 0 0,0-5 42,0-1-37,0 1 0,0 0 33,0 0 0,0-5-20,0 4 13,0-5-6,0 9-28,0-5 0,0 2 21,0 0-2,0-7-28,0 10 0,0-10 24,0 7-32,0-7 23,0 10-10,0-11 10,0 11-16,0-11 1,0 6 5,0-3 1,-2-4-2,-3 4 1,3-2 1,-2 2 1,0-3 2,-1 3 1,4-2 10,-4 2-17,3-3 5,2 11 1,-5-10 5,0 7 0,1-5 1,4 5 1,0-6-1,0 6 1,0-5-1,0 5 1,0-5 4,0 5-8,0-7-33,0 10 34,0-11-546,0 4 367,-7-6-143,5 0-182,-4 0 427,-1 0 1,6-1-142,-4-4 219,3 3 0,-4-11 0,-3 5 0</inkml:trace>
  <inkml:trace contextRef="#ctx0" brushRef="#br1" timeOffset="112557.729">23079 7553 5937,'0'8'127,"0"-1"1,0-6-83,0 4 63,0-3-47,0 4-41,-6-6 1,4 2-4,-3 3 0,2-3 6,-2 2 11,3-2 16,-11 5-70,5-6 38,-7 12 1,2-9-33,4 5 0,-5-4 25,5 5 0,-4-5-26,-2 5 0,-1-5-6,-4 4 1,4-4-5,-4 5 1,-1-5-138,1 5 1,-1-7 161,1 2 0,4 3 0,-5 0 0</inkml:trace>
  <inkml:trace contextRef="#ctx0" brushRef="#br1" timeOffset="113451.729">23079 7582 7569,'-8'9'-1433,"-5"4"1477,11-12 0,-4 7-39,6-3-26,0-3 268,0 4-240,6-6 1,-2 0-9,5 0 0,-4 0 0,5 0 0,-5-1-43,5-4 65,-7 3-40,10-4 1,-6 4 23,2-3 4,5 4-9,-13-6 0,7 7 42,-3 0 1,-3 2-36,3 3 0,-5-4 2,-5 4 1,2 2-16,-7-2 1,0 4 14,-5-4 1,1 0-20,-1-5 1,5 5 17,0 0 0,1 0-38,-6-5 21,0 6 0,0-4-60,1 3 27,-1-3 18,0-2 1,6 0-33,-1 0 30,6 0 9,-2 0-12,-1 0 30,6 0-46,-12 0 19,11 0 0,-6 0-54,3 0 57,3 0-43,-4 0 41,12-7 1,-2 5 18,5-3 0,-4-1-22,5 1 0,0-1 58,5 1 0,-1 3-26,1-3 0,0-1 4,-1 1 1,1-2 11,0 2 1,0 2-24,-1-7 1,1 7 55,0-2 0,-6 2-45,1-2 66,0 3-45,5-4 1,-5 4 38,-1-3-91,-5 3 62,2-4-11,-6-1-28,7-1 0,-6 0 0,6 2 0</inkml:trace>
  <inkml:trace contextRef="#ctx0" brushRef="#br0" timeOffset="137840.729">14069 4601 7198,'14'0'-89,"1"0"0,0-5 124,-1 1 0,1-9 25,0-2 0,0 2 9,-1-2 27,1-6-98,6 11 1,-4-16 107,2 6-62,-3-6 0,4 3 12,0-6 0,-1 4-25,-4 1 1,0-1 24,-1-4 1,1 0-70,0-1 1,-1 1 2,1-1 0,-2 6-8,-3-1 1,1 7-124,-6-1 125,0 3 1,-5 6-192,0 0 184,0 7 5,0-4-13,-6 20 0,4-3 8,-3 10 0,-3 1-1,-2-2 1,4 3 0,1-3 0,-2-1 5,2 7 1,-4-6 1,4 6 0,-2-1-18,2 6 1,-1-6 13,-4 1 1,2-2-18,3 1 0,-2 2 12,-2-6 1,0-1-17,4-4-12,4 0-7,-6-1-6,7-5 41,0-3 1,0-7 79,0-4 0,0 1-75,0-5 1,5-3 85,0-7 1,5 2-75,-5-2 1,6 2 25,-1 3 1,-2-1-10,2 0 0,0 1 3,4-1 1,1 5 11,0 0 0,0 7 3,-1-2 0,1 3 32,0 2 0,-1 0-47,1 0 1,0 0 33,-1 0 1,1 2-2,0 3 67,0 3-83,-1 7 1,-1 0-42,-3-1 1,-3-4-10,-7 0 0,0-5 61,0 4-52,0-5 39,0 9-152,0-12 125,-7 6 0,4-5-101,-7 3 95,7-4 0,-5 6-1,3-7 1,3 1 7,-3 4 1,4-2-11,1 7 0,0-5 5,0 5 1,-5-5-3,0 5 0,0-5-5,5 4 7,0 1 0,1 0 1,4 0 1,-3-5-3,3 4 0,3-5 10,2 1 1,3-4 70,2-1 1,-1 0-75,1 0 0,5 0 51,-1 0 0,2-1-40,-1-4 0,-4-2 28,4-3 1,-2-3-19,2 4 1,-4-5-10,4 0 1,-6 4 11,-4 0 0,3 0 12,-3-4-50,3-1 1,0 0 43,-3 1-79,-4 5 58,-6 3 1,0 4 16,0-3-14,0 4-128,0-6 1,0 19 85,0 2 0,0-1 17,0-3 1,0-5-15,0 5 0,0-5 6,0 5 1,2-6-3,3 6 1,-4-5-6,4 5 1,2-5 51,-2 5 0,6-7-13,-1 2 1,3 1 4,2-1 1,-5 0 44,-1-5 1,3 0-63,7 0 1,-2-5 17,2 0 0,-2-6-7,-3 1 0,1 2 7,0-2 1,0 0 3,-1-4 0,-1-1 70,-3 0 0,3 1-56,-3-1 1,1 0-2,-1 1 1,-2 4-54,-3 0 1,-3 5 43,3-5 0,-5 7-70,-5-2 1,-5 3 59,-10 2 0,-2 2-26,-8 3 0,1 3 15,-1 7 1,3-2-118,2-3 0,-1 3-46,6-3 1,-1 1-402,2-1 558,2 3 0,-4-5 0,6 7 0</inkml:trace>
  <inkml:trace contextRef="#ctx0" brushRef="#br0" timeOffset="138357.729">15186 4352 7569,'10'8'-271,"-1"-3"184,-5-4 127,9-1 0,-5 0-99,7 0 1,-6-5 118,1 0 1,0-4-85,5 4 0,-1-5 48,1 5 26,0-6 1,4 2-10,1-5 0,6 4 31,-1 0 0,1 0-59,-2-4 1,2 1 42,-6 3 1,1-3-47,-1 3 0,-9 2 91,4-2-98,-4 7-3,-2-4 1,2 14-12,-6 2 1,0 5-110,-5 0 0,-7 7 81,-3 4 1,-1 8-20,1 1 0,-3 7 47,3-2 1,-3 3-8,-1 2 1,4-4-11,0-1 0,2-5-17,-2 5 0,-1-6 29,6 1 0,-5-9 9,5-6 0,0-2 65,5-3-81,0-5-36,0 4 0,0-13 32,0 0 38,7-7 1,1-14-25,6-4 1,1-2 14,0-3 1,0 1-2,-1-1 1,3-4 0,2 0 1,-2 0-1,2 4 0,-3 6-11,-1-1 1,5 9 45,-1 1 0,6 2-35,-6 8 0,3 0 52,-3 5 0,-1 2-49,7 3 1,-1 3-104,6 7 0,-1-6-258,0 1 1,1 0 355,-1 5 0,14-7 0,2-2 0</inkml:trace>
  <inkml:trace contextRef="#ctx0" brushRef="#br0" timeOffset="139108.729">18464 4528 7569,'0'8'13,"6"-1"1,2-7-106,7 0 87,0-7 0,0-1-70,-1-7 0,6-4 79,-1-1 1,6-1-39,-5 1 1,4 4 69,-4-4 0,1-1-77,-2 1 1,3 1 64,2 4 0,-1 5-58,-3 1 1,1 5 14,3-1 0,2 4 8,-6 1 1,5 0 7,-6 0 0,-1 8 10,-8 7 1,1 1-15,-6 8 1,0 1 13,-5 4 1,-6 2-33,-4 4 1,-3-3-27,-2 7 0,0-6-7,1 1 1,-1-7-161,0-3 0,1-6-80,-1 2 298,7-11 0,-5 5 0,4-6 0</inkml:trace>
  <inkml:trace contextRef="#ctx0" brushRef="#br0" timeOffset="139614.729">19581 4069 7569,'0'15'-425,"0"0"104,0-7 429,-7 5 4,-1-11 1,-7 9-166,1-6 0,-1 0 85,0-5 0,1 5-86,-1 0 0,-1 1 74,-4-1 1,4-2-205,-4 7 0,4-5-13,1 5 0,0-2 197,1 2 0,-8 9 0,0-2 0</inkml:trace>
  <inkml:trace contextRef="#ctx0" brushRef="#br0" timeOffset="140042.729">19551 4466 7569,'9'0'-1394,"4"0"1734,-5-6-175,0 4 1,0-6-3,-3 3-95,-3-3 3,4-7-127,-6 0 0,-6 7-85,-4 3 169,-3 4 1,-3 1-71,-4 0 1,4 1 69,-4 4 1,-1 3-47,1 7 0,1 0 19,4-1 1,5 1-99,0 0 1,7 0 78,-2-1 0,-1 6-2,1-1 0,0 1-6,5-5 1,0-1-3,0 1 0,6 0 17,4 0 1,3-6 3,2 1 0,4-7 48,1 2 0,6-5-52,-1-5 1,4-3 69,5-6 1,-3-3-58,4-2 1,-9 2 99,-2-2 1,-6 2-6,2 3 1,-10-1-15,-5 0 0,-4 1-149,-1-1 1,-1 2 102,-4 3 1,-5 2-180,-10 3 1,-1 3 51,-3-3 1,-4 4-151,3 1 0,-1 0-80,2 0 320,-4 0 0,12 0 0,-6 0 0</inkml:trace>
  <inkml:trace contextRef="#ctx0" brushRef="#br0" timeOffset="140599.729">19698 4554 7569,'15'0'-631,"0"0"263,0 0 171,-1 0 460,1 0-221,0 0 0,-6 0-16,1 0 1,-5 0-40,5 0 1,-5 5 19,5 0 1,-5 2 25,4-2 0,-1-2-2,2 7 1,3-5 22,-3 4-109,-3-5 77,6 9 1,-5-10-24,7 7 0,-6-7-9,1 2 1,0-3-56,5-2 76,-1 0 0,1 0-35,0 0 0,0-7 31,-1-3 0,1 2-20,0-2 0,-1 0 14,1-4-5,0-1-4,-1 0 9,1 1-22,-7-1 0,-1 7-26,-7 1-64,0 7 106,0 13-24,0-3 29,6 11 29,-4-6 0,11-5 5,-3 0 0,-2-7-3,2 2 1,0-4-27,4-1 0,3 0 35,2 0 0,-2-4-26,2-1 0,2-5 31,-1 5 0,0-6-25,-6 1 1,6 2 44,-1-2 0,1 0-30,-5-5 0,-5 2 0,-1 3 1,1-3 65,5 4 0,-5-5-62,-1 0 0,-5-1 43,1 0 1,-4 1-36,-1-1 0,-1 7-99,-4 3 1,-10 3 61,-9 2 0,-4 0-157,-2 0 0,1 2-59,0 3 0,-4-2-77,4 7 0,-4-2 283,8 2 0,-2 3 0,-3-5 0</inkml:trace>
  <inkml:trace contextRef="#ctx0" brushRef="#br0" timeOffset="141417.729">20492 4422 7569,'15'0'-1659,"-7"7"1886,5-6 5,-11 12-203,4-11 0,-1 11 8,0-3 1,0-2-27,-5 2 0,0 0-12,0 4 1,0-4 8,0 0 1,0 0 36,0 4-22,0 1 1,2 0 27,3-1-34,-4 1 0,12-5-8,-3 0 1,-2-7 5,2 2 1,0-3 0,4-2 0,0-2-8,-5-3 0,4-3 1,-3-7 2,3 0 1,2-1-18,0-3 0,-1 2 18,1-2 1,0-3-16,-1 3 1,1-1 10,0 5 0,-2 1-21,-3-1 1,3 7 17,-3 3 1,-2-2 27,2 3-28,-1-1 0,4 6 10,-3 4 0,2-2-22,-7 7 1,4 0 13,-4 5 0,2-5-8,-2-1 0,-4 1 16,4 5-23,3 0 0,-6-1 13,3 1 0,-3-5-14,-2 0 0,4-6 3,1 6 0,0-5 5,-5 5 0,7-7 0,-4 4 0,7-7 1,-5 5 12,5 0 0,-6-1-11,6-4 0,0 0 12,5 0 1,-1-4-11,1-1 0,0-2 51,0 2 0,-1-3-11,1-7 1,0 1-14,-1-1 1,1 0 43,0 1 1,-1-6-50,1 0 0,0-4 77,0 4 1,-1-6-66,1 2 1,0-4 69,-1-2 0,1 1-60,0 0 0,-1-1-10,1 1 1,-5 1-100,0 4 1,-7-3 65,2 8 1,-2 1-218,2 8 153,-3-3-149,4 11 172,-6-4-2,0 6 1,-5 6 9,0 4 1,-1 8-19,1 2 1,2-1 3,-7-4 0,7 5 19,-2-1 1,-2 6-24,2-6 1,-4 8 19,4-3 0,0-1-15,5 1 1,-5-1 4,0 2 1,-2 1 21,2-7 1,4 6-19,-4-5 1,3 4 45,2-4 0,0-1 29,0-4 1,0-5-80,0 0 208,0-7-176,0 3 1,7-6 52,3 0 0,3-11-38,1-4 0,3-8 84,2 4 0,1-7-88,9 1 1,-3-3-1,9-1 0,2 0-250,3-1 1,4-4 243,5 0 0,9-7 0,9 3 0</inkml:trace>
  <inkml:trace contextRef="#ctx0" brushRef="#br0" timeOffset="36473">20639 3893 6548,'-5'16'85,"0"4"1,-6-2-46,1 6 1,-5 1-8,-4 4-5,3 7 1,-12-3-25,3 6 1,-4 0 34,-5 5 1,1 5-27,-6 0 0,6 7 16,-1-2 0,-1 3-73,6 2 1,-4-5 61,9-1 1,3-4-72,1 5 1,4-11 36,1 1 1,0-8-3,1 3 1,4-8-47,0-2 0,2 1 56,-2-6 0,-1-2-122,6-3 0,-2-4 87,2-5-58,4 3 0,-6-10 23,7 7 78,0-7 0,0 10 0,0-5 0</inkml:trace>
  <inkml:trace contextRef="#ctx0" brushRef="#br0" timeOffset="36999">20536 5392 6702,'8'0'-594,"-1"0"652,0 0-8,-6 0 387,6 0-363,-14-6 1,-1-3 15,-7-5 1,1-1 9,-1 0 1,0-6 23,0-3 1,1-4-61,-1-1 0,-5-6 56,1 1 1,-2-7-35,1 2 0,2-5-14,-6-5 0,1 1-21,-2-5 1,-3-1 7,4-5 1,1-2-134,-1-2 1,4 7 82,-4-3 0,1 10-184,-2 0 1,-3 5 56,4 5 0,1-2-57,-1 7 0,1 0 15,-2 4 1,-3 6-44,4-1 0,-4 6 11,-1-6 0,4 7 192,1-1 0,-1 2 0,-4 3 0</inkml:trace>
  <inkml:trace contextRef="#ctx0" brushRef="#br0" timeOffset="53652">662 9258 6407,'8'8'141,"-1"-1"-69,-1-7-21,-4 0 0,6 0 48,-3 0-71,-3 0 1,6 0 78,-3 0-7,-4 0-17,13 0 0,-8-2-33,4-3 1,-2 4 50,-3-4-1,3 3-52,7 2 0,-1 0 33,1 0-43,0 0 0,0 2 34,-1 3-46,1-4 0,0 7-44,-1-3 1,1-3 56,0 3 0,-1-2-41,1 2 0,-5-3 31,0 3 1,0 1-16,4-1 0,1 5-17,0-5 1,-1 6-3,1-1 0,-5-2 2,0 2 1,-1 0-6,6 4 1,-5 1-10,0 0 0,-2-1 23,2 1 1,1 0-20,-6 0 0,5-1 15,-5 1 0,1 0-9,-1-1 0,-3 1 7,3 0 1,-4-1 0,-1 1 1,5 0 9,0 0 1,0-1 1,-5 1 1,0-5-9,0 0 1,0-1-2,0 6 1,0-5-8,0 0 0,0-1 13,0 6-15,0 0 0,-2 0 4,-2-1 1,2 1-2,-3 0 0,2-1 4,-2 1 0,3 0-2,-3-1 0,-1 3 14,1 2 1,-2-2-14,2 2 1,2-2 23,-7-3 1,7 1-21,-2 0 0,-1 4 9,1 1 0,-5 1 0,5-1 0,-6-4 1,1 4 1,3 1-9,2-2 1,-1 3-2,1-3 1,-5-2 33,5 2 1,-1 2-30,1-1 1,3 0 28,-3-6 0,4 1-23,1 0 0,-5-1 3,0 1 0,0 0-20,5 0 1,-5-1-1,0 1 0,0-4 13,5 4 1,0-8-3,0 7 0,-5-2-42,0 2 38,1 1 1,4 0 5,0 0-7,0-1 0,-5 1-8,0 0 4,0-1 0,5 1 0,0 0 0,0-5-4,0-1 1,0-4-5,0 5 1,0 0 0,0 5 7,0-1 1,0-4-8,0 0 1,5-5 2,0 5 1,0-6 0,-5 6 1,4-5 0,1 5 0,0-7 0,2 10 0,1-11 0,7 4 0,-1-6 0,1 0 0,0 0 0,-1 0 0,1 0 0,0 0 0,-5 0 0,-1 0 0,1 0 11,5 0 1,-5 0 1,0 0 0,-6 0 1,6 0 0,-5 0-10,5 0 0,-5 0 3,5 0 0,-5 0 6,4 0 23,-5 0-17,9 0 17,-12 0-32,12 0 1,-11 2 3,3 3-18,-3-3 0,-2 6 25,0-3-50,0-4 43,0 12-29,-7-4 20,-1 5-11,-7 1 1,2 0 3,3-1 0,-1-4-1,6 0 1,-5-5 7,5 5 1,-5-5 0,6 4 0,-6 1 4,5 5 1,-7-5-8,3-1 1,0 1 6,0 5 0,0 0-5,0-1 0,-3 1-3,7 0 1,-4-1-19,4 1 9,-7 0 0,9 0 14,-7-1-5,7 1 0,-4 0 7,7-1 0,-1-4-11,-4 0 12,3 0 1,-4 4-8,6 1 1,0-5 12,0 0-9,0 0 0,0 4 0,0 1 0,0 0-13,0-1 1,0 1-4,0 0 1,0-1-8,0 1 1,0 0 15,0 0 1,0 1 8,0 3 0,0-2-10,0 2 0,0 3 14,0-3 0,-5 1-12,0-5 0,-5 4 1,5 1 1,-6 1 8,1-1 1,-2-3-9,3 8 0,-4-5 4,3 4 1,-3-6-3,-2 2 1,0 1 5,1-2 0,-6 1-6,0-5 0,-1-1 23,2 1 0,-4 0 11,-7 0 1,1-1 2,0 1 0,-6 0-3,1-1 1,-5 1-18,4 0 1,0-2-7,0-3 0,4 3 8,-3-3 1,3 1-1,2-1 0,4 3 1,1-3 1,6-2-44,-2 2 1,4-6 20,1 6 0,0-2-6,1 2 1,-1-2-68,0-3 0,-1-1 74,-4 5 1,4-5-112,-4 1 1,4 1 60,1-1 0,5 0-299,1-5 168,-1 0-146,-5 0 143,0 0 0,7-2 186,3-3 0,4-3 0,1-7 0</inkml:trace>
  <inkml:trace contextRef="#ctx0" brushRef="#br0" timeOffset="83252">3861 6835 7569,'9'-1'-424,"1"-4"0,-5 3 634,5-3 1,-7-3 173,2-2-303,-3-3 1,3-1 6,-1-1 0,1 0-149,-5 1 1,0-1 85,0 0 0,5 0-74,0 1 1,2 4 78,-2 0 1,-2 2-8,7-2 1,-5-1-57,4 6 1,1-5 45,5 5 0,0 0-38,-1 5 1,1 0 37,0 0 1,-1 0-31,1 0 0,-5 7 28,0 3 1,-5 3-28,4 1 0,-5 8 0,0 2 1,-2 4-2,-2 1 0,0 1-101,0-1 0,-2 0 68,-2 1 1,0-6-84,-5 1 0,-1-7 102,-5 1 0,0-4-478,1-5 509,-1-4 0,0-6 0,1 0 0</inkml:trace>
  <inkml:trace contextRef="#ctx0" brushRef="#br0" timeOffset="83561">4184 5998 7569,'8'0'-1063,"0"0"1162,-3 0 1,-3 6 10,3 4 1,-4 3-78,-1 2 0,5-1 34,0 1 1,0 5-113,-5-1 0,0 7 107,0-1 1,5 4-95,0 6 1,0 2 53,-5 7 1,0 0-13,0 0 1,5 1-75,0-1 1,-1-2 77,-4-3 0,0 2-135,0-7 1,5 1 70,0-6 0,0-4-111,-5-1 1,0-6-19,0 2 0,0-9 179,0-1 0,0-7 0,0 4 0</inkml:trace>
  <inkml:trace contextRef="#ctx0" brushRef="#br0" timeOffset="83769">4360 6350 6836,'-1'13'-77,"-4"-3"1,-2 3-31,-3-3 0,-3-2 90,4 2 0,0 0-259,0 5 276,-1-1 0,2 7 0,1 2 0</inkml:trace>
  <inkml:trace contextRef="#ctx0" brushRef="#br0" timeOffset="84264">4522 6688 7569,'0'-8'-515,"0"2"562,-7 6 1,-1 6-121,-6 4 0,1-2 27,3 2 1,-3 0 58,3 5 0,2-1-64,-2 1 0,7 0 79,-2-1 0,3 1-37,2 0 1,0-1-6,0 1 1,0 0-16,0 0 25,0-1 1,7 1 0,2 0 0,0-7 0,0-3 1,1-4 3,5-1 1,1 0 36,4 0 0,-2-1-35,6-4 1,-6-3 119,2-7 1,1-1-95,-1-4 1,-1 4 7,-4-4 1,-2 4 28,-3 1 0,1 0-31,-6 1 0,0-1 40,-5 0 0,0 1-27,0-1 1,-2 2-26,-2 3 0,-5-3 21,-5 3 0,-1 4-119,0 1 1,-6 1-17,-3-1 0,1 4-97,-2-4 1,2 5-80,-1 5 76,-4 3 153,12 0 0,-5 5-391,6-3 429,0 3 0,0 8 0,1 2 0</inkml:trace>
  <inkml:trace contextRef="#ctx0" brushRef="#br0" timeOffset="84820">4595 6791 7569,'15'-8'-378,"-5"-3"-541,0 6 752,0-7 411,4 11 0,-4-11-131,0 7-80,-7 1 0,9 5-44,-8 4 1,1-2 41,-5 7 1,5 0-78,0 5 0,2-1 46,-2 1 1,-2 0-3,7-1 1,-5 1 25,4 0 1,-4-5-21,5-1 0,0 0 50,5 0 0,-6 3-42,1-7 0,0 0 17,5-5 0,-6 0-5,1 0 0,-5 0-34,5 0 1,-5-5 17,5 0 1,-7-7 0,2 3 0,-2 2-34,2 2 0,-3-3 40,3-2-47,-4 4 34,-1-7-17,0 11-75,0-5 74,7 7 1,-4 5-4,7 0 1,-5 5 16,4-5 0,-4 5-9,5-5 1,0 4 38,5-4 0,-1 2-38,1-2 1,0-4 96,-1 4 1,1-3-52,0-2 0,0 0 18,-1 0 1,1-2-27,0-3 1,-1 2 0,1-7 1,0 5-12,-1-4 1,1-1 8,0-5 1,-7 5 8,-3 1 0,-2 4-14,2-5 1,-3 0 43,3-5 0,-4 1-41,-1-1 0,-1 5 67,-4 0 1,1 1-80,-5-6 0,-1 2 1,-5 3 0,0-1-94,1 6 1,-3 0 67,-2 5 1,2 0-142,-2 0 0,3 1 44,1 4 1,0 3-46,0 7 0,1 0 52,-1 0 1,2 1-378,3 3 479,-3-2 0,12 4 0,-6-6 0</inkml:trace>
  <inkml:trace contextRef="#ctx0" brushRef="#br0" timeOffset="85652">5125 6806 7569,'23'-8'-511,"-2"-5"368,-7 11 0,1-11 120,0 3 1,-5 2 94,-1-2-42,-5 7 27,2-10 0,-6 11-87,0-4 1,5 7-26,0 4 1,0 4 65,-5 5 1,0-4-56,0 0 1,5 0 25,0 4 10,6 1 0,-8-2 21,7-3-12,0 3 38,5-5-37,-1 0 0,1-1 1,-5-7 57,0 0 0,0 0-51,4 0 0,-4-2 100,0-3-90,0-3 1,-1-7-1,1 1 0,-6-1-8,0 0 0,0-4 12,1-1 1,-4 1 39,4 4 0,-2 0-42,2 0 1,-3 1-5,3-1 1,1 0 3,-1 1 0,5 4-22,-5 0 0,1 7 10,-1-2 0,-1 3-4,5 2 1,-4 0-51,5 0 0,-5 2 57,5 3 1,-7 5-67,2 9 1,2-3 50,-3 4 1,3-4-8,-2-1 1,-3 5 2,2-1 0,0-4 3,1-5 1,-4 0 2,4 4 0,-3-4 3,-2 0 1,6-7 12,-4 10 25,11-11 1,-10 4-38,7-6 1,-7-1 41,2-4 0,2 2-35,-2-7 0,4 0 1,-4-5 1,5 1 3,-5-1 1,5-5-2,-5 1 1,1-3-23,-1 3 24,-3-4-6,4 0 0,-6-5-24,0 4 1,0-6 19,0-4 1,0 2 47,0-8 0,0 3-43,0-2 0,0-4 56,0 4 1,-5 3-41,1 2-73,-1 3 59,5 8 1,0 2-94,0 6 1,0 0 107,0 0-106,0 7 80,0 2 0,0 7-97,0 4 1,0 5 39,0 10 0,0 3-65,0 6 0,0 0 63,0 1 1,0 6 3,0 3 0,5 3 50,-1 2 0,3-4-40,-2-1 0,-2-2 88,7 3 0,-5-6-82,5-10 1,-5 3 52,4-8 0,-4 6-31,5-6 1,-5-4 108,5-5 1,-5-7-56,4 2 1,-4-3 92,5-2 1,-5-2-78,5-3 1,-5 2-27,5-7 1,-6-2-49,6-7 0,-2 3 55,2-4 0,3 4-110,-3 1 0,3 0 59,2 1 1,0-3-117,-1-2 1,1 2 130,0-2 0,6 2 0,2 3 0</inkml:trace>
  <inkml:trace contextRef="#ctx0" brushRef="#br0" timeOffset="80350">1376 7159 7569,'7'8'-374,"-5"5"1,4-10 0,-4 5 717,3-1-162,-4-2 0,7 0-212,-3 0 26,-3 0 150,4-5-196,1 0 102,-5 0 1,6 0 22,-3 0 21,-4 0 31,12-7-83,-4-1 1,5-7 7,1 0 0,-2 1-25,-3-1 0,3-6 23,-3-4 1,3-2 0,1-3 0,1-6 0,0-3 1,-5-2-20,-1 2 1,-4-5 8,5 0 0,-7 5 71,2-5 1,-1-1-15,1 1 1,-4-3 4,4 8 1,-3-2-100,-2 2 1,0 8 63,0 6 1,-2 7-322,-3-1 127,4 2 38,-13 9 1,11 3 48,-7 10 0,5 3-92,-4 7 0,5 0 67,0-1 0,2 8-13,2 2 1,-5-1 33,0 2 0,0-1-7,5 5 1,0 1 46,0-1 0,5 2-33,0 4 1,2-3 51,-3 7 0,-2-4-46,3 4 1,1 0 30,-1 5 1,5-6-1,-5-4 0,5-3 9,-5-2 0,0-6 19,-5-3 0,0-9-43,0-1 50,6-7-38,-4 4 0,4-14-21,-6-2 1,0-4 18,0-2 0,2-5 7,3 1 1,-3-6-23,2 6 1,-2-8-2,-2 3 1,2 1-10,3-1 1,-2 4 18,7-4 1,-5 6 0,4-2 1,0 2-6,0-2 1,9 4-60,-3-4 60,3 4-1,-3 1 1,-2 6 24,-3-1 0,3 7 64,-4-2 15,-2 3-28,6 2 0,-11 7-55,3 2 0,-4 4 13,-1 2 0,-1-5-1,-4 0 1,1 0-29,-5 4 54,-1 1-69,-5 0 1,0-6 4,1 1 1,4-7-35,0 2-44,7-3 83,-4-2 18,7 7-15,0-6 1,0 12-3,0-3 0,0-2 1,0 2 1,7-5 23,3 5 0,-2-5-8,2 4 2,-1 1 0,6 0 40,0 0 1,-2-5-45,-3 5 0,3-6 8,-4 6 1,0-5 2,0 5-24,1-7 19,5 10-3,0-11 1,-6 9 22,1-6-9,0 0 1,5-5 0,-1 0 0,-4 0-4,0 0 0,0 0-33,-2 0 27,5 0 1,-11-2-23,3-2 0,-2 2 26,2-3-26,-4 3 1,8 2 10,-5 0 0,0 5-6,6 0 5,-1 7 0,6-9 2,0 7 0,1-7 0,4 2 0,-4-4 0,4-1 0,-4 0 76,-1 0 1,4 0-71,1 0 1,-1-4 119,-4-1-114,0-7 12,-7 4 1,5-7 6,-3 1 1,-2-6-8,2 1 0,-7-1 1,2 5 0,-3 1-5,-2-1 1,5 0 6,-1 0 1,1 1 70,-5-1 0,0 0-72,0 1 1,-1 4 82,-4 0 0,-3 7-144,-7-2 0,0 3 78,1 2 1,-1 0-121,0 0 0,-1 7 66,-4 3 1,2 1-221,-6-1 1,6 3 69,-2-3 0,4-2-122,1 2 97,0-1-64,1 6 0,-1 0 250,0 0 0,7-1 0,2 1 0</inkml:trace>
  <inkml:trace contextRef="#ctx0" brushRef="#br0" timeOffset="81133">2391 6938 7569,'0'10'0,"0"0"-1010,6-7 785,-4 4 0,11-7 434,-3 0 1,-4-2 18,-1-3 1,2-3-129,-2-7 1,4 1 62,-4-1 0,7-5-103,-3 1 1,0-7 91,0 1 0,-4-1-77,5 1 1,-2-1-9,2 7 0,2-6-6,-8 6 1,6-1-98,-5 5 0,2 6-37,-2-1 128,-4 6 1,7-7-157,-3 6 100,-3 0 1,4 12-103,-6 3 0,0 9 27,0 6 1,-4 4 39,-1 5 0,-7 6 14,2 9 0,-3-2 3,-1 7 1,-1 0-20,0 4 1,2-4 8,3 0 0,-3-1-21,3 0 1,-3-2 24,-1-7 0,4-1-41,0-4 0,7 2 56,-2-7 0,2-5-2,-2-4 1,3-12 0,-3 2 12,4-10 1,1-1 4,0-8 0,0-5-26,0-5 1,0-8 53,0-2 0,5-2-38,-1 1 1,3-2 23,-2 2 0,-2-3-13,7-1 1,-5-1-3,5 1 0,-5 1 9,4 4 0,-1-4-13,2 4 1,3 2 20,-3 3 0,3 2-17,2 3 0,0-1 20,-1 0 1,1 5-19,0 1 1,-1 5-5,1 0 0,0 2 6,0 2 1,-1 2-21,1 2 1,0 3-92,-1 3 0,-4 1 64,0-6 0,-2 2-633,2-2 671,3-4 0,-5-1 0,7-8 0</inkml:trace>
  <inkml:trace contextRef="#ctx0" brushRef="#br0" timeOffset="82266">3302 6821 7569,'8'6'-173,"5"-2"81,-3 5 1,-2-5 119,2 0 97,-7-2 1,4 0 13,-7 3 157,0-4-370,0 6 0,-7-7 16,-3 0 0,-3 0-33,-1 0 0,-1 0-2,0 0 0,1 0 85,-1 0 0,0-2-222,0-3 1,1 4 68,-1-4 0,-5 1 161,1 0 0,-1-5 0,6-5 0</inkml:trace>
  <inkml:trace contextRef="#ctx0" brushRef="#br0" timeOffset="82500">3258 6615 7569,'15'-5'0,"-1"0"0,-4 0-181,0 5 184,-7-6-115,4 4 282,-7-4-306,0 6 114,-7 0 1,-3 0-38,-9 0 1,-2 0 68,-4 0 1,-1 0-248,6 0 0,-6 4 237,2 1 0,-4 0 0,-2-5 0</inkml:trace>
  <inkml:trace contextRef="#ctx0" brushRef="#br1" timeOffset="63708">3155 9084 7569,'8'0'-655,"5"0"1,-5 0 581,7 0 88,0 0 0,-1 0 2,1 0 0,0 0 3,0 0 0,-1 0-6,1 0 1,1-5-5,4 1 1,1-1 3,4 5 0,2 0 5,-2 0 0,1 0-3,-1 0 0,2-5 3,-2 0 0,1 0-3,-2 5 1,3 0 2,-8 0 0,7 0-15,-1 0 6,3-7 0,1 6 0,2-4-12,3 3 1,-1 2 14,6 0 0,0-5-26,5 0 1,5 1 20,0 4 1,-4 0 1,-6 0 0,-5 0 2,5 0 0,-4-5-5,4 0 1,-5 0 21,5 5 1,0 0-22,6 0 1,-3 0 11,-3 0 1,5 0-8,0 0 0,-4-5-16,4 0 1,-5 0 9,0 5 0,2 0-4,-7 0 0,0-5-1,-4 0 0,4 0 7,0 5 0,7 0-6,-2 0 0,4-4 1,1-1 1,5 0 2,0 5 1,5 0-3,-5 0 0,0 0 20,-5 0 1,-5 0-13,0 0 1,-4-2 0,4-3 1,-6 4 16,1-4 1,2 1-19,-2 0 0,5 2-7,-4-3 1,5 2 8,0-2 0,0 2-18,0-7 1,2 7 14,-3-2 1,-1-2-11,1 2 0,-5-1 8,6 1 1,-8 3-6,3-3 0,2 4 13,2 1 0,-1 0 1,1 0 0,0 0 3,5 0 0,-4 0-9,-1 0 0,-2 0-22,3 0 1,-5-5 20,-5 0 1,4 0-15,0 5 1,1 0 20,-6 0-62,7 0 47,-5 0 0,7 0-14,-4 0 1,2 0 11,3 0 0,4-5-5,-4 0 0,2 0 3,-2 5 1,2-1-1,-7-4 1,5 3 0,-5-3 0,1 2 0,-6-2 1,5 3 36,1-3-37,6-3 1,-4 7 0,6-6 0,-4 1 1,3 4 0,-3-3 1,-1 3-4,1 2 1,-6-5 3,1 1 1,-1-1 13,1 5 1,-3 0-13,3 0 0,-7 0 7,-3 0 1,1 0-4,4 0 0,2-5 0,3 0 1,-3 0-7,4 5 0,1 0 4,-2 0 1,7 0-6,-2 0 0,-2-5 5,3 0 1,-6 0-13,5 5 0,-6 0 10,1 0 1,-3-5-11,-1 0 1,-6 1 9,1 4 0,-1 0-1,5 0 0,-4 0 5,-1 0 0,-1 0 1,2 0 1,3 0-10,-4 0 0,2 0 4,-1 0 1,2 0-14,-2 0 1,1 0 11,-1 0 1,2 0-7,-2 0 1,-2 0-1,1 0 0,-6 0-3,2 0 1,-4 0 10,-1 0 0,0 0-6,-1 0 0,1 0-3,0 0 1,-1 0 2,1 0 1,1 0-4,4 0 1,-2 0 3,6 0 0,-4 0-4,4 0 0,-4 0 2,5 0 1,-1 0-1,5 0 0,-1 0-2,-3 0 1,3 0 0,-4 0 1,2 0-1,-1 0 1,1 0 0,-7 0 0,6 0 8,-6 0 0,6 0-7,-5 0 0,-1 0-2,-4 0 1,0 0 0,-1 0 0,1 0 0,0 0 0,-1 0 0,1 0 0,0 0 1,-1 0 0,6 4-3,0 1 1,-1 0 1,-4-5 0,5 0-1,-1 0 0,2 0 1,-1 0 0,-4 5 0,4 0 1,-4 0-1,-1-5 0,0 2 0,-1 3 0,1-4 0,0 4 0,-1-3 0,1-2 0,0 0 0,0 0 0,-1 0-5,1 0 1,0 0 3,-1 0 1,1 0 0,0 0 0,-1 0-1,1 0 3,-7 0-3,5 0 1,-6 1 0,3 4 1,-2-3-1,-3 3 1,-4-4-1,12-1 0,-9 0 0,6 0 0,-7 0 0,10 0 0,-10 0 0,7 0 0,-7 0 0,10 0 0,-5 0 0,2 0 0,0 0 0,-5 0 0,5 0 0,-5 5 0,4 0 0,-5 0 0,9-5 0,-5 0 0,0 0 0,4 2 1,-8 3 0,3-2 0,-2 7-1,-4-7 0,6 3 0,-7 1 0,0-5 0,0 4 0,0 1 0,0-6 0,7 6 0,-6-5-1,4 2 1,-3-2 0,-2 6 0,0-3 0,0-3 0,0 11 0,-2-7 0,-3 4 0,4 3 0,-11-5 0,7 7 0,-5-5 0,6 0 0,-3-2 0,2 2 0,2 3 0,-7-3 0,5 1-3,-5-1 1,7 3 1,-2-3 1,2-2 1,-2 2-2,3-1 1,-6 6 0,3 0 0,4-1 0,-6 1-1,7 0 1,-6 0 0,4-1 0,-3 1 0,3 0 0,2-1 0,0-4 0,0 0 0,0 0 0,0 4 0,-4-4 0,-1 0 0,0 0 0,5 5 0,0-1-7,0 1 1,0 0 5,0-1 0,-2-1-15,-3-3 0,4 3 13,-4-3 1,3 3-5,2 2 1,0 0 2,0-1 0,0 1 1,0 0 1,-2-1-1,-3 1 1,4 0-1,-4-1 1,3 1 6,2 0 0,0 0-7,0-1 1,0 1 3,0 0 0,0-1-4,0 1 5,0 0 1,-1-1-4,-4 1-2,3 0 0,-4 0-1,6-1 1,0 1 0,0 0 0,0-6 0,0 1 1,0 0 0,0 5 1,-5-1-34,0 1 32,0 0 0,5 0-18,0-1 0,0 1 8,0 0 6,0-1 1,0 1 4,0 0 0,0-5 1,0-1 1,0-4 3,0 5-9,0 0 1,0 5 6,0-1 0,0-4-3,0 0 0,-2-2 6,-3 2 1,4 3-7,-4-3 1,3-2 4,2 2-2,0-1 0,0 6 0,0 0 1,0-5-3,0-1 2,0-5 0,0 4-2,0-3 2,0-4-2,0 6 1,0-1 1,-1-4-1,-4 3 0,3-2 0,-3 2 13,4-3-12,1 4 46,0 1-42,0-6 27,0 13 1,0-11-20,0 7 9,-7-7-5,5 10-9,-4-11 0,4 9-5,-3-6 7,4 0 1,-8-4-15,5 4 0,0-3 11,-5 3 0,0-2-27,0 2 22,-5-3 1,6 4 0,-8-4 32,-4 3 0,4-4-33,-4 4 0,-2-1 0,-3 0 1,2-2 11,-1 3 1,-1-2-7,-4 2 0,-2-3-4,-3 3 1,1 1 5,-6-1 0,6 5 0,-1-5 1,-2 1-3,1-1 0,-5-3-34,0 3 29,-2-4 1,-2 4 0,0 0 1,0-2 0,-2 4-12,-3-2 1,8 1 10,-3-1 0,10-3-6,-1 3 1,-1 1 3,2-1 0,0 5 23,5-5 1,-7 5-24,-4-5 1,-7 4 59,-2-4-59,-7 0 0,6 0 0,-6 2-1,2 1 1,7-5-12,-2 2 1,5-3 16,5-2 1,-2 5-18,7-1 1,-12 1 12,2-5 1,-2 5 2,7 0 1,-8 2-9,2-2 0,-7-4 4,3 4 0,0 2 0,5-2 0,2 4 0,2-4 1,-2 7-7,3-2 0,-10-2 6,-5 1 0,-3 0-7,-2 0 1,0 3 4,0-7 1,5 5-5,1-6 0,7 6 3,2-5 0,1 5-1,9-5 1,-7 1-1,2-1 1,-5-3-1,-5 3 1,3-2 0,-3 2 0,8-3 0,2 3 0,0-4 0,-5-1 0,6 0 0,4 0 0,-2 2 0,2 3 0,-1-4 0,6 4 0,-7-3 0,-3-2 0,0 5 0,-5 0 0,3 1 0,-8-1 0,1-3 0,-1 3 0,9 1 0,-5-1 0,6 0 26,0-5 1,3 5-25,7 0 0,-1 0 10,1-5 0,0 0-7,-1 0 0,-1 0-8,-3 0 1,1 0 2,-6 0 1,0 5-2,-5-1 1,0 1-19,-1-5 21,8 0 0,-11 0 0,6 2-19,1 3 0,-3-3 14,5 2 1,-5-2-25,-5-2 0,3 0 21,-3 0 0,3 0-30,2 0 1,0 0 10,0 0 1,2-5-5,2 0 1,-2 0 28,3 5 1,1-5-16,-1 1 1,5-1 26,-6 5 1,6-2-26,-5-3 1,5 3 16,-6-2 1,6 2-12,-5 2 0,6 0 6,-1 0 1,0-2-8,4-3 1,-2 4-1,7-4 1,2 2 9,-1-2 1,4 3-9,-4-3 1,-1 4 5,-4 1 0,-1-5-6,1 0 1,0 0 4,-1 5 0,-6 0-4,-3 0 1,-3-5-33,-2 0 1,6-1 35,4 1 1,3 3-2,1-3 0,2-1 8,4 1 1,-4-5-15,4 5 1,1-5-46,-2 5 46,7-6 0,-4 8 1,4-6 13,-2 3 1,-1-1-14,1 2 0,2 2-1,-6-7 1,4 7 1,-4-2 1,4-1-1,-5 1 0,3 0-4,-3 5 0,-1-5 4,6 0 0,-6-1 3,2 1 0,-2 3-5,1-3 1,-1 3-24,6 2 24,-6-6 5,10 4 1,-4-6-1,11 3 0,-5 4-4,5-4 0,-3 1-6,2 0 17,-3 2 0,7-6-10,-4 3 0,2 3 6,3-3-4,3-3 0,-6 5 14,3-7-14,4 7 0,-11-5 5,7 3 1,-1 3-3,1-3 0,3-3 1,-9 5 4,6-7-6,-7 7 0,9-9 11,-7 7-10,7-6 1,-3 9-2,-1-11 0,4 5 6,-7-7-4,7 1 1,-4-1 14,7 0 1,0 1 1,0-1 1,2 0 16,3 0 0,-4 1-28,4-1 1,2-1 7,-2-4-9,0 4 1,-5-5 0,0 4-3,0-2 1,0 2 8,0-2 0,0-2-12,0 1 0,1-1 2,4 1 1,-3 4-4,3-4 0,-4-1-6,-1 1 0,0-1 9,0 1 1,5 4 14,0-3 0,0-3-14,-5 3 0,2-1-11,3 5 1,-4-4 15,4-1 0,-3 1 9,-2 4-9,0 0 1,-2 1 0,-3-1 1,2 0-19,-7 0 1,7 1 12,-2-1 1,-2 0-16,2 1 0,-1-1 13,1 0 1,3-1-11,-2-4 0,2 4 5,2-4 0,0-1-2,0 2 1,5-1 2,0 5 0,4 1 0,-4-1 1,5 0-1,-5 0 1,2 6 0,-2-1 0,-4 0 1,7-3 0,-3 3-4,-3-3 3,4 11-20,-6-11-1,0 12 0,0-12 0,0 9-4,0-5 0,0 4-28,0-5 1,0 5 39,0-5 0,0 5-80,0-4 53,0-1-5,0-5 24,0 0 0,5 6-4,0-1-19,0 0 0,-5 0-44,0 0-196,0 7 249,0-10 0,0 10-243,0-7 226,0 7 1,0-5-286,0 3 336,0 3 0,7-11 0,1 5 0</inkml:trace>
  <inkml:trace contextRef="#ctx0" brushRef="#br1" timeOffset="65136">4346 9011 5988,'9'5'-94,"1"0"217,-7 0-101,4 1 0,-2-3 145,0 7-60,0-7-54,-5 11 1,1-11 33,4 7 7,-3-7 10,4 10-14,-6-5-60,0 7 0,0-1 13,0 1 1,0 5-43,0-1 1,0 7 34,0-1 1,0 9-8,0 5 1,-4 6-21,-1 4 0,-2 8 25,2 6 0,4 3-3,-4-3 1,1-2-4,-1 3 0,4 1-43,-4-1 1,3 1 39,2-1 0,0 1-78,0 4 1,0-4 29,0-6 0,0-7-96,0-3 1,0-8 77,0-2 1,0-11 20,0 1 1,0-9-85,0-1 1,0-2 73,0-3 0,0-4-53,0 0 0,-5-5 3,1 5-219,-1-7 262,5 3 1,-7-19 0,-1-3-1</inkml:trace>
  <inkml:trace contextRef="#ctx0" brushRef="#br1" timeOffset="65749">5551 9026 7569,'8'-9'-576,"5"3"1,-10 6 631,7 0 38,-6 0 48,9 0-94,-12 6 0,11 3-39,-7 5 0,-1-4 31,-4 0 1,2 6-1,3 9 0,-3-2-44,2 1 1,-2 2 39,-2 8 0,0 4-72,0 6 1,0 2 62,0 3 0,0 5-28,0 9 0,2-4 18,3 0 1,-4 0-36,4-5 1,-3 3 16,-2 2 1,0-2-2,0-3 0,1 1-1,4-6 0,-3 0 10,3-5 1,-3 0-21,-2 1 0,0-8 17,0-3 0,0-7-79,0-3 1,0-4 60,0 4-116,0-6 1,0 3 26,0-6 1,-2-5-199,-3 0 301,3-7 0,-11 3 0,5-6 0</inkml:trace>
  <inkml:trace contextRef="#ctx0" brushRef="#br1" timeOffset="66376">7050 8908 7221,'8'0'-292,"-1"7"1,-7 1 383,0 6 0,0 3-55,0 2 0,0-1-13,0 7 0,0-1 13,0 6 0,-5 4-4,0 0 0,0 7 22,5-2 1,0 4-37,0 1 1,-5 6-15,0 4 0,1 5-1,4 5 1,0-9-32,0 4 1,0-3 49,0 3 1,0-2-56,0-3 1,0 3 44,0-3 1,0-5-82,0-5 0,0 0 69,0-5 1,0-5-52,0-4 1,0-3-4,0-7 0,0 0-76,0-6 2,0-5 0,-2-3-20,-3-6-152,3 0 299,-4-6 0,-1-9 0,-1-8 0</inkml:trace>
  <inkml:trace contextRef="#ctx0" brushRef="#br1" timeOffset="67468">8270 8834 7569,'8'0'-692,"1"-1"450,-5-4 298,-2 3 28,5-4-24,-1 6 1,-4 0-26,4 0 22,1 6 1,-5 7-43,2 7 1,-2 0 21,-2-6 0,0 8-22,0 2 28,0 4-14,0 1 0,0-3-3,0 4 0,0-4 6,0 8 1,0 2-19,0-2 0,0 7 1,0-2 1,0 4-5,0 1 1,5 0-49,0 0 1,0 7 56,-5 3 1,5-4-32,0-1 1,-1 2 21,-4-2 1,2 0-41,3-5 0,-3 0 24,3 0 0,-4-1-2,-1-4 0,5 3 2,0-2 0,0-5 4,-5 0 1,0 1-1,0-2 1,0-5 0,0-4 0,1-7 0,4 1 0,-3-2 0,3-3 0,-3 1 0,-2 0 6,0 0-2,0-1 0,0 1 63,0 0-60,0-7 3,0 5 0,1-7-3,4 4 0,-3-2-66,3-3 65,-4-3 1,-1 6-186,0-3 64,0-3-27,0 4-78,-6-6 0,4-6 220,-3-4 0,-3-3 0,0-2 0</inkml:trace>
  <inkml:trace contextRef="#ctx0" brushRef="#br1" timeOffset="68470">9387 8717 6399,'0'8'678,"0"0"-669,0-3 1,0-2 81,0 7 0,0-5-112,0 5 1,0 0 96,0 4 0,0 1-53,0 0 1,0 1 18,0 4 0,0-4-2,0 4 0,0 3-5,0 1 1,0 2 0,0-1 1,0 2-48,0-2 1,0 3 52,0 1 0,0 5-52,0 1 0,0 4 43,0-5 0,0 5-23,0-4 0,0 9 14,0-5 1,0 12-61,0-7 0,0 3 31,0-3 1,0-1-4,0-4 1,0 2 3,0-7 0,0 5 10,0-5 1,0 2-25,0-1 0,0-4 19,0 3 0,0-1-10,0 1 0,0-3 7,0 3 0,0-8 2,0-1 0,0-5 10,0 4 1,0-6-10,0 2 0,0-9-2,0-1 1,0-5 2,0 4-1,0-5-266,0 2 93,0 1 97,0-6 31,0 13 1,0-11-47,0 7 6,-6-1-225,4 6 134,-4 0-51,-1-1 226,-1-5 0,-7-9 0,1-9 0</inkml:trace>
  <inkml:trace contextRef="#ctx0" brushRef="#br1" timeOffset="69436">7021 10789 7569,'0'9'-1118,"6"-3"1180,-4-6 1,5 2 77,-7 3-4,6-4-19,-4 6-56,4-7 1,-6-2 60,0-3-115,0 4 0,0-12 54,0 3 0,0 2-15,0-2 1,0 0 4,0-5 0,0-6 4,0-3 1,5-4-24,0-2 0,0-1-4,-5-3 0,0-2-79,0-3 1,0-3 92,0 2 1,0 3-156,0-2 0,-2 4 85,-3-4 1,4 5-293,-4-5 0,-3 6 320,-2-1 0,-3-4 0,-2 1 0</inkml:trace>
  <inkml:trace contextRef="#ctx0" brushRef="#br1" timeOffset="70251">5595 10834 7569,'8'0'-679,"0"4"606,-3 1 86,-3 0 64,4-5-161,1 0 214,-5 0-92,4-6 1,-6-2 21,0-7 1,0 0 10,0 0-15,0 1-26,0-1 0,5-1 83,0-4 0,0 2-47,-5-6 1,0 1 14,0-2 1,0-2-73,0 2 0,0-3-6,0-1 1,0-2-245,0-3 1,-2 1 87,-3-6 0,2 6 153,-7-1 0,0-4 0,-4 1 0</inkml:trace>
  <inkml:trace contextRef="#ctx0" brushRef="#br1" timeOffset="70972">4272 10745 6709,'8'0'170,"-1"0"-202,-7 0 104,0-6 1,0 3-29,0-7 1,0 0 18,0-5 1,5-1-72,0-4 1,0 4 13,-5-4 0,0-2-96,0-3 1,0-3-412,0-1 501,0-1 0,-7-5 0,-1-3 0</inkml:trace>
  <inkml:trace contextRef="#ctx0" brushRef="#br0" timeOffset="78232">2479 8452 6151,'0'-9'-18,"0"-1"0,0 5-33,0-5 1,0 5 41,0-5 1,0 5-43,0-4 0,0 4 37,0-5 1,0 5 23,0-5 0,0 5-29,0-4 1,0 4 91,0-5 1,0 0-56,0-5 0,0 6 8,0-1 1,0 0 73,0-5 1,5 1 13,0-1 3,0 0 0,-5 0-75,0 1 1,0 4 35,0 0 1,0 5-6,0-5-44,0 7 0,0-5 26,0 3-9,0 3 179,0-4-185,0 19 0,0-8 3,0 10 0,-2-4-14,-3 4 0,3-1-15,-3 1 1,4 1 22,1 4 0,0-4-55,0 4 1,0 1 43,0-1 0,0 1-32,0-1 0,0-4 7,0 4 1,0 1-6,0-2 0,0 1 1,0-5 0,0 4-6,0 1 1,0 0-42,0-6 53,0 1 1,0 0-55,0-1 0,0-4 44,0 0-26,0 0 0,0-1-57,0 1-15,0-6-132,0 2 112,0 1-265,0-6 308,0 6 0,-7-14 1,-1-1-1</inkml:trace>
  <inkml:trace contextRef="#ctx0" brushRef="#br0" timeOffset="78633">2685 8555 7277,'8'7'138,"-2"-6"1,-7 6-95,-4-7 1,2 5 89,-7 0 1,5 1-130,-5-1 0,5 3 11,-5 7 0,5-5 35,-4 0 0,4-1-79,-5 6 1,5 1 89,-5 4 1,5-4-61,-4 4 0,0 1 54,0-1 1,0 4-86,4-4 0,2 4 74,-7-4 1,6 0-87,-6-6 0,6-4 51,0 0 1,-3-5-2,2 5-87,-6-7 89,3 3 1,-7-7 71,0-4 1,0-8-73,1-7 0,-1-6-7,0 2 1,1 1 14,-1-2 1,-1-1-389,-4-8 1,2 3 368,-6-4 0,-1-2 0,-4-1 0</inkml:trace>
  <inkml:trace contextRef="#ctx0" brushRef="#br0" timeOffset="113278">3655 11701 7569,'0'8'-830,"0"-1"1341,0-7-350,6 0 8,-4 0 20,4 0-127,-6-7 0,0-1-93,0-7 0,0 5 93,0 1 1,0-1-122,0-5 0,0-1 56,0-4 1,0 4-136,0-4 1,0 2 94,0-1 1,0 2-64,0-2 0,-4 1-36,-1-2 1,0 4-138,5-4 0,0 4-146,0 1 425,0 0 0,0 1 0,0-1 0,0 0 0</inkml:trace>
  <inkml:trace contextRef="#ctx0" brushRef="#br0" timeOffset="113651">3743 11436 6237,'8'0'696,"-1"-6"-672,-7-2 1,0-7 45,0 0 0,0 0-24,0 1 1,0-3 15,0-2 1,0 2 11,0-2 0,0 1-10,0-2 1,-2 4-37,-3-4 0,3-1-10,-2 2 0,0-1-4,-1 5 1,2 1-31,-7-1 0,5 5-4,-4 0 0,4 7-59,-5-2 1,0 5 92,-5 5 0,2 3-79,4 7 0,-4 4 61,3 1 0,-3 6-48,-2-1 0,0 2 32,1 3 1,-6-1-152,0 1 1,-4-6-149,4 1 0,-4-1 319,4 6 0,-6-1 0,3 0 0</inkml:trace>
  <inkml:trace contextRef="#ctx0" brushRef="#br0" timeOffset="115340">2934 12789 7435,'15'0'30,"0"-7"40,0-3 1,-6 0 51,1-4 1,0-3-98,5-7 1,-6-6 96,1 1-22,0 0 0,5-7-13,-1 6 0,-4-4 46,0 0 1,-2-1-127,2 6 0,1 0 51,-6-1 1,5 2-106,-5 4 0,0-2 29,-5 6 1,0 1-112,0 4 1,0 0-16,0 1 1,0 4-148,0 0 217,-7 7 1,4-4 28,-7 7 0,5 5 22,-4 0 0,4 8-27,-5 2 0,7 1 25,-2 9 0,-2-6-12,2 6 0,-4-1 36,4 6 0,-2-4 0,2 3 0,4-3 0,-4 9 1,-2-3 27,2 2 1,-1-1-45,1 6 0,3-6 8,-3 1 1,-1-3 1,1-1 1,0-7-14,5-4 0,0-2 3,0-3-1,0-6 1,0-3 12,0-10 1,0-3-2,0-6 1,0-8-6,0-2 1,7-6-1,2-4 1,3-2-22,-2-3 0,3-2 22,-4 7 0,6 0-30,5 4 1,-4 2 24,4 4 0,-4-1-23,-1 11 1,4-3 36,1 12 1,-1-4-2,-4 4 1,0 0 52,0 5 0,-2 1-63,-4 4 1,3 4 84,-7 5 0,0 3-69,-5 2 0,0-2 85,0 2 1,0 2-70,0-1 0,0 4 18,0-4 1,-5 0-13,0-6 0,-5 1 3,5 0 0,-5-1-12,5 1 0,-4-5 0,4 0-50,-7-7 1,9 4 65,-7-7-188,7 0-108,-4 0 241,7-7 1,2 5-2,3-3 1,-2 5-9,7 5 0,-5 2 6,5 3 1,-2 3 24,2-3 1,3 1-21,-3-1 1,3 3 79,1-3 1,1 1 126,0-1-153,-1 3 1,1-6 43,0 2 1,0-2-61,-1-7 1,1-2 3,0-3 1,-2 2 15,-3-7 1,3 0-63,-4-4 0,0-1 57,0 0 0,-4 2-56,5 3 0,-7-3-1,2 4 1,-2 0 31,2 0 0,-3 4-40,3-5 40,-3 7-90,4-4 83,-4 7 0,9 2-36,-6 3 0,2 1 28,-3 4 0,0 3-26,6-3 1,-7-2 27,2 2 1,3-7 0,0 4 158,7-7-159,-1 0 0,1-2 93,0-3 0,0 2-76,-1-7 1,1 0 69,0-4 0,-2-1-54,-3 0 1,1 0 26,-6 1 1,5-1-13,-5 0 0,-1 1 9,-4-1 1,0 0 72,0 1 0,0 4-41,0 0-43,0 0 1,-6 2 9,-4 3 1,-8 3-116,-1 2 1,-3 0 111,3 0 0,2 5-163,-2 0 0,2 7-21,3-3 0,-1 3-19,0-2 1,2 3 6,3-3 0,-1 3 57,6 1 0,0 1-41,5 0 1,0-5 49,0-1 0,0-4 45,0 5 0,0-5-75,0 5 148,7-7 0,1 4 11,7-7 0,-1-2-60,1-3 1,5 2 126,-1-7 0,2 0-76,-1-5 0,-4 1 23,4-1 0,-4 0-47,-1 1 0,0-1 99,-1 0 0,1 1-29,0-1 0,-2 0 26,-3 0 0,3 1-2,-3-1-51,3 0 1,-4 2-32,1 3-9,-6 4-69,2 6 0,-6 2 50,0 2 1,0 5-69,0 5 0,-2 8 77,-2 2 0,-3 5-103,-3 6 0,-3-1 83,3 10 0,-3-5-5,-1 5 1,-1 5 32,0-4 1,0 0-32,1-6 0,-1 4 44,0-4 0,2-1-33,3 1 1,-3-6-14,4 1 1,2-8 3,2-1 0,-1-8-2,1 3 1,0-4-64,5-1-20,0-7 68,0-1 0,0-9 9,0-3 0,1-5-13,4-9 0,2-4 0,3-6 1,3 1 119,-3 3 1,3-2-98,1 2 0,1-1-7,0 1 0,4 4-20,1 7 0,1-1 29,-1 0 1,-4 2-12,4 3 0,-4-1 6,-1 6 1,-1 0-111,1 5 1,0 0-7,0 0-130,-1 0 1,1 0-117,0 0 377,-1 0 0,1 0 0,0 0 0</inkml:trace>
  <inkml:trace contextRef="#ctx0" brushRef="#br0" timeOffset="115594">4434 12597 7569,'15'0'-580,"-7"0"623,5 0-65,-12 0 58,6 0 116,-7 7-26,0-5 0,-2 9-114,-3-6 0,-3 5 56,-6-5 1,-1 4-135,0-4 1,-4 5 90,-1-5 1,0 5-68,6-5 1,-1 1-67,0-1 0,1-3-314,-1 3 422,0-4 0,0-1 0,1 0 0</inkml:trace>
  <inkml:trace contextRef="#ctx0" brushRef="#br0" timeOffset="115796">4419 12362 7569,'8'2'-589,"-3"3"635,-3-4 1,-7 8 205,0-5 0,-8 0-189,-2 6 0,1-6-181,-6 6 0,-1-6-391,1 0 232,1 5 277,-3-8 0,6 6 0,-5-7 0</inkml:trace>
  <inkml:trace contextRef="#ctx0" brushRef="#br0" timeOffset="116432">4757 12553 7569,'10'0'-449,"0"0"269,-7-6 1,8 1 180,-6-10 0,7 7 209,-2-12 1,-2 7-169,2-6 1,-6 2-35,6 3 0,0-6-35,5 1 52,-7-1 1,5 10-71,-3 0 0,3 2 72,2-2 0,4-1-57,1 6 0,-1 0 31,-4 5 0,0 2-27,-1 3 0,0-2 19,-5 7 0,3 4 3,-7 6 1,4 6 3,-4-1 0,0 4 0,-5 5 0,-1-3-24,-4 4 0,1 1 22,-5-2 1,-1-1-153,-5-9 0,0 1 28,1-11 126,-1 4 0,0-16 0,1 4 0</inkml:trace>
  <inkml:trace contextRef="#ctx0" brushRef="#br0" timeOffset="116703">5213 11892 7569,'15'15'-71,"-7"-1"1,3 1 35,-6 0 42,0-1 1,-5 6-56,0 0 0,0 6 64,0-2 0,0 4-69,0 1 1,-5 2 80,0 4 1,-1-3-100,1 8 1,1-6 77,-5 5 1,4-1-144,-5 1 1,7 2-9,-2-7 1,-2 0-11,2-4 1,0-1 153,5 0 0,0-6 0,0-1 0</inkml:trace>
  <inkml:trace contextRef="#ctx0" brushRef="#br0" timeOffset="116904">5522 11995 7569,'0'14'-521,"0"1"331,0-7 0,-2 5 100,-3-3 1,-3 8 107,-7 2 1,0-1-60,1-4 1,-6 1 4,1 4 0,-8-4 7,3 4 29,-4-4 0,-1-1 0,-1 0 0</inkml:trace>
  <inkml:trace contextRef="#ctx0" brushRef="#br0" timeOffset="117341">5566 12421 7569,'0'-8'-280,"0"-5"469,0 11-331,0-11 140,0 11 139,-7-4-354,-1 6 158,-7 0 0,1 2-137,-1 2 130,7 5 0,-5 0 32,3 1 0,2 0 71,-2 5 1,7 4-120,-2 1 1,-2 0 54,2-6 1,0 1-42,5 0 30,0-1 47,7 1 0,1-2 2,7-3 0,-1-4 5,1-6 0,1-1 65,4-4 1,-2 2-76,7-7 0,-6 0 61,6-5 1,-7-4-44,1-1 0,-2-1 88,-3 1 1,-1 2-80,-3-6 1,-2 4 121,-3-4 0,-3 4-69,3-4 1,-4 6 8,-1-2 0,-6 4-136,-4 1 1,-3 2 61,-2 3 1,1 4-287,-1 6 1,-2 0 129,-2 0 0,3 1-210,-4 4 345,4 3 0,1 14 0,0 0 0</inkml:trace>
  <inkml:trace contextRef="#ctx0" brushRef="#br0" timeOffset="117929">5727 12318 7569,'15'0'0,"-2"-1"0,-3-4-574,3 3 168,-11-5 429,4 7 34,1 0 0,-6 2-44,4 3 1,-3-2-11,-2 7 1,0 0-3,0 5 0,0-1 4,0 1 1,0 0-13,0-1 1,0-4 28,0 0 22,0 0-31,0 4 0,1-5 10,4-4 0,4-4-5,5-1 1,1 0-9,0 0 0,4-1 18,1-4 1,1-4-12,-1-5 1,-4 4-3,4 0 1,-4 0-5,-1-4 0,-6 1-6,1 3-2,-7-3 0,6 6 4,-4-3-48,-4-3 55,6 12-232,-7-6 213,0 20 0,-5-8-51,0 10 0,0-4 36,5 4 1,0-5-87,0 0 102,0-1 1,2 4-2,3-3 0,-2 2 205,7-7-170,-1-1 0,6-4 80,0 0 1,0-1-93,-1-4 0,1-2 63,0-2 0,-1-4-42,1 3 0,0-3-18,-1-2 1,1 5 10,0 0 0,-5 1 0,-1-6 1,-5 3 40,1-2 0,1 7-42,-1-8 0,2 2 54,-3-6 1,-2 3-48,3-4 0,-3 4 35,-2 1 0,0 0 38,0 0-179,0 1 0,-7 1-130,-3 3 0,-3 3 100,-2 7-1,1 2-62,-1 3 1,0 3 71,1 7 1,-1 4-284,0 1 1,1 1 371,-1-1 0,0 3 0,1 6 0</inkml:trace>
  <inkml:trace contextRef="#ctx0" brushRef="#br0" timeOffset="118733">6212 12201 7569,'15'-7'-617,"-7"5"1,5-6 533,-3 3 0,-2 4 604,2-4-289,-7 3-57,10 2-166,-11 0-9,5 0-59,-7 7 22,0 1 1,0 7-53,0-1 1,0 1 109,0 0 1,0 4-98,0 1 1,0-1 64,0-4 1,1 0 5,4 0 1,-2-6 13,7 1 1,-2-5 3,2 5 1,3-7 61,-3 2 0,3-3-68,2-2 0,-1 0 68,1 0 1,0-7-49,0-3 1,-1-3-22,1-1 0,0-1 20,-1 0 0,-4-1-51,0-4 0,0 2 34,4-6 0,1 1-5,0-2 1,0-1-9,-1 7 0,1-1 9,0 5 1,-1 6-22,1-1 1,-5 7 24,0-2-15,-1 3 1,5 9 8,-5 2 0,-2 6-8,-7 5 0,0-4 7,0 4 0,1 1 16,4-2 1,-3 1 43,3-5 1,-3-1-56,-2 1 0,1 0 36,4-1 1,-3-4-12,3 0-6,3-7 1,-5 4-5,7-7 1,-5 0-17,5 0 6,-1 0 0,6 0-4,0 0 0,-5-2 7,-1-3-3,1-3 1,3-7-14,-3 1 0,1-1 13,-6 0 0,2 1-5,-2-1 0,-4-6 2,4-4 0,2-3 18,-2-1 1,5-5 20,-6-1 1,3-4 4,-2 5 1,-3-5-2,2 4 0,3-4-27,-2 5 1,0 0-56,-5 4 0,0 6 58,0-1 1,0 12-131,0-1 1,0 7 42,0-3-61,0 7 0,0 14 73,0 14 1,0 1-68,0-2 0,0 1 72,0 4 1,0 6-20,0-1 0,0 5 11,0-5 0,0 7 66,0-1 1,0-3-59,0 2 1,0-11 90,0 1 0,0-2-29,0 2 0,0-6 7,0-4 1,5-7 108,0-2-128,6-7 148,-3 3-136,7-6 0,0-8-27,-1-6 0,-4-1 31,0-5 1,0-3-48,4-1 0,3-4 39,2-1 0,-2-1-67,2 1 1,2 0-121,-1-1 1,6 6 50,-1-1 1,-2 7-123,1-1 242,-6 2 0,10-4 0,-5-2 0</inkml:trace>
  <inkml:trace contextRef="#ctx0" brushRef="#br0" timeOffset="119084">7976 12083 6701,'-14'10'239,"-1"0"1,-5-6-223,1 6 1,-3-5-68,3 5 0,-2-7 21,-4 2 0,-1-2-114,6 2 1,-6-3-297,2 3 241,3-4 198,-1 6 0,1-5 0,-2 4 0</inkml:trace>
  <inkml:trace contextRef="#ctx0" brushRef="#br0" timeOffset="119290">7932 11818 6989,'8'0'-193,"-1"2"193,-7 3 0,-7-3 0,-2 2 0,-11 3 0,-5-2 0,3 5 0,-3-5 0,-1 1 0,-8-1 0,3 2 0,-4 2 0,4 4 0,2-4 0</inkml:trace>
  <inkml:trace contextRef="#ctx0" brushRef="#br0" timeOffset="119943">8447 11995 7569,'0'8'-503,"0"-2"475,0-6 54,6 0 0,-4-1 91,3-4 0,-4-3-97,-1-7 1,0 0 82,0 1 1,0-6-87,0 0 1,0-6 69,0 2 1,0-6-49,0-4 0,2 3-7,3-3 1,-3 3-68,2 1 1,-2 1-55,-2 0 1,0 4 83,0 1 0,0 6-67,0-2 0,0 9 75,0 1-179,0 7 129,0-4 17,-6 14 0,-4 6 25,-10 6 0,2 7 6,-6-1 1,-1 3-67,-4 1 0,-1 0 52,1 1 1,1-2-273,4-4 1,-4-3-95,3-6 379,4 0 0,-7-1 0,6 1 0</inkml:trace>
  <inkml:trace contextRef="#ctx0" brushRef="#br0" timeOffset="120274">8697 11907 7114,'-10'4'250,"0"1"1,0 7-118,-5-2-45,1-4 0,-1 7-59,0-3 1,-6 3 84,-3 2 1,1-1-202,-2 1 0,1 0 68,-6 0 1,3-2-248,2-4 1,-3 5 265,4-5 0,-4 11 0,-1 3 0</inkml:trace>
  <inkml:trace contextRef="#ctx0" brushRef="#br0" timeOffset="121943">4713 5630 7569,'-2'25'0,"-2"-1"0,-6 1-708,-10 4 325,-3 0 339,-6 1 1,-2 4 217,-3 0 0,-4 1-85,-6-6 0,0 5-17,0 1 1,5 1-23,-1-2 0,3-1 2,-2 6 1,-9 0-162,4 5 145,-10 0 0,5 8-82,-10 7 0,6 7-256,-6 7 1,2 7 266,8 3 1,21-37-1,2 1 39,1 2 1,1 0 0,0 2 0,2 0-20,0 0 1,0 1 0,2-4-1,-1 0 15,-3-1 1,-1-1 0,-21 31-10,2-9 1,0-6-126,0-3 1,5-6 14,0-4 0,6-9-44,-1 0 1,3-13 37,1 3 1,6-6-136,-1 1 260,14-4 0,-10-5 0,9 1 0,-1-3 0,2-2 0</inkml:trace>
  <inkml:trace contextRef="#ctx0" brushRef="#br0" timeOffset="122308">3890 7703 7569,'6'-22'0,"1"4"0,3-6 0,-2-1-22,-3-4 33,-3-7 1,4-1 154,-6-8 1,-2-5-17,-2-4 1,-6-10-93,-10-4 0,2-16-181,-6-4 1,1-8 129,-2 3 0,9 43 0,0 0-146,1 1 0,0 0 0,-2-4 0,0-2 154,0-1 0,0 0 0,1 1 0,-1 2-109,-2 1 1,-1 1 53,-2-5 1,-2 2 0,-1 10 0,-2 2-189,-2-5 1,-1 1-1,1 3 1,-1 1 227,1 0 0,-1 1 0,-3 0 0,-2 3 0,-34-27 0,4 8 0,3 6 0,3 2 0</inkml:trace>
  <inkml:trace contextRef="#ctx0" brushRef="#br0" timeOffset="145505">780 12742 6521,'8'-8'574,"-2"1"-345,-6 7-24,7 0-80,-5 0 166,4 0-237,1 0 62,-6 0 27,12 0-87,-4 0 1,0 0-20,1 0 0,-5 0 49,5 0-126,0 0 80,4 0 1,-4 0-49,0 0 0,-5 0 100,5 0-101,-1 0 0,6 0 81,0 0-41,0 0 1,-1 0-29,1 0 0,0 0-2,-1 0 1,-1 2 19,-3 3 1,3-4-1,-3 4 0,3-2 15,2 2-15,0-3 1,-1 4 1,1-6 0,0 5 25,-1 0-43,1 7 0,0-9 16,-1 7 1,0-5-33,-5 4 0,4-4 21,-3 5 0,-2-7-6,2 2 1,-5 3-15,5 2 1,-7-2 17,2 2 0,2-5-24,-3 5 0,6-5 25,-5 5-19,7-1 0,-9 6 15,7 0 0,-7-5 8,2-1-14,3 1 0,-5 5 1,7 0 1,-7-6-1,2 1 0,-2-2 3,2 2 0,-3 3-7,3-3 1,-3-2 5,-2 2 1,0-5-10,0 5 17,0 0-1,0 4 28,0 1-31,0-7-9,0 5 11,0-5-61,0 7 55,0 0 0,0-1-23,0 1 1,0-5 11,0 0 1,0 0-5,0 4 0,-5-4 19,0 0-21,0 0 50,5 4-43,0 1 54,0 0-45,-7-1 1,6 1 8,-4 0 0,3-5-4,2-1 1,0 1-16,-6 5 12,4 0 1,-6-1-2,3 1 1,3-5-1,-3 0 29,4-1 1,-1 4-24,-3-3 26,4 3-19,-6-5 0,7 2 19,0 0 0,0-7-8,0 10-24,0-11 1,0 6 19,0-3-35,0-3 1,0 6 29,0-3-43,0-4 22,0 6 0,7 0 1,-6-4-7,4 7 11,-3-7-3,-2 3 1,6 1 0,-2-5 99,5 2-94,-5-2 1,4-2 48,-3 0 1,-2 0 25,7 0-34,-7 0 1,5 0 6,-3 0 0,-3 0-59,4 0 5,-19 7-3,10-6 3,-17 12 1,17-6-1,-7 3 1,7 3 1,-2-3 1,-1-2-2,1 1 1,0 1 4,5 5 1,0 0-6,0-1 1,0-4 43,0 0 0,-5 0-35,0 4-9,0 1 1,5 0 6,0 0 1,0-1-19,0 1 0,0 0 12,0-1 1,0-4-3,0 0 0,-2 0 0,-2 4 0,2-4 2,-3 0-5,3 0 0,2 5 3,0-1 1,0 1 2,0 0 0,-5-6-1,1 1 0,-3 0 47,2 5 1,2-1 3,-7 1 0,7 0 6,-2 0 1,-3-6 28,-2 1 1,2-2-59,-2 2 1,0 3 14,-5-3 0,1-2-4,-1 2 1,-1-5 63,-4 5 1,2-2-55,-6 2 0,4 3 81,-4-4 0,4-2-66,-5-2 1,6-3-4,-6-2 0,7 0-118,-1 0 0,-2 0 117,1 0 0,0 0-111,6 0 0,-1-7 53,0-3 1,5 2-87,1-2 1,1 5 85,-2-4 1,-2 4-233,7-5 1,-1 5-136,1-5 0,3 5-160,-3-5 0,-1 1 525,1-6 0,-6 0 0,2 1 0</inkml:trace>
  <inkml:trace contextRef="#ctx0" brushRef="#br0" timeOffset="170480">1412 10228 6539,'8'0'112,"-1"0"-79,-1 0 18,2-6-44,7 4 1,0-9 26,-1 6 1,8-5-29,2 5 1,-1-5 16,1 5 1,1-1-13,4 1 1,1 2-7,-1-7 1,-1 5 0,-4-5 0,3 7-7,-8-2 0,1-2-5,-6 2 1,1-1-1,0 1 0,-5 3 15,-1-2 0,-4 2-58,5 2 44,-7 0-55,4 0 1,-7 6 0,0 4 0,-7 3-10,-2 2 0,0-5 20,0 0 0,4-1-8,-5 6 0,7 0 22,-2-1 1,3-4-45,2 0 78,0-7-40,0 4 1,7-7 117,2 0 0,9-7-61,2-2 1,1-9 85,-1-2 1,-4-1-13,4 1 1,1 2-44,-1-6 0,-1 6 88,-4-2 1,0 2-95,-1-1 0,-1 2 54,-3-2 1,2 7-41,-8 2 0,3 2 70,-2-2-95,-3-3 0,4 10 1,-6-7 0,-6 7-46,-4-2 0,-3 4 58,-2 1 0,0 0-103,1 0 1,-6 0 87,0 0 0,-1 0-115,2 0 0,1 0 57,-7 0 0,7-2-204,-1-3 0,2 2-95,3-7 329,-1 0 0,0-5 0,0 1 0</inkml:trace>
  <inkml:trace contextRef="#ctx0" brushRef="#br0" timeOffset="172170">1809 9861 6164,'-8'0'208,"-6"0"-176,5 0 0,-4 1-1,-2 4 1,0-1 3,1 5 1,-3-5-30,-2 0 0,2 3-9,-2-2 1,1 0-7,-2-5 0,4 5-7,-4 0 0,4 0-12,1-5 1,5 0-248,1 0 176,-1 0 99,-5 0 0,0 6 0,1 2 0</inkml:trace>
  <inkml:trace contextRef="#ctx0" brushRef="#br0" timeOffset="173755">2088 9890 7162,'0'8'-1104,"0"-1"1561,0-7-429,-7-7 1,4 6 59,-7-4-20,7 3-29,-10-4 0,10 4-6,-7-3 0,5 3 0,-5 2 0,5-1-13,-4-4 1,4 3 10,-5-3 0,5 2-14,-5-2 0,5 4 15,-4-4 1,4 1-11,-5-1 5,0 4-4,-5-6-22,7 7 1,-5-5-1,3 1-32,-3-1 0,3 0 57,1 0-23,5-7 0,-9 11 0,3-4 4,4-3 0,-2 4-31,3-5 1,2 5 27,-7-1 3,7-3-38,-4 7 24,0-6 5,-1 7 1,-1-5-11,-1 0 1,5 0 10,-5 5-20,7 0 0,-9-1 18,7-4 0,-1 3-41,1-3 30,3 4-48,-11 1 34,12 0 0,-8 0-35,5 0-36,2-7 79,-5 6-11,1-6-137,4 7-41,-4 0 61,-1-7 0,6 4 72,-4-7 8,-4 7 68,8-3 0,-6-1 0,7-1 0</inkml:trace>
  <inkml:trace contextRef="#ctx0" brushRef="#br0" timeOffset="181136">1823 13888 7569,'0'15'-439,"0"0"1,0-6-1,0 1 444,0 2 1,5-4 35,0 2 1,2-5 24,-2 4-38,3 1 0,7 3-2,-1-3 1,1 1 5,0-6 1,1 5 4,4-5 1,-2 5 9,6-5 0,-1 6-12,1-1 1,9-2 1,-4 2 1,11-2-6,-1 2 0,7 1-2,7-6 1,3 5 2,13-5 0,-2 5-4,1-5 1,4 1-190,-3-1 1,9-3 190,5 3 1,15-4 2,-47-1 1,1 0 0,1 0 0,0 0-186,-1 0 0,-1 0 0,1 0 1,1 0 171,1 0 0,0 0 0,-1 0 0,1 0-6,0 0 0,0 0 0,0 0 0,-2 0 13,41 0 0,2 0-5,-2 0 1,-1 0-2,6 0 1,-48 0 0,1 0-7,0 0 1,1 0 0,2 0 0,0 0-1,-3 0 1,1 0 0,4 0 0,2 0-14,3 1 0,0-2 1,0-1-1,-1-2 10,-3-1 1,-1 0 0,3-1 0,1-1-1,1-1 0,1 1 1,-1 2-1,0 0 6,3 0 0,-1 1 0,-2-1 0,-2 0-1,-5-2 1,-1-1-1,6 1 1,0-1 4,5 1 0,-1 0 0,-3-1 1,-2-1-2,-1 0 0,-1-1 0,-1 2 0,1-1-2,-3 0 1,2-1 0,4-1 0,1 1-2,-1 0 0,-1 0 0,1-3 0,-2 0-28,0 1 1,-1-1-1,3 0 1,1-1 24,4-1 1,0 0 0,3-2 0,1-2-248,1 0 0,-1-1 0,-3-1 0,-1 0 234,0-1 0,0-1 1,0-1-1,1-1-234,6 1 1,0-1-1,-6 0 1,-3 0 219,-2 1 1,-2-1 0,-2-1 0,-1 0 11,4-3 1,0-1-1,-4 0 1,1 1 3,0-1 0,0 1 1,-1 2-1,-2 0-55,-6 0 1,-1 0-1,5 1 1,0-1 74,0-3 1,0 1 0,3-1 0,0-1-21,3 0 0,-1-1 0,-3 0 0,-2 0 14,-1-4 1,-2-2-1,-1 3 1,0-1-18,1-6 0,2 0 0,1 1 1,0 1-50,3-2 1,0 0-1,-3 2 1,-2 0 46,-5 4 0,0-1 1,1-4-1,0-2 7,-1-3 1,0-1-1,3 2 1,1 1-29,3-6 0,1 2 1,-3 2-1,0 2 24,-5 2 0,0 0 1,-1-1-1,-1 0-12,-7 1 0,-2 1 0,0-2 0,0 1 68,-1 0 1,-1 0 0,2 0-1,0 1-65,30-32 1,1 2-1,-5 13 0,-7-1 1,-3 0 1,-5-1 385,-5-4 1,-3 7-386,-6-7 1,-1 8 2,1-2 0,-6 0-4,1 9 0,-1-4 206,5 4 0,-4 1-213,-1 9 0,-6 1 400,2 4 0,-2 3-406,2-3 0,-4 4 301,4 6 1,-4-4-287,-1 4 0,-1 1 68,1-2 1,0 6-44,-1-6 1,1 7-35,0-1 1,-1 1 20,1-2 0,-5 4-11,0-4 1,-5 9 30,4 1 2,-5 7 4,9-4 35,-12 7-57,13 0-18,-13 0 24,12 0-40,-11 0 0,6 0 36,-3 0-67,-3 0 48,4 0-4,1 0 39,-6 0 77,6 0-87,-1 0-18,-4 0 11,4 0-16,-6 7 0,2-6 10,3 4-27,-3-3-8,4-2 0,-6 6 6,0 3 9,0 5 1,0 1-1,0 0 0,0-1-1,0 1 1,0 0-14,0-1 0,0-4 16,0 0 1,0 5-33,0 4 1,0 7 25,0-1 1,-1-2 14,-4 1 1,3 1 1,-3 4 0,3-1 0,2-4 0,0-1 15,0-3 0,0-9-31,0 4-53,0-10 0,0 0 62,0-10 0,0-5 4,0-9 1,7-6-9,3-9 0,3-5 88,2-10 1,-1 1-45,1-6 0,0 5 7,-1-5 1,3 7 61,2-2 1,-2 5-85,2 5 0,-2-2 88,-3 7 1,-4-1-67,0 6 0,-5 0-8,5-1 1,-7 7 12,2 4 0,-4 2-50,-1 3 1,-1 4 12,-4 0 0,-3 7-4,-7-2 1,0 3 22,1 2 1,-1 0 9,0 0-24,0 0 1,1-1 4,-1-4 0,0 3-28,1-3 0,-1 4 31,0 1 0,1 0-28,-1 0 0,0 0 4,0 0 1,1 0-6,-1 0 0,0 6-33,1 4 0,-3 3 41,-2 2 1,2-1-242,-2 1 1,-2-5 69,1 0 1,-5-2-642,6 2 811,-7-4 0,3-6 0,-7 0 0</inkml:trace>
  <inkml:trace contextRef="#ctx0" brushRef="#br0" timeOffset="204241">19139 4745 6188,'8'15'341,"-1"0"-309,-7-7 1,1 0 91,4-3-62,-3-3 1,4 6-32,-6-3 83,0-4 26,0 6 0,0-20-11,0-7-60,0 1-24,7-9 1,-4-1 14,7-11 1,-2-2 29,2-2 0,3-7 5,-3-3 1,3-3 2,2-2 0,-1 0-21,1 1 1,0-4-60,-1 3 1,6-8 51,0 8 1,-3-3-99,-7 3 1,3 7 54,-3 3 0,-2 10-185,2 4 1,-7 11-302,2 4 171,-3 4 1,-4 9 34,-3 7 0,-4 14-118,-11 10 371,4-3 0,-6 7 0,8-5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C70F82-EB6C-442F-BD1C-2DB38DD87F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591EBD1A-BF69-4B89-BC3D-CA7597F414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B779280-8851-42FD-BD1F-D92C880FF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03F1-CDAB-40C1-9C25-281F13B75956}" type="datetimeFigureOut">
              <a:rPr lang="en-US" smtClean="0"/>
              <a:t>5/8/19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CCF1F0C-72D0-4DF0-BAEB-1D7EC5106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CBE0D38-B44A-431F-A399-6B5F06492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A8AE5-5ABF-4CAE-8B3C-FF9550FF458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876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912583-104B-4811-A3A0-9C4D4D06D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D5E14611-FBE0-4A01-9980-F6209EC7B3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DEB2FBA-43F2-44F7-9F3A-60CC33B8B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03F1-CDAB-40C1-9C25-281F13B75956}" type="datetimeFigureOut">
              <a:rPr lang="en-US" smtClean="0"/>
              <a:t>5/8/19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5DD1268-EBEF-498D-9BE7-20ADB45BD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0391F1F-97F7-42A5-91CB-68A2162DD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A8AE5-5ABF-4CAE-8B3C-FF9550FF458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870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911B95FD-A302-4A85-B5A6-5C1A7AF4EA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4042C721-7C80-4EEE-9C82-06F843B5D6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0CE479F-BB94-418D-96E3-F6ECE5A77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03F1-CDAB-40C1-9C25-281F13B75956}" type="datetimeFigureOut">
              <a:rPr lang="en-US" smtClean="0"/>
              <a:t>5/8/19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A8DAB36-6F09-4E0C-8DFE-1DF7A5DD4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B1CD1F9-E738-4F52-A93C-8BF533905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A8AE5-5ABF-4CAE-8B3C-FF9550FF458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876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E29707-7149-49FA-BEA7-76BD12E8E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9109DC8-E6F1-4ED8-A53C-0A892DF2AC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1E56F29-F671-4886-A90C-8E8DDD348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03F1-CDAB-40C1-9C25-281F13B75956}" type="datetimeFigureOut">
              <a:rPr lang="en-US" smtClean="0"/>
              <a:t>5/8/19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98510E1-8064-4A34-B148-CE07C4DB7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2E704C9-4F08-4F0A-9840-E4B25B229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A8AE5-5ABF-4CAE-8B3C-FF9550FF458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217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2200AA-3C73-42AA-83C6-BE23D110A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EC095611-B71D-4CE0-BB4C-5732149F0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01A25BF-C040-4DF8-9B7D-9B81F1AA2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03F1-CDAB-40C1-9C25-281F13B75956}" type="datetimeFigureOut">
              <a:rPr lang="en-US" smtClean="0"/>
              <a:t>5/8/19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C162133-EB15-40C2-A1D0-A5F937864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B7B3660-19D3-4619-8199-4AFFE0E5A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A8AE5-5ABF-4CAE-8B3C-FF9550FF458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905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366BC1-866B-4547-8421-ED47167FC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3D590B5-7A8A-47B2-A126-C33602311B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C1426054-9B35-4632-990E-DBC6989083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A9CA7888-25F4-48D7-A5B3-CF9A0CA1D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03F1-CDAB-40C1-9C25-281F13B75956}" type="datetimeFigureOut">
              <a:rPr lang="en-US" smtClean="0"/>
              <a:t>5/8/19</a:t>
            </a:fld>
            <a:endParaRPr lang="en-US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86973978-4886-498D-8A16-885E4ECA1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E565F287-6D40-462D-B475-B495726B1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A8AE5-5ABF-4CAE-8B3C-FF9550FF458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003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D0A267-FF49-46AE-86D7-714BCFF09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F9950FC-923C-445E-91BA-B1600E3247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5A9D2430-27A8-4A50-A225-AA8B68058A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13FFC908-6D8D-4946-A1D6-40B9313E1F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F11C732A-0163-4179-A642-4CBE7FC8F3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1D9002C5-F353-4002-AF05-476BCAE90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03F1-CDAB-40C1-9C25-281F13B75956}" type="datetimeFigureOut">
              <a:rPr lang="en-US" smtClean="0"/>
              <a:t>5/8/19</a:t>
            </a:fld>
            <a:endParaRPr lang="en-US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5CD87BEB-5FCA-417D-9568-C4BB9C139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A5E8E8EB-0989-4D6F-A6FE-023089016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A8AE5-5ABF-4CAE-8B3C-FF9550FF458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438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D0F8D1-8D56-486C-B144-622864796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7EF5F624-63F5-46B2-9CFC-4DCCF3D5F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03F1-CDAB-40C1-9C25-281F13B75956}" type="datetimeFigureOut">
              <a:rPr lang="en-US" smtClean="0"/>
              <a:t>5/8/19</a:t>
            </a:fld>
            <a:endParaRPr lang="en-US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2917C77A-222F-41C1-A1DC-D1AFE0291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954E6087-DC15-4F6D-9921-1ACD457D8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A8AE5-5ABF-4CAE-8B3C-FF9550FF458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140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CCC3D862-F33F-4BE6-BCD0-36C56961F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03F1-CDAB-40C1-9C25-281F13B75956}" type="datetimeFigureOut">
              <a:rPr lang="en-US" smtClean="0"/>
              <a:t>5/8/19</a:t>
            </a:fld>
            <a:endParaRPr lang="en-US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CFEF2226-A6C8-47AD-9388-7F57DFC7B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5C4E26E-EDE1-47B1-9988-CC4799953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A8AE5-5ABF-4CAE-8B3C-FF9550FF458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582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795ECA-0555-4454-B684-CB1B953E6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1627564-7912-436B-9A09-69662EBBCC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0C2930D2-D38B-4CCF-BA78-1EC0032093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4DFC7555-4205-4BED-9E9F-64BB2D731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03F1-CDAB-40C1-9C25-281F13B75956}" type="datetimeFigureOut">
              <a:rPr lang="en-US" smtClean="0"/>
              <a:t>5/8/19</a:t>
            </a:fld>
            <a:endParaRPr lang="en-US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F9A43D40-D5AC-4783-A28F-D1050040C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C6E8F54E-C68A-4FB8-B7B3-4092A3E4E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A8AE5-5ABF-4CAE-8B3C-FF9550FF458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479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6C8E2B-7D4E-4FE0-BB9F-6F985A624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21CFD22F-08F7-4D9D-BBA5-1D2C9D081A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8261CF0E-40E0-45EA-A456-0CA99BB52A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59497D64-6CBC-4BD3-B184-BAFD55810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03F1-CDAB-40C1-9C25-281F13B75956}" type="datetimeFigureOut">
              <a:rPr lang="en-US" smtClean="0"/>
              <a:t>5/8/19</a:t>
            </a:fld>
            <a:endParaRPr lang="en-US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30D2DB5E-2F75-497E-A135-75FCD93D6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AE011329-8BA3-468F-A3D7-1AB5D9109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A8AE5-5ABF-4CAE-8B3C-FF9550FF458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491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F518F4CF-0D6E-4F8E-B141-D236D9966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1BF333D9-27D8-427B-ABBE-D40A9DAE1E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2C91420-188E-400A-9973-88B048351D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9103F1-CDAB-40C1-9C25-281F13B75956}" type="datetimeFigureOut">
              <a:rPr lang="en-US" smtClean="0"/>
              <a:t>5/8/19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2A95447-4889-4C88-BF13-C83FC6300F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422869D-5896-4D24-B6F4-FB16239A75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CA8AE5-5ABF-4CAE-8B3C-FF9550FF458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420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customXml" Target="../ink/ink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0.png"/><Relationship Id="rId3" Type="http://schemas.openxmlformats.org/officeDocument/2006/relationships/customXml" Target="../ink/ink84.xml"/><Relationship Id="rId7" Type="http://schemas.openxmlformats.org/officeDocument/2006/relationships/customXml" Target="../ink/ink86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0.png"/><Relationship Id="rId5" Type="http://schemas.openxmlformats.org/officeDocument/2006/relationships/customXml" Target="../ink/ink85.xml"/><Relationship Id="rId4" Type="http://schemas.openxmlformats.org/officeDocument/2006/relationships/image" Target="../media/image62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customXml" Target="../ink/ink87.xml"/><Relationship Id="rId7" Type="http://schemas.openxmlformats.org/officeDocument/2006/relationships/customXml" Target="../ink/ink89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0.png"/><Relationship Id="rId5" Type="http://schemas.openxmlformats.org/officeDocument/2006/relationships/customXml" Target="../ink/ink88.xml"/><Relationship Id="rId4" Type="http://schemas.openxmlformats.org/officeDocument/2006/relationships/image" Target="../media/image66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13" Type="http://schemas.openxmlformats.org/officeDocument/2006/relationships/customXml" Target="../ink/ink95.xml"/><Relationship Id="rId18" Type="http://schemas.openxmlformats.org/officeDocument/2006/relationships/image" Target="../media/image77.png"/><Relationship Id="rId3" Type="http://schemas.openxmlformats.org/officeDocument/2006/relationships/customXml" Target="../ink/ink90.xml"/><Relationship Id="rId21" Type="http://schemas.openxmlformats.org/officeDocument/2006/relationships/customXml" Target="../ink/ink99.xml"/><Relationship Id="rId7" Type="http://schemas.openxmlformats.org/officeDocument/2006/relationships/customXml" Target="../ink/ink92.xml"/><Relationship Id="rId12" Type="http://schemas.openxmlformats.org/officeDocument/2006/relationships/image" Target="../media/image74.png"/><Relationship Id="rId17" Type="http://schemas.openxmlformats.org/officeDocument/2006/relationships/customXml" Target="../ink/ink97.xml"/><Relationship Id="rId2" Type="http://schemas.openxmlformats.org/officeDocument/2006/relationships/image" Target="../media/image20.png"/><Relationship Id="rId16" Type="http://schemas.openxmlformats.org/officeDocument/2006/relationships/image" Target="../media/image76.png"/><Relationship Id="rId20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11" Type="http://schemas.openxmlformats.org/officeDocument/2006/relationships/customXml" Target="../ink/ink94.xml"/><Relationship Id="rId5" Type="http://schemas.openxmlformats.org/officeDocument/2006/relationships/customXml" Target="../ink/ink91.xml"/><Relationship Id="rId15" Type="http://schemas.openxmlformats.org/officeDocument/2006/relationships/customXml" Target="../ink/ink96.xml"/><Relationship Id="rId10" Type="http://schemas.openxmlformats.org/officeDocument/2006/relationships/image" Target="../media/image73.png"/><Relationship Id="rId19" Type="http://schemas.openxmlformats.org/officeDocument/2006/relationships/customXml" Target="../ink/ink98.xml"/><Relationship Id="rId4" Type="http://schemas.openxmlformats.org/officeDocument/2006/relationships/image" Target="../media/image70.png"/><Relationship Id="rId9" Type="http://schemas.openxmlformats.org/officeDocument/2006/relationships/customXml" Target="../ink/ink93.xml"/><Relationship Id="rId14" Type="http://schemas.openxmlformats.org/officeDocument/2006/relationships/image" Target="../media/image75.png"/><Relationship Id="rId22" Type="http://schemas.openxmlformats.org/officeDocument/2006/relationships/image" Target="../media/image7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13" Type="http://schemas.openxmlformats.org/officeDocument/2006/relationships/customXml" Target="../ink/ink105.xml"/><Relationship Id="rId18" Type="http://schemas.openxmlformats.org/officeDocument/2006/relationships/image" Target="../media/image88.png"/><Relationship Id="rId26" Type="http://schemas.openxmlformats.org/officeDocument/2006/relationships/image" Target="../media/image92.png"/><Relationship Id="rId3" Type="http://schemas.openxmlformats.org/officeDocument/2006/relationships/customXml" Target="../ink/ink100.xml"/><Relationship Id="rId21" Type="http://schemas.openxmlformats.org/officeDocument/2006/relationships/customXml" Target="../ink/ink109.xml"/><Relationship Id="rId7" Type="http://schemas.openxmlformats.org/officeDocument/2006/relationships/customXml" Target="../ink/ink102.xml"/><Relationship Id="rId12" Type="http://schemas.openxmlformats.org/officeDocument/2006/relationships/image" Target="../media/image85.png"/><Relationship Id="rId17" Type="http://schemas.openxmlformats.org/officeDocument/2006/relationships/customXml" Target="../ink/ink107.xml"/><Relationship Id="rId25" Type="http://schemas.openxmlformats.org/officeDocument/2006/relationships/customXml" Target="../ink/ink111.xml"/><Relationship Id="rId2" Type="http://schemas.openxmlformats.org/officeDocument/2006/relationships/image" Target="../media/image21.png"/><Relationship Id="rId16" Type="http://schemas.openxmlformats.org/officeDocument/2006/relationships/image" Target="../media/image87.png"/><Relationship Id="rId20" Type="http://schemas.openxmlformats.org/officeDocument/2006/relationships/image" Target="../media/image8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png"/><Relationship Id="rId11" Type="http://schemas.openxmlformats.org/officeDocument/2006/relationships/customXml" Target="../ink/ink104.xml"/><Relationship Id="rId24" Type="http://schemas.openxmlformats.org/officeDocument/2006/relationships/image" Target="../media/image91.png"/><Relationship Id="rId5" Type="http://schemas.openxmlformats.org/officeDocument/2006/relationships/customXml" Target="../ink/ink101.xml"/><Relationship Id="rId15" Type="http://schemas.openxmlformats.org/officeDocument/2006/relationships/customXml" Target="../ink/ink106.xml"/><Relationship Id="rId23" Type="http://schemas.openxmlformats.org/officeDocument/2006/relationships/customXml" Target="../ink/ink110.xml"/><Relationship Id="rId10" Type="http://schemas.openxmlformats.org/officeDocument/2006/relationships/image" Target="../media/image84.png"/><Relationship Id="rId19" Type="http://schemas.openxmlformats.org/officeDocument/2006/relationships/customXml" Target="../ink/ink108.xml"/><Relationship Id="rId4" Type="http://schemas.openxmlformats.org/officeDocument/2006/relationships/image" Target="../media/image81.png"/><Relationship Id="rId9" Type="http://schemas.openxmlformats.org/officeDocument/2006/relationships/customXml" Target="../ink/ink103.xml"/><Relationship Id="rId14" Type="http://schemas.openxmlformats.org/officeDocument/2006/relationships/image" Target="../media/image86.png"/><Relationship Id="rId22" Type="http://schemas.openxmlformats.org/officeDocument/2006/relationships/image" Target="../media/image9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png"/><Relationship Id="rId13" Type="http://schemas.openxmlformats.org/officeDocument/2006/relationships/customXml" Target="../ink/ink117.xml"/><Relationship Id="rId18" Type="http://schemas.openxmlformats.org/officeDocument/2006/relationships/image" Target="../media/image101.png"/><Relationship Id="rId3" Type="http://schemas.openxmlformats.org/officeDocument/2006/relationships/customXml" Target="../ink/ink112.xml"/><Relationship Id="rId7" Type="http://schemas.openxmlformats.org/officeDocument/2006/relationships/customXml" Target="../ink/ink114.xml"/><Relationship Id="rId12" Type="http://schemas.openxmlformats.org/officeDocument/2006/relationships/image" Target="../media/image98.png"/><Relationship Id="rId17" Type="http://schemas.openxmlformats.org/officeDocument/2006/relationships/customXml" Target="../ink/ink119.xml"/><Relationship Id="rId2" Type="http://schemas.openxmlformats.org/officeDocument/2006/relationships/image" Target="../media/image65.png"/><Relationship Id="rId16" Type="http://schemas.openxmlformats.org/officeDocument/2006/relationships/image" Target="../media/image100.png"/><Relationship Id="rId20" Type="http://schemas.openxmlformats.org/officeDocument/2006/relationships/image" Target="../media/image10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.png"/><Relationship Id="rId11" Type="http://schemas.openxmlformats.org/officeDocument/2006/relationships/customXml" Target="../ink/ink116.xml"/><Relationship Id="rId5" Type="http://schemas.openxmlformats.org/officeDocument/2006/relationships/customXml" Target="../ink/ink113.xml"/><Relationship Id="rId15" Type="http://schemas.openxmlformats.org/officeDocument/2006/relationships/customXml" Target="../ink/ink118.xml"/><Relationship Id="rId10" Type="http://schemas.openxmlformats.org/officeDocument/2006/relationships/image" Target="../media/image97.png"/><Relationship Id="rId19" Type="http://schemas.openxmlformats.org/officeDocument/2006/relationships/customXml" Target="../ink/ink120.xml"/><Relationship Id="rId4" Type="http://schemas.openxmlformats.org/officeDocument/2006/relationships/image" Target="../media/image94.png"/><Relationship Id="rId9" Type="http://schemas.openxmlformats.org/officeDocument/2006/relationships/customXml" Target="../ink/ink115.xml"/><Relationship Id="rId14" Type="http://schemas.openxmlformats.org/officeDocument/2006/relationships/image" Target="../media/image9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png"/><Relationship Id="rId3" Type="http://schemas.openxmlformats.org/officeDocument/2006/relationships/customXml" Target="../ink/ink121.xml"/><Relationship Id="rId7" Type="http://schemas.openxmlformats.org/officeDocument/2006/relationships/customXml" Target="../ink/ink123.xml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5.png"/><Relationship Id="rId5" Type="http://schemas.openxmlformats.org/officeDocument/2006/relationships/customXml" Target="../ink/ink122.xml"/><Relationship Id="rId4" Type="http://schemas.openxmlformats.org/officeDocument/2006/relationships/image" Target="../media/image10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3" Type="http://schemas.openxmlformats.org/officeDocument/2006/relationships/customXml" Target="../ink/ink124.xml"/><Relationship Id="rId7" Type="http://schemas.openxmlformats.org/officeDocument/2006/relationships/customXml" Target="../ink/ink126.xml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9.png"/><Relationship Id="rId5" Type="http://schemas.openxmlformats.org/officeDocument/2006/relationships/customXml" Target="../ink/ink125.xml"/><Relationship Id="rId4" Type="http://schemas.openxmlformats.org/officeDocument/2006/relationships/image" Target="../media/image10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13" Type="http://schemas.openxmlformats.org/officeDocument/2006/relationships/image" Target="../media/image8.png"/><Relationship Id="rId18" Type="http://schemas.openxmlformats.org/officeDocument/2006/relationships/customXml" Target="../ink/ink10.xml"/><Relationship Id="rId3" Type="http://schemas.openxmlformats.org/officeDocument/2006/relationships/image" Target="../media/image5.png"/><Relationship Id="rId7" Type="http://schemas.openxmlformats.org/officeDocument/2006/relationships/image" Target="../media/image511.png"/><Relationship Id="rId12" Type="http://schemas.openxmlformats.org/officeDocument/2006/relationships/customXml" Target="../ink/ink7.xml"/><Relationship Id="rId17" Type="http://schemas.openxmlformats.org/officeDocument/2006/relationships/image" Target="../media/image10.png"/><Relationship Id="rId2" Type="http://schemas.openxmlformats.org/officeDocument/2006/relationships/image" Target="../media/image4.png"/><Relationship Id="rId16" Type="http://schemas.openxmlformats.org/officeDocument/2006/relationships/customXml" Target="../ink/ink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.xml"/><Relationship Id="rId11" Type="http://schemas.openxmlformats.org/officeDocument/2006/relationships/image" Target="../media/image7.png"/><Relationship Id="rId5" Type="http://schemas.openxmlformats.org/officeDocument/2006/relationships/image" Target="../media/image411.png"/><Relationship Id="rId15" Type="http://schemas.openxmlformats.org/officeDocument/2006/relationships/image" Target="../media/image9.png"/><Relationship Id="rId10" Type="http://schemas.openxmlformats.org/officeDocument/2006/relationships/customXml" Target="../ink/ink6.xml"/><Relationship Id="rId19" Type="http://schemas.openxmlformats.org/officeDocument/2006/relationships/image" Target="../media/image11.png"/><Relationship Id="rId4" Type="http://schemas.openxmlformats.org/officeDocument/2006/relationships/customXml" Target="../ink/ink3.xml"/><Relationship Id="rId9" Type="http://schemas.openxmlformats.org/officeDocument/2006/relationships/image" Target="../media/image6.png"/><Relationship Id="rId14" Type="http://schemas.openxmlformats.org/officeDocument/2006/relationships/customXml" Target="../ink/ink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customXml" Target="../ink/ink12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33.xml"/><Relationship Id="rId18" Type="http://schemas.openxmlformats.org/officeDocument/2006/relationships/image" Target="../media/image121.png"/><Relationship Id="rId26" Type="http://schemas.openxmlformats.org/officeDocument/2006/relationships/image" Target="../media/image125.png"/><Relationship Id="rId39" Type="http://schemas.openxmlformats.org/officeDocument/2006/relationships/customXml" Target="../ink/ink146.xml"/><Relationship Id="rId21" Type="http://schemas.openxmlformats.org/officeDocument/2006/relationships/customXml" Target="../ink/ink137.xml"/><Relationship Id="rId34" Type="http://schemas.openxmlformats.org/officeDocument/2006/relationships/image" Target="../media/image129.png"/><Relationship Id="rId42" Type="http://schemas.openxmlformats.org/officeDocument/2006/relationships/image" Target="../media/image133.png"/><Relationship Id="rId47" Type="http://schemas.openxmlformats.org/officeDocument/2006/relationships/customXml" Target="../ink/ink150.xml"/><Relationship Id="rId50" Type="http://schemas.openxmlformats.org/officeDocument/2006/relationships/image" Target="../media/image137.png"/><Relationship Id="rId55" Type="http://schemas.openxmlformats.org/officeDocument/2006/relationships/customXml" Target="../ink/ink154.xml"/><Relationship Id="rId7" Type="http://schemas.openxmlformats.org/officeDocument/2006/relationships/customXml" Target="../ink/ink130.xml"/><Relationship Id="rId2" Type="http://schemas.openxmlformats.org/officeDocument/2006/relationships/image" Target="../media/image80.png"/><Relationship Id="rId16" Type="http://schemas.openxmlformats.org/officeDocument/2006/relationships/image" Target="../media/image120.png"/><Relationship Id="rId29" Type="http://schemas.openxmlformats.org/officeDocument/2006/relationships/customXml" Target="../ink/ink141.xml"/><Relationship Id="rId11" Type="http://schemas.openxmlformats.org/officeDocument/2006/relationships/customXml" Target="../ink/ink132.xml"/><Relationship Id="rId24" Type="http://schemas.openxmlformats.org/officeDocument/2006/relationships/image" Target="../media/image124.png"/><Relationship Id="rId32" Type="http://schemas.openxmlformats.org/officeDocument/2006/relationships/image" Target="../media/image128.png"/><Relationship Id="rId37" Type="http://schemas.openxmlformats.org/officeDocument/2006/relationships/customXml" Target="../ink/ink145.xml"/><Relationship Id="rId40" Type="http://schemas.openxmlformats.org/officeDocument/2006/relationships/image" Target="../media/image132.png"/><Relationship Id="rId45" Type="http://schemas.openxmlformats.org/officeDocument/2006/relationships/customXml" Target="../ink/ink149.xml"/><Relationship Id="rId53" Type="http://schemas.openxmlformats.org/officeDocument/2006/relationships/customXml" Target="../ink/ink153.xml"/><Relationship Id="rId58" Type="http://schemas.openxmlformats.org/officeDocument/2006/relationships/image" Target="../media/image141.png"/><Relationship Id="rId5" Type="http://schemas.openxmlformats.org/officeDocument/2006/relationships/customXml" Target="../ink/ink129.xml"/><Relationship Id="rId19" Type="http://schemas.openxmlformats.org/officeDocument/2006/relationships/customXml" Target="../ink/ink136.xml"/><Relationship Id="rId4" Type="http://schemas.openxmlformats.org/officeDocument/2006/relationships/image" Target="../media/image114.png"/><Relationship Id="rId9" Type="http://schemas.openxmlformats.org/officeDocument/2006/relationships/customXml" Target="../ink/ink131.xml"/><Relationship Id="rId14" Type="http://schemas.openxmlformats.org/officeDocument/2006/relationships/image" Target="../media/image119.png"/><Relationship Id="rId22" Type="http://schemas.openxmlformats.org/officeDocument/2006/relationships/image" Target="../media/image123.png"/><Relationship Id="rId27" Type="http://schemas.openxmlformats.org/officeDocument/2006/relationships/customXml" Target="../ink/ink140.xml"/><Relationship Id="rId30" Type="http://schemas.openxmlformats.org/officeDocument/2006/relationships/image" Target="../media/image127.png"/><Relationship Id="rId35" Type="http://schemas.openxmlformats.org/officeDocument/2006/relationships/customXml" Target="../ink/ink144.xml"/><Relationship Id="rId43" Type="http://schemas.openxmlformats.org/officeDocument/2006/relationships/customXml" Target="../ink/ink148.xml"/><Relationship Id="rId48" Type="http://schemas.openxmlformats.org/officeDocument/2006/relationships/image" Target="../media/image136.png"/><Relationship Id="rId56" Type="http://schemas.openxmlformats.org/officeDocument/2006/relationships/image" Target="../media/image140.png"/><Relationship Id="rId8" Type="http://schemas.openxmlformats.org/officeDocument/2006/relationships/image" Target="../media/image116.png"/><Relationship Id="rId51" Type="http://schemas.openxmlformats.org/officeDocument/2006/relationships/customXml" Target="../ink/ink152.xml"/><Relationship Id="rId3" Type="http://schemas.openxmlformats.org/officeDocument/2006/relationships/customXml" Target="../ink/ink128.xml"/><Relationship Id="rId12" Type="http://schemas.openxmlformats.org/officeDocument/2006/relationships/image" Target="../media/image118.png"/><Relationship Id="rId17" Type="http://schemas.openxmlformats.org/officeDocument/2006/relationships/customXml" Target="../ink/ink135.xml"/><Relationship Id="rId25" Type="http://schemas.openxmlformats.org/officeDocument/2006/relationships/customXml" Target="../ink/ink139.xml"/><Relationship Id="rId33" Type="http://schemas.openxmlformats.org/officeDocument/2006/relationships/customXml" Target="../ink/ink143.xml"/><Relationship Id="rId38" Type="http://schemas.openxmlformats.org/officeDocument/2006/relationships/image" Target="../media/image131.png"/><Relationship Id="rId46" Type="http://schemas.openxmlformats.org/officeDocument/2006/relationships/image" Target="../media/image135.png"/><Relationship Id="rId59" Type="http://schemas.openxmlformats.org/officeDocument/2006/relationships/customXml" Target="../ink/ink156.xml"/><Relationship Id="rId20" Type="http://schemas.openxmlformats.org/officeDocument/2006/relationships/image" Target="../media/image122.png"/><Relationship Id="rId41" Type="http://schemas.openxmlformats.org/officeDocument/2006/relationships/customXml" Target="../ink/ink147.xml"/><Relationship Id="rId54" Type="http://schemas.openxmlformats.org/officeDocument/2006/relationships/image" Target="../media/image1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5.png"/><Relationship Id="rId15" Type="http://schemas.openxmlformats.org/officeDocument/2006/relationships/customXml" Target="../ink/ink134.xml"/><Relationship Id="rId23" Type="http://schemas.openxmlformats.org/officeDocument/2006/relationships/customXml" Target="../ink/ink138.xml"/><Relationship Id="rId28" Type="http://schemas.openxmlformats.org/officeDocument/2006/relationships/image" Target="../media/image126.png"/><Relationship Id="rId36" Type="http://schemas.openxmlformats.org/officeDocument/2006/relationships/image" Target="../media/image130.png"/><Relationship Id="rId49" Type="http://schemas.openxmlformats.org/officeDocument/2006/relationships/customXml" Target="../ink/ink151.xml"/><Relationship Id="rId57" Type="http://schemas.openxmlformats.org/officeDocument/2006/relationships/customXml" Target="../ink/ink155.xml"/><Relationship Id="rId10" Type="http://schemas.openxmlformats.org/officeDocument/2006/relationships/image" Target="../media/image117.png"/><Relationship Id="rId31" Type="http://schemas.openxmlformats.org/officeDocument/2006/relationships/customXml" Target="../ink/ink142.xml"/><Relationship Id="rId44" Type="http://schemas.openxmlformats.org/officeDocument/2006/relationships/image" Target="../media/image134.png"/><Relationship Id="rId52" Type="http://schemas.openxmlformats.org/officeDocument/2006/relationships/image" Target="../media/image138.png"/><Relationship Id="rId60" Type="http://schemas.openxmlformats.org/officeDocument/2006/relationships/image" Target="../media/image14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62.xml"/><Relationship Id="rId18" Type="http://schemas.openxmlformats.org/officeDocument/2006/relationships/image" Target="../media/image152.png"/><Relationship Id="rId26" Type="http://schemas.openxmlformats.org/officeDocument/2006/relationships/image" Target="../media/image156.png"/><Relationship Id="rId3" Type="http://schemas.openxmlformats.org/officeDocument/2006/relationships/customXml" Target="../ink/ink157.xml"/><Relationship Id="rId21" Type="http://schemas.openxmlformats.org/officeDocument/2006/relationships/customXml" Target="../ink/ink166.xml"/><Relationship Id="rId34" Type="http://schemas.openxmlformats.org/officeDocument/2006/relationships/image" Target="../media/image160.png"/><Relationship Id="rId7" Type="http://schemas.openxmlformats.org/officeDocument/2006/relationships/customXml" Target="../ink/ink159.xml"/><Relationship Id="rId12" Type="http://schemas.openxmlformats.org/officeDocument/2006/relationships/image" Target="../media/image149.png"/><Relationship Id="rId17" Type="http://schemas.openxmlformats.org/officeDocument/2006/relationships/customXml" Target="../ink/ink164.xml"/><Relationship Id="rId25" Type="http://schemas.openxmlformats.org/officeDocument/2006/relationships/customXml" Target="../ink/ink168.xml"/><Relationship Id="rId33" Type="http://schemas.openxmlformats.org/officeDocument/2006/relationships/customXml" Target="../ink/ink172.xml"/><Relationship Id="rId2" Type="http://schemas.openxmlformats.org/officeDocument/2006/relationships/image" Target="../media/image103.png"/><Relationship Id="rId16" Type="http://schemas.openxmlformats.org/officeDocument/2006/relationships/image" Target="../media/image151.png"/><Relationship Id="rId20" Type="http://schemas.openxmlformats.org/officeDocument/2006/relationships/image" Target="../media/image153.png"/><Relationship Id="rId29" Type="http://schemas.openxmlformats.org/officeDocument/2006/relationships/customXml" Target="../ink/ink17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6.png"/><Relationship Id="rId11" Type="http://schemas.openxmlformats.org/officeDocument/2006/relationships/customXml" Target="../ink/ink161.xml"/><Relationship Id="rId24" Type="http://schemas.openxmlformats.org/officeDocument/2006/relationships/image" Target="../media/image155.png"/><Relationship Id="rId32" Type="http://schemas.openxmlformats.org/officeDocument/2006/relationships/image" Target="../media/image159.png"/><Relationship Id="rId5" Type="http://schemas.openxmlformats.org/officeDocument/2006/relationships/customXml" Target="../ink/ink158.xml"/><Relationship Id="rId15" Type="http://schemas.openxmlformats.org/officeDocument/2006/relationships/customXml" Target="../ink/ink163.xml"/><Relationship Id="rId23" Type="http://schemas.openxmlformats.org/officeDocument/2006/relationships/customXml" Target="../ink/ink167.xml"/><Relationship Id="rId28" Type="http://schemas.openxmlformats.org/officeDocument/2006/relationships/image" Target="../media/image157.png"/><Relationship Id="rId10" Type="http://schemas.openxmlformats.org/officeDocument/2006/relationships/image" Target="../media/image148.png"/><Relationship Id="rId19" Type="http://schemas.openxmlformats.org/officeDocument/2006/relationships/customXml" Target="../ink/ink165.xml"/><Relationship Id="rId31" Type="http://schemas.openxmlformats.org/officeDocument/2006/relationships/customXml" Target="../ink/ink171.xml"/><Relationship Id="rId4" Type="http://schemas.openxmlformats.org/officeDocument/2006/relationships/image" Target="../media/image145.png"/><Relationship Id="rId9" Type="http://schemas.openxmlformats.org/officeDocument/2006/relationships/customXml" Target="../ink/ink160.xml"/><Relationship Id="rId14" Type="http://schemas.openxmlformats.org/officeDocument/2006/relationships/image" Target="../media/image150.png"/><Relationship Id="rId22" Type="http://schemas.openxmlformats.org/officeDocument/2006/relationships/image" Target="../media/image154.png"/><Relationship Id="rId27" Type="http://schemas.openxmlformats.org/officeDocument/2006/relationships/customXml" Target="../ink/ink169.xml"/><Relationship Id="rId30" Type="http://schemas.openxmlformats.org/officeDocument/2006/relationships/image" Target="../media/image158.png"/><Relationship Id="rId8" Type="http://schemas.openxmlformats.org/officeDocument/2006/relationships/image" Target="../media/image14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73.xml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13.xml"/><Relationship Id="rId13" Type="http://schemas.openxmlformats.org/officeDocument/2006/relationships/image" Target="../media/image710.png"/><Relationship Id="rId18" Type="http://schemas.openxmlformats.org/officeDocument/2006/relationships/customXml" Target="../ink/ink18.xml"/><Relationship Id="rId3" Type="http://schemas.openxmlformats.org/officeDocument/2006/relationships/image" Target="../media/image13.png"/><Relationship Id="rId7" Type="http://schemas.openxmlformats.org/officeDocument/2006/relationships/image" Target="../media/image410.png"/><Relationship Id="rId12" Type="http://schemas.openxmlformats.org/officeDocument/2006/relationships/customXml" Target="../ink/ink15.xml"/><Relationship Id="rId17" Type="http://schemas.openxmlformats.org/officeDocument/2006/relationships/image" Target="../media/image910.png"/><Relationship Id="rId2" Type="http://schemas.openxmlformats.org/officeDocument/2006/relationships/image" Target="../media/image12.png"/><Relationship Id="rId16" Type="http://schemas.openxmlformats.org/officeDocument/2006/relationships/customXml" Target="../ink/ink1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2.xml"/><Relationship Id="rId11" Type="http://schemas.openxmlformats.org/officeDocument/2006/relationships/image" Target="../media/image610.png"/><Relationship Id="rId5" Type="http://schemas.openxmlformats.org/officeDocument/2006/relationships/image" Target="../media/image310.png"/><Relationship Id="rId15" Type="http://schemas.openxmlformats.org/officeDocument/2006/relationships/image" Target="../media/image810.png"/><Relationship Id="rId10" Type="http://schemas.openxmlformats.org/officeDocument/2006/relationships/customXml" Target="../ink/ink14.xml"/><Relationship Id="rId19" Type="http://schemas.openxmlformats.org/officeDocument/2006/relationships/image" Target="../media/image1010.png"/><Relationship Id="rId4" Type="http://schemas.openxmlformats.org/officeDocument/2006/relationships/customXml" Target="../ink/ink11.xml"/><Relationship Id="rId9" Type="http://schemas.openxmlformats.org/officeDocument/2006/relationships/image" Target="../media/image510.png"/><Relationship Id="rId14" Type="http://schemas.openxmlformats.org/officeDocument/2006/relationships/customXml" Target="../ink/ink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91.png"/><Relationship Id="rId18" Type="http://schemas.openxmlformats.org/officeDocument/2006/relationships/customXml" Target="../ink/ink27.xml"/><Relationship Id="rId26" Type="http://schemas.openxmlformats.org/officeDocument/2006/relationships/customXml" Target="../ink/ink31.xml"/><Relationship Id="rId39" Type="http://schemas.openxmlformats.org/officeDocument/2006/relationships/image" Target="../media/image34.png"/><Relationship Id="rId21" Type="http://schemas.openxmlformats.org/officeDocument/2006/relationships/image" Target="../media/image25.png"/><Relationship Id="rId34" Type="http://schemas.openxmlformats.org/officeDocument/2006/relationships/customXml" Target="../ink/ink35.xml"/><Relationship Id="rId7" Type="http://schemas.openxmlformats.org/officeDocument/2006/relationships/image" Target="../media/image1610.png"/><Relationship Id="rId2" Type="http://schemas.openxmlformats.org/officeDocument/2006/relationships/customXml" Target="../ink/ink19.xml"/><Relationship Id="rId16" Type="http://schemas.openxmlformats.org/officeDocument/2006/relationships/customXml" Target="../ink/ink26.xml"/><Relationship Id="rId20" Type="http://schemas.openxmlformats.org/officeDocument/2006/relationships/customXml" Target="../ink/ink28.xml"/><Relationship Id="rId29" Type="http://schemas.openxmlformats.org/officeDocument/2006/relationships/image" Target="../media/image29.png"/><Relationship Id="rId41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1.xml"/><Relationship Id="rId11" Type="http://schemas.openxmlformats.org/officeDocument/2006/relationships/image" Target="../media/image1810.png"/><Relationship Id="rId24" Type="http://schemas.openxmlformats.org/officeDocument/2006/relationships/customXml" Target="../ink/ink30.xml"/><Relationship Id="rId32" Type="http://schemas.openxmlformats.org/officeDocument/2006/relationships/customXml" Target="../ink/ink34.xml"/><Relationship Id="rId37" Type="http://schemas.openxmlformats.org/officeDocument/2006/relationships/image" Target="../media/image33.png"/><Relationship Id="rId40" Type="http://schemas.openxmlformats.org/officeDocument/2006/relationships/customXml" Target="../ink/ink38.xml"/><Relationship Id="rId5" Type="http://schemas.openxmlformats.org/officeDocument/2006/relationships/image" Target="../media/image1510.png"/><Relationship Id="rId15" Type="http://schemas.openxmlformats.org/officeDocument/2006/relationships/image" Target="../media/image22.png"/><Relationship Id="rId23" Type="http://schemas.openxmlformats.org/officeDocument/2006/relationships/image" Target="../media/image26.png"/><Relationship Id="rId28" Type="http://schemas.openxmlformats.org/officeDocument/2006/relationships/customXml" Target="../ink/ink32.xml"/><Relationship Id="rId36" Type="http://schemas.openxmlformats.org/officeDocument/2006/relationships/customXml" Target="../ink/ink36.xml"/><Relationship Id="rId10" Type="http://schemas.openxmlformats.org/officeDocument/2006/relationships/customXml" Target="../ink/ink23.xml"/><Relationship Id="rId19" Type="http://schemas.openxmlformats.org/officeDocument/2006/relationships/image" Target="../media/image24.png"/><Relationship Id="rId31" Type="http://schemas.openxmlformats.org/officeDocument/2006/relationships/image" Target="../media/image30.png"/><Relationship Id="rId4" Type="http://schemas.openxmlformats.org/officeDocument/2006/relationships/customXml" Target="../ink/ink20.xml"/><Relationship Id="rId9" Type="http://schemas.openxmlformats.org/officeDocument/2006/relationships/image" Target="../media/image1710.png"/><Relationship Id="rId14" Type="http://schemas.openxmlformats.org/officeDocument/2006/relationships/customXml" Target="../ink/ink25.xml"/><Relationship Id="rId22" Type="http://schemas.openxmlformats.org/officeDocument/2006/relationships/customXml" Target="../ink/ink29.xml"/><Relationship Id="rId27" Type="http://schemas.openxmlformats.org/officeDocument/2006/relationships/image" Target="../media/image28.png"/><Relationship Id="rId30" Type="http://schemas.openxmlformats.org/officeDocument/2006/relationships/customXml" Target="../ink/ink33.xml"/><Relationship Id="rId35" Type="http://schemas.openxmlformats.org/officeDocument/2006/relationships/image" Target="../media/image32.png"/><Relationship Id="rId8" Type="http://schemas.openxmlformats.org/officeDocument/2006/relationships/customXml" Target="../ink/ink22.xml"/><Relationship Id="rId3" Type="http://schemas.openxmlformats.org/officeDocument/2006/relationships/image" Target="../media/image1410.png"/><Relationship Id="rId12" Type="http://schemas.openxmlformats.org/officeDocument/2006/relationships/customXml" Target="../ink/ink24.xml"/><Relationship Id="rId17" Type="http://schemas.openxmlformats.org/officeDocument/2006/relationships/image" Target="../media/image23.png"/><Relationship Id="rId25" Type="http://schemas.openxmlformats.org/officeDocument/2006/relationships/image" Target="../media/image27.png"/><Relationship Id="rId33" Type="http://schemas.openxmlformats.org/officeDocument/2006/relationships/image" Target="../media/image31.png"/><Relationship Id="rId38" Type="http://schemas.openxmlformats.org/officeDocument/2006/relationships/customXml" Target="../ink/ink37.xml"/></Relationships>
</file>

<file path=ppt/slides/_rels/slide8.xml.rels><?xml version="1.0" encoding="UTF-8" standalone="yes"?>
<Relationships xmlns="http://schemas.openxmlformats.org/package/2006/relationships"><Relationship Id="rId26" Type="http://schemas.openxmlformats.org/officeDocument/2006/relationships/customXml" Target="../ink/ink51.xml"/><Relationship Id="rId21" Type="http://schemas.openxmlformats.org/officeDocument/2006/relationships/image" Target="../media/image290.png"/><Relationship Id="rId42" Type="http://schemas.openxmlformats.org/officeDocument/2006/relationships/customXml" Target="../ink/ink59.xml"/><Relationship Id="rId47" Type="http://schemas.openxmlformats.org/officeDocument/2006/relationships/image" Target="../media/image42.png"/><Relationship Id="rId63" Type="http://schemas.openxmlformats.org/officeDocument/2006/relationships/image" Target="../media/image50.png"/><Relationship Id="rId68" Type="http://schemas.openxmlformats.org/officeDocument/2006/relationships/customXml" Target="../ink/ink71.xml"/><Relationship Id="rId84" Type="http://schemas.openxmlformats.org/officeDocument/2006/relationships/customXml" Target="../ink/ink79.xml"/><Relationship Id="rId89" Type="http://schemas.openxmlformats.org/officeDocument/2006/relationships/image" Target="../media/image62.png"/><Relationship Id="rId16" Type="http://schemas.openxmlformats.org/officeDocument/2006/relationships/customXml" Target="../ink/ink46.xml"/><Relationship Id="rId11" Type="http://schemas.openxmlformats.org/officeDocument/2006/relationships/image" Target="../media/image240.png"/><Relationship Id="rId32" Type="http://schemas.openxmlformats.org/officeDocument/2006/relationships/customXml" Target="../ink/ink54.xml"/><Relationship Id="rId37" Type="http://schemas.openxmlformats.org/officeDocument/2006/relationships/image" Target="../media/image37.png"/><Relationship Id="rId53" Type="http://schemas.openxmlformats.org/officeDocument/2006/relationships/image" Target="../media/image45.png"/><Relationship Id="rId58" Type="http://schemas.openxmlformats.org/officeDocument/2006/relationships/customXml" Target="../ink/ink67.xml"/><Relationship Id="rId74" Type="http://schemas.openxmlformats.org/officeDocument/2006/relationships/customXml" Target="../ink/ink74.xml"/><Relationship Id="rId79" Type="http://schemas.openxmlformats.org/officeDocument/2006/relationships/image" Target="../media/image58.png"/><Relationship Id="rId5" Type="http://schemas.openxmlformats.org/officeDocument/2006/relationships/image" Target="../media/image210.png"/><Relationship Id="rId90" Type="http://schemas.openxmlformats.org/officeDocument/2006/relationships/customXml" Target="../ink/ink82.xml"/><Relationship Id="rId14" Type="http://schemas.openxmlformats.org/officeDocument/2006/relationships/customXml" Target="../ink/ink45.xml"/><Relationship Id="rId22" Type="http://schemas.openxmlformats.org/officeDocument/2006/relationships/customXml" Target="../ink/ink49.xml"/><Relationship Id="rId27" Type="http://schemas.openxmlformats.org/officeDocument/2006/relationships/image" Target="../media/image320.png"/><Relationship Id="rId30" Type="http://schemas.openxmlformats.org/officeDocument/2006/relationships/customXml" Target="../ink/ink53.xml"/><Relationship Id="rId35" Type="http://schemas.openxmlformats.org/officeDocument/2006/relationships/image" Target="../media/image36.png"/><Relationship Id="rId43" Type="http://schemas.openxmlformats.org/officeDocument/2006/relationships/image" Target="../media/image40.png"/><Relationship Id="rId48" Type="http://schemas.openxmlformats.org/officeDocument/2006/relationships/customXml" Target="../ink/ink62.xml"/><Relationship Id="rId56" Type="http://schemas.openxmlformats.org/officeDocument/2006/relationships/customXml" Target="../ink/ink66.xml"/><Relationship Id="rId64" Type="http://schemas.openxmlformats.org/officeDocument/2006/relationships/customXml" Target="../ink/ink69.xml"/><Relationship Id="rId69" Type="http://schemas.openxmlformats.org/officeDocument/2006/relationships/image" Target="../media/image53.png"/><Relationship Id="rId77" Type="http://schemas.openxmlformats.org/officeDocument/2006/relationships/image" Target="../media/image57.png"/><Relationship Id="rId8" Type="http://schemas.openxmlformats.org/officeDocument/2006/relationships/customXml" Target="../ink/ink42.xml"/><Relationship Id="rId51" Type="http://schemas.openxmlformats.org/officeDocument/2006/relationships/image" Target="../media/image44.png"/><Relationship Id="rId72" Type="http://schemas.openxmlformats.org/officeDocument/2006/relationships/customXml" Target="../ink/ink73.xml"/><Relationship Id="rId80" Type="http://schemas.openxmlformats.org/officeDocument/2006/relationships/customXml" Target="../ink/ink77.xml"/><Relationship Id="rId85" Type="http://schemas.openxmlformats.org/officeDocument/2006/relationships/image" Target="../media/image60.png"/><Relationship Id="rId93" Type="http://schemas.openxmlformats.org/officeDocument/2006/relationships/image" Target="../media/image64.png"/><Relationship Id="rId3" Type="http://schemas.openxmlformats.org/officeDocument/2006/relationships/image" Target="../media/image200.png"/><Relationship Id="rId12" Type="http://schemas.openxmlformats.org/officeDocument/2006/relationships/customXml" Target="../ink/ink44.xml"/><Relationship Id="rId17" Type="http://schemas.openxmlformats.org/officeDocument/2006/relationships/image" Target="../media/image270.png"/><Relationship Id="rId25" Type="http://schemas.openxmlformats.org/officeDocument/2006/relationships/image" Target="../media/image311.png"/><Relationship Id="rId33" Type="http://schemas.openxmlformats.org/officeDocument/2006/relationships/image" Target="../media/image350.png"/><Relationship Id="rId38" Type="http://schemas.openxmlformats.org/officeDocument/2006/relationships/customXml" Target="../ink/ink57.xml"/><Relationship Id="rId46" Type="http://schemas.openxmlformats.org/officeDocument/2006/relationships/customXml" Target="../ink/ink61.xml"/><Relationship Id="rId59" Type="http://schemas.openxmlformats.org/officeDocument/2006/relationships/image" Target="../media/image48.png"/><Relationship Id="rId67" Type="http://schemas.openxmlformats.org/officeDocument/2006/relationships/image" Target="../media/image52.png"/><Relationship Id="rId20" Type="http://schemas.openxmlformats.org/officeDocument/2006/relationships/customXml" Target="../ink/ink48.xml"/><Relationship Id="rId41" Type="http://schemas.openxmlformats.org/officeDocument/2006/relationships/image" Target="../media/image39.png"/><Relationship Id="rId54" Type="http://schemas.openxmlformats.org/officeDocument/2006/relationships/customXml" Target="../ink/ink65.xml"/><Relationship Id="rId70" Type="http://schemas.openxmlformats.org/officeDocument/2006/relationships/customXml" Target="../ink/ink72.xml"/><Relationship Id="rId75" Type="http://schemas.openxmlformats.org/officeDocument/2006/relationships/image" Target="../media/image56.png"/><Relationship Id="rId83" Type="http://schemas.openxmlformats.org/officeDocument/2006/relationships/image" Target="../media/image51.png"/><Relationship Id="rId88" Type="http://schemas.openxmlformats.org/officeDocument/2006/relationships/customXml" Target="../ink/ink81.xml"/><Relationship Id="rId91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1.xml"/><Relationship Id="rId15" Type="http://schemas.openxmlformats.org/officeDocument/2006/relationships/image" Target="../media/image260.png"/><Relationship Id="rId23" Type="http://schemas.openxmlformats.org/officeDocument/2006/relationships/image" Target="../media/image300.png"/><Relationship Id="rId28" Type="http://schemas.openxmlformats.org/officeDocument/2006/relationships/customXml" Target="../ink/ink52.xml"/><Relationship Id="rId36" Type="http://schemas.openxmlformats.org/officeDocument/2006/relationships/customXml" Target="../ink/ink56.xml"/><Relationship Id="rId49" Type="http://schemas.openxmlformats.org/officeDocument/2006/relationships/image" Target="../media/image43.png"/><Relationship Id="rId57" Type="http://schemas.openxmlformats.org/officeDocument/2006/relationships/image" Target="../media/image47.png"/><Relationship Id="rId10" Type="http://schemas.openxmlformats.org/officeDocument/2006/relationships/customXml" Target="../ink/ink43.xml"/><Relationship Id="rId31" Type="http://schemas.openxmlformats.org/officeDocument/2006/relationships/image" Target="../media/image340.png"/><Relationship Id="rId44" Type="http://schemas.openxmlformats.org/officeDocument/2006/relationships/customXml" Target="../ink/ink60.xml"/><Relationship Id="rId52" Type="http://schemas.openxmlformats.org/officeDocument/2006/relationships/customXml" Target="../ink/ink64.xml"/><Relationship Id="rId60" Type="http://schemas.openxmlformats.org/officeDocument/2006/relationships/customXml" Target="../ink/ink68.xml"/><Relationship Id="rId65" Type="http://schemas.openxmlformats.org/officeDocument/2006/relationships/image" Target="../media/image49.png"/><Relationship Id="rId73" Type="http://schemas.openxmlformats.org/officeDocument/2006/relationships/image" Target="../media/image55.png"/><Relationship Id="rId78" Type="http://schemas.openxmlformats.org/officeDocument/2006/relationships/customXml" Target="../ink/ink76.xml"/><Relationship Id="rId81" Type="http://schemas.openxmlformats.org/officeDocument/2006/relationships/image" Target="../media/image59.png"/><Relationship Id="rId86" Type="http://schemas.openxmlformats.org/officeDocument/2006/relationships/customXml" Target="../ink/ink80.xml"/><Relationship Id="rId4" Type="http://schemas.openxmlformats.org/officeDocument/2006/relationships/customXml" Target="../ink/ink40.xml"/><Relationship Id="rId9" Type="http://schemas.openxmlformats.org/officeDocument/2006/relationships/image" Target="../media/image230.png"/><Relationship Id="rId13" Type="http://schemas.openxmlformats.org/officeDocument/2006/relationships/image" Target="../media/image250.png"/><Relationship Id="rId18" Type="http://schemas.openxmlformats.org/officeDocument/2006/relationships/customXml" Target="../ink/ink47.xml"/><Relationship Id="rId39" Type="http://schemas.openxmlformats.org/officeDocument/2006/relationships/image" Target="../media/image38.png"/><Relationship Id="rId34" Type="http://schemas.openxmlformats.org/officeDocument/2006/relationships/customXml" Target="../ink/ink55.xml"/><Relationship Id="rId50" Type="http://schemas.openxmlformats.org/officeDocument/2006/relationships/customXml" Target="../ink/ink63.xml"/><Relationship Id="rId55" Type="http://schemas.openxmlformats.org/officeDocument/2006/relationships/image" Target="../media/image46.png"/><Relationship Id="rId76" Type="http://schemas.openxmlformats.org/officeDocument/2006/relationships/customXml" Target="../ink/ink75.xml"/><Relationship Id="rId7" Type="http://schemas.openxmlformats.org/officeDocument/2006/relationships/image" Target="../media/image220.png"/><Relationship Id="rId71" Type="http://schemas.openxmlformats.org/officeDocument/2006/relationships/image" Target="../media/image54.png"/><Relationship Id="rId92" Type="http://schemas.openxmlformats.org/officeDocument/2006/relationships/customXml" Target="../ink/ink83.xml"/><Relationship Id="rId2" Type="http://schemas.openxmlformats.org/officeDocument/2006/relationships/customXml" Target="../ink/ink39.xml"/><Relationship Id="rId29" Type="http://schemas.openxmlformats.org/officeDocument/2006/relationships/image" Target="../media/image330.png"/><Relationship Id="rId24" Type="http://schemas.openxmlformats.org/officeDocument/2006/relationships/customXml" Target="../ink/ink50.xml"/><Relationship Id="rId40" Type="http://schemas.openxmlformats.org/officeDocument/2006/relationships/customXml" Target="../ink/ink58.xml"/><Relationship Id="rId45" Type="http://schemas.openxmlformats.org/officeDocument/2006/relationships/image" Target="../media/image41.png"/><Relationship Id="rId66" Type="http://schemas.openxmlformats.org/officeDocument/2006/relationships/customXml" Target="../ink/ink70.xml"/><Relationship Id="rId87" Type="http://schemas.openxmlformats.org/officeDocument/2006/relationships/image" Target="../media/image61.png"/><Relationship Id="rId82" Type="http://schemas.openxmlformats.org/officeDocument/2006/relationships/customXml" Target="../ink/ink78.xml"/><Relationship Id="rId19" Type="http://schemas.openxmlformats.org/officeDocument/2006/relationships/image" Target="../media/image28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>
            <a:extLst>
              <a:ext uri="{FF2B5EF4-FFF2-40B4-BE49-F238E27FC236}">
                <a16:creationId xmlns:a16="http://schemas.microsoft.com/office/drawing/2014/main" id="{0949A176-C722-4E01-8690-DD6D61CD52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54" y="2027584"/>
            <a:ext cx="9601092" cy="213794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6" name="Inkt 36">
                <a:extLst>
                  <a:ext uri="{FF2B5EF4-FFF2-40B4-BE49-F238E27FC236}">
                    <a16:creationId xmlns:a16="http://schemas.microsoft.com/office/drawing/2014/main" id="{0F1E33B3-2CA4-5A41-9193-E7A3EEC8BA3C}"/>
                  </a:ext>
                </a:extLst>
              </p14:cNvPr>
              <p14:cNvContentPartPr/>
              <p14:nvPr/>
            </p14:nvContentPartPr>
            <p14:xfrm>
              <a:off x="8381893" y="5593613"/>
              <a:ext cx="735480" cy="311400"/>
            </p14:xfrm>
          </p:contentPart>
        </mc:Choice>
        <mc:Fallback xmlns="">
          <p:pic>
            <p:nvPicPr>
              <p:cNvPr id="36" name="Inkt 36">
                <a:extLst>
                  <a:ext uri="{FF2B5EF4-FFF2-40B4-BE49-F238E27FC236}">
                    <a16:creationId xmlns:a16="http://schemas.microsoft.com/office/drawing/2014/main" id="{0F1E33B3-2CA4-5A41-9193-E7A3EEC8BA3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351308" y="5563013"/>
                <a:ext cx="797010" cy="37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1" name="Inkt 41">
                <a:extLst>
                  <a:ext uri="{FF2B5EF4-FFF2-40B4-BE49-F238E27FC236}">
                    <a16:creationId xmlns:a16="http://schemas.microsoft.com/office/drawing/2014/main" id="{70BEC6BE-4FBB-D648-A435-1CFABD06A00A}"/>
                  </a:ext>
                </a:extLst>
              </p14:cNvPr>
              <p14:cNvContentPartPr/>
              <p14:nvPr/>
            </p14:nvContentPartPr>
            <p14:xfrm>
              <a:off x="9355333" y="2153453"/>
              <a:ext cx="2550960" cy="4006080"/>
            </p14:xfrm>
          </p:contentPart>
        </mc:Choice>
        <mc:Fallback xmlns="">
          <p:pic>
            <p:nvPicPr>
              <p:cNvPr id="41" name="Inkt 41">
                <a:extLst>
                  <a:ext uri="{FF2B5EF4-FFF2-40B4-BE49-F238E27FC236}">
                    <a16:creationId xmlns:a16="http://schemas.microsoft.com/office/drawing/2014/main" id="{70BEC6BE-4FBB-D648-A435-1CFABD06A00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324733" y="2122853"/>
                <a:ext cx="2612160" cy="4067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90014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>
            <a:extLst>
              <a:ext uri="{FF2B5EF4-FFF2-40B4-BE49-F238E27FC236}">
                <a16:creationId xmlns:a16="http://schemas.microsoft.com/office/drawing/2014/main" id="{8F856650-542D-4412-8A2C-AE1BF4C5A1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5262" y="1493104"/>
            <a:ext cx="4181475" cy="355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3025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>
            <a:extLst>
              <a:ext uri="{FF2B5EF4-FFF2-40B4-BE49-F238E27FC236}">
                <a16:creationId xmlns:a16="http://schemas.microsoft.com/office/drawing/2014/main" id="{DF09720E-D32D-4117-BC06-5F1A56ADE3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312" y="1100137"/>
            <a:ext cx="8715375" cy="465772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8" name="Inkt 19">
                <a:extLst>
                  <a:ext uri="{FF2B5EF4-FFF2-40B4-BE49-F238E27FC236}">
                    <a16:creationId xmlns:a16="http://schemas.microsoft.com/office/drawing/2014/main" id="{AE77DE1D-A552-A04F-82C3-6E3F9BB69DEB}"/>
                  </a:ext>
                </a:extLst>
              </p14:cNvPr>
              <p14:cNvContentPartPr/>
              <p14:nvPr/>
            </p14:nvContentPartPr>
            <p14:xfrm>
              <a:off x="6418453" y="3486893"/>
              <a:ext cx="1047960" cy="291240"/>
            </p14:xfrm>
          </p:contentPart>
        </mc:Choice>
        <mc:Fallback xmlns="">
          <p:pic>
            <p:nvPicPr>
              <p:cNvPr id="18" name="Inkt 19">
                <a:extLst>
                  <a:ext uri="{FF2B5EF4-FFF2-40B4-BE49-F238E27FC236}">
                    <a16:creationId xmlns:a16="http://schemas.microsoft.com/office/drawing/2014/main" id="{AE77DE1D-A552-A04F-82C3-6E3F9BB69DE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387853" y="3456255"/>
                <a:ext cx="1109520" cy="3525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2" name="Inkt 21">
                <a:extLst>
                  <a:ext uri="{FF2B5EF4-FFF2-40B4-BE49-F238E27FC236}">
                    <a16:creationId xmlns:a16="http://schemas.microsoft.com/office/drawing/2014/main" id="{DA35B58B-D502-8A4D-AEAC-20C8C2F25760}"/>
                  </a:ext>
                </a:extLst>
              </p14:cNvPr>
              <p14:cNvContentPartPr/>
              <p14:nvPr/>
            </p14:nvContentPartPr>
            <p14:xfrm>
              <a:off x="7667293" y="3545213"/>
              <a:ext cx="74520" cy="212040"/>
            </p14:xfrm>
          </p:contentPart>
        </mc:Choice>
        <mc:Fallback xmlns="">
          <p:pic>
            <p:nvPicPr>
              <p:cNvPr id="22" name="Inkt 21">
                <a:extLst>
                  <a:ext uri="{FF2B5EF4-FFF2-40B4-BE49-F238E27FC236}">
                    <a16:creationId xmlns:a16="http://schemas.microsoft.com/office/drawing/2014/main" id="{DA35B58B-D502-8A4D-AEAC-20C8C2F2576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636693" y="3514613"/>
                <a:ext cx="135720" cy="27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5" name="Inkt 65">
                <a:extLst>
                  <a:ext uri="{FF2B5EF4-FFF2-40B4-BE49-F238E27FC236}">
                    <a16:creationId xmlns:a16="http://schemas.microsoft.com/office/drawing/2014/main" id="{A941C353-2E89-9B4C-84AB-E9AD5988ADD0}"/>
                  </a:ext>
                </a:extLst>
              </p14:cNvPr>
              <p14:cNvContentPartPr/>
              <p14:nvPr/>
            </p14:nvContentPartPr>
            <p14:xfrm>
              <a:off x="6498013" y="3989813"/>
              <a:ext cx="5016600" cy="1888920"/>
            </p14:xfrm>
          </p:contentPart>
        </mc:Choice>
        <mc:Fallback xmlns="">
          <p:pic>
            <p:nvPicPr>
              <p:cNvPr id="65" name="Inkt 65">
                <a:extLst>
                  <a:ext uri="{FF2B5EF4-FFF2-40B4-BE49-F238E27FC236}">
                    <a16:creationId xmlns:a16="http://schemas.microsoft.com/office/drawing/2014/main" id="{A941C353-2E89-9B4C-84AB-E9AD5988ADD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467415" y="3959213"/>
                <a:ext cx="5077796" cy="1950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323228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>
            <a:extLst>
              <a:ext uri="{FF2B5EF4-FFF2-40B4-BE49-F238E27FC236}">
                <a16:creationId xmlns:a16="http://schemas.microsoft.com/office/drawing/2014/main" id="{69797DA3-8FAD-43F4-B00A-CEBB8D621D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5062" y="700087"/>
            <a:ext cx="7381875" cy="545782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9" name="Inkt 38">
                <a:extLst>
                  <a:ext uri="{FF2B5EF4-FFF2-40B4-BE49-F238E27FC236}">
                    <a16:creationId xmlns:a16="http://schemas.microsoft.com/office/drawing/2014/main" id="{C4B5A66A-23EF-2243-ACB2-8208FCAAFDD5}"/>
                  </a:ext>
                </a:extLst>
              </p14:cNvPr>
              <p14:cNvContentPartPr/>
              <p14:nvPr/>
            </p14:nvContentPartPr>
            <p14:xfrm>
              <a:off x="7180573" y="5640773"/>
              <a:ext cx="10800" cy="10800"/>
            </p14:xfrm>
          </p:contentPart>
        </mc:Choice>
        <mc:Fallback xmlns="">
          <p:pic>
            <p:nvPicPr>
              <p:cNvPr id="39" name="Inkt 38">
                <a:extLst>
                  <a:ext uri="{FF2B5EF4-FFF2-40B4-BE49-F238E27FC236}">
                    <a16:creationId xmlns:a16="http://schemas.microsoft.com/office/drawing/2014/main" id="{C4B5A66A-23EF-2243-ACB2-8208FCAAFDD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49973" y="5610173"/>
                <a:ext cx="72360" cy="7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1" name="Inkt 42">
                <a:extLst>
                  <a:ext uri="{FF2B5EF4-FFF2-40B4-BE49-F238E27FC236}">
                    <a16:creationId xmlns:a16="http://schemas.microsoft.com/office/drawing/2014/main" id="{FA0BAA76-DE40-C547-979A-7E59065515A1}"/>
                  </a:ext>
                </a:extLst>
              </p14:cNvPr>
              <p14:cNvContentPartPr/>
              <p14:nvPr/>
            </p14:nvContentPartPr>
            <p14:xfrm>
              <a:off x="6344653" y="5572013"/>
              <a:ext cx="492480" cy="116640"/>
            </p14:xfrm>
          </p:contentPart>
        </mc:Choice>
        <mc:Fallback xmlns="">
          <p:pic>
            <p:nvPicPr>
              <p:cNvPr id="41" name="Inkt 42">
                <a:extLst>
                  <a:ext uri="{FF2B5EF4-FFF2-40B4-BE49-F238E27FC236}">
                    <a16:creationId xmlns:a16="http://schemas.microsoft.com/office/drawing/2014/main" id="{FA0BAA76-DE40-C547-979A-7E59065515A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313693" y="5541413"/>
                <a:ext cx="553680" cy="17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2" name="Inkt 43">
                <a:extLst>
                  <a:ext uri="{FF2B5EF4-FFF2-40B4-BE49-F238E27FC236}">
                    <a16:creationId xmlns:a16="http://schemas.microsoft.com/office/drawing/2014/main" id="{A714B8CF-6B42-C444-9DF8-4ED6DFD1476D}"/>
                  </a:ext>
                </a:extLst>
              </p14:cNvPr>
              <p14:cNvContentPartPr/>
              <p14:nvPr/>
            </p14:nvContentPartPr>
            <p14:xfrm>
              <a:off x="6000493" y="3883973"/>
              <a:ext cx="2466000" cy="1593000"/>
            </p14:xfrm>
          </p:contentPart>
        </mc:Choice>
        <mc:Fallback xmlns="">
          <p:pic>
            <p:nvPicPr>
              <p:cNvPr id="42" name="Inkt 43">
                <a:extLst>
                  <a:ext uri="{FF2B5EF4-FFF2-40B4-BE49-F238E27FC236}">
                    <a16:creationId xmlns:a16="http://schemas.microsoft.com/office/drawing/2014/main" id="{A714B8CF-6B42-C444-9DF8-4ED6DFD1476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969897" y="3853373"/>
                <a:ext cx="2527191" cy="1654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494015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>
            <a:extLst>
              <a:ext uri="{FF2B5EF4-FFF2-40B4-BE49-F238E27FC236}">
                <a16:creationId xmlns:a16="http://schemas.microsoft.com/office/drawing/2014/main" id="{A3B95F43-B98F-4C52-82B6-15C4C6FB4F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2925"/>
            <a:ext cx="7229475" cy="577215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9" name="Inkt 48">
                <a:extLst>
                  <a:ext uri="{FF2B5EF4-FFF2-40B4-BE49-F238E27FC236}">
                    <a16:creationId xmlns:a16="http://schemas.microsoft.com/office/drawing/2014/main" id="{EE1F0E93-4374-B64E-8F05-71A14D2ADECF}"/>
                  </a:ext>
                </a:extLst>
              </p14:cNvPr>
              <p14:cNvContentPartPr/>
              <p14:nvPr/>
            </p14:nvContentPartPr>
            <p14:xfrm>
              <a:off x="8541013" y="2623453"/>
              <a:ext cx="111960" cy="249120"/>
            </p14:xfrm>
          </p:contentPart>
        </mc:Choice>
        <mc:Fallback xmlns="">
          <p:pic>
            <p:nvPicPr>
              <p:cNvPr id="49" name="Inkt 48">
                <a:extLst>
                  <a:ext uri="{FF2B5EF4-FFF2-40B4-BE49-F238E27FC236}">
                    <a16:creationId xmlns:a16="http://schemas.microsoft.com/office/drawing/2014/main" id="{EE1F0E93-4374-B64E-8F05-71A14D2ADEC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487013" y="2515453"/>
                <a:ext cx="219600" cy="46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0" name="Inkt 49">
                <a:extLst>
                  <a:ext uri="{FF2B5EF4-FFF2-40B4-BE49-F238E27FC236}">
                    <a16:creationId xmlns:a16="http://schemas.microsoft.com/office/drawing/2014/main" id="{00B1C632-4564-C942-8B0F-85DF217BDDF7}"/>
                  </a:ext>
                </a:extLst>
              </p14:cNvPr>
              <p14:cNvContentPartPr/>
              <p14:nvPr/>
            </p14:nvContentPartPr>
            <p14:xfrm>
              <a:off x="8315653" y="2295493"/>
              <a:ext cx="265680" cy="495360"/>
            </p14:xfrm>
          </p:contentPart>
        </mc:Choice>
        <mc:Fallback xmlns="">
          <p:pic>
            <p:nvPicPr>
              <p:cNvPr id="50" name="Inkt 49">
                <a:extLst>
                  <a:ext uri="{FF2B5EF4-FFF2-40B4-BE49-F238E27FC236}">
                    <a16:creationId xmlns:a16="http://schemas.microsoft.com/office/drawing/2014/main" id="{00B1C632-4564-C942-8B0F-85DF217BDDF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262013" y="2187493"/>
                <a:ext cx="373320" cy="71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1" name="Inkt 50">
                <a:extLst>
                  <a:ext uri="{FF2B5EF4-FFF2-40B4-BE49-F238E27FC236}">
                    <a16:creationId xmlns:a16="http://schemas.microsoft.com/office/drawing/2014/main" id="{522EF828-63E8-A84F-AE3D-6364B255405C}"/>
                  </a:ext>
                </a:extLst>
              </p14:cNvPr>
              <p14:cNvContentPartPr/>
              <p14:nvPr/>
            </p14:nvContentPartPr>
            <p14:xfrm>
              <a:off x="8773573" y="2244733"/>
              <a:ext cx="450000" cy="659520"/>
            </p14:xfrm>
          </p:contentPart>
        </mc:Choice>
        <mc:Fallback xmlns="">
          <p:pic>
            <p:nvPicPr>
              <p:cNvPr id="51" name="Inkt 50">
                <a:extLst>
                  <a:ext uri="{FF2B5EF4-FFF2-40B4-BE49-F238E27FC236}">
                    <a16:creationId xmlns:a16="http://schemas.microsoft.com/office/drawing/2014/main" id="{522EF828-63E8-A84F-AE3D-6364B255405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719933" y="2137093"/>
                <a:ext cx="557640" cy="87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52" name="Inkt 51">
                <a:extLst>
                  <a:ext uri="{FF2B5EF4-FFF2-40B4-BE49-F238E27FC236}">
                    <a16:creationId xmlns:a16="http://schemas.microsoft.com/office/drawing/2014/main" id="{F306C002-C914-D243-A00A-9B54B1501FCF}"/>
                  </a:ext>
                </a:extLst>
              </p14:cNvPr>
              <p14:cNvContentPartPr/>
              <p14:nvPr/>
            </p14:nvContentPartPr>
            <p14:xfrm>
              <a:off x="9334813" y="2294773"/>
              <a:ext cx="373680" cy="601920"/>
            </p14:xfrm>
          </p:contentPart>
        </mc:Choice>
        <mc:Fallback xmlns="">
          <p:pic>
            <p:nvPicPr>
              <p:cNvPr id="52" name="Inkt 51">
                <a:extLst>
                  <a:ext uri="{FF2B5EF4-FFF2-40B4-BE49-F238E27FC236}">
                    <a16:creationId xmlns:a16="http://schemas.microsoft.com/office/drawing/2014/main" id="{F306C002-C914-D243-A00A-9B54B1501FC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280813" y="2186773"/>
                <a:ext cx="481320" cy="81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53" name="Inkt 52">
                <a:extLst>
                  <a:ext uri="{FF2B5EF4-FFF2-40B4-BE49-F238E27FC236}">
                    <a16:creationId xmlns:a16="http://schemas.microsoft.com/office/drawing/2014/main" id="{23EFF0A4-C77F-4546-8B67-E05C85A74BA8}"/>
                  </a:ext>
                </a:extLst>
              </p14:cNvPr>
              <p14:cNvContentPartPr/>
              <p14:nvPr/>
            </p14:nvContentPartPr>
            <p14:xfrm>
              <a:off x="9847813" y="2284693"/>
              <a:ext cx="339120" cy="627840"/>
            </p14:xfrm>
          </p:contentPart>
        </mc:Choice>
        <mc:Fallback xmlns="">
          <p:pic>
            <p:nvPicPr>
              <p:cNvPr id="53" name="Inkt 52">
                <a:extLst>
                  <a:ext uri="{FF2B5EF4-FFF2-40B4-BE49-F238E27FC236}">
                    <a16:creationId xmlns:a16="http://schemas.microsoft.com/office/drawing/2014/main" id="{23EFF0A4-C77F-4546-8B67-E05C85A74BA8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794173" y="2177053"/>
                <a:ext cx="446760" cy="84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80" name="Inkt 79">
                <a:extLst>
                  <a:ext uri="{FF2B5EF4-FFF2-40B4-BE49-F238E27FC236}">
                    <a16:creationId xmlns:a16="http://schemas.microsoft.com/office/drawing/2014/main" id="{BCAD23A2-5E44-8A4B-AB73-EAC979D6F5B6}"/>
                  </a:ext>
                </a:extLst>
              </p14:cNvPr>
              <p14:cNvContentPartPr/>
              <p14:nvPr/>
            </p14:nvContentPartPr>
            <p14:xfrm>
              <a:off x="10319053" y="2292253"/>
              <a:ext cx="418320" cy="583200"/>
            </p14:xfrm>
          </p:contentPart>
        </mc:Choice>
        <mc:Fallback xmlns="">
          <p:pic>
            <p:nvPicPr>
              <p:cNvPr id="80" name="Inkt 79">
                <a:extLst>
                  <a:ext uri="{FF2B5EF4-FFF2-40B4-BE49-F238E27FC236}">
                    <a16:creationId xmlns:a16="http://schemas.microsoft.com/office/drawing/2014/main" id="{BCAD23A2-5E44-8A4B-AB73-EAC979D6F5B6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0265053" y="2184613"/>
                <a:ext cx="525960" cy="79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71" name="Inkt 170">
                <a:extLst>
                  <a:ext uri="{FF2B5EF4-FFF2-40B4-BE49-F238E27FC236}">
                    <a16:creationId xmlns:a16="http://schemas.microsoft.com/office/drawing/2014/main" id="{C2FEC665-5185-4646-802A-01FD1E4E25EC}"/>
                  </a:ext>
                </a:extLst>
              </p14:cNvPr>
              <p14:cNvContentPartPr/>
              <p14:nvPr/>
            </p14:nvContentPartPr>
            <p14:xfrm>
              <a:off x="4204575" y="3425760"/>
              <a:ext cx="344160" cy="381960"/>
            </p14:xfrm>
          </p:contentPart>
        </mc:Choice>
        <mc:Fallback xmlns="">
          <p:pic>
            <p:nvPicPr>
              <p:cNvPr id="171" name="Inkt 170">
                <a:extLst>
                  <a:ext uri="{FF2B5EF4-FFF2-40B4-BE49-F238E27FC236}">
                    <a16:creationId xmlns:a16="http://schemas.microsoft.com/office/drawing/2014/main" id="{C2FEC665-5185-4646-802A-01FD1E4E25EC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150575" y="3318120"/>
                <a:ext cx="451800" cy="59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72" name="Inkt 171">
                <a:extLst>
                  <a:ext uri="{FF2B5EF4-FFF2-40B4-BE49-F238E27FC236}">
                    <a16:creationId xmlns:a16="http://schemas.microsoft.com/office/drawing/2014/main" id="{73A0B943-2FD5-E847-9836-E110CD4E3B3E}"/>
                  </a:ext>
                </a:extLst>
              </p14:cNvPr>
              <p14:cNvContentPartPr/>
              <p14:nvPr/>
            </p14:nvContentPartPr>
            <p14:xfrm>
              <a:off x="216733" y="1226453"/>
              <a:ext cx="921240" cy="79560"/>
            </p14:xfrm>
          </p:contentPart>
        </mc:Choice>
        <mc:Fallback xmlns="">
          <p:pic>
            <p:nvPicPr>
              <p:cNvPr id="172" name="Inkt 171">
                <a:extLst>
                  <a:ext uri="{FF2B5EF4-FFF2-40B4-BE49-F238E27FC236}">
                    <a16:creationId xmlns:a16="http://schemas.microsoft.com/office/drawing/2014/main" id="{73A0B943-2FD5-E847-9836-E110CD4E3B3E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63093" y="1118453"/>
                <a:ext cx="1028880" cy="29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73" name="Inkt 172">
                <a:extLst>
                  <a:ext uri="{FF2B5EF4-FFF2-40B4-BE49-F238E27FC236}">
                    <a16:creationId xmlns:a16="http://schemas.microsoft.com/office/drawing/2014/main" id="{17F7CA61-0722-2240-8ABC-34255A22BCA7}"/>
                  </a:ext>
                </a:extLst>
              </p14:cNvPr>
              <p14:cNvContentPartPr/>
              <p14:nvPr/>
            </p14:nvContentPartPr>
            <p14:xfrm>
              <a:off x="147973" y="1268933"/>
              <a:ext cx="74520" cy="10800"/>
            </p14:xfrm>
          </p:contentPart>
        </mc:Choice>
        <mc:Fallback xmlns="">
          <p:pic>
            <p:nvPicPr>
              <p:cNvPr id="173" name="Inkt 172">
                <a:extLst>
                  <a:ext uri="{FF2B5EF4-FFF2-40B4-BE49-F238E27FC236}">
                    <a16:creationId xmlns:a16="http://schemas.microsoft.com/office/drawing/2014/main" id="{17F7CA61-0722-2240-8ABC-34255A22BCA7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94333" y="1160933"/>
                <a:ext cx="182160" cy="22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23" name="Inkt 223">
                <a:extLst>
                  <a:ext uri="{FF2B5EF4-FFF2-40B4-BE49-F238E27FC236}">
                    <a16:creationId xmlns:a16="http://schemas.microsoft.com/office/drawing/2014/main" id="{726A6251-0C94-1B4F-A1EC-C5E92C23D2F1}"/>
                  </a:ext>
                </a:extLst>
              </p14:cNvPr>
              <p14:cNvContentPartPr/>
              <p14:nvPr/>
            </p14:nvContentPartPr>
            <p14:xfrm>
              <a:off x="3063613" y="1372253"/>
              <a:ext cx="8658000" cy="5161680"/>
            </p14:xfrm>
          </p:contentPart>
        </mc:Choice>
        <mc:Fallback xmlns="">
          <p:pic>
            <p:nvPicPr>
              <p:cNvPr id="223" name="Inkt 223">
                <a:extLst>
                  <a:ext uri="{FF2B5EF4-FFF2-40B4-BE49-F238E27FC236}">
                    <a16:creationId xmlns:a16="http://schemas.microsoft.com/office/drawing/2014/main" id="{726A6251-0C94-1B4F-A1EC-C5E92C23D2F1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3033013" y="1341653"/>
                <a:ext cx="8719200" cy="5222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746994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>
            <a:extLst>
              <a:ext uri="{FF2B5EF4-FFF2-40B4-BE49-F238E27FC236}">
                <a16:creationId xmlns:a16="http://schemas.microsoft.com/office/drawing/2014/main" id="{56B3B22F-4108-4BF6-9F58-3564A36603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4537" y="633412"/>
            <a:ext cx="8162925" cy="559117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2" name="Inkt 31">
                <a:extLst>
                  <a:ext uri="{FF2B5EF4-FFF2-40B4-BE49-F238E27FC236}">
                    <a16:creationId xmlns:a16="http://schemas.microsoft.com/office/drawing/2014/main" id="{2B4327F7-F789-6045-A1B6-44601324CCC0}"/>
                  </a:ext>
                </a:extLst>
              </p14:cNvPr>
              <p14:cNvContentPartPr/>
              <p14:nvPr/>
            </p14:nvContentPartPr>
            <p14:xfrm>
              <a:off x="6561677" y="2094773"/>
              <a:ext cx="323280" cy="299160"/>
            </p14:xfrm>
          </p:contentPart>
        </mc:Choice>
        <mc:Fallback xmlns="">
          <p:pic>
            <p:nvPicPr>
              <p:cNvPr id="32" name="Inkt 31">
                <a:extLst>
                  <a:ext uri="{FF2B5EF4-FFF2-40B4-BE49-F238E27FC236}">
                    <a16:creationId xmlns:a16="http://schemas.microsoft.com/office/drawing/2014/main" id="{2B4327F7-F789-6045-A1B6-44601324CCC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508037" y="1986773"/>
                <a:ext cx="430920" cy="51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3" name="Inkt 32">
                <a:extLst>
                  <a:ext uri="{FF2B5EF4-FFF2-40B4-BE49-F238E27FC236}">
                    <a16:creationId xmlns:a16="http://schemas.microsoft.com/office/drawing/2014/main" id="{4F57B5B1-5D2C-8A41-B3E3-520CD7882DCA}"/>
                  </a:ext>
                </a:extLst>
              </p14:cNvPr>
              <p14:cNvContentPartPr/>
              <p14:nvPr/>
            </p14:nvContentPartPr>
            <p14:xfrm>
              <a:off x="6535397" y="2218613"/>
              <a:ext cx="53280" cy="206640"/>
            </p14:xfrm>
          </p:contentPart>
        </mc:Choice>
        <mc:Fallback xmlns="">
          <p:pic>
            <p:nvPicPr>
              <p:cNvPr id="33" name="Inkt 32">
                <a:extLst>
                  <a:ext uri="{FF2B5EF4-FFF2-40B4-BE49-F238E27FC236}">
                    <a16:creationId xmlns:a16="http://schemas.microsoft.com/office/drawing/2014/main" id="{4F57B5B1-5D2C-8A41-B3E3-520CD7882DC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481397" y="2110973"/>
                <a:ext cx="160920" cy="42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4" name="Inkt 33">
                <a:extLst>
                  <a:ext uri="{FF2B5EF4-FFF2-40B4-BE49-F238E27FC236}">
                    <a16:creationId xmlns:a16="http://schemas.microsoft.com/office/drawing/2014/main" id="{542659BA-F566-6440-9B6E-9A67E0C26BB6}"/>
                  </a:ext>
                </a:extLst>
              </p14:cNvPr>
              <p14:cNvContentPartPr/>
              <p14:nvPr/>
            </p14:nvContentPartPr>
            <p14:xfrm>
              <a:off x="6540437" y="2017733"/>
              <a:ext cx="42840" cy="47880"/>
            </p14:xfrm>
          </p:contentPart>
        </mc:Choice>
        <mc:Fallback xmlns="">
          <p:pic>
            <p:nvPicPr>
              <p:cNvPr id="34" name="Inkt 33">
                <a:extLst>
                  <a:ext uri="{FF2B5EF4-FFF2-40B4-BE49-F238E27FC236}">
                    <a16:creationId xmlns:a16="http://schemas.microsoft.com/office/drawing/2014/main" id="{542659BA-F566-6440-9B6E-9A67E0C26BB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486797" y="1909733"/>
                <a:ext cx="150480" cy="26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5" name="Inkt 34">
                <a:extLst>
                  <a:ext uri="{FF2B5EF4-FFF2-40B4-BE49-F238E27FC236}">
                    <a16:creationId xmlns:a16="http://schemas.microsoft.com/office/drawing/2014/main" id="{2DB5A508-749F-214D-94C0-D31D443601E5}"/>
                  </a:ext>
                </a:extLst>
              </p14:cNvPr>
              <p14:cNvContentPartPr/>
              <p14:nvPr/>
            </p14:nvContentPartPr>
            <p14:xfrm>
              <a:off x="6842117" y="2012333"/>
              <a:ext cx="42840" cy="87840"/>
            </p14:xfrm>
          </p:contentPart>
        </mc:Choice>
        <mc:Fallback xmlns="">
          <p:pic>
            <p:nvPicPr>
              <p:cNvPr id="35" name="Inkt 34">
                <a:extLst>
                  <a:ext uri="{FF2B5EF4-FFF2-40B4-BE49-F238E27FC236}">
                    <a16:creationId xmlns:a16="http://schemas.microsoft.com/office/drawing/2014/main" id="{2DB5A508-749F-214D-94C0-D31D443601E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788477" y="1904333"/>
                <a:ext cx="150480" cy="30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62" name="Inkt 61">
                <a:extLst>
                  <a:ext uri="{FF2B5EF4-FFF2-40B4-BE49-F238E27FC236}">
                    <a16:creationId xmlns:a16="http://schemas.microsoft.com/office/drawing/2014/main" id="{DF02721C-333F-FC4D-95D9-20BDE79AC4C4}"/>
                  </a:ext>
                </a:extLst>
              </p14:cNvPr>
              <p14:cNvContentPartPr/>
              <p14:nvPr/>
            </p14:nvContentPartPr>
            <p14:xfrm>
              <a:off x="7320613" y="5235773"/>
              <a:ext cx="342000" cy="291960"/>
            </p14:xfrm>
          </p:contentPart>
        </mc:Choice>
        <mc:Fallback xmlns="">
          <p:pic>
            <p:nvPicPr>
              <p:cNvPr id="62" name="Inkt 61">
                <a:extLst>
                  <a:ext uri="{FF2B5EF4-FFF2-40B4-BE49-F238E27FC236}">
                    <a16:creationId xmlns:a16="http://schemas.microsoft.com/office/drawing/2014/main" id="{DF02721C-333F-FC4D-95D9-20BDE79AC4C4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266613" y="5127773"/>
                <a:ext cx="449640" cy="50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63" name="Inkt 62">
                <a:extLst>
                  <a:ext uri="{FF2B5EF4-FFF2-40B4-BE49-F238E27FC236}">
                    <a16:creationId xmlns:a16="http://schemas.microsoft.com/office/drawing/2014/main" id="{5B888D80-1736-3045-85D2-10180972DBF6}"/>
                  </a:ext>
                </a:extLst>
              </p14:cNvPr>
              <p14:cNvContentPartPr/>
              <p14:nvPr/>
            </p14:nvContentPartPr>
            <p14:xfrm>
              <a:off x="7849813" y="5272493"/>
              <a:ext cx="289080" cy="233640"/>
            </p14:xfrm>
          </p:contentPart>
        </mc:Choice>
        <mc:Fallback xmlns="">
          <p:pic>
            <p:nvPicPr>
              <p:cNvPr id="63" name="Inkt 62">
                <a:extLst>
                  <a:ext uri="{FF2B5EF4-FFF2-40B4-BE49-F238E27FC236}">
                    <a16:creationId xmlns:a16="http://schemas.microsoft.com/office/drawing/2014/main" id="{5B888D80-1736-3045-85D2-10180972DBF6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795813" y="5164853"/>
                <a:ext cx="396720" cy="44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64" name="Inkt 63">
                <a:extLst>
                  <a:ext uri="{FF2B5EF4-FFF2-40B4-BE49-F238E27FC236}">
                    <a16:creationId xmlns:a16="http://schemas.microsoft.com/office/drawing/2014/main" id="{1BC694FF-2CB4-1540-A30B-66ED38374794}"/>
                  </a:ext>
                </a:extLst>
              </p14:cNvPr>
              <p14:cNvContentPartPr/>
              <p14:nvPr/>
            </p14:nvContentPartPr>
            <p14:xfrm>
              <a:off x="8249413" y="5267453"/>
              <a:ext cx="466560" cy="188640"/>
            </p14:xfrm>
          </p:contentPart>
        </mc:Choice>
        <mc:Fallback xmlns="">
          <p:pic>
            <p:nvPicPr>
              <p:cNvPr id="64" name="Inkt 63">
                <a:extLst>
                  <a:ext uri="{FF2B5EF4-FFF2-40B4-BE49-F238E27FC236}">
                    <a16:creationId xmlns:a16="http://schemas.microsoft.com/office/drawing/2014/main" id="{1BC694FF-2CB4-1540-A30B-66ED38374794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195773" y="5159453"/>
                <a:ext cx="574200" cy="40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42" name="Inkt 141">
                <a:extLst>
                  <a:ext uri="{FF2B5EF4-FFF2-40B4-BE49-F238E27FC236}">
                    <a16:creationId xmlns:a16="http://schemas.microsoft.com/office/drawing/2014/main" id="{1754ECEE-DEB9-8B46-A3B5-3D92C4E3D556}"/>
                  </a:ext>
                </a:extLst>
              </p14:cNvPr>
              <p14:cNvContentPartPr/>
              <p14:nvPr/>
            </p14:nvContentPartPr>
            <p14:xfrm>
              <a:off x="11292133" y="5055773"/>
              <a:ext cx="291240" cy="344880"/>
            </p14:xfrm>
          </p:contentPart>
        </mc:Choice>
        <mc:Fallback xmlns="">
          <p:pic>
            <p:nvPicPr>
              <p:cNvPr id="142" name="Inkt 141">
                <a:extLst>
                  <a:ext uri="{FF2B5EF4-FFF2-40B4-BE49-F238E27FC236}">
                    <a16:creationId xmlns:a16="http://schemas.microsoft.com/office/drawing/2014/main" id="{1754ECEE-DEB9-8B46-A3B5-3D92C4E3D55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1238493" y="4947773"/>
                <a:ext cx="398880" cy="56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43" name="Inkt 142">
                <a:extLst>
                  <a:ext uri="{FF2B5EF4-FFF2-40B4-BE49-F238E27FC236}">
                    <a16:creationId xmlns:a16="http://schemas.microsoft.com/office/drawing/2014/main" id="{5BB14B5B-A708-6049-BDF8-68F9C8EB75A5}"/>
                  </a:ext>
                </a:extLst>
              </p14:cNvPr>
              <p14:cNvContentPartPr/>
              <p14:nvPr/>
            </p14:nvContentPartPr>
            <p14:xfrm>
              <a:off x="10588333" y="5119133"/>
              <a:ext cx="212040" cy="299520"/>
            </p14:xfrm>
          </p:contentPart>
        </mc:Choice>
        <mc:Fallback xmlns="">
          <p:pic>
            <p:nvPicPr>
              <p:cNvPr id="143" name="Inkt 142">
                <a:extLst>
                  <a:ext uri="{FF2B5EF4-FFF2-40B4-BE49-F238E27FC236}">
                    <a16:creationId xmlns:a16="http://schemas.microsoft.com/office/drawing/2014/main" id="{5BB14B5B-A708-6049-BDF8-68F9C8EB75A5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0534693" y="5011493"/>
                <a:ext cx="319680" cy="51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44" name="Inkt 143">
                <a:extLst>
                  <a:ext uri="{FF2B5EF4-FFF2-40B4-BE49-F238E27FC236}">
                    <a16:creationId xmlns:a16="http://schemas.microsoft.com/office/drawing/2014/main" id="{9E246F3D-4D2C-1849-A9DA-5403082BAECE}"/>
                  </a:ext>
                </a:extLst>
              </p14:cNvPr>
              <p14:cNvContentPartPr/>
              <p14:nvPr/>
            </p14:nvContentPartPr>
            <p14:xfrm>
              <a:off x="10333813" y="5079893"/>
              <a:ext cx="157320" cy="376560"/>
            </p14:xfrm>
          </p:contentPart>
        </mc:Choice>
        <mc:Fallback xmlns="">
          <p:pic>
            <p:nvPicPr>
              <p:cNvPr id="144" name="Inkt 143">
                <a:extLst>
                  <a:ext uri="{FF2B5EF4-FFF2-40B4-BE49-F238E27FC236}">
                    <a16:creationId xmlns:a16="http://schemas.microsoft.com/office/drawing/2014/main" id="{9E246F3D-4D2C-1849-A9DA-5403082BAECE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0280173" y="4971893"/>
                <a:ext cx="264960" cy="59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45" name="Inkt 144">
                <a:extLst>
                  <a:ext uri="{FF2B5EF4-FFF2-40B4-BE49-F238E27FC236}">
                    <a16:creationId xmlns:a16="http://schemas.microsoft.com/office/drawing/2014/main" id="{7DC5FDA7-5575-E84D-AAFE-45F5869B7CA0}"/>
                  </a:ext>
                </a:extLst>
              </p14:cNvPr>
              <p14:cNvContentPartPr/>
              <p14:nvPr/>
            </p14:nvContentPartPr>
            <p14:xfrm>
              <a:off x="10059133" y="5122013"/>
              <a:ext cx="122040" cy="307800"/>
            </p14:xfrm>
          </p:contentPart>
        </mc:Choice>
        <mc:Fallback xmlns="">
          <p:pic>
            <p:nvPicPr>
              <p:cNvPr id="145" name="Inkt 144">
                <a:extLst>
                  <a:ext uri="{FF2B5EF4-FFF2-40B4-BE49-F238E27FC236}">
                    <a16:creationId xmlns:a16="http://schemas.microsoft.com/office/drawing/2014/main" id="{7DC5FDA7-5575-E84D-AAFE-45F5869B7CA0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0005493" y="5014373"/>
                <a:ext cx="229680" cy="52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68" name="Inkt 168">
                <a:extLst>
                  <a:ext uri="{FF2B5EF4-FFF2-40B4-BE49-F238E27FC236}">
                    <a16:creationId xmlns:a16="http://schemas.microsoft.com/office/drawing/2014/main" id="{7FBEFA7A-07C3-4F4D-B114-ED9492A337CB}"/>
                  </a:ext>
                </a:extLst>
              </p14:cNvPr>
              <p14:cNvContentPartPr/>
              <p14:nvPr/>
            </p14:nvContentPartPr>
            <p14:xfrm>
              <a:off x="4503613" y="1948973"/>
              <a:ext cx="7625160" cy="4824720"/>
            </p14:xfrm>
          </p:contentPart>
        </mc:Choice>
        <mc:Fallback xmlns="">
          <p:pic>
            <p:nvPicPr>
              <p:cNvPr id="168" name="Inkt 168">
                <a:extLst>
                  <a:ext uri="{FF2B5EF4-FFF2-40B4-BE49-F238E27FC236}">
                    <a16:creationId xmlns:a16="http://schemas.microsoft.com/office/drawing/2014/main" id="{7FBEFA7A-07C3-4F4D-B114-ED9492A337CB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4473013" y="1918013"/>
                <a:ext cx="7686360" cy="4885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871880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>
            <a:extLst>
              <a:ext uri="{FF2B5EF4-FFF2-40B4-BE49-F238E27FC236}">
                <a16:creationId xmlns:a16="http://schemas.microsoft.com/office/drawing/2014/main" id="{23A9D142-8074-4B93-842E-A62FA2AA62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4525" y="1262062"/>
            <a:ext cx="8362950" cy="433387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2" name="Inkt 31">
                <a:extLst>
                  <a:ext uri="{FF2B5EF4-FFF2-40B4-BE49-F238E27FC236}">
                    <a16:creationId xmlns:a16="http://schemas.microsoft.com/office/drawing/2014/main" id="{1C2EACF9-6E0C-9C4A-A7B7-84E25D7A6F15}"/>
                  </a:ext>
                </a:extLst>
              </p14:cNvPr>
              <p14:cNvContentPartPr/>
              <p14:nvPr/>
            </p14:nvContentPartPr>
            <p14:xfrm>
              <a:off x="6561373" y="4137773"/>
              <a:ext cx="349560" cy="357840"/>
            </p14:xfrm>
          </p:contentPart>
        </mc:Choice>
        <mc:Fallback xmlns="">
          <p:pic>
            <p:nvPicPr>
              <p:cNvPr id="32" name="Inkt 31">
                <a:extLst>
                  <a:ext uri="{FF2B5EF4-FFF2-40B4-BE49-F238E27FC236}">
                    <a16:creationId xmlns:a16="http://schemas.microsoft.com/office/drawing/2014/main" id="{1C2EACF9-6E0C-9C4A-A7B7-84E25D7A6F1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507733" y="4030133"/>
                <a:ext cx="457200" cy="57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3" name="Inkt 32">
                <a:extLst>
                  <a:ext uri="{FF2B5EF4-FFF2-40B4-BE49-F238E27FC236}">
                    <a16:creationId xmlns:a16="http://schemas.microsoft.com/office/drawing/2014/main" id="{0BD1E8CB-4E18-724F-B3C6-11C8740B2009}"/>
                  </a:ext>
                </a:extLst>
              </p14:cNvPr>
              <p14:cNvContentPartPr/>
              <p14:nvPr/>
            </p14:nvContentPartPr>
            <p14:xfrm>
              <a:off x="6143413" y="4159013"/>
              <a:ext cx="315000" cy="379080"/>
            </p14:xfrm>
          </p:contentPart>
        </mc:Choice>
        <mc:Fallback xmlns="">
          <p:pic>
            <p:nvPicPr>
              <p:cNvPr id="33" name="Inkt 32">
                <a:extLst>
                  <a:ext uri="{FF2B5EF4-FFF2-40B4-BE49-F238E27FC236}">
                    <a16:creationId xmlns:a16="http://schemas.microsoft.com/office/drawing/2014/main" id="{0BD1E8CB-4E18-724F-B3C6-11C8740B200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089773" y="4051373"/>
                <a:ext cx="422640" cy="59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4" name="Inkt 33">
                <a:extLst>
                  <a:ext uri="{FF2B5EF4-FFF2-40B4-BE49-F238E27FC236}">
                    <a16:creationId xmlns:a16="http://schemas.microsoft.com/office/drawing/2014/main" id="{B18256D4-C773-8543-9EC7-280666C6B979}"/>
                  </a:ext>
                </a:extLst>
              </p14:cNvPr>
              <p14:cNvContentPartPr/>
              <p14:nvPr/>
            </p14:nvContentPartPr>
            <p14:xfrm>
              <a:off x="7482253" y="4044893"/>
              <a:ext cx="280800" cy="394920"/>
            </p14:xfrm>
          </p:contentPart>
        </mc:Choice>
        <mc:Fallback xmlns="">
          <p:pic>
            <p:nvPicPr>
              <p:cNvPr id="34" name="Inkt 33">
                <a:extLst>
                  <a:ext uri="{FF2B5EF4-FFF2-40B4-BE49-F238E27FC236}">
                    <a16:creationId xmlns:a16="http://schemas.microsoft.com/office/drawing/2014/main" id="{B18256D4-C773-8543-9EC7-280666C6B97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428253" y="3937253"/>
                <a:ext cx="388440" cy="61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5" name="Inkt 34">
                <a:extLst>
                  <a:ext uri="{FF2B5EF4-FFF2-40B4-BE49-F238E27FC236}">
                    <a16:creationId xmlns:a16="http://schemas.microsoft.com/office/drawing/2014/main" id="{51B4514F-7C9A-CB45-83D4-F1C1393F6145}"/>
                  </a:ext>
                </a:extLst>
              </p14:cNvPr>
              <p14:cNvContentPartPr/>
              <p14:nvPr/>
            </p14:nvContentPartPr>
            <p14:xfrm>
              <a:off x="7498093" y="4069013"/>
              <a:ext cx="21600" cy="227880"/>
            </p14:xfrm>
          </p:contentPart>
        </mc:Choice>
        <mc:Fallback xmlns="">
          <p:pic>
            <p:nvPicPr>
              <p:cNvPr id="35" name="Inkt 34">
                <a:extLst>
                  <a:ext uri="{FF2B5EF4-FFF2-40B4-BE49-F238E27FC236}">
                    <a16:creationId xmlns:a16="http://schemas.microsoft.com/office/drawing/2014/main" id="{51B4514F-7C9A-CB45-83D4-F1C1393F614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444453" y="3961373"/>
                <a:ext cx="129240" cy="44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36" name="Inkt 35">
                <a:extLst>
                  <a:ext uri="{FF2B5EF4-FFF2-40B4-BE49-F238E27FC236}">
                    <a16:creationId xmlns:a16="http://schemas.microsoft.com/office/drawing/2014/main" id="{F013C304-1356-2B42-A73B-0072AAC5B709}"/>
                  </a:ext>
                </a:extLst>
              </p14:cNvPr>
              <p14:cNvContentPartPr/>
              <p14:nvPr/>
            </p14:nvContentPartPr>
            <p14:xfrm>
              <a:off x="7852693" y="3986933"/>
              <a:ext cx="201600" cy="426600"/>
            </p14:xfrm>
          </p:contentPart>
        </mc:Choice>
        <mc:Fallback xmlns="">
          <p:pic>
            <p:nvPicPr>
              <p:cNvPr id="36" name="Inkt 35">
                <a:extLst>
                  <a:ext uri="{FF2B5EF4-FFF2-40B4-BE49-F238E27FC236}">
                    <a16:creationId xmlns:a16="http://schemas.microsoft.com/office/drawing/2014/main" id="{F013C304-1356-2B42-A73B-0072AAC5B709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798693" y="3878933"/>
                <a:ext cx="309240" cy="64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58" name="Inkt 61">
                <a:extLst>
                  <a:ext uri="{FF2B5EF4-FFF2-40B4-BE49-F238E27FC236}">
                    <a16:creationId xmlns:a16="http://schemas.microsoft.com/office/drawing/2014/main" id="{D2A526D5-5F62-364B-801C-FF20A8E624E9}"/>
                  </a:ext>
                </a:extLst>
              </p14:cNvPr>
              <p14:cNvContentPartPr/>
              <p14:nvPr/>
            </p14:nvContentPartPr>
            <p14:xfrm>
              <a:off x="10546213" y="4788653"/>
              <a:ext cx="391680" cy="587880"/>
            </p14:xfrm>
          </p:contentPart>
        </mc:Choice>
        <mc:Fallback xmlns="">
          <p:pic>
            <p:nvPicPr>
              <p:cNvPr id="58" name="Inkt 61">
                <a:extLst>
                  <a:ext uri="{FF2B5EF4-FFF2-40B4-BE49-F238E27FC236}">
                    <a16:creationId xmlns:a16="http://schemas.microsoft.com/office/drawing/2014/main" id="{D2A526D5-5F62-364B-801C-FF20A8E624E9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0515641" y="4758053"/>
                <a:ext cx="452824" cy="64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60" name="Inkt 63">
                <a:extLst>
                  <a:ext uri="{FF2B5EF4-FFF2-40B4-BE49-F238E27FC236}">
                    <a16:creationId xmlns:a16="http://schemas.microsoft.com/office/drawing/2014/main" id="{CAEC500C-5718-0348-ACEB-A9B6A1DB44CB}"/>
                  </a:ext>
                </a:extLst>
              </p14:cNvPr>
              <p14:cNvContentPartPr/>
              <p14:nvPr/>
            </p14:nvContentPartPr>
            <p14:xfrm>
              <a:off x="8932333" y="5524493"/>
              <a:ext cx="143280" cy="153360"/>
            </p14:xfrm>
          </p:contentPart>
        </mc:Choice>
        <mc:Fallback xmlns="">
          <p:pic>
            <p:nvPicPr>
              <p:cNvPr id="60" name="Inkt 63">
                <a:extLst>
                  <a:ext uri="{FF2B5EF4-FFF2-40B4-BE49-F238E27FC236}">
                    <a16:creationId xmlns:a16="http://schemas.microsoft.com/office/drawing/2014/main" id="{CAEC500C-5718-0348-ACEB-A9B6A1DB44CB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901373" y="5493606"/>
                <a:ext cx="204480" cy="2147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61" name="Inkt 64">
                <a:extLst>
                  <a:ext uri="{FF2B5EF4-FFF2-40B4-BE49-F238E27FC236}">
                    <a16:creationId xmlns:a16="http://schemas.microsoft.com/office/drawing/2014/main" id="{3B58F85B-C3F8-EF46-B077-633040091318}"/>
                  </a:ext>
                </a:extLst>
              </p14:cNvPr>
              <p14:cNvContentPartPr/>
              <p14:nvPr/>
            </p14:nvContentPartPr>
            <p14:xfrm>
              <a:off x="6048373" y="3846893"/>
              <a:ext cx="2656800" cy="2259720"/>
            </p14:xfrm>
          </p:contentPart>
        </mc:Choice>
        <mc:Fallback xmlns="">
          <p:pic>
            <p:nvPicPr>
              <p:cNvPr id="61" name="Inkt 64">
                <a:extLst>
                  <a:ext uri="{FF2B5EF4-FFF2-40B4-BE49-F238E27FC236}">
                    <a16:creationId xmlns:a16="http://schemas.microsoft.com/office/drawing/2014/main" id="{3B58F85B-C3F8-EF46-B077-633040091318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017413" y="3816298"/>
                <a:ext cx="2718000" cy="232091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66" name="Inkt 66">
                <a:extLst>
                  <a:ext uri="{FF2B5EF4-FFF2-40B4-BE49-F238E27FC236}">
                    <a16:creationId xmlns:a16="http://schemas.microsoft.com/office/drawing/2014/main" id="{1DCEF8D6-CF95-9C4A-92B7-FD5645036E87}"/>
                  </a:ext>
                </a:extLst>
              </p14:cNvPr>
              <p14:cNvContentPartPr/>
              <p14:nvPr/>
            </p14:nvContentPartPr>
            <p14:xfrm>
              <a:off x="9286573" y="4984493"/>
              <a:ext cx="1127880" cy="593280"/>
            </p14:xfrm>
          </p:contentPart>
        </mc:Choice>
        <mc:Fallback xmlns="">
          <p:pic>
            <p:nvPicPr>
              <p:cNvPr id="66" name="Inkt 66">
                <a:extLst>
                  <a:ext uri="{FF2B5EF4-FFF2-40B4-BE49-F238E27FC236}">
                    <a16:creationId xmlns:a16="http://schemas.microsoft.com/office/drawing/2014/main" id="{1DCEF8D6-CF95-9C4A-92B7-FD5645036E87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9255963" y="4953874"/>
                <a:ext cx="1189100" cy="654877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600930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096965-54E6-408B-9C50-86BF0DB0D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 err="1">
                <a:solidFill>
                  <a:schemeClr val="accent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Complexiteitsanalyse</a:t>
            </a:r>
            <a:endParaRPr lang="en-US" sz="6600" dirty="0">
              <a:solidFill>
                <a:schemeClr val="accent1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238461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096965-54E6-408B-9C50-86BF0DB0D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 err="1">
                <a:solidFill>
                  <a:schemeClr val="accent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Wachtrijen</a:t>
            </a:r>
            <a:r>
              <a:rPr lang="en-US" sz="6600" dirty="0">
                <a:solidFill>
                  <a:schemeClr val="accent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(queues)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F16B1B4-6F67-40D4-8C68-44FB74F02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Specificatie</a:t>
            </a:r>
            <a:endParaRPr lang="en-US" dirty="0">
              <a:solidFill>
                <a:schemeClr val="bg1">
                  <a:lumMod val="65000"/>
                </a:schemeClr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  <a:p>
            <a:r>
              <a:rPr lang="nl-BE" dirty="0">
                <a:solidFill>
                  <a:schemeClr val="bg1">
                    <a:lumMod val="65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Implementatie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  <a:p>
            <a:r>
              <a:rPr lang="en-US" dirty="0" err="1">
                <a:solidFill>
                  <a:schemeClr val="accent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Voorbeeld</a:t>
            </a:r>
            <a:endParaRPr lang="en-US" dirty="0">
              <a:solidFill>
                <a:schemeClr val="accent1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  <a:p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Toepassingen</a:t>
            </a:r>
            <a:endParaRPr lang="en-US" dirty="0">
              <a:solidFill>
                <a:schemeClr val="bg1">
                  <a:lumMod val="65000"/>
                </a:schemeClr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  <a:p>
            <a:pPr lvl="1"/>
            <a:endParaRPr lang="en-US" dirty="0">
              <a:solidFill>
                <a:schemeClr val="bg1">
                  <a:lumMod val="65000"/>
                </a:schemeClr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  <a:p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Oefeningen</a:t>
            </a:r>
            <a:endParaRPr lang="en-US" dirty="0">
              <a:solidFill>
                <a:schemeClr val="bg1">
                  <a:lumMod val="65000"/>
                </a:schemeClr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165261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>
            <a:extLst>
              <a:ext uri="{FF2B5EF4-FFF2-40B4-BE49-F238E27FC236}">
                <a16:creationId xmlns:a16="http://schemas.microsoft.com/office/drawing/2014/main" id="{19C0D51B-6D9D-46CB-8D30-99F6800CC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6600" dirty="0" err="1">
                <a:solidFill>
                  <a:schemeClr val="accent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Voorbeeld</a:t>
            </a:r>
            <a:endParaRPr lang="en-US" sz="6600" dirty="0">
              <a:solidFill>
                <a:schemeClr val="accent1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pic>
        <p:nvPicPr>
          <p:cNvPr id="2" name="Afbeelding 1">
            <a:extLst>
              <a:ext uri="{FF2B5EF4-FFF2-40B4-BE49-F238E27FC236}">
                <a16:creationId xmlns:a16="http://schemas.microsoft.com/office/drawing/2014/main" id="{C5372FFB-DCA5-4DD3-B36D-A605415E73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4550" y="2166937"/>
            <a:ext cx="7962900" cy="252412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4" name="Inkt 43">
                <a:extLst>
                  <a:ext uri="{FF2B5EF4-FFF2-40B4-BE49-F238E27FC236}">
                    <a16:creationId xmlns:a16="http://schemas.microsoft.com/office/drawing/2014/main" id="{A946BCEE-2DDA-A94D-9D86-A181709FA78C}"/>
                  </a:ext>
                </a:extLst>
              </p14:cNvPr>
              <p14:cNvContentPartPr/>
              <p14:nvPr/>
            </p14:nvContentPartPr>
            <p14:xfrm>
              <a:off x="10895413" y="5719973"/>
              <a:ext cx="25560" cy="16200"/>
            </p14:xfrm>
          </p:contentPart>
        </mc:Choice>
        <mc:Fallback xmlns="">
          <p:pic>
            <p:nvPicPr>
              <p:cNvPr id="44" name="Inkt 43">
                <a:extLst>
                  <a:ext uri="{FF2B5EF4-FFF2-40B4-BE49-F238E27FC236}">
                    <a16:creationId xmlns:a16="http://schemas.microsoft.com/office/drawing/2014/main" id="{A946BCEE-2DDA-A94D-9D86-A181709FA78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864813" y="5689373"/>
                <a:ext cx="87120" cy="7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5" name="Inkt 46">
                <a:extLst>
                  <a:ext uri="{FF2B5EF4-FFF2-40B4-BE49-F238E27FC236}">
                    <a16:creationId xmlns:a16="http://schemas.microsoft.com/office/drawing/2014/main" id="{1DD1CD29-E783-7845-80FB-DE529DAC32D9}"/>
                  </a:ext>
                </a:extLst>
              </p14:cNvPr>
              <p14:cNvContentPartPr/>
              <p14:nvPr/>
            </p14:nvContentPartPr>
            <p14:xfrm>
              <a:off x="5614213" y="4810613"/>
              <a:ext cx="5032800" cy="1444320"/>
            </p14:xfrm>
          </p:contentPart>
        </mc:Choice>
        <mc:Fallback xmlns="">
          <p:pic>
            <p:nvPicPr>
              <p:cNvPr id="45" name="Inkt 46">
                <a:extLst>
                  <a:ext uri="{FF2B5EF4-FFF2-40B4-BE49-F238E27FC236}">
                    <a16:creationId xmlns:a16="http://schemas.microsoft.com/office/drawing/2014/main" id="{1DD1CD29-E783-7845-80FB-DE529DAC32D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583613" y="4780013"/>
                <a:ext cx="5094000" cy="150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6" name="Inkt 47">
                <a:extLst>
                  <a:ext uri="{FF2B5EF4-FFF2-40B4-BE49-F238E27FC236}">
                    <a16:creationId xmlns:a16="http://schemas.microsoft.com/office/drawing/2014/main" id="{BEE2C537-030C-A342-9EF3-3606EAD1D3B2}"/>
                  </a:ext>
                </a:extLst>
              </p14:cNvPr>
              <p14:cNvContentPartPr/>
              <p14:nvPr/>
            </p14:nvContentPartPr>
            <p14:xfrm>
              <a:off x="2772733" y="5101133"/>
              <a:ext cx="2566800" cy="1057680"/>
            </p14:xfrm>
          </p:contentPart>
        </mc:Choice>
        <mc:Fallback xmlns="">
          <p:pic>
            <p:nvPicPr>
              <p:cNvPr id="46" name="Inkt 47">
                <a:extLst>
                  <a:ext uri="{FF2B5EF4-FFF2-40B4-BE49-F238E27FC236}">
                    <a16:creationId xmlns:a16="http://schemas.microsoft.com/office/drawing/2014/main" id="{BEE2C537-030C-A342-9EF3-3606EAD1D3B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742133" y="5070184"/>
                <a:ext cx="2628000" cy="111921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052536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>
            <a:extLst>
              <a:ext uri="{FF2B5EF4-FFF2-40B4-BE49-F238E27FC236}">
                <a16:creationId xmlns:a16="http://schemas.microsoft.com/office/drawing/2014/main" id="{19C0D51B-6D9D-46CB-8D30-99F6800CC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6600" dirty="0" err="1">
                <a:solidFill>
                  <a:schemeClr val="accent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Voorbeeld</a:t>
            </a:r>
            <a:endParaRPr lang="en-US" sz="6600" dirty="0">
              <a:solidFill>
                <a:schemeClr val="accent1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F8F9CB40-B168-4514-B550-1E23A88008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150" y="1323975"/>
            <a:ext cx="8172450" cy="553402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3" name="Inkt 14">
                <a:extLst>
                  <a:ext uri="{FF2B5EF4-FFF2-40B4-BE49-F238E27FC236}">
                    <a16:creationId xmlns:a16="http://schemas.microsoft.com/office/drawing/2014/main" id="{8C00F36C-0826-4046-AF69-FF9BEE46C4AE}"/>
                  </a:ext>
                </a:extLst>
              </p14:cNvPr>
              <p14:cNvContentPartPr/>
              <p14:nvPr/>
            </p14:nvContentPartPr>
            <p14:xfrm>
              <a:off x="4196173" y="1566293"/>
              <a:ext cx="291600" cy="529200"/>
            </p14:xfrm>
          </p:contentPart>
        </mc:Choice>
        <mc:Fallback xmlns="">
          <p:pic>
            <p:nvPicPr>
              <p:cNvPr id="13" name="Inkt 14">
                <a:extLst>
                  <a:ext uri="{FF2B5EF4-FFF2-40B4-BE49-F238E27FC236}">
                    <a16:creationId xmlns:a16="http://schemas.microsoft.com/office/drawing/2014/main" id="{8C00F36C-0826-4046-AF69-FF9BEE46C4A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165535" y="1535354"/>
                <a:ext cx="353236" cy="59035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3" name="Inkt 34">
                <a:extLst>
                  <a:ext uri="{FF2B5EF4-FFF2-40B4-BE49-F238E27FC236}">
                    <a16:creationId xmlns:a16="http://schemas.microsoft.com/office/drawing/2014/main" id="{D1577756-3DC6-DA4E-94DF-0B665448190C}"/>
                  </a:ext>
                </a:extLst>
              </p14:cNvPr>
              <p14:cNvContentPartPr/>
              <p14:nvPr/>
            </p14:nvContentPartPr>
            <p14:xfrm>
              <a:off x="4122013" y="2328053"/>
              <a:ext cx="344160" cy="1048320"/>
            </p14:xfrm>
          </p:contentPart>
        </mc:Choice>
        <mc:Fallback xmlns="">
          <p:pic>
            <p:nvPicPr>
              <p:cNvPr id="33" name="Inkt 34">
                <a:extLst>
                  <a:ext uri="{FF2B5EF4-FFF2-40B4-BE49-F238E27FC236}">
                    <a16:creationId xmlns:a16="http://schemas.microsoft.com/office/drawing/2014/main" id="{D1577756-3DC6-DA4E-94DF-0B665448190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091413" y="2297442"/>
                <a:ext cx="405720" cy="110990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59" name="Inkt 159">
                <a:extLst>
                  <a:ext uri="{FF2B5EF4-FFF2-40B4-BE49-F238E27FC236}">
                    <a16:creationId xmlns:a16="http://schemas.microsoft.com/office/drawing/2014/main" id="{09C1A715-EC91-A44E-BF7D-E6FF2656A2F1}"/>
                  </a:ext>
                </a:extLst>
              </p14:cNvPr>
              <p14:cNvContentPartPr/>
              <p14:nvPr/>
            </p14:nvContentPartPr>
            <p14:xfrm>
              <a:off x="4878733" y="1386293"/>
              <a:ext cx="7038000" cy="5085360"/>
            </p14:xfrm>
          </p:contentPart>
        </mc:Choice>
        <mc:Fallback xmlns="">
          <p:pic>
            <p:nvPicPr>
              <p:cNvPr id="159" name="Inkt 159">
                <a:extLst>
                  <a:ext uri="{FF2B5EF4-FFF2-40B4-BE49-F238E27FC236}">
                    <a16:creationId xmlns:a16="http://schemas.microsoft.com/office/drawing/2014/main" id="{09C1A715-EC91-A44E-BF7D-E6FF2656A2F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848135" y="1355695"/>
                <a:ext cx="7099197" cy="514655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31793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>
            <a:extLst>
              <a:ext uri="{FF2B5EF4-FFF2-40B4-BE49-F238E27FC236}">
                <a16:creationId xmlns:a16="http://schemas.microsoft.com/office/drawing/2014/main" id="{9639E7C8-F03A-4051-B4D3-9139740812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2793" y="370647"/>
            <a:ext cx="6743700" cy="6381750"/>
          </a:xfrm>
          <a:prstGeom prst="rect">
            <a:avLst/>
          </a:prstGeom>
        </p:spPr>
      </p:pic>
      <p:pic>
        <p:nvPicPr>
          <p:cNvPr id="4" name="Afbeelding 3">
            <a:extLst>
              <a:ext uri="{FF2B5EF4-FFF2-40B4-BE49-F238E27FC236}">
                <a16:creationId xmlns:a16="http://schemas.microsoft.com/office/drawing/2014/main" id="{787E1BD3-5D3B-4B97-A4B1-22E41A1993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72184"/>
            <a:ext cx="5011118" cy="129995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t 1">
                <a:extLst>
                  <a:ext uri="{FF2B5EF4-FFF2-40B4-BE49-F238E27FC236}">
                    <a16:creationId xmlns:a16="http://schemas.microsoft.com/office/drawing/2014/main" id="{D864BD20-E9C4-D04F-B937-BD7E1272C789}"/>
                  </a:ext>
                </a:extLst>
              </p14:cNvPr>
              <p14:cNvContentPartPr/>
              <p14:nvPr/>
            </p14:nvContentPartPr>
            <p14:xfrm>
              <a:off x="237973" y="2095493"/>
              <a:ext cx="2392200" cy="349560"/>
            </p14:xfrm>
          </p:contentPart>
        </mc:Choice>
        <mc:Fallback xmlns="">
          <p:pic>
            <p:nvPicPr>
              <p:cNvPr id="2" name="Inkt 1">
                <a:extLst>
                  <a:ext uri="{FF2B5EF4-FFF2-40B4-BE49-F238E27FC236}">
                    <a16:creationId xmlns:a16="http://schemas.microsoft.com/office/drawing/2014/main" id="{D864BD20-E9C4-D04F-B937-BD7E1272C78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07373" y="2064533"/>
                <a:ext cx="2453400" cy="41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Inkt 4">
                <a:extLst>
                  <a:ext uri="{FF2B5EF4-FFF2-40B4-BE49-F238E27FC236}">
                    <a16:creationId xmlns:a16="http://schemas.microsoft.com/office/drawing/2014/main" id="{BBD3A5FA-FDA1-8E47-96CA-625F280E3F2D}"/>
                  </a:ext>
                </a:extLst>
              </p14:cNvPr>
              <p14:cNvContentPartPr/>
              <p14:nvPr/>
            </p14:nvContentPartPr>
            <p14:xfrm>
              <a:off x="5169613" y="1110893"/>
              <a:ext cx="10800" cy="264960"/>
            </p14:xfrm>
          </p:contentPart>
        </mc:Choice>
        <mc:Fallback xmlns="">
          <p:pic>
            <p:nvPicPr>
              <p:cNvPr id="5" name="Inkt 4">
                <a:extLst>
                  <a:ext uri="{FF2B5EF4-FFF2-40B4-BE49-F238E27FC236}">
                    <a16:creationId xmlns:a16="http://schemas.microsoft.com/office/drawing/2014/main" id="{BBD3A5FA-FDA1-8E47-96CA-625F280E3F2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139013" y="1080293"/>
                <a:ext cx="72360" cy="32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7" name="Inkt 17">
                <a:extLst>
                  <a:ext uri="{FF2B5EF4-FFF2-40B4-BE49-F238E27FC236}">
                    <a16:creationId xmlns:a16="http://schemas.microsoft.com/office/drawing/2014/main" id="{D6BCCD88-21EF-4443-8BBD-3D0F5319130F}"/>
                  </a:ext>
                </a:extLst>
              </p14:cNvPr>
              <p14:cNvContentPartPr/>
              <p14:nvPr/>
            </p14:nvContentPartPr>
            <p14:xfrm>
              <a:off x="1984333" y="2815133"/>
              <a:ext cx="889200" cy="2085120"/>
            </p14:xfrm>
          </p:contentPart>
        </mc:Choice>
        <mc:Fallback xmlns="">
          <p:pic>
            <p:nvPicPr>
              <p:cNvPr id="17" name="Inkt 17">
                <a:extLst>
                  <a:ext uri="{FF2B5EF4-FFF2-40B4-BE49-F238E27FC236}">
                    <a16:creationId xmlns:a16="http://schemas.microsoft.com/office/drawing/2014/main" id="{D6BCCD88-21EF-4443-8BBD-3D0F5319130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953373" y="2784173"/>
                <a:ext cx="950760" cy="214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6" name="Inkt 26">
                <a:extLst>
                  <a:ext uri="{FF2B5EF4-FFF2-40B4-BE49-F238E27FC236}">
                    <a16:creationId xmlns:a16="http://schemas.microsoft.com/office/drawing/2014/main" id="{3C9FE552-C774-C94E-8620-1BFCEEE2C9AB}"/>
                  </a:ext>
                </a:extLst>
              </p14:cNvPr>
              <p14:cNvContentPartPr/>
              <p14:nvPr/>
            </p14:nvContentPartPr>
            <p14:xfrm>
              <a:off x="3190693" y="3227693"/>
              <a:ext cx="1539720" cy="1163880"/>
            </p14:xfrm>
          </p:contentPart>
        </mc:Choice>
        <mc:Fallback xmlns="">
          <p:pic>
            <p:nvPicPr>
              <p:cNvPr id="26" name="Inkt 26">
                <a:extLst>
                  <a:ext uri="{FF2B5EF4-FFF2-40B4-BE49-F238E27FC236}">
                    <a16:creationId xmlns:a16="http://schemas.microsoft.com/office/drawing/2014/main" id="{3C9FE552-C774-C94E-8620-1BFCEEE2C9A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160093" y="3197093"/>
                <a:ext cx="1600920" cy="122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8" name="Inkt 27">
                <a:extLst>
                  <a:ext uri="{FF2B5EF4-FFF2-40B4-BE49-F238E27FC236}">
                    <a16:creationId xmlns:a16="http://schemas.microsoft.com/office/drawing/2014/main" id="{6BEB39F2-A97E-8143-8847-BC69E4BEFB9B}"/>
                  </a:ext>
                </a:extLst>
              </p14:cNvPr>
              <p14:cNvContentPartPr/>
              <p14:nvPr/>
            </p14:nvContentPartPr>
            <p14:xfrm>
              <a:off x="7683493" y="3058493"/>
              <a:ext cx="559080" cy="84960"/>
            </p14:xfrm>
          </p:contentPart>
        </mc:Choice>
        <mc:Fallback xmlns="">
          <p:pic>
            <p:nvPicPr>
              <p:cNvPr id="28" name="Inkt 27">
                <a:extLst>
                  <a:ext uri="{FF2B5EF4-FFF2-40B4-BE49-F238E27FC236}">
                    <a16:creationId xmlns:a16="http://schemas.microsoft.com/office/drawing/2014/main" id="{6BEB39F2-A97E-8143-8847-BC69E4BEFB9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652533" y="3027893"/>
                <a:ext cx="620280" cy="14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9" name="Inkt 28">
                <a:extLst>
                  <a:ext uri="{FF2B5EF4-FFF2-40B4-BE49-F238E27FC236}">
                    <a16:creationId xmlns:a16="http://schemas.microsoft.com/office/drawing/2014/main" id="{2AB7882E-3DC7-8448-B291-7801F24CF0E7}"/>
                  </a:ext>
                </a:extLst>
              </p14:cNvPr>
              <p14:cNvContentPartPr/>
              <p14:nvPr/>
            </p14:nvContentPartPr>
            <p14:xfrm>
              <a:off x="5804653" y="2592653"/>
              <a:ext cx="429120" cy="2233440"/>
            </p14:xfrm>
          </p:contentPart>
        </mc:Choice>
        <mc:Fallback xmlns="">
          <p:pic>
            <p:nvPicPr>
              <p:cNvPr id="29" name="Inkt 28">
                <a:extLst>
                  <a:ext uri="{FF2B5EF4-FFF2-40B4-BE49-F238E27FC236}">
                    <a16:creationId xmlns:a16="http://schemas.microsoft.com/office/drawing/2014/main" id="{2AB7882E-3DC7-8448-B291-7801F24CF0E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774053" y="2562053"/>
                <a:ext cx="490320" cy="229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0" name="Inkt 29">
                <a:extLst>
                  <a:ext uri="{FF2B5EF4-FFF2-40B4-BE49-F238E27FC236}">
                    <a16:creationId xmlns:a16="http://schemas.microsoft.com/office/drawing/2014/main" id="{0DD2DCB3-841E-D74A-B062-710B56DB5ED5}"/>
                  </a:ext>
                </a:extLst>
              </p14:cNvPr>
              <p14:cNvContentPartPr/>
              <p14:nvPr/>
            </p14:nvContentPartPr>
            <p14:xfrm>
              <a:off x="5783773" y="5403173"/>
              <a:ext cx="95760" cy="211320"/>
            </p14:xfrm>
          </p:contentPart>
        </mc:Choice>
        <mc:Fallback xmlns="">
          <p:pic>
            <p:nvPicPr>
              <p:cNvPr id="30" name="Inkt 29">
                <a:extLst>
                  <a:ext uri="{FF2B5EF4-FFF2-40B4-BE49-F238E27FC236}">
                    <a16:creationId xmlns:a16="http://schemas.microsoft.com/office/drawing/2014/main" id="{0DD2DCB3-841E-D74A-B062-710B56DB5ED5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752813" y="5372573"/>
                <a:ext cx="156960" cy="27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9" name="Inkt 39">
                <a:extLst>
                  <a:ext uri="{FF2B5EF4-FFF2-40B4-BE49-F238E27FC236}">
                    <a16:creationId xmlns:a16="http://schemas.microsoft.com/office/drawing/2014/main" id="{DAF0BB7D-605D-0F42-8BC1-84DFA94CBD8D}"/>
                  </a:ext>
                </a:extLst>
              </p14:cNvPr>
              <p14:cNvContentPartPr/>
              <p14:nvPr/>
            </p14:nvContentPartPr>
            <p14:xfrm>
              <a:off x="7011373" y="6328733"/>
              <a:ext cx="370800" cy="196200"/>
            </p14:xfrm>
          </p:contentPart>
        </mc:Choice>
        <mc:Fallback xmlns="">
          <p:pic>
            <p:nvPicPr>
              <p:cNvPr id="39" name="Inkt 39">
                <a:extLst>
                  <a:ext uri="{FF2B5EF4-FFF2-40B4-BE49-F238E27FC236}">
                    <a16:creationId xmlns:a16="http://schemas.microsoft.com/office/drawing/2014/main" id="{DAF0BB7D-605D-0F42-8BC1-84DFA94CBD8D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980773" y="6298133"/>
                <a:ext cx="432000" cy="257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541973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096965-54E6-408B-9C50-86BF0DB0D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 err="1">
                <a:solidFill>
                  <a:schemeClr val="accent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Wachtrijen</a:t>
            </a:r>
            <a:r>
              <a:rPr lang="en-US" sz="6600" dirty="0">
                <a:solidFill>
                  <a:schemeClr val="accent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(queues)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F16B1B4-6F67-40D4-8C68-44FB74F02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Specificatie</a:t>
            </a:r>
            <a:endParaRPr lang="en-US" dirty="0">
              <a:solidFill>
                <a:schemeClr val="bg1">
                  <a:lumMod val="65000"/>
                </a:schemeClr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  <a:p>
            <a:r>
              <a:rPr lang="nl-BE" dirty="0">
                <a:solidFill>
                  <a:schemeClr val="bg1">
                    <a:lumMod val="65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Implementatie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  <a:p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Voorbeeld</a:t>
            </a:r>
            <a:endParaRPr lang="en-US" dirty="0">
              <a:solidFill>
                <a:schemeClr val="bg1">
                  <a:lumMod val="65000"/>
                </a:schemeClr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  <a:p>
            <a:r>
              <a:rPr lang="en-US" dirty="0" err="1">
                <a:solidFill>
                  <a:schemeClr val="accent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Toepassingen</a:t>
            </a:r>
            <a:endParaRPr lang="en-US" dirty="0">
              <a:solidFill>
                <a:schemeClr val="accent1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  <a:p>
            <a:pPr lvl="1"/>
            <a:endParaRPr lang="en-US" dirty="0">
              <a:solidFill>
                <a:schemeClr val="bg1">
                  <a:lumMod val="65000"/>
                </a:schemeClr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  <a:p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Oefeningen</a:t>
            </a:r>
            <a:endParaRPr lang="en-US" dirty="0">
              <a:solidFill>
                <a:schemeClr val="bg1">
                  <a:lumMod val="65000"/>
                </a:schemeClr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198963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>
            <a:extLst>
              <a:ext uri="{FF2B5EF4-FFF2-40B4-BE49-F238E27FC236}">
                <a16:creationId xmlns:a16="http://schemas.microsoft.com/office/drawing/2014/main" id="{AA9EFA72-93AD-4AED-BCC8-806EDB8B7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6600" dirty="0" err="1">
                <a:solidFill>
                  <a:schemeClr val="accent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Voorbeeld</a:t>
            </a:r>
            <a:endParaRPr lang="en-US" sz="6600" dirty="0">
              <a:solidFill>
                <a:schemeClr val="accent1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96" name="Inkt 296">
                <a:extLst>
                  <a:ext uri="{FF2B5EF4-FFF2-40B4-BE49-F238E27FC236}">
                    <a16:creationId xmlns:a16="http://schemas.microsoft.com/office/drawing/2014/main" id="{316AFEE1-306E-114F-ADC5-2F11EDE33DC3}"/>
                  </a:ext>
                </a:extLst>
              </p14:cNvPr>
              <p14:cNvContentPartPr/>
              <p14:nvPr/>
            </p14:nvContentPartPr>
            <p14:xfrm>
              <a:off x="1968493" y="1928813"/>
              <a:ext cx="9784800" cy="4828680"/>
            </p14:xfrm>
          </p:contentPart>
        </mc:Choice>
        <mc:Fallback xmlns="">
          <p:pic>
            <p:nvPicPr>
              <p:cNvPr id="296" name="Inkt 296">
                <a:extLst>
                  <a:ext uri="{FF2B5EF4-FFF2-40B4-BE49-F238E27FC236}">
                    <a16:creationId xmlns:a16="http://schemas.microsoft.com/office/drawing/2014/main" id="{316AFEE1-306E-114F-ADC5-2F11EDE33DC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37533" y="1898213"/>
                <a:ext cx="9846000" cy="4890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695581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096965-54E6-408B-9C50-86BF0DB0D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 err="1">
                <a:solidFill>
                  <a:schemeClr val="accent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Wachtrijen</a:t>
            </a:r>
            <a:r>
              <a:rPr lang="en-US" sz="6600" dirty="0">
                <a:solidFill>
                  <a:schemeClr val="accent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(queues)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F16B1B4-6F67-40D4-8C68-44FB74F02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Specificatie</a:t>
            </a:r>
            <a:endParaRPr lang="en-US" dirty="0">
              <a:solidFill>
                <a:schemeClr val="bg1">
                  <a:lumMod val="65000"/>
                </a:schemeClr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  <a:p>
            <a:r>
              <a:rPr lang="nl-BE" dirty="0">
                <a:solidFill>
                  <a:schemeClr val="bg1">
                    <a:lumMod val="65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Implementatie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  <a:p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Voorbeeld</a:t>
            </a:r>
            <a:endParaRPr lang="en-US" dirty="0">
              <a:solidFill>
                <a:schemeClr val="bg1">
                  <a:lumMod val="65000"/>
                </a:schemeClr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  <a:p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Toepassingen</a:t>
            </a:r>
            <a:endParaRPr lang="en-US" dirty="0">
              <a:solidFill>
                <a:schemeClr val="bg1">
                  <a:lumMod val="65000"/>
                </a:schemeClr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  <a:p>
            <a:pPr lvl="1"/>
            <a:endParaRPr lang="en-US" dirty="0">
              <a:solidFill>
                <a:schemeClr val="bg1">
                  <a:lumMod val="65000"/>
                </a:schemeClr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  <a:p>
            <a:r>
              <a:rPr lang="en-US" dirty="0" err="1">
                <a:solidFill>
                  <a:schemeClr val="accent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Oefeningen</a:t>
            </a:r>
            <a:endParaRPr lang="en-US" dirty="0">
              <a:solidFill>
                <a:schemeClr val="accent1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936684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096965-54E6-408B-9C50-86BF0DB0D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 err="1">
                <a:solidFill>
                  <a:schemeClr val="accent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Oefening</a:t>
            </a:r>
            <a:endParaRPr lang="en-US" sz="6600" dirty="0">
              <a:solidFill>
                <a:schemeClr val="accent1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F8D5A03B-C37C-4027-983F-542102D0CA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3290" y="638175"/>
            <a:ext cx="7362825" cy="558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4586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096965-54E6-408B-9C50-86BF0DB0D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 err="1">
                <a:solidFill>
                  <a:schemeClr val="accent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Oplossing</a:t>
            </a:r>
            <a:endParaRPr lang="en-US" sz="6600" dirty="0">
              <a:solidFill>
                <a:schemeClr val="accent1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48DF1F94-4EB4-4BBF-B025-C4DC70719A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952" y="1994173"/>
            <a:ext cx="2809875" cy="396424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1" name="Inkt 90">
                <a:extLst>
                  <a:ext uri="{FF2B5EF4-FFF2-40B4-BE49-F238E27FC236}">
                    <a16:creationId xmlns:a16="http://schemas.microsoft.com/office/drawing/2014/main" id="{BB7EDD38-BCF0-5F42-A6C8-0110A1CDD50B}"/>
                  </a:ext>
                </a:extLst>
              </p14:cNvPr>
              <p14:cNvContentPartPr/>
              <p14:nvPr/>
            </p14:nvContentPartPr>
            <p14:xfrm>
              <a:off x="8154373" y="1312133"/>
              <a:ext cx="169560" cy="206640"/>
            </p14:xfrm>
          </p:contentPart>
        </mc:Choice>
        <mc:Fallback xmlns="">
          <p:pic>
            <p:nvPicPr>
              <p:cNvPr id="91" name="Inkt 90">
                <a:extLst>
                  <a:ext uri="{FF2B5EF4-FFF2-40B4-BE49-F238E27FC236}">
                    <a16:creationId xmlns:a16="http://schemas.microsoft.com/office/drawing/2014/main" id="{BB7EDD38-BCF0-5F42-A6C8-0110A1CDD50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123773" y="1281533"/>
                <a:ext cx="231120" cy="26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32" name="Inkt 133">
                <a:extLst>
                  <a:ext uri="{FF2B5EF4-FFF2-40B4-BE49-F238E27FC236}">
                    <a16:creationId xmlns:a16="http://schemas.microsoft.com/office/drawing/2014/main" id="{94E31D55-FA04-B14D-9999-8D193CB83946}"/>
                  </a:ext>
                </a:extLst>
              </p14:cNvPr>
              <p14:cNvContentPartPr/>
              <p14:nvPr/>
            </p14:nvContentPartPr>
            <p14:xfrm>
              <a:off x="10614973" y="1190453"/>
              <a:ext cx="1064160" cy="212040"/>
            </p14:xfrm>
          </p:contentPart>
        </mc:Choice>
        <mc:Fallback xmlns="">
          <p:pic>
            <p:nvPicPr>
              <p:cNvPr id="132" name="Inkt 133">
                <a:extLst>
                  <a:ext uri="{FF2B5EF4-FFF2-40B4-BE49-F238E27FC236}">
                    <a16:creationId xmlns:a16="http://schemas.microsoft.com/office/drawing/2014/main" id="{94E31D55-FA04-B14D-9999-8D193CB8394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584373" y="1159853"/>
                <a:ext cx="1125360" cy="27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37" name="Inkt 136">
                <a:extLst>
                  <a:ext uri="{FF2B5EF4-FFF2-40B4-BE49-F238E27FC236}">
                    <a16:creationId xmlns:a16="http://schemas.microsoft.com/office/drawing/2014/main" id="{DC2EEA65-7216-FC49-A87F-5563283AF680}"/>
                  </a:ext>
                </a:extLst>
              </p14:cNvPr>
              <p14:cNvContentPartPr/>
              <p14:nvPr/>
            </p14:nvContentPartPr>
            <p14:xfrm>
              <a:off x="10117453" y="904613"/>
              <a:ext cx="5760" cy="21600"/>
            </p14:xfrm>
          </p:contentPart>
        </mc:Choice>
        <mc:Fallback xmlns="">
          <p:pic>
            <p:nvPicPr>
              <p:cNvPr id="137" name="Inkt 136">
                <a:extLst>
                  <a:ext uri="{FF2B5EF4-FFF2-40B4-BE49-F238E27FC236}">
                    <a16:creationId xmlns:a16="http://schemas.microsoft.com/office/drawing/2014/main" id="{DC2EEA65-7216-FC49-A87F-5563283AF68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086853" y="874013"/>
                <a:ext cx="66960" cy="8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38" name="Inkt 137">
                <a:extLst>
                  <a:ext uri="{FF2B5EF4-FFF2-40B4-BE49-F238E27FC236}">
                    <a16:creationId xmlns:a16="http://schemas.microsoft.com/office/drawing/2014/main" id="{DC4D04FF-1AAE-F949-8296-3F6DD401AE32}"/>
                  </a:ext>
                </a:extLst>
              </p14:cNvPr>
              <p14:cNvContentPartPr/>
              <p14:nvPr/>
            </p14:nvContentPartPr>
            <p14:xfrm>
              <a:off x="9958693" y="878333"/>
              <a:ext cx="16200" cy="16200"/>
            </p14:xfrm>
          </p:contentPart>
        </mc:Choice>
        <mc:Fallback xmlns="">
          <p:pic>
            <p:nvPicPr>
              <p:cNvPr id="138" name="Inkt 137">
                <a:extLst>
                  <a:ext uri="{FF2B5EF4-FFF2-40B4-BE49-F238E27FC236}">
                    <a16:creationId xmlns:a16="http://schemas.microsoft.com/office/drawing/2014/main" id="{DC4D04FF-1AAE-F949-8296-3F6DD401AE3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928093" y="847733"/>
                <a:ext cx="77760" cy="7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42" name="Inkt 142">
                <a:extLst>
                  <a:ext uri="{FF2B5EF4-FFF2-40B4-BE49-F238E27FC236}">
                    <a16:creationId xmlns:a16="http://schemas.microsoft.com/office/drawing/2014/main" id="{653B2BB5-4E08-0449-AAED-AD18EE14221E}"/>
                  </a:ext>
                </a:extLst>
              </p14:cNvPr>
              <p14:cNvContentPartPr/>
              <p14:nvPr/>
            </p14:nvContentPartPr>
            <p14:xfrm>
              <a:off x="8926933" y="1015853"/>
              <a:ext cx="1466280" cy="1116720"/>
            </p14:xfrm>
          </p:contentPart>
        </mc:Choice>
        <mc:Fallback xmlns="">
          <p:pic>
            <p:nvPicPr>
              <p:cNvPr id="142" name="Inkt 142">
                <a:extLst>
                  <a:ext uri="{FF2B5EF4-FFF2-40B4-BE49-F238E27FC236}">
                    <a16:creationId xmlns:a16="http://schemas.microsoft.com/office/drawing/2014/main" id="{653B2BB5-4E08-0449-AAED-AD18EE14221E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896333" y="985263"/>
                <a:ext cx="1527480" cy="11779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50" name="Inkt 149">
                <a:extLst>
                  <a:ext uri="{FF2B5EF4-FFF2-40B4-BE49-F238E27FC236}">
                    <a16:creationId xmlns:a16="http://schemas.microsoft.com/office/drawing/2014/main" id="{7C7AD93B-EA93-7B43-AF48-1B8D36072ACF}"/>
                  </a:ext>
                </a:extLst>
              </p14:cNvPr>
              <p14:cNvContentPartPr/>
              <p14:nvPr/>
            </p14:nvContentPartPr>
            <p14:xfrm>
              <a:off x="10017013" y="2968493"/>
              <a:ext cx="127440" cy="21600"/>
            </p14:xfrm>
          </p:contentPart>
        </mc:Choice>
        <mc:Fallback xmlns="">
          <p:pic>
            <p:nvPicPr>
              <p:cNvPr id="150" name="Inkt 149">
                <a:extLst>
                  <a:ext uri="{FF2B5EF4-FFF2-40B4-BE49-F238E27FC236}">
                    <a16:creationId xmlns:a16="http://schemas.microsoft.com/office/drawing/2014/main" id="{7C7AD93B-EA93-7B43-AF48-1B8D36072ACF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986413" y="2937893"/>
                <a:ext cx="188640" cy="8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54" name="Inkt 156">
                <a:extLst>
                  <a:ext uri="{FF2B5EF4-FFF2-40B4-BE49-F238E27FC236}">
                    <a16:creationId xmlns:a16="http://schemas.microsoft.com/office/drawing/2014/main" id="{665BAECB-D2AD-8541-AB3D-8CDAE0627169}"/>
                  </a:ext>
                </a:extLst>
              </p14:cNvPr>
              <p14:cNvContentPartPr/>
              <p14:nvPr/>
            </p14:nvContentPartPr>
            <p14:xfrm>
              <a:off x="10270813" y="2661413"/>
              <a:ext cx="370800" cy="349920"/>
            </p14:xfrm>
          </p:contentPart>
        </mc:Choice>
        <mc:Fallback xmlns="">
          <p:pic>
            <p:nvPicPr>
              <p:cNvPr id="154" name="Inkt 156">
                <a:extLst>
                  <a:ext uri="{FF2B5EF4-FFF2-40B4-BE49-F238E27FC236}">
                    <a16:creationId xmlns:a16="http://schemas.microsoft.com/office/drawing/2014/main" id="{665BAECB-D2AD-8541-AB3D-8CDAE0627169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0240213" y="2630781"/>
                <a:ext cx="432000" cy="4115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56" name="Inkt 158">
                <a:extLst>
                  <a:ext uri="{FF2B5EF4-FFF2-40B4-BE49-F238E27FC236}">
                    <a16:creationId xmlns:a16="http://schemas.microsoft.com/office/drawing/2014/main" id="{E141297F-7B8B-AB48-BE68-DE657B5C2D8B}"/>
                  </a:ext>
                </a:extLst>
              </p14:cNvPr>
              <p14:cNvContentPartPr/>
              <p14:nvPr/>
            </p14:nvContentPartPr>
            <p14:xfrm>
              <a:off x="9217813" y="2455133"/>
              <a:ext cx="534960" cy="159120"/>
            </p14:xfrm>
          </p:contentPart>
        </mc:Choice>
        <mc:Fallback xmlns="">
          <p:pic>
            <p:nvPicPr>
              <p:cNvPr id="156" name="Inkt 158">
                <a:extLst>
                  <a:ext uri="{FF2B5EF4-FFF2-40B4-BE49-F238E27FC236}">
                    <a16:creationId xmlns:a16="http://schemas.microsoft.com/office/drawing/2014/main" id="{E141297F-7B8B-AB48-BE68-DE657B5C2D8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9187213" y="2424533"/>
                <a:ext cx="596160" cy="22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67" name="Inkt 167">
                <a:extLst>
                  <a:ext uri="{FF2B5EF4-FFF2-40B4-BE49-F238E27FC236}">
                    <a16:creationId xmlns:a16="http://schemas.microsoft.com/office/drawing/2014/main" id="{D9F976E7-3DB8-5A4E-97CB-3B0087314300}"/>
                  </a:ext>
                </a:extLst>
              </p14:cNvPr>
              <p14:cNvContentPartPr/>
              <p14:nvPr/>
            </p14:nvContentPartPr>
            <p14:xfrm>
              <a:off x="6566773" y="1174613"/>
              <a:ext cx="889200" cy="348480"/>
            </p14:xfrm>
          </p:contentPart>
        </mc:Choice>
        <mc:Fallback xmlns="">
          <p:pic>
            <p:nvPicPr>
              <p:cNvPr id="167" name="Inkt 167">
                <a:extLst>
                  <a:ext uri="{FF2B5EF4-FFF2-40B4-BE49-F238E27FC236}">
                    <a16:creationId xmlns:a16="http://schemas.microsoft.com/office/drawing/2014/main" id="{D9F976E7-3DB8-5A4E-97CB-3B0087314300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536173" y="1144013"/>
                <a:ext cx="950760" cy="40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59" name="Inkt 258">
                <a:extLst>
                  <a:ext uri="{FF2B5EF4-FFF2-40B4-BE49-F238E27FC236}">
                    <a16:creationId xmlns:a16="http://schemas.microsoft.com/office/drawing/2014/main" id="{6308C8E0-5EAE-5248-B889-EA9764361CD1}"/>
                  </a:ext>
                </a:extLst>
              </p14:cNvPr>
              <p14:cNvContentPartPr/>
              <p14:nvPr/>
            </p14:nvContentPartPr>
            <p14:xfrm>
              <a:off x="9942853" y="3243533"/>
              <a:ext cx="106200" cy="37440"/>
            </p14:xfrm>
          </p:contentPart>
        </mc:Choice>
        <mc:Fallback xmlns="">
          <p:pic>
            <p:nvPicPr>
              <p:cNvPr id="259" name="Inkt 258">
                <a:extLst>
                  <a:ext uri="{FF2B5EF4-FFF2-40B4-BE49-F238E27FC236}">
                    <a16:creationId xmlns:a16="http://schemas.microsoft.com/office/drawing/2014/main" id="{6308C8E0-5EAE-5248-B889-EA9764361CD1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9912253" y="3212933"/>
                <a:ext cx="167400" cy="9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63" name="Inkt 264">
                <a:extLst>
                  <a:ext uri="{FF2B5EF4-FFF2-40B4-BE49-F238E27FC236}">
                    <a16:creationId xmlns:a16="http://schemas.microsoft.com/office/drawing/2014/main" id="{C6D8148A-9D17-D544-86D4-228CD5DEEFDE}"/>
                  </a:ext>
                </a:extLst>
              </p14:cNvPr>
              <p14:cNvContentPartPr/>
              <p14:nvPr/>
            </p14:nvContentPartPr>
            <p14:xfrm>
              <a:off x="10228693" y="3121853"/>
              <a:ext cx="344160" cy="302040"/>
            </p14:xfrm>
          </p:contentPart>
        </mc:Choice>
        <mc:Fallback xmlns="">
          <p:pic>
            <p:nvPicPr>
              <p:cNvPr id="263" name="Inkt 264">
                <a:extLst>
                  <a:ext uri="{FF2B5EF4-FFF2-40B4-BE49-F238E27FC236}">
                    <a16:creationId xmlns:a16="http://schemas.microsoft.com/office/drawing/2014/main" id="{C6D8148A-9D17-D544-86D4-228CD5DEEFDE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0198093" y="3091253"/>
                <a:ext cx="405720" cy="36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64" name="Inkt 265">
                <a:extLst>
                  <a:ext uri="{FF2B5EF4-FFF2-40B4-BE49-F238E27FC236}">
                    <a16:creationId xmlns:a16="http://schemas.microsoft.com/office/drawing/2014/main" id="{DB684259-0D64-DE42-9888-73DBC65D4BF7}"/>
                  </a:ext>
                </a:extLst>
              </p14:cNvPr>
              <p14:cNvContentPartPr/>
              <p14:nvPr/>
            </p14:nvContentPartPr>
            <p14:xfrm>
              <a:off x="9043213" y="2931413"/>
              <a:ext cx="756360" cy="915840"/>
            </p14:xfrm>
          </p:contentPart>
        </mc:Choice>
        <mc:Fallback xmlns="">
          <p:pic>
            <p:nvPicPr>
              <p:cNvPr id="264" name="Inkt 265">
                <a:extLst>
                  <a:ext uri="{FF2B5EF4-FFF2-40B4-BE49-F238E27FC236}">
                    <a16:creationId xmlns:a16="http://schemas.microsoft.com/office/drawing/2014/main" id="{DB684259-0D64-DE42-9888-73DBC65D4BF7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9012613" y="2900813"/>
                <a:ext cx="817920" cy="97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93" name="Inkt 292">
                <a:extLst>
                  <a:ext uri="{FF2B5EF4-FFF2-40B4-BE49-F238E27FC236}">
                    <a16:creationId xmlns:a16="http://schemas.microsoft.com/office/drawing/2014/main" id="{E0EB2962-D121-1045-B13D-15661D36E808}"/>
                  </a:ext>
                </a:extLst>
              </p14:cNvPr>
              <p14:cNvContentPartPr/>
              <p14:nvPr/>
            </p14:nvContentPartPr>
            <p14:xfrm>
              <a:off x="9503653" y="4116893"/>
              <a:ext cx="159120" cy="63720"/>
            </p14:xfrm>
          </p:contentPart>
        </mc:Choice>
        <mc:Fallback xmlns="">
          <p:pic>
            <p:nvPicPr>
              <p:cNvPr id="293" name="Inkt 292">
                <a:extLst>
                  <a:ext uri="{FF2B5EF4-FFF2-40B4-BE49-F238E27FC236}">
                    <a16:creationId xmlns:a16="http://schemas.microsoft.com/office/drawing/2014/main" id="{E0EB2962-D121-1045-B13D-15661D36E808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9473053" y="4085933"/>
                <a:ext cx="220320" cy="12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96" name="Inkt 297">
                <a:extLst>
                  <a:ext uri="{FF2B5EF4-FFF2-40B4-BE49-F238E27FC236}">
                    <a16:creationId xmlns:a16="http://schemas.microsoft.com/office/drawing/2014/main" id="{18BB5FC1-29E2-BD4D-B65A-12FB7B928170}"/>
                  </a:ext>
                </a:extLst>
              </p14:cNvPr>
              <p14:cNvContentPartPr/>
              <p14:nvPr/>
            </p14:nvContentPartPr>
            <p14:xfrm>
              <a:off x="9805333" y="3979013"/>
              <a:ext cx="349560" cy="217440"/>
            </p14:xfrm>
          </p:contentPart>
        </mc:Choice>
        <mc:Fallback xmlns="">
          <p:pic>
            <p:nvPicPr>
              <p:cNvPr id="296" name="Inkt 297">
                <a:extLst>
                  <a:ext uri="{FF2B5EF4-FFF2-40B4-BE49-F238E27FC236}">
                    <a16:creationId xmlns:a16="http://schemas.microsoft.com/office/drawing/2014/main" id="{18BB5FC1-29E2-BD4D-B65A-12FB7B928170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9774733" y="3948413"/>
                <a:ext cx="411120" cy="27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97" name="Inkt 298">
                <a:extLst>
                  <a:ext uri="{FF2B5EF4-FFF2-40B4-BE49-F238E27FC236}">
                    <a16:creationId xmlns:a16="http://schemas.microsoft.com/office/drawing/2014/main" id="{5B121F67-8670-5A46-AC8A-F3CB58601EB3}"/>
                  </a:ext>
                </a:extLst>
              </p14:cNvPr>
              <p14:cNvContentPartPr/>
              <p14:nvPr/>
            </p14:nvContentPartPr>
            <p14:xfrm>
              <a:off x="8926933" y="4026893"/>
              <a:ext cx="423360" cy="291240"/>
            </p14:xfrm>
          </p:contentPart>
        </mc:Choice>
        <mc:Fallback xmlns="">
          <p:pic>
            <p:nvPicPr>
              <p:cNvPr id="297" name="Inkt 298">
                <a:extLst>
                  <a:ext uri="{FF2B5EF4-FFF2-40B4-BE49-F238E27FC236}">
                    <a16:creationId xmlns:a16="http://schemas.microsoft.com/office/drawing/2014/main" id="{5B121F67-8670-5A46-AC8A-F3CB58601EB3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8896359" y="3995933"/>
                <a:ext cx="484508" cy="35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333" name="Inkt 332">
                <a:extLst>
                  <a:ext uri="{FF2B5EF4-FFF2-40B4-BE49-F238E27FC236}">
                    <a16:creationId xmlns:a16="http://schemas.microsoft.com/office/drawing/2014/main" id="{DC83C582-86BB-8D46-833C-79D46C60ADC0}"/>
                  </a:ext>
                </a:extLst>
              </p14:cNvPr>
              <p14:cNvContentPartPr/>
              <p14:nvPr/>
            </p14:nvContentPartPr>
            <p14:xfrm>
              <a:off x="8889853" y="4539893"/>
              <a:ext cx="122040" cy="212040"/>
            </p14:xfrm>
          </p:contentPart>
        </mc:Choice>
        <mc:Fallback xmlns="">
          <p:pic>
            <p:nvPicPr>
              <p:cNvPr id="333" name="Inkt 332">
                <a:extLst>
                  <a:ext uri="{FF2B5EF4-FFF2-40B4-BE49-F238E27FC236}">
                    <a16:creationId xmlns:a16="http://schemas.microsoft.com/office/drawing/2014/main" id="{DC83C582-86BB-8D46-833C-79D46C60ADC0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8859253" y="4509293"/>
                <a:ext cx="183600" cy="27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36" name="Inkt 335">
                <a:extLst>
                  <a:ext uri="{FF2B5EF4-FFF2-40B4-BE49-F238E27FC236}">
                    <a16:creationId xmlns:a16="http://schemas.microsoft.com/office/drawing/2014/main" id="{8A0DE2D0-0119-244D-BB64-FDC6F28A4789}"/>
                  </a:ext>
                </a:extLst>
              </p14:cNvPr>
              <p14:cNvContentPartPr/>
              <p14:nvPr/>
            </p14:nvContentPartPr>
            <p14:xfrm>
              <a:off x="9434893" y="4603613"/>
              <a:ext cx="84960" cy="21600"/>
            </p14:xfrm>
          </p:contentPart>
        </mc:Choice>
        <mc:Fallback xmlns="">
          <p:pic>
            <p:nvPicPr>
              <p:cNvPr id="336" name="Inkt 335">
                <a:extLst>
                  <a:ext uri="{FF2B5EF4-FFF2-40B4-BE49-F238E27FC236}">
                    <a16:creationId xmlns:a16="http://schemas.microsoft.com/office/drawing/2014/main" id="{8A0DE2D0-0119-244D-BB64-FDC6F28A4789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9404293" y="4573013"/>
                <a:ext cx="146520" cy="8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339" name="Inkt 338">
                <a:extLst>
                  <a:ext uri="{FF2B5EF4-FFF2-40B4-BE49-F238E27FC236}">
                    <a16:creationId xmlns:a16="http://schemas.microsoft.com/office/drawing/2014/main" id="{95FAF5E4-B9FA-3942-902C-97864516AD26}"/>
                  </a:ext>
                </a:extLst>
              </p14:cNvPr>
              <p14:cNvContentPartPr/>
              <p14:nvPr/>
            </p14:nvContentPartPr>
            <p14:xfrm>
              <a:off x="10191613" y="4487333"/>
              <a:ext cx="121320" cy="32040"/>
            </p14:xfrm>
          </p:contentPart>
        </mc:Choice>
        <mc:Fallback xmlns="">
          <p:pic>
            <p:nvPicPr>
              <p:cNvPr id="339" name="Inkt 338">
                <a:extLst>
                  <a:ext uri="{FF2B5EF4-FFF2-40B4-BE49-F238E27FC236}">
                    <a16:creationId xmlns:a16="http://schemas.microsoft.com/office/drawing/2014/main" id="{95FAF5E4-B9FA-3942-902C-97864516AD26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10161013" y="4456373"/>
                <a:ext cx="182880" cy="9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340" name="Inkt 339">
                <a:extLst>
                  <a:ext uri="{FF2B5EF4-FFF2-40B4-BE49-F238E27FC236}">
                    <a16:creationId xmlns:a16="http://schemas.microsoft.com/office/drawing/2014/main" id="{EE98FD88-8E89-EF48-9DD2-C0F8EC7AE4B7}"/>
                  </a:ext>
                </a:extLst>
              </p14:cNvPr>
              <p14:cNvContentPartPr/>
              <p14:nvPr/>
            </p14:nvContentPartPr>
            <p14:xfrm>
              <a:off x="10445413" y="4339013"/>
              <a:ext cx="174960" cy="243720"/>
            </p14:xfrm>
          </p:contentPart>
        </mc:Choice>
        <mc:Fallback xmlns="">
          <p:pic>
            <p:nvPicPr>
              <p:cNvPr id="340" name="Inkt 339">
                <a:extLst>
                  <a:ext uri="{FF2B5EF4-FFF2-40B4-BE49-F238E27FC236}">
                    <a16:creationId xmlns:a16="http://schemas.microsoft.com/office/drawing/2014/main" id="{EE98FD88-8E89-EF48-9DD2-C0F8EC7AE4B7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10414813" y="4308413"/>
                <a:ext cx="236160" cy="30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343" name="Inkt 345">
                <a:extLst>
                  <a:ext uri="{FF2B5EF4-FFF2-40B4-BE49-F238E27FC236}">
                    <a16:creationId xmlns:a16="http://schemas.microsoft.com/office/drawing/2014/main" id="{99930336-D9E6-E54B-9BCA-85AB045A87F1}"/>
                  </a:ext>
                </a:extLst>
              </p14:cNvPr>
              <p14:cNvContentPartPr/>
              <p14:nvPr/>
            </p14:nvContentPartPr>
            <p14:xfrm>
              <a:off x="10731253" y="4339013"/>
              <a:ext cx="354240" cy="217440"/>
            </p14:xfrm>
          </p:contentPart>
        </mc:Choice>
        <mc:Fallback xmlns="">
          <p:pic>
            <p:nvPicPr>
              <p:cNvPr id="343" name="Inkt 345">
                <a:extLst>
                  <a:ext uri="{FF2B5EF4-FFF2-40B4-BE49-F238E27FC236}">
                    <a16:creationId xmlns:a16="http://schemas.microsoft.com/office/drawing/2014/main" id="{99930336-D9E6-E54B-9BCA-85AB045A87F1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10700653" y="4308413"/>
                <a:ext cx="415800" cy="27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344" name="Inkt 346">
                <a:extLst>
                  <a:ext uri="{FF2B5EF4-FFF2-40B4-BE49-F238E27FC236}">
                    <a16:creationId xmlns:a16="http://schemas.microsoft.com/office/drawing/2014/main" id="{CF8F51CD-FFB2-D74F-B6FF-D87A9D1A9716}"/>
                  </a:ext>
                </a:extLst>
              </p14:cNvPr>
              <p14:cNvContentPartPr/>
              <p14:nvPr/>
            </p14:nvContentPartPr>
            <p14:xfrm>
              <a:off x="9683653" y="4386533"/>
              <a:ext cx="359640" cy="217440"/>
            </p14:xfrm>
          </p:contentPart>
        </mc:Choice>
        <mc:Fallback xmlns="">
          <p:pic>
            <p:nvPicPr>
              <p:cNvPr id="344" name="Inkt 346">
                <a:extLst>
                  <a:ext uri="{FF2B5EF4-FFF2-40B4-BE49-F238E27FC236}">
                    <a16:creationId xmlns:a16="http://schemas.microsoft.com/office/drawing/2014/main" id="{CF8F51CD-FFB2-D74F-B6FF-D87A9D1A9716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9653053" y="4355933"/>
                <a:ext cx="420840" cy="27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345" name="Inkt 347">
                <a:extLst>
                  <a:ext uri="{FF2B5EF4-FFF2-40B4-BE49-F238E27FC236}">
                    <a16:creationId xmlns:a16="http://schemas.microsoft.com/office/drawing/2014/main" id="{33D486BD-CB0B-404C-8A45-B2BCFE64B479}"/>
                  </a:ext>
                </a:extLst>
              </p14:cNvPr>
              <p14:cNvContentPartPr/>
              <p14:nvPr/>
            </p14:nvContentPartPr>
            <p14:xfrm>
              <a:off x="9122773" y="4497773"/>
              <a:ext cx="132480" cy="270000"/>
            </p14:xfrm>
          </p:contentPart>
        </mc:Choice>
        <mc:Fallback xmlns="">
          <p:pic>
            <p:nvPicPr>
              <p:cNvPr id="345" name="Inkt 347">
                <a:extLst>
                  <a:ext uri="{FF2B5EF4-FFF2-40B4-BE49-F238E27FC236}">
                    <a16:creationId xmlns:a16="http://schemas.microsoft.com/office/drawing/2014/main" id="{33D486BD-CB0B-404C-8A45-B2BCFE64B479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9091813" y="4467214"/>
                <a:ext cx="194040" cy="3311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407" name="Inkt 406">
                <a:extLst>
                  <a:ext uri="{FF2B5EF4-FFF2-40B4-BE49-F238E27FC236}">
                    <a16:creationId xmlns:a16="http://schemas.microsoft.com/office/drawing/2014/main" id="{70F9962A-69CA-5D47-A3AC-AC5E7ECDC9A3}"/>
                  </a:ext>
                </a:extLst>
              </p14:cNvPr>
              <p14:cNvContentPartPr/>
              <p14:nvPr/>
            </p14:nvContentPartPr>
            <p14:xfrm>
              <a:off x="9419053" y="5032373"/>
              <a:ext cx="74520" cy="21600"/>
            </p14:xfrm>
          </p:contentPart>
        </mc:Choice>
        <mc:Fallback xmlns="">
          <p:pic>
            <p:nvPicPr>
              <p:cNvPr id="407" name="Inkt 406">
                <a:extLst>
                  <a:ext uri="{FF2B5EF4-FFF2-40B4-BE49-F238E27FC236}">
                    <a16:creationId xmlns:a16="http://schemas.microsoft.com/office/drawing/2014/main" id="{70F9962A-69CA-5D47-A3AC-AC5E7ECDC9A3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9388453" y="5001413"/>
                <a:ext cx="135720" cy="8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416" name="Inkt 415">
                <a:extLst>
                  <a:ext uri="{FF2B5EF4-FFF2-40B4-BE49-F238E27FC236}">
                    <a16:creationId xmlns:a16="http://schemas.microsoft.com/office/drawing/2014/main" id="{D41668E1-BCE2-E24C-970A-1498A4E81790}"/>
                  </a:ext>
                </a:extLst>
              </p14:cNvPr>
              <p14:cNvContentPartPr/>
              <p14:nvPr/>
            </p14:nvContentPartPr>
            <p14:xfrm>
              <a:off x="9323653" y="5725373"/>
              <a:ext cx="179640" cy="137880"/>
            </p14:xfrm>
          </p:contentPart>
        </mc:Choice>
        <mc:Fallback xmlns="">
          <p:pic>
            <p:nvPicPr>
              <p:cNvPr id="416" name="Inkt 415">
                <a:extLst>
                  <a:ext uri="{FF2B5EF4-FFF2-40B4-BE49-F238E27FC236}">
                    <a16:creationId xmlns:a16="http://schemas.microsoft.com/office/drawing/2014/main" id="{D41668E1-BCE2-E24C-970A-1498A4E81790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9293053" y="5694773"/>
                <a:ext cx="241200" cy="19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417" name="Inkt 420">
                <a:extLst>
                  <a:ext uri="{FF2B5EF4-FFF2-40B4-BE49-F238E27FC236}">
                    <a16:creationId xmlns:a16="http://schemas.microsoft.com/office/drawing/2014/main" id="{3760B475-98BA-D04B-86B2-B6D99B57A391}"/>
                  </a:ext>
                </a:extLst>
              </p14:cNvPr>
              <p14:cNvContentPartPr/>
              <p14:nvPr/>
            </p14:nvContentPartPr>
            <p14:xfrm>
              <a:off x="8815693" y="5719973"/>
              <a:ext cx="413280" cy="153720"/>
            </p14:xfrm>
          </p:contentPart>
        </mc:Choice>
        <mc:Fallback xmlns="">
          <p:pic>
            <p:nvPicPr>
              <p:cNvPr id="417" name="Inkt 420">
                <a:extLst>
                  <a:ext uri="{FF2B5EF4-FFF2-40B4-BE49-F238E27FC236}">
                    <a16:creationId xmlns:a16="http://schemas.microsoft.com/office/drawing/2014/main" id="{3760B475-98BA-D04B-86B2-B6D99B57A391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8785093" y="5689373"/>
                <a:ext cx="474480" cy="21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418" name="Inkt 421">
                <a:extLst>
                  <a:ext uri="{FF2B5EF4-FFF2-40B4-BE49-F238E27FC236}">
                    <a16:creationId xmlns:a16="http://schemas.microsoft.com/office/drawing/2014/main" id="{09C91306-5370-5D4C-856C-76372292D800}"/>
                  </a:ext>
                </a:extLst>
              </p14:cNvPr>
              <p14:cNvContentPartPr/>
              <p14:nvPr/>
            </p14:nvContentPartPr>
            <p14:xfrm>
              <a:off x="8905693" y="5243693"/>
              <a:ext cx="582480" cy="280800"/>
            </p14:xfrm>
          </p:contentPart>
        </mc:Choice>
        <mc:Fallback xmlns="">
          <p:pic>
            <p:nvPicPr>
              <p:cNvPr id="418" name="Inkt 421">
                <a:extLst>
                  <a:ext uri="{FF2B5EF4-FFF2-40B4-BE49-F238E27FC236}">
                    <a16:creationId xmlns:a16="http://schemas.microsoft.com/office/drawing/2014/main" id="{09C91306-5370-5D4C-856C-76372292D800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8875093" y="5213093"/>
                <a:ext cx="643680" cy="34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419" name="Inkt 422">
                <a:extLst>
                  <a:ext uri="{FF2B5EF4-FFF2-40B4-BE49-F238E27FC236}">
                    <a16:creationId xmlns:a16="http://schemas.microsoft.com/office/drawing/2014/main" id="{D7CEA4F4-7998-AF42-B2E6-C17C6B723969}"/>
                  </a:ext>
                </a:extLst>
              </p14:cNvPr>
              <p14:cNvContentPartPr/>
              <p14:nvPr/>
            </p14:nvContentPartPr>
            <p14:xfrm>
              <a:off x="9683653" y="4894493"/>
              <a:ext cx="624600" cy="233280"/>
            </p14:xfrm>
          </p:contentPart>
        </mc:Choice>
        <mc:Fallback xmlns="">
          <p:pic>
            <p:nvPicPr>
              <p:cNvPr id="419" name="Inkt 422">
                <a:extLst>
                  <a:ext uri="{FF2B5EF4-FFF2-40B4-BE49-F238E27FC236}">
                    <a16:creationId xmlns:a16="http://schemas.microsoft.com/office/drawing/2014/main" id="{D7CEA4F4-7998-AF42-B2E6-C17C6B723969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9653053" y="4863893"/>
                <a:ext cx="686160" cy="29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420" name="Inkt 423">
                <a:extLst>
                  <a:ext uri="{FF2B5EF4-FFF2-40B4-BE49-F238E27FC236}">
                    <a16:creationId xmlns:a16="http://schemas.microsoft.com/office/drawing/2014/main" id="{EB8C9F51-7705-D347-B132-258401CA10FF}"/>
                  </a:ext>
                </a:extLst>
              </p14:cNvPr>
              <p14:cNvContentPartPr/>
              <p14:nvPr/>
            </p14:nvContentPartPr>
            <p14:xfrm>
              <a:off x="8836933" y="4942373"/>
              <a:ext cx="423720" cy="169560"/>
            </p14:xfrm>
          </p:contentPart>
        </mc:Choice>
        <mc:Fallback xmlns="">
          <p:pic>
            <p:nvPicPr>
              <p:cNvPr id="420" name="Inkt 423">
                <a:extLst>
                  <a:ext uri="{FF2B5EF4-FFF2-40B4-BE49-F238E27FC236}">
                    <a16:creationId xmlns:a16="http://schemas.microsoft.com/office/drawing/2014/main" id="{EB8C9F51-7705-D347-B132-258401CA10FF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8806333" y="4911413"/>
                <a:ext cx="484920" cy="23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426" name="Inkt 426">
                <a:extLst>
                  <a:ext uri="{FF2B5EF4-FFF2-40B4-BE49-F238E27FC236}">
                    <a16:creationId xmlns:a16="http://schemas.microsoft.com/office/drawing/2014/main" id="{279D0307-F850-F642-98BB-380997D9D1C0}"/>
                  </a:ext>
                </a:extLst>
              </p14:cNvPr>
              <p14:cNvContentPartPr/>
              <p14:nvPr/>
            </p14:nvContentPartPr>
            <p14:xfrm>
              <a:off x="4164493" y="1635053"/>
              <a:ext cx="4217760" cy="4498200"/>
            </p14:xfrm>
          </p:contentPart>
        </mc:Choice>
        <mc:Fallback xmlns="">
          <p:pic>
            <p:nvPicPr>
              <p:cNvPr id="426" name="Inkt 426">
                <a:extLst>
                  <a:ext uri="{FF2B5EF4-FFF2-40B4-BE49-F238E27FC236}">
                    <a16:creationId xmlns:a16="http://schemas.microsoft.com/office/drawing/2014/main" id="{279D0307-F850-F642-98BB-380997D9D1C0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4133533" y="1604093"/>
                <a:ext cx="4279320" cy="4559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802690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096965-54E6-408B-9C50-86BF0DB0D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 err="1">
                <a:solidFill>
                  <a:schemeClr val="accent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Oefening</a:t>
            </a:r>
            <a:endParaRPr lang="en-US" sz="6600" dirty="0">
              <a:solidFill>
                <a:schemeClr val="accent1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D72E5A65-1763-4A34-A2BA-605ECCDB50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811" y="1690688"/>
            <a:ext cx="8353425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3292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096965-54E6-408B-9C50-86BF0DB0D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 err="1">
                <a:solidFill>
                  <a:schemeClr val="accent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Oplossing</a:t>
            </a:r>
            <a:endParaRPr lang="en-US" sz="6600" dirty="0">
              <a:solidFill>
                <a:schemeClr val="accent1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7A285A07-B70E-4875-A856-CA16B6B4DF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2223" y="1425023"/>
            <a:ext cx="7181850" cy="520065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2" name="Inkt 41">
                <a:extLst>
                  <a:ext uri="{FF2B5EF4-FFF2-40B4-BE49-F238E27FC236}">
                    <a16:creationId xmlns:a16="http://schemas.microsoft.com/office/drawing/2014/main" id="{6AA232D8-275D-8A40-9A9A-AC035FAB365E}"/>
                  </a:ext>
                </a:extLst>
              </p14:cNvPr>
              <p14:cNvContentPartPr/>
              <p14:nvPr/>
            </p14:nvContentPartPr>
            <p14:xfrm>
              <a:off x="8207293" y="4024013"/>
              <a:ext cx="334440" cy="252000"/>
            </p14:xfrm>
          </p:contentPart>
        </mc:Choice>
        <mc:Fallback xmlns="">
          <p:pic>
            <p:nvPicPr>
              <p:cNvPr id="42" name="Inkt 41">
                <a:extLst>
                  <a:ext uri="{FF2B5EF4-FFF2-40B4-BE49-F238E27FC236}">
                    <a16:creationId xmlns:a16="http://schemas.microsoft.com/office/drawing/2014/main" id="{6AA232D8-275D-8A40-9A9A-AC035FAB365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153293" y="3916013"/>
                <a:ext cx="442080" cy="46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3" name="Inkt 42">
                <a:extLst>
                  <a:ext uri="{FF2B5EF4-FFF2-40B4-BE49-F238E27FC236}">
                    <a16:creationId xmlns:a16="http://schemas.microsoft.com/office/drawing/2014/main" id="{1DC4367A-EB59-414C-955C-D28DA7EDCFCE}"/>
                  </a:ext>
                </a:extLst>
              </p14:cNvPr>
              <p14:cNvContentPartPr/>
              <p14:nvPr/>
            </p14:nvContentPartPr>
            <p14:xfrm>
              <a:off x="8709853" y="4071533"/>
              <a:ext cx="402480" cy="214920"/>
            </p14:xfrm>
          </p:contentPart>
        </mc:Choice>
        <mc:Fallback xmlns="">
          <p:pic>
            <p:nvPicPr>
              <p:cNvPr id="43" name="Inkt 42">
                <a:extLst>
                  <a:ext uri="{FF2B5EF4-FFF2-40B4-BE49-F238E27FC236}">
                    <a16:creationId xmlns:a16="http://schemas.microsoft.com/office/drawing/2014/main" id="{1DC4367A-EB59-414C-955C-D28DA7EDCFC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656213" y="3963533"/>
                <a:ext cx="510120" cy="43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4" name="Inkt 43">
                <a:extLst>
                  <a:ext uri="{FF2B5EF4-FFF2-40B4-BE49-F238E27FC236}">
                    <a16:creationId xmlns:a16="http://schemas.microsoft.com/office/drawing/2014/main" id="{B1C5C65C-6EFB-2841-AE30-A60787CD3A95}"/>
                  </a:ext>
                </a:extLst>
              </p14:cNvPr>
              <p14:cNvContentPartPr/>
              <p14:nvPr/>
            </p14:nvContentPartPr>
            <p14:xfrm>
              <a:off x="8662333" y="4029053"/>
              <a:ext cx="37440" cy="225720"/>
            </p14:xfrm>
          </p:contentPart>
        </mc:Choice>
        <mc:Fallback xmlns="">
          <p:pic>
            <p:nvPicPr>
              <p:cNvPr id="44" name="Inkt 43">
                <a:extLst>
                  <a:ext uri="{FF2B5EF4-FFF2-40B4-BE49-F238E27FC236}">
                    <a16:creationId xmlns:a16="http://schemas.microsoft.com/office/drawing/2014/main" id="{B1C5C65C-6EFB-2841-AE30-A60787CD3A9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608333" y="3921413"/>
                <a:ext cx="145080" cy="44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45" name="Inkt 44">
                <a:extLst>
                  <a:ext uri="{FF2B5EF4-FFF2-40B4-BE49-F238E27FC236}">
                    <a16:creationId xmlns:a16="http://schemas.microsoft.com/office/drawing/2014/main" id="{F9694113-19E7-FC47-B204-472DB14E6107}"/>
                  </a:ext>
                </a:extLst>
              </p14:cNvPr>
              <p14:cNvContentPartPr/>
              <p14:nvPr/>
            </p14:nvContentPartPr>
            <p14:xfrm>
              <a:off x="10477453" y="4227773"/>
              <a:ext cx="206640" cy="100800"/>
            </p14:xfrm>
          </p:contentPart>
        </mc:Choice>
        <mc:Fallback xmlns="">
          <p:pic>
            <p:nvPicPr>
              <p:cNvPr id="45" name="Inkt 44">
                <a:extLst>
                  <a:ext uri="{FF2B5EF4-FFF2-40B4-BE49-F238E27FC236}">
                    <a16:creationId xmlns:a16="http://schemas.microsoft.com/office/drawing/2014/main" id="{F9694113-19E7-FC47-B204-472DB14E6107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446493" y="4197173"/>
                <a:ext cx="268200" cy="16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46" name="Inkt 45">
                <a:extLst>
                  <a:ext uri="{FF2B5EF4-FFF2-40B4-BE49-F238E27FC236}">
                    <a16:creationId xmlns:a16="http://schemas.microsoft.com/office/drawing/2014/main" id="{5FBC1606-AEB9-2C48-9651-AF2C592BB58E}"/>
                  </a:ext>
                </a:extLst>
              </p14:cNvPr>
              <p14:cNvContentPartPr/>
              <p14:nvPr/>
            </p14:nvContentPartPr>
            <p14:xfrm>
              <a:off x="10848253" y="4042733"/>
              <a:ext cx="259200" cy="624600"/>
            </p14:xfrm>
          </p:contentPart>
        </mc:Choice>
        <mc:Fallback xmlns="">
          <p:pic>
            <p:nvPicPr>
              <p:cNvPr id="46" name="Inkt 45">
                <a:extLst>
                  <a:ext uri="{FF2B5EF4-FFF2-40B4-BE49-F238E27FC236}">
                    <a16:creationId xmlns:a16="http://schemas.microsoft.com/office/drawing/2014/main" id="{5FBC1606-AEB9-2C48-9651-AF2C592BB58E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0817653" y="4012133"/>
                <a:ext cx="320400" cy="68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47" name="Inkt 46">
                <a:extLst>
                  <a:ext uri="{FF2B5EF4-FFF2-40B4-BE49-F238E27FC236}">
                    <a16:creationId xmlns:a16="http://schemas.microsoft.com/office/drawing/2014/main" id="{9E4BFEE1-CBF1-A74E-81FC-3926A468A913}"/>
                  </a:ext>
                </a:extLst>
              </p14:cNvPr>
              <p14:cNvContentPartPr/>
              <p14:nvPr/>
            </p14:nvContentPartPr>
            <p14:xfrm>
              <a:off x="11112493" y="4264853"/>
              <a:ext cx="169560" cy="90360"/>
            </p14:xfrm>
          </p:contentPart>
        </mc:Choice>
        <mc:Fallback xmlns="">
          <p:pic>
            <p:nvPicPr>
              <p:cNvPr id="47" name="Inkt 46">
                <a:extLst>
                  <a:ext uri="{FF2B5EF4-FFF2-40B4-BE49-F238E27FC236}">
                    <a16:creationId xmlns:a16="http://schemas.microsoft.com/office/drawing/2014/main" id="{9E4BFEE1-CBF1-A74E-81FC-3926A468A913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1081533" y="4234253"/>
                <a:ext cx="231120" cy="15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48" name="Inkt 47">
                <a:extLst>
                  <a:ext uri="{FF2B5EF4-FFF2-40B4-BE49-F238E27FC236}">
                    <a16:creationId xmlns:a16="http://schemas.microsoft.com/office/drawing/2014/main" id="{3656F021-7AD7-3A49-A7D9-C9AA8968D0AB}"/>
                  </a:ext>
                </a:extLst>
              </p14:cNvPr>
              <p14:cNvContentPartPr/>
              <p14:nvPr/>
            </p14:nvContentPartPr>
            <p14:xfrm>
              <a:off x="11302933" y="4079813"/>
              <a:ext cx="312480" cy="286200"/>
            </p14:xfrm>
          </p:contentPart>
        </mc:Choice>
        <mc:Fallback xmlns="">
          <p:pic>
            <p:nvPicPr>
              <p:cNvPr id="48" name="Inkt 47">
                <a:extLst>
                  <a:ext uri="{FF2B5EF4-FFF2-40B4-BE49-F238E27FC236}">
                    <a16:creationId xmlns:a16="http://schemas.microsoft.com/office/drawing/2014/main" id="{3656F021-7AD7-3A49-A7D9-C9AA8968D0AB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1271973" y="4048853"/>
                <a:ext cx="374040" cy="34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49" name="Inkt 48">
                <a:extLst>
                  <a:ext uri="{FF2B5EF4-FFF2-40B4-BE49-F238E27FC236}">
                    <a16:creationId xmlns:a16="http://schemas.microsoft.com/office/drawing/2014/main" id="{E66F08EA-8A20-BB45-9ACC-8DCF36465A13}"/>
                  </a:ext>
                </a:extLst>
              </p14:cNvPr>
              <p14:cNvContentPartPr/>
              <p14:nvPr/>
            </p14:nvContentPartPr>
            <p14:xfrm>
              <a:off x="11652133" y="4227773"/>
              <a:ext cx="143280" cy="122040"/>
            </p14:xfrm>
          </p:contentPart>
        </mc:Choice>
        <mc:Fallback xmlns="">
          <p:pic>
            <p:nvPicPr>
              <p:cNvPr id="49" name="Inkt 48">
                <a:extLst>
                  <a:ext uri="{FF2B5EF4-FFF2-40B4-BE49-F238E27FC236}">
                    <a16:creationId xmlns:a16="http://schemas.microsoft.com/office/drawing/2014/main" id="{E66F08EA-8A20-BB45-9ACC-8DCF36465A13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1621533" y="4197173"/>
                <a:ext cx="204480" cy="18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81" name="Inkt 81">
                <a:extLst>
                  <a:ext uri="{FF2B5EF4-FFF2-40B4-BE49-F238E27FC236}">
                    <a16:creationId xmlns:a16="http://schemas.microsoft.com/office/drawing/2014/main" id="{FDDAFF8A-91FF-5246-B0F8-B0D51581C865}"/>
                  </a:ext>
                </a:extLst>
              </p14:cNvPr>
              <p14:cNvContentPartPr/>
              <p14:nvPr/>
            </p14:nvContentPartPr>
            <p14:xfrm>
              <a:off x="7540573" y="5735813"/>
              <a:ext cx="2069280" cy="1129680"/>
            </p14:xfrm>
          </p:contentPart>
        </mc:Choice>
        <mc:Fallback xmlns="">
          <p:pic>
            <p:nvPicPr>
              <p:cNvPr id="81" name="Inkt 81">
                <a:extLst>
                  <a:ext uri="{FF2B5EF4-FFF2-40B4-BE49-F238E27FC236}">
                    <a16:creationId xmlns:a16="http://schemas.microsoft.com/office/drawing/2014/main" id="{FDDAFF8A-91FF-5246-B0F8-B0D51581C865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7509613" y="5705213"/>
                <a:ext cx="2130840" cy="119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83" name="Inkt 82">
                <a:extLst>
                  <a:ext uri="{FF2B5EF4-FFF2-40B4-BE49-F238E27FC236}">
                    <a16:creationId xmlns:a16="http://schemas.microsoft.com/office/drawing/2014/main" id="{1E9118DA-D608-4545-AADC-11BECB54366E}"/>
                  </a:ext>
                </a:extLst>
              </p14:cNvPr>
              <p14:cNvContentPartPr/>
              <p14:nvPr/>
            </p14:nvContentPartPr>
            <p14:xfrm>
              <a:off x="9187213" y="5879813"/>
              <a:ext cx="300960" cy="304920"/>
            </p14:xfrm>
          </p:contentPart>
        </mc:Choice>
        <mc:Fallback xmlns="">
          <p:pic>
            <p:nvPicPr>
              <p:cNvPr id="83" name="Inkt 82">
                <a:extLst>
                  <a:ext uri="{FF2B5EF4-FFF2-40B4-BE49-F238E27FC236}">
                    <a16:creationId xmlns:a16="http://schemas.microsoft.com/office/drawing/2014/main" id="{1E9118DA-D608-4545-AADC-11BECB54366E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9133573" y="5772173"/>
                <a:ext cx="408600" cy="52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84" name="Inkt 83">
                <a:extLst>
                  <a:ext uri="{FF2B5EF4-FFF2-40B4-BE49-F238E27FC236}">
                    <a16:creationId xmlns:a16="http://schemas.microsoft.com/office/drawing/2014/main" id="{76334FF6-E4E1-3842-B7B2-045F4547A3DD}"/>
                  </a:ext>
                </a:extLst>
              </p14:cNvPr>
              <p14:cNvContentPartPr/>
              <p14:nvPr/>
            </p14:nvContentPartPr>
            <p14:xfrm>
              <a:off x="8651533" y="5863973"/>
              <a:ext cx="354960" cy="326160"/>
            </p14:xfrm>
          </p:contentPart>
        </mc:Choice>
        <mc:Fallback xmlns="">
          <p:pic>
            <p:nvPicPr>
              <p:cNvPr id="84" name="Inkt 83">
                <a:extLst>
                  <a:ext uri="{FF2B5EF4-FFF2-40B4-BE49-F238E27FC236}">
                    <a16:creationId xmlns:a16="http://schemas.microsoft.com/office/drawing/2014/main" id="{76334FF6-E4E1-3842-B7B2-045F4547A3DD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8597893" y="5756333"/>
                <a:ext cx="462600" cy="54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85" name="Inkt 84">
                <a:extLst>
                  <a:ext uri="{FF2B5EF4-FFF2-40B4-BE49-F238E27FC236}">
                    <a16:creationId xmlns:a16="http://schemas.microsoft.com/office/drawing/2014/main" id="{B687B3DA-BAD0-ED41-8AC7-4689A9D5B936}"/>
                  </a:ext>
                </a:extLst>
              </p14:cNvPr>
              <p14:cNvContentPartPr/>
              <p14:nvPr/>
            </p14:nvContentPartPr>
            <p14:xfrm>
              <a:off x="8117293" y="5842733"/>
              <a:ext cx="333720" cy="315360"/>
            </p14:xfrm>
          </p:contentPart>
        </mc:Choice>
        <mc:Fallback xmlns="">
          <p:pic>
            <p:nvPicPr>
              <p:cNvPr id="85" name="Inkt 84">
                <a:extLst>
                  <a:ext uri="{FF2B5EF4-FFF2-40B4-BE49-F238E27FC236}">
                    <a16:creationId xmlns:a16="http://schemas.microsoft.com/office/drawing/2014/main" id="{B687B3DA-BAD0-ED41-8AC7-4689A9D5B936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8063293" y="5735093"/>
                <a:ext cx="441360" cy="53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86" name="Inkt 85">
                <a:extLst>
                  <a:ext uri="{FF2B5EF4-FFF2-40B4-BE49-F238E27FC236}">
                    <a16:creationId xmlns:a16="http://schemas.microsoft.com/office/drawing/2014/main" id="{DEFF2690-EC99-2940-B75D-C42359E8D21C}"/>
                  </a:ext>
                </a:extLst>
              </p14:cNvPr>
              <p14:cNvContentPartPr/>
              <p14:nvPr/>
            </p14:nvContentPartPr>
            <p14:xfrm>
              <a:off x="7672693" y="5853533"/>
              <a:ext cx="291240" cy="289080"/>
            </p14:xfrm>
          </p:contentPart>
        </mc:Choice>
        <mc:Fallback xmlns="">
          <p:pic>
            <p:nvPicPr>
              <p:cNvPr id="86" name="Inkt 85">
                <a:extLst>
                  <a:ext uri="{FF2B5EF4-FFF2-40B4-BE49-F238E27FC236}">
                    <a16:creationId xmlns:a16="http://schemas.microsoft.com/office/drawing/2014/main" id="{DEFF2690-EC99-2940-B75D-C42359E8D21C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7619053" y="5745533"/>
                <a:ext cx="398880" cy="50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87" name="Inkt 86">
                <a:extLst>
                  <a:ext uri="{FF2B5EF4-FFF2-40B4-BE49-F238E27FC236}">
                    <a16:creationId xmlns:a16="http://schemas.microsoft.com/office/drawing/2014/main" id="{87D5C187-0259-0B4D-AC8E-30DCC5F2ECFB}"/>
                  </a:ext>
                </a:extLst>
              </p14:cNvPr>
              <p14:cNvContentPartPr/>
              <p14:nvPr/>
            </p14:nvContentPartPr>
            <p14:xfrm>
              <a:off x="7672693" y="6112733"/>
              <a:ext cx="69120" cy="47880"/>
            </p14:xfrm>
          </p:contentPart>
        </mc:Choice>
        <mc:Fallback xmlns="">
          <p:pic>
            <p:nvPicPr>
              <p:cNvPr id="87" name="Inkt 86">
                <a:extLst>
                  <a:ext uri="{FF2B5EF4-FFF2-40B4-BE49-F238E27FC236}">
                    <a16:creationId xmlns:a16="http://schemas.microsoft.com/office/drawing/2014/main" id="{87D5C187-0259-0B4D-AC8E-30DCC5F2ECFB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7619053" y="6005093"/>
                <a:ext cx="176760" cy="26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92" name="Inkt 92">
                <a:extLst>
                  <a:ext uri="{FF2B5EF4-FFF2-40B4-BE49-F238E27FC236}">
                    <a16:creationId xmlns:a16="http://schemas.microsoft.com/office/drawing/2014/main" id="{F5C4E25D-C4FC-D04F-8598-455D7426E33D}"/>
                  </a:ext>
                </a:extLst>
              </p14:cNvPr>
              <p14:cNvContentPartPr/>
              <p14:nvPr/>
            </p14:nvContentPartPr>
            <p14:xfrm>
              <a:off x="10307893" y="5800613"/>
              <a:ext cx="1080000" cy="296640"/>
            </p14:xfrm>
          </p:contentPart>
        </mc:Choice>
        <mc:Fallback xmlns="">
          <p:pic>
            <p:nvPicPr>
              <p:cNvPr id="92" name="Inkt 92">
                <a:extLst>
                  <a:ext uri="{FF2B5EF4-FFF2-40B4-BE49-F238E27FC236}">
                    <a16:creationId xmlns:a16="http://schemas.microsoft.com/office/drawing/2014/main" id="{F5C4E25D-C4FC-D04F-8598-455D7426E33D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10277293" y="5770013"/>
                <a:ext cx="1141200" cy="35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107" name="Inkt 107">
                <a:extLst>
                  <a:ext uri="{FF2B5EF4-FFF2-40B4-BE49-F238E27FC236}">
                    <a16:creationId xmlns:a16="http://schemas.microsoft.com/office/drawing/2014/main" id="{FF251045-41AD-704C-B261-1D2FFD319772}"/>
                  </a:ext>
                </a:extLst>
              </p14:cNvPr>
              <p14:cNvContentPartPr/>
              <p14:nvPr/>
            </p14:nvContentPartPr>
            <p14:xfrm>
              <a:off x="6381733" y="3873173"/>
              <a:ext cx="3503160" cy="1710720"/>
            </p14:xfrm>
          </p:contentPart>
        </mc:Choice>
        <mc:Fallback xmlns="">
          <p:pic>
            <p:nvPicPr>
              <p:cNvPr id="107" name="Inkt 107">
                <a:extLst>
                  <a:ext uri="{FF2B5EF4-FFF2-40B4-BE49-F238E27FC236}">
                    <a16:creationId xmlns:a16="http://schemas.microsoft.com/office/drawing/2014/main" id="{FF251045-41AD-704C-B261-1D2FFD319772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6350776" y="3842573"/>
                <a:ext cx="3564354" cy="1771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746782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096965-54E6-408B-9C50-86BF0DB0D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 err="1">
                <a:solidFill>
                  <a:schemeClr val="accent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Oefening</a:t>
            </a:r>
            <a:endParaRPr lang="en-US" sz="6600" dirty="0">
              <a:solidFill>
                <a:schemeClr val="accent1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1E8AC006-6190-45CE-9315-009D6C3009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01775"/>
            <a:ext cx="8229600" cy="49911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t 2">
                <a:extLst>
                  <a:ext uri="{FF2B5EF4-FFF2-40B4-BE49-F238E27FC236}">
                    <a16:creationId xmlns:a16="http://schemas.microsoft.com/office/drawing/2014/main" id="{DAFAA1C5-92FE-C44F-945E-382F013A0DC2}"/>
                  </a:ext>
                </a:extLst>
              </p14:cNvPr>
              <p14:cNvContentPartPr/>
              <p14:nvPr/>
            </p14:nvContentPartPr>
            <p14:xfrm>
              <a:off x="2516078" y="9504808"/>
              <a:ext cx="853560" cy="124200"/>
            </p14:xfrm>
          </p:contentPart>
        </mc:Choice>
        <mc:Fallback>
          <p:pic>
            <p:nvPicPr>
              <p:cNvPr id="3" name="Inkt 2">
                <a:extLst>
                  <a:ext uri="{FF2B5EF4-FFF2-40B4-BE49-F238E27FC236}">
                    <a16:creationId xmlns:a16="http://schemas.microsoft.com/office/drawing/2014/main" id="{DAFAA1C5-92FE-C44F-945E-382F013A0DC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95918" y="9484648"/>
                <a:ext cx="894240" cy="164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94125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096965-54E6-408B-9C50-86BF0DB0D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 err="1">
                <a:solidFill>
                  <a:schemeClr val="accent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Wachtrijen</a:t>
            </a:r>
            <a:r>
              <a:rPr lang="en-US" sz="6600" dirty="0">
                <a:solidFill>
                  <a:schemeClr val="accent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(queues)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F16B1B4-6F67-40D4-8C68-44FB74F02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>
                <a:solidFill>
                  <a:schemeClr val="accent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Specificatie</a:t>
            </a:r>
            <a:endParaRPr lang="en-US" dirty="0">
              <a:solidFill>
                <a:schemeClr val="accent1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  <a:p>
            <a:r>
              <a:rPr lang="nl-BE" dirty="0">
                <a:solidFill>
                  <a:schemeClr val="bg1">
                    <a:lumMod val="65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Implementatie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  <a:p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Voorbeeld</a:t>
            </a:r>
            <a:endParaRPr lang="en-US" dirty="0">
              <a:solidFill>
                <a:schemeClr val="bg1">
                  <a:lumMod val="65000"/>
                </a:schemeClr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  <a:p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Toepassingen</a:t>
            </a:r>
            <a:endParaRPr lang="en-US" dirty="0">
              <a:solidFill>
                <a:schemeClr val="bg1">
                  <a:lumMod val="65000"/>
                </a:schemeClr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  <a:p>
            <a:pPr lvl="1"/>
            <a:endParaRPr lang="en-US" dirty="0">
              <a:solidFill>
                <a:schemeClr val="bg1">
                  <a:lumMod val="65000"/>
                </a:schemeClr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  <a:p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Oefeningen</a:t>
            </a:r>
            <a:endParaRPr lang="en-US" dirty="0">
              <a:solidFill>
                <a:schemeClr val="bg1">
                  <a:lumMod val="65000"/>
                </a:schemeClr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75640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>
            <a:extLst>
              <a:ext uri="{FF2B5EF4-FFF2-40B4-BE49-F238E27FC236}">
                <a16:creationId xmlns:a16="http://schemas.microsoft.com/office/drawing/2014/main" id="{0DE068F0-3EAE-49C2-B0F3-0AC0F1D8B9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8653" y="1988240"/>
            <a:ext cx="3471394" cy="2027168"/>
          </a:xfrm>
          <a:prstGeom prst="rect">
            <a:avLst/>
          </a:prstGeom>
        </p:spPr>
      </p:pic>
      <p:pic>
        <p:nvPicPr>
          <p:cNvPr id="4" name="Afbeelding 3">
            <a:extLst>
              <a:ext uri="{FF2B5EF4-FFF2-40B4-BE49-F238E27FC236}">
                <a16:creationId xmlns:a16="http://schemas.microsoft.com/office/drawing/2014/main" id="{B6A71892-2214-438F-A18E-95B26B8F1D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6597" y="986251"/>
            <a:ext cx="3585334" cy="3989215"/>
          </a:xfrm>
          <a:prstGeom prst="rect">
            <a:avLst/>
          </a:prstGeom>
        </p:spPr>
      </p:pic>
      <p:sp>
        <p:nvSpPr>
          <p:cNvPr id="5" name="Rechthoek 4">
            <a:extLst>
              <a:ext uri="{FF2B5EF4-FFF2-40B4-BE49-F238E27FC236}">
                <a16:creationId xmlns:a16="http://schemas.microsoft.com/office/drawing/2014/main" id="{6180AC0A-B988-453E-A314-6B395750E752}"/>
              </a:ext>
            </a:extLst>
          </p:cNvPr>
          <p:cNvSpPr/>
          <p:nvPr/>
        </p:nvSpPr>
        <p:spPr>
          <a:xfrm>
            <a:off x="2220289" y="5335892"/>
            <a:ext cx="3595856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Stack (LIFO)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solidFill>
                  <a:schemeClr val="accent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Onderliggend</a:t>
            </a:r>
            <a:r>
              <a:rPr lang="en-US" dirty="0">
                <a:solidFill>
                  <a:schemeClr val="accent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: </a:t>
            </a:r>
          </a:p>
          <a:p>
            <a:r>
              <a:rPr lang="en-US" dirty="0">
                <a:solidFill>
                  <a:schemeClr val="accent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	Array van n </a:t>
            </a:r>
            <a:r>
              <a:rPr lang="en-US" dirty="0" err="1">
                <a:solidFill>
                  <a:schemeClr val="accent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elementen</a:t>
            </a:r>
            <a:endParaRPr lang="en-US" dirty="0">
              <a:solidFill>
                <a:schemeClr val="accent1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  <a:p>
            <a:r>
              <a:rPr lang="en-US" dirty="0">
                <a:solidFill>
                  <a:schemeClr val="accent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	Pointer top</a:t>
            </a:r>
          </a:p>
          <a:p>
            <a:pPr lvl="1"/>
            <a:r>
              <a:rPr lang="en-US" dirty="0">
                <a:solidFill>
                  <a:schemeClr val="accent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	</a:t>
            </a:r>
            <a:r>
              <a:rPr lang="en-US" dirty="0" err="1">
                <a:solidFill>
                  <a:schemeClr val="accent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Lineair</a:t>
            </a:r>
            <a:r>
              <a:rPr lang="en-US" dirty="0">
                <a:solidFill>
                  <a:schemeClr val="accent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opgevatte</a:t>
            </a:r>
            <a:r>
              <a:rPr lang="en-US" dirty="0">
                <a:solidFill>
                  <a:schemeClr val="accent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array</a:t>
            </a:r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ECD7B530-24AA-49D9-9802-93EF47EC2346}"/>
              </a:ext>
            </a:extLst>
          </p:cNvPr>
          <p:cNvSpPr/>
          <p:nvPr/>
        </p:nvSpPr>
        <p:spPr>
          <a:xfrm>
            <a:off x="7146960" y="5335892"/>
            <a:ext cx="3748142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Queue (FIFO)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solidFill>
                  <a:schemeClr val="accent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Onderliggend</a:t>
            </a:r>
            <a:r>
              <a:rPr lang="en-US" dirty="0">
                <a:solidFill>
                  <a:schemeClr val="accent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:</a:t>
            </a:r>
          </a:p>
          <a:p>
            <a:r>
              <a:rPr lang="en-US" dirty="0">
                <a:solidFill>
                  <a:schemeClr val="accent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	Array van n </a:t>
            </a:r>
            <a:r>
              <a:rPr lang="en-US" dirty="0" err="1">
                <a:solidFill>
                  <a:schemeClr val="accent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elementen</a:t>
            </a:r>
            <a:endParaRPr lang="en-US" dirty="0">
              <a:solidFill>
                <a:schemeClr val="accent1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  <a:p>
            <a:r>
              <a:rPr lang="en-US" dirty="0">
                <a:solidFill>
                  <a:schemeClr val="accent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	Pointers kop en start</a:t>
            </a:r>
          </a:p>
          <a:p>
            <a:r>
              <a:rPr lang="en-US" dirty="0">
                <a:solidFill>
                  <a:schemeClr val="accent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	</a:t>
            </a:r>
            <a:r>
              <a:rPr lang="en-US" dirty="0" err="1">
                <a:solidFill>
                  <a:schemeClr val="accent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Circulair</a:t>
            </a:r>
            <a:r>
              <a:rPr lang="en-US" dirty="0">
                <a:solidFill>
                  <a:schemeClr val="accent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opgevatte</a:t>
            </a:r>
            <a:r>
              <a:rPr lang="en-US" dirty="0">
                <a:solidFill>
                  <a:schemeClr val="accent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array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9" name="Inkt 60">
                <a:extLst>
                  <a:ext uri="{FF2B5EF4-FFF2-40B4-BE49-F238E27FC236}">
                    <a16:creationId xmlns:a16="http://schemas.microsoft.com/office/drawing/2014/main" id="{FCE5572E-6428-5349-AC87-54912956C2EA}"/>
                  </a:ext>
                </a:extLst>
              </p14:cNvPr>
              <p14:cNvContentPartPr/>
              <p14:nvPr/>
            </p14:nvContentPartPr>
            <p14:xfrm>
              <a:off x="4010773" y="318533"/>
              <a:ext cx="783720" cy="238320"/>
            </p14:xfrm>
          </p:contentPart>
        </mc:Choice>
        <mc:Fallback xmlns="">
          <p:pic>
            <p:nvPicPr>
              <p:cNvPr id="59" name="Inkt 60">
                <a:extLst>
                  <a:ext uri="{FF2B5EF4-FFF2-40B4-BE49-F238E27FC236}">
                    <a16:creationId xmlns:a16="http://schemas.microsoft.com/office/drawing/2014/main" id="{FCE5572E-6428-5349-AC87-54912956C2E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80159" y="287573"/>
                <a:ext cx="845308" cy="29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5" name="Inkt 64">
                <a:extLst>
                  <a:ext uri="{FF2B5EF4-FFF2-40B4-BE49-F238E27FC236}">
                    <a16:creationId xmlns:a16="http://schemas.microsoft.com/office/drawing/2014/main" id="{7E2DC0C9-F240-A54D-8AFC-2443396F9AFF}"/>
                  </a:ext>
                </a:extLst>
              </p14:cNvPr>
              <p14:cNvContentPartPr/>
              <p14:nvPr/>
            </p14:nvContentPartPr>
            <p14:xfrm>
              <a:off x="8318173" y="503573"/>
              <a:ext cx="820440" cy="148680"/>
            </p14:xfrm>
          </p:contentPart>
        </mc:Choice>
        <mc:Fallback xmlns="">
          <p:pic>
            <p:nvPicPr>
              <p:cNvPr id="65" name="Inkt 64">
                <a:extLst>
                  <a:ext uri="{FF2B5EF4-FFF2-40B4-BE49-F238E27FC236}">
                    <a16:creationId xmlns:a16="http://schemas.microsoft.com/office/drawing/2014/main" id="{7E2DC0C9-F240-A54D-8AFC-2443396F9AF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287573" y="472973"/>
                <a:ext cx="882000" cy="20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1" name="Inkt 72">
                <a:extLst>
                  <a:ext uri="{FF2B5EF4-FFF2-40B4-BE49-F238E27FC236}">
                    <a16:creationId xmlns:a16="http://schemas.microsoft.com/office/drawing/2014/main" id="{06C9EB2A-DE64-A146-815F-FB909D934546}"/>
                  </a:ext>
                </a:extLst>
              </p14:cNvPr>
              <p14:cNvContentPartPr/>
              <p14:nvPr/>
            </p14:nvContentPartPr>
            <p14:xfrm>
              <a:off x="9334453" y="397733"/>
              <a:ext cx="799200" cy="233280"/>
            </p14:xfrm>
          </p:contentPart>
        </mc:Choice>
        <mc:Fallback xmlns="">
          <p:pic>
            <p:nvPicPr>
              <p:cNvPr id="71" name="Inkt 72">
                <a:extLst>
                  <a:ext uri="{FF2B5EF4-FFF2-40B4-BE49-F238E27FC236}">
                    <a16:creationId xmlns:a16="http://schemas.microsoft.com/office/drawing/2014/main" id="{06C9EB2A-DE64-A146-815F-FB909D93454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303507" y="367133"/>
                <a:ext cx="860372" cy="29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72" name="Inkt 73">
                <a:extLst>
                  <a:ext uri="{FF2B5EF4-FFF2-40B4-BE49-F238E27FC236}">
                    <a16:creationId xmlns:a16="http://schemas.microsoft.com/office/drawing/2014/main" id="{362BF5FE-E7B1-4243-99C2-EEF9CF8626F5}"/>
                  </a:ext>
                </a:extLst>
              </p14:cNvPr>
              <p14:cNvContentPartPr/>
              <p14:nvPr/>
            </p14:nvContentPartPr>
            <p14:xfrm>
              <a:off x="7889773" y="429413"/>
              <a:ext cx="275400" cy="254520"/>
            </p14:xfrm>
          </p:contentPart>
        </mc:Choice>
        <mc:Fallback xmlns="">
          <p:pic>
            <p:nvPicPr>
              <p:cNvPr id="72" name="Inkt 73">
                <a:extLst>
                  <a:ext uri="{FF2B5EF4-FFF2-40B4-BE49-F238E27FC236}">
                    <a16:creationId xmlns:a16="http://schemas.microsoft.com/office/drawing/2014/main" id="{362BF5FE-E7B1-4243-99C2-EEF9CF8626F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859173" y="398813"/>
                <a:ext cx="336960" cy="31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15" name="Inkt 114">
                <a:extLst>
                  <a:ext uri="{FF2B5EF4-FFF2-40B4-BE49-F238E27FC236}">
                    <a16:creationId xmlns:a16="http://schemas.microsoft.com/office/drawing/2014/main" id="{763F1819-7964-4C45-9D30-227CA5E5B4D0}"/>
                  </a:ext>
                </a:extLst>
              </p14:cNvPr>
              <p14:cNvContentPartPr/>
              <p14:nvPr/>
            </p14:nvContentPartPr>
            <p14:xfrm>
              <a:off x="6333853" y="4879733"/>
              <a:ext cx="206640" cy="222480"/>
            </p14:xfrm>
          </p:contentPart>
        </mc:Choice>
        <mc:Fallback xmlns="">
          <p:pic>
            <p:nvPicPr>
              <p:cNvPr id="115" name="Inkt 114">
                <a:extLst>
                  <a:ext uri="{FF2B5EF4-FFF2-40B4-BE49-F238E27FC236}">
                    <a16:creationId xmlns:a16="http://schemas.microsoft.com/office/drawing/2014/main" id="{763F1819-7964-4C45-9D30-227CA5E5B4D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303253" y="4849133"/>
                <a:ext cx="268200" cy="28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30" name="Inkt 130">
                <a:extLst>
                  <a:ext uri="{FF2B5EF4-FFF2-40B4-BE49-F238E27FC236}">
                    <a16:creationId xmlns:a16="http://schemas.microsoft.com/office/drawing/2014/main" id="{F66D62B5-FA29-BC4E-83F2-24A469252D2C}"/>
                  </a:ext>
                </a:extLst>
              </p14:cNvPr>
              <p14:cNvContentPartPr/>
              <p14:nvPr/>
            </p14:nvContentPartPr>
            <p14:xfrm>
              <a:off x="6704293" y="847373"/>
              <a:ext cx="5270760" cy="4651560"/>
            </p14:xfrm>
          </p:contentPart>
        </mc:Choice>
        <mc:Fallback xmlns="">
          <p:pic>
            <p:nvPicPr>
              <p:cNvPr id="130" name="Inkt 130">
                <a:extLst>
                  <a:ext uri="{FF2B5EF4-FFF2-40B4-BE49-F238E27FC236}">
                    <a16:creationId xmlns:a16="http://schemas.microsoft.com/office/drawing/2014/main" id="{F66D62B5-FA29-BC4E-83F2-24A469252D2C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673693" y="816773"/>
                <a:ext cx="5332320" cy="471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37" name="Inkt 137">
                <a:extLst>
                  <a:ext uri="{FF2B5EF4-FFF2-40B4-BE49-F238E27FC236}">
                    <a16:creationId xmlns:a16="http://schemas.microsoft.com/office/drawing/2014/main" id="{5EF88F82-2054-C645-8643-F8062C047FBC}"/>
                  </a:ext>
                </a:extLst>
              </p14:cNvPr>
              <p14:cNvContentPartPr/>
              <p14:nvPr/>
            </p14:nvContentPartPr>
            <p14:xfrm>
              <a:off x="1375573" y="201893"/>
              <a:ext cx="2365920" cy="1127520"/>
            </p14:xfrm>
          </p:contentPart>
        </mc:Choice>
        <mc:Fallback xmlns="">
          <p:pic>
            <p:nvPicPr>
              <p:cNvPr id="137" name="Inkt 137">
                <a:extLst>
                  <a:ext uri="{FF2B5EF4-FFF2-40B4-BE49-F238E27FC236}">
                    <a16:creationId xmlns:a16="http://schemas.microsoft.com/office/drawing/2014/main" id="{5EF88F82-2054-C645-8643-F8062C047FBC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344968" y="171293"/>
                <a:ext cx="2427489" cy="118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44" name="Inkt 144">
                <a:extLst>
                  <a:ext uri="{FF2B5EF4-FFF2-40B4-BE49-F238E27FC236}">
                    <a16:creationId xmlns:a16="http://schemas.microsoft.com/office/drawing/2014/main" id="{8D73322E-7F52-E54B-A579-499A4D0F4753}"/>
                  </a:ext>
                </a:extLst>
              </p14:cNvPr>
              <p14:cNvContentPartPr/>
              <p14:nvPr/>
            </p14:nvContentPartPr>
            <p14:xfrm>
              <a:off x="4957933" y="133853"/>
              <a:ext cx="1466280" cy="1026000"/>
            </p14:xfrm>
          </p:contentPart>
        </mc:Choice>
        <mc:Fallback xmlns="">
          <p:pic>
            <p:nvPicPr>
              <p:cNvPr id="144" name="Inkt 144">
                <a:extLst>
                  <a:ext uri="{FF2B5EF4-FFF2-40B4-BE49-F238E27FC236}">
                    <a16:creationId xmlns:a16="http://schemas.microsoft.com/office/drawing/2014/main" id="{8D73322E-7F52-E54B-A579-499A4D0F4753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927333" y="103264"/>
                <a:ext cx="1527480" cy="108717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45874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>
            <a:extLst>
              <a:ext uri="{FF2B5EF4-FFF2-40B4-BE49-F238E27FC236}">
                <a16:creationId xmlns:a16="http://schemas.microsoft.com/office/drawing/2014/main" id="{AA6AE69D-4CF8-4450-9140-FD5FB5EE5B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5537" y="2052637"/>
            <a:ext cx="7400925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332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>
            <a:extLst>
              <a:ext uri="{FF2B5EF4-FFF2-40B4-BE49-F238E27FC236}">
                <a16:creationId xmlns:a16="http://schemas.microsoft.com/office/drawing/2014/main" id="{504DA0DB-C896-4489-A70F-F9FE7594A4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316" y="764792"/>
            <a:ext cx="7943850" cy="4676775"/>
          </a:xfrm>
          <a:prstGeom prst="rect">
            <a:avLst/>
          </a:prstGeom>
        </p:spPr>
      </p:pic>
      <p:pic>
        <p:nvPicPr>
          <p:cNvPr id="4" name="Afbeelding 3">
            <a:extLst>
              <a:ext uri="{FF2B5EF4-FFF2-40B4-BE49-F238E27FC236}">
                <a16:creationId xmlns:a16="http://schemas.microsoft.com/office/drawing/2014/main" id="{ED73B474-EBA1-4CA1-89A4-071E03E86E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4688" y="2562225"/>
            <a:ext cx="3390900" cy="86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889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5" name="Inkt 65">
                <a:extLst>
                  <a:ext uri="{FF2B5EF4-FFF2-40B4-BE49-F238E27FC236}">
                    <a16:creationId xmlns:a16="http://schemas.microsoft.com/office/drawing/2014/main" id="{74520DAB-A51E-AB43-A470-B37437B19321}"/>
                  </a:ext>
                </a:extLst>
              </p14:cNvPr>
              <p14:cNvContentPartPr/>
              <p14:nvPr/>
            </p14:nvContentPartPr>
            <p14:xfrm>
              <a:off x="6836836" y="2519213"/>
              <a:ext cx="1560960" cy="338400"/>
            </p14:xfrm>
          </p:contentPart>
        </mc:Choice>
        <mc:Fallback xmlns="">
          <p:pic>
            <p:nvPicPr>
              <p:cNvPr id="65" name="Inkt 65">
                <a:extLst>
                  <a:ext uri="{FF2B5EF4-FFF2-40B4-BE49-F238E27FC236}">
                    <a16:creationId xmlns:a16="http://schemas.microsoft.com/office/drawing/2014/main" id="{74520DAB-A51E-AB43-A470-B37437B1932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805883" y="2488613"/>
                <a:ext cx="1622506" cy="39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2" name="Inkt 72">
                <a:extLst>
                  <a:ext uri="{FF2B5EF4-FFF2-40B4-BE49-F238E27FC236}">
                    <a16:creationId xmlns:a16="http://schemas.microsoft.com/office/drawing/2014/main" id="{89EF7421-BF56-D74B-9387-FED7DE0390A9}"/>
                  </a:ext>
                </a:extLst>
              </p14:cNvPr>
              <p14:cNvContentPartPr/>
              <p14:nvPr/>
            </p14:nvContentPartPr>
            <p14:xfrm>
              <a:off x="9831676" y="2396813"/>
              <a:ext cx="1381680" cy="328320"/>
            </p14:xfrm>
          </p:contentPart>
        </mc:Choice>
        <mc:Fallback xmlns="">
          <p:pic>
            <p:nvPicPr>
              <p:cNvPr id="72" name="Inkt 72">
                <a:extLst>
                  <a:ext uri="{FF2B5EF4-FFF2-40B4-BE49-F238E27FC236}">
                    <a16:creationId xmlns:a16="http://schemas.microsoft.com/office/drawing/2014/main" id="{89EF7421-BF56-D74B-9387-FED7DE0390A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801068" y="2366213"/>
                <a:ext cx="1443256" cy="38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2" name="Inkt 82">
                <a:extLst>
                  <a:ext uri="{FF2B5EF4-FFF2-40B4-BE49-F238E27FC236}">
                    <a16:creationId xmlns:a16="http://schemas.microsoft.com/office/drawing/2014/main" id="{363835CB-F65C-6646-92A8-01352C9AB5A8}"/>
                  </a:ext>
                </a:extLst>
              </p14:cNvPr>
              <p14:cNvContentPartPr/>
              <p14:nvPr/>
            </p14:nvContentPartPr>
            <p14:xfrm>
              <a:off x="7196476" y="2978933"/>
              <a:ext cx="3374280" cy="662040"/>
            </p14:xfrm>
          </p:contentPart>
        </mc:Choice>
        <mc:Fallback xmlns="">
          <p:pic>
            <p:nvPicPr>
              <p:cNvPr id="82" name="Inkt 82">
                <a:extLst>
                  <a:ext uri="{FF2B5EF4-FFF2-40B4-BE49-F238E27FC236}">
                    <a16:creationId xmlns:a16="http://schemas.microsoft.com/office/drawing/2014/main" id="{363835CB-F65C-6646-92A8-01352C9AB5A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65873" y="2948316"/>
                <a:ext cx="3435847" cy="7236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9" name="Inkt 88">
                <a:extLst>
                  <a:ext uri="{FF2B5EF4-FFF2-40B4-BE49-F238E27FC236}">
                    <a16:creationId xmlns:a16="http://schemas.microsoft.com/office/drawing/2014/main" id="{CC18B844-1A4A-E247-8DC1-F25105562AEB}"/>
                  </a:ext>
                </a:extLst>
              </p14:cNvPr>
              <p14:cNvContentPartPr/>
              <p14:nvPr/>
            </p14:nvContentPartPr>
            <p14:xfrm>
              <a:off x="3151453" y="4169813"/>
              <a:ext cx="307440" cy="275400"/>
            </p14:xfrm>
          </p:contentPart>
        </mc:Choice>
        <mc:Fallback xmlns="">
          <p:pic>
            <p:nvPicPr>
              <p:cNvPr id="89" name="Inkt 88">
                <a:extLst>
                  <a:ext uri="{FF2B5EF4-FFF2-40B4-BE49-F238E27FC236}">
                    <a16:creationId xmlns:a16="http://schemas.microsoft.com/office/drawing/2014/main" id="{CC18B844-1A4A-E247-8DC1-F25105562AE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120853" y="4138853"/>
                <a:ext cx="368640" cy="33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2" name="Inkt 92">
                <a:extLst>
                  <a:ext uri="{FF2B5EF4-FFF2-40B4-BE49-F238E27FC236}">
                    <a16:creationId xmlns:a16="http://schemas.microsoft.com/office/drawing/2014/main" id="{1DE5F76F-FBDD-774A-870F-5B9BC0336641}"/>
                  </a:ext>
                </a:extLst>
              </p14:cNvPr>
              <p14:cNvContentPartPr/>
              <p14:nvPr/>
            </p14:nvContentPartPr>
            <p14:xfrm>
              <a:off x="8649436" y="3973973"/>
              <a:ext cx="296280" cy="201600"/>
            </p14:xfrm>
          </p:contentPart>
        </mc:Choice>
        <mc:Fallback xmlns="">
          <p:pic>
            <p:nvPicPr>
              <p:cNvPr id="92" name="Inkt 92">
                <a:extLst>
                  <a:ext uri="{FF2B5EF4-FFF2-40B4-BE49-F238E27FC236}">
                    <a16:creationId xmlns:a16="http://schemas.microsoft.com/office/drawing/2014/main" id="{1DE5F76F-FBDD-774A-870F-5B9BC033664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618836" y="3943013"/>
                <a:ext cx="357480" cy="26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10" name="Inkt 110">
                <a:extLst>
                  <a:ext uri="{FF2B5EF4-FFF2-40B4-BE49-F238E27FC236}">
                    <a16:creationId xmlns:a16="http://schemas.microsoft.com/office/drawing/2014/main" id="{213A3446-C3F1-B249-A1BC-5C9085D3F843}"/>
                  </a:ext>
                </a:extLst>
              </p14:cNvPr>
              <p14:cNvContentPartPr/>
              <p14:nvPr/>
            </p14:nvContentPartPr>
            <p14:xfrm>
              <a:off x="2013853" y="1396733"/>
              <a:ext cx="2820960" cy="2460960"/>
            </p14:xfrm>
          </p:contentPart>
        </mc:Choice>
        <mc:Fallback xmlns="">
          <p:pic>
            <p:nvPicPr>
              <p:cNvPr id="110" name="Inkt 110">
                <a:extLst>
                  <a:ext uri="{FF2B5EF4-FFF2-40B4-BE49-F238E27FC236}">
                    <a16:creationId xmlns:a16="http://schemas.microsoft.com/office/drawing/2014/main" id="{213A3446-C3F1-B249-A1BC-5C9085D3F84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983253" y="1366133"/>
                <a:ext cx="2882160" cy="252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7" name="Inkt 7">
                <a:extLst>
                  <a:ext uri="{FF2B5EF4-FFF2-40B4-BE49-F238E27FC236}">
                    <a16:creationId xmlns:a16="http://schemas.microsoft.com/office/drawing/2014/main" id="{05B48DE8-5BFF-FC4E-A445-E0D67BBB70E5}"/>
                  </a:ext>
                </a:extLst>
              </p14:cNvPr>
              <p14:cNvContentPartPr/>
              <p14:nvPr/>
            </p14:nvContentPartPr>
            <p14:xfrm>
              <a:off x="3471133" y="4124453"/>
              <a:ext cx="841680" cy="416160"/>
            </p14:xfrm>
          </p:contentPart>
        </mc:Choice>
        <mc:Fallback xmlns="">
          <p:pic>
            <p:nvPicPr>
              <p:cNvPr id="7" name="Inkt 7">
                <a:extLst>
                  <a:ext uri="{FF2B5EF4-FFF2-40B4-BE49-F238E27FC236}">
                    <a16:creationId xmlns:a16="http://schemas.microsoft.com/office/drawing/2014/main" id="{05B48DE8-5BFF-FC4E-A445-E0D67BBB70E5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440533" y="4093853"/>
                <a:ext cx="903240" cy="47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9" name="Inkt 8">
                <a:extLst>
                  <a:ext uri="{FF2B5EF4-FFF2-40B4-BE49-F238E27FC236}">
                    <a16:creationId xmlns:a16="http://schemas.microsoft.com/office/drawing/2014/main" id="{3D74DF26-F055-3040-9526-8DF20B43F44E}"/>
                  </a:ext>
                </a:extLst>
              </p14:cNvPr>
              <p14:cNvContentPartPr/>
              <p14:nvPr/>
            </p14:nvContentPartPr>
            <p14:xfrm>
              <a:off x="9059053" y="4058573"/>
              <a:ext cx="963360" cy="180360"/>
            </p14:xfrm>
          </p:contentPart>
        </mc:Choice>
        <mc:Fallback xmlns="">
          <p:pic>
            <p:nvPicPr>
              <p:cNvPr id="9" name="Inkt 8">
                <a:extLst>
                  <a:ext uri="{FF2B5EF4-FFF2-40B4-BE49-F238E27FC236}">
                    <a16:creationId xmlns:a16="http://schemas.microsoft.com/office/drawing/2014/main" id="{3D74DF26-F055-3040-9526-8DF20B43F44E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028453" y="4027973"/>
                <a:ext cx="1024920" cy="24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0" name="Inkt 9">
                <a:extLst>
                  <a:ext uri="{FF2B5EF4-FFF2-40B4-BE49-F238E27FC236}">
                    <a16:creationId xmlns:a16="http://schemas.microsoft.com/office/drawing/2014/main" id="{F5E3A956-9FD1-5F4D-84C8-2DBADF667F35}"/>
                  </a:ext>
                </a:extLst>
              </p14:cNvPr>
              <p14:cNvContentPartPr/>
              <p14:nvPr/>
            </p14:nvContentPartPr>
            <p14:xfrm>
              <a:off x="7328893" y="3254333"/>
              <a:ext cx="249120" cy="259560"/>
            </p14:xfrm>
          </p:contentPart>
        </mc:Choice>
        <mc:Fallback xmlns="">
          <p:pic>
            <p:nvPicPr>
              <p:cNvPr id="10" name="Inkt 9">
                <a:extLst>
                  <a:ext uri="{FF2B5EF4-FFF2-40B4-BE49-F238E27FC236}">
                    <a16:creationId xmlns:a16="http://schemas.microsoft.com/office/drawing/2014/main" id="{F5E3A956-9FD1-5F4D-84C8-2DBADF667F35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297933" y="3223373"/>
                <a:ext cx="310320" cy="32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3" name="Inkt 13">
                <a:extLst>
                  <a:ext uri="{FF2B5EF4-FFF2-40B4-BE49-F238E27FC236}">
                    <a16:creationId xmlns:a16="http://schemas.microsoft.com/office/drawing/2014/main" id="{574DBE52-73EF-2C4B-8196-995C4F2A5392}"/>
                  </a:ext>
                </a:extLst>
              </p14:cNvPr>
              <p14:cNvContentPartPr/>
              <p14:nvPr/>
            </p14:nvContentPartPr>
            <p14:xfrm>
              <a:off x="10233733" y="3174773"/>
              <a:ext cx="185760" cy="291240"/>
            </p14:xfrm>
          </p:contentPart>
        </mc:Choice>
        <mc:Fallback xmlns="">
          <p:pic>
            <p:nvPicPr>
              <p:cNvPr id="13" name="Inkt 13">
                <a:extLst>
                  <a:ext uri="{FF2B5EF4-FFF2-40B4-BE49-F238E27FC236}">
                    <a16:creationId xmlns:a16="http://schemas.microsoft.com/office/drawing/2014/main" id="{574DBE52-73EF-2C4B-8196-995C4F2A5392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0203074" y="3144173"/>
                <a:ext cx="247440" cy="35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2" name="Inkt 23">
                <a:extLst>
                  <a:ext uri="{FF2B5EF4-FFF2-40B4-BE49-F238E27FC236}">
                    <a16:creationId xmlns:a16="http://schemas.microsoft.com/office/drawing/2014/main" id="{0B3DA614-9A69-1A4B-AE20-D4498DD02C45}"/>
                  </a:ext>
                </a:extLst>
              </p14:cNvPr>
              <p14:cNvContentPartPr/>
              <p14:nvPr/>
            </p14:nvContentPartPr>
            <p14:xfrm>
              <a:off x="1333453" y="5201213"/>
              <a:ext cx="1063800" cy="503280"/>
            </p14:xfrm>
          </p:contentPart>
        </mc:Choice>
        <mc:Fallback xmlns="">
          <p:pic>
            <p:nvPicPr>
              <p:cNvPr id="22" name="Inkt 23">
                <a:extLst>
                  <a:ext uri="{FF2B5EF4-FFF2-40B4-BE49-F238E27FC236}">
                    <a16:creationId xmlns:a16="http://schemas.microsoft.com/office/drawing/2014/main" id="{0B3DA614-9A69-1A4B-AE20-D4498DD02C45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302503" y="5170591"/>
                <a:ext cx="1124979" cy="5648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3" name="Inkt 24">
                <a:extLst>
                  <a:ext uri="{FF2B5EF4-FFF2-40B4-BE49-F238E27FC236}">
                    <a16:creationId xmlns:a16="http://schemas.microsoft.com/office/drawing/2014/main" id="{221D5D85-5A2F-AF4A-8A73-6B2BD1E6662F}"/>
                  </a:ext>
                </a:extLst>
              </p14:cNvPr>
              <p14:cNvContentPartPr/>
              <p14:nvPr/>
            </p14:nvContentPartPr>
            <p14:xfrm>
              <a:off x="550093" y="5074133"/>
              <a:ext cx="503280" cy="333720"/>
            </p14:xfrm>
          </p:contentPart>
        </mc:Choice>
        <mc:Fallback xmlns="">
          <p:pic>
            <p:nvPicPr>
              <p:cNvPr id="23" name="Inkt 24">
                <a:extLst>
                  <a:ext uri="{FF2B5EF4-FFF2-40B4-BE49-F238E27FC236}">
                    <a16:creationId xmlns:a16="http://schemas.microsoft.com/office/drawing/2014/main" id="{221D5D85-5A2F-AF4A-8A73-6B2BD1E6662F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19471" y="5043533"/>
                <a:ext cx="564884" cy="39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31" name="Inkt 30">
                <a:extLst>
                  <a:ext uri="{FF2B5EF4-FFF2-40B4-BE49-F238E27FC236}">
                    <a16:creationId xmlns:a16="http://schemas.microsoft.com/office/drawing/2014/main" id="{36B15D0F-A3DE-584F-8FC1-E9A458AB7BDE}"/>
                  </a:ext>
                </a:extLst>
              </p14:cNvPr>
              <p14:cNvContentPartPr/>
              <p14:nvPr/>
            </p14:nvContentPartPr>
            <p14:xfrm>
              <a:off x="5037493" y="1513373"/>
              <a:ext cx="79560" cy="291240"/>
            </p14:xfrm>
          </p:contentPart>
        </mc:Choice>
        <mc:Fallback xmlns="">
          <p:pic>
            <p:nvPicPr>
              <p:cNvPr id="31" name="Inkt 30">
                <a:extLst>
                  <a:ext uri="{FF2B5EF4-FFF2-40B4-BE49-F238E27FC236}">
                    <a16:creationId xmlns:a16="http://schemas.microsoft.com/office/drawing/2014/main" id="{36B15D0F-A3DE-584F-8FC1-E9A458AB7BDE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006893" y="1482413"/>
                <a:ext cx="141120" cy="35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32" name="Inkt 31">
                <a:extLst>
                  <a:ext uri="{FF2B5EF4-FFF2-40B4-BE49-F238E27FC236}">
                    <a16:creationId xmlns:a16="http://schemas.microsoft.com/office/drawing/2014/main" id="{F673E194-8B2E-5A4E-B321-29865D3C4140}"/>
                  </a:ext>
                </a:extLst>
              </p14:cNvPr>
              <p14:cNvContentPartPr/>
              <p14:nvPr/>
            </p14:nvContentPartPr>
            <p14:xfrm>
              <a:off x="5254573" y="1465493"/>
              <a:ext cx="47880" cy="360360"/>
            </p14:xfrm>
          </p:contentPart>
        </mc:Choice>
        <mc:Fallback xmlns="">
          <p:pic>
            <p:nvPicPr>
              <p:cNvPr id="32" name="Inkt 31">
                <a:extLst>
                  <a:ext uri="{FF2B5EF4-FFF2-40B4-BE49-F238E27FC236}">
                    <a16:creationId xmlns:a16="http://schemas.microsoft.com/office/drawing/2014/main" id="{F673E194-8B2E-5A4E-B321-29865D3C4140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223613" y="1434893"/>
                <a:ext cx="109440" cy="42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42" name="Inkt 42">
                <a:extLst>
                  <a:ext uri="{FF2B5EF4-FFF2-40B4-BE49-F238E27FC236}">
                    <a16:creationId xmlns:a16="http://schemas.microsoft.com/office/drawing/2014/main" id="{301BAC5A-52CF-1440-BE19-BE9E91C8950A}"/>
                  </a:ext>
                </a:extLst>
              </p14:cNvPr>
              <p14:cNvContentPartPr/>
              <p14:nvPr/>
            </p14:nvContentPartPr>
            <p14:xfrm>
              <a:off x="2021413" y="894173"/>
              <a:ext cx="1767600" cy="783360"/>
            </p14:xfrm>
          </p:contentPart>
        </mc:Choice>
        <mc:Fallback xmlns="">
          <p:pic>
            <p:nvPicPr>
              <p:cNvPr id="42" name="Inkt 42">
                <a:extLst>
                  <a:ext uri="{FF2B5EF4-FFF2-40B4-BE49-F238E27FC236}">
                    <a16:creationId xmlns:a16="http://schemas.microsoft.com/office/drawing/2014/main" id="{301BAC5A-52CF-1440-BE19-BE9E91C8950A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990453" y="863573"/>
                <a:ext cx="1829160" cy="84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46" name="Inkt 45">
                <a:extLst>
                  <a:ext uri="{FF2B5EF4-FFF2-40B4-BE49-F238E27FC236}">
                    <a16:creationId xmlns:a16="http://schemas.microsoft.com/office/drawing/2014/main" id="{646E2951-4774-2642-9F1F-5757F5D7C7C1}"/>
                  </a:ext>
                </a:extLst>
              </p14:cNvPr>
              <p14:cNvContentPartPr/>
              <p14:nvPr/>
            </p14:nvContentPartPr>
            <p14:xfrm>
              <a:off x="3044893" y="3100613"/>
              <a:ext cx="786600" cy="47880"/>
            </p14:xfrm>
          </p:contentPart>
        </mc:Choice>
        <mc:Fallback xmlns="">
          <p:pic>
            <p:nvPicPr>
              <p:cNvPr id="46" name="Inkt 45">
                <a:extLst>
                  <a:ext uri="{FF2B5EF4-FFF2-40B4-BE49-F238E27FC236}">
                    <a16:creationId xmlns:a16="http://schemas.microsoft.com/office/drawing/2014/main" id="{646E2951-4774-2642-9F1F-5757F5D7C7C1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014293" y="3070013"/>
                <a:ext cx="847800" cy="10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47" name="Inkt 47">
                <a:extLst>
                  <a:ext uri="{FF2B5EF4-FFF2-40B4-BE49-F238E27FC236}">
                    <a16:creationId xmlns:a16="http://schemas.microsoft.com/office/drawing/2014/main" id="{B7B253E9-BCC9-D543-88EB-FAD64DD3F1C7}"/>
                  </a:ext>
                </a:extLst>
              </p14:cNvPr>
              <p14:cNvContentPartPr/>
              <p14:nvPr/>
            </p14:nvContentPartPr>
            <p14:xfrm>
              <a:off x="3254053" y="3323093"/>
              <a:ext cx="233280" cy="222480"/>
            </p14:xfrm>
          </p:contentPart>
        </mc:Choice>
        <mc:Fallback xmlns="">
          <p:pic>
            <p:nvPicPr>
              <p:cNvPr id="47" name="Inkt 47">
                <a:extLst>
                  <a:ext uri="{FF2B5EF4-FFF2-40B4-BE49-F238E27FC236}">
                    <a16:creationId xmlns:a16="http://schemas.microsoft.com/office/drawing/2014/main" id="{B7B253E9-BCC9-D543-88EB-FAD64DD3F1C7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223453" y="3292133"/>
                <a:ext cx="294480" cy="28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51" name="Inkt 51">
                <a:extLst>
                  <a:ext uri="{FF2B5EF4-FFF2-40B4-BE49-F238E27FC236}">
                    <a16:creationId xmlns:a16="http://schemas.microsoft.com/office/drawing/2014/main" id="{F052B9C9-6DA0-9248-A34F-3AD95236FAF1}"/>
                  </a:ext>
                </a:extLst>
              </p14:cNvPr>
              <p14:cNvContentPartPr/>
              <p14:nvPr/>
            </p14:nvContentPartPr>
            <p14:xfrm>
              <a:off x="3130213" y="2698493"/>
              <a:ext cx="785880" cy="275400"/>
            </p14:xfrm>
          </p:contentPart>
        </mc:Choice>
        <mc:Fallback xmlns="">
          <p:pic>
            <p:nvPicPr>
              <p:cNvPr id="51" name="Inkt 51">
                <a:extLst>
                  <a:ext uri="{FF2B5EF4-FFF2-40B4-BE49-F238E27FC236}">
                    <a16:creationId xmlns:a16="http://schemas.microsoft.com/office/drawing/2014/main" id="{F052B9C9-6DA0-9248-A34F-3AD95236FAF1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099613" y="2667893"/>
                <a:ext cx="847080" cy="33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10" name="Inkt 210">
                <a:extLst>
                  <a:ext uri="{FF2B5EF4-FFF2-40B4-BE49-F238E27FC236}">
                    <a16:creationId xmlns:a16="http://schemas.microsoft.com/office/drawing/2014/main" id="{5E07A05B-C11E-1444-B171-72CB1EECF979}"/>
                  </a:ext>
                </a:extLst>
              </p14:cNvPr>
              <p14:cNvContentPartPr/>
              <p14:nvPr/>
            </p14:nvContentPartPr>
            <p14:xfrm>
              <a:off x="2809813" y="4926173"/>
              <a:ext cx="3006000" cy="1878840"/>
            </p14:xfrm>
          </p:contentPart>
        </mc:Choice>
        <mc:Fallback xmlns="">
          <p:pic>
            <p:nvPicPr>
              <p:cNvPr id="210" name="Inkt 210">
                <a:extLst>
                  <a:ext uri="{FF2B5EF4-FFF2-40B4-BE49-F238E27FC236}">
                    <a16:creationId xmlns:a16="http://schemas.microsoft.com/office/drawing/2014/main" id="{5E07A05B-C11E-1444-B171-72CB1EECF979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2778853" y="4895579"/>
                <a:ext cx="3067560" cy="19400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30" name="Inkt 230">
                <a:extLst>
                  <a:ext uri="{FF2B5EF4-FFF2-40B4-BE49-F238E27FC236}">
                    <a16:creationId xmlns:a16="http://schemas.microsoft.com/office/drawing/2014/main" id="{DDED18DF-310E-4444-8E96-D5E4C0573DCD}"/>
                  </a:ext>
                </a:extLst>
              </p14:cNvPr>
              <p14:cNvContentPartPr/>
              <p14:nvPr/>
            </p14:nvContentPartPr>
            <p14:xfrm>
              <a:off x="7402693" y="4878653"/>
              <a:ext cx="4249440" cy="1911960"/>
            </p14:xfrm>
          </p:contentPart>
        </mc:Choice>
        <mc:Fallback xmlns="">
          <p:pic>
            <p:nvPicPr>
              <p:cNvPr id="230" name="Inkt 230">
                <a:extLst>
                  <a:ext uri="{FF2B5EF4-FFF2-40B4-BE49-F238E27FC236}">
                    <a16:creationId xmlns:a16="http://schemas.microsoft.com/office/drawing/2014/main" id="{DDED18DF-310E-4444-8E96-D5E4C0573DCD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7372093" y="4847693"/>
                <a:ext cx="4311000" cy="1973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807452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3" name="Inkt 13">
                <a:extLst>
                  <a:ext uri="{FF2B5EF4-FFF2-40B4-BE49-F238E27FC236}">
                    <a16:creationId xmlns:a16="http://schemas.microsoft.com/office/drawing/2014/main" id="{28E3BB82-7C21-794E-A122-9CBF801B3DF2}"/>
                  </a:ext>
                </a:extLst>
              </p14:cNvPr>
              <p14:cNvContentPartPr/>
              <p14:nvPr/>
            </p14:nvContentPartPr>
            <p14:xfrm>
              <a:off x="1555573" y="645413"/>
              <a:ext cx="1990080" cy="545400"/>
            </p14:xfrm>
          </p:contentPart>
        </mc:Choice>
        <mc:Fallback xmlns="">
          <p:pic>
            <p:nvPicPr>
              <p:cNvPr id="13" name="Inkt 13">
                <a:extLst>
                  <a:ext uri="{FF2B5EF4-FFF2-40B4-BE49-F238E27FC236}">
                    <a16:creationId xmlns:a16="http://schemas.microsoft.com/office/drawing/2014/main" id="{28E3BB82-7C21-794E-A122-9CBF801B3DF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24973" y="614813"/>
                <a:ext cx="2051280" cy="60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9" name="Inkt 30">
                <a:extLst>
                  <a:ext uri="{FF2B5EF4-FFF2-40B4-BE49-F238E27FC236}">
                    <a16:creationId xmlns:a16="http://schemas.microsoft.com/office/drawing/2014/main" id="{C99F305F-D534-E948-8547-753F592B52E4}"/>
                  </a:ext>
                </a:extLst>
              </p14:cNvPr>
              <p14:cNvContentPartPr/>
              <p14:nvPr/>
            </p14:nvContentPartPr>
            <p14:xfrm>
              <a:off x="851773" y="1635053"/>
              <a:ext cx="508320" cy="206640"/>
            </p14:xfrm>
          </p:contentPart>
        </mc:Choice>
        <mc:Fallback xmlns="">
          <p:pic>
            <p:nvPicPr>
              <p:cNvPr id="29" name="Inkt 30">
                <a:extLst>
                  <a:ext uri="{FF2B5EF4-FFF2-40B4-BE49-F238E27FC236}">
                    <a16:creationId xmlns:a16="http://schemas.microsoft.com/office/drawing/2014/main" id="{C99F305F-D534-E948-8547-753F592B52E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21173" y="1604093"/>
                <a:ext cx="569880" cy="26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0" name="Inkt 31">
                <a:extLst>
                  <a:ext uri="{FF2B5EF4-FFF2-40B4-BE49-F238E27FC236}">
                    <a16:creationId xmlns:a16="http://schemas.microsoft.com/office/drawing/2014/main" id="{E83E4BF9-41B9-3844-8563-7668C001E469}"/>
                  </a:ext>
                </a:extLst>
              </p14:cNvPr>
              <p14:cNvContentPartPr/>
              <p14:nvPr/>
            </p14:nvContentPartPr>
            <p14:xfrm>
              <a:off x="851773" y="1253813"/>
              <a:ext cx="534960" cy="280800"/>
            </p14:xfrm>
          </p:contentPart>
        </mc:Choice>
        <mc:Fallback xmlns="">
          <p:pic>
            <p:nvPicPr>
              <p:cNvPr id="30" name="Inkt 31">
                <a:extLst>
                  <a:ext uri="{FF2B5EF4-FFF2-40B4-BE49-F238E27FC236}">
                    <a16:creationId xmlns:a16="http://schemas.microsoft.com/office/drawing/2014/main" id="{E83E4BF9-41B9-3844-8563-7668C001E46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21173" y="1223213"/>
                <a:ext cx="596160" cy="34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6" name="Inkt 36">
                <a:extLst>
                  <a:ext uri="{FF2B5EF4-FFF2-40B4-BE49-F238E27FC236}">
                    <a16:creationId xmlns:a16="http://schemas.microsoft.com/office/drawing/2014/main" id="{26F24526-AC6A-C64C-B038-66A0E47D3B15}"/>
                  </a:ext>
                </a:extLst>
              </p14:cNvPr>
              <p14:cNvContentPartPr/>
              <p14:nvPr/>
            </p14:nvContentPartPr>
            <p14:xfrm>
              <a:off x="4772893" y="640013"/>
              <a:ext cx="939960" cy="503280"/>
            </p14:xfrm>
          </p:contentPart>
        </mc:Choice>
        <mc:Fallback xmlns="">
          <p:pic>
            <p:nvPicPr>
              <p:cNvPr id="36" name="Inkt 36">
                <a:extLst>
                  <a:ext uri="{FF2B5EF4-FFF2-40B4-BE49-F238E27FC236}">
                    <a16:creationId xmlns:a16="http://schemas.microsoft.com/office/drawing/2014/main" id="{26F24526-AC6A-C64C-B038-66A0E47D3B1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742293" y="609391"/>
                <a:ext cx="1001160" cy="5648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8" name="Inkt 37">
                <a:extLst>
                  <a:ext uri="{FF2B5EF4-FFF2-40B4-BE49-F238E27FC236}">
                    <a16:creationId xmlns:a16="http://schemas.microsoft.com/office/drawing/2014/main" id="{30177601-47C3-C24B-AC7D-35B2F97BA347}"/>
                  </a:ext>
                </a:extLst>
              </p14:cNvPr>
              <p14:cNvContentPartPr/>
              <p14:nvPr/>
            </p14:nvContentPartPr>
            <p14:xfrm>
              <a:off x="5921653" y="571253"/>
              <a:ext cx="68400" cy="286200"/>
            </p14:xfrm>
          </p:contentPart>
        </mc:Choice>
        <mc:Fallback xmlns="">
          <p:pic>
            <p:nvPicPr>
              <p:cNvPr id="38" name="Inkt 37">
                <a:extLst>
                  <a:ext uri="{FF2B5EF4-FFF2-40B4-BE49-F238E27FC236}">
                    <a16:creationId xmlns:a16="http://schemas.microsoft.com/office/drawing/2014/main" id="{30177601-47C3-C24B-AC7D-35B2F97BA34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891053" y="540653"/>
                <a:ext cx="129960" cy="34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9" name="Inkt 38">
                <a:extLst>
                  <a:ext uri="{FF2B5EF4-FFF2-40B4-BE49-F238E27FC236}">
                    <a16:creationId xmlns:a16="http://schemas.microsoft.com/office/drawing/2014/main" id="{D394E0F3-2C65-5748-8074-BE1520186B52}"/>
                  </a:ext>
                </a:extLst>
              </p14:cNvPr>
              <p14:cNvContentPartPr/>
              <p14:nvPr/>
            </p14:nvContentPartPr>
            <p14:xfrm>
              <a:off x="6095893" y="550013"/>
              <a:ext cx="127440" cy="296640"/>
            </p14:xfrm>
          </p:contentPart>
        </mc:Choice>
        <mc:Fallback xmlns="">
          <p:pic>
            <p:nvPicPr>
              <p:cNvPr id="39" name="Inkt 38">
                <a:extLst>
                  <a:ext uri="{FF2B5EF4-FFF2-40B4-BE49-F238E27FC236}">
                    <a16:creationId xmlns:a16="http://schemas.microsoft.com/office/drawing/2014/main" id="{D394E0F3-2C65-5748-8074-BE1520186B5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065293" y="519413"/>
                <a:ext cx="188640" cy="35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50" name="Inkt 51">
                <a:extLst>
                  <a:ext uri="{FF2B5EF4-FFF2-40B4-BE49-F238E27FC236}">
                    <a16:creationId xmlns:a16="http://schemas.microsoft.com/office/drawing/2014/main" id="{D3C99205-DEF1-3B42-8834-CFE27D9281DF}"/>
                  </a:ext>
                </a:extLst>
              </p14:cNvPr>
              <p14:cNvContentPartPr/>
              <p14:nvPr/>
            </p14:nvContentPartPr>
            <p14:xfrm>
              <a:off x="7461013" y="507893"/>
              <a:ext cx="868320" cy="238320"/>
            </p14:xfrm>
          </p:contentPart>
        </mc:Choice>
        <mc:Fallback xmlns="">
          <p:pic>
            <p:nvPicPr>
              <p:cNvPr id="50" name="Inkt 51">
                <a:extLst>
                  <a:ext uri="{FF2B5EF4-FFF2-40B4-BE49-F238E27FC236}">
                    <a16:creationId xmlns:a16="http://schemas.microsoft.com/office/drawing/2014/main" id="{D3C99205-DEF1-3B42-8834-CFE27D9281D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430413" y="477293"/>
                <a:ext cx="929520" cy="29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57" name="Inkt 57">
                <a:extLst>
                  <a:ext uri="{FF2B5EF4-FFF2-40B4-BE49-F238E27FC236}">
                    <a16:creationId xmlns:a16="http://schemas.microsoft.com/office/drawing/2014/main" id="{8C04A325-8B8B-5647-A9E2-B98D79FE5D96}"/>
                  </a:ext>
                </a:extLst>
              </p14:cNvPr>
              <p14:cNvContentPartPr/>
              <p14:nvPr/>
            </p14:nvContentPartPr>
            <p14:xfrm>
              <a:off x="4619533" y="2206373"/>
              <a:ext cx="1693440" cy="444240"/>
            </p14:xfrm>
          </p:contentPart>
        </mc:Choice>
        <mc:Fallback xmlns="">
          <p:pic>
            <p:nvPicPr>
              <p:cNvPr id="57" name="Inkt 57">
                <a:extLst>
                  <a:ext uri="{FF2B5EF4-FFF2-40B4-BE49-F238E27FC236}">
                    <a16:creationId xmlns:a16="http://schemas.microsoft.com/office/drawing/2014/main" id="{8C04A325-8B8B-5647-A9E2-B98D79FE5D96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588940" y="2175773"/>
                <a:ext cx="1754627" cy="50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62" name="Inkt 62">
                <a:extLst>
                  <a:ext uri="{FF2B5EF4-FFF2-40B4-BE49-F238E27FC236}">
                    <a16:creationId xmlns:a16="http://schemas.microsoft.com/office/drawing/2014/main" id="{77FDDF46-A0B8-554B-A81B-6299869D3928}"/>
                  </a:ext>
                </a:extLst>
              </p14:cNvPr>
              <p14:cNvContentPartPr/>
              <p14:nvPr/>
            </p14:nvContentPartPr>
            <p14:xfrm>
              <a:off x="6540493" y="1835933"/>
              <a:ext cx="480960" cy="502920"/>
            </p14:xfrm>
          </p:contentPart>
        </mc:Choice>
        <mc:Fallback xmlns="">
          <p:pic>
            <p:nvPicPr>
              <p:cNvPr id="62" name="Inkt 62">
                <a:extLst>
                  <a:ext uri="{FF2B5EF4-FFF2-40B4-BE49-F238E27FC236}">
                    <a16:creationId xmlns:a16="http://schemas.microsoft.com/office/drawing/2014/main" id="{77FDDF46-A0B8-554B-A81B-6299869D3928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509556" y="1805333"/>
                <a:ext cx="542114" cy="56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73" name="Inkt 73">
                <a:extLst>
                  <a:ext uri="{FF2B5EF4-FFF2-40B4-BE49-F238E27FC236}">
                    <a16:creationId xmlns:a16="http://schemas.microsoft.com/office/drawing/2014/main" id="{39B816F8-DDC3-AA43-BE59-5D746D047BAA}"/>
                  </a:ext>
                </a:extLst>
              </p14:cNvPr>
              <p14:cNvContentPartPr/>
              <p14:nvPr/>
            </p14:nvContentPartPr>
            <p14:xfrm>
              <a:off x="1306813" y="2068853"/>
              <a:ext cx="2302560" cy="587880"/>
            </p14:xfrm>
          </p:contentPart>
        </mc:Choice>
        <mc:Fallback xmlns="">
          <p:pic>
            <p:nvPicPr>
              <p:cNvPr id="73" name="Inkt 73">
                <a:extLst>
                  <a:ext uri="{FF2B5EF4-FFF2-40B4-BE49-F238E27FC236}">
                    <a16:creationId xmlns:a16="http://schemas.microsoft.com/office/drawing/2014/main" id="{39B816F8-DDC3-AA43-BE59-5D746D047BAA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276208" y="2038253"/>
                <a:ext cx="2364130" cy="64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79" name="Inkt 80">
                <a:extLst>
                  <a:ext uri="{FF2B5EF4-FFF2-40B4-BE49-F238E27FC236}">
                    <a16:creationId xmlns:a16="http://schemas.microsoft.com/office/drawing/2014/main" id="{EF88B9EF-7575-7241-B4F7-6B88974E104E}"/>
                  </a:ext>
                </a:extLst>
              </p14:cNvPr>
              <p14:cNvContentPartPr/>
              <p14:nvPr/>
            </p14:nvContentPartPr>
            <p14:xfrm>
              <a:off x="428413" y="2285933"/>
              <a:ext cx="286200" cy="280800"/>
            </p14:xfrm>
          </p:contentPart>
        </mc:Choice>
        <mc:Fallback xmlns="">
          <p:pic>
            <p:nvPicPr>
              <p:cNvPr id="79" name="Inkt 80">
                <a:extLst>
                  <a:ext uri="{FF2B5EF4-FFF2-40B4-BE49-F238E27FC236}">
                    <a16:creationId xmlns:a16="http://schemas.microsoft.com/office/drawing/2014/main" id="{EF88B9EF-7575-7241-B4F7-6B88974E104E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97813" y="2254973"/>
                <a:ext cx="347400" cy="34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80" name="Inkt 81">
                <a:extLst>
                  <a:ext uri="{FF2B5EF4-FFF2-40B4-BE49-F238E27FC236}">
                    <a16:creationId xmlns:a16="http://schemas.microsoft.com/office/drawing/2014/main" id="{EB5FFB38-60EC-4F4D-96D7-87E716D9AD19}"/>
                  </a:ext>
                </a:extLst>
              </p14:cNvPr>
              <p14:cNvContentPartPr/>
              <p14:nvPr/>
            </p14:nvContentPartPr>
            <p14:xfrm>
              <a:off x="491773" y="767093"/>
              <a:ext cx="270360" cy="206640"/>
            </p14:xfrm>
          </p:contentPart>
        </mc:Choice>
        <mc:Fallback xmlns="">
          <p:pic>
            <p:nvPicPr>
              <p:cNvPr id="80" name="Inkt 81">
                <a:extLst>
                  <a:ext uri="{FF2B5EF4-FFF2-40B4-BE49-F238E27FC236}">
                    <a16:creationId xmlns:a16="http://schemas.microsoft.com/office/drawing/2014/main" id="{EB5FFB38-60EC-4F4D-96D7-87E716D9AD19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61173" y="736493"/>
                <a:ext cx="331560" cy="26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98" name="Inkt 98">
                <a:extLst>
                  <a:ext uri="{FF2B5EF4-FFF2-40B4-BE49-F238E27FC236}">
                    <a16:creationId xmlns:a16="http://schemas.microsoft.com/office/drawing/2014/main" id="{A9E4ABAE-3008-3442-9D65-699C87ACFCE2}"/>
                  </a:ext>
                </a:extLst>
              </p14:cNvPr>
              <p14:cNvContentPartPr/>
              <p14:nvPr/>
            </p14:nvContentPartPr>
            <p14:xfrm>
              <a:off x="7667293" y="1947173"/>
              <a:ext cx="545040" cy="180360"/>
            </p14:xfrm>
          </p:contentPart>
        </mc:Choice>
        <mc:Fallback xmlns="">
          <p:pic>
            <p:nvPicPr>
              <p:cNvPr id="98" name="Inkt 98">
                <a:extLst>
                  <a:ext uri="{FF2B5EF4-FFF2-40B4-BE49-F238E27FC236}">
                    <a16:creationId xmlns:a16="http://schemas.microsoft.com/office/drawing/2014/main" id="{A9E4ABAE-3008-3442-9D65-699C87ACFCE2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636673" y="1916573"/>
                <a:ext cx="606641" cy="24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00" name="Inkt 99">
                <a:extLst>
                  <a:ext uri="{FF2B5EF4-FFF2-40B4-BE49-F238E27FC236}">
                    <a16:creationId xmlns:a16="http://schemas.microsoft.com/office/drawing/2014/main" id="{B73B1DE2-6401-764B-97FC-3FF33263E736}"/>
                  </a:ext>
                </a:extLst>
              </p14:cNvPr>
              <p14:cNvContentPartPr/>
              <p14:nvPr/>
            </p14:nvContentPartPr>
            <p14:xfrm>
              <a:off x="8545693" y="1825493"/>
              <a:ext cx="243720" cy="249120"/>
            </p14:xfrm>
          </p:contentPart>
        </mc:Choice>
        <mc:Fallback xmlns="">
          <p:pic>
            <p:nvPicPr>
              <p:cNvPr id="100" name="Inkt 99">
                <a:extLst>
                  <a:ext uri="{FF2B5EF4-FFF2-40B4-BE49-F238E27FC236}">
                    <a16:creationId xmlns:a16="http://schemas.microsoft.com/office/drawing/2014/main" id="{B73B1DE2-6401-764B-97FC-3FF33263E736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8515093" y="1794893"/>
                <a:ext cx="305280" cy="31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01" name="Inkt 100">
                <a:extLst>
                  <a:ext uri="{FF2B5EF4-FFF2-40B4-BE49-F238E27FC236}">
                    <a16:creationId xmlns:a16="http://schemas.microsoft.com/office/drawing/2014/main" id="{1031C18E-4A29-BD45-8D2C-A65D860B56A8}"/>
                  </a:ext>
                </a:extLst>
              </p14:cNvPr>
              <p14:cNvContentPartPr/>
              <p14:nvPr/>
            </p14:nvContentPartPr>
            <p14:xfrm>
              <a:off x="8979853" y="2042573"/>
              <a:ext cx="100800" cy="21600"/>
            </p14:xfrm>
          </p:contentPart>
        </mc:Choice>
        <mc:Fallback xmlns="">
          <p:pic>
            <p:nvPicPr>
              <p:cNvPr id="101" name="Inkt 100">
                <a:extLst>
                  <a:ext uri="{FF2B5EF4-FFF2-40B4-BE49-F238E27FC236}">
                    <a16:creationId xmlns:a16="http://schemas.microsoft.com/office/drawing/2014/main" id="{1031C18E-4A29-BD45-8D2C-A65D860B56A8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8949253" y="2011613"/>
                <a:ext cx="162360" cy="8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02" name="Inkt 101">
                <a:extLst>
                  <a:ext uri="{FF2B5EF4-FFF2-40B4-BE49-F238E27FC236}">
                    <a16:creationId xmlns:a16="http://schemas.microsoft.com/office/drawing/2014/main" id="{0B7E412F-89FE-E841-A75D-B3AFE0A3BF6C}"/>
                  </a:ext>
                </a:extLst>
              </p14:cNvPr>
              <p14:cNvContentPartPr/>
              <p14:nvPr/>
            </p14:nvContentPartPr>
            <p14:xfrm>
              <a:off x="8969053" y="1957613"/>
              <a:ext cx="137880" cy="21600"/>
            </p14:xfrm>
          </p:contentPart>
        </mc:Choice>
        <mc:Fallback xmlns="">
          <p:pic>
            <p:nvPicPr>
              <p:cNvPr id="102" name="Inkt 101">
                <a:extLst>
                  <a:ext uri="{FF2B5EF4-FFF2-40B4-BE49-F238E27FC236}">
                    <a16:creationId xmlns:a16="http://schemas.microsoft.com/office/drawing/2014/main" id="{0B7E412F-89FE-E841-A75D-B3AFE0A3BF6C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8938453" y="1927013"/>
                <a:ext cx="199440" cy="8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03" name="Inkt 102">
                <a:extLst>
                  <a:ext uri="{FF2B5EF4-FFF2-40B4-BE49-F238E27FC236}">
                    <a16:creationId xmlns:a16="http://schemas.microsoft.com/office/drawing/2014/main" id="{1C76CFB6-FF32-F744-AC30-C5ED1EEFF3B0}"/>
                  </a:ext>
                </a:extLst>
              </p14:cNvPr>
              <p14:cNvContentPartPr/>
              <p14:nvPr/>
            </p14:nvContentPartPr>
            <p14:xfrm>
              <a:off x="9265693" y="1963013"/>
              <a:ext cx="196200" cy="106200"/>
            </p14:xfrm>
          </p:contentPart>
        </mc:Choice>
        <mc:Fallback xmlns="">
          <p:pic>
            <p:nvPicPr>
              <p:cNvPr id="103" name="Inkt 102">
                <a:extLst>
                  <a:ext uri="{FF2B5EF4-FFF2-40B4-BE49-F238E27FC236}">
                    <a16:creationId xmlns:a16="http://schemas.microsoft.com/office/drawing/2014/main" id="{1C76CFB6-FF32-F744-AC30-C5ED1EEFF3B0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9234733" y="1932413"/>
                <a:ext cx="257400" cy="16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18" name="Inkt 118">
                <a:extLst>
                  <a:ext uri="{FF2B5EF4-FFF2-40B4-BE49-F238E27FC236}">
                    <a16:creationId xmlns:a16="http://schemas.microsoft.com/office/drawing/2014/main" id="{888AADEE-B4B7-C146-960B-5C28043D3455}"/>
                  </a:ext>
                </a:extLst>
              </p14:cNvPr>
              <p14:cNvContentPartPr/>
              <p14:nvPr/>
            </p14:nvContentPartPr>
            <p14:xfrm>
              <a:off x="9678253" y="1593293"/>
              <a:ext cx="2471400" cy="1095120"/>
            </p14:xfrm>
          </p:contentPart>
        </mc:Choice>
        <mc:Fallback xmlns="">
          <p:pic>
            <p:nvPicPr>
              <p:cNvPr id="118" name="Inkt 118">
                <a:extLst>
                  <a:ext uri="{FF2B5EF4-FFF2-40B4-BE49-F238E27FC236}">
                    <a16:creationId xmlns:a16="http://schemas.microsoft.com/office/drawing/2014/main" id="{888AADEE-B4B7-C146-960B-5C28043D3455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9647653" y="1562693"/>
                <a:ext cx="2532960" cy="115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20" name="Inkt 119">
                <a:extLst>
                  <a:ext uri="{FF2B5EF4-FFF2-40B4-BE49-F238E27FC236}">
                    <a16:creationId xmlns:a16="http://schemas.microsoft.com/office/drawing/2014/main" id="{0EB08A9C-EDE4-BE4A-B5E7-9A233013CEC1}"/>
                  </a:ext>
                </a:extLst>
              </p14:cNvPr>
              <p14:cNvContentPartPr/>
              <p14:nvPr/>
            </p14:nvContentPartPr>
            <p14:xfrm>
              <a:off x="7049533" y="507893"/>
              <a:ext cx="227880" cy="233280"/>
            </p14:xfrm>
          </p:contentPart>
        </mc:Choice>
        <mc:Fallback xmlns="">
          <p:pic>
            <p:nvPicPr>
              <p:cNvPr id="120" name="Inkt 119">
                <a:extLst>
                  <a:ext uri="{FF2B5EF4-FFF2-40B4-BE49-F238E27FC236}">
                    <a16:creationId xmlns:a16="http://schemas.microsoft.com/office/drawing/2014/main" id="{0EB08A9C-EDE4-BE4A-B5E7-9A233013CEC1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7018573" y="477293"/>
                <a:ext cx="289080" cy="29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31" name="Inkt 131">
                <a:extLst>
                  <a:ext uri="{FF2B5EF4-FFF2-40B4-BE49-F238E27FC236}">
                    <a16:creationId xmlns:a16="http://schemas.microsoft.com/office/drawing/2014/main" id="{AFD7A234-28C3-BF4F-AF0A-3CD41CD5771A}"/>
                  </a:ext>
                </a:extLst>
              </p14:cNvPr>
              <p14:cNvContentPartPr/>
              <p14:nvPr/>
            </p14:nvContentPartPr>
            <p14:xfrm>
              <a:off x="461173" y="3793973"/>
              <a:ext cx="344160" cy="270360"/>
            </p14:xfrm>
          </p:contentPart>
        </mc:Choice>
        <mc:Fallback xmlns="">
          <p:pic>
            <p:nvPicPr>
              <p:cNvPr id="131" name="Inkt 131">
                <a:extLst>
                  <a:ext uri="{FF2B5EF4-FFF2-40B4-BE49-F238E27FC236}">
                    <a16:creationId xmlns:a16="http://schemas.microsoft.com/office/drawing/2014/main" id="{AFD7A234-28C3-BF4F-AF0A-3CD41CD5771A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430573" y="3763373"/>
                <a:ext cx="405720" cy="33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41" name="Inkt 141">
                <a:extLst>
                  <a:ext uri="{FF2B5EF4-FFF2-40B4-BE49-F238E27FC236}">
                    <a16:creationId xmlns:a16="http://schemas.microsoft.com/office/drawing/2014/main" id="{ECA04424-7187-B148-8FF0-1A804889EF8E}"/>
                  </a:ext>
                </a:extLst>
              </p14:cNvPr>
              <p14:cNvContentPartPr/>
              <p14:nvPr/>
            </p14:nvContentPartPr>
            <p14:xfrm>
              <a:off x="4424773" y="3238493"/>
              <a:ext cx="2535120" cy="788400"/>
            </p14:xfrm>
          </p:contentPart>
        </mc:Choice>
        <mc:Fallback xmlns="">
          <p:pic>
            <p:nvPicPr>
              <p:cNvPr id="141" name="Inkt 141">
                <a:extLst>
                  <a:ext uri="{FF2B5EF4-FFF2-40B4-BE49-F238E27FC236}">
                    <a16:creationId xmlns:a16="http://schemas.microsoft.com/office/drawing/2014/main" id="{ECA04424-7187-B148-8FF0-1A804889EF8E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4394173" y="3207547"/>
                <a:ext cx="2596320" cy="84993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45" name="Inkt 145">
                <a:extLst>
                  <a:ext uri="{FF2B5EF4-FFF2-40B4-BE49-F238E27FC236}">
                    <a16:creationId xmlns:a16="http://schemas.microsoft.com/office/drawing/2014/main" id="{F2186987-6003-8948-A7DB-C0AD3AECB50B}"/>
                  </a:ext>
                </a:extLst>
              </p14:cNvPr>
              <p14:cNvContentPartPr/>
              <p14:nvPr/>
            </p14:nvContentPartPr>
            <p14:xfrm>
              <a:off x="1228693" y="3466013"/>
              <a:ext cx="2270520" cy="693360"/>
            </p14:xfrm>
          </p:contentPart>
        </mc:Choice>
        <mc:Fallback xmlns="">
          <p:pic>
            <p:nvPicPr>
              <p:cNvPr id="145" name="Inkt 145">
                <a:extLst>
                  <a:ext uri="{FF2B5EF4-FFF2-40B4-BE49-F238E27FC236}">
                    <a16:creationId xmlns:a16="http://schemas.microsoft.com/office/drawing/2014/main" id="{F2186987-6003-8948-A7DB-C0AD3AECB50B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197733" y="3435069"/>
                <a:ext cx="2331720" cy="7545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161" name="Inkt 161">
                <a:extLst>
                  <a:ext uri="{FF2B5EF4-FFF2-40B4-BE49-F238E27FC236}">
                    <a16:creationId xmlns:a16="http://schemas.microsoft.com/office/drawing/2014/main" id="{796A9663-3930-AC45-A811-FDC9168AA1AA}"/>
                  </a:ext>
                </a:extLst>
              </p14:cNvPr>
              <p14:cNvContentPartPr/>
              <p14:nvPr/>
            </p14:nvContentPartPr>
            <p14:xfrm>
              <a:off x="1206373" y="2809733"/>
              <a:ext cx="631080" cy="556200"/>
            </p14:xfrm>
          </p:contentPart>
        </mc:Choice>
        <mc:Fallback xmlns="">
          <p:pic>
            <p:nvPicPr>
              <p:cNvPr id="161" name="Inkt 161">
                <a:extLst>
                  <a:ext uri="{FF2B5EF4-FFF2-40B4-BE49-F238E27FC236}">
                    <a16:creationId xmlns:a16="http://schemas.microsoft.com/office/drawing/2014/main" id="{796A9663-3930-AC45-A811-FDC9168AA1AA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175773" y="2779113"/>
                <a:ext cx="692640" cy="61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178" name="Inkt 178">
                <a:extLst>
                  <a:ext uri="{FF2B5EF4-FFF2-40B4-BE49-F238E27FC236}">
                    <a16:creationId xmlns:a16="http://schemas.microsoft.com/office/drawing/2014/main" id="{B3B56AF5-16AF-4242-81B9-1801289306A1}"/>
                  </a:ext>
                </a:extLst>
              </p14:cNvPr>
              <p14:cNvContentPartPr/>
              <p14:nvPr/>
            </p14:nvContentPartPr>
            <p14:xfrm>
              <a:off x="1355773" y="4275653"/>
              <a:ext cx="894600" cy="227880"/>
            </p14:xfrm>
          </p:contentPart>
        </mc:Choice>
        <mc:Fallback xmlns="">
          <p:pic>
            <p:nvPicPr>
              <p:cNvPr id="178" name="Inkt 178">
                <a:extLst>
                  <a:ext uri="{FF2B5EF4-FFF2-40B4-BE49-F238E27FC236}">
                    <a16:creationId xmlns:a16="http://schemas.microsoft.com/office/drawing/2014/main" id="{B3B56AF5-16AF-4242-81B9-1801289306A1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324813" y="4244693"/>
                <a:ext cx="955800" cy="28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190" name="Inkt 192">
                <a:extLst>
                  <a:ext uri="{FF2B5EF4-FFF2-40B4-BE49-F238E27FC236}">
                    <a16:creationId xmlns:a16="http://schemas.microsoft.com/office/drawing/2014/main" id="{3A91101A-5023-3C4F-95B3-FFABA4292372}"/>
                  </a:ext>
                </a:extLst>
              </p14:cNvPr>
              <p14:cNvContentPartPr/>
              <p14:nvPr/>
            </p14:nvContentPartPr>
            <p14:xfrm>
              <a:off x="9626413" y="3296813"/>
              <a:ext cx="317520" cy="227880"/>
            </p14:xfrm>
          </p:contentPart>
        </mc:Choice>
        <mc:Fallback xmlns="">
          <p:pic>
            <p:nvPicPr>
              <p:cNvPr id="190" name="Inkt 192">
                <a:extLst>
                  <a:ext uri="{FF2B5EF4-FFF2-40B4-BE49-F238E27FC236}">
                    <a16:creationId xmlns:a16="http://schemas.microsoft.com/office/drawing/2014/main" id="{3A91101A-5023-3C4F-95B3-FFABA4292372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9595453" y="3265853"/>
                <a:ext cx="378720" cy="28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191" name="Inkt 193">
                <a:extLst>
                  <a:ext uri="{FF2B5EF4-FFF2-40B4-BE49-F238E27FC236}">
                    <a16:creationId xmlns:a16="http://schemas.microsoft.com/office/drawing/2014/main" id="{F73B709F-D090-DF4E-8FAB-8FE00F927431}"/>
                  </a:ext>
                </a:extLst>
              </p14:cNvPr>
              <p14:cNvContentPartPr/>
              <p14:nvPr/>
            </p14:nvContentPartPr>
            <p14:xfrm>
              <a:off x="8769253" y="3402293"/>
              <a:ext cx="243720" cy="159120"/>
            </p14:xfrm>
          </p:contentPart>
        </mc:Choice>
        <mc:Fallback xmlns="">
          <p:pic>
            <p:nvPicPr>
              <p:cNvPr id="191" name="Inkt 193">
                <a:extLst>
                  <a:ext uri="{FF2B5EF4-FFF2-40B4-BE49-F238E27FC236}">
                    <a16:creationId xmlns:a16="http://schemas.microsoft.com/office/drawing/2014/main" id="{F73B709F-D090-DF4E-8FAB-8FE00F927431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8738293" y="3371333"/>
                <a:ext cx="304920" cy="22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192" name="Inkt 194">
                <a:extLst>
                  <a:ext uri="{FF2B5EF4-FFF2-40B4-BE49-F238E27FC236}">
                    <a16:creationId xmlns:a16="http://schemas.microsoft.com/office/drawing/2014/main" id="{A9539627-258B-7849-9656-0E65351FF6F3}"/>
                  </a:ext>
                </a:extLst>
              </p14:cNvPr>
              <p14:cNvContentPartPr/>
              <p14:nvPr/>
            </p14:nvContentPartPr>
            <p14:xfrm>
              <a:off x="7430413" y="3428933"/>
              <a:ext cx="524160" cy="185040"/>
            </p14:xfrm>
          </p:contentPart>
        </mc:Choice>
        <mc:Fallback xmlns="">
          <p:pic>
            <p:nvPicPr>
              <p:cNvPr id="192" name="Inkt 194">
                <a:extLst>
                  <a:ext uri="{FF2B5EF4-FFF2-40B4-BE49-F238E27FC236}">
                    <a16:creationId xmlns:a16="http://schemas.microsoft.com/office/drawing/2014/main" id="{A9539627-258B-7849-9656-0E65351FF6F3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7399813" y="3397973"/>
                <a:ext cx="585720" cy="24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98" name="Inkt 198">
                <a:extLst>
                  <a:ext uri="{FF2B5EF4-FFF2-40B4-BE49-F238E27FC236}">
                    <a16:creationId xmlns:a16="http://schemas.microsoft.com/office/drawing/2014/main" id="{27523E42-402C-3C4D-9470-6DFF0D828868}"/>
                  </a:ext>
                </a:extLst>
              </p14:cNvPr>
              <p14:cNvContentPartPr/>
              <p14:nvPr/>
            </p14:nvContentPartPr>
            <p14:xfrm>
              <a:off x="445333" y="4916453"/>
              <a:ext cx="291240" cy="269640"/>
            </p14:xfrm>
          </p:contentPart>
        </mc:Choice>
        <mc:Fallback xmlns="">
          <p:pic>
            <p:nvPicPr>
              <p:cNvPr id="198" name="Inkt 198">
                <a:extLst>
                  <a:ext uri="{FF2B5EF4-FFF2-40B4-BE49-F238E27FC236}">
                    <a16:creationId xmlns:a16="http://schemas.microsoft.com/office/drawing/2014/main" id="{27523E42-402C-3C4D-9470-6DFF0D828868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414733" y="4885853"/>
                <a:ext cx="352800" cy="33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225" name="Inkt 225">
                <a:extLst>
                  <a:ext uri="{FF2B5EF4-FFF2-40B4-BE49-F238E27FC236}">
                    <a16:creationId xmlns:a16="http://schemas.microsoft.com/office/drawing/2014/main" id="{0C8B70C1-1243-4943-985B-DE1240E4324C}"/>
                  </a:ext>
                </a:extLst>
              </p14:cNvPr>
              <p14:cNvContentPartPr/>
              <p14:nvPr/>
            </p14:nvContentPartPr>
            <p14:xfrm>
              <a:off x="7314133" y="4741133"/>
              <a:ext cx="544680" cy="227880"/>
            </p14:xfrm>
          </p:contentPart>
        </mc:Choice>
        <mc:Fallback xmlns="">
          <p:pic>
            <p:nvPicPr>
              <p:cNvPr id="225" name="Inkt 225">
                <a:extLst>
                  <a:ext uri="{FF2B5EF4-FFF2-40B4-BE49-F238E27FC236}">
                    <a16:creationId xmlns:a16="http://schemas.microsoft.com/office/drawing/2014/main" id="{0C8B70C1-1243-4943-985B-DE1240E4324C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7283173" y="4710533"/>
                <a:ext cx="606240" cy="28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234" name="Inkt 235">
                <a:extLst>
                  <a:ext uri="{FF2B5EF4-FFF2-40B4-BE49-F238E27FC236}">
                    <a16:creationId xmlns:a16="http://schemas.microsoft.com/office/drawing/2014/main" id="{6E043ED7-F384-8B4C-9256-51619E62117C}"/>
                  </a:ext>
                </a:extLst>
              </p14:cNvPr>
              <p14:cNvContentPartPr/>
              <p14:nvPr/>
            </p14:nvContentPartPr>
            <p14:xfrm>
              <a:off x="9435973" y="4550693"/>
              <a:ext cx="317880" cy="227160"/>
            </p14:xfrm>
          </p:contentPart>
        </mc:Choice>
        <mc:Fallback xmlns="">
          <p:pic>
            <p:nvPicPr>
              <p:cNvPr id="234" name="Inkt 235">
                <a:extLst>
                  <a:ext uri="{FF2B5EF4-FFF2-40B4-BE49-F238E27FC236}">
                    <a16:creationId xmlns:a16="http://schemas.microsoft.com/office/drawing/2014/main" id="{6E043ED7-F384-8B4C-9256-51619E62117C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9405373" y="4520093"/>
                <a:ext cx="379080" cy="28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235" name="Inkt 236">
                <a:extLst>
                  <a:ext uri="{FF2B5EF4-FFF2-40B4-BE49-F238E27FC236}">
                    <a16:creationId xmlns:a16="http://schemas.microsoft.com/office/drawing/2014/main" id="{1A3D8897-EBCF-8E42-A71A-CBE17801A573}"/>
                  </a:ext>
                </a:extLst>
              </p14:cNvPr>
              <p14:cNvContentPartPr/>
              <p14:nvPr/>
            </p14:nvContentPartPr>
            <p14:xfrm>
              <a:off x="8573053" y="4609013"/>
              <a:ext cx="249120" cy="249120"/>
            </p14:xfrm>
          </p:contentPart>
        </mc:Choice>
        <mc:Fallback xmlns="">
          <p:pic>
            <p:nvPicPr>
              <p:cNvPr id="235" name="Inkt 236">
                <a:extLst>
                  <a:ext uri="{FF2B5EF4-FFF2-40B4-BE49-F238E27FC236}">
                    <a16:creationId xmlns:a16="http://schemas.microsoft.com/office/drawing/2014/main" id="{1A3D8897-EBCF-8E42-A71A-CBE17801A573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8542093" y="4578053"/>
                <a:ext cx="310320" cy="31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240" name="Inkt 240">
                <a:extLst>
                  <a:ext uri="{FF2B5EF4-FFF2-40B4-BE49-F238E27FC236}">
                    <a16:creationId xmlns:a16="http://schemas.microsoft.com/office/drawing/2014/main" id="{4E664491-D353-2C40-B31C-284C4BBB89E8}"/>
                  </a:ext>
                </a:extLst>
              </p14:cNvPr>
              <p14:cNvContentPartPr/>
              <p14:nvPr/>
            </p14:nvContentPartPr>
            <p14:xfrm>
              <a:off x="1223293" y="4661933"/>
              <a:ext cx="2090520" cy="587520"/>
            </p14:xfrm>
          </p:contentPart>
        </mc:Choice>
        <mc:Fallback xmlns="">
          <p:pic>
            <p:nvPicPr>
              <p:cNvPr id="240" name="Inkt 240">
                <a:extLst>
                  <a:ext uri="{FF2B5EF4-FFF2-40B4-BE49-F238E27FC236}">
                    <a16:creationId xmlns:a16="http://schemas.microsoft.com/office/drawing/2014/main" id="{4E664491-D353-2C40-B31C-284C4BBB89E8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1192693" y="4630992"/>
                <a:ext cx="2152080" cy="64868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250" name="Inkt 251">
                <a:extLst>
                  <a:ext uri="{FF2B5EF4-FFF2-40B4-BE49-F238E27FC236}">
                    <a16:creationId xmlns:a16="http://schemas.microsoft.com/office/drawing/2014/main" id="{35FFB3DF-28C7-8342-8193-EB8AA7DDE9C9}"/>
                  </a:ext>
                </a:extLst>
              </p14:cNvPr>
              <p14:cNvContentPartPr/>
              <p14:nvPr/>
            </p14:nvContentPartPr>
            <p14:xfrm>
              <a:off x="1773733" y="5662013"/>
              <a:ext cx="529200" cy="227880"/>
            </p14:xfrm>
          </p:contentPart>
        </mc:Choice>
        <mc:Fallback xmlns="">
          <p:pic>
            <p:nvPicPr>
              <p:cNvPr id="250" name="Inkt 251">
                <a:extLst>
                  <a:ext uri="{FF2B5EF4-FFF2-40B4-BE49-F238E27FC236}">
                    <a16:creationId xmlns:a16="http://schemas.microsoft.com/office/drawing/2014/main" id="{35FFB3DF-28C7-8342-8193-EB8AA7DDE9C9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1742794" y="5631053"/>
                <a:ext cx="590358" cy="28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251" name="Inkt 252">
                <a:extLst>
                  <a:ext uri="{FF2B5EF4-FFF2-40B4-BE49-F238E27FC236}">
                    <a16:creationId xmlns:a16="http://schemas.microsoft.com/office/drawing/2014/main" id="{FD8C529A-8A13-6545-8484-67A9045F8534}"/>
                  </a:ext>
                </a:extLst>
              </p14:cNvPr>
              <p14:cNvContentPartPr/>
              <p14:nvPr/>
            </p14:nvContentPartPr>
            <p14:xfrm>
              <a:off x="1747093" y="5407853"/>
              <a:ext cx="455400" cy="169920"/>
            </p14:xfrm>
          </p:contentPart>
        </mc:Choice>
        <mc:Fallback xmlns="">
          <p:pic>
            <p:nvPicPr>
              <p:cNvPr id="251" name="Inkt 252">
                <a:extLst>
                  <a:ext uri="{FF2B5EF4-FFF2-40B4-BE49-F238E27FC236}">
                    <a16:creationId xmlns:a16="http://schemas.microsoft.com/office/drawing/2014/main" id="{FD8C529A-8A13-6545-8484-67A9045F8534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1716493" y="5377188"/>
                <a:ext cx="516960" cy="2316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261" name="Inkt 260">
                <a:extLst>
                  <a:ext uri="{FF2B5EF4-FFF2-40B4-BE49-F238E27FC236}">
                    <a16:creationId xmlns:a16="http://schemas.microsoft.com/office/drawing/2014/main" id="{1B52890C-1B88-D44F-8C90-E60DAAD1B1D1}"/>
                  </a:ext>
                </a:extLst>
              </p14:cNvPr>
              <p14:cNvContentPartPr/>
              <p14:nvPr/>
            </p14:nvContentPartPr>
            <p14:xfrm>
              <a:off x="7171213" y="5413253"/>
              <a:ext cx="270360" cy="190800"/>
            </p14:xfrm>
          </p:contentPart>
        </mc:Choice>
        <mc:Fallback xmlns="">
          <p:pic>
            <p:nvPicPr>
              <p:cNvPr id="261" name="Inkt 260">
                <a:extLst>
                  <a:ext uri="{FF2B5EF4-FFF2-40B4-BE49-F238E27FC236}">
                    <a16:creationId xmlns:a16="http://schemas.microsoft.com/office/drawing/2014/main" id="{1B52890C-1B88-D44F-8C90-E60DAAD1B1D1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7140253" y="5382653"/>
                <a:ext cx="331560" cy="25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262" name="Inkt 261">
                <a:extLst>
                  <a:ext uri="{FF2B5EF4-FFF2-40B4-BE49-F238E27FC236}">
                    <a16:creationId xmlns:a16="http://schemas.microsoft.com/office/drawing/2014/main" id="{C07B420A-423A-C240-B9CA-2F539A13481B}"/>
                  </a:ext>
                </a:extLst>
              </p14:cNvPr>
              <p14:cNvContentPartPr/>
              <p14:nvPr/>
            </p14:nvContentPartPr>
            <p14:xfrm>
              <a:off x="7610413" y="5307413"/>
              <a:ext cx="259560" cy="312480"/>
            </p14:xfrm>
          </p:contentPart>
        </mc:Choice>
        <mc:Fallback xmlns="">
          <p:pic>
            <p:nvPicPr>
              <p:cNvPr id="262" name="Inkt 261">
                <a:extLst>
                  <a:ext uri="{FF2B5EF4-FFF2-40B4-BE49-F238E27FC236}">
                    <a16:creationId xmlns:a16="http://schemas.microsoft.com/office/drawing/2014/main" id="{C07B420A-423A-C240-B9CA-2F539A13481B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7579453" y="5276813"/>
                <a:ext cx="321120" cy="37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267" name="Inkt 267">
                <a:extLst>
                  <a:ext uri="{FF2B5EF4-FFF2-40B4-BE49-F238E27FC236}">
                    <a16:creationId xmlns:a16="http://schemas.microsoft.com/office/drawing/2014/main" id="{7DF833AF-EBD4-3B4B-AE2C-F0F67F56706B}"/>
                  </a:ext>
                </a:extLst>
              </p14:cNvPr>
              <p14:cNvContentPartPr/>
              <p14:nvPr/>
            </p14:nvContentPartPr>
            <p14:xfrm>
              <a:off x="4292293" y="4688213"/>
              <a:ext cx="2561760" cy="1968120"/>
            </p14:xfrm>
          </p:contentPart>
        </mc:Choice>
        <mc:Fallback xmlns="">
          <p:pic>
            <p:nvPicPr>
              <p:cNvPr id="267" name="Inkt 267">
                <a:extLst>
                  <a:ext uri="{FF2B5EF4-FFF2-40B4-BE49-F238E27FC236}">
                    <a16:creationId xmlns:a16="http://schemas.microsoft.com/office/drawing/2014/main" id="{7DF833AF-EBD4-3B4B-AE2C-F0F67F56706B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4261689" y="4657613"/>
                <a:ext cx="2623329" cy="202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269" name="Inkt 268">
                <a:extLst>
                  <a:ext uri="{FF2B5EF4-FFF2-40B4-BE49-F238E27FC236}">
                    <a16:creationId xmlns:a16="http://schemas.microsoft.com/office/drawing/2014/main" id="{872891FF-D88F-CE4C-A5E1-582B8E6FCBCB}"/>
                  </a:ext>
                </a:extLst>
              </p14:cNvPr>
              <p14:cNvContentPartPr/>
              <p14:nvPr/>
            </p14:nvContentPartPr>
            <p14:xfrm>
              <a:off x="7134133" y="6244133"/>
              <a:ext cx="222480" cy="212040"/>
            </p14:xfrm>
          </p:contentPart>
        </mc:Choice>
        <mc:Fallback xmlns="">
          <p:pic>
            <p:nvPicPr>
              <p:cNvPr id="269" name="Inkt 268">
                <a:extLst>
                  <a:ext uri="{FF2B5EF4-FFF2-40B4-BE49-F238E27FC236}">
                    <a16:creationId xmlns:a16="http://schemas.microsoft.com/office/drawing/2014/main" id="{872891FF-D88F-CE4C-A5E1-582B8E6FCBCB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7103533" y="6213173"/>
                <a:ext cx="284040" cy="27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274" name="Inkt 274">
                <a:extLst>
                  <a:ext uri="{FF2B5EF4-FFF2-40B4-BE49-F238E27FC236}">
                    <a16:creationId xmlns:a16="http://schemas.microsoft.com/office/drawing/2014/main" id="{A81E95C7-B65D-854E-98BA-0C03B92C43D3}"/>
                  </a:ext>
                </a:extLst>
              </p14:cNvPr>
              <p14:cNvContentPartPr/>
              <p14:nvPr/>
            </p14:nvContentPartPr>
            <p14:xfrm>
              <a:off x="7586653" y="6085373"/>
              <a:ext cx="1251720" cy="534600"/>
            </p14:xfrm>
          </p:contentPart>
        </mc:Choice>
        <mc:Fallback xmlns="">
          <p:pic>
            <p:nvPicPr>
              <p:cNvPr id="274" name="Inkt 274">
                <a:extLst>
                  <a:ext uri="{FF2B5EF4-FFF2-40B4-BE49-F238E27FC236}">
                    <a16:creationId xmlns:a16="http://schemas.microsoft.com/office/drawing/2014/main" id="{A81E95C7-B65D-854E-98BA-0C03B92C43D3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7556053" y="6054434"/>
                <a:ext cx="1312920" cy="5957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2" name="Inkt 1">
                <a:extLst>
                  <a:ext uri="{FF2B5EF4-FFF2-40B4-BE49-F238E27FC236}">
                    <a16:creationId xmlns:a16="http://schemas.microsoft.com/office/drawing/2014/main" id="{41BA63D1-D410-2A43-98AC-492591A83EF6}"/>
                  </a:ext>
                </a:extLst>
              </p14:cNvPr>
              <p14:cNvContentPartPr/>
              <p14:nvPr/>
            </p14:nvContentPartPr>
            <p14:xfrm>
              <a:off x="1112053" y="4228493"/>
              <a:ext cx="185400" cy="280080"/>
            </p14:xfrm>
          </p:contentPart>
        </mc:Choice>
        <mc:Fallback xmlns="">
          <p:pic>
            <p:nvPicPr>
              <p:cNvPr id="2" name="Inkt 1">
                <a:extLst>
                  <a:ext uri="{FF2B5EF4-FFF2-40B4-BE49-F238E27FC236}">
                    <a16:creationId xmlns:a16="http://schemas.microsoft.com/office/drawing/2014/main" id="{41BA63D1-D410-2A43-98AC-492591A83EF6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1081453" y="4197893"/>
                <a:ext cx="246960" cy="34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3" name="Inkt 2">
                <a:extLst>
                  <a:ext uri="{FF2B5EF4-FFF2-40B4-BE49-F238E27FC236}">
                    <a16:creationId xmlns:a16="http://schemas.microsoft.com/office/drawing/2014/main" id="{A1BB87B5-7DE4-F041-B083-BCB8ECEF88B2}"/>
                  </a:ext>
                </a:extLst>
              </p14:cNvPr>
              <p14:cNvContentPartPr/>
              <p14:nvPr/>
            </p14:nvContentPartPr>
            <p14:xfrm>
              <a:off x="1831693" y="4387253"/>
              <a:ext cx="127440" cy="206280"/>
            </p14:xfrm>
          </p:contentPart>
        </mc:Choice>
        <mc:Fallback xmlns="">
          <p:pic>
            <p:nvPicPr>
              <p:cNvPr id="3" name="Inkt 2">
                <a:extLst>
                  <a:ext uri="{FF2B5EF4-FFF2-40B4-BE49-F238E27FC236}">
                    <a16:creationId xmlns:a16="http://schemas.microsoft.com/office/drawing/2014/main" id="{A1BB87B5-7DE4-F041-B083-BCB8ECEF88B2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1801093" y="4356653"/>
                <a:ext cx="188640" cy="26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4" name="Inkt 3">
                <a:extLst>
                  <a:ext uri="{FF2B5EF4-FFF2-40B4-BE49-F238E27FC236}">
                    <a16:creationId xmlns:a16="http://schemas.microsoft.com/office/drawing/2014/main" id="{6A7F1577-9798-A64A-AB33-4DEF6F5768C1}"/>
                  </a:ext>
                </a:extLst>
              </p14:cNvPr>
              <p14:cNvContentPartPr/>
              <p14:nvPr/>
            </p14:nvContentPartPr>
            <p14:xfrm>
              <a:off x="8081293" y="4473653"/>
              <a:ext cx="254520" cy="368280"/>
            </p14:xfrm>
          </p:contentPart>
        </mc:Choice>
        <mc:Fallback xmlns="">
          <p:pic>
            <p:nvPicPr>
              <p:cNvPr id="4" name="Inkt 3">
                <a:extLst>
                  <a:ext uri="{FF2B5EF4-FFF2-40B4-BE49-F238E27FC236}">
                    <a16:creationId xmlns:a16="http://schemas.microsoft.com/office/drawing/2014/main" id="{6A7F1577-9798-A64A-AB33-4DEF6F5768C1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8050693" y="4443053"/>
                <a:ext cx="315720" cy="42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5" name="Inkt 4">
                <a:extLst>
                  <a:ext uri="{FF2B5EF4-FFF2-40B4-BE49-F238E27FC236}">
                    <a16:creationId xmlns:a16="http://schemas.microsoft.com/office/drawing/2014/main" id="{7909EA36-B2A2-D245-9EDD-5FA6EC0C64F1}"/>
                  </a:ext>
                </a:extLst>
              </p14:cNvPr>
              <p14:cNvContentPartPr/>
              <p14:nvPr/>
            </p14:nvContentPartPr>
            <p14:xfrm>
              <a:off x="9002173" y="4430813"/>
              <a:ext cx="270360" cy="485280"/>
            </p14:xfrm>
          </p:contentPart>
        </mc:Choice>
        <mc:Fallback xmlns="">
          <p:pic>
            <p:nvPicPr>
              <p:cNvPr id="5" name="Inkt 4">
                <a:extLst>
                  <a:ext uri="{FF2B5EF4-FFF2-40B4-BE49-F238E27FC236}">
                    <a16:creationId xmlns:a16="http://schemas.microsoft.com/office/drawing/2014/main" id="{7909EA36-B2A2-D245-9EDD-5FA6EC0C64F1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8971213" y="4399853"/>
                <a:ext cx="331560" cy="54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6" name="Inkt 5">
                <a:extLst>
                  <a:ext uri="{FF2B5EF4-FFF2-40B4-BE49-F238E27FC236}">
                    <a16:creationId xmlns:a16="http://schemas.microsoft.com/office/drawing/2014/main" id="{07876BC7-D592-9140-8884-051F595A0970}"/>
                  </a:ext>
                </a:extLst>
              </p14:cNvPr>
              <p14:cNvContentPartPr/>
              <p14:nvPr/>
            </p14:nvContentPartPr>
            <p14:xfrm>
              <a:off x="8308813" y="3460613"/>
              <a:ext cx="196200" cy="254520"/>
            </p14:xfrm>
          </p:contentPart>
        </mc:Choice>
        <mc:Fallback xmlns="">
          <p:pic>
            <p:nvPicPr>
              <p:cNvPr id="6" name="Inkt 5">
                <a:extLst>
                  <a:ext uri="{FF2B5EF4-FFF2-40B4-BE49-F238E27FC236}">
                    <a16:creationId xmlns:a16="http://schemas.microsoft.com/office/drawing/2014/main" id="{07876BC7-D592-9140-8884-051F595A0970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8278213" y="3430013"/>
                <a:ext cx="257400" cy="31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7" name="Inkt 6">
                <a:extLst>
                  <a:ext uri="{FF2B5EF4-FFF2-40B4-BE49-F238E27FC236}">
                    <a16:creationId xmlns:a16="http://schemas.microsoft.com/office/drawing/2014/main" id="{D10C984B-0DE2-894B-80BA-E488ABB73B0D}"/>
                  </a:ext>
                </a:extLst>
              </p14:cNvPr>
              <p14:cNvContentPartPr/>
              <p14:nvPr/>
            </p14:nvContentPartPr>
            <p14:xfrm>
              <a:off x="9150133" y="3365213"/>
              <a:ext cx="201600" cy="238320"/>
            </p14:xfrm>
          </p:contentPart>
        </mc:Choice>
        <mc:Fallback xmlns="">
          <p:pic>
            <p:nvPicPr>
              <p:cNvPr id="7" name="Inkt 6">
                <a:extLst>
                  <a:ext uri="{FF2B5EF4-FFF2-40B4-BE49-F238E27FC236}">
                    <a16:creationId xmlns:a16="http://schemas.microsoft.com/office/drawing/2014/main" id="{D10C984B-0DE2-894B-80BA-E488ABB73B0D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9119533" y="3334613"/>
                <a:ext cx="262800" cy="299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989363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096965-54E6-408B-9C50-86BF0DB0D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 err="1">
                <a:solidFill>
                  <a:schemeClr val="accent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Wachtrijen</a:t>
            </a:r>
            <a:r>
              <a:rPr lang="en-US" sz="6600" dirty="0">
                <a:solidFill>
                  <a:schemeClr val="accent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(queues)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F16B1B4-6F67-40D4-8C68-44FB74F02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Specificatie</a:t>
            </a:r>
            <a:endParaRPr lang="en-US" dirty="0">
              <a:solidFill>
                <a:schemeClr val="bg2">
                  <a:lumMod val="75000"/>
                </a:schemeClr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  <a:p>
            <a:r>
              <a:rPr lang="nl-BE" dirty="0">
                <a:solidFill>
                  <a:schemeClr val="accent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Implementatie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  <a:p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Voorbeeld</a:t>
            </a:r>
            <a:endParaRPr lang="en-US" dirty="0">
              <a:solidFill>
                <a:schemeClr val="bg1">
                  <a:lumMod val="65000"/>
                </a:schemeClr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  <a:p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Toepassingen</a:t>
            </a:r>
            <a:endParaRPr lang="en-US" dirty="0">
              <a:solidFill>
                <a:schemeClr val="bg1">
                  <a:lumMod val="65000"/>
                </a:schemeClr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  <a:p>
            <a:pPr lvl="1"/>
            <a:endParaRPr lang="en-US" dirty="0">
              <a:solidFill>
                <a:schemeClr val="bg1">
                  <a:lumMod val="65000"/>
                </a:schemeClr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  <a:p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Oefeningen</a:t>
            </a:r>
            <a:endParaRPr lang="en-US" dirty="0">
              <a:solidFill>
                <a:schemeClr val="bg1">
                  <a:lumMod val="65000"/>
                </a:schemeClr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76867162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610</TotalTime>
  <Words>84</Words>
  <Application>Microsoft Office PowerPoint</Application>
  <PresentationFormat>Breedbeeld</PresentationFormat>
  <Paragraphs>87</Paragraphs>
  <Slides>27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27</vt:i4>
      </vt:variant>
    </vt:vector>
  </HeadingPairs>
  <TitlesOfParts>
    <vt:vector size="28" baseType="lpstr">
      <vt:lpstr>Kantoorthema</vt:lpstr>
      <vt:lpstr>PowerPoint-presentatie</vt:lpstr>
      <vt:lpstr>PowerPoint-presentatie</vt:lpstr>
      <vt:lpstr>Wachtrijen (queues)</vt:lpstr>
      <vt:lpstr>PowerPoint-presentatie</vt:lpstr>
      <vt:lpstr>PowerPoint-presentatie</vt:lpstr>
      <vt:lpstr>PowerPoint-presentatie</vt:lpstr>
      <vt:lpstr>PowerPoint-presentatie</vt:lpstr>
      <vt:lpstr>PowerPoint-presentatie</vt:lpstr>
      <vt:lpstr>Wachtrijen (queues)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Complexiteitsanalyse</vt:lpstr>
      <vt:lpstr>Wachtrijen (queues)</vt:lpstr>
      <vt:lpstr>Voorbeeld</vt:lpstr>
      <vt:lpstr>Voorbeeld</vt:lpstr>
      <vt:lpstr>Wachtrijen (queues)</vt:lpstr>
      <vt:lpstr>Voorbeeld</vt:lpstr>
      <vt:lpstr>Wachtrijen (queues)</vt:lpstr>
      <vt:lpstr>Oefening</vt:lpstr>
      <vt:lpstr>Oplossing</vt:lpstr>
      <vt:lpstr>Oefening</vt:lpstr>
      <vt:lpstr>Oplossing</vt:lpstr>
      <vt:lpstr>Oefening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Recursie</dc:title>
  <dc:creator>Iris STEENHOUT</dc:creator>
  <cp:lastModifiedBy>Iris STEENHOUT</cp:lastModifiedBy>
  <cp:revision>56</cp:revision>
  <dcterms:created xsi:type="dcterms:W3CDTF">2019-03-06T17:11:56Z</dcterms:created>
  <dcterms:modified xsi:type="dcterms:W3CDTF">2019-05-08T12:44:33Z</dcterms:modified>
</cp:coreProperties>
</file>