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40BC-830D-490D-88D1-CA90715F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7791A-02D6-4B21-9C94-2E84B9F25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07CA-55B1-459A-9404-7575049C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13F-7313-4500-AB85-ED81148C1C84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F631-0A79-45C3-98F7-2F9386BB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CA581-D1DD-4CF9-B1A0-28A7B1A8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D885-C973-4586-8620-AD9F42B6C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32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3451-5E70-4E98-909D-36618B4A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E497-D845-4D17-BC89-19BA81379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88BD-30A4-4347-B999-47A2DAB8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13F-7313-4500-AB85-ED81148C1C84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1DD5-9F4C-4F56-9A3E-B8494473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D69F-53DE-4D65-9210-6FBDDC33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D885-C973-4586-8620-AD9F42B6C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92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17308-31B0-4F15-BB27-A653CE9D5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3CFA-E71A-4162-B831-A660B772E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F4A7C-FEF1-43A9-848C-A216268B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13F-7313-4500-AB85-ED81148C1C84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A657-6038-461F-9B4F-B186C37F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E5CE-65D7-4F45-A20B-400DFD90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D885-C973-4586-8620-AD9F42B6C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C063-C637-41CA-9C19-FF7B39D2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A62E-8E61-42C1-AF89-E3B68BBB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1EEF-F668-476A-8AC3-69AA4AD7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13F-7313-4500-AB85-ED81148C1C84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ACD6-8EDC-4196-AD1E-24CCE5B2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6BD12-9B9B-4657-B8FD-ACCB9ACC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D885-C973-4586-8620-AD9F42B6C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3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C237-493C-4C4C-8C60-8B99A541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DBC98-9F2A-4CE2-BF7F-4D7DE531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4C9D-12DF-4577-9B67-BFB02988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13F-7313-4500-AB85-ED81148C1C84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573D-8198-4467-BF95-25AA9099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73B1-85E7-4098-B68D-D55D3A78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D885-C973-4586-8620-AD9F42B6C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23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862E-0A77-4A32-84AF-5AABCFCA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2605-AD8E-4684-9CED-426EFD470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6533-B453-4747-AAD6-A4DD5AEEB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4532E-CC4A-48EC-BE9E-608A2503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13F-7313-4500-AB85-ED81148C1C84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5722B-6477-4F57-83B3-63926E9C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50B59-FFD0-4952-9034-3B2B1EC4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D885-C973-4586-8620-AD9F42B6C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95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BC34-29AE-4850-9AED-1F85E3EA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DE717-09C6-4EB3-8E21-00E3E28BF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3C514-A2B7-4000-9F71-0E58DDC46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97607-3ABD-4EB1-BF8E-97959512F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DB237-C56D-4CB1-8F98-17E3DE284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4E4E4-2453-4B6E-B056-5231F4F5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13F-7313-4500-AB85-ED81148C1C84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A468-CA92-4DB4-ACCD-BC272C0B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A69B1-68D7-47D3-B023-2A24E68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D885-C973-4586-8620-AD9F42B6C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37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E77-7124-412C-A1FF-0A388646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4FD26-7F73-4237-B040-53605BE0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13F-7313-4500-AB85-ED81148C1C84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D9E66-0481-4BDF-9326-6C75A6D7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F7AC6-B850-4579-B2A8-63136568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D885-C973-4586-8620-AD9F42B6C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24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7E31D-0E3D-419D-8F6F-6E6F56BF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13F-7313-4500-AB85-ED81148C1C84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B8809-7310-4E8E-9FD7-B90F7B78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6A84F-DEC2-4F9D-8DC2-CEE8969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D885-C973-4586-8620-AD9F42B6C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78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3520-A59F-46E8-A9D0-9A07A61E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D08B-AB6A-4EAA-A0D7-D227C917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77F7E-FF76-4EB2-B714-2163A6C8C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C8FB2-22F1-46E4-83E4-B22AA7F1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13F-7313-4500-AB85-ED81148C1C84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1ED1E-63B2-4041-8FD3-652072DF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84C0-386D-4110-9988-89FE369E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D885-C973-4586-8620-AD9F42B6C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95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2626-362E-402B-9D46-5508175E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CA8B4-61AB-4D36-913C-3D862637F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48CB8-3C8A-4700-A387-BEFFC37F6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583E9-1A65-4DB4-9566-6D78224E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13F-7313-4500-AB85-ED81148C1C84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7B7E3-1147-4546-B129-C1EDFD04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F7515-9D66-472B-BEC0-09CFCE75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D885-C973-4586-8620-AD9F42B6C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386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29077-599F-412E-BEA1-A48684A2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C1E27-8639-4995-BF01-EFB1E112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C96C-EE64-4C51-BE61-33E829836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DC13F-7313-4500-AB85-ED81148C1C84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C319-C90A-4D2B-BF6E-8387F26D3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197D8-76E5-4E33-AA80-0B576DA0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D885-C973-4586-8620-AD9F42B6C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11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S-Pi - Build a Roving Robot!">
            <a:extLst>
              <a:ext uri="{FF2B5EF4-FFF2-40B4-BE49-F238E27FC236}">
                <a16:creationId xmlns:a16="http://schemas.microsoft.com/office/drawing/2014/main" id="{1E8FEDAD-7336-4BAF-B047-D8B1ED77F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20" y="1920683"/>
            <a:ext cx="2956177" cy="295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A16-76C6-4D68-8494-DC26F74C4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647" y="2722390"/>
            <a:ext cx="1562318" cy="148610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097729-51D8-4E63-8B51-587AA7E84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750" l="10000" r="90000">
                        <a14:foregroundMark x1="27167" y1="87500" x2="27167" y2="87500"/>
                        <a14:foregroundMark x1="28333" y1="90750" x2="28333" y2="90750"/>
                        <a14:foregroundMark x1="48333" y1="91750" x2="48333" y2="91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17" t="13500" r="17417" b="6333"/>
          <a:stretch/>
        </p:blipFill>
        <p:spPr bwMode="auto">
          <a:xfrm>
            <a:off x="4360950" y="2322445"/>
            <a:ext cx="2657107" cy="221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03733D-B3A1-4354-94E3-F106C90F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43" y="2685945"/>
            <a:ext cx="1562318" cy="1486107"/>
          </a:xfrm>
          <a:prstGeom prst="rect">
            <a:avLst/>
          </a:prstGeom>
        </p:spPr>
      </p:pic>
      <p:pic>
        <p:nvPicPr>
          <p:cNvPr id="1030" name="Picture 6" descr="upload.wikimedia.org/wikipedia/commons/thumb/e/...">
            <a:extLst>
              <a:ext uri="{FF2B5EF4-FFF2-40B4-BE49-F238E27FC236}">
                <a16:creationId xmlns:a16="http://schemas.microsoft.com/office/drawing/2014/main" id="{F39594CA-5F25-432A-9A2E-B64F96BC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3" y="2357407"/>
            <a:ext cx="2143185" cy="214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9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2</cp:revision>
  <dcterms:created xsi:type="dcterms:W3CDTF">2020-06-25T04:29:49Z</dcterms:created>
  <dcterms:modified xsi:type="dcterms:W3CDTF">2020-06-25T04:41:28Z</dcterms:modified>
</cp:coreProperties>
</file>