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531" r:id="rId5"/>
    <p:sldId id="619" r:id="rId6"/>
    <p:sldId id="618" r:id="rId7"/>
    <p:sldId id="541" r:id="rId8"/>
    <p:sldId id="623" r:id="rId9"/>
    <p:sldId id="624" r:id="rId10"/>
    <p:sldId id="2439" r:id="rId11"/>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2" autoAdjust="0"/>
  </p:normalViewPr>
  <p:slideViewPr>
    <p:cSldViewPr snapToGrid="0" showGuides="1">
      <p:cViewPr varScale="1">
        <p:scale>
          <a:sx n="115" d="100"/>
          <a:sy n="115" d="100"/>
        </p:scale>
        <p:origin x="372" y="108"/>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BBB53ED6-A346-41EA-88EE-98A1D5659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D291D7B9-1F1D-4F9B-BCD4-0B6893C41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2F01BA4-5E39-4324-9726-95D8CADF8D19}" type="datetime1">
              <a:rPr lang="zh-TW" altLang="en-US" smtClean="0">
                <a:latin typeface="Microsoft JhengHei UI" panose="020B0604030504040204" pitchFamily="34" charset="-120"/>
                <a:ea typeface="Microsoft JhengHei UI" panose="020B0604030504040204" pitchFamily="34" charset="-120"/>
              </a:rPr>
              <a:t>2021/6/1</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BA075128-B596-47B1-BE57-1C5A71A36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CE17B0F1-FE0D-44CC-BCF0-1CC4C9112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BDEF39B-AF2A-4EFA-AE7E-EC1FF3735F5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0574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CD0ECE72-8E14-425C-9974-4352C15ACEB8}" type="datetime1">
              <a:rPr lang="en-US" altLang="zh-TW" noProof="0" smtClean="0"/>
              <a:pPr/>
              <a:t>6/1/2021</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C22109BC-39F4-43B1-850C-D5EB0E6480C8}" type="slidenum">
              <a:rPr lang="en-US" altLang="zh-TW" noProof="0" smtClean="0"/>
              <a:pPr/>
              <a:t>‹#›</a:t>
            </a:fld>
            <a:endParaRPr lang="zh-TW" altLang="en-US" noProof="0" dirty="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6499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35EFD187-7D74-4BFC-B925-AD91EFADB35C}"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7645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37398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26420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1424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4805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6034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標題投影片">
    <p:spTree>
      <p:nvGrpSpPr>
        <p:cNvPr id="1" name=""/>
        <p:cNvGrpSpPr/>
        <p:nvPr/>
      </p:nvGrpSpPr>
      <p:grpSpPr>
        <a:xfrm>
          <a:off x="0" y="0"/>
          <a:ext cx="0" cy="0"/>
          <a:chOff x="0" y="0"/>
          <a:chExt cx="0" cy="0"/>
        </a:xfrm>
      </p:grpSpPr>
      <p:sp>
        <p:nvSpPr>
          <p:cNvPr id="2" name="橢圓​​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7" name="標題 2"/>
          <p:cNvSpPr>
            <a:spLocks noGrp="1"/>
          </p:cNvSpPr>
          <p:nvPr>
            <p:ph type="title" hasCustomPrompt="1"/>
          </p:nvPr>
        </p:nvSpPr>
        <p:spPr>
          <a:xfrm>
            <a:off x="1104900" y="1979630"/>
            <a:ext cx="10668000" cy="2969443"/>
          </a:xfrm>
          <a:prstGeom prst="rect">
            <a:avLst/>
          </a:prstGeom>
          <a:effectLst/>
        </p:spPr>
        <p:txBody>
          <a:bodyPr tIns="0" bIns="91440" rtlCol="0" anchor="ctr" anchorCtr="0"/>
          <a:lstStyle>
            <a:lvl1pPr algn="ctr">
              <a:lnSpc>
                <a:spcPct val="150000"/>
              </a:lnSpc>
              <a:defRPr sz="11499" kern="3000" spc="2000" baseline="0">
                <a:latin typeface="Microsoft JhengHei UI" panose="020B0604030504040204" pitchFamily="34" charset="-120"/>
                <a:ea typeface="Microsoft JhengHei UI" panose="020B0604030504040204" pitchFamily="34" charset="-120"/>
              </a:defRPr>
            </a:lvl1pPr>
          </a:lstStyle>
          <a:p>
            <a:pPr rtl="0"/>
            <a:r>
              <a:rPr lang="zh-TW" altLang="en-US" noProof="0" dirty="0"/>
              <a:t>在這裡輸入標題</a:t>
            </a:r>
          </a:p>
        </p:txBody>
      </p:sp>
      <p:sp>
        <p:nvSpPr>
          <p:cNvPr id="10" name="橢圓​​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2" name="橢圓​​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7" name="橢圓​​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8" name="手繪多邊形：圖案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9" name="手繪多邊形：圖案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3" name="副標題 2">
            <a:extLst>
              <a:ext uri="{FF2B5EF4-FFF2-40B4-BE49-F238E27FC236}">
                <a16:creationId xmlns:a16="http://schemas.microsoft.com/office/drawing/2014/main" id="{742D2790-EA30-4E0B-B8F3-16FBA340C5A6}"/>
              </a:ext>
            </a:extLst>
          </p:cNvPr>
          <p:cNvSpPr>
            <a:spLocks noGrp="1"/>
          </p:cNvSpPr>
          <p:nvPr>
            <p:ph type="subTitle" idx="1" hasCustomPrompt="1"/>
          </p:nvPr>
        </p:nvSpPr>
        <p:spPr>
          <a:xfrm>
            <a:off x="1104900" y="4528489"/>
            <a:ext cx="10668000" cy="853179"/>
          </a:xfrm>
        </p:spPr>
        <p:txBody>
          <a:bodyPr vert="horz" lIns="0" tIns="45720" rIns="0" bIns="45720" rtlCol="0">
            <a:noAutofit/>
          </a:bodyPr>
          <a:lstStyle>
            <a:lvl1pPr marL="0" indent="0" algn="ctr">
              <a:buNone/>
              <a:defRPr lang="en-US" sz="3600" spc="600">
                <a:solidFill>
                  <a:srgbClr val="2F3342"/>
                </a:solidFill>
                <a:latin typeface="Microsoft JhengHei UI" panose="020B0604030504040204" pitchFamily="34" charset="-120"/>
                <a:ea typeface="Microsoft JhengHei UI" panose="020B0604030504040204" pitchFamily="34" charset="-120"/>
              </a:defRPr>
            </a:lvl1pPr>
          </a:lstStyle>
          <a:p>
            <a:pPr marL="228600" lvl="0" indent="-228600" algn="ctr" rtl="0"/>
            <a:r>
              <a:rPr lang="zh-TW" altLang="en-US" noProof="0" dirty="0"/>
              <a:t>按一下以編輯母片副標題樣式</a:t>
            </a:r>
          </a:p>
        </p:txBody>
      </p:sp>
    </p:spTree>
    <p:extLst>
      <p:ext uri="{BB962C8B-B14F-4D97-AF65-F5344CB8AC3E}">
        <p14:creationId xmlns:p14="http://schemas.microsoft.com/office/powerpoint/2010/main" val="229666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4" name="標題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16" name="文字版面配置區 2">
            <a:extLst>
              <a:ext uri="{FF2B5EF4-FFF2-40B4-BE49-F238E27FC236}">
                <a16:creationId xmlns:a16="http://schemas.microsoft.com/office/drawing/2014/main" id="{9473839A-0FBA-4FFD-963E-C459DBF0194B}"/>
              </a:ext>
            </a:extLst>
          </p:cNvPr>
          <p:cNvSpPr>
            <a:spLocks noGrp="1"/>
          </p:cNvSpPr>
          <p:nvPr>
            <p:ph type="body" idx="1"/>
          </p:nvPr>
        </p:nvSpPr>
        <p:spPr>
          <a:xfrm>
            <a:off x="1104900" y="1341797"/>
            <a:ext cx="4892675" cy="823912"/>
          </a:xfrm>
        </p:spPr>
        <p:txBody>
          <a:bodyPr rtlCol="0" anchor="b"/>
          <a:lstStyle>
            <a:lvl1pPr marL="0" indent="0">
              <a:buNone/>
              <a:defRPr sz="2400" b="1">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7" name="內容預留位置 3">
            <a:extLst>
              <a:ext uri="{FF2B5EF4-FFF2-40B4-BE49-F238E27FC236}">
                <a16:creationId xmlns:a16="http://schemas.microsoft.com/office/drawing/2014/main" id="{780A680B-0184-4FD9-B262-BC525F0FE003}"/>
              </a:ext>
            </a:extLst>
          </p:cNvPr>
          <p:cNvSpPr>
            <a:spLocks noGrp="1"/>
          </p:cNvSpPr>
          <p:nvPr>
            <p:ph sz="half" idx="2"/>
          </p:nvPr>
        </p:nvSpPr>
        <p:spPr>
          <a:xfrm>
            <a:off x="1104900" y="2308409"/>
            <a:ext cx="4892675" cy="3881254"/>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18" name="文字預留位置 4">
            <a:extLst>
              <a:ext uri="{FF2B5EF4-FFF2-40B4-BE49-F238E27FC236}">
                <a16:creationId xmlns:a16="http://schemas.microsoft.com/office/drawing/2014/main" id="{2BB13104-4CA8-41CF-97D3-CC8715182B0E}"/>
              </a:ext>
            </a:extLst>
          </p:cNvPr>
          <p:cNvSpPr>
            <a:spLocks noGrp="1"/>
          </p:cNvSpPr>
          <p:nvPr>
            <p:ph type="body" sz="quarter" idx="3"/>
          </p:nvPr>
        </p:nvSpPr>
        <p:spPr>
          <a:xfrm>
            <a:off x="6194426" y="1341797"/>
            <a:ext cx="5160961" cy="823912"/>
          </a:xfrm>
        </p:spPr>
        <p:txBody>
          <a:bodyPr rtlCol="0" anchor="b"/>
          <a:lstStyle>
            <a:lvl1pPr marL="0" indent="0">
              <a:buNone/>
              <a:defRPr sz="2400" b="1">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9" name="內容預留位置 5">
            <a:extLst>
              <a:ext uri="{FF2B5EF4-FFF2-40B4-BE49-F238E27FC236}">
                <a16:creationId xmlns:a16="http://schemas.microsoft.com/office/drawing/2014/main" id="{F6A37A72-F47E-45B8-B790-D1444B002380}"/>
              </a:ext>
            </a:extLst>
          </p:cNvPr>
          <p:cNvSpPr>
            <a:spLocks noGrp="1"/>
          </p:cNvSpPr>
          <p:nvPr>
            <p:ph sz="quarter" idx="4"/>
          </p:nvPr>
        </p:nvSpPr>
        <p:spPr>
          <a:xfrm>
            <a:off x="6194426" y="2308409"/>
            <a:ext cx="5160962" cy="3881254"/>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Tree>
    <p:extLst>
      <p:ext uri="{BB962C8B-B14F-4D97-AF65-F5344CB8AC3E}">
        <p14:creationId xmlns:p14="http://schemas.microsoft.com/office/powerpoint/2010/main" val="316796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5243414" y="6098258"/>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3" name="標題 1">
            <a:extLst>
              <a:ext uri="{FF2B5EF4-FFF2-40B4-BE49-F238E27FC236}">
                <a16:creationId xmlns:a16="http://schemas.microsoft.com/office/drawing/2014/main" id="{34A57A7D-E285-478E-A8B6-10716A7A7E88}"/>
              </a:ext>
            </a:extLst>
          </p:cNvPr>
          <p:cNvSpPr>
            <a:spLocks noGrp="1"/>
          </p:cNvSpPr>
          <p:nvPr>
            <p:ph type="title"/>
          </p:nvPr>
        </p:nvSpPr>
        <p:spPr>
          <a:xfrm>
            <a:off x="1104900" y="457200"/>
            <a:ext cx="3667125"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15" name="文字版面配置區 3">
            <a:extLst>
              <a:ext uri="{FF2B5EF4-FFF2-40B4-BE49-F238E27FC236}">
                <a16:creationId xmlns:a16="http://schemas.microsoft.com/office/drawing/2014/main" id="{02638390-43F5-47D5-BE57-D060C6E9EBD1}"/>
              </a:ext>
            </a:extLst>
          </p:cNvPr>
          <p:cNvSpPr>
            <a:spLocks noGrp="1"/>
          </p:cNvSpPr>
          <p:nvPr>
            <p:ph type="body" sz="half" idx="2"/>
          </p:nvPr>
        </p:nvSpPr>
        <p:spPr>
          <a:xfrm>
            <a:off x="1104900" y="2057400"/>
            <a:ext cx="3667125"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16" name="內容預留位置 2">
            <a:extLst>
              <a:ext uri="{FF2B5EF4-FFF2-40B4-BE49-F238E27FC236}">
                <a16:creationId xmlns:a16="http://schemas.microsoft.com/office/drawing/2014/main" id="{366B2167-56BA-4D43-889D-FD798AA1F6DE}"/>
              </a:ext>
            </a:extLst>
          </p:cNvPr>
          <p:cNvSpPr>
            <a:spLocks noGrp="1"/>
          </p:cNvSpPr>
          <p:nvPr>
            <p:ph idx="1"/>
          </p:nvPr>
        </p:nvSpPr>
        <p:spPr>
          <a:xfrm>
            <a:off x="4990896" y="457201"/>
            <a:ext cx="6364492" cy="5403850"/>
          </a:xfrm>
        </p:spPr>
        <p:txBody>
          <a:bodyPr rtlCol="0"/>
          <a:lstStyle>
            <a:lvl1pPr>
              <a:defRPr sz="3200">
                <a:latin typeface="Microsoft JhengHei UI" panose="020B0604030504040204" pitchFamily="34" charset="-120"/>
                <a:ea typeface="Microsoft JhengHei UI" panose="020B0604030504040204" pitchFamily="34" charset="-120"/>
              </a:defRPr>
            </a:lvl1pPr>
            <a:lvl2pPr>
              <a:defRPr sz="2800">
                <a:latin typeface="Microsoft JhengHei UI" panose="020B0604030504040204" pitchFamily="34" charset="-120"/>
                <a:ea typeface="Microsoft JhengHei UI" panose="020B0604030504040204" pitchFamily="34" charset="-120"/>
              </a:defRPr>
            </a:lvl2pPr>
            <a:lvl3pPr>
              <a:defRPr sz="2400">
                <a:latin typeface="Microsoft JhengHei UI" panose="020B0604030504040204" pitchFamily="34" charset="-120"/>
                <a:ea typeface="Microsoft JhengHei UI" panose="020B0604030504040204" pitchFamily="34" charset="-120"/>
              </a:defRPr>
            </a:lvl3pPr>
            <a:lvl4pPr>
              <a:defRPr sz="2000">
                <a:latin typeface="Microsoft JhengHei UI" panose="020B0604030504040204" pitchFamily="34" charset="-120"/>
                <a:ea typeface="Microsoft JhengHei UI" panose="020B0604030504040204" pitchFamily="34" charset="-120"/>
              </a:defRPr>
            </a:lvl4pPr>
            <a:lvl5pPr>
              <a:defRPr sz="2000">
                <a:latin typeface="Microsoft JhengHei UI" panose="020B0604030504040204" pitchFamily="34" charset="-120"/>
                <a:ea typeface="Microsoft JhengHei UI" panose="020B0604030504040204" pitchFamily="34" charset="-120"/>
              </a:defRPr>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Tree>
    <p:extLst>
      <p:ext uri="{BB962C8B-B14F-4D97-AF65-F5344CB8AC3E}">
        <p14:creationId xmlns:p14="http://schemas.microsoft.com/office/powerpoint/2010/main" val="2803594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4" name="標題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2" name="頁尾版面配置區 1">
            <a:extLst>
              <a:ext uri="{FF2B5EF4-FFF2-40B4-BE49-F238E27FC236}">
                <a16:creationId xmlns:a16="http://schemas.microsoft.com/office/drawing/2014/main" id="{CBD8003D-13A7-4986-AB10-F4984336278D}"/>
              </a:ext>
            </a:extLst>
          </p:cNvPr>
          <p:cNvSpPr>
            <a:spLocks noGrp="1"/>
          </p:cNvSpPr>
          <p:nvPr>
            <p:ph type="ftr"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Tree>
    <p:extLst>
      <p:ext uri="{BB962C8B-B14F-4D97-AF65-F5344CB8AC3E}">
        <p14:creationId xmlns:p14="http://schemas.microsoft.com/office/powerpoint/2010/main" val="867164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6834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4" name="標題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Tree>
    <p:extLst>
      <p:ext uri="{BB962C8B-B14F-4D97-AF65-F5344CB8AC3E}">
        <p14:creationId xmlns:p14="http://schemas.microsoft.com/office/powerpoint/2010/main" val="296687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含標題的圖片">
    <p:spTree>
      <p:nvGrpSpPr>
        <p:cNvPr id="1" name=""/>
        <p:cNvGrpSpPr/>
        <p:nvPr/>
      </p:nvGrpSpPr>
      <p:grpSpPr>
        <a:xfrm>
          <a:off x="0" y="0"/>
          <a:ext cx="0" cy="0"/>
          <a:chOff x="0" y="0"/>
          <a:chExt cx="0" cy="0"/>
        </a:xfrm>
      </p:grpSpPr>
      <p:sp>
        <p:nvSpPr>
          <p:cNvPr id="23" name="橢圓​​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66" name="橢圓​​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35" name="橢圓​​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8" name="手繪多邊形：圖案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9" name="手繪多邊形：圖案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
        <p:nvSpPr>
          <p:cNvPr id="10" name="文字版面配置區 3">
            <a:extLst>
              <a:ext uri="{FF2B5EF4-FFF2-40B4-BE49-F238E27FC236}">
                <a16:creationId xmlns:a16="http://schemas.microsoft.com/office/drawing/2014/main" id="{DBFA191B-5E25-41C1-B950-BB8F10AC1D3B}"/>
              </a:ext>
            </a:extLst>
          </p:cNvPr>
          <p:cNvSpPr>
            <a:spLocks noGrp="1"/>
          </p:cNvSpPr>
          <p:nvPr>
            <p:ph type="body" sz="half" idx="2"/>
          </p:nvPr>
        </p:nvSpPr>
        <p:spPr>
          <a:xfrm>
            <a:off x="1533144" y="2888790"/>
            <a:ext cx="4562856" cy="2980197"/>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12" name="圖片版面配置區 11">
            <a:extLst>
              <a:ext uri="{FF2B5EF4-FFF2-40B4-BE49-F238E27FC236}">
                <a16:creationId xmlns:a16="http://schemas.microsoft.com/office/drawing/2014/main" id="{43AA0A46-EB51-4095-97DD-ED4081CF5A06}"/>
              </a:ext>
            </a:extLst>
          </p:cNvPr>
          <p:cNvSpPr>
            <a:spLocks noGrp="1"/>
          </p:cNvSpPr>
          <p:nvPr>
            <p:ph type="pic" idx="1"/>
          </p:nvPr>
        </p:nvSpPr>
        <p:spPr>
          <a:xfrm>
            <a:off x="5440862" y="0"/>
            <a:ext cx="6751137" cy="6857999"/>
          </a:xfrm>
          <a:custGeom>
            <a:avLst/>
            <a:gdLst>
              <a:gd name="connsiteX0" fmla="*/ 0 w 6751137"/>
              <a:gd name="connsiteY0" fmla="*/ 0 h 6857999"/>
              <a:gd name="connsiteX1" fmla="*/ 6751137 w 6751137"/>
              <a:gd name="connsiteY1" fmla="*/ 0 h 6857999"/>
              <a:gd name="connsiteX2" fmla="*/ 6751137 w 6751137"/>
              <a:gd name="connsiteY2" fmla="*/ 6857999 h 6857999"/>
              <a:gd name="connsiteX3" fmla="*/ 0 w 6751137"/>
              <a:gd name="connsiteY3" fmla="*/ 6857999 h 6857999"/>
              <a:gd name="connsiteX4" fmla="*/ 0 w 6751137"/>
              <a:gd name="connsiteY4" fmla="*/ 6844680 h 6857999"/>
              <a:gd name="connsiteX5" fmla="*/ 141429 w 6751137"/>
              <a:gd name="connsiteY5" fmla="*/ 6697120 h 6857999"/>
              <a:gd name="connsiteX6" fmla="*/ 1410790 w 6751137"/>
              <a:gd name="connsiteY6" fmla="*/ 3429000 h 6857999"/>
              <a:gd name="connsiteX7" fmla="*/ 141429 w 6751137"/>
              <a:gd name="connsiteY7" fmla="*/ 160880 h 6857999"/>
              <a:gd name="connsiteX8" fmla="*/ 0 w 6751137"/>
              <a:gd name="connsiteY8" fmla="*/ 1332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1137" h="6857999">
                <a:moveTo>
                  <a:pt x="0" y="0"/>
                </a:moveTo>
                <a:lnTo>
                  <a:pt x="6751137" y="0"/>
                </a:lnTo>
                <a:lnTo>
                  <a:pt x="6751137" y="6857999"/>
                </a:lnTo>
                <a:lnTo>
                  <a:pt x="0" y="6857999"/>
                </a:lnTo>
                <a:lnTo>
                  <a:pt x="0" y="6844680"/>
                </a:lnTo>
                <a:lnTo>
                  <a:pt x="141429" y="6697120"/>
                </a:lnTo>
                <a:cubicBezTo>
                  <a:pt x="930105" y="5833950"/>
                  <a:pt x="1410790" y="4687315"/>
                  <a:pt x="1410790" y="3429000"/>
                </a:cubicBezTo>
                <a:cubicBezTo>
                  <a:pt x="1410790" y="2170685"/>
                  <a:pt x="930105" y="1024050"/>
                  <a:pt x="141429" y="160880"/>
                </a:cubicBezTo>
                <a:lnTo>
                  <a:pt x="0" y="13320"/>
                </a:lnTo>
                <a:close/>
              </a:path>
            </a:pathLst>
          </a:custGeom>
          <a:solidFill>
            <a:schemeClr val="bg1">
              <a:lumMod val="95000"/>
            </a:schemeClr>
          </a:solidFill>
        </p:spPr>
        <p:txBody>
          <a:bodyPr wrap="square" rtlCol="0" anchor="ctr">
            <a:noAutofit/>
          </a:bodyPr>
          <a:lstStyle>
            <a:lvl1pPr marL="0" indent="0" algn="ctr">
              <a:buNone/>
              <a:defRPr sz="2000">
                <a:solidFill>
                  <a:schemeClr val="bg1">
                    <a:lumMod val="85000"/>
                  </a:schemeClr>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Tree>
    <p:extLst>
      <p:ext uri="{BB962C8B-B14F-4D97-AF65-F5344CB8AC3E}">
        <p14:creationId xmlns:p14="http://schemas.microsoft.com/office/powerpoint/2010/main" val="22670918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分隔線投影片">
    <p:spTree>
      <p:nvGrpSpPr>
        <p:cNvPr id="1" name=""/>
        <p:cNvGrpSpPr/>
        <p:nvPr/>
      </p:nvGrpSpPr>
      <p:grpSpPr>
        <a:xfrm>
          <a:off x="0" y="0"/>
          <a:ext cx="0" cy="0"/>
          <a:chOff x="0" y="0"/>
          <a:chExt cx="0" cy="0"/>
        </a:xfrm>
      </p:grpSpPr>
      <p:sp>
        <p:nvSpPr>
          <p:cNvPr id="16" name="圖片版面配置區 15"/>
          <p:cNvSpPr>
            <a:spLocks noGrp="1"/>
          </p:cNvSpPr>
          <p:nvPr>
            <p:ph type="pic" sz="quarter" idx="13" hasCustomPrompt="1"/>
          </p:nvPr>
        </p:nvSpPr>
        <p:spPr>
          <a:xfrm>
            <a:off x="1104900" y="1"/>
            <a:ext cx="7583700" cy="6858001"/>
          </a:xfrm>
          <a:custGeom>
            <a:avLst/>
            <a:gdLst>
              <a:gd name="connsiteX0" fmla="*/ 0 w 7583700"/>
              <a:gd name="connsiteY0" fmla="*/ 0 h 6858001"/>
              <a:gd name="connsiteX1" fmla="*/ 2537926 w 7583700"/>
              <a:gd name="connsiteY1" fmla="*/ 0 h 6858001"/>
              <a:gd name="connsiteX2" fmla="*/ 2847001 w 7583700"/>
              <a:gd name="connsiteY2" fmla="*/ 138995 h 6858001"/>
              <a:gd name="connsiteX3" fmla="*/ 7582790 w 7583700"/>
              <a:gd name="connsiteY3" fmla="*/ 6846094 h 6858001"/>
              <a:gd name="connsiteX4" fmla="*/ 7583700 w 7583700"/>
              <a:gd name="connsiteY4" fmla="*/ 6858001 h 6858001"/>
              <a:gd name="connsiteX5" fmla="*/ 0 w 7583700"/>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3700" h="6858001">
                <a:moveTo>
                  <a:pt x="0" y="0"/>
                </a:moveTo>
                <a:lnTo>
                  <a:pt x="2537926" y="0"/>
                </a:lnTo>
                <a:lnTo>
                  <a:pt x="2847001" y="138995"/>
                </a:lnTo>
                <a:cubicBezTo>
                  <a:pt x="5428994" y="1376579"/>
                  <a:pt x="7280340" y="3883594"/>
                  <a:pt x="7582790" y="6846094"/>
                </a:cubicBezTo>
                <a:lnTo>
                  <a:pt x="7583700" y="6858001"/>
                </a:lnTo>
                <a:lnTo>
                  <a:pt x="0" y="6858001"/>
                </a:ln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7" name="手繪多邊形 27">
            <a:extLst>
              <a:ext uri="{FF2B5EF4-FFF2-40B4-BE49-F238E27FC236}">
                <a16:creationId xmlns:a16="http://schemas.microsoft.com/office/drawing/2014/main" id="{1F9BD45B-C63D-416A-B4BE-874469C7A33E}"/>
              </a:ext>
            </a:extLst>
          </p:cNvPr>
          <p:cNvSpPr/>
          <p:nvPr userDrawn="1"/>
        </p:nvSpPr>
        <p:spPr>
          <a:xfrm rot="10800000" flipH="1">
            <a:off x="1104900" y="529"/>
            <a:ext cx="4686301" cy="3733270"/>
          </a:xfrm>
          <a:custGeom>
            <a:avLst/>
            <a:gdLst>
              <a:gd name="connsiteX0" fmla="*/ 683 w 2374769"/>
              <a:gd name="connsiteY0" fmla="*/ 0 h 2362237"/>
              <a:gd name="connsiteX1" fmla="*/ 242807 w 2374769"/>
              <a:gd name="connsiteY1" fmla="*/ 12161 h 2362237"/>
              <a:gd name="connsiteX2" fmla="*/ 2374769 w 2374769"/>
              <a:gd name="connsiteY2" fmla="*/ 2362237 h 2362237"/>
              <a:gd name="connsiteX3" fmla="*/ 1543208 w 2374769"/>
              <a:gd name="connsiteY3" fmla="*/ 2362237 h 2362237"/>
              <a:gd name="connsiteX4" fmla="*/ 0 w 2374769"/>
              <a:gd name="connsiteY4" fmla="*/ 827150 h 2362237"/>
              <a:gd name="connsiteX5" fmla="*/ 0 w 2374769"/>
              <a:gd name="connsiteY5" fmla="*/ 34 h 23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4769" h="2362237">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手繪多邊形：圖案 7">
            <a:extLst>
              <a:ext uri="{FF2B5EF4-FFF2-40B4-BE49-F238E27FC236}">
                <a16:creationId xmlns:a16="http://schemas.microsoft.com/office/drawing/2014/main" id="{94EBA745-0612-4E63-904D-28C1814173B3}"/>
              </a:ext>
            </a:extLst>
          </p:cNvPr>
          <p:cNvSpPr/>
          <p:nvPr userDrawn="1"/>
        </p:nvSpPr>
        <p:spPr>
          <a:xfrm rot="10800000">
            <a:off x="9680853" y="6171304"/>
            <a:ext cx="2511147" cy="686695"/>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D4A07D89-63CD-43EE-B1E4-7D0647743842}"/>
              </a:ext>
            </a:extLst>
          </p:cNvPr>
          <p:cNvSpPr/>
          <p:nvPr userDrawn="1"/>
        </p:nvSpPr>
        <p:spPr>
          <a:xfrm>
            <a:off x="10957868" y="469760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3341AF09-FA4B-42FD-B2E1-9CE324444D10}"/>
              </a:ext>
            </a:extLst>
          </p:cNvPr>
          <p:cNvSpPr/>
          <p:nvPr userDrawn="1"/>
        </p:nvSpPr>
        <p:spPr>
          <a:xfrm>
            <a:off x="883443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2" name="文字版面配置區 2">
            <a:extLst>
              <a:ext uri="{FF2B5EF4-FFF2-40B4-BE49-F238E27FC236}">
                <a16:creationId xmlns:a16="http://schemas.microsoft.com/office/drawing/2014/main" id="{EDF14A51-F696-4A12-9467-1EE825414B5E}"/>
              </a:ext>
            </a:extLst>
          </p:cNvPr>
          <p:cNvSpPr>
            <a:spLocks noGrp="1"/>
          </p:cNvSpPr>
          <p:nvPr>
            <p:ph type="body" idx="71" hasCustomPrompt="1"/>
          </p:nvPr>
        </p:nvSpPr>
        <p:spPr>
          <a:xfrm>
            <a:off x="7239001" y="2280573"/>
            <a:ext cx="4393295" cy="465997"/>
          </a:xfrm>
        </p:spPr>
        <p:txBody>
          <a:bodyPr rtlCol="0">
            <a:noAutofit/>
          </a:bodyPr>
          <a:lstStyle>
            <a:lvl1pPr marL="0" indent="0" algn="ctr">
              <a:buNone/>
              <a:defRPr sz="1800" spc="600">
                <a:solidFill>
                  <a:schemeClr val="tx1">
                    <a:tint val="7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dirty="0"/>
              <a:t>編輯母片文字樣式</a:t>
            </a:r>
          </a:p>
        </p:txBody>
      </p:sp>
      <p:sp>
        <p:nvSpPr>
          <p:cNvPr id="3" name="標題 2">
            <a:extLst>
              <a:ext uri="{FF2B5EF4-FFF2-40B4-BE49-F238E27FC236}">
                <a16:creationId xmlns:a16="http://schemas.microsoft.com/office/drawing/2014/main" id="{6A57A924-A6D5-4ACD-B1F0-01BED4BF9DF6}"/>
              </a:ext>
            </a:extLst>
          </p:cNvPr>
          <p:cNvSpPr>
            <a:spLocks noGrp="1"/>
          </p:cNvSpPr>
          <p:nvPr>
            <p:ph type="title"/>
          </p:nvPr>
        </p:nvSpPr>
        <p:spPr>
          <a:xfrm>
            <a:off x="7239000" y="931169"/>
            <a:ext cx="4393296" cy="1338061"/>
          </a:xfrm>
        </p:spPr>
        <p:txBody>
          <a:bodyPr vert="horz" lIns="91440" tIns="0" rIns="91440" bIns="0" rtlCol="0" anchor="b" anchorCtr="0">
            <a:noAutofit/>
          </a:bodyPr>
          <a:lstStyle>
            <a:lvl1pPr algn="ctr">
              <a:defRPr lang="en-US" sz="3600" b="0" baseline="0" dirty="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algn="ctr"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Tree>
    <p:extLst>
      <p:ext uri="{BB962C8B-B14F-4D97-AF65-F5344CB8AC3E}">
        <p14:creationId xmlns:p14="http://schemas.microsoft.com/office/powerpoint/2010/main" val="100070072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圖片和內容">
    <p:spTree>
      <p:nvGrpSpPr>
        <p:cNvPr id="1" name=""/>
        <p:cNvGrpSpPr/>
        <p:nvPr/>
      </p:nvGrpSpPr>
      <p:grpSpPr>
        <a:xfrm>
          <a:off x="0" y="0"/>
          <a:ext cx="0" cy="0"/>
          <a:chOff x="0" y="0"/>
          <a:chExt cx="0" cy="0"/>
        </a:xfrm>
      </p:grpSpPr>
      <p:sp>
        <p:nvSpPr>
          <p:cNvPr id="10" name="橢圓​​ 9"/>
          <p:cNvSpPr/>
          <p:nvPr/>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2" name="橢圓​​ 11"/>
          <p:cNvSpPr/>
          <p:nvPr/>
        </p:nvSpPr>
        <p:spPr>
          <a:xfrm>
            <a:off x="1486227" y="5671415"/>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3" name="橢圓​​ 12"/>
          <p:cNvSpPr/>
          <p:nvPr/>
        </p:nvSpPr>
        <p:spPr>
          <a:xfrm>
            <a:off x="1890628" y="1947676"/>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4" name="橢圓​​ 13"/>
          <p:cNvSpPr/>
          <p:nvPr/>
        </p:nvSpPr>
        <p:spPr>
          <a:xfrm>
            <a:off x="2765121" y="685800"/>
            <a:ext cx="5578882" cy="5549523"/>
          </a:xfrm>
          <a:prstGeom prst="ellipse">
            <a:avLst/>
          </a:prstGeom>
          <a:noFill/>
          <a:ln w="3175">
            <a:solidFill>
              <a:schemeClr val="tx1">
                <a:alpha val="1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49" name="橢圓​​ 48"/>
          <p:cNvSpPr/>
          <p:nvPr userDrawn="1"/>
        </p:nvSpPr>
        <p:spPr>
          <a:xfrm>
            <a:off x="11574658" y="6192906"/>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50" name="橢圓​​ 49"/>
          <p:cNvSpPr/>
          <p:nvPr/>
        </p:nvSpPr>
        <p:spPr>
          <a:xfrm>
            <a:off x="5310052" y="667885"/>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20" name="圖片版面配置區 19"/>
          <p:cNvSpPr>
            <a:spLocks noGrp="1"/>
          </p:cNvSpPr>
          <p:nvPr>
            <p:ph type="pic" sz="quarter" idx="56" hasCustomPrompt="1"/>
          </p:nvPr>
        </p:nvSpPr>
        <p:spPr>
          <a:xfrm>
            <a:off x="1104765" y="-1579"/>
            <a:ext cx="3816695" cy="6858000"/>
          </a:xfrm>
          <a:custGeom>
            <a:avLst/>
            <a:gdLst>
              <a:gd name="connsiteX0" fmla="*/ 0 w 3816695"/>
              <a:gd name="connsiteY0" fmla="*/ 0 h 6858000"/>
              <a:gd name="connsiteX1" fmla="*/ 1779016 w 3816695"/>
              <a:gd name="connsiteY1" fmla="*/ 0 h 6858000"/>
              <a:gd name="connsiteX2" fmla="*/ 2081372 w 3816695"/>
              <a:gd name="connsiteY2" fmla="*/ 182719 h 6858000"/>
              <a:gd name="connsiteX3" fmla="*/ 3816695 w 3816695"/>
              <a:gd name="connsiteY3" fmla="*/ 3429297 h 6858000"/>
              <a:gd name="connsiteX4" fmla="*/ 2081372 w 3816695"/>
              <a:gd name="connsiteY4" fmla="*/ 6675876 h 6858000"/>
              <a:gd name="connsiteX5" fmla="*/ 1779999 w 3816695"/>
              <a:gd name="connsiteY5" fmla="*/ 6858000 h 6858000"/>
              <a:gd name="connsiteX6" fmla="*/ 0 w 38166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6695" h="6858000">
                <a:moveTo>
                  <a:pt x="0" y="0"/>
                </a:moveTo>
                <a:lnTo>
                  <a:pt x="1779016" y="0"/>
                </a:lnTo>
                <a:lnTo>
                  <a:pt x="2081372" y="182719"/>
                </a:lnTo>
                <a:cubicBezTo>
                  <a:pt x="3128342" y="886316"/>
                  <a:pt x="3816695" y="2077842"/>
                  <a:pt x="3816695" y="3429297"/>
                </a:cubicBezTo>
                <a:cubicBezTo>
                  <a:pt x="3816695" y="4780752"/>
                  <a:pt x="3128342" y="5972279"/>
                  <a:pt x="2081372" y="6675876"/>
                </a:cubicBezTo>
                <a:lnTo>
                  <a:pt x="1779999" y="6858000"/>
                </a:lnTo>
                <a:lnTo>
                  <a:pt x="0" y="6858000"/>
                </a:ln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19" name="圖片版面配置區 18"/>
          <p:cNvSpPr>
            <a:spLocks noGrp="1"/>
          </p:cNvSpPr>
          <p:nvPr>
            <p:ph type="pic" sz="quarter" idx="87" hasCustomPrompt="1"/>
          </p:nvPr>
        </p:nvSpPr>
        <p:spPr>
          <a:xfrm>
            <a:off x="11003946" y="2043400"/>
            <a:ext cx="1188054" cy="2768041"/>
          </a:xfrm>
          <a:custGeom>
            <a:avLst/>
            <a:gdLst>
              <a:gd name="connsiteX0" fmla="*/ 1549799 w 1549799"/>
              <a:gd name="connsiteY0" fmla="*/ 0 h 3610868"/>
              <a:gd name="connsiteX1" fmla="*/ 1549799 w 1549799"/>
              <a:gd name="connsiteY1" fmla="*/ 3610868 h 3610868"/>
              <a:gd name="connsiteX2" fmla="*/ 1469233 w 1549799"/>
              <a:gd name="connsiteY2" fmla="*/ 3598637 h 3610868"/>
              <a:gd name="connsiteX3" fmla="*/ 0 w 1549799"/>
              <a:gd name="connsiteY3" fmla="*/ 1805434 h 3610868"/>
              <a:gd name="connsiteX4" fmla="*/ 1469233 w 1549799"/>
              <a:gd name="connsiteY4" fmla="*/ 12231 h 3610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799" h="3610868">
                <a:moveTo>
                  <a:pt x="1549799" y="0"/>
                </a:moveTo>
                <a:lnTo>
                  <a:pt x="1549799" y="3610868"/>
                </a:lnTo>
                <a:lnTo>
                  <a:pt x="1469233" y="3598637"/>
                </a:lnTo>
                <a:cubicBezTo>
                  <a:pt x="630743" y="3427960"/>
                  <a:pt x="0" y="2689969"/>
                  <a:pt x="0" y="1805434"/>
                </a:cubicBezTo>
                <a:cubicBezTo>
                  <a:pt x="0" y="920900"/>
                  <a:pt x="630743" y="182908"/>
                  <a:pt x="1469233" y="12231"/>
                </a:cubicBez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16" name="標題 7">
            <a:extLst>
              <a:ext uri="{FF2B5EF4-FFF2-40B4-BE49-F238E27FC236}">
                <a16:creationId xmlns:a16="http://schemas.microsoft.com/office/drawing/2014/main" id="{0E95E1C1-C3CC-4989-9ABC-178293BB83E0}"/>
              </a:ext>
            </a:extLst>
          </p:cNvPr>
          <p:cNvSpPr>
            <a:spLocks noGrp="1"/>
          </p:cNvSpPr>
          <p:nvPr>
            <p:ph type="body" sz="quarter" idx="39"/>
          </p:nvPr>
        </p:nvSpPr>
        <p:spPr>
          <a:xfrm>
            <a:off x="5224938" y="2622012"/>
            <a:ext cx="5578882" cy="3550187"/>
          </a:xfrm>
        </p:spPr>
        <p:txBody>
          <a:bodyPr tIns="73152" rtlCol="0">
            <a:noAutofit/>
          </a:bodyPr>
          <a:lstStyle>
            <a:lvl1pPr algn="l">
              <a:lnSpc>
                <a:spcPct val="145000"/>
              </a:lnSpc>
              <a:spcBef>
                <a:spcPts val="0"/>
              </a:spcBef>
              <a:defRPr lang="en-US" sz="1400" b="0" i="0" baseline="0" smtClean="0">
                <a:effectLst/>
                <a:latin typeface="Microsoft JhengHei UI" panose="020B0604030504040204" pitchFamily="34" charset="-120"/>
                <a:ea typeface="Microsoft JhengHei UI" panose="020B0604030504040204" pitchFamily="34" charset="-120"/>
              </a:defRPr>
            </a:lvl1pPr>
            <a:lvl2pPr algn="ctr">
              <a:defRPr/>
            </a:lvl2pPr>
            <a:lvl3pPr algn="ctr">
              <a:defRPr/>
            </a:lvl3pPr>
            <a:lvl4pPr algn="ctr">
              <a:lnSpc>
                <a:spcPct val="150000"/>
              </a:lnSpc>
              <a:defRPr/>
            </a:lvl4pPr>
            <a:lvl5pPr algn="ctr">
              <a:defRPr/>
            </a:lvl5pPr>
          </a:lstStyle>
          <a:p>
            <a:pPr lvl="0" rtl="0"/>
            <a:r>
              <a:rPr lang="zh-TW" altLang="en-US" noProof="0"/>
              <a:t>按一下以編輯母片文字樣式</a:t>
            </a:r>
          </a:p>
        </p:txBody>
      </p:sp>
      <p:sp>
        <p:nvSpPr>
          <p:cNvPr id="23" name="手繪多邊形：圖案 22">
            <a:extLst>
              <a:ext uri="{FF2B5EF4-FFF2-40B4-BE49-F238E27FC236}">
                <a16:creationId xmlns:a16="http://schemas.microsoft.com/office/drawing/2014/main" id="{B6064CAB-1057-41AD-A199-A6E8A7026465}"/>
              </a:ext>
            </a:extLst>
          </p:cNvPr>
          <p:cNvSpPr/>
          <p:nvPr userDrawn="1"/>
        </p:nvSpPr>
        <p:spPr>
          <a:xfrm>
            <a:off x="8524888" y="-1578"/>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161F670D-DDAE-4842-9FA1-6B3293DA6A19}"/>
              </a:ext>
            </a:extLst>
          </p:cNvPr>
          <p:cNvSpPr>
            <a:spLocks noGrp="1"/>
          </p:cNvSpPr>
          <p:nvPr>
            <p:ph type="title"/>
          </p:nvPr>
        </p:nvSpPr>
        <p:spPr>
          <a:xfrm>
            <a:off x="5220597" y="1254264"/>
            <a:ext cx="5568696" cy="1335024"/>
          </a:xfrm>
        </p:spPr>
        <p:txBody>
          <a:bodyPr vert="horz" lIns="91440" tIns="0" rIns="91440" bIns="0" rtlCol="0" anchor="b" anchorCtr="0">
            <a:noAutofit/>
          </a:bodyPr>
          <a:lstStyle>
            <a:lvl1pPr>
              <a:defRPr lang="en-US" sz="3600" b="0" baseline="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Tree>
    <p:extLst>
      <p:ext uri="{BB962C8B-B14F-4D97-AF65-F5344CB8AC3E}">
        <p14:creationId xmlns:p14="http://schemas.microsoft.com/office/powerpoint/2010/main" val="35407823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含影像的比較">
    <p:spTree>
      <p:nvGrpSpPr>
        <p:cNvPr id="1" name=""/>
        <p:cNvGrpSpPr/>
        <p:nvPr/>
      </p:nvGrpSpPr>
      <p:grpSpPr>
        <a:xfrm>
          <a:off x="0" y="0"/>
          <a:ext cx="0" cy="0"/>
          <a:chOff x="0" y="0"/>
          <a:chExt cx="0" cy="0"/>
        </a:xfrm>
      </p:grpSpPr>
      <p:sp>
        <p:nvSpPr>
          <p:cNvPr id="38" name="圖片版面配置區 24">
            <a:extLst>
              <a:ext uri="{FF2B5EF4-FFF2-40B4-BE49-F238E27FC236}">
                <a16:creationId xmlns:a16="http://schemas.microsoft.com/office/drawing/2014/main" id="{099F6EE0-0ECC-4BF4-81EC-F8B712B6FA8C}"/>
              </a:ext>
            </a:extLst>
          </p:cNvPr>
          <p:cNvSpPr>
            <a:spLocks noGrp="1"/>
          </p:cNvSpPr>
          <p:nvPr>
            <p:ph type="pic" sz="quarter" idx="105" hasCustomPrompt="1"/>
          </p:nvPr>
        </p:nvSpPr>
        <p:spPr>
          <a:xfrm>
            <a:off x="7968655" y="419270"/>
            <a:ext cx="2285207" cy="2273182"/>
          </a:xfrm>
          <a:custGeom>
            <a:avLst/>
            <a:gdLst>
              <a:gd name="connsiteX0" fmla="*/ 2374769 w 4749538"/>
              <a:gd name="connsiteY0" fmla="*/ 0 h 4724544"/>
              <a:gd name="connsiteX1" fmla="*/ 4749538 w 4749538"/>
              <a:gd name="connsiteY1" fmla="*/ 2362272 h 4724544"/>
              <a:gd name="connsiteX2" fmla="*/ 2374769 w 4749538"/>
              <a:gd name="connsiteY2" fmla="*/ 4724544 h 4724544"/>
              <a:gd name="connsiteX3" fmla="*/ 0 w 4749538"/>
              <a:gd name="connsiteY3" fmla="*/ 2362272 h 4724544"/>
              <a:gd name="connsiteX4" fmla="*/ 2374769 w 4749538"/>
              <a:gd name="connsiteY4" fmla="*/ 0 h 472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9538" h="4724544">
                <a:moveTo>
                  <a:pt x="2374769" y="0"/>
                </a:moveTo>
                <a:cubicBezTo>
                  <a:pt x="3686318" y="0"/>
                  <a:pt x="4749538" y="1057625"/>
                  <a:pt x="4749538" y="2362272"/>
                </a:cubicBezTo>
                <a:cubicBezTo>
                  <a:pt x="4749538" y="3666919"/>
                  <a:pt x="3686318" y="4724544"/>
                  <a:pt x="2374769" y="4724544"/>
                </a:cubicBezTo>
                <a:cubicBezTo>
                  <a:pt x="1063220" y="4724544"/>
                  <a:pt x="0" y="3666919"/>
                  <a:pt x="0" y="2362272"/>
                </a:cubicBezTo>
                <a:cubicBezTo>
                  <a:pt x="0" y="1057625"/>
                  <a:pt x="1063220" y="0"/>
                  <a:pt x="2374769" y="0"/>
                </a:cubicBez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47" name="橢圓​​ 46"/>
          <p:cNvSpPr/>
          <p:nvPr/>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48" name="橢圓​​ 47"/>
          <p:cNvSpPr/>
          <p:nvPr/>
        </p:nvSpPr>
        <p:spPr>
          <a:xfrm>
            <a:off x="1099631"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49" name="橢圓​​ 48"/>
          <p:cNvSpPr/>
          <p:nvPr/>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50" name="橢圓​​ 49"/>
          <p:cNvSpPr/>
          <p:nvPr/>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6" name="圖片版面配置區 24"/>
          <p:cNvSpPr>
            <a:spLocks noGrp="1"/>
          </p:cNvSpPr>
          <p:nvPr>
            <p:ph type="pic" sz="quarter" idx="104" hasCustomPrompt="1"/>
          </p:nvPr>
        </p:nvSpPr>
        <p:spPr>
          <a:xfrm>
            <a:off x="2455922" y="419270"/>
            <a:ext cx="2285207" cy="2273182"/>
          </a:xfrm>
          <a:custGeom>
            <a:avLst/>
            <a:gdLst>
              <a:gd name="connsiteX0" fmla="*/ 2374769 w 4749538"/>
              <a:gd name="connsiteY0" fmla="*/ 0 h 4724544"/>
              <a:gd name="connsiteX1" fmla="*/ 4749538 w 4749538"/>
              <a:gd name="connsiteY1" fmla="*/ 2362272 h 4724544"/>
              <a:gd name="connsiteX2" fmla="*/ 2374769 w 4749538"/>
              <a:gd name="connsiteY2" fmla="*/ 4724544 h 4724544"/>
              <a:gd name="connsiteX3" fmla="*/ 0 w 4749538"/>
              <a:gd name="connsiteY3" fmla="*/ 2362272 h 4724544"/>
              <a:gd name="connsiteX4" fmla="*/ 2374769 w 4749538"/>
              <a:gd name="connsiteY4" fmla="*/ 0 h 472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9538" h="4724544">
                <a:moveTo>
                  <a:pt x="2374769" y="0"/>
                </a:moveTo>
                <a:cubicBezTo>
                  <a:pt x="3686318" y="0"/>
                  <a:pt x="4749538" y="1057625"/>
                  <a:pt x="4749538" y="2362272"/>
                </a:cubicBezTo>
                <a:cubicBezTo>
                  <a:pt x="4749538" y="3666919"/>
                  <a:pt x="3686318" y="4724544"/>
                  <a:pt x="2374769" y="4724544"/>
                </a:cubicBezTo>
                <a:cubicBezTo>
                  <a:pt x="1063220" y="4724544"/>
                  <a:pt x="0" y="3666919"/>
                  <a:pt x="0" y="2362272"/>
                </a:cubicBezTo>
                <a:cubicBezTo>
                  <a:pt x="0" y="1057625"/>
                  <a:pt x="1063220" y="0"/>
                  <a:pt x="2374769" y="0"/>
                </a:cubicBez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31" name="文字版面配置區 3">
            <a:extLst>
              <a:ext uri="{FF2B5EF4-FFF2-40B4-BE49-F238E27FC236}">
                <a16:creationId xmlns:a16="http://schemas.microsoft.com/office/drawing/2014/main" id="{9E7F9AFC-1AA3-41EE-B9CF-8C208FD278B8}"/>
              </a:ext>
            </a:extLst>
          </p:cNvPr>
          <p:cNvSpPr>
            <a:spLocks noGrp="1"/>
          </p:cNvSpPr>
          <p:nvPr>
            <p:ph type="body" sz="half" idx="2"/>
          </p:nvPr>
        </p:nvSpPr>
        <p:spPr>
          <a:xfrm>
            <a:off x="1099632" y="3462109"/>
            <a:ext cx="4979928" cy="3262853"/>
          </a:xfrm>
        </p:spPr>
        <p:txBody>
          <a:bodyPr rtlCol="0">
            <a:normAutofit/>
          </a:bodyPr>
          <a:lstStyle>
            <a:lvl1pPr marL="0" indent="0">
              <a:lnSpc>
                <a:spcPct val="150000"/>
              </a:lnSpc>
              <a:buNone/>
              <a:defRPr sz="14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39" name="標題 7">
            <a:extLst>
              <a:ext uri="{FF2B5EF4-FFF2-40B4-BE49-F238E27FC236}">
                <a16:creationId xmlns:a16="http://schemas.microsoft.com/office/drawing/2014/main" id="{3914CF55-8C39-482F-A85C-6686F1BF80D0}"/>
              </a:ext>
            </a:extLst>
          </p:cNvPr>
          <p:cNvSpPr>
            <a:spLocks noGrp="1"/>
          </p:cNvSpPr>
          <p:nvPr>
            <p:ph type="body" sz="quarter" idx="106" hasCustomPrompt="1"/>
          </p:nvPr>
        </p:nvSpPr>
        <p:spPr>
          <a:xfrm>
            <a:off x="6612364" y="2823082"/>
            <a:ext cx="4979928" cy="605918"/>
          </a:xfrm>
        </p:spPr>
        <p:txBody>
          <a:bodyPr tIns="0" bIns="0" rtlCol="0" anchor="ctr" anchorCtr="0">
            <a:noAutofit/>
          </a:bodyPr>
          <a:lstStyle>
            <a:lvl1pPr marL="0" indent="0" algn="ctr">
              <a:lnSpc>
                <a:spcPct val="100000"/>
              </a:lnSpc>
              <a:spcBef>
                <a:spcPts val="0"/>
              </a:spcBef>
              <a:buFont typeface="Arial" panose="020B0604020202020204" pitchFamily="34" charset="0"/>
              <a:buNone/>
              <a:defRPr sz="1800" b="1" cap="all" baseline="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vl2pPr algn="ctr">
              <a:defRPr/>
            </a:lvl2pPr>
            <a:lvl3pPr algn="ctr">
              <a:defRPr/>
            </a:lvl3pPr>
            <a:lvl4pPr algn="ctr">
              <a:lnSpc>
                <a:spcPct val="150000"/>
              </a:lnSpc>
              <a:defRPr/>
            </a:lvl4pPr>
            <a:lvl5pPr algn="ctr">
              <a:defRPr/>
            </a:lvl5pPr>
          </a:lstStyle>
          <a:p>
            <a:pPr lvl="0" rtl="0"/>
            <a:r>
              <a:rPr lang="zh-TW" altLang="en-US" noProof="0" dirty="0"/>
              <a:t>在此處寫下標題</a:t>
            </a:r>
          </a:p>
        </p:txBody>
      </p:sp>
      <p:sp>
        <p:nvSpPr>
          <p:cNvPr id="41" name="文字預留位置 3">
            <a:extLst>
              <a:ext uri="{FF2B5EF4-FFF2-40B4-BE49-F238E27FC236}">
                <a16:creationId xmlns:a16="http://schemas.microsoft.com/office/drawing/2014/main" id="{7D73FC3A-EB30-4FD3-B2A9-9E6A7F62BB97}"/>
              </a:ext>
            </a:extLst>
          </p:cNvPr>
          <p:cNvSpPr>
            <a:spLocks noGrp="1"/>
          </p:cNvSpPr>
          <p:nvPr>
            <p:ph type="body" sz="half" idx="107"/>
          </p:nvPr>
        </p:nvSpPr>
        <p:spPr>
          <a:xfrm>
            <a:off x="6612365" y="3462109"/>
            <a:ext cx="4979928" cy="3262853"/>
          </a:xfrm>
        </p:spPr>
        <p:txBody>
          <a:bodyPr rtlCol="0">
            <a:normAutofit/>
          </a:bodyPr>
          <a:lstStyle>
            <a:lvl1pPr marL="0" indent="0">
              <a:lnSpc>
                <a:spcPct val="150000"/>
              </a:lnSpc>
              <a:buNone/>
              <a:defRPr sz="14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42" name="手繪多邊形：圖案 41">
            <a:extLst>
              <a:ext uri="{FF2B5EF4-FFF2-40B4-BE49-F238E27FC236}">
                <a16:creationId xmlns:a16="http://schemas.microsoft.com/office/drawing/2014/main" id="{07C33C9A-D7E8-4C10-B4DD-F1B8B3CAF4D7}"/>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44" name="手繪多邊形：圖案 43">
            <a:extLst>
              <a:ext uri="{FF2B5EF4-FFF2-40B4-BE49-F238E27FC236}">
                <a16:creationId xmlns:a16="http://schemas.microsoft.com/office/drawing/2014/main" id="{6669BDAC-80FA-43B7-AF04-AC360CBD9C88}"/>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16CB0A3E-9615-4403-8894-873513E49039}"/>
              </a:ext>
            </a:extLst>
          </p:cNvPr>
          <p:cNvSpPr>
            <a:spLocks noGrp="1"/>
          </p:cNvSpPr>
          <p:nvPr>
            <p:ph type="title" hasCustomPrompt="1"/>
          </p:nvPr>
        </p:nvSpPr>
        <p:spPr>
          <a:xfrm>
            <a:off x="1099631" y="2825496"/>
            <a:ext cx="4983480" cy="603504"/>
          </a:xfrm>
        </p:spPr>
        <p:txBody>
          <a:bodyPr vert="horz" lIns="91440" tIns="0" rIns="91440" bIns="0" rtlCol="0" anchor="ctr" anchorCtr="0">
            <a:noAutofit/>
          </a:bodyPr>
          <a:lstStyle>
            <a:lvl1pPr marL="0" indent="0" algn="ctr">
              <a:buFont typeface="+mj-lt"/>
              <a:buNone/>
              <a:defRPr lang="en-US" sz="1800" b="1" cap="all" baseline="0" dirty="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342900" lvl="0" indent="-342900" algn="ctr" rtl="0">
              <a:lnSpc>
                <a:spcPct val="100000"/>
              </a:lnSpc>
              <a:spcBef>
                <a:spcPts val="0"/>
              </a:spcBef>
            </a:pPr>
            <a:r>
              <a:rPr lang="zh-TW" altLang="en-US" noProof="0" dirty="0"/>
              <a:t>在此處寫下標題</a:t>
            </a:r>
          </a:p>
        </p:txBody>
      </p:sp>
    </p:spTree>
    <p:extLst>
      <p:ext uri="{BB962C8B-B14F-4D97-AF65-F5344CB8AC3E}">
        <p14:creationId xmlns:p14="http://schemas.microsoft.com/office/powerpoint/2010/main" val="237595498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分隔線投影片 2">
    <p:spTree>
      <p:nvGrpSpPr>
        <p:cNvPr id="1" name=""/>
        <p:cNvGrpSpPr/>
        <p:nvPr/>
      </p:nvGrpSpPr>
      <p:grpSpPr>
        <a:xfrm>
          <a:off x="0" y="0"/>
          <a:ext cx="0" cy="0"/>
          <a:chOff x="0" y="0"/>
          <a:chExt cx="0" cy="0"/>
        </a:xfrm>
      </p:grpSpPr>
      <p:sp>
        <p:nvSpPr>
          <p:cNvPr id="25" name="圖片版面配置區 24">
            <a:extLst>
              <a:ext uri="{FF2B5EF4-FFF2-40B4-BE49-F238E27FC236}">
                <a16:creationId xmlns:a16="http://schemas.microsoft.com/office/drawing/2014/main" id="{F234FF3D-DFA8-484F-A7A7-95C7BF99FEF3}"/>
              </a:ext>
            </a:extLst>
          </p:cNvPr>
          <p:cNvSpPr>
            <a:spLocks noGrp="1"/>
          </p:cNvSpPr>
          <p:nvPr>
            <p:ph type="pic" sz="quarter" idx="71"/>
          </p:nvPr>
        </p:nvSpPr>
        <p:spPr>
          <a:xfrm>
            <a:off x="1104901" y="0"/>
            <a:ext cx="5402083" cy="6858000"/>
          </a:xfrm>
          <a:custGeom>
            <a:avLst/>
            <a:gdLst>
              <a:gd name="connsiteX0" fmla="*/ 0 w 5402083"/>
              <a:gd name="connsiteY0" fmla="*/ 0 h 6858000"/>
              <a:gd name="connsiteX1" fmla="*/ 5401085 w 5402083"/>
              <a:gd name="connsiteY1" fmla="*/ 0 h 6858000"/>
              <a:gd name="connsiteX2" fmla="*/ 5355776 w 5402083"/>
              <a:gd name="connsiteY2" fmla="*/ 42971 h 6858000"/>
              <a:gd name="connsiteX3" fmla="*/ 3946012 w 5402083"/>
              <a:gd name="connsiteY3" fmla="*/ 3428527 h 6858000"/>
              <a:gd name="connsiteX4" fmla="*/ 5355776 w 5402083"/>
              <a:gd name="connsiteY4" fmla="*/ 6814084 h 6858000"/>
              <a:gd name="connsiteX5" fmla="*/ 5402083 w 5402083"/>
              <a:gd name="connsiteY5" fmla="*/ 6858000 h 6858000"/>
              <a:gd name="connsiteX6" fmla="*/ 0 w 540208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2083" h="6858000">
                <a:moveTo>
                  <a:pt x="0" y="0"/>
                </a:moveTo>
                <a:lnTo>
                  <a:pt x="5401085" y="0"/>
                </a:lnTo>
                <a:lnTo>
                  <a:pt x="5355776" y="42971"/>
                </a:lnTo>
                <a:cubicBezTo>
                  <a:pt x="4484752" y="909410"/>
                  <a:pt x="3946012" y="2106385"/>
                  <a:pt x="3946012" y="3428527"/>
                </a:cubicBezTo>
                <a:cubicBezTo>
                  <a:pt x="3946012" y="4750669"/>
                  <a:pt x="4484752" y="5947644"/>
                  <a:pt x="5355776" y="6814084"/>
                </a:cubicBezTo>
                <a:lnTo>
                  <a:pt x="5402083" y="6858000"/>
                </a:lnTo>
                <a:lnTo>
                  <a:pt x="0" y="6858000"/>
                </a:lnTo>
                <a:close/>
              </a:path>
            </a:pathLst>
          </a:custGeom>
          <a:solidFill>
            <a:schemeClr val="bg1">
              <a:lumMod val="95000"/>
            </a:schemeClr>
          </a:solidFill>
        </p:spPr>
        <p:txBody>
          <a:bodyPr wrap="square"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endParaRPr lang="zh-TW" altLang="en-US" noProof="0" dirty="0"/>
          </a:p>
        </p:txBody>
      </p:sp>
      <p:sp>
        <p:nvSpPr>
          <p:cNvPr id="66" name="橢圓​​ 65"/>
          <p:cNvSpPr/>
          <p:nvPr/>
        </p:nvSpPr>
        <p:spPr>
          <a:xfrm>
            <a:off x="6976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35" name="橢圓​​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22" name="橢圓​​ 21"/>
          <p:cNvSpPr/>
          <p:nvPr userDrawn="1"/>
        </p:nvSpPr>
        <p:spPr>
          <a:xfrm>
            <a:off x="1104900"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b" anchorCtr="0"/>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23" name="文字版面配置區 2">
            <a:extLst>
              <a:ext uri="{FF2B5EF4-FFF2-40B4-BE49-F238E27FC236}">
                <a16:creationId xmlns:a16="http://schemas.microsoft.com/office/drawing/2014/main" id="{5A9A0366-A1B7-4E16-B13E-603846466E26}"/>
              </a:ext>
            </a:extLst>
          </p:cNvPr>
          <p:cNvSpPr>
            <a:spLocks noGrp="1"/>
          </p:cNvSpPr>
          <p:nvPr>
            <p:ph type="body" idx="13" hasCustomPrompt="1"/>
          </p:nvPr>
        </p:nvSpPr>
        <p:spPr>
          <a:xfrm>
            <a:off x="6368726" y="3534503"/>
            <a:ext cx="4560094" cy="465997"/>
          </a:xfrm>
        </p:spPr>
        <p:txBody>
          <a:bodyPr rtlCol="0">
            <a:noAutofit/>
          </a:bodyPr>
          <a:lstStyle>
            <a:lvl1pPr marL="0" indent="0">
              <a:buNone/>
              <a:defRPr sz="1800" spc="600">
                <a:solidFill>
                  <a:schemeClr val="tx1">
                    <a:tint val="7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dirty="0"/>
              <a:t>編輯母片文字樣式</a:t>
            </a:r>
          </a:p>
        </p:txBody>
      </p:sp>
      <p:sp>
        <p:nvSpPr>
          <p:cNvPr id="24" name="手繪多邊形：圖案 23">
            <a:extLst>
              <a:ext uri="{FF2B5EF4-FFF2-40B4-BE49-F238E27FC236}">
                <a16:creationId xmlns:a16="http://schemas.microsoft.com/office/drawing/2014/main" id="{0374FC2C-96CE-4523-B50F-ADC18C0A998B}"/>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1C9E8541-FA8A-4117-90A5-95E6E9B80D9D}"/>
              </a:ext>
            </a:extLst>
          </p:cNvPr>
          <p:cNvSpPr>
            <a:spLocks noGrp="1"/>
          </p:cNvSpPr>
          <p:nvPr>
            <p:ph type="title"/>
          </p:nvPr>
        </p:nvSpPr>
        <p:spPr>
          <a:xfrm>
            <a:off x="6365964" y="1864903"/>
            <a:ext cx="4562856" cy="1563624"/>
          </a:xfrm>
        </p:spPr>
        <p:txBody>
          <a:bodyPr vert="horz" lIns="91440" tIns="0" rIns="91440" bIns="0" rtlCol="0" anchor="b" anchorCtr="0">
            <a:noAutofit/>
          </a:bodyPr>
          <a:lstStyle>
            <a:lvl1pPr>
              <a:defRPr lang="en-US" sz="3600" b="0" baseline="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Tree>
    <p:extLst>
      <p:ext uri="{BB962C8B-B14F-4D97-AF65-F5344CB8AC3E}">
        <p14:creationId xmlns:p14="http://schemas.microsoft.com/office/powerpoint/2010/main" val="329873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EA32EE4F-6B2E-4FCC-BC34-5BF831F90260}"/>
              </a:ext>
            </a:extLst>
          </p:cNvPr>
          <p:cNvPicPr>
            <a:picLocks noChangeAspect="1"/>
          </p:cNvPicPr>
          <p:nvPr userDrawn="1"/>
        </p:nvPicPr>
        <p:blipFill>
          <a:blip r:embed="rId2"/>
          <a:srcRect/>
          <a:stretch>
            <a:fillRect/>
          </a:stretch>
        </p:blipFill>
        <p:spPr>
          <a:xfrm>
            <a:off x="5425439" y="0"/>
            <a:ext cx="6766561" cy="6858000"/>
          </a:xfrm>
          <a:custGeom>
            <a:avLst/>
            <a:gdLst>
              <a:gd name="connsiteX0" fmla="*/ 0 w 6766561"/>
              <a:gd name="connsiteY0" fmla="*/ 0 h 6858000"/>
              <a:gd name="connsiteX1" fmla="*/ 6766561 w 6766561"/>
              <a:gd name="connsiteY1" fmla="*/ 0 h 6858000"/>
              <a:gd name="connsiteX2" fmla="*/ 6766561 w 6766561"/>
              <a:gd name="connsiteY2" fmla="*/ 6858000 h 6858000"/>
              <a:gd name="connsiteX3" fmla="*/ 0 w 67665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6561" h="6858000">
                <a:moveTo>
                  <a:pt x="0" y="0"/>
                </a:moveTo>
                <a:lnTo>
                  <a:pt x="6766561" y="0"/>
                </a:lnTo>
                <a:lnTo>
                  <a:pt x="6766561" y="6858000"/>
                </a:lnTo>
                <a:lnTo>
                  <a:pt x="0" y="6858000"/>
                </a:lnTo>
                <a:close/>
              </a:path>
            </a:pathLst>
          </a:custGeom>
        </p:spPr>
      </p:pic>
      <p:sp>
        <p:nvSpPr>
          <p:cNvPr id="23" name="橢圓​​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66" name="橢圓​​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35" name="橢圓​​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8" name="手繪多邊形：圖案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9" name="手繪多邊形：圖案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
        <p:nvSpPr>
          <p:cNvPr id="6" name="矩形 5">
            <a:extLst>
              <a:ext uri="{FF2B5EF4-FFF2-40B4-BE49-F238E27FC236}">
                <a16:creationId xmlns:a16="http://schemas.microsoft.com/office/drawing/2014/main" id="{9F3A5C24-92D8-4CC1-AF50-F29B9C30BDBB}"/>
              </a:ext>
            </a:extLst>
          </p:cNvPr>
          <p:cNvSpPr/>
          <p:nvPr userDrawn="1"/>
        </p:nvSpPr>
        <p:spPr>
          <a:xfrm>
            <a:off x="5425439" y="0"/>
            <a:ext cx="6766561"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1" name="文字版面配置區 2">
            <a:extLst>
              <a:ext uri="{FF2B5EF4-FFF2-40B4-BE49-F238E27FC236}">
                <a16:creationId xmlns:a16="http://schemas.microsoft.com/office/drawing/2014/main" id="{89F459E6-70DE-4FF8-AD0C-1B49B34CF781}"/>
              </a:ext>
            </a:extLst>
          </p:cNvPr>
          <p:cNvSpPr>
            <a:spLocks noGrp="1"/>
          </p:cNvSpPr>
          <p:nvPr>
            <p:ph type="body" idx="1"/>
          </p:nvPr>
        </p:nvSpPr>
        <p:spPr>
          <a:xfrm>
            <a:off x="1533143" y="2888791"/>
            <a:ext cx="4562856" cy="2410459"/>
          </a:xfrm>
        </p:spPr>
        <p:txBody>
          <a:bodyPr vert="horz" lIns="91440" tIns="73152" rIns="91440" bIns="45720" rtlCol="0">
            <a:noAutofit/>
          </a:bodyPr>
          <a:lstStyle>
            <a:lvl1pPr marL="0" indent="0" algn="l">
              <a:buNone/>
              <a:defRPr lang="en-US" sz="1400" b="0" i="0" baseline="0">
                <a:effectLst/>
                <a:latin typeface="Microsoft JhengHei UI" panose="020B0604030504040204" pitchFamily="34" charset="-120"/>
                <a:ea typeface="Microsoft JhengHei UI" panose="020B0604030504040204" pitchFamily="34" charset="-120"/>
              </a:defRPr>
            </a:lvl1pPr>
          </a:lstStyle>
          <a:p>
            <a:pPr marL="228600" lvl="0" indent="-228600" rtl="0">
              <a:lnSpc>
                <a:spcPct val="145000"/>
              </a:lnSpc>
              <a:spcBef>
                <a:spcPts val="0"/>
              </a:spcBef>
            </a:pPr>
            <a:r>
              <a:rPr lang="zh-TW" altLang="en-US" noProof="0"/>
              <a:t>按一下以編輯母片文字樣式</a:t>
            </a:r>
          </a:p>
        </p:txBody>
      </p:sp>
    </p:spTree>
    <p:extLst>
      <p:ext uri="{BB962C8B-B14F-4D97-AF65-F5344CB8AC3E}">
        <p14:creationId xmlns:p14="http://schemas.microsoft.com/office/powerpoint/2010/main" val="23697507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兩項內容">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4" name="標題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13" name="內容版面配置區 2">
            <a:extLst>
              <a:ext uri="{FF2B5EF4-FFF2-40B4-BE49-F238E27FC236}">
                <a16:creationId xmlns:a16="http://schemas.microsoft.com/office/drawing/2014/main" id="{28B56F67-6D31-4B9E-8530-E063E5785A3B}"/>
              </a:ext>
            </a:extLst>
          </p:cNvPr>
          <p:cNvSpPr>
            <a:spLocks noGrp="1"/>
          </p:cNvSpPr>
          <p:nvPr>
            <p:ph sz="half" idx="1"/>
          </p:nvPr>
        </p:nvSpPr>
        <p:spPr>
          <a:xfrm>
            <a:off x="1104900" y="1338606"/>
            <a:ext cx="4914900" cy="4838357"/>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15" name="內容預留位置 3">
            <a:extLst>
              <a:ext uri="{FF2B5EF4-FFF2-40B4-BE49-F238E27FC236}">
                <a16:creationId xmlns:a16="http://schemas.microsoft.com/office/drawing/2014/main" id="{69E53391-9670-4404-BC42-063A6EC48EAA}"/>
              </a:ext>
            </a:extLst>
          </p:cNvPr>
          <p:cNvSpPr>
            <a:spLocks noGrp="1"/>
          </p:cNvSpPr>
          <p:nvPr>
            <p:ph sz="half" idx="2"/>
          </p:nvPr>
        </p:nvSpPr>
        <p:spPr>
          <a:xfrm>
            <a:off x="6172202" y="1338606"/>
            <a:ext cx="5181598" cy="4838357"/>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Tree>
    <p:extLst>
      <p:ext uri="{BB962C8B-B14F-4D97-AF65-F5344CB8AC3E}">
        <p14:creationId xmlns:p14="http://schemas.microsoft.com/office/powerpoint/2010/main" val="195075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5" name="頁尾版面配置區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endParaRPr lang="zh-TW" altLang="en-US" dirty="0"/>
          </a:p>
        </p:txBody>
      </p:sp>
      <p:cxnSp>
        <p:nvCxnSpPr>
          <p:cNvPr id="13" name="直線接點​​(S)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圖案 61">
            <a:extLst>
              <a:ext uri="{FF2B5EF4-FFF2-40B4-BE49-F238E27FC236}">
                <a16:creationId xmlns:a16="http://schemas.microsoft.com/office/drawing/2014/main" id="{9DA099E0-27DA-42BD-9D42-E4CA07B78FDD}"/>
              </a:ext>
            </a:extLst>
          </p:cNvPr>
          <p:cNvSpPr/>
          <p:nvPr userDrawn="1"/>
        </p:nvSpPr>
        <p:spPr>
          <a:xfrm rot="16200000">
            <a:off x="-1548505" y="3178932"/>
            <a:ext cx="4216420" cy="500137"/>
          </a:xfrm>
          <a:prstGeom prst="rect">
            <a:avLst/>
          </a:prstGeom>
          <a:ln w="3175">
            <a:miter lim="400000"/>
          </a:ln>
          <a:extLst>
            <a:ext uri="{C572A759-6A51-4108-AA02-DFA0A04FC94B}">
              <ma14:wrappingTextBoxFlag xmlns="" xmlns:ma14="http://schemas.microsoft.com/office/mac/drawingml/2011/main" val="1"/>
            </a:ext>
          </a:extLst>
        </p:spPr>
        <p:txBody>
          <a:bodyPr wrap="square" lIns="19050" tIns="19050" rIns="19050" bIns="19050" rtlCol="0" anchor="ctr">
            <a:spAutoFit/>
          </a:bodyPr>
          <a:lstStyle/>
          <a:p>
            <a:pPr marL="0" indent="0" algn="ctr" rtl="0">
              <a:buFont typeface="Arial" panose="020B0604020202020204" pitchFamily="34" charset="0"/>
              <a:buNone/>
              <a:defRPr sz="3000">
                <a:solidFill>
                  <a:srgbClr val="3A3B39"/>
                </a:solidFill>
                <a:latin typeface="Bebas"/>
                <a:ea typeface="Bebas"/>
                <a:cs typeface="Bebas"/>
                <a:sym typeface="Bebas"/>
              </a:defRPr>
            </a:pPr>
            <a:r>
              <a:rPr lang="en-US" altLang="zh-TW" sz="2400" b="1" i="0" u="none" strike="noStrike" kern="1200" spc="600" baseline="0" dirty="0">
                <a:solidFill>
                  <a:srgbClr val="2F3342"/>
                </a:solidFill>
                <a:latin typeface="+mn-lt"/>
                <a:ea typeface="+mn-ea"/>
                <a:cs typeface="+mn-cs"/>
                <a:sym typeface="Bebas"/>
              </a:rPr>
              <a:t>4</a:t>
            </a:r>
            <a:r>
              <a:rPr lang="en-US" altLang="zh-TW" sz="2400" b="1" i="0" u="none" strike="noStrike" kern="1200" spc="600" baseline="30000" dirty="0">
                <a:solidFill>
                  <a:srgbClr val="2F3342"/>
                </a:solidFill>
                <a:latin typeface="+mn-lt"/>
                <a:ea typeface="+mn-ea"/>
                <a:cs typeface="+mn-cs"/>
                <a:sym typeface="Bebas"/>
              </a:rPr>
              <a:t>TH</a:t>
            </a:r>
            <a:r>
              <a:rPr lang="en-US" altLang="zh-TW" noProof="0" dirty="0">
                <a:latin typeface="Microsoft JhengHei UI" panose="020B0604030504040204" pitchFamily="34" charset="-120"/>
                <a:ea typeface="Microsoft JhengHei UI" panose="020B0604030504040204" pitchFamily="34" charset="-120"/>
              </a:rPr>
              <a:t> </a:t>
            </a:r>
            <a:r>
              <a:rPr lang="en-US" altLang="zh-TW" sz="2400" b="1" i="0" u="none" strike="noStrike" kern="1200" spc="600" baseline="0" dirty="0">
                <a:solidFill>
                  <a:schemeClr val="accent1"/>
                </a:solidFill>
                <a:latin typeface="+mn-lt"/>
                <a:ea typeface="+mn-ea"/>
                <a:cs typeface="+mn-cs"/>
                <a:sym typeface="Bebas"/>
              </a:rPr>
              <a:t>COFFE</a:t>
            </a:r>
            <a:endParaRPr lang="zh-TW" altLang="en-US" sz="2400" b="1" i="0" spc="600" baseline="0" noProof="0" dirty="0">
              <a:solidFill>
                <a:schemeClr val="accent1"/>
              </a:solidFill>
              <a:latin typeface="Microsoft JhengHei UI" panose="020B0604030504040204" pitchFamily="34" charset="-120"/>
              <a:ea typeface="Microsoft JhengHei UI" panose="020B0604030504040204" pitchFamily="34" charset="-120"/>
              <a:cs typeface="Gill Sans" panose="020B0502020104020203" pitchFamily="34" charset="-79"/>
            </a:endParaRPr>
          </a:p>
        </p:txBody>
      </p:sp>
      <p:sp>
        <p:nvSpPr>
          <p:cNvPr id="19" name="投影片編號版面配置區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8D877B3-D348-4611-9BDB-C5374591D951}" type="slidenum">
              <a:rPr lang="en-US" altLang="zh-TW" sz="1000" noProof="0" smtClean="0">
                <a:latin typeface="Microsoft JhengHei UI" panose="020B0604030504040204" pitchFamily="34" charset="-120"/>
                <a:ea typeface="Microsoft JhengHei UI" panose="020B0604030504040204" pitchFamily="34" charset="-120"/>
              </a:rPr>
              <a:pPr/>
              <a:t>‹#›</a:t>
            </a:fld>
            <a:endParaRPr lang="zh-TW" altLang="en-US" sz="1000" noProof="0" dirty="0">
              <a:latin typeface="Microsoft JhengHei UI" panose="020B0604030504040204" pitchFamily="34" charset="-120"/>
              <a:ea typeface="Microsoft JhengHei UI" panose="020B0604030504040204" pitchFamily="34" charset="-120"/>
            </a:endParaRPr>
          </a:p>
        </p:txBody>
      </p:sp>
      <p:cxnSp>
        <p:nvCxnSpPr>
          <p:cNvPr id="20" name="直線接點​​(S)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66" r:id="rId1"/>
    <p:sldLayoutId id="2147483650" r:id="rId2"/>
    <p:sldLayoutId id="2147483660" r:id="rId3"/>
    <p:sldLayoutId id="2147483663" r:id="rId4"/>
    <p:sldLayoutId id="2147483661" r:id="rId5"/>
    <p:sldLayoutId id="2147483662" r:id="rId6"/>
    <p:sldLayoutId id="2147483665" r:id="rId7"/>
    <p:sldLayoutId id="2147483677" r:id="rId8"/>
    <p:sldLayoutId id="2147483673" r:id="rId9"/>
    <p:sldLayoutId id="2147483674" r:id="rId10"/>
    <p:sldLayoutId id="2147483680" r:id="rId11"/>
    <p:sldLayoutId id="2147483678" r:id="rId12"/>
    <p:sldLayoutId id="2147483679" r:id="rId13"/>
  </p:sldLayoutIdLst>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folders/1sy1j_i0Tv63ynViR5AtVepX_amdHYNp6?usp=shari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iHNGZBjkjRo"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youtube.com/watch?v=bVzmSpXBDB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a:extLst>
              <a:ext uri="{FF2B5EF4-FFF2-40B4-BE49-F238E27FC236}">
                <a16:creationId xmlns:a16="http://schemas.microsoft.com/office/drawing/2014/main" id="{C9906A92-D9AE-4CEF-AB8C-22919108DC45}"/>
              </a:ext>
            </a:extLst>
          </p:cNvPr>
          <p:cNvSpPr txBox="1">
            <a:spLocks/>
          </p:cNvSpPr>
          <p:nvPr/>
        </p:nvSpPr>
        <p:spPr>
          <a:xfrm>
            <a:off x="1751012" y="1300785"/>
            <a:ext cx="8689976" cy="2509213"/>
          </a:xfrm>
          <a:prstGeom prst="rect">
            <a:avLst/>
          </a:prstGeom>
          <a:effectLst/>
        </p:spPr>
        <p:txBody>
          <a:bodyPr vert="horz" lIns="91440" tIns="0" rIns="91440" bIns="91440" rtlCol="0" anchor="ctr" anchorCtr="0">
            <a:normAutofit fontScale="55000" lnSpcReduction="20000"/>
          </a:bodyPr>
          <a:lstStyle>
            <a:lvl1pPr algn="ctr" defTabSz="914400" rtl="0" eaLnBrk="1" latinLnBrk="0" hangingPunct="1">
              <a:lnSpc>
                <a:spcPct val="150000"/>
              </a:lnSpc>
              <a:spcBef>
                <a:spcPct val="0"/>
              </a:spcBef>
              <a:buNone/>
              <a:defRPr sz="11499" kern="3000" spc="2000" baseline="0">
                <a:solidFill>
                  <a:schemeClr val="tx1"/>
                </a:solidFill>
                <a:latin typeface="Microsoft JhengHei UI" panose="020B0604030504040204" pitchFamily="34" charset="-120"/>
                <a:ea typeface="Microsoft JhengHei UI" panose="020B0604030504040204" pitchFamily="34" charset="-120"/>
                <a:cs typeface="+mj-cs"/>
              </a:defRPr>
            </a:lvl1pPr>
          </a:lstStyle>
          <a:p>
            <a:r>
              <a:rPr lang="zh-TW" altLang="en-US" b="1" dirty="0">
                <a:solidFill>
                  <a:srgbClr val="2B4D89"/>
                </a:solidFill>
                <a:latin typeface="微軟正黑體" panose="020B0604030504040204" pitchFamily="34" charset="-120"/>
                <a:ea typeface="微軟正黑體" panose="020B0604030504040204" pitchFamily="34" charset="-120"/>
              </a:rPr>
              <a:t>多媒體第三十二組</a:t>
            </a:r>
            <a:endParaRPr lang="en-US" altLang="zh-TW" b="1" dirty="0">
              <a:solidFill>
                <a:srgbClr val="2B4D89"/>
              </a:solidFill>
              <a:latin typeface="微軟正黑體" panose="020B0604030504040204" pitchFamily="34" charset="-120"/>
              <a:ea typeface="微軟正黑體" panose="020B0604030504040204" pitchFamily="34" charset="-120"/>
            </a:endParaRPr>
          </a:p>
          <a:p>
            <a:r>
              <a:rPr lang="en-US" altLang="zh-TW" b="1" dirty="0">
                <a:solidFill>
                  <a:srgbClr val="2B4D89"/>
                </a:solidFill>
                <a:latin typeface="微軟正黑體" panose="020B0604030504040204" pitchFamily="34" charset="-120"/>
                <a:ea typeface="微軟正黑體" panose="020B0604030504040204" pitchFamily="34" charset="-120"/>
              </a:rPr>
              <a:t>Project7</a:t>
            </a:r>
          </a:p>
        </p:txBody>
      </p:sp>
      <p:sp>
        <p:nvSpPr>
          <p:cNvPr id="9" name="副標題 2">
            <a:extLst>
              <a:ext uri="{FF2B5EF4-FFF2-40B4-BE49-F238E27FC236}">
                <a16:creationId xmlns:a16="http://schemas.microsoft.com/office/drawing/2014/main" id="{871982CE-6C94-494E-9598-F1CC85E0E93F}"/>
              </a:ext>
            </a:extLst>
          </p:cNvPr>
          <p:cNvSpPr>
            <a:spLocks noGrp="1"/>
          </p:cNvSpPr>
          <p:nvPr>
            <p:ph type="subTitle" idx="1"/>
          </p:nvPr>
        </p:nvSpPr>
        <p:spPr>
          <a:xfrm>
            <a:off x="1751012" y="3990109"/>
            <a:ext cx="8689976" cy="1371599"/>
          </a:xfrm>
        </p:spPr>
        <p:txBody>
          <a:bodyPr>
            <a:normAutofit fontScale="85000" lnSpcReduction="20000"/>
          </a:bodyPr>
          <a:lstStyle/>
          <a:p>
            <a:r>
              <a:rPr lang="en-US" altLang="zh-TW" b="1" dirty="0">
                <a:solidFill>
                  <a:srgbClr val="65463E"/>
                </a:solidFill>
                <a:latin typeface="微軟正黑體" panose="020B0604030504040204" pitchFamily="34" charset="-120"/>
                <a:ea typeface="微軟正黑體" panose="020B0604030504040204" pitchFamily="34" charset="-120"/>
              </a:rPr>
              <a:t>107370134</a:t>
            </a:r>
            <a:r>
              <a:rPr lang="zh-TW" altLang="en-US" b="1" dirty="0">
                <a:solidFill>
                  <a:srgbClr val="65463E"/>
                </a:solidFill>
                <a:latin typeface="微軟正黑體" panose="020B0604030504040204" pitchFamily="34" charset="-120"/>
                <a:ea typeface="微軟正黑體" panose="020B0604030504040204" pitchFamily="34" charset="-120"/>
              </a:rPr>
              <a:t> 林紀緯</a:t>
            </a:r>
            <a:endParaRPr lang="en-US" altLang="zh-TW" b="1" dirty="0">
              <a:solidFill>
                <a:srgbClr val="65463E"/>
              </a:solidFill>
              <a:latin typeface="微軟正黑體" panose="020B0604030504040204" pitchFamily="34" charset="-120"/>
              <a:ea typeface="微軟正黑體" panose="020B0604030504040204" pitchFamily="34" charset="-120"/>
            </a:endParaRPr>
          </a:p>
          <a:p>
            <a:r>
              <a:rPr lang="en-US" altLang="zh-TW" b="1" dirty="0">
                <a:solidFill>
                  <a:srgbClr val="65463E"/>
                </a:solidFill>
                <a:latin typeface="微軟正黑體" panose="020B0604030504040204" pitchFamily="34" charset="-120"/>
                <a:ea typeface="微軟正黑體" panose="020B0604030504040204" pitchFamily="34" charset="-120"/>
              </a:rPr>
              <a:t>108AB0008</a:t>
            </a:r>
            <a:r>
              <a:rPr lang="zh-TW" altLang="en-US" b="1" dirty="0">
                <a:solidFill>
                  <a:srgbClr val="65463E"/>
                </a:solidFill>
                <a:latin typeface="微軟正黑體" panose="020B0604030504040204" pitchFamily="34" charset="-120"/>
                <a:ea typeface="微軟正黑體" panose="020B0604030504040204" pitchFamily="34" charset="-120"/>
              </a:rPr>
              <a:t> 江大衞</a:t>
            </a:r>
            <a:endParaRPr lang="en-US" altLang="zh-TW" b="1" dirty="0">
              <a:solidFill>
                <a:srgbClr val="65463E"/>
              </a:solidFill>
              <a:latin typeface="微軟正黑體" panose="020B0604030504040204" pitchFamily="34" charset="-120"/>
              <a:ea typeface="微軟正黑體" panose="020B0604030504040204" pitchFamily="34" charset="-120"/>
            </a:endParaRPr>
          </a:p>
          <a:p>
            <a:r>
              <a:rPr lang="en-US" altLang="zh-TW" b="1" dirty="0">
                <a:solidFill>
                  <a:srgbClr val="65463E"/>
                </a:solidFill>
                <a:latin typeface="微軟正黑體" panose="020B0604030504040204" pitchFamily="34" charset="-120"/>
                <a:ea typeface="微軟正黑體" panose="020B0604030504040204" pitchFamily="34" charset="-120"/>
              </a:rPr>
              <a:t>108820016</a:t>
            </a:r>
            <a:r>
              <a:rPr lang="zh-TW" altLang="en-US" b="1" dirty="0">
                <a:solidFill>
                  <a:srgbClr val="65463E"/>
                </a:solidFill>
                <a:latin typeface="微軟正黑體" panose="020B0604030504040204" pitchFamily="34" charset="-120"/>
                <a:ea typeface="微軟正黑體" panose="020B0604030504040204" pitchFamily="34" charset="-120"/>
              </a:rPr>
              <a:t> 郭梓琳</a:t>
            </a:r>
          </a:p>
          <a:p>
            <a:endParaRPr lang="en-US" altLang="zh-TW" dirty="0"/>
          </a:p>
          <a:p>
            <a:endParaRPr lang="en-US" altLang="zh-TW" dirty="0"/>
          </a:p>
          <a:p>
            <a:endParaRPr lang="zh-TW" altLang="en-US" dirty="0"/>
          </a:p>
        </p:txBody>
      </p:sp>
      <p:sp>
        <p:nvSpPr>
          <p:cNvPr id="7" name="矩形 6">
            <a:extLst>
              <a:ext uri="{FF2B5EF4-FFF2-40B4-BE49-F238E27FC236}">
                <a16:creationId xmlns:a16="http://schemas.microsoft.com/office/drawing/2014/main" id="{70D783EC-F867-4644-8B57-58B67834FD97}"/>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7664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手繪多邊形 27">
            <a:extLst>
              <a:ext uri="{FF2B5EF4-FFF2-40B4-BE49-F238E27FC236}">
                <a16:creationId xmlns:a16="http://schemas.microsoft.com/office/drawing/2014/main" id="{944C982A-D694-43A6-9330-50F554BC24A2}"/>
              </a:ext>
              <a:ext uri="{C183D7F6-B498-43B3-948B-1728B52AA6E4}">
                <adec:decorative xmlns:adec="http://schemas.microsoft.com/office/drawing/2017/decorative" xmlns="" val="1"/>
              </a:ext>
            </a:extLst>
          </p:cNvPr>
          <p:cNvSpPr/>
          <p:nvPr/>
        </p:nvSpPr>
        <p:spPr>
          <a:xfrm rot="10800000" flipH="1">
            <a:off x="1104900" y="529"/>
            <a:ext cx="4686301" cy="3733270"/>
          </a:xfrm>
          <a:custGeom>
            <a:avLst/>
            <a:gdLst>
              <a:gd name="connsiteX0" fmla="*/ 683 w 2374769"/>
              <a:gd name="connsiteY0" fmla="*/ 0 h 2362237"/>
              <a:gd name="connsiteX1" fmla="*/ 242807 w 2374769"/>
              <a:gd name="connsiteY1" fmla="*/ 12161 h 2362237"/>
              <a:gd name="connsiteX2" fmla="*/ 2374769 w 2374769"/>
              <a:gd name="connsiteY2" fmla="*/ 2362237 h 2362237"/>
              <a:gd name="connsiteX3" fmla="*/ 1543208 w 2374769"/>
              <a:gd name="connsiteY3" fmla="*/ 2362237 h 2362237"/>
              <a:gd name="connsiteX4" fmla="*/ 0 w 2374769"/>
              <a:gd name="connsiteY4" fmla="*/ 827150 h 2362237"/>
              <a:gd name="connsiteX5" fmla="*/ 0 w 2374769"/>
              <a:gd name="connsiteY5" fmla="*/ 34 h 23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4769" h="2362237">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dirty="0">
              <a:latin typeface="Microsoft JhengHei UI" panose="020B0604030504040204" pitchFamily="34" charset="-120"/>
              <a:ea typeface="Microsoft JhengHei UI" panose="020B0604030504040204" pitchFamily="34" charset="-120"/>
            </a:endParaRPr>
          </a:p>
        </p:txBody>
      </p:sp>
      <p:sp>
        <p:nvSpPr>
          <p:cNvPr id="11" name="圖片版面配置區 10">
            <a:extLst>
              <a:ext uri="{FF2B5EF4-FFF2-40B4-BE49-F238E27FC236}">
                <a16:creationId xmlns:a16="http://schemas.microsoft.com/office/drawing/2014/main" id="{CC149330-AAEA-439E-B8E2-3819385C80CC}"/>
              </a:ext>
            </a:extLst>
          </p:cNvPr>
          <p:cNvSpPr>
            <a:spLocks noGrp="1"/>
          </p:cNvSpPr>
          <p:nvPr>
            <p:ph type="pic" sz="quarter" idx="13"/>
          </p:nvPr>
        </p:nvSpPr>
        <p:spPr/>
      </p:sp>
      <p:sp>
        <p:nvSpPr>
          <p:cNvPr id="15" name="矩形 14">
            <a:extLst>
              <a:ext uri="{FF2B5EF4-FFF2-40B4-BE49-F238E27FC236}">
                <a16:creationId xmlns:a16="http://schemas.microsoft.com/office/drawing/2014/main" id="{D95CC860-5099-4D32-B3C0-B3FDA284C56F}"/>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E6CD29D1-CFBA-435E-9906-9ABC6007A2F3}"/>
              </a:ext>
            </a:extLst>
          </p:cNvPr>
          <p:cNvPicPr>
            <a:picLocks noChangeAspect="1"/>
          </p:cNvPicPr>
          <p:nvPr/>
        </p:nvPicPr>
        <p:blipFill>
          <a:blip r:embed="rId3"/>
          <a:stretch>
            <a:fillRect/>
          </a:stretch>
        </p:blipFill>
        <p:spPr>
          <a:xfrm>
            <a:off x="686476" y="343285"/>
            <a:ext cx="10819048" cy="6171429"/>
          </a:xfrm>
          <a:prstGeom prst="rect">
            <a:avLst/>
          </a:prstGeom>
        </p:spPr>
      </p:pic>
    </p:spTree>
    <p:extLst>
      <p:ext uri="{BB962C8B-B14F-4D97-AF65-F5344CB8AC3E}">
        <p14:creationId xmlns:p14="http://schemas.microsoft.com/office/powerpoint/2010/main" val="381251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88C540E-B055-41AF-802A-89D12CDA86E1}"/>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標題 1">
            <a:extLst>
              <a:ext uri="{FF2B5EF4-FFF2-40B4-BE49-F238E27FC236}">
                <a16:creationId xmlns:a16="http://schemas.microsoft.com/office/drawing/2014/main" id="{CE1A8F6C-217E-49F9-A7EB-2CCE16142CD8}"/>
              </a:ext>
            </a:extLst>
          </p:cNvPr>
          <p:cNvSpPr>
            <a:spLocks noGrp="1"/>
          </p:cNvSpPr>
          <p:nvPr>
            <p:ph type="title"/>
          </p:nvPr>
        </p:nvSpPr>
        <p:spPr>
          <a:xfrm>
            <a:off x="913775" y="618517"/>
            <a:ext cx="10364451" cy="1596177"/>
          </a:xfrm>
        </p:spPr>
        <p:txBody>
          <a:bodyPr/>
          <a:lstStyle/>
          <a:p>
            <a:pPr algn="ctr"/>
            <a:r>
              <a:rPr lang="zh-TW" altLang="en-US" b="1" dirty="0">
                <a:solidFill>
                  <a:srgbClr val="65463E"/>
                </a:solidFill>
                <a:latin typeface="微軟正黑體" panose="020B0604030504040204" pitchFamily="34" charset="-120"/>
                <a:ea typeface="微軟正黑體" panose="020B0604030504040204" pitchFamily="34" charset="-120"/>
              </a:rPr>
              <a:t> </a:t>
            </a:r>
            <a:r>
              <a:rPr lang="en-US" altLang="zh-TW" b="1" dirty="0">
                <a:solidFill>
                  <a:srgbClr val="65463E"/>
                </a:solidFill>
                <a:latin typeface="微軟正黑體" panose="020B0604030504040204" pitchFamily="34" charset="-120"/>
                <a:ea typeface="微軟正黑體" panose="020B0604030504040204" pitchFamily="34" charset="-120"/>
              </a:rPr>
              <a:t>Yolo </a:t>
            </a:r>
            <a:r>
              <a:rPr lang="zh-TW" altLang="en-US" b="1" dirty="0">
                <a:solidFill>
                  <a:srgbClr val="65463E"/>
                </a:solidFill>
                <a:latin typeface="微軟正黑體" panose="020B0604030504040204" pitchFamily="34" charset="-120"/>
                <a:ea typeface="微軟正黑體" panose="020B0604030504040204" pitchFamily="34" charset="-120"/>
              </a:rPr>
              <a:t>簡介與優點</a:t>
            </a:r>
            <a:endParaRPr lang="zh-TW" altLang="en-US" dirty="0"/>
          </a:p>
        </p:txBody>
      </p:sp>
      <p:sp>
        <p:nvSpPr>
          <p:cNvPr id="13" name="內容版面配置區 2">
            <a:extLst>
              <a:ext uri="{FF2B5EF4-FFF2-40B4-BE49-F238E27FC236}">
                <a16:creationId xmlns:a16="http://schemas.microsoft.com/office/drawing/2014/main" id="{C64F86A4-1AF9-4BCF-9121-DB5A1E1932D6}"/>
              </a:ext>
            </a:extLst>
          </p:cNvPr>
          <p:cNvSpPr txBox="1">
            <a:spLocks/>
          </p:cNvSpPr>
          <p:nvPr/>
        </p:nvSpPr>
        <p:spPr>
          <a:xfrm>
            <a:off x="913774" y="2367092"/>
            <a:ext cx="10363826" cy="368128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spc="600">
                <a:solidFill>
                  <a:schemeClr val="tx1">
                    <a:tint val="75000"/>
                  </a:schemeClr>
                </a:solidFill>
                <a:latin typeface="Microsoft JhengHei UI" panose="020B0604030504040204" pitchFamily="34" charset="-120"/>
                <a:ea typeface="Microsoft JhengHei UI" panose="020B0604030504040204" pitchFamily="34" charset="-12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TW" sz="2400" b="1" dirty="0">
                <a:latin typeface="微軟正黑體" panose="020B0604030504040204" pitchFamily="34" charset="-120"/>
                <a:ea typeface="微軟正黑體" panose="020B0604030504040204" pitchFamily="34" charset="-120"/>
              </a:rPr>
              <a:t>Yolo(</a:t>
            </a:r>
            <a:r>
              <a:rPr lang="en-US" altLang="zh-TW" sz="2400" b="0" i="0" dirty="0">
                <a:solidFill>
                  <a:srgbClr val="666666"/>
                </a:solidFill>
                <a:effectLst/>
                <a:latin typeface="微軟正黑體" panose="020B0604030504040204" pitchFamily="34" charset="-120"/>
                <a:ea typeface="微軟正黑體" panose="020B0604030504040204" pitchFamily="34" charset="-120"/>
              </a:rPr>
              <a:t>You Only Look Once</a:t>
            </a:r>
            <a:r>
              <a:rPr lang="en-US" altLang="zh-TW" sz="2400" b="1" dirty="0">
                <a:latin typeface="微軟正黑體" panose="020B0604030504040204" pitchFamily="34" charset="-120"/>
                <a:ea typeface="微軟正黑體" panose="020B0604030504040204" pitchFamily="34" charset="-120"/>
              </a:rPr>
              <a:t>) </a:t>
            </a:r>
          </a:p>
          <a:p>
            <a:r>
              <a:rPr lang="en-US" altLang="zh-TW" sz="2400" b="0" i="0" dirty="0">
                <a:solidFill>
                  <a:srgbClr val="666666"/>
                </a:solidFill>
                <a:effectLst/>
                <a:latin typeface="微軟正黑體" panose="020B0604030504040204" pitchFamily="34" charset="-120"/>
                <a:ea typeface="微軟正黑體" panose="020B0604030504040204" pitchFamily="34" charset="-120"/>
              </a:rPr>
              <a:t>YOLO</a:t>
            </a:r>
            <a:r>
              <a:rPr lang="zh-TW" altLang="en-US" sz="2400" b="0" i="0" dirty="0">
                <a:solidFill>
                  <a:srgbClr val="666666"/>
                </a:solidFill>
                <a:effectLst/>
                <a:latin typeface="微軟正黑體" panose="020B0604030504040204" pitchFamily="34" charset="-120"/>
                <a:ea typeface="微軟正黑體" panose="020B0604030504040204" pitchFamily="34" charset="-120"/>
              </a:rPr>
              <a:t>是一個可以</a:t>
            </a:r>
            <a:r>
              <a:rPr lang="zh-TW" altLang="en-US" sz="2400" b="0" i="0" dirty="0">
                <a:solidFill>
                  <a:srgbClr val="FF0000"/>
                </a:solidFill>
                <a:effectLst/>
                <a:latin typeface="微軟正黑體" panose="020B0604030504040204" pitchFamily="34" charset="-120"/>
                <a:ea typeface="微軟正黑體" panose="020B0604030504040204" pitchFamily="34" charset="-120"/>
              </a:rPr>
              <a:t>一次性預測多個</a:t>
            </a:r>
            <a:r>
              <a:rPr lang="en-US" altLang="zh-TW" sz="2400" b="0" i="0" dirty="0">
                <a:solidFill>
                  <a:srgbClr val="FF0000"/>
                </a:solidFill>
                <a:effectLst/>
                <a:latin typeface="微軟正黑體" panose="020B0604030504040204" pitchFamily="34" charset="-120"/>
                <a:ea typeface="微軟正黑體" panose="020B0604030504040204" pitchFamily="34" charset="-120"/>
              </a:rPr>
              <a:t>Box</a:t>
            </a:r>
            <a:r>
              <a:rPr lang="zh-TW" altLang="en-US" sz="2400" b="0" i="0" dirty="0">
                <a:solidFill>
                  <a:srgbClr val="FF0000"/>
                </a:solidFill>
                <a:effectLst/>
                <a:latin typeface="微軟正黑體" panose="020B0604030504040204" pitchFamily="34" charset="-120"/>
                <a:ea typeface="微軟正黑體" panose="020B0604030504040204" pitchFamily="34" charset="-120"/>
              </a:rPr>
              <a:t>位置和類別</a:t>
            </a:r>
            <a:r>
              <a:rPr lang="zh-TW" altLang="en-US" sz="2400" b="0" i="0" dirty="0">
                <a:solidFill>
                  <a:srgbClr val="666666"/>
                </a:solidFill>
                <a:effectLst/>
                <a:latin typeface="微軟正黑體" panose="020B0604030504040204" pitchFamily="34" charset="-120"/>
                <a:ea typeface="微軟正黑體" panose="020B0604030504040204" pitchFamily="34" charset="-120"/>
              </a:rPr>
              <a:t>的卷積神經網路，能夠實現端到端的目標檢測和識別，其最大的優勢就是速度快。事實上，</a:t>
            </a:r>
            <a:r>
              <a:rPr lang="zh-TW" altLang="en-US" sz="2400" b="0" i="0" dirty="0">
                <a:solidFill>
                  <a:srgbClr val="FF0000"/>
                </a:solidFill>
                <a:effectLst/>
                <a:latin typeface="微軟正黑體" panose="020B0604030504040204" pitchFamily="34" charset="-120"/>
                <a:ea typeface="微軟正黑體" panose="020B0604030504040204" pitchFamily="34" charset="-120"/>
              </a:rPr>
              <a:t>目標檢測的本質就是迴歸</a:t>
            </a:r>
            <a:r>
              <a:rPr lang="zh-TW" altLang="en-US" sz="2400" b="0" i="0" dirty="0">
                <a:solidFill>
                  <a:srgbClr val="666666"/>
                </a:solidFill>
                <a:effectLst/>
                <a:latin typeface="微軟正黑體" panose="020B0604030504040204" pitchFamily="34" charset="-120"/>
                <a:ea typeface="微軟正黑體" panose="020B0604030504040204" pitchFamily="34" charset="-120"/>
              </a:rPr>
              <a:t>，因此一個實現迴歸功能的</a:t>
            </a:r>
            <a:r>
              <a:rPr lang="en-US" altLang="zh-TW" sz="2400" b="0" i="0" dirty="0">
                <a:solidFill>
                  <a:srgbClr val="666666"/>
                </a:solidFill>
                <a:effectLst/>
                <a:latin typeface="微軟正黑體" panose="020B0604030504040204" pitchFamily="34" charset="-120"/>
                <a:ea typeface="微軟正黑體" panose="020B0604030504040204" pitchFamily="34" charset="-120"/>
              </a:rPr>
              <a:t>CNN</a:t>
            </a:r>
            <a:r>
              <a:rPr lang="zh-TW" altLang="en-US" sz="2400" b="0" i="0" dirty="0">
                <a:solidFill>
                  <a:srgbClr val="666666"/>
                </a:solidFill>
                <a:effectLst/>
                <a:latin typeface="微軟正黑體" panose="020B0604030504040204" pitchFamily="34" charset="-120"/>
                <a:ea typeface="微軟正黑體" panose="020B0604030504040204" pitchFamily="34" charset="-120"/>
              </a:rPr>
              <a:t>並不需要複雜的設計過程。</a:t>
            </a:r>
            <a:r>
              <a:rPr lang="en-US" altLang="zh-TW" sz="2400" b="0" i="0" dirty="0">
                <a:solidFill>
                  <a:srgbClr val="666666"/>
                </a:solidFill>
                <a:effectLst/>
                <a:latin typeface="微軟正黑體" panose="020B0604030504040204" pitchFamily="34" charset="-120"/>
                <a:ea typeface="微軟正黑體" panose="020B0604030504040204" pitchFamily="34" charset="-120"/>
              </a:rPr>
              <a:t>YOLO</a:t>
            </a:r>
            <a:r>
              <a:rPr lang="zh-TW" altLang="en-US" sz="2400" b="0" i="0" dirty="0">
                <a:solidFill>
                  <a:srgbClr val="666666"/>
                </a:solidFill>
                <a:effectLst/>
                <a:latin typeface="微軟正黑體" panose="020B0604030504040204" pitchFamily="34" charset="-120"/>
                <a:ea typeface="微軟正黑體" panose="020B0604030504040204" pitchFamily="34" charset="-120"/>
              </a:rPr>
              <a:t>沒有選擇滑動視窗（</a:t>
            </a:r>
            <a:r>
              <a:rPr lang="en-US" altLang="zh-TW" sz="2400" b="0" i="0" dirty="0">
                <a:solidFill>
                  <a:srgbClr val="666666"/>
                </a:solidFill>
                <a:effectLst/>
                <a:latin typeface="微軟正黑體" panose="020B0604030504040204" pitchFamily="34" charset="-120"/>
                <a:ea typeface="微軟正黑體" panose="020B0604030504040204" pitchFamily="34" charset="-120"/>
              </a:rPr>
              <a:t>sliding window</a:t>
            </a:r>
            <a:r>
              <a:rPr lang="zh-TW" altLang="en-US" sz="2400" b="0" i="0" dirty="0">
                <a:solidFill>
                  <a:srgbClr val="666666"/>
                </a:solidFill>
                <a:effectLst/>
                <a:latin typeface="微軟正黑體" panose="020B0604030504040204" pitchFamily="34" charset="-120"/>
                <a:ea typeface="微軟正黑體" panose="020B0604030504040204" pitchFamily="34" charset="-120"/>
              </a:rPr>
              <a:t>）或提取</a:t>
            </a:r>
            <a:r>
              <a:rPr lang="en-US" altLang="zh-TW" sz="2400" b="0" i="0" dirty="0">
                <a:solidFill>
                  <a:srgbClr val="666666"/>
                </a:solidFill>
                <a:effectLst/>
                <a:latin typeface="微軟正黑體" panose="020B0604030504040204" pitchFamily="34" charset="-120"/>
                <a:ea typeface="微軟正黑體" panose="020B0604030504040204" pitchFamily="34" charset="-120"/>
              </a:rPr>
              <a:t>proposal</a:t>
            </a:r>
            <a:r>
              <a:rPr lang="zh-TW" altLang="en-US" sz="2400" b="0" i="0" dirty="0">
                <a:solidFill>
                  <a:srgbClr val="666666"/>
                </a:solidFill>
                <a:effectLst/>
                <a:latin typeface="微軟正黑體" panose="020B0604030504040204" pitchFamily="34" charset="-120"/>
                <a:ea typeface="微軟正黑體" panose="020B0604030504040204" pitchFamily="34" charset="-120"/>
              </a:rPr>
              <a:t>的方式訓練網路，而是</a:t>
            </a:r>
            <a:r>
              <a:rPr lang="zh-TW" altLang="en-US" sz="2400" b="0" i="0" dirty="0">
                <a:solidFill>
                  <a:srgbClr val="FF0000"/>
                </a:solidFill>
                <a:effectLst/>
                <a:latin typeface="微軟正黑體" panose="020B0604030504040204" pitchFamily="34" charset="-120"/>
                <a:ea typeface="微軟正黑體" panose="020B0604030504040204" pitchFamily="34" charset="-120"/>
              </a:rPr>
              <a:t>直接選用整圖訓練模型</a:t>
            </a:r>
            <a:r>
              <a:rPr lang="zh-TW" altLang="en-US" sz="2400" b="0" i="0" dirty="0">
                <a:solidFill>
                  <a:srgbClr val="666666"/>
                </a:solidFill>
                <a:effectLst/>
                <a:latin typeface="微軟正黑體" panose="020B0604030504040204" pitchFamily="34" charset="-120"/>
                <a:ea typeface="微軟正黑體" panose="020B0604030504040204" pitchFamily="34" charset="-120"/>
              </a:rPr>
              <a:t>。這樣做的好處在於可以更好的區分目標和背景區域。</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406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橢圓​​ 7">
            <a:extLst>
              <a:ext uri="{C183D7F6-B498-43B3-948B-1728B52AA6E4}">
                <adec:decorative xmlns:adec="http://schemas.microsoft.com/office/drawing/2017/decorative" xmlns="" val="1"/>
              </a:ext>
            </a:extLst>
          </p:cNvPr>
          <p:cNvSpPr/>
          <p:nvPr/>
        </p:nvSpPr>
        <p:spPr>
          <a:xfrm>
            <a:off x="1329322" y="5717514"/>
            <a:ext cx="1012464" cy="1007136"/>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dirty="0">
              <a:latin typeface="Microsoft JhengHei UI" panose="020B0604030504040204" pitchFamily="34" charset="-120"/>
              <a:ea typeface="Microsoft JhengHei UI" panose="020B0604030504040204" pitchFamily="34" charset="-120"/>
            </a:endParaRPr>
          </a:p>
        </p:txBody>
      </p:sp>
      <p:sp>
        <p:nvSpPr>
          <p:cNvPr id="10" name="投影片編號 04">
            <a:extLst>
              <a:ext uri="{FF2B5EF4-FFF2-40B4-BE49-F238E27FC236}">
                <a16:creationId xmlns:a16="http://schemas.microsoft.com/office/drawing/2014/main" id="{979C3E78-CF44-41DC-A57F-A9DFA28E5F1F}"/>
              </a:ext>
            </a:extLst>
          </p:cNvPr>
          <p:cNvSpPr txBox="1">
            <a:spLocks/>
          </p:cNvSpPr>
          <p:nvPr/>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8D877B3-D348-4611-9BDB-C5374591D951}" type="slidenum">
              <a:rPr lang="en-US" altLang="zh-TW" sz="1000" smtClean="0">
                <a:solidFill>
                  <a:schemeClr val="bg1">
                    <a:alpha val="50000"/>
                  </a:schemeClr>
                </a:solidFill>
                <a:latin typeface="Microsoft JhengHei UI" panose="020B0604030504040204" pitchFamily="34" charset="-120"/>
                <a:ea typeface="Microsoft JhengHei UI" panose="020B0604030504040204" pitchFamily="34" charset="-120"/>
              </a:rPr>
              <a:pPr/>
              <a:t>4</a:t>
            </a:fld>
            <a:endParaRPr lang="zh-TW" altLang="en-US" sz="1000" dirty="0">
              <a:solidFill>
                <a:schemeClr val="bg1">
                  <a:alpha val="50000"/>
                </a:schemeClr>
              </a:solidFill>
              <a:latin typeface="Microsoft JhengHei UI" panose="020B0604030504040204" pitchFamily="34" charset="-120"/>
              <a:ea typeface="Microsoft JhengHei UI" panose="020B0604030504040204" pitchFamily="34" charset="-120"/>
            </a:endParaRPr>
          </a:p>
        </p:txBody>
      </p:sp>
      <p:sp>
        <p:nvSpPr>
          <p:cNvPr id="7" name="矩形 6">
            <a:extLst>
              <a:ext uri="{FF2B5EF4-FFF2-40B4-BE49-F238E27FC236}">
                <a16:creationId xmlns:a16="http://schemas.microsoft.com/office/drawing/2014/main" id="{38978E98-F07E-467C-A077-0C86F78BA4CE}"/>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標題 1">
            <a:extLst>
              <a:ext uri="{FF2B5EF4-FFF2-40B4-BE49-F238E27FC236}">
                <a16:creationId xmlns:a16="http://schemas.microsoft.com/office/drawing/2014/main" id="{6CC24D28-9B11-4A9C-A2D5-C0488AF76657}"/>
              </a:ext>
            </a:extLst>
          </p:cNvPr>
          <p:cNvSpPr>
            <a:spLocks noGrp="1"/>
          </p:cNvSpPr>
          <p:nvPr>
            <p:ph type="title"/>
          </p:nvPr>
        </p:nvSpPr>
        <p:spPr>
          <a:xfrm>
            <a:off x="913775" y="618517"/>
            <a:ext cx="10364451" cy="1596177"/>
          </a:xfrm>
        </p:spPr>
        <p:txBody>
          <a:bodyPr/>
          <a:lstStyle/>
          <a:p>
            <a:pPr algn="ctr"/>
            <a:r>
              <a:rPr lang="zh-TW" altLang="en-US" b="1" dirty="0">
                <a:solidFill>
                  <a:srgbClr val="65463E"/>
                </a:solidFill>
                <a:latin typeface="微軟正黑體" panose="020B0604030504040204" pitchFamily="34" charset="-120"/>
                <a:ea typeface="微軟正黑體" panose="020B0604030504040204" pitchFamily="34" charset="-120"/>
              </a:rPr>
              <a:t> </a:t>
            </a:r>
            <a:r>
              <a:rPr lang="zh-TW" altLang="en-US" b="1" dirty="0">
                <a:solidFill>
                  <a:srgbClr val="2B4D89"/>
                </a:solidFill>
                <a:latin typeface="微軟正黑體" panose="020B0604030504040204" pitchFamily="34" charset="-120"/>
                <a:ea typeface="微軟正黑體" panose="020B0604030504040204" pitchFamily="34" charset="-120"/>
              </a:rPr>
              <a:t>遇到的困難及解決</a:t>
            </a:r>
          </a:p>
        </p:txBody>
      </p:sp>
      <p:sp>
        <p:nvSpPr>
          <p:cNvPr id="15" name="內容版面配置區 2">
            <a:extLst>
              <a:ext uri="{FF2B5EF4-FFF2-40B4-BE49-F238E27FC236}">
                <a16:creationId xmlns:a16="http://schemas.microsoft.com/office/drawing/2014/main" id="{554DF36A-271C-4A07-BEB8-58FAD5203C70}"/>
              </a:ext>
            </a:extLst>
          </p:cNvPr>
          <p:cNvSpPr txBox="1">
            <a:spLocks/>
          </p:cNvSpPr>
          <p:nvPr/>
        </p:nvSpPr>
        <p:spPr>
          <a:xfrm>
            <a:off x="913774" y="2367092"/>
            <a:ext cx="10363826" cy="34241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400" b="1" dirty="0">
                <a:latin typeface="微軟正黑體" panose="020B0604030504040204" pitchFamily="34" charset="-120"/>
                <a:ea typeface="微軟正黑體" panose="020B0604030504040204" pitchFamily="34" charset="-120"/>
              </a:rPr>
              <a:t>Google </a:t>
            </a:r>
            <a:r>
              <a:rPr lang="en-US" altLang="zh-TW" sz="2400" b="1" dirty="0" err="1">
                <a:latin typeface="微軟正黑體" panose="020B0604030504040204" pitchFamily="34" charset="-120"/>
                <a:ea typeface="微軟正黑體" panose="020B0604030504040204" pitchFamily="34" charset="-120"/>
              </a:rPr>
              <a:t>colab</a:t>
            </a:r>
            <a:r>
              <a:rPr lang="zh-TW" altLang="en-US" sz="2400" b="1" dirty="0">
                <a:latin typeface="微軟正黑體" panose="020B0604030504040204" pitchFamily="34" charset="-120"/>
                <a:ea typeface="微軟正黑體" panose="020B0604030504040204" pitchFamily="34" charset="-120"/>
              </a:rPr>
              <a:t>難以使用在</a:t>
            </a:r>
            <a:r>
              <a:rPr lang="en-US" altLang="zh-TW" sz="2400" b="1" dirty="0">
                <a:latin typeface="微軟正黑體" panose="020B0604030504040204" pitchFamily="34" charset="-120"/>
                <a:ea typeface="微軟正黑體" panose="020B0604030504040204" pitchFamily="34" charset="-120"/>
              </a:rPr>
              <a:t>Yolo</a:t>
            </a:r>
            <a:r>
              <a:rPr lang="zh-TW" altLang="en-US" sz="2400" b="1" dirty="0">
                <a:latin typeface="微軟正黑體" panose="020B0604030504040204" pitchFamily="34" charset="-120"/>
                <a:ea typeface="微軟正黑體" panose="020B0604030504040204" pitchFamily="34" charset="-120"/>
              </a:rPr>
              <a:t>訓練上面</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err="1">
                <a:latin typeface="微軟正黑體" panose="020B0604030504040204" pitchFamily="34" charset="-120"/>
                <a:ea typeface="微軟正黑體" panose="020B0604030504040204" pitchFamily="34" charset="-120"/>
              </a:rPr>
              <a:t>LabelImg</a:t>
            </a:r>
            <a:r>
              <a:rPr lang="zh-TW" altLang="en-US" sz="2400" b="1" dirty="0">
                <a:latin typeface="微軟正黑體" panose="020B0604030504040204" pitchFamily="34" charset="-120"/>
                <a:ea typeface="微軟正黑體" panose="020B0604030504040204" pitchFamily="34" charset="-120"/>
              </a:rPr>
              <a:t>使用前的困難排除太多</a:t>
            </a:r>
          </a:p>
          <a:p>
            <a:r>
              <a:rPr lang="zh-TW" altLang="en-US" sz="2400" b="1" dirty="0">
                <a:latin typeface="微軟正黑體" panose="020B0604030504040204" pitchFamily="34" charset="-120"/>
                <a:ea typeface="微軟正黑體" panose="020B0604030504040204" pitchFamily="34" charset="-120"/>
              </a:rPr>
              <a:t>使用</a:t>
            </a:r>
            <a:r>
              <a:rPr lang="en-US" altLang="zh-TW" sz="2400" b="1" dirty="0" err="1">
                <a:latin typeface="微軟正黑體" panose="020B0604030504040204" pitchFamily="34" charset="-120"/>
                <a:ea typeface="微軟正黑體" panose="020B0604030504040204" pitchFamily="34" charset="-120"/>
              </a:rPr>
              <a:t>LabelImg</a:t>
            </a:r>
            <a:r>
              <a:rPr lang="zh-TW" altLang="en-US" sz="2400" b="1" dirty="0">
                <a:latin typeface="微軟正黑體" panose="020B0604030504040204" pitchFamily="34" charset="-120"/>
                <a:ea typeface="微軟正黑體" panose="020B0604030504040204" pitchFamily="34" charset="-120"/>
              </a:rPr>
              <a:t>需要手動標示特徵</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err="1">
                <a:latin typeface="微軟正黑體" panose="020B0604030504040204" pitchFamily="34" charset="-120"/>
                <a:ea typeface="微軟正黑體" panose="020B0604030504040204" pitchFamily="34" charset="-120"/>
              </a:rPr>
              <a:t>Obj.data</a:t>
            </a:r>
            <a:r>
              <a:rPr lang="zh-TW" altLang="en-US" sz="2400" b="1" dirty="0">
                <a:latin typeface="微軟正黑體" panose="020B0604030504040204" pitchFamily="34" charset="-120"/>
                <a:ea typeface="微軟正黑體" panose="020B0604030504040204" pitchFamily="34" charset="-120"/>
              </a:rPr>
              <a:t>需要使用絕對路徑，不能用相對路徑。</a:t>
            </a:r>
            <a:endParaRPr lang="en-US" altLang="zh-TW" sz="2400" b="1" dirty="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不知道</a:t>
            </a:r>
            <a:r>
              <a:rPr lang="en-US" altLang="zh-TW" sz="2400" b="1" dirty="0">
                <a:latin typeface="微軟正黑體" panose="020B0604030504040204" pitchFamily="34" charset="-120"/>
                <a:ea typeface="微軟正黑體" panose="020B0604030504040204" pitchFamily="34" charset="-120"/>
              </a:rPr>
              <a:t>valid.txt</a:t>
            </a:r>
            <a:r>
              <a:rPr lang="zh-TW" altLang="en-US" sz="2400" b="1" dirty="0">
                <a:latin typeface="微軟正黑體" panose="020B0604030504040204" pitchFamily="34" charset="-120"/>
                <a:ea typeface="微軟正黑體" panose="020B0604030504040204" pitchFamily="34" charset="-120"/>
              </a:rPr>
              <a:t>裡面該放什麼資料</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Yolov4.conv.137</a:t>
            </a:r>
            <a:r>
              <a:rPr lang="zh-TW" altLang="en-US" sz="2400" b="1" dirty="0">
                <a:latin typeface="微軟正黑體" panose="020B0604030504040204" pitchFamily="34" charset="-120"/>
                <a:ea typeface="微軟正黑體" panose="020B0604030504040204" pitchFamily="34" charset="-120"/>
              </a:rPr>
              <a:t>是預處理的權重檔，</a:t>
            </a:r>
            <a:r>
              <a:rPr lang="en-US" altLang="zh-TW" sz="2400" b="1" dirty="0">
                <a:latin typeface="微軟正黑體" panose="020B0604030504040204" pitchFamily="34" charset="-120"/>
                <a:ea typeface="微軟正黑體" panose="020B0604030504040204" pitchFamily="34" charset="-120"/>
              </a:rPr>
              <a:t>ppt</a:t>
            </a:r>
            <a:r>
              <a:rPr lang="zh-TW" altLang="en-US" sz="2400" b="1" dirty="0">
                <a:latin typeface="微軟正黑體" panose="020B0604030504040204" pitchFamily="34" charset="-120"/>
                <a:ea typeface="微軟正黑體" panose="020B0604030504040204" pitchFamily="34" charset="-120"/>
              </a:rPr>
              <a:t>裡面沒有告訴我們。</a:t>
            </a:r>
          </a:p>
        </p:txBody>
      </p:sp>
    </p:spTree>
    <p:extLst>
      <p:ext uri="{BB962C8B-B14F-4D97-AF65-F5344CB8AC3E}">
        <p14:creationId xmlns:p14="http://schemas.microsoft.com/office/powerpoint/2010/main" val="43410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F717BCB-E603-4A48-9411-20F812F7485F}"/>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標題 1">
            <a:extLst>
              <a:ext uri="{FF2B5EF4-FFF2-40B4-BE49-F238E27FC236}">
                <a16:creationId xmlns:a16="http://schemas.microsoft.com/office/drawing/2014/main" id="{5F8B2C29-DAAC-4160-94B1-6B24943DD31B}"/>
              </a:ext>
            </a:extLst>
          </p:cNvPr>
          <p:cNvSpPr>
            <a:spLocks noGrp="1"/>
          </p:cNvSpPr>
          <p:nvPr>
            <p:ph type="title"/>
          </p:nvPr>
        </p:nvSpPr>
        <p:spPr>
          <a:xfrm>
            <a:off x="913775" y="618517"/>
            <a:ext cx="10364451" cy="1596177"/>
          </a:xfrm>
        </p:spPr>
        <p:txBody>
          <a:bodyPr/>
          <a:lstStyle/>
          <a:p>
            <a:pPr algn="ctr"/>
            <a:r>
              <a:rPr lang="zh-TW" altLang="en-US" b="1" dirty="0">
                <a:solidFill>
                  <a:srgbClr val="65463E"/>
                </a:solidFill>
                <a:latin typeface="微軟正黑體" panose="020B0604030504040204" pitchFamily="34" charset="-120"/>
                <a:ea typeface="微軟正黑體" panose="020B0604030504040204" pitchFamily="34" charset="-120"/>
              </a:rPr>
              <a:t>資料集的選擇原因</a:t>
            </a:r>
            <a:endParaRPr lang="zh-TW" altLang="en-US" b="1" dirty="0">
              <a:solidFill>
                <a:srgbClr val="2B4D89"/>
              </a:solidFill>
              <a:latin typeface="微軟正黑體" panose="020B0604030504040204" pitchFamily="34" charset="-120"/>
              <a:ea typeface="微軟正黑體" panose="020B0604030504040204" pitchFamily="34" charset="-120"/>
            </a:endParaRPr>
          </a:p>
        </p:txBody>
      </p:sp>
      <p:sp>
        <p:nvSpPr>
          <p:cNvPr id="16" name="內容版面配置區 2">
            <a:extLst>
              <a:ext uri="{FF2B5EF4-FFF2-40B4-BE49-F238E27FC236}">
                <a16:creationId xmlns:a16="http://schemas.microsoft.com/office/drawing/2014/main" id="{AC1D50BD-6407-4E0D-8599-E537B716C322}"/>
              </a:ext>
            </a:extLst>
          </p:cNvPr>
          <p:cNvSpPr txBox="1">
            <a:spLocks/>
          </p:cNvSpPr>
          <p:nvPr/>
        </p:nvSpPr>
        <p:spPr>
          <a:xfrm>
            <a:off x="913775" y="2223655"/>
            <a:ext cx="10363826" cy="46654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b="1" dirty="0">
                <a:latin typeface="微軟正黑體" panose="020B0604030504040204" pitchFamily="34" charset="-120"/>
                <a:ea typeface="微軟正黑體" panose="020B0604030504040204" pitchFamily="34" charset="-120"/>
              </a:rPr>
              <a:t>我們選擇使用工人的資料集來做訓練及辨識，原因是因為工人的資料及內部有出現沒有工人帽的人及有工人帽的人。這種類型的資料可以用來確認我們辨識到的東西是否是正確的，而不是只是看到人就辨識為人。</a:t>
            </a:r>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選用的資料集為助教提供的影片中第</a:t>
            </a:r>
            <a:r>
              <a:rPr lang="en-US" altLang="zh-TW" sz="2400" b="1" dirty="0">
                <a:latin typeface="微軟正黑體" panose="020B0604030504040204" pitchFamily="34" charset="-120"/>
                <a:ea typeface="微軟正黑體" panose="020B0604030504040204" pitchFamily="34" charset="-120"/>
              </a:rPr>
              <a:t>1</a:t>
            </a:r>
            <a:r>
              <a:rPr lang="zh-TW" altLang="en-US" sz="2400" b="1" dirty="0">
                <a:latin typeface="微軟正黑體" panose="020B0604030504040204" pitchFamily="34" charset="-120"/>
                <a:ea typeface="微軟正黑體" panose="020B0604030504040204" pitchFamily="34" charset="-120"/>
              </a:rPr>
              <a:t>到</a:t>
            </a:r>
            <a:r>
              <a:rPr lang="en-US" altLang="zh-TW" sz="2400" b="1" dirty="0">
                <a:latin typeface="微軟正黑體" panose="020B0604030504040204" pitchFamily="34" charset="-120"/>
                <a:ea typeface="微軟正黑體" panose="020B0604030504040204" pitchFamily="34" charset="-120"/>
              </a:rPr>
              <a:t>3</a:t>
            </a:r>
            <a:r>
              <a:rPr lang="zh-TW" altLang="en-US" sz="2400" b="1" dirty="0">
                <a:latin typeface="微軟正黑體" panose="020B0604030504040204" pitchFamily="34" charset="-120"/>
                <a:ea typeface="微軟正黑體" panose="020B0604030504040204" pitchFamily="34" charset="-120"/>
              </a:rPr>
              <a:t>個影片</a:t>
            </a:r>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測試影片為助教提供的影片中第</a:t>
            </a:r>
            <a:r>
              <a:rPr lang="en-US" altLang="zh-TW" sz="2400" b="1" dirty="0">
                <a:latin typeface="微軟正黑體" panose="020B0604030504040204" pitchFamily="34" charset="-120"/>
                <a:ea typeface="微軟正黑體" panose="020B0604030504040204" pitchFamily="34" charset="-120"/>
              </a:rPr>
              <a:t>4</a:t>
            </a:r>
            <a:r>
              <a:rPr lang="zh-TW" altLang="en-US" sz="2400" b="1" dirty="0">
                <a:latin typeface="微軟正黑體" panose="020B0604030504040204" pitchFamily="34" charset="-120"/>
                <a:ea typeface="微軟正黑體" panose="020B0604030504040204" pitchFamily="34" charset="-120"/>
              </a:rPr>
              <a:t>個影片及網路上搜尋的新聞片段</a:t>
            </a:r>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資料集</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hlinkClick r:id="rId3"/>
              </a:rPr>
              <a:t>https://drive.google.com/drive/folders/1sy1j_i0Tv63ynViR5AtVepX_amdHYNp6?usp=sharing</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7145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C894CC-DA68-45D1-B15E-A41CE70E10D1}"/>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標題 1">
            <a:extLst>
              <a:ext uri="{FF2B5EF4-FFF2-40B4-BE49-F238E27FC236}">
                <a16:creationId xmlns:a16="http://schemas.microsoft.com/office/drawing/2014/main" id="{3FCB0281-1256-4190-9C2A-800DBDF7CDBB}"/>
              </a:ext>
            </a:extLst>
          </p:cNvPr>
          <p:cNvSpPr>
            <a:spLocks noGrp="1"/>
          </p:cNvSpPr>
          <p:nvPr>
            <p:ph type="title"/>
          </p:nvPr>
        </p:nvSpPr>
        <p:spPr>
          <a:xfrm>
            <a:off x="913775" y="618517"/>
            <a:ext cx="10364451" cy="1596177"/>
          </a:xfrm>
        </p:spPr>
        <p:txBody>
          <a:bodyPr/>
          <a:lstStyle/>
          <a:p>
            <a:pPr algn="ctr"/>
            <a:r>
              <a:rPr lang="zh-TW" altLang="en-US" sz="3600" b="1" dirty="0">
                <a:solidFill>
                  <a:srgbClr val="65463E"/>
                </a:solidFill>
                <a:latin typeface="微軟正黑體" panose="020B0604030504040204" pitchFamily="34" charset="-120"/>
                <a:ea typeface="微軟正黑體" panose="020B0604030504040204" pitchFamily="34" charset="-120"/>
              </a:rPr>
              <a:t>程式執行結果</a:t>
            </a:r>
            <a:endParaRPr lang="zh-TW" altLang="en-US" sz="3600" b="1" dirty="0">
              <a:solidFill>
                <a:srgbClr val="2B4D89"/>
              </a:solidFill>
              <a:latin typeface="微軟正黑體" panose="020B0604030504040204" pitchFamily="34" charset="-120"/>
              <a:ea typeface="微軟正黑體" panose="020B0604030504040204" pitchFamily="34" charset="-120"/>
            </a:endParaRPr>
          </a:p>
        </p:txBody>
      </p:sp>
      <p:sp>
        <p:nvSpPr>
          <p:cNvPr id="23" name="文字方塊 22">
            <a:extLst>
              <a:ext uri="{FF2B5EF4-FFF2-40B4-BE49-F238E27FC236}">
                <a16:creationId xmlns:a16="http://schemas.microsoft.com/office/drawing/2014/main" id="{A241AB85-96F7-4A53-9B09-73947B235528}"/>
              </a:ext>
            </a:extLst>
          </p:cNvPr>
          <p:cNvSpPr txBox="1"/>
          <p:nvPr/>
        </p:nvSpPr>
        <p:spPr>
          <a:xfrm>
            <a:off x="1658388" y="2395788"/>
            <a:ext cx="8449887" cy="1938992"/>
          </a:xfrm>
          <a:prstGeom prst="rect">
            <a:avLst/>
          </a:prstGeom>
          <a:noFill/>
        </p:spPr>
        <p:txBody>
          <a:bodyPr wrap="square">
            <a:spAutoFit/>
          </a:bodyPr>
          <a:lstStyle/>
          <a:p>
            <a:pPr algn="l"/>
            <a:r>
              <a:rPr lang="zh-TW" altLang="en-US" sz="2400" b="1" i="0" dirty="0">
                <a:effectLst/>
                <a:latin typeface="微軟正黑體" panose="020B0604030504040204" pitchFamily="34" charset="-120"/>
                <a:ea typeface="微軟正黑體" panose="020B0604030504040204" pitchFamily="34" charset="-120"/>
              </a:rPr>
              <a:t>北科大</a:t>
            </a:r>
            <a:r>
              <a:rPr lang="en-US" altLang="zh-TW" sz="2400" b="1" i="0" dirty="0">
                <a:effectLst/>
                <a:latin typeface="微軟正黑體" panose="020B0604030504040204" pitchFamily="34" charset="-120"/>
                <a:ea typeface="微軟正黑體" panose="020B0604030504040204" pitchFamily="34" charset="-120"/>
              </a:rPr>
              <a:t>-</a:t>
            </a:r>
            <a:r>
              <a:rPr lang="zh-TW" altLang="en-US" sz="2400" b="1" i="0" dirty="0">
                <a:effectLst/>
                <a:latin typeface="微軟正黑體" panose="020B0604030504040204" pitchFamily="34" charset="-120"/>
                <a:ea typeface="微軟正黑體" panose="020B0604030504040204" pitchFamily="34" charset="-120"/>
              </a:rPr>
              <a:t>多媒體</a:t>
            </a:r>
            <a:r>
              <a:rPr lang="en-US" altLang="zh-TW" sz="2400" b="1" i="0" dirty="0">
                <a:effectLst/>
                <a:latin typeface="微軟正黑體" panose="020B0604030504040204" pitchFamily="34" charset="-120"/>
                <a:ea typeface="微軟正黑體" panose="020B0604030504040204" pitchFamily="34" charset="-120"/>
              </a:rPr>
              <a:t>32</a:t>
            </a:r>
            <a:r>
              <a:rPr lang="zh-TW" altLang="en-US" sz="2400" b="1" i="0" dirty="0">
                <a:effectLst/>
                <a:latin typeface="微軟正黑體" panose="020B0604030504040204" pitchFamily="34" charset="-120"/>
                <a:ea typeface="微軟正黑體" panose="020B0604030504040204" pitchFamily="34" charset="-120"/>
              </a:rPr>
              <a:t>組辨識結果</a:t>
            </a:r>
            <a:r>
              <a:rPr lang="en-US" altLang="zh-TW" sz="2400" b="1" i="0" dirty="0">
                <a:effectLst/>
                <a:latin typeface="微軟正黑體" panose="020B0604030504040204" pitchFamily="34" charset="-120"/>
                <a:ea typeface="微軟正黑體" panose="020B0604030504040204" pitchFamily="34" charset="-120"/>
              </a:rPr>
              <a:t>1</a:t>
            </a:r>
          </a:p>
          <a:p>
            <a:pPr algn="l"/>
            <a:r>
              <a:rPr lang="en-US" altLang="zh-TW" sz="2400" b="1" i="0" dirty="0">
                <a:effectLst/>
                <a:latin typeface="微軟正黑體" panose="020B0604030504040204" pitchFamily="34" charset="-120"/>
                <a:ea typeface="微軟正黑體" panose="020B0604030504040204" pitchFamily="34" charset="-120"/>
                <a:hlinkClick r:id="rId3"/>
              </a:rPr>
              <a:t>https://www.youtube.com/watch?v=iHNGZBjkjRo</a:t>
            </a:r>
            <a:endParaRPr lang="en-US" altLang="zh-TW" sz="2400" b="1" i="0" dirty="0">
              <a:effectLst/>
              <a:latin typeface="微軟正黑體" panose="020B0604030504040204" pitchFamily="34" charset="-120"/>
              <a:ea typeface="微軟正黑體" panose="020B0604030504040204" pitchFamily="34" charset="-120"/>
            </a:endParaRPr>
          </a:p>
          <a:p>
            <a:pPr algn="l"/>
            <a:endParaRPr lang="en-US" altLang="zh-TW" sz="2400" b="1" dirty="0">
              <a:latin typeface="微軟正黑體" panose="020B0604030504040204" pitchFamily="34" charset="-120"/>
              <a:ea typeface="微軟正黑體" panose="020B0604030504040204" pitchFamily="34" charset="-120"/>
            </a:endParaRPr>
          </a:p>
          <a:p>
            <a:r>
              <a:rPr lang="zh-TW" altLang="en-US" sz="2400" b="1" i="0" dirty="0">
                <a:effectLst/>
                <a:latin typeface="微軟正黑體" panose="020B0604030504040204" pitchFamily="34" charset="-120"/>
                <a:ea typeface="微軟正黑體" panose="020B0604030504040204" pitchFamily="34" charset="-120"/>
              </a:rPr>
              <a:t>北科大</a:t>
            </a:r>
            <a:r>
              <a:rPr lang="en-US" altLang="zh-TW" sz="2400" b="1" i="0" dirty="0">
                <a:effectLst/>
                <a:latin typeface="微軟正黑體" panose="020B0604030504040204" pitchFamily="34" charset="-120"/>
                <a:ea typeface="微軟正黑體" panose="020B0604030504040204" pitchFamily="34" charset="-120"/>
              </a:rPr>
              <a:t>-</a:t>
            </a:r>
            <a:r>
              <a:rPr lang="zh-TW" altLang="en-US" sz="2400" b="1" i="0" dirty="0">
                <a:effectLst/>
                <a:latin typeface="微軟正黑體" panose="020B0604030504040204" pitchFamily="34" charset="-120"/>
                <a:ea typeface="微軟正黑體" panose="020B0604030504040204" pitchFamily="34" charset="-120"/>
              </a:rPr>
              <a:t>多媒體</a:t>
            </a:r>
            <a:r>
              <a:rPr lang="en-US" altLang="zh-TW" sz="2400" b="1" i="0" dirty="0">
                <a:effectLst/>
                <a:latin typeface="微軟正黑體" panose="020B0604030504040204" pitchFamily="34" charset="-120"/>
                <a:ea typeface="微軟正黑體" panose="020B0604030504040204" pitchFamily="34" charset="-120"/>
              </a:rPr>
              <a:t>32</a:t>
            </a:r>
            <a:r>
              <a:rPr lang="zh-TW" altLang="en-US" sz="2400" b="1" i="0" dirty="0">
                <a:effectLst/>
                <a:latin typeface="微軟正黑體" panose="020B0604030504040204" pitchFamily="34" charset="-120"/>
                <a:ea typeface="微軟正黑體" panose="020B0604030504040204" pitchFamily="34" charset="-120"/>
              </a:rPr>
              <a:t>組辨識結果</a:t>
            </a:r>
            <a:r>
              <a:rPr lang="en-US" altLang="zh-TW" sz="2400" b="1" dirty="0">
                <a:latin typeface="微軟正黑體" panose="020B0604030504040204" pitchFamily="34" charset="-120"/>
                <a:ea typeface="微軟正黑體" panose="020B0604030504040204" pitchFamily="34" charset="-120"/>
              </a:rPr>
              <a:t>2</a:t>
            </a:r>
          </a:p>
          <a:p>
            <a:r>
              <a:rPr lang="en-US" altLang="zh-TW" sz="2400" b="1" i="0" dirty="0">
                <a:effectLst/>
                <a:latin typeface="微軟正黑體" panose="020B0604030504040204" pitchFamily="34" charset="-120"/>
                <a:ea typeface="微軟正黑體" panose="020B0604030504040204" pitchFamily="34" charset="-120"/>
                <a:hlinkClick r:id="rId4"/>
              </a:rPr>
              <a:t>https://www.youtube.com/watch?v=bVzmSpXBDBg</a:t>
            </a:r>
            <a:endParaRPr lang="en-US" altLang="zh-TW" sz="2400" b="1" i="0" dirty="0">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9111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C894CC-DA68-45D1-B15E-A41CE70E10D1}"/>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標題 1">
            <a:extLst>
              <a:ext uri="{FF2B5EF4-FFF2-40B4-BE49-F238E27FC236}">
                <a16:creationId xmlns:a16="http://schemas.microsoft.com/office/drawing/2014/main" id="{3FCB0281-1256-4190-9C2A-800DBDF7CDBB}"/>
              </a:ext>
            </a:extLst>
          </p:cNvPr>
          <p:cNvSpPr>
            <a:spLocks noGrp="1"/>
          </p:cNvSpPr>
          <p:nvPr>
            <p:ph type="title"/>
          </p:nvPr>
        </p:nvSpPr>
        <p:spPr>
          <a:xfrm>
            <a:off x="913775" y="618517"/>
            <a:ext cx="10364451" cy="1596177"/>
          </a:xfrm>
        </p:spPr>
        <p:txBody>
          <a:bodyPr/>
          <a:lstStyle/>
          <a:p>
            <a:pPr algn="ctr"/>
            <a:r>
              <a:rPr lang="zh-TW" altLang="en-US" sz="3600" b="1" dirty="0">
                <a:solidFill>
                  <a:srgbClr val="65463E"/>
                </a:solidFill>
                <a:latin typeface="微軟正黑體" panose="020B0604030504040204" pitchFamily="34" charset="-120"/>
                <a:ea typeface="微軟正黑體" panose="020B0604030504040204" pitchFamily="34" charset="-120"/>
              </a:rPr>
              <a:t>討論分析</a:t>
            </a:r>
            <a:endParaRPr lang="zh-TW" altLang="en-US" sz="3600" b="1" dirty="0">
              <a:solidFill>
                <a:srgbClr val="2B4D89"/>
              </a:solidFill>
              <a:latin typeface="微軟正黑體" panose="020B0604030504040204" pitchFamily="34" charset="-120"/>
              <a:ea typeface="微軟正黑體" panose="020B0604030504040204" pitchFamily="34" charset="-120"/>
            </a:endParaRPr>
          </a:p>
        </p:txBody>
      </p:sp>
      <p:sp>
        <p:nvSpPr>
          <p:cNvPr id="23" name="文字方塊 22">
            <a:extLst>
              <a:ext uri="{FF2B5EF4-FFF2-40B4-BE49-F238E27FC236}">
                <a16:creationId xmlns:a16="http://schemas.microsoft.com/office/drawing/2014/main" id="{A241AB85-96F7-4A53-9B09-73947B235528}"/>
              </a:ext>
            </a:extLst>
          </p:cNvPr>
          <p:cNvSpPr txBox="1"/>
          <p:nvPr/>
        </p:nvSpPr>
        <p:spPr>
          <a:xfrm>
            <a:off x="1658388" y="2395788"/>
            <a:ext cx="8449887" cy="1569660"/>
          </a:xfrm>
          <a:prstGeom prst="rect">
            <a:avLst/>
          </a:prstGeom>
          <a:noFill/>
        </p:spPr>
        <p:txBody>
          <a:bodyPr wrap="square">
            <a:spAutoFit/>
          </a:bodyPr>
          <a:lstStyle/>
          <a:p>
            <a:pPr algn="l"/>
            <a:r>
              <a:rPr lang="zh-TW" altLang="en-US" sz="2400" b="1" i="0" dirty="0">
                <a:effectLst/>
                <a:latin typeface="微軟正黑體" panose="020B0604030504040204" pitchFamily="34" charset="-120"/>
                <a:ea typeface="微軟正黑體" panose="020B0604030504040204" pitchFamily="34" charset="-120"/>
              </a:rPr>
              <a:t>就結而論我們的辨識成果算是不錯的，只是能夠進一步地將辨識率較低的辨識結果屏蔽掉，這樣在整體畫面上看來會更加的完美。也許在資料集的標籤上也可以考量到一些情況來注重到標籤時的細節，辨識結果可能會更加精確</a:t>
            </a:r>
            <a:endParaRPr lang="en-US" altLang="zh-TW" sz="2400" b="1" i="0" dirty="0">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01583872"/>
      </p:ext>
    </p:extLst>
  </p:cSld>
  <p:clrMapOvr>
    <a:masterClrMapping/>
  </p:clrMapOvr>
</p:sld>
</file>

<file path=ppt/theme/theme1.xml><?xml version="1.0" encoding="utf-8"?>
<a:theme xmlns:a="http://schemas.openxmlformats.org/drawingml/2006/main" name="Office 佈景主題">
  <a:themeElements>
    <a:clrScheme name="Fashion Brochure">
      <a:dk1>
        <a:sysClr val="windowText" lastClr="000000"/>
      </a:dk1>
      <a:lt1>
        <a:sysClr val="window" lastClr="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54148_TF16411254.potx" id="{BC848AD0-AB8D-4BA9-8D9A-E9AC4894F327}" vid="{B0D86278-3536-48AB-8B4F-67108507464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15998C-280A-471A-8BB1-CDC2B95FC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1DA07E-9A1F-402C-A357-ABD24F8C703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D0B596E-8E5F-4DB7-9C0B-A416410C0F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現代風格簡報</Template>
  <TotalTime>44</TotalTime>
  <Words>402</Words>
  <Application>Microsoft Office PowerPoint</Application>
  <PresentationFormat>寬螢幕</PresentationFormat>
  <Paragraphs>41</Paragraphs>
  <Slides>7</Slides>
  <Notes>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vt:i4>
      </vt:variant>
    </vt:vector>
  </HeadingPairs>
  <TitlesOfParts>
    <vt:vector size="15" baseType="lpstr">
      <vt:lpstr>Bebas</vt:lpstr>
      <vt:lpstr>Gill Sans</vt:lpstr>
      <vt:lpstr>Microsoft JhengHei UI</vt:lpstr>
      <vt:lpstr>微軟正黑體</vt:lpstr>
      <vt:lpstr>新細明體</vt:lpstr>
      <vt:lpstr>Arial</vt:lpstr>
      <vt:lpstr>Calibri</vt:lpstr>
      <vt:lpstr>Office 佈景主題</vt:lpstr>
      <vt:lpstr>PowerPoint 簡報</vt:lpstr>
      <vt:lpstr>PowerPoint 簡報</vt:lpstr>
      <vt:lpstr> Yolo 簡介與優點</vt:lpstr>
      <vt:lpstr> 遇到的困難及解決</vt:lpstr>
      <vt:lpstr>資料集的選擇原因</vt:lpstr>
      <vt:lpstr>程式執行結果</vt:lpstr>
      <vt:lpstr>討論分析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紀緯 林</dc:creator>
  <cp:lastModifiedBy>大衞 江</cp:lastModifiedBy>
  <cp:revision>7</cp:revision>
  <dcterms:created xsi:type="dcterms:W3CDTF">2021-05-19T03:03:08Z</dcterms:created>
  <dcterms:modified xsi:type="dcterms:W3CDTF">2021-06-01T10:31:55Z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