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83F1356-78CE-454C-ADC2-C968078A0A4C}">
          <p14:sldIdLst>
            <p14:sldId id="257"/>
            <p14:sldId id="258"/>
            <p14:sldId id="259"/>
            <p14:sldId id="263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3"/>
    <p:restoredTop sz="94626"/>
  </p:normalViewPr>
  <p:slideViewPr>
    <p:cSldViewPr snapToGrid="0" snapToObjects="1">
      <p:cViewPr varScale="1">
        <p:scale>
          <a:sx n="109" d="100"/>
          <a:sy n="109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F0C1-DC43-FD42-8C66-DADF26B7BC13}" type="datetimeFigureOut">
              <a:rPr kumimoji="1" lang="zh-TW" altLang="en-US" smtClean="0"/>
              <a:t>2021/4/15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E1F3-4469-C54C-84B1-A23254D042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443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A80E3-E759-7848-82C2-985AE587A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F9B24E-6C57-2547-9F85-40F8669DB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17939A-766D-924E-A1AC-42ECA538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4485C2-4951-6848-8F94-82A18B55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56377E-625D-E041-AF43-1FA4AF84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012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7EF2A-2826-2F40-AC46-39F9AD86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C01061-99DA-7544-8806-5B343C83B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49F7BF-8094-B746-9B65-6777121AA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A2BE9E-1177-2747-86C5-D99F2662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B10A70-D884-374C-814F-374E72E9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E7CF79-0FF1-8C47-A266-4BCDBC9D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090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E5648-FFB3-6C4D-8F68-45932880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4DD376-0BCF-DA4C-BF15-D81F78F00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69F9C9-8B1A-1D43-82F1-A6CFA3AC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28C354-C6E4-D546-A8AE-0D69E49F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2D6BA9-EA7A-B24E-B1C8-6C5FE3BB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135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24D389-8E2F-6C45-9AB1-3B5C3892A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57D040-2E59-434F-A1D9-57D40E522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B16C24-B07C-844A-8C85-F20F2312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385C02-5C75-644C-8180-4BE8FD1C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A91DCC-7806-054A-82B1-91A272DD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180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DB82F-547E-684A-87E0-3CA3F7CF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365125"/>
            <a:ext cx="10515600" cy="1325563"/>
          </a:xfrm>
        </p:spPr>
        <p:txBody>
          <a:bodyPr>
            <a:normAutofit/>
          </a:bodyPr>
          <a:lstStyle>
            <a:lvl1pPr>
              <a:defRPr sz="4800" b="0" i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359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BE129-B559-D24D-8723-0C9B4F36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CD895-DC33-BD42-B80A-DD42A041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2FFF16-A51C-9344-BC61-7A95A961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204DF1-E935-7A4D-AB6B-BECBC12D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349BEA-BF32-AB43-B91F-F2466FEA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563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9086D-B8C0-A041-B93F-E5E52FF2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5B9EA9-1D31-EA4A-B1F4-05111F3A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8DF329-B7DE-DC47-9906-1D0EEA5E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CFE499-1522-FA40-B53E-8433A9F3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EAB305-669C-004A-8C1D-F54D10F8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822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3188B-10B2-404D-B4D5-128DA74D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2549B8-E8C0-A94C-98FE-CE34B7087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998AD4-30FB-9A40-B6D4-18103AF8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2CF30D-28DB-0A4F-91D0-3764407B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072B78-2083-A746-84A5-590088B4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0D2806-B1A5-CF40-B0E2-B61E7B10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93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98AB1-8C08-9B48-9989-4C63BF5D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F0B8CC-C2AA-C547-865E-117358B9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E20DF5-CA31-2E4E-93BA-10B37B8FF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33E0E7-752E-834D-9112-5C9A1C639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B649E9-CB96-3D4E-A73D-D8A750719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1FF77D-5E48-5046-9DBC-6D36808A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D45100-6FD7-514A-AD26-735D6332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73D873-1440-2940-BEA6-3D3293DB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3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16F09-FD6B-A14A-95A4-AC8357F7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FB76F0-2093-D84F-81EB-27008CAA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FDB3CB-4E56-534A-B994-D26704D1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1E4CB1-10A2-A04B-90DA-CDC753DC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098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0F9A142-C3A2-1647-93CC-59908816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0C2BF2-C0E1-6247-88B9-BCC88F87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7D3CBC-B43B-CC44-87FC-BF9CC012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539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B48FF-E4B7-E24C-9FE6-DF957672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D8519-3A56-0740-A311-4B6E1417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6C694C-1E3A-5845-857E-E90FD63CC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0A4552-BC82-6F47-9C7D-F50C0F16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0223-1A05-9441-B758-7335DAD51C1B}" type="datetimeFigureOut">
              <a:rPr kumimoji="1" lang="zh-TW" altLang="en-US" smtClean="0"/>
              <a:t>2021/4/15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86CE2F-2CF8-5D4E-99A3-E9F45DE7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8083FC-A8D0-2B44-9EEE-B70C9297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173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3081270-9126-8D4F-BB0B-DDC22AB4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336DB7-4737-5B49-AA77-D6548A8F8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FEF49-F5B4-E343-8054-9F8E7DA0E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50223-1A05-9441-B758-7335DAD51C1B}" type="datetimeFigureOut">
              <a:rPr kumimoji="1" lang="zh-TW" altLang="en-US" smtClean="0"/>
              <a:t>2021/4/15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7909C-6C43-CF45-8896-7904220D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4B74D-9BA6-A541-A325-6A3DA87F1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994D-2511-5948-B00F-44D5BBE971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10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I52jIo1d0g-2yogKNAX0HPLJE0n6jvfn/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A712B-4CE1-E742-9D02-8243BA84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" y="1060069"/>
            <a:ext cx="10515600" cy="3524123"/>
          </a:xfrm>
        </p:spPr>
        <p:txBody>
          <a:bodyPr>
            <a:normAutofit/>
          </a:bodyPr>
          <a:lstStyle/>
          <a:p>
            <a:r>
              <a:rPr kumimoji="1" lang="en-US" altLang="zh-TW" sz="8000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Project5 – </a:t>
            </a:r>
            <a:r>
              <a:rPr kumimoji="1" lang="zh-TW" altLang="en-US" sz="8000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第</a:t>
            </a:r>
            <a:r>
              <a:rPr kumimoji="1" lang="en-US" altLang="zh-TW" sz="8000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32</a:t>
            </a:r>
            <a:r>
              <a:rPr kumimoji="1" lang="zh-TW" altLang="en-US" sz="8000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組</a:t>
            </a:r>
            <a:r>
              <a:rPr kumimoji="1" lang="en-US" altLang="zh-TW" sz="8000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/>
            </a:r>
            <a:br>
              <a:rPr kumimoji="1" lang="en-US" altLang="zh-TW" sz="8000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</a:br>
            <a:r>
              <a:rPr kumimoji="1" lang="en-US" altLang="zh-TW" sz="5400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HOG+SVM</a:t>
            </a:r>
            <a:r>
              <a:rPr kumimoji="1" lang="zh-TW" altLang="en-US" sz="5400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練習</a:t>
            </a:r>
            <a:endParaRPr kumimoji="1" lang="zh-TW" altLang="en-US" sz="8000" dirty="0">
              <a:solidFill>
                <a:schemeClr val="tx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A828233-F55F-2E4D-B879-E91C9B18712A}"/>
              </a:ext>
            </a:extLst>
          </p:cNvPr>
          <p:cNvSpPr txBox="1"/>
          <p:nvPr/>
        </p:nvSpPr>
        <p:spPr>
          <a:xfrm>
            <a:off x="2865120" y="4111444"/>
            <a:ext cx="5468684" cy="1686487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107370134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林紀緯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108AB0008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江大衞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108820016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郭梓琳</a:t>
            </a:r>
          </a:p>
        </p:txBody>
      </p:sp>
    </p:spTree>
    <p:extLst>
      <p:ext uri="{BB962C8B-B14F-4D97-AF65-F5344CB8AC3E}">
        <p14:creationId xmlns:p14="http://schemas.microsoft.com/office/powerpoint/2010/main" val="11951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E3FD7-4DDA-B645-B518-BF1F7CB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243205"/>
            <a:ext cx="10515600" cy="1325563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資料集來源</a:t>
            </a:r>
            <a:endParaRPr kumimoji="1" lang="zh-TW" altLang="en-US" dirty="0">
              <a:solidFill>
                <a:schemeClr val="tx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7CE2C7-5BED-AB46-B76F-497012981D2C}"/>
              </a:ext>
            </a:extLst>
          </p:cNvPr>
          <p:cNvSpPr txBox="1"/>
          <p:nvPr/>
        </p:nvSpPr>
        <p:spPr>
          <a:xfrm>
            <a:off x="6397841" y="2137116"/>
            <a:ext cx="5169080" cy="1938992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TW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從</a:t>
            </a:r>
            <a:r>
              <a:rPr kumimoji="1" lang="en-US" altLang="zh-TW" sz="2000" dirty="0" err="1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sklearn.datasets</a:t>
            </a:r>
            <a:r>
              <a:rPr kumimoji="1" lang="zh-TW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匯入人像資料，</a:t>
            </a:r>
            <a:endParaRPr kumimoji="1" lang="en-US" altLang="zh-TW" sz="2000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+mj-cs"/>
            </a:endParaRPr>
          </a:p>
          <a:p>
            <a:pPr>
              <a:spcBef>
                <a:spcPct val="0"/>
              </a:spcBef>
            </a:pPr>
            <a:r>
              <a:rPr kumimoji="1" lang="zh-TW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車的資料來源則是助教提供的車的資料集</a:t>
            </a:r>
            <a:endParaRPr kumimoji="1" lang="en-US" altLang="zh-TW" sz="2000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+mj-cs"/>
            </a:endParaRPr>
          </a:p>
          <a:p>
            <a:pPr>
              <a:spcBef>
                <a:spcPct val="0"/>
              </a:spcBef>
            </a:pPr>
            <a:r>
              <a:rPr kumimoji="1" lang="zh-TW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選擇人像的資料集是因為人像對於資料辨識的鑑別度是最高的，而且</a:t>
            </a:r>
            <a:r>
              <a:rPr kumimoji="1" lang="en-US" altLang="zh-TW" sz="2000" dirty="0" err="1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sklearn</a:t>
            </a:r>
            <a:r>
              <a:rPr kumimoji="1" lang="zh-TW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內部的人像資料也相當完整。</a:t>
            </a:r>
            <a:endParaRPr kumimoji="1" lang="en-US" altLang="zh-TW" sz="2000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+mj-cs"/>
            </a:endParaRPr>
          </a:p>
          <a:p>
            <a:pPr>
              <a:spcBef>
                <a:spcPct val="0"/>
              </a:spcBef>
            </a:pPr>
            <a:r>
              <a:rPr kumimoji="1" lang="zh-TW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選擇車的資料也是因為相對來說較為完整。</a:t>
            </a:r>
            <a:endParaRPr kumimoji="1" lang="en-US" altLang="zh-TW" sz="2000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32052D9-944D-40D6-A463-B0F5CB806D3E}"/>
              </a:ext>
            </a:extLst>
          </p:cNvPr>
          <p:cNvSpPr txBox="1"/>
          <p:nvPr/>
        </p:nvSpPr>
        <p:spPr>
          <a:xfrm>
            <a:off x="461009" y="5513412"/>
            <a:ext cx="11230881" cy="499624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訓練集連結：</a:t>
            </a:r>
            <a:r>
              <a:rPr kumimoji="1" lang="en-US" altLang="zh-TW" sz="20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kumimoji="1" lang="en-US" altLang="zh-TW" sz="20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hlinkClick r:id="rId2"/>
              </a:rPr>
              <a:t>https://drive.google.com/file/d/1I52jIo1d0g-2yogKNAX0HPLJE0n6jvfn/view</a:t>
            </a:r>
            <a:endParaRPr kumimoji="1" lang="en-US" altLang="zh-TW" sz="2000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C6E136A-CECD-431C-A917-F0BE39777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" y="1568768"/>
            <a:ext cx="4107766" cy="3157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8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E3FD7-4DDA-B645-B518-BF1F7CB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365125"/>
            <a:ext cx="10953804" cy="1756283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遇到的困難</a:t>
            </a:r>
            <a:endParaRPr kumimoji="1" lang="zh-TW" altLang="en-US" dirty="0">
              <a:solidFill>
                <a:schemeClr val="tx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7CE2C7-5BED-AB46-B76F-497012981D2C}"/>
              </a:ext>
            </a:extLst>
          </p:cNvPr>
          <p:cNvSpPr txBox="1"/>
          <p:nvPr/>
        </p:nvSpPr>
        <p:spPr>
          <a:xfrm>
            <a:off x="461010" y="1860509"/>
            <a:ext cx="7981654" cy="4081117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主要遇到的困難是把資料集的影像資料餵給</a:t>
            </a:r>
            <a:r>
              <a:rPr kumimoji="1" lang="en-US" altLang="zh-TW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hog</a:t>
            </a:r>
            <a:r>
              <a:rPr kumimoji="1"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函式的部分。</a:t>
            </a:r>
            <a:endParaRPr kumimoji="1" lang="en-US" altLang="zh-TW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zh-TW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一開始實做的時候做了許多的嘗試都失敗了，後面才找到方法來處理這次的實驗，原本以為</a:t>
            </a:r>
            <a:r>
              <a:rPr kumimoji="1" lang="en-US" altLang="zh-TW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scikit-learn</a:t>
            </a:r>
            <a:r>
              <a:rPr kumimoji="1"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的人臉資料集是和上次一樣去讀</a:t>
            </a:r>
            <a:r>
              <a:rPr kumimoji="1" lang="en-US" altLang="zh-TW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data</a:t>
            </a:r>
            <a:r>
              <a:rPr kumimoji="1"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，但因為這次是要先把圖做</a:t>
            </a:r>
            <a:r>
              <a:rPr kumimoji="1" lang="en-US" altLang="zh-TW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HOG</a:t>
            </a:r>
            <a:r>
              <a:rPr kumimoji="1"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特徵提取，所以是要用</a:t>
            </a:r>
            <a:r>
              <a:rPr kumimoji="1" lang="en-US" altLang="zh-TW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images</a:t>
            </a:r>
            <a:r>
              <a:rPr kumimoji="1"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，這個才是我們可拿來做特徵提取的影像資料。</a:t>
            </a:r>
            <a:endParaRPr kumimoji="1" lang="en-US" altLang="zh-TW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zh-TW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然後另一個類別就也是用助教提供的公開車輛資料集。讀檔部分沒什麼問題，但後續就是跑不出來，後來才知道因為車輛和人臉的影像大小不同，所以不行。要把車輛</a:t>
            </a:r>
            <a:r>
              <a:rPr kumimoji="1" lang="en-US" altLang="zh-TW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resize</a:t>
            </a:r>
            <a:r>
              <a:rPr kumimoji="1"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成和人臉影像一樣才</a:t>
            </a:r>
            <a:r>
              <a:rPr kumimoji="1" lang="en-US" altLang="zh-TW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ok</a:t>
            </a:r>
            <a:r>
              <a:rPr kumimoji="1" lang="zh-TW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63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E3FD7-4DDA-B645-B518-BF1F7CB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365125"/>
            <a:ext cx="10953804" cy="1756283"/>
          </a:xfrm>
        </p:spPr>
        <p:txBody>
          <a:bodyPr/>
          <a:lstStyle/>
          <a:p>
            <a:r>
              <a:rPr kumimoji="1"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圖片集</a:t>
            </a:r>
            <a:endParaRPr kumimoji="1" lang="zh-TW" altLang="en-US" dirty="0">
              <a:solidFill>
                <a:schemeClr val="tx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5" y="1628531"/>
            <a:ext cx="9314655" cy="4768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4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E3FD7-4DDA-B645-B518-BF1F7CB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109" y="897295"/>
            <a:ext cx="2191467" cy="1294999"/>
          </a:xfrm>
        </p:spPr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39" y="226768"/>
            <a:ext cx="5735419" cy="59607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7" y="226768"/>
            <a:ext cx="3975692" cy="402783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" y="4471968"/>
            <a:ext cx="5464129" cy="18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E3FD7-4DDA-B645-B518-BF1F7CB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365125"/>
            <a:ext cx="10953804" cy="1756283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程式執行的結果及準確率</a:t>
            </a:r>
            <a:endParaRPr kumimoji="1" lang="zh-TW" altLang="en-US" b="1" dirty="0">
              <a:solidFill>
                <a:schemeClr val="tx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7CE2C7-5BED-AB46-B76F-497012981D2C}"/>
              </a:ext>
            </a:extLst>
          </p:cNvPr>
          <p:cNvSpPr txBox="1"/>
          <p:nvPr/>
        </p:nvSpPr>
        <p:spPr>
          <a:xfrm>
            <a:off x="5276138" y="1981599"/>
            <a:ext cx="5989270" cy="2400657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﻿</a:t>
            </a:r>
            <a:r>
              <a:rPr lang="zh-TW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我們</a:t>
            </a:r>
            <a:r>
              <a:rPr lang="zh-TW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可以知道訓練資料集的準確率相當高，但是資料集並不好，我們在後面進行分析與檢討。</a:t>
            </a:r>
            <a:endParaRPr lang="en-US" altLang="zh-TW" sz="2000" dirty="0" smtClean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參數為</a:t>
            </a:r>
            <a:r>
              <a:rPr lang="en-US" altLang="zh-TW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用所有特徵為輸入</a:t>
            </a:r>
            <a:r>
              <a:rPr lang="en-US" altLang="zh-TW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, kernel function = linear, gamma = auto, </a:t>
            </a:r>
            <a:r>
              <a:rPr lang="zh-TW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訓練集、測試集比例 </a:t>
            </a:r>
            <a:r>
              <a:rPr lang="en-US" altLang="zh-TW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= 0.2)</a:t>
            </a:r>
            <a:endParaRPr lang="zh-TW" alt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35055" b="-1"/>
          <a:stretch/>
        </p:blipFill>
        <p:spPr>
          <a:xfrm>
            <a:off x="433304" y="2488223"/>
            <a:ext cx="4693428" cy="11356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018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E3FD7-4DDA-B645-B518-BF1F7CB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" y="365125"/>
            <a:ext cx="10953804" cy="1756283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討論分析</a:t>
            </a:r>
            <a:endParaRPr kumimoji="1" lang="zh-TW" altLang="en-US" b="1" dirty="0">
              <a:solidFill>
                <a:schemeClr val="tx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7CE2C7-5BED-AB46-B76F-497012981D2C}"/>
              </a:ext>
            </a:extLst>
          </p:cNvPr>
          <p:cNvSpPr txBox="1"/>
          <p:nvPr/>
        </p:nvSpPr>
        <p:spPr>
          <a:xfrm>
            <a:off x="461009" y="1704039"/>
            <a:ext cx="10757975" cy="4708981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最終結果應該可以算是成功的，但是感覺還是能夠更加的改進，比如這次實驗中我們也了解到</a:t>
            </a:r>
            <a:r>
              <a:rPr lang="en-US" altLang="zh-TW" sz="20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image</a:t>
            </a:r>
            <a:r>
              <a:rPr lang="zh-TW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的大小是相當重要的。</a:t>
            </a:r>
            <a:endParaRPr lang="en-US" altLang="zh-TW" sz="2000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我們在網路上透過</a:t>
            </a:r>
            <a:r>
              <a:rPr lang="en-US" altLang="zh-TW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google</a:t>
            </a:r>
            <a:r>
              <a:rPr lang="zh-TW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搜尋的方式，搜尋貓與狗的圖片，其中</a:t>
            </a:r>
            <a:r>
              <a:rPr lang="en-US" altLang="zh-TW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90</a:t>
            </a:r>
            <a:r>
              <a:rPr lang="zh-TW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張為訓練集、</a:t>
            </a:r>
            <a:r>
              <a:rPr lang="en-US" altLang="zh-TW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10</a:t>
            </a:r>
            <a:r>
              <a:rPr lang="zh-TW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張為測試集，發現測試集並不是很理想，可能是因為</a:t>
            </a:r>
            <a:r>
              <a:rPr lang="zh-TW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貓狗的邊緣蠻相向</a:t>
            </a:r>
            <a:r>
              <a:rPr lang="zh-TW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的，抑或是我們的資料集內</a:t>
            </a:r>
            <a:r>
              <a:rPr lang="zh-TW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有些是狗的雕像或玩偶</a:t>
            </a:r>
            <a:r>
              <a:rPr lang="zh-TW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才會導致她</a:t>
            </a:r>
            <a:r>
              <a:rPr lang="zh-TW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分辨的結果不好</a:t>
            </a:r>
            <a:r>
              <a:rPr lang="zh-TW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我們通過助教得知如果用測試集的資料去做機器學習，也是需要用到 </a:t>
            </a:r>
            <a:r>
              <a:rPr lang="en-US" altLang="zh-TW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hog</a:t>
            </a:r>
            <a:r>
              <a:rPr lang="zh-TW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的！不是說前面透過</a:t>
            </a:r>
            <a:r>
              <a:rPr lang="en-US" altLang="zh-TW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SVM</a:t>
            </a:r>
            <a:r>
              <a:rPr lang="zh-TW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機器學習後，之後給他的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測試集圖片也都需要做分析特</a:t>
            </a:r>
            <a:r>
              <a:rPr lang="zh-TW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徵</a:t>
            </a:r>
            <a:r>
              <a:rPr lang="zh-TW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，才可以順利的機器學習成功。</a:t>
            </a:r>
            <a:endParaRPr lang="en-US" altLang="zh-TW" sz="2000" dirty="0" smtClean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19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402</Words>
  <Application>Microsoft Office PowerPoint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Hannotate SC</vt:lpstr>
      <vt:lpstr>微軟正黑體</vt:lpstr>
      <vt:lpstr>新細明體</vt:lpstr>
      <vt:lpstr>Arial</vt:lpstr>
      <vt:lpstr>Calibri</vt:lpstr>
      <vt:lpstr>Calibri Light</vt:lpstr>
      <vt:lpstr>Office 佈景主題</vt:lpstr>
      <vt:lpstr>Project5 – 第32組 HOG+SVM練習</vt:lpstr>
      <vt:lpstr>資料集來源</vt:lpstr>
      <vt:lpstr>遇到的困難</vt:lpstr>
      <vt:lpstr>圖片集</vt:lpstr>
      <vt:lpstr>程式碼</vt:lpstr>
      <vt:lpstr>程式執行的結果及準確率</vt:lpstr>
      <vt:lpstr>討論分析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Kuo Tzu-Lin</dc:creator>
  <cp:lastModifiedBy>User</cp:lastModifiedBy>
  <cp:revision>27</cp:revision>
  <dcterms:created xsi:type="dcterms:W3CDTF">2021-04-07T05:56:12Z</dcterms:created>
  <dcterms:modified xsi:type="dcterms:W3CDTF">2021-04-15T05:05:03Z</dcterms:modified>
</cp:coreProperties>
</file>