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3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4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98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4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4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9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6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9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8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1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3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5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176663-7589-4AB8-B988-53967ED5464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hyperlink" Target="https://drive.google.com/drive/folders/1YhFEnbyQ3NvUd08Y5A8Dz09Bn5ZE-BS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drive.google.com/drive/folders/1P1oG5N2q3SCGgKMaDC4RyuBvo3h7dAZa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第三十二組小組專題紀錄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林紀緯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江大衞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郭梓琳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38" y="2581274"/>
            <a:ext cx="1903699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2581274"/>
            <a:ext cx="1484037" cy="149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8" y="618517"/>
            <a:ext cx="70675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62" y="1238683"/>
            <a:ext cx="7181850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5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由於貓跟小狗的身材較為相像且亮度變化在這裡或許會容易誤導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進行分別，導致相同的光亮度的貓與狗不好進行分配，才會使其在訓練集的準確率就不高，在此情況下，相對測試集就不高。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可能需要白底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的大量貓狗照片，就能使得此機器學習辨識率更高。</a:t>
            </a:r>
          </a:p>
          <a:p>
            <a:endParaRPr lang="zh-TW" altLang="en-US" dirty="0"/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32" y="3706663"/>
            <a:ext cx="6561779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6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多拉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夢與柯南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這組是比較正確的一組，其中我認為哆啦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夢與名偵探柯南本身的光影明亮度稍微不同、邊緣也有大不同，因此在交由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進行分辨時，較能夠分辨得出差異性。因此在訓練集時準確率可以達到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92%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，在測試集也可以達到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，算是不錯的辨識率。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但認為可能還是需要白底的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照片，會讓他更為準確，我認為可能有些辨識失敗的原因是圖片有大量不相干的背景使得，那不相干的背景如果與另一類型的背景相似時，就有分辨失誤的可能性。</a:t>
            </a:r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82" y="4399542"/>
            <a:ext cx="6561779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對兩類別影像進行 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特徵提取並送入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1576" y="1939479"/>
            <a:ext cx="7220930" cy="408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9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1283"/>
          </a:xfrm>
        </p:spPr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SIFT(Scale Invariant Feature Transform)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中文名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為尺度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不變特徵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局部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特徵、旋轉、尺度縮放、亮度變化，有很好的完整性；對視角變化、仿射變換、噪聲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，也有一定的穩定度</a:t>
            </a:r>
          </a:p>
          <a:p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圖片獨特性、訊息量大，適合大量特徵，可進行快速、準確的匹配</a:t>
            </a:r>
          </a:p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只有少數幾張圖片也可以產生大量的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</a:p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需要花費時間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就能完成</a:t>
            </a:r>
          </a:p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與其他特徵向量結合</a:t>
            </a:r>
          </a:p>
        </p:txBody>
      </p:sp>
    </p:spTree>
    <p:extLst>
      <p:ext uri="{BB962C8B-B14F-4D97-AF65-F5344CB8AC3E}">
        <p14:creationId xmlns:p14="http://schemas.microsoft.com/office/powerpoint/2010/main" val="14908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我們選擇兩組兩類別的資料集，一組是貓與狗，另一組是名偵探柯南與哆啦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夢，在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邊緣檢測中，我們得知由小貓與小狗的體型差不多，在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邊緣檢測中可能會有辨識錯誤的可能性。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於是我們這次在用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夢來進行辨識，他們的輪廓並不相同，多拉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夢輪廓較為圓滑、名偵探柯南的輪廓偏瘦，我們想從這兩個資料集來獲得新的啟發。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能保留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圖片獨特性、適合大量特徵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，我們想知道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保留的圖片獨特性、加上小狗與小貓的特徵較容易相同，名偵探柯南與哆啦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夢的特徵較不同，且多拉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夢有較多特徵點，想透過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來讓機器辨識圖片，探討辨識是否成功。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0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DriVE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連結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9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61" y="2817082"/>
            <a:ext cx="21431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28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資料集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多拉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drive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連結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3279044"/>
            <a:ext cx="284797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37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由於裡面會有大量的重複程式碼，於是我就將重複的部分寫成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，方便除錯也讓程式碼更加整潔。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cap="none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0" y="2687653"/>
            <a:ext cx="5304997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3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cap="none" dirty="0" smtClean="0">
                <a:ea typeface="微軟正黑體" panose="020B0604030504040204" pitchFamily="34" charset="-120"/>
              </a:rPr>
              <a:t>將每個 </a:t>
            </a:r>
            <a:r>
              <a:rPr lang="en-US" altLang="zh-TW" sz="1800" b="1" cap="none" dirty="0" smtClean="0">
                <a:ea typeface="微軟正黑體" panose="020B0604030504040204" pitchFamily="34" charset="-120"/>
              </a:rPr>
              <a:t>function</a:t>
            </a:r>
            <a:r>
              <a:rPr lang="zh-TW" altLang="en-US" sz="1800" b="1" cap="none" dirty="0" smtClean="0">
                <a:ea typeface="微軟正黑體" panose="020B0604030504040204" pitchFamily="34" charset="-120"/>
              </a:rPr>
              <a:t> 拆開貼上，會比較好閱讀。</a:t>
            </a:r>
            <a:endParaRPr lang="zh-TW" altLang="en-US" sz="1800" b="1" cap="none" dirty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2429300"/>
            <a:ext cx="675322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 smtClean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endParaRPr lang="zh-TW" altLang="en-US" sz="1800" cap="none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4" y="1828800"/>
            <a:ext cx="6926254" cy="4793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1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84</TotalTime>
  <Words>635</Words>
  <Application>Microsoft Office PowerPoint</Application>
  <PresentationFormat>寬螢幕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Tw Cen MT</vt:lpstr>
      <vt:lpstr>小水滴</vt:lpstr>
      <vt:lpstr>第三十二組小組專題紀錄</vt:lpstr>
      <vt:lpstr>對兩類別影像進行 SIFT 特徵提取並送入SVM分類</vt:lpstr>
      <vt:lpstr> SIFT 簡介與優點</vt:lpstr>
      <vt:lpstr> 資料集的選擇</vt:lpstr>
      <vt:lpstr> 資料集-貓與狗</vt:lpstr>
      <vt:lpstr> 資料集-多拉A夢與名偵探柯南</vt:lpstr>
      <vt:lpstr>Function 程式碼 Part1</vt:lpstr>
      <vt:lpstr>Function 程式碼 Part2</vt:lpstr>
      <vt:lpstr>Function 程式碼 Part3</vt:lpstr>
      <vt:lpstr>Main 程式碼 Part1</vt:lpstr>
      <vt:lpstr>Main 程式碼 Part2</vt:lpstr>
      <vt:lpstr> 辨識結果-貓與狗</vt:lpstr>
      <vt:lpstr> 辨識結果-多拉A夢與柯南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大衞 江</cp:lastModifiedBy>
  <cp:revision>17</cp:revision>
  <dcterms:created xsi:type="dcterms:W3CDTF">2021-04-18T15:18:07Z</dcterms:created>
  <dcterms:modified xsi:type="dcterms:W3CDTF">2021-04-18T16:51:33Z</dcterms:modified>
</cp:coreProperties>
</file>