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531" r:id="rId5"/>
    <p:sldId id="619" r:id="rId6"/>
    <p:sldId id="618" r:id="rId7"/>
    <p:sldId id="541" r:id="rId8"/>
    <p:sldId id="623" r:id="rId9"/>
    <p:sldId id="624" r:id="rId10"/>
    <p:sldId id="2439" r:id="rId11"/>
  </p:sldIdLst>
  <p:sldSz cx="12192000"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6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42" autoAdjust="0"/>
  </p:normalViewPr>
  <p:slideViewPr>
    <p:cSldViewPr snapToGrid="0" showGuides="1">
      <p:cViewPr varScale="1">
        <p:scale>
          <a:sx n="114" d="100"/>
          <a:sy n="114" d="100"/>
        </p:scale>
        <p:origin x="414" y="108"/>
      </p:cViewPr>
      <p:guideLst>
        <p:guide orient="horz" pos="2136"/>
        <p:guide pos="386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0" d="100"/>
          <a:sy n="80" d="100"/>
        </p:scale>
        <p:origin x="391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a:extLst>
              <a:ext uri="{FF2B5EF4-FFF2-40B4-BE49-F238E27FC236}">
                <a16:creationId xmlns:a16="http://schemas.microsoft.com/office/drawing/2014/main" id="{BBB53ED6-A346-41EA-88EE-98A1D5659FE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3" name="日期版面配置區 2">
            <a:extLst>
              <a:ext uri="{FF2B5EF4-FFF2-40B4-BE49-F238E27FC236}">
                <a16:creationId xmlns:a16="http://schemas.microsoft.com/office/drawing/2014/main" id="{D291D7B9-1F1D-4F9B-BCD4-0B6893C41A5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2F01BA4-5E39-4324-9726-95D8CADF8D19}" type="datetime1">
              <a:rPr lang="zh-TW" altLang="en-US" smtClean="0">
                <a:latin typeface="Microsoft JhengHei UI" panose="020B0604030504040204" pitchFamily="34" charset="-120"/>
                <a:ea typeface="Microsoft JhengHei UI" panose="020B0604030504040204" pitchFamily="34" charset="-120"/>
              </a:rPr>
              <a:t>2021/5/19</a:t>
            </a:fld>
            <a:endParaRPr lang="zh-TW" altLang="en-US" dirty="0">
              <a:latin typeface="Microsoft JhengHei UI" panose="020B0604030504040204" pitchFamily="34" charset="-120"/>
              <a:ea typeface="Microsoft JhengHei UI" panose="020B0604030504040204" pitchFamily="34" charset="-120"/>
            </a:endParaRPr>
          </a:p>
        </p:txBody>
      </p:sp>
      <p:sp>
        <p:nvSpPr>
          <p:cNvPr id="4" name="頁尾版面配置區 3">
            <a:extLst>
              <a:ext uri="{FF2B5EF4-FFF2-40B4-BE49-F238E27FC236}">
                <a16:creationId xmlns:a16="http://schemas.microsoft.com/office/drawing/2014/main" id="{BA075128-B596-47B1-BE57-1C5A71A36E8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5" name="投影片編號預留位置 4">
            <a:extLst>
              <a:ext uri="{FF2B5EF4-FFF2-40B4-BE49-F238E27FC236}">
                <a16:creationId xmlns:a16="http://schemas.microsoft.com/office/drawing/2014/main" id="{CE17B0F1-FE0D-44CC-BCF0-1CC4C91125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BDEF39B-AF2A-4EFA-AE7E-EC1FF3735F5A}" type="slidenum">
              <a:rPr lang="en-US" altLang="zh-TW" smtClean="0">
                <a:latin typeface="Microsoft JhengHei UI" panose="020B0604030504040204" pitchFamily="34" charset="-120"/>
                <a:ea typeface="Microsoft JhengHei UI" panose="020B0604030504040204" pitchFamily="34" charset="-120"/>
              </a:r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5057443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CD0ECE72-8E14-425C-9974-4352C15ACEB8}" type="datetime1">
              <a:rPr lang="en-US" altLang="zh-TW" noProof="0" smtClean="0"/>
              <a:pPr/>
              <a:t>5/19/2021</a:t>
            </a:fld>
            <a:endParaRPr lang="zh-TW" altLang="en-US" noProof="0" dirty="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dirty="0"/>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C22109BC-39F4-43B1-850C-D5EB0E6480C8}" type="slidenum">
              <a:rPr lang="en-US" altLang="zh-TW" noProof="0" smtClean="0"/>
              <a:pPr/>
              <a:t>‹#›</a:t>
            </a:fld>
            <a:endParaRPr lang="zh-TW" altLang="en-US" noProof="0" dirty="0"/>
          </a:p>
        </p:txBody>
      </p:sp>
    </p:spTree>
    <p:extLst>
      <p:ext uri="{BB962C8B-B14F-4D97-AF65-F5344CB8AC3E}">
        <p14:creationId xmlns:p14="http://schemas.microsoft.com/office/powerpoint/2010/main" val="882159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baseline="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C22109BC-39F4-43B1-850C-D5EB0E6480C8}" type="slidenum">
              <a:rPr lang="en-US" altLang="zh-TW" smtClean="0">
                <a:latin typeface="Microsoft JhengHei UI" panose="020B0604030504040204" pitchFamily="34" charset="-120"/>
                <a:ea typeface="Microsoft JhengHei UI" panose="020B0604030504040204" pitchFamily="34" charset="-120"/>
              </a:rPr>
              <a:t>1</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664993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35EFD187-7D74-4BFC-B925-AD91EFADB35C}" type="slidenum">
              <a:rPr lang="en-US" altLang="zh-TW" smtClean="0">
                <a:latin typeface="Microsoft JhengHei UI" panose="020B0604030504040204" pitchFamily="34" charset="-120"/>
                <a:ea typeface="Microsoft JhengHei UI" panose="020B0604030504040204" pitchFamily="34" charset="-120"/>
              </a:rPr>
              <a:t>2</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076457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C22109BC-39F4-43B1-850C-D5EB0E6480C8}" type="slidenum">
              <a:rPr lang="en-US" altLang="zh-TW" smtClean="0">
                <a:latin typeface="Microsoft JhengHei UI" panose="020B0604030504040204" pitchFamily="34" charset="-120"/>
                <a:ea typeface="Microsoft JhengHei UI" panose="020B0604030504040204" pitchFamily="34" charset="-120"/>
              </a:rPr>
              <a:t>3</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337398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C22109BC-39F4-43B1-850C-D5EB0E6480C8}" type="slidenum">
              <a:rPr lang="en-US" altLang="zh-TW" smtClean="0">
                <a:latin typeface="Microsoft JhengHei UI" panose="020B0604030504040204" pitchFamily="34" charset="-120"/>
                <a:ea typeface="Microsoft JhengHei UI" panose="020B0604030504040204" pitchFamily="34" charset="-120"/>
              </a:rPr>
              <a:t>4</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264200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C22109BC-39F4-43B1-850C-D5EB0E6480C8}" type="slidenum">
              <a:rPr lang="en-US" altLang="zh-TW" smtClean="0">
                <a:latin typeface="Microsoft JhengHei UI" panose="020B0604030504040204" pitchFamily="34" charset="-120"/>
                <a:ea typeface="Microsoft JhengHei UI" panose="020B0604030504040204" pitchFamily="34" charset="-120"/>
              </a:rPr>
              <a:t>5</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914242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C22109BC-39F4-43B1-850C-D5EB0E6480C8}" type="slidenum">
              <a:rPr lang="en-US" altLang="zh-TW" smtClean="0">
                <a:latin typeface="Microsoft JhengHei UI" panose="020B0604030504040204" pitchFamily="34" charset="-120"/>
                <a:ea typeface="Microsoft JhengHei UI" panose="020B0604030504040204" pitchFamily="34" charset="-120"/>
              </a:rPr>
              <a:t>6</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448059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C22109BC-39F4-43B1-850C-D5EB0E6480C8}" type="slidenum">
              <a:rPr lang="en-US" altLang="zh-TW" smtClean="0">
                <a:latin typeface="Microsoft JhengHei UI" panose="020B0604030504040204" pitchFamily="34" charset="-120"/>
                <a:ea typeface="Microsoft JhengHei UI" panose="020B0604030504040204" pitchFamily="34" charset="-120"/>
              </a:rPr>
              <a:t>7</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060348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標題投影片">
    <p:spTree>
      <p:nvGrpSpPr>
        <p:cNvPr id="1" name=""/>
        <p:cNvGrpSpPr/>
        <p:nvPr/>
      </p:nvGrpSpPr>
      <p:grpSpPr>
        <a:xfrm>
          <a:off x="0" y="0"/>
          <a:ext cx="0" cy="0"/>
          <a:chOff x="0" y="0"/>
          <a:chExt cx="0" cy="0"/>
        </a:xfrm>
      </p:grpSpPr>
      <p:sp>
        <p:nvSpPr>
          <p:cNvPr id="2" name="橢圓​​ 1"/>
          <p:cNvSpPr/>
          <p:nvPr/>
        </p:nvSpPr>
        <p:spPr>
          <a:xfrm>
            <a:off x="3139127" y="2540523"/>
            <a:ext cx="1998483" cy="1987966"/>
          </a:xfrm>
          <a:prstGeom prst="ellips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8" name="橢圓​​ 7"/>
          <p:cNvSpPr/>
          <p:nvPr/>
        </p:nvSpPr>
        <p:spPr>
          <a:xfrm>
            <a:off x="9339902" y="3267948"/>
            <a:ext cx="535937" cy="533117"/>
          </a:xfrm>
          <a:prstGeom prst="ellipse">
            <a:avLst/>
          </a:prstGeom>
          <a:solidFill>
            <a:schemeClr val="accent1">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9" name="橢圓​​ 8"/>
          <p:cNvSpPr/>
          <p:nvPr/>
        </p:nvSpPr>
        <p:spPr>
          <a:xfrm>
            <a:off x="1526768" y="3429000"/>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7" name="標題 2"/>
          <p:cNvSpPr>
            <a:spLocks noGrp="1"/>
          </p:cNvSpPr>
          <p:nvPr>
            <p:ph type="title" hasCustomPrompt="1"/>
          </p:nvPr>
        </p:nvSpPr>
        <p:spPr>
          <a:xfrm>
            <a:off x="1104900" y="1979630"/>
            <a:ext cx="10668000" cy="2969443"/>
          </a:xfrm>
          <a:prstGeom prst="rect">
            <a:avLst/>
          </a:prstGeom>
          <a:effectLst/>
        </p:spPr>
        <p:txBody>
          <a:bodyPr tIns="0" bIns="91440" rtlCol="0" anchor="ctr" anchorCtr="0"/>
          <a:lstStyle>
            <a:lvl1pPr algn="ctr">
              <a:lnSpc>
                <a:spcPct val="150000"/>
              </a:lnSpc>
              <a:defRPr sz="11499" kern="3000" spc="2000" baseline="0">
                <a:latin typeface="Microsoft JhengHei UI" panose="020B0604030504040204" pitchFamily="34" charset="-120"/>
                <a:ea typeface="Microsoft JhengHei UI" panose="020B0604030504040204" pitchFamily="34" charset="-120"/>
              </a:defRPr>
            </a:lvl1pPr>
          </a:lstStyle>
          <a:p>
            <a:pPr rtl="0"/>
            <a:r>
              <a:rPr lang="zh-TW" altLang="en-US" noProof="0" dirty="0"/>
              <a:t>在這裡輸入標題</a:t>
            </a:r>
          </a:p>
        </p:txBody>
      </p:sp>
      <p:sp>
        <p:nvSpPr>
          <p:cNvPr id="10" name="橢圓​​ 9"/>
          <p:cNvSpPr/>
          <p:nvPr/>
        </p:nvSpPr>
        <p:spPr>
          <a:xfrm>
            <a:off x="3120076" y="1119481"/>
            <a:ext cx="4749538" cy="4724544"/>
          </a:xfrm>
          <a:prstGeom prst="ellipse">
            <a:avLst/>
          </a:prstGeom>
          <a:noFill/>
          <a:ln w="3175">
            <a:solidFill>
              <a:schemeClr val="tx1">
                <a:alpha val="1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12" name="橢圓​​ 11"/>
          <p:cNvSpPr/>
          <p:nvPr/>
        </p:nvSpPr>
        <p:spPr>
          <a:xfrm>
            <a:off x="1526769" y="1668430"/>
            <a:ext cx="3610841" cy="3591839"/>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17" name="橢圓​​ 16"/>
          <p:cNvSpPr/>
          <p:nvPr userDrawn="1"/>
        </p:nvSpPr>
        <p:spPr>
          <a:xfrm>
            <a:off x="1526768" y="3429000"/>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18" name="手繪多邊形：圖案 17">
            <a:extLst>
              <a:ext uri="{FF2B5EF4-FFF2-40B4-BE49-F238E27FC236}">
                <a16:creationId xmlns:a16="http://schemas.microsoft.com/office/drawing/2014/main" id="{4703ED78-9792-4917-9463-BAE14924155A}"/>
              </a:ext>
            </a:extLst>
          </p:cNvPr>
          <p:cNvSpPr/>
          <p:nvPr userDrawn="1"/>
        </p:nvSpPr>
        <p:spPr>
          <a:xfrm rot="10800000">
            <a:off x="8439878" y="5850862"/>
            <a:ext cx="3682959" cy="100713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19" name="手繪多邊形：圖案 18">
            <a:extLst>
              <a:ext uri="{FF2B5EF4-FFF2-40B4-BE49-F238E27FC236}">
                <a16:creationId xmlns:a16="http://schemas.microsoft.com/office/drawing/2014/main" id="{6CB0B64F-356D-4C37-BDB5-3CB1B066C4C9}"/>
              </a:ext>
            </a:extLst>
          </p:cNvPr>
          <p:cNvSpPr/>
          <p:nvPr userDrawn="1"/>
        </p:nvSpPr>
        <p:spPr>
          <a:xfrm>
            <a:off x="1104900" y="-9056"/>
            <a:ext cx="3682959" cy="100713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13" name="副標題 2">
            <a:extLst>
              <a:ext uri="{FF2B5EF4-FFF2-40B4-BE49-F238E27FC236}">
                <a16:creationId xmlns:a16="http://schemas.microsoft.com/office/drawing/2014/main" id="{742D2790-EA30-4E0B-B8F3-16FBA340C5A6}"/>
              </a:ext>
            </a:extLst>
          </p:cNvPr>
          <p:cNvSpPr>
            <a:spLocks noGrp="1"/>
          </p:cNvSpPr>
          <p:nvPr>
            <p:ph type="subTitle" idx="1" hasCustomPrompt="1"/>
          </p:nvPr>
        </p:nvSpPr>
        <p:spPr>
          <a:xfrm>
            <a:off x="1104900" y="4528489"/>
            <a:ext cx="10668000" cy="853179"/>
          </a:xfrm>
        </p:spPr>
        <p:txBody>
          <a:bodyPr vert="horz" lIns="0" tIns="45720" rIns="0" bIns="45720" rtlCol="0">
            <a:noAutofit/>
          </a:bodyPr>
          <a:lstStyle>
            <a:lvl1pPr marL="0" indent="0" algn="ctr">
              <a:buNone/>
              <a:defRPr lang="en-US" sz="3600" spc="600">
                <a:solidFill>
                  <a:srgbClr val="2F3342"/>
                </a:solidFill>
                <a:latin typeface="Microsoft JhengHei UI" panose="020B0604030504040204" pitchFamily="34" charset="-120"/>
                <a:ea typeface="Microsoft JhengHei UI" panose="020B0604030504040204" pitchFamily="34" charset="-120"/>
              </a:defRPr>
            </a:lvl1pPr>
          </a:lstStyle>
          <a:p>
            <a:pPr marL="228600" lvl="0" indent="-228600" algn="ctr" rtl="0"/>
            <a:r>
              <a:rPr lang="zh-TW" altLang="en-US" noProof="0" dirty="0"/>
              <a:t>按一下以編輯母片副標題樣式</a:t>
            </a:r>
          </a:p>
        </p:txBody>
      </p:sp>
    </p:spTree>
    <p:extLst>
      <p:ext uri="{BB962C8B-B14F-4D97-AF65-F5344CB8AC3E}">
        <p14:creationId xmlns:p14="http://schemas.microsoft.com/office/powerpoint/2010/main" val="2296669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7" name="橢圓​​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8" name="橢圓​​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9" name="橢圓​​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10" name="橢圓​​ 9">
            <a:extLst>
              <a:ext uri="{FF2B5EF4-FFF2-40B4-BE49-F238E27FC236}">
                <a16:creationId xmlns:a16="http://schemas.microsoft.com/office/drawing/2014/main" id="{12BAE379-8BA3-4C38-80B9-F6ECE8575046}"/>
              </a:ext>
            </a:extLst>
          </p:cNvPr>
          <p:cNvSpPr/>
          <p:nvPr userDrawn="1"/>
        </p:nvSpPr>
        <p:spPr>
          <a:xfrm>
            <a:off x="7062787" y="1199097"/>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11" name="手繪多邊形：圖案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12" name="手繪多邊形：圖案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14" name="標題 13">
            <a:extLst>
              <a:ext uri="{FF2B5EF4-FFF2-40B4-BE49-F238E27FC236}">
                <a16:creationId xmlns:a16="http://schemas.microsoft.com/office/drawing/2014/main" id="{EAF2EDC5-8FCA-8543-8C1F-688DA6DC9B9D}"/>
              </a:ext>
            </a:extLst>
          </p:cNvPr>
          <p:cNvSpPr>
            <a:spLocks noGrp="1"/>
          </p:cNvSpPr>
          <p:nvPr>
            <p:ph type="title"/>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endParaRPr lang="zh-TW" altLang="en-US" noProof="0" dirty="0"/>
          </a:p>
        </p:txBody>
      </p:sp>
      <p:sp>
        <p:nvSpPr>
          <p:cNvPr id="16" name="文字版面配置區 2">
            <a:extLst>
              <a:ext uri="{FF2B5EF4-FFF2-40B4-BE49-F238E27FC236}">
                <a16:creationId xmlns:a16="http://schemas.microsoft.com/office/drawing/2014/main" id="{9473839A-0FBA-4FFD-963E-C459DBF0194B}"/>
              </a:ext>
            </a:extLst>
          </p:cNvPr>
          <p:cNvSpPr>
            <a:spLocks noGrp="1"/>
          </p:cNvSpPr>
          <p:nvPr>
            <p:ph type="body" idx="1"/>
          </p:nvPr>
        </p:nvSpPr>
        <p:spPr>
          <a:xfrm>
            <a:off x="1104900" y="1341797"/>
            <a:ext cx="4892675" cy="823912"/>
          </a:xfrm>
        </p:spPr>
        <p:txBody>
          <a:bodyPr rtlCol="0" anchor="b"/>
          <a:lstStyle>
            <a:lvl1pPr marL="0" indent="0">
              <a:buNone/>
              <a:defRPr sz="2400" b="1">
                <a:solidFill>
                  <a:schemeClr val="accent1"/>
                </a:solidFill>
                <a:latin typeface="Microsoft JhengHei UI" panose="020B0604030504040204" pitchFamily="34" charset="-120"/>
                <a:ea typeface="Microsoft JhengHei UI"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17" name="內容預留位置 3">
            <a:extLst>
              <a:ext uri="{FF2B5EF4-FFF2-40B4-BE49-F238E27FC236}">
                <a16:creationId xmlns:a16="http://schemas.microsoft.com/office/drawing/2014/main" id="{780A680B-0184-4FD9-B262-BC525F0FE003}"/>
              </a:ext>
            </a:extLst>
          </p:cNvPr>
          <p:cNvSpPr>
            <a:spLocks noGrp="1"/>
          </p:cNvSpPr>
          <p:nvPr>
            <p:ph sz="half" idx="2"/>
          </p:nvPr>
        </p:nvSpPr>
        <p:spPr>
          <a:xfrm>
            <a:off x="1104900" y="2308409"/>
            <a:ext cx="4892675" cy="3881254"/>
          </a:xfrm>
        </p:spPr>
        <p:txBody>
          <a:bodyPr rtlCol="0">
            <a:normAutofit/>
          </a:bodyPr>
          <a:lstStyle>
            <a:lvl1pPr>
              <a:defRPr sz="2400">
                <a:latin typeface="Microsoft JhengHei UI" panose="020B0604030504040204" pitchFamily="34" charset="-120"/>
                <a:ea typeface="Microsoft JhengHei UI" panose="020B0604030504040204" pitchFamily="34" charset="-120"/>
              </a:defRPr>
            </a:lvl1pPr>
            <a:lvl2pPr>
              <a:defRPr sz="2000">
                <a:latin typeface="Microsoft JhengHei UI" panose="020B0604030504040204" pitchFamily="34" charset="-120"/>
                <a:ea typeface="Microsoft JhengHei UI" panose="020B0604030504040204" pitchFamily="34" charset="-120"/>
              </a:defRPr>
            </a:lvl2pPr>
            <a:lvl3pPr>
              <a:defRPr sz="1800">
                <a:latin typeface="Microsoft JhengHei UI" panose="020B0604030504040204" pitchFamily="34" charset="-120"/>
                <a:ea typeface="Microsoft JhengHei UI" panose="020B0604030504040204" pitchFamily="34" charset="-120"/>
              </a:defRPr>
            </a:lvl3pPr>
            <a:lvl4pPr>
              <a:defRPr sz="1600">
                <a:latin typeface="Microsoft JhengHei UI" panose="020B0604030504040204" pitchFamily="34" charset="-120"/>
                <a:ea typeface="Microsoft JhengHei UI" panose="020B0604030504040204" pitchFamily="34" charset="-120"/>
              </a:defRPr>
            </a:lvl4pPr>
            <a:lvl5pPr>
              <a:defRPr sz="16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18" name="文字預留位置 4">
            <a:extLst>
              <a:ext uri="{FF2B5EF4-FFF2-40B4-BE49-F238E27FC236}">
                <a16:creationId xmlns:a16="http://schemas.microsoft.com/office/drawing/2014/main" id="{2BB13104-4CA8-41CF-97D3-CC8715182B0E}"/>
              </a:ext>
            </a:extLst>
          </p:cNvPr>
          <p:cNvSpPr>
            <a:spLocks noGrp="1"/>
          </p:cNvSpPr>
          <p:nvPr>
            <p:ph type="body" sz="quarter" idx="3"/>
          </p:nvPr>
        </p:nvSpPr>
        <p:spPr>
          <a:xfrm>
            <a:off x="6194426" y="1341797"/>
            <a:ext cx="5160961" cy="823912"/>
          </a:xfrm>
        </p:spPr>
        <p:txBody>
          <a:bodyPr rtlCol="0" anchor="b"/>
          <a:lstStyle>
            <a:lvl1pPr marL="0" indent="0">
              <a:buNone/>
              <a:defRPr sz="2400" b="1">
                <a:solidFill>
                  <a:schemeClr val="accent1"/>
                </a:solidFill>
                <a:latin typeface="Microsoft JhengHei UI" panose="020B0604030504040204" pitchFamily="34" charset="-120"/>
                <a:ea typeface="Microsoft JhengHei UI"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19" name="內容預留位置 5">
            <a:extLst>
              <a:ext uri="{FF2B5EF4-FFF2-40B4-BE49-F238E27FC236}">
                <a16:creationId xmlns:a16="http://schemas.microsoft.com/office/drawing/2014/main" id="{F6A37A72-F47E-45B8-B790-D1444B002380}"/>
              </a:ext>
            </a:extLst>
          </p:cNvPr>
          <p:cNvSpPr>
            <a:spLocks noGrp="1"/>
          </p:cNvSpPr>
          <p:nvPr>
            <p:ph sz="quarter" idx="4"/>
          </p:nvPr>
        </p:nvSpPr>
        <p:spPr>
          <a:xfrm>
            <a:off x="6194426" y="2308409"/>
            <a:ext cx="5160962" cy="3881254"/>
          </a:xfrm>
        </p:spPr>
        <p:txBody>
          <a:bodyPr rtlCol="0">
            <a:normAutofit/>
          </a:bodyPr>
          <a:lstStyle>
            <a:lvl1pPr>
              <a:defRPr sz="2400">
                <a:latin typeface="Microsoft JhengHei UI" panose="020B0604030504040204" pitchFamily="34" charset="-120"/>
                <a:ea typeface="Microsoft JhengHei UI" panose="020B0604030504040204" pitchFamily="34" charset="-120"/>
              </a:defRPr>
            </a:lvl1pPr>
            <a:lvl2pPr>
              <a:defRPr sz="2000">
                <a:latin typeface="Microsoft JhengHei UI" panose="020B0604030504040204" pitchFamily="34" charset="-120"/>
                <a:ea typeface="Microsoft JhengHei UI" panose="020B0604030504040204" pitchFamily="34" charset="-120"/>
              </a:defRPr>
            </a:lvl2pPr>
            <a:lvl3pPr>
              <a:defRPr sz="1800">
                <a:latin typeface="Microsoft JhengHei UI" panose="020B0604030504040204" pitchFamily="34" charset="-120"/>
                <a:ea typeface="Microsoft JhengHei UI" panose="020B0604030504040204" pitchFamily="34" charset="-120"/>
              </a:defRPr>
            </a:lvl3pPr>
            <a:lvl4pPr>
              <a:defRPr sz="1600">
                <a:latin typeface="Microsoft JhengHei UI" panose="020B0604030504040204" pitchFamily="34" charset="-120"/>
                <a:ea typeface="Microsoft JhengHei UI" panose="020B0604030504040204" pitchFamily="34" charset="-120"/>
              </a:defRPr>
            </a:lvl4pPr>
            <a:lvl5pPr>
              <a:defRPr sz="16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Tree>
    <p:extLst>
      <p:ext uri="{BB962C8B-B14F-4D97-AF65-F5344CB8AC3E}">
        <p14:creationId xmlns:p14="http://schemas.microsoft.com/office/powerpoint/2010/main" val="3167963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含標題的內容">
    <p:spTree>
      <p:nvGrpSpPr>
        <p:cNvPr id="1" name=""/>
        <p:cNvGrpSpPr/>
        <p:nvPr/>
      </p:nvGrpSpPr>
      <p:grpSpPr>
        <a:xfrm>
          <a:off x="0" y="0"/>
          <a:ext cx="0" cy="0"/>
          <a:chOff x="0" y="0"/>
          <a:chExt cx="0" cy="0"/>
        </a:xfrm>
      </p:grpSpPr>
      <p:sp>
        <p:nvSpPr>
          <p:cNvPr id="7" name="橢圓​​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8" name="橢圓​​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9" name="橢圓​​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10" name="橢圓​​ 9">
            <a:extLst>
              <a:ext uri="{FF2B5EF4-FFF2-40B4-BE49-F238E27FC236}">
                <a16:creationId xmlns:a16="http://schemas.microsoft.com/office/drawing/2014/main" id="{12BAE379-8BA3-4C38-80B9-F6ECE8575046}"/>
              </a:ext>
            </a:extLst>
          </p:cNvPr>
          <p:cNvSpPr/>
          <p:nvPr userDrawn="1"/>
        </p:nvSpPr>
        <p:spPr>
          <a:xfrm>
            <a:off x="5243414" y="6098258"/>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11" name="手繪多邊形：圖案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12" name="手繪多邊形：圖案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13" name="標題 1">
            <a:extLst>
              <a:ext uri="{FF2B5EF4-FFF2-40B4-BE49-F238E27FC236}">
                <a16:creationId xmlns:a16="http://schemas.microsoft.com/office/drawing/2014/main" id="{34A57A7D-E285-478E-A8B6-10716A7A7E88}"/>
              </a:ext>
            </a:extLst>
          </p:cNvPr>
          <p:cNvSpPr>
            <a:spLocks noGrp="1"/>
          </p:cNvSpPr>
          <p:nvPr>
            <p:ph type="title"/>
          </p:nvPr>
        </p:nvSpPr>
        <p:spPr>
          <a:xfrm>
            <a:off x="1104900" y="457200"/>
            <a:ext cx="3667125" cy="1600200"/>
          </a:xfrm>
        </p:spPr>
        <p:txBody>
          <a:bodyPr rtlCol="0" anchor="b"/>
          <a:lstStyle>
            <a:lvl1pPr>
              <a:defRPr sz="320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endParaRPr lang="zh-TW" altLang="en-US" noProof="0" dirty="0"/>
          </a:p>
        </p:txBody>
      </p:sp>
      <p:sp>
        <p:nvSpPr>
          <p:cNvPr id="15" name="文字版面配置區 3">
            <a:extLst>
              <a:ext uri="{FF2B5EF4-FFF2-40B4-BE49-F238E27FC236}">
                <a16:creationId xmlns:a16="http://schemas.microsoft.com/office/drawing/2014/main" id="{02638390-43F5-47D5-BE57-D060C6E9EBD1}"/>
              </a:ext>
            </a:extLst>
          </p:cNvPr>
          <p:cNvSpPr>
            <a:spLocks noGrp="1"/>
          </p:cNvSpPr>
          <p:nvPr>
            <p:ph type="body" sz="half" idx="2"/>
          </p:nvPr>
        </p:nvSpPr>
        <p:spPr>
          <a:xfrm>
            <a:off x="1104900" y="2057400"/>
            <a:ext cx="3667125" cy="3811588"/>
          </a:xfrm>
        </p:spPr>
        <p:txBody>
          <a:bodyPr rtlCol="0"/>
          <a:lstStyle>
            <a:lvl1pPr marL="0" indent="0">
              <a:buNone/>
              <a:defRPr sz="1600">
                <a:latin typeface="Microsoft JhengHei UI" panose="020B0604030504040204" pitchFamily="34" charset="-120"/>
                <a:ea typeface="Microsoft JhengHei UI" panose="020B0604030504040204" pitchFamily="34"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按一下以編輯母片文字樣式</a:t>
            </a:r>
          </a:p>
        </p:txBody>
      </p:sp>
      <p:sp>
        <p:nvSpPr>
          <p:cNvPr id="16" name="內容預留位置 2">
            <a:extLst>
              <a:ext uri="{FF2B5EF4-FFF2-40B4-BE49-F238E27FC236}">
                <a16:creationId xmlns:a16="http://schemas.microsoft.com/office/drawing/2014/main" id="{366B2167-56BA-4D43-889D-FD798AA1F6DE}"/>
              </a:ext>
            </a:extLst>
          </p:cNvPr>
          <p:cNvSpPr>
            <a:spLocks noGrp="1"/>
          </p:cNvSpPr>
          <p:nvPr>
            <p:ph idx="1"/>
          </p:nvPr>
        </p:nvSpPr>
        <p:spPr>
          <a:xfrm>
            <a:off x="4990896" y="457201"/>
            <a:ext cx="6364492" cy="5403850"/>
          </a:xfrm>
        </p:spPr>
        <p:txBody>
          <a:bodyPr rtlCol="0"/>
          <a:lstStyle>
            <a:lvl1pPr>
              <a:defRPr sz="3200">
                <a:latin typeface="Microsoft JhengHei UI" panose="020B0604030504040204" pitchFamily="34" charset="-120"/>
                <a:ea typeface="Microsoft JhengHei UI" panose="020B0604030504040204" pitchFamily="34" charset="-120"/>
              </a:defRPr>
            </a:lvl1pPr>
            <a:lvl2pPr>
              <a:defRPr sz="2800">
                <a:latin typeface="Microsoft JhengHei UI" panose="020B0604030504040204" pitchFamily="34" charset="-120"/>
                <a:ea typeface="Microsoft JhengHei UI" panose="020B0604030504040204" pitchFamily="34" charset="-120"/>
              </a:defRPr>
            </a:lvl2pPr>
            <a:lvl3pPr>
              <a:defRPr sz="2400">
                <a:latin typeface="Microsoft JhengHei UI" panose="020B0604030504040204" pitchFamily="34" charset="-120"/>
                <a:ea typeface="Microsoft JhengHei UI" panose="020B0604030504040204" pitchFamily="34" charset="-120"/>
              </a:defRPr>
            </a:lvl3pPr>
            <a:lvl4pPr>
              <a:defRPr sz="2000">
                <a:latin typeface="Microsoft JhengHei UI" panose="020B0604030504040204" pitchFamily="34" charset="-120"/>
                <a:ea typeface="Microsoft JhengHei UI" panose="020B0604030504040204" pitchFamily="34" charset="-120"/>
              </a:defRPr>
            </a:lvl4pPr>
            <a:lvl5pPr>
              <a:defRPr sz="2000">
                <a:latin typeface="Microsoft JhengHei UI" panose="020B0604030504040204" pitchFamily="34" charset="-120"/>
                <a:ea typeface="Microsoft JhengHei UI" panose="020B0604030504040204" pitchFamily="34" charset="-120"/>
              </a:defRPr>
            </a:lvl5pPr>
            <a:lvl6pPr>
              <a:defRPr sz="2000"/>
            </a:lvl6pPr>
            <a:lvl7pPr>
              <a:defRPr sz="2000"/>
            </a:lvl7pPr>
            <a:lvl8pPr>
              <a:defRPr sz="2000"/>
            </a:lvl8pPr>
            <a:lvl9pPr>
              <a:defRPr sz="2000"/>
            </a:lvl9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Tree>
    <p:extLst>
      <p:ext uri="{BB962C8B-B14F-4D97-AF65-F5344CB8AC3E}">
        <p14:creationId xmlns:p14="http://schemas.microsoft.com/office/powerpoint/2010/main" val="2803594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只有標題">
    <p:spTree>
      <p:nvGrpSpPr>
        <p:cNvPr id="1" name=""/>
        <p:cNvGrpSpPr/>
        <p:nvPr/>
      </p:nvGrpSpPr>
      <p:grpSpPr>
        <a:xfrm>
          <a:off x="0" y="0"/>
          <a:ext cx="0" cy="0"/>
          <a:chOff x="0" y="0"/>
          <a:chExt cx="0" cy="0"/>
        </a:xfrm>
      </p:grpSpPr>
      <p:sp>
        <p:nvSpPr>
          <p:cNvPr id="7" name="橢圓​​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8" name="橢圓​​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9" name="橢圓​​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10" name="橢圓​​ 9">
            <a:extLst>
              <a:ext uri="{FF2B5EF4-FFF2-40B4-BE49-F238E27FC236}">
                <a16:creationId xmlns:a16="http://schemas.microsoft.com/office/drawing/2014/main" id="{12BAE379-8BA3-4C38-80B9-F6ECE8575046}"/>
              </a:ext>
            </a:extLst>
          </p:cNvPr>
          <p:cNvSpPr/>
          <p:nvPr userDrawn="1"/>
        </p:nvSpPr>
        <p:spPr>
          <a:xfrm>
            <a:off x="7062787" y="1199097"/>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11" name="手繪多邊形：圖案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12" name="手繪多邊形：圖案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14" name="標題 13">
            <a:extLst>
              <a:ext uri="{FF2B5EF4-FFF2-40B4-BE49-F238E27FC236}">
                <a16:creationId xmlns:a16="http://schemas.microsoft.com/office/drawing/2014/main" id="{EAF2EDC5-8FCA-8543-8C1F-688DA6DC9B9D}"/>
              </a:ext>
            </a:extLst>
          </p:cNvPr>
          <p:cNvSpPr>
            <a:spLocks noGrp="1"/>
          </p:cNvSpPr>
          <p:nvPr>
            <p:ph type="title"/>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endParaRPr lang="zh-TW" altLang="en-US" noProof="0" dirty="0"/>
          </a:p>
        </p:txBody>
      </p:sp>
      <p:sp>
        <p:nvSpPr>
          <p:cNvPr id="2" name="頁尾版面配置區 1">
            <a:extLst>
              <a:ext uri="{FF2B5EF4-FFF2-40B4-BE49-F238E27FC236}">
                <a16:creationId xmlns:a16="http://schemas.microsoft.com/office/drawing/2014/main" id="{CBD8003D-13A7-4986-AB10-F4984336278D}"/>
              </a:ext>
            </a:extLst>
          </p:cNvPr>
          <p:cNvSpPr>
            <a:spLocks noGrp="1"/>
          </p:cNvSpPr>
          <p:nvPr>
            <p:ph type="ftr" sz="quarter"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noProof="0" dirty="0"/>
          </a:p>
        </p:txBody>
      </p:sp>
    </p:spTree>
    <p:extLst>
      <p:ext uri="{BB962C8B-B14F-4D97-AF65-F5344CB8AC3E}">
        <p14:creationId xmlns:p14="http://schemas.microsoft.com/office/powerpoint/2010/main" val="867164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7" name="橢圓​​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8" name="橢圓​​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9" name="橢圓​​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10" name="橢圓​​ 9">
            <a:extLst>
              <a:ext uri="{FF2B5EF4-FFF2-40B4-BE49-F238E27FC236}">
                <a16:creationId xmlns:a16="http://schemas.microsoft.com/office/drawing/2014/main" id="{12BAE379-8BA3-4C38-80B9-F6ECE8575046}"/>
              </a:ext>
            </a:extLst>
          </p:cNvPr>
          <p:cNvSpPr/>
          <p:nvPr userDrawn="1"/>
        </p:nvSpPr>
        <p:spPr>
          <a:xfrm>
            <a:off x="7062787" y="1199097"/>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11" name="手繪多邊形：圖案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12" name="手繪多邊形：圖案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568348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內容">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50126770-6622-450D-A1F3-BC241C88D6CB}"/>
              </a:ext>
            </a:extLst>
          </p:cNvPr>
          <p:cNvSpPr>
            <a:spLocks noGrp="1"/>
          </p:cNvSpPr>
          <p:nvPr>
            <p:ph idx="1"/>
          </p:nvPr>
        </p:nvSpPr>
        <p:spPr>
          <a:xfrm>
            <a:off x="1104900" y="1352550"/>
            <a:ext cx="10248899" cy="4824413"/>
          </a:xfrm>
        </p:spPr>
        <p:txBody>
          <a:bodyPr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7" name="橢圓​​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8" name="橢圓​​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9" name="橢圓​​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10" name="橢圓​​ 9">
            <a:extLst>
              <a:ext uri="{FF2B5EF4-FFF2-40B4-BE49-F238E27FC236}">
                <a16:creationId xmlns:a16="http://schemas.microsoft.com/office/drawing/2014/main" id="{12BAE379-8BA3-4C38-80B9-F6ECE8575046}"/>
              </a:ext>
            </a:extLst>
          </p:cNvPr>
          <p:cNvSpPr/>
          <p:nvPr userDrawn="1"/>
        </p:nvSpPr>
        <p:spPr>
          <a:xfrm>
            <a:off x="7062787" y="1199097"/>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11" name="手繪多邊形：圖案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12" name="手繪多邊形：圖案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14" name="標題 13">
            <a:extLst>
              <a:ext uri="{FF2B5EF4-FFF2-40B4-BE49-F238E27FC236}">
                <a16:creationId xmlns:a16="http://schemas.microsoft.com/office/drawing/2014/main" id="{EAF2EDC5-8FCA-8543-8C1F-688DA6DC9B9D}"/>
              </a:ext>
            </a:extLst>
          </p:cNvPr>
          <p:cNvSpPr>
            <a:spLocks noGrp="1"/>
          </p:cNvSpPr>
          <p:nvPr>
            <p:ph type="title"/>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endParaRPr lang="zh-TW" altLang="en-US" noProof="0" dirty="0"/>
          </a:p>
        </p:txBody>
      </p:sp>
    </p:spTree>
    <p:extLst>
      <p:ext uri="{BB962C8B-B14F-4D97-AF65-F5344CB8AC3E}">
        <p14:creationId xmlns:p14="http://schemas.microsoft.com/office/powerpoint/2010/main" val="2966877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含標題的圖片">
    <p:spTree>
      <p:nvGrpSpPr>
        <p:cNvPr id="1" name=""/>
        <p:cNvGrpSpPr/>
        <p:nvPr/>
      </p:nvGrpSpPr>
      <p:grpSpPr>
        <a:xfrm>
          <a:off x="0" y="0"/>
          <a:ext cx="0" cy="0"/>
          <a:chOff x="0" y="0"/>
          <a:chExt cx="0" cy="0"/>
        </a:xfrm>
      </p:grpSpPr>
      <p:sp>
        <p:nvSpPr>
          <p:cNvPr id="23" name="橢圓​​ 22"/>
          <p:cNvSpPr/>
          <p:nvPr/>
        </p:nvSpPr>
        <p:spPr>
          <a:xfrm>
            <a:off x="1755742"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66" name="橢圓​​ 65"/>
          <p:cNvSpPr/>
          <p:nvPr/>
        </p:nvSpPr>
        <p:spPr>
          <a:xfrm>
            <a:off x="392841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35" name="橢圓​​ 34"/>
          <p:cNvSpPr/>
          <p:nvPr/>
        </p:nvSpPr>
        <p:spPr>
          <a:xfrm>
            <a:off x="1524000" y="1812813"/>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18" name="手繪多邊形：圖案 17">
            <a:extLst>
              <a:ext uri="{FF2B5EF4-FFF2-40B4-BE49-F238E27FC236}">
                <a16:creationId xmlns:a16="http://schemas.microsoft.com/office/drawing/2014/main" id="{125D7C1C-9CF4-47B3-9ABC-8F0E2CE6CD31}"/>
              </a:ext>
            </a:extLst>
          </p:cNvPr>
          <p:cNvSpPr/>
          <p:nvPr userDrawn="1"/>
        </p:nvSpPr>
        <p:spPr>
          <a:xfrm rot="10800000">
            <a:off x="3192203"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19" name="手繪多邊形：圖案 18">
            <a:extLst>
              <a:ext uri="{FF2B5EF4-FFF2-40B4-BE49-F238E27FC236}">
                <a16:creationId xmlns:a16="http://schemas.microsoft.com/office/drawing/2014/main" id="{B0B53361-3F22-4468-B6F8-71E345F7077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2" name="標題 1">
            <a:extLst>
              <a:ext uri="{FF2B5EF4-FFF2-40B4-BE49-F238E27FC236}">
                <a16:creationId xmlns:a16="http://schemas.microsoft.com/office/drawing/2014/main" id="{B4B38687-48E7-4488-BB10-BDE4F5A73622}"/>
              </a:ext>
            </a:extLst>
          </p:cNvPr>
          <p:cNvSpPr>
            <a:spLocks noGrp="1"/>
          </p:cNvSpPr>
          <p:nvPr>
            <p:ph type="title"/>
          </p:nvPr>
        </p:nvSpPr>
        <p:spPr>
          <a:xfrm>
            <a:off x="1533144" y="1237089"/>
            <a:ext cx="4562856" cy="1563624"/>
          </a:xfrm>
        </p:spPr>
        <p:txBody>
          <a:bodyPr vert="horz" lIns="91440" tIns="0" rIns="91440" bIns="0" rtlCol="0" anchor="b" anchorCtr="0">
            <a:noAutofit/>
          </a:bodyPr>
          <a:lstStyle>
            <a:lvl1pPr>
              <a:defRPr lang="en-US" sz="3600" b="0" baseline="0" dirty="0">
                <a:solidFill>
                  <a:schemeClr val="tx1">
                    <a:lumMod val="85000"/>
                    <a:lumOff val="15000"/>
                  </a:schemeClr>
                </a:solidFill>
                <a:latin typeface="Microsoft JhengHei UI" panose="020B0604030504040204" pitchFamily="34" charset="-120"/>
                <a:ea typeface="Microsoft JhengHei UI" panose="020B0604030504040204" pitchFamily="34" charset="-120"/>
                <a:cs typeface="+mn-cs"/>
              </a:defRPr>
            </a:lvl1pPr>
          </a:lstStyle>
          <a:p>
            <a:pPr marL="0" lvl="0" indent="0" rtl="0">
              <a:lnSpc>
                <a:spcPct val="100000"/>
              </a:lnSpc>
              <a:spcBef>
                <a:spcPts val="0"/>
              </a:spcBef>
              <a:buFont typeface="Arial" panose="020B0604020202020204" pitchFamily="34" charset="0"/>
            </a:pPr>
            <a:r>
              <a:rPr lang="zh-TW" altLang="en-US" noProof="0"/>
              <a:t>按一下以編輯母片標題樣式</a:t>
            </a:r>
            <a:endParaRPr lang="zh-TW" altLang="en-US" noProof="0" dirty="0"/>
          </a:p>
        </p:txBody>
      </p:sp>
      <p:sp>
        <p:nvSpPr>
          <p:cNvPr id="10" name="文字版面配置區 3">
            <a:extLst>
              <a:ext uri="{FF2B5EF4-FFF2-40B4-BE49-F238E27FC236}">
                <a16:creationId xmlns:a16="http://schemas.microsoft.com/office/drawing/2014/main" id="{DBFA191B-5E25-41C1-B950-BB8F10AC1D3B}"/>
              </a:ext>
            </a:extLst>
          </p:cNvPr>
          <p:cNvSpPr>
            <a:spLocks noGrp="1"/>
          </p:cNvSpPr>
          <p:nvPr>
            <p:ph type="body" sz="half" idx="2"/>
          </p:nvPr>
        </p:nvSpPr>
        <p:spPr>
          <a:xfrm>
            <a:off x="1533144" y="2888790"/>
            <a:ext cx="4562856" cy="2980197"/>
          </a:xfrm>
        </p:spPr>
        <p:txBody>
          <a:bodyPr rtlCol="0"/>
          <a:lstStyle>
            <a:lvl1pPr marL="0" indent="0">
              <a:buNone/>
              <a:defRPr sz="1600">
                <a:latin typeface="Microsoft JhengHei UI" panose="020B0604030504040204" pitchFamily="34" charset="-120"/>
                <a:ea typeface="Microsoft JhengHei UI" panose="020B0604030504040204" pitchFamily="34"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按一下以編輯母片文字樣式</a:t>
            </a:r>
          </a:p>
        </p:txBody>
      </p:sp>
      <p:sp>
        <p:nvSpPr>
          <p:cNvPr id="12" name="圖片版面配置區 11">
            <a:extLst>
              <a:ext uri="{FF2B5EF4-FFF2-40B4-BE49-F238E27FC236}">
                <a16:creationId xmlns:a16="http://schemas.microsoft.com/office/drawing/2014/main" id="{43AA0A46-EB51-4095-97DD-ED4081CF5A06}"/>
              </a:ext>
            </a:extLst>
          </p:cNvPr>
          <p:cNvSpPr>
            <a:spLocks noGrp="1"/>
          </p:cNvSpPr>
          <p:nvPr>
            <p:ph type="pic" idx="1"/>
          </p:nvPr>
        </p:nvSpPr>
        <p:spPr>
          <a:xfrm>
            <a:off x="5440862" y="0"/>
            <a:ext cx="6751137" cy="6857999"/>
          </a:xfrm>
          <a:custGeom>
            <a:avLst/>
            <a:gdLst>
              <a:gd name="connsiteX0" fmla="*/ 0 w 6751137"/>
              <a:gd name="connsiteY0" fmla="*/ 0 h 6857999"/>
              <a:gd name="connsiteX1" fmla="*/ 6751137 w 6751137"/>
              <a:gd name="connsiteY1" fmla="*/ 0 h 6857999"/>
              <a:gd name="connsiteX2" fmla="*/ 6751137 w 6751137"/>
              <a:gd name="connsiteY2" fmla="*/ 6857999 h 6857999"/>
              <a:gd name="connsiteX3" fmla="*/ 0 w 6751137"/>
              <a:gd name="connsiteY3" fmla="*/ 6857999 h 6857999"/>
              <a:gd name="connsiteX4" fmla="*/ 0 w 6751137"/>
              <a:gd name="connsiteY4" fmla="*/ 6844680 h 6857999"/>
              <a:gd name="connsiteX5" fmla="*/ 141429 w 6751137"/>
              <a:gd name="connsiteY5" fmla="*/ 6697120 h 6857999"/>
              <a:gd name="connsiteX6" fmla="*/ 1410790 w 6751137"/>
              <a:gd name="connsiteY6" fmla="*/ 3429000 h 6857999"/>
              <a:gd name="connsiteX7" fmla="*/ 141429 w 6751137"/>
              <a:gd name="connsiteY7" fmla="*/ 160880 h 6857999"/>
              <a:gd name="connsiteX8" fmla="*/ 0 w 6751137"/>
              <a:gd name="connsiteY8" fmla="*/ 1332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51137" h="6857999">
                <a:moveTo>
                  <a:pt x="0" y="0"/>
                </a:moveTo>
                <a:lnTo>
                  <a:pt x="6751137" y="0"/>
                </a:lnTo>
                <a:lnTo>
                  <a:pt x="6751137" y="6857999"/>
                </a:lnTo>
                <a:lnTo>
                  <a:pt x="0" y="6857999"/>
                </a:lnTo>
                <a:lnTo>
                  <a:pt x="0" y="6844680"/>
                </a:lnTo>
                <a:lnTo>
                  <a:pt x="141429" y="6697120"/>
                </a:lnTo>
                <a:cubicBezTo>
                  <a:pt x="930105" y="5833950"/>
                  <a:pt x="1410790" y="4687315"/>
                  <a:pt x="1410790" y="3429000"/>
                </a:cubicBezTo>
                <a:cubicBezTo>
                  <a:pt x="1410790" y="2170685"/>
                  <a:pt x="930105" y="1024050"/>
                  <a:pt x="141429" y="160880"/>
                </a:cubicBezTo>
                <a:lnTo>
                  <a:pt x="0" y="13320"/>
                </a:lnTo>
                <a:close/>
              </a:path>
            </a:pathLst>
          </a:custGeom>
          <a:solidFill>
            <a:schemeClr val="bg1">
              <a:lumMod val="95000"/>
            </a:schemeClr>
          </a:solidFill>
        </p:spPr>
        <p:txBody>
          <a:bodyPr wrap="square" rtlCol="0" anchor="ctr">
            <a:noAutofit/>
          </a:bodyPr>
          <a:lstStyle>
            <a:lvl1pPr marL="0" indent="0" algn="ctr">
              <a:buNone/>
              <a:defRPr sz="2000">
                <a:solidFill>
                  <a:schemeClr val="bg1">
                    <a:lumMod val="85000"/>
                  </a:schemeClr>
                </a:solidFill>
                <a:latin typeface="Microsoft JhengHei UI" panose="020B0604030504040204" pitchFamily="34" charset="-120"/>
                <a:ea typeface="Microsoft JhengHei UI" panose="020B0604030504040204" pitchFamily="34" charset="-12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noProof="0"/>
              <a:t>按一下圖示以新增圖片</a:t>
            </a:r>
            <a:endParaRPr lang="zh-TW" altLang="en-US" noProof="0" dirty="0"/>
          </a:p>
        </p:txBody>
      </p:sp>
    </p:spTree>
    <p:extLst>
      <p:ext uri="{BB962C8B-B14F-4D97-AF65-F5344CB8AC3E}">
        <p14:creationId xmlns:p14="http://schemas.microsoft.com/office/powerpoint/2010/main" val="226709189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分隔線投影片">
    <p:spTree>
      <p:nvGrpSpPr>
        <p:cNvPr id="1" name=""/>
        <p:cNvGrpSpPr/>
        <p:nvPr/>
      </p:nvGrpSpPr>
      <p:grpSpPr>
        <a:xfrm>
          <a:off x="0" y="0"/>
          <a:ext cx="0" cy="0"/>
          <a:chOff x="0" y="0"/>
          <a:chExt cx="0" cy="0"/>
        </a:xfrm>
      </p:grpSpPr>
      <p:sp>
        <p:nvSpPr>
          <p:cNvPr id="16" name="圖片版面配置區 15"/>
          <p:cNvSpPr>
            <a:spLocks noGrp="1"/>
          </p:cNvSpPr>
          <p:nvPr>
            <p:ph type="pic" sz="quarter" idx="13" hasCustomPrompt="1"/>
          </p:nvPr>
        </p:nvSpPr>
        <p:spPr>
          <a:xfrm>
            <a:off x="1104900" y="1"/>
            <a:ext cx="7583700" cy="6858001"/>
          </a:xfrm>
          <a:custGeom>
            <a:avLst/>
            <a:gdLst>
              <a:gd name="connsiteX0" fmla="*/ 0 w 7583700"/>
              <a:gd name="connsiteY0" fmla="*/ 0 h 6858001"/>
              <a:gd name="connsiteX1" fmla="*/ 2537926 w 7583700"/>
              <a:gd name="connsiteY1" fmla="*/ 0 h 6858001"/>
              <a:gd name="connsiteX2" fmla="*/ 2847001 w 7583700"/>
              <a:gd name="connsiteY2" fmla="*/ 138995 h 6858001"/>
              <a:gd name="connsiteX3" fmla="*/ 7582790 w 7583700"/>
              <a:gd name="connsiteY3" fmla="*/ 6846094 h 6858001"/>
              <a:gd name="connsiteX4" fmla="*/ 7583700 w 7583700"/>
              <a:gd name="connsiteY4" fmla="*/ 6858001 h 6858001"/>
              <a:gd name="connsiteX5" fmla="*/ 0 w 7583700"/>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83700" h="6858001">
                <a:moveTo>
                  <a:pt x="0" y="0"/>
                </a:moveTo>
                <a:lnTo>
                  <a:pt x="2537926" y="0"/>
                </a:lnTo>
                <a:lnTo>
                  <a:pt x="2847001" y="138995"/>
                </a:lnTo>
                <a:cubicBezTo>
                  <a:pt x="5428994" y="1376579"/>
                  <a:pt x="7280340" y="3883594"/>
                  <a:pt x="7582790" y="6846094"/>
                </a:cubicBezTo>
                <a:lnTo>
                  <a:pt x="7583700" y="6858001"/>
                </a:lnTo>
                <a:lnTo>
                  <a:pt x="0" y="6858001"/>
                </a:lnTo>
                <a:close/>
              </a:path>
            </a:pathLst>
          </a:custGeom>
          <a:solidFill>
            <a:schemeClr val="tx1">
              <a:alpha val="10000"/>
            </a:schemeClr>
          </a:solidFill>
        </p:spPr>
        <p:txBody>
          <a:bodyPr wrap="square" rtlCol="0" anchor="ctr">
            <a:noAutofit/>
          </a:bodyPr>
          <a:lstStyle>
            <a:lvl1pPr algn="ctr">
              <a:lnSpc>
                <a:spcPct val="100000"/>
              </a:lnSpc>
              <a:defRPr sz="1100" b="0" baseline="0">
                <a:solidFill>
                  <a:schemeClr val="tx1">
                    <a:lumMod val="50000"/>
                    <a:lumOff val="50000"/>
                  </a:schemeClr>
                </a:solidFill>
                <a:latin typeface="Microsoft JhengHei UI" panose="020B0604030504040204" pitchFamily="34" charset="-120"/>
                <a:ea typeface="Microsoft JhengHei UI" panose="020B0604030504040204" pitchFamily="34" charset="-120"/>
              </a:defRPr>
            </a:lvl1pPr>
          </a:lstStyle>
          <a:p>
            <a:pPr rtl="0"/>
            <a:r>
              <a:rPr lang="zh-TW" altLang="en-US" noProof="0" dirty="0"/>
              <a:t>拖放 </a:t>
            </a:r>
          </a:p>
          <a:p>
            <a:pPr rtl="0"/>
            <a:r>
              <a:rPr lang="zh-TW" altLang="en-US" noProof="0" dirty="0"/>
              <a:t>在此處插入影像</a:t>
            </a:r>
          </a:p>
        </p:txBody>
      </p:sp>
      <p:sp>
        <p:nvSpPr>
          <p:cNvPr id="7" name="手繪多邊形 27">
            <a:extLst>
              <a:ext uri="{FF2B5EF4-FFF2-40B4-BE49-F238E27FC236}">
                <a16:creationId xmlns:a16="http://schemas.microsoft.com/office/drawing/2014/main" id="{1F9BD45B-C63D-416A-B4BE-874469C7A33E}"/>
              </a:ext>
            </a:extLst>
          </p:cNvPr>
          <p:cNvSpPr/>
          <p:nvPr userDrawn="1"/>
        </p:nvSpPr>
        <p:spPr>
          <a:xfrm rot="10800000" flipH="1">
            <a:off x="1104900" y="529"/>
            <a:ext cx="4686301" cy="3733270"/>
          </a:xfrm>
          <a:custGeom>
            <a:avLst/>
            <a:gdLst>
              <a:gd name="connsiteX0" fmla="*/ 683 w 2374769"/>
              <a:gd name="connsiteY0" fmla="*/ 0 h 2362237"/>
              <a:gd name="connsiteX1" fmla="*/ 242807 w 2374769"/>
              <a:gd name="connsiteY1" fmla="*/ 12161 h 2362237"/>
              <a:gd name="connsiteX2" fmla="*/ 2374769 w 2374769"/>
              <a:gd name="connsiteY2" fmla="*/ 2362237 h 2362237"/>
              <a:gd name="connsiteX3" fmla="*/ 1543208 w 2374769"/>
              <a:gd name="connsiteY3" fmla="*/ 2362237 h 2362237"/>
              <a:gd name="connsiteX4" fmla="*/ 0 w 2374769"/>
              <a:gd name="connsiteY4" fmla="*/ 827150 h 2362237"/>
              <a:gd name="connsiteX5" fmla="*/ 0 w 2374769"/>
              <a:gd name="connsiteY5" fmla="*/ 34 h 2362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74769" h="2362237">
                <a:moveTo>
                  <a:pt x="683" y="0"/>
                </a:moveTo>
                <a:lnTo>
                  <a:pt x="242807" y="12161"/>
                </a:lnTo>
                <a:cubicBezTo>
                  <a:pt x="1440298" y="133133"/>
                  <a:pt x="2374769" y="1139131"/>
                  <a:pt x="2374769" y="2362237"/>
                </a:cubicBezTo>
                <a:lnTo>
                  <a:pt x="1543208" y="2362237"/>
                </a:lnTo>
                <a:cubicBezTo>
                  <a:pt x="1543208" y="1514432"/>
                  <a:pt x="852291" y="827150"/>
                  <a:pt x="0" y="827150"/>
                </a:cubicBezTo>
                <a:lnTo>
                  <a:pt x="0" y="34"/>
                </a:lnTo>
                <a:close/>
              </a:path>
            </a:pathLst>
          </a:custGeom>
          <a:solidFill>
            <a:schemeClr val="bg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8" name="手繪多邊形：圖案 7">
            <a:extLst>
              <a:ext uri="{FF2B5EF4-FFF2-40B4-BE49-F238E27FC236}">
                <a16:creationId xmlns:a16="http://schemas.microsoft.com/office/drawing/2014/main" id="{94EBA745-0612-4E63-904D-28C1814173B3}"/>
              </a:ext>
            </a:extLst>
          </p:cNvPr>
          <p:cNvSpPr/>
          <p:nvPr userDrawn="1"/>
        </p:nvSpPr>
        <p:spPr>
          <a:xfrm rot="10800000">
            <a:off x="9680853" y="6171304"/>
            <a:ext cx="2511147" cy="686695"/>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9" name="橢圓​​ 8">
            <a:extLst>
              <a:ext uri="{FF2B5EF4-FFF2-40B4-BE49-F238E27FC236}">
                <a16:creationId xmlns:a16="http://schemas.microsoft.com/office/drawing/2014/main" id="{D4A07D89-63CD-43EE-B1E4-7D0647743842}"/>
              </a:ext>
            </a:extLst>
          </p:cNvPr>
          <p:cNvSpPr/>
          <p:nvPr userDrawn="1"/>
        </p:nvSpPr>
        <p:spPr>
          <a:xfrm>
            <a:off x="10957868" y="469760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10" name="橢圓​​ 9">
            <a:extLst>
              <a:ext uri="{FF2B5EF4-FFF2-40B4-BE49-F238E27FC236}">
                <a16:creationId xmlns:a16="http://schemas.microsoft.com/office/drawing/2014/main" id="{3341AF09-FA4B-42FD-B2E1-9CE324444D10}"/>
              </a:ext>
            </a:extLst>
          </p:cNvPr>
          <p:cNvSpPr/>
          <p:nvPr userDrawn="1"/>
        </p:nvSpPr>
        <p:spPr>
          <a:xfrm>
            <a:off x="8834437" y="1199097"/>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12" name="文字版面配置區 2">
            <a:extLst>
              <a:ext uri="{FF2B5EF4-FFF2-40B4-BE49-F238E27FC236}">
                <a16:creationId xmlns:a16="http://schemas.microsoft.com/office/drawing/2014/main" id="{EDF14A51-F696-4A12-9467-1EE825414B5E}"/>
              </a:ext>
            </a:extLst>
          </p:cNvPr>
          <p:cNvSpPr>
            <a:spLocks noGrp="1"/>
          </p:cNvSpPr>
          <p:nvPr>
            <p:ph type="body" idx="71" hasCustomPrompt="1"/>
          </p:nvPr>
        </p:nvSpPr>
        <p:spPr>
          <a:xfrm>
            <a:off x="7239001" y="2280573"/>
            <a:ext cx="4393295" cy="465997"/>
          </a:xfrm>
        </p:spPr>
        <p:txBody>
          <a:bodyPr rtlCol="0">
            <a:noAutofit/>
          </a:bodyPr>
          <a:lstStyle>
            <a:lvl1pPr marL="0" indent="0" algn="ctr">
              <a:buNone/>
              <a:defRPr sz="1800" spc="600">
                <a:solidFill>
                  <a:schemeClr val="tx1">
                    <a:tint val="75000"/>
                  </a:schemeClr>
                </a:solidFill>
                <a:latin typeface="Microsoft JhengHei UI" panose="020B0604030504040204" pitchFamily="34" charset="-120"/>
                <a:ea typeface="Microsoft JhengHei UI" panose="020B0604030504040204" pitchFamily="34" charset="-12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TW" altLang="en-US" noProof="0" dirty="0"/>
              <a:t>編輯母片文字樣式</a:t>
            </a:r>
          </a:p>
        </p:txBody>
      </p:sp>
      <p:sp>
        <p:nvSpPr>
          <p:cNvPr id="3" name="標題 2">
            <a:extLst>
              <a:ext uri="{FF2B5EF4-FFF2-40B4-BE49-F238E27FC236}">
                <a16:creationId xmlns:a16="http://schemas.microsoft.com/office/drawing/2014/main" id="{6A57A924-A6D5-4ACD-B1F0-01BED4BF9DF6}"/>
              </a:ext>
            </a:extLst>
          </p:cNvPr>
          <p:cNvSpPr>
            <a:spLocks noGrp="1"/>
          </p:cNvSpPr>
          <p:nvPr>
            <p:ph type="title"/>
          </p:nvPr>
        </p:nvSpPr>
        <p:spPr>
          <a:xfrm>
            <a:off x="7239000" y="931169"/>
            <a:ext cx="4393296" cy="1338061"/>
          </a:xfrm>
        </p:spPr>
        <p:txBody>
          <a:bodyPr vert="horz" lIns="91440" tIns="0" rIns="91440" bIns="0" rtlCol="0" anchor="b" anchorCtr="0">
            <a:noAutofit/>
          </a:bodyPr>
          <a:lstStyle>
            <a:lvl1pPr algn="ctr">
              <a:defRPr lang="en-US" sz="3600" b="0" baseline="0" dirty="0">
                <a:solidFill>
                  <a:schemeClr val="tx1">
                    <a:lumMod val="85000"/>
                    <a:lumOff val="15000"/>
                  </a:schemeClr>
                </a:solidFill>
                <a:latin typeface="Microsoft JhengHei UI" panose="020B0604030504040204" pitchFamily="34" charset="-120"/>
                <a:ea typeface="Microsoft JhengHei UI" panose="020B0604030504040204" pitchFamily="34" charset="-120"/>
                <a:cs typeface="+mn-cs"/>
              </a:defRPr>
            </a:lvl1pPr>
          </a:lstStyle>
          <a:p>
            <a:pPr marL="0" lvl="0" indent="0" algn="ctr" rtl="0">
              <a:lnSpc>
                <a:spcPct val="100000"/>
              </a:lnSpc>
              <a:spcBef>
                <a:spcPts val="0"/>
              </a:spcBef>
              <a:buFont typeface="Arial" panose="020B0604020202020204" pitchFamily="34" charset="0"/>
            </a:pPr>
            <a:r>
              <a:rPr lang="zh-TW" altLang="en-US" noProof="0"/>
              <a:t>按一下以編輯母片標題樣式</a:t>
            </a:r>
            <a:endParaRPr lang="zh-TW" altLang="en-US" noProof="0" dirty="0"/>
          </a:p>
        </p:txBody>
      </p:sp>
    </p:spTree>
    <p:extLst>
      <p:ext uri="{BB962C8B-B14F-4D97-AF65-F5344CB8AC3E}">
        <p14:creationId xmlns:p14="http://schemas.microsoft.com/office/powerpoint/2010/main" val="100070072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圖片和內容">
    <p:spTree>
      <p:nvGrpSpPr>
        <p:cNvPr id="1" name=""/>
        <p:cNvGrpSpPr/>
        <p:nvPr/>
      </p:nvGrpSpPr>
      <p:grpSpPr>
        <a:xfrm>
          <a:off x="0" y="0"/>
          <a:ext cx="0" cy="0"/>
          <a:chOff x="0" y="0"/>
          <a:chExt cx="0" cy="0"/>
        </a:xfrm>
      </p:grpSpPr>
      <p:sp>
        <p:nvSpPr>
          <p:cNvPr id="10" name="橢圓​​ 9"/>
          <p:cNvSpPr/>
          <p:nvPr/>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12" name="橢圓​​ 11"/>
          <p:cNvSpPr/>
          <p:nvPr/>
        </p:nvSpPr>
        <p:spPr>
          <a:xfrm>
            <a:off x="1486227" y="5671415"/>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13" name="橢圓​​ 12"/>
          <p:cNvSpPr/>
          <p:nvPr/>
        </p:nvSpPr>
        <p:spPr>
          <a:xfrm>
            <a:off x="1890628" y="1947676"/>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14" name="橢圓​​ 13"/>
          <p:cNvSpPr/>
          <p:nvPr/>
        </p:nvSpPr>
        <p:spPr>
          <a:xfrm>
            <a:off x="2765121" y="685800"/>
            <a:ext cx="5578882" cy="5549523"/>
          </a:xfrm>
          <a:prstGeom prst="ellipse">
            <a:avLst/>
          </a:prstGeom>
          <a:noFill/>
          <a:ln w="3175">
            <a:solidFill>
              <a:schemeClr val="tx1">
                <a:alpha val="10000"/>
              </a:schemeClr>
            </a:solidFill>
            <a:prstDash val="solid"/>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49" name="橢圓​​ 48"/>
          <p:cNvSpPr/>
          <p:nvPr userDrawn="1"/>
        </p:nvSpPr>
        <p:spPr>
          <a:xfrm>
            <a:off x="11574658" y="6192906"/>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50" name="橢圓​​ 49"/>
          <p:cNvSpPr/>
          <p:nvPr/>
        </p:nvSpPr>
        <p:spPr>
          <a:xfrm>
            <a:off x="5310052" y="667885"/>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20" name="圖片版面配置區 19"/>
          <p:cNvSpPr>
            <a:spLocks noGrp="1"/>
          </p:cNvSpPr>
          <p:nvPr>
            <p:ph type="pic" sz="quarter" idx="56" hasCustomPrompt="1"/>
          </p:nvPr>
        </p:nvSpPr>
        <p:spPr>
          <a:xfrm>
            <a:off x="1104765" y="-1579"/>
            <a:ext cx="3816695" cy="6858000"/>
          </a:xfrm>
          <a:custGeom>
            <a:avLst/>
            <a:gdLst>
              <a:gd name="connsiteX0" fmla="*/ 0 w 3816695"/>
              <a:gd name="connsiteY0" fmla="*/ 0 h 6858000"/>
              <a:gd name="connsiteX1" fmla="*/ 1779016 w 3816695"/>
              <a:gd name="connsiteY1" fmla="*/ 0 h 6858000"/>
              <a:gd name="connsiteX2" fmla="*/ 2081372 w 3816695"/>
              <a:gd name="connsiteY2" fmla="*/ 182719 h 6858000"/>
              <a:gd name="connsiteX3" fmla="*/ 3816695 w 3816695"/>
              <a:gd name="connsiteY3" fmla="*/ 3429297 h 6858000"/>
              <a:gd name="connsiteX4" fmla="*/ 2081372 w 3816695"/>
              <a:gd name="connsiteY4" fmla="*/ 6675876 h 6858000"/>
              <a:gd name="connsiteX5" fmla="*/ 1779999 w 3816695"/>
              <a:gd name="connsiteY5" fmla="*/ 6858000 h 6858000"/>
              <a:gd name="connsiteX6" fmla="*/ 0 w 381669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6695" h="6858000">
                <a:moveTo>
                  <a:pt x="0" y="0"/>
                </a:moveTo>
                <a:lnTo>
                  <a:pt x="1779016" y="0"/>
                </a:lnTo>
                <a:lnTo>
                  <a:pt x="2081372" y="182719"/>
                </a:lnTo>
                <a:cubicBezTo>
                  <a:pt x="3128342" y="886316"/>
                  <a:pt x="3816695" y="2077842"/>
                  <a:pt x="3816695" y="3429297"/>
                </a:cubicBezTo>
                <a:cubicBezTo>
                  <a:pt x="3816695" y="4780752"/>
                  <a:pt x="3128342" y="5972279"/>
                  <a:pt x="2081372" y="6675876"/>
                </a:cubicBezTo>
                <a:lnTo>
                  <a:pt x="1779999" y="6858000"/>
                </a:lnTo>
                <a:lnTo>
                  <a:pt x="0" y="6858000"/>
                </a:lnTo>
                <a:close/>
              </a:path>
            </a:pathLst>
          </a:custGeom>
          <a:solidFill>
            <a:schemeClr val="tx1">
              <a:alpha val="10000"/>
            </a:schemeClr>
          </a:solidFill>
        </p:spPr>
        <p:txBody>
          <a:bodyPr wrap="square" rtlCol="0" anchor="ctr">
            <a:noAutofit/>
          </a:bodyPr>
          <a:lstStyle>
            <a:lvl1pPr algn="ctr">
              <a:lnSpc>
                <a:spcPct val="100000"/>
              </a:lnSpc>
              <a:defRPr sz="1100" b="0" baseline="0">
                <a:solidFill>
                  <a:schemeClr val="tx1">
                    <a:lumMod val="50000"/>
                    <a:lumOff val="50000"/>
                  </a:schemeClr>
                </a:solidFill>
                <a:latin typeface="Microsoft JhengHei UI" panose="020B0604030504040204" pitchFamily="34" charset="-120"/>
                <a:ea typeface="Microsoft JhengHei UI" panose="020B0604030504040204" pitchFamily="34" charset="-120"/>
              </a:defRPr>
            </a:lvl1pPr>
          </a:lstStyle>
          <a:p>
            <a:pPr rtl="0"/>
            <a:r>
              <a:rPr lang="zh-TW" altLang="en-US" noProof="0" dirty="0"/>
              <a:t>拖放 </a:t>
            </a:r>
          </a:p>
          <a:p>
            <a:pPr rtl="0"/>
            <a:r>
              <a:rPr lang="zh-TW" altLang="en-US" noProof="0" dirty="0"/>
              <a:t>在此處插入影像</a:t>
            </a:r>
          </a:p>
        </p:txBody>
      </p:sp>
      <p:sp>
        <p:nvSpPr>
          <p:cNvPr id="19" name="圖片版面配置區 18"/>
          <p:cNvSpPr>
            <a:spLocks noGrp="1"/>
          </p:cNvSpPr>
          <p:nvPr>
            <p:ph type="pic" sz="quarter" idx="87" hasCustomPrompt="1"/>
          </p:nvPr>
        </p:nvSpPr>
        <p:spPr>
          <a:xfrm>
            <a:off x="11003946" y="2043400"/>
            <a:ext cx="1188054" cy="2768041"/>
          </a:xfrm>
          <a:custGeom>
            <a:avLst/>
            <a:gdLst>
              <a:gd name="connsiteX0" fmla="*/ 1549799 w 1549799"/>
              <a:gd name="connsiteY0" fmla="*/ 0 h 3610868"/>
              <a:gd name="connsiteX1" fmla="*/ 1549799 w 1549799"/>
              <a:gd name="connsiteY1" fmla="*/ 3610868 h 3610868"/>
              <a:gd name="connsiteX2" fmla="*/ 1469233 w 1549799"/>
              <a:gd name="connsiteY2" fmla="*/ 3598637 h 3610868"/>
              <a:gd name="connsiteX3" fmla="*/ 0 w 1549799"/>
              <a:gd name="connsiteY3" fmla="*/ 1805434 h 3610868"/>
              <a:gd name="connsiteX4" fmla="*/ 1469233 w 1549799"/>
              <a:gd name="connsiteY4" fmla="*/ 12231 h 3610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9799" h="3610868">
                <a:moveTo>
                  <a:pt x="1549799" y="0"/>
                </a:moveTo>
                <a:lnTo>
                  <a:pt x="1549799" y="3610868"/>
                </a:lnTo>
                <a:lnTo>
                  <a:pt x="1469233" y="3598637"/>
                </a:lnTo>
                <a:cubicBezTo>
                  <a:pt x="630743" y="3427960"/>
                  <a:pt x="0" y="2689969"/>
                  <a:pt x="0" y="1805434"/>
                </a:cubicBezTo>
                <a:cubicBezTo>
                  <a:pt x="0" y="920900"/>
                  <a:pt x="630743" y="182908"/>
                  <a:pt x="1469233" y="12231"/>
                </a:cubicBezTo>
                <a:close/>
              </a:path>
            </a:pathLst>
          </a:custGeom>
          <a:solidFill>
            <a:schemeClr val="tx1">
              <a:alpha val="10000"/>
            </a:schemeClr>
          </a:solidFill>
        </p:spPr>
        <p:txBody>
          <a:bodyPr wrap="square" rtlCol="0" anchor="ctr">
            <a:noAutofit/>
          </a:bodyPr>
          <a:lstStyle>
            <a:lvl1pPr algn="ctr">
              <a:lnSpc>
                <a:spcPct val="100000"/>
              </a:lnSpc>
              <a:defRPr sz="1100" b="0" baseline="0">
                <a:solidFill>
                  <a:schemeClr val="tx1">
                    <a:lumMod val="50000"/>
                    <a:lumOff val="50000"/>
                  </a:schemeClr>
                </a:solidFill>
                <a:latin typeface="Microsoft JhengHei UI" panose="020B0604030504040204" pitchFamily="34" charset="-120"/>
                <a:ea typeface="Microsoft JhengHei UI" panose="020B0604030504040204" pitchFamily="34" charset="-120"/>
              </a:defRPr>
            </a:lvl1pPr>
          </a:lstStyle>
          <a:p>
            <a:pPr rtl="0"/>
            <a:r>
              <a:rPr lang="zh-TW" altLang="en-US" noProof="0" dirty="0"/>
              <a:t>拖放 </a:t>
            </a:r>
          </a:p>
          <a:p>
            <a:pPr rtl="0"/>
            <a:r>
              <a:rPr lang="zh-TW" altLang="en-US" noProof="0" dirty="0"/>
              <a:t>在此處插入影像</a:t>
            </a:r>
          </a:p>
        </p:txBody>
      </p:sp>
      <p:sp>
        <p:nvSpPr>
          <p:cNvPr id="16" name="標題 7">
            <a:extLst>
              <a:ext uri="{FF2B5EF4-FFF2-40B4-BE49-F238E27FC236}">
                <a16:creationId xmlns:a16="http://schemas.microsoft.com/office/drawing/2014/main" id="{0E95E1C1-C3CC-4989-9ABC-178293BB83E0}"/>
              </a:ext>
            </a:extLst>
          </p:cNvPr>
          <p:cNvSpPr>
            <a:spLocks noGrp="1"/>
          </p:cNvSpPr>
          <p:nvPr>
            <p:ph type="body" sz="quarter" idx="39"/>
          </p:nvPr>
        </p:nvSpPr>
        <p:spPr>
          <a:xfrm>
            <a:off x="5224938" y="2622012"/>
            <a:ext cx="5578882" cy="3550187"/>
          </a:xfrm>
        </p:spPr>
        <p:txBody>
          <a:bodyPr tIns="73152" rtlCol="0">
            <a:noAutofit/>
          </a:bodyPr>
          <a:lstStyle>
            <a:lvl1pPr algn="l">
              <a:lnSpc>
                <a:spcPct val="145000"/>
              </a:lnSpc>
              <a:spcBef>
                <a:spcPts val="0"/>
              </a:spcBef>
              <a:defRPr lang="en-US" sz="1400" b="0" i="0" baseline="0" smtClean="0">
                <a:effectLst/>
                <a:latin typeface="Microsoft JhengHei UI" panose="020B0604030504040204" pitchFamily="34" charset="-120"/>
                <a:ea typeface="Microsoft JhengHei UI" panose="020B0604030504040204" pitchFamily="34" charset="-120"/>
              </a:defRPr>
            </a:lvl1pPr>
            <a:lvl2pPr algn="ctr">
              <a:defRPr/>
            </a:lvl2pPr>
            <a:lvl3pPr algn="ctr">
              <a:defRPr/>
            </a:lvl3pPr>
            <a:lvl4pPr algn="ctr">
              <a:lnSpc>
                <a:spcPct val="150000"/>
              </a:lnSpc>
              <a:defRPr/>
            </a:lvl4pPr>
            <a:lvl5pPr algn="ctr">
              <a:defRPr/>
            </a:lvl5pPr>
          </a:lstStyle>
          <a:p>
            <a:pPr lvl="0" rtl="0"/>
            <a:r>
              <a:rPr lang="zh-TW" altLang="en-US" noProof="0"/>
              <a:t>按一下以編輯母片文字樣式</a:t>
            </a:r>
          </a:p>
        </p:txBody>
      </p:sp>
      <p:sp>
        <p:nvSpPr>
          <p:cNvPr id="23" name="手繪多邊形：圖案 22">
            <a:extLst>
              <a:ext uri="{FF2B5EF4-FFF2-40B4-BE49-F238E27FC236}">
                <a16:creationId xmlns:a16="http://schemas.microsoft.com/office/drawing/2014/main" id="{B6064CAB-1057-41AD-A199-A6E8A7026465}"/>
              </a:ext>
            </a:extLst>
          </p:cNvPr>
          <p:cNvSpPr/>
          <p:nvPr userDrawn="1"/>
        </p:nvSpPr>
        <p:spPr>
          <a:xfrm>
            <a:off x="8524888" y="-1578"/>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2" name="標題 1">
            <a:extLst>
              <a:ext uri="{FF2B5EF4-FFF2-40B4-BE49-F238E27FC236}">
                <a16:creationId xmlns:a16="http://schemas.microsoft.com/office/drawing/2014/main" id="{161F670D-DDAE-4842-9FA1-6B3293DA6A19}"/>
              </a:ext>
            </a:extLst>
          </p:cNvPr>
          <p:cNvSpPr>
            <a:spLocks noGrp="1"/>
          </p:cNvSpPr>
          <p:nvPr>
            <p:ph type="title"/>
          </p:nvPr>
        </p:nvSpPr>
        <p:spPr>
          <a:xfrm>
            <a:off x="5220597" y="1254264"/>
            <a:ext cx="5568696" cy="1335024"/>
          </a:xfrm>
        </p:spPr>
        <p:txBody>
          <a:bodyPr vert="horz" lIns="91440" tIns="0" rIns="91440" bIns="0" rtlCol="0" anchor="b" anchorCtr="0">
            <a:noAutofit/>
          </a:bodyPr>
          <a:lstStyle>
            <a:lvl1pPr>
              <a:defRPr lang="en-US" sz="3600" b="0" baseline="0">
                <a:solidFill>
                  <a:schemeClr val="tx1">
                    <a:lumMod val="85000"/>
                    <a:lumOff val="15000"/>
                  </a:schemeClr>
                </a:solidFill>
                <a:latin typeface="Microsoft JhengHei UI" panose="020B0604030504040204" pitchFamily="34" charset="-120"/>
                <a:ea typeface="Microsoft JhengHei UI" panose="020B0604030504040204" pitchFamily="34" charset="-120"/>
                <a:cs typeface="+mn-cs"/>
              </a:defRPr>
            </a:lvl1pPr>
          </a:lstStyle>
          <a:p>
            <a:pPr marL="0" lvl="0" indent="0" rtl="0">
              <a:lnSpc>
                <a:spcPct val="100000"/>
              </a:lnSpc>
              <a:spcBef>
                <a:spcPts val="0"/>
              </a:spcBef>
              <a:buFont typeface="Arial" panose="020B0604020202020204" pitchFamily="34" charset="0"/>
            </a:pPr>
            <a:r>
              <a:rPr lang="zh-TW" altLang="en-US" noProof="0"/>
              <a:t>按一下以編輯母片標題樣式</a:t>
            </a:r>
            <a:endParaRPr lang="zh-TW" altLang="en-US" noProof="0" dirty="0"/>
          </a:p>
        </p:txBody>
      </p:sp>
    </p:spTree>
    <p:extLst>
      <p:ext uri="{BB962C8B-B14F-4D97-AF65-F5344CB8AC3E}">
        <p14:creationId xmlns:p14="http://schemas.microsoft.com/office/powerpoint/2010/main" val="354078231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含影像的比較">
    <p:spTree>
      <p:nvGrpSpPr>
        <p:cNvPr id="1" name=""/>
        <p:cNvGrpSpPr/>
        <p:nvPr/>
      </p:nvGrpSpPr>
      <p:grpSpPr>
        <a:xfrm>
          <a:off x="0" y="0"/>
          <a:ext cx="0" cy="0"/>
          <a:chOff x="0" y="0"/>
          <a:chExt cx="0" cy="0"/>
        </a:xfrm>
      </p:grpSpPr>
      <p:sp>
        <p:nvSpPr>
          <p:cNvPr id="38" name="圖片版面配置區 24">
            <a:extLst>
              <a:ext uri="{FF2B5EF4-FFF2-40B4-BE49-F238E27FC236}">
                <a16:creationId xmlns:a16="http://schemas.microsoft.com/office/drawing/2014/main" id="{099F6EE0-0ECC-4BF4-81EC-F8B712B6FA8C}"/>
              </a:ext>
            </a:extLst>
          </p:cNvPr>
          <p:cNvSpPr>
            <a:spLocks noGrp="1"/>
          </p:cNvSpPr>
          <p:nvPr>
            <p:ph type="pic" sz="quarter" idx="105" hasCustomPrompt="1"/>
          </p:nvPr>
        </p:nvSpPr>
        <p:spPr>
          <a:xfrm>
            <a:off x="7968655" y="419270"/>
            <a:ext cx="2285207" cy="2273182"/>
          </a:xfrm>
          <a:custGeom>
            <a:avLst/>
            <a:gdLst>
              <a:gd name="connsiteX0" fmla="*/ 2374769 w 4749538"/>
              <a:gd name="connsiteY0" fmla="*/ 0 h 4724544"/>
              <a:gd name="connsiteX1" fmla="*/ 4749538 w 4749538"/>
              <a:gd name="connsiteY1" fmla="*/ 2362272 h 4724544"/>
              <a:gd name="connsiteX2" fmla="*/ 2374769 w 4749538"/>
              <a:gd name="connsiteY2" fmla="*/ 4724544 h 4724544"/>
              <a:gd name="connsiteX3" fmla="*/ 0 w 4749538"/>
              <a:gd name="connsiteY3" fmla="*/ 2362272 h 4724544"/>
              <a:gd name="connsiteX4" fmla="*/ 2374769 w 4749538"/>
              <a:gd name="connsiteY4" fmla="*/ 0 h 4724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9538" h="4724544">
                <a:moveTo>
                  <a:pt x="2374769" y="0"/>
                </a:moveTo>
                <a:cubicBezTo>
                  <a:pt x="3686318" y="0"/>
                  <a:pt x="4749538" y="1057625"/>
                  <a:pt x="4749538" y="2362272"/>
                </a:cubicBezTo>
                <a:cubicBezTo>
                  <a:pt x="4749538" y="3666919"/>
                  <a:pt x="3686318" y="4724544"/>
                  <a:pt x="2374769" y="4724544"/>
                </a:cubicBezTo>
                <a:cubicBezTo>
                  <a:pt x="1063220" y="4724544"/>
                  <a:pt x="0" y="3666919"/>
                  <a:pt x="0" y="2362272"/>
                </a:cubicBezTo>
                <a:cubicBezTo>
                  <a:pt x="0" y="1057625"/>
                  <a:pt x="1063220" y="0"/>
                  <a:pt x="2374769" y="0"/>
                </a:cubicBezTo>
                <a:close/>
              </a:path>
            </a:pathLst>
          </a:custGeom>
          <a:solidFill>
            <a:schemeClr val="tx1">
              <a:alpha val="10000"/>
            </a:schemeClr>
          </a:solidFill>
        </p:spPr>
        <p:txBody>
          <a:bodyPr wrap="square" rtlCol="0" anchor="ctr">
            <a:noAutofit/>
          </a:bodyPr>
          <a:lstStyle>
            <a:lvl1pPr algn="ctr">
              <a:lnSpc>
                <a:spcPct val="100000"/>
              </a:lnSpc>
              <a:defRPr sz="1100" b="0" baseline="0">
                <a:solidFill>
                  <a:schemeClr val="tx1">
                    <a:lumMod val="50000"/>
                    <a:lumOff val="50000"/>
                  </a:schemeClr>
                </a:solidFill>
                <a:latin typeface="Microsoft JhengHei UI" panose="020B0604030504040204" pitchFamily="34" charset="-120"/>
                <a:ea typeface="Microsoft JhengHei UI" panose="020B0604030504040204" pitchFamily="34" charset="-120"/>
              </a:defRPr>
            </a:lvl1pPr>
          </a:lstStyle>
          <a:p>
            <a:pPr rtl="0"/>
            <a:r>
              <a:rPr lang="zh-TW" altLang="en-US" noProof="0" dirty="0"/>
              <a:t>拖放 </a:t>
            </a:r>
          </a:p>
          <a:p>
            <a:pPr rtl="0"/>
            <a:r>
              <a:rPr lang="zh-TW" altLang="en-US" noProof="0" dirty="0"/>
              <a:t>在此處插入影像</a:t>
            </a:r>
          </a:p>
        </p:txBody>
      </p:sp>
      <p:sp>
        <p:nvSpPr>
          <p:cNvPr id="47" name="橢圓​​ 46"/>
          <p:cNvSpPr/>
          <p:nvPr/>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48" name="橢圓​​ 47"/>
          <p:cNvSpPr/>
          <p:nvPr/>
        </p:nvSpPr>
        <p:spPr>
          <a:xfrm>
            <a:off x="1099631"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49" name="橢圓​​ 48"/>
          <p:cNvSpPr/>
          <p:nvPr/>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50" name="橢圓​​ 49"/>
          <p:cNvSpPr/>
          <p:nvPr/>
        </p:nvSpPr>
        <p:spPr>
          <a:xfrm>
            <a:off x="7062787" y="1199097"/>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16" name="圖片版面配置區 24"/>
          <p:cNvSpPr>
            <a:spLocks noGrp="1"/>
          </p:cNvSpPr>
          <p:nvPr>
            <p:ph type="pic" sz="quarter" idx="104" hasCustomPrompt="1"/>
          </p:nvPr>
        </p:nvSpPr>
        <p:spPr>
          <a:xfrm>
            <a:off x="2455922" y="419270"/>
            <a:ext cx="2285207" cy="2273182"/>
          </a:xfrm>
          <a:custGeom>
            <a:avLst/>
            <a:gdLst>
              <a:gd name="connsiteX0" fmla="*/ 2374769 w 4749538"/>
              <a:gd name="connsiteY0" fmla="*/ 0 h 4724544"/>
              <a:gd name="connsiteX1" fmla="*/ 4749538 w 4749538"/>
              <a:gd name="connsiteY1" fmla="*/ 2362272 h 4724544"/>
              <a:gd name="connsiteX2" fmla="*/ 2374769 w 4749538"/>
              <a:gd name="connsiteY2" fmla="*/ 4724544 h 4724544"/>
              <a:gd name="connsiteX3" fmla="*/ 0 w 4749538"/>
              <a:gd name="connsiteY3" fmla="*/ 2362272 h 4724544"/>
              <a:gd name="connsiteX4" fmla="*/ 2374769 w 4749538"/>
              <a:gd name="connsiteY4" fmla="*/ 0 h 4724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9538" h="4724544">
                <a:moveTo>
                  <a:pt x="2374769" y="0"/>
                </a:moveTo>
                <a:cubicBezTo>
                  <a:pt x="3686318" y="0"/>
                  <a:pt x="4749538" y="1057625"/>
                  <a:pt x="4749538" y="2362272"/>
                </a:cubicBezTo>
                <a:cubicBezTo>
                  <a:pt x="4749538" y="3666919"/>
                  <a:pt x="3686318" y="4724544"/>
                  <a:pt x="2374769" y="4724544"/>
                </a:cubicBezTo>
                <a:cubicBezTo>
                  <a:pt x="1063220" y="4724544"/>
                  <a:pt x="0" y="3666919"/>
                  <a:pt x="0" y="2362272"/>
                </a:cubicBezTo>
                <a:cubicBezTo>
                  <a:pt x="0" y="1057625"/>
                  <a:pt x="1063220" y="0"/>
                  <a:pt x="2374769" y="0"/>
                </a:cubicBezTo>
                <a:close/>
              </a:path>
            </a:pathLst>
          </a:custGeom>
          <a:solidFill>
            <a:schemeClr val="tx1">
              <a:alpha val="10000"/>
            </a:schemeClr>
          </a:solidFill>
        </p:spPr>
        <p:txBody>
          <a:bodyPr wrap="square" rtlCol="0" anchor="ctr">
            <a:noAutofit/>
          </a:bodyPr>
          <a:lstStyle>
            <a:lvl1pPr algn="ctr">
              <a:lnSpc>
                <a:spcPct val="100000"/>
              </a:lnSpc>
              <a:defRPr sz="1100" b="0" baseline="0">
                <a:solidFill>
                  <a:schemeClr val="tx1">
                    <a:lumMod val="50000"/>
                    <a:lumOff val="50000"/>
                  </a:schemeClr>
                </a:solidFill>
                <a:latin typeface="Microsoft JhengHei UI" panose="020B0604030504040204" pitchFamily="34" charset="-120"/>
                <a:ea typeface="Microsoft JhengHei UI" panose="020B0604030504040204" pitchFamily="34" charset="-120"/>
              </a:defRPr>
            </a:lvl1pPr>
          </a:lstStyle>
          <a:p>
            <a:pPr rtl="0"/>
            <a:r>
              <a:rPr lang="zh-TW" altLang="en-US" noProof="0" dirty="0"/>
              <a:t>拖放 </a:t>
            </a:r>
          </a:p>
          <a:p>
            <a:pPr rtl="0"/>
            <a:r>
              <a:rPr lang="zh-TW" altLang="en-US" noProof="0" dirty="0"/>
              <a:t>在此處插入影像</a:t>
            </a:r>
          </a:p>
        </p:txBody>
      </p:sp>
      <p:sp>
        <p:nvSpPr>
          <p:cNvPr id="31" name="文字版面配置區 3">
            <a:extLst>
              <a:ext uri="{FF2B5EF4-FFF2-40B4-BE49-F238E27FC236}">
                <a16:creationId xmlns:a16="http://schemas.microsoft.com/office/drawing/2014/main" id="{9E7F9AFC-1AA3-41EE-B9CF-8C208FD278B8}"/>
              </a:ext>
            </a:extLst>
          </p:cNvPr>
          <p:cNvSpPr>
            <a:spLocks noGrp="1"/>
          </p:cNvSpPr>
          <p:nvPr>
            <p:ph type="body" sz="half" idx="2"/>
          </p:nvPr>
        </p:nvSpPr>
        <p:spPr>
          <a:xfrm>
            <a:off x="1099632" y="3462109"/>
            <a:ext cx="4979928" cy="3262853"/>
          </a:xfrm>
        </p:spPr>
        <p:txBody>
          <a:bodyPr rtlCol="0">
            <a:normAutofit/>
          </a:bodyPr>
          <a:lstStyle>
            <a:lvl1pPr marL="0" indent="0">
              <a:lnSpc>
                <a:spcPct val="150000"/>
              </a:lnSpc>
              <a:buNone/>
              <a:defRPr sz="1400">
                <a:latin typeface="Microsoft JhengHei UI" panose="020B0604030504040204" pitchFamily="34" charset="-120"/>
                <a:ea typeface="Microsoft JhengHei UI" panose="020B0604030504040204" pitchFamily="34"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按一下以編輯母片文字樣式</a:t>
            </a:r>
          </a:p>
        </p:txBody>
      </p:sp>
      <p:sp>
        <p:nvSpPr>
          <p:cNvPr id="39" name="標題 7">
            <a:extLst>
              <a:ext uri="{FF2B5EF4-FFF2-40B4-BE49-F238E27FC236}">
                <a16:creationId xmlns:a16="http://schemas.microsoft.com/office/drawing/2014/main" id="{3914CF55-8C39-482F-A85C-6686F1BF80D0}"/>
              </a:ext>
            </a:extLst>
          </p:cNvPr>
          <p:cNvSpPr>
            <a:spLocks noGrp="1"/>
          </p:cNvSpPr>
          <p:nvPr>
            <p:ph type="body" sz="quarter" idx="106" hasCustomPrompt="1"/>
          </p:nvPr>
        </p:nvSpPr>
        <p:spPr>
          <a:xfrm>
            <a:off x="6612364" y="2823082"/>
            <a:ext cx="4979928" cy="605918"/>
          </a:xfrm>
        </p:spPr>
        <p:txBody>
          <a:bodyPr tIns="0" bIns="0" rtlCol="0" anchor="ctr" anchorCtr="0">
            <a:noAutofit/>
          </a:bodyPr>
          <a:lstStyle>
            <a:lvl1pPr marL="0" indent="0" algn="ctr">
              <a:lnSpc>
                <a:spcPct val="100000"/>
              </a:lnSpc>
              <a:spcBef>
                <a:spcPts val="0"/>
              </a:spcBef>
              <a:buFont typeface="Arial" panose="020B0604020202020204" pitchFamily="34" charset="0"/>
              <a:buNone/>
              <a:defRPr sz="1800" b="1" cap="all" baseline="0">
                <a:solidFill>
                  <a:schemeClr val="tx1">
                    <a:lumMod val="85000"/>
                    <a:lumOff val="15000"/>
                  </a:schemeClr>
                </a:solidFill>
                <a:latin typeface="Microsoft JhengHei UI" panose="020B0604030504040204" pitchFamily="34" charset="-120"/>
                <a:ea typeface="Microsoft JhengHei UI" panose="020B0604030504040204" pitchFamily="34" charset="-120"/>
              </a:defRPr>
            </a:lvl1pPr>
            <a:lvl2pPr algn="ctr">
              <a:defRPr/>
            </a:lvl2pPr>
            <a:lvl3pPr algn="ctr">
              <a:defRPr/>
            </a:lvl3pPr>
            <a:lvl4pPr algn="ctr">
              <a:lnSpc>
                <a:spcPct val="150000"/>
              </a:lnSpc>
              <a:defRPr/>
            </a:lvl4pPr>
            <a:lvl5pPr algn="ctr">
              <a:defRPr/>
            </a:lvl5pPr>
          </a:lstStyle>
          <a:p>
            <a:pPr lvl="0" rtl="0"/>
            <a:r>
              <a:rPr lang="zh-TW" altLang="en-US" noProof="0" dirty="0"/>
              <a:t>在此處寫下標題</a:t>
            </a:r>
          </a:p>
        </p:txBody>
      </p:sp>
      <p:sp>
        <p:nvSpPr>
          <p:cNvPr id="41" name="文字預留位置 3">
            <a:extLst>
              <a:ext uri="{FF2B5EF4-FFF2-40B4-BE49-F238E27FC236}">
                <a16:creationId xmlns:a16="http://schemas.microsoft.com/office/drawing/2014/main" id="{7D73FC3A-EB30-4FD3-B2A9-9E6A7F62BB97}"/>
              </a:ext>
            </a:extLst>
          </p:cNvPr>
          <p:cNvSpPr>
            <a:spLocks noGrp="1"/>
          </p:cNvSpPr>
          <p:nvPr>
            <p:ph type="body" sz="half" idx="107"/>
          </p:nvPr>
        </p:nvSpPr>
        <p:spPr>
          <a:xfrm>
            <a:off x="6612365" y="3462109"/>
            <a:ext cx="4979928" cy="3262853"/>
          </a:xfrm>
        </p:spPr>
        <p:txBody>
          <a:bodyPr rtlCol="0">
            <a:normAutofit/>
          </a:bodyPr>
          <a:lstStyle>
            <a:lvl1pPr marL="0" indent="0">
              <a:lnSpc>
                <a:spcPct val="150000"/>
              </a:lnSpc>
              <a:buNone/>
              <a:defRPr sz="1400">
                <a:latin typeface="Microsoft JhengHei UI" panose="020B0604030504040204" pitchFamily="34" charset="-120"/>
                <a:ea typeface="Microsoft JhengHei UI" panose="020B0604030504040204" pitchFamily="34"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按一下以編輯母片文字樣式</a:t>
            </a:r>
          </a:p>
        </p:txBody>
      </p:sp>
      <p:sp>
        <p:nvSpPr>
          <p:cNvPr id="42" name="手繪多邊形：圖案 41">
            <a:extLst>
              <a:ext uri="{FF2B5EF4-FFF2-40B4-BE49-F238E27FC236}">
                <a16:creationId xmlns:a16="http://schemas.microsoft.com/office/drawing/2014/main" id="{07C33C9A-D7E8-4C10-B4DD-F1B8B3CAF4D7}"/>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44" name="手繪多邊形：圖案 43">
            <a:extLst>
              <a:ext uri="{FF2B5EF4-FFF2-40B4-BE49-F238E27FC236}">
                <a16:creationId xmlns:a16="http://schemas.microsoft.com/office/drawing/2014/main" id="{6669BDAC-80FA-43B7-AF04-AC360CBD9C88}"/>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2" name="標題 1">
            <a:extLst>
              <a:ext uri="{FF2B5EF4-FFF2-40B4-BE49-F238E27FC236}">
                <a16:creationId xmlns:a16="http://schemas.microsoft.com/office/drawing/2014/main" id="{16CB0A3E-9615-4403-8894-873513E49039}"/>
              </a:ext>
            </a:extLst>
          </p:cNvPr>
          <p:cNvSpPr>
            <a:spLocks noGrp="1"/>
          </p:cNvSpPr>
          <p:nvPr>
            <p:ph type="title" hasCustomPrompt="1"/>
          </p:nvPr>
        </p:nvSpPr>
        <p:spPr>
          <a:xfrm>
            <a:off x="1099631" y="2825496"/>
            <a:ext cx="4983480" cy="603504"/>
          </a:xfrm>
        </p:spPr>
        <p:txBody>
          <a:bodyPr vert="horz" lIns="91440" tIns="0" rIns="91440" bIns="0" rtlCol="0" anchor="ctr" anchorCtr="0">
            <a:noAutofit/>
          </a:bodyPr>
          <a:lstStyle>
            <a:lvl1pPr marL="0" indent="0" algn="ctr">
              <a:buFont typeface="+mj-lt"/>
              <a:buNone/>
              <a:defRPr lang="en-US" sz="1800" b="1" cap="all" baseline="0" dirty="0">
                <a:solidFill>
                  <a:schemeClr val="tx1">
                    <a:lumMod val="85000"/>
                    <a:lumOff val="15000"/>
                  </a:schemeClr>
                </a:solidFill>
                <a:latin typeface="Microsoft JhengHei UI" panose="020B0604030504040204" pitchFamily="34" charset="-120"/>
                <a:ea typeface="Microsoft JhengHei UI" panose="020B0604030504040204" pitchFamily="34" charset="-120"/>
                <a:cs typeface="+mn-cs"/>
              </a:defRPr>
            </a:lvl1pPr>
          </a:lstStyle>
          <a:p>
            <a:pPr marL="342900" lvl="0" indent="-342900" algn="ctr" rtl="0">
              <a:lnSpc>
                <a:spcPct val="100000"/>
              </a:lnSpc>
              <a:spcBef>
                <a:spcPts val="0"/>
              </a:spcBef>
            </a:pPr>
            <a:r>
              <a:rPr lang="zh-TW" altLang="en-US" noProof="0" dirty="0"/>
              <a:t>在此處寫下標題</a:t>
            </a:r>
          </a:p>
        </p:txBody>
      </p:sp>
    </p:spTree>
    <p:extLst>
      <p:ext uri="{BB962C8B-B14F-4D97-AF65-F5344CB8AC3E}">
        <p14:creationId xmlns:p14="http://schemas.microsoft.com/office/powerpoint/2010/main" val="237595498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分隔線投影片 2">
    <p:spTree>
      <p:nvGrpSpPr>
        <p:cNvPr id="1" name=""/>
        <p:cNvGrpSpPr/>
        <p:nvPr/>
      </p:nvGrpSpPr>
      <p:grpSpPr>
        <a:xfrm>
          <a:off x="0" y="0"/>
          <a:ext cx="0" cy="0"/>
          <a:chOff x="0" y="0"/>
          <a:chExt cx="0" cy="0"/>
        </a:xfrm>
      </p:grpSpPr>
      <p:sp>
        <p:nvSpPr>
          <p:cNvPr id="25" name="圖片版面配置區 24">
            <a:extLst>
              <a:ext uri="{FF2B5EF4-FFF2-40B4-BE49-F238E27FC236}">
                <a16:creationId xmlns:a16="http://schemas.microsoft.com/office/drawing/2014/main" id="{F234FF3D-DFA8-484F-A7A7-95C7BF99FEF3}"/>
              </a:ext>
            </a:extLst>
          </p:cNvPr>
          <p:cNvSpPr>
            <a:spLocks noGrp="1"/>
          </p:cNvSpPr>
          <p:nvPr>
            <p:ph type="pic" sz="quarter" idx="71"/>
          </p:nvPr>
        </p:nvSpPr>
        <p:spPr>
          <a:xfrm>
            <a:off x="1104901" y="0"/>
            <a:ext cx="5402083" cy="6858000"/>
          </a:xfrm>
          <a:custGeom>
            <a:avLst/>
            <a:gdLst>
              <a:gd name="connsiteX0" fmla="*/ 0 w 5402083"/>
              <a:gd name="connsiteY0" fmla="*/ 0 h 6858000"/>
              <a:gd name="connsiteX1" fmla="*/ 5401085 w 5402083"/>
              <a:gd name="connsiteY1" fmla="*/ 0 h 6858000"/>
              <a:gd name="connsiteX2" fmla="*/ 5355776 w 5402083"/>
              <a:gd name="connsiteY2" fmla="*/ 42971 h 6858000"/>
              <a:gd name="connsiteX3" fmla="*/ 3946012 w 5402083"/>
              <a:gd name="connsiteY3" fmla="*/ 3428527 h 6858000"/>
              <a:gd name="connsiteX4" fmla="*/ 5355776 w 5402083"/>
              <a:gd name="connsiteY4" fmla="*/ 6814084 h 6858000"/>
              <a:gd name="connsiteX5" fmla="*/ 5402083 w 5402083"/>
              <a:gd name="connsiteY5" fmla="*/ 6858000 h 6858000"/>
              <a:gd name="connsiteX6" fmla="*/ 0 w 540208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2083" h="6858000">
                <a:moveTo>
                  <a:pt x="0" y="0"/>
                </a:moveTo>
                <a:lnTo>
                  <a:pt x="5401085" y="0"/>
                </a:lnTo>
                <a:lnTo>
                  <a:pt x="5355776" y="42971"/>
                </a:lnTo>
                <a:cubicBezTo>
                  <a:pt x="4484752" y="909410"/>
                  <a:pt x="3946012" y="2106385"/>
                  <a:pt x="3946012" y="3428527"/>
                </a:cubicBezTo>
                <a:cubicBezTo>
                  <a:pt x="3946012" y="4750669"/>
                  <a:pt x="4484752" y="5947644"/>
                  <a:pt x="5355776" y="6814084"/>
                </a:cubicBezTo>
                <a:lnTo>
                  <a:pt x="5402083" y="6858000"/>
                </a:lnTo>
                <a:lnTo>
                  <a:pt x="0" y="6858000"/>
                </a:lnTo>
                <a:close/>
              </a:path>
            </a:pathLst>
          </a:custGeom>
          <a:solidFill>
            <a:schemeClr val="bg1">
              <a:lumMod val="95000"/>
            </a:schemeClr>
          </a:solidFill>
        </p:spPr>
        <p:txBody>
          <a:bodyPr wrap="square" rtlCol="0">
            <a:noAutofit/>
          </a:bodyPr>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endParaRPr lang="zh-TW" altLang="en-US" noProof="0" dirty="0"/>
          </a:p>
        </p:txBody>
      </p:sp>
      <p:sp>
        <p:nvSpPr>
          <p:cNvPr id="66" name="橢圓​​ 65"/>
          <p:cNvSpPr/>
          <p:nvPr/>
        </p:nvSpPr>
        <p:spPr>
          <a:xfrm>
            <a:off x="697641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35" name="橢圓​​ 34"/>
          <p:cNvSpPr/>
          <p:nvPr/>
        </p:nvSpPr>
        <p:spPr>
          <a:xfrm>
            <a:off x="1524000" y="1812813"/>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22" name="橢圓​​ 21"/>
          <p:cNvSpPr/>
          <p:nvPr userDrawn="1"/>
        </p:nvSpPr>
        <p:spPr>
          <a:xfrm>
            <a:off x="1104900"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b" anchorCtr="0"/>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23" name="文字版面配置區 2">
            <a:extLst>
              <a:ext uri="{FF2B5EF4-FFF2-40B4-BE49-F238E27FC236}">
                <a16:creationId xmlns:a16="http://schemas.microsoft.com/office/drawing/2014/main" id="{5A9A0366-A1B7-4E16-B13E-603846466E26}"/>
              </a:ext>
            </a:extLst>
          </p:cNvPr>
          <p:cNvSpPr>
            <a:spLocks noGrp="1"/>
          </p:cNvSpPr>
          <p:nvPr>
            <p:ph type="body" idx="13" hasCustomPrompt="1"/>
          </p:nvPr>
        </p:nvSpPr>
        <p:spPr>
          <a:xfrm>
            <a:off x="6368726" y="3534503"/>
            <a:ext cx="4560094" cy="465997"/>
          </a:xfrm>
        </p:spPr>
        <p:txBody>
          <a:bodyPr rtlCol="0">
            <a:noAutofit/>
          </a:bodyPr>
          <a:lstStyle>
            <a:lvl1pPr marL="0" indent="0">
              <a:buNone/>
              <a:defRPr sz="1800" spc="600">
                <a:solidFill>
                  <a:schemeClr val="tx1">
                    <a:tint val="75000"/>
                  </a:schemeClr>
                </a:solidFill>
                <a:latin typeface="Microsoft JhengHei UI" panose="020B0604030504040204" pitchFamily="34" charset="-120"/>
                <a:ea typeface="Microsoft JhengHei UI" panose="020B0604030504040204" pitchFamily="34" charset="-12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TW" altLang="en-US" noProof="0" dirty="0"/>
              <a:t>編輯母片文字樣式</a:t>
            </a:r>
          </a:p>
        </p:txBody>
      </p:sp>
      <p:sp>
        <p:nvSpPr>
          <p:cNvPr id="24" name="手繪多邊形：圖案 23">
            <a:extLst>
              <a:ext uri="{FF2B5EF4-FFF2-40B4-BE49-F238E27FC236}">
                <a16:creationId xmlns:a16="http://schemas.microsoft.com/office/drawing/2014/main" id="{0374FC2C-96CE-4523-B50F-ADC18C0A998B}"/>
              </a:ext>
            </a:extLst>
          </p:cNvPr>
          <p:cNvSpPr/>
          <p:nvPr userDrawn="1"/>
        </p:nvSpPr>
        <p:spPr>
          <a:xfrm rot="10800000">
            <a:off x="8439878" y="5850862"/>
            <a:ext cx="3682959" cy="100713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2" name="標題 1">
            <a:extLst>
              <a:ext uri="{FF2B5EF4-FFF2-40B4-BE49-F238E27FC236}">
                <a16:creationId xmlns:a16="http://schemas.microsoft.com/office/drawing/2014/main" id="{1C9E8541-FA8A-4117-90A5-95E6E9B80D9D}"/>
              </a:ext>
            </a:extLst>
          </p:cNvPr>
          <p:cNvSpPr>
            <a:spLocks noGrp="1"/>
          </p:cNvSpPr>
          <p:nvPr>
            <p:ph type="title"/>
          </p:nvPr>
        </p:nvSpPr>
        <p:spPr>
          <a:xfrm>
            <a:off x="6365964" y="1864903"/>
            <a:ext cx="4562856" cy="1563624"/>
          </a:xfrm>
        </p:spPr>
        <p:txBody>
          <a:bodyPr vert="horz" lIns="91440" tIns="0" rIns="91440" bIns="0" rtlCol="0" anchor="b" anchorCtr="0">
            <a:noAutofit/>
          </a:bodyPr>
          <a:lstStyle>
            <a:lvl1pPr>
              <a:defRPr lang="en-US" sz="3600" b="0" baseline="0">
                <a:solidFill>
                  <a:schemeClr val="tx1">
                    <a:lumMod val="85000"/>
                    <a:lumOff val="15000"/>
                  </a:schemeClr>
                </a:solidFill>
                <a:latin typeface="Microsoft JhengHei UI" panose="020B0604030504040204" pitchFamily="34" charset="-120"/>
                <a:ea typeface="Microsoft JhengHei UI" panose="020B0604030504040204" pitchFamily="34" charset="-120"/>
                <a:cs typeface="+mn-cs"/>
              </a:defRPr>
            </a:lvl1pPr>
          </a:lstStyle>
          <a:p>
            <a:pPr marL="0" lvl="0" indent="0" rtl="0">
              <a:lnSpc>
                <a:spcPct val="100000"/>
              </a:lnSpc>
              <a:spcBef>
                <a:spcPts val="0"/>
              </a:spcBef>
              <a:buFont typeface="Arial" panose="020B0604020202020204" pitchFamily="34" charset="0"/>
            </a:pPr>
            <a:r>
              <a:rPr lang="zh-TW" altLang="en-US" noProof="0"/>
              <a:t>按一下以編輯母片標題樣式</a:t>
            </a:r>
            <a:endParaRPr lang="zh-TW" altLang="en-US" noProof="0" dirty="0"/>
          </a:p>
        </p:txBody>
      </p:sp>
    </p:spTree>
    <p:extLst>
      <p:ext uri="{BB962C8B-B14F-4D97-AF65-F5344CB8AC3E}">
        <p14:creationId xmlns:p14="http://schemas.microsoft.com/office/powerpoint/2010/main" val="3298736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章節標題">
    <p:spTree>
      <p:nvGrpSpPr>
        <p:cNvPr id="1" name=""/>
        <p:cNvGrpSpPr/>
        <p:nvPr/>
      </p:nvGrpSpPr>
      <p:grpSpPr>
        <a:xfrm>
          <a:off x="0" y="0"/>
          <a:ext cx="0" cy="0"/>
          <a:chOff x="0" y="0"/>
          <a:chExt cx="0" cy="0"/>
        </a:xfrm>
      </p:grpSpPr>
      <p:pic>
        <p:nvPicPr>
          <p:cNvPr id="14" name="圖片 13">
            <a:extLst>
              <a:ext uri="{FF2B5EF4-FFF2-40B4-BE49-F238E27FC236}">
                <a16:creationId xmlns:a16="http://schemas.microsoft.com/office/drawing/2014/main" id="{EA32EE4F-6B2E-4FCC-BC34-5BF831F90260}"/>
              </a:ext>
            </a:extLst>
          </p:cNvPr>
          <p:cNvPicPr>
            <a:picLocks noChangeAspect="1"/>
          </p:cNvPicPr>
          <p:nvPr userDrawn="1"/>
        </p:nvPicPr>
        <p:blipFill>
          <a:blip r:embed="rId2"/>
          <a:srcRect/>
          <a:stretch>
            <a:fillRect/>
          </a:stretch>
        </p:blipFill>
        <p:spPr>
          <a:xfrm>
            <a:off x="5425439" y="0"/>
            <a:ext cx="6766561" cy="6858000"/>
          </a:xfrm>
          <a:custGeom>
            <a:avLst/>
            <a:gdLst>
              <a:gd name="connsiteX0" fmla="*/ 0 w 6766561"/>
              <a:gd name="connsiteY0" fmla="*/ 0 h 6858000"/>
              <a:gd name="connsiteX1" fmla="*/ 6766561 w 6766561"/>
              <a:gd name="connsiteY1" fmla="*/ 0 h 6858000"/>
              <a:gd name="connsiteX2" fmla="*/ 6766561 w 6766561"/>
              <a:gd name="connsiteY2" fmla="*/ 6858000 h 6858000"/>
              <a:gd name="connsiteX3" fmla="*/ 0 w 67665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766561" h="6858000">
                <a:moveTo>
                  <a:pt x="0" y="0"/>
                </a:moveTo>
                <a:lnTo>
                  <a:pt x="6766561" y="0"/>
                </a:lnTo>
                <a:lnTo>
                  <a:pt x="6766561" y="6858000"/>
                </a:lnTo>
                <a:lnTo>
                  <a:pt x="0" y="6858000"/>
                </a:lnTo>
                <a:close/>
              </a:path>
            </a:pathLst>
          </a:custGeom>
        </p:spPr>
      </p:pic>
      <p:sp>
        <p:nvSpPr>
          <p:cNvPr id="23" name="橢圓​​ 22"/>
          <p:cNvSpPr/>
          <p:nvPr/>
        </p:nvSpPr>
        <p:spPr>
          <a:xfrm>
            <a:off x="1755742"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66" name="橢圓​​ 65"/>
          <p:cNvSpPr/>
          <p:nvPr/>
        </p:nvSpPr>
        <p:spPr>
          <a:xfrm>
            <a:off x="392841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35" name="橢圓​​ 34"/>
          <p:cNvSpPr/>
          <p:nvPr/>
        </p:nvSpPr>
        <p:spPr>
          <a:xfrm>
            <a:off x="1524000" y="1812813"/>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18" name="手繪多邊形：圖案 17">
            <a:extLst>
              <a:ext uri="{FF2B5EF4-FFF2-40B4-BE49-F238E27FC236}">
                <a16:creationId xmlns:a16="http://schemas.microsoft.com/office/drawing/2014/main" id="{125D7C1C-9CF4-47B3-9ABC-8F0E2CE6CD31}"/>
              </a:ext>
            </a:extLst>
          </p:cNvPr>
          <p:cNvSpPr/>
          <p:nvPr userDrawn="1"/>
        </p:nvSpPr>
        <p:spPr>
          <a:xfrm rot="10800000">
            <a:off x="3192203"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19" name="手繪多邊形：圖案 18">
            <a:extLst>
              <a:ext uri="{FF2B5EF4-FFF2-40B4-BE49-F238E27FC236}">
                <a16:creationId xmlns:a16="http://schemas.microsoft.com/office/drawing/2014/main" id="{B0B53361-3F22-4468-B6F8-71E345F7077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2" name="標題 1">
            <a:extLst>
              <a:ext uri="{FF2B5EF4-FFF2-40B4-BE49-F238E27FC236}">
                <a16:creationId xmlns:a16="http://schemas.microsoft.com/office/drawing/2014/main" id="{B4B38687-48E7-4488-BB10-BDE4F5A73622}"/>
              </a:ext>
            </a:extLst>
          </p:cNvPr>
          <p:cNvSpPr>
            <a:spLocks noGrp="1"/>
          </p:cNvSpPr>
          <p:nvPr>
            <p:ph type="title"/>
          </p:nvPr>
        </p:nvSpPr>
        <p:spPr>
          <a:xfrm>
            <a:off x="1533144" y="1237089"/>
            <a:ext cx="4562856" cy="1563624"/>
          </a:xfrm>
        </p:spPr>
        <p:txBody>
          <a:bodyPr vert="horz" lIns="91440" tIns="0" rIns="91440" bIns="0" rtlCol="0" anchor="b" anchorCtr="0">
            <a:noAutofit/>
          </a:bodyPr>
          <a:lstStyle>
            <a:lvl1pPr>
              <a:defRPr lang="en-US" sz="3600" b="0" baseline="0" dirty="0">
                <a:solidFill>
                  <a:schemeClr val="tx1">
                    <a:lumMod val="85000"/>
                    <a:lumOff val="15000"/>
                  </a:schemeClr>
                </a:solidFill>
                <a:latin typeface="Microsoft JhengHei UI" panose="020B0604030504040204" pitchFamily="34" charset="-120"/>
                <a:ea typeface="Microsoft JhengHei UI" panose="020B0604030504040204" pitchFamily="34" charset="-120"/>
                <a:cs typeface="+mn-cs"/>
              </a:defRPr>
            </a:lvl1pPr>
          </a:lstStyle>
          <a:p>
            <a:pPr marL="0" lvl="0" indent="0" rtl="0">
              <a:lnSpc>
                <a:spcPct val="100000"/>
              </a:lnSpc>
              <a:spcBef>
                <a:spcPts val="0"/>
              </a:spcBef>
              <a:buFont typeface="Arial" panose="020B0604020202020204" pitchFamily="34" charset="0"/>
            </a:pPr>
            <a:r>
              <a:rPr lang="zh-TW" altLang="en-US" noProof="0"/>
              <a:t>按一下以編輯母片標題樣式</a:t>
            </a:r>
            <a:endParaRPr lang="zh-TW" altLang="en-US" noProof="0" dirty="0"/>
          </a:p>
        </p:txBody>
      </p:sp>
      <p:sp>
        <p:nvSpPr>
          <p:cNvPr id="6" name="矩形 5">
            <a:extLst>
              <a:ext uri="{FF2B5EF4-FFF2-40B4-BE49-F238E27FC236}">
                <a16:creationId xmlns:a16="http://schemas.microsoft.com/office/drawing/2014/main" id="{9F3A5C24-92D8-4CC1-AF50-F29B9C30BDBB}"/>
              </a:ext>
            </a:extLst>
          </p:cNvPr>
          <p:cNvSpPr/>
          <p:nvPr userDrawn="1"/>
        </p:nvSpPr>
        <p:spPr>
          <a:xfrm>
            <a:off x="5425439" y="0"/>
            <a:ext cx="6766561"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11" name="文字版面配置區 2">
            <a:extLst>
              <a:ext uri="{FF2B5EF4-FFF2-40B4-BE49-F238E27FC236}">
                <a16:creationId xmlns:a16="http://schemas.microsoft.com/office/drawing/2014/main" id="{89F459E6-70DE-4FF8-AD0C-1B49B34CF781}"/>
              </a:ext>
            </a:extLst>
          </p:cNvPr>
          <p:cNvSpPr>
            <a:spLocks noGrp="1"/>
          </p:cNvSpPr>
          <p:nvPr>
            <p:ph type="body" idx="1"/>
          </p:nvPr>
        </p:nvSpPr>
        <p:spPr>
          <a:xfrm>
            <a:off x="1533143" y="2888791"/>
            <a:ext cx="4562856" cy="2410459"/>
          </a:xfrm>
        </p:spPr>
        <p:txBody>
          <a:bodyPr vert="horz" lIns="91440" tIns="73152" rIns="91440" bIns="45720" rtlCol="0">
            <a:noAutofit/>
          </a:bodyPr>
          <a:lstStyle>
            <a:lvl1pPr marL="0" indent="0" algn="l">
              <a:buNone/>
              <a:defRPr lang="en-US" sz="1400" b="0" i="0" baseline="0">
                <a:effectLst/>
                <a:latin typeface="Microsoft JhengHei UI" panose="020B0604030504040204" pitchFamily="34" charset="-120"/>
                <a:ea typeface="Microsoft JhengHei UI" panose="020B0604030504040204" pitchFamily="34" charset="-120"/>
              </a:defRPr>
            </a:lvl1pPr>
          </a:lstStyle>
          <a:p>
            <a:pPr marL="228600" lvl="0" indent="-228600" rtl="0">
              <a:lnSpc>
                <a:spcPct val="145000"/>
              </a:lnSpc>
              <a:spcBef>
                <a:spcPts val="0"/>
              </a:spcBef>
            </a:pPr>
            <a:r>
              <a:rPr lang="zh-TW" altLang="en-US" noProof="0"/>
              <a:t>按一下以編輯母片文字樣式</a:t>
            </a:r>
          </a:p>
        </p:txBody>
      </p:sp>
    </p:spTree>
    <p:extLst>
      <p:ext uri="{BB962C8B-B14F-4D97-AF65-F5344CB8AC3E}">
        <p14:creationId xmlns:p14="http://schemas.microsoft.com/office/powerpoint/2010/main" val="236975078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兩項內容">
    <p:spTree>
      <p:nvGrpSpPr>
        <p:cNvPr id="1" name=""/>
        <p:cNvGrpSpPr/>
        <p:nvPr/>
      </p:nvGrpSpPr>
      <p:grpSpPr>
        <a:xfrm>
          <a:off x="0" y="0"/>
          <a:ext cx="0" cy="0"/>
          <a:chOff x="0" y="0"/>
          <a:chExt cx="0" cy="0"/>
        </a:xfrm>
      </p:grpSpPr>
      <p:sp>
        <p:nvSpPr>
          <p:cNvPr id="7" name="橢圓​​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8" name="橢圓​​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9" name="橢圓​​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10" name="橢圓​​ 9">
            <a:extLst>
              <a:ext uri="{FF2B5EF4-FFF2-40B4-BE49-F238E27FC236}">
                <a16:creationId xmlns:a16="http://schemas.microsoft.com/office/drawing/2014/main" id="{12BAE379-8BA3-4C38-80B9-F6ECE8575046}"/>
              </a:ext>
            </a:extLst>
          </p:cNvPr>
          <p:cNvSpPr/>
          <p:nvPr userDrawn="1"/>
        </p:nvSpPr>
        <p:spPr>
          <a:xfrm>
            <a:off x="7062787" y="1199097"/>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noProof="0" dirty="0">
              <a:latin typeface="Microsoft JhengHei UI" panose="020B0604030504040204" pitchFamily="34" charset="-120"/>
              <a:ea typeface="Microsoft JhengHei UI" panose="020B0604030504040204" pitchFamily="34" charset="-120"/>
            </a:endParaRPr>
          </a:p>
        </p:txBody>
      </p:sp>
      <p:sp>
        <p:nvSpPr>
          <p:cNvPr id="11" name="手繪多邊形：圖案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12" name="手繪多邊形：圖案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dirty="0">
              <a:latin typeface="Microsoft JhengHei UI" panose="020B0604030504040204" pitchFamily="34" charset="-120"/>
              <a:ea typeface="Microsoft JhengHei UI" panose="020B0604030504040204" pitchFamily="34" charset="-120"/>
            </a:endParaRPr>
          </a:p>
        </p:txBody>
      </p:sp>
      <p:sp>
        <p:nvSpPr>
          <p:cNvPr id="14" name="標題 13">
            <a:extLst>
              <a:ext uri="{FF2B5EF4-FFF2-40B4-BE49-F238E27FC236}">
                <a16:creationId xmlns:a16="http://schemas.microsoft.com/office/drawing/2014/main" id="{EAF2EDC5-8FCA-8543-8C1F-688DA6DC9B9D}"/>
              </a:ext>
            </a:extLst>
          </p:cNvPr>
          <p:cNvSpPr>
            <a:spLocks noGrp="1"/>
          </p:cNvSpPr>
          <p:nvPr>
            <p:ph type="title"/>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endParaRPr lang="zh-TW" altLang="en-US" noProof="0" dirty="0"/>
          </a:p>
        </p:txBody>
      </p:sp>
      <p:sp>
        <p:nvSpPr>
          <p:cNvPr id="13" name="內容版面配置區 2">
            <a:extLst>
              <a:ext uri="{FF2B5EF4-FFF2-40B4-BE49-F238E27FC236}">
                <a16:creationId xmlns:a16="http://schemas.microsoft.com/office/drawing/2014/main" id="{28B56F67-6D31-4B9E-8530-E063E5785A3B}"/>
              </a:ext>
            </a:extLst>
          </p:cNvPr>
          <p:cNvSpPr>
            <a:spLocks noGrp="1"/>
          </p:cNvSpPr>
          <p:nvPr>
            <p:ph sz="half" idx="1"/>
          </p:nvPr>
        </p:nvSpPr>
        <p:spPr>
          <a:xfrm>
            <a:off x="1104900" y="1338606"/>
            <a:ext cx="4914900" cy="4838357"/>
          </a:xfrm>
        </p:spPr>
        <p:txBody>
          <a:bodyPr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15" name="內容預留位置 3">
            <a:extLst>
              <a:ext uri="{FF2B5EF4-FFF2-40B4-BE49-F238E27FC236}">
                <a16:creationId xmlns:a16="http://schemas.microsoft.com/office/drawing/2014/main" id="{69E53391-9670-4404-BC42-063A6EC48EAA}"/>
              </a:ext>
            </a:extLst>
          </p:cNvPr>
          <p:cNvSpPr>
            <a:spLocks noGrp="1"/>
          </p:cNvSpPr>
          <p:nvPr>
            <p:ph sz="half" idx="2"/>
          </p:nvPr>
        </p:nvSpPr>
        <p:spPr>
          <a:xfrm>
            <a:off x="6172202" y="1338606"/>
            <a:ext cx="5181598" cy="4838357"/>
          </a:xfrm>
        </p:spPr>
        <p:txBody>
          <a:bodyPr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Tree>
    <p:extLst>
      <p:ext uri="{BB962C8B-B14F-4D97-AF65-F5344CB8AC3E}">
        <p14:creationId xmlns:p14="http://schemas.microsoft.com/office/powerpoint/2010/main" val="1950755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預留位置 1">
            <a:extLst>
              <a:ext uri="{FF2B5EF4-FFF2-40B4-BE49-F238E27FC236}">
                <a16:creationId xmlns:a16="http://schemas.microsoft.com/office/drawing/2014/main" id="{DED01DAC-95B2-4F9E-A9B4-92382F943753}"/>
              </a:ext>
            </a:extLst>
          </p:cNvPr>
          <p:cNvSpPr>
            <a:spLocks noGrp="1"/>
          </p:cNvSpPr>
          <p:nvPr>
            <p:ph type="title"/>
          </p:nvPr>
        </p:nvSpPr>
        <p:spPr>
          <a:xfrm>
            <a:off x="1104900" y="365125"/>
            <a:ext cx="10248899" cy="703279"/>
          </a:xfrm>
          <a:prstGeom prst="rect">
            <a:avLst/>
          </a:prstGeom>
        </p:spPr>
        <p:txBody>
          <a:bodyPr vert="horz" lIns="91440" tIns="45720" rIns="91440" bIns="45720" rtlCol="0" anchor="ctr">
            <a:normAutofit/>
          </a:bodyPr>
          <a:lstStyle/>
          <a:p>
            <a:pPr rtl="0"/>
            <a:r>
              <a:rPr lang="zh-TW" altLang="en-US" noProof="0" dirty="0"/>
              <a:t>按一下以編輯母片標題樣式</a:t>
            </a:r>
          </a:p>
        </p:txBody>
      </p:sp>
      <p:sp>
        <p:nvSpPr>
          <p:cNvPr id="3" name="文字預留位置 2">
            <a:extLst>
              <a:ext uri="{FF2B5EF4-FFF2-40B4-BE49-F238E27FC236}">
                <a16:creationId xmlns:a16="http://schemas.microsoft.com/office/drawing/2014/main" id="{B7D57AA7-D108-4C6F-9455-5A9AC5F7DB73}"/>
              </a:ext>
            </a:extLst>
          </p:cNvPr>
          <p:cNvSpPr>
            <a:spLocks noGrp="1"/>
          </p:cNvSpPr>
          <p:nvPr>
            <p:ph type="body" idx="1"/>
          </p:nvPr>
        </p:nvSpPr>
        <p:spPr>
          <a:xfrm>
            <a:off x="1104900" y="1825625"/>
            <a:ext cx="10248899" cy="4351338"/>
          </a:xfrm>
          <a:prstGeom prst="rect">
            <a:avLst/>
          </a:prstGeom>
        </p:spPr>
        <p:txBody>
          <a:bodyPr vert="horz" lIns="91440" tIns="45720" rIns="91440" bIns="45720" rtlCol="0">
            <a:normAutofit/>
          </a:bodyPr>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5" name="頁尾版面配置區 4">
            <a:extLst>
              <a:ext uri="{FF2B5EF4-FFF2-40B4-BE49-F238E27FC236}">
                <a16:creationId xmlns:a16="http://schemas.microsoft.com/office/drawing/2014/main" id="{E3BBCC2B-A9FA-4472-8509-74B42C12A8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JhengHei UI" panose="020B0604030504040204" pitchFamily="34" charset="-120"/>
                <a:ea typeface="Microsoft JhengHei UI" panose="020B0604030504040204" pitchFamily="34" charset="-120"/>
              </a:defRPr>
            </a:lvl1pPr>
          </a:lstStyle>
          <a:p>
            <a:endParaRPr lang="zh-TW" altLang="en-US" dirty="0"/>
          </a:p>
        </p:txBody>
      </p:sp>
      <p:cxnSp>
        <p:nvCxnSpPr>
          <p:cNvPr id="13" name="直線接點​​(S) 12">
            <a:extLst>
              <a:ext uri="{FF2B5EF4-FFF2-40B4-BE49-F238E27FC236}">
                <a16:creationId xmlns:a16="http://schemas.microsoft.com/office/drawing/2014/main" id="{1BD32F58-EB48-4836-BA45-971BA1AA1608}"/>
              </a:ext>
            </a:extLst>
          </p:cNvPr>
          <p:cNvCxnSpPr/>
          <p:nvPr userDrawn="1"/>
        </p:nvCxnSpPr>
        <p:spPr>
          <a:xfrm>
            <a:off x="559704" y="5537210"/>
            <a:ext cx="0" cy="1320791"/>
          </a:xfrm>
          <a:prstGeom prst="line">
            <a:avLst/>
          </a:prstGeom>
          <a:ln w="19050">
            <a:solidFill>
              <a:schemeClr val="tx1">
                <a:alpha val="70000"/>
              </a:schemeClr>
            </a:solidFill>
            <a:prstDash val="solid"/>
          </a:ln>
        </p:spPr>
        <p:style>
          <a:lnRef idx="1">
            <a:schemeClr val="accent1"/>
          </a:lnRef>
          <a:fillRef idx="0">
            <a:schemeClr val="accent1"/>
          </a:fillRef>
          <a:effectRef idx="0">
            <a:schemeClr val="accent1"/>
          </a:effectRef>
          <a:fontRef idx="minor">
            <a:schemeClr val="tx1"/>
          </a:fontRef>
        </p:style>
      </p:cxnSp>
      <p:sp>
        <p:nvSpPr>
          <p:cNvPr id="18" name="圖案 61">
            <a:extLst>
              <a:ext uri="{FF2B5EF4-FFF2-40B4-BE49-F238E27FC236}">
                <a16:creationId xmlns:a16="http://schemas.microsoft.com/office/drawing/2014/main" id="{9DA099E0-27DA-42BD-9D42-E4CA07B78FDD}"/>
              </a:ext>
            </a:extLst>
          </p:cNvPr>
          <p:cNvSpPr/>
          <p:nvPr userDrawn="1"/>
        </p:nvSpPr>
        <p:spPr>
          <a:xfrm rot="16200000">
            <a:off x="-1548505" y="3178932"/>
            <a:ext cx="4216420" cy="500137"/>
          </a:xfrm>
          <a:prstGeom prst="rect">
            <a:avLst/>
          </a:prstGeom>
          <a:ln w="3175">
            <a:miter lim="400000"/>
          </a:ln>
          <a:extLst>
            <a:ext uri="{C572A759-6A51-4108-AA02-DFA0A04FC94B}">
              <ma14:wrappingTextBoxFlag xmlns:ma14="http://schemas.microsoft.com/office/mac/drawingml/2011/main" xmlns="" val="1"/>
            </a:ext>
          </a:extLst>
        </p:spPr>
        <p:txBody>
          <a:bodyPr wrap="square" lIns="19050" tIns="19050" rIns="19050" bIns="19050" rtlCol="0" anchor="ctr">
            <a:spAutoFit/>
          </a:bodyPr>
          <a:lstStyle/>
          <a:p>
            <a:pPr marL="0" indent="0" algn="ctr" rtl="0">
              <a:buFont typeface="Arial" panose="020B0604020202020204" pitchFamily="34" charset="0"/>
              <a:buNone/>
              <a:defRPr sz="3000">
                <a:solidFill>
                  <a:srgbClr val="3A3B39"/>
                </a:solidFill>
                <a:latin typeface="Bebas"/>
                <a:ea typeface="Bebas"/>
                <a:cs typeface="Bebas"/>
                <a:sym typeface="Bebas"/>
              </a:defRPr>
            </a:pPr>
            <a:r>
              <a:rPr lang="en-US" altLang="zh-TW" sz="2400" b="1" i="0" u="none" strike="noStrike" kern="1200" spc="600" baseline="0" dirty="0">
                <a:solidFill>
                  <a:srgbClr val="2F3342"/>
                </a:solidFill>
                <a:latin typeface="+mn-lt"/>
                <a:ea typeface="+mn-ea"/>
                <a:cs typeface="+mn-cs"/>
                <a:sym typeface="Bebas"/>
              </a:rPr>
              <a:t>4</a:t>
            </a:r>
            <a:r>
              <a:rPr lang="en-US" altLang="zh-TW" sz="2400" b="1" i="0" u="none" strike="noStrike" kern="1200" spc="600" baseline="30000" dirty="0">
                <a:solidFill>
                  <a:srgbClr val="2F3342"/>
                </a:solidFill>
                <a:latin typeface="+mn-lt"/>
                <a:ea typeface="+mn-ea"/>
                <a:cs typeface="+mn-cs"/>
                <a:sym typeface="Bebas"/>
              </a:rPr>
              <a:t>TH</a:t>
            </a:r>
            <a:r>
              <a:rPr lang="en-US" altLang="zh-TW" noProof="0" dirty="0">
                <a:latin typeface="Microsoft JhengHei UI" panose="020B0604030504040204" pitchFamily="34" charset="-120"/>
                <a:ea typeface="Microsoft JhengHei UI" panose="020B0604030504040204" pitchFamily="34" charset="-120"/>
              </a:rPr>
              <a:t> </a:t>
            </a:r>
            <a:r>
              <a:rPr lang="en-US" altLang="zh-TW" sz="2400" b="1" i="0" u="none" strike="noStrike" kern="1200" spc="600" baseline="0" dirty="0">
                <a:solidFill>
                  <a:schemeClr val="accent1"/>
                </a:solidFill>
                <a:latin typeface="+mn-lt"/>
                <a:ea typeface="+mn-ea"/>
                <a:cs typeface="+mn-cs"/>
                <a:sym typeface="Bebas"/>
              </a:rPr>
              <a:t>COFFE</a:t>
            </a:r>
            <a:endParaRPr lang="zh-TW" altLang="en-US" sz="2400" b="1" i="0" spc="600" baseline="0" noProof="0" dirty="0">
              <a:solidFill>
                <a:schemeClr val="accent1"/>
              </a:solidFill>
              <a:latin typeface="Microsoft JhengHei UI" panose="020B0604030504040204" pitchFamily="34" charset="-120"/>
              <a:ea typeface="Microsoft JhengHei UI" panose="020B0604030504040204" pitchFamily="34" charset="-120"/>
              <a:cs typeface="Gill Sans" panose="020B0502020104020203" pitchFamily="34" charset="-79"/>
            </a:endParaRPr>
          </a:p>
        </p:txBody>
      </p:sp>
      <p:sp>
        <p:nvSpPr>
          <p:cNvPr id="19" name="投影片編號版面配置區 21">
            <a:extLst>
              <a:ext uri="{FF2B5EF4-FFF2-40B4-BE49-F238E27FC236}">
                <a16:creationId xmlns:a16="http://schemas.microsoft.com/office/drawing/2014/main" id="{BDEFFF1D-21D1-45B8-A062-F9140F937EE2}"/>
              </a:ext>
            </a:extLst>
          </p:cNvPr>
          <p:cNvSpPr txBox="1">
            <a:spLocks/>
          </p:cNvSpPr>
          <p:nvPr userDrawn="1"/>
        </p:nvSpPr>
        <p:spPr>
          <a:xfrm>
            <a:off x="10919584" y="441326"/>
            <a:ext cx="703476" cy="244475"/>
          </a:xfrm>
          <a:prstGeom prst="rect">
            <a:avLst/>
          </a:prstGeom>
          <a:noFill/>
        </p:spPr>
        <p:txBody>
          <a:bodyPr vert="horz" lIns="0" tIns="0" rIns="0" bIns="0" rtlCol="0" anchor="ctr"/>
          <a:lstStyle>
            <a:defPPr>
              <a:defRPr lang="en-US"/>
            </a:defPPr>
            <a:lvl1pPr marL="0" algn="r" defTabSz="914400" rtl="0" eaLnBrk="1" latinLnBrk="0" hangingPunct="1">
              <a:defRPr sz="803" b="1" kern="1200">
                <a:solidFill>
                  <a:schemeClr val="tx1">
                    <a:alpha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D8D877B3-D348-4611-9BDB-C5374591D951}" type="slidenum">
              <a:rPr lang="en-US" altLang="zh-TW" sz="1000" noProof="0" smtClean="0">
                <a:latin typeface="Microsoft JhengHei UI" panose="020B0604030504040204" pitchFamily="34" charset="-120"/>
                <a:ea typeface="Microsoft JhengHei UI" panose="020B0604030504040204" pitchFamily="34" charset="-120"/>
              </a:rPr>
              <a:pPr/>
              <a:t>‹#›</a:t>
            </a:fld>
            <a:endParaRPr lang="zh-TW" altLang="en-US" sz="1000" noProof="0" dirty="0">
              <a:latin typeface="Microsoft JhengHei UI" panose="020B0604030504040204" pitchFamily="34" charset="-120"/>
              <a:ea typeface="Microsoft JhengHei UI" panose="020B0604030504040204" pitchFamily="34" charset="-120"/>
            </a:endParaRPr>
          </a:p>
        </p:txBody>
      </p:sp>
      <p:cxnSp>
        <p:nvCxnSpPr>
          <p:cNvPr id="20" name="直線接點​​(S) 19">
            <a:extLst>
              <a:ext uri="{FF2B5EF4-FFF2-40B4-BE49-F238E27FC236}">
                <a16:creationId xmlns:a16="http://schemas.microsoft.com/office/drawing/2014/main" id="{DFEBA112-2FA0-448A-A373-EB297C4661F0}"/>
              </a:ext>
            </a:extLst>
          </p:cNvPr>
          <p:cNvCxnSpPr/>
          <p:nvPr userDrawn="1"/>
        </p:nvCxnSpPr>
        <p:spPr>
          <a:xfrm>
            <a:off x="559704" y="0"/>
            <a:ext cx="0" cy="1320791"/>
          </a:xfrm>
          <a:prstGeom prst="line">
            <a:avLst/>
          </a:prstGeom>
          <a:ln w="19050">
            <a:solidFill>
              <a:schemeClr val="tx1">
                <a:alpha val="70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065101"/>
      </p:ext>
    </p:extLst>
  </p:cSld>
  <p:clrMap bg1="lt1" tx1="dk1" bg2="lt2" tx2="dk2" accent1="accent1" accent2="accent2" accent3="accent3" accent4="accent4" accent5="accent5" accent6="accent6" hlink="hlink" folHlink="folHlink"/>
  <p:sldLayoutIdLst>
    <p:sldLayoutId id="2147483666" r:id="rId1"/>
    <p:sldLayoutId id="2147483650" r:id="rId2"/>
    <p:sldLayoutId id="2147483660" r:id="rId3"/>
    <p:sldLayoutId id="2147483663" r:id="rId4"/>
    <p:sldLayoutId id="2147483661" r:id="rId5"/>
    <p:sldLayoutId id="2147483662" r:id="rId6"/>
    <p:sldLayoutId id="2147483665" r:id="rId7"/>
    <p:sldLayoutId id="2147483677" r:id="rId8"/>
    <p:sldLayoutId id="2147483673" r:id="rId9"/>
    <p:sldLayoutId id="2147483674" r:id="rId10"/>
    <p:sldLayoutId id="2147483680" r:id="rId11"/>
    <p:sldLayoutId id="2147483678" r:id="rId12"/>
    <p:sldLayoutId id="2147483679" r:id="rId13"/>
  </p:sldLayoutIdLst>
  <p:txStyles>
    <p:titleStyle>
      <a:lvl1pPr algn="l" defTabSz="914400" rtl="0" eaLnBrk="1" latinLnBrk="0" hangingPunct="1">
        <a:lnSpc>
          <a:spcPct val="90000"/>
        </a:lnSpc>
        <a:spcBef>
          <a:spcPct val="0"/>
        </a:spcBef>
        <a:buNone/>
        <a:defRPr sz="4400" kern="1200">
          <a:solidFill>
            <a:schemeClr val="tx1"/>
          </a:solidFill>
          <a:latin typeface="Microsoft JhengHei UI" panose="020B0604030504040204" pitchFamily="34" charset="-120"/>
          <a:ea typeface="Microsoft JhengHei UI"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6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drive/folders/1sy1j_i0Tv63ynViR5AtVepX_amdHYNp6?usp=sharing"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iHNGZBjkjRo"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hyperlink" Target="https://www.youtube.com/watch?v=bVzmSpXBDBg"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1">
            <a:extLst>
              <a:ext uri="{FF2B5EF4-FFF2-40B4-BE49-F238E27FC236}">
                <a16:creationId xmlns:a16="http://schemas.microsoft.com/office/drawing/2014/main" id="{C9906A92-D9AE-4CEF-AB8C-22919108DC45}"/>
              </a:ext>
            </a:extLst>
          </p:cNvPr>
          <p:cNvSpPr txBox="1">
            <a:spLocks/>
          </p:cNvSpPr>
          <p:nvPr/>
        </p:nvSpPr>
        <p:spPr>
          <a:xfrm>
            <a:off x="1751012" y="1300785"/>
            <a:ext cx="8689976" cy="2509213"/>
          </a:xfrm>
          <a:prstGeom prst="rect">
            <a:avLst/>
          </a:prstGeom>
          <a:effectLst/>
        </p:spPr>
        <p:txBody>
          <a:bodyPr vert="horz" lIns="91440" tIns="0" rIns="91440" bIns="91440" rtlCol="0" anchor="ctr" anchorCtr="0">
            <a:normAutofit fontScale="55000" lnSpcReduction="20000"/>
          </a:bodyPr>
          <a:lstStyle>
            <a:lvl1pPr algn="ctr" defTabSz="914400" rtl="0" eaLnBrk="1" latinLnBrk="0" hangingPunct="1">
              <a:lnSpc>
                <a:spcPct val="150000"/>
              </a:lnSpc>
              <a:spcBef>
                <a:spcPct val="0"/>
              </a:spcBef>
              <a:buNone/>
              <a:defRPr sz="11499" kern="3000" spc="2000" baseline="0">
                <a:solidFill>
                  <a:schemeClr val="tx1"/>
                </a:solidFill>
                <a:latin typeface="Microsoft JhengHei UI" panose="020B0604030504040204" pitchFamily="34" charset="-120"/>
                <a:ea typeface="Microsoft JhengHei UI" panose="020B0604030504040204" pitchFamily="34" charset="-120"/>
                <a:cs typeface="+mj-cs"/>
              </a:defRPr>
            </a:lvl1pPr>
          </a:lstStyle>
          <a:p>
            <a:r>
              <a:rPr lang="zh-TW" altLang="en-US" b="1" dirty="0">
                <a:solidFill>
                  <a:srgbClr val="2B4D89"/>
                </a:solidFill>
                <a:latin typeface="微軟正黑體" panose="020B0604030504040204" pitchFamily="34" charset="-120"/>
                <a:ea typeface="微軟正黑體" panose="020B0604030504040204" pitchFamily="34" charset="-120"/>
              </a:rPr>
              <a:t>多媒體第三十二組</a:t>
            </a:r>
            <a:endParaRPr lang="en-US" altLang="zh-TW" b="1" dirty="0">
              <a:solidFill>
                <a:srgbClr val="2B4D89"/>
              </a:solidFill>
              <a:latin typeface="微軟正黑體" panose="020B0604030504040204" pitchFamily="34" charset="-120"/>
              <a:ea typeface="微軟正黑體" panose="020B0604030504040204" pitchFamily="34" charset="-120"/>
            </a:endParaRPr>
          </a:p>
          <a:p>
            <a:r>
              <a:rPr lang="en-US" altLang="zh-TW" b="1">
                <a:solidFill>
                  <a:srgbClr val="2B4D89"/>
                </a:solidFill>
                <a:latin typeface="微軟正黑體" panose="020B0604030504040204" pitchFamily="34" charset="-120"/>
                <a:ea typeface="微軟正黑體" panose="020B0604030504040204" pitchFamily="34" charset="-120"/>
              </a:rPr>
              <a:t>Project7</a:t>
            </a:r>
          </a:p>
        </p:txBody>
      </p:sp>
      <p:sp>
        <p:nvSpPr>
          <p:cNvPr id="9" name="副標題 2">
            <a:extLst>
              <a:ext uri="{FF2B5EF4-FFF2-40B4-BE49-F238E27FC236}">
                <a16:creationId xmlns:a16="http://schemas.microsoft.com/office/drawing/2014/main" id="{871982CE-6C94-494E-9598-F1CC85E0E93F}"/>
              </a:ext>
            </a:extLst>
          </p:cNvPr>
          <p:cNvSpPr>
            <a:spLocks noGrp="1"/>
          </p:cNvSpPr>
          <p:nvPr>
            <p:ph type="subTitle" idx="1"/>
          </p:nvPr>
        </p:nvSpPr>
        <p:spPr>
          <a:xfrm>
            <a:off x="1751012" y="3990109"/>
            <a:ext cx="8689976" cy="1371599"/>
          </a:xfrm>
        </p:spPr>
        <p:txBody>
          <a:bodyPr>
            <a:normAutofit fontScale="85000" lnSpcReduction="20000"/>
          </a:bodyPr>
          <a:lstStyle/>
          <a:p>
            <a:r>
              <a:rPr lang="en-US" altLang="zh-TW" b="1" dirty="0">
                <a:solidFill>
                  <a:srgbClr val="65463E"/>
                </a:solidFill>
                <a:latin typeface="微軟正黑體" panose="020B0604030504040204" pitchFamily="34" charset="-120"/>
                <a:ea typeface="微軟正黑體" panose="020B0604030504040204" pitchFamily="34" charset="-120"/>
              </a:rPr>
              <a:t>107370134</a:t>
            </a:r>
            <a:r>
              <a:rPr lang="zh-TW" altLang="en-US" b="1" dirty="0">
                <a:solidFill>
                  <a:srgbClr val="65463E"/>
                </a:solidFill>
                <a:latin typeface="微軟正黑體" panose="020B0604030504040204" pitchFamily="34" charset="-120"/>
                <a:ea typeface="微軟正黑體" panose="020B0604030504040204" pitchFamily="34" charset="-120"/>
              </a:rPr>
              <a:t> 林紀緯</a:t>
            </a:r>
            <a:endParaRPr lang="en-US" altLang="zh-TW" b="1" dirty="0">
              <a:solidFill>
                <a:srgbClr val="65463E"/>
              </a:solidFill>
              <a:latin typeface="微軟正黑體" panose="020B0604030504040204" pitchFamily="34" charset="-120"/>
              <a:ea typeface="微軟正黑體" panose="020B0604030504040204" pitchFamily="34" charset="-120"/>
            </a:endParaRPr>
          </a:p>
          <a:p>
            <a:r>
              <a:rPr lang="en-US" altLang="zh-TW" b="1" dirty="0">
                <a:solidFill>
                  <a:srgbClr val="65463E"/>
                </a:solidFill>
                <a:latin typeface="微軟正黑體" panose="020B0604030504040204" pitchFamily="34" charset="-120"/>
                <a:ea typeface="微軟正黑體" panose="020B0604030504040204" pitchFamily="34" charset="-120"/>
              </a:rPr>
              <a:t>108AB0008</a:t>
            </a:r>
            <a:r>
              <a:rPr lang="zh-TW" altLang="en-US" b="1" dirty="0">
                <a:solidFill>
                  <a:srgbClr val="65463E"/>
                </a:solidFill>
                <a:latin typeface="微軟正黑體" panose="020B0604030504040204" pitchFamily="34" charset="-120"/>
                <a:ea typeface="微軟正黑體" panose="020B0604030504040204" pitchFamily="34" charset="-120"/>
              </a:rPr>
              <a:t> 江大衞</a:t>
            </a:r>
            <a:endParaRPr lang="en-US" altLang="zh-TW" b="1" dirty="0">
              <a:solidFill>
                <a:srgbClr val="65463E"/>
              </a:solidFill>
              <a:latin typeface="微軟正黑體" panose="020B0604030504040204" pitchFamily="34" charset="-120"/>
              <a:ea typeface="微軟正黑體" panose="020B0604030504040204" pitchFamily="34" charset="-120"/>
            </a:endParaRPr>
          </a:p>
          <a:p>
            <a:r>
              <a:rPr lang="en-US" altLang="zh-TW" b="1" dirty="0">
                <a:solidFill>
                  <a:srgbClr val="65463E"/>
                </a:solidFill>
                <a:latin typeface="微軟正黑體" panose="020B0604030504040204" pitchFamily="34" charset="-120"/>
                <a:ea typeface="微軟正黑體" panose="020B0604030504040204" pitchFamily="34" charset="-120"/>
              </a:rPr>
              <a:t>108820016</a:t>
            </a:r>
            <a:r>
              <a:rPr lang="zh-TW" altLang="en-US" b="1" dirty="0">
                <a:solidFill>
                  <a:srgbClr val="65463E"/>
                </a:solidFill>
                <a:latin typeface="微軟正黑體" panose="020B0604030504040204" pitchFamily="34" charset="-120"/>
                <a:ea typeface="微軟正黑體" panose="020B0604030504040204" pitchFamily="34" charset="-120"/>
              </a:rPr>
              <a:t> 郭梓琳</a:t>
            </a:r>
          </a:p>
          <a:p>
            <a:endParaRPr lang="en-US" altLang="zh-TW" dirty="0"/>
          </a:p>
          <a:p>
            <a:endParaRPr lang="en-US" altLang="zh-TW" dirty="0"/>
          </a:p>
          <a:p>
            <a:endParaRPr lang="zh-TW" altLang="en-US" dirty="0"/>
          </a:p>
        </p:txBody>
      </p:sp>
      <p:sp>
        <p:nvSpPr>
          <p:cNvPr id="7" name="矩形 6">
            <a:extLst>
              <a:ext uri="{FF2B5EF4-FFF2-40B4-BE49-F238E27FC236}">
                <a16:creationId xmlns:a16="http://schemas.microsoft.com/office/drawing/2014/main" id="{70D783EC-F867-4644-8B57-58B67834FD97}"/>
              </a:ext>
            </a:extLst>
          </p:cNvPr>
          <p:cNvSpPr/>
          <p:nvPr/>
        </p:nvSpPr>
        <p:spPr>
          <a:xfrm>
            <a:off x="228600" y="2223655"/>
            <a:ext cx="706582" cy="24210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876646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手繪多邊形 27">
            <a:extLst>
              <a:ext uri="{FF2B5EF4-FFF2-40B4-BE49-F238E27FC236}">
                <a16:creationId xmlns:a16="http://schemas.microsoft.com/office/drawing/2014/main" id="{944C982A-D694-43A6-9330-50F554BC24A2}"/>
              </a:ext>
              <a:ext uri="{C183D7F6-B498-43B3-948B-1728B52AA6E4}">
                <adec:decorative xmlns:adec="http://schemas.microsoft.com/office/drawing/2017/decorative" val="1"/>
              </a:ext>
            </a:extLst>
          </p:cNvPr>
          <p:cNvSpPr/>
          <p:nvPr/>
        </p:nvSpPr>
        <p:spPr>
          <a:xfrm rot="10800000" flipH="1">
            <a:off x="1104900" y="529"/>
            <a:ext cx="4686301" cy="3733270"/>
          </a:xfrm>
          <a:custGeom>
            <a:avLst/>
            <a:gdLst>
              <a:gd name="connsiteX0" fmla="*/ 683 w 2374769"/>
              <a:gd name="connsiteY0" fmla="*/ 0 h 2362237"/>
              <a:gd name="connsiteX1" fmla="*/ 242807 w 2374769"/>
              <a:gd name="connsiteY1" fmla="*/ 12161 h 2362237"/>
              <a:gd name="connsiteX2" fmla="*/ 2374769 w 2374769"/>
              <a:gd name="connsiteY2" fmla="*/ 2362237 h 2362237"/>
              <a:gd name="connsiteX3" fmla="*/ 1543208 w 2374769"/>
              <a:gd name="connsiteY3" fmla="*/ 2362237 h 2362237"/>
              <a:gd name="connsiteX4" fmla="*/ 0 w 2374769"/>
              <a:gd name="connsiteY4" fmla="*/ 827150 h 2362237"/>
              <a:gd name="connsiteX5" fmla="*/ 0 w 2374769"/>
              <a:gd name="connsiteY5" fmla="*/ 34 h 2362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74769" h="2362237">
                <a:moveTo>
                  <a:pt x="683" y="0"/>
                </a:moveTo>
                <a:lnTo>
                  <a:pt x="242807" y="12161"/>
                </a:lnTo>
                <a:cubicBezTo>
                  <a:pt x="1440298" y="133133"/>
                  <a:pt x="2374769" y="1139131"/>
                  <a:pt x="2374769" y="2362237"/>
                </a:cubicBezTo>
                <a:lnTo>
                  <a:pt x="1543208" y="2362237"/>
                </a:lnTo>
                <a:cubicBezTo>
                  <a:pt x="1543208" y="1514432"/>
                  <a:pt x="852291" y="827150"/>
                  <a:pt x="0" y="827150"/>
                </a:cubicBezTo>
                <a:lnTo>
                  <a:pt x="0" y="34"/>
                </a:lnTo>
                <a:close/>
              </a:path>
            </a:pathLst>
          </a:custGeom>
          <a:solidFill>
            <a:schemeClr val="bg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dirty="0">
              <a:latin typeface="Microsoft JhengHei UI" panose="020B0604030504040204" pitchFamily="34" charset="-120"/>
              <a:ea typeface="Microsoft JhengHei UI" panose="020B0604030504040204" pitchFamily="34" charset="-120"/>
            </a:endParaRPr>
          </a:p>
        </p:txBody>
      </p:sp>
      <p:sp>
        <p:nvSpPr>
          <p:cNvPr id="11" name="圖片版面配置區 10">
            <a:extLst>
              <a:ext uri="{FF2B5EF4-FFF2-40B4-BE49-F238E27FC236}">
                <a16:creationId xmlns:a16="http://schemas.microsoft.com/office/drawing/2014/main" id="{CC149330-AAEA-439E-B8E2-3819385C80CC}"/>
              </a:ext>
            </a:extLst>
          </p:cNvPr>
          <p:cNvSpPr>
            <a:spLocks noGrp="1"/>
          </p:cNvSpPr>
          <p:nvPr>
            <p:ph type="pic" sz="quarter" idx="13"/>
          </p:nvPr>
        </p:nvSpPr>
        <p:spPr/>
      </p:sp>
      <p:sp>
        <p:nvSpPr>
          <p:cNvPr id="15" name="矩形 14">
            <a:extLst>
              <a:ext uri="{FF2B5EF4-FFF2-40B4-BE49-F238E27FC236}">
                <a16:creationId xmlns:a16="http://schemas.microsoft.com/office/drawing/2014/main" id="{D95CC860-5099-4D32-B3C0-B3FDA284C56F}"/>
              </a:ext>
            </a:extLst>
          </p:cNvPr>
          <p:cNvSpPr/>
          <p:nvPr/>
        </p:nvSpPr>
        <p:spPr>
          <a:xfrm>
            <a:off x="228600" y="2223655"/>
            <a:ext cx="706582" cy="24210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9" name="圖片 18">
            <a:extLst>
              <a:ext uri="{FF2B5EF4-FFF2-40B4-BE49-F238E27FC236}">
                <a16:creationId xmlns:a16="http://schemas.microsoft.com/office/drawing/2014/main" id="{E6CD29D1-CFBA-435E-9906-9ABC6007A2F3}"/>
              </a:ext>
            </a:extLst>
          </p:cNvPr>
          <p:cNvPicPr>
            <a:picLocks noChangeAspect="1"/>
          </p:cNvPicPr>
          <p:nvPr/>
        </p:nvPicPr>
        <p:blipFill>
          <a:blip r:embed="rId3"/>
          <a:stretch>
            <a:fillRect/>
          </a:stretch>
        </p:blipFill>
        <p:spPr>
          <a:xfrm>
            <a:off x="686476" y="343285"/>
            <a:ext cx="10819048" cy="6171429"/>
          </a:xfrm>
          <a:prstGeom prst="rect">
            <a:avLst/>
          </a:prstGeom>
        </p:spPr>
      </p:pic>
    </p:spTree>
    <p:extLst>
      <p:ext uri="{BB962C8B-B14F-4D97-AF65-F5344CB8AC3E}">
        <p14:creationId xmlns:p14="http://schemas.microsoft.com/office/powerpoint/2010/main" val="3812511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B88C540E-B055-41AF-802A-89D12CDA86E1}"/>
              </a:ext>
            </a:extLst>
          </p:cNvPr>
          <p:cNvSpPr/>
          <p:nvPr/>
        </p:nvSpPr>
        <p:spPr>
          <a:xfrm>
            <a:off x="228600" y="2223655"/>
            <a:ext cx="706582" cy="24210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標題 1">
            <a:extLst>
              <a:ext uri="{FF2B5EF4-FFF2-40B4-BE49-F238E27FC236}">
                <a16:creationId xmlns:a16="http://schemas.microsoft.com/office/drawing/2014/main" id="{CE1A8F6C-217E-49F9-A7EB-2CCE16142CD8}"/>
              </a:ext>
            </a:extLst>
          </p:cNvPr>
          <p:cNvSpPr>
            <a:spLocks noGrp="1"/>
          </p:cNvSpPr>
          <p:nvPr>
            <p:ph type="title"/>
          </p:nvPr>
        </p:nvSpPr>
        <p:spPr>
          <a:xfrm>
            <a:off x="913775" y="618517"/>
            <a:ext cx="10364451" cy="1596177"/>
          </a:xfrm>
        </p:spPr>
        <p:txBody>
          <a:bodyPr/>
          <a:lstStyle/>
          <a:p>
            <a:pPr algn="ctr"/>
            <a:r>
              <a:rPr lang="zh-TW" altLang="en-US" b="1" dirty="0">
                <a:solidFill>
                  <a:srgbClr val="65463E"/>
                </a:solidFill>
                <a:latin typeface="微軟正黑體" panose="020B0604030504040204" pitchFamily="34" charset="-120"/>
                <a:ea typeface="微軟正黑體" panose="020B0604030504040204" pitchFamily="34" charset="-120"/>
              </a:rPr>
              <a:t> </a:t>
            </a:r>
            <a:r>
              <a:rPr lang="en-US" altLang="zh-TW" b="1" dirty="0">
                <a:solidFill>
                  <a:srgbClr val="65463E"/>
                </a:solidFill>
                <a:latin typeface="微軟正黑體" panose="020B0604030504040204" pitchFamily="34" charset="-120"/>
                <a:ea typeface="微軟正黑體" panose="020B0604030504040204" pitchFamily="34" charset="-120"/>
              </a:rPr>
              <a:t>Yolo </a:t>
            </a:r>
            <a:r>
              <a:rPr lang="zh-TW" altLang="en-US" b="1" dirty="0">
                <a:solidFill>
                  <a:srgbClr val="65463E"/>
                </a:solidFill>
                <a:latin typeface="微軟正黑體" panose="020B0604030504040204" pitchFamily="34" charset="-120"/>
                <a:ea typeface="微軟正黑體" panose="020B0604030504040204" pitchFamily="34" charset="-120"/>
              </a:rPr>
              <a:t>簡介與優點</a:t>
            </a:r>
            <a:endParaRPr lang="zh-TW" altLang="en-US" dirty="0"/>
          </a:p>
        </p:txBody>
      </p:sp>
      <p:sp>
        <p:nvSpPr>
          <p:cNvPr id="13" name="內容版面配置區 2">
            <a:extLst>
              <a:ext uri="{FF2B5EF4-FFF2-40B4-BE49-F238E27FC236}">
                <a16:creationId xmlns:a16="http://schemas.microsoft.com/office/drawing/2014/main" id="{C64F86A4-1AF9-4BCF-9121-DB5A1E1932D6}"/>
              </a:ext>
            </a:extLst>
          </p:cNvPr>
          <p:cNvSpPr txBox="1">
            <a:spLocks/>
          </p:cNvSpPr>
          <p:nvPr/>
        </p:nvSpPr>
        <p:spPr>
          <a:xfrm>
            <a:off x="913774" y="2367092"/>
            <a:ext cx="10363826" cy="368128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spc="600">
                <a:solidFill>
                  <a:schemeClr val="tx1">
                    <a:tint val="75000"/>
                  </a:schemeClr>
                </a:solidFill>
                <a:latin typeface="Microsoft JhengHei UI" panose="020B0604030504040204" pitchFamily="34" charset="-120"/>
                <a:ea typeface="Microsoft JhengHei UI" panose="020B0604030504040204" pitchFamily="34" charset="-120"/>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icrosoft JhengHei UI" panose="020B0604030504040204" pitchFamily="34" charset="-120"/>
                <a:ea typeface="Microsoft JhengHei UI" panose="020B0604030504040204" pitchFamily="34" charset="-120"/>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icrosoft JhengHei UI" panose="020B0604030504040204" pitchFamily="34" charset="-120"/>
                <a:ea typeface="Microsoft JhengHei UI" panose="020B0604030504040204" pitchFamily="34" charset="-120"/>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icrosoft JhengHei UI" panose="020B0604030504040204" pitchFamily="34" charset="-120"/>
                <a:ea typeface="Microsoft JhengHei UI" panose="020B0604030504040204" pitchFamily="34" charset="-120"/>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icrosoft JhengHei UI" panose="020B0604030504040204" pitchFamily="34" charset="-120"/>
                <a:ea typeface="Microsoft JhengHei UI" panose="020B0604030504040204" pitchFamily="34" charset="-120"/>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ltLang="zh-TW" sz="2400" b="1" dirty="0">
                <a:latin typeface="微軟正黑體" panose="020B0604030504040204" pitchFamily="34" charset="-120"/>
                <a:ea typeface="微軟正黑體" panose="020B0604030504040204" pitchFamily="34" charset="-120"/>
              </a:rPr>
              <a:t>Yolo(</a:t>
            </a:r>
            <a:r>
              <a:rPr lang="en-US" altLang="zh-TW" sz="2400" b="0" i="0" dirty="0">
                <a:solidFill>
                  <a:srgbClr val="666666"/>
                </a:solidFill>
                <a:effectLst/>
                <a:latin typeface="微軟正黑體" panose="020B0604030504040204" pitchFamily="34" charset="-120"/>
                <a:ea typeface="微軟正黑體" panose="020B0604030504040204" pitchFamily="34" charset="-120"/>
              </a:rPr>
              <a:t>You Only Look Once</a:t>
            </a:r>
            <a:r>
              <a:rPr lang="en-US" altLang="zh-TW" sz="2400" b="1" dirty="0">
                <a:latin typeface="微軟正黑體" panose="020B0604030504040204" pitchFamily="34" charset="-120"/>
                <a:ea typeface="微軟正黑體" panose="020B0604030504040204" pitchFamily="34" charset="-120"/>
              </a:rPr>
              <a:t>) </a:t>
            </a:r>
          </a:p>
          <a:p>
            <a:r>
              <a:rPr lang="en-US" altLang="zh-TW" sz="2400" b="0" i="0" dirty="0">
                <a:solidFill>
                  <a:srgbClr val="666666"/>
                </a:solidFill>
                <a:effectLst/>
                <a:latin typeface="微軟正黑體" panose="020B0604030504040204" pitchFamily="34" charset="-120"/>
                <a:ea typeface="微軟正黑體" panose="020B0604030504040204" pitchFamily="34" charset="-120"/>
              </a:rPr>
              <a:t>YOLO</a:t>
            </a:r>
            <a:r>
              <a:rPr lang="zh-TW" altLang="en-US" sz="2400" b="0" i="0" dirty="0">
                <a:solidFill>
                  <a:srgbClr val="666666"/>
                </a:solidFill>
                <a:effectLst/>
                <a:latin typeface="微軟正黑體" panose="020B0604030504040204" pitchFamily="34" charset="-120"/>
                <a:ea typeface="微軟正黑體" panose="020B0604030504040204" pitchFamily="34" charset="-120"/>
              </a:rPr>
              <a:t>是一個可以</a:t>
            </a:r>
            <a:r>
              <a:rPr lang="zh-TW" altLang="en-US" sz="2400" b="0" i="0" dirty="0">
                <a:solidFill>
                  <a:srgbClr val="FF0000"/>
                </a:solidFill>
                <a:effectLst/>
                <a:latin typeface="微軟正黑體" panose="020B0604030504040204" pitchFamily="34" charset="-120"/>
                <a:ea typeface="微軟正黑體" panose="020B0604030504040204" pitchFamily="34" charset="-120"/>
              </a:rPr>
              <a:t>一次性預測多個</a:t>
            </a:r>
            <a:r>
              <a:rPr lang="en-US" altLang="zh-TW" sz="2400" b="0" i="0" dirty="0">
                <a:solidFill>
                  <a:srgbClr val="FF0000"/>
                </a:solidFill>
                <a:effectLst/>
                <a:latin typeface="微軟正黑體" panose="020B0604030504040204" pitchFamily="34" charset="-120"/>
                <a:ea typeface="微軟正黑體" panose="020B0604030504040204" pitchFamily="34" charset="-120"/>
              </a:rPr>
              <a:t>Box</a:t>
            </a:r>
            <a:r>
              <a:rPr lang="zh-TW" altLang="en-US" sz="2400" b="0" i="0" dirty="0">
                <a:solidFill>
                  <a:srgbClr val="FF0000"/>
                </a:solidFill>
                <a:effectLst/>
                <a:latin typeface="微軟正黑體" panose="020B0604030504040204" pitchFamily="34" charset="-120"/>
                <a:ea typeface="微軟正黑體" panose="020B0604030504040204" pitchFamily="34" charset="-120"/>
              </a:rPr>
              <a:t>位置和類別</a:t>
            </a:r>
            <a:r>
              <a:rPr lang="zh-TW" altLang="en-US" sz="2400" b="0" i="0" dirty="0">
                <a:solidFill>
                  <a:srgbClr val="666666"/>
                </a:solidFill>
                <a:effectLst/>
                <a:latin typeface="微軟正黑體" panose="020B0604030504040204" pitchFamily="34" charset="-120"/>
                <a:ea typeface="微軟正黑體" panose="020B0604030504040204" pitchFamily="34" charset="-120"/>
              </a:rPr>
              <a:t>的卷積神經網路，能夠實現端到端的目標檢測和識別，其最大的優勢就是速度快。事實上，</a:t>
            </a:r>
            <a:r>
              <a:rPr lang="zh-TW" altLang="en-US" sz="2400" b="0" i="0" dirty="0">
                <a:solidFill>
                  <a:srgbClr val="FF0000"/>
                </a:solidFill>
                <a:effectLst/>
                <a:latin typeface="微軟正黑體" panose="020B0604030504040204" pitchFamily="34" charset="-120"/>
                <a:ea typeface="微軟正黑體" panose="020B0604030504040204" pitchFamily="34" charset="-120"/>
              </a:rPr>
              <a:t>目標檢測的本質就是迴歸</a:t>
            </a:r>
            <a:r>
              <a:rPr lang="zh-TW" altLang="en-US" sz="2400" b="0" i="0" dirty="0">
                <a:solidFill>
                  <a:srgbClr val="666666"/>
                </a:solidFill>
                <a:effectLst/>
                <a:latin typeface="微軟正黑體" panose="020B0604030504040204" pitchFamily="34" charset="-120"/>
                <a:ea typeface="微軟正黑體" panose="020B0604030504040204" pitchFamily="34" charset="-120"/>
              </a:rPr>
              <a:t>，因此一個實現迴歸功能的</a:t>
            </a:r>
            <a:r>
              <a:rPr lang="en-US" altLang="zh-TW" sz="2400" b="0" i="0" dirty="0">
                <a:solidFill>
                  <a:srgbClr val="666666"/>
                </a:solidFill>
                <a:effectLst/>
                <a:latin typeface="微軟正黑體" panose="020B0604030504040204" pitchFamily="34" charset="-120"/>
                <a:ea typeface="微軟正黑體" panose="020B0604030504040204" pitchFamily="34" charset="-120"/>
              </a:rPr>
              <a:t>CNN</a:t>
            </a:r>
            <a:r>
              <a:rPr lang="zh-TW" altLang="en-US" sz="2400" b="0" i="0" dirty="0">
                <a:solidFill>
                  <a:srgbClr val="666666"/>
                </a:solidFill>
                <a:effectLst/>
                <a:latin typeface="微軟正黑體" panose="020B0604030504040204" pitchFamily="34" charset="-120"/>
                <a:ea typeface="微軟正黑體" panose="020B0604030504040204" pitchFamily="34" charset="-120"/>
              </a:rPr>
              <a:t>並不需要複雜的設計過程。</a:t>
            </a:r>
            <a:r>
              <a:rPr lang="en-US" altLang="zh-TW" sz="2400" b="0" i="0" dirty="0">
                <a:solidFill>
                  <a:srgbClr val="666666"/>
                </a:solidFill>
                <a:effectLst/>
                <a:latin typeface="微軟正黑體" panose="020B0604030504040204" pitchFamily="34" charset="-120"/>
                <a:ea typeface="微軟正黑體" panose="020B0604030504040204" pitchFamily="34" charset="-120"/>
              </a:rPr>
              <a:t>YOLO</a:t>
            </a:r>
            <a:r>
              <a:rPr lang="zh-TW" altLang="en-US" sz="2400" b="0" i="0" dirty="0">
                <a:solidFill>
                  <a:srgbClr val="666666"/>
                </a:solidFill>
                <a:effectLst/>
                <a:latin typeface="微軟正黑體" panose="020B0604030504040204" pitchFamily="34" charset="-120"/>
                <a:ea typeface="微軟正黑體" panose="020B0604030504040204" pitchFamily="34" charset="-120"/>
              </a:rPr>
              <a:t>沒有選擇滑動視窗（</a:t>
            </a:r>
            <a:r>
              <a:rPr lang="en-US" altLang="zh-TW" sz="2400" b="0" i="0" dirty="0">
                <a:solidFill>
                  <a:srgbClr val="666666"/>
                </a:solidFill>
                <a:effectLst/>
                <a:latin typeface="微軟正黑體" panose="020B0604030504040204" pitchFamily="34" charset="-120"/>
                <a:ea typeface="微軟正黑體" panose="020B0604030504040204" pitchFamily="34" charset="-120"/>
              </a:rPr>
              <a:t>sliding window</a:t>
            </a:r>
            <a:r>
              <a:rPr lang="zh-TW" altLang="en-US" sz="2400" b="0" i="0" dirty="0">
                <a:solidFill>
                  <a:srgbClr val="666666"/>
                </a:solidFill>
                <a:effectLst/>
                <a:latin typeface="微軟正黑體" panose="020B0604030504040204" pitchFamily="34" charset="-120"/>
                <a:ea typeface="微軟正黑體" panose="020B0604030504040204" pitchFamily="34" charset="-120"/>
              </a:rPr>
              <a:t>）或提取</a:t>
            </a:r>
            <a:r>
              <a:rPr lang="en-US" altLang="zh-TW" sz="2400" b="0" i="0" dirty="0">
                <a:solidFill>
                  <a:srgbClr val="666666"/>
                </a:solidFill>
                <a:effectLst/>
                <a:latin typeface="微軟正黑體" panose="020B0604030504040204" pitchFamily="34" charset="-120"/>
                <a:ea typeface="微軟正黑體" panose="020B0604030504040204" pitchFamily="34" charset="-120"/>
              </a:rPr>
              <a:t>proposal</a:t>
            </a:r>
            <a:r>
              <a:rPr lang="zh-TW" altLang="en-US" sz="2400" b="0" i="0" dirty="0">
                <a:solidFill>
                  <a:srgbClr val="666666"/>
                </a:solidFill>
                <a:effectLst/>
                <a:latin typeface="微軟正黑體" panose="020B0604030504040204" pitchFamily="34" charset="-120"/>
                <a:ea typeface="微軟正黑體" panose="020B0604030504040204" pitchFamily="34" charset="-120"/>
              </a:rPr>
              <a:t>的方式訓練網路，而是</a:t>
            </a:r>
            <a:r>
              <a:rPr lang="zh-TW" altLang="en-US" sz="2400" b="0" i="0" dirty="0">
                <a:solidFill>
                  <a:srgbClr val="FF0000"/>
                </a:solidFill>
                <a:effectLst/>
                <a:latin typeface="微軟正黑體" panose="020B0604030504040204" pitchFamily="34" charset="-120"/>
                <a:ea typeface="微軟正黑體" panose="020B0604030504040204" pitchFamily="34" charset="-120"/>
              </a:rPr>
              <a:t>直接選用整圖訓練模型</a:t>
            </a:r>
            <a:r>
              <a:rPr lang="zh-TW" altLang="en-US" sz="2400" b="0" i="0" dirty="0">
                <a:solidFill>
                  <a:srgbClr val="666666"/>
                </a:solidFill>
                <a:effectLst/>
                <a:latin typeface="微軟正黑體" panose="020B0604030504040204" pitchFamily="34" charset="-120"/>
                <a:ea typeface="微軟正黑體" panose="020B0604030504040204" pitchFamily="34" charset="-120"/>
              </a:rPr>
              <a:t>。這樣做的好處在於可以更好的區分目標和背景區域。</a:t>
            </a:r>
            <a:endParaRPr lang="zh-TW" altLang="en-US" sz="2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94065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橢圓​​ 7">
            <a:extLst>
              <a:ext uri="{C183D7F6-B498-43B3-948B-1728B52AA6E4}">
                <adec:decorative xmlns:adec="http://schemas.microsoft.com/office/drawing/2017/decorative" val="1"/>
              </a:ext>
            </a:extLst>
          </p:cNvPr>
          <p:cNvSpPr/>
          <p:nvPr/>
        </p:nvSpPr>
        <p:spPr>
          <a:xfrm>
            <a:off x="1329322" y="5717514"/>
            <a:ext cx="1012464" cy="1007136"/>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rtl="0"/>
            <a:endParaRPr lang="zh-TW" altLang="en-US" sz="2700" dirty="0">
              <a:latin typeface="Microsoft JhengHei UI" panose="020B0604030504040204" pitchFamily="34" charset="-120"/>
              <a:ea typeface="Microsoft JhengHei UI" panose="020B0604030504040204" pitchFamily="34" charset="-120"/>
            </a:endParaRPr>
          </a:p>
        </p:txBody>
      </p:sp>
      <p:sp>
        <p:nvSpPr>
          <p:cNvPr id="10" name="投影片編號 04">
            <a:extLst>
              <a:ext uri="{FF2B5EF4-FFF2-40B4-BE49-F238E27FC236}">
                <a16:creationId xmlns:a16="http://schemas.microsoft.com/office/drawing/2014/main" id="{979C3E78-CF44-41DC-A57F-A9DFA28E5F1F}"/>
              </a:ext>
            </a:extLst>
          </p:cNvPr>
          <p:cNvSpPr txBox="1">
            <a:spLocks/>
          </p:cNvSpPr>
          <p:nvPr/>
        </p:nvSpPr>
        <p:spPr>
          <a:xfrm>
            <a:off x="10919584" y="441326"/>
            <a:ext cx="703476" cy="244475"/>
          </a:xfrm>
          <a:prstGeom prst="rect">
            <a:avLst/>
          </a:prstGeom>
          <a:noFill/>
        </p:spPr>
        <p:txBody>
          <a:bodyPr vert="horz" lIns="0" tIns="0" rIns="0" bIns="0" rtlCol="0" anchor="ctr"/>
          <a:lstStyle>
            <a:defPPr>
              <a:defRPr lang="en-US"/>
            </a:defPPr>
            <a:lvl1pPr marL="0" algn="r" defTabSz="914400" rtl="0" eaLnBrk="1" latinLnBrk="0" hangingPunct="1">
              <a:defRPr sz="803" b="1" kern="1200">
                <a:solidFill>
                  <a:schemeClr val="tx1">
                    <a:alpha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D8D877B3-D348-4611-9BDB-C5374591D951}" type="slidenum">
              <a:rPr lang="en-US" altLang="zh-TW" sz="1000" smtClean="0">
                <a:solidFill>
                  <a:schemeClr val="bg1">
                    <a:alpha val="50000"/>
                  </a:schemeClr>
                </a:solidFill>
                <a:latin typeface="Microsoft JhengHei UI" panose="020B0604030504040204" pitchFamily="34" charset="-120"/>
                <a:ea typeface="Microsoft JhengHei UI" panose="020B0604030504040204" pitchFamily="34" charset="-120"/>
              </a:rPr>
              <a:pPr/>
              <a:t>4</a:t>
            </a:fld>
            <a:endParaRPr lang="zh-TW" altLang="en-US" sz="1000" dirty="0">
              <a:solidFill>
                <a:schemeClr val="bg1">
                  <a:alpha val="50000"/>
                </a:schemeClr>
              </a:solidFill>
              <a:latin typeface="Microsoft JhengHei UI" panose="020B0604030504040204" pitchFamily="34" charset="-120"/>
              <a:ea typeface="Microsoft JhengHei UI" panose="020B0604030504040204" pitchFamily="34" charset="-120"/>
            </a:endParaRPr>
          </a:p>
        </p:txBody>
      </p:sp>
      <p:sp>
        <p:nvSpPr>
          <p:cNvPr id="7" name="矩形 6">
            <a:extLst>
              <a:ext uri="{FF2B5EF4-FFF2-40B4-BE49-F238E27FC236}">
                <a16:creationId xmlns:a16="http://schemas.microsoft.com/office/drawing/2014/main" id="{38978E98-F07E-467C-A077-0C86F78BA4CE}"/>
              </a:ext>
            </a:extLst>
          </p:cNvPr>
          <p:cNvSpPr/>
          <p:nvPr/>
        </p:nvSpPr>
        <p:spPr>
          <a:xfrm>
            <a:off x="228600" y="2223655"/>
            <a:ext cx="706582" cy="24210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標題 1">
            <a:extLst>
              <a:ext uri="{FF2B5EF4-FFF2-40B4-BE49-F238E27FC236}">
                <a16:creationId xmlns:a16="http://schemas.microsoft.com/office/drawing/2014/main" id="{6CC24D28-9B11-4A9C-A2D5-C0488AF76657}"/>
              </a:ext>
            </a:extLst>
          </p:cNvPr>
          <p:cNvSpPr>
            <a:spLocks noGrp="1"/>
          </p:cNvSpPr>
          <p:nvPr>
            <p:ph type="title"/>
          </p:nvPr>
        </p:nvSpPr>
        <p:spPr>
          <a:xfrm>
            <a:off x="913775" y="618517"/>
            <a:ext cx="10364451" cy="1596177"/>
          </a:xfrm>
        </p:spPr>
        <p:txBody>
          <a:bodyPr/>
          <a:lstStyle/>
          <a:p>
            <a:pPr algn="ctr"/>
            <a:r>
              <a:rPr lang="zh-TW" altLang="en-US" b="1" dirty="0">
                <a:solidFill>
                  <a:srgbClr val="65463E"/>
                </a:solidFill>
                <a:latin typeface="微軟正黑體" panose="020B0604030504040204" pitchFamily="34" charset="-120"/>
                <a:ea typeface="微軟正黑體" panose="020B0604030504040204" pitchFamily="34" charset="-120"/>
              </a:rPr>
              <a:t> </a:t>
            </a:r>
            <a:r>
              <a:rPr lang="zh-TW" altLang="en-US" b="1" dirty="0">
                <a:solidFill>
                  <a:srgbClr val="2B4D89"/>
                </a:solidFill>
                <a:latin typeface="微軟正黑體" panose="020B0604030504040204" pitchFamily="34" charset="-120"/>
                <a:ea typeface="微軟正黑體" panose="020B0604030504040204" pitchFamily="34" charset="-120"/>
              </a:rPr>
              <a:t>遇到的困難及解決</a:t>
            </a:r>
          </a:p>
        </p:txBody>
      </p:sp>
      <p:sp>
        <p:nvSpPr>
          <p:cNvPr id="15" name="內容版面配置區 2">
            <a:extLst>
              <a:ext uri="{FF2B5EF4-FFF2-40B4-BE49-F238E27FC236}">
                <a16:creationId xmlns:a16="http://schemas.microsoft.com/office/drawing/2014/main" id="{554DF36A-271C-4A07-BEB8-58FAD5203C70}"/>
              </a:ext>
            </a:extLst>
          </p:cNvPr>
          <p:cNvSpPr txBox="1">
            <a:spLocks/>
          </p:cNvSpPr>
          <p:nvPr/>
        </p:nvSpPr>
        <p:spPr>
          <a:xfrm>
            <a:off x="913774" y="2367092"/>
            <a:ext cx="10363826" cy="342410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2400" b="1" dirty="0">
                <a:latin typeface="微軟正黑體" panose="020B0604030504040204" pitchFamily="34" charset="-120"/>
                <a:ea typeface="微軟正黑體" panose="020B0604030504040204" pitchFamily="34" charset="-120"/>
              </a:rPr>
              <a:t>Google </a:t>
            </a:r>
            <a:r>
              <a:rPr lang="en-US" altLang="zh-TW" sz="2400" b="1" dirty="0" err="1">
                <a:latin typeface="微軟正黑體" panose="020B0604030504040204" pitchFamily="34" charset="-120"/>
                <a:ea typeface="微軟正黑體" panose="020B0604030504040204" pitchFamily="34" charset="-120"/>
              </a:rPr>
              <a:t>colab</a:t>
            </a:r>
            <a:r>
              <a:rPr lang="zh-TW" altLang="en-US" sz="2400" b="1" dirty="0">
                <a:latin typeface="微軟正黑體" panose="020B0604030504040204" pitchFamily="34" charset="-120"/>
                <a:ea typeface="微軟正黑體" panose="020B0604030504040204" pitchFamily="34" charset="-120"/>
              </a:rPr>
              <a:t>難以使用在</a:t>
            </a:r>
            <a:r>
              <a:rPr lang="en-US" altLang="zh-TW" sz="2400" b="1" dirty="0">
                <a:latin typeface="微軟正黑體" panose="020B0604030504040204" pitchFamily="34" charset="-120"/>
                <a:ea typeface="微軟正黑體" panose="020B0604030504040204" pitchFamily="34" charset="-120"/>
              </a:rPr>
              <a:t>Yolo</a:t>
            </a:r>
            <a:r>
              <a:rPr lang="zh-TW" altLang="en-US" sz="2400" b="1" dirty="0">
                <a:latin typeface="微軟正黑體" panose="020B0604030504040204" pitchFamily="34" charset="-120"/>
                <a:ea typeface="微軟正黑體" panose="020B0604030504040204" pitchFamily="34" charset="-120"/>
              </a:rPr>
              <a:t>訓練上面</a:t>
            </a:r>
            <a:endParaRPr lang="en-US" altLang="zh-TW" sz="2400" b="1" dirty="0">
              <a:latin typeface="微軟正黑體" panose="020B0604030504040204" pitchFamily="34" charset="-120"/>
              <a:ea typeface="微軟正黑體" panose="020B0604030504040204" pitchFamily="34" charset="-120"/>
            </a:endParaRPr>
          </a:p>
          <a:p>
            <a:r>
              <a:rPr lang="en-US" altLang="zh-TW" sz="2400" b="1" dirty="0" err="1">
                <a:latin typeface="微軟正黑體" panose="020B0604030504040204" pitchFamily="34" charset="-120"/>
                <a:ea typeface="微軟正黑體" panose="020B0604030504040204" pitchFamily="34" charset="-120"/>
              </a:rPr>
              <a:t>LabelImg</a:t>
            </a:r>
            <a:r>
              <a:rPr lang="zh-TW" altLang="en-US" sz="2400" b="1" dirty="0">
                <a:latin typeface="微軟正黑體" panose="020B0604030504040204" pitchFamily="34" charset="-120"/>
                <a:ea typeface="微軟正黑體" panose="020B0604030504040204" pitchFamily="34" charset="-120"/>
              </a:rPr>
              <a:t>使用前的困難排除太多</a:t>
            </a:r>
          </a:p>
          <a:p>
            <a:r>
              <a:rPr lang="zh-TW" altLang="en-US" sz="2400" b="1" dirty="0">
                <a:latin typeface="微軟正黑體" panose="020B0604030504040204" pitchFamily="34" charset="-120"/>
                <a:ea typeface="微軟正黑體" panose="020B0604030504040204" pitchFamily="34" charset="-120"/>
              </a:rPr>
              <a:t>使用</a:t>
            </a:r>
            <a:r>
              <a:rPr lang="en-US" altLang="zh-TW" sz="2400" b="1" dirty="0" err="1">
                <a:latin typeface="微軟正黑體" panose="020B0604030504040204" pitchFamily="34" charset="-120"/>
                <a:ea typeface="微軟正黑體" panose="020B0604030504040204" pitchFamily="34" charset="-120"/>
              </a:rPr>
              <a:t>LabelImg</a:t>
            </a:r>
            <a:r>
              <a:rPr lang="zh-TW" altLang="en-US" sz="2400" b="1" dirty="0">
                <a:latin typeface="微軟正黑體" panose="020B0604030504040204" pitchFamily="34" charset="-120"/>
                <a:ea typeface="微軟正黑體" panose="020B0604030504040204" pitchFamily="34" charset="-120"/>
              </a:rPr>
              <a:t>需要手動標示特徵</a:t>
            </a:r>
            <a:endParaRPr lang="en-US" altLang="zh-TW" sz="2400" b="1" dirty="0">
              <a:latin typeface="微軟正黑體" panose="020B0604030504040204" pitchFamily="34" charset="-120"/>
              <a:ea typeface="微軟正黑體" panose="020B0604030504040204" pitchFamily="34" charset="-120"/>
            </a:endParaRPr>
          </a:p>
          <a:p>
            <a:r>
              <a:rPr lang="en-US" altLang="zh-TW" sz="2400" b="1" dirty="0" err="1">
                <a:latin typeface="微軟正黑體" panose="020B0604030504040204" pitchFamily="34" charset="-120"/>
                <a:ea typeface="微軟正黑體" panose="020B0604030504040204" pitchFamily="34" charset="-120"/>
              </a:rPr>
              <a:t>Obj.data</a:t>
            </a:r>
            <a:r>
              <a:rPr lang="zh-TW" altLang="en-US" sz="2400" b="1" dirty="0">
                <a:latin typeface="微軟正黑體" panose="020B0604030504040204" pitchFamily="34" charset="-120"/>
                <a:ea typeface="微軟正黑體" panose="020B0604030504040204" pitchFamily="34" charset="-120"/>
              </a:rPr>
              <a:t>需要使用絕對路徑，不能用相對路徑。</a:t>
            </a:r>
            <a:endParaRPr lang="en-US" altLang="zh-TW" sz="2400" b="1" dirty="0">
              <a:latin typeface="微軟正黑體" panose="020B0604030504040204" pitchFamily="34" charset="-120"/>
              <a:ea typeface="微軟正黑體" panose="020B0604030504040204" pitchFamily="34" charset="-120"/>
            </a:endParaRPr>
          </a:p>
          <a:p>
            <a:r>
              <a:rPr lang="zh-TW" altLang="en-US" sz="2400" b="1" dirty="0">
                <a:latin typeface="微軟正黑體" panose="020B0604030504040204" pitchFamily="34" charset="-120"/>
                <a:ea typeface="微軟正黑體" panose="020B0604030504040204" pitchFamily="34" charset="-120"/>
              </a:rPr>
              <a:t>不知道</a:t>
            </a:r>
            <a:r>
              <a:rPr lang="en-US" altLang="zh-TW" sz="2400" b="1" dirty="0">
                <a:latin typeface="微軟正黑體" panose="020B0604030504040204" pitchFamily="34" charset="-120"/>
                <a:ea typeface="微軟正黑體" panose="020B0604030504040204" pitchFamily="34" charset="-120"/>
              </a:rPr>
              <a:t>valid.txt</a:t>
            </a:r>
            <a:r>
              <a:rPr lang="zh-TW" altLang="en-US" sz="2400" b="1" dirty="0">
                <a:latin typeface="微軟正黑體" panose="020B0604030504040204" pitchFamily="34" charset="-120"/>
                <a:ea typeface="微軟正黑體" panose="020B0604030504040204" pitchFamily="34" charset="-120"/>
              </a:rPr>
              <a:t>裡面該放什麼資料</a:t>
            </a:r>
            <a:endParaRPr lang="en-US" altLang="zh-TW" sz="2400" b="1" dirty="0">
              <a:latin typeface="微軟正黑體" panose="020B0604030504040204" pitchFamily="34" charset="-120"/>
              <a:ea typeface="微軟正黑體" panose="020B0604030504040204" pitchFamily="34" charset="-120"/>
            </a:endParaRPr>
          </a:p>
          <a:p>
            <a:r>
              <a:rPr lang="en-US" altLang="zh-TW" sz="2400" b="1" dirty="0">
                <a:latin typeface="微軟正黑體" panose="020B0604030504040204" pitchFamily="34" charset="-120"/>
                <a:ea typeface="微軟正黑體" panose="020B0604030504040204" pitchFamily="34" charset="-120"/>
              </a:rPr>
              <a:t>Yolov4.conv.137</a:t>
            </a:r>
            <a:r>
              <a:rPr lang="zh-TW" altLang="en-US" sz="2400" b="1" dirty="0">
                <a:latin typeface="微軟正黑體" panose="020B0604030504040204" pitchFamily="34" charset="-120"/>
                <a:ea typeface="微軟正黑體" panose="020B0604030504040204" pitchFamily="34" charset="-120"/>
              </a:rPr>
              <a:t>是預處理的權重檔，</a:t>
            </a:r>
            <a:r>
              <a:rPr lang="en-US" altLang="zh-TW" sz="2400" b="1" dirty="0">
                <a:latin typeface="微軟正黑體" panose="020B0604030504040204" pitchFamily="34" charset="-120"/>
                <a:ea typeface="微軟正黑體" panose="020B0604030504040204" pitchFamily="34" charset="-120"/>
              </a:rPr>
              <a:t>ppt</a:t>
            </a:r>
            <a:r>
              <a:rPr lang="zh-TW" altLang="en-US" sz="2400" b="1" dirty="0">
                <a:latin typeface="微軟正黑體" panose="020B0604030504040204" pitchFamily="34" charset="-120"/>
                <a:ea typeface="微軟正黑體" panose="020B0604030504040204" pitchFamily="34" charset="-120"/>
              </a:rPr>
              <a:t>裡面沒有告訴我們。</a:t>
            </a:r>
          </a:p>
        </p:txBody>
      </p:sp>
    </p:spTree>
    <p:extLst>
      <p:ext uri="{BB962C8B-B14F-4D97-AF65-F5344CB8AC3E}">
        <p14:creationId xmlns:p14="http://schemas.microsoft.com/office/powerpoint/2010/main" val="434107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F717BCB-E603-4A48-9411-20F812F7485F}"/>
              </a:ext>
            </a:extLst>
          </p:cNvPr>
          <p:cNvSpPr/>
          <p:nvPr/>
        </p:nvSpPr>
        <p:spPr>
          <a:xfrm>
            <a:off x="228600" y="2223655"/>
            <a:ext cx="706582" cy="24210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標題 1">
            <a:extLst>
              <a:ext uri="{FF2B5EF4-FFF2-40B4-BE49-F238E27FC236}">
                <a16:creationId xmlns:a16="http://schemas.microsoft.com/office/drawing/2014/main" id="{5F8B2C29-DAAC-4160-94B1-6B24943DD31B}"/>
              </a:ext>
            </a:extLst>
          </p:cNvPr>
          <p:cNvSpPr>
            <a:spLocks noGrp="1"/>
          </p:cNvSpPr>
          <p:nvPr>
            <p:ph type="title"/>
          </p:nvPr>
        </p:nvSpPr>
        <p:spPr>
          <a:xfrm>
            <a:off x="913775" y="618517"/>
            <a:ext cx="10364451" cy="1596177"/>
          </a:xfrm>
        </p:spPr>
        <p:txBody>
          <a:bodyPr/>
          <a:lstStyle/>
          <a:p>
            <a:pPr algn="ctr"/>
            <a:r>
              <a:rPr lang="zh-TW" altLang="en-US" b="1" dirty="0">
                <a:solidFill>
                  <a:srgbClr val="65463E"/>
                </a:solidFill>
                <a:latin typeface="微軟正黑體" panose="020B0604030504040204" pitchFamily="34" charset="-120"/>
                <a:ea typeface="微軟正黑體" panose="020B0604030504040204" pitchFamily="34" charset="-120"/>
              </a:rPr>
              <a:t>資料集的選擇原因</a:t>
            </a:r>
            <a:endParaRPr lang="zh-TW" altLang="en-US" b="1" dirty="0">
              <a:solidFill>
                <a:srgbClr val="2B4D89"/>
              </a:solidFill>
              <a:latin typeface="微軟正黑體" panose="020B0604030504040204" pitchFamily="34" charset="-120"/>
              <a:ea typeface="微軟正黑體" panose="020B0604030504040204" pitchFamily="34" charset="-120"/>
            </a:endParaRPr>
          </a:p>
        </p:txBody>
      </p:sp>
      <p:sp>
        <p:nvSpPr>
          <p:cNvPr id="16" name="內容版面配置區 2">
            <a:extLst>
              <a:ext uri="{FF2B5EF4-FFF2-40B4-BE49-F238E27FC236}">
                <a16:creationId xmlns:a16="http://schemas.microsoft.com/office/drawing/2014/main" id="{AC1D50BD-6407-4E0D-8599-E537B716C322}"/>
              </a:ext>
            </a:extLst>
          </p:cNvPr>
          <p:cNvSpPr txBox="1">
            <a:spLocks/>
          </p:cNvSpPr>
          <p:nvPr/>
        </p:nvSpPr>
        <p:spPr>
          <a:xfrm>
            <a:off x="913775" y="2223655"/>
            <a:ext cx="10363826" cy="46654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2400" b="1" dirty="0">
                <a:latin typeface="微軟正黑體" panose="020B0604030504040204" pitchFamily="34" charset="-120"/>
                <a:ea typeface="微軟正黑體" panose="020B0604030504040204" pitchFamily="34" charset="-120"/>
              </a:rPr>
              <a:t>我們選擇使用工人的資料集來做訓練及辨識，原因是因為工人的資料及內部有出現沒有工人帽的人及有工人帽的人。這種類型的資料可以用來確認我們辨識到的東西是否是正確的，而不是只是看到人就辨識為人。</a:t>
            </a:r>
            <a:endParaRPr lang="en-US" altLang="zh-TW" sz="2400" b="1" dirty="0">
              <a:latin typeface="微軟正黑體" panose="020B0604030504040204" pitchFamily="34" charset="-120"/>
              <a:ea typeface="微軟正黑體" panose="020B0604030504040204" pitchFamily="34" charset="-120"/>
            </a:endParaRPr>
          </a:p>
          <a:p>
            <a:endParaRPr lang="en-US" altLang="zh-TW" sz="2400" b="1" dirty="0">
              <a:latin typeface="微軟正黑體" panose="020B0604030504040204" pitchFamily="34" charset="-120"/>
              <a:ea typeface="微軟正黑體" panose="020B0604030504040204" pitchFamily="34" charset="-120"/>
            </a:endParaRPr>
          </a:p>
          <a:p>
            <a:r>
              <a:rPr lang="zh-TW" altLang="en-US" sz="2400" b="1" dirty="0">
                <a:latin typeface="微軟正黑體" panose="020B0604030504040204" pitchFamily="34" charset="-120"/>
                <a:ea typeface="微軟正黑體" panose="020B0604030504040204" pitchFamily="34" charset="-120"/>
              </a:rPr>
              <a:t>選用的資料集為助教提供的影片中第</a:t>
            </a:r>
            <a:r>
              <a:rPr lang="en-US" altLang="zh-TW" sz="2400" b="1" dirty="0">
                <a:latin typeface="微軟正黑體" panose="020B0604030504040204" pitchFamily="34" charset="-120"/>
                <a:ea typeface="微軟正黑體" panose="020B0604030504040204" pitchFamily="34" charset="-120"/>
              </a:rPr>
              <a:t>1</a:t>
            </a:r>
            <a:r>
              <a:rPr lang="zh-TW" altLang="en-US" sz="2400" b="1" dirty="0">
                <a:latin typeface="微軟正黑體" panose="020B0604030504040204" pitchFamily="34" charset="-120"/>
                <a:ea typeface="微軟正黑體" panose="020B0604030504040204" pitchFamily="34" charset="-120"/>
              </a:rPr>
              <a:t>到</a:t>
            </a:r>
            <a:r>
              <a:rPr lang="en-US" altLang="zh-TW" sz="2400" b="1" dirty="0">
                <a:latin typeface="微軟正黑體" panose="020B0604030504040204" pitchFamily="34" charset="-120"/>
                <a:ea typeface="微軟正黑體" panose="020B0604030504040204" pitchFamily="34" charset="-120"/>
              </a:rPr>
              <a:t>3</a:t>
            </a:r>
            <a:r>
              <a:rPr lang="zh-TW" altLang="en-US" sz="2400" b="1" dirty="0">
                <a:latin typeface="微軟正黑體" panose="020B0604030504040204" pitchFamily="34" charset="-120"/>
                <a:ea typeface="微軟正黑體" panose="020B0604030504040204" pitchFamily="34" charset="-120"/>
              </a:rPr>
              <a:t>個影片</a:t>
            </a:r>
            <a:endParaRPr lang="en-US" altLang="zh-TW" sz="2400" b="1" dirty="0">
              <a:latin typeface="微軟正黑體" panose="020B0604030504040204" pitchFamily="34" charset="-120"/>
              <a:ea typeface="微軟正黑體" panose="020B0604030504040204" pitchFamily="34" charset="-120"/>
            </a:endParaRPr>
          </a:p>
          <a:p>
            <a:endParaRPr lang="en-US" altLang="zh-TW" sz="2400" b="1" dirty="0">
              <a:latin typeface="微軟正黑體" panose="020B0604030504040204" pitchFamily="34" charset="-120"/>
              <a:ea typeface="微軟正黑體" panose="020B0604030504040204" pitchFamily="34" charset="-120"/>
            </a:endParaRPr>
          </a:p>
          <a:p>
            <a:r>
              <a:rPr lang="zh-TW" altLang="en-US" sz="2400" b="1" dirty="0">
                <a:latin typeface="微軟正黑體" panose="020B0604030504040204" pitchFamily="34" charset="-120"/>
                <a:ea typeface="微軟正黑體" panose="020B0604030504040204" pitchFamily="34" charset="-120"/>
              </a:rPr>
              <a:t>測試影片為助教提供的影片中第</a:t>
            </a:r>
            <a:r>
              <a:rPr lang="en-US" altLang="zh-TW" sz="2400" b="1" dirty="0">
                <a:latin typeface="微軟正黑體" panose="020B0604030504040204" pitchFamily="34" charset="-120"/>
                <a:ea typeface="微軟正黑體" panose="020B0604030504040204" pitchFamily="34" charset="-120"/>
              </a:rPr>
              <a:t>4</a:t>
            </a:r>
            <a:r>
              <a:rPr lang="zh-TW" altLang="en-US" sz="2400" b="1" dirty="0">
                <a:latin typeface="微軟正黑體" panose="020B0604030504040204" pitchFamily="34" charset="-120"/>
                <a:ea typeface="微軟正黑體" panose="020B0604030504040204" pitchFamily="34" charset="-120"/>
              </a:rPr>
              <a:t>個影片及網路上搜尋的新聞片段</a:t>
            </a:r>
            <a:endParaRPr lang="en-US" altLang="zh-TW" sz="2400" b="1" dirty="0">
              <a:latin typeface="微軟正黑體" panose="020B0604030504040204" pitchFamily="34" charset="-120"/>
              <a:ea typeface="微軟正黑體" panose="020B0604030504040204" pitchFamily="34" charset="-120"/>
            </a:endParaRPr>
          </a:p>
          <a:p>
            <a:endParaRPr lang="en-US" altLang="zh-TW" sz="2400" b="1" dirty="0">
              <a:latin typeface="微軟正黑體" panose="020B0604030504040204" pitchFamily="34" charset="-120"/>
              <a:ea typeface="微軟正黑體" panose="020B0604030504040204" pitchFamily="34" charset="-120"/>
            </a:endParaRPr>
          </a:p>
          <a:p>
            <a:r>
              <a:rPr lang="zh-TW" altLang="en-US" sz="2400" b="1" dirty="0">
                <a:latin typeface="微軟正黑體" panose="020B0604030504040204" pitchFamily="34" charset="-120"/>
                <a:ea typeface="微軟正黑體" panose="020B0604030504040204" pitchFamily="34" charset="-120"/>
              </a:rPr>
              <a:t>資料集</a:t>
            </a:r>
            <a:endParaRPr lang="en-US" altLang="zh-TW" sz="2400" b="1" dirty="0">
              <a:latin typeface="微軟正黑體" panose="020B0604030504040204" pitchFamily="34" charset="-120"/>
              <a:ea typeface="微軟正黑體" panose="020B0604030504040204" pitchFamily="34" charset="-120"/>
            </a:endParaRPr>
          </a:p>
          <a:p>
            <a:r>
              <a:rPr lang="en-US" altLang="zh-TW" sz="2400" b="1" dirty="0">
                <a:latin typeface="微軟正黑體" panose="020B0604030504040204" pitchFamily="34" charset="-120"/>
                <a:ea typeface="微軟正黑體" panose="020B0604030504040204" pitchFamily="34" charset="-120"/>
                <a:hlinkClick r:id="rId3"/>
              </a:rPr>
              <a:t>https://drive.google.com/drive/folders/1sy1j_i0Tv63ynViR5AtVepX_amdHYNp6?usp=sharing</a:t>
            </a:r>
            <a:endParaRPr lang="zh-TW" altLang="en-US" sz="2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271454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40C894CC-DA68-45D1-B15E-A41CE70E10D1}"/>
              </a:ext>
            </a:extLst>
          </p:cNvPr>
          <p:cNvSpPr/>
          <p:nvPr/>
        </p:nvSpPr>
        <p:spPr>
          <a:xfrm>
            <a:off x="228600" y="2223655"/>
            <a:ext cx="706582" cy="24210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標題 1">
            <a:extLst>
              <a:ext uri="{FF2B5EF4-FFF2-40B4-BE49-F238E27FC236}">
                <a16:creationId xmlns:a16="http://schemas.microsoft.com/office/drawing/2014/main" id="{3FCB0281-1256-4190-9C2A-800DBDF7CDBB}"/>
              </a:ext>
            </a:extLst>
          </p:cNvPr>
          <p:cNvSpPr>
            <a:spLocks noGrp="1"/>
          </p:cNvSpPr>
          <p:nvPr>
            <p:ph type="title"/>
          </p:nvPr>
        </p:nvSpPr>
        <p:spPr>
          <a:xfrm>
            <a:off x="913775" y="618517"/>
            <a:ext cx="10364451" cy="1596177"/>
          </a:xfrm>
        </p:spPr>
        <p:txBody>
          <a:bodyPr/>
          <a:lstStyle/>
          <a:p>
            <a:pPr algn="ctr"/>
            <a:r>
              <a:rPr lang="zh-TW" altLang="en-US" sz="3600" b="1" dirty="0">
                <a:solidFill>
                  <a:srgbClr val="65463E"/>
                </a:solidFill>
                <a:latin typeface="微軟正黑體" panose="020B0604030504040204" pitchFamily="34" charset="-120"/>
                <a:ea typeface="微軟正黑體" panose="020B0604030504040204" pitchFamily="34" charset="-120"/>
              </a:rPr>
              <a:t>程式執行結果</a:t>
            </a:r>
            <a:endParaRPr lang="zh-TW" altLang="en-US" sz="3600" b="1" dirty="0">
              <a:solidFill>
                <a:srgbClr val="2B4D89"/>
              </a:solidFill>
              <a:latin typeface="微軟正黑體" panose="020B0604030504040204" pitchFamily="34" charset="-120"/>
              <a:ea typeface="微軟正黑體" panose="020B0604030504040204" pitchFamily="34" charset="-120"/>
            </a:endParaRPr>
          </a:p>
        </p:txBody>
      </p:sp>
      <p:sp>
        <p:nvSpPr>
          <p:cNvPr id="23" name="文字方塊 22">
            <a:extLst>
              <a:ext uri="{FF2B5EF4-FFF2-40B4-BE49-F238E27FC236}">
                <a16:creationId xmlns:a16="http://schemas.microsoft.com/office/drawing/2014/main" id="{A241AB85-96F7-4A53-9B09-73947B235528}"/>
              </a:ext>
            </a:extLst>
          </p:cNvPr>
          <p:cNvSpPr txBox="1"/>
          <p:nvPr/>
        </p:nvSpPr>
        <p:spPr>
          <a:xfrm>
            <a:off x="1658388" y="2395788"/>
            <a:ext cx="8449887" cy="1938992"/>
          </a:xfrm>
          <a:prstGeom prst="rect">
            <a:avLst/>
          </a:prstGeom>
          <a:noFill/>
        </p:spPr>
        <p:txBody>
          <a:bodyPr wrap="square">
            <a:spAutoFit/>
          </a:bodyPr>
          <a:lstStyle/>
          <a:p>
            <a:pPr algn="l"/>
            <a:r>
              <a:rPr lang="zh-TW" altLang="en-US" sz="2400" b="1" i="0" dirty="0">
                <a:effectLst/>
                <a:latin typeface="微軟正黑體" panose="020B0604030504040204" pitchFamily="34" charset="-120"/>
                <a:ea typeface="微軟正黑體" panose="020B0604030504040204" pitchFamily="34" charset="-120"/>
              </a:rPr>
              <a:t>北科大</a:t>
            </a:r>
            <a:r>
              <a:rPr lang="en-US" altLang="zh-TW" sz="2400" b="1" i="0" dirty="0">
                <a:effectLst/>
                <a:latin typeface="微軟正黑體" panose="020B0604030504040204" pitchFamily="34" charset="-120"/>
                <a:ea typeface="微軟正黑體" panose="020B0604030504040204" pitchFamily="34" charset="-120"/>
              </a:rPr>
              <a:t>-</a:t>
            </a:r>
            <a:r>
              <a:rPr lang="zh-TW" altLang="en-US" sz="2400" b="1" i="0" dirty="0">
                <a:effectLst/>
                <a:latin typeface="微軟正黑體" panose="020B0604030504040204" pitchFamily="34" charset="-120"/>
                <a:ea typeface="微軟正黑體" panose="020B0604030504040204" pitchFamily="34" charset="-120"/>
              </a:rPr>
              <a:t>多媒體</a:t>
            </a:r>
            <a:r>
              <a:rPr lang="en-US" altLang="zh-TW" sz="2400" b="1" i="0" dirty="0">
                <a:effectLst/>
                <a:latin typeface="微軟正黑體" panose="020B0604030504040204" pitchFamily="34" charset="-120"/>
                <a:ea typeface="微軟正黑體" panose="020B0604030504040204" pitchFamily="34" charset="-120"/>
              </a:rPr>
              <a:t>32</a:t>
            </a:r>
            <a:r>
              <a:rPr lang="zh-TW" altLang="en-US" sz="2400" b="1" i="0" dirty="0">
                <a:effectLst/>
                <a:latin typeface="微軟正黑體" panose="020B0604030504040204" pitchFamily="34" charset="-120"/>
                <a:ea typeface="微軟正黑體" panose="020B0604030504040204" pitchFamily="34" charset="-120"/>
              </a:rPr>
              <a:t>組辨識結果</a:t>
            </a:r>
            <a:r>
              <a:rPr lang="en-US" altLang="zh-TW" sz="2400" b="1" i="0" dirty="0">
                <a:effectLst/>
                <a:latin typeface="微軟正黑體" panose="020B0604030504040204" pitchFamily="34" charset="-120"/>
                <a:ea typeface="微軟正黑體" panose="020B0604030504040204" pitchFamily="34" charset="-120"/>
              </a:rPr>
              <a:t>1</a:t>
            </a:r>
          </a:p>
          <a:p>
            <a:pPr algn="l"/>
            <a:r>
              <a:rPr lang="en-US" altLang="zh-TW" sz="2400" b="1" i="0" dirty="0">
                <a:effectLst/>
                <a:latin typeface="微軟正黑體" panose="020B0604030504040204" pitchFamily="34" charset="-120"/>
                <a:ea typeface="微軟正黑體" panose="020B0604030504040204" pitchFamily="34" charset="-120"/>
                <a:hlinkClick r:id="rId3"/>
              </a:rPr>
              <a:t>https://www.youtube.com/watch?v=iHNGZBjkjRo</a:t>
            </a:r>
            <a:endParaRPr lang="en-US" altLang="zh-TW" sz="2400" b="1" i="0" dirty="0">
              <a:effectLst/>
              <a:latin typeface="微軟正黑體" panose="020B0604030504040204" pitchFamily="34" charset="-120"/>
              <a:ea typeface="微軟正黑體" panose="020B0604030504040204" pitchFamily="34" charset="-120"/>
            </a:endParaRPr>
          </a:p>
          <a:p>
            <a:pPr algn="l"/>
            <a:endParaRPr lang="en-US" altLang="zh-TW" sz="2400" b="1" dirty="0">
              <a:latin typeface="微軟正黑體" panose="020B0604030504040204" pitchFamily="34" charset="-120"/>
              <a:ea typeface="微軟正黑體" panose="020B0604030504040204" pitchFamily="34" charset="-120"/>
            </a:endParaRPr>
          </a:p>
          <a:p>
            <a:r>
              <a:rPr lang="zh-TW" altLang="en-US" sz="2400" b="1" i="0" dirty="0">
                <a:effectLst/>
                <a:latin typeface="微軟正黑體" panose="020B0604030504040204" pitchFamily="34" charset="-120"/>
                <a:ea typeface="微軟正黑體" panose="020B0604030504040204" pitchFamily="34" charset="-120"/>
              </a:rPr>
              <a:t>北科大</a:t>
            </a:r>
            <a:r>
              <a:rPr lang="en-US" altLang="zh-TW" sz="2400" b="1" i="0" dirty="0">
                <a:effectLst/>
                <a:latin typeface="微軟正黑體" panose="020B0604030504040204" pitchFamily="34" charset="-120"/>
                <a:ea typeface="微軟正黑體" panose="020B0604030504040204" pitchFamily="34" charset="-120"/>
              </a:rPr>
              <a:t>-</a:t>
            </a:r>
            <a:r>
              <a:rPr lang="zh-TW" altLang="en-US" sz="2400" b="1" i="0" dirty="0">
                <a:effectLst/>
                <a:latin typeface="微軟正黑體" panose="020B0604030504040204" pitchFamily="34" charset="-120"/>
                <a:ea typeface="微軟正黑體" panose="020B0604030504040204" pitchFamily="34" charset="-120"/>
              </a:rPr>
              <a:t>多媒體</a:t>
            </a:r>
            <a:r>
              <a:rPr lang="en-US" altLang="zh-TW" sz="2400" b="1" i="0" dirty="0">
                <a:effectLst/>
                <a:latin typeface="微軟正黑體" panose="020B0604030504040204" pitchFamily="34" charset="-120"/>
                <a:ea typeface="微軟正黑體" panose="020B0604030504040204" pitchFamily="34" charset="-120"/>
              </a:rPr>
              <a:t>32</a:t>
            </a:r>
            <a:r>
              <a:rPr lang="zh-TW" altLang="en-US" sz="2400" b="1" i="0" dirty="0">
                <a:effectLst/>
                <a:latin typeface="微軟正黑體" panose="020B0604030504040204" pitchFamily="34" charset="-120"/>
                <a:ea typeface="微軟正黑體" panose="020B0604030504040204" pitchFamily="34" charset="-120"/>
              </a:rPr>
              <a:t>組辨識結果</a:t>
            </a:r>
            <a:r>
              <a:rPr lang="en-US" altLang="zh-TW" sz="2400" b="1" dirty="0">
                <a:latin typeface="微軟正黑體" panose="020B0604030504040204" pitchFamily="34" charset="-120"/>
                <a:ea typeface="微軟正黑體" panose="020B0604030504040204" pitchFamily="34" charset="-120"/>
              </a:rPr>
              <a:t>2</a:t>
            </a:r>
          </a:p>
          <a:p>
            <a:r>
              <a:rPr lang="en-US" altLang="zh-TW" sz="2400" b="1" i="0" dirty="0">
                <a:effectLst/>
                <a:latin typeface="微軟正黑體" panose="020B0604030504040204" pitchFamily="34" charset="-120"/>
                <a:ea typeface="微軟正黑體" panose="020B0604030504040204" pitchFamily="34" charset="-120"/>
                <a:hlinkClick r:id="rId4"/>
              </a:rPr>
              <a:t>https://www.youtube.com/watch?v=bVzmSpXBDBg</a:t>
            </a:r>
            <a:endParaRPr lang="en-US" altLang="zh-TW" sz="2400" b="1" i="0" dirty="0">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191118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40C894CC-DA68-45D1-B15E-A41CE70E10D1}"/>
              </a:ext>
            </a:extLst>
          </p:cNvPr>
          <p:cNvSpPr/>
          <p:nvPr/>
        </p:nvSpPr>
        <p:spPr>
          <a:xfrm>
            <a:off x="228600" y="2223655"/>
            <a:ext cx="706582" cy="24210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標題 1">
            <a:extLst>
              <a:ext uri="{FF2B5EF4-FFF2-40B4-BE49-F238E27FC236}">
                <a16:creationId xmlns:a16="http://schemas.microsoft.com/office/drawing/2014/main" id="{3FCB0281-1256-4190-9C2A-800DBDF7CDBB}"/>
              </a:ext>
            </a:extLst>
          </p:cNvPr>
          <p:cNvSpPr>
            <a:spLocks noGrp="1"/>
          </p:cNvSpPr>
          <p:nvPr>
            <p:ph type="title"/>
          </p:nvPr>
        </p:nvSpPr>
        <p:spPr>
          <a:xfrm>
            <a:off x="913775" y="618517"/>
            <a:ext cx="10364451" cy="1596177"/>
          </a:xfrm>
        </p:spPr>
        <p:txBody>
          <a:bodyPr/>
          <a:lstStyle/>
          <a:p>
            <a:pPr algn="ctr"/>
            <a:r>
              <a:rPr lang="zh-TW" altLang="en-US" sz="3600" b="1" dirty="0">
                <a:solidFill>
                  <a:srgbClr val="65463E"/>
                </a:solidFill>
                <a:latin typeface="微軟正黑體" panose="020B0604030504040204" pitchFamily="34" charset="-120"/>
                <a:ea typeface="微軟正黑體" panose="020B0604030504040204" pitchFamily="34" charset="-120"/>
              </a:rPr>
              <a:t>討論分析</a:t>
            </a:r>
            <a:endParaRPr lang="zh-TW" altLang="en-US" sz="3600" b="1" dirty="0">
              <a:solidFill>
                <a:srgbClr val="2B4D89"/>
              </a:solidFill>
              <a:latin typeface="微軟正黑體" panose="020B0604030504040204" pitchFamily="34" charset="-120"/>
              <a:ea typeface="微軟正黑體" panose="020B0604030504040204" pitchFamily="34" charset="-120"/>
            </a:endParaRPr>
          </a:p>
        </p:txBody>
      </p:sp>
      <p:sp>
        <p:nvSpPr>
          <p:cNvPr id="23" name="文字方塊 22">
            <a:extLst>
              <a:ext uri="{FF2B5EF4-FFF2-40B4-BE49-F238E27FC236}">
                <a16:creationId xmlns:a16="http://schemas.microsoft.com/office/drawing/2014/main" id="{A241AB85-96F7-4A53-9B09-73947B235528}"/>
              </a:ext>
            </a:extLst>
          </p:cNvPr>
          <p:cNvSpPr txBox="1"/>
          <p:nvPr/>
        </p:nvSpPr>
        <p:spPr>
          <a:xfrm>
            <a:off x="1658388" y="2395788"/>
            <a:ext cx="8449887" cy="1569660"/>
          </a:xfrm>
          <a:prstGeom prst="rect">
            <a:avLst/>
          </a:prstGeom>
          <a:noFill/>
        </p:spPr>
        <p:txBody>
          <a:bodyPr wrap="square">
            <a:spAutoFit/>
          </a:bodyPr>
          <a:lstStyle/>
          <a:p>
            <a:pPr algn="l"/>
            <a:r>
              <a:rPr lang="zh-TW" altLang="en-US" sz="2400" b="1" i="0" dirty="0">
                <a:effectLst/>
                <a:latin typeface="微軟正黑體" panose="020B0604030504040204" pitchFamily="34" charset="-120"/>
                <a:ea typeface="微軟正黑體" panose="020B0604030504040204" pitchFamily="34" charset="-120"/>
              </a:rPr>
              <a:t>就結而論我們的辨識成果算是不錯的，只是能夠進一步地將辨識率較低的辨識結果屏蔽掉，這樣在整體畫面上看來會更加的完美。也許在資料集的標籤上也可以考量到一些情況來注重到標籤時的細節，辨識結果可能會更加精確</a:t>
            </a:r>
            <a:endParaRPr lang="en-US" altLang="zh-TW" sz="2400" b="1" i="0" dirty="0">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301583872"/>
      </p:ext>
    </p:extLst>
  </p:cSld>
  <p:clrMapOvr>
    <a:masterClrMapping/>
  </p:clrMapOvr>
</p:sld>
</file>

<file path=ppt/theme/theme1.xml><?xml version="1.0" encoding="utf-8"?>
<a:theme xmlns:a="http://schemas.openxmlformats.org/drawingml/2006/main" name="Office 佈景主題">
  <a:themeElements>
    <a:clrScheme name="Fashion Brochure">
      <a:dk1>
        <a:sysClr val="windowText" lastClr="000000"/>
      </a:dk1>
      <a:lt1>
        <a:sysClr val="window" lastClr="FFFFFF"/>
      </a:lt1>
      <a:dk2>
        <a:srgbClr val="454551"/>
      </a:dk2>
      <a:lt2>
        <a:srgbClr val="D8D9DC"/>
      </a:lt2>
      <a:accent1>
        <a:srgbClr val="E32D91"/>
      </a:accent1>
      <a:accent2>
        <a:srgbClr val="0C0C0C"/>
      </a:accent2>
      <a:accent3>
        <a:srgbClr val="595959"/>
      </a:accent3>
      <a:accent4>
        <a:srgbClr val="F9D5E9"/>
      </a:accent4>
      <a:accent5>
        <a:srgbClr val="EE81BD"/>
      </a:accent5>
      <a:accent6>
        <a:srgbClr val="D54773"/>
      </a:accent6>
      <a:hlink>
        <a:srgbClr val="C830CC"/>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6854148_TF16411254.potx" id="{BC848AD0-AB8D-4BA9-8D9A-E9AC4894F327}" vid="{B0D86278-3536-48AB-8B4F-67108507464B}"/>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D0B596E-8E5F-4DB7-9C0B-A416410C0FAB}">
  <ds:schemaRefs>
    <ds:schemaRef ds:uri="http://schemas.microsoft.com/sharepoint/v3/contenttype/forms"/>
  </ds:schemaRefs>
</ds:datastoreItem>
</file>

<file path=customXml/itemProps2.xml><?xml version="1.0" encoding="utf-8"?>
<ds:datastoreItem xmlns:ds="http://schemas.openxmlformats.org/officeDocument/2006/customXml" ds:itemID="{271DA07E-9A1F-402C-A357-ABD24F8C703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215998C-280A-471A-8BB1-CDC2B95FC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現代風格簡報</Template>
  <TotalTime>44</TotalTime>
  <Words>450</Words>
  <Application>Microsoft Office PowerPoint</Application>
  <PresentationFormat>寬螢幕</PresentationFormat>
  <Paragraphs>41</Paragraphs>
  <Slides>7</Slides>
  <Notes>7</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7</vt:i4>
      </vt:variant>
    </vt:vector>
  </HeadingPairs>
  <TitlesOfParts>
    <vt:vector size="12" baseType="lpstr">
      <vt:lpstr>Microsoft JhengHei UI</vt:lpstr>
      <vt:lpstr>微軟正黑體</vt:lpstr>
      <vt:lpstr>Arial</vt:lpstr>
      <vt:lpstr>Calibri</vt:lpstr>
      <vt:lpstr>Office 佈景主題</vt:lpstr>
      <vt:lpstr>PowerPoint 簡報</vt:lpstr>
      <vt:lpstr>PowerPoint 簡報</vt:lpstr>
      <vt:lpstr> Yolo 簡介與優點</vt:lpstr>
      <vt:lpstr> 遇到的困難及解決</vt:lpstr>
      <vt:lpstr>資料集的選擇原因</vt:lpstr>
      <vt:lpstr>程式執行結果</vt:lpstr>
      <vt:lpstr>討論分析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紀緯 林</dc:creator>
  <cp:lastModifiedBy>紀緯 林</cp:lastModifiedBy>
  <cp:revision>7</cp:revision>
  <dcterms:created xsi:type="dcterms:W3CDTF">2021-05-19T03:03:08Z</dcterms:created>
  <dcterms:modified xsi:type="dcterms:W3CDTF">2021-05-19T05:07:55Z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