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1B4A-123A-49CE-9ADD-6A59CE3048A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0C62-A214-4C3E-8861-46FE181B2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46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1B4A-123A-49CE-9ADD-6A59CE3048A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0C62-A214-4C3E-8861-46FE181B2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64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1B4A-123A-49CE-9ADD-6A59CE3048A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0C62-A214-4C3E-8861-46FE181B2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3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1B4A-123A-49CE-9ADD-6A59CE3048A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0C62-A214-4C3E-8861-46FE181B2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7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1B4A-123A-49CE-9ADD-6A59CE3048A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0C62-A214-4C3E-8861-46FE181B2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52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1B4A-123A-49CE-9ADD-6A59CE3048A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0C62-A214-4C3E-8861-46FE181B2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70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1B4A-123A-49CE-9ADD-6A59CE3048A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0C62-A214-4C3E-8861-46FE181B2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86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1B4A-123A-49CE-9ADD-6A59CE3048A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0C62-A214-4C3E-8861-46FE181B2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43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1B4A-123A-49CE-9ADD-6A59CE3048A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0C62-A214-4C3E-8861-46FE181B2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75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1B4A-123A-49CE-9ADD-6A59CE3048A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0C62-A214-4C3E-8861-46FE181B2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97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1B4A-123A-49CE-9ADD-6A59CE3048A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0C62-A214-4C3E-8861-46FE181B2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13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1B4A-123A-49CE-9ADD-6A59CE3048A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40C62-A214-4C3E-8861-46FE181B2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3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tanford.edu/~jkrause/cars/car_dataset.html" TargetMode="External"/><Relationship Id="rId2" Type="http://schemas.openxmlformats.org/officeDocument/2006/relationships/hyperlink" Target="https://scikit-learn.org/stable/modules/generated/sklearn.datasets.fetch_lfw_people.html#sklearn.datasets.fetch_lfw_peop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多媒體技術與應用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Spring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>
              <a:lnSpc>
                <a:spcPct val="100000"/>
              </a:lnSpc>
            </a:pPr>
            <a:r>
              <a:rPr lang="en-US" altLang="zh-TW" dirty="0">
                <a:latin typeface="+mj-lt"/>
                <a:ea typeface="+mj-ea"/>
                <a:cs typeface="Arial" panose="020B0604020202020204" pitchFamily="34" charset="0"/>
              </a:rPr>
              <a:t>Instructor</a:t>
            </a:r>
            <a:r>
              <a:rPr lang="zh-TW" altLang="en-US" dirty="0">
                <a:latin typeface="+mj-lt"/>
                <a:ea typeface="+mj-ea"/>
                <a:cs typeface="Arial" panose="020B0604020202020204" pitchFamily="34" charset="0"/>
              </a:rPr>
              <a:t>：</a:t>
            </a:r>
            <a:r>
              <a:rPr lang="en-US" altLang="zh-TW" dirty="0">
                <a:latin typeface="+mj-lt"/>
                <a:ea typeface="+mj-ea"/>
                <a:cs typeface="Arial" panose="020B0604020202020204" pitchFamily="34" charset="0"/>
              </a:rPr>
              <a:t>Yen-Lin Chen(</a:t>
            </a:r>
            <a:r>
              <a:rPr lang="zh-TW" altLang="en-US" dirty="0">
                <a:latin typeface="+mj-lt"/>
                <a:ea typeface="+mj-ea"/>
                <a:cs typeface="Arial" panose="020B0604020202020204" pitchFamily="34" charset="0"/>
              </a:rPr>
              <a:t>陳彥霖</a:t>
            </a:r>
            <a:r>
              <a:rPr lang="en-US" altLang="zh-TW" dirty="0">
                <a:latin typeface="+mj-lt"/>
                <a:ea typeface="+mj-ea"/>
                <a:cs typeface="Arial" panose="020B0604020202020204" pitchFamily="34" charset="0"/>
              </a:rPr>
              <a:t>), Ph.D.</a:t>
            </a:r>
          </a:p>
          <a:p>
            <a:pPr algn="r">
              <a:lnSpc>
                <a:spcPct val="100000"/>
              </a:lnSpc>
            </a:pPr>
            <a:r>
              <a:rPr lang="en-US" altLang="zh-TW" dirty="0">
                <a:latin typeface="+mj-lt"/>
                <a:ea typeface="+mj-ea"/>
                <a:cs typeface="Arial" panose="020B0604020202020204" pitchFamily="34" charset="0"/>
              </a:rPr>
              <a:t>Professor</a:t>
            </a:r>
          </a:p>
          <a:p>
            <a:pPr algn="r">
              <a:lnSpc>
                <a:spcPct val="100000"/>
              </a:lnSpc>
            </a:pPr>
            <a:r>
              <a:rPr lang="en-US" altLang="zh-TW" dirty="0">
                <a:latin typeface="+mj-lt"/>
                <a:ea typeface="+mj-ea"/>
                <a:cs typeface="Arial" panose="020B0604020202020204" pitchFamily="34" charset="0"/>
              </a:rPr>
              <a:t>Dept. Computer Science and Information Engineering</a:t>
            </a:r>
          </a:p>
          <a:p>
            <a:pPr algn="r">
              <a:lnSpc>
                <a:spcPct val="100000"/>
              </a:lnSpc>
            </a:pPr>
            <a:r>
              <a:rPr lang="en-US" altLang="zh-TW" dirty="0">
                <a:latin typeface="+mj-lt"/>
                <a:ea typeface="+mj-ea"/>
                <a:cs typeface="Arial" panose="020B0604020202020204" pitchFamily="34" charset="0"/>
              </a:rPr>
              <a:t>National Taipei University of Technology</a:t>
            </a:r>
            <a:endParaRPr lang="zh-TW" altLang="en-US" dirty="0">
              <a:latin typeface="+mj-lt"/>
              <a:ea typeface="+mj-ea"/>
              <a:cs typeface="Arial" panose="020B0604020202020204" pitchFamily="34" charset="0"/>
            </a:endParaRPr>
          </a:p>
          <a:p>
            <a:endParaRPr lang="zh-TW" altLang="en-US" dirty="0">
              <a:latin typeface="+mj-lt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B3B3-8B85-40D1-9126-81A168C4653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23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altLang="zh-TW" sz="6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6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6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6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endParaRPr lang="en-US" altLang="zh-TW" sz="6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HOG</a:t>
            </a:r>
            <a:r>
              <a:rPr lang="zh-TW" altLang="en-US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結合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SVM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分類器</a:t>
            </a:r>
          </a:p>
        </p:txBody>
      </p:sp>
    </p:spTree>
    <p:extLst>
      <p:ext uri="{BB962C8B-B14F-4D97-AF65-F5344CB8AC3E}">
        <p14:creationId xmlns:p14="http://schemas.microsoft.com/office/powerpoint/2010/main" val="86102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個人專案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</a:rPr>
              <a:t>要求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2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中引入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scikit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-learn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函式庫，利用函式庫中所提供的函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式進行練習，觀察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HOG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方法所提取出的特徵點，在可視化表現上有何種特色，並且調整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HOG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函式中的各項參數，觀察是否有甚麼差異。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請想出一種情境，適合使用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HOG+SVM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進行分類，並說明原因。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079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小組專案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</a:rPr>
              <a:t>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716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請在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中導入資料集影像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可自行選擇，人、車、動物等皆可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，及與前者不同類別的資料集影像，分別對兩類別影像進行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HOG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特徵提取，並送入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SVM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分類器進行訓練，最後使用小組自行準備的影像進行辨識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兩類別測試影像各準備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張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根據你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的辨識結果，辨識成功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or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失敗，來思考為何會有這樣的結果，提出改良方式並測試改良方式是否成功。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提示：可自行蒐集影像或是下載公開資料集或使用第三方函式庫，如：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scikit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-image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或其它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函式庫提供的影像資料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集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作為你自己的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SVM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訓練集。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參考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資料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scikit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-learn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的人臉資料集、公開的車輛資料集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hlinkClick r:id="rId2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://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scikit-learn.org/stable/modules/generated/sklearn.datasets.fetch_lfw_people.html#sklearn.datasets.fetch_lfw_people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https://ai.stanford.edu/~jkrause/cars/car_dataset.html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340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專案繳交要求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3577" y="1784839"/>
            <a:ext cx="11860823" cy="4673478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專案繳交項目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小組報告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PPT+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、個人報告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小組報告須包含以下內容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壓縮成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Project5_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小組報告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.zip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小組成員名單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中表示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執行程式是否有遇到什麼困難，如何解決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中表示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題目的程式碼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(.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py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自行準備的訓練集和測試集影像請打包後上傳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GoogleDrive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並於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中附上連結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資料集的選擇原因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中表示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程式執行的結果、準確率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中表示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討論分析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包含是否成功或失敗，可能原因及改進方法等等，於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中表示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個人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報告需包含以下內容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檔名格式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Project5_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_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姓名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.zip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本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次課程中個人所學、遇到的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困難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WORD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HOG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觀察結果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WORD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中表示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HOG+SVM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應用實例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WORD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本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專案應於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環境中執行。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本專案繳交期限至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2021/04/15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四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)13:00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9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分數分配</a:t>
            </a:r>
            <a:endParaRPr lang="en-US" altLang="zh-TW" sz="6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小組報告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遇到困難及解決方法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(20%)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資料集的選擇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原因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(20%)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程式執行的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效果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(20%)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討論與分析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(40%)</a:t>
            </a:r>
          </a:p>
          <a:p>
            <a:pPr marL="228600" lvl="1">
              <a:spcBef>
                <a:spcPts val="1000"/>
              </a:spcBef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個人報告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個人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所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學、遇到的困難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(20%)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HOG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觀察結果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(40%)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</a:rPr>
              <a:t>HOG+SVM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應用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實例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(40%)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681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389</Words>
  <Application>Microsoft Office PowerPoint</Application>
  <PresentationFormat>寬螢幕</PresentationFormat>
  <Paragraphs>47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多媒體技術與應用 Spring 2021</vt:lpstr>
      <vt:lpstr>PowerPoint 簡報</vt:lpstr>
      <vt:lpstr>個人專案要求</vt:lpstr>
      <vt:lpstr>小組專案要求</vt:lpstr>
      <vt:lpstr>專案繳交要求</vt:lpstr>
      <vt:lpstr>分數分配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PROJECT5_HOG特徵結合SVM分類器</dc:title>
  <dc:creator>lalakoLabWin</dc:creator>
  <cp:lastModifiedBy>Chen-Pu</cp:lastModifiedBy>
  <cp:revision>268</cp:revision>
  <dcterms:created xsi:type="dcterms:W3CDTF">2021-02-03T07:14:28Z</dcterms:created>
  <dcterms:modified xsi:type="dcterms:W3CDTF">2021-04-08T02:55:55Z</dcterms:modified>
</cp:coreProperties>
</file>