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71"/>
    <a:srgbClr val="936535"/>
    <a:srgbClr val="F2D8B2"/>
    <a:srgbClr val="C29395"/>
    <a:srgbClr val="BA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/>
    <p:restoredTop sz="94700"/>
  </p:normalViewPr>
  <p:slideViewPr>
    <p:cSldViewPr snapToGrid="0" snapToObjects="1">
      <p:cViewPr varScale="1">
        <p:scale>
          <a:sx n="77" d="100"/>
          <a:sy n="77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EAA30-8C9A-7943-AF13-0D59D1B0D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ED91B2-1A9D-1E4A-9FB6-D89AD80CD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077AB-29CE-C64B-A6CD-D5365DDA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156A54-DA15-2045-BE1C-C799AE25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19EF4-A669-0D4D-82C2-B467C7EE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6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119B5-E489-9944-A6BB-CD763A7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5E42A-05AF-8840-818D-69DD17DD9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200073-E4AA-8742-B449-7794CED2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0F198-53B9-CE40-A919-79FA273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12CD19-4F3B-E748-AB70-BF489306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006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E2BCD0-4310-6D40-BABE-F4DCD2A9C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6986A0-2CF8-6440-9F1D-0F6A5659A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0FAF2-92CB-6049-A11F-7F625BC4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504FE-A287-BE43-A2CA-AC589153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26746-2308-884A-8EFE-DF646F59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355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F2D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A6E7E-57CF-A04A-9384-D25F3D8A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555625"/>
            <a:ext cx="9163050" cy="1325563"/>
          </a:xfrm>
        </p:spPr>
        <p:txBody>
          <a:bodyPr>
            <a:normAutofit/>
          </a:bodyPr>
          <a:lstStyle>
            <a:lvl1pPr algn="ctr">
              <a:defRPr sz="4000" b="0" i="0">
                <a:solidFill>
                  <a:srgbClr val="93653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302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DB577-CA18-5941-85E1-2EB23F5D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6D54E-4E5E-D340-A914-D9303F53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149B2-D9DD-DB4E-96AB-590A0EF2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DCE2A-5D3B-4D49-8BF1-E5F40EF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F7674-67C3-6246-97FD-E308721A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100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17CE8-4F9A-2549-8115-635665C8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A48EB9-F278-4B4F-9146-1337FCFB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7631A-F543-9742-8E28-6332F8E4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12F709-FD16-0D4A-AB29-A65B008C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7BD50-EEFA-9746-9E3D-FC9360B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367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1150B-D868-3646-9497-C671888A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B02A5-0076-2840-9FEB-61E068893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0777DE-807F-034A-9385-32218A78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89F29-7F7A-EB48-9F4A-0446A552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242D72-A84E-2948-8A42-7E8C6635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50D0F2-D2A7-BA4C-9F75-4C8661C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04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A5D7B-3752-3441-9110-C6FE9D86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6DA426-F308-FD4C-B87C-C6A1E8B2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961315-46E1-F64B-AB3D-5F47F7E2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735A63-2283-C44E-9624-19A559AC8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25702B-6566-2E4F-AA13-65A01A71C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144960-EC72-2B4A-8054-E2FEE10F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D2B5C8-0BC6-4D42-A920-3B1FFC2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468460-3402-D04A-989B-FF632C5D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88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BA536-BBEB-EC40-9EC3-4D9CA496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B26E2A-6121-C748-8B5E-5996C88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1A9896-8A47-324C-8AFB-83A78380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4657C5-F534-5A42-8289-0860E435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CA99BB-9543-5441-BB48-01E6BD76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99B5EE-52A9-1F40-83F6-DB048D67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D18020-5F1F-B64C-BF20-A6EC3111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43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000D1-5B71-0841-B034-A343FDBD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1C518-8A44-EB4D-8CA6-F877D87F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5E808C-64D7-8340-8961-312DBB26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E3886E-AC3C-014B-82B6-F4C0F44D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564B90-30C7-4441-9ACC-BC2C2D90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A1E2E9-C420-C446-BFB5-6E2384E9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022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4F543-B165-634A-A535-0B1FAFAE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265693-502F-5C49-929A-8484682FC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D28C19-AAFF-B543-B4CC-0754F9DD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B5003A-BD8B-434C-8CF5-C1C191F8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D73AF-DD95-7340-8501-529B0DD6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DBE108-7E31-9E4A-A7E5-EC49C21C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03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98AD01-A523-8948-AC82-42690873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4A8DDB-5176-BC4B-A6B1-5C8139A1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20E20-DFCB-224F-8236-7A082726D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5C7A-5810-3843-A765-86946711B863}" type="datetimeFigureOut">
              <a:rPr kumimoji="1" lang="zh-TW" altLang="en-US" smtClean="0"/>
              <a:t>2021/3/15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FCA5D-A205-B24B-B8DD-9E438B27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CE3BF-8052-654A-93AF-1A25D35BF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42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41E9E59F-AD36-4844-9BD8-19A61C487C3E}"/>
              </a:ext>
            </a:extLst>
          </p:cNvPr>
          <p:cNvSpPr/>
          <p:nvPr/>
        </p:nvSpPr>
        <p:spPr>
          <a:xfrm>
            <a:off x="-514350" y="-1143000"/>
            <a:ext cx="3962400" cy="3962400"/>
          </a:xfrm>
          <a:prstGeom prst="ellipse">
            <a:avLst/>
          </a:prstGeom>
          <a:solidFill>
            <a:srgbClr val="93653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CA2CBF4-CE14-7843-9ADA-D15C920C868D}"/>
              </a:ext>
            </a:extLst>
          </p:cNvPr>
          <p:cNvSpPr/>
          <p:nvPr/>
        </p:nvSpPr>
        <p:spPr>
          <a:xfrm>
            <a:off x="1962150" y="-2198450"/>
            <a:ext cx="8001000" cy="8001000"/>
          </a:xfrm>
          <a:prstGeom prst="ellipse">
            <a:avLst/>
          </a:prstGeom>
          <a:solidFill>
            <a:srgbClr val="F6BB7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28591B3-A352-E248-98FB-04939A4F045E}"/>
              </a:ext>
            </a:extLst>
          </p:cNvPr>
          <p:cNvSpPr/>
          <p:nvPr/>
        </p:nvSpPr>
        <p:spPr>
          <a:xfrm>
            <a:off x="7762875" y="3305175"/>
            <a:ext cx="5962650" cy="5962650"/>
          </a:xfrm>
          <a:prstGeom prst="ellipse">
            <a:avLst/>
          </a:prstGeom>
          <a:solidFill>
            <a:srgbClr val="C2939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A9B7DE-0D27-814C-A7C5-E5E0C1A4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4430950"/>
            <a:ext cx="9163050" cy="185555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32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107370134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林紀緯</a:t>
            </a:r>
            <a:b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108AB0008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江大衛</a:t>
            </a:r>
            <a:b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108820016 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郭梓琳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529F91-9C6A-AC48-98F3-F68F005202C7}"/>
              </a:ext>
            </a:extLst>
          </p:cNvPr>
          <p:cNvSpPr txBox="1"/>
          <p:nvPr/>
        </p:nvSpPr>
        <p:spPr>
          <a:xfrm>
            <a:off x="971550" y="2163999"/>
            <a:ext cx="8001000" cy="1446550"/>
          </a:xfrm>
          <a:prstGeom prst="rect">
            <a:avLst/>
          </a:prstGeom>
          <a:solidFill>
            <a:srgbClr val="BAB9BA">
              <a:alpha val="40000"/>
            </a:srgbClr>
          </a:solidFill>
          <a:effectLst>
            <a:outerShdw blurRad="50800" dist="50800" dir="5400000" algn="ctr" rotWithShape="0">
              <a:srgbClr val="000000">
                <a:alpha val="2300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第一次作業 </a:t>
            </a:r>
            <a:r>
              <a:rPr kumimoji="1"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kumimoji="1"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影像二</a:t>
            </a:r>
            <a:r>
              <a:rPr kumimoji="1"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值化與</a:t>
            </a:r>
            <a:endParaRPr kumimoji="1"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kumimoji="1"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形態學練習</a:t>
            </a:r>
          </a:p>
        </p:txBody>
      </p:sp>
    </p:spTree>
    <p:extLst>
      <p:ext uri="{BB962C8B-B14F-4D97-AF65-F5344CB8AC3E}">
        <p14:creationId xmlns:p14="http://schemas.microsoft.com/office/powerpoint/2010/main" val="241359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58B2121-6050-45C3-B771-90F744A0E65E}"/>
              </a:ext>
            </a:extLst>
          </p:cNvPr>
          <p:cNvSpPr txBox="1">
            <a:spLocks/>
          </p:cNvSpPr>
          <p:nvPr/>
        </p:nvSpPr>
        <p:spPr>
          <a:xfrm>
            <a:off x="4288882" y="555625"/>
            <a:ext cx="3614236" cy="1193602"/>
          </a:xfrm>
          <a:prstGeom prst="rect">
            <a:avLst/>
          </a:prstGeo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93653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j-cs"/>
              </a:defRPr>
            </a:lvl1pPr>
          </a:lstStyle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DC04F7-0194-4E37-B32A-A45ADA5A4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37" y="1478072"/>
            <a:ext cx="7323525" cy="4728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F8E8736-79A0-4836-99CD-E2EB21A94164}"/>
              </a:ext>
            </a:extLst>
          </p:cNvPr>
          <p:cNvSpPr/>
          <p:nvPr/>
        </p:nvSpPr>
        <p:spPr>
          <a:xfrm>
            <a:off x="5073041" y="2993721"/>
            <a:ext cx="2830077" cy="2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E669DF-7749-49A3-8079-71A938B97AD2}"/>
              </a:ext>
            </a:extLst>
          </p:cNvPr>
          <p:cNvSpPr txBox="1"/>
          <p:nvPr/>
        </p:nvSpPr>
        <p:spPr>
          <a:xfrm>
            <a:off x="8004132" y="2087939"/>
            <a:ext cx="390812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(3,3)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是希望能夠更加精細的去膨脹或侵蝕。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而次數為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次則是超出這個數字圖片會比較不好看。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D65D74-BE3D-415C-94A3-6B8C7BE621E3}"/>
              </a:ext>
            </a:extLst>
          </p:cNvPr>
          <p:cNvSpPr txBox="1"/>
          <p:nvPr/>
        </p:nvSpPr>
        <p:spPr>
          <a:xfrm>
            <a:off x="7279710" y="4719411"/>
            <a:ext cx="390812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這裡次數為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次是因為只是要讓其與原圖有所差異而已。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DF1AAE-E442-4B7F-8E5C-96A3A166B12B}"/>
              </a:ext>
            </a:extLst>
          </p:cNvPr>
          <p:cNvSpPr/>
          <p:nvPr/>
        </p:nvSpPr>
        <p:spPr>
          <a:xfrm>
            <a:off x="5874707" y="4904790"/>
            <a:ext cx="1405003" cy="2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6E005A-106C-4C2B-B8A1-50B82919368D}"/>
              </a:ext>
            </a:extLst>
          </p:cNvPr>
          <p:cNvSpPr/>
          <p:nvPr/>
        </p:nvSpPr>
        <p:spPr>
          <a:xfrm>
            <a:off x="3265923" y="5394542"/>
            <a:ext cx="2045114" cy="2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46CD74-C5EC-4EC2-90A9-D4993EEE4238}"/>
              </a:ext>
            </a:extLst>
          </p:cNvPr>
          <p:cNvSpPr txBox="1"/>
          <p:nvPr/>
        </p:nvSpPr>
        <p:spPr>
          <a:xfrm>
            <a:off x="5325650" y="5561593"/>
            <a:ext cx="39081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圖像交集為最理想能達到目的的函數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59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EB77250B-148E-4080-BF40-CF75C8401F9D}"/>
              </a:ext>
            </a:extLst>
          </p:cNvPr>
          <p:cNvSpPr txBox="1">
            <a:spLocks/>
          </p:cNvSpPr>
          <p:nvPr/>
        </p:nvSpPr>
        <p:spPr>
          <a:xfrm>
            <a:off x="4288882" y="555625"/>
            <a:ext cx="3614236" cy="1193602"/>
          </a:xfrm>
          <a:prstGeom prst="rect">
            <a:avLst/>
          </a:prstGeo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93653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j-cs"/>
              </a:defRPr>
            </a:lvl1pPr>
          </a:lstStyle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6F442F-15AA-4CB0-8BD8-59EB598D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82" y="2038415"/>
            <a:ext cx="3486150" cy="3457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E111D0-7222-4FAF-AE06-E49DC88B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70" y="2238439"/>
            <a:ext cx="2581275" cy="30575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6F3DB62-6425-4752-B3E2-B4BBE3148A29}"/>
              </a:ext>
            </a:extLst>
          </p:cNvPr>
          <p:cNvSpPr txBox="1"/>
          <p:nvPr/>
        </p:nvSpPr>
        <p:spPr>
          <a:xfrm>
            <a:off x="2466088" y="5675945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Circle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BAA0B4-04E8-4559-BDDF-4E351943AB6F}"/>
              </a:ext>
            </a:extLst>
          </p:cNvPr>
          <p:cNvSpPr txBox="1"/>
          <p:nvPr/>
        </p:nvSpPr>
        <p:spPr>
          <a:xfrm>
            <a:off x="7903118" y="5554343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Man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82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882" y="555625"/>
            <a:ext cx="3614236" cy="1193602"/>
          </a:xfr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1AA35C-6D58-314A-B794-4D3405F2D93E}"/>
              </a:ext>
            </a:extLst>
          </p:cNvPr>
          <p:cNvSpPr txBox="1"/>
          <p:nvPr/>
        </p:nvSpPr>
        <p:spPr>
          <a:xfrm>
            <a:off x="1252547" y="5706433"/>
            <a:ext cx="134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kumimoji="1"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(OTSU)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C1C233-108D-EA4F-836C-97A056ED08F7}"/>
              </a:ext>
            </a:extLst>
          </p:cNvPr>
          <p:cNvSpPr txBox="1"/>
          <p:nvPr/>
        </p:nvSpPr>
        <p:spPr>
          <a:xfrm>
            <a:off x="5422230" y="5706433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膨脹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31D4CD-FF06-4749-A998-51B19B3FE635}"/>
              </a:ext>
            </a:extLst>
          </p:cNvPr>
          <p:cNvSpPr txBox="1"/>
          <p:nvPr/>
        </p:nvSpPr>
        <p:spPr>
          <a:xfrm>
            <a:off x="9591913" y="5706433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侵蝕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DE45E6-F40E-4644-BA05-E6B11CBC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7" y="2060763"/>
            <a:ext cx="3495238" cy="34571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41EF2E-5886-46C0-B9B6-368D729A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66" y="2090337"/>
            <a:ext cx="3466667" cy="34761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E078570-D87A-425E-B638-DAE9AC77D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103" y="2099860"/>
            <a:ext cx="3485714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882" y="555625"/>
            <a:ext cx="3614236" cy="1193602"/>
          </a:xfr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1AA35C-6D58-314A-B794-4D3405F2D93E}"/>
              </a:ext>
            </a:extLst>
          </p:cNvPr>
          <p:cNvSpPr txBox="1"/>
          <p:nvPr/>
        </p:nvSpPr>
        <p:spPr>
          <a:xfrm>
            <a:off x="763042" y="5563499"/>
            <a:ext cx="237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(BINARY_INV)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C1C233-108D-EA4F-836C-97A056ED08F7}"/>
              </a:ext>
            </a:extLst>
          </p:cNvPr>
          <p:cNvSpPr txBox="1"/>
          <p:nvPr/>
        </p:nvSpPr>
        <p:spPr>
          <a:xfrm>
            <a:off x="5422230" y="5746880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侵蝕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31D4CD-FF06-4749-A998-51B19B3FE635}"/>
              </a:ext>
            </a:extLst>
          </p:cNvPr>
          <p:cNvSpPr txBox="1"/>
          <p:nvPr/>
        </p:nvSpPr>
        <p:spPr>
          <a:xfrm>
            <a:off x="9168296" y="5572175"/>
            <a:ext cx="214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圖像交集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Bitwise_And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B90958-3C88-44E3-899B-E0D57B1D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0" y="2265525"/>
            <a:ext cx="2580952" cy="304761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7EF47F4-5B5A-4FA4-A63B-0CCB5341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523" y="2265525"/>
            <a:ext cx="2580952" cy="30571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8E08524-3B7F-42C6-AF18-24A91C06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66" y="2265525"/>
            <a:ext cx="2580952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邊形 6">
            <a:extLst>
              <a:ext uri="{FF2B5EF4-FFF2-40B4-BE49-F238E27FC236}">
                <a16:creationId xmlns:a16="http://schemas.microsoft.com/office/drawing/2014/main" id="{1FEA1837-7FEA-BB43-A239-200888AEA560}"/>
              </a:ext>
            </a:extLst>
          </p:cNvPr>
          <p:cNvSpPr/>
          <p:nvPr/>
        </p:nvSpPr>
        <p:spPr>
          <a:xfrm>
            <a:off x="-3336758" y="-340895"/>
            <a:ext cx="8694822" cy="7539789"/>
          </a:xfrm>
          <a:prstGeom prst="parallelogram">
            <a:avLst/>
          </a:prstGeom>
          <a:solidFill>
            <a:srgbClr val="F6B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91" y="2495314"/>
            <a:ext cx="3614236" cy="1193602"/>
          </a:xfrm>
          <a:solidFill>
            <a:srgbClr val="F6BB71">
              <a:alpha val="0"/>
            </a:srgbClr>
          </a:solidFill>
          <a:effectLst>
            <a:softEdge rad="0"/>
          </a:effectLst>
        </p:spPr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遇到的困難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6ACEE2-A028-C24C-B4AE-C2C9999D7E97}"/>
              </a:ext>
            </a:extLst>
          </p:cNvPr>
          <p:cNvSpPr txBox="1"/>
          <p:nvPr/>
        </p:nvSpPr>
        <p:spPr>
          <a:xfrm>
            <a:off x="5799221" y="1949115"/>
            <a:ext cx="5161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Cv2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的語法除了圖像處理以外很少會用到，所以大部分語法都得要查。</a:t>
            </a:r>
            <a:endParaRPr kumimoji="1"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需要花時間想一下要做怎樣的處理才能夠達到需要的效果。</a:t>
            </a:r>
          </a:p>
        </p:txBody>
      </p:sp>
    </p:spTree>
    <p:extLst>
      <p:ext uri="{BB962C8B-B14F-4D97-AF65-F5344CB8AC3E}">
        <p14:creationId xmlns:p14="http://schemas.microsoft.com/office/powerpoint/2010/main" val="115537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157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Hiragino Sans GB W3</vt:lpstr>
      <vt:lpstr>標楷體</vt:lpstr>
      <vt:lpstr>Arial</vt:lpstr>
      <vt:lpstr>Calibri</vt:lpstr>
      <vt:lpstr>Calibri Light</vt:lpstr>
      <vt:lpstr>Times New Roman</vt:lpstr>
      <vt:lpstr>Office 佈景主題</vt:lpstr>
      <vt:lpstr>第32組  107370134 林紀緯 108AB0008 江大衛 108820016 郭梓琳</vt:lpstr>
      <vt:lpstr>PowerPoint 簡報</vt:lpstr>
      <vt:lpstr>PowerPoint 簡報</vt:lpstr>
      <vt:lpstr>Circle</vt:lpstr>
      <vt:lpstr>Man</vt:lpstr>
      <vt:lpstr>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 Tzu-Lin</dc:creator>
  <cp:lastModifiedBy>紀緯 林</cp:lastModifiedBy>
  <cp:revision>17</cp:revision>
  <dcterms:created xsi:type="dcterms:W3CDTF">2021-03-07T17:22:46Z</dcterms:created>
  <dcterms:modified xsi:type="dcterms:W3CDTF">2021-03-14T18:41:26Z</dcterms:modified>
</cp:coreProperties>
</file>