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3"/>
    <p:restoredTop sz="94626"/>
  </p:normalViewPr>
  <p:slideViewPr>
    <p:cSldViewPr snapToGrid="0" snapToObjects="1">
      <p:cViewPr varScale="1">
        <p:scale>
          <a:sx n="100" d="100"/>
          <a:sy n="100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0C1-DC43-FD42-8C66-DADF26B7BC13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E1F3-4469-C54C-84B1-A23254D042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443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E1F3-4469-C54C-84B1-A23254D042E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690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A80E3-E759-7848-82C2-985AE587A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F9B24E-6C57-2547-9F85-40F8669DB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17939A-766D-924E-A1AC-42ECA538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4485C2-4951-6848-8F94-82A18B55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56377E-625D-E041-AF43-1FA4AF8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012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7EF2A-2826-2F40-AC46-39F9AD86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C01061-99DA-7544-8806-5B343C83B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49F7BF-8094-B746-9B65-6777121A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A2BE9E-1177-2747-86C5-D99F2662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B10A70-D884-374C-814F-374E72E9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E7CF79-0FF1-8C47-A266-4BCDBC9D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090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E5648-FFB3-6C4D-8F68-4593288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4DD376-0BCF-DA4C-BF15-D81F78F00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9F9C9-8B1A-1D43-82F1-A6CFA3AC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28C354-C6E4-D546-A8AE-0D69E49F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2D6BA9-EA7A-B24E-B1C8-6C5FE3BB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35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24D389-8E2F-6C45-9AB1-3B5C3892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57D040-2E59-434F-A1D9-57D40E522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B16C24-B07C-844A-8C85-F20F2312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385C02-5C75-644C-8180-4BE8FD1C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A91DCC-7806-054A-82B1-91A272D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18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DB82F-547E-684A-87E0-3CA3F7CF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515600" cy="1325563"/>
          </a:xfrm>
        </p:spPr>
        <p:txBody>
          <a:bodyPr>
            <a:normAutofit/>
          </a:bodyPr>
          <a:lstStyle>
            <a:lvl1pPr>
              <a:defRPr sz="4800" b="0" i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359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E129-B559-D24D-8723-0C9B4F36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CD895-DC33-BD42-B80A-DD42A041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FFF16-A51C-9344-BC61-7A95A961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204DF1-E935-7A4D-AB6B-BECBC12D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49BEA-BF32-AB43-B91F-F2466FEA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563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9086D-B8C0-A041-B93F-E5E52FF2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5B9EA9-1D31-EA4A-B1F4-05111F3A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DF329-B7DE-DC47-9906-1D0EEA5E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CFE499-1522-FA40-B53E-8433A9F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AB305-669C-004A-8C1D-F54D10F8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822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3188B-10B2-404D-B4D5-128DA74D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2549B8-E8C0-A94C-98FE-CE34B7087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98AD4-30FB-9A40-B6D4-18103AF8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2CF30D-28DB-0A4F-91D0-3764407B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072B78-2083-A746-84A5-590088B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0D2806-B1A5-CF40-B0E2-B61E7B10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8AB1-8C08-9B48-9989-4C63BF5D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0B8CC-C2AA-C547-865E-117358B9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E20DF5-CA31-2E4E-93BA-10B37B8F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33E0E7-752E-834D-9112-5C9A1C63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B649E9-CB96-3D4E-A73D-D8A750719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1FF77D-5E48-5046-9DBC-6D36808A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D45100-6FD7-514A-AD26-735D6332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73D873-1440-2940-BEA6-3D3293DB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16F09-FD6B-A14A-95A4-AC8357F7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FB76F0-2093-D84F-81EB-27008CAA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FDB3CB-4E56-534A-B994-D26704D1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1E4CB1-10A2-A04B-90DA-CDC753DC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09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0F9A142-C3A2-1647-93CC-59908816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0C2BF2-C0E1-6247-88B9-BCC88F87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7D3CBC-B43B-CC44-87FC-BF9CC012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539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B48FF-E4B7-E24C-9FE6-DF957672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D8519-3A56-0740-A311-4B6E1417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6C694C-1E3A-5845-857E-E90FD63C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0A4552-BC82-6F47-9C7D-F50C0F16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86CE2F-2CF8-5D4E-99A3-E9F45DE7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083FC-A8D0-2B44-9EEE-B70C929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173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081270-9126-8D4F-BB0B-DDC22AB4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336DB7-4737-5B49-AA77-D6548A8F8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FEF49-F5B4-E343-8054-9F8E7DA0E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50223-1A05-9441-B758-7335DAD51C1B}" type="datetimeFigureOut">
              <a:rPr kumimoji="1" lang="zh-TW" altLang="en-US" smtClean="0"/>
              <a:t>2021/4/7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7909C-6C43-CF45-8896-7904220D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4B74D-9BA6-A541-A325-6A3DA87F1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10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A712B-4CE1-E742-9D02-8243BA8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1060069"/>
            <a:ext cx="10515600" cy="3524123"/>
          </a:xfrm>
        </p:spPr>
        <p:txBody>
          <a:bodyPr>
            <a:normAutofit/>
          </a:bodyPr>
          <a:lstStyle/>
          <a:p>
            <a:r>
              <a:rPr kumimoji="1" lang="en-US" altLang="zh-TW" sz="8000" dirty="0"/>
              <a:t>Project4 – </a:t>
            </a:r>
            <a:r>
              <a:rPr kumimoji="1" lang="zh-TW" altLang="en-US" sz="8000" dirty="0"/>
              <a:t>第</a:t>
            </a:r>
            <a:r>
              <a:rPr kumimoji="1" lang="en-US" altLang="zh-TW" sz="8000" dirty="0"/>
              <a:t>32</a:t>
            </a:r>
            <a:r>
              <a:rPr kumimoji="1" lang="zh-TW" altLang="en-US" sz="8000" dirty="0"/>
              <a:t>組</a:t>
            </a:r>
            <a:br>
              <a:rPr kumimoji="1" lang="en-US" altLang="zh-TW" sz="8000" dirty="0"/>
            </a:br>
            <a:r>
              <a:rPr kumimoji="1" lang="zh-TW" altLang="en-US" sz="5400" dirty="0"/>
              <a:t>分類器練習</a:t>
            </a:r>
            <a:endParaRPr kumimoji="1" lang="zh-TW" altLang="en-US" sz="8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828233-F55F-2E4D-B879-E91C9B18712A}"/>
              </a:ext>
            </a:extLst>
          </p:cNvPr>
          <p:cNvSpPr txBox="1"/>
          <p:nvPr/>
        </p:nvSpPr>
        <p:spPr>
          <a:xfrm>
            <a:off x="2865120" y="4111444"/>
            <a:ext cx="5468684" cy="1686487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107370134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林紀緯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108AB0008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江大衞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108820016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郭梓琳</a:t>
            </a:r>
          </a:p>
        </p:txBody>
      </p:sp>
    </p:spTree>
    <p:extLst>
      <p:ext uri="{BB962C8B-B14F-4D97-AF65-F5344CB8AC3E}">
        <p14:creationId xmlns:p14="http://schemas.microsoft.com/office/powerpoint/2010/main" val="119511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243205"/>
            <a:ext cx="10515600" cy="1325563"/>
          </a:xfrm>
        </p:spPr>
        <p:txBody>
          <a:bodyPr/>
          <a:lstStyle/>
          <a:p>
            <a:r>
              <a:rPr lang="zh-TW" altLang="en-US" dirty="0"/>
              <a:t>測試過的變數組合及觀察結果 </a:t>
            </a:r>
            <a:endParaRPr kumimoji="1"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12374EF-7EDE-5540-9CB9-592EE57A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3350301"/>
            <a:ext cx="4198393" cy="96107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5194221" y="2079170"/>
            <a:ext cx="5169080" cy="3747180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此準確率是用所有特徵為輸入，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其餘參數參考老師上課講義之組合：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kernel function = linear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C = 1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gamma = auto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訓練集、測試集比例 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= 0.2</a:t>
            </a:r>
            <a:endParaRPr lang="zh-TW" altLang="en-US" sz="2000" dirty="0">
              <a:solidFill>
                <a:schemeClr val="bg1"/>
              </a:solidFill>
              <a:effectLst/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之後其他調整參數後的結果皆與此準確率做比較</a:t>
            </a:r>
          </a:p>
        </p:txBody>
      </p:sp>
    </p:spTree>
    <p:extLst>
      <p:ext uri="{BB962C8B-B14F-4D97-AF65-F5344CB8AC3E}">
        <p14:creationId xmlns:p14="http://schemas.microsoft.com/office/powerpoint/2010/main" val="122088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953804" cy="1756283"/>
          </a:xfrm>
        </p:spPr>
        <p:txBody>
          <a:bodyPr/>
          <a:lstStyle/>
          <a:p>
            <a:r>
              <a:rPr lang="zh-TW" altLang="en-US" dirty="0"/>
              <a:t>測試過的變數組合及觀察結果 </a:t>
            </a:r>
            <a:br>
              <a:rPr lang="en-US" altLang="zh-TW" dirty="0"/>
            </a:br>
            <a:r>
              <a:rPr lang="en-US" altLang="zh-TW" dirty="0"/>
              <a:t>					</a:t>
            </a:r>
            <a:r>
              <a:rPr lang="en-US" altLang="zh-TW" sz="4000" dirty="0"/>
              <a:t>- </a:t>
            </a:r>
            <a:r>
              <a:rPr lang="zh-TW" altLang="en-US" sz="4000" dirty="0"/>
              <a:t>以不同「</a:t>
            </a:r>
            <a:r>
              <a:rPr lang="zh-TW" altLang="en-US" sz="4000" b="1" dirty="0"/>
              <a:t>特徵」</a:t>
            </a:r>
            <a:r>
              <a:rPr lang="zh-TW" altLang="en-US" sz="4000" dirty="0"/>
              <a:t>的輸入 </a:t>
            </a:r>
            <a:endParaRPr kumimoji="1"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12374EF-7EDE-5540-9CB9-592EE57A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1690688"/>
            <a:ext cx="4198393" cy="96107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5377738" y="2171227"/>
            <a:ext cx="5521940" cy="3285515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當用不同特徵為輸入時，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皆會有不同的結果，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但似乎找不太出其規律。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不過看起來應該是越多的特徵一起進去訓練的準確率越高。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其餘參數為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: kernel function = linear, C = 1, gamma = auto, 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訓練集、測試集比例 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= 0.2)</a:t>
            </a:r>
            <a:endParaRPr lang="zh-TW" altLang="en-US" sz="2000" dirty="0">
              <a:solidFill>
                <a:schemeClr val="bg1"/>
              </a:solidFill>
              <a:effectLst/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466CBE4F-B3EE-9A4F-813A-09401730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" y="2940050"/>
            <a:ext cx="4730295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8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12374EF-7EDE-5540-9CB9-592EE57A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2007680"/>
            <a:ext cx="4198393" cy="9610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953804" cy="1756283"/>
          </a:xfrm>
        </p:spPr>
        <p:txBody>
          <a:bodyPr/>
          <a:lstStyle/>
          <a:p>
            <a:r>
              <a:rPr lang="zh-TW" altLang="en-US" dirty="0"/>
              <a:t>測試過的變數組合及觀察結果 </a:t>
            </a:r>
            <a:br>
              <a:rPr lang="en-US" altLang="zh-TW" dirty="0"/>
            </a:br>
            <a:r>
              <a:rPr lang="en-US" altLang="zh-TW" dirty="0"/>
              <a:t>					</a:t>
            </a:r>
            <a:r>
              <a:rPr lang="en-US" altLang="zh-TW" sz="4000" dirty="0"/>
              <a:t>- </a:t>
            </a:r>
            <a:r>
              <a:rPr lang="zh-TW" altLang="en-US" sz="4000" dirty="0"/>
              <a:t>不同的 </a:t>
            </a:r>
            <a:r>
              <a:rPr lang="en" altLang="zh-TW" sz="4000" b="1" dirty="0"/>
              <a:t>kernel function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5276138" y="2171227"/>
            <a:ext cx="5521940" cy="4208844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﻿Radial Basis Function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的訓練集準確率雖有到達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1.0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，但其測試集的準確率卻只有大概一半。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Polynomial function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提升的準確率則是最高的，訓練及測試集都到了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1.0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Sigmoid function 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的表現是最差的，測試及訓練集都不到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0.5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可見最好的應為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Polynomial 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的方法。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其餘參數為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用所有特徵為輸入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, C = 1,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gamma = auto, 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訓練集、測試集比例 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= 0.2)</a:t>
            </a:r>
            <a:endParaRPr lang="zh-TW" altLang="en-US" sz="2000" dirty="0">
              <a:solidFill>
                <a:schemeClr val="bg1"/>
              </a:solidFill>
              <a:effectLst/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0AD4A5DA-9218-1245-8A4E-0E4D838CB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" y="3069336"/>
            <a:ext cx="4198392" cy="34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8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12374EF-7EDE-5540-9CB9-592EE57A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2007680"/>
            <a:ext cx="4198393" cy="9610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953804" cy="1756283"/>
          </a:xfrm>
        </p:spPr>
        <p:txBody>
          <a:bodyPr/>
          <a:lstStyle/>
          <a:p>
            <a:r>
              <a:rPr lang="zh-TW" altLang="en-US" dirty="0"/>
              <a:t>測試過的變數組合及觀察結果 </a:t>
            </a:r>
            <a:br>
              <a:rPr lang="en-US" altLang="zh-TW" dirty="0"/>
            </a:br>
            <a:r>
              <a:rPr lang="en-US" altLang="zh-TW" dirty="0"/>
              <a:t>					</a:t>
            </a:r>
            <a:r>
              <a:rPr lang="en-US" altLang="zh-TW" sz="4000" dirty="0"/>
              <a:t>- </a:t>
            </a:r>
            <a:r>
              <a:rPr lang="zh-TW" altLang="en-US" sz="4000" dirty="0"/>
              <a:t>不同的</a:t>
            </a:r>
            <a:r>
              <a:rPr lang="en-US" altLang="zh-TW" sz="4000" dirty="0"/>
              <a:t> </a:t>
            </a:r>
            <a:r>
              <a:rPr lang="en" altLang="zh-TW" sz="4000" b="1" dirty="0"/>
              <a:t>C</a:t>
            </a:r>
            <a:r>
              <a:rPr lang="en-US" altLang="zh-TW" sz="4000" b="1" dirty="0"/>
              <a:t>(</a:t>
            </a:r>
            <a:r>
              <a:rPr lang="zh-TW" altLang="en-US" sz="4000" b="1" dirty="0"/>
              <a:t>懲罰係數</a:t>
            </a:r>
            <a:r>
              <a:rPr lang="en-US" altLang="zh-TW" sz="4000" b="1" dirty="0"/>
              <a:t>)</a:t>
            </a:r>
            <a:endParaRPr kumimoji="1"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5276138" y="2171227"/>
            <a:ext cx="5989270" cy="3285515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﻿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從結果可以看出，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C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值越大，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訓練集的準確率越高，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反之越低。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而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C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值的變化對測試集並沒有影響。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其餘參數為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用所有特徵為輸入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, kernel function = linear, gamma = auto, 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訓練集、測試集比例 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= 0.2)</a:t>
            </a:r>
            <a:endParaRPr lang="zh-TW" altLang="en-US" sz="2000" dirty="0">
              <a:solidFill>
                <a:schemeClr val="bg1"/>
              </a:solidFill>
              <a:effectLst/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C1B1C5D-1311-6349-9258-BD2FD60E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" y="3364230"/>
            <a:ext cx="4520421" cy="24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8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12374EF-7EDE-5540-9CB9-592EE57AD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133"/>
          <a:stretch/>
        </p:blipFill>
        <p:spPr>
          <a:xfrm>
            <a:off x="461010" y="1961896"/>
            <a:ext cx="4216206" cy="10034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953804" cy="1756283"/>
          </a:xfrm>
        </p:spPr>
        <p:txBody>
          <a:bodyPr/>
          <a:lstStyle/>
          <a:p>
            <a:r>
              <a:rPr lang="zh-TW" altLang="en-US" dirty="0"/>
              <a:t>測試過的變數組合及觀察結果 </a:t>
            </a:r>
            <a:br>
              <a:rPr lang="en-US" altLang="zh-TW" dirty="0"/>
            </a:br>
            <a:r>
              <a:rPr lang="en-US" altLang="zh-TW" dirty="0"/>
              <a:t>					</a:t>
            </a:r>
            <a:r>
              <a:rPr lang="en-US" altLang="zh-TW" sz="4000" dirty="0"/>
              <a:t>- </a:t>
            </a:r>
            <a:r>
              <a:rPr lang="zh-TW" altLang="en-US" sz="4000" dirty="0"/>
              <a:t>不同的</a:t>
            </a:r>
            <a:r>
              <a:rPr lang="en-US" altLang="zh-TW" sz="4000" dirty="0"/>
              <a:t> </a:t>
            </a:r>
            <a:r>
              <a:rPr lang="en-US" altLang="zh-TW" sz="4000" b="1" dirty="0"/>
              <a:t>gamma</a:t>
            </a:r>
            <a:r>
              <a:rPr lang="zh-TW" altLang="en-US" sz="4000" b="1" dirty="0"/>
              <a:t>參數</a:t>
            </a:r>
            <a:endParaRPr kumimoji="1"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5276138" y="1828327"/>
            <a:ext cx="5989270" cy="4997522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因為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gamma 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參數對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kernel=linear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時沒有影響，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所以改以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kernel=</a:t>
            </a:r>
            <a:r>
              <a:rPr lang="en-US" altLang="zh-TW" sz="1600" dirty="0" err="1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rbf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, gamma=auto 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的準確率做比較。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可以看出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gamma=scale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時，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訓練和測試集的準確率都有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0.7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左右。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gamma=0.1 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則和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auto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時一樣，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訓練集準確率高達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1.0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，測試集卻只有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0.5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。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當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gamma 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增加到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0.9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，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測試集的準確率更是不到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0.5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了。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所以平均來說，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gamma=scale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的結果最佳，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但如果只重視訓練集準確率，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gamma=auto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就足夠了。</a:t>
            </a:r>
            <a:endParaRPr lang="en-US" altLang="zh-TW" sz="16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其餘參數為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: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用所有特徵為輸入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, kernel function = </a:t>
            </a:r>
            <a:r>
              <a:rPr lang="en-US" altLang="zh-TW" sz="1600" dirty="0" err="1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rbf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, C = 1, </a:t>
            </a:r>
            <a:r>
              <a:rPr lang="zh-TW" altLang="en-US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訓練集、測試集比例 </a:t>
            </a:r>
            <a:r>
              <a:rPr lang="en-US" altLang="zh-TW" sz="16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= 0.2)</a:t>
            </a:r>
            <a:endParaRPr lang="zh-TW" altLang="en-US" sz="1600" dirty="0">
              <a:solidFill>
                <a:schemeClr val="bg1"/>
              </a:solidFill>
              <a:effectLst/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A6A3E03E-8C46-064D-835E-9CFDA7B8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" y="3130550"/>
            <a:ext cx="4216206" cy="35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12374EF-7EDE-5540-9CB9-592EE57A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2007680"/>
            <a:ext cx="4198393" cy="9610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953804" cy="1756283"/>
          </a:xfrm>
        </p:spPr>
        <p:txBody>
          <a:bodyPr/>
          <a:lstStyle/>
          <a:p>
            <a:r>
              <a:rPr lang="zh-TW" altLang="en-US" dirty="0"/>
              <a:t>測試過的變數組合及觀察結果 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sz="4000" dirty="0"/>
              <a:t>- </a:t>
            </a:r>
            <a:r>
              <a:rPr lang="zh-TW" altLang="en-US" sz="4000" dirty="0"/>
              <a:t>不同的</a:t>
            </a:r>
            <a:r>
              <a:rPr lang="zh-TW" altLang="en-US" sz="4000" b="1" dirty="0"/>
              <a:t>訓練集、測試集比例</a:t>
            </a:r>
            <a:endParaRPr kumimoji="1"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5276138" y="2171227"/>
            <a:ext cx="5989270" cy="3747180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﻿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當比例從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0.2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增加到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0.4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訓練和測試集的準確率反而都下降了一些，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尤其是測試集。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而比例再增加到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0.7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就可以看出訓練集的準確率是變高的，到達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1.0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，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而其測試集的準確率則有明顯下降。</a:t>
            </a:r>
            <a:endParaRPr lang="en-US" altLang="zh-TW" sz="20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其餘參數為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用所有特徵為輸入</a:t>
            </a: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, kernel function = linear, C = 1, gamma = auto)</a:t>
            </a:r>
            <a:endParaRPr lang="zh-TW" altLang="en-US" sz="2000" dirty="0">
              <a:solidFill>
                <a:schemeClr val="bg1"/>
              </a:solidFill>
              <a:effectLst/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1F7C4-A502-E942-BC23-F0E57358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" y="3232150"/>
            <a:ext cx="4498541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5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243205"/>
            <a:ext cx="10515600" cy="1325563"/>
          </a:xfrm>
        </p:spPr>
        <p:txBody>
          <a:bodyPr/>
          <a:lstStyle/>
          <a:p>
            <a:r>
              <a:rPr lang="zh-TW" altLang="en-US" dirty="0"/>
              <a:t>執行程式遇到的困難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926920" y="1632268"/>
            <a:ext cx="9741080" cy="4478149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想要用不同的特徵為輸入時，卻不知道如何從原本的 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dataset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裡取資料，後來詢問助教才知道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python 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語法應用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[:,0] 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來做。而因為要訓練至少要兩個特徵的資料才行，所以又有上網去找範圍取值的語法。</a:t>
            </a:r>
            <a:endParaRPr kumimoji="1" lang="en-US" altLang="zh-TW" sz="24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因為不知道有哪些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kernel function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所以一樣有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google 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一下。</a:t>
            </a:r>
            <a:endParaRPr kumimoji="1" lang="en-US" altLang="zh-TW" sz="24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在找上述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kernel function 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時也有看到一點各方法原理及參數使用。而測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gamma 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參數時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(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此時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kernel=linear)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發現準確率都沒有變化，回去翻了一下發現它是在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kernel=</a:t>
            </a:r>
            <a:r>
              <a:rPr kumimoji="1" lang="en-US" altLang="zh-TW" sz="2400" dirty="0" err="1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rbf</a:t>
            </a:r>
            <a:r>
              <a:rPr kumimoji="1" lang="en-US" altLang="zh-TW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kumimoji="1" lang="zh-TW" altLang="en-US" sz="24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時才會需要考慮到的參數，所以趕快改了一下，就能看出結果差別了。</a:t>
            </a:r>
            <a:endParaRPr kumimoji="1" lang="en-US" altLang="zh-TW" sz="240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76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785</Words>
  <Application>Microsoft Macintosh PowerPoint</Application>
  <PresentationFormat>寬螢幕</PresentationFormat>
  <Paragraphs>58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Hannotate SC</vt:lpstr>
      <vt:lpstr>Arial</vt:lpstr>
      <vt:lpstr>Calibri</vt:lpstr>
      <vt:lpstr>Calibri Light</vt:lpstr>
      <vt:lpstr>Office 佈景主題</vt:lpstr>
      <vt:lpstr>Project4 – 第32組 分類器練習</vt:lpstr>
      <vt:lpstr>測試過的變數組合及觀察結果 </vt:lpstr>
      <vt:lpstr>測試過的變數組合及觀察結果       - 以不同「特徵」的輸入 </vt:lpstr>
      <vt:lpstr>測試過的變數組合及觀察結果       - 不同的 kernel function</vt:lpstr>
      <vt:lpstr>測試過的變數組合及觀察結果       - 不同的 C(懲罰係數)</vt:lpstr>
      <vt:lpstr>測試過的變數組合及觀察結果       - 不同的 gamma參數</vt:lpstr>
      <vt:lpstr>測試過的變數組合及觀察結果      - 不同的訓練集、測試集比例</vt:lpstr>
      <vt:lpstr>執行程式遇到的困難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 Tzu-Lin</dc:creator>
  <cp:lastModifiedBy>Kuo Tzu-Lin</cp:lastModifiedBy>
  <cp:revision>13</cp:revision>
  <dcterms:created xsi:type="dcterms:W3CDTF">2021-04-07T05:56:12Z</dcterms:created>
  <dcterms:modified xsi:type="dcterms:W3CDTF">2021-04-07T07:53:16Z</dcterms:modified>
</cp:coreProperties>
</file>