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9" r:id="rId3"/>
    <p:sldId id="260" r:id="rId4"/>
    <p:sldId id="264" r:id="rId5"/>
    <p:sldId id="265" r:id="rId6"/>
    <p:sldId id="267" r:id="rId7"/>
    <p:sldId id="262" r:id="rId8"/>
    <p:sldId id="261" r:id="rId9"/>
    <p:sldId id="268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4" autoAdjust="0"/>
    <p:restoredTop sz="83912"/>
  </p:normalViewPr>
  <p:slideViewPr>
    <p:cSldViewPr snapToGrid="0">
      <p:cViewPr varScale="1">
        <p:scale>
          <a:sx n="91" d="100"/>
          <a:sy n="9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6B89-FD42-BE49-940C-D350179C7E51}" type="datetimeFigureOut">
              <a:rPr kumimoji="1" lang="zh-TW" altLang="en-US" smtClean="0"/>
              <a:t>2021/5/3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B8497-AAA4-DC40-B73B-547165084F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7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800" dirty="0"/>
              <a:t>在讀取我們自己拍的照片時，原本想用絕對路徑來讀取，感覺比較清楚，但卻不成功。後來才發現要寫相對路徑才可以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800" dirty="0"/>
              <a:t>在小組合作時，發現因不同人的套件版本不同，所以打包好的模型可能不相容，最好是都先自己跑一次</a:t>
            </a:r>
            <a:r>
              <a:rPr kumimoji="1" lang="en" altLang="zh-TW" sz="1800" dirty="0"/>
              <a:t>train</a:t>
            </a:r>
            <a:r>
              <a:rPr kumimoji="1" lang="zh-TW" altLang="en" sz="1800" dirty="0"/>
              <a:t>，</a:t>
            </a:r>
            <a:r>
              <a:rPr kumimoji="1" lang="zh-TW" altLang="en-US" sz="1800" dirty="0"/>
              <a:t>儲存新的模型，再跑猜拳程式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sz="1800" dirty="0"/>
              <a:t>SIFT</a:t>
            </a:r>
            <a:r>
              <a:rPr kumimoji="1" lang="zh-TW" altLang="en-US" sz="1800" dirty="0"/>
              <a:t>有時會無法執行，有時又可以，我們一直找不到哪裡有問題，後來發現是因為我們的照片特徵值太小無法進行</a:t>
            </a:r>
            <a:r>
              <a:rPr kumimoji="1" lang="en" altLang="zh-TW" sz="1800" dirty="0"/>
              <a:t>SIFT</a:t>
            </a:r>
            <a:r>
              <a:rPr kumimoji="1" lang="zh-TW" altLang="en-US" sz="1800" dirty="0"/>
              <a:t>辨識。所以後來加了一個判斷，在特徵值太少時就直接丟</a:t>
            </a:r>
            <a:r>
              <a:rPr kumimoji="1" lang="en" altLang="zh-TW" sz="1800" dirty="0"/>
              <a:t>exception</a:t>
            </a:r>
            <a:r>
              <a:rPr kumimoji="1" lang="zh-TW" altLang="en-US" sz="1800" dirty="0"/>
              <a:t>出來</a:t>
            </a:r>
          </a:p>
          <a:p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19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79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原本我們認為猜拳時，手會有不同的角度及光影的變化，應該用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來做辨識會比較好，所以我們就先做了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。結果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的辨識率其實不高，幾乎都無法正確辨識出圖片。後來我們就改用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來試試看，發現它辨識的很準確，幾乎是百分之百正確。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26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從剪刀石頭布的專案練習可以發現，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對手勢邊緣的判斷還是很準確的，只要資料集夠龐大，我們認為應該都能正確辨識出其手勢的字義。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41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CA4D0-E317-4FE0-AF20-FEBF562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6D8FA-9DF6-4AB9-93BD-973D0D0A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9223F-79D1-424E-A282-265D7298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15595-956E-4717-A6FC-8846F76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BA5A-044E-46CD-B95F-4399E30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31C31-EBF6-41E9-BA60-A2FE34B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8B0163-C8D5-4E7D-8B10-45C38B7DC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5031FF-7790-4283-9A99-771DC525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CAE01-B2C2-4CF1-A116-F9762717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A2CCC-5854-4D2B-AB4B-71A8CC99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0EC7A7-F316-4980-B1E9-5766310A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2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30D5-EA72-4B0D-A15D-84109574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46AD22-5BCC-43D1-A8FE-0D5A72E5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57ADA-C03E-4AAA-BF0D-6DBE353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8ADE85-793D-4D0E-A6E9-31A2ADAA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7384A1-00BD-471D-916A-32D32FBB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B435A-49B6-475B-A7F1-ACDF2F2FA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FDBC70-10D7-4FC2-B396-B1070A3B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15E96-1CB6-4B20-A4B5-5E3D9F6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43A82-9642-4508-A4C4-10B41A39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9334A-5B81-4CE9-A4E0-1E92B02E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alphaModFix amt="6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C0CEA-1B89-4AB8-B417-4B5C18D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34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EB2E8-B22B-4102-87DB-45ED6E4A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D82DB-1272-4FE5-ABF6-5334C717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06FE0-BB64-408C-96E9-2D839F5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0D0A1-E56E-472E-8163-5FD87803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1A39F-FEF0-4EB9-8A41-28BB63C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4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37D5E-2C43-4EED-867D-97A1BF33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505F2-3D0B-43FF-9070-D0838A07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B4DAD-1207-4B98-BC69-3E8E7E2F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0F84CE-F132-4620-8D57-B6137EA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295FB-62CD-4604-AC39-A3E3DD62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1632-7AD9-4CFC-96D5-6CEE1510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F74F4-B86A-4A3F-A190-E1DA8D83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EA66F-33E8-4E24-80DE-823BCD39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7B421-2BC7-4A50-B845-FCB0280D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2290D-2B59-4903-B08C-A8A01ACD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9B1668-AB62-485E-BE4C-4CDFDFF4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43622-09A0-451F-81B8-1E2565FF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2F2C7D-5F99-495A-BA30-06AFAFAC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081B2-193D-4B7B-BE77-089984D3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41F3DE-C61F-4B34-9440-9B5E88FE3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09E48-5A2C-42B9-861D-946322F2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781CF2-90F7-42E7-9FFD-75E9C243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92CB60-2DFC-4959-A0B6-4C7397F2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27DE9A-184A-48D6-84DC-DEC5A448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D84B3-9A5B-4FED-A763-BED804F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0A3A34-6C24-4F64-B2DE-3CE006D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26E924-86C3-4C04-BC66-CAF230D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49D06-E4EE-4F4B-845F-2A1C00C5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260DF3-FC0F-465E-BE4F-B98EB64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6EF73-68B0-481B-A200-E7925DA4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199D2E-7EBC-4C5C-8FAB-C61CC93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2F498-46FB-4A7B-A365-39E47B0E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B0BB5-9C79-40C9-BC6B-68EE2F34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2196A4-66F3-4DDB-8906-871A99BA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9DBDF-5E11-49F8-ABE0-384A2169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BFB01F-06E3-42CE-B974-C5B8754E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1543F-FB02-4F6C-A9E5-5C72547C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8246D5-139E-4A95-ADEC-B673B0B3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DBAFC7-C769-4B76-B214-5A941B76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AB308-EE6E-4127-9A39-1B7E56875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89D2-1BC4-458E-BC9A-907AF60D8AF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9A388-E50A-451C-9913-6E513F15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7E0408-F216-47BA-97CF-F6A2DB3EF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1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AA731-D3FF-4F4B-901C-6F187EF9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157" y="2593497"/>
            <a:ext cx="9003983" cy="1879917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期中專案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剪刀石頭布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B27D57-FAAE-472E-8D63-7BC0F9C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540" y="5247249"/>
            <a:ext cx="5836920" cy="145597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林紀緯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江大衞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</a:p>
        </p:txBody>
      </p:sp>
    </p:spTree>
    <p:extLst>
      <p:ext uri="{BB962C8B-B14F-4D97-AF65-F5344CB8AC3E}">
        <p14:creationId xmlns:p14="http://schemas.microsoft.com/office/powerpoint/2010/main" val="183141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A5D2AB-5C17-4FD0-8348-D6D2D2B3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6569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934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408432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/>
          <a:lstStyle/>
          <a:p>
            <a:pPr algn="ctr"/>
            <a:r>
              <a:rPr lang="zh-TW" altLang="en-US" sz="5400" b="1" dirty="0"/>
              <a:t>遇到的困難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1443028"/>
            <a:ext cx="10515600" cy="5386090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圖片路徑讀取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（需用相對路徑）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圖片若沒有先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resize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程式會跑很久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（效率差）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小組合作時，套件版本不同導致執行失敗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（都先自己跑一次</a:t>
            </a: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儲存新的模型）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辨識不順利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特徵數太少，無法做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（加判斷，在特徵值太少時就直接丟</a:t>
            </a:r>
            <a:r>
              <a:rPr lang="en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值的選擇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（資料類別乘以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為佳）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variance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回傳觀察值與中心點、</a:t>
            </a: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distance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觀察值與中心點的距離，可能會有失真問題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 </a:t>
            </a:r>
            <a:r>
              <a:rPr lang="en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kmeans2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方法）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3225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2057400"/>
            <a:ext cx="2291862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D61BF0A-47CC-284F-8EDA-618768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429000"/>
            <a:ext cx="8267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13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2057400"/>
            <a:ext cx="2362200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61BF0A-47CC-284F-8EDA-618768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150" y="3489578"/>
            <a:ext cx="8267700" cy="16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4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198" y="2057400"/>
            <a:ext cx="6195647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執行結果幾乎皆錯誤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34459-737D-034E-B0DA-A8ED7701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1" y="2824879"/>
            <a:ext cx="5208449" cy="3679160"/>
          </a:xfrm>
          <a:prstGeom prst="rect">
            <a:avLst/>
          </a:prstGeom>
        </p:spPr>
      </p:pic>
      <p:pic>
        <p:nvPicPr>
          <p:cNvPr id="8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50636F70-3C1E-114D-81FA-98EA953D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879"/>
            <a:ext cx="5734050" cy="36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26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198" y="2057400"/>
            <a:ext cx="6595406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執行結果皆能正確辨識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34459-737D-034E-B0DA-A8ED7701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68" y="2860048"/>
            <a:ext cx="5578532" cy="34586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636F70-3C1E-114D-81FA-98EA953D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528" y="2824879"/>
            <a:ext cx="5440911" cy="35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28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49B5397-C758-41D9-9637-9EE16D44C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116638"/>
            <a:ext cx="5400000" cy="1933868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93DD19B-5339-40F1-91ED-9F9852836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97" y="4392692"/>
            <a:ext cx="5400000" cy="1933868"/>
          </a:xfrm>
          <a:prstGeom prst="rect">
            <a:avLst/>
          </a:prstGeom>
        </p:spPr>
      </p:pic>
      <p:pic>
        <p:nvPicPr>
          <p:cNvPr id="10" name="圖片 9" descr="一張含有 文字, 白板 的圖片&#10;&#10;自動產生的描述">
            <a:extLst>
              <a:ext uri="{FF2B5EF4-FFF2-40B4-BE49-F238E27FC236}">
                <a16:creationId xmlns:a16="http://schemas.microsoft.com/office/drawing/2014/main" id="{59728C55-62D5-4DCD-8B08-D4D6A6952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4392692"/>
            <a:ext cx="5400000" cy="19338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C26401-4A02-4AD0-AAB8-A0B246511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97" y="2089492"/>
            <a:ext cx="5400000" cy="19338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340486-FD12-A842-A517-55EEFF3128D6}"/>
              </a:ext>
            </a:extLst>
          </p:cNvPr>
          <p:cNvSpPr txBox="1"/>
          <p:nvPr/>
        </p:nvSpPr>
        <p:spPr>
          <a:xfrm>
            <a:off x="6096000" y="1042413"/>
            <a:ext cx="3042140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</a:p>
        </p:txBody>
      </p:sp>
    </p:spTree>
    <p:extLst>
      <p:ext uri="{BB962C8B-B14F-4D97-AF65-F5344CB8AC3E}">
        <p14:creationId xmlns:p14="http://schemas.microsoft.com/office/powerpoint/2010/main" val="25788288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352044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討論分析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1843088"/>
            <a:ext cx="10648950" cy="4663136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剪刀石頭布 專案</a:t>
            </a:r>
            <a:endParaRPr lang="en-US" altLang="zh-TW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準確率很低，幾乎都判別為「剪刀」。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我們認為正因為 </a:t>
            </a:r>
            <a:r>
              <a:rPr lang="en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對光影、旋轉的判別較為寬鬆，所以可能反而容易三種都被視為一樣的手勢。而且因為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在辨識時的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每次是隨機的，所以丟進去的隨機一張圖和訓練時所用的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不同，因而很難有對的判斷。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非常準確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是對邊緣進行辨識。剪刀、石頭、布的手勢邊緣除了在剪刀及布平面的情況下比較相似以外，其他都有明顯的差異。</a:t>
            </a:r>
          </a:p>
        </p:txBody>
      </p:sp>
    </p:spTree>
    <p:extLst>
      <p:ext uri="{BB962C8B-B14F-4D97-AF65-F5344CB8AC3E}">
        <p14:creationId xmlns:p14="http://schemas.microsoft.com/office/powerpoint/2010/main" val="222135827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" y="365125"/>
            <a:ext cx="6336031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 fontScale="90000"/>
          </a:bodyPr>
          <a:lstStyle/>
          <a:p>
            <a:pPr algn="ctr"/>
            <a:r>
              <a:rPr lang="en" altLang="zh-TW" sz="4900" b="1" dirty="0"/>
              <a:t>HOG+SVM</a:t>
            </a:r>
            <a:r>
              <a:rPr lang="zh-TW" altLang="en-US" sz="4900" b="1" dirty="0"/>
              <a:t>情境與原因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771525" y="2461233"/>
            <a:ext cx="10648950" cy="3637214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情境：手語辨識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手語的手勢有固定標準，並且每個手勢之間有明顯差異，每個都有其相對應的意思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對手勢邊緣的判斷蠻準確的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沒有隨機取值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9783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608</Words>
  <Application>Microsoft Macintosh PowerPoint</Application>
  <PresentationFormat>寬螢幕</PresentationFormat>
  <Paragraphs>47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期中專案 - 剪刀石頭布</vt:lpstr>
      <vt:lpstr>遇到的困難</vt:lpstr>
      <vt:lpstr>程式執行的結果</vt:lpstr>
      <vt:lpstr>程式執行的結果</vt:lpstr>
      <vt:lpstr>程式執行的結果</vt:lpstr>
      <vt:lpstr>程式執行的結果</vt:lpstr>
      <vt:lpstr>程式執行的結果</vt:lpstr>
      <vt:lpstr>討論分析</vt:lpstr>
      <vt:lpstr>HOG+SVM情境與原因 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梓琳</dc:creator>
  <cp:lastModifiedBy>Kuo Tzu-Lin</cp:lastModifiedBy>
  <cp:revision>26</cp:revision>
  <dcterms:created xsi:type="dcterms:W3CDTF">2021-04-29T03:06:29Z</dcterms:created>
  <dcterms:modified xsi:type="dcterms:W3CDTF">2021-05-03T13:31:35Z</dcterms:modified>
</cp:coreProperties>
</file>