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48" r:id="rId5"/>
    <p:sldId id="2463" r:id="rId6"/>
    <p:sldId id="2464" r:id="rId7"/>
    <p:sldId id="2465" r:id="rId8"/>
    <p:sldId id="2466" r:id="rId9"/>
    <p:sldId id="2467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A53F52"/>
    <a:srgbClr val="898989"/>
    <a:srgbClr val="2F334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C8D905-AD25-4EA9-9BA7-CDFBE2B6064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2021/6/9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E93C0F-2CD9-4A6C-84A8-9380826C2B1F}" type="datetime1">
              <a:rPr lang="zh-TW" altLang="en-US" noProof="0" smtClean="0"/>
              <a:t>2021/6/9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8B34ED-4CDD-41C9-90F7-D768D5559A6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9605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616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991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554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101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pc="300" noProof="0"/>
              <a:t>年度檢閱​​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4000" spc="300" noProof="0"/>
              <a:t>按一下以編輯母片標題樣式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1" name="文字版面配置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文字版面配置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線上影像預留位置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5" name="線上影像預留位置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6" name="線上影像預留位置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標題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algn="ctr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此處為投影片標題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9" name="投影片編號預留位置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圖片版面配置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圖片版面配置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圖片版面配置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19" name="圖片版面配置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4" name="內容版面配置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20" name="投影片編號預留位置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28" name="文字預留位置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9" name="文字預留位置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0" name="文字預留位置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1" name="投影片編號預留位置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A06C223-932E-4EE8-AC0B-8493A2E1A78F}"/>
              </a:ext>
            </a:extLst>
          </p:cNvPr>
          <p:cNvSpPr/>
          <p:nvPr/>
        </p:nvSpPr>
        <p:spPr>
          <a:xfrm>
            <a:off x="741029" y="373310"/>
            <a:ext cx="10928058" cy="62050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BE8D7DA9-4FB9-4916-A79B-134D62A52450}"/>
              </a:ext>
            </a:extLst>
          </p:cNvPr>
          <p:cNvSpPr txBox="1">
            <a:spLocks/>
          </p:cNvSpPr>
          <p:nvPr/>
        </p:nvSpPr>
        <p:spPr>
          <a:xfrm>
            <a:off x="1751012" y="1300785"/>
            <a:ext cx="8689976" cy="2509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all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第三十二組小組專題紀錄</a:t>
            </a:r>
            <a:endParaRPr kumimoji="0" lang="zh-TW" altLang="en-US" sz="4800" b="0" i="0" u="none" strike="noStrike" kern="1200" cap="all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j-cs"/>
            </a:endParaRPr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CB6C9BB3-FEAB-49F7-99DB-BC48F0BEACEF}"/>
              </a:ext>
            </a:extLst>
          </p:cNvPr>
          <p:cNvSpPr txBox="1">
            <a:spLocks/>
          </p:cNvSpPr>
          <p:nvPr/>
        </p:nvSpPr>
        <p:spPr>
          <a:xfrm>
            <a:off x="1751012" y="3886200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107370134</a:t>
            </a:r>
            <a:r>
              <a:rPr kumimoji="0" lang="zh-TW" altLang="en-US" sz="22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林紀緯</a:t>
            </a:r>
            <a:endParaRPr kumimoji="0" lang="en-US" altLang="zh-TW" sz="2200" b="1" i="0" u="none" strike="noStrike" kern="1200" cap="all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108AB0008</a:t>
            </a:r>
            <a:r>
              <a:rPr kumimoji="0" lang="zh-TW" altLang="en-US" sz="22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江大衞</a:t>
            </a:r>
            <a:endParaRPr kumimoji="0" lang="en-US" altLang="zh-TW" sz="2200" b="1" i="0" u="none" strike="noStrike" kern="1200" cap="all" spc="0" normalizeH="0" baseline="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2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108820016</a:t>
            </a:r>
            <a:r>
              <a:rPr kumimoji="0" lang="zh-TW" altLang="en-US" sz="22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郭梓琳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00" b="0" i="0" u="none" strike="noStrike" kern="1200" cap="all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200" b="0" i="0" u="none" strike="noStrike" kern="1200" cap="all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ysClr val="windowText" lastClr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200" b="0" i="0" u="none" strike="noStrike" kern="1200" cap="all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A06C223-932E-4EE8-AC0B-8493A2E1A78F}"/>
              </a:ext>
            </a:extLst>
          </p:cNvPr>
          <p:cNvSpPr/>
          <p:nvPr/>
        </p:nvSpPr>
        <p:spPr>
          <a:xfrm>
            <a:off x="741029" y="373310"/>
            <a:ext cx="10928058" cy="62050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8CB24F4-530E-4C78-B5A2-208D2351E95B}"/>
              </a:ext>
            </a:extLst>
          </p:cNvPr>
          <p:cNvSpPr txBox="1">
            <a:spLocks/>
          </p:cNvSpPr>
          <p:nvPr/>
        </p:nvSpPr>
        <p:spPr>
          <a:xfrm>
            <a:off x="1391949" y="501070"/>
            <a:ext cx="720676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>
                <a:solidFill>
                  <a:srgbClr val="A53F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自行訓練資料集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036974-F025-4979-9224-ECA3DBA56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973" y="2097247"/>
            <a:ext cx="8413931" cy="40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A06C223-932E-4EE8-AC0B-8493A2E1A78F}"/>
              </a:ext>
            </a:extLst>
          </p:cNvPr>
          <p:cNvSpPr/>
          <p:nvPr/>
        </p:nvSpPr>
        <p:spPr>
          <a:xfrm>
            <a:off x="741029" y="373310"/>
            <a:ext cx="10928058" cy="62050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8CB24F4-530E-4C78-B5A2-208D2351E95B}"/>
              </a:ext>
            </a:extLst>
          </p:cNvPr>
          <p:cNvSpPr txBox="1">
            <a:spLocks/>
          </p:cNvSpPr>
          <p:nvPr/>
        </p:nvSpPr>
        <p:spPr>
          <a:xfrm>
            <a:off x="2492616" y="543015"/>
            <a:ext cx="720676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A53F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遇到的困難及解決方法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C80F41-D333-4BBC-9A1E-A0901241C00F}"/>
              </a:ext>
            </a:extLst>
          </p:cNvPr>
          <p:cNvSpPr txBox="1"/>
          <p:nvPr/>
        </p:nvSpPr>
        <p:spPr>
          <a:xfrm>
            <a:off x="2601674" y="1979802"/>
            <a:ext cx="7206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這次的訓練遇到最大的困難就是</a:t>
            </a:r>
            <a:r>
              <a:rPr lang="en-US" altLang="zh-TW" dirty="0" err="1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在長時間訓練下會遭遇到的中斷問題，</a:t>
            </a:r>
            <a:endParaRPr lang="en-US" altLang="zh-TW" dirty="0">
              <a:solidFill>
                <a:srgbClr val="01023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對於此問題我們最後只能採取減少訓練時間的方式來解決這個問題。</a:t>
            </a:r>
            <a:endParaRPr lang="en-US" altLang="zh-TW" dirty="0">
              <a:solidFill>
                <a:srgbClr val="01023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01023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透過將</a:t>
            </a:r>
            <a:r>
              <a:rPr lang="en-US" altLang="zh-TW" dirty="0" err="1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Batch_size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調整到</a:t>
            </a:r>
            <a:r>
              <a:rPr lang="en-US" altLang="zh-TW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、減少</a:t>
            </a:r>
            <a:r>
              <a:rPr lang="en-US" altLang="zh-TW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Epoch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等等方式，我們將訓練時間壓縮到能夠在不使用</a:t>
            </a:r>
            <a:r>
              <a:rPr lang="en-US" altLang="zh-TW" dirty="0" err="1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的情況下僅花兩個小時多就訓練完成。</a:t>
            </a:r>
            <a:endParaRPr lang="en-US" altLang="zh-TW" dirty="0">
              <a:solidFill>
                <a:srgbClr val="01023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rgbClr val="01023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不使用</a:t>
            </a:r>
            <a:r>
              <a:rPr lang="en-US" altLang="zh-TW" dirty="0" err="1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的原因是因為在使用</a:t>
            </a:r>
            <a:r>
              <a:rPr lang="en-US" altLang="zh-TW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的時候會讓後面的</a:t>
            </a:r>
            <a:r>
              <a:rPr lang="en-US" altLang="zh-TW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出狀況，所以最後只能選擇不使用</a:t>
            </a:r>
            <a:r>
              <a:rPr lang="en-US" altLang="zh-TW" dirty="0" err="1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480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A06C223-932E-4EE8-AC0B-8493A2E1A78F}"/>
              </a:ext>
            </a:extLst>
          </p:cNvPr>
          <p:cNvSpPr/>
          <p:nvPr/>
        </p:nvSpPr>
        <p:spPr>
          <a:xfrm>
            <a:off x="741029" y="373310"/>
            <a:ext cx="10928058" cy="62050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8CB24F4-530E-4C78-B5A2-208D2351E95B}"/>
              </a:ext>
            </a:extLst>
          </p:cNvPr>
          <p:cNvSpPr txBox="1">
            <a:spLocks/>
          </p:cNvSpPr>
          <p:nvPr/>
        </p:nvSpPr>
        <p:spPr>
          <a:xfrm>
            <a:off x="2370977" y="450737"/>
            <a:ext cx="766816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A53F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程式執行結果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9E8612-344F-43B6-8F3A-9E0F86A92AD6}"/>
              </a:ext>
            </a:extLst>
          </p:cNvPr>
          <p:cNvSpPr txBox="1"/>
          <p:nvPr/>
        </p:nvSpPr>
        <p:spPr>
          <a:xfrm>
            <a:off x="2601674" y="1979802"/>
            <a:ext cx="720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>
              <a:solidFill>
                <a:srgbClr val="01023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B79ED7-580F-4D03-A8F1-740B517D6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011" y="1526949"/>
            <a:ext cx="4453978" cy="445397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25FFB2A-BC6F-4511-9B20-E9B74C60B7F5}"/>
              </a:ext>
            </a:extLst>
          </p:cNvPr>
          <p:cNvSpPr txBox="1"/>
          <p:nvPr/>
        </p:nvSpPr>
        <p:spPr>
          <a:xfrm>
            <a:off x="906308" y="1551693"/>
            <a:ext cx="292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此圖為</a:t>
            </a:r>
            <a:r>
              <a:rPr lang="en-US" altLang="zh-TW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hyang_5_4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資料夾裡</a:t>
            </a:r>
            <a:r>
              <a:rPr lang="en-US" altLang="zh-TW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Sequence00113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</a:p>
        </p:txBody>
      </p:sp>
    </p:spTree>
    <p:extLst>
      <p:ext uri="{BB962C8B-B14F-4D97-AF65-F5344CB8AC3E}">
        <p14:creationId xmlns:p14="http://schemas.microsoft.com/office/powerpoint/2010/main" val="19463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A06C223-932E-4EE8-AC0B-8493A2E1A78F}"/>
              </a:ext>
            </a:extLst>
          </p:cNvPr>
          <p:cNvSpPr/>
          <p:nvPr/>
        </p:nvSpPr>
        <p:spPr>
          <a:xfrm>
            <a:off x="741029" y="373310"/>
            <a:ext cx="10928058" cy="62050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8CB24F4-530E-4C78-B5A2-208D2351E95B}"/>
              </a:ext>
            </a:extLst>
          </p:cNvPr>
          <p:cNvSpPr txBox="1">
            <a:spLocks/>
          </p:cNvSpPr>
          <p:nvPr/>
        </p:nvSpPr>
        <p:spPr>
          <a:xfrm>
            <a:off x="2496811" y="373310"/>
            <a:ext cx="719837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A53F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B9D64E-76E7-47D5-A4FA-CBDC6E62D501}"/>
              </a:ext>
            </a:extLst>
          </p:cNvPr>
          <p:cNvSpPr txBox="1"/>
          <p:nvPr/>
        </p:nvSpPr>
        <p:spPr>
          <a:xfrm>
            <a:off x="2601674" y="1979802"/>
            <a:ext cx="720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就最後的結果來說可能沒有理想中的那麼準確，可是限制於我們已經嘗試過在本地端訓練，可是無法執行的情況下。僅能使用</a:t>
            </a:r>
            <a:r>
              <a:rPr lang="en-US" altLang="zh-TW" dirty="0" err="1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dirty="0">
                <a:solidFill>
                  <a:srgbClr val="01023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的環境去進行訓練，若是能夠將一些訓練次數或是規模調整的話，應該能夠訓練出夠好的模型來進行預測。</a:t>
            </a:r>
            <a:endParaRPr lang="en-US" altLang="zh-TW" dirty="0">
              <a:solidFill>
                <a:srgbClr val="01023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rgbClr val="01023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81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A06C223-932E-4EE8-AC0B-8493A2E1A78F}"/>
              </a:ext>
            </a:extLst>
          </p:cNvPr>
          <p:cNvSpPr/>
          <p:nvPr/>
        </p:nvSpPr>
        <p:spPr>
          <a:xfrm>
            <a:off x="741029" y="373310"/>
            <a:ext cx="10928058" cy="62050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8CB24F4-530E-4C78-B5A2-208D2351E95B}"/>
              </a:ext>
            </a:extLst>
          </p:cNvPr>
          <p:cNvSpPr txBox="1">
            <a:spLocks/>
          </p:cNvSpPr>
          <p:nvPr/>
        </p:nvSpPr>
        <p:spPr>
          <a:xfrm>
            <a:off x="2496811" y="373310"/>
            <a:ext cx="719837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>
                <a:solidFill>
                  <a:srgbClr val="A53F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使用的參數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B9D64E-76E7-47D5-A4FA-CBDC6E62D501}"/>
              </a:ext>
            </a:extLst>
          </p:cNvPr>
          <p:cNvSpPr txBox="1"/>
          <p:nvPr/>
        </p:nvSpPr>
        <p:spPr>
          <a:xfrm>
            <a:off x="2870664" y="3105834"/>
            <a:ext cx="719837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python ./train.py --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num_epochs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maxNumPeds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decay_rate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0.99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--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20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345_TF55661986_Win32" id="{F2053545-95AB-4321-ABA5-FB93F3F3A557}" vid="{11143FFB-B9F2-43EE-94EC-75054182FE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技術簡報</Template>
  <TotalTime>32</TotalTime>
  <Words>247</Words>
  <Application>Microsoft Office PowerPoint</Application>
  <PresentationFormat>寬螢幕</PresentationFormat>
  <Paragraphs>25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JhengHei UI</vt:lpstr>
      <vt:lpstr>微軟正黑體</vt:lpstr>
      <vt:lpstr>Arial</vt:lpstr>
      <vt:lpstr>Calibri</vt:lpstr>
      <vt:lpstr>Courier New</vt:lpstr>
      <vt:lpstr>Tw Cen MT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紀緯 林</dc:creator>
  <cp:lastModifiedBy>紀緯 林</cp:lastModifiedBy>
  <cp:revision>5</cp:revision>
  <dcterms:created xsi:type="dcterms:W3CDTF">2021-06-09T13:48:06Z</dcterms:created>
  <dcterms:modified xsi:type="dcterms:W3CDTF">2021-06-09T14:20:42Z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