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6" r:id="rId6"/>
    <p:sldId id="267" r:id="rId7"/>
    <p:sldId id="268" r:id="rId8"/>
    <p:sldId id="262" r:id="rId9"/>
    <p:sldId id="264" r:id="rId10"/>
    <p:sldId id="269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5A1B627-CE97-4DEC-AABF-B165243C67DF}">
          <p14:sldIdLst>
            <p14:sldId id="256"/>
            <p14:sldId id="257"/>
            <p14:sldId id="260"/>
            <p14:sldId id="261"/>
            <p14:sldId id="266"/>
            <p14:sldId id="267"/>
            <p14:sldId id="268"/>
            <p14:sldId id="262"/>
            <p14:sldId id="264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6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lang="en-US" sz="4800" b="1" kern="1200" cap="all" baseline="0" dirty="0">
                <a:solidFill>
                  <a:srgbClr val="2B4D8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lang="en-US" sz="2200" b="1" kern="1200" cap="all" baseline="0" dirty="0">
                <a:solidFill>
                  <a:srgbClr val="65463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EB52-3696-4F50-A971-56FCD4C44B1B}" type="datetimeFigureOut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2E5D-9A69-40F8-9292-AAE16C9F0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246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EB52-3696-4F50-A971-56FCD4C44B1B}" type="datetimeFigureOut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2E5D-9A69-40F8-9292-AAE16C9F0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048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EB52-3696-4F50-A971-56FCD4C44B1B}" type="datetimeFigureOut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2E5D-9A69-40F8-9292-AAE16C9F0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9671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EB52-3696-4F50-A971-56FCD4C44B1B}" type="datetimeFigureOut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2E5D-9A69-40F8-9292-AAE16C9F08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2014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EB52-3696-4F50-A971-56FCD4C44B1B}" type="datetimeFigureOut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2E5D-9A69-40F8-9292-AAE16C9F0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563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EB52-3696-4F50-A971-56FCD4C44B1B}" type="datetimeFigureOut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2E5D-9A69-40F8-9292-AAE16C9F0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7263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EB52-3696-4F50-A971-56FCD4C44B1B}" type="datetimeFigureOut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2E5D-9A69-40F8-9292-AAE16C9F0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7029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EB52-3696-4F50-A971-56FCD4C44B1B}" type="datetimeFigureOut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2E5D-9A69-40F8-9292-AAE16C9F0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70906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EB52-3696-4F50-A971-56FCD4C44B1B}" type="datetimeFigureOut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2E5D-9A69-40F8-9292-AAE16C9F0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4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lang="zh-TW" altLang="en-US" sz="3200" b="1" kern="1200" cap="all" baseline="0" smtClean="0">
                <a:solidFill>
                  <a:srgbClr val="65463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>
            <a:normAutofit/>
          </a:bodyPr>
          <a:lstStyle>
            <a:lvl1pPr>
              <a:defRPr lang="zh-TW" altLang="en-US" sz="2000" b="1" kern="1200" cap="all" baseline="0" dirty="0" smtClean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>
              <a:defRPr lang="zh-TW" altLang="en-US" sz="2000" b="1" kern="1200" cap="all" baseline="0" dirty="0" smtClean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>
              <a:defRPr lang="zh-TW" altLang="en-US" sz="2000" b="1" kern="1200" cap="all" baseline="0" dirty="0" smtClean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>
              <a:defRPr lang="zh-TW" altLang="en-US" sz="2000" b="1" kern="1200" cap="all" baseline="0" dirty="0" smtClean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>
              <a:defRPr lang="en-US" sz="2000" b="1" kern="1200" cap="all" baseline="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EB52-3696-4F50-A971-56FCD4C44B1B}" type="datetimeFigureOut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2E5D-9A69-40F8-9292-AAE16C9F0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9983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EB52-3696-4F50-A971-56FCD4C44B1B}" type="datetimeFigureOut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2E5D-9A69-40F8-9292-AAE16C9F0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6006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EB52-3696-4F50-A971-56FCD4C44B1B}" type="datetimeFigureOut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2E5D-9A69-40F8-9292-AAE16C9F0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6666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EB52-3696-4F50-A971-56FCD4C44B1B}" type="datetimeFigureOut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2E5D-9A69-40F8-9292-AAE16C9F0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03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EB52-3696-4F50-A971-56FCD4C44B1B}" type="datetimeFigureOut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2E5D-9A69-40F8-9292-AAE16C9F0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7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EB52-3696-4F50-A971-56FCD4C44B1B}" type="datetimeFigureOut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2E5D-9A69-40F8-9292-AAE16C9F0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940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EB52-3696-4F50-A971-56FCD4C44B1B}" type="datetimeFigureOut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2E5D-9A69-40F8-9292-AAE16C9F0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1300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EB52-3696-4F50-A971-56FCD4C44B1B}" type="datetimeFigureOut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2E5D-9A69-40F8-9292-AAE16C9F0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0434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052EB52-3696-4F50-A971-56FCD4C44B1B}" type="datetimeFigureOut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A332E5D-9A69-40F8-9292-AAE16C9F0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938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4400" dirty="0"/>
              <a:t>使用 </a:t>
            </a:r>
            <a:r>
              <a:rPr lang="en-US" altLang="zh-TW" sz="4400" dirty="0"/>
              <a:t>google </a:t>
            </a:r>
            <a:r>
              <a:rPr lang="en-US" altLang="zh-TW" sz="4400" dirty="0" err="1" smtClean="0"/>
              <a:t>colab</a:t>
            </a:r>
            <a:r>
              <a:rPr lang="en-US" altLang="zh-TW" sz="4400" dirty="0" smtClean="0"/>
              <a:t/>
            </a:r>
            <a:br>
              <a:rPr lang="en-US" altLang="zh-TW" sz="4400" dirty="0" smtClean="0"/>
            </a:br>
            <a:r>
              <a:rPr lang="zh-TW" altLang="en-US" sz="4400" dirty="0" smtClean="0"/>
              <a:t>進行 </a:t>
            </a:r>
            <a:r>
              <a:rPr lang="en-US" altLang="zh-TW" sz="4400" dirty="0" smtClean="0"/>
              <a:t>Social GAN </a:t>
            </a:r>
            <a:r>
              <a:rPr lang="zh-TW" altLang="en-US" sz="4400" dirty="0" smtClean="0"/>
              <a:t>實作練習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107370134</a:t>
            </a:r>
            <a:r>
              <a:rPr lang="zh-TW" altLang="en-US" dirty="0"/>
              <a:t> 林紀緯</a:t>
            </a:r>
            <a:endParaRPr lang="en-US" altLang="zh-TW" dirty="0"/>
          </a:p>
          <a:p>
            <a:r>
              <a:rPr lang="en-US" altLang="zh-TW" dirty="0"/>
              <a:t>108AB0008</a:t>
            </a:r>
            <a:r>
              <a:rPr lang="zh-TW" altLang="en-US" dirty="0"/>
              <a:t> 江大衞</a:t>
            </a:r>
            <a:endParaRPr lang="en-US" altLang="zh-TW" dirty="0"/>
          </a:p>
          <a:p>
            <a:r>
              <a:rPr lang="en-US" altLang="zh-TW" dirty="0"/>
              <a:t>108820016</a:t>
            </a:r>
            <a:r>
              <a:rPr lang="zh-TW" altLang="en-US" dirty="0"/>
              <a:t> 郭梓琳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0798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遇到的困難點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cap="none" dirty="0" smtClean="0"/>
              <a:t>我們必須改變 </a:t>
            </a:r>
            <a:r>
              <a:rPr lang="en-US" altLang="zh-TW" cap="none" dirty="0" smtClean="0"/>
              <a:t>train.py</a:t>
            </a:r>
            <a:r>
              <a:rPr lang="zh-TW" altLang="en-US" cap="none" dirty="0" smtClean="0"/>
              <a:t> 中的 </a:t>
            </a:r>
            <a:r>
              <a:rPr lang="en-US" altLang="zh-TW" cap="none" dirty="0" err="1" smtClean="0"/>
              <a:t>dataset_name</a:t>
            </a:r>
            <a:r>
              <a:rPr lang="zh-TW" altLang="en-US" cap="none" dirty="0" smtClean="0"/>
              <a:t>，預設是 </a:t>
            </a:r>
            <a:r>
              <a:rPr lang="en-US" altLang="zh-TW" cap="none" dirty="0" smtClean="0"/>
              <a:t>“A00”</a:t>
            </a:r>
            <a:r>
              <a:rPr lang="zh-TW" altLang="en-US" cap="none" dirty="0" smtClean="0"/>
              <a:t>，要改成我們雲端 </a:t>
            </a:r>
            <a:r>
              <a:rPr lang="en-US" altLang="zh-TW" cap="none" dirty="0" smtClean="0"/>
              <a:t>dataset</a:t>
            </a:r>
            <a:r>
              <a:rPr lang="zh-TW" altLang="en-US" cap="none" dirty="0" smtClean="0"/>
              <a:t> 資料夾中的檔案名稱。</a:t>
            </a:r>
            <a:endParaRPr lang="en-US" altLang="zh-TW" cap="none" dirty="0" smtClean="0"/>
          </a:p>
          <a:p>
            <a:r>
              <a:rPr lang="zh-TW" altLang="en-US" cap="none" dirty="0" smtClean="0"/>
              <a:t>這點助教的 </a:t>
            </a:r>
            <a:r>
              <a:rPr lang="en-US" altLang="zh-TW" cap="none" dirty="0" smtClean="0"/>
              <a:t>PPT</a:t>
            </a:r>
            <a:r>
              <a:rPr lang="zh-TW" altLang="en-US" cap="none" dirty="0" smtClean="0"/>
              <a:t> 沒有說，我們花了一點時間查看 </a:t>
            </a:r>
            <a:r>
              <a:rPr lang="en-US" altLang="zh-TW" cap="none" dirty="0" smtClean="0"/>
              <a:t>train.py</a:t>
            </a:r>
            <a:r>
              <a:rPr lang="zh-TW" altLang="en-US" cap="none" dirty="0" smtClean="0"/>
              <a:t> 才得出此結果。</a:t>
            </a:r>
            <a:endParaRPr lang="en-US" altLang="zh-TW" cap="none" dirty="0" smtClean="0"/>
          </a:p>
          <a:p>
            <a:r>
              <a:rPr lang="zh-TW" altLang="en-US" dirty="0" smtClean="0"/>
              <a:t>除此之外</a:t>
            </a:r>
            <a:r>
              <a:rPr lang="zh-TW" altLang="en-US" dirty="0" smtClean="0"/>
              <a:t>，這次並沒有其他困難點！助教的 </a:t>
            </a:r>
            <a:r>
              <a:rPr lang="en-US" altLang="zh-TW" dirty="0" smtClean="0"/>
              <a:t>PPT</a:t>
            </a:r>
            <a:r>
              <a:rPr lang="zh-TW" altLang="en-US" dirty="0" smtClean="0"/>
              <a:t> 這次的詳細！謝謝助教。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4984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小組專案需求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5" y="2214694"/>
            <a:ext cx="6893888" cy="34242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2520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SOCAIL</a:t>
            </a:r>
            <a:r>
              <a:rPr lang="zh-TW" altLang="en-US" dirty="0" smtClean="0"/>
              <a:t> </a:t>
            </a:r>
            <a:r>
              <a:rPr lang="en-US" altLang="zh-TW" dirty="0" smtClean="0"/>
              <a:t>GAN</a:t>
            </a:r>
            <a:r>
              <a:rPr lang="zh-TW" altLang="en-US" dirty="0" smtClean="0"/>
              <a:t> </a:t>
            </a:r>
            <a:r>
              <a:rPr lang="zh-TW" altLang="en-US" dirty="0"/>
              <a:t>簡單介紹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GAN</a:t>
            </a:r>
            <a:r>
              <a:rPr lang="zh-TW" altLang="en-US" dirty="0" smtClean="0"/>
              <a:t> 的概念主要是有一方製作產品，另一方判定好壞，不斷巡迴測試後，產生出最優秀的產品。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核心有兩模型，生成模型、判別模型。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生成模型產生產品給判別模型判斷，判別模型判斷好壞，生成模型要不斷的讓判別模型判定是好產品，判別模型目標則是判斷生成模型的產品都是壞產品，透過這樣不斷精進就會使產生出來的產品達到最佳。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98907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初版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altLang="zh-TW" dirty="0" smtClean="0"/>
              <a:t>SOCIAL</a:t>
            </a:r>
            <a:r>
              <a:rPr lang="zh-TW" altLang="en-US" dirty="0" smtClean="0"/>
              <a:t> </a:t>
            </a:r>
            <a:r>
              <a:rPr lang="en-US" altLang="zh-TW" dirty="0" smtClean="0"/>
              <a:t>GAN</a:t>
            </a:r>
            <a:r>
              <a:rPr lang="zh-TW" altLang="en-US" dirty="0" smtClean="0"/>
              <a:t> </a:t>
            </a:r>
            <a:r>
              <a:rPr lang="zh-TW" altLang="en-US" dirty="0"/>
              <a:t>程式執行</a:t>
            </a:r>
            <a:r>
              <a:rPr lang="zh-TW" altLang="en-US" dirty="0" smtClean="0"/>
              <a:t>結果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zh-TW" b="0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1066174" y="2519492"/>
            <a:ext cx="10363826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zh-TW" altLang="en-US" sz="2000" b="1" kern="1200" cap="all" baseline="0" dirty="0" smtClean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zh-TW" altLang="en-US" sz="2000" b="1" kern="1200" cap="all" baseline="0" dirty="0" smtClean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zh-TW" altLang="en-US" sz="2000" b="1" kern="1200" cap="all" baseline="0" dirty="0" smtClean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zh-TW" altLang="en-US" sz="2000" b="1" kern="1200" cap="all" baseline="0" dirty="0" smtClean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2000" b="1" kern="1200" cap="all" baseline="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cap="none" dirty="0" smtClean="0"/>
              <a:t> </a:t>
            </a:r>
            <a:r>
              <a:rPr lang="en-US" altLang="zh-TW" cap="none" dirty="0" err="1" smtClean="0"/>
              <a:t>num_epoch</a:t>
            </a:r>
            <a:r>
              <a:rPr lang="zh-TW" altLang="en-US" cap="none" dirty="0" smtClean="0"/>
              <a:t> 從原本係數預設的 </a:t>
            </a:r>
            <a:r>
              <a:rPr lang="en-US" altLang="zh-TW" cap="none" dirty="0" smtClean="0"/>
              <a:t>50</a:t>
            </a:r>
            <a:r>
              <a:rPr lang="zh-TW" altLang="en-US" cap="none" dirty="0" smtClean="0"/>
              <a:t> 改成 </a:t>
            </a:r>
            <a:r>
              <a:rPr lang="en-US" altLang="zh-TW" cap="none" dirty="0" smtClean="0"/>
              <a:t>5</a:t>
            </a:r>
          </a:p>
          <a:p>
            <a:r>
              <a:rPr lang="zh-TW" altLang="en-US" cap="none" dirty="0" smtClean="0"/>
              <a:t>怕 </a:t>
            </a:r>
            <a:r>
              <a:rPr lang="en-US" altLang="zh-TW" cap="none" dirty="0" err="1" smtClean="0"/>
              <a:t>colab</a:t>
            </a:r>
            <a:r>
              <a:rPr lang="zh-TW" altLang="en-US" cap="none" dirty="0" smtClean="0"/>
              <a:t> 執行太久，執行完成的 </a:t>
            </a:r>
            <a:r>
              <a:rPr lang="en-US" altLang="zh-TW" cap="none" dirty="0" smtClean="0"/>
              <a:t>model</a:t>
            </a:r>
            <a:r>
              <a:rPr lang="zh-TW" altLang="en-US" cap="none" dirty="0" smtClean="0"/>
              <a:t> 如果不能用就很不方便。</a:t>
            </a:r>
            <a:endParaRPr lang="en-US" altLang="zh-TW" cap="none" dirty="0" smtClean="0"/>
          </a:p>
          <a:p>
            <a:endParaRPr lang="zh-TW" altLang="en-US" cap="none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74" y="4231545"/>
            <a:ext cx="6629400" cy="1485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117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初版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SOCIAL</a:t>
            </a:r>
            <a:r>
              <a:rPr lang="zh-TW" altLang="en-US" dirty="0"/>
              <a:t> </a:t>
            </a:r>
            <a:r>
              <a:rPr lang="en-US" altLang="zh-TW" dirty="0"/>
              <a:t>GAN</a:t>
            </a:r>
            <a:r>
              <a:rPr lang="zh-TW" altLang="en-US" dirty="0"/>
              <a:t> 程式執行結果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dirty="0" smtClean="0"/>
              <a:t>ADE </a:t>
            </a:r>
            <a:r>
              <a:rPr lang="zh-TW" altLang="en-US" dirty="0" smtClean="0"/>
              <a:t>達到 </a:t>
            </a:r>
            <a:r>
              <a:rPr lang="en-US" altLang="zh-TW" dirty="0" smtClean="0"/>
              <a:t>0.24</a:t>
            </a:r>
          </a:p>
          <a:p>
            <a:r>
              <a:rPr lang="en-US" altLang="zh-TW" dirty="0" smtClean="0"/>
              <a:t>FDE </a:t>
            </a:r>
            <a:r>
              <a:rPr lang="zh-TW" altLang="en-US" dirty="0" smtClean="0"/>
              <a:t>達到 </a:t>
            </a:r>
            <a:r>
              <a:rPr lang="en-US" altLang="zh-TW" dirty="0" smtClean="0"/>
              <a:t>0.42</a:t>
            </a:r>
          </a:p>
          <a:p>
            <a:r>
              <a:rPr lang="zh-TW" altLang="en-US" dirty="0" smtClean="0"/>
              <a:t>不確定這兩個值是否為很棒的數值，因此我們修改係數，在 </a:t>
            </a:r>
            <a:r>
              <a:rPr lang="en-US" altLang="zh-TW" cap="none" dirty="0" smtClean="0"/>
              <a:t>train</a:t>
            </a:r>
            <a:r>
              <a:rPr lang="zh-TW" altLang="en-US" cap="none" dirty="0" smtClean="0"/>
              <a:t> </a:t>
            </a:r>
            <a:r>
              <a:rPr lang="zh-TW" altLang="en-US" dirty="0" smtClean="0"/>
              <a:t>一次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537" y="4079145"/>
            <a:ext cx="10020300" cy="1238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632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accent6">
                    <a:lumMod val="50000"/>
                  </a:schemeClr>
                </a:solidFill>
              </a:rPr>
              <a:t>終版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SOCIAL</a:t>
            </a:r>
            <a:r>
              <a:rPr lang="zh-TW" altLang="en-US" dirty="0"/>
              <a:t> </a:t>
            </a:r>
            <a:r>
              <a:rPr lang="en-US" altLang="zh-TW" dirty="0"/>
              <a:t>GAN</a:t>
            </a:r>
            <a:r>
              <a:rPr lang="zh-TW" altLang="en-US" dirty="0" smtClean="0"/>
              <a:t> 增加參數並進行訓練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cap="none" dirty="0" err="1" smtClean="0"/>
              <a:t>g_learining_rate</a:t>
            </a:r>
            <a:r>
              <a:rPr lang="zh-TW" altLang="en-US" cap="none" dirty="0" smtClean="0"/>
              <a:t>  我們比預設在更低，希望</a:t>
            </a:r>
            <a:r>
              <a:rPr lang="zh-TW" altLang="en-US" cap="none" dirty="0" smtClean="0">
                <a:solidFill>
                  <a:schemeClr val="accent3">
                    <a:lumMod val="75000"/>
                  </a:schemeClr>
                </a:solidFill>
              </a:rPr>
              <a:t>生成模型</a:t>
            </a:r>
            <a:r>
              <a:rPr lang="zh-TW" altLang="en-US" cap="none" dirty="0" smtClean="0"/>
              <a:t>可以調整得更仔細</a:t>
            </a:r>
            <a:endParaRPr lang="en-US" altLang="zh-TW" cap="none" dirty="0" smtClean="0"/>
          </a:p>
          <a:p>
            <a:r>
              <a:rPr lang="en-US" altLang="zh-TW" cap="none" dirty="0" err="1" smtClean="0"/>
              <a:t>g_steps</a:t>
            </a:r>
            <a:r>
              <a:rPr lang="zh-TW" altLang="en-US" cap="none" dirty="0" smtClean="0"/>
              <a:t>  比預設更高，讓</a:t>
            </a:r>
            <a:r>
              <a:rPr lang="zh-TW" altLang="en-US" cap="none" dirty="0" smtClean="0">
                <a:solidFill>
                  <a:schemeClr val="accent3">
                    <a:lumMod val="75000"/>
                  </a:schemeClr>
                </a:solidFill>
              </a:rPr>
              <a:t>生成模型</a:t>
            </a:r>
            <a:r>
              <a:rPr lang="zh-TW" altLang="en-US" cap="none" dirty="0" smtClean="0"/>
              <a:t>更多的微調更精準</a:t>
            </a:r>
            <a:endParaRPr lang="en-US" altLang="zh-TW" cap="none" dirty="0" smtClean="0"/>
          </a:p>
          <a:p>
            <a:r>
              <a:rPr lang="en-US" altLang="zh-TW" cap="none" dirty="0" err="1" smtClean="0"/>
              <a:t>d_learining_rate</a:t>
            </a:r>
            <a:r>
              <a:rPr lang="en-US" altLang="zh-TW" cap="none" dirty="0" smtClean="0"/>
              <a:t> </a:t>
            </a:r>
            <a:r>
              <a:rPr lang="zh-TW" altLang="en-US" cap="none" dirty="0" smtClean="0"/>
              <a:t>同第一項，不過這次我們調整的是</a:t>
            </a:r>
            <a:r>
              <a:rPr lang="zh-TW" altLang="en-US" cap="none" dirty="0" smtClean="0">
                <a:solidFill>
                  <a:srgbClr val="FF0000"/>
                </a:solidFill>
              </a:rPr>
              <a:t>判別模型</a:t>
            </a:r>
            <a:endParaRPr lang="en-US" altLang="zh-TW" cap="none" dirty="0" smtClean="0">
              <a:solidFill>
                <a:srgbClr val="FF0000"/>
              </a:solidFill>
            </a:endParaRPr>
          </a:p>
          <a:p>
            <a:r>
              <a:rPr lang="en-US" altLang="zh-TW" cap="none" dirty="0" err="1" smtClean="0"/>
              <a:t>d_steps</a:t>
            </a:r>
            <a:r>
              <a:rPr lang="zh-TW" altLang="en-US" cap="none" dirty="0" smtClean="0"/>
              <a:t> 同第二項，不過這次我們調整的是</a:t>
            </a:r>
            <a:r>
              <a:rPr lang="zh-TW" altLang="en-US" cap="none" dirty="0" smtClean="0">
                <a:solidFill>
                  <a:srgbClr val="FF0000"/>
                </a:solidFill>
              </a:rPr>
              <a:t>判別模型</a:t>
            </a:r>
            <a:endParaRPr lang="en-US" altLang="zh-TW" cap="none" dirty="0" smtClean="0">
              <a:solidFill>
                <a:srgbClr val="FF0000"/>
              </a:solidFill>
            </a:endParaRPr>
          </a:p>
          <a:p>
            <a:r>
              <a:rPr lang="en-US" altLang="zh-TW" cap="none" dirty="0" err="1" smtClean="0"/>
              <a:t>num_epochs</a:t>
            </a:r>
            <a:r>
              <a:rPr lang="zh-TW" altLang="en-US" cap="none" dirty="0" smtClean="0"/>
              <a:t> 比一開始高 </a:t>
            </a:r>
            <a:r>
              <a:rPr lang="en-US" altLang="zh-TW" cap="none" dirty="0" smtClean="0"/>
              <a:t>100 </a:t>
            </a:r>
            <a:r>
              <a:rPr lang="zh-TW" altLang="en-US" dirty="0" smtClean="0"/>
              <a:t>倍，希望能讓 </a:t>
            </a:r>
            <a:r>
              <a:rPr lang="en-US" altLang="zh-TW" dirty="0" smtClean="0"/>
              <a:t>ADE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FDE</a:t>
            </a:r>
            <a:r>
              <a:rPr lang="zh-TW" altLang="en-US" dirty="0" smtClean="0"/>
              <a:t> 更仔細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6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38" y="4973378"/>
            <a:ext cx="10363200" cy="74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486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6">
                    <a:lumMod val="50000"/>
                  </a:schemeClr>
                </a:solidFill>
              </a:rPr>
              <a:t>終版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SOCIAL</a:t>
            </a:r>
            <a:r>
              <a:rPr lang="zh-TW" altLang="en-US" dirty="0"/>
              <a:t> </a:t>
            </a:r>
            <a:r>
              <a:rPr lang="en-US" altLang="zh-TW" dirty="0"/>
              <a:t>GAN</a:t>
            </a:r>
            <a:r>
              <a:rPr lang="zh-TW" altLang="en-US" dirty="0"/>
              <a:t> 增加參數並進行訓練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dirty="0" smtClean="0"/>
              <a:t>ADE </a:t>
            </a:r>
            <a:r>
              <a:rPr lang="zh-TW" altLang="en-US" dirty="0" smtClean="0"/>
              <a:t>達到 </a:t>
            </a:r>
            <a:r>
              <a:rPr lang="en-US" altLang="zh-TW" dirty="0" smtClean="0"/>
              <a:t>0.17</a:t>
            </a:r>
          </a:p>
          <a:p>
            <a:r>
              <a:rPr lang="en-US" altLang="zh-TW" dirty="0" smtClean="0"/>
              <a:t>FDE </a:t>
            </a:r>
            <a:r>
              <a:rPr lang="zh-TW" altLang="en-US" dirty="0" smtClean="0"/>
              <a:t>達到 </a:t>
            </a:r>
            <a:r>
              <a:rPr lang="en-US" altLang="zh-TW" dirty="0" smtClean="0"/>
              <a:t>0.33</a:t>
            </a:r>
          </a:p>
          <a:p>
            <a:r>
              <a:rPr lang="zh-TW" altLang="en-US" dirty="0" smtClean="0"/>
              <a:t>比初版更好，整體來說誤差都減少 </a:t>
            </a:r>
            <a:r>
              <a:rPr lang="en-US" altLang="zh-TW" dirty="0" smtClean="0"/>
              <a:t>0.1</a:t>
            </a:r>
            <a:r>
              <a:rPr lang="zh-TW" altLang="en-US" dirty="0" smtClean="0"/>
              <a:t>！</a:t>
            </a:r>
            <a:endParaRPr lang="en-US" altLang="zh-TW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4" y="4079145"/>
            <a:ext cx="7677150" cy="9810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993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討論分析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TW" cap="none" dirty="0" err="1"/>
              <a:t>g_learining_rate</a:t>
            </a:r>
            <a:r>
              <a:rPr lang="zh-TW" altLang="en-US" cap="none" dirty="0"/>
              <a:t>  </a:t>
            </a:r>
            <a:r>
              <a:rPr lang="zh-TW" altLang="en-US" cap="none" dirty="0" smtClean="0">
                <a:solidFill>
                  <a:schemeClr val="accent3">
                    <a:lumMod val="75000"/>
                  </a:schemeClr>
                </a:solidFill>
              </a:rPr>
              <a:t>生成模型</a:t>
            </a:r>
            <a:r>
              <a:rPr lang="zh-TW" altLang="en-US" cap="none" dirty="0" smtClean="0"/>
              <a:t>學習比率越低，誤差能更小</a:t>
            </a:r>
            <a:endParaRPr lang="en-US" altLang="zh-TW" cap="none" dirty="0" smtClean="0"/>
          </a:p>
          <a:p>
            <a:r>
              <a:rPr lang="en-US" altLang="zh-TW" cap="none" dirty="0" err="1" smtClean="0"/>
              <a:t>g_steps</a:t>
            </a:r>
            <a:r>
              <a:rPr lang="zh-TW" altLang="en-US" cap="none" dirty="0" smtClean="0"/>
              <a:t>  </a:t>
            </a:r>
            <a:r>
              <a:rPr lang="zh-TW" altLang="en-US" cap="none" dirty="0" smtClean="0">
                <a:solidFill>
                  <a:schemeClr val="accent3">
                    <a:lumMod val="75000"/>
                  </a:schemeClr>
                </a:solidFill>
              </a:rPr>
              <a:t>生成模型</a:t>
            </a:r>
            <a:r>
              <a:rPr lang="zh-TW" altLang="en-US" cap="none" dirty="0" smtClean="0"/>
              <a:t>步數越高</a:t>
            </a:r>
            <a:r>
              <a:rPr lang="zh-TW" altLang="en-US" cap="none" dirty="0"/>
              <a:t>，誤差能更</a:t>
            </a:r>
            <a:r>
              <a:rPr lang="zh-TW" altLang="en-US" cap="none" dirty="0" smtClean="0"/>
              <a:t>小</a:t>
            </a:r>
            <a:endParaRPr lang="en-US" altLang="zh-TW" cap="none" dirty="0" smtClean="0"/>
          </a:p>
          <a:p>
            <a:r>
              <a:rPr lang="en-US" altLang="zh-TW" cap="none" dirty="0" err="1" smtClean="0"/>
              <a:t>d_learining_rate</a:t>
            </a:r>
            <a:r>
              <a:rPr lang="en-US" altLang="zh-TW" cap="none" dirty="0" smtClean="0"/>
              <a:t> </a:t>
            </a:r>
            <a:r>
              <a:rPr lang="zh-TW" altLang="en-US" cap="none" dirty="0" smtClean="0"/>
              <a:t>同第一項，不過這是</a:t>
            </a:r>
            <a:r>
              <a:rPr lang="zh-TW" altLang="en-US" cap="none" dirty="0" smtClean="0">
                <a:solidFill>
                  <a:srgbClr val="FF0000"/>
                </a:solidFill>
              </a:rPr>
              <a:t>判別模型</a:t>
            </a:r>
            <a:endParaRPr lang="en-US" altLang="zh-TW" cap="none" dirty="0" smtClean="0">
              <a:solidFill>
                <a:srgbClr val="FF0000"/>
              </a:solidFill>
            </a:endParaRPr>
          </a:p>
          <a:p>
            <a:r>
              <a:rPr lang="en-US" altLang="zh-TW" cap="none" dirty="0" err="1" smtClean="0"/>
              <a:t>d_steps</a:t>
            </a:r>
            <a:r>
              <a:rPr lang="zh-TW" altLang="en-US" cap="none" dirty="0" smtClean="0"/>
              <a:t> </a:t>
            </a:r>
            <a:r>
              <a:rPr lang="zh-TW" altLang="en-US" cap="none" dirty="0"/>
              <a:t>同第二項，不過</a:t>
            </a:r>
            <a:r>
              <a:rPr lang="zh-TW" altLang="en-US" cap="none" dirty="0" smtClean="0"/>
              <a:t>這次是</a:t>
            </a:r>
            <a:r>
              <a:rPr lang="zh-TW" altLang="en-US" cap="none" dirty="0">
                <a:solidFill>
                  <a:srgbClr val="FF0000"/>
                </a:solidFill>
              </a:rPr>
              <a:t>判別模型</a:t>
            </a:r>
            <a:endParaRPr lang="en-US" altLang="zh-TW" cap="none" dirty="0">
              <a:solidFill>
                <a:srgbClr val="FF0000"/>
              </a:solidFill>
            </a:endParaRPr>
          </a:p>
          <a:p>
            <a:r>
              <a:rPr lang="en-US" altLang="zh-TW" cap="none" dirty="0" err="1"/>
              <a:t>num_epochs</a:t>
            </a:r>
            <a:r>
              <a:rPr lang="zh-TW" altLang="en-US" cap="none" dirty="0"/>
              <a:t> </a:t>
            </a:r>
            <a:r>
              <a:rPr lang="zh-TW" altLang="en-US" cap="none" dirty="0" smtClean="0"/>
              <a:t>次數越高</a:t>
            </a:r>
            <a:r>
              <a:rPr lang="zh-TW" altLang="en-US" cap="none" dirty="0"/>
              <a:t>，誤差能更小</a:t>
            </a:r>
            <a:endParaRPr lang="en-US" altLang="zh-TW" cap="none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52382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討論分析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TW" altLang="en-US" cap="none" dirty="0" smtClean="0"/>
              <a:t>生成模型與判別模型的 </a:t>
            </a:r>
            <a:r>
              <a:rPr lang="en-US" altLang="zh-TW" cap="none" dirty="0" smtClean="0"/>
              <a:t>step</a:t>
            </a:r>
            <a:r>
              <a:rPr lang="zh-TW" altLang="en-US" cap="none" dirty="0" smtClean="0"/>
              <a:t> 越高、</a:t>
            </a:r>
            <a:r>
              <a:rPr lang="en-US" altLang="zh-TW" cap="none" dirty="0" err="1" smtClean="0"/>
              <a:t>learning_rate</a:t>
            </a:r>
            <a:r>
              <a:rPr lang="zh-TW" altLang="en-US" cap="none" dirty="0" smtClean="0"/>
              <a:t> 越高，都會讓誤差變低</a:t>
            </a:r>
            <a:endParaRPr lang="en-US" altLang="zh-TW" cap="none" dirty="0" smtClean="0"/>
          </a:p>
          <a:p>
            <a:r>
              <a:rPr lang="en-US" altLang="zh-TW" cap="none" dirty="0" err="1" smtClean="0"/>
              <a:t>num_epoch</a:t>
            </a:r>
            <a:r>
              <a:rPr lang="zh-TW" altLang="en-US" cap="none" dirty="0" smtClean="0"/>
              <a:t> 越高，也會讓誤差變更低</a:t>
            </a:r>
            <a:endParaRPr lang="en-US" altLang="zh-TW" cap="none" dirty="0" smtClean="0"/>
          </a:p>
          <a:p>
            <a:r>
              <a:rPr lang="zh-TW" altLang="en-US" cap="none" dirty="0" smtClean="0"/>
              <a:t>但誤差變更低的代價是訓練模型會慢更多</a:t>
            </a:r>
            <a:endParaRPr lang="en-US" altLang="zh-TW" cap="none" dirty="0" smtClean="0"/>
          </a:p>
          <a:p>
            <a:r>
              <a:rPr lang="zh-TW" altLang="en-US" cap="none" dirty="0" smtClean="0"/>
              <a:t>初版模型只需要</a:t>
            </a:r>
            <a:r>
              <a:rPr lang="zh-TW" altLang="en-US" cap="non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TW" cap="none" dirty="0" smtClean="0">
                <a:solidFill>
                  <a:schemeClr val="accent1">
                    <a:lumMod val="75000"/>
                  </a:schemeClr>
                </a:solidFill>
              </a:rPr>
              <a:t>2hr</a:t>
            </a:r>
            <a:r>
              <a:rPr lang="zh-TW" altLang="en-US" cap="none" dirty="0" smtClean="0"/>
              <a:t>，終版模型則需要 </a:t>
            </a:r>
            <a:r>
              <a:rPr lang="en-US" altLang="zh-TW" cap="none" dirty="0" smtClean="0">
                <a:solidFill>
                  <a:srgbClr val="FF0000"/>
                </a:solidFill>
              </a:rPr>
              <a:t>6hr</a:t>
            </a:r>
          </a:p>
          <a:p>
            <a:endParaRPr lang="en-US" altLang="zh-TW" cap="none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cap="none" dirty="0" smtClean="0"/>
              <a:t>如果需要準確的去判斷所有誤差時，我們則需要讓所有的係數都變高，如果我們只需要做簡單預測方向時，我們可以讓係數稍微低些，使模型訓練速度更快。</a:t>
            </a:r>
            <a:endParaRPr lang="en-US" altLang="zh-TW" cap="none" dirty="0" smtClean="0"/>
          </a:p>
        </p:txBody>
      </p:sp>
    </p:spTree>
    <p:extLst>
      <p:ext uri="{BB962C8B-B14F-4D97-AF65-F5344CB8AC3E}">
        <p14:creationId xmlns:p14="http://schemas.microsoft.com/office/powerpoint/2010/main" val="1954017825"/>
      </p:ext>
    </p:extLst>
  </p:cSld>
  <p:clrMapOvr>
    <a:masterClrMapping/>
  </p:clrMapOvr>
</p:sld>
</file>

<file path=ppt/theme/theme1.xml><?xml version="1.0" encoding="utf-8"?>
<a:theme xmlns:a="http://schemas.openxmlformats.org/drawingml/2006/main" name="小水滴">
  <a:themeElements>
    <a:clrScheme name="小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小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小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小水滴</Template>
  <TotalTime>177</TotalTime>
  <Words>490</Words>
  <Application>Microsoft Office PowerPoint</Application>
  <PresentationFormat>寬螢幕</PresentationFormat>
  <Paragraphs>48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微軟正黑體</vt:lpstr>
      <vt:lpstr>新細明體</vt:lpstr>
      <vt:lpstr>Arial</vt:lpstr>
      <vt:lpstr>Tw Cen MT</vt:lpstr>
      <vt:lpstr>小水滴</vt:lpstr>
      <vt:lpstr>使用 google colab 進行 Social GAN 實作練習</vt:lpstr>
      <vt:lpstr>小組專案需求</vt:lpstr>
      <vt:lpstr>SOCAIL GAN 簡單介紹</vt:lpstr>
      <vt:lpstr>初版 SOCIAL GAN 程式執行結果</vt:lpstr>
      <vt:lpstr>初版 SOCIAL GAN 程式執行結果</vt:lpstr>
      <vt:lpstr>終版 SOCIAL GAN 增加參數並進行訓練</vt:lpstr>
      <vt:lpstr>終版 SOCIAL GAN 增加參數並進行訓練</vt:lpstr>
      <vt:lpstr>討論分析</vt:lpstr>
      <vt:lpstr>討論分析</vt:lpstr>
      <vt:lpstr>遇到的困難點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大衞 江</dc:creator>
  <cp:lastModifiedBy>大衞 江</cp:lastModifiedBy>
  <cp:revision>101</cp:revision>
  <dcterms:created xsi:type="dcterms:W3CDTF">2021-05-25T17:08:02Z</dcterms:created>
  <dcterms:modified xsi:type="dcterms:W3CDTF">2021-06-12T16:18:03Z</dcterms:modified>
</cp:coreProperties>
</file>