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1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7"/>
    <p:restoredTop sz="94637"/>
  </p:normalViewPr>
  <p:slideViewPr>
    <p:cSldViewPr snapToGrid="0">
      <p:cViewPr varScale="1">
        <p:scale>
          <a:sx n="64" d="100"/>
          <a:sy n="64" d="100"/>
        </p:scale>
        <p:origin x="16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73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5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4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98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363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540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34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9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6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6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79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98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71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2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5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9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59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88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f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hyperlink" Target="https://drive.google.com/drive/folders/1YhFEnbyQ3NvUd08Y5A8Dz09Bn5ZE-BS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fif"/><Relationship Id="rId4" Type="http://schemas.openxmlformats.org/officeDocument/2006/relationships/image" Target="../media/image10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drive.google.com/drive/folders/1P1oG5N2q3SCGgKMaDC4RyuBvo3h7dAZa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第三十二組小組專題紀錄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107370134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林紀緯</a:t>
            </a:r>
            <a:endParaRPr lang="en-US" altLang="zh-TW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108AB0008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江大衞</a:t>
            </a:r>
            <a:endParaRPr lang="en-US" altLang="zh-TW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108820016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郭梓琳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38" y="2581274"/>
            <a:ext cx="1903699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3" y="2581274"/>
            <a:ext cx="1484037" cy="1490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24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94" y="1828800"/>
            <a:ext cx="6926254" cy="4793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17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57" y="618517"/>
            <a:ext cx="1090516" cy="5261438"/>
          </a:xfrm>
        </p:spPr>
        <p:txBody>
          <a:bodyPr vert="eaVert"/>
          <a:lstStyle/>
          <a:p>
            <a:pPr algn="l"/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08" y="618517"/>
            <a:ext cx="7067550" cy="540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5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57" y="618517"/>
            <a:ext cx="1090516" cy="5261438"/>
          </a:xfrm>
        </p:spPr>
        <p:txBody>
          <a:bodyPr vert="eaVert"/>
          <a:lstStyle/>
          <a:p>
            <a:pPr algn="l"/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62" y="1238683"/>
            <a:ext cx="7181850" cy="343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50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辨識結果與分析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貓與狗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由於貓跟小狗的身材較為相像，或許會容易誤導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進行分別，才會使其在訓練集的準確率就不高，在此情況下，測試集也不高。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可能需要白底 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的大量貓狗照片，就能使得此機器學習辨識率更高。</a:t>
            </a:r>
          </a:p>
          <a:p>
            <a:endParaRPr lang="zh-TW" altLang="en-US" dirty="0"/>
          </a:p>
        </p:txBody>
      </p:sp>
      <p:pic>
        <p:nvPicPr>
          <p:cNvPr id="4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8906" y="3792927"/>
            <a:ext cx="4516781" cy="1391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967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辨識結果與分析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哆啦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夢與柯南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這組是比較正確的一組，其中我認為哆啦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夢與名偵探柯南本身的邊緣有大不同，因此在交由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進行分辨時，較能夠分辨得出差異性。因此在訓練集時準確率可以達到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96%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，但測試集還是只有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65%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，也算不上好的辨識率。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可能還是需要白底的 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照片，會讓他更為準確，我認為可能有些辨識失敗的原因是圖片有大量不相干的背景使得，那不相干的背景如果與另一類型的背景相似時，就有分辨失誤的可能性。</a:t>
            </a:r>
          </a:p>
        </p:txBody>
      </p:sp>
      <p:pic>
        <p:nvPicPr>
          <p:cNvPr id="4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863" y="4399542"/>
            <a:ext cx="5224817" cy="1391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33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對兩類別影像進行 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特徵提取並送入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1576" y="1939479"/>
            <a:ext cx="7220930" cy="4080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997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簡介與優點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681283"/>
          </a:xfrm>
        </p:spPr>
        <p:txBody>
          <a:bodyPr>
            <a:norm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SIFT(Scale Invariant Feature Transform)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中文名為尺度不變特徵轉換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局部特徵、旋轉、尺度縮放、亮度變化，有很好的完整性；對視角變化、仿射變換、噪聲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，也有一定的穩定度</a:t>
            </a:r>
          </a:p>
          <a:p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保留圖片獨特性、訊息量大，適合大量特徵，可進行快速、準確的匹配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如果只有少數幾張圖片也可以產生大量的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最佳化的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不需要花費時間就能完成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方便與其他特徵向量結合</a:t>
            </a:r>
          </a:p>
        </p:txBody>
      </p:sp>
    </p:spTree>
    <p:extLst>
      <p:ext uri="{BB962C8B-B14F-4D97-AF65-F5344CB8AC3E}">
        <p14:creationId xmlns:p14="http://schemas.microsoft.com/office/powerpoint/2010/main" val="149089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及解決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Kmean</a:t>
            </a:r>
            <a:r>
              <a:rPr lang="en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(scikit)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kmean</a:t>
            </a:r>
            <a:r>
              <a:rPr lang="en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scipy</a:t>
            </a:r>
            <a:r>
              <a:rPr lang="en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兩個雖然算法相同，但因為是不同套件包，內容參數不同。一開始沒有發現到此問題。後來又參考了講義上的程式碼，才改為</a:t>
            </a:r>
            <a:r>
              <a:rPr lang="en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scipy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kmean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目前的程式碼中做圖片辨識時，在兩次相同程式重複執行中，得到的結果卻不同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還未找到問題原因及解決方式</a:t>
            </a:r>
          </a:p>
        </p:txBody>
      </p:sp>
    </p:spTree>
    <p:extLst>
      <p:ext uri="{BB962C8B-B14F-4D97-AF65-F5344CB8AC3E}">
        <p14:creationId xmlns:p14="http://schemas.microsoft.com/office/powerpoint/2010/main" val="163604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資料集的選擇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我們選擇兩組兩類別的資料集，一組是貓與狗，另一組是名偵探柯南與哆啦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夢，在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檢測中，我們得知由小貓與小狗的體型差不多，在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檢測中可能會有辨識錯誤的可能性。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於是我們這次用名偵探柯南與哆啦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夢來進行辨識，他們的輪廓並不相同，哆啦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夢輪廓較為圓滑、名偵探柯南的輪廓偏瘦，我們想從這兩個資料集來獲得新的啟發。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能保留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圖片獨特性、適合大量特徵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，我們想知道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保留的圖片獨特性、加上小狗與小貓的特徵較容易相同，名偵探柯南與哆啦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夢的特徵較不同，且哆啦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夢有較多特徵點，想透過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來讓機器辨識圖片，探討辨識是否成功。</a:t>
            </a:r>
          </a:p>
        </p:txBody>
      </p:sp>
    </p:spTree>
    <p:extLst>
      <p:ext uri="{BB962C8B-B14F-4D97-AF65-F5344CB8AC3E}">
        <p14:creationId xmlns:p14="http://schemas.microsoft.com/office/powerpoint/2010/main" val="296386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資料集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貓與狗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Google DriVE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連結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3207607"/>
            <a:ext cx="2619375" cy="17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99" y="3207607"/>
            <a:ext cx="2619375" cy="17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61" y="2817082"/>
            <a:ext cx="2143125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284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資料集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哆啦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夢與名偵探柯南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Google drive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連結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3007582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87" y="3007582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7" y="3279044"/>
            <a:ext cx="2847975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374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5" y="1947992"/>
            <a:ext cx="10363826" cy="3424107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由於裡面會有大量的重複程式碼，於是我就將重複的部分寫成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，方便除錯也讓程式碼更加整潔。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cap="none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00" y="2687653"/>
            <a:ext cx="5304997" cy="3783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39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5" y="1947992"/>
            <a:ext cx="10363826" cy="3424107"/>
          </a:xfrm>
        </p:spPr>
        <p:txBody>
          <a:bodyPr/>
          <a:lstStyle/>
          <a:p>
            <a:r>
              <a:rPr lang="zh-TW" altLang="en-US" sz="1800" b="1" cap="none" dirty="0">
                <a:ea typeface="微軟正黑體" panose="020B0604030504040204" pitchFamily="34" charset="-120"/>
              </a:rPr>
              <a:t>將每個 </a:t>
            </a:r>
            <a:r>
              <a:rPr lang="en-US" altLang="zh-TW" sz="1800" b="1" cap="none" dirty="0">
                <a:ea typeface="微軟正黑體" panose="020B0604030504040204" pitchFamily="34" charset="-120"/>
              </a:rPr>
              <a:t>function</a:t>
            </a:r>
            <a:r>
              <a:rPr lang="zh-TW" altLang="en-US" sz="1800" b="1" cap="none" dirty="0">
                <a:ea typeface="微軟正黑體" panose="020B0604030504040204" pitchFamily="34" charset="-120"/>
              </a:rPr>
              <a:t> 拆開貼上，會比較好閱讀。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50" y="2429300"/>
            <a:ext cx="6753225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387377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1185</TotalTime>
  <Words>692</Words>
  <Application>Microsoft Macintosh PowerPoint</Application>
  <PresentationFormat>寬螢幕</PresentationFormat>
  <Paragraphs>37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Arial</vt:lpstr>
      <vt:lpstr>Tw Cen MT</vt:lpstr>
      <vt:lpstr>小水滴</vt:lpstr>
      <vt:lpstr>第三十二組小組專題紀錄</vt:lpstr>
      <vt:lpstr>對兩類別影像進行 SIFT 特徵提取並送入SVM分類</vt:lpstr>
      <vt:lpstr> SIFT 簡介與優點</vt:lpstr>
      <vt:lpstr> 遇到的困難及解決</vt:lpstr>
      <vt:lpstr> 資料集的選擇</vt:lpstr>
      <vt:lpstr> 資料集-貓與狗</vt:lpstr>
      <vt:lpstr> 資料集-哆啦A夢與名偵探柯南</vt:lpstr>
      <vt:lpstr>Function 程式碼 Part1</vt:lpstr>
      <vt:lpstr>Function 程式碼 Part2</vt:lpstr>
      <vt:lpstr>Function 程式碼 Part3</vt:lpstr>
      <vt:lpstr>Main 程式碼 Part1</vt:lpstr>
      <vt:lpstr>Main 程式碼 Part2</vt:lpstr>
      <vt:lpstr> 辨識結果與分析-貓與狗</vt:lpstr>
      <vt:lpstr> 辨識結果與分析-哆啦A夢與柯南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大衞 江</dc:creator>
  <cp:lastModifiedBy>Kuo Tzu-Lin</cp:lastModifiedBy>
  <cp:revision>37</cp:revision>
  <dcterms:created xsi:type="dcterms:W3CDTF">2021-04-18T15:18:07Z</dcterms:created>
  <dcterms:modified xsi:type="dcterms:W3CDTF">2021-04-21T05:04:25Z</dcterms:modified>
</cp:coreProperties>
</file>