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8" r:id="rId4"/>
    <p:sldId id="269" r:id="rId5"/>
    <p:sldId id="258" r:id="rId6"/>
    <p:sldId id="259" r:id="rId7"/>
    <p:sldId id="260" r:id="rId8"/>
    <p:sldId id="261" r:id="rId9"/>
    <p:sldId id="262" r:id="rId10"/>
    <p:sldId id="264" r:id="rId11"/>
    <p:sldId id="265" r:id="rId12"/>
    <p:sldId id="267" r:id="rId13"/>
    <p:sldId id="266"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D4FA17-8162-4289-AECC-863B4840EDC3}" v="4" dt="2023-04-24T05:59:06.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4/30/2023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8416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4/30/2023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0030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4/30/2023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4429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4/30/2023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00587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4/30/2023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4420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4/30/2023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4134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4/30/2023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0672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4/30/2023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37002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4/30/2023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1130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4/30/2023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0636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4/30/2023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1086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4/30/2023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43682682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545A9-6AB2-89AB-3D61-9F1F061FD0F8}"/>
              </a:ext>
            </a:extLst>
          </p:cNvPr>
          <p:cNvSpPr>
            <a:spLocks noGrp="1"/>
          </p:cNvSpPr>
          <p:nvPr>
            <p:ph type="ctrTitle"/>
          </p:nvPr>
        </p:nvSpPr>
        <p:spPr>
          <a:xfrm>
            <a:off x="1104899" y="2355112"/>
            <a:ext cx="6933112" cy="3237615"/>
          </a:xfrm>
        </p:spPr>
        <p:txBody>
          <a:bodyPr>
            <a:normAutofit/>
          </a:bodyPr>
          <a:lstStyle/>
          <a:p>
            <a:pPr algn="l"/>
            <a:r>
              <a:rPr lang="en-IN" sz="5600" dirty="0"/>
              <a:t>LPU – taxi BOOKING SYSTEM</a:t>
            </a:r>
            <a:br>
              <a:rPr lang="en-IN" sz="5600" dirty="0"/>
            </a:br>
            <a:r>
              <a:rPr lang="en-IN" sz="5600" dirty="0"/>
              <a:t>USING J FRAMES</a:t>
            </a:r>
          </a:p>
        </p:txBody>
      </p:sp>
      <p:sp>
        <p:nvSpPr>
          <p:cNvPr id="3" name="Subtitle 2">
            <a:extLst>
              <a:ext uri="{FF2B5EF4-FFF2-40B4-BE49-F238E27FC236}">
                <a16:creationId xmlns:a16="http://schemas.microsoft.com/office/drawing/2014/main" id="{C8826C62-F577-F1E9-801E-F73818EB10CA}"/>
              </a:ext>
            </a:extLst>
          </p:cNvPr>
          <p:cNvSpPr>
            <a:spLocks noGrp="1"/>
          </p:cNvSpPr>
          <p:nvPr>
            <p:ph type="subTitle" idx="1"/>
          </p:nvPr>
        </p:nvSpPr>
        <p:spPr>
          <a:xfrm>
            <a:off x="1104899" y="1265273"/>
            <a:ext cx="5916873" cy="1066522"/>
          </a:xfrm>
        </p:spPr>
        <p:txBody>
          <a:bodyPr>
            <a:normAutofit/>
          </a:bodyPr>
          <a:lstStyle/>
          <a:p>
            <a:pPr algn="l"/>
            <a:r>
              <a:rPr lang="en-IN" dirty="0"/>
              <a:t>SUBMITTED BY- </a:t>
            </a:r>
          </a:p>
          <a:p>
            <a:pPr algn="l"/>
            <a:r>
              <a:rPr lang="en-IN" dirty="0"/>
              <a:t>RITIKA WADHWA 12106292</a:t>
            </a:r>
          </a:p>
          <a:p>
            <a:pPr algn="l"/>
            <a:endParaRPr lang="en-IN" dirty="0"/>
          </a:p>
        </p:txBody>
      </p:sp>
      <p:pic>
        <p:nvPicPr>
          <p:cNvPr id="4" name="Picture 3" descr="A taxi cab sign">
            <a:extLst>
              <a:ext uri="{FF2B5EF4-FFF2-40B4-BE49-F238E27FC236}">
                <a16:creationId xmlns:a16="http://schemas.microsoft.com/office/drawing/2014/main" id="{BE1FCD29-D6B1-2075-B307-CC8D9FCB82A7}"/>
              </a:ext>
            </a:extLst>
          </p:cNvPr>
          <p:cNvPicPr>
            <a:picLocks noChangeAspect="1"/>
          </p:cNvPicPr>
          <p:nvPr/>
        </p:nvPicPr>
        <p:blipFill rotWithShape="1">
          <a:blip r:embed="rId2"/>
          <a:srcRect l="20607" r="45061" b="2"/>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341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1">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C4C7F6-0F54-BC52-800B-093A5EECFFB8}"/>
              </a:ext>
            </a:extLst>
          </p:cNvPr>
          <p:cNvSpPr>
            <a:spLocks noGrp="1"/>
          </p:cNvSpPr>
          <p:nvPr>
            <p:ph type="title"/>
          </p:nvPr>
        </p:nvSpPr>
        <p:spPr>
          <a:xfrm>
            <a:off x="7218705" y="542926"/>
            <a:ext cx="4439894" cy="1668143"/>
          </a:xfrm>
        </p:spPr>
        <p:txBody>
          <a:bodyPr>
            <a:normAutofit/>
          </a:bodyPr>
          <a:lstStyle/>
          <a:p>
            <a:r>
              <a:rPr lang="en-IN" dirty="0"/>
              <a:t>Homepage-</a:t>
            </a:r>
          </a:p>
        </p:txBody>
      </p:sp>
      <p:pic>
        <p:nvPicPr>
          <p:cNvPr id="5" name="Picture 4" descr="Diagram">
            <a:extLst>
              <a:ext uri="{FF2B5EF4-FFF2-40B4-BE49-F238E27FC236}">
                <a16:creationId xmlns:a16="http://schemas.microsoft.com/office/drawing/2014/main" id="{5C4A5738-0016-60E4-44B1-E39BCE51A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867747"/>
            <a:ext cx="5270053" cy="3122506"/>
          </a:xfrm>
          <a:prstGeom prst="rect">
            <a:avLst/>
          </a:prstGeom>
        </p:spPr>
      </p:pic>
      <p:cxnSp>
        <p:nvCxnSpPr>
          <p:cNvPr id="19" name="Straight Connector 13">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140631-15E2-F07D-87FA-3C709D5FE3ED}"/>
              </a:ext>
            </a:extLst>
          </p:cNvPr>
          <p:cNvSpPr>
            <a:spLocks noGrp="1"/>
          </p:cNvSpPr>
          <p:nvPr>
            <p:ph idx="1"/>
          </p:nvPr>
        </p:nvSpPr>
        <p:spPr>
          <a:xfrm>
            <a:off x="7218706" y="2211069"/>
            <a:ext cx="4439894" cy="4113531"/>
          </a:xfrm>
        </p:spPr>
        <p:txBody>
          <a:bodyPr>
            <a:normAutofit/>
          </a:bodyPr>
          <a:lstStyle/>
          <a:p>
            <a:pPr marL="0" indent="0">
              <a:buNone/>
            </a:pPr>
            <a:r>
              <a:rPr lang="en-IN" dirty="0"/>
              <a:t>home page  consists of text field that user need to enter Name and password and then click on button login</a:t>
            </a:r>
          </a:p>
          <a:p>
            <a:pPr marL="0" indent="0">
              <a:buNone/>
            </a:pPr>
            <a:r>
              <a:rPr lang="en-IN" dirty="0"/>
              <a:t>login page consists of text field that user need two buttons accept terms and conditions  . And click on login button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264535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13">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15">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Title 1">
            <a:extLst>
              <a:ext uri="{FF2B5EF4-FFF2-40B4-BE49-F238E27FC236}">
                <a16:creationId xmlns:a16="http://schemas.microsoft.com/office/drawing/2014/main" id="{998237E3-2EFC-C6ED-67F3-B7C7CB0CC852}"/>
              </a:ext>
            </a:extLst>
          </p:cNvPr>
          <p:cNvSpPr>
            <a:spLocks noGrp="1"/>
          </p:cNvSpPr>
          <p:nvPr>
            <p:ph type="title"/>
          </p:nvPr>
        </p:nvSpPr>
        <p:spPr>
          <a:xfrm>
            <a:off x="7218705" y="542926"/>
            <a:ext cx="4439894" cy="1668143"/>
          </a:xfrm>
        </p:spPr>
        <p:txBody>
          <a:bodyPr>
            <a:normAutofit/>
          </a:bodyPr>
          <a:lstStyle/>
          <a:p>
            <a:r>
              <a:rPr lang="en-IN" dirty="0"/>
              <a:t>services</a:t>
            </a:r>
          </a:p>
        </p:txBody>
      </p:sp>
      <p:pic>
        <p:nvPicPr>
          <p:cNvPr id="7" name="Content Placeholder 6" descr="Graphical user interface, application&#10;&#10;Description automatically generated">
            <a:extLst>
              <a:ext uri="{FF2B5EF4-FFF2-40B4-BE49-F238E27FC236}">
                <a16:creationId xmlns:a16="http://schemas.microsoft.com/office/drawing/2014/main" id="{84E46C8A-4F34-7C9E-C016-2A9AE66F1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867747"/>
            <a:ext cx="5270053" cy="3122506"/>
          </a:xfrm>
          <a:prstGeom prst="rect">
            <a:avLst/>
          </a:prstGeom>
        </p:spPr>
      </p:pic>
      <p:cxnSp>
        <p:nvCxnSpPr>
          <p:cNvPr id="47" name="Straight Connector 17">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Content Placeholder 10">
            <a:extLst>
              <a:ext uri="{FF2B5EF4-FFF2-40B4-BE49-F238E27FC236}">
                <a16:creationId xmlns:a16="http://schemas.microsoft.com/office/drawing/2014/main" id="{138314FA-5CD4-2C24-87F6-95B8880E30F2}"/>
              </a:ext>
            </a:extLst>
          </p:cNvPr>
          <p:cNvSpPr>
            <a:spLocks noGrp="1"/>
          </p:cNvSpPr>
          <p:nvPr>
            <p:ph idx="1"/>
          </p:nvPr>
        </p:nvSpPr>
        <p:spPr>
          <a:xfrm>
            <a:off x="7218706" y="2211069"/>
            <a:ext cx="4439894" cy="4113531"/>
          </a:xfrm>
        </p:spPr>
        <p:txBody>
          <a:bodyPr>
            <a:normAutofit lnSpcReduction="10000"/>
          </a:bodyPr>
          <a:lstStyle/>
          <a:p>
            <a:r>
              <a:rPr lang="en-US" dirty="0"/>
              <a:t>Here user need to enter the name, source from where user have to take taxi and enter the destination</a:t>
            </a:r>
          </a:p>
          <a:p>
            <a:r>
              <a:rPr lang="en-US" dirty="0"/>
              <a:t>Fair charge will automatically come according to destination </a:t>
            </a:r>
          </a:p>
          <a:p>
            <a:r>
              <a:rPr lang="en-US" dirty="0"/>
              <a:t>Then a button of book now is created by clicking this user can book a taxi .</a:t>
            </a:r>
          </a:p>
          <a:p>
            <a:r>
              <a:rPr lang="en-US" dirty="0"/>
              <a:t>Then message of conformation will appear. </a:t>
            </a:r>
          </a:p>
        </p:txBody>
      </p:sp>
    </p:spTree>
    <p:extLst>
      <p:ext uri="{BB962C8B-B14F-4D97-AF65-F5344CB8AC3E}">
        <p14:creationId xmlns:p14="http://schemas.microsoft.com/office/powerpoint/2010/main" val="3724908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AF8B81-CE1D-1534-BAE5-640E2C992D30}"/>
              </a:ext>
            </a:extLst>
          </p:cNvPr>
          <p:cNvSpPr>
            <a:spLocks noGrp="1"/>
          </p:cNvSpPr>
          <p:nvPr>
            <p:ph type="title"/>
          </p:nvPr>
        </p:nvSpPr>
        <p:spPr>
          <a:xfrm>
            <a:off x="1165584" y="638174"/>
            <a:ext cx="10529048" cy="1476375"/>
          </a:xfrm>
        </p:spPr>
        <p:txBody>
          <a:bodyPr>
            <a:normAutofit/>
          </a:bodyPr>
          <a:lstStyle/>
          <a:p>
            <a:r>
              <a:rPr lang="en-IN" dirty="0"/>
              <a:t>Status-</a:t>
            </a:r>
          </a:p>
        </p:txBody>
      </p:sp>
      <p:cxnSp>
        <p:nvCxnSpPr>
          <p:cNvPr id="20" name="Straight Connector 19">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9EF07F8-BED6-013A-EE5B-586DE21542D3}"/>
              </a:ext>
            </a:extLst>
          </p:cNvPr>
          <p:cNvSpPr>
            <a:spLocks noGrp="1"/>
          </p:cNvSpPr>
          <p:nvPr>
            <p:ph idx="1"/>
          </p:nvPr>
        </p:nvSpPr>
        <p:spPr>
          <a:xfrm>
            <a:off x="1129553" y="2114549"/>
            <a:ext cx="4632341" cy="4190331"/>
          </a:xfrm>
        </p:spPr>
        <p:txBody>
          <a:bodyPr>
            <a:normAutofit/>
          </a:bodyPr>
          <a:lstStyle/>
          <a:p>
            <a:r>
              <a:rPr lang="en-US" dirty="0"/>
              <a:t>Using get set method in status page details of login and details of last booking will be accessed by user.</a:t>
            </a:r>
          </a:p>
        </p:txBody>
      </p:sp>
      <p:cxnSp>
        <p:nvCxnSpPr>
          <p:cNvPr id="22" name="Straight Connector 21">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reemap chart&#10;&#10;Description automatically generated">
            <a:extLst>
              <a:ext uri="{FF2B5EF4-FFF2-40B4-BE49-F238E27FC236}">
                <a16:creationId xmlns:a16="http://schemas.microsoft.com/office/drawing/2014/main" id="{32E83280-DFCE-ED2C-9C0A-AFCD59466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8438" y="2649118"/>
            <a:ext cx="5110163" cy="3053322"/>
          </a:xfrm>
          <a:prstGeom prst="rect">
            <a:avLst/>
          </a:prstGeom>
        </p:spPr>
      </p:pic>
    </p:spTree>
    <p:extLst>
      <p:ext uri="{BB962C8B-B14F-4D97-AF65-F5344CB8AC3E}">
        <p14:creationId xmlns:p14="http://schemas.microsoft.com/office/powerpoint/2010/main" val="43388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832DA6-2BC8-52B6-9DB3-37D6B63782B1}"/>
              </a:ext>
            </a:extLst>
          </p:cNvPr>
          <p:cNvSpPr>
            <a:spLocks noGrp="1"/>
          </p:cNvSpPr>
          <p:nvPr>
            <p:ph type="title"/>
          </p:nvPr>
        </p:nvSpPr>
        <p:spPr>
          <a:xfrm>
            <a:off x="1129553" y="638174"/>
            <a:ext cx="10529048" cy="1476375"/>
          </a:xfrm>
        </p:spPr>
        <p:txBody>
          <a:bodyPr>
            <a:normAutofit/>
          </a:bodyPr>
          <a:lstStyle/>
          <a:p>
            <a:r>
              <a:rPr lang="en-IN" dirty="0"/>
              <a:t>About-</a:t>
            </a:r>
          </a:p>
        </p:txBody>
      </p:sp>
      <p:cxnSp>
        <p:nvCxnSpPr>
          <p:cNvPr id="35" name="Straight Connector 34">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5B76327-E1B9-D232-7FA1-CC4069622A45}"/>
              </a:ext>
            </a:extLst>
          </p:cNvPr>
          <p:cNvSpPr>
            <a:spLocks noGrp="1"/>
          </p:cNvSpPr>
          <p:nvPr>
            <p:ph idx="1"/>
          </p:nvPr>
        </p:nvSpPr>
        <p:spPr>
          <a:xfrm>
            <a:off x="1129553" y="2114549"/>
            <a:ext cx="4632341" cy="4190331"/>
          </a:xfrm>
        </p:spPr>
        <p:txBody>
          <a:bodyPr>
            <a:normAutofit/>
          </a:bodyPr>
          <a:lstStyle/>
          <a:p>
            <a:r>
              <a:rPr lang="en-US" dirty="0"/>
              <a:t>This the last page of our project which consist information  about this project is made by us for betterment of students and faculty members inside of LPU.</a:t>
            </a:r>
          </a:p>
        </p:txBody>
      </p:sp>
      <p:cxnSp>
        <p:nvCxnSpPr>
          <p:cNvPr id="37" name="Straight Connector 36">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with medium confidence">
            <a:extLst>
              <a:ext uri="{FF2B5EF4-FFF2-40B4-BE49-F238E27FC236}">
                <a16:creationId xmlns:a16="http://schemas.microsoft.com/office/drawing/2014/main" id="{8052B6C0-3A41-BB76-A932-591458FAD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8438" y="2687444"/>
            <a:ext cx="5110163" cy="3014996"/>
          </a:xfrm>
          <a:prstGeom prst="rect">
            <a:avLst/>
          </a:prstGeom>
        </p:spPr>
      </p:pic>
    </p:spTree>
    <p:extLst>
      <p:ext uri="{BB962C8B-B14F-4D97-AF65-F5344CB8AC3E}">
        <p14:creationId xmlns:p14="http://schemas.microsoft.com/office/powerpoint/2010/main" val="244563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91A7-5863-426D-1F04-7E0E74D3868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B5D0E2D-798A-04CD-2D32-DB7E9037A7C5}"/>
              </a:ext>
            </a:extLst>
          </p:cNvPr>
          <p:cNvSpPr>
            <a:spLocks noGrp="1"/>
          </p:cNvSpPr>
          <p:nvPr>
            <p:ph idx="1"/>
          </p:nvPr>
        </p:nvSpPr>
        <p:spPr/>
        <p:txBody>
          <a:bodyPr/>
          <a:lstStyle/>
          <a:p>
            <a:r>
              <a:rPr lang="en-GB" dirty="0"/>
              <a:t>In conclusion, the Java J Frame cab booking system is an excellent choice for anyone looking for a reliable, efficient, and easy-to-use cab booking system. Its range of features and benefits make it stand out from other similar systems, while its technical specifications ensure that it is secure, scalable, and robust.</a:t>
            </a:r>
          </a:p>
          <a:p>
            <a:r>
              <a:rPr lang="en-GB" dirty="0"/>
              <a:t>Whether you are a frequent </a:t>
            </a:r>
            <a:r>
              <a:rPr lang="en-GB" dirty="0" err="1"/>
              <a:t>traveler</a:t>
            </a:r>
            <a:r>
              <a:rPr lang="en-GB" dirty="0"/>
              <a:t> or just need a ride to the airport, the Java J Frame cab booking system is the perfect solution for all your transportation needs.</a:t>
            </a:r>
          </a:p>
          <a:p>
            <a:endParaRPr lang="en-IN" dirty="0"/>
          </a:p>
        </p:txBody>
      </p:sp>
    </p:spTree>
    <p:extLst>
      <p:ext uri="{BB962C8B-B14F-4D97-AF65-F5344CB8AC3E}">
        <p14:creationId xmlns:p14="http://schemas.microsoft.com/office/powerpoint/2010/main" val="93908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8729-5318-580D-F458-BECE2187CD8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77F1AF3-25C9-E47D-D2B5-784457EFF799}"/>
              </a:ext>
            </a:extLst>
          </p:cNvPr>
          <p:cNvSpPr>
            <a:spLocks noGrp="1"/>
          </p:cNvSpPr>
          <p:nvPr>
            <p:ph idx="1"/>
          </p:nvPr>
        </p:nvSpPr>
        <p:spPr/>
        <p:txBody>
          <a:bodyPr/>
          <a:lstStyle/>
          <a:p>
            <a:r>
              <a:rPr lang="en-IN" dirty="0"/>
              <a:t>In this java project we developed a simple GUI- based cab booking system allow user to book a cab to reach their destination inside the LPU campus.</a:t>
            </a:r>
          </a:p>
          <a:p>
            <a:endParaRPr lang="en-IN" dirty="0"/>
          </a:p>
          <a:p>
            <a:r>
              <a:rPr lang="en-IN" dirty="0"/>
              <a:t>Our cab booking system supports a range of users inside the LPU , they can book the cab . The fair charge depends on their destination . </a:t>
            </a:r>
          </a:p>
          <a:p>
            <a:r>
              <a:rPr lang="en-IN" dirty="0"/>
              <a:t>Overall it provides a solution to the users whose classes are very far from main gate they can book cab  online via our system at any time. </a:t>
            </a:r>
          </a:p>
        </p:txBody>
      </p:sp>
    </p:spTree>
    <p:extLst>
      <p:ext uri="{BB962C8B-B14F-4D97-AF65-F5344CB8AC3E}">
        <p14:creationId xmlns:p14="http://schemas.microsoft.com/office/powerpoint/2010/main" val="254557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001EB-694B-208F-5A20-1D90D819F7F8}"/>
              </a:ext>
            </a:extLst>
          </p:cNvPr>
          <p:cNvSpPr>
            <a:spLocks noGrp="1"/>
          </p:cNvSpPr>
          <p:nvPr>
            <p:ph type="title"/>
          </p:nvPr>
        </p:nvSpPr>
        <p:spPr>
          <a:xfrm>
            <a:off x="1114426" y="533400"/>
            <a:ext cx="4529138" cy="1671639"/>
          </a:xfrm>
        </p:spPr>
        <p:txBody>
          <a:bodyPr>
            <a:normAutofit/>
          </a:bodyPr>
          <a:lstStyle/>
          <a:p>
            <a:r>
              <a:rPr lang="en-IN" dirty="0"/>
              <a:t>DEMO OF PROJECT-</a:t>
            </a:r>
          </a:p>
        </p:txBody>
      </p:sp>
      <p:sp>
        <p:nvSpPr>
          <p:cNvPr id="9" name="Content Placeholder 8">
            <a:extLst>
              <a:ext uri="{FF2B5EF4-FFF2-40B4-BE49-F238E27FC236}">
                <a16:creationId xmlns:a16="http://schemas.microsoft.com/office/drawing/2014/main" id="{087590C1-B3E6-8102-9621-BDC5CC8F70D9}"/>
              </a:ext>
            </a:extLst>
          </p:cNvPr>
          <p:cNvSpPr>
            <a:spLocks noGrp="1"/>
          </p:cNvSpPr>
          <p:nvPr>
            <p:ph idx="1"/>
          </p:nvPr>
        </p:nvSpPr>
        <p:spPr>
          <a:xfrm>
            <a:off x="1104900" y="2205038"/>
            <a:ext cx="4405314" cy="4119561"/>
          </a:xfrm>
        </p:spPr>
        <p:txBody>
          <a:bodyPr>
            <a:normAutofit/>
          </a:bodyPr>
          <a:lstStyle/>
          <a:p>
            <a:r>
              <a:rPr lang="en-US" dirty="0"/>
              <a:t>This is how our page looks like before GUI. This page is made from text fields , J buttons, menu buttons etc. here user have to enter the name source and  destination and date of journey. And then click on book button.</a:t>
            </a:r>
          </a:p>
        </p:txBody>
      </p:sp>
      <p:cxnSp>
        <p:nvCxnSpPr>
          <p:cNvPr id="14" name="Straight Connector 13">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application&#10;&#10;Description automatically generated">
            <a:extLst>
              <a:ext uri="{FF2B5EF4-FFF2-40B4-BE49-F238E27FC236}">
                <a16:creationId xmlns:a16="http://schemas.microsoft.com/office/drawing/2014/main" id="{6302048C-6600-D797-92E5-2B95768FF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683735"/>
            <a:ext cx="5562600" cy="3490531"/>
          </a:xfrm>
          <a:prstGeom prst="rect">
            <a:avLst/>
          </a:prstGeom>
        </p:spPr>
      </p:pic>
    </p:spTree>
    <p:extLst>
      <p:ext uri="{BB962C8B-B14F-4D97-AF65-F5344CB8AC3E}">
        <p14:creationId xmlns:p14="http://schemas.microsoft.com/office/powerpoint/2010/main" val="43908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12B206-25E9-4F8B-AED7-8353BA62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49100"/>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E142A6D3-8DB2-4EE4-B19A-4C40D070FE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0990" y="4849100"/>
            <a:ext cx="2366826"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D73BD45-87D9-44BD-8E6F-A575FFD9C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2" idx="1"/>
          </p:cNvCxnSpPr>
          <p:nvPr>
            <p:extLst>
              <p:ext uri="{386F3935-93C4-4BCD-93E2-E3B085C9AB24}">
                <p16:designElem xmlns:p16="http://schemas.microsoft.com/office/powerpoint/2015/main" val="1"/>
              </p:ext>
            </p:extLst>
          </p:nvPr>
        </p:nvCxnSpPr>
        <p:spPr>
          <a:xfrm flipH="1">
            <a:off x="0" y="4849099"/>
            <a:ext cx="3027816" cy="100445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074B88A-9BA8-5C8E-1D3D-F564D127FC82}"/>
              </a:ext>
            </a:extLst>
          </p:cNvPr>
          <p:cNvSpPr>
            <a:spLocks noGrp="1"/>
          </p:cNvSpPr>
          <p:nvPr>
            <p:ph type="title"/>
          </p:nvPr>
        </p:nvSpPr>
        <p:spPr>
          <a:xfrm>
            <a:off x="1524000" y="4995894"/>
            <a:ext cx="9144000" cy="1043750"/>
          </a:xfrm>
        </p:spPr>
        <p:txBody>
          <a:bodyPr vert="horz" lIns="91440" tIns="45720" rIns="91440" bIns="45720" rtlCol="0" anchor="b">
            <a:normAutofit fontScale="90000"/>
          </a:bodyPr>
          <a:lstStyle/>
          <a:p>
            <a:pPr algn="ctr"/>
            <a:r>
              <a:rPr lang="en-US" sz="4000" i="1" kern="1200" cap="all" baseline="0" dirty="0">
                <a:solidFill>
                  <a:schemeClr val="tx2"/>
                </a:solidFill>
                <a:latin typeface="+mj-lt"/>
                <a:ea typeface="+mj-ea"/>
                <a:cs typeface="+mj-cs"/>
              </a:rPr>
              <a:t>Demo of login page and </a:t>
            </a:r>
            <a:r>
              <a:rPr lang="en-US" sz="4000" i="1" kern="1200" cap="all" baseline="0">
                <a:solidFill>
                  <a:schemeClr val="tx2"/>
                </a:solidFill>
                <a:latin typeface="+mj-lt"/>
                <a:ea typeface="+mj-ea"/>
                <a:cs typeface="+mj-cs"/>
              </a:rPr>
              <a:t>signup page-</a:t>
            </a:r>
          </a:p>
        </p:txBody>
      </p:sp>
      <p:pic>
        <p:nvPicPr>
          <p:cNvPr id="5" name="Content Placeholder 4" descr="Graphical user interface, website&#10;&#10;Description automatically generated">
            <a:extLst>
              <a:ext uri="{FF2B5EF4-FFF2-40B4-BE49-F238E27FC236}">
                <a16:creationId xmlns:a16="http://schemas.microsoft.com/office/drawing/2014/main" id="{61532398-29F5-E179-B2CC-510D8B4E31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798507"/>
            <a:ext cx="5388261" cy="3273368"/>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556C0D7C-A28D-B8B8-9B5A-4ACD68AA4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992" y="886066"/>
            <a:ext cx="5388261" cy="3098250"/>
          </a:xfrm>
          <a:prstGeom prst="rect">
            <a:avLst/>
          </a:prstGeom>
        </p:spPr>
      </p:pic>
      <p:cxnSp>
        <p:nvCxnSpPr>
          <p:cNvPr id="34" name="Straight Connector 33">
            <a:extLst>
              <a:ext uri="{FF2B5EF4-FFF2-40B4-BE49-F238E27FC236}">
                <a16:creationId xmlns:a16="http://schemas.microsoft.com/office/drawing/2014/main" id="{2178E38C-83CD-4BC6-893D-662EF9BFAA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602477" y="4849098"/>
            <a:ext cx="339224" cy="20089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965CFDB-63A4-4033-A10B-8444138F68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2420" y="4849097"/>
            <a:ext cx="3309580" cy="138214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427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E683B4-B2B4-11AB-D6AD-2D17C994D4A7}"/>
              </a:ext>
            </a:extLst>
          </p:cNvPr>
          <p:cNvSpPr>
            <a:spLocks noGrp="1"/>
          </p:cNvSpPr>
          <p:nvPr>
            <p:ph type="title"/>
          </p:nvPr>
        </p:nvSpPr>
        <p:spPr>
          <a:xfrm>
            <a:off x="883920" y="800849"/>
            <a:ext cx="4065767" cy="3510553"/>
          </a:xfrm>
        </p:spPr>
        <p:txBody>
          <a:bodyPr anchor="t">
            <a:normAutofit/>
          </a:bodyPr>
          <a:lstStyle/>
          <a:p>
            <a:r>
              <a:rPr lang="en-IN" dirty="0"/>
              <a:t>Proposed technique</a:t>
            </a:r>
          </a:p>
        </p:txBody>
      </p:sp>
      <p:sp>
        <p:nvSpPr>
          <p:cNvPr id="3" name="Content Placeholder 2">
            <a:extLst>
              <a:ext uri="{FF2B5EF4-FFF2-40B4-BE49-F238E27FC236}">
                <a16:creationId xmlns:a16="http://schemas.microsoft.com/office/drawing/2014/main" id="{EAD0330E-D172-BF13-B291-93DBDE9FF3B9}"/>
              </a:ext>
            </a:extLst>
          </p:cNvPr>
          <p:cNvSpPr>
            <a:spLocks noGrp="1"/>
          </p:cNvSpPr>
          <p:nvPr>
            <p:ph idx="1"/>
          </p:nvPr>
        </p:nvSpPr>
        <p:spPr>
          <a:xfrm>
            <a:off x="5895753" y="533400"/>
            <a:ext cx="5458046" cy="5791200"/>
          </a:xfrm>
        </p:spPr>
        <p:txBody>
          <a:bodyPr anchor="ctr">
            <a:normAutofit/>
          </a:bodyPr>
          <a:lstStyle/>
          <a:p>
            <a:pPr marL="0" indent="0">
              <a:lnSpc>
                <a:spcPct val="90000"/>
              </a:lnSpc>
              <a:buNone/>
            </a:pPr>
            <a:r>
              <a:rPr lang="en-US" sz="1300" dirty="0">
                <a:cs typeface="Times New Roman" panose="02020603050405020304" pitchFamily="18" charset="0"/>
              </a:rPr>
              <a:t>Some of the packages used in this project are as:</a:t>
            </a:r>
          </a:p>
          <a:p>
            <a:pPr>
              <a:lnSpc>
                <a:spcPct val="90000"/>
              </a:lnSpc>
            </a:pPr>
            <a:r>
              <a:rPr lang="en-IN" sz="1300" b="1" i="0" dirty="0">
                <a:effectLst/>
                <a:cs typeface="Times New Roman" panose="02020603050405020304" pitchFamily="18" charset="0"/>
              </a:rPr>
              <a:t>Java Swing Library: </a:t>
            </a:r>
            <a:r>
              <a:rPr lang="en-IN" sz="1300" i="0" dirty="0">
                <a:effectLst/>
                <a:cs typeface="Times New Roman" panose="02020603050405020304" pitchFamily="18" charset="0"/>
              </a:rPr>
              <a:t>This library provide classes and interfaces for creating graphical user interfaces (GUIs) in Java, Inside this library there are many modules used in this project. Some of them are listed below as:</a:t>
            </a:r>
          </a:p>
          <a:p>
            <a:pPr marL="0" indent="0">
              <a:lnSpc>
                <a:spcPct val="90000"/>
              </a:lnSpc>
              <a:buNone/>
            </a:pPr>
            <a:r>
              <a:rPr lang="en-IN" sz="1300" dirty="0">
                <a:effectLst/>
              </a:rPr>
              <a:t>	</a:t>
            </a:r>
            <a:r>
              <a:rPr lang="en-IN" sz="1300" u="sng" dirty="0" err="1">
                <a:effectLst/>
              </a:rPr>
              <a:t>JFrame</a:t>
            </a:r>
            <a:r>
              <a:rPr lang="en-IN" sz="1300" dirty="0">
                <a:effectLst/>
              </a:rPr>
              <a:t>: This module is used to create a basic window that can hold other GUI components and , such as buttons, text fields, and 	labels. </a:t>
            </a:r>
            <a:endParaRPr lang="en-IN" sz="1300" dirty="0"/>
          </a:p>
          <a:p>
            <a:pPr marL="0" indent="0">
              <a:lnSpc>
                <a:spcPct val="90000"/>
              </a:lnSpc>
              <a:buNone/>
            </a:pPr>
            <a:r>
              <a:rPr lang="en-IN" sz="1300" dirty="0">
                <a:effectLst/>
              </a:rPr>
              <a:t>	</a:t>
            </a:r>
            <a:r>
              <a:rPr lang="en-IN" sz="1300" u="sng" dirty="0" err="1">
                <a:effectLst/>
              </a:rPr>
              <a:t>JPane</a:t>
            </a:r>
            <a:r>
              <a:rPr lang="en-IN" sz="1300" dirty="0" err="1">
                <a:effectLst/>
              </a:rPr>
              <a:t>l</a:t>
            </a:r>
            <a:r>
              <a:rPr lang="en-IN" sz="1300" dirty="0">
                <a:effectLst/>
              </a:rPr>
              <a:t>: This module is used to create a container for other components that can be added to a </a:t>
            </a:r>
            <a:r>
              <a:rPr lang="en-IN" sz="1300" dirty="0" err="1">
                <a:effectLst/>
              </a:rPr>
              <a:t>JFrame</a:t>
            </a:r>
            <a:r>
              <a:rPr lang="en-IN" sz="1300" dirty="0">
                <a:effectLst/>
              </a:rPr>
              <a:t>. A </a:t>
            </a:r>
            <a:r>
              <a:rPr lang="en-IN" sz="1300" dirty="0" err="1">
                <a:effectLst/>
              </a:rPr>
              <a:t>JPanel</a:t>
            </a:r>
            <a:r>
              <a:rPr lang="en-IN" sz="1300" dirty="0">
                <a:effectLst/>
              </a:rPr>
              <a:t> can be used to 	group related components.</a:t>
            </a:r>
          </a:p>
          <a:p>
            <a:pPr marL="0" indent="0">
              <a:lnSpc>
                <a:spcPct val="90000"/>
              </a:lnSpc>
              <a:buNone/>
            </a:pPr>
            <a:endParaRPr lang="en-IN" sz="1300" dirty="0">
              <a:cs typeface="Times New Roman" panose="02020603050405020304" pitchFamily="18" charset="0"/>
            </a:endParaRPr>
          </a:p>
          <a:p>
            <a:pPr>
              <a:lnSpc>
                <a:spcPct val="90000"/>
              </a:lnSpc>
            </a:pPr>
            <a:r>
              <a:rPr lang="en-IN" sz="1300" b="1" dirty="0" err="1">
                <a:cs typeface="Times New Roman" panose="02020603050405020304" pitchFamily="18" charset="0"/>
              </a:rPr>
              <a:t>J</a:t>
            </a:r>
            <a:r>
              <a:rPr lang="en-IN" sz="1300" b="1" i="0" dirty="0" err="1">
                <a:effectLst/>
                <a:cs typeface="Times New Roman" panose="02020603050405020304" pitchFamily="18" charset="0"/>
              </a:rPr>
              <a:t>ava.awt</a:t>
            </a:r>
            <a:r>
              <a:rPr lang="en-IN" sz="1300" b="1" i="0" dirty="0">
                <a:effectLst/>
                <a:cs typeface="Times New Roman" panose="02020603050405020304" pitchFamily="18" charset="0"/>
              </a:rPr>
              <a:t>: </a:t>
            </a:r>
            <a:r>
              <a:rPr lang="en-IN" sz="1300" dirty="0">
                <a:cs typeface="Times New Roman" panose="02020603050405020304" pitchFamily="18" charset="0"/>
              </a:rPr>
              <a:t>This </a:t>
            </a:r>
            <a:r>
              <a:rPr lang="en-IN" sz="1300" i="0" dirty="0">
                <a:effectLst/>
              </a:rPr>
              <a:t>package is a</a:t>
            </a:r>
            <a:r>
              <a:rPr lang="en-IN" sz="1300" dirty="0"/>
              <a:t>n </a:t>
            </a:r>
            <a:r>
              <a:rPr lang="en-IN" sz="1300" i="0" dirty="0">
                <a:effectLst/>
              </a:rPr>
              <a:t>Abstract Window Toolkit in  java </a:t>
            </a:r>
            <a:r>
              <a:rPr lang="en-IN" sz="1300" dirty="0"/>
              <a:t> and it </a:t>
            </a:r>
            <a:r>
              <a:rPr lang="en-IN" sz="1300" b="0" i="0" dirty="0">
                <a:effectLst/>
              </a:rPr>
              <a:t>provides a powerful set of tools for creating rich, interactive GUIs in Java. However, it has been largely supplanted by the more modern Swing and JavaFX frameworks. Some of the key classes and interfaces </a:t>
            </a:r>
            <a:r>
              <a:rPr lang="en-IN" sz="1300" dirty="0"/>
              <a:t>of</a:t>
            </a:r>
            <a:r>
              <a:rPr lang="en-IN" sz="1300" b="0" i="0" dirty="0">
                <a:effectLst/>
              </a:rPr>
              <a:t> “</a:t>
            </a:r>
            <a:r>
              <a:rPr lang="en-IN" sz="1300" b="0" i="0" dirty="0" err="1">
                <a:effectLst/>
              </a:rPr>
              <a:t>java.awt</a:t>
            </a:r>
            <a:r>
              <a:rPr lang="en-IN" sz="1300" b="0" i="0" dirty="0">
                <a:effectLst/>
              </a:rPr>
              <a:t>” we used in this project are </a:t>
            </a:r>
            <a:r>
              <a:rPr lang="en-IN" sz="1300" dirty="0"/>
              <a:t>as</a:t>
            </a:r>
            <a:r>
              <a:rPr lang="en-IN" sz="1300" b="0" i="0" dirty="0">
                <a:effectLst/>
              </a:rPr>
              <a:t>:</a:t>
            </a:r>
          </a:p>
          <a:p>
            <a:pPr marL="0" indent="0">
              <a:lnSpc>
                <a:spcPct val="90000"/>
              </a:lnSpc>
              <a:buNone/>
            </a:pPr>
            <a:r>
              <a:rPr lang="en-IN" sz="1300" b="0" i="0" dirty="0">
                <a:effectLst/>
              </a:rPr>
              <a:t>	</a:t>
            </a:r>
            <a:r>
              <a:rPr lang="en-IN" sz="1300" b="0" i="0" u="sng" dirty="0">
                <a:effectLst/>
              </a:rPr>
              <a:t>Graphics</a:t>
            </a:r>
            <a:r>
              <a:rPr lang="en-IN" sz="1300" b="0" i="0" dirty="0">
                <a:effectLst/>
              </a:rPr>
              <a:t>: An abstract base class for graphics contexts, which provides methods for drawing lines, shapes, text, and images.</a:t>
            </a:r>
          </a:p>
          <a:p>
            <a:pPr marL="0" indent="0">
              <a:lnSpc>
                <a:spcPct val="90000"/>
              </a:lnSpc>
              <a:buNone/>
            </a:pPr>
            <a:r>
              <a:rPr lang="en-IN" sz="1300" b="0" i="0" dirty="0">
                <a:effectLst/>
              </a:rPr>
              <a:t>	</a:t>
            </a:r>
            <a:r>
              <a:rPr lang="en-IN" sz="1300" b="0" i="0" u="sng" dirty="0">
                <a:effectLst/>
              </a:rPr>
              <a:t>Colour</a:t>
            </a:r>
            <a:r>
              <a:rPr lang="en-IN" sz="1300" b="0" i="0" dirty="0">
                <a:effectLst/>
              </a:rPr>
              <a:t>: A class for representing colours in RGB (red, green, blue) format.</a:t>
            </a:r>
          </a:p>
          <a:p>
            <a:pPr marL="0" indent="0">
              <a:lnSpc>
                <a:spcPct val="90000"/>
              </a:lnSpc>
              <a:buNone/>
            </a:pPr>
            <a:r>
              <a:rPr lang="en-IN" sz="1300" b="0" i="0" dirty="0">
                <a:effectLst/>
              </a:rPr>
              <a:t>	</a:t>
            </a:r>
            <a:r>
              <a:rPr lang="en-IN" sz="1300" b="0" i="0" u="sng" dirty="0">
                <a:effectLst/>
              </a:rPr>
              <a:t>Font</a:t>
            </a:r>
            <a:r>
              <a:rPr lang="en-IN" sz="1300" b="0" i="0" dirty="0">
                <a:effectLst/>
              </a:rPr>
              <a:t>: A class for representing fonts, which can be used to render text in a GUI.</a:t>
            </a:r>
          </a:p>
          <a:p>
            <a:pPr marL="0" indent="0">
              <a:lnSpc>
                <a:spcPct val="90000"/>
              </a:lnSpc>
              <a:buNone/>
            </a:pPr>
            <a:r>
              <a:rPr lang="en-IN" sz="1300" b="0" i="0" dirty="0">
                <a:effectLst/>
                <a:latin typeface="Söhne"/>
              </a:rPr>
              <a:t>	</a:t>
            </a:r>
            <a:br>
              <a:rPr lang="en-IN" sz="1300" b="1" i="0" dirty="0">
                <a:effectLst/>
                <a:latin typeface="Söhne Mono"/>
              </a:rPr>
            </a:br>
            <a:endParaRPr lang="en-US" sz="1300" dirty="0">
              <a:latin typeface="Times New Roman" panose="02020603050405020304" pitchFamily="18" charset="0"/>
              <a:cs typeface="Times New Roman" panose="02020603050405020304" pitchFamily="18" charset="0"/>
            </a:endParaRPr>
          </a:p>
          <a:p>
            <a:pPr>
              <a:lnSpc>
                <a:spcPct val="90000"/>
              </a:lnSpc>
            </a:pPr>
            <a:endParaRPr lang="en-IN" sz="1300" dirty="0"/>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25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9FB19-CEEF-1D2A-88DE-78576B092797}"/>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AA1892A8-C982-A3DC-608D-3CC3CC6D2CC3}"/>
              </a:ext>
            </a:extLst>
          </p:cNvPr>
          <p:cNvSpPr>
            <a:spLocks noGrp="1"/>
          </p:cNvSpPr>
          <p:nvPr>
            <p:ph idx="1"/>
          </p:nvPr>
        </p:nvSpPr>
        <p:spPr/>
        <p:txBody>
          <a:bodyPr/>
          <a:lstStyle/>
          <a:p>
            <a:pPr marL="0" indent="0">
              <a:buNone/>
            </a:pPr>
            <a:endParaRPr lang="en-GB" b="1" dirty="0"/>
          </a:p>
          <a:p>
            <a:r>
              <a:rPr lang="en-GB" dirty="0"/>
              <a:t>Java J Frame cab booking system boasts a range of impressive features that make it stand out from other similar systems. For example, it allows users to choose from a variety of different cab types, including standard, luxury, and SUV. Users can also specify their pick-up and drop-off locations, as well as the date and time of their journey.</a:t>
            </a:r>
          </a:p>
          <a:p>
            <a:r>
              <a:rPr lang="en-GB" dirty="0"/>
              <a:t>Another notable feature of this system is its payment options. Users can pay The for their ride using a credit or debit card, or they can choose to pay in cash upon arrival at their destination. This flexibility makes the system accessible to a wider range of users.</a:t>
            </a:r>
          </a:p>
          <a:p>
            <a:endParaRPr lang="en-IN" dirty="0"/>
          </a:p>
        </p:txBody>
      </p:sp>
    </p:spTree>
    <p:extLst>
      <p:ext uri="{BB962C8B-B14F-4D97-AF65-F5344CB8AC3E}">
        <p14:creationId xmlns:p14="http://schemas.microsoft.com/office/powerpoint/2010/main" val="96085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BB4E-46E3-1741-65E8-228B82E7E7CC}"/>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4C143C24-EB98-28EE-4F94-E501EC54DC9A}"/>
              </a:ext>
            </a:extLst>
          </p:cNvPr>
          <p:cNvSpPr>
            <a:spLocks noGrp="1"/>
          </p:cNvSpPr>
          <p:nvPr>
            <p:ph idx="1"/>
          </p:nvPr>
        </p:nvSpPr>
        <p:spPr/>
        <p:txBody>
          <a:bodyPr/>
          <a:lstStyle/>
          <a:p>
            <a:pPr marL="0" indent="0">
              <a:buNone/>
            </a:pPr>
            <a:endParaRPr lang="en-GB" b="1" dirty="0"/>
          </a:p>
          <a:p>
            <a:r>
              <a:rPr lang="en-GB" dirty="0"/>
              <a:t>One of the main benefits of the Java J Frame cab booking system is its ease of use. The user interface is intuitive and straightforward, making it easy for even inexperienced users to navigate. Additionally, the system is designed to be fast and efficient, with bookings processed quickly and accurately.</a:t>
            </a:r>
          </a:p>
          <a:p>
            <a:r>
              <a:rPr lang="en-GB" dirty="0"/>
              <a:t>Another significant benefit of this system is its reliability. The system is built using robust, high-quality code that ensures it runs smoothly and without errors. This means that users can rely on the system to provide them with a seamless and stress-free cab booking experience.</a:t>
            </a:r>
          </a:p>
          <a:p>
            <a:endParaRPr lang="en-IN" dirty="0"/>
          </a:p>
        </p:txBody>
      </p:sp>
    </p:spTree>
    <p:extLst>
      <p:ext uri="{BB962C8B-B14F-4D97-AF65-F5344CB8AC3E}">
        <p14:creationId xmlns:p14="http://schemas.microsoft.com/office/powerpoint/2010/main" val="37917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68B2-DB41-2AF4-CBC5-E5F1110706FE}"/>
              </a:ext>
            </a:extLst>
          </p:cNvPr>
          <p:cNvSpPr>
            <a:spLocks noGrp="1"/>
          </p:cNvSpPr>
          <p:nvPr>
            <p:ph type="title"/>
          </p:nvPr>
        </p:nvSpPr>
        <p:spPr/>
        <p:txBody>
          <a:bodyPr/>
          <a:lstStyle/>
          <a:p>
            <a:r>
              <a:rPr lang="en-IN" dirty="0"/>
              <a:t>Technical specifications-</a:t>
            </a:r>
          </a:p>
        </p:txBody>
      </p:sp>
      <p:sp>
        <p:nvSpPr>
          <p:cNvPr id="3" name="Content Placeholder 2">
            <a:extLst>
              <a:ext uri="{FF2B5EF4-FFF2-40B4-BE49-F238E27FC236}">
                <a16:creationId xmlns:a16="http://schemas.microsoft.com/office/drawing/2014/main" id="{B1C12350-44CC-F122-7A42-F61B2C1267CD}"/>
              </a:ext>
            </a:extLst>
          </p:cNvPr>
          <p:cNvSpPr>
            <a:spLocks noGrp="1"/>
          </p:cNvSpPr>
          <p:nvPr>
            <p:ph idx="1"/>
          </p:nvPr>
        </p:nvSpPr>
        <p:spPr/>
        <p:txBody>
          <a:bodyPr/>
          <a:lstStyle/>
          <a:p>
            <a:endParaRPr lang="en-GB" b="1" dirty="0"/>
          </a:p>
          <a:p>
            <a:r>
              <a:rPr lang="en-GB" dirty="0"/>
              <a:t>The Java J Frame cab booking system is built using Java, one of the most popular programming languages in the world. It uses a Model-View-Controller (MVC) architecture, which separates the application logic from the user interface. This makes the system more modular and easier to maintain.</a:t>
            </a:r>
          </a:p>
          <a:p>
            <a:r>
              <a:rPr lang="en-GB" dirty="0"/>
              <a:t>The system also uses a get set method  to store user information and booking data. This database is secure and reliable, ensuring that user data is protected at all times. Finally, the system is designed to be scalable, meaning that it can handle a large number of users and bookings without slowing down or crashing.</a:t>
            </a:r>
          </a:p>
          <a:p>
            <a:endParaRPr lang="en-IN" dirty="0"/>
          </a:p>
        </p:txBody>
      </p:sp>
    </p:spTree>
    <p:extLst>
      <p:ext uri="{BB962C8B-B14F-4D97-AF65-F5344CB8AC3E}">
        <p14:creationId xmlns:p14="http://schemas.microsoft.com/office/powerpoint/2010/main" val="12664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1A23-31DF-6946-5A28-8553C704E24C}"/>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48830F33-40BD-3D17-3A2F-F1AE6F854E04}"/>
              </a:ext>
            </a:extLst>
          </p:cNvPr>
          <p:cNvSpPr>
            <a:spLocks noGrp="1"/>
          </p:cNvSpPr>
          <p:nvPr>
            <p:ph idx="1"/>
          </p:nvPr>
        </p:nvSpPr>
        <p:spPr/>
        <p:txBody>
          <a:bodyPr/>
          <a:lstStyle/>
          <a:p>
            <a:r>
              <a:rPr lang="en-IN" dirty="0"/>
              <a:t>Home page</a:t>
            </a:r>
          </a:p>
          <a:p>
            <a:r>
              <a:rPr lang="en-IN" dirty="0"/>
              <a:t>Login page</a:t>
            </a:r>
          </a:p>
          <a:p>
            <a:r>
              <a:rPr lang="en-IN" dirty="0"/>
              <a:t>Services </a:t>
            </a:r>
          </a:p>
          <a:p>
            <a:r>
              <a:rPr lang="en-IN" dirty="0"/>
              <a:t>Status </a:t>
            </a:r>
          </a:p>
          <a:p>
            <a:r>
              <a:rPr lang="en-IN" dirty="0"/>
              <a:t>All the above pages consist of buttons and entry fields in order to generate receipts for customer.</a:t>
            </a:r>
          </a:p>
        </p:txBody>
      </p:sp>
    </p:spTree>
    <p:extLst>
      <p:ext uri="{BB962C8B-B14F-4D97-AF65-F5344CB8AC3E}">
        <p14:creationId xmlns:p14="http://schemas.microsoft.com/office/powerpoint/2010/main" val="577904025"/>
      </p:ext>
    </p:extLst>
  </p:cSld>
  <p:clrMapOvr>
    <a:masterClrMapping/>
  </p:clrMapOvr>
</p:sld>
</file>

<file path=ppt/theme/theme1.xml><?xml version="1.0" encoding="utf-8"?>
<a:theme xmlns:a="http://schemas.openxmlformats.org/drawingml/2006/main" name="AngleLinesVTI">
  <a:themeElements>
    <a:clrScheme name="AnalogousFromLightSeed_2SEEDS">
      <a:dk1>
        <a:srgbClr val="000000"/>
      </a:dk1>
      <a:lt1>
        <a:srgbClr val="FFFFFF"/>
      </a:lt1>
      <a:dk2>
        <a:srgbClr val="412F24"/>
      </a:dk2>
      <a:lt2>
        <a:srgbClr val="E2E5E8"/>
      </a:lt2>
      <a:accent1>
        <a:srgbClr val="C29B71"/>
      </a:accent1>
      <a:accent2>
        <a:srgbClr val="CD918B"/>
      </a:accent2>
      <a:accent3>
        <a:srgbClr val="A6A373"/>
      </a:accent3>
      <a:accent4>
        <a:srgbClr val="68AE9B"/>
      </a:accent4>
      <a:accent5>
        <a:srgbClr val="71ACB6"/>
      </a:accent5>
      <a:accent6>
        <a:srgbClr val="7598C3"/>
      </a:accent6>
      <a:hlink>
        <a:srgbClr val="6184A9"/>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142</TotalTime>
  <Words>1013</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Söhne</vt:lpstr>
      <vt:lpstr>Söhne Mono</vt:lpstr>
      <vt:lpstr>Times New Roman</vt:lpstr>
      <vt:lpstr>Univers Condensed Light</vt:lpstr>
      <vt:lpstr>Walbaum Display Light</vt:lpstr>
      <vt:lpstr>AngleLinesVTI</vt:lpstr>
      <vt:lpstr>LPU – taxi BOOKING SYSTEM USING J FRAMES</vt:lpstr>
      <vt:lpstr>INTRODUCTION-</vt:lpstr>
      <vt:lpstr>DEMO OF PROJECT-</vt:lpstr>
      <vt:lpstr>Demo of login page and signup page-</vt:lpstr>
      <vt:lpstr>Proposed technique</vt:lpstr>
      <vt:lpstr>Features-</vt:lpstr>
      <vt:lpstr>Benefits-</vt:lpstr>
      <vt:lpstr>Technical specifications-</vt:lpstr>
      <vt:lpstr>Module description-</vt:lpstr>
      <vt:lpstr>Homepage-</vt:lpstr>
      <vt:lpstr>services</vt:lpstr>
      <vt:lpstr>Status-</vt:lpstr>
      <vt:lpstr>About-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LPU – CAB BOOKING SYSTEM USING J FRAMES</dc:title>
  <dc:creator>Ritika Wadhwa</dc:creator>
  <cp:lastModifiedBy>Pratyansh Maddhesia</cp:lastModifiedBy>
  <cp:revision>6</cp:revision>
  <dcterms:created xsi:type="dcterms:W3CDTF">2023-04-24T02:27:39Z</dcterms:created>
  <dcterms:modified xsi:type="dcterms:W3CDTF">2023-04-30T12:54:03Z</dcterms:modified>
</cp:coreProperties>
</file>