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738A-E008-1CEF-430D-07689B9C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ACFBE-E31F-71F3-3542-247BADFD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141E-BDAF-4E3F-827F-9DE3D4CE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70F5-B8DF-0A07-FB73-2B0F0A0E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67B6-7654-4ECD-AA2C-45B3609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EFD-ED7C-4F3E-AE94-1D97B457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F80B1-3EE2-DB19-96EF-3F50D9AF5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6D15-7054-027E-98C5-76BB9FEE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ABE0-30D3-E719-8114-B8174DD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1D34-7F4B-96CE-3D7B-8B98214D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2916F-9964-E33A-4D30-B8F48811B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9D96-7B76-D77B-7763-98D53E15B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87FE-E093-5907-5031-5D31174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85C22-16DE-164F-5D9F-9724DFDD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F1B0-8D24-67E5-F3B1-34EC18A3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7CB6-2666-FCB2-8070-077DB74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3B8C-C0A2-D7EC-CDAF-DE8A2A1E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B8C7-BBA0-C26A-31D9-4A8BD8D7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44B6-5701-8129-F925-26E90123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A355-B913-EE6F-492F-08F66EA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1D8B-8524-78CB-F75A-EF6DC488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C5E2-4238-B29D-D8B1-B23978E7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30F4-2ADE-DFA6-2E85-A817F65B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0FBE-08A6-25C1-CDB7-B0376C35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CD15-B785-5939-4E36-D66246EE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235B-5122-614A-C2CC-BFFDFF54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BD60-5490-086F-8EE5-11720CCB4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D9090-10CD-38E9-9967-A3B00244D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B85D0-D0AE-848E-32F2-7B9D0D84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D6156-9868-138C-016E-83FF644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2FFD-DDB7-C935-DC52-35BD0C6D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44DC-FE2F-B080-65CF-967CD5D1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279E-8D08-3C31-6093-18CB2CB1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8B2ED-BE91-5BFD-CA39-75A0322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70E68-9765-EA9D-81D9-4D3CD2E41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AFD27-07AB-AAF4-4BB4-E2474EE8A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DCD92-2806-ECA8-8570-44B864B1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6E36F-DBF7-EEDF-9258-0F62C618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6A357-1534-1044-CAA8-A96E498C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1718-C401-C6D2-6E66-A5E73660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53A68-1257-E86B-88A5-5410FF68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740D3-6FFB-DFFB-489F-37654E5C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CEE0A-6898-38F3-7A6E-B2D4DF5C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30292-E23C-7E79-362D-CD9EAFAC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4045F-36B5-39D2-9287-1AB29349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9C2C-EBE7-CEEB-EE7D-7ED719E8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F5E8-F580-EA0A-7131-2E7ED8A8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148D-A5B3-E2EB-F5D0-B5E9D73F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F819-03DC-4D4B-CFEC-976E68086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25D-9227-C9EA-F901-55E3B4D6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980C2-C0CD-2F68-6308-59564ECB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4AE5-8885-4E29-50A8-41AADD61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80F0-24AC-FD45-1C81-B1086ACC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AC793-EC99-4E43-9B49-7B5EF0A5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D047-886E-AEF5-C9CE-535FF4F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1953-9A45-0EA3-56A1-C3FB2E30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06BC-5596-B46E-FBB1-88D8A906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8B78-CDF4-2F78-A5E4-8D918A49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E4145-C88E-3E73-362F-730D702D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6F97-1D5D-90DB-3C96-F37B7D19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769C-B4B4-C359-6D00-A482435BE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C36D-B05C-45C8-BBB4-1AC0ED62BE9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0433-B461-5113-5DAB-4D841B3FD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44B0-F6C5-F780-B2C6-0D1A8374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6248-E4C4-4740-8772-29E09895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CE5FF-841B-7D9F-EAAA-F34ED9BF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Elden Ring</a:t>
            </a:r>
          </a:p>
        </p:txBody>
      </p:sp>
    </p:spTree>
    <p:extLst>
      <p:ext uri="{BB962C8B-B14F-4D97-AF65-F5344CB8AC3E}">
        <p14:creationId xmlns:p14="http://schemas.microsoft.com/office/powerpoint/2010/main" val="29917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D3B3EF-5F80-BB5D-5574-9EC145D0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Souls 3</a:t>
            </a:r>
          </a:p>
        </p:txBody>
      </p:sp>
    </p:spTree>
    <p:extLst>
      <p:ext uri="{BB962C8B-B14F-4D97-AF65-F5344CB8AC3E}">
        <p14:creationId xmlns:p14="http://schemas.microsoft.com/office/powerpoint/2010/main" val="48231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FD2D6-0BBF-A719-CEE1-BC41F162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Dead Redemption 2</a:t>
            </a:r>
          </a:p>
        </p:txBody>
      </p:sp>
    </p:spTree>
    <p:extLst>
      <p:ext uri="{BB962C8B-B14F-4D97-AF65-F5344CB8AC3E}">
        <p14:creationId xmlns:p14="http://schemas.microsoft.com/office/powerpoint/2010/main" val="326517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259575-7542-BF42-8702-B3FD466F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RimWorld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6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E4102-7192-7D6F-C8E5-12518070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</a:t>
            </a:r>
          </a:p>
        </p:txBody>
      </p:sp>
    </p:spTree>
    <p:extLst>
      <p:ext uri="{BB962C8B-B14F-4D97-AF65-F5344CB8AC3E}">
        <p14:creationId xmlns:p14="http://schemas.microsoft.com/office/powerpoint/2010/main" val="420970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Elden Ring</vt:lpstr>
      <vt:lpstr>Dark Souls 3</vt:lpstr>
      <vt:lpstr>Red Dead Redemption 2</vt:lpstr>
      <vt:lpstr>RimWorld</vt:lpstr>
      <vt:lpstr>Minecraft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Olcott</dc:creator>
  <cp:lastModifiedBy>Bryce Olcott</cp:lastModifiedBy>
  <cp:revision>2</cp:revision>
  <dcterms:created xsi:type="dcterms:W3CDTF">2022-08-25T00:10:15Z</dcterms:created>
  <dcterms:modified xsi:type="dcterms:W3CDTF">2022-08-25T00:13:12Z</dcterms:modified>
</cp:coreProperties>
</file>