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84ae9cfd7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84ae9cfd7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84ae9cfd7_0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84ae9cfd7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84ae9cfd7_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84ae9cfd7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84ae9cfd7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84ae9cfd7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84ae9cfd7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84ae9cfd7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84ae9cfd7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84ae9cfd7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84ae9cfd7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84ae9cfd7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4ae9cfd7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84ae9cfd7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4ae9cfd7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4ae9cfd7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84ae9cfd7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84ae9cfd7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84ae9cfd7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84ae9cfd7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223J Final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Four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5362650" y="195650"/>
            <a:ext cx="3220200" cy="46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Possible Win Cases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Horizontal checks a sequence of 7 different positions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If a position contains a valid entry for the current player then a counter is incremented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Any time a position is invalid or doesn’t contain a good character then the counter is reset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counter reaches 4 then the boolean for a win state is set to true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25" y="152400"/>
            <a:ext cx="492309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152400" y="377275"/>
            <a:ext cx="32202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Possible Draw Case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If all possibilities have been occupied then the game will end in a draw sequence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check for the draw case checks to see if all spaces are occupied while also checking to make sure the last case didn’t trigger the winning sequence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575" y="269250"/>
            <a:ext cx="5037933" cy="377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5150" y="4262999"/>
            <a:ext cx="5245799" cy="77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5216875" y="300425"/>
            <a:ext cx="3220200" cy="3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Reset Button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Reset button replaces the activate turn button after an end game case has been reached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Many elements of the program are reset for the new run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old panels are all removed, and the arrays are replaced by new arrays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099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90600"/>
            <a:ext cx="3609975" cy="83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5" y="2745914"/>
            <a:ext cx="4912074" cy="21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onnect four"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600" y="387700"/>
            <a:ext cx="4368100" cy="43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970975" y="838250"/>
            <a:ext cx="16695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81600" y="146675"/>
            <a:ext cx="61122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Key Aspects of Connect Four:</a:t>
            </a:r>
            <a:endParaRPr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Turn based game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Connect four similar pieces in a row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AutoNum type="arabicPeriod"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Connection may be vertical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AutoNum type="arabicPeriod"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Connection may be horizontal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AutoNum type="arabicPeriod"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Connection may be diagonal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Stop opponent from connecting four similar pieces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50" y="80788"/>
            <a:ext cx="3848375" cy="28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75" y="3065350"/>
            <a:ext cx="336232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310050" y="607725"/>
            <a:ext cx="4778100" cy="3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Formatting For Home Screen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Home panel uses grid layout to order the elements from top down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topHome and middleHome set to flow layout to be centered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next is added and fills up the space given by the grid layout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18775" y="398150"/>
            <a:ext cx="4778100" cy="3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Initializing Game Screen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Array of characters created to keep track of three different states - ‘y’ meaning yellow or neutral - ‘r’ meaning red for red player move - and ‘b’ meaning blue for blue player move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Array of panels created and initialized to yellow for neutral state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396" y="108700"/>
            <a:ext cx="3763675" cy="28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7825" y="3314697"/>
            <a:ext cx="4000900" cy="14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4310050" y="607725"/>
            <a:ext cx="4778100" cy="2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Initializing Game Screen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Radio buttons added into a button group so they will be checked as unique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Different panels were used to space out the elements and keep them in order above the play board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Go button reads in the player input and triggers a move to happen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1" y="73775"/>
            <a:ext cx="3763675" cy="28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46575"/>
            <a:ext cx="3255607" cy="194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2250" y="3213963"/>
            <a:ext cx="32956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230525" y="593725"/>
            <a:ext cx="4778100" cy="2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Error Checks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Various error checks happen when the program encounters a state in which an invalid action has occurred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 player is not allowed to end their turn without first entering a column they would like to drop their piece into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 player is unable to add elements to a column if the column has already filled all of the way up 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425" y="175975"/>
            <a:ext cx="3194376" cy="239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425" y="2716075"/>
            <a:ext cx="3194368" cy="23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4310050" y="607725"/>
            <a:ext cx="4778100" cy="2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Player Turns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 player’s turn doesn’t complete until they have chosen their column and clicked go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Upon entering a valid input, the piece travels to the bottom of the column, the game checks for a win case, and then the turn is updated to the new player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198374" cy="2394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97326"/>
            <a:ext cx="3198371" cy="23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7096" y="3260875"/>
            <a:ext cx="42576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152400" y="293425"/>
            <a:ext cx="3220200" cy="3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Possible Win Cases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 player may win the game by connecting four of the same color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Vertical, Horizontal, and both Diagonals work to check to see if a player has won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675" y="237550"/>
            <a:ext cx="2460600" cy="18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1700" y="2394750"/>
            <a:ext cx="2460600" cy="18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1625" y="237550"/>
            <a:ext cx="2460600" cy="18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1625" y="2394750"/>
            <a:ext cx="2460600" cy="18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