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9" r:id="rId1"/>
  </p:sldMasterIdLst>
  <p:notesMasterIdLst>
    <p:notesMasterId r:id="rId3"/>
  </p:notesMasterIdLst>
  <p:handoutMasterIdLst>
    <p:handoutMasterId r:id="rId4"/>
  </p:handoutMasterIdLst>
  <p:sldIdLst>
    <p:sldId id="262" r:id="rId2"/>
  </p:sldIdLst>
  <p:sldSz cx="40233600" cy="32918400"/>
  <p:notesSz cx="9388475" cy="7099300"/>
  <p:defaultTextStyle>
    <a:defPPr>
      <a:defRPr lang="en-US"/>
    </a:defPPr>
    <a:lvl1pPr algn="ctr" rtl="0" fontAlgn="base">
      <a:spcBef>
        <a:spcPct val="0"/>
      </a:spcBef>
      <a:spcAft>
        <a:spcPct val="0"/>
      </a:spcAft>
      <a:defRPr sz="2300" kern="1200">
        <a:solidFill>
          <a:schemeClr val="tx1"/>
        </a:solidFill>
        <a:latin typeface="Arial" pitchFamily="-112" charset="0"/>
        <a:ea typeface="+mn-ea"/>
        <a:cs typeface="+mn-cs"/>
      </a:defRPr>
    </a:lvl1pPr>
    <a:lvl2pPr marL="457094" algn="ctr" rtl="0" fontAlgn="base">
      <a:spcBef>
        <a:spcPct val="0"/>
      </a:spcBef>
      <a:spcAft>
        <a:spcPct val="0"/>
      </a:spcAft>
      <a:defRPr sz="2300" kern="1200">
        <a:solidFill>
          <a:schemeClr val="tx1"/>
        </a:solidFill>
        <a:latin typeface="Arial" pitchFamily="-112" charset="0"/>
        <a:ea typeface="+mn-ea"/>
        <a:cs typeface="+mn-cs"/>
      </a:defRPr>
    </a:lvl2pPr>
    <a:lvl3pPr marL="914184" algn="ctr" rtl="0" fontAlgn="base">
      <a:spcBef>
        <a:spcPct val="0"/>
      </a:spcBef>
      <a:spcAft>
        <a:spcPct val="0"/>
      </a:spcAft>
      <a:defRPr sz="2300" kern="1200">
        <a:solidFill>
          <a:schemeClr val="tx1"/>
        </a:solidFill>
        <a:latin typeface="Arial" pitchFamily="-112" charset="0"/>
        <a:ea typeface="+mn-ea"/>
        <a:cs typeface="+mn-cs"/>
      </a:defRPr>
    </a:lvl3pPr>
    <a:lvl4pPr marL="1371278" algn="ctr" rtl="0" fontAlgn="base">
      <a:spcBef>
        <a:spcPct val="0"/>
      </a:spcBef>
      <a:spcAft>
        <a:spcPct val="0"/>
      </a:spcAft>
      <a:defRPr sz="2300" kern="1200">
        <a:solidFill>
          <a:schemeClr val="tx1"/>
        </a:solidFill>
        <a:latin typeface="Arial" pitchFamily="-112" charset="0"/>
        <a:ea typeface="+mn-ea"/>
        <a:cs typeface="+mn-cs"/>
      </a:defRPr>
    </a:lvl4pPr>
    <a:lvl5pPr marL="1828373" algn="ctr" rtl="0" fontAlgn="base">
      <a:spcBef>
        <a:spcPct val="0"/>
      </a:spcBef>
      <a:spcAft>
        <a:spcPct val="0"/>
      </a:spcAft>
      <a:defRPr sz="2300" kern="1200">
        <a:solidFill>
          <a:schemeClr val="tx1"/>
        </a:solidFill>
        <a:latin typeface="Arial" pitchFamily="-112" charset="0"/>
        <a:ea typeface="+mn-ea"/>
        <a:cs typeface="+mn-cs"/>
      </a:defRPr>
    </a:lvl5pPr>
    <a:lvl6pPr marL="2285462" algn="l" defTabSz="457094" rtl="0" eaLnBrk="1" latinLnBrk="0" hangingPunct="1">
      <a:defRPr sz="2300" kern="1200">
        <a:solidFill>
          <a:schemeClr val="tx1"/>
        </a:solidFill>
        <a:latin typeface="Arial" pitchFamily="-112" charset="0"/>
        <a:ea typeface="+mn-ea"/>
        <a:cs typeface="+mn-cs"/>
      </a:defRPr>
    </a:lvl6pPr>
    <a:lvl7pPr marL="2742557" algn="l" defTabSz="457094" rtl="0" eaLnBrk="1" latinLnBrk="0" hangingPunct="1">
      <a:defRPr sz="2300" kern="1200">
        <a:solidFill>
          <a:schemeClr val="tx1"/>
        </a:solidFill>
        <a:latin typeface="Arial" pitchFamily="-112" charset="0"/>
        <a:ea typeface="+mn-ea"/>
        <a:cs typeface="+mn-cs"/>
      </a:defRPr>
    </a:lvl7pPr>
    <a:lvl8pPr marL="3199646" algn="l" defTabSz="457094" rtl="0" eaLnBrk="1" latinLnBrk="0" hangingPunct="1">
      <a:defRPr sz="2300" kern="1200">
        <a:solidFill>
          <a:schemeClr val="tx1"/>
        </a:solidFill>
        <a:latin typeface="Arial" pitchFamily="-112" charset="0"/>
        <a:ea typeface="+mn-ea"/>
        <a:cs typeface="+mn-cs"/>
      </a:defRPr>
    </a:lvl8pPr>
    <a:lvl9pPr marL="3656741" algn="l" defTabSz="457094" rtl="0" eaLnBrk="1" latinLnBrk="0" hangingPunct="1">
      <a:defRPr sz="2300" kern="1200">
        <a:solidFill>
          <a:schemeClr val="tx1"/>
        </a:solidFill>
        <a:latin typeface="Arial" pitchFamily="-112" charset="0"/>
        <a:ea typeface="+mn-ea"/>
        <a:cs typeface="+mn-cs"/>
      </a:defRPr>
    </a:lvl9pPr>
  </p:defaultTextStyle>
  <p:extLst>
    <p:ext uri="{521415D9-36F7-43E2-AB2F-B90AF26B5E84}">
      <p14:sectionLst xmlns:p14="http://schemas.microsoft.com/office/powerpoint/2010/main">
        <p14:section name="Quad Column" id="{9A0A8575-DED6-A944-AC75-81D40B26C844}">
          <p14:sldIdLst>
            <p14:sldId id="262"/>
          </p14:sldIdLst>
        </p14:section>
      </p14:sectionLst>
    </p:ext>
    <p:ext uri="{EFAFB233-063F-42B5-8137-9DF3F51BA10A}">
      <p15:sldGuideLst xmlns:p15="http://schemas.microsoft.com/office/powerpoint/2012/main">
        <p15:guide id="1" orient="horz" pos="3600">
          <p15:clr>
            <a:srgbClr val="A4A3A4"/>
          </p15:clr>
        </p15:guide>
        <p15:guide id="2" pos="3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BF"/>
    <a:srgbClr val="005DAA"/>
    <a:srgbClr val="000066"/>
    <a:srgbClr val="CCECFF"/>
    <a:srgbClr val="CC00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59" autoAdjust="0"/>
  </p:normalViewPr>
  <p:slideViewPr>
    <p:cSldViewPr>
      <p:cViewPr>
        <p:scale>
          <a:sx n="18" d="100"/>
          <a:sy n="18" d="100"/>
        </p:scale>
        <p:origin x="1608" y="101"/>
      </p:cViewPr>
      <p:guideLst>
        <p:guide orient="horz" pos="3600"/>
        <p:guide pos="3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4070350" cy="355600"/>
          </a:xfrm>
          <a:prstGeom prst="rect">
            <a:avLst/>
          </a:prstGeom>
          <a:noFill/>
          <a:ln w="9525">
            <a:noFill/>
            <a:miter lim="800000"/>
            <a:headEnd/>
            <a:tailEnd/>
          </a:ln>
          <a:effectLst/>
        </p:spPr>
        <p:txBody>
          <a:bodyPr vert="horz" wrap="square" lIns="93715" tIns="46858" rIns="93715" bIns="46858" numCol="1" anchor="t" anchorCtr="0" compatLnSpc="1">
            <a:prstTxWarp prst="textNoShape">
              <a:avLst/>
            </a:prstTxWarp>
          </a:bodyPr>
          <a:lstStyle>
            <a:lvl1pPr algn="l" defTabSz="936625">
              <a:defRPr sz="1200">
                <a:latin typeface="Times New Roman" pitchFamily="-112" charset="0"/>
              </a:defRPr>
            </a:lvl1pPr>
          </a:lstStyle>
          <a:p>
            <a:pPr>
              <a:defRPr/>
            </a:pPr>
            <a:endParaRPr lang="en-US"/>
          </a:p>
        </p:txBody>
      </p:sp>
      <p:sp>
        <p:nvSpPr>
          <p:cNvPr id="4099" name="Rectangle 1027"/>
          <p:cNvSpPr>
            <a:spLocks noGrp="1" noChangeArrowheads="1"/>
          </p:cNvSpPr>
          <p:nvPr>
            <p:ph type="dt" sz="quarter" idx="1"/>
          </p:nvPr>
        </p:nvSpPr>
        <p:spPr bwMode="auto">
          <a:xfrm>
            <a:off x="5318125" y="0"/>
            <a:ext cx="4070350" cy="355600"/>
          </a:xfrm>
          <a:prstGeom prst="rect">
            <a:avLst/>
          </a:prstGeom>
          <a:noFill/>
          <a:ln w="9525">
            <a:noFill/>
            <a:miter lim="800000"/>
            <a:headEnd/>
            <a:tailEnd/>
          </a:ln>
          <a:effectLst/>
        </p:spPr>
        <p:txBody>
          <a:bodyPr vert="horz" wrap="square" lIns="93715" tIns="46858" rIns="93715" bIns="46858" numCol="1" anchor="t" anchorCtr="0" compatLnSpc="1">
            <a:prstTxWarp prst="textNoShape">
              <a:avLst/>
            </a:prstTxWarp>
          </a:bodyPr>
          <a:lstStyle>
            <a:lvl1pPr algn="r" defTabSz="936625">
              <a:defRPr sz="1200">
                <a:latin typeface="Times New Roman" pitchFamily="-112" charset="0"/>
              </a:defRPr>
            </a:lvl1pPr>
          </a:lstStyle>
          <a:p>
            <a:pPr>
              <a:defRPr/>
            </a:pPr>
            <a:endParaRPr lang="en-US"/>
          </a:p>
        </p:txBody>
      </p:sp>
      <p:sp>
        <p:nvSpPr>
          <p:cNvPr id="4100" name="Rectangle 1028"/>
          <p:cNvSpPr>
            <a:spLocks noGrp="1" noChangeArrowheads="1"/>
          </p:cNvSpPr>
          <p:nvPr>
            <p:ph type="ftr" sz="quarter" idx="2"/>
          </p:nvPr>
        </p:nvSpPr>
        <p:spPr bwMode="auto">
          <a:xfrm>
            <a:off x="0" y="6743700"/>
            <a:ext cx="4070350" cy="355600"/>
          </a:xfrm>
          <a:prstGeom prst="rect">
            <a:avLst/>
          </a:prstGeom>
          <a:noFill/>
          <a:ln w="9525">
            <a:noFill/>
            <a:miter lim="800000"/>
            <a:headEnd/>
            <a:tailEnd/>
          </a:ln>
          <a:effectLst/>
        </p:spPr>
        <p:txBody>
          <a:bodyPr vert="horz" wrap="square" lIns="93715" tIns="46858" rIns="93715" bIns="46858" numCol="1" anchor="b" anchorCtr="0" compatLnSpc="1">
            <a:prstTxWarp prst="textNoShape">
              <a:avLst/>
            </a:prstTxWarp>
          </a:bodyPr>
          <a:lstStyle>
            <a:lvl1pPr algn="l" defTabSz="936625">
              <a:defRPr sz="1200">
                <a:latin typeface="Times New Roman" pitchFamily="-112" charset="0"/>
              </a:defRPr>
            </a:lvl1pPr>
          </a:lstStyle>
          <a:p>
            <a:pPr>
              <a:defRPr/>
            </a:pPr>
            <a:endParaRPr lang="en-US"/>
          </a:p>
        </p:txBody>
      </p:sp>
      <p:sp>
        <p:nvSpPr>
          <p:cNvPr id="4101" name="Rectangle 1029"/>
          <p:cNvSpPr>
            <a:spLocks noGrp="1" noChangeArrowheads="1"/>
          </p:cNvSpPr>
          <p:nvPr>
            <p:ph type="sldNum" sz="quarter" idx="3"/>
          </p:nvPr>
        </p:nvSpPr>
        <p:spPr bwMode="auto">
          <a:xfrm>
            <a:off x="5318125" y="6743700"/>
            <a:ext cx="4070350" cy="355600"/>
          </a:xfrm>
          <a:prstGeom prst="rect">
            <a:avLst/>
          </a:prstGeom>
          <a:noFill/>
          <a:ln w="9525">
            <a:noFill/>
            <a:miter lim="800000"/>
            <a:headEnd/>
            <a:tailEnd/>
          </a:ln>
          <a:effectLst/>
        </p:spPr>
        <p:txBody>
          <a:bodyPr vert="horz" wrap="square" lIns="93715" tIns="46858" rIns="93715" bIns="46858" numCol="1" anchor="b" anchorCtr="0" compatLnSpc="1">
            <a:prstTxWarp prst="textNoShape">
              <a:avLst/>
            </a:prstTxWarp>
          </a:bodyPr>
          <a:lstStyle>
            <a:lvl1pPr algn="r" defTabSz="936625">
              <a:defRPr sz="1200">
                <a:latin typeface="Times New Roman" pitchFamily="-112" charset="0"/>
              </a:defRPr>
            </a:lvl1pPr>
          </a:lstStyle>
          <a:p>
            <a:pPr>
              <a:defRPr/>
            </a:pPr>
            <a:fld id="{39205694-5895-C14C-910A-F539F3EE29D1}" type="slidenum">
              <a:rPr lang="en-US"/>
              <a:pPr>
                <a:defRPr/>
              </a:pPr>
              <a:t>‹#›</a:t>
            </a:fld>
            <a:endParaRPr lang="en-US"/>
          </a:p>
        </p:txBody>
      </p:sp>
    </p:spTree>
    <p:extLst>
      <p:ext uri="{BB962C8B-B14F-4D97-AF65-F5344CB8AC3E}">
        <p14:creationId xmlns:p14="http://schemas.microsoft.com/office/powerpoint/2010/main" val="2695710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4068763" cy="35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12" charset="0"/>
              </a:defRPr>
            </a:lvl1pPr>
          </a:lstStyle>
          <a:p>
            <a:pPr>
              <a:defRPr/>
            </a:pPr>
            <a:endParaRPr lang="en-US"/>
          </a:p>
        </p:txBody>
      </p:sp>
      <p:sp>
        <p:nvSpPr>
          <p:cNvPr id="23555" name="Rectangle 3"/>
          <p:cNvSpPr>
            <a:spLocks noGrp="1" noChangeArrowheads="1"/>
          </p:cNvSpPr>
          <p:nvPr>
            <p:ph type="dt" idx="1"/>
          </p:nvPr>
        </p:nvSpPr>
        <p:spPr bwMode="auto">
          <a:xfrm>
            <a:off x="5318125" y="0"/>
            <a:ext cx="4068763" cy="35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12"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3067050" y="531813"/>
            <a:ext cx="3254375" cy="2662237"/>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38213" y="3371850"/>
            <a:ext cx="7512050" cy="31956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0" y="6743700"/>
            <a:ext cx="4068763"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12" charset="0"/>
              </a:defRPr>
            </a:lvl1pPr>
          </a:lstStyle>
          <a:p>
            <a:pPr>
              <a:defRPr/>
            </a:pPr>
            <a:endParaRPr lang="en-US"/>
          </a:p>
        </p:txBody>
      </p:sp>
      <p:sp>
        <p:nvSpPr>
          <p:cNvPr id="23559" name="Rectangle 7"/>
          <p:cNvSpPr>
            <a:spLocks noGrp="1" noChangeArrowheads="1"/>
          </p:cNvSpPr>
          <p:nvPr>
            <p:ph type="sldNum" sz="quarter" idx="5"/>
          </p:nvPr>
        </p:nvSpPr>
        <p:spPr bwMode="auto">
          <a:xfrm>
            <a:off x="5318125" y="6743700"/>
            <a:ext cx="4068763"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12" charset="0"/>
              </a:defRPr>
            </a:lvl1pPr>
          </a:lstStyle>
          <a:p>
            <a:pPr>
              <a:defRPr/>
            </a:pPr>
            <a:fld id="{7121B9BC-C590-F64D-A573-5B505FC413BF}" type="slidenum">
              <a:rPr lang="en-US"/>
              <a:pPr>
                <a:defRPr/>
              </a:pPr>
              <a:t>‹#›</a:t>
            </a:fld>
            <a:endParaRPr lang="en-US"/>
          </a:p>
        </p:txBody>
      </p:sp>
    </p:spTree>
    <p:extLst>
      <p:ext uri="{BB962C8B-B14F-4D97-AF65-F5344CB8AC3E}">
        <p14:creationId xmlns:p14="http://schemas.microsoft.com/office/powerpoint/2010/main" val="19320549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Times New Roman" pitchFamily="-112" charset="0"/>
        <a:ea typeface="ＭＳ Ｐゴシック" pitchFamily="-112" charset="-128"/>
        <a:cs typeface="ＭＳ Ｐゴシック" pitchFamily="-112" charset="-128"/>
      </a:defRPr>
    </a:lvl1pPr>
    <a:lvl2pPr marL="457094" algn="l" rtl="0" eaLnBrk="0" fontAlgn="base" hangingPunct="0">
      <a:spcBef>
        <a:spcPct val="30000"/>
      </a:spcBef>
      <a:spcAft>
        <a:spcPct val="0"/>
      </a:spcAft>
      <a:defRPr sz="1400" kern="1200">
        <a:solidFill>
          <a:schemeClr val="tx1"/>
        </a:solidFill>
        <a:latin typeface="Times New Roman" pitchFamily="-112" charset="0"/>
        <a:ea typeface="ＭＳ Ｐゴシック" pitchFamily="-112" charset="-128"/>
        <a:cs typeface="+mn-cs"/>
      </a:defRPr>
    </a:lvl2pPr>
    <a:lvl3pPr marL="914184" algn="l" rtl="0" eaLnBrk="0" fontAlgn="base" hangingPunct="0">
      <a:spcBef>
        <a:spcPct val="30000"/>
      </a:spcBef>
      <a:spcAft>
        <a:spcPct val="0"/>
      </a:spcAft>
      <a:defRPr sz="1400" kern="1200">
        <a:solidFill>
          <a:schemeClr val="tx1"/>
        </a:solidFill>
        <a:latin typeface="Times New Roman" pitchFamily="-112" charset="0"/>
        <a:ea typeface="ＭＳ Ｐゴシック" pitchFamily="-112" charset="-128"/>
        <a:cs typeface="+mn-cs"/>
      </a:defRPr>
    </a:lvl3pPr>
    <a:lvl4pPr marL="1371278" algn="l" rtl="0" eaLnBrk="0" fontAlgn="base" hangingPunct="0">
      <a:spcBef>
        <a:spcPct val="30000"/>
      </a:spcBef>
      <a:spcAft>
        <a:spcPct val="0"/>
      </a:spcAft>
      <a:defRPr sz="1400" kern="1200">
        <a:solidFill>
          <a:schemeClr val="tx1"/>
        </a:solidFill>
        <a:latin typeface="Times New Roman" pitchFamily="-112" charset="0"/>
        <a:ea typeface="ＭＳ Ｐゴシック" pitchFamily="-112" charset="-128"/>
        <a:cs typeface="+mn-cs"/>
      </a:defRPr>
    </a:lvl4pPr>
    <a:lvl5pPr marL="1828373" algn="l" rtl="0" eaLnBrk="0" fontAlgn="base" hangingPunct="0">
      <a:spcBef>
        <a:spcPct val="30000"/>
      </a:spcBef>
      <a:spcAft>
        <a:spcPct val="0"/>
      </a:spcAft>
      <a:defRPr sz="1400" kern="1200">
        <a:solidFill>
          <a:schemeClr val="tx1"/>
        </a:solidFill>
        <a:latin typeface="Times New Roman" pitchFamily="-112" charset="0"/>
        <a:ea typeface="ＭＳ Ｐゴシック" pitchFamily="-112" charset="-128"/>
        <a:cs typeface="+mn-cs"/>
      </a:defRPr>
    </a:lvl5pPr>
    <a:lvl6pPr marL="2285462" algn="l" defTabSz="457094" rtl="0" eaLnBrk="1" latinLnBrk="0" hangingPunct="1">
      <a:defRPr sz="1400" kern="1200">
        <a:solidFill>
          <a:schemeClr val="tx1"/>
        </a:solidFill>
        <a:latin typeface="+mn-lt"/>
        <a:ea typeface="+mn-ea"/>
        <a:cs typeface="+mn-cs"/>
      </a:defRPr>
    </a:lvl6pPr>
    <a:lvl7pPr marL="2742557" algn="l" defTabSz="457094" rtl="0" eaLnBrk="1" latinLnBrk="0" hangingPunct="1">
      <a:defRPr sz="1400" kern="1200">
        <a:solidFill>
          <a:schemeClr val="tx1"/>
        </a:solidFill>
        <a:latin typeface="+mn-lt"/>
        <a:ea typeface="+mn-ea"/>
        <a:cs typeface="+mn-cs"/>
      </a:defRPr>
    </a:lvl7pPr>
    <a:lvl8pPr marL="3199646" algn="l" defTabSz="457094" rtl="0" eaLnBrk="1" latinLnBrk="0" hangingPunct="1">
      <a:defRPr sz="1400" kern="1200">
        <a:solidFill>
          <a:schemeClr val="tx1"/>
        </a:solidFill>
        <a:latin typeface="+mn-lt"/>
        <a:ea typeface="+mn-ea"/>
        <a:cs typeface="+mn-cs"/>
      </a:defRPr>
    </a:lvl8pPr>
    <a:lvl9pPr marL="3656741" algn="l" defTabSz="457094"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100">
                <a:solidFill>
                  <a:schemeClr val="tx1"/>
                </a:solidFill>
                <a:latin typeface="Arial" charset="0"/>
                <a:ea typeface="ＭＳ Ｐゴシック" charset="0"/>
                <a:cs typeface="ＭＳ Ｐゴシック" charset="0"/>
              </a:defRPr>
            </a:lvl1pPr>
            <a:lvl2pPr marL="742950" indent="-285750">
              <a:defRPr sz="2100">
                <a:solidFill>
                  <a:schemeClr val="tx1"/>
                </a:solidFill>
                <a:latin typeface="Arial" charset="0"/>
                <a:ea typeface="ＭＳ Ｐゴシック" charset="0"/>
              </a:defRPr>
            </a:lvl2pPr>
            <a:lvl3pPr marL="1143000" indent="-228600">
              <a:defRPr sz="2100">
                <a:solidFill>
                  <a:schemeClr val="tx1"/>
                </a:solidFill>
                <a:latin typeface="Arial" charset="0"/>
                <a:ea typeface="ＭＳ Ｐゴシック" charset="0"/>
              </a:defRPr>
            </a:lvl3pPr>
            <a:lvl4pPr marL="1600200" indent="-228600">
              <a:defRPr sz="2100">
                <a:solidFill>
                  <a:schemeClr val="tx1"/>
                </a:solidFill>
                <a:latin typeface="Arial" charset="0"/>
                <a:ea typeface="ＭＳ Ｐゴシック" charset="0"/>
              </a:defRPr>
            </a:lvl4pPr>
            <a:lvl5pPr marL="2057400" indent="-228600">
              <a:defRPr sz="2100">
                <a:solidFill>
                  <a:schemeClr val="tx1"/>
                </a:solidFill>
                <a:latin typeface="Arial" charset="0"/>
                <a:ea typeface="ＭＳ Ｐゴシック" charset="0"/>
              </a:defRPr>
            </a:lvl5pPr>
            <a:lvl6pPr marL="2514600" indent="-228600" eaLnBrk="0" fontAlgn="base" hangingPunct="0">
              <a:spcBef>
                <a:spcPct val="0"/>
              </a:spcBef>
              <a:spcAft>
                <a:spcPct val="0"/>
              </a:spcAft>
              <a:defRPr sz="2100">
                <a:solidFill>
                  <a:schemeClr val="tx1"/>
                </a:solidFill>
                <a:latin typeface="Arial" charset="0"/>
                <a:ea typeface="ＭＳ Ｐゴシック" charset="0"/>
              </a:defRPr>
            </a:lvl6pPr>
            <a:lvl7pPr marL="2971800" indent="-228600" eaLnBrk="0" fontAlgn="base" hangingPunct="0">
              <a:spcBef>
                <a:spcPct val="0"/>
              </a:spcBef>
              <a:spcAft>
                <a:spcPct val="0"/>
              </a:spcAft>
              <a:defRPr sz="2100">
                <a:solidFill>
                  <a:schemeClr val="tx1"/>
                </a:solidFill>
                <a:latin typeface="Arial" charset="0"/>
                <a:ea typeface="ＭＳ Ｐゴシック" charset="0"/>
              </a:defRPr>
            </a:lvl7pPr>
            <a:lvl8pPr marL="3429000" indent="-228600" eaLnBrk="0" fontAlgn="base" hangingPunct="0">
              <a:spcBef>
                <a:spcPct val="0"/>
              </a:spcBef>
              <a:spcAft>
                <a:spcPct val="0"/>
              </a:spcAft>
              <a:defRPr sz="2100">
                <a:solidFill>
                  <a:schemeClr val="tx1"/>
                </a:solidFill>
                <a:latin typeface="Arial" charset="0"/>
                <a:ea typeface="ＭＳ Ｐゴシック" charset="0"/>
              </a:defRPr>
            </a:lvl8pPr>
            <a:lvl9pPr marL="3886200" indent="-228600" eaLnBrk="0" fontAlgn="base" hangingPunct="0">
              <a:spcBef>
                <a:spcPct val="0"/>
              </a:spcBef>
              <a:spcAft>
                <a:spcPct val="0"/>
              </a:spcAft>
              <a:defRPr sz="2100">
                <a:solidFill>
                  <a:schemeClr val="tx1"/>
                </a:solidFill>
                <a:latin typeface="Arial" charset="0"/>
                <a:ea typeface="ＭＳ Ｐゴシック" charset="0"/>
              </a:defRPr>
            </a:lvl9pPr>
          </a:lstStyle>
          <a:p>
            <a:fld id="{AA2592B0-C566-BD40-A2F9-AE7918062332}" type="slidenum">
              <a:rPr lang="en-US" sz="1200">
                <a:latin typeface="Times New Roman" charset="0"/>
              </a:rPr>
              <a:pPr/>
              <a:t>1</a:t>
            </a:fld>
            <a:endParaRPr lang="en-US" sz="1200">
              <a:latin typeface="Times New Roman" charset="0"/>
            </a:endParaRPr>
          </a:p>
        </p:txBody>
      </p:sp>
      <p:sp>
        <p:nvSpPr>
          <p:cNvPr id="16386" name="Rectangle 2"/>
          <p:cNvSpPr>
            <a:spLocks noGrp="1" noRot="1" noChangeAspect="1" noChangeArrowheads="1" noTextEdit="1"/>
          </p:cNvSpPr>
          <p:nvPr>
            <p:ph type="sldImg"/>
          </p:nvPr>
        </p:nvSpPr>
        <p:spPr>
          <a:xfrm>
            <a:off x="3067050" y="531813"/>
            <a:ext cx="3254375" cy="2662237"/>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de-DE">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007212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843931" y="6217922"/>
            <a:ext cx="28545739" cy="15133858"/>
          </a:xfrm>
          <a:prstGeom prst="rect">
            <a:avLst/>
          </a:prstGeom>
          <a:ln w="3175">
            <a:solidFill>
              <a:schemeClr val="bg1"/>
            </a:solidFill>
          </a:ln>
          <a:effectLst>
            <a:outerShdw blurRad="63500" sx="100500" sy="100500" algn="ctr" rotWithShape="0">
              <a:prstClr val="black">
                <a:alpha val="50000"/>
              </a:prstClr>
            </a:outerShdw>
          </a:effectLst>
        </p:spPr>
        <p:txBody>
          <a:bodyPr vert="horz" lIns="418009" tIns="209004" rIns="418009" bIns="209004" rtlCol="0">
            <a:normAutofit/>
          </a:bodyPr>
          <a:lstStyle/>
          <a:p>
            <a:pPr marL="0" indent="0" algn="l" defTabSz="4180088" rtl="0" eaLnBrk="1" latinLnBrk="0" hangingPunct="1">
              <a:spcBef>
                <a:spcPts val="9143"/>
              </a:spcBef>
              <a:buClr>
                <a:schemeClr val="accent1">
                  <a:lumMod val="60000"/>
                  <a:lumOff val="40000"/>
                </a:schemeClr>
              </a:buClr>
              <a:buSzPct val="110000"/>
              <a:buFont typeface="Wingdings 2" pitchFamily="18" charset="2"/>
              <a:buNone/>
            </a:pPr>
            <a:endParaRPr sz="146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5820853" y="7315197"/>
            <a:ext cx="28591895" cy="8279362"/>
          </a:xfrm>
        </p:spPr>
        <p:txBody>
          <a:bodyPr vert="horz" lIns="418009" tIns="209004" rIns="418009" bIns="209004" rtlCol="0" anchor="b" anchorCtr="0">
            <a:noAutofit/>
          </a:bodyPr>
          <a:lstStyle>
            <a:lvl1pPr marL="0" indent="0" algn="ctr" defTabSz="4180088" rtl="0" eaLnBrk="1" latinLnBrk="0" hangingPunct="1">
              <a:spcBef>
                <a:spcPct val="0"/>
              </a:spcBef>
              <a:buClr>
                <a:schemeClr val="accent1">
                  <a:lumMod val="60000"/>
                  <a:lumOff val="40000"/>
                </a:schemeClr>
              </a:buClr>
              <a:buSzPct val="110000"/>
              <a:buFont typeface="Wingdings 2" pitchFamily="18" charset="2"/>
              <a:buNone/>
              <a:defRPr sz="210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5820854" y="15835260"/>
            <a:ext cx="28591900" cy="4399877"/>
          </a:xfrm>
        </p:spPr>
        <p:txBody>
          <a:bodyPr vert="horz" lIns="418009" tIns="209004" rIns="418009" bIns="209004" rtlCol="0">
            <a:normAutofit/>
          </a:bodyPr>
          <a:lstStyle>
            <a:lvl1pPr marL="0" indent="0" algn="ctr" defTabSz="4180088" rtl="0" eaLnBrk="1" latinLnBrk="0" hangingPunct="1">
              <a:spcBef>
                <a:spcPts val="1371"/>
              </a:spcBef>
              <a:buClr>
                <a:schemeClr val="accent1">
                  <a:lumMod val="60000"/>
                  <a:lumOff val="40000"/>
                </a:schemeClr>
              </a:buClr>
              <a:buSzPct val="110000"/>
              <a:buFont typeface="Wingdings 2" pitchFamily="18" charset="2"/>
              <a:buNone/>
              <a:defRPr sz="8200" kern="1200">
                <a:solidFill>
                  <a:schemeClr val="tx1">
                    <a:tint val="75000"/>
                  </a:schemeClr>
                </a:solidFill>
                <a:latin typeface="+mn-lt"/>
                <a:ea typeface="+mn-ea"/>
                <a:cs typeface="+mn-cs"/>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1A66F3F-17F0-ED44-833F-D37F763C1FBE}"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46953" y="2936986"/>
            <a:ext cx="17949998" cy="5577840"/>
          </a:xfrm>
        </p:spPr>
        <p:txBody>
          <a:bodyPr anchor="b"/>
          <a:lstStyle>
            <a:lvl1pPr algn="ctr">
              <a:defRPr sz="16500" b="0"/>
            </a:lvl1pPr>
          </a:lstStyle>
          <a:p>
            <a:r>
              <a:rPr lang="en-US"/>
              <a:t>Click to edit Master title style</a:t>
            </a:r>
            <a:endParaRPr/>
          </a:p>
        </p:txBody>
      </p:sp>
      <p:sp>
        <p:nvSpPr>
          <p:cNvPr id="4" name="Text Placeholder 3"/>
          <p:cNvSpPr>
            <a:spLocks noGrp="1"/>
          </p:cNvSpPr>
          <p:nvPr>
            <p:ph type="body" sz="half" idx="2"/>
          </p:nvPr>
        </p:nvSpPr>
        <p:spPr>
          <a:xfrm>
            <a:off x="2346953" y="8581709"/>
            <a:ext cx="17949998" cy="17856730"/>
          </a:xfrm>
        </p:spPr>
        <p:txBody>
          <a:bodyPr>
            <a:normAutofit/>
          </a:bodyPr>
          <a:lstStyle>
            <a:lvl1pPr marL="0" indent="0" algn="ctr">
              <a:spcBef>
                <a:spcPts val="2743"/>
              </a:spcBef>
              <a:buNone/>
              <a:defRPr sz="82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ADD936C-7FE0-2F47-A337-F846BD1B8375}" type="slidenum">
              <a:rPr lang="en-US" smtClean="0"/>
              <a:pPr>
                <a:defRPr/>
              </a:pPr>
              <a:t>‹#›</a:t>
            </a:fld>
            <a:endParaRPr lang="en-US"/>
          </a:p>
        </p:txBody>
      </p:sp>
      <p:sp>
        <p:nvSpPr>
          <p:cNvPr id="8" name="Picture Placeholder 2"/>
          <p:cNvSpPr>
            <a:spLocks noGrp="1"/>
          </p:cNvSpPr>
          <p:nvPr>
            <p:ph type="pic" idx="1"/>
          </p:nvPr>
        </p:nvSpPr>
        <p:spPr>
          <a:xfrm>
            <a:off x="22398715" y="1725084"/>
            <a:ext cx="16093440" cy="25526770"/>
          </a:xfrm>
          <a:ln w="3175">
            <a:solidFill>
              <a:schemeClr val="bg1"/>
            </a:solidFill>
          </a:ln>
          <a:effectLst>
            <a:outerShdw blurRad="63500" sx="100500" sy="100500" algn="ctr" rotWithShape="0">
              <a:prstClr val="black">
                <a:alpha val="50000"/>
              </a:prstClr>
            </a:outerShdw>
          </a:effectLst>
        </p:spPr>
        <p:txBody>
          <a:bodyPr vert="horz" lIns="418009" tIns="209004" rIns="418009" bIns="209004" rtlCol="0">
            <a:normAutofit/>
          </a:bodyPr>
          <a:lstStyle>
            <a:lvl1pPr marL="0" indent="0" algn="l" defTabSz="4180088" rtl="0" eaLnBrk="1" latinLnBrk="0" hangingPunct="1">
              <a:spcBef>
                <a:spcPts val="9143"/>
              </a:spcBef>
              <a:buClr>
                <a:schemeClr val="accent1">
                  <a:lumMod val="60000"/>
                  <a:lumOff val="40000"/>
                </a:schemeClr>
              </a:buClr>
              <a:buSzPct val="110000"/>
              <a:buFont typeface="Wingdings 2" pitchFamily="18" charset="2"/>
              <a:buNone/>
              <a:defRPr sz="14600" kern="1200">
                <a:solidFill>
                  <a:schemeClr val="tx1">
                    <a:lumMod val="65000"/>
                    <a:lumOff val="35000"/>
                  </a:schemeClr>
                </a:solidFill>
                <a:latin typeface="+mn-lt"/>
                <a:ea typeface="+mn-ea"/>
                <a:cs typeface="+mn-cs"/>
              </a:defRPr>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r>
              <a:rPr lang="en-US"/>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799BB2F-BE70-3643-9286-77EC18DE9BDF}"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427085" y="1767845"/>
            <a:ext cx="6705600" cy="2676144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2416806" y="1767845"/>
            <a:ext cx="29434794" cy="2676144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AA80B5C-BF25-2848-8CA1-151D9D49E3C0}"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A221E66-8E7D-8242-BF62-9920769741A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599569" y="16093447"/>
            <a:ext cx="37034470" cy="7056120"/>
          </a:xfrm>
        </p:spPr>
        <p:txBody>
          <a:bodyPr/>
          <a:lstStyle/>
          <a:p>
            <a:r>
              <a:rPr lang="en-US"/>
              <a:t>Click to edit Master title style</a:t>
            </a:r>
            <a:endParaRPr dirty="0"/>
          </a:p>
        </p:txBody>
      </p:sp>
      <p:sp>
        <p:nvSpPr>
          <p:cNvPr id="3" name="Subtitle 2"/>
          <p:cNvSpPr>
            <a:spLocks noGrp="1"/>
          </p:cNvSpPr>
          <p:nvPr>
            <p:ph type="subTitle" idx="1"/>
          </p:nvPr>
        </p:nvSpPr>
        <p:spPr>
          <a:xfrm>
            <a:off x="1599569" y="22900942"/>
            <a:ext cx="37034470" cy="4668821"/>
          </a:xfrm>
        </p:spPr>
        <p:txBody>
          <a:bodyPr>
            <a:normAutofit/>
          </a:bodyPr>
          <a:lstStyle>
            <a:lvl1pPr marL="0" indent="0" algn="ctr">
              <a:spcBef>
                <a:spcPts val="1371"/>
              </a:spcBef>
              <a:buNone/>
              <a:defRPr sz="8200">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
        <p:nvSpPr>
          <p:cNvPr id="9" name="Picture Placeholder 2"/>
          <p:cNvSpPr>
            <a:spLocks noGrp="1"/>
          </p:cNvSpPr>
          <p:nvPr>
            <p:ph type="pic" idx="13"/>
          </p:nvPr>
        </p:nvSpPr>
        <p:spPr>
          <a:xfrm>
            <a:off x="1632312" y="1744982"/>
            <a:ext cx="36968976" cy="13616938"/>
          </a:xfrm>
          <a:ln w="3175">
            <a:solidFill>
              <a:schemeClr val="bg1"/>
            </a:solidFill>
          </a:ln>
          <a:effectLst>
            <a:outerShdw blurRad="63500" sx="100500" sy="100500" algn="ctr" rotWithShape="0">
              <a:prstClr val="black">
                <a:alpha val="50000"/>
              </a:prstClr>
            </a:outerShdw>
          </a:effectLst>
        </p:spPr>
        <p:txBody>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16812" y="11535094"/>
            <a:ext cx="35448877" cy="6537960"/>
          </a:xfrm>
        </p:spPr>
        <p:txBody>
          <a:bodyPr anchor="b" anchorCtr="0"/>
          <a:lstStyle>
            <a:lvl1pPr algn="ctr">
              <a:defRPr sz="21000" b="0" cap="none" baseline="0"/>
            </a:lvl1pPr>
          </a:lstStyle>
          <a:p>
            <a:r>
              <a:rPr lang="en-US"/>
              <a:t>Click to edit Master title style</a:t>
            </a:r>
            <a:endParaRPr/>
          </a:p>
        </p:txBody>
      </p:sp>
      <p:sp>
        <p:nvSpPr>
          <p:cNvPr id="3" name="Text Placeholder 2"/>
          <p:cNvSpPr>
            <a:spLocks noGrp="1"/>
          </p:cNvSpPr>
          <p:nvPr>
            <p:ph type="body" idx="1"/>
          </p:nvPr>
        </p:nvSpPr>
        <p:spPr>
          <a:xfrm>
            <a:off x="2416812" y="17932826"/>
            <a:ext cx="35448877" cy="7200898"/>
          </a:xfrm>
        </p:spPr>
        <p:txBody>
          <a:bodyPr anchor="t" anchorCtr="0">
            <a:normAutofit/>
          </a:bodyPr>
          <a:lstStyle>
            <a:lvl1pPr marL="0" indent="0" algn="ctr">
              <a:spcBef>
                <a:spcPts val="1371"/>
              </a:spcBef>
              <a:buNone/>
              <a:defRPr sz="82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84D45CE-4646-C14D-BAB3-0A7E717FC181}"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16810" y="516365"/>
            <a:ext cx="35386014" cy="6417389"/>
          </a:xfrm>
        </p:spPr>
        <p:txBody>
          <a:bodyPr/>
          <a:lstStyle/>
          <a:p>
            <a:r>
              <a:rPr lang="en-US"/>
              <a:t>Click to edit Master title style</a:t>
            </a:r>
            <a:endParaRPr/>
          </a:p>
        </p:txBody>
      </p:sp>
      <p:sp>
        <p:nvSpPr>
          <p:cNvPr id="3" name="Content Placeholder 2"/>
          <p:cNvSpPr>
            <a:spLocks noGrp="1"/>
          </p:cNvSpPr>
          <p:nvPr>
            <p:ph sz="half" idx="1"/>
          </p:nvPr>
        </p:nvSpPr>
        <p:spPr>
          <a:xfrm>
            <a:off x="2416810" y="7680965"/>
            <a:ext cx="16898112" cy="20848320"/>
          </a:xfrm>
        </p:spPr>
        <p:txBody>
          <a:bodyPr>
            <a:normAutofit/>
          </a:bodyPr>
          <a:lstStyle>
            <a:lvl1pPr>
              <a:spcBef>
                <a:spcPts val="7314"/>
              </a:spcBef>
              <a:defRPr sz="9100"/>
            </a:lvl1pPr>
            <a:lvl2pPr>
              <a:defRPr sz="8200"/>
            </a:lvl2pPr>
            <a:lvl3pPr>
              <a:defRPr sz="82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20904712" y="7680965"/>
            <a:ext cx="16898112" cy="20848320"/>
          </a:xfrm>
        </p:spPr>
        <p:txBody>
          <a:bodyPr>
            <a:normAutofit/>
          </a:bodyPr>
          <a:lstStyle>
            <a:lvl1pPr>
              <a:spcBef>
                <a:spcPts val="7314"/>
              </a:spcBef>
              <a:defRPr sz="9100"/>
            </a:lvl1pPr>
            <a:lvl2pPr>
              <a:defRPr sz="8200"/>
            </a:lvl2pPr>
            <a:lvl3pPr>
              <a:defRPr sz="82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94C37CC-FE2E-2D45-824A-7150CDC070E8}"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16806" y="516365"/>
            <a:ext cx="35386014" cy="6417389"/>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2416806" y="6975477"/>
            <a:ext cx="16898112" cy="3604258"/>
          </a:xfrm>
        </p:spPr>
        <p:txBody>
          <a:bodyPr anchor="b">
            <a:noAutofit/>
          </a:bodyPr>
          <a:lstStyle>
            <a:lvl1pPr marL="0" indent="0" algn="ctr">
              <a:spcBef>
                <a:spcPts val="0"/>
              </a:spcBef>
              <a:buNone/>
              <a:defRPr sz="11000" b="0">
                <a:solidFill>
                  <a:schemeClr val="accent1">
                    <a:lumMod val="60000"/>
                    <a:lumOff val="40000"/>
                  </a:schemeClr>
                </a:solidFill>
              </a:defRPr>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4" name="Content Placeholder 3"/>
          <p:cNvSpPr>
            <a:spLocks noGrp="1"/>
          </p:cNvSpPr>
          <p:nvPr>
            <p:ph sz="half" idx="2"/>
          </p:nvPr>
        </p:nvSpPr>
        <p:spPr>
          <a:xfrm>
            <a:off x="2416806" y="11267594"/>
            <a:ext cx="16898112" cy="17261688"/>
          </a:xfrm>
        </p:spPr>
        <p:txBody>
          <a:bodyPr>
            <a:normAutofit/>
          </a:bodyPr>
          <a:lstStyle>
            <a:lvl1pPr>
              <a:spcBef>
                <a:spcPts val="7314"/>
              </a:spcBef>
              <a:defRPr sz="9100"/>
            </a:lvl1pPr>
            <a:lvl2pPr>
              <a:defRPr sz="8200"/>
            </a:lvl2pPr>
            <a:lvl3pPr>
              <a:defRPr sz="8200"/>
            </a:lvl3pPr>
            <a:lvl4pPr>
              <a:defRPr sz="8200"/>
            </a:lvl4pPr>
            <a:lvl5pPr>
              <a:defRPr sz="82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20904708" y="6975477"/>
            <a:ext cx="16898112" cy="3604258"/>
          </a:xfrm>
        </p:spPr>
        <p:txBody>
          <a:bodyPr anchor="b">
            <a:noAutofit/>
          </a:bodyPr>
          <a:lstStyle>
            <a:lvl1pPr marL="0" indent="0" algn="ctr">
              <a:spcBef>
                <a:spcPts val="0"/>
              </a:spcBef>
              <a:buNone/>
              <a:defRPr sz="11000" b="0">
                <a:solidFill>
                  <a:schemeClr val="accent1">
                    <a:lumMod val="60000"/>
                    <a:lumOff val="40000"/>
                  </a:schemeClr>
                </a:solidFill>
              </a:defRPr>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6" name="Content Placeholder 5"/>
          <p:cNvSpPr>
            <a:spLocks noGrp="1"/>
          </p:cNvSpPr>
          <p:nvPr>
            <p:ph sz="quarter" idx="4"/>
          </p:nvPr>
        </p:nvSpPr>
        <p:spPr>
          <a:xfrm>
            <a:off x="20904708" y="11267594"/>
            <a:ext cx="16898112" cy="17261688"/>
          </a:xfrm>
        </p:spPr>
        <p:txBody>
          <a:bodyPr>
            <a:normAutofit/>
          </a:bodyPr>
          <a:lstStyle>
            <a:lvl1pPr>
              <a:spcBef>
                <a:spcPts val="7314"/>
              </a:spcBef>
              <a:defRPr sz="9100"/>
            </a:lvl1pPr>
            <a:lvl2pPr>
              <a:defRPr sz="8200"/>
            </a:lvl2pPr>
            <a:lvl3pPr>
              <a:defRPr sz="8200"/>
            </a:lvl3pPr>
            <a:lvl4pPr>
              <a:defRPr sz="8200"/>
            </a:lvl4pPr>
            <a:lvl5pPr>
              <a:defRPr sz="82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FECA0A0-3EAD-9D40-9388-C987F837ADB6}"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8A7AE82-51E1-6542-B8A4-5B5F7413984D}"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0E6FCD61-C557-8E40-9FD3-81894E83ADBE}"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46956" y="2936986"/>
            <a:ext cx="16898112" cy="5577840"/>
          </a:xfrm>
        </p:spPr>
        <p:txBody>
          <a:bodyPr anchor="b"/>
          <a:lstStyle>
            <a:lvl1pPr algn="ctr">
              <a:defRPr sz="16500" b="0"/>
            </a:lvl1pPr>
          </a:lstStyle>
          <a:p>
            <a:r>
              <a:rPr lang="en-US"/>
              <a:t>Click to edit Master title style</a:t>
            </a:r>
            <a:endParaRPr/>
          </a:p>
        </p:txBody>
      </p:sp>
      <p:sp>
        <p:nvSpPr>
          <p:cNvPr id="3" name="Content Placeholder 2"/>
          <p:cNvSpPr>
            <a:spLocks noGrp="1"/>
          </p:cNvSpPr>
          <p:nvPr>
            <p:ph idx="1"/>
          </p:nvPr>
        </p:nvSpPr>
        <p:spPr>
          <a:xfrm>
            <a:off x="20868426" y="1767840"/>
            <a:ext cx="16898112" cy="26761440"/>
          </a:xfrm>
        </p:spPr>
        <p:txBody>
          <a:bodyPr>
            <a:normAutofit/>
          </a:bodyPr>
          <a:lstStyle>
            <a:lvl1pPr>
              <a:spcBef>
                <a:spcPts val="9143"/>
              </a:spcBef>
              <a:defRPr sz="10100"/>
            </a:lvl1pPr>
            <a:lvl2pPr>
              <a:defRPr sz="9100"/>
            </a:lvl2pPr>
            <a:lvl3pPr>
              <a:defRPr sz="8200"/>
            </a:lvl3pPr>
            <a:lvl4pPr>
              <a:defRPr sz="8200"/>
            </a:lvl4pPr>
            <a:lvl5pPr>
              <a:defRPr sz="82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346956" y="8581709"/>
            <a:ext cx="16898112" cy="17856730"/>
          </a:xfrm>
        </p:spPr>
        <p:txBody>
          <a:bodyPr>
            <a:normAutofit/>
          </a:bodyPr>
          <a:lstStyle>
            <a:lvl1pPr marL="0" indent="0" algn="ctr">
              <a:spcBef>
                <a:spcPts val="2743"/>
              </a:spcBef>
              <a:buNone/>
              <a:defRPr sz="82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31543AC-2E91-3A4A-BD9A-14EFDEFB930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16810" y="516365"/>
            <a:ext cx="35386014" cy="6417389"/>
          </a:xfrm>
          <a:prstGeom prst="rect">
            <a:avLst/>
          </a:prstGeom>
        </p:spPr>
        <p:txBody>
          <a:bodyPr vert="horz" lIns="418009" tIns="209004" rIns="418009" bIns="209004"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416810" y="7680965"/>
            <a:ext cx="35386014" cy="20848320"/>
          </a:xfrm>
          <a:prstGeom prst="rect">
            <a:avLst/>
          </a:prstGeom>
        </p:spPr>
        <p:txBody>
          <a:bodyPr vert="horz" lIns="418009" tIns="209004" rIns="418009" bIns="20900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24771274" y="30123209"/>
            <a:ext cx="9387840" cy="1752600"/>
          </a:xfrm>
          <a:prstGeom prst="rect">
            <a:avLst/>
          </a:prstGeom>
        </p:spPr>
        <p:txBody>
          <a:bodyPr vert="horz" lIns="418009" tIns="209004" rIns="418009" bIns="209004" rtlCol="0" anchor="ctr"/>
          <a:lstStyle>
            <a:lvl1pPr algn="r">
              <a:defRPr sz="5500">
                <a:solidFill>
                  <a:schemeClr val="bg1"/>
                </a:solidFill>
              </a:defRPr>
            </a:lvl1pPr>
          </a:lstStyle>
          <a:p>
            <a:fld id="{7CE38E4D-051A-41E1-86A4-E56916468FD0}" type="datetimeFigureOut">
              <a:rPr lang="en-US" smtClean="0"/>
              <a:t>4/23/2019</a:t>
            </a:fld>
            <a:endParaRPr lang="en-US"/>
          </a:p>
        </p:txBody>
      </p:sp>
      <p:sp>
        <p:nvSpPr>
          <p:cNvPr id="5" name="Footer Placeholder 4"/>
          <p:cNvSpPr>
            <a:spLocks noGrp="1"/>
          </p:cNvSpPr>
          <p:nvPr>
            <p:ph type="ftr" sz="quarter" idx="3"/>
          </p:nvPr>
        </p:nvSpPr>
        <p:spPr>
          <a:xfrm>
            <a:off x="1163618" y="30123209"/>
            <a:ext cx="21300140" cy="1752600"/>
          </a:xfrm>
          <a:prstGeom prst="rect">
            <a:avLst/>
          </a:prstGeom>
        </p:spPr>
        <p:txBody>
          <a:bodyPr vert="horz" lIns="418009" tIns="209004" rIns="418009" bIns="209004" rtlCol="0" anchor="ctr"/>
          <a:lstStyle>
            <a:lvl1pPr algn="l">
              <a:defRPr sz="5500">
                <a:solidFill>
                  <a:schemeClr val="bg1"/>
                </a:solidFill>
              </a:defRPr>
            </a:lvl1pPr>
          </a:lstStyle>
          <a:p>
            <a:endParaRPr lang="en-US"/>
          </a:p>
        </p:txBody>
      </p:sp>
      <p:sp>
        <p:nvSpPr>
          <p:cNvPr id="6" name="Slide Number Placeholder 5"/>
          <p:cNvSpPr>
            <a:spLocks noGrp="1"/>
          </p:cNvSpPr>
          <p:nvPr>
            <p:ph type="sldNum" sz="quarter" idx="4"/>
          </p:nvPr>
        </p:nvSpPr>
        <p:spPr>
          <a:xfrm>
            <a:off x="34750786" y="30123209"/>
            <a:ext cx="4358640" cy="1752600"/>
          </a:xfrm>
          <a:prstGeom prst="rect">
            <a:avLst/>
          </a:prstGeom>
        </p:spPr>
        <p:txBody>
          <a:bodyPr vert="horz" lIns="418009" tIns="209004" rIns="418009" bIns="209004" rtlCol="0" anchor="ctr"/>
          <a:lstStyle>
            <a:lvl1pPr algn="r">
              <a:defRPr sz="16500">
                <a:solidFill>
                  <a:schemeClr val="bg1"/>
                </a:solidFill>
              </a:defRPr>
            </a:lvl1pPr>
          </a:lstStyle>
          <a:p>
            <a:fld id="{886BB73A-582F-4420-9A14-CB10A2B2E5E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 id="2147484081" r:id="rId12"/>
  </p:sldLayoutIdLst>
  <p:txStyles>
    <p:titleStyle>
      <a:lvl1pPr algn="ctr" defTabSz="4180088" rtl="0" eaLnBrk="1" latinLnBrk="0" hangingPunct="1">
        <a:spcBef>
          <a:spcPct val="0"/>
        </a:spcBef>
        <a:buNone/>
        <a:defRPr sz="21000" kern="1200">
          <a:solidFill>
            <a:schemeClr val="accent1"/>
          </a:solidFill>
          <a:latin typeface="+mj-lt"/>
          <a:ea typeface="+mj-ea"/>
          <a:cs typeface="+mj-cs"/>
        </a:defRPr>
      </a:lvl1pPr>
    </p:titleStyle>
    <p:bodyStyle>
      <a:lvl1pPr marL="1596561" indent="-1596561" algn="l" defTabSz="4180088" rtl="0" eaLnBrk="1" latinLnBrk="0" hangingPunct="1">
        <a:spcBef>
          <a:spcPts val="9143"/>
        </a:spcBef>
        <a:buClr>
          <a:schemeClr val="accent1">
            <a:lumMod val="60000"/>
            <a:lumOff val="40000"/>
          </a:schemeClr>
        </a:buClr>
        <a:buSzPct val="110000"/>
        <a:buFont typeface="Wingdings 2" pitchFamily="18" charset="2"/>
        <a:buChar char=""/>
        <a:defRPr sz="11000" kern="1200">
          <a:solidFill>
            <a:schemeClr val="tx1">
              <a:lumMod val="65000"/>
              <a:lumOff val="35000"/>
            </a:schemeClr>
          </a:solidFill>
          <a:latin typeface="+mn-lt"/>
          <a:ea typeface="+mn-ea"/>
          <a:cs typeface="+mn-cs"/>
        </a:defRPr>
      </a:lvl1pPr>
      <a:lvl2pPr marL="3135066" indent="-1538505" algn="l" defTabSz="4180088" rtl="0" eaLnBrk="1" latinLnBrk="0" hangingPunct="1">
        <a:spcBef>
          <a:spcPts val="2743"/>
        </a:spcBef>
        <a:buClr>
          <a:schemeClr val="accent1">
            <a:lumMod val="75000"/>
          </a:schemeClr>
        </a:buClr>
        <a:buSzPct val="110000"/>
        <a:buFont typeface="Wingdings 2" pitchFamily="18" charset="2"/>
        <a:buChar char=""/>
        <a:defRPr sz="10100" kern="1200">
          <a:solidFill>
            <a:schemeClr val="tx1">
              <a:lumMod val="65000"/>
              <a:lumOff val="35000"/>
            </a:schemeClr>
          </a:solidFill>
          <a:latin typeface="+mn-lt"/>
          <a:ea typeface="+mn-ea"/>
          <a:cs typeface="+mn-cs"/>
        </a:defRPr>
      </a:lvl2pPr>
      <a:lvl3pPr marL="4426829" indent="-1291763" algn="l" defTabSz="4180088" rtl="0" eaLnBrk="1" latinLnBrk="0" hangingPunct="1">
        <a:spcBef>
          <a:spcPts val="2743"/>
        </a:spcBef>
        <a:buClr>
          <a:schemeClr val="accent1">
            <a:lumMod val="60000"/>
            <a:lumOff val="40000"/>
          </a:schemeClr>
        </a:buClr>
        <a:buSzPct val="110000"/>
        <a:buFont typeface="Wingdings 2" pitchFamily="18" charset="2"/>
        <a:buChar char=""/>
        <a:defRPr sz="9100" kern="1200">
          <a:solidFill>
            <a:schemeClr val="tx1">
              <a:lumMod val="65000"/>
              <a:lumOff val="35000"/>
            </a:schemeClr>
          </a:solidFill>
          <a:latin typeface="+mn-lt"/>
          <a:ea typeface="+mn-ea"/>
          <a:cs typeface="+mn-cs"/>
        </a:defRPr>
      </a:lvl3pPr>
      <a:lvl4pPr marL="5776650" indent="-1349820" algn="l" defTabSz="4180088" rtl="0" eaLnBrk="1" latinLnBrk="0" hangingPunct="1">
        <a:spcBef>
          <a:spcPts val="2743"/>
        </a:spcBef>
        <a:buClr>
          <a:schemeClr val="accent1">
            <a:lumMod val="75000"/>
          </a:schemeClr>
        </a:buClr>
        <a:buSzPct val="110000"/>
        <a:buFont typeface="Wingdings 2" pitchFamily="18" charset="2"/>
        <a:buChar char=""/>
        <a:defRPr sz="8200" kern="1200">
          <a:solidFill>
            <a:schemeClr val="tx1">
              <a:lumMod val="65000"/>
              <a:lumOff val="35000"/>
            </a:schemeClr>
          </a:solidFill>
          <a:latin typeface="+mn-lt"/>
          <a:ea typeface="+mn-ea"/>
          <a:cs typeface="+mn-cs"/>
        </a:defRPr>
      </a:lvl4pPr>
      <a:lvl5pPr marL="7068413" indent="-1291763" algn="l" defTabSz="4180088" rtl="0" eaLnBrk="1" latinLnBrk="0" hangingPunct="1">
        <a:spcBef>
          <a:spcPts val="2743"/>
        </a:spcBef>
        <a:buClr>
          <a:schemeClr val="accent1">
            <a:lumMod val="60000"/>
            <a:lumOff val="40000"/>
          </a:schemeClr>
        </a:buClr>
        <a:buSzPct val="110000"/>
        <a:buFont typeface="Wingdings 2" pitchFamily="18" charset="2"/>
        <a:buChar char=""/>
        <a:defRPr sz="8200" kern="1200">
          <a:solidFill>
            <a:schemeClr val="tx1">
              <a:lumMod val="65000"/>
              <a:lumOff val="35000"/>
            </a:schemeClr>
          </a:solidFill>
          <a:latin typeface="+mn-lt"/>
          <a:ea typeface="+mn-ea"/>
          <a:cs typeface="+mn-cs"/>
        </a:defRPr>
      </a:lvl5pPr>
      <a:lvl6pPr marL="8360176" indent="-1291763" algn="l" defTabSz="4180088" rtl="0" eaLnBrk="1" latinLnBrk="0" hangingPunct="1">
        <a:spcBef>
          <a:spcPct val="20000"/>
        </a:spcBef>
        <a:buClr>
          <a:schemeClr val="accent2"/>
        </a:buClr>
        <a:buSzPct val="110000"/>
        <a:buFont typeface="Wingdings 2" pitchFamily="18" charset="2"/>
        <a:buChar char=""/>
        <a:defRPr lang="en-US" sz="8200" kern="1200" dirty="0" smtClean="0">
          <a:solidFill>
            <a:schemeClr val="tx1">
              <a:lumMod val="65000"/>
              <a:lumOff val="35000"/>
            </a:schemeClr>
          </a:solidFill>
          <a:latin typeface="+mn-lt"/>
          <a:ea typeface="+mn-ea"/>
          <a:cs typeface="+mn-cs"/>
        </a:defRPr>
      </a:lvl6pPr>
      <a:lvl7pPr marL="9680968" indent="-1291763" algn="l" defTabSz="4180088" rtl="0" eaLnBrk="1" latinLnBrk="0" hangingPunct="1">
        <a:spcBef>
          <a:spcPct val="20000"/>
        </a:spcBef>
        <a:buClr>
          <a:schemeClr val="accent1">
            <a:lumMod val="60000"/>
            <a:lumOff val="40000"/>
          </a:schemeClr>
        </a:buClr>
        <a:buSzPct val="110000"/>
        <a:buFont typeface="Wingdings 2" pitchFamily="18" charset="2"/>
        <a:buChar char=""/>
        <a:defRPr lang="en-US" sz="8200" kern="1200" dirty="0" smtClean="0">
          <a:solidFill>
            <a:schemeClr val="tx1">
              <a:lumMod val="65000"/>
              <a:lumOff val="35000"/>
            </a:schemeClr>
          </a:solidFill>
          <a:latin typeface="+mn-lt"/>
          <a:ea typeface="+mn-ea"/>
          <a:cs typeface="+mn-cs"/>
        </a:defRPr>
      </a:lvl7pPr>
      <a:lvl8pPr marL="10965477" indent="-1291763" algn="l" defTabSz="4180088" rtl="0" eaLnBrk="1" latinLnBrk="0" hangingPunct="1">
        <a:spcBef>
          <a:spcPct val="20000"/>
        </a:spcBef>
        <a:buClr>
          <a:schemeClr val="accent2"/>
        </a:buClr>
        <a:buSzPct val="110000"/>
        <a:buFont typeface="Wingdings 2" pitchFamily="18" charset="2"/>
        <a:buChar char=""/>
        <a:defRPr lang="en-US" sz="8200" kern="1200" dirty="0" smtClean="0">
          <a:solidFill>
            <a:schemeClr val="tx1">
              <a:lumMod val="65000"/>
              <a:lumOff val="35000"/>
            </a:schemeClr>
          </a:solidFill>
          <a:latin typeface="+mn-lt"/>
          <a:ea typeface="+mn-ea"/>
          <a:cs typeface="+mn-cs"/>
        </a:defRPr>
      </a:lvl8pPr>
      <a:lvl9pPr marL="12293523" indent="-1291763" algn="l" defTabSz="4180088" rtl="0" eaLnBrk="1" latinLnBrk="0" hangingPunct="1">
        <a:spcBef>
          <a:spcPct val="20000"/>
        </a:spcBef>
        <a:buClr>
          <a:schemeClr val="accent1">
            <a:lumMod val="60000"/>
            <a:lumOff val="40000"/>
          </a:schemeClr>
        </a:buClr>
        <a:buSzPct val="110000"/>
        <a:buFont typeface="Wingdings 2" pitchFamily="18" charset="2"/>
        <a:buChar char=""/>
        <a:defRPr lang="en-US" sz="8200" kern="1200" dirty="0">
          <a:solidFill>
            <a:schemeClr val="tx1">
              <a:lumMod val="65000"/>
              <a:lumOff val="35000"/>
            </a:schemeClr>
          </a:solidFill>
          <a:latin typeface="+mn-lt"/>
          <a:ea typeface="+mn-ea"/>
          <a:cs typeface="+mn-cs"/>
        </a:defRPr>
      </a:lvl9pPr>
    </p:bodyStyle>
    <p:otherStyle>
      <a:defPPr>
        <a:defRPr/>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jp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04"/>
          <p:cNvSpPr txBox="1">
            <a:spLocks noChangeArrowheads="1"/>
          </p:cNvSpPr>
          <p:nvPr/>
        </p:nvSpPr>
        <p:spPr bwMode="auto">
          <a:xfrm>
            <a:off x="1602802" y="26131845"/>
            <a:ext cx="184624" cy="4462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19" tIns="45709" rIns="91419" bIns="45709">
            <a:spAutoFit/>
          </a:bodyPr>
          <a:lstStyle>
            <a:lvl1pPr>
              <a:defRPr sz="2100">
                <a:solidFill>
                  <a:schemeClr val="tx1"/>
                </a:solidFill>
                <a:latin typeface="Arial" charset="0"/>
                <a:ea typeface="ＭＳ Ｐゴシック" charset="0"/>
                <a:cs typeface="ＭＳ Ｐゴシック" charset="0"/>
              </a:defRPr>
            </a:lvl1pPr>
            <a:lvl2pPr marL="742950" indent="-285750">
              <a:defRPr sz="2100">
                <a:solidFill>
                  <a:schemeClr val="tx1"/>
                </a:solidFill>
                <a:latin typeface="Arial" charset="0"/>
                <a:ea typeface="ＭＳ Ｐゴシック" charset="0"/>
              </a:defRPr>
            </a:lvl2pPr>
            <a:lvl3pPr marL="1143000" indent="-228600">
              <a:defRPr sz="2100">
                <a:solidFill>
                  <a:schemeClr val="tx1"/>
                </a:solidFill>
                <a:latin typeface="Arial" charset="0"/>
                <a:ea typeface="ＭＳ Ｐゴシック" charset="0"/>
              </a:defRPr>
            </a:lvl3pPr>
            <a:lvl4pPr marL="1600200" indent="-228600">
              <a:defRPr sz="2100">
                <a:solidFill>
                  <a:schemeClr val="tx1"/>
                </a:solidFill>
                <a:latin typeface="Arial" charset="0"/>
                <a:ea typeface="ＭＳ Ｐゴシック" charset="0"/>
              </a:defRPr>
            </a:lvl4pPr>
            <a:lvl5pPr marL="2057400" indent="-228600">
              <a:defRPr sz="2100">
                <a:solidFill>
                  <a:schemeClr val="tx1"/>
                </a:solidFill>
                <a:latin typeface="Arial" charset="0"/>
                <a:ea typeface="ＭＳ Ｐゴシック" charset="0"/>
              </a:defRPr>
            </a:lvl5pPr>
            <a:lvl6pPr marL="2514600" indent="-228600" eaLnBrk="0" fontAlgn="base" hangingPunct="0">
              <a:spcBef>
                <a:spcPct val="0"/>
              </a:spcBef>
              <a:spcAft>
                <a:spcPct val="0"/>
              </a:spcAft>
              <a:defRPr sz="2100">
                <a:solidFill>
                  <a:schemeClr val="tx1"/>
                </a:solidFill>
                <a:latin typeface="Arial" charset="0"/>
                <a:ea typeface="ＭＳ Ｐゴシック" charset="0"/>
              </a:defRPr>
            </a:lvl6pPr>
            <a:lvl7pPr marL="2971800" indent="-228600" eaLnBrk="0" fontAlgn="base" hangingPunct="0">
              <a:spcBef>
                <a:spcPct val="0"/>
              </a:spcBef>
              <a:spcAft>
                <a:spcPct val="0"/>
              </a:spcAft>
              <a:defRPr sz="2100">
                <a:solidFill>
                  <a:schemeClr val="tx1"/>
                </a:solidFill>
                <a:latin typeface="Arial" charset="0"/>
                <a:ea typeface="ＭＳ Ｐゴシック" charset="0"/>
              </a:defRPr>
            </a:lvl7pPr>
            <a:lvl8pPr marL="3429000" indent="-228600" eaLnBrk="0" fontAlgn="base" hangingPunct="0">
              <a:spcBef>
                <a:spcPct val="0"/>
              </a:spcBef>
              <a:spcAft>
                <a:spcPct val="0"/>
              </a:spcAft>
              <a:defRPr sz="2100">
                <a:solidFill>
                  <a:schemeClr val="tx1"/>
                </a:solidFill>
                <a:latin typeface="Arial" charset="0"/>
                <a:ea typeface="ＭＳ Ｐゴシック" charset="0"/>
              </a:defRPr>
            </a:lvl8pPr>
            <a:lvl9pPr marL="3886200" indent="-228600" eaLnBrk="0" fontAlgn="base" hangingPunct="0">
              <a:spcBef>
                <a:spcPct val="0"/>
              </a:spcBef>
              <a:spcAft>
                <a:spcPct val="0"/>
              </a:spcAft>
              <a:defRPr sz="2100">
                <a:solidFill>
                  <a:schemeClr val="tx1"/>
                </a:solidFill>
                <a:latin typeface="Arial" charset="0"/>
                <a:ea typeface="ＭＳ Ｐゴシック" charset="0"/>
              </a:defRPr>
            </a:lvl9pPr>
          </a:lstStyle>
          <a:p>
            <a:endParaRPr lang="de-DE" sz="2300" b="1">
              <a:latin typeface="Helvetica" charset="0"/>
            </a:endParaRPr>
          </a:p>
        </p:txBody>
      </p:sp>
      <p:cxnSp>
        <p:nvCxnSpPr>
          <p:cNvPr id="15367" name="Straight Connector 67"/>
          <p:cNvCxnSpPr>
            <a:cxnSpLocks noChangeShapeType="1"/>
          </p:cNvCxnSpPr>
          <p:nvPr/>
        </p:nvCxnSpPr>
        <p:spPr bwMode="auto">
          <a:xfrm flipV="1">
            <a:off x="990605" y="23088602"/>
            <a:ext cx="11240860" cy="68261"/>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cxnSp>
      <p:cxnSp>
        <p:nvCxnSpPr>
          <p:cNvPr id="15368" name="Straight Arrow Connector 74"/>
          <p:cNvCxnSpPr>
            <a:cxnSpLocks noChangeShapeType="1"/>
          </p:cNvCxnSpPr>
          <p:nvPr/>
        </p:nvCxnSpPr>
        <p:spPr bwMode="auto">
          <a:xfrm rot="5400000" flipH="1" flipV="1">
            <a:off x="7016190" y="29533853"/>
            <a:ext cx="663576" cy="0"/>
          </a:xfrm>
          <a:prstGeom prst="straightConnector1">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type="arrow" w="med" len="med"/>
              </a14:hiddenLine>
            </a:ext>
          </a:extLst>
        </p:spPr>
      </p:cxnSp>
      <p:cxnSp>
        <p:nvCxnSpPr>
          <p:cNvPr id="15369" name="Straight Arrow Connector 79"/>
          <p:cNvCxnSpPr>
            <a:cxnSpLocks noChangeShapeType="1"/>
          </p:cNvCxnSpPr>
          <p:nvPr/>
        </p:nvCxnSpPr>
        <p:spPr bwMode="auto">
          <a:xfrm rot="16200000" flipH="1">
            <a:off x="7183442" y="29184036"/>
            <a:ext cx="388939" cy="59871"/>
          </a:xfrm>
          <a:prstGeom prst="straightConnector1">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type="arrow" w="med" len="med"/>
              </a14:hiddenLine>
            </a:ext>
          </a:extLst>
        </p:spPr>
      </p:cxnSp>
      <p:sp>
        <p:nvSpPr>
          <p:cNvPr id="15370" name="Down Arrow 81"/>
          <p:cNvSpPr>
            <a:spLocks noChangeArrowheads="1"/>
          </p:cNvSpPr>
          <p:nvPr/>
        </p:nvSpPr>
        <p:spPr bwMode="auto">
          <a:xfrm>
            <a:off x="7148403" y="28836946"/>
            <a:ext cx="380433" cy="879475"/>
          </a:xfrm>
          <a:prstGeom prst="downArrow">
            <a:avLst>
              <a:gd name="adj1" fmla="val 50000"/>
              <a:gd name="adj2" fmla="val 49985"/>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1419" tIns="45709" rIns="91419" bIns="45709"/>
          <a:lstStyle/>
          <a:p>
            <a:endParaRPr lang="de-DE"/>
          </a:p>
        </p:txBody>
      </p:sp>
      <p:sp>
        <p:nvSpPr>
          <p:cNvPr id="15371" name="Down Arrow 82"/>
          <p:cNvSpPr>
            <a:spLocks noChangeArrowheads="1"/>
          </p:cNvSpPr>
          <p:nvPr/>
        </p:nvSpPr>
        <p:spPr bwMode="auto">
          <a:xfrm>
            <a:off x="7168361" y="28882983"/>
            <a:ext cx="380433" cy="879475"/>
          </a:xfrm>
          <a:prstGeom prst="downArrow">
            <a:avLst>
              <a:gd name="adj1" fmla="val 50000"/>
              <a:gd name="adj2" fmla="val 49985"/>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1419" tIns="45709" rIns="91419" bIns="45709"/>
          <a:lstStyle/>
          <a:p>
            <a:endParaRPr lang="de-DE"/>
          </a:p>
        </p:txBody>
      </p:sp>
      <p:cxnSp>
        <p:nvCxnSpPr>
          <p:cNvPr id="15372" name="Straight Arrow Connector 86"/>
          <p:cNvCxnSpPr>
            <a:cxnSpLocks noChangeShapeType="1"/>
          </p:cNvCxnSpPr>
          <p:nvPr/>
        </p:nvCxnSpPr>
        <p:spPr bwMode="auto">
          <a:xfrm rot="10800000">
            <a:off x="6888959" y="29248102"/>
            <a:ext cx="598712" cy="388939"/>
          </a:xfrm>
          <a:prstGeom prst="straightConnector1">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type="arrow" w="med" len="med"/>
              </a14:hiddenLine>
            </a:ext>
          </a:extLst>
        </p:spPr>
      </p:cxnSp>
      <p:cxnSp>
        <p:nvCxnSpPr>
          <p:cNvPr id="15373" name="Straight Arrow Connector 119"/>
          <p:cNvCxnSpPr>
            <a:cxnSpLocks noChangeShapeType="1"/>
          </p:cNvCxnSpPr>
          <p:nvPr/>
        </p:nvCxnSpPr>
        <p:spPr bwMode="auto">
          <a:xfrm>
            <a:off x="3995174" y="28790904"/>
            <a:ext cx="718458" cy="822326"/>
          </a:xfrm>
          <a:prstGeom prst="straightConnector1">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type="arrow" w="med" len="med"/>
              </a14:hiddenLine>
            </a:ext>
          </a:extLst>
        </p:spPr>
      </p:cxnSp>
      <p:cxnSp>
        <p:nvCxnSpPr>
          <p:cNvPr id="15374" name="Straight Arrow Connector 138"/>
          <p:cNvCxnSpPr>
            <a:cxnSpLocks noChangeShapeType="1"/>
          </p:cNvCxnSpPr>
          <p:nvPr/>
        </p:nvCxnSpPr>
        <p:spPr bwMode="auto">
          <a:xfrm rot="16200000" flipV="1">
            <a:off x="4333882" y="27347068"/>
            <a:ext cx="395285" cy="34927"/>
          </a:xfrm>
          <a:prstGeom prst="straightConnector1">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type="arrow" w="med" len="med"/>
              </a14:hiddenLine>
            </a:ext>
          </a:extLst>
        </p:spPr>
      </p:cxnSp>
      <p:cxnSp>
        <p:nvCxnSpPr>
          <p:cNvPr id="15375" name="Straight Arrow Connector 147"/>
          <p:cNvCxnSpPr>
            <a:cxnSpLocks noChangeShapeType="1"/>
          </p:cNvCxnSpPr>
          <p:nvPr/>
        </p:nvCxnSpPr>
        <p:spPr bwMode="auto">
          <a:xfrm rot="16200000" flipV="1">
            <a:off x="4350721" y="27363911"/>
            <a:ext cx="395285" cy="1250"/>
          </a:xfrm>
          <a:prstGeom prst="straightConnector1">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type="arrow" w="med" len="med"/>
              </a14:hiddenLine>
            </a:ext>
          </a:extLst>
        </p:spPr>
      </p:cxnSp>
      <p:cxnSp>
        <p:nvCxnSpPr>
          <p:cNvPr id="15379" name="Straight Arrow Connector 65"/>
          <p:cNvCxnSpPr>
            <a:cxnSpLocks noChangeShapeType="1"/>
          </p:cNvCxnSpPr>
          <p:nvPr/>
        </p:nvCxnSpPr>
        <p:spPr bwMode="auto">
          <a:xfrm>
            <a:off x="36865838" y="9155124"/>
            <a:ext cx="2424792" cy="325435"/>
          </a:xfrm>
          <a:prstGeom prst="straightConnector1">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type="arrow" w="med" len="med"/>
              </a14:hiddenLine>
            </a:ext>
          </a:extLst>
        </p:spPr>
      </p:cxnSp>
      <p:sp>
        <p:nvSpPr>
          <p:cNvPr id="15380" name="Text Box 277"/>
          <p:cNvSpPr txBox="1">
            <a:spLocks noChangeArrowheads="1"/>
          </p:cNvSpPr>
          <p:nvPr/>
        </p:nvSpPr>
        <p:spPr bwMode="auto">
          <a:xfrm>
            <a:off x="19641576" y="23706142"/>
            <a:ext cx="165893" cy="5847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01" tIns="45700" rIns="91401" bIns="45700">
            <a:spAutoFit/>
          </a:bodyPr>
          <a:lstStyle>
            <a:lvl1pPr defTabSz="915988">
              <a:defRPr sz="2100">
                <a:solidFill>
                  <a:schemeClr val="tx1"/>
                </a:solidFill>
                <a:latin typeface="Arial" charset="0"/>
                <a:ea typeface="ＭＳ Ｐゴシック" charset="0"/>
                <a:cs typeface="ＭＳ Ｐゴシック" charset="0"/>
              </a:defRPr>
            </a:lvl1pPr>
            <a:lvl2pPr marL="742950" indent="-285750" defTabSz="915988">
              <a:defRPr sz="2100">
                <a:solidFill>
                  <a:schemeClr val="tx1"/>
                </a:solidFill>
                <a:latin typeface="Arial" charset="0"/>
                <a:ea typeface="ＭＳ Ｐゴシック" charset="0"/>
              </a:defRPr>
            </a:lvl2pPr>
            <a:lvl3pPr marL="1143000" indent="-228600" defTabSz="915988">
              <a:defRPr sz="2100">
                <a:solidFill>
                  <a:schemeClr val="tx1"/>
                </a:solidFill>
                <a:latin typeface="Arial" charset="0"/>
                <a:ea typeface="ＭＳ Ｐゴシック" charset="0"/>
              </a:defRPr>
            </a:lvl3pPr>
            <a:lvl4pPr marL="1600200" indent="-228600" defTabSz="915988">
              <a:defRPr sz="2100">
                <a:solidFill>
                  <a:schemeClr val="tx1"/>
                </a:solidFill>
                <a:latin typeface="Arial" charset="0"/>
                <a:ea typeface="ＭＳ Ｐゴシック" charset="0"/>
              </a:defRPr>
            </a:lvl4pPr>
            <a:lvl5pPr marL="2057400" indent="-228600" defTabSz="915988">
              <a:defRPr sz="2100">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sz="2100">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sz="2100">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sz="2100">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sz="2100">
                <a:solidFill>
                  <a:schemeClr val="tx1"/>
                </a:solidFill>
                <a:latin typeface="Arial" charset="0"/>
                <a:ea typeface="ＭＳ Ｐゴシック" charset="0"/>
              </a:defRPr>
            </a:lvl9pPr>
          </a:lstStyle>
          <a:p>
            <a:r>
              <a:rPr lang="en-US" sz="3200" b="1"/>
              <a:t> </a:t>
            </a:r>
            <a:endParaRPr lang="en-US" sz="3200"/>
          </a:p>
        </p:txBody>
      </p:sp>
      <p:sp>
        <p:nvSpPr>
          <p:cNvPr id="15383" name="Text Box 272"/>
          <p:cNvSpPr txBox="1">
            <a:spLocks noChangeArrowheads="1"/>
          </p:cNvSpPr>
          <p:nvPr/>
        </p:nvSpPr>
        <p:spPr bwMode="auto">
          <a:xfrm>
            <a:off x="457200" y="5029200"/>
            <a:ext cx="11495312" cy="646264"/>
          </a:xfrm>
          <a:prstGeom prst="rect">
            <a:avLst/>
          </a:prstGeom>
          <a:solidFill>
            <a:srgbClr val="005DAA"/>
          </a:solidFill>
          <a:ln>
            <a:noFill/>
          </a:ln>
        </p:spPr>
        <p:txBody>
          <a:bodyPr lIns="91387" tIns="45687" rIns="91387" bIns="45687">
            <a:spAutoFit/>
          </a:bodyPr>
          <a:lstStyle>
            <a:lvl1pPr defTabSz="915988">
              <a:defRPr sz="2100">
                <a:solidFill>
                  <a:schemeClr val="tx1"/>
                </a:solidFill>
                <a:latin typeface="Arial" charset="0"/>
                <a:ea typeface="ＭＳ Ｐゴシック" charset="0"/>
                <a:cs typeface="ＭＳ Ｐゴシック" charset="0"/>
              </a:defRPr>
            </a:lvl1pPr>
            <a:lvl2pPr marL="742950" indent="-285750" defTabSz="915988">
              <a:defRPr sz="2100">
                <a:solidFill>
                  <a:schemeClr val="tx1"/>
                </a:solidFill>
                <a:latin typeface="Arial" charset="0"/>
                <a:ea typeface="ＭＳ Ｐゴシック" charset="0"/>
              </a:defRPr>
            </a:lvl2pPr>
            <a:lvl3pPr marL="1143000" indent="-228600" defTabSz="915988">
              <a:defRPr sz="2100">
                <a:solidFill>
                  <a:schemeClr val="tx1"/>
                </a:solidFill>
                <a:latin typeface="Arial" charset="0"/>
                <a:ea typeface="ＭＳ Ｐゴシック" charset="0"/>
              </a:defRPr>
            </a:lvl3pPr>
            <a:lvl4pPr marL="1600200" indent="-228600" defTabSz="915988">
              <a:defRPr sz="2100">
                <a:solidFill>
                  <a:schemeClr val="tx1"/>
                </a:solidFill>
                <a:latin typeface="Arial" charset="0"/>
                <a:ea typeface="ＭＳ Ｐゴシック" charset="0"/>
              </a:defRPr>
            </a:lvl4pPr>
            <a:lvl5pPr marL="2057400" indent="-228600" defTabSz="915988">
              <a:defRPr sz="2100">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sz="2100">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sz="2100">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sz="2100">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sz="2100">
                <a:solidFill>
                  <a:schemeClr val="tx1"/>
                </a:solidFill>
                <a:latin typeface="Arial" charset="0"/>
                <a:ea typeface="ＭＳ Ｐゴシック" charset="0"/>
              </a:defRPr>
            </a:lvl9pPr>
          </a:lstStyle>
          <a:p>
            <a:pPr>
              <a:spcBef>
                <a:spcPct val="50000"/>
              </a:spcBef>
            </a:pPr>
            <a:r>
              <a:rPr lang="en-US" sz="3600" dirty="0">
                <a:solidFill>
                  <a:schemeClr val="bg1"/>
                </a:solidFill>
                <a:ea typeface="Arial" pitchFamily="-112" charset="0"/>
                <a:cs typeface="Arial" pitchFamily="-112" charset="0"/>
              </a:rPr>
              <a:t>Introduction</a:t>
            </a:r>
          </a:p>
        </p:txBody>
      </p:sp>
      <p:sp>
        <p:nvSpPr>
          <p:cNvPr id="15387" name="TextBox 61"/>
          <p:cNvSpPr txBox="1">
            <a:spLocks noChangeArrowheads="1"/>
          </p:cNvSpPr>
          <p:nvPr/>
        </p:nvSpPr>
        <p:spPr bwMode="auto">
          <a:xfrm>
            <a:off x="2086280" y="22920925"/>
            <a:ext cx="7773308" cy="1569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9" tIns="45709" rIns="91419" bIns="45709">
            <a:spAutoFit/>
          </a:bodyPr>
          <a:lstStyle>
            <a:lvl1pPr>
              <a:defRPr sz="2100">
                <a:solidFill>
                  <a:schemeClr val="tx1"/>
                </a:solidFill>
                <a:latin typeface="Arial" charset="0"/>
                <a:ea typeface="ＭＳ Ｐゴシック" charset="0"/>
                <a:cs typeface="ＭＳ Ｐゴシック" charset="0"/>
              </a:defRPr>
            </a:lvl1pPr>
            <a:lvl2pPr marL="742950" indent="-285750">
              <a:defRPr sz="2100">
                <a:solidFill>
                  <a:schemeClr val="tx1"/>
                </a:solidFill>
                <a:latin typeface="Arial" charset="0"/>
                <a:ea typeface="ＭＳ Ｐゴシック" charset="0"/>
              </a:defRPr>
            </a:lvl2pPr>
            <a:lvl3pPr marL="1143000" indent="-228600">
              <a:defRPr sz="2100">
                <a:solidFill>
                  <a:schemeClr val="tx1"/>
                </a:solidFill>
                <a:latin typeface="Arial" charset="0"/>
                <a:ea typeface="ＭＳ Ｐゴシック" charset="0"/>
              </a:defRPr>
            </a:lvl3pPr>
            <a:lvl4pPr marL="1600200" indent="-228600">
              <a:defRPr sz="2100">
                <a:solidFill>
                  <a:schemeClr val="tx1"/>
                </a:solidFill>
                <a:latin typeface="Arial" charset="0"/>
                <a:ea typeface="ＭＳ Ｐゴシック" charset="0"/>
              </a:defRPr>
            </a:lvl4pPr>
            <a:lvl5pPr marL="2057400" indent="-228600">
              <a:defRPr sz="2100">
                <a:solidFill>
                  <a:schemeClr val="tx1"/>
                </a:solidFill>
                <a:latin typeface="Arial" charset="0"/>
                <a:ea typeface="ＭＳ Ｐゴシック" charset="0"/>
              </a:defRPr>
            </a:lvl5pPr>
            <a:lvl6pPr marL="2514600" indent="-228600" eaLnBrk="0" fontAlgn="base" hangingPunct="0">
              <a:spcBef>
                <a:spcPct val="0"/>
              </a:spcBef>
              <a:spcAft>
                <a:spcPct val="0"/>
              </a:spcAft>
              <a:defRPr sz="2100">
                <a:solidFill>
                  <a:schemeClr val="tx1"/>
                </a:solidFill>
                <a:latin typeface="Arial" charset="0"/>
                <a:ea typeface="ＭＳ Ｐゴシック" charset="0"/>
              </a:defRPr>
            </a:lvl6pPr>
            <a:lvl7pPr marL="2971800" indent="-228600" eaLnBrk="0" fontAlgn="base" hangingPunct="0">
              <a:spcBef>
                <a:spcPct val="0"/>
              </a:spcBef>
              <a:spcAft>
                <a:spcPct val="0"/>
              </a:spcAft>
              <a:defRPr sz="2100">
                <a:solidFill>
                  <a:schemeClr val="tx1"/>
                </a:solidFill>
                <a:latin typeface="Arial" charset="0"/>
                <a:ea typeface="ＭＳ Ｐゴシック" charset="0"/>
              </a:defRPr>
            </a:lvl7pPr>
            <a:lvl8pPr marL="3429000" indent="-228600" eaLnBrk="0" fontAlgn="base" hangingPunct="0">
              <a:spcBef>
                <a:spcPct val="0"/>
              </a:spcBef>
              <a:spcAft>
                <a:spcPct val="0"/>
              </a:spcAft>
              <a:defRPr sz="2100">
                <a:solidFill>
                  <a:schemeClr val="tx1"/>
                </a:solidFill>
                <a:latin typeface="Arial" charset="0"/>
                <a:ea typeface="ＭＳ Ｐゴシック" charset="0"/>
              </a:defRPr>
            </a:lvl8pPr>
            <a:lvl9pPr marL="3886200" indent="-228600" eaLnBrk="0" fontAlgn="base" hangingPunct="0">
              <a:spcBef>
                <a:spcPct val="0"/>
              </a:spcBef>
              <a:spcAft>
                <a:spcPct val="0"/>
              </a:spcAft>
              <a:defRPr sz="2100">
                <a:solidFill>
                  <a:schemeClr val="tx1"/>
                </a:solidFill>
                <a:latin typeface="Arial" charset="0"/>
                <a:ea typeface="ＭＳ Ｐゴシック" charset="0"/>
              </a:defRPr>
            </a:lvl9pPr>
          </a:lstStyle>
          <a:p>
            <a:r>
              <a:rPr lang="en-US" sz="3200" b="1" dirty="0"/>
              <a:t>The set of missions of various difficulty available to be ran in the </a:t>
            </a:r>
            <a:r>
              <a:rPr lang="en-US" sz="3200" b="1" dirty="0" err="1"/>
              <a:t>Jupyter</a:t>
            </a:r>
            <a:r>
              <a:rPr lang="en-US" sz="3200" b="1" dirty="0"/>
              <a:t> environment</a:t>
            </a:r>
            <a:endParaRPr lang="en-US" sz="3200" i="1" dirty="0"/>
          </a:p>
        </p:txBody>
      </p:sp>
      <p:cxnSp>
        <p:nvCxnSpPr>
          <p:cNvPr id="15394" name="Straight Arrow Connector 96"/>
          <p:cNvCxnSpPr>
            <a:cxnSpLocks noChangeShapeType="1"/>
          </p:cNvCxnSpPr>
          <p:nvPr/>
        </p:nvCxnSpPr>
        <p:spPr bwMode="auto">
          <a:xfrm>
            <a:off x="33099829" y="17004112"/>
            <a:ext cx="718458" cy="914400"/>
          </a:xfrm>
          <a:prstGeom prst="straightConnector1">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type="arrow" w="med" len="med"/>
              </a14:hiddenLine>
            </a:ext>
          </a:extLst>
        </p:spPr>
      </p:cxnSp>
      <p:cxnSp>
        <p:nvCxnSpPr>
          <p:cNvPr id="15395" name="Straight Connector 97"/>
          <p:cNvCxnSpPr>
            <a:cxnSpLocks noChangeShapeType="1"/>
          </p:cNvCxnSpPr>
          <p:nvPr/>
        </p:nvCxnSpPr>
        <p:spPr bwMode="auto">
          <a:xfrm>
            <a:off x="33814543" y="16313556"/>
            <a:ext cx="646114" cy="822326"/>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type="triangle" w="lg" len="med"/>
              </a14:hiddenLine>
            </a:ext>
          </a:extLst>
        </p:spPr>
      </p:cxnSp>
      <p:cxnSp>
        <p:nvCxnSpPr>
          <p:cNvPr id="15396" name="Straight Arrow Connector 99"/>
          <p:cNvCxnSpPr>
            <a:cxnSpLocks noChangeShapeType="1"/>
          </p:cNvCxnSpPr>
          <p:nvPr/>
        </p:nvCxnSpPr>
        <p:spPr bwMode="auto">
          <a:xfrm>
            <a:off x="1676402" y="19126202"/>
            <a:ext cx="3173188" cy="4800600"/>
          </a:xfrm>
          <a:prstGeom prst="straightConnector1">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type="arrow" w="med" len="med"/>
              </a14:hiddenLine>
            </a:ext>
          </a:extLst>
        </p:spPr>
      </p:cxnSp>
      <p:sp>
        <p:nvSpPr>
          <p:cNvPr id="2" name="Line Callout 1 (Accent Bar) 111"/>
          <p:cNvSpPr>
            <a:spLocks/>
          </p:cNvSpPr>
          <p:nvPr/>
        </p:nvSpPr>
        <p:spPr bwMode="auto">
          <a:xfrm>
            <a:off x="30748630" y="8806269"/>
            <a:ext cx="918029" cy="792163"/>
          </a:xfrm>
          <a:prstGeom prst="accentCallout1">
            <a:avLst>
              <a:gd name="adj1" fmla="val 18750"/>
              <a:gd name="adj2" fmla="val -8333"/>
              <a:gd name="adj3" fmla="val 112500"/>
              <a:gd name="adj4" fmla="val -38333"/>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1419" tIns="45709" rIns="91419" bIns="45709"/>
          <a:lstStyle/>
          <a:p>
            <a:endParaRPr lang="en-US"/>
          </a:p>
        </p:txBody>
      </p:sp>
      <p:sp>
        <p:nvSpPr>
          <p:cNvPr id="54" name="Text Box 272"/>
          <p:cNvSpPr txBox="1">
            <a:spLocks noChangeArrowheads="1"/>
          </p:cNvSpPr>
          <p:nvPr/>
        </p:nvSpPr>
        <p:spPr bwMode="auto">
          <a:xfrm>
            <a:off x="26441400" y="5029200"/>
            <a:ext cx="13231588" cy="646264"/>
          </a:xfrm>
          <a:prstGeom prst="rect">
            <a:avLst/>
          </a:prstGeom>
          <a:solidFill>
            <a:srgbClr val="005DAA"/>
          </a:solidFill>
          <a:ln>
            <a:noFill/>
          </a:ln>
        </p:spPr>
        <p:txBody>
          <a:bodyPr wrap="square" lIns="91387" tIns="45687" rIns="91387" bIns="45687">
            <a:spAutoFit/>
          </a:bodyPr>
          <a:lstStyle>
            <a:lvl1pPr defTabSz="915988">
              <a:defRPr sz="2100">
                <a:solidFill>
                  <a:schemeClr val="tx1"/>
                </a:solidFill>
                <a:latin typeface="Arial" charset="0"/>
                <a:ea typeface="ＭＳ Ｐゴシック" charset="0"/>
                <a:cs typeface="ＭＳ Ｐゴシック" charset="0"/>
              </a:defRPr>
            </a:lvl1pPr>
            <a:lvl2pPr marL="742950" indent="-285750" defTabSz="915988">
              <a:defRPr sz="2100">
                <a:solidFill>
                  <a:schemeClr val="tx1"/>
                </a:solidFill>
                <a:latin typeface="Arial" charset="0"/>
                <a:ea typeface="ＭＳ Ｐゴシック" charset="0"/>
              </a:defRPr>
            </a:lvl2pPr>
            <a:lvl3pPr marL="1143000" indent="-228600" defTabSz="915988">
              <a:defRPr sz="2100">
                <a:solidFill>
                  <a:schemeClr val="tx1"/>
                </a:solidFill>
                <a:latin typeface="Arial" charset="0"/>
                <a:ea typeface="ＭＳ Ｐゴシック" charset="0"/>
              </a:defRPr>
            </a:lvl3pPr>
            <a:lvl4pPr marL="1600200" indent="-228600" defTabSz="915988">
              <a:defRPr sz="2100">
                <a:solidFill>
                  <a:schemeClr val="tx1"/>
                </a:solidFill>
                <a:latin typeface="Arial" charset="0"/>
                <a:ea typeface="ＭＳ Ｐゴシック" charset="0"/>
              </a:defRPr>
            </a:lvl4pPr>
            <a:lvl5pPr marL="2057400" indent="-228600" defTabSz="915988">
              <a:defRPr sz="2100">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sz="2100">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sz="2100">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sz="2100">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sz="2100">
                <a:solidFill>
                  <a:schemeClr val="tx1"/>
                </a:solidFill>
                <a:latin typeface="Arial" charset="0"/>
                <a:ea typeface="ＭＳ Ｐゴシック" charset="0"/>
              </a:defRPr>
            </a:lvl9pPr>
          </a:lstStyle>
          <a:p>
            <a:pPr>
              <a:spcBef>
                <a:spcPct val="50000"/>
              </a:spcBef>
            </a:pPr>
            <a:r>
              <a:rPr lang="en-US" sz="3600" dirty="0">
                <a:solidFill>
                  <a:schemeClr val="bg1"/>
                </a:solidFill>
                <a:ea typeface="Arial" pitchFamily="-112" charset="0"/>
                <a:cs typeface="Arial" pitchFamily="-112" charset="0"/>
              </a:rPr>
              <a:t>Cloud Architecture</a:t>
            </a:r>
          </a:p>
        </p:txBody>
      </p:sp>
      <p:sp>
        <p:nvSpPr>
          <p:cNvPr id="56" name="Text Box 272"/>
          <p:cNvSpPr txBox="1">
            <a:spLocks noChangeArrowheads="1"/>
          </p:cNvSpPr>
          <p:nvPr/>
        </p:nvSpPr>
        <p:spPr bwMode="auto">
          <a:xfrm>
            <a:off x="12573000" y="5029200"/>
            <a:ext cx="13231588" cy="646264"/>
          </a:xfrm>
          <a:prstGeom prst="rect">
            <a:avLst/>
          </a:prstGeom>
          <a:solidFill>
            <a:srgbClr val="005DAA"/>
          </a:solidFill>
          <a:ln>
            <a:noFill/>
          </a:ln>
        </p:spPr>
        <p:txBody>
          <a:bodyPr wrap="square" lIns="91387" tIns="45687" rIns="91387" bIns="45687">
            <a:spAutoFit/>
          </a:bodyPr>
          <a:lstStyle>
            <a:lvl1pPr defTabSz="915988">
              <a:defRPr sz="2100">
                <a:solidFill>
                  <a:schemeClr val="tx1"/>
                </a:solidFill>
                <a:latin typeface="Arial" charset="0"/>
                <a:ea typeface="ＭＳ Ｐゴシック" charset="0"/>
                <a:cs typeface="ＭＳ Ｐゴシック" charset="0"/>
              </a:defRPr>
            </a:lvl1pPr>
            <a:lvl2pPr marL="742950" indent="-285750" defTabSz="915988">
              <a:defRPr sz="2100">
                <a:solidFill>
                  <a:schemeClr val="tx1"/>
                </a:solidFill>
                <a:latin typeface="Arial" charset="0"/>
                <a:ea typeface="ＭＳ Ｐゴシック" charset="0"/>
              </a:defRPr>
            </a:lvl2pPr>
            <a:lvl3pPr marL="1143000" indent="-228600" defTabSz="915988">
              <a:defRPr sz="2100">
                <a:solidFill>
                  <a:schemeClr val="tx1"/>
                </a:solidFill>
                <a:latin typeface="Arial" charset="0"/>
                <a:ea typeface="ＭＳ Ｐゴシック" charset="0"/>
              </a:defRPr>
            </a:lvl3pPr>
            <a:lvl4pPr marL="1600200" indent="-228600" defTabSz="915988">
              <a:defRPr sz="2100">
                <a:solidFill>
                  <a:schemeClr val="tx1"/>
                </a:solidFill>
                <a:latin typeface="Arial" charset="0"/>
                <a:ea typeface="ＭＳ Ｐゴシック" charset="0"/>
              </a:defRPr>
            </a:lvl4pPr>
            <a:lvl5pPr marL="2057400" indent="-228600" defTabSz="915988">
              <a:defRPr sz="2100">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sz="2100">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sz="2100">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sz="2100">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sz="2100">
                <a:solidFill>
                  <a:schemeClr val="tx1"/>
                </a:solidFill>
                <a:latin typeface="Arial" charset="0"/>
                <a:ea typeface="ＭＳ Ｐゴシック" charset="0"/>
              </a:defRPr>
            </a:lvl9pPr>
          </a:lstStyle>
          <a:p>
            <a:pPr>
              <a:spcBef>
                <a:spcPct val="50000"/>
              </a:spcBef>
            </a:pPr>
            <a:r>
              <a:rPr lang="en-US" sz="3600" dirty="0">
                <a:solidFill>
                  <a:schemeClr val="bg1"/>
                </a:solidFill>
              </a:rPr>
              <a:t>Design Details</a:t>
            </a:r>
            <a:endParaRPr lang="en-US" sz="3600" dirty="0">
              <a:solidFill>
                <a:schemeClr val="bg1"/>
              </a:solidFill>
              <a:ea typeface="Arial" pitchFamily="-112" charset="0"/>
              <a:cs typeface="Arial" pitchFamily="-112" charset="0"/>
            </a:endParaRPr>
          </a:p>
        </p:txBody>
      </p:sp>
      <p:sp>
        <p:nvSpPr>
          <p:cNvPr id="60" name="Text Box 272"/>
          <p:cNvSpPr txBox="1">
            <a:spLocks noChangeArrowheads="1"/>
          </p:cNvSpPr>
          <p:nvPr/>
        </p:nvSpPr>
        <p:spPr bwMode="auto">
          <a:xfrm>
            <a:off x="26593800" y="20708923"/>
            <a:ext cx="13231588" cy="646264"/>
          </a:xfrm>
          <a:prstGeom prst="rect">
            <a:avLst/>
          </a:prstGeom>
          <a:solidFill>
            <a:srgbClr val="005DAA"/>
          </a:solidFill>
          <a:ln>
            <a:noFill/>
          </a:ln>
        </p:spPr>
        <p:txBody>
          <a:bodyPr wrap="square" lIns="91387" tIns="45687" rIns="91387" bIns="45687">
            <a:spAutoFit/>
          </a:bodyPr>
          <a:lstStyle>
            <a:lvl1pPr defTabSz="915988">
              <a:defRPr sz="2100">
                <a:solidFill>
                  <a:schemeClr val="tx1"/>
                </a:solidFill>
                <a:latin typeface="Arial" charset="0"/>
                <a:ea typeface="ＭＳ Ｐゴシック" charset="0"/>
                <a:cs typeface="ＭＳ Ｐゴシック" charset="0"/>
              </a:defRPr>
            </a:lvl1pPr>
            <a:lvl2pPr marL="742950" indent="-285750" defTabSz="915988">
              <a:defRPr sz="2100">
                <a:solidFill>
                  <a:schemeClr val="tx1"/>
                </a:solidFill>
                <a:latin typeface="Arial" charset="0"/>
                <a:ea typeface="ＭＳ Ｐゴシック" charset="0"/>
              </a:defRPr>
            </a:lvl2pPr>
            <a:lvl3pPr marL="1143000" indent="-228600" defTabSz="915988">
              <a:defRPr sz="2100">
                <a:solidFill>
                  <a:schemeClr val="tx1"/>
                </a:solidFill>
                <a:latin typeface="Arial" charset="0"/>
                <a:ea typeface="ＭＳ Ｐゴシック" charset="0"/>
              </a:defRPr>
            </a:lvl3pPr>
            <a:lvl4pPr marL="1600200" indent="-228600" defTabSz="915988">
              <a:defRPr sz="2100">
                <a:solidFill>
                  <a:schemeClr val="tx1"/>
                </a:solidFill>
                <a:latin typeface="Arial" charset="0"/>
                <a:ea typeface="ＭＳ Ｐゴシック" charset="0"/>
              </a:defRPr>
            </a:lvl4pPr>
            <a:lvl5pPr marL="2057400" indent="-228600" defTabSz="915988">
              <a:defRPr sz="2100">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sz="2100">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sz="2100">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sz="2100">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sz="2100">
                <a:solidFill>
                  <a:schemeClr val="tx1"/>
                </a:solidFill>
                <a:latin typeface="Arial" charset="0"/>
                <a:ea typeface="ＭＳ Ｐゴシック" charset="0"/>
              </a:defRPr>
            </a:lvl9pPr>
          </a:lstStyle>
          <a:p>
            <a:pPr lvl="0">
              <a:spcBef>
                <a:spcPct val="50000"/>
              </a:spcBef>
            </a:pPr>
            <a:r>
              <a:rPr lang="en-US" sz="3600" dirty="0">
                <a:solidFill>
                  <a:schemeClr val="bg1"/>
                </a:solidFill>
                <a:ea typeface="Arial" pitchFamily="-112" charset="0"/>
                <a:cs typeface="Arial" pitchFamily="-112" charset="0"/>
              </a:rPr>
              <a:t>Future Work</a:t>
            </a:r>
          </a:p>
        </p:txBody>
      </p:sp>
      <p:sp>
        <p:nvSpPr>
          <p:cNvPr id="69" name="Text Box 1936"/>
          <p:cNvSpPr txBox="1">
            <a:spLocks noChangeArrowheads="1"/>
          </p:cNvSpPr>
          <p:nvPr/>
        </p:nvSpPr>
        <p:spPr bwMode="auto">
          <a:xfrm>
            <a:off x="0" y="301985"/>
            <a:ext cx="40233600" cy="4212405"/>
          </a:xfrm>
          <a:prstGeom prst="rect">
            <a:avLst/>
          </a:prstGeom>
          <a:noFill/>
          <a:ln w="9525">
            <a:noFill/>
            <a:miter lim="800000"/>
            <a:headEnd/>
            <a:tailEnd/>
          </a:ln>
        </p:spPr>
        <p:txBody>
          <a:bodyPr wrap="square" lIns="91410" tIns="45705" rIns="91410" bIns="45705">
            <a:prstTxWarp prst="textNoShape">
              <a:avLst/>
            </a:prstTxWarp>
            <a:spAutoFit/>
          </a:bodyPr>
          <a:lstStyle/>
          <a:p>
            <a:pPr defTabSz="917361">
              <a:lnSpc>
                <a:spcPct val="70000"/>
              </a:lnSpc>
              <a:spcBef>
                <a:spcPct val="50000"/>
              </a:spcBef>
            </a:pPr>
            <a:r>
              <a:rPr lang="en-US" sz="9000" dirty="0" err="1">
                <a:ea typeface="Arial" pitchFamily="-112" charset="0"/>
                <a:cs typeface="Arial" pitchFamily="-112" charset="0"/>
              </a:rPr>
              <a:t>AlgoCraft</a:t>
            </a:r>
            <a:r>
              <a:rPr lang="en-US" sz="9000" dirty="0">
                <a:ea typeface="Arial" pitchFamily="-112" charset="0"/>
                <a:cs typeface="Arial" pitchFamily="-112" charset="0"/>
              </a:rPr>
              <a:t>: Teaching Algorithms and AI using Minecraft</a:t>
            </a:r>
            <a:endParaRPr lang="en-US" sz="9000" dirty="0"/>
          </a:p>
          <a:p>
            <a:pPr defTabSz="917361">
              <a:lnSpc>
                <a:spcPct val="70000"/>
              </a:lnSpc>
              <a:spcBef>
                <a:spcPct val="50000"/>
              </a:spcBef>
            </a:pPr>
            <a:r>
              <a:rPr lang="en-US" sz="6000" dirty="0">
                <a:ea typeface="Arial" pitchFamily="-112" charset="0"/>
                <a:cs typeface="Arial" pitchFamily="-112" charset="0"/>
              </a:rPr>
              <a:t>Brian Carlson |</a:t>
            </a:r>
            <a:r>
              <a:rPr lang="en-US" sz="7000" dirty="0">
                <a:ea typeface="Arial" pitchFamily="-112" charset="0"/>
                <a:cs typeface="Arial" pitchFamily="-112" charset="0"/>
              </a:rPr>
              <a:t> </a:t>
            </a:r>
            <a:r>
              <a:rPr lang="en-US" sz="6000" dirty="0">
                <a:ea typeface="Arial" pitchFamily="-112" charset="0"/>
                <a:cs typeface="Arial" pitchFamily="-112" charset="0"/>
              </a:rPr>
              <a:t>Mentor: Dr. Jerzy </a:t>
            </a:r>
            <a:r>
              <a:rPr lang="en-US" sz="6000" dirty="0" err="1">
                <a:ea typeface="Arial" pitchFamily="-112" charset="0"/>
                <a:cs typeface="Arial" pitchFamily="-112" charset="0"/>
              </a:rPr>
              <a:t>Jaromczyk</a:t>
            </a:r>
            <a:endParaRPr lang="en-US" sz="6000" dirty="0">
              <a:ea typeface="Arial" pitchFamily="-112" charset="0"/>
              <a:cs typeface="Arial" pitchFamily="-112" charset="0"/>
            </a:endParaRPr>
          </a:p>
          <a:p>
            <a:pPr defTabSz="917361">
              <a:lnSpc>
                <a:spcPct val="70000"/>
              </a:lnSpc>
              <a:spcBef>
                <a:spcPct val="50000"/>
              </a:spcBef>
            </a:pPr>
            <a:r>
              <a:rPr lang="en-US" sz="5000" dirty="0">
                <a:ea typeface="Arial" pitchFamily="-112" charset="0"/>
                <a:cs typeface="Arial" pitchFamily="-112" charset="0"/>
              </a:rPr>
              <a:t>University of Kentucky</a:t>
            </a:r>
          </a:p>
          <a:p>
            <a:pPr defTabSz="917361">
              <a:lnSpc>
                <a:spcPct val="70000"/>
              </a:lnSpc>
              <a:spcBef>
                <a:spcPct val="50000"/>
              </a:spcBef>
            </a:pPr>
            <a:r>
              <a:rPr lang="en-US" sz="5000" dirty="0">
                <a:ea typeface="Arial" pitchFamily="-112" charset="0"/>
                <a:cs typeface="Arial" pitchFamily="-112" charset="0"/>
              </a:rPr>
              <a:t> </a:t>
            </a:r>
          </a:p>
        </p:txBody>
      </p:sp>
      <p:sp>
        <p:nvSpPr>
          <p:cNvPr id="61" name="Text Box 272"/>
          <p:cNvSpPr txBox="1">
            <a:spLocks noChangeArrowheads="1"/>
          </p:cNvSpPr>
          <p:nvPr/>
        </p:nvSpPr>
        <p:spPr bwMode="auto">
          <a:xfrm>
            <a:off x="457200" y="25298400"/>
            <a:ext cx="11555188" cy="646264"/>
          </a:xfrm>
          <a:prstGeom prst="rect">
            <a:avLst/>
          </a:prstGeom>
          <a:solidFill>
            <a:srgbClr val="005DAA"/>
          </a:solidFill>
          <a:ln>
            <a:noFill/>
          </a:ln>
        </p:spPr>
        <p:txBody>
          <a:bodyPr wrap="square" lIns="91387" tIns="45687" rIns="91387" bIns="45687">
            <a:spAutoFit/>
          </a:bodyPr>
          <a:lstStyle>
            <a:lvl1pPr defTabSz="915988">
              <a:defRPr sz="2100">
                <a:solidFill>
                  <a:schemeClr val="tx1"/>
                </a:solidFill>
                <a:latin typeface="Arial" charset="0"/>
                <a:ea typeface="ＭＳ Ｐゴシック" charset="0"/>
                <a:cs typeface="ＭＳ Ｐゴシック" charset="0"/>
              </a:defRPr>
            </a:lvl1pPr>
            <a:lvl2pPr marL="742950" indent="-285750" defTabSz="915988">
              <a:defRPr sz="2100">
                <a:solidFill>
                  <a:schemeClr val="tx1"/>
                </a:solidFill>
                <a:latin typeface="Arial" charset="0"/>
                <a:ea typeface="ＭＳ Ｐゴシック" charset="0"/>
              </a:defRPr>
            </a:lvl2pPr>
            <a:lvl3pPr marL="1143000" indent="-228600" defTabSz="915988">
              <a:defRPr sz="2100">
                <a:solidFill>
                  <a:schemeClr val="tx1"/>
                </a:solidFill>
                <a:latin typeface="Arial" charset="0"/>
                <a:ea typeface="ＭＳ Ｐゴシック" charset="0"/>
              </a:defRPr>
            </a:lvl3pPr>
            <a:lvl4pPr marL="1600200" indent="-228600" defTabSz="915988">
              <a:defRPr sz="2100">
                <a:solidFill>
                  <a:schemeClr val="tx1"/>
                </a:solidFill>
                <a:latin typeface="Arial" charset="0"/>
                <a:ea typeface="ＭＳ Ｐゴシック" charset="0"/>
              </a:defRPr>
            </a:lvl4pPr>
            <a:lvl5pPr marL="2057400" indent="-228600" defTabSz="915988">
              <a:defRPr sz="2100">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sz="2100">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sz="2100">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sz="2100">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sz="2100">
                <a:solidFill>
                  <a:schemeClr val="tx1"/>
                </a:solidFill>
                <a:latin typeface="Arial" charset="0"/>
                <a:ea typeface="ＭＳ Ｐゴシック" charset="0"/>
              </a:defRPr>
            </a:lvl9pPr>
          </a:lstStyle>
          <a:p>
            <a:pPr>
              <a:spcBef>
                <a:spcPct val="50000"/>
              </a:spcBef>
            </a:pPr>
            <a:r>
              <a:rPr lang="en-US" sz="3600" dirty="0">
                <a:solidFill>
                  <a:schemeClr val="bg1"/>
                </a:solidFill>
                <a:ea typeface="Arial" pitchFamily="-112" charset="0"/>
                <a:cs typeface="Arial" pitchFamily="-112" charset="0"/>
              </a:rPr>
              <a:t>Motivation</a:t>
            </a:r>
          </a:p>
        </p:txBody>
      </p:sp>
      <p:sp>
        <p:nvSpPr>
          <p:cNvPr id="72" name="TextBox 61"/>
          <p:cNvSpPr txBox="1">
            <a:spLocks noChangeArrowheads="1"/>
          </p:cNvSpPr>
          <p:nvPr/>
        </p:nvSpPr>
        <p:spPr bwMode="auto">
          <a:xfrm>
            <a:off x="15392400" y="14691800"/>
            <a:ext cx="7773308" cy="1077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9" tIns="45709" rIns="91419" bIns="45709">
            <a:spAutoFit/>
          </a:bodyPr>
          <a:lstStyle>
            <a:lvl1pPr>
              <a:defRPr sz="2100">
                <a:solidFill>
                  <a:schemeClr val="tx1"/>
                </a:solidFill>
                <a:latin typeface="Arial" charset="0"/>
                <a:ea typeface="ＭＳ Ｐゴシック" charset="0"/>
                <a:cs typeface="ＭＳ Ｐゴシック" charset="0"/>
              </a:defRPr>
            </a:lvl1pPr>
            <a:lvl2pPr marL="742950" indent="-285750">
              <a:defRPr sz="2100">
                <a:solidFill>
                  <a:schemeClr val="tx1"/>
                </a:solidFill>
                <a:latin typeface="Arial" charset="0"/>
                <a:ea typeface="ＭＳ Ｐゴシック" charset="0"/>
              </a:defRPr>
            </a:lvl2pPr>
            <a:lvl3pPr marL="1143000" indent="-228600">
              <a:defRPr sz="2100">
                <a:solidFill>
                  <a:schemeClr val="tx1"/>
                </a:solidFill>
                <a:latin typeface="Arial" charset="0"/>
                <a:ea typeface="ＭＳ Ｐゴシック" charset="0"/>
              </a:defRPr>
            </a:lvl3pPr>
            <a:lvl4pPr marL="1600200" indent="-228600">
              <a:defRPr sz="2100">
                <a:solidFill>
                  <a:schemeClr val="tx1"/>
                </a:solidFill>
                <a:latin typeface="Arial" charset="0"/>
                <a:ea typeface="ＭＳ Ｐゴシック" charset="0"/>
              </a:defRPr>
            </a:lvl4pPr>
            <a:lvl5pPr marL="2057400" indent="-228600">
              <a:defRPr sz="2100">
                <a:solidFill>
                  <a:schemeClr val="tx1"/>
                </a:solidFill>
                <a:latin typeface="Arial" charset="0"/>
                <a:ea typeface="ＭＳ Ｐゴシック" charset="0"/>
              </a:defRPr>
            </a:lvl5pPr>
            <a:lvl6pPr marL="2514600" indent="-228600" eaLnBrk="0" fontAlgn="base" hangingPunct="0">
              <a:spcBef>
                <a:spcPct val="0"/>
              </a:spcBef>
              <a:spcAft>
                <a:spcPct val="0"/>
              </a:spcAft>
              <a:defRPr sz="2100">
                <a:solidFill>
                  <a:schemeClr val="tx1"/>
                </a:solidFill>
                <a:latin typeface="Arial" charset="0"/>
                <a:ea typeface="ＭＳ Ｐゴシック" charset="0"/>
              </a:defRPr>
            </a:lvl6pPr>
            <a:lvl7pPr marL="2971800" indent="-228600" eaLnBrk="0" fontAlgn="base" hangingPunct="0">
              <a:spcBef>
                <a:spcPct val="0"/>
              </a:spcBef>
              <a:spcAft>
                <a:spcPct val="0"/>
              </a:spcAft>
              <a:defRPr sz="2100">
                <a:solidFill>
                  <a:schemeClr val="tx1"/>
                </a:solidFill>
                <a:latin typeface="Arial" charset="0"/>
                <a:ea typeface="ＭＳ Ｐゴシック" charset="0"/>
              </a:defRPr>
            </a:lvl7pPr>
            <a:lvl8pPr marL="3429000" indent="-228600" eaLnBrk="0" fontAlgn="base" hangingPunct="0">
              <a:spcBef>
                <a:spcPct val="0"/>
              </a:spcBef>
              <a:spcAft>
                <a:spcPct val="0"/>
              </a:spcAft>
              <a:defRPr sz="2100">
                <a:solidFill>
                  <a:schemeClr val="tx1"/>
                </a:solidFill>
                <a:latin typeface="Arial" charset="0"/>
                <a:ea typeface="ＭＳ Ｐゴシック" charset="0"/>
              </a:defRPr>
            </a:lvl8pPr>
            <a:lvl9pPr marL="3886200" indent="-228600" eaLnBrk="0" fontAlgn="base" hangingPunct="0">
              <a:spcBef>
                <a:spcPct val="0"/>
              </a:spcBef>
              <a:spcAft>
                <a:spcPct val="0"/>
              </a:spcAft>
              <a:defRPr sz="2100">
                <a:solidFill>
                  <a:schemeClr val="tx1"/>
                </a:solidFill>
                <a:latin typeface="Arial" charset="0"/>
                <a:ea typeface="ＭＳ Ｐゴシック" charset="0"/>
              </a:defRPr>
            </a:lvl9pPr>
          </a:lstStyle>
          <a:p>
            <a:r>
              <a:rPr lang="en-US" sz="3200" b="1" i="1" dirty="0"/>
              <a:t>Some examples of some of the mission environments</a:t>
            </a:r>
            <a:endParaRPr lang="en-US" sz="3200" i="1" dirty="0"/>
          </a:p>
        </p:txBody>
      </p:sp>
      <p:sp>
        <p:nvSpPr>
          <p:cNvPr id="73" name="TextBox 61"/>
          <p:cNvSpPr txBox="1">
            <a:spLocks noChangeArrowheads="1"/>
          </p:cNvSpPr>
          <p:nvPr/>
        </p:nvSpPr>
        <p:spPr bwMode="auto">
          <a:xfrm>
            <a:off x="29572404" y="12783854"/>
            <a:ext cx="7773308" cy="1077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9" tIns="45709" rIns="91419" bIns="45709">
            <a:spAutoFit/>
          </a:bodyPr>
          <a:lstStyle>
            <a:lvl1pPr>
              <a:defRPr sz="2100">
                <a:solidFill>
                  <a:schemeClr val="tx1"/>
                </a:solidFill>
                <a:latin typeface="Arial" charset="0"/>
                <a:ea typeface="ＭＳ Ｐゴシック" charset="0"/>
                <a:cs typeface="ＭＳ Ｐゴシック" charset="0"/>
              </a:defRPr>
            </a:lvl1pPr>
            <a:lvl2pPr marL="742950" indent="-285750">
              <a:defRPr sz="2100">
                <a:solidFill>
                  <a:schemeClr val="tx1"/>
                </a:solidFill>
                <a:latin typeface="Arial" charset="0"/>
                <a:ea typeface="ＭＳ Ｐゴシック" charset="0"/>
              </a:defRPr>
            </a:lvl2pPr>
            <a:lvl3pPr marL="1143000" indent="-228600">
              <a:defRPr sz="2100">
                <a:solidFill>
                  <a:schemeClr val="tx1"/>
                </a:solidFill>
                <a:latin typeface="Arial" charset="0"/>
                <a:ea typeface="ＭＳ Ｐゴシック" charset="0"/>
              </a:defRPr>
            </a:lvl3pPr>
            <a:lvl4pPr marL="1600200" indent="-228600">
              <a:defRPr sz="2100">
                <a:solidFill>
                  <a:schemeClr val="tx1"/>
                </a:solidFill>
                <a:latin typeface="Arial" charset="0"/>
                <a:ea typeface="ＭＳ Ｐゴシック" charset="0"/>
              </a:defRPr>
            </a:lvl4pPr>
            <a:lvl5pPr marL="2057400" indent="-228600">
              <a:defRPr sz="2100">
                <a:solidFill>
                  <a:schemeClr val="tx1"/>
                </a:solidFill>
                <a:latin typeface="Arial" charset="0"/>
                <a:ea typeface="ＭＳ Ｐゴシック" charset="0"/>
              </a:defRPr>
            </a:lvl5pPr>
            <a:lvl6pPr marL="2514600" indent="-228600" eaLnBrk="0" fontAlgn="base" hangingPunct="0">
              <a:spcBef>
                <a:spcPct val="0"/>
              </a:spcBef>
              <a:spcAft>
                <a:spcPct val="0"/>
              </a:spcAft>
              <a:defRPr sz="2100">
                <a:solidFill>
                  <a:schemeClr val="tx1"/>
                </a:solidFill>
                <a:latin typeface="Arial" charset="0"/>
                <a:ea typeface="ＭＳ Ｐゴシック" charset="0"/>
              </a:defRPr>
            </a:lvl6pPr>
            <a:lvl7pPr marL="2971800" indent="-228600" eaLnBrk="0" fontAlgn="base" hangingPunct="0">
              <a:spcBef>
                <a:spcPct val="0"/>
              </a:spcBef>
              <a:spcAft>
                <a:spcPct val="0"/>
              </a:spcAft>
              <a:defRPr sz="2100">
                <a:solidFill>
                  <a:schemeClr val="tx1"/>
                </a:solidFill>
                <a:latin typeface="Arial" charset="0"/>
                <a:ea typeface="ＭＳ Ｐゴシック" charset="0"/>
              </a:defRPr>
            </a:lvl7pPr>
            <a:lvl8pPr marL="3429000" indent="-228600" eaLnBrk="0" fontAlgn="base" hangingPunct="0">
              <a:spcBef>
                <a:spcPct val="0"/>
              </a:spcBef>
              <a:spcAft>
                <a:spcPct val="0"/>
              </a:spcAft>
              <a:defRPr sz="2100">
                <a:solidFill>
                  <a:schemeClr val="tx1"/>
                </a:solidFill>
                <a:latin typeface="Arial" charset="0"/>
                <a:ea typeface="ＭＳ Ｐゴシック" charset="0"/>
              </a:defRPr>
            </a:lvl8pPr>
            <a:lvl9pPr marL="3886200" indent="-228600" eaLnBrk="0" fontAlgn="base" hangingPunct="0">
              <a:spcBef>
                <a:spcPct val="0"/>
              </a:spcBef>
              <a:spcAft>
                <a:spcPct val="0"/>
              </a:spcAft>
              <a:defRPr sz="2100">
                <a:solidFill>
                  <a:schemeClr val="tx1"/>
                </a:solidFill>
                <a:latin typeface="Arial" charset="0"/>
                <a:ea typeface="ＭＳ Ｐゴシック" charset="0"/>
              </a:defRPr>
            </a:lvl9pPr>
          </a:lstStyle>
          <a:p>
            <a:r>
              <a:rPr lang="en-US" sz="3200" b="1" dirty="0"/>
              <a:t>Diagram of the cloud architecture deployed to Google Cloud.</a:t>
            </a:r>
            <a:endParaRPr lang="en-US" sz="3200" i="1" dirty="0"/>
          </a:p>
        </p:txBody>
      </p:sp>
      <p:sp>
        <p:nvSpPr>
          <p:cNvPr id="5" name="TextBox 4"/>
          <p:cNvSpPr txBox="1"/>
          <p:nvPr/>
        </p:nvSpPr>
        <p:spPr>
          <a:xfrm>
            <a:off x="4536136" y="10057447"/>
            <a:ext cx="3469519" cy="815608"/>
          </a:xfrm>
          <a:prstGeom prst="rect">
            <a:avLst/>
          </a:prstGeom>
          <a:noFill/>
        </p:spPr>
        <p:txBody>
          <a:bodyPr wrap="none" rtlCol="0">
            <a:spAutoFit/>
          </a:bodyPr>
          <a:lstStyle/>
          <a:p>
            <a:r>
              <a:rPr lang="en-US" sz="2400" dirty="0">
                <a:solidFill>
                  <a:schemeClr val="bg1"/>
                </a:solidFill>
              </a:rPr>
              <a:t>(</a:t>
            </a:r>
            <a:r>
              <a:rPr lang="en-US" sz="2400" dirty="0">
                <a:solidFill>
                  <a:schemeClr val="bg1"/>
                </a:solidFill>
                <a:ea typeface="Arial" pitchFamily="-112" charset="0"/>
                <a:cs typeface="Arial" pitchFamily="-112" charset="0"/>
              </a:rPr>
              <a:t>suggested font size 36)</a:t>
            </a:r>
          </a:p>
          <a:p>
            <a:endParaRPr lang="en-US" dirty="0"/>
          </a:p>
        </p:txBody>
      </p:sp>
      <p:sp>
        <p:nvSpPr>
          <p:cNvPr id="8" name="Rectangle 7"/>
          <p:cNvSpPr/>
          <p:nvPr/>
        </p:nvSpPr>
        <p:spPr>
          <a:xfrm>
            <a:off x="457200" y="6016893"/>
            <a:ext cx="11393260" cy="9848850"/>
          </a:xfrm>
          <a:prstGeom prst="rect">
            <a:avLst/>
          </a:prstGeom>
        </p:spPr>
        <p:txBody>
          <a:bodyPr wrap="square">
            <a:spAutoFit/>
          </a:bodyPr>
          <a:lstStyle/>
          <a:p>
            <a:pPr algn="l"/>
            <a:r>
              <a:rPr lang="en-US" dirty="0" err="1"/>
              <a:t>AlgoCraft</a:t>
            </a:r>
            <a:r>
              <a:rPr lang="en-US" dirty="0"/>
              <a:t> is a platform for teaching programming, algorithms, and AI principles in an environment that encourages exploration of programming concepts. It uses gamification in the form of Minecraft to make learning more effective and enjoyable. </a:t>
            </a:r>
          </a:p>
          <a:p>
            <a:pPr algn="l"/>
            <a:br>
              <a:rPr lang="en-US" dirty="0"/>
            </a:br>
            <a:r>
              <a:rPr lang="en-US" dirty="0"/>
              <a:t>Minecraft is an extremely popular sandbox game where players are given creative freedom to build and explore a randomly generated 3D world with the potential to have friendly creatures, enemies, weather, day / night cycles, and collaborative play.</a:t>
            </a:r>
          </a:p>
          <a:p>
            <a:pPr algn="l"/>
            <a:br>
              <a:rPr lang="en-US" dirty="0"/>
            </a:br>
            <a:r>
              <a:rPr lang="en-US" dirty="0"/>
              <a:t>This gives a world with both static and dynamic components. Microsoft saw the potential of that environment to be used for artificial intelligence research and experimentation when they created Project Malmo: a game modification that allows for an easier programmatic interface to Minecraft. However, Project Malmo was made with artificial intelligence researchers in mind, not providing an easy-to-use interface.</a:t>
            </a:r>
          </a:p>
          <a:p>
            <a:pPr algn="l"/>
            <a:br>
              <a:rPr lang="en-US" dirty="0"/>
            </a:br>
            <a:r>
              <a:rPr lang="en-US" dirty="0" err="1"/>
              <a:t>AlgoCraft</a:t>
            </a:r>
            <a:r>
              <a:rPr lang="en-US" dirty="0"/>
              <a:t> builds on Project Malmo's libraries, providing an intuitive and pythonic wrapper. Taking the convention over configuration approach to software development, the platform favors a simple </a:t>
            </a:r>
            <a:r>
              <a:rPr lang="en-US" dirty="0" err="1"/>
              <a:t>quickstart</a:t>
            </a:r>
            <a:r>
              <a:rPr lang="en-US" dirty="0"/>
              <a:t> in place of flexibility. This allows the same tool constructed for reinforcement learning research to be used to teach simpler algorithms and encourage progression into harder AI concepts. </a:t>
            </a:r>
          </a:p>
          <a:p>
            <a:pPr algn="l"/>
            <a:br>
              <a:rPr lang="en-US" dirty="0"/>
            </a:br>
            <a:r>
              <a:rPr lang="en-US" dirty="0"/>
              <a:t>The </a:t>
            </a:r>
            <a:r>
              <a:rPr lang="en-US" dirty="0" err="1"/>
              <a:t>AlgoCraft</a:t>
            </a:r>
            <a:r>
              <a:rPr lang="en-US" dirty="0"/>
              <a:t> platform can be ran entirely in the cloud and can be made available from the browser, allowing easy access for users with no installs necessary on their end. A student can access challenges anywhere they have access to a browser on a computer. </a:t>
            </a:r>
          </a:p>
          <a:p>
            <a:pPr algn="l"/>
            <a:br>
              <a:rPr lang="en-US" dirty="0"/>
            </a:br>
            <a:endParaRPr lang="en-US" dirty="0"/>
          </a:p>
          <a:p>
            <a:pPr algn="l">
              <a:spcBef>
                <a:spcPct val="50000"/>
              </a:spcBef>
            </a:pPr>
            <a:endParaRPr lang="en-US" sz="2400" dirty="0">
              <a:ea typeface="Arial" pitchFamily="-112" charset="0"/>
              <a:cs typeface="Arial" pitchFamily="-112" charset="0"/>
            </a:endParaRPr>
          </a:p>
        </p:txBody>
      </p:sp>
      <p:sp>
        <p:nvSpPr>
          <p:cNvPr id="9" name="Rectangle 8"/>
          <p:cNvSpPr/>
          <p:nvPr/>
        </p:nvSpPr>
        <p:spPr>
          <a:xfrm>
            <a:off x="26593800" y="14624081"/>
            <a:ext cx="13231588" cy="5247590"/>
          </a:xfrm>
          <a:prstGeom prst="rect">
            <a:avLst/>
          </a:prstGeom>
        </p:spPr>
        <p:txBody>
          <a:bodyPr wrap="square">
            <a:spAutoFit/>
          </a:bodyPr>
          <a:lstStyle/>
          <a:p>
            <a:pPr algn="l"/>
            <a:r>
              <a:rPr lang="en-US" dirty="0"/>
              <a:t>The </a:t>
            </a:r>
            <a:r>
              <a:rPr lang="en-US" dirty="0" err="1"/>
              <a:t>AlgoCraft</a:t>
            </a:r>
            <a:r>
              <a:rPr lang="en-US" dirty="0"/>
              <a:t> client instance is packaged into a Docker container for easy replication of environment for students. This also allows the build and deployment process to be relatively painless. When a change is made, the image is rebuilt and deployed to Google's Container Registry service. A build trigger then deploys the image to the Kubernetes cluster to be launched when a student starts a mission through the frontend and the score and deployment server creates another deployment. </a:t>
            </a:r>
          </a:p>
          <a:p>
            <a:pPr algn="l"/>
            <a:br>
              <a:rPr lang="en-US" dirty="0"/>
            </a:br>
            <a:r>
              <a:rPr lang="en-US" dirty="0"/>
              <a:t>This deployment provides a </a:t>
            </a:r>
            <a:r>
              <a:rPr lang="en-US" dirty="0" err="1"/>
              <a:t>url</a:t>
            </a:r>
            <a:r>
              <a:rPr lang="en-US" dirty="0"/>
              <a:t> and password for the </a:t>
            </a:r>
            <a:r>
              <a:rPr lang="en-US" dirty="0" err="1"/>
              <a:t>noVNC</a:t>
            </a:r>
            <a:r>
              <a:rPr lang="en-US" dirty="0"/>
              <a:t> HTML5 client for viewing the Minecraft instance and their agent operate. Also provided are the </a:t>
            </a:r>
            <a:r>
              <a:rPr lang="en-US" dirty="0" err="1"/>
              <a:t>url</a:t>
            </a:r>
            <a:r>
              <a:rPr lang="en-US" dirty="0"/>
              <a:t> and auth token for the </a:t>
            </a:r>
            <a:r>
              <a:rPr lang="en-US" dirty="0" err="1"/>
              <a:t>Jupyter</a:t>
            </a:r>
            <a:r>
              <a:rPr lang="en-US" dirty="0"/>
              <a:t> notebook where the student writes their agent code for the provided missions.</a:t>
            </a:r>
          </a:p>
          <a:p>
            <a:pPr algn="l"/>
            <a:br>
              <a:rPr lang="en-US" dirty="0"/>
            </a:br>
            <a:r>
              <a:rPr lang="en-US" dirty="0"/>
              <a:t>Information about the progress of the student and their scores are kept in a Cloud SQL server for monitoring progress of a student over time and for the potential of having a leaderboard for scores across missions.</a:t>
            </a:r>
          </a:p>
          <a:p>
            <a:pPr>
              <a:spcBef>
                <a:spcPct val="50000"/>
              </a:spcBef>
            </a:pPr>
            <a:endParaRPr lang="en-US" sz="2400" dirty="0">
              <a:ea typeface="Arial" pitchFamily="-112" charset="0"/>
              <a:cs typeface="Arial" pitchFamily="-112" charset="0"/>
            </a:endParaRPr>
          </a:p>
        </p:txBody>
      </p:sp>
      <p:sp>
        <p:nvSpPr>
          <p:cNvPr id="10" name="Rectangle 9"/>
          <p:cNvSpPr/>
          <p:nvPr/>
        </p:nvSpPr>
        <p:spPr>
          <a:xfrm>
            <a:off x="26593800" y="27371669"/>
            <a:ext cx="13231588" cy="446276"/>
          </a:xfrm>
          <a:prstGeom prst="rect">
            <a:avLst/>
          </a:prstGeom>
        </p:spPr>
        <p:txBody>
          <a:bodyPr wrap="square">
            <a:spAutoFit/>
          </a:bodyPr>
          <a:lstStyle/>
          <a:p>
            <a:pPr marL="342900" indent="-342900" algn="l">
              <a:buFont typeface="Arial" panose="020B0604020202020204" pitchFamily="34" charset="0"/>
              <a:buChar char="•"/>
            </a:pPr>
            <a:endParaRPr lang="en-US" dirty="0"/>
          </a:p>
        </p:txBody>
      </p:sp>
      <p:sp>
        <p:nvSpPr>
          <p:cNvPr id="42" name="Rectangle 41"/>
          <p:cNvSpPr/>
          <p:nvPr/>
        </p:nvSpPr>
        <p:spPr>
          <a:xfrm>
            <a:off x="12573000" y="15865743"/>
            <a:ext cx="13231588" cy="6663363"/>
          </a:xfrm>
          <a:prstGeom prst="rect">
            <a:avLst/>
          </a:prstGeom>
        </p:spPr>
        <p:txBody>
          <a:bodyPr wrap="square">
            <a:spAutoFit/>
          </a:bodyPr>
          <a:lstStyle/>
          <a:p>
            <a:pPr algn="l"/>
            <a:r>
              <a:rPr lang="en-US" dirty="0"/>
              <a:t>The </a:t>
            </a:r>
            <a:r>
              <a:rPr lang="en-US" dirty="0" err="1"/>
              <a:t>AlgoCraft</a:t>
            </a:r>
            <a:r>
              <a:rPr lang="en-US" dirty="0"/>
              <a:t> project is made of four major components: the Project Malmo wrapper library for Python, the browser viewer for the Minecraft instance, the Python </a:t>
            </a:r>
            <a:r>
              <a:rPr lang="en-US" dirty="0" err="1"/>
              <a:t>Jupyter</a:t>
            </a:r>
            <a:r>
              <a:rPr lang="en-US" dirty="0"/>
              <a:t> Notebook IDE, and the cloud deployment application.</a:t>
            </a:r>
          </a:p>
          <a:p>
            <a:pPr algn="l"/>
            <a:br>
              <a:rPr lang="en-US" dirty="0"/>
            </a:br>
            <a:r>
              <a:rPr lang="en-US" dirty="0"/>
              <a:t>Project Malmo has systems in place for generating "worlds" and scenarios in Minecraft. It allows a programmer to specify block placements, mission goals, rewards, and mission termination conditions. Using this setup, I created missions that took advantage of the goal states and rewards system in place to measure progress through the lesson and assign a score when the student completed the lesson. Malmo also provided methods for generating blocks and maps programmatically, allowing for the difficulty of challenges to be dynamically adjusted based on performance of the student.</a:t>
            </a:r>
          </a:p>
          <a:p>
            <a:pPr algn="l"/>
            <a:br>
              <a:rPr lang="en-US" dirty="0"/>
            </a:br>
            <a:r>
              <a:rPr lang="en-US" dirty="0" err="1"/>
              <a:t>AlgoCraft</a:t>
            </a:r>
            <a:r>
              <a:rPr lang="en-US" dirty="0"/>
              <a:t> provides a starter agent that the student must modify to run against the provided mission. A </a:t>
            </a:r>
            <a:r>
              <a:rPr lang="en-US" dirty="0" err="1"/>
              <a:t>Jupyter</a:t>
            </a:r>
            <a:r>
              <a:rPr lang="en-US" dirty="0"/>
              <a:t> notebook server is launched on start of the docker container, providing access to the </a:t>
            </a:r>
            <a:r>
              <a:rPr lang="en-US" dirty="0" err="1"/>
              <a:t>Jupyter</a:t>
            </a:r>
            <a:r>
              <a:rPr lang="en-US" dirty="0"/>
              <a:t> notebooks that the student can write and test code in.</a:t>
            </a:r>
          </a:p>
          <a:p>
            <a:br>
              <a:rPr lang="en-US" dirty="0"/>
            </a:br>
            <a:endParaRPr lang="en-US" dirty="0"/>
          </a:p>
          <a:p>
            <a:pPr>
              <a:spcBef>
                <a:spcPct val="50000"/>
              </a:spcBef>
            </a:pPr>
            <a:endParaRPr lang="en-US" sz="2400" dirty="0">
              <a:ea typeface="Arial" pitchFamily="-112" charset="0"/>
              <a:cs typeface="Arial" pitchFamily="-112" charset="0"/>
            </a:endParaRPr>
          </a:p>
        </p:txBody>
      </p:sp>
      <p:sp>
        <p:nvSpPr>
          <p:cNvPr id="43" name="Rectangle 42"/>
          <p:cNvSpPr/>
          <p:nvPr/>
        </p:nvSpPr>
        <p:spPr>
          <a:xfrm>
            <a:off x="457200" y="26396175"/>
            <a:ext cx="11495312" cy="5755422"/>
          </a:xfrm>
          <a:prstGeom prst="rect">
            <a:avLst/>
          </a:prstGeom>
        </p:spPr>
        <p:txBody>
          <a:bodyPr wrap="square">
            <a:spAutoFit/>
          </a:bodyPr>
          <a:lstStyle/>
          <a:p>
            <a:pPr algn="l"/>
            <a:r>
              <a:rPr lang="en-US" dirty="0"/>
              <a:t>There are many different platforms being built to teach programming and present it in a way to make it more appealing to all ages. Code.org, for example, has a long list of fun, easy-to-learn programming-like, drag and drop code-block projects. Few of these, however, teach real programming languages or higher level programming ideas like algorithms and artificial intelligence. They're focused around </a:t>
            </a:r>
            <a:r>
              <a:rPr lang="en-US" i="1" dirty="0"/>
              <a:t>getting people interested</a:t>
            </a:r>
            <a:r>
              <a:rPr lang="en-US" dirty="0"/>
              <a:t> in programming.</a:t>
            </a:r>
          </a:p>
          <a:p>
            <a:pPr algn="l"/>
            <a:br>
              <a:rPr lang="en-US" dirty="0"/>
            </a:br>
            <a:r>
              <a:rPr lang="en-US" dirty="0"/>
              <a:t>There are also many different courses and resources online for teaching algorithms. This can be boring and dry to interact with and don't stimulate real-world problems very well. Sites like </a:t>
            </a:r>
            <a:r>
              <a:rPr lang="en-US" dirty="0" err="1"/>
              <a:t>Hackerrank</a:t>
            </a:r>
            <a:r>
              <a:rPr lang="en-US" dirty="0"/>
              <a:t> and </a:t>
            </a:r>
            <a:r>
              <a:rPr lang="en-US" dirty="0" err="1"/>
              <a:t>LeetCode</a:t>
            </a:r>
            <a:r>
              <a:rPr lang="en-US" dirty="0"/>
              <a:t> provide great resources for learning algorithms, but don't provide a fun environment to do it in. They are focused around people </a:t>
            </a:r>
            <a:r>
              <a:rPr lang="en-US" i="1" dirty="0"/>
              <a:t>practicing for interviews</a:t>
            </a:r>
            <a:r>
              <a:rPr lang="en-US" dirty="0"/>
              <a:t> and on </a:t>
            </a:r>
            <a:r>
              <a:rPr lang="en-US" i="1" dirty="0"/>
              <a:t>practicing algorithms</a:t>
            </a:r>
            <a:r>
              <a:rPr lang="en-US" dirty="0"/>
              <a:t> in ways that encourage fast, but poorly written code in unrealistic scenarios.</a:t>
            </a:r>
          </a:p>
          <a:p>
            <a:pPr algn="l"/>
            <a:br>
              <a:rPr lang="en-US" dirty="0"/>
            </a:br>
            <a:r>
              <a:rPr lang="en-US" dirty="0" err="1"/>
              <a:t>AlgoCraft</a:t>
            </a:r>
            <a:r>
              <a:rPr lang="en-US" dirty="0"/>
              <a:t> is meant to bridge the gap left by the two: providing an interesting and engaging environment that teaches algorithms through writing real code.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39" y="2104348"/>
            <a:ext cx="9854266" cy="2901833"/>
          </a:xfrm>
          <a:prstGeom prst="rect">
            <a:avLst/>
          </a:prstGeom>
        </p:spPr>
      </p:pic>
      <p:pic>
        <p:nvPicPr>
          <p:cNvPr id="12" name="Picture 11">
            <a:extLst>
              <a:ext uri="{FF2B5EF4-FFF2-40B4-BE49-F238E27FC236}">
                <a16:creationId xmlns:a16="http://schemas.microsoft.com/office/drawing/2014/main" id="{712618FF-1DCE-450A-A354-835C572DA190}"/>
              </a:ext>
            </a:extLst>
          </p:cNvPr>
          <p:cNvPicPr>
            <a:picLocks noChangeAspect="1"/>
          </p:cNvPicPr>
          <p:nvPr/>
        </p:nvPicPr>
        <p:blipFill>
          <a:blip r:embed="rId4"/>
          <a:stretch>
            <a:fillRect/>
          </a:stretch>
        </p:blipFill>
        <p:spPr>
          <a:xfrm>
            <a:off x="26441400" y="6477556"/>
            <a:ext cx="13231588" cy="5673373"/>
          </a:xfrm>
          <a:prstGeom prst="rect">
            <a:avLst/>
          </a:prstGeom>
        </p:spPr>
      </p:pic>
      <p:sp>
        <p:nvSpPr>
          <p:cNvPr id="44" name="Text Box 272">
            <a:extLst>
              <a:ext uri="{FF2B5EF4-FFF2-40B4-BE49-F238E27FC236}">
                <a16:creationId xmlns:a16="http://schemas.microsoft.com/office/drawing/2014/main" id="{01BA5E71-5864-4841-AE1F-2981CE2FA79C}"/>
              </a:ext>
            </a:extLst>
          </p:cNvPr>
          <p:cNvSpPr txBox="1">
            <a:spLocks noChangeArrowheads="1"/>
          </p:cNvSpPr>
          <p:nvPr/>
        </p:nvSpPr>
        <p:spPr bwMode="auto">
          <a:xfrm>
            <a:off x="26593800" y="25923313"/>
            <a:ext cx="13231588" cy="646264"/>
          </a:xfrm>
          <a:prstGeom prst="rect">
            <a:avLst/>
          </a:prstGeom>
          <a:solidFill>
            <a:srgbClr val="005DAA"/>
          </a:solidFill>
          <a:ln>
            <a:noFill/>
          </a:ln>
        </p:spPr>
        <p:txBody>
          <a:bodyPr wrap="square" lIns="91387" tIns="45687" rIns="91387" bIns="45687">
            <a:spAutoFit/>
          </a:bodyPr>
          <a:lstStyle>
            <a:lvl1pPr defTabSz="915988">
              <a:defRPr sz="2100">
                <a:solidFill>
                  <a:schemeClr val="tx1"/>
                </a:solidFill>
                <a:latin typeface="Arial" charset="0"/>
                <a:ea typeface="ＭＳ Ｐゴシック" charset="0"/>
                <a:cs typeface="ＭＳ Ｐゴシック" charset="0"/>
              </a:defRPr>
            </a:lvl1pPr>
            <a:lvl2pPr marL="742950" indent="-285750" defTabSz="915988">
              <a:defRPr sz="2100">
                <a:solidFill>
                  <a:schemeClr val="tx1"/>
                </a:solidFill>
                <a:latin typeface="Arial" charset="0"/>
                <a:ea typeface="ＭＳ Ｐゴシック" charset="0"/>
              </a:defRPr>
            </a:lvl2pPr>
            <a:lvl3pPr marL="1143000" indent="-228600" defTabSz="915988">
              <a:defRPr sz="2100">
                <a:solidFill>
                  <a:schemeClr val="tx1"/>
                </a:solidFill>
                <a:latin typeface="Arial" charset="0"/>
                <a:ea typeface="ＭＳ Ｐゴシック" charset="0"/>
              </a:defRPr>
            </a:lvl3pPr>
            <a:lvl4pPr marL="1600200" indent="-228600" defTabSz="915988">
              <a:defRPr sz="2100">
                <a:solidFill>
                  <a:schemeClr val="tx1"/>
                </a:solidFill>
                <a:latin typeface="Arial" charset="0"/>
                <a:ea typeface="ＭＳ Ｐゴシック" charset="0"/>
              </a:defRPr>
            </a:lvl4pPr>
            <a:lvl5pPr marL="2057400" indent="-228600" defTabSz="915988">
              <a:defRPr sz="2100">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sz="2100">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sz="2100">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sz="2100">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sz="2100">
                <a:solidFill>
                  <a:schemeClr val="tx1"/>
                </a:solidFill>
                <a:latin typeface="Arial" charset="0"/>
                <a:ea typeface="ＭＳ Ｐゴシック" charset="0"/>
              </a:defRPr>
            </a:lvl9pPr>
          </a:lstStyle>
          <a:p>
            <a:pPr lvl="0">
              <a:spcBef>
                <a:spcPct val="50000"/>
              </a:spcBef>
            </a:pPr>
            <a:r>
              <a:rPr lang="en-US" sz="3600" dirty="0">
                <a:solidFill>
                  <a:schemeClr val="bg1"/>
                </a:solidFill>
                <a:ea typeface="Arial" pitchFamily="-112" charset="0"/>
                <a:cs typeface="Arial" pitchFamily="-112" charset="0"/>
              </a:rPr>
              <a:t>References</a:t>
            </a:r>
          </a:p>
        </p:txBody>
      </p:sp>
      <p:sp>
        <p:nvSpPr>
          <p:cNvPr id="45" name="Rectangle 44">
            <a:extLst>
              <a:ext uri="{FF2B5EF4-FFF2-40B4-BE49-F238E27FC236}">
                <a16:creationId xmlns:a16="http://schemas.microsoft.com/office/drawing/2014/main" id="{F5FF1EB3-D1EA-43E5-9A72-C6031285E651}"/>
              </a:ext>
            </a:extLst>
          </p:cNvPr>
          <p:cNvSpPr/>
          <p:nvPr/>
        </p:nvSpPr>
        <p:spPr>
          <a:xfrm>
            <a:off x="26746200" y="22118218"/>
            <a:ext cx="13231588" cy="2569934"/>
          </a:xfrm>
          <a:prstGeom prst="rect">
            <a:avLst/>
          </a:prstGeom>
        </p:spPr>
        <p:txBody>
          <a:bodyPr wrap="square">
            <a:spAutoFit/>
          </a:bodyPr>
          <a:lstStyle/>
          <a:p>
            <a:pPr marL="342900" indent="-342900" algn="l">
              <a:buFont typeface="Arial" panose="020B0604020202020204" pitchFamily="34" charset="0"/>
              <a:buChar char="•"/>
            </a:pPr>
            <a:r>
              <a:rPr lang="en-US" dirty="0"/>
              <a:t>Instead of just wrapping Project Malmo, creating my own offshoot of Project Malmo would allow me to have full control over the features I actually use in </a:t>
            </a:r>
            <a:r>
              <a:rPr lang="en-US" dirty="0" err="1"/>
              <a:t>AlgoCraft</a:t>
            </a:r>
            <a:r>
              <a:rPr lang="en-US" dirty="0"/>
              <a:t>. This would allow me to make data be returned in more common-sense formats and make my scoring system more tightly integrated.</a:t>
            </a:r>
          </a:p>
          <a:p>
            <a:pPr marL="342900" indent="-342900" algn="l">
              <a:buFont typeface="Arial" panose="020B0604020202020204" pitchFamily="34" charset="0"/>
              <a:buChar char="•"/>
            </a:pPr>
            <a:r>
              <a:rPr lang="en-US" dirty="0"/>
              <a:t>Create a pip-installable version of the python code I built to interact with </a:t>
            </a:r>
            <a:r>
              <a:rPr lang="en-US"/>
              <a:t>the Project </a:t>
            </a:r>
            <a:r>
              <a:rPr lang="en-US" dirty="0"/>
              <a:t>Malmo mod running on Minecraft. This would allow for better modularity and it would allow users to write code on their home computers that interacts with their </a:t>
            </a:r>
            <a:r>
              <a:rPr lang="en-US" dirty="0" err="1"/>
              <a:t>AlgoCraft</a:t>
            </a:r>
            <a:r>
              <a:rPr lang="en-US" dirty="0"/>
              <a:t> client in the cloud.</a:t>
            </a:r>
          </a:p>
        </p:txBody>
      </p:sp>
      <p:sp>
        <p:nvSpPr>
          <p:cNvPr id="13" name="Rectangle 12">
            <a:extLst>
              <a:ext uri="{FF2B5EF4-FFF2-40B4-BE49-F238E27FC236}">
                <a16:creationId xmlns:a16="http://schemas.microsoft.com/office/drawing/2014/main" id="{DAF2D834-B822-4D9F-B46F-DF8669C2B00D}"/>
              </a:ext>
            </a:extLst>
          </p:cNvPr>
          <p:cNvSpPr/>
          <p:nvPr/>
        </p:nvSpPr>
        <p:spPr>
          <a:xfrm>
            <a:off x="26760260" y="27290511"/>
            <a:ext cx="13065128" cy="2569934"/>
          </a:xfrm>
          <a:prstGeom prst="rect">
            <a:avLst/>
          </a:prstGeom>
        </p:spPr>
        <p:txBody>
          <a:bodyPr wrap="square">
            <a:spAutoFit/>
          </a:bodyPr>
          <a:lstStyle/>
          <a:p>
            <a:pPr marL="342900" indent="-342900" algn="l">
              <a:buFont typeface="Arial" panose="020B0604020202020204" pitchFamily="34" charset="0"/>
              <a:buChar char="•"/>
            </a:pPr>
            <a:r>
              <a:rPr lang="en-US" dirty="0"/>
              <a:t>Code.org</a:t>
            </a:r>
          </a:p>
          <a:p>
            <a:pPr marL="342900" indent="-342900" algn="l">
              <a:buFont typeface="Arial" panose="020B0604020202020204" pitchFamily="34" charset="0"/>
              <a:buChar char="•"/>
            </a:pPr>
            <a:r>
              <a:rPr lang="en-US" dirty="0"/>
              <a:t>leetcode.com</a:t>
            </a:r>
          </a:p>
          <a:p>
            <a:pPr marL="342900" indent="-342900" algn="l">
              <a:buFont typeface="Arial" panose="020B0604020202020204" pitchFamily="34" charset="0"/>
              <a:buChar char="•"/>
            </a:pPr>
            <a:r>
              <a:rPr lang="en-US" dirty="0"/>
              <a:t>hackerrank.com</a:t>
            </a:r>
          </a:p>
          <a:p>
            <a:pPr marL="342900" indent="-342900" algn="l">
              <a:buFont typeface="Arial" panose="020B0604020202020204" pitchFamily="34" charset="0"/>
              <a:buChar char="•"/>
            </a:pPr>
            <a:r>
              <a:rPr lang="en-US" dirty="0"/>
              <a:t>Johnson M., Hofmann K., Hutton T., </a:t>
            </a:r>
            <a:r>
              <a:rPr lang="en-US" dirty="0" err="1"/>
              <a:t>Bignell</a:t>
            </a:r>
            <a:r>
              <a:rPr lang="en-US" dirty="0"/>
              <a:t> D. (2016) The Malmo Platform for Artificial Intelligence Experimentation. Proc. 25th International Joint Conference on Artificial Intelligence, Ed. </a:t>
            </a:r>
            <a:r>
              <a:rPr lang="en-US" dirty="0" err="1"/>
              <a:t>Kambhampati</a:t>
            </a:r>
            <a:r>
              <a:rPr lang="en-US" dirty="0"/>
              <a:t> S., p. 4246. AAAI Press, Palo Alto, California USA. https://github.com/Microsoft/malmo</a:t>
            </a:r>
          </a:p>
        </p:txBody>
      </p:sp>
      <p:pic>
        <p:nvPicPr>
          <p:cNvPr id="47" name="Picture 46">
            <a:extLst>
              <a:ext uri="{FF2B5EF4-FFF2-40B4-BE49-F238E27FC236}">
                <a16:creationId xmlns:a16="http://schemas.microsoft.com/office/drawing/2014/main" id="{F8F70166-233D-45AF-A5BF-2E2388309C4D}"/>
              </a:ext>
            </a:extLst>
          </p:cNvPr>
          <p:cNvPicPr>
            <a:picLocks noChangeAspect="1"/>
          </p:cNvPicPr>
          <p:nvPr/>
        </p:nvPicPr>
        <p:blipFill>
          <a:blip r:embed="rId5"/>
          <a:stretch>
            <a:fillRect/>
          </a:stretch>
        </p:blipFill>
        <p:spPr>
          <a:xfrm>
            <a:off x="12573000" y="21570660"/>
            <a:ext cx="13110027" cy="8420860"/>
          </a:xfrm>
          <a:prstGeom prst="rect">
            <a:avLst/>
          </a:prstGeom>
        </p:spPr>
      </p:pic>
      <p:sp>
        <p:nvSpPr>
          <p:cNvPr id="48" name="TextBox 61">
            <a:extLst>
              <a:ext uri="{FF2B5EF4-FFF2-40B4-BE49-F238E27FC236}">
                <a16:creationId xmlns:a16="http://schemas.microsoft.com/office/drawing/2014/main" id="{89D3DD93-A32A-4D32-989E-3D628E00E233}"/>
              </a:ext>
            </a:extLst>
          </p:cNvPr>
          <p:cNvSpPr txBox="1">
            <a:spLocks noChangeArrowheads="1"/>
          </p:cNvSpPr>
          <p:nvPr/>
        </p:nvSpPr>
        <p:spPr bwMode="auto">
          <a:xfrm>
            <a:off x="15392400" y="30262933"/>
            <a:ext cx="7773308" cy="1077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9" tIns="45709" rIns="91419" bIns="45709">
            <a:spAutoFit/>
          </a:bodyPr>
          <a:lstStyle>
            <a:lvl1pPr>
              <a:defRPr sz="2100">
                <a:solidFill>
                  <a:schemeClr val="tx1"/>
                </a:solidFill>
                <a:latin typeface="Arial" charset="0"/>
                <a:ea typeface="ＭＳ Ｐゴシック" charset="0"/>
                <a:cs typeface="ＭＳ Ｐゴシック" charset="0"/>
              </a:defRPr>
            </a:lvl1pPr>
            <a:lvl2pPr marL="742950" indent="-285750">
              <a:defRPr sz="2100">
                <a:solidFill>
                  <a:schemeClr val="tx1"/>
                </a:solidFill>
                <a:latin typeface="Arial" charset="0"/>
                <a:ea typeface="ＭＳ Ｐゴシック" charset="0"/>
              </a:defRPr>
            </a:lvl2pPr>
            <a:lvl3pPr marL="1143000" indent="-228600">
              <a:defRPr sz="2100">
                <a:solidFill>
                  <a:schemeClr val="tx1"/>
                </a:solidFill>
                <a:latin typeface="Arial" charset="0"/>
                <a:ea typeface="ＭＳ Ｐゴシック" charset="0"/>
              </a:defRPr>
            </a:lvl3pPr>
            <a:lvl4pPr marL="1600200" indent="-228600">
              <a:defRPr sz="2100">
                <a:solidFill>
                  <a:schemeClr val="tx1"/>
                </a:solidFill>
                <a:latin typeface="Arial" charset="0"/>
                <a:ea typeface="ＭＳ Ｐゴシック" charset="0"/>
              </a:defRPr>
            </a:lvl4pPr>
            <a:lvl5pPr marL="2057400" indent="-228600">
              <a:defRPr sz="2100">
                <a:solidFill>
                  <a:schemeClr val="tx1"/>
                </a:solidFill>
                <a:latin typeface="Arial" charset="0"/>
                <a:ea typeface="ＭＳ Ｐゴシック" charset="0"/>
              </a:defRPr>
            </a:lvl5pPr>
            <a:lvl6pPr marL="2514600" indent="-228600" eaLnBrk="0" fontAlgn="base" hangingPunct="0">
              <a:spcBef>
                <a:spcPct val="0"/>
              </a:spcBef>
              <a:spcAft>
                <a:spcPct val="0"/>
              </a:spcAft>
              <a:defRPr sz="2100">
                <a:solidFill>
                  <a:schemeClr val="tx1"/>
                </a:solidFill>
                <a:latin typeface="Arial" charset="0"/>
                <a:ea typeface="ＭＳ Ｐゴシック" charset="0"/>
              </a:defRPr>
            </a:lvl6pPr>
            <a:lvl7pPr marL="2971800" indent="-228600" eaLnBrk="0" fontAlgn="base" hangingPunct="0">
              <a:spcBef>
                <a:spcPct val="0"/>
              </a:spcBef>
              <a:spcAft>
                <a:spcPct val="0"/>
              </a:spcAft>
              <a:defRPr sz="2100">
                <a:solidFill>
                  <a:schemeClr val="tx1"/>
                </a:solidFill>
                <a:latin typeface="Arial" charset="0"/>
                <a:ea typeface="ＭＳ Ｐゴシック" charset="0"/>
              </a:defRPr>
            </a:lvl7pPr>
            <a:lvl8pPr marL="3429000" indent="-228600" eaLnBrk="0" fontAlgn="base" hangingPunct="0">
              <a:spcBef>
                <a:spcPct val="0"/>
              </a:spcBef>
              <a:spcAft>
                <a:spcPct val="0"/>
              </a:spcAft>
              <a:defRPr sz="2100">
                <a:solidFill>
                  <a:schemeClr val="tx1"/>
                </a:solidFill>
                <a:latin typeface="Arial" charset="0"/>
                <a:ea typeface="ＭＳ Ｐゴシック" charset="0"/>
              </a:defRPr>
            </a:lvl8pPr>
            <a:lvl9pPr marL="3886200" indent="-228600" eaLnBrk="0" fontAlgn="base" hangingPunct="0">
              <a:spcBef>
                <a:spcPct val="0"/>
              </a:spcBef>
              <a:spcAft>
                <a:spcPct val="0"/>
              </a:spcAft>
              <a:defRPr sz="2100">
                <a:solidFill>
                  <a:schemeClr val="tx1"/>
                </a:solidFill>
                <a:latin typeface="Arial" charset="0"/>
                <a:ea typeface="ＭＳ Ｐゴシック" charset="0"/>
              </a:defRPr>
            </a:lvl9pPr>
          </a:lstStyle>
          <a:p>
            <a:r>
              <a:rPr lang="en-US" sz="3200" b="1" i="1" dirty="0"/>
              <a:t>The starting agent given to students in a </a:t>
            </a:r>
            <a:r>
              <a:rPr lang="en-US" sz="3200" b="1" i="1" dirty="0" err="1"/>
              <a:t>Jupyter</a:t>
            </a:r>
            <a:r>
              <a:rPr lang="en-US" sz="3200" b="1" i="1" dirty="0"/>
              <a:t> notebook instance</a:t>
            </a:r>
            <a:endParaRPr lang="en-US" sz="3200" i="1" dirty="0"/>
          </a:p>
        </p:txBody>
      </p:sp>
      <p:pic>
        <p:nvPicPr>
          <p:cNvPr id="17" name="Picture 16">
            <a:extLst>
              <a:ext uri="{FF2B5EF4-FFF2-40B4-BE49-F238E27FC236}">
                <a16:creationId xmlns:a16="http://schemas.microsoft.com/office/drawing/2014/main" id="{33B0A8E8-60D0-4B3F-ADB9-4B3B69CB8512}"/>
              </a:ext>
            </a:extLst>
          </p:cNvPr>
          <p:cNvPicPr>
            <a:picLocks noChangeAspect="1"/>
          </p:cNvPicPr>
          <p:nvPr/>
        </p:nvPicPr>
        <p:blipFill>
          <a:blip r:embed="rId6"/>
          <a:stretch>
            <a:fillRect/>
          </a:stretch>
        </p:blipFill>
        <p:spPr>
          <a:xfrm>
            <a:off x="1558036" y="15665375"/>
            <a:ext cx="9179412" cy="6915732"/>
          </a:xfrm>
          <a:prstGeom prst="rect">
            <a:avLst/>
          </a:prstGeom>
        </p:spPr>
      </p:pic>
      <p:pic>
        <p:nvPicPr>
          <p:cNvPr id="18" name="Picture 17">
            <a:extLst>
              <a:ext uri="{FF2B5EF4-FFF2-40B4-BE49-F238E27FC236}">
                <a16:creationId xmlns:a16="http://schemas.microsoft.com/office/drawing/2014/main" id="{58C5DABD-4FB9-4C96-8F41-EBAA4BF1A39D}"/>
              </a:ext>
            </a:extLst>
          </p:cNvPr>
          <p:cNvPicPr>
            <a:picLocks noChangeAspect="1"/>
          </p:cNvPicPr>
          <p:nvPr/>
        </p:nvPicPr>
        <p:blipFill>
          <a:blip r:embed="rId7"/>
          <a:stretch>
            <a:fillRect/>
          </a:stretch>
        </p:blipFill>
        <p:spPr>
          <a:xfrm>
            <a:off x="12573000" y="5770653"/>
            <a:ext cx="6657945" cy="4059148"/>
          </a:xfrm>
          <a:prstGeom prst="rect">
            <a:avLst/>
          </a:prstGeom>
        </p:spPr>
      </p:pic>
      <p:pic>
        <p:nvPicPr>
          <p:cNvPr id="19" name="Picture 18">
            <a:extLst>
              <a:ext uri="{FF2B5EF4-FFF2-40B4-BE49-F238E27FC236}">
                <a16:creationId xmlns:a16="http://schemas.microsoft.com/office/drawing/2014/main" id="{8B9B7C18-D9EF-4244-9B01-921A494A0183}"/>
              </a:ext>
            </a:extLst>
          </p:cNvPr>
          <p:cNvPicPr>
            <a:picLocks noChangeAspect="1"/>
          </p:cNvPicPr>
          <p:nvPr/>
        </p:nvPicPr>
        <p:blipFill>
          <a:blip r:embed="rId8"/>
          <a:stretch>
            <a:fillRect/>
          </a:stretch>
        </p:blipFill>
        <p:spPr>
          <a:xfrm>
            <a:off x="19431000" y="5953548"/>
            <a:ext cx="6373588" cy="3876334"/>
          </a:xfrm>
          <a:prstGeom prst="rect">
            <a:avLst/>
          </a:prstGeom>
        </p:spPr>
      </p:pic>
      <p:pic>
        <p:nvPicPr>
          <p:cNvPr id="20" name="Picture 19">
            <a:extLst>
              <a:ext uri="{FF2B5EF4-FFF2-40B4-BE49-F238E27FC236}">
                <a16:creationId xmlns:a16="http://schemas.microsoft.com/office/drawing/2014/main" id="{B875C278-2525-4CB5-97CE-D78FED8D5049}"/>
              </a:ext>
            </a:extLst>
          </p:cNvPr>
          <p:cNvPicPr>
            <a:picLocks noChangeAspect="1"/>
          </p:cNvPicPr>
          <p:nvPr/>
        </p:nvPicPr>
        <p:blipFill>
          <a:blip r:embed="rId9"/>
          <a:stretch>
            <a:fillRect/>
          </a:stretch>
        </p:blipFill>
        <p:spPr>
          <a:xfrm>
            <a:off x="15640730" y="10057447"/>
            <a:ext cx="7162800" cy="4361424"/>
          </a:xfrm>
          <a:prstGeom prst="rect">
            <a:avLst/>
          </a:prstGeom>
        </p:spPr>
      </p:pic>
      <p:pic>
        <p:nvPicPr>
          <p:cNvPr id="46" name="Picture 10">
            <a:extLst>
              <a:ext uri="{FF2B5EF4-FFF2-40B4-BE49-F238E27FC236}">
                <a16:creationId xmlns:a16="http://schemas.microsoft.com/office/drawing/2014/main" id="{28B5992E-7B8E-495A-A60E-7CE3A6C429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77863" y="1902020"/>
            <a:ext cx="11795125" cy="2927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extBox 2">
            <a:extLst>
              <a:ext uri="{FF2B5EF4-FFF2-40B4-BE49-F238E27FC236}">
                <a16:creationId xmlns:a16="http://schemas.microsoft.com/office/drawing/2014/main" id="{4640322C-871C-408F-B07B-C1E020A924E2}"/>
              </a:ext>
            </a:extLst>
          </p:cNvPr>
          <p:cNvSpPr txBox="1"/>
          <p:nvPr/>
        </p:nvSpPr>
        <p:spPr>
          <a:xfrm>
            <a:off x="28727400" y="31928459"/>
            <a:ext cx="12530370" cy="446276"/>
          </a:xfrm>
          <a:prstGeom prst="rect">
            <a:avLst/>
          </a:prstGeom>
          <a:noFill/>
        </p:spPr>
        <p:txBody>
          <a:bodyPr wrap="square" rtlCol="0">
            <a:spAutoFit/>
          </a:bodyPr>
          <a:lstStyle/>
          <a:p>
            <a:r>
              <a:rPr lang="en-US" dirty="0"/>
              <a:t>Undergraduate Showcase, April 24, 2019</a:t>
            </a:r>
          </a:p>
        </p:txBody>
      </p:sp>
    </p:spTree>
    <p:extLst>
      <p:ext uri="{BB962C8B-B14F-4D97-AF65-F5344CB8AC3E}">
        <p14:creationId xmlns:p14="http://schemas.microsoft.com/office/powerpoint/2010/main" val="2675217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2824</TotalTime>
  <Words>496</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Helvetica</vt:lpstr>
      <vt:lpstr>News Gothic MT</vt:lpstr>
      <vt:lpstr>Times New Roman</vt:lpstr>
      <vt:lpstr>Wingdings 2</vt:lpstr>
      <vt:lpstr>Breeze</vt:lpstr>
      <vt:lpstr>PowerPoint Presentation</vt:lpstr>
    </vt:vector>
  </TitlesOfParts>
  <Manager/>
  <Company>University of Kentucky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UKIT Research Poster Template</dc:title>
  <dc:subject/>
  <dc:creator>UKIT Academic Technology Group</dc:creator>
  <cp:keywords/>
  <dc:description/>
  <cp:lastModifiedBy>Brian Carlson</cp:lastModifiedBy>
  <cp:revision>61</cp:revision>
  <cp:lastPrinted>2003-03-11T04:03:48Z</cp:lastPrinted>
  <dcterms:created xsi:type="dcterms:W3CDTF">2009-08-24T15:11:05Z</dcterms:created>
  <dcterms:modified xsi:type="dcterms:W3CDTF">2019-04-23T15:30:56Z</dcterms:modified>
  <cp:category/>
</cp:coreProperties>
</file>