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3" r:id="rId2"/>
    <p:sldId id="257" r:id="rId3"/>
    <p:sldId id="258" r:id="rId4"/>
    <p:sldId id="259"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8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7B8C-648A-44F4-D07D-F1373D1373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3C7AA1-D37F-532D-DCD2-2DD78366CC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8B18DA-A66B-53C1-30D6-D64EA2D8E796}"/>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5" name="Footer Placeholder 4">
            <a:extLst>
              <a:ext uri="{FF2B5EF4-FFF2-40B4-BE49-F238E27FC236}">
                <a16:creationId xmlns:a16="http://schemas.microsoft.com/office/drawing/2014/main" id="{B822956B-3EAF-E9BB-793B-9DBA15A15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00B75-3CE1-321D-D61C-B5C300AE0D54}"/>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386655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2245-B524-6D17-C0A1-90B9231437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A11362-08D0-35FF-1C6F-3388AC6CD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E1D26-6428-3491-627D-5C09972660A8}"/>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5" name="Footer Placeholder 4">
            <a:extLst>
              <a:ext uri="{FF2B5EF4-FFF2-40B4-BE49-F238E27FC236}">
                <a16:creationId xmlns:a16="http://schemas.microsoft.com/office/drawing/2014/main" id="{FABBAF7D-580A-9226-4294-590A69EF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D5F68-E339-97C9-01B7-2031BA55C1B2}"/>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409902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C3416-20D8-77A0-2BC5-7B5E225D99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D1D54A-708C-B5FC-E331-BB8A6392F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19533-82AF-A802-A1C7-269460E19368}"/>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5" name="Footer Placeholder 4">
            <a:extLst>
              <a:ext uri="{FF2B5EF4-FFF2-40B4-BE49-F238E27FC236}">
                <a16:creationId xmlns:a16="http://schemas.microsoft.com/office/drawing/2014/main" id="{BBEBC4D1-001C-7A41-33F5-AC8791ECA5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19D68-5ACA-DA67-0D8A-8CB43921BD5D}"/>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9609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9464-1B2F-812D-EC20-E54BC8283F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906019-D3B9-4A25-D1D9-4587C7687D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EA8FC-EC4B-DD76-6446-4AD61A8384FB}"/>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5" name="Footer Placeholder 4">
            <a:extLst>
              <a:ext uri="{FF2B5EF4-FFF2-40B4-BE49-F238E27FC236}">
                <a16:creationId xmlns:a16="http://schemas.microsoft.com/office/drawing/2014/main" id="{7091206E-7535-EF28-227A-7433A8486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54AB2-47AB-5B61-E09E-BEB3ECD02261}"/>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229048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4E42-59EA-6715-E85B-9ECC49515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445EA4-96AF-8587-6110-78FF19529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F7F538-2F27-09BD-79D1-E98AA3770653}"/>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5" name="Footer Placeholder 4">
            <a:extLst>
              <a:ext uri="{FF2B5EF4-FFF2-40B4-BE49-F238E27FC236}">
                <a16:creationId xmlns:a16="http://schemas.microsoft.com/office/drawing/2014/main" id="{DBF9816E-8AE9-CC42-6AF5-3D91AE855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9E01D-7CA5-3DEC-9403-E50FD9FCC16F}"/>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18602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ACFC-487E-9B6E-1F22-979EED8D7E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2B551C-E8C5-77AB-933D-47B87E2BBE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2468B9-E548-D0BA-C39F-49E61904ED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9206E6-B017-01AF-A817-19F32CD71D21}"/>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6" name="Footer Placeholder 5">
            <a:extLst>
              <a:ext uri="{FF2B5EF4-FFF2-40B4-BE49-F238E27FC236}">
                <a16:creationId xmlns:a16="http://schemas.microsoft.com/office/drawing/2014/main" id="{3A222C1F-014E-00C3-8457-3BE9B9BB1C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E2D52D-E796-953E-972B-13059DB864AF}"/>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85785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7141-8BE2-A6C4-E790-B9F819E2EC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3817DF-BFDD-B0FA-E08C-D9E4146D32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A12181-AB80-268F-67A9-205B33C0EB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096696-3A44-B7A0-1499-9CAE0CD7A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5B052-9F79-541F-202E-1DDB4E0813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3C8B15-0785-DCFA-3307-88B87D9083FF}"/>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8" name="Footer Placeholder 7">
            <a:extLst>
              <a:ext uri="{FF2B5EF4-FFF2-40B4-BE49-F238E27FC236}">
                <a16:creationId xmlns:a16="http://schemas.microsoft.com/office/drawing/2014/main" id="{C62A25E3-625A-53BE-83E2-CDFC4892D2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F79E54-7357-3AE8-6975-9D3927438BB7}"/>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62771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219A-3BCF-40F0-FD8F-480C128D14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23968B-09A7-A7B2-566B-2A730A38A55C}"/>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4" name="Footer Placeholder 3">
            <a:extLst>
              <a:ext uri="{FF2B5EF4-FFF2-40B4-BE49-F238E27FC236}">
                <a16:creationId xmlns:a16="http://schemas.microsoft.com/office/drawing/2014/main" id="{58C77FF6-B1E4-5118-B811-47964FDB15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2CF6DD-7222-BD9E-8458-FA881CA8333D}"/>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369315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7DD37-5B62-E570-5419-33D1922820D0}"/>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3" name="Footer Placeholder 2">
            <a:extLst>
              <a:ext uri="{FF2B5EF4-FFF2-40B4-BE49-F238E27FC236}">
                <a16:creationId xmlns:a16="http://schemas.microsoft.com/office/drawing/2014/main" id="{AFDEA113-6744-FB67-0039-CDD21A5A87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6879BA-D082-C3B9-22EE-89275C47A898}"/>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330456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4043-A76A-5869-3ECB-827D22644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3005EF-3A74-4323-BC9D-1D0B8094CD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1F523F-D2FF-A1A4-AC16-5263BFA5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36419-0C6D-A144-F418-9F88443277D2}"/>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6" name="Footer Placeholder 5">
            <a:extLst>
              <a:ext uri="{FF2B5EF4-FFF2-40B4-BE49-F238E27FC236}">
                <a16:creationId xmlns:a16="http://schemas.microsoft.com/office/drawing/2014/main" id="{F571199D-6639-C713-BB3D-B00339CA2E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7E099E-6806-A921-445F-C07468AA91D3}"/>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170117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DEE3-D3B2-ECC1-5F7F-2C1116BDE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1E00AD-64A1-04C7-510F-D7A88305F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49ADBA-F11A-A57D-FCC9-A7AFE9ED8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26D50-A32D-4D70-EAE9-6BF6917A5261}"/>
              </a:ext>
            </a:extLst>
          </p:cNvPr>
          <p:cNvSpPr>
            <a:spLocks noGrp="1"/>
          </p:cNvSpPr>
          <p:nvPr>
            <p:ph type="dt" sz="half" idx="10"/>
          </p:nvPr>
        </p:nvSpPr>
        <p:spPr/>
        <p:txBody>
          <a:bodyPr/>
          <a:lstStyle/>
          <a:p>
            <a:fld id="{F27FFEE8-6011-43D9-8AA4-55D35C9883B4}" type="datetimeFigureOut">
              <a:rPr lang="en-IN" smtClean="0"/>
              <a:t>07-07-2022</a:t>
            </a:fld>
            <a:endParaRPr lang="en-IN"/>
          </a:p>
        </p:txBody>
      </p:sp>
      <p:sp>
        <p:nvSpPr>
          <p:cNvPr id="6" name="Footer Placeholder 5">
            <a:extLst>
              <a:ext uri="{FF2B5EF4-FFF2-40B4-BE49-F238E27FC236}">
                <a16:creationId xmlns:a16="http://schemas.microsoft.com/office/drawing/2014/main" id="{65000F8D-BEEC-5A39-B0E9-4DE390C0D2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7D3B4-510F-90F4-DB51-0B09A2E5D9E2}"/>
              </a:ext>
            </a:extLst>
          </p:cNvPr>
          <p:cNvSpPr>
            <a:spLocks noGrp="1"/>
          </p:cNvSpPr>
          <p:nvPr>
            <p:ph type="sldNum" sz="quarter" idx="12"/>
          </p:nvPr>
        </p:nvSpPr>
        <p:spPr/>
        <p:txBody>
          <a:bodyPr/>
          <a:lstStyle/>
          <a:p>
            <a:fld id="{D7EA1018-AA15-4853-BD01-F6DAE6EFDA0D}" type="slidenum">
              <a:rPr lang="en-IN" smtClean="0"/>
              <a:t>‹#›</a:t>
            </a:fld>
            <a:endParaRPr lang="en-IN"/>
          </a:p>
        </p:txBody>
      </p:sp>
    </p:spTree>
    <p:extLst>
      <p:ext uri="{BB962C8B-B14F-4D97-AF65-F5344CB8AC3E}">
        <p14:creationId xmlns:p14="http://schemas.microsoft.com/office/powerpoint/2010/main" val="40805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100000">
              <a:schemeClr val="accent2">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2D52B7-4496-EAA1-2DE8-6F949A79B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75D0C4-1E48-F0F0-DBF1-61FAC03CF8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A0F45-96C8-5F57-21E8-0B792A603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FFEE8-6011-43D9-8AA4-55D35C9883B4}" type="datetimeFigureOut">
              <a:rPr lang="en-IN" smtClean="0"/>
              <a:t>07-07-2022</a:t>
            </a:fld>
            <a:endParaRPr lang="en-IN"/>
          </a:p>
        </p:txBody>
      </p:sp>
      <p:sp>
        <p:nvSpPr>
          <p:cNvPr id="5" name="Footer Placeholder 4">
            <a:extLst>
              <a:ext uri="{FF2B5EF4-FFF2-40B4-BE49-F238E27FC236}">
                <a16:creationId xmlns:a16="http://schemas.microsoft.com/office/drawing/2014/main" id="{6C0BA482-3222-248D-414C-CE0E87A4FD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E94E7E-BE48-BC19-5E73-FC865EAD2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A1018-AA15-4853-BD01-F6DAE6EFDA0D}" type="slidenum">
              <a:rPr lang="en-IN" smtClean="0"/>
              <a:t>‹#›</a:t>
            </a:fld>
            <a:endParaRPr lang="en-IN"/>
          </a:p>
        </p:txBody>
      </p:sp>
    </p:spTree>
    <p:extLst>
      <p:ext uri="{BB962C8B-B14F-4D97-AF65-F5344CB8AC3E}">
        <p14:creationId xmlns:p14="http://schemas.microsoft.com/office/powerpoint/2010/main" val="17663769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56D9042-66E4-0A8F-377C-6EA34068A03B}"/>
              </a:ext>
            </a:extLst>
          </p:cNvPr>
          <p:cNvSpPr txBox="1"/>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a:solidFill>
                  <a:schemeClr val="tx1"/>
                </a:solidFill>
                <a:latin typeface="+mj-lt"/>
                <a:ea typeface="+mj-ea"/>
                <a:cs typeface="+mj-cs"/>
              </a:rPr>
              <a:t>SWATCH NEER</a:t>
            </a:r>
          </a:p>
        </p:txBody>
      </p:sp>
      <p:sp>
        <p:nvSpPr>
          <p:cNvPr id="5" name="TextBox 4">
            <a:extLst>
              <a:ext uri="{FF2B5EF4-FFF2-40B4-BE49-F238E27FC236}">
                <a16:creationId xmlns:a16="http://schemas.microsoft.com/office/drawing/2014/main" id="{2AEC4C1B-68DB-EEB4-5A9A-A2B6346CDE59}"/>
              </a:ext>
            </a:extLst>
          </p:cNvPr>
          <p:cNvSpPr txBox="1"/>
          <p:nvPr/>
        </p:nvSpPr>
        <p:spPr>
          <a:xfrm>
            <a:off x="8833898" y="5724939"/>
            <a:ext cx="3224857" cy="1077218"/>
          </a:xfrm>
          <a:prstGeom prst="rect">
            <a:avLst/>
          </a:prstGeom>
          <a:noFill/>
        </p:spPr>
        <p:txBody>
          <a:bodyPr wrap="none" rtlCol="0">
            <a:spAutoFit/>
          </a:bodyPr>
          <a:lstStyle/>
          <a:p>
            <a:pPr>
              <a:spcAft>
                <a:spcPts val="600"/>
              </a:spcAft>
            </a:pPr>
            <a:r>
              <a:rPr lang="en-IN" dirty="0"/>
              <a:t>TEAM NUMBER : 1</a:t>
            </a:r>
            <a:endParaRPr lang="en-IN"/>
          </a:p>
          <a:p>
            <a:pPr>
              <a:spcAft>
                <a:spcPts val="600"/>
              </a:spcAft>
            </a:pPr>
            <a:r>
              <a:rPr lang="en-IN"/>
              <a:t>TEAM </a:t>
            </a:r>
            <a:r>
              <a:rPr lang="en-GB"/>
              <a:t>MENTORS</a:t>
            </a:r>
            <a:r>
              <a:rPr lang="en-IN"/>
              <a:t>: </a:t>
            </a:r>
            <a:r>
              <a:rPr lang="en-IN" dirty="0"/>
              <a:t>TARUN ADITYA</a:t>
            </a:r>
            <a:endParaRPr lang="en-IN"/>
          </a:p>
          <a:p>
            <a:pPr>
              <a:spcAft>
                <a:spcPts val="600"/>
              </a:spcAft>
            </a:pPr>
            <a:r>
              <a:rPr lang="en-IN" dirty="0"/>
              <a:t>	             TAPASWINI</a:t>
            </a:r>
            <a:endParaRPr lang="en-IN"/>
          </a:p>
        </p:txBody>
      </p:sp>
    </p:spTree>
    <p:extLst>
      <p:ext uri="{BB962C8B-B14F-4D97-AF65-F5344CB8AC3E}">
        <p14:creationId xmlns:p14="http://schemas.microsoft.com/office/powerpoint/2010/main" val="217343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B39782A-F3C3-9CD1-944A-226949974219}"/>
              </a:ext>
            </a:extLst>
          </p:cNvPr>
          <p:cNvSpPr txBox="1"/>
          <p:nvPr/>
        </p:nvSpPr>
        <p:spPr>
          <a:xfrm>
            <a:off x="686834" y="591344"/>
            <a:ext cx="3200400" cy="558561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PROBLEM :</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4F80DCF3-C9C9-E847-9D35-143F9530B076}"/>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Clr>
                <a:schemeClr val="accent1">
                  <a:lumMod val="75000"/>
                </a:schemeClr>
              </a:buClr>
              <a:buSzPct val="85000"/>
              <a:buFont typeface="Arial" panose="020B0604020202020204" pitchFamily="34" charset="0"/>
              <a:buChar char="•"/>
            </a:pPr>
            <a:r>
              <a:rPr lang="en-US"/>
              <a:t>Nowadays due to urbanization and industrial development there is huge contamination of water bodies. This leads to water pollution and death of aquatic life. The increased levels of particulate matter in water bodies decreases the amount of dissolved oxygen in water, posing threat to water animals and the trash disposal decreases the cleanliness and sanity of the water bodies.</a:t>
            </a:r>
          </a:p>
        </p:txBody>
      </p:sp>
    </p:spTree>
    <p:extLst>
      <p:ext uri="{BB962C8B-B14F-4D97-AF65-F5344CB8AC3E}">
        <p14:creationId xmlns:p14="http://schemas.microsoft.com/office/powerpoint/2010/main" val="119951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DFAA9-CFF1-99FF-200D-96C3176DC3DD}"/>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a:spcAft>
                <a:spcPts val="600"/>
              </a:spcAft>
            </a:pPr>
            <a:r>
              <a:rPr lang="en-US" sz="3400" b="1" kern="1200">
                <a:solidFill>
                  <a:srgbClr val="FFFFFF"/>
                </a:solidFill>
                <a:latin typeface="+mj-lt"/>
                <a:ea typeface="+mj-ea"/>
                <a:cs typeface="+mj-cs"/>
              </a:rPr>
              <a:t>IDEA/APPROACH: </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282562BB-A05E-A0E1-A1F7-928F93EC4A4F}"/>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Nowadays due to urbanization and industrial development there is huge contamination of water bodies. </a:t>
            </a:r>
          </a:p>
          <a:p>
            <a:pPr indent="-228600">
              <a:lnSpc>
                <a:spcPct val="90000"/>
              </a:lnSpc>
              <a:spcAft>
                <a:spcPts val="600"/>
              </a:spcAft>
              <a:buFont typeface="Arial" panose="020B0604020202020204" pitchFamily="34" charset="0"/>
              <a:buChar char="•"/>
            </a:pPr>
            <a:r>
              <a:rPr lang="en-US"/>
              <a:t>This leads to water pollution and death of aquatic life. </a:t>
            </a:r>
          </a:p>
          <a:p>
            <a:pPr indent="-228600">
              <a:lnSpc>
                <a:spcPct val="90000"/>
              </a:lnSpc>
              <a:spcAft>
                <a:spcPts val="600"/>
              </a:spcAft>
              <a:buFont typeface="Arial" panose="020B0604020202020204" pitchFamily="34" charset="0"/>
              <a:buChar char="•"/>
            </a:pPr>
            <a:r>
              <a:rPr lang="en-US"/>
              <a:t> So, to decrease the "water Pollution" a bot is created .which can remove the waste and check the pollution  level in the water bodies . </a:t>
            </a:r>
          </a:p>
          <a:p>
            <a:pPr indent="-228600">
              <a:lnSpc>
                <a:spcPct val="90000"/>
              </a:lnSpc>
              <a:spcAft>
                <a:spcPts val="600"/>
              </a:spcAft>
              <a:buFont typeface="Arial" panose="020B0604020202020204" pitchFamily="34" charset="0"/>
              <a:buChar char="•"/>
            </a:pPr>
            <a:r>
              <a:rPr lang="en-US"/>
              <a:t>The bot helps in finding ppm using TDS meter and pH of water bodies .Bot collects plastic and other noticeable waste from the water bodies.</a:t>
            </a:r>
          </a:p>
        </p:txBody>
      </p:sp>
    </p:spTree>
    <p:extLst>
      <p:ext uri="{BB962C8B-B14F-4D97-AF65-F5344CB8AC3E}">
        <p14:creationId xmlns:p14="http://schemas.microsoft.com/office/powerpoint/2010/main" val="58183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ORKING BOT  DISPLAY&#10;">
            <a:extLst>
              <a:ext uri="{FF2B5EF4-FFF2-40B4-BE49-F238E27FC236}">
                <a16:creationId xmlns:a16="http://schemas.microsoft.com/office/drawing/2014/main" id="{A0712BBD-2ADF-2AF9-CDFA-1F4BDC7E8A22}"/>
              </a:ext>
            </a:extLst>
          </p:cNvPr>
          <p:cNvPicPr>
            <a:picLocks noChangeAspect="1"/>
          </p:cNvPicPr>
          <p:nvPr/>
        </p:nvPicPr>
        <p:blipFill rotWithShape="1">
          <a:blip r:embed="rId2">
            <a:extLst>
              <a:ext uri="{28A0092B-C50C-407E-A947-70E740481C1C}">
                <a14:useLocalDpi xmlns:a14="http://schemas.microsoft.com/office/drawing/2010/main" val="0"/>
              </a:ext>
            </a:extLst>
          </a:blip>
          <a:srcRect l="2976" r="235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02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034466BC-5E3E-94EE-2702-45341048586B}"/>
              </a:ext>
            </a:extLst>
          </p:cNvPr>
          <p:cNvSpPr txBox="1"/>
          <p:nvPr/>
        </p:nvSpPr>
        <p:spPr>
          <a:xfrm>
            <a:off x="3315031" y="1380754"/>
            <a:ext cx="5561938" cy="25135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a:solidFill>
                  <a:schemeClr val="tx1"/>
                </a:solidFill>
                <a:latin typeface="+mj-lt"/>
                <a:ea typeface="+mj-ea"/>
                <a:cs typeface="+mj-cs"/>
              </a:rPr>
              <a:t>THANK YOU</a:t>
            </a:r>
          </a:p>
        </p:txBody>
      </p:sp>
      <p:sp>
        <p:nvSpPr>
          <p:cNvPr id="31" name="Arc 3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Oval 3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964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103</TotalTime>
  <Words>168</Words>
  <Application>Microsoft Office PowerPoint</Application>
  <PresentationFormat>Widescreen</PresentationFormat>
  <Paragraphs>12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IDEA/APPROACH: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siddu</dc:creator>
  <cp:lastModifiedBy>tarun adity samala</cp:lastModifiedBy>
  <cp:revision>3</cp:revision>
  <dcterms:created xsi:type="dcterms:W3CDTF">2022-07-07T15:09:58Z</dcterms:created>
  <dcterms:modified xsi:type="dcterms:W3CDTF">2022-07-07T16:58:17Z</dcterms:modified>
</cp:coreProperties>
</file>