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59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ctrTitle"/>
          </p:nvPr>
        </p:nvSpPr>
        <p:spPr>
          <a:xfrm>
            <a:off x="958560" y="914697"/>
            <a:ext cx="7122968" cy="336904"/>
          </a:xfrm>
        </p:spPr>
        <p:txBody>
          <a:bodyPr>
            <a:noAutofit/>
          </a:bodyPr>
          <a:p>
            <a:pPr algn="l"/>
            <a:r>
              <a:rPr altLang="zh-CN" sz="4800" lang="en-US"/>
              <a:t>T</a:t>
            </a:r>
            <a:r>
              <a:rPr altLang="zh-CN" sz="4800" lang="en-US"/>
              <a:t>h</a:t>
            </a:r>
            <a:r>
              <a:rPr altLang="zh-CN" sz="4800" lang="en-US"/>
              <a:t>e</a:t>
            </a:r>
            <a:r>
              <a:rPr altLang="zh-CN" sz="4800" lang="en-US"/>
              <a:t> </a:t>
            </a:r>
            <a:r>
              <a:rPr altLang="zh-CN" sz="4800" lang="en-US"/>
              <a:t>R</a:t>
            </a:r>
            <a:r>
              <a:rPr altLang="zh-CN" sz="4800" lang="en-US"/>
              <a:t>o</a:t>
            </a:r>
            <a:r>
              <a:rPr altLang="zh-CN" sz="4800" lang="en-US"/>
              <a:t>b</a:t>
            </a:r>
            <a:r>
              <a:rPr altLang="zh-CN" sz="4800" lang="en-US"/>
              <a:t>o</a:t>
            </a:r>
            <a:r>
              <a:rPr altLang="zh-CN" sz="4800" lang="en-US"/>
              <a:t>t</a:t>
            </a:r>
            <a:r>
              <a:rPr altLang="zh-CN" sz="4800" lang="en-US"/>
              <a:t>i</a:t>
            </a:r>
            <a:r>
              <a:rPr altLang="zh-CN" sz="4800" lang="en-US"/>
              <a:t>c</a:t>
            </a:r>
            <a:r>
              <a:rPr altLang="zh-CN" sz="4800" lang="en-US"/>
              <a:t>s</a:t>
            </a:r>
            <a:r>
              <a:rPr altLang="zh-CN" sz="4800" lang="en-US"/>
              <a:t> </a:t>
            </a:r>
            <a:r>
              <a:rPr altLang="zh-CN" sz="4800" lang="en-US"/>
              <a:t>C</a:t>
            </a:r>
            <a:r>
              <a:rPr altLang="zh-CN" sz="4800" lang="en-US"/>
              <a:t>l</a:t>
            </a:r>
            <a:r>
              <a:rPr altLang="zh-CN" sz="4800" lang="en-US"/>
              <a:t>u</a:t>
            </a:r>
            <a:r>
              <a:rPr altLang="zh-CN" sz="4800" lang="en-US"/>
              <a:t>b</a:t>
            </a:r>
            <a:r>
              <a:rPr altLang="zh-CN" sz="4800" lang="en-US"/>
              <a:t>-</a:t>
            </a:r>
            <a:r>
              <a:rPr altLang="zh-CN" sz="4800" lang="en-US"/>
              <a:t>S</a:t>
            </a:r>
            <a:r>
              <a:rPr altLang="zh-CN" sz="4800" lang="en-US"/>
              <a:t>N</a:t>
            </a:r>
            <a:r>
              <a:rPr altLang="zh-CN" sz="4800" lang="en-US"/>
              <a:t>I</a:t>
            </a:r>
            <a:r>
              <a:rPr altLang="zh-CN" sz="4800" lang="en-US"/>
              <a:t>S</a:t>
            </a:r>
            <a:r>
              <a:rPr altLang="zh-CN" sz="4800" lang="en-US"/>
              <a:t>T</a:t>
            </a:r>
            <a:endParaRPr altLang="zh-CN" lang="en-US"/>
          </a:p>
        </p:txBody>
      </p:sp>
      <p:sp>
        <p:nvSpPr>
          <p:cNvPr id="1048611" name="Subtitle 2"/>
          <p:cNvSpPr>
            <a:spLocks noGrp="1"/>
          </p:cNvSpPr>
          <p:nvPr>
            <p:ph type="subTitle" idx="1"/>
          </p:nvPr>
        </p:nvSpPr>
        <p:spPr>
          <a:xfrm>
            <a:off x="1143000" y="2936164"/>
            <a:ext cx="6858000" cy="1387142"/>
          </a:xfrm>
        </p:spPr>
        <p:txBody>
          <a:bodyPr/>
          <a:p>
            <a:r>
              <a:rPr altLang="zh-CN" sz="7200" lang="en-US"/>
              <a:t>T</a:t>
            </a:r>
            <a:r>
              <a:rPr altLang="zh-CN" sz="7200" lang="en-US"/>
              <a:t>E</a:t>
            </a:r>
            <a:r>
              <a:rPr altLang="zh-CN" sz="7200" lang="en-US"/>
              <a:t>A</a:t>
            </a:r>
            <a:r>
              <a:rPr altLang="zh-CN" sz="7200" lang="en-US"/>
              <a:t>M</a:t>
            </a:r>
            <a:r>
              <a:rPr altLang="zh-CN" sz="7200" lang="en-US"/>
              <a:t>-</a:t>
            </a:r>
            <a:r>
              <a:rPr altLang="zh-CN" sz="7200" lang="en-US"/>
              <a:t>1</a:t>
            </a:r>
            <a:r>
              <a:rPr altLang="zh-CN" sz="7200" lang="en-US"/>
              <a:t>2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S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H</a:t>
            </a:r>
            <a:r>
              <a:rPr lang="en-US"/>
              <a:t>T</a:t>
            </a:r>
            <a:r>
              <a:rPr lang="en-US"/>
              <a:t>S</a:t>
            </a:r>
            <a:endParaRPr lang="en-IN"/>
          </a:p>
        </p:txBody>
      </p:sp>
      <p:sp>
        <p:nvSpPr>
          <p:cNvPr id="104860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endParaRPr lang="en-IN"/>
          </a:p>
        </p:txBody>
      </p:sp>
      <p:sp>
        <p:nvSpPr>
          <p:cNvPr id="104859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200" lang="en-US"/>
              <a:t>N</a:t>
            </a:r>
            <a:r>
              <a:rPr sz="3200" lang="en-US"/>
              <a:t>o</a:t>
            </a:r>
            <a:r>
              <a:rPr sz="3200" lang="en-US"/>
              <a:t>w a days generally during day time and when there is no vehicle movement at night time, the continues ON of street lights on the roads</a:t>
            </a:r>
            <a:r>
              <a:rPr sz="3200" lang="en-US"/>
              <a:t> </a:t>
            </a:r>
            <a:r>
              <a:rPr sz="3200" lang="en-US"/>
              <a:t>consumes a lot of energy. And the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overspeeding of the vehicles during night time is the major concern on the highways. As there is a chance of leading to accidents.</a:t>
            </a:r>
            <a:endParaRPr sz="3200" lang="en-IN"/>
          </a:p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a</a:t>
            </a:r>
            <a:r>
              <a:rPr lang="en-US"/>
              <a:t>ch</a:t>
            </a:r>
            <a:endParaRPr lang="en-IN"/>
          </a:p>
        </p:txBody>
      </p:sp>
      <p:sp>
        <p:nvSpPr>
          <p:cNvPr id="1048587" name=""/>
          <p:cNvSpPr>
            <a:spLocks noGrp="1"/>
          </p:cNvSpPr>
          <p:nvPr>
            <p:ph idx="1"/>
          </p:nvPr>
        </p:nvSpPr>
        <p:spPr>
          <a:xfrm>
            <a:off x="628650" y="1825625"/>
            <a:ext cx="7743825" cy="4234526"/>
          </a:xfrm>
        </p:spPr>
        <p:txBody>
          <a:bodyPr>
            <a:noAutofit/>
          </a:bodyPr>
          <a:p>
            <a:r>
              <a:rPr sz="2400" lang="en-IN"/>
              <a:t>The Smart Street light provides a solution for energy saving which is achieved by sensing an </a:t>
            </a:r>
            <a:r>
              <a:rPr sz="2400" lang="en-IN"/>
              <a:t>approaching vehicle using the IR sensors</a:t>
            </a:r>
            <a:r>
              <a:rPr sz="2400" lang="en-US"/>
              <a:t>.</a:t>
            </a:r>
            <a:r>
              <a:rPr sz="2400" lang="en-US"/>
              <a:t> </a:t>
            </a:r>
            <a:endParaRPr sz="3200" lang="en-IN"/>
          </a:p>
          <a:p>
            <a:r>
              <a:rPr sz="2400" lang="en-US"/>
              <a:t>A</a:t>
            </a:r>
            <a:r>
              <a:rPr sz="2400" lang="en-US"/>
              <a:t> </a:t>
            </a:r>
            <a:r>
              <a:rPr sz="2400" lang="en-US"/>
              <a:t>block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f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t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t</a:t>
            </a:r>
            <a:r>
              <a:rPr sz="2400" lang="en-US"/>
              <a:t> 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g</a:t>
            </a:r>
            <a:r>
              <a:rPr sz="2400" lang="en-US"/>
              <a:t>h</a:t>
            </a:r>
            <a:r>
              <a:rPr sz="2400" lang="en-US"/>
              <a:t>t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g</a:t>
            </a:r>
            <a:r>
              <a:rPr sz="2400" lang="en-US"/>
              <a:t>l</a:t>
            </a:r>
            <a:r>
              <a:rPr sz="2400" lang="en-US"/>
              <a:t>o</a:t>
            </a:r>
            <a:r>
              <a:rPr sz="2400" lang="en-US"/>
              <a:t>w</a:t>
            </a:r>
            <a:r>
              <a:rPr sz="2400" lang="en-US"/>
              <a:t> </a:t>
            </a:r>
            <a:r>
              <a:rPr sz="2400" lang="en-US"/>
              <a:t>f</a:t>
            </a:r>
            <a:r>
              <a:rPr sz="2400" lang="en-US"/>
              <a:t>o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t</a:t>
            </a:r>
            <a:r>
              <a:rPr sz="2400" lang="en-US"/>
              <a:t>i</a:t>
            </a:r>
            <a:r>
              <a:rPr sz="2400" lang="en-US"/>
              <a:t>c</a:t>
            </a:r>
            <a:r>
              <a:rPr sz="2400" lang="en-US"/>
              <a:t>ular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i</a:t>
            </a:r>
            <a:r>
              <a:rPr sz="2400" lang="en-US"/>
              <a:t>o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f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i</a:t>
            </a:r>
            <a:r>
              <a:rPr sz="2400" lang="en-US"/>
              <a:t>m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w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sensors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e</a:t>
            </a:r>
            <a:r>
              <a:rPr sz="2400" lang="en-US"/>
              <a:t>t</a:t>
            </a:r>
            <a:r>
              <a:rPr sz="2400" lang="en-US"/>
              <a:t>e</a:t>
            </a:r>
            <a:r>
              <a:rPr sz="2400" lang="en-US"/>
              <a:t>c</a:t>
            </a:r>
            <a:r>
              <a:rPr sz="2400" lang="en-US"/>
              <a:t>t</a:t>
            </a:r>
            <a:r>
              <a:rPr sz="2400" lang="en-US"/>
              <a:t>e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.</a:t>
            </a:r>
            <a:endParaRPr sz="3200" lang="en-IN"/>
          </a:p>
          <a:p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L</a:t>
            </a:r>
            <a:r>
              <a:rPr sz="2400" lang="en-US"/>
              <a:t>D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sensors</a:t>
            </a:r>
            <a:r>
              <a:rPr sz="2400" lang="en-US"/>
              <a:t> </a:t>
            </a:r>
            <a:r>
              <a:rPr sz="2400" lang="en-US"/>
              <a:t>k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p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t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t</a:t>
            </a:r>
            <a:r>
              <a:rPr sz="2400" lang="en-US"/>
              <a:t> 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g</a:t>
            </a:r>
            <a:r>
              <a:rPr sz="2400" lang="en-US"/>
              <a:t>h</a:t>
            </a:r>
            <a:r>
              <a:rPr sz="2400" lang="en-US"/>
              <a:t>t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f</a:t>
            </a:r>
            <a:r>
              <a:rPr sz="2400" lang="en-US"/>
              <a:t>f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a</a:t>
            </a:r>
            <a:r>
              <a:rPr sz="2400" lang="en-US"/>
              <a:t>y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i</a:t>
            </a:r>
            <a:r>
              <a:rPr sz="2400" lang="en-US"/>
              <a:t>m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e</a:t>
            </a:r>
            <a:r>
              <a:rPr sz="2400" lang="en-US"/>
              <a:t>v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w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v</a:t>
            </a:r>
            <a:r>
              <a:rPr sz="2400" lang="en-US"/>
              <a:t>e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c</a:t>
            </a:r>
            <a:r>
              <a:rPr sz="2400" lang="en-US"/>
              <a:t>l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e</a:t>
            </a:r>
            <a:r>
              <a:rPr sz="2400" lang="en-US"/>
              <a:t>t</a:t>
            </a:r>
            <a:r>
              <a:rPr sz="2400" lang="en-US"/>
              <a:t>e</a:t>
            </a:r>
            <a:r>
              <a:rPr sz="2400" lang="en-US"/>
              <a:t>c</a:t>
            </a:r>
            <a:r>
              <a:rPr sz="2400" lang="en-US"/>
              <a:t>t</a:t>
            </a:r>
            <a:r>
              <a:rPr sz="2400" lang="en-US"/>
              <a:t>e</a:t>
            </a:r>
            <a:r>
              <a:rPr sz="2400" lang="en-US"/>
              <a:t>d</a:t>
            </a:r>
            <a:r>
              <a:rPr sz="2400" lang="en-US"/>
              <a:t>.</a:t>
            </a:r>
            <a:endParaRPr sz="3200" lang="en-IN"/>
          </a:p>
          <a:p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p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f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v</a:t>
            </a:r>
            <a:r>
              <a:rPr sz="2400" lang="en-US"/>
              <a:t>e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c</a:t>
            </a:r>
            <a:r>
              <a:rPr sz="2400" lang="en-US"/>
              <a:t>l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s</a:t>
            </a:r>
            <a:r>
              <a:rPr sz="2400" lang="en-US"/>
              <a:t>o</a:t>
            </a:r>
            <a:r>
              <a:rPr sz="2400" lang="en-US"/>
              <a:t> </a:t>
            </a:r>
            <a:r>
              <a:rPr sz="2400" lang="en-US"/>
              <a:t>b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e</a:t>
            </a:r>
            <a:r>
              <a:rPr sz="2400" lang="en-US"/>
              <a:t>t</a:t>
            </a:r>
            <a:r>
              <a:rPr sz="2400" lang="en-US"/>
              <a:t>e</a:t>
            </a:r>
            <a:r>
              <a:rPr sz="2400" lang="en-US"/>
              <a:t>c</a:t>
            </a:r>
            <a:r>
              <a:rPr sz="2400" lang="en-US"/>
              <a:t>t</a:t>
            </a:r>
            <a:r>
              <a:rPr sz="2400" lang="en-US"/>
              <a:t>e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u</a:t>
            </a:r>
            <a:r>
              <a:rPr sz="2400" lang="en-US"/>
              <a:t>s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g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s</a:t>
            </a:r>
            <a:r>
              <a:rPr sz="2400" lang="en-US"/>
              <a:t>o</a:t>
            </a:r>
            <a:r>
              <a:rPr sz="2400" lang="en-US"/>
              <a:t>rs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p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p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y</a:t>
            </a:r>
            <a:r>
              <a:rPr sz="2400" lang="en-US"/>
              <a:t>e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L</a:t>
            </a:r>
            <a:r>
              <a:rPr sz="2400" lang="en-US"/>
              <a:t>C</a:t>
            </a:r>
            <a:r>
              <a:rPr sz="2400" lang="en-US"/>
              <a:t>D</a:t>
            </a:r>
            <a:r>
              <a:rPr sz="2400" lang="en-US"/>
              <a:t>.</a:t>
            </a:r>
            <a:endParaRPr sz="3200" lang="en-IN"/>
          </a:p>
          <a:p>
            <a:r>
              <a:rPr sz="2400" lang="en-US"/>
              <a:t>W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 </a:t>
            </a:r>
            <a:r>
              <a:rPr sz="2400" lang="en-US"/>
              <a:t>v</a:t>
            </a:r>
            <a:r>
              <a:rPr sz="2400" lang="en-US"/>
              <a:t>e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c</a:t>
            </a:r>
            <a:r>
              <a:rPr sz="2400" lang="en-US"/>
              <a:t>l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e</a:t>
            </a:r>
            <a:r>
              <a:rPr sz="2400" lang="en-US"/>
              <a:t>t</a:t>
            </a:r>
            <a:r>
              <a:rPr sz="2400" lang="en-US"/>
              <a:t>e</a:t>
            </a:r>
            <a:r>
              <a:rPr sz="2400" lang="en-US"/>
              <a:t>c</a:t>
            </a:r>
            <a:r>
              <a:rPr sz="2400" lang="en-US"/>
              <a:t>t</a:t>
            </a:r>
            <a:r>
              <a:rPr sz="2400" lang="en-US"/>
              <a:t>e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f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v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s</a:t>
            </a:r>
            <a:r>
              <a:rPr sz="2400" lang="en-US"/>
              <a:t>p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ding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t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o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n</a:t>
            </a:r>
            <a:r>
              <a:rPr sz="2400" lang="en-US"/>
              <a:t>e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st</a:t>
            </a:r>
            <a:r>
              <a:rPr sz="2400" lang="en-US"/>
              <a:t> </a:t>
            </a:r>
            <a:r>
              <a:rPr sz="2400" lang="en-US"/>
              <a:t>checkpost</a:t>
            </a:r>
            <a:r>
              <a:rPr sz="2400" lang="en-US"/>
              <a:t>.</a:t>
            </a:r>
            <a:r>
              <a:rPr sz="2400" lang="en-US"/>
              <a:t> 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type="title"/>
          </p:nvPr>
        </p:nvSpPr>
        <p:spPr>
          <a:xfrm>
            <a:off x="629841" y="457200"/>
            <a:ext cx="6248268" cy="1600200"/>
          </a:xfrm>
        </p:spPr>
        <p:txBody>
          <a:bodyPr/>
          <a:p>
            <a:r>
              <a:rPr lang="en-US"/>
              <a:t>B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m</a:t>
            </a:r>
            <a:endParaRPr lang="en-IN"/>
          </a:p>
        </p:txBody>
      </p:sp>
      <p:pic>
        <p:nvPicPr>
          <p:cNvPr id="2097152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-17341" r="-17341"/>
          <a:stretch>
            <a:fillRect/>
          </a:stretch>
        </p:blipFill>
        <p:spPr>
          <a:xfrm>
            <a:off x="1309145" y="2194480"/>
            <a:ext cx="7207395" cy="3666571"/>
          </a:xfrm>
        </p:spPr>
      </p:pic>
      <p:sp>
        <p:nvSpPr>
          <p:cNvPr id="1048595" name="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111384" cy="3811588"/>
          </a:xfrm>
        </p:spPr>
        <p:txBody>
          <a:bodyPr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>
            <a:spLocks noGrp="1"/>
          </p:cNvSpPr>
          <p:nvPr>
            <p:ph type="title"/>
          </p:nvPr>
        </p:nvSpPr>
        <p:spPr>
          <a:xfrm>
            <a:off x="629841" y="457200"/>
            <a:ext cx="6689905" cy="1600200"/>
          </a:xfrm>
        </p:spPr>
        <p:txBody>
          <a:bodyPr/>
          <a:p>
            <a:r>
              <a:rPr sz="4400" lang="en-US"/>
              <a:t>C</a:t>
            </a:r>
            <a:r>
              <a:rPr sz="4400" lang="en-US"/>
              <a:t>A</a:t>
            </a:r>
            <a:r>
              <a:rPr sz="4400" lang="en-US"/>
              <a:t>D</a:t>
            </a:r>
            <a:r>
              <a:rPr sz="4400" lang="en-US"/>
              <a:t> </a:t>
            </a:r>
            <a:r>
              <a:rPr sz="4400" lang="en-US"/>
              <a:t>D</a:t>
            </a:r>
            <a:r>
              <a:rPr sz="4400" lang="en-US"/>
              <a:t>E</a:t>
            </a:r>
            <a:r>
              <a:rPr sz="4400" lang="en-US"/>
              <a:t>S</a:t>
            </a:r>
            <a:r>
              <a:rPr sz="4400" lang="en-US"/>
              <a:t>I</a:t>
            </a:r>
            <a:r>
              <a:rPr sz="4400" lang="en-US"/>
              <a:t>G</a:t>
            </a:r>
            <a:r>
              <a:rPr sz="4400" lang="en-US"/>
              <a:t>N</a:t>
            </a:r>
            <a:endParaRPr sz="3600" lang="en-IN"/>
          </a:p>
        </p:txBody>
      </p:sp>
      <p:pic>
        <p:nvPicPr>
          <p:cNvPr id="2097153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2962" r="2962"/>
          <a:stretch>
            <a:fillRect/>
          </a:stretch>
        </p:blipFill>
        <p:spPr>
          <a:xfrm>
            <a:off x="1149768" y="2005189"/>
            <a:ext cx="7496657" cy="3855861"/>
          </a:xfrm>
        </p:spPr>
      </p:pic>
      <p:sp>
        <p:nvSpPr>
          <p:cNvPr id="1048599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IN"/>
          </a:p>
        </p:txBody>
      </p:sp>
      <p:sp>
        <p:nvSpPr>
          <p:cNvPr id="1048600" name=""/>
          <p:cNvSpPr txBox="1"/>
          <p:nvPr/>
        </p:nvSpPr>
        <p:spPr>
          <a:xfrm>
            <a:off x="2572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ncement</a:t>
            </a:r>
            <a:endParaRPr lang="en-IN"/>
          </a:p>
        </p:txBody>
      </p:sp>
      <p:sp>
        <p:nvSpPr>
          <p:cNvPr id="104860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600" lang="en-IN"/>
              <a:t>In future we can modify in the way that when a vehicle is overspeeding we can capture the number plate of the vehicle and we can send fine to the particular mobile number</a:t>
            </a:r>
            <a:r>
              <a:rPr sz="3600" lang="en-US"/>
              <a:t>.</a:t>
            </a:r>
            <a:r>
              <a:rPr lang="en-US"/>
              <a:t> </a:t>
            </a:r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sion</a:t>
            </a:r>
            <a:endParaRPr lang="en-IN"/>
          </a:p>
        </p:txBody>
      </p:sp>
      <p:sp>
        <p:nvSpPr>
          <p:cNvPr id="1048613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600" lang="en-IN"/>
              <a:t>We can save the energy by turning on the street lights only in the night time when vehicle is detected</a:t>
            </a:r>
            <a:r>
              <a:rPr sz="3600" lang="en-US"/>
              <a:t>.</a:t>
            </a:r>
            <a:r>
              <a:rPr sz="3600" lang="en-US"/>
              <a:t> </a:t>
            </a:r>
            <a:endParaRPr sz="3600" lang="en-IN"/>
          </a:p>
          <a:p>
            <a:r>
              <a:rPr sz="3600" lang="en-US"/>
              <a:t>W</a:t>
            </a:r>
            <a:r>
              <a:rPr sz="3600" lang="en-US"/>
              <a:t>e</a:t>
            </a:r>
            <a:r>
              <a:rPr sz="3600" lang="en-US"/>
              <a:t> </a:t>
            </a:r>
            <a:r>
              <a:rPr sz="3600" lang="en-US"/>
              <a:t>c</a:t>
            </a:r>
            <a:r>
              <a:rPr sz="3600" lang="en-US"/>
              <a:t>a</a:t>
            </a:r>
            <a:r>
              <a:rPr sz="3600" lang="en-US"/>
              <a:t>n</a:t>
            </a:r>
            <a:r>
              <a:rPr sz="3600" lang="en-US"/>
              <a:t> </a:t>
            </a:r>
            <a:r>
              <a:rPr sz="3600" lang="en-US"/>
              <a:t>d</a:t>
            </a:r>
            <a:r>
              <a:rPr sz="3600" lang="en-US"/>
              <a:t>e</a:t>
            </a:r>
            <a:r>
              <a:rPr sz="3600" lang="en-US"/>
              <a:t>t</a:t>
            </a:r>
            <a:r>
              <a:rPr sz="3600" lang="en-US"/>
              <a:t>e</a:t>
            </a:r>
            <a:r>
              <a:rPr sz="3600" lang="en-US"/>
              <a:t>c</a:t>
            </a:r>
            <a:r>
              <a:rPr sz="3600" lang="en-US"/>
              <a:t>t</a:t>
            </a:r>
            <a:r>
              <a:rPr sz="3600" lang="en-US"/>
              <a:t> </a:t>
            </a:r>
            <a:r>
              <a:rPr sz="3600" lang="en-US"/>
              <a:t>t</a:t>
            </a:r>
            <a:r>
              <a:rPr sz="3600" lang="en-US"/>
              <a:t>h</a:t>
            </a:r>
            <a:r>
              <a:rPr sz="3600" lang="en-US"/>
              <a:t>e</a:t>
            </a:r>
            <a:r>
              <a:rPr sz="3600" lang="en-US"/>
              <a:t> </a:t>
            </a:r>
            <a:r>
              <a:rPr sz="3600" lang="en-US"/>
              <a:t>s</a:t>
            </a:r>
            <a:r>
              <a:rPr sz="3600" lang="en-US"/>
              <a:t>p</a:t>
            </a:r>
            <a:r>
              <a:rPr sz="3600" lang="en-US"/>
              <a:t>e</a:t>
            </a:r>
            <a:r>
              <a:rPr sz="3600" lang="en-US"/>
              <a:t>e</a:t>
            </a:r>
            <a:r>
              <a:rPr sz="3600" lang="en-US"/>
              <a:t>d</a:t>
            </a:r>
            <a:r>
              <a:rPr sz="3600" lang="en-US"/>
              <a:t> </a:t>
            </a:r>
            <a:r>
              <a:rPr sz="3600" lang="en-US"/>
              <a:t>a</a:t>
            </a:r>
            <a:r>
              <a:rPr sz="3600" lang="en-US"/>
              <a:t>n</a:t>
            </a:r>
            <a:r>
              <a:rPr sz="3600" lang="en-US"/>
              <a:t>d</a:t>
            </a:r>
            <a:r>
              <a:rPr sz="3600" lang="en-US"/>
              <a:t> </a:t>
            </a:r>
            <a:r>
              <a:rPr sz="3600" lang="en-US"/>
              <a:t>c</a:t>
            </a:r>
            <a:r>
              <a:rPr sz="3600" lang="en-US"/>
              <a:t>a</a:t>
            </a:r>
            <a:r>
              <a:rPr sz="3600" lang="en-US"/>
              <a:t>n</a:t>
            </a:r>
            <a:r>
              <a:rPr sz="3600" lang="en-US"/>
              <a:t> </a:t>
            </a:r>
            <a:r>
              <a:rPr sz="3600" lang="en-US"/>
              <a:t>s</a:t>
            </a:r>
            <a:r>
              <a:rPr sz="3600" lang="en-US"/>
              <a:t>e</a:t>
            </a:r>
            <a:r>
              <a:rPr sz="3600" lang="en-US"/>
              <a:t>n</a:t>
            </a:r>
            <a:r>
              <a:rPr sz="3600" lang="en-US"/>
              <a:t>d</a:t>
            </a:r>
            <a:r>
              <a:rPr sz="3600" lang="en-US"/>
              <a:t> </a:t>
            </a:r>
            <a:r>
              <a:rPr sz="3600" lang="en-US"/>
              <a:t>f</a:t>
            </a:r>
            <a:r>
              <a:rPr sz="3600" lang="en-US"/>
              <a:t>i</a:t>
            </a:r>
            <a:r>
              <a:rPr sz="3600" lang="en-US"/>
              <a:t>n</a:t>
            </a:r>
            <a:r>
              <a:rPr sz="3600" lang="en-US"/>
              <a:t>e</a:t>
            </a:r>
            <a:r>
              <a:rPr sz="3600" lang="en-US"/>
              <a:t>s</a:t>
            </a:r>
            <a:r>
              <a:rPr sz="3600" lang="en-US"/>
              <a:t> </a:t>
            </a:r>
            <a:r>
              <a:rPr sz="3600" lang="en-US"/>
              <a:t>t</a:t>
            </a:r>
            <a:r>
              <a:rPr sz="3600" lang="en-US"/>
              <a:t>o</a:t>
            </a:r>
            <a:r>
              <a:rPr sz="3600" lang="en-US"/>
              <a:t> </a:t>
            </a:r>
            <a:r>
              <a:rPr sz="3600" lang="en-US"/>
              <a:t>t</a:t>
            </a:r>
            <a:r>
              <a:rPr sz="3600" lang="en-US"/>
              <a:t>h</a:t>
            </a:r>
            <a:r>
              <a:rPr sz="3600" lang="en-US"/>
              <a:t>e</a:t>
            </a:r>
            <a:r>
              <a:rPr sz="3600" lang="en-US"/>
              <a:t> </a:t>
            </a:r>
            <a:r>
              <a:rPr sz="3600" lang="en-US"/>
              <a:t>v</a:t>
            </a:r>
            <a:r>
              <a:rPr sz="3600" lang="en-US"/>
              <a:t>e</a:t>
            </a:r>
            <a:r>
              <a:rPr sz="3600" lang="en-US"/>
              <a:t>h</a:t>
            </a:r>
            <a:r>
              <a:rPr sz="3600" lang="en-US"/>
              <a:t>i</a:t>
            </a:r>
            <a:r>
              <a:rPr sz="3600" lang="en-US"/>
              <a:t>c</a:t>
            </a:r>
            <a:r>
              <a:rPr sz="3600" lang="en-US"/>
              <a:t>l</a:t>
            </a:r>
            <a:r>
              <a:rPr sz="3600" lang="en-US"/>
              <a:t>e</a:t>
            </a:r>
            <a:r>
              <a:rPr sz="3600" lang="en-US"/>
              <a:t>s</a:t>
            </a:r>
            <a:r>
              <a:rPr sz="3600" lang="en-US"/>
              <a:t> </a:t>
            </a:r>
            <a:r>
              <a:rPr sz="3600" lang="en-US"/>
              <a:t>w</a:t>
            </a:r>
            <a:r>
              <a:rPr sz="3600" lang="en-US"/>
              <a:t>h</a:t>
            </a:r>
            <a:r>
              <a:rPr sz="3600" lang="en-US"/>
              <a:t>i</a:t>
            </a:r>
            <a:r>
              <a:rPr sz="3600" lang="en-US"/>
              <a:t>c</a:t>
            </a:r>
            <a:r>
              <a:rPr sz="3600" lang="en-US"/>
              <a:t>h</a:t>
            </a:r>
            <a:r>
              <a:rPr sz="3600" lang="en-US"/>
              <a:t> </a:t>
            </a:r>
            <a:r>
              <a:rPr sz="3600" lang="en-US"/>
              <a:t>a</a:t>
            </a:r>
            <a:r>
              <a:rPr sz="3600" lang="en-US"/>
              <a:t>r</a:t>
            </a:r>
            <a:r>
              <a:rPr sz="3600" lang="en-US"/>
              <a:t>e</a:t>
            </a:r>
            <a:r>
              <a:rPr sz="3600" lang="en-US"/>
              <a:t> </a:t>
            </a:r>
            <a:r>
              <a:rPr sz="3600" lang="en-US"/>
              <a:t>o</a:t>
            </a:r>
            <a:r>
              <a:rPr sz="3600" lang="en-US"/>
              <a:t>v</a:t>
            </a:r>
            <a:r>
              <a:rPr sz="3600" lang="en-US"/>
              <a:t>e</a:t>
            </a:r>
            <a:r>
              <a:rPr sz="3600" lang="en-US"/>
              <a:t>r</a:t>
            </a:r>
            <a:r>
              <a:rPr sz="3600" lang="en-US"/>
              <a:t>s</a:t>
            </a:r>
            <a:r>
              <a:rPr sz="3600" lang="en-US"/>
              <a:t>p</a:t>
            </a:r>
            <a:r>
              <a:rPr sz="3600" lang="en-US"/>
              <a:t>e</a:t>
            </a:r>
            <a:r>
              <a:rPr sz="3600" lang="en-US"/>
              <a:t>e</a:t>
            </a:r>
            <a:r>
              <a:rPr sz="3600" lang="en-US"/>
              <a:t>ding</a:t>
            </a:r>
            <a:r>
              <a:rPr sz="3600" lang="en-US"/>
              <a:t> </a:t>
            </a:r>
            <a:r>
              <a:rPr sz="3600" lang="en-US"/>
              <a:t>w</a:t>
            </a:r>
            <a:r>
              <a:rPr sz="3600" lang="en-US"/>
              <a:t>i</a:t>
            </a:r>
            <a:r>
              <a:rPr sz="3600" lang="en-US"/>
              <a:t>t</a:t>
            </a:r>
            <a:r>
              <a:rPr sz="3600" lang="en-US"/>
              <a:t>h</a:t>
            </a:r>
            <a:r>
              <a:rPr sz="3600" lang="en-US"/>
              <a:t> </a:t>
            </a:r>
            <a:r>
              <a:rPr sz="3600" lang="en-US"/>
              <a:t>t</a:t>
            </a:r>
            <a:r>
              <a:rPr sz="3600" lang="en-US"/>
              <a:t>h</a:t>
            </a:r>
            <a:r>
              <a:rPr sz="3600" lang="en-US"/>
              <a:t>e</a:t>
            </a:r>
            <a:r>
              <a:rPr sz="3600" lang="en-US"/>
              <a:t> </a:t>
            </a:r>
            <a:r>
              <a:rPr sz="3600" lang="en-US"/>
              <a:t>h</a:t>
            </a:r>
            <a:r>
              <a:rPr sz="3600" lang="en-US"/>
              <a:t>e</a:t>
            </a:r>
            <a:r>
              <a:rPr sz="3600" lang="en-US"/>
              <a:t>l</a:t>
            </a:r>
            <a:r>
              <a:rPr sz="3600" lang="en-US"/>
              <a:t>p</a:t>
            </a:r>
            <a:r>
              <a:rPr sz="3600" lang="en-US"/>
              <a:t> </a:t>
            </a:r>
            <a:r>
              <a:rPr sz="3600" lang="en-US"/>
              <a:t>o</a:t>
            </a:r>
            <a:r>
              <a:rPr sz="3600" lang="en-US"/>
              <a:t>f</a:t>
            </a:r>
            <a:r>
              <a:rPr sz="3600" lang="en-US"/>
              <a:t> </a:t>
            </a:r>
            <a:r>
              <a:rPr sz="3600" lang="en-US"/>
              <a:t>live streaming</a:t>
            </a:r>
            <a:endParaRPr sz="3600" lang="en-IN"/>
          </a:p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M2006C3MI</dc:creator>
  <dcterms:created xsi:type="dcterms:W3CDTF">2015-05-09T15:30:45Z</dcterms:created>
  <dcterms:modified xsi:type="dcterms:W3CDTF">2022-07-08T09:17:30Z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a99092da20b147f6865643b8b13ffaa4</vt:lpwstr>
  </property>
</Properties>
</file>