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4.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5.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6.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8" r:id="rId2"/>
    <p:sldMasterId id="2147483696" r:id="rId3"/>
    <p:sldMasterId id="2147483714" r:id="rId4"/>
    <p:sldMasterId id="2147483732" r:id="rId5"/>
    <p:sldMasterId id="2147483750" r:id="rId6"/>
  </p:sldMasterIdLst>
  <p:sldIdLst>
    <p:sldId id="256" r:id="rId7"/>
    <p:sldId id="257" r:id="rId8"/>
    <p:sldId id="262" r:id="rId9"/>
    <p:sldId id="259" r:id="rId10"/>
    <p:sldId id="260" r:id="rId11"/>
    <p:sldId id="263" r:id="rId12"/>
    <p:sldId id="264" r:id="rId13"/>
    <p:sldId id="265"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1F2D67-49F9-4603-83E4-7F2FFC38BAB0}" type="datetimeFigureOut">
              <a:rPr lang="en-GB" smtClean="0"/>
              <a:t>08/07/2022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9255346" y="2750337"/>
            <a:ext cx="1171888" cy="1356442"/>
          </a:xfrm>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1875218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1F2D67-49F9-4603-83E4-7F2FFC38BAB0}" type="datetimeFigureOut">
              <a:rPr lang="en-GB" smtClean="0"/>
              <a:t>08/07/2022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11309"/>
            <a:ext cx="1154151" cy="1090789"/>
          </a:xfrm>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82883990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71F2D67-49F9-4603-83E4-7F2FFC38BAB0}" type="datetimeFigureOut">
              <a:rPr lang="en-GB" smtClean="0"/>
              <a:t>08/07/2022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3217137597"/>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1F2D67-49F9-4603-83E4-7F2FFC38BAB0}" type="datetimeFigureOut">
              <a:rPr lang="en-GB" smtClean="0"/>
              <a:t>08/07/2022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26646491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1F2D67-49F9-4603-83E4-7F2FFC38BAB0}" type="datetimeFigureOut">
              <a:rPr lang="en-GB" smtClean="0"/>
              <a:t>08/07/2022</a:t>
            </a:fld>
            <a:endParaRPr lang="en-GB"/>
          </a:p>
        </p:txBody>
      </p:sp>
      <p:sp>
        <p:nvSpPr>
          <p:cNvPr id="5" name="Footer Placeholder 4"/>
          <p:cNvSpPr>
            <a:spLocks noGrp="1"/>
          </p:cNvSpPr>
          <p:nvPr>
            <p:ph type="ftr" sz="quarter" idx="11"/>
          </p:nvPr>
        </p:nvSpPr>
        <p:spPr/>
        <p:txBody>
          <a:bodyPr/>
          <a:lstStyle/>
          <a:p>
            <a:endParaRPr lang="en-GB"/>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2663457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1F2D67-49F9-4603-83E4-7F2FFC38BAB0}" type="datetimeFigureOut">
              <a:rPr lang="en-GB" smtClean="0"/>
              <a:t>08/07/2022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11615"/>
            <a:ext cx="1154151" cy="1090789"/>
          </a:xfrm>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42734082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1F2D67-49F9-4603-83E4-7F2FFC38BAB0}" type="datetimeFigureOut">
              <a:rPr lang="en-GB" smtClean="0"/>
              <a:t>08/07/2022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09925"/>
            <a:ext cx="1154151" cy="1090789"/>
          </a:xfrm>
        </p:spPr>
        <p:txBody>
          <a:bodyPr/>
          <a:lstStyle/>
          <a:p>
            <a:fld id="{FC4AC0A9-47C9-402D-B43A-E6CAE3FA9C7A}" type="slidenum">
              <a:rPr lang="en-GB" smtClean="0"/>
              <a:t>‹#›</a:t>
            </a:fld>
            <a:endParaRPr lang="en-GB"/>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33913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1F2D67-49F9-4603-83E4-7F2FFC38BAB0}" type="datetimeFigureOut">
              <a:rPr lang="en-GB" smtClean="0"/>
              <a:t>08/07/2022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09925"/>
            <a:ext cx="1154151" cy="1090789"/>
          </a:xfrm>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2019079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71F2D67-49F9-4603-83E4-7F2FFC38BAB0}" type="datetimeFigureOut">
              <a:rPr lang="en-GB" smtClean="0"/>
              <a:t>08/07/2022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3083606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71F2D67-49F9-4603-83E4-7F2FFC38BAB0}" type="datetimeFigureOut">
              <a:rPr lang="en-GB" smtClean="0"/>
              <a:t>08/07/2022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2116750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1F2D67-49F9-4603-83E4-7F2FFC38BAB0}" type="datetimeFigureOut">
              <a:rPr lang="en-GB" smtClean="0"/>
              <a:t>08/07/2022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37063551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171F2D67-49F9-4603-83E4-7F2FFC38BAB0}" type="datetimeFigureOut">
              <a:rPr lang="en-GB" smtClean="0"/>
              <a:t>08/07/2022</a:t>
            </a:fld>
            <a:endParaRPr lang="en-GB"/>
          </a:p>
        </p:txBody>
      </p:sp>
      <p:sp>
        <p:nvSpPr>
          <p:cNvPr id="5" name="Footer Placeholder 4"/>
          <p:cNvSpPr>
            <a:spLocks noGrp="1"/>
          </p:cNvSpPr>
          <p:nvPr>
            <p:ph type="ftr" sz="quarter" idx="11"/>
          </p:nvPr>
        </p:nvSpPr>
        <p:spPr>
          <a:xfrm>
            <a:off x="680321" y="5936188"/>
            <a:ext cx="6126805" cy="365125"/>
          </a:xfrm>
        </p:spPr>
        <p:txBody>
          <a:bodyPr/>
          <a:lstStyle/>
          <a:p>
            <a:endParaRPr lang="en-GB"/>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FC4AC0A9-47C9-402D-B43A-E6CAE3FA9C7A}" type="slidenum">
              <a:rPr lang="en-GB" smtClean="0"/>
              <a:t>‹#›</a:t>
            </a:fld>
            <a:endParaRPr lang="en-GB"/>
          </a:p>
        </p:txBody>
      </p:sp>
    </p:spTree>
    <p:extLst>
      <p:ext uri="{BB962C8B-B14F-4D97-AF65-F5344CB8AC3E}">
        <p14:creationId xmlns:p14="http://schemas.microsoft.com/office/powerpoint/2010/main" val="4279538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71F2D67-49F9-4603-83E4-7F2FFC38BAB0}" type="datetimeFigureOut">
              <a:rPr lang="en-GB" smtClean="0"/>
              <a:t>08/07/2022</a:t>
            </a:fld>
            <a:endParaRPr lang="en-GB"/>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GB"/>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13960670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1F2D67-49F9-4603-83E4-7F2FFC38BAB0}" type="datetimeFigureOut">
              <a:rPr lang="en-GB" smtClean="0"/>
              <a:t>08/07/2022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3612427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1F2D67-49F9-4603-83E4-7F2FFC38BAB0}" type="datetimeFigureOut">
              <a:rPr lang="en-GB" smtClean="0"/>
              <a:t>08/07/2022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40194467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1F2D67-49F9-4603-83E4-7F2FFC38BAB0}" type="datetimeFigureOut">
              <a:rPr lang="en-GB" smtClean="0"/>
              <a:t>08/07/2022</a:t>
            </a:fld>
            <a:endParaRPr lang="en-GB"/>
          </a:p>
        </p:txBody>
      </p:sp>
      <p:sp>
        <p:nvSpPr>
          <p:cNvPr id="5" name="Footer Placeholder 4"/>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36121214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1F2D67-49F9-4603-83E4-7F2FFC38BAB0}" type="datetimeFigureOut">
              <a:rPr lang="en-GB" smtClean="0"/>
              <a:t>08/07/2022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26357607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1F2D67-49F9-4603-83E4-7F2FFC38BAB0}" type="datetimeFigureOut">
              <a:rPr lang="en-GB" smtClean="0"/>
              <a:t>08/07/2022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41358009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1F2D67-49F9-4603-83E4-7F2FFC38BAB0}" type="datetimeFigureOut">
              <a:rPr lang="en-GB" smtClean="0"/>
              <a:t>08/07/2022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31880349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1F2D67-49F9-4603-83E4-7F2FFC38BAB0}" type="datetimeFigureOut">
              <a:rPr lang="en-GB" smtClean="0"/>
              <a:t>08/07/2022</a:t>
            </a:fld>
            <a:endParaRPr lang="en-GB"/>
          </a:p>
        </p:txBody>
      </p:sp>
      <p:sp>
        <p:nvSpPr>
          <p:cNvPr id="3" name="Footer Placeholder 2"/>
          <p:cNvSpPr>
            <a:spLocks noGrp="1"/>
          </p:cNvSpPr>
          <p:nvPr>
            <p:ph type="ftr" sz="quarter" idx="11"/>
          </p:nvPr>
        </p:nvSpPr>
        <p:spPr/>
        <p:txBody>
          <a:bodyPr/>
          <a:lstStyle/>
          <a:p>
            <a:endParaRPr lang="en-GB"/>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7357590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1F2D67-49F9-4603-83E4-7F2FFC38BAB0}" type="datetimeFigureOut">
              <a:rPr lang="en-GB" smtClean="0"/>
              <a:t>08/07/2022</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7710293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1F2D67-49F9-4603-83E4-7F2FFC38BAB0}" type="datetimeFigureOut">
              <a:rPr lang="en-GB" smtClean="0"/>
              <a:t>08/07/2022</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10435968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1F2D67-49F9-4603-83E4-7F2FFC38BAB0}" type="datetimeFigureOut">
              <a:rPr lang="en-GB" smtClean="0"/>
              <a:t>08/07/2022</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14632759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71F2D67-49F9-4603-83E4-7F2FFC38BAB0}" type="datetimeFigureOut">
              <a:rPr lang="en-GB" smtClean="0"/>
              <a:t>08/07/2022</a:t>
            </a:fld>
            <a:endParaRPr lang="en-GB"/>
          </a:p>
        </p:txBody>
      </p:sp>
      <p:sp>
        <p:nvSpPr>
          <p:cNvPr id="5" name="Footer Placeholder 4"/>
          <p:cNvSpPr>
            <a:spLocks noGrp="1"/>
          </p:cNvSpPr>
          <p:nvPr>
            <p:ph type="ftr" sz="quarter" idx="11"/>
          </p:nvPr>
        </p:nvSpPr>
        <p:spPr/>
        <p:txBody>
          <a:bodyPr/>
          <a:lstStyle/>
          <a:p>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9287964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71F2D67-49F9-4603-83E4-7F2FFC38BAB0}" type="datetimeFigureOut">
              <a:rPr lang="en-GB" smtClean="0"/>
              <a:t>08/07/2022</a:t>
            </a:fld>
            <a:endParaRPr lang="en-GB"/>
          </a:p>
        </p:txBody>
      </p:sp>
      <p:sp>
        <p:nvSpPr>
          <p:cNvPr id="5" name="Footer Placeholder 4"/>
          <p:cNvSpPr>
            <a:spLocks noGrp="1"/>
          </p:cNvSpPr>
          <p:nvPr>
            <p:ph type="ftr" sz="quarter" idx="11"/>
          </p:nvPr>
        </p:nvSpPr>
        <p:spPr/>
        <p:txBody>
          <a:bodyPr/>
          <a:lstStyle/>
          <a:p>
            <a:endParaRPr lang="en-GB"/>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3550236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1F2D67-49F9-4603-83E4-7F2FFC38BAB0}" type="datetimeFigureOut">
              <a:rPr lang="en-GB" smtClean="0"/>
              <a:t>08/07/2022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729455" y="2869895"/>
            <a:ext cx="1154151" cy="1090789"/>
          </a:xfrm>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18200623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1F2D67-49F9-4603-83E4-7F2FFC38BAB0}" type="datetimeFigureOut">
              <a:rPr lang="en-GB" smtClean="0"/>
              <a:t>08/07/2022</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1582101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71F2D67-49F9-4603-83E4-7F2FFC38BAB0}" type="datetimeFigureOut">
              <a:rPr lang="en-GB" smtClean="0"/>
              <a:t>08/07/2022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23830839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71F2D67-49F9-4603-83E4-7F2FFC38BAB0}" type="datetimeFigureOut">
              <a:rPr lang="en-GB" smtClean="0"/>
              <a:t>08/07/2022</a:t>
            </a:fld>
            <a:endParaRPr lang="en-GB"/>
          </a:p>
        </p:txBody>
      </p:sp>
      <p:sp>
        <p:nvSpPr>
          <p:cNvPr id="8" name="Footer Placeholder 7"/>
          <p:cNvSpPr>
            <a:spLocks noGrp="1"/>
          </p:cNvSpPr>
          <p:nvPr>
            <p:ph type="ftr" sz="quarter" idx="11"/>
          </p:nvPr>
        </p:nvSpPr>
        <p:spPr>
          <a:xfrm>
            <a:off x="561111" y="6391838"/>
            <a:ext cx="3644282" cy="304801"/>
          </a:xfrm>
        </p:spPr>
        <p:txBody>
          <a:bodyPr/>
          <a:lstStyle/>
          <a:p>
            <a:endParaRPr lang="en-GB"/>
          </a:p>
        </p:txBody>
      </p:sp>
      <p:sp>
        <p:nvSpPr>
          <p:cNvPr id="9" name="Slide Number Placeholder 8"/>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20381520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71F2D67-49F9-4603-83E4-7F2FFC38BAB0}" type="datetimeFigureOut">
              <a:rPr lang="en-GB" smtClean="0"/>
              <a:t>08/07/2022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20853705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71F2D67-49F9-4603-83E4-7F2FFC38BAB0}" type="datetimeFigureOut">
              <a:rPr lang="en-GB" smtClean="0"/>
              <a:t>08/07/2022</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351643654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171F2D67-49F9-4603-83E4-7F2FFC38BAB0}" type="datetimeFigureOut">
              <a:rPr lang="en-GB" smtClean="0"/>
              <a:t>08/07/2022</a:t>
            </a:fld>
            <a:endParaRPr lang="en-GB"/>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GB"/>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FC4AC0A9-47C9-402D-B43A-E6CAE3FA9C7A}" type="slidenum">
              <a:rPr lang="en-GB" smtClean="0"/>
              <a:t>‹#›</a:t>
            </a:fld>
            <a:endParaRPr lang="en-GB"/>
          </a:p>
        </p:txBody>
      </p:sp>
    </p:spTree>
    <p:extLst>
      <p:ext uri="{BB962C8B-B14F-4D97-AF65-F5344CB8AC3E}">
        <p14:creationId xmlns:p14="http://schemas.microsoft.com/office/powerpoint/2010/main" val="23998015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1F2D67-49F9-4603-83E4-7F2FFC38BAB0}" type="datetimeFigureOut">
              <a:rPr lang="en-GB" smtClean="0"/>
              <a:t>08/07/2022</a:t>
            </a:fld>
            <a:endParaRPr lang="en-GB"/>
          </a:p>
        </p:txBody>
      </p:sp>
      <p:sp>
        <p:nvSpPr>
          <p:cNvPr id="5" name="Footer Placeholder 4"/>
          <p:cNvSpPr>
            <a:spLocks noGrp="1"/>
          </p:cNvSpPr>
          <p:nvPr>
            <p:ph type="ftr" sz="quarter" idx="11"/>
          </p:nvPr>
        </p:nvSpPr>
        <p:spPr/>
        <p:txBody>
          <a:bodyPr/>
          <a:lstStyle>
            <a:lvl1pPr>
              <a:defRPr sz="1000" b="1"/>
            </a:lvl1pPr>
          </a:lstStyle>
          <a:p>
            <a:endParaRPr lang="en-GB"/>
          </a:p>
        </p:txBody>
      </p:sp>
      <p:sp>
        <p:nvSpPr>
          <p:cNvPr id="6" name="Slide Number Placeholder 5"/>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34694003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1F2D67-49F9-4603-83E4-7F2FFC38BAB0}" type="datetimeFigureOut">
              <a:rPr lang="en-GB" smtClean="0"/>
              <a:t>08/07/2022</a:t>
            </a:fld>
            <a:endParaRPr lang="en-GB"/>
          </a:p>
        </p:txBody>
      </p:sp>
      <p:sp>
        <p:nvSpPr>
          <p:cNvPr id="5" name="Footer Placeholder 4"/>
          <p:cNvSpPr>
            <a:spLocks noGrp="1"/>
          </p:cNvSpPr>
          <p:nvPr>
            <p:ph type="ftr" sz="quarter" idx="11"/>
          </p:nvPr>
        </p:nvSpPr>
        <p:spPr/>
        <p:txBody>
          <a:bodyPr/>
          <a:lstStyle>
            <a:lvl1pPr>
              <a:defRPr sz="1000" b="1"/>
            </a:lvl1pPr>
          </a:lstStyle>
          <a:p>
            <a:endParaRPr lang="en-GB"/>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11033398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1F2D67-49F9-4603-83E4-7F2FFC38BAB0}" type="datetimeFigureOut">
              <a:rPr lang="en-GB" smtClean="0"/>
              <a:t>08/07/2022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8349546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1F2D67-49F9-4603-83E4-7F2FFC38BAB0}" type="datetimeFigureOut">
              <a:rPr lang="en-GB" smtClean="0"/>
              <a:t>08/07/2022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3410800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1F2D67-49F9-4603-83E4-7F2FFC38BAB0}" type="datetimeFigureOut">
              <a:rPr lang="en-GB" smtClean="0"/>
              <a:t>08/07/2022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30094278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1F2D67-49F9-4603-83E4-7F2FFC38BAB0}" type="datetimeFigureOut">
              <a:rPr lang="en-GB" smtClean="0"/>
              <a:t>08/07/2022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2417306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1F2D67-49F9-4603-83E4-7F2FFC38BAB0}" type="datetimeFigureOut">
              <a:rPr lang="en-GB" smtClean="0"/>
              <a:t>08/07/2022</a:t>
            </a:fld>
            <a:endParaRPr lang="en-GB"/>
          </a:p>
        </p:txBody>
      </p:sp>
      <p:sp>
        <p:nvSpPr>
          <p:cNvPr id="3" name="Footer Placeholder 2"/>
          <p:cNvSpPr>
            <a:spLocks noGrp="1"/>
          </p:cNvSpPr>
          <p:nvPr>
            <p:ph type="ftr" sz="quarter" idx="11"/>
          </p:nvPr>
        </p:nvSpPr>
        <p:spPr/>
        <p:txBody>
          <a:bodyPr/>
          <a:lstStyle/>
          <a:p>
            <a:endParaRPr lang="en-GB"/>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25866626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1F2D67-49F9-4603-83E4-7F2FFC38BAB0}" type="datetimeFigureOut">
              <a:rPr lang="en-GB" smtClean="0"/>
              <a:t>08/07/2022</a:t>
            </a:fld>
            <a:endParaRPr lang="en-GB"/>
          </a:p>
        </p:txBody>
      </p:sp>
      <p:sp>
        <p:nvSpPr>
          <p:cNvPr id="6" name="Footer Placeholder 5"/>
          <p:cNvSpPr>
            <a:spLocks noGrp="1"/>
          </p:cNvSpPr>
          <p:nvPr>
            <p:ph type="ftr" sz="quarter" idx="11"/>
          </p:nvPr>
        </p:nvSpPr>
        <p:spPr/>
        <p:txBody>
          <a:bodyPr/>
          <a:lstStyle/>
          <a:p>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381507742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1F2D67-49F9-4603-83E4-7F2FFC38BAB0}" type="datetimeFigureOut">
              <a:rPr lang="en-GB" smtClean="0"/>
              <a:t>08/07/2022</a:t>
            </a:fld>
            <a:endParaRPr lang="en-GB"/>
          </a:p>
        </p:txBody>
      </p:sp>
      <p:sp>
        <p:nvSpPr>
          <p:cNvPr id="6" name="Footer Placeholder 5"/>
          <p:cNvSpPr>
            <a:spLocks noGrp="1"/>
          </p:cNvSpPr>
          <p:nvPr>
            <p:ph type="ftr" sz="quarter" idx="11"/>
          </p:nvPr>
        </p:nvSpPr>
        <p:spPr/>
        <p:txBody>
          <a:bodyPr/>
          <a:lstStyle/>
          <a:p>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20898230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1F2D67-49F9-4603-83E4-7F2FFC38BAB0}" type="datetimeFigureOut">
              <a:rPr lang="en-GB" smtClean="0"/>
              <a:t>08/07/2022</a:t>
            </a:fld>
            <a:endParaRPr lang="en-GB"/>
          </a:p>
        </p:txBody>
      </p:sp>
      <p:sp>
        <p:nvSpPr>
          <p:cNvPr id="6" name="Footer Placeholder 5"/>
          <p:cNvSpPr>
            <a:spLocks noGrp="1"/>
          </p:cNvSpPr>
          <p:nvPr>
            <p:ph type="ftr" sz="quarter" idx="11"/>
          </p:nvPr>
        </p:nvSpPr>
        <p:spPr/>
        <p:txBody>
          <a:bodyPr/>
          <a:lstStyle/>
          <a:p>
            <a:endParaRPr lang="en-GB"/>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20919429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71F2D67-49F9-4603-83E4-7F2FFC38BAB0}" type="datetimeFigureOut">
              <a:rPr lang="en-GB" smtClean="0"/>
              <a:t>08/07/2022</a:t>
            </a:fld>
            <a:endParaRPr lang="en-GB"/>
          </a:p>
        </p:txBody>
      </p:sp>
      <p:sp>
        <p:nvSpPr>
          <p:cNvPr id="5" name="Footer Placeholder 4"/>
          <p:cNvSpPr>
            <a:spLocks noGrp="1"/>
          </p:cNvSpPr>
          <p:nvPr>
            <p:ph type="ftr" sz="quarter" idx="11"/>
          </p:nvPr>
        </p:nvSpPr>
        <p:spPr/>
        <p:txBody>
          <a:bodyPr/>
          <a:lstStyle/>
          <a:p>
            <a:endParaRPr lang="en-GB"/>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421157415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71F2D67-49F9-4603-83E4-7F2FFC38BAB0}" type="datetimeFigureOut">
              <a:rPr lang="en-GB" smtClean="0"/>
              <a:t>08/07/2022</a:t>
            </a:fld>
            <a:endParaRPr lang="en-GB"/>
          </a:p>
        </p:txBody>
      </p:sp>
      <p:sp>
        <p:nvSpPr>
          <p:cNvPr id="5" name="Footer Placeholder 4"/>
          <p:cNvSpPr>
            <a:spLocks noGrp="1"/>
          </p:cNvSpPr>
          <p:nvPr>
            <p:ph type="ftr" sz="quarter" idx="11"/>
          </p:nvPr>
        </p:nvSpPr>
        <p:spPr/>
        <p:txBody>
          <a:bodyPr/>
          <a:lstStyle/>
          <a:p>
            <a:endParaRPr lang="en-GB"/>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374479863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1F2D67-49F9-4603-83E4-7F2FFC38BAB0}" type="datetimeFigureOut">
              <a:rPr lang="en-GB" smtClean="0"/>
              <a:t>08/07/2022</a:t>
            </a:fld>
            <a:endParaRPr lang="en-GB"/>
          </a:p>
        </p:txBody>
      </p:sp>
      <p:sp>
        <p:nvSpPr>
          <p:cNvPr id="5" name="Footer Placeholder 4"/>
          <p:cNvSpPr>
            <a:spLocks noGrp="1"/>
          </p:cNvSpPr>
          <p:nvPr>
            <p:ph type="ftr" sz="quarter" idx="11"/>
          </p:nvPr>
        </p:nvSpPr>
        <p:spPr/>
        <p:txBody>
          <a:bodyPr/>
          <a:lstStyle/>
          <a:p>
            <a:endParaRPr lang="en-GB"/>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40442300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71F2D67-49F9-4603-83E4-7F2FFC38BAB0}" type="datetimeFigureOut">
              <a:rPr lang="en-GB" smtClean="0"/>
              <a:t>08/07/2022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261747222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71F2D67-49F9-4603-83E4-7F2FFC38BAB0}" type="datetimeFigureOut">
              <a:rPr lang="en-GB" smtClean="0"/>
              <a:t>08/07/2022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2721199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1F2D67-49F9-4603-83E4-7F2FFC38BAB0}" type="datetimeFigureOut">
              <a:rPr lang="en-GB" smtClean="0"/>
              <a:t>08/07/2022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70139912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1F2D67-49F9-4603-83E4-7F2FFC38BAB0}" type="datetimeFigureOut">
              <a:rPr lang="en-GB" smtClean="0"/>
              <a:t>08/07/2022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317135469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1F2D67-49F9-4603-83E4-7F2FFC38BAB0}" type="datetimeFigureOut">
              <a:rPr lang="en-GB" smtClean="0"/>
              <a:t>08/07/2022</a:t>
            </a:fld>
            <a:endParaRPr lang="en-GB"/>
          </a:p>
        </p:txBody>
      </p:sp>
      <p:sp>
        <p:nvSpPr>
          <p:cNvPr id="5" name="Footer Placeholder 4"/>
          <p:cNvSpPr>
            <a:spLocks noGrp="1"/>
          </p:cNvSpPr>
          <p:nvPr>
            <p:ph type="ftr" sz="quarter" idx="11"/>
          </p:nvPr>
        </p:nvSpPr>
        <p:spPr/>
        <p:txBody>
          <a:bodyPr/>
          <a:lstStyle/>
          <a:p>
            <a:endParaRPr lang="en-GB"/>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239124278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71F2D67-49F9-4603-83E4-7F2FFC38BAB0}" type="datetimeFigureOut">
              <a:rPr lang="en-GB" smtClean="0"/>
              <a:t>08/07/2022</a:t>
            </a:fld>
            <a:endParaRPr lang="en-GB"/>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GB"/>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FC4AC0A9-47C9-402D-B43A-E6CAE3FA9C7A}" type="slidenum">
              <a:rPr lang="en-GB" smtClean="0"/>
              <a:t>‹#›</a:t>
            </a:fld>
            <a:endParaRPr lang="en-GB"/>
          </a:p>
        </p:txBody>
      </p:sp>
    </p:spTree>
    <p:extLst>
      <p:ext uri="{BB962C8B-B14F-4D97-AF65-F5344CB8AC3E}">
        <p14:creationId xmlns:p14="http://schemas.microsoft.com/office/powerpoint/2010/main" val="16251968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1F2D67-49F9-4603-83E4-7F2FFC38BAB0}" type="datetimeFigureOut">
              <a:rPr lang="en-GB" smtClean="0"/>
              <a:t>08/07/2022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28330170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1F2D67-49F9-4603-83E4-7F2FFC38BAB0}" type="datetimeFigureOut">
              <a:rPr lang="en-GB" smtClean="0"/>
              <a:t>08/07/2022</a:t>
            </a:fld>
            <a:endParaRPr lang="en-GB"/>
          </a:p>
        </p:txBody>
      </p:sp>
      <p:sp>
        <p:nvSpPr>
          <p:cNvPr id="5" name="Footer Placeholder 4"/>
          <p:cNvSpPr>
            <a:spLocks noGrp="1"/>
          </p:cNvSpPr>
          <p:nvPr>
            <p:ph type="ftr" sz="quarter" idx="11"/>
          </p:nvPr>
        </p:nvSpPr>
        <p:spPr/>
        <p:txBody>
          <a:bodyPr/>
          <a:lstStyle/>
          <a:p>
            <a:endParaRPr lang="en-GB"/>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130059957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1F2D67-49F9-4603-83E4-7F2FFC38BAB0}" type="datetimeFigureOut">
              <a:rPr lang="en-GB" smtClean="0"/>
              <a:t>08/07/2022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212290694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1F2D67-49F9-4603-83E4-7F2FFC38BAB0}" type="datetimeFigureOut">
              <a:rPr lang="en-GB" smtClean="0"/>
              <a:t>08/07/2022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13427927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1F2D67-49F9-4603-83E4-7F2FFC38BAB0}" type="datetimeFigureOut">
              <a:rPr lang="en-GB" smtClean="0"/>
              <a:t>08/07/2022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407248509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1F2D67-49F9-4603-83E4-7F2FFC38BAB0}" type="datetimeFigureOut">
              <a:rPr lang="en-GB" smtClean="0"/>
              <a:t>08/07/2022</a:t>
            </a:fld>
            <a:endParaRPr lang="en-GB"/>
          </a:p>
        </p:txBody>
      </p:sp>
      <p:sp>
        <p:nvSpPr>
          <p:cNvPr id="3" name="Footer Placeholder 2"/>
          <p:cNvSpPr>
            <a:spLocks noGrp="1"/>
          </p:cNvSpPr>
          <p:nvPr>
            <p:ph type="ftr" sz="quarter" idx="11"/>
          </p:nvPr>
        </p:nvSpPr>
        <p:spPr/>
        <p:txBody>
          <a:bodyPr/>
          <a:lstStyle/>
          <a:p>
            <a:endParaRPr lang="en-GB"/>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122727001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1F2D67-49F9-4603-83E4-7F2FFC38BAB0}" type="datetimeFigureOut">
              <a:rPr lang="en-GB" smtClean="0"/>
              <a:t>08/07/2022</a:t>
            </a:fld>
            <a:endParaRPr lang="en-GB"/>
          </a:p>
        </p:txBody>
      </p:sp>
      <p:sp>
        <p:nvSpPr>
          <p:cNvPr id="6" name="Footer Placeholder 5"/>
          <p:cNvSpPr>
            <a:spLocks noGrp="1"/>
          </p:cNvSpPr>
          <p:nvPr>
            <p:ph type="ftr" sz="quarter" idx="11"/>
          </p:nvPr>
        </p:nvSpPr>
        <p:spPr/>
        <p:txBody>
          <a:bodyPr/>
          <a:lstStyle/>
          <a:p>
            <a:endParaRPr lang="en-GB"/>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360193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1F2D67-49F9-4603-83E4-7F2FFC38BAB0}" type="datetimeFigureOut">
              <a:rPr lang="en-GB" smtClean="0"/>
              <a:t>08/07/2022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13359784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1F2D67-49F9-4603-83E4-7F2FFC38BAB0}" type="datetimeFigureOut">
              <a:rPr lang="en-GB" smtClean="0"/>
              <a:t>08/07/2022</a:t>
            </a:fld>
            <a:endParaRPr lang="en-GB"/>
          </a:p>
        </p:txBody>
      </p:sp>
      <p:sp>
        <p:nvSpPr>
          <p:cNvPr id="6" name="Footer Placeholder 5"/>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151336226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1F2D67-49F9-4603-83E4-7F2FFC38BAB0}" type="datetimeFigureOut">
              <a:rPr lang="en-GB" smtClean="0"/>
              <a:t>08/07/2022</a:t>
            </a:fld>
            <a:endParaRPr lang="en-GB"/>
          </a:p>
        </p:txBody>
      </p:sp>
      <p:sp>
        <p:nvSpPr>
          <p:cNvPr id="6" name="Footer Placeholder 5"/>
          <p:cNvSpPr>
            <a:spLocks noGrp="1"/>
          </p:cNvSpPr>
          <p:nvPr>
            <p:ph type="ftr" sz="quarter" idx="11"/>
          </p:nvPr>
        </p:nvSpPr>
        <p:spPr/>
        <p:txBody>
          <a:bodyPr/>
          <a:lstStyle/>
          <a:p>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407363411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71F2D67-49F9-4603-83E4-7F2FFC38BAB0}" type="datetimeFigureOut">
              <a:rPr lang="en-GB" smtClean="0"/>
              <a:t>08/07/2022</a:t>
            </a:fld>
            <a:endParaRPr lang="en-GB"/>
          </a:p>
        </p:txBody>
      </p:sp>
      <p:sp>
        <p:nvSpPr>
          <p:cNvPr id="5" name="Footer Placeholder 4"/>
          <p:cNvSpPr>
            <a:spLocks noGrp="1"/>
          </p:cNvSpPr>
          <p:nvPr>
            <p:ph type="ftr" sz="quarter" idx="11"/>
          </p:nvPr>
        </p:nvSpPr>
        <p:spPr/>
        <p:txBody>
          <a:bodyPr/>
          <a:lstStyle/>
          <a:p>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73183112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71F2D67-49F9-4603-83E4-7F2FFC38BAB0}" type="datetimeFigureOut">
              <a:rPr lang="en-GB" smtClean="0"/>
              <a:t>08/07/2022</a:t>
            </a:fld>
            <a:endParaRPr lang="en-GB"/>
          </a:p>
        </p:txBody>
      </p:sp>
      <p:sp>
        <p:nvSpPr>
          <p:cNvPr id="5" name="Footer Placeholder 4"/>
          <p:cNvSpPr>
            <a:spLocks noGrp="1"/>
          </p:cNvSpPr>
          <p:nvPr>
            <p:ph type="ftr" sz="quarter" idx="11"/>
          </p:nvPr>
        </p:nvSpPr>
        <p:spPr/>
        <p:txBody>
          <a:bodyPr/>
          <a:lstStyle/>
          <a:p>
            <a:endParaRPr lang="en-GB"/>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155782240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1F2D67-49F9-4603-83E4-7F2FFC38BAB0}" type="datetimeFigureOut">
              <a:rPr lang="en-GB" smtClean="0"/>
              <a:t>08/07/2022</a:t>
            </a:fld>
            <a:endParaRPr lang="en-GB"/>
          </a:p>
        </p:txBody>
      </p:sp>
      <p:sp>
        <p:nvSpPr>
          <p:cNvPr id="5" name="Footer Placeholder 4"/>
          <p:cNvSpPr>
            <a:spLocks noGrp="1"/>
          </p:cNvSpPr>
          <p:nvPr>
            <p:ph type="ftr" sz="quarter" idx="11"/>
          </p:nvPr>
        </p:nvSpPr>
        <p:spPr/>
        <p:txBody>
          <a:bodyPr/>
          <a:lstStyle/>
          <a:p>
            <a:endParaRPr lang="en-GB"/>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181702280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71F2D67-49F9-4603-83E4-7F2FFC38BAB0}" type="datetimeFigureOut">
              <a:rPr lang="en-GB" smtClean="0"/>
              <a:t>08/07/2022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111304433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71F2D67-49F9-4603-83E4-7F2FFC38BAB0}" type="datetimeFigureOut">
              <a:rPr lang="en-GB" smtClean="0"/>
              <a:t>08/07/2022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139229598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1F2D67-49F9-4603-83E4-7F2FFC38BAB0}" type="datetimeFigureOut">
              <a:rPr lang="en-GB" smtClean="0"/>
              <a:t>08/07/2022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96013044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1F2D67-49F9-4603-83E4-7F2FFC38BAB0}" type="datetimeFigureOut">
              <a:rPr lang="en-GB" smtClean="0"/>
              <a:t>08/07/2022</a:t>
            </a:fld>
            <a:endParaRPr lang="en-GB"/>
          </a:p>
        </p:txBody>
      </p:sp>
      <p:sp>
        <p:nvSpPr>
          <p:cNvPr id="5" name="Footer Placeholder 4"/>
          <p:cNvSpPr>
            <a:spLocks noGrp="1"/>
          </p:cNvSpPr>
          <p:nvPr>
            <p:ph type="ftr" sz="quarter" idx="11"/>
          </p:nvPr>
        </p:nvSpPr>
        <p:spPr/>
        <p:txBody>
          <a:bodyPr/>
          <a:lstStyle/>
          <a:p>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146909794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171F2D67-49F9-4603-83E4-7F2FFC38BAB0}" type="datetimeFigureOut">
              <a:rPr lang="en-GB" smtClean="0"/>
              <a:t>08/07/2022</a:t>
            </a:fld>
            <a:endParaRPr lang="en-GB"/>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GB"/>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FC4AC0A9-47C9-402D-B43A-E6CAE3FA9C7A}" type="slidenum">
              <a:rPr lang="en-GB" smtClean="0"/>
              <a:t>‹#›</a:t>
            </a:fld>
            <a:endParaRPr lang="en-GB"/>
          </a:p>
        </p:txBody>
      </p:sp>
    </p:spTree>
    <p:extLst>
      <p:ext uri="{BB962C8B-B14F-4D97-AF65-F5344CB8AC3E}">
        <p14:creationId xmlns:p14="http://schemas.microsoft.com/office/powerpoint/2010/main" val="151635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71F2D67-49F9-4603-83E4-7F2FFC38BAB0}" type="datetimeFigureOut">
              <a:rPr lang="en-GB" smtClean="0"/>
              <a:t>08/07/2022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292611866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1F2D67-49F9-4603-83E4-7F2FFC38BAB0}" type="datetimeFigureOut">
              <a:rPr lang="en-GB" smtClean="0"/>
              <a:t>08/07/2022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197348378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1F2D67-49F9-4603-83E4-7F2FFC38BAB0}" type="datetimeFigureOut">
              <a:rPr lang="en-GB" smtClean="0"/>
              <a:t>08/07/2022</a:t>
            </a:fld>
            <a:endParaRPr lang="en-GB"/>
          </a:p>
        </p:txBody>
      </p:sp>
      <p:sp>
        <p:nvSpPr>
          <p:cNvPr id="5" name="Footer Placeholder 4"/>
          <p:cNvSpPr>
            <a:spLocks noGrp="1"/>
          </p:cNvSpPr>
          <p:nvPr>
            <p:ph type="ftr" sz="quarter" idx="11"/>
          </p:nvPr>
        </p:nvSpPr>
        <p:spPr/>
        <p:txBody>
          <a:bodyPr/>
          <a:lstStyle/>
          <a:p>
            <a:endParaRPr lang="en-GB"/>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15224676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1F2D67-49F9-4603-83E4-7F2FFC38BAB0}" type="datetimeFigureOut">
              <a:rPr lang="en-GB" smtClean="0"/>
              <a:t>08/07/2022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156644589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1F2D67-49F9-4603-83E4-7F2FFC38BAB0}" type="datetimeFigureOut">
              <a:rPr lang="en-GB" smtClean="0"/>
              <a:t>08/07/2022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132797569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1F2D67-49F9-4603-83E4-7F2FFC38BAB0}" type="datetimeFigureOut">
              <a:rPr lang="en-GB" smtClean="0"/>
              <a:t>08/07/2022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169298965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1F2D67-49F9-4603-83E4-7F2FFC38BAB0}" type="datetimeFigureOut">
              <a:rPr lang="en-GB" smtClean="0"/>
              <a:t>08/07/2022</a:t>
            </a:fld>
            <a:endParaRPr lang="en-GB"/>
          </a:p>
        </p:txBody>
      </p:sp>
      <p:sp>
        <p:nvSpPr>
          <p:cNvPr id="3" name="Footer Placeholder 2"/>
          <p:cNvSpPr>
            <a:spLocks noGrp="1"/>
          </p:cNvSpPr>
          <p:nvPr>
            <p:ph type="ftr" sz="quarter" idx="11"/>
          </p:nvPr>
        </p:nvSpPr>
        <p:spPr/>
        <p:txBody>
          <a:bodyPr/>
          <a:lstStyle/>
          <a:p>
            <a:endParaRPr lang="en-GB"/>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239868995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1F2D67-49F9-4603-83E4-7F2FFC38BAB0}" type="datetimeFigureOut">
              <a:rPr lang="en-GB" smtClean="0"/>
              <a:t>08/07/2022</a:t>
            </a:fld>
            <a:endParaRPr lang="en-GB"/>
          </a:p>
        </p:txBody>
      </p:sp>
      <p:sp>
        <p:nvSpPr>
          <p:cNvPr id="6" name="Footer Placeholder 5"/>
          <p:cNvSpPr>
            <a:spLocks noGrp="1"/>
          </p:cNvSpPr>
          <p:nvPr>
            <p:ph type="ftr" sz="quarter" idx="11"/>
          </p:nvPr>
        </p:nvSpPr>
        <p:spPr/>
        <p:txBody>
          <a:bodyPr/>
          <a:lstStyle/>
          <a:p>
            <a:endParaRPr lang="en-GB"/>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24938591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1F2D67-49F9-4603-83E4-7F2FFC38BAB0}" type="datetimeFigureOut">
              <a:rPr lang="en-GB" smtClean="0"/>
              <a:t>08/07/2022</a:t>
            </a:fld>
            <a:endParaRPr lang="en-GB"/>
          </a:p>
        </p:txBody>
      </p:sp>
      <p:sp>
        <p:nvSpPr>
          <p:cNvPr id="6" name="Footer Placeholder 5"/>
          <p:cNvSpPr>
            <a:spLocks noGrp="1"/>
          </p:cNvSpPr>
          <p:nvPr>
            <p:ph type="ftr" sz="quarter" idx="11"/>
          </p:nvPr>
        </p:nvSpPr>
        <p:spPr/>
        <p:txBody>
          <a:bodyPr/>
          <a:lstStyle/>
          <a:p>
            <a:endParaRPr lang="en-GB"/>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202347256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1F2D67-49F9-4603-83E4-7F2FFC38BAB0}" type="datetimeFigureOut">
              <a:rPr lang="en-GB" smtClean="0"/>
              <a:t>08/07/2022</a:t>
            </a:fld>
            <a:endParaRPr lang="en-GB"/>
          </a:p>
        </p:txBody>
      </p:sp>
      <p:sp>
        <p:nvSpPr>
          <p:cNvPr id="6" name="Footer Placeholder 5"/>
          <p:cNvSpPr>
            <a:spLocks noGrp="1"/>
          </p:cNvSpPr>
          <p:nvPr>
            <p:ph type="ftr" sz="quarter" idx="11"/>
          </p:nvPr>
        </p:nvSpPr>
        <p:spPr/>
        <p:txBody>
          <a:bodyPr/>
          <a:lstStyle/>
          <a:p>
            <a:endParaRPr lang="en-GB"/>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290976179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71F2D67-49F9-4603-83E4-7F2FFC38BAB0}" type="datetimeFigureOut">
              <a:rPr lang="en-GB" smtClean="0"/>
              <a:t>08/07/2022</a:t>
            </a:fld>
            <a:endParaRPr lang="en-GB"/>
          </a:p>
        </p:txBody>
      </p:sp>
      <p:sp>
        <p:nvSpPr>
          <p:cNvPr id="5" name="Footer Placeholder 4"/>
          <p:cNvSpPr>
            <a:spLocks noGrp="1"/>
          </p:cNvSpPr>
          <p:nvPr>
            <p:ph type="ftr" sz="quarter" idx="11"/>
          </p:nvPr>
        </p:nvSpPr>
        <p:spPr/>
        <p:txBody>
          <a:bodyPr/>
          <a:lstStyle/>
          <a:p>
            <a:endParaRPr lang="en-GB"/>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2962079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1F2D67-49F9-4603-83E4-7F2FFC38BAB0}" type="datetimeFigureOut">
              <a:rPr lang="en-GB" smtClean="0"/>
              <a:t>08/07/2022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281579183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71F2D67-49F9-4603-83E4-7F2FFC38BAB0}" type="datetimeFigureOut">
              <a:rPr lang="en-GB" smtClean="0"/>
              <a:t>08/07/2022</a:t>
            </a:fld>
            <a:endParaRPr lang="en-GB"/>
          </a:p>
        </p:txBody>
      </p:sp>
      <p:sp>
        <p:nvSpPr>
          <p:cNvPr id="5" name="Footer Placeholder 4"/>
          <p:cNvSpPr>
            <a:spLocks noGrp="1"/>
          </p:cNvSpPr>
          <p:nvPr>
            <p:ph type="ftr" sz="quarter" idx="11"/>
          </p:nvPr>
        </p:nvSpPr>
        <p:spPr/>
        <p:txBody>
          <a:bodyPr/>
          <a:lstStyle/>
          <a:p>
            <a:endParaRPr lang="en-GB"/>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429398029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1F2D67-49F9-4603-83E4-7F2FFC38BAB0}" type="datetimeFigureOut">
              <a:rPr lang="en-GB" smtClean="0"/>
              <a:t>08/07/2022</a:t>
            </a:fld>
            <a:endParaRPr lang="en-GB"/>
          </a:p>
        </p:txBody>
      </p:sp>
      <p:sp>
        <p:nvSpPr>
          <p:cNvPr id="5" name="Footer Placeholder 4"/>
          <p:cNvSpPr>
            <a:spLocks noGrp="1"/>
          </p:cNvSpPr>
          <p:nvPr>
            <p:ph type="ftr" sz="quarter" idx="11"/>
          </p:nvPr>
        </p:nvSpPr>
        <p:spPr/>
        <p:txBody>
          <a:bodyPr/>
          <a:lstStyle/>
          <a:p>
            <a:endParaRPr lang="en-GB"/>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65519613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71F2D67-49F9-4603-83E4-7F2FFC38BAB0}" type="datetimeFigureOut">
              <a:rPr lang="en-GB" smtClean="0"/>
              <a:t>08/07/2022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224271913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71F2D67-49F9-4603-83E4-7F2FFC38BAB0}" type="datetimeFigureOut">
              <a:rPr lang="en-GB" smtClean="0"/>
              <a:t>08/07/2022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355324785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1F2D67-49F9-4603-83E4-7F2FFC38BAB0}" type="datetimeFigureOut">
              <a:rPr lang="en-GB" smtClean="0"/>
              <a:t>08/07/2022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277138723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1F2D67-49F9-4603-83E4-7F2FFC38BAB0}" type="datetimeFigureOut">
              <a:rPr lang="en-GB" smtClean="0"/>
              <a:t>08/07/2022</a:t>
            </a:fld>
            <a:endParaRPr lang="en-GB"/>
          </a:p>
        </p:txBody>
      </p:sp>
      <p:sp>
        <p:nvSpPr>
          <p:cNvPr id="5" name="Footer Placeholder 4"/>
          <p:cNvSpPr>
            <a:spLocks noGrp="1"/>
          </p:cNvSpPr>
          <p:nvPr>
            <p:ph type="ftr" sz="quarter" idx="11"/>
          </p:nvPr>
        </p:nvSpPr>
        <p:spPr/>
        <p:txBody>
          <a:bodyPr/>
          <a:lstStyle/>
          <a:p>
            <a:endParaRPr lang="en-GB"/>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262617017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171F2D67-49F9-4603-83E4-7F2FFC38BAB0}" type="datetimeFigureOut">
              <a:rPr lang="en-GB" smtClean="0"/>
              <a:t>08/07/2022</a:t>
            </a:fld>
            <a:endParaRPr lang="en-GB"/>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GB"/>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FC4AC0A9-47C9-402D-B43A-E6CAE3FA9C7A}" type="slidenum">
              <a:rPr lang="en-GB" smtClean="0"/>
              <a:t>‹#›</a:t>
            </a:fld>
            <a:endParaRPr lang="en-GB"/>
          </a:p>
        </p:txBody>
      </p:sp>
    </p:spTree>
    <p:extLst>
      <p:ext uri="{BB962C8B-B14F-4D97-AF65-F5344CB8AC3E}">
        <p14:creationId xmlns:p14="http://schemas.microsoft.com/office/powerpoint/2010/main" val="161871341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1F2D67-49F9-4603-83E4-7F2FFC38BAB0}" type="datetimeFigureOut">
              <a:rPr lang="en-GB" smtClean="0"/>
              <a:t>08/07/2022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268996959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1F2D67-49F9-4603-83E4-7F2FFC38BAB0}" type="datetimeFigureOut">
              <a:rPr lang="en-GB" smtClean="0"/>
              <a:t>08/07/2022</a:t>
            </a:fld>
            <a:endParaRPr lang="en-GB"/>
          </a:p>
        </p:txBody>
      </p:sp>
      <p:sp>
        <p:nvSpPr>
          <p:cNvPr id="5" name="Footer Placeholder 4"/>
          <p:cNvSpPr>
            <a:spLocks noGrp="1"/>
          </p:cNvSpPr>
          <p:nvPr>
            <p:ph type="ftr" sz="quarter" idx="11"/>
          </p:nvPr>
        </p:nvSpPr>
        <p:spPr/>
        <p:txBody>
          <a:bodyPr/>
          <a:lstStyle/>
          <a:p>
            <a:endParaRPr lang="en-GB"/>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374536102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1F2D67-49F9-4603-83E4-7F2FFC38BAB0}" type="datetimeFigureOut">
              <a:rPr lang="en-GB" smtClean="0"/>
              <a:t>08/07/2022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1251993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1F2D67-49F9-4603-83E4-7F2FFC38BAB0}" type="datetimeFigureOut">
              <a:rPr lang="en-GB" smtClean="0"/>
              <a:t>08/07/2022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261809983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1F2D67-49F9-4603-83E4-7F2FFC38BAB0}" type="datetimeFigureOut">
              <a:rPr lang="en-GB" smtClean="0"/>
              <a:t>08/07/2022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201752194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1F2D67-49F9-4603-83E4-7F2FFC38BAB0}" type="datetimeFigureOut">
              <a:rPr lang="en-GB" smtClean="0"/>
              <a:t>08/07/2022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166980890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1F2D67-49F9-4603-83E4-7F2FFC38BAB0}" type="datetimeFigureOut">
              <a:rPr lang="en-GB" smtClean="0"/>
              <a:t>08/07/2022</a:t>
            </a:fld>
            <a:endParaRPr lang="en-GB"/>
          </a:p>
        </p:txBody>
      </p:sp>
      <p:sp>
        <p:nvSpPr>
          <p:cNvPr id="3" name="Footer Placeholder 2"/>
          <p:cNvSpPr>
            <a:spLocks noGrp="1"/>
          </p:cNvSpPr>
          <p:nvPr>
            <p:ph type="ftr" sz="quarter" idx="11"/>
          </p:nvPr>
        </p:nvSpPr>
        <p:spPr/>
        <p:txBody>
          <a:bodyPr/>
          <a:lstStyle/>
          <a:p>
            <a:endParaRPr lang="en-GB"/>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54182487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1F2D67-49F9-4603-83E4-7F2FFC38BAB0}" type="datetimeFigureOut">
              <a:rPr lang="en-GB" smtClean="0"/>
              <a:t>08/07/2022</a:t>
            </a:fld>
            <a:endParaRPr lang="en-GB"/>
          </a:p>
        </p:txBody>
      </p:sp>
      <p:sp>
        <p:nvSpPr>
          <p:cNvPr id="6" name="Footer Placeholder 5"/>
          <p:cNvSpPr>
            <a:spLocks noGrp="1"/>
          </p:cNvSpPr>
          <p:nvPr>
            <p:ph type="ftr" sz="quarter" idx="11"/>
          </p:nvPr>
        </p:nvSpPr>
        <p:spPr/>
        <p:txBody>
          <a:bodyPr/>
          <a:lstStyle/>
          <a:p>
            <a:endParaRPr lang="en-GB"/>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290107108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1F2D67-49F9-4603-83E4-7F2FFC38BAB0}" type="datetimeFigureOut">
              <a:rPr lang="en-GB" smtClean="0"/>
              <a:t>08/07/2022</a:t>
            </a:fld>
            <a:endParaRPr lang="en-GB"/>
          </a:p>
        </p:txBody>
      </p:sp>
      <p:sp>
        <p:nvSpPr>
          <p:cNvPr id="6" name="Footer Placeholder 5"/>
          <p:cNvSpPr>
            <a:spLocks noGrp="1"/>
          </p:cNvSpPr>
          <p:nvPr>
            <p:ph type="ftr" sz="quarter" idx="11"/>
          </p:nvPr>
        </p:nvSpPr>
        <p:spPr/>
        <p:txBody>
          <a:bodyPr/>
          <a:lstStyle/>
          <a:p>
            <a:endParaRPr lang="en-GB"/>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126705118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1F2D67-49F9-4603-83E4-7F2FFC38BAB0}" type="datetimeFigureOut">
              <a:rPr lang="en-GB" smtClean="0"/>
              <a:t>08/07/2022</a:t>
            </a:fld>
            <a:endParaRPr lang="en-GB"/>
          </a:p>
        </p:txBody>
      </p:sp>
      <p:sp>
        <p:nvSpPr>
          <p:cNvPr id="6" name="Footer Placeholder 5"/>
          <p:cNvSpPr>
            <a:spLocks noGrp="1"/>
          </p:cNvSpPr>
          <p:nvPr>
            <p:ph type="ftr" sz="quarter" idx="11"/>
          </p:nvPr>
        </p:nvSpPr>
        <p:spPr/>
        <p:txBody>
          <a:bodyPr/>
          <a:lstStyle/>
          <a:p>
            <a:endParaRPr lang="en-GB"/>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187332701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71F2D67-49F9-4603-83E4-7F2FFC38BAB0}" type="datetimeFigureOut">
              <a:rPr lang="en-GB" smtClean="0"/>
              <a:t>08/07/2022</a:t>
            </a:fld>
            <a:endParaRPr lang="en-GB"/>
          </a:p>
        </p:txBody>
      </p:sp>
      <p:sp>
        <p:nvSpPr>
          <p:cNvPr id="5" name="Footer Placeholder 4"/>
          <p:cNvSpPr>
            <a:spLocks noGrp="1"/>
          </p:cNvSpPr>
          <p:nvPr>
            <p:ph type="ftr" sz="quarter" idx="11"/>
          </p:nvPr>
        </p:nvSpPr>
        <p:spPr/>
        <p:txBody>
          <a:bodyPr/>
          <a:lstStyle/>
          <a:p>
            <a:endParaRPr lang="en-GB"/>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264669063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71F2D67-49F9-4603-83E4-7F2FFC38BAB0}" type="datetimeFigureOut">
              <a:rPr lang="en-GB" smtClean="0"/>
              <a:t>08/07/2022</a:t>
            </a:fld>
            <a:endParaRPr lang="en-GB"/>
          </a:p>
        </p:txBody>
      </p:sp>
      <p:sp>
        <p:nvSpPr>
          <p:cNvPr id="5" name="Footer Placeholder 4"/>
          <p:cNvSpPr>
            <a:spLocks noGrp="1"/>
          </p:cNvSpPr>
          <p:nvPr>
            <p:ph type="ftr" sz="quarter" idx="11"/>
          </p:nvPr>
        </p:nvSpPr>
        <p:spPr/>
        <p:txBody>
          <a:bodyPr/>
          <a:lstStyle/>
          <a:p>
            <a:endParaRPr lang="en-GB"/>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274150341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1F2D67-49F9-4603-83E4-7F2FFC38BAB0}" type="datetimeFigureOut">
              <a:rPr lang="en-GB" smtClean="0"/>
              <a:t>08/07/2022</a:t>
            </a:fld>
            <a:endParaRPr lang="en-GB"/>
          </a:p>
        </p:txBody>
      </p:sp>
      <p:sp>
        <p:nvSpPr>
          <p:cNvPr id="5" name="Footer Placeholder 4"/>
          <p:cNvSpPr>
            <a:spLocks noGrp="1"/>
          </p:cNvSpPr>
          <p:nvPr>
            <p:ph type="ftr" sz="quarter" idx="11"/>
          </p:nvPr>
        </p:nvSpPr>
        <p:spPr/>
        <p:txBody>
          <a:bodyPr/>
          <a:lstStyle/>
          <a:p>
            <a:endParaRPr lang="en-GB"/>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294528949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71F2D67-49F9-4603-83E4-7F2FFC38BAB0}" type="datetimeFigureOut">
              <a:rPr lang="en-GB" smtClean="0"/>
              <a:t>08/07/2022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C4AC0A9-47C9-402D-B43A-E6CAE3FA9C7A}" type="slidenum">
              <a:rPr lang="en-GB" smtClean="0"/>
              <a:t>‹#›</a:t>
            </a:fld>
            <a:endParaRPr lang="en-GB"/>
          </a:p>
        </p:txBody>
      </p:sp>
    </p:spTree>
    <p:extLst>
      <p:ext uri="{BB962C8B-B14F-4D97-AF65-F5344CB8AC3E}">
        <p14:creationId xmlns:p14="http://schemas.microsoft.com/office/powerpoint/2010/main" val="2610040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4.jpe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4.jpe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theme" Target="../theme/theme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19" Type="http://schemas.openxmlformats.org/officeDocument/2006/relationships/image" Target="../media/image4.jpe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18" Type="http://schemas.openxmlformats.org/officeDocument/2006/relationships/theme" Target="../theme/theme5.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10" Type="http://schemas.openxmlformats.org/officeDocument/2006/relationships/slideLayout" Target="../slideLayouts/slideLayout78.xml"/><Relationship Id="rId19" Type="http://schemas.openxmlformats.org/officeDocument/2006/relationships/image" Target="../media/image4.jpeg"/><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3.xml"/><Relationship Id="rId13" Type="http://schemas.openxmlformats.org/officeDocument/2006/relationships/slideLayout" Target="../slideLayouts/slideLayout98.xml"/><Relationship Id="rId18" Type="http://schemas.openxmlformats.org/officeDocument/2006/relationships/theme" Target="../theme/theme6.xml"/><Relationship Id="rId3" Type="http://schemas.openxmlformats.org/officeDocument/2006/relationships/slideLayout" Target="../slideLayouts/slideLayout88.xml"/><Relationship Id="rId7" Type="http://schemas.openxmlformats.org/officeDocument/2006/relationships/slideLayout" Target="../slideLayouts/slideLayout92.xml"/><Relationship Id="rId12" Type="http://schemas.openxmlformats.org/officeDocument/2006/relationships/slideLayout" Target="../slideLayouts/slideLayout97.xml"/><Relationship Id="rId17" Type="http://schemas.openxmlformats.org/officeDocument/2006/relationships/slideLayout" Target="../slideLayouts/slideLayout102.xml"/><Relationship Id="rId2" Type="http://schemas.openxmlformats.org/officeDocument/2006/relationships/slideLayout" Target="../slideLayouts/slideLayout87.xml"/><Relationship Id="rId16" Type="http://schemas.openxmlformats.org/officeDocument/2006/relationships/slideLayout" Target="../slideLayouts/slideLayout101.xml"/><Relationship Id="rId1" Type="http://schemas.openxmlformats.org/officeDocument/2006/relationships/slideLayout" Target="../slideLayouts/slideLayout86.xml"/><Relationship Id="rId6" Type="http://schemas.openxmlformats.org/officeDocument/2006/relationships/slideLayout" Target="../slideLayouts/slideLayout91.xml"/><Relationship Id="rId11" Type="http://schemas.openxmlformats.org/officeDocument/2006/relationships/slideLayout" Target="../slideLayouts/slideLayout96.xml"/><Relationship Id="rId5" Type="http://schemas.openxmlformats.org/officeDocument/2006/relationships/slideLayout" Target="../slideLayouts/slideLayout90.xml"/><Relationship Id="rId15" Type="http://schemas.openxmlformats.org/officeDocument/2006/relationships/slideLayout" Target="../slideLayouts/slideLayout100.xml"/><Relationship Id="rId10" Type="http://schemas.openxmlformats.org/officeDocument/2006/relationships/slideLayout" Target="../slideLayouts/slideLayout95.xml"/><Relationship Id="rId19" Type="http://schemas.openxmlformats.org/officeDocument/2006/relationships/image" Target="../media/image4.jpeg"/><Relationship Id="rId4" Type="http://schemas.openxmlformats.org/officeDocument/2006/relationships/slideLayout" Target="../slideLayouts/slideLayout89.xml"/><Relationship Id="rId9" Type="http://schemas.openxmlformats.org/officeDocument/2006/relationships/slideLayout" Target="../slideLayouts/slideLayout94.xml"/><Relationship Id="rId14" Type="http://schemas.openxmlformats.org/officeDocument/2006/relationships/slideLayout" Target="../slideLayouts/slideLayout9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71F2D67-49F9-4603-83E4-7F2FFC38BAB0}" type="datetimeFigureOut">
              <a:rPr lang="en-GB" smtClean="0"/>
              <a:t>08/07/2022</a:t>
            </a:fld>
            <a:endParaRPr lang="en-GB"/>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FC4AC0A9-47C9-402D-B43A-E6CAE3FA9C7A}" type="slidenum">
              <a:rPr lang="en-GB" smtClean="0"/>
              <a:t>‹#›</a:t>
            </a:fld>
            <a:endParaRPr lang="en-GB"/>
          </a:p>
        </p:txBody>
      </p:sp>
    </p:spTree>
    <p:extLst>
      <p:ext uri="{BB962C8B-B14F-4D97-AF65-F5344CB8AC3E}">
        <p14:creationId xmlns:p14="http://schemas.microsoft.com/office/powerpoint/2010/main" val="20349749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71F2D67-49F9-4603-83E4-7F2FFC38BAB0}" type="datetimeFigureOut">
              <a:rPr lang="en-GB" smtClean="0"/>
              <a:t>08/07/2022</a:t>
            </a:fld>
            <a:endParaRPr lang="en-GB"/>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GB"/>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C4AC0A9-47C9-402D-B43A-E6CAE3FA9C7A}" type="slidenum">
              <a:rPr lang="en-GB" smtClean="0"/>
              <a:t>‹#›</a:t>
            </a:fld>
            <a:endParaRPr lang="en-GB"/>
          </a:p>
        </p:txBody>
      </p:sp>
    </p:spTree>
    <p:extLst>
      <p:ext uri="{BB962C8B-B14F-4D97-AF65-F5344CB8AC3E}">
        <p14:creationId xmlns:p14="http://schemas.microsoft.com/office/powerpoint/2010/main" val="201878070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171F2D67-49F9-4603-83E4-7F2FFC38BAB0}" type="datetimeFigureOut">
              <a:rPr lang="en-GB" smtClean="0"/>
              <a:t>08/07/2022</a:t>
            </a:fld>
            <a:endParaRPr lang="en-GB"/>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GB"/>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C4AC0A9-47C9-402D-B43A-E6CAE3FA9C7A}" type="slidenum">
              <a:rPr lang="en-GB" smtClean="0"/>
              <a:t>‹#›</a:t>
            </a:fld>
            <a:endParaRPr lang="en-GB"/>
          </a:p>
        </p:txBody>
      </p:sp>
    </p:spTree>
    <p:extLst>
      <p:ext uri="{BB962C8B-B14F-4D97-AF65-F5344CB8AC3E}">
        <p14:creationId xmlns:p14="http://schemas.microsoft.com/office/powerpoint/2010/main" val="414454164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171F2D67-49F9-4603-83E4-7F2FFC38BAB0}" type="datetimeFigureOut">
              <a:rPr lang="en-GB" smtClean="0"/>
              <a:t>08/07/2022</a:t>
            </a:fld>
            <a:endParaRPr lang="en-GB"/>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GB"/>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FC4AC0A9-47C9-402D-B43A-E6CAE3FA9C7A}" type="slidenum">
              <a:rPr lang="en-GB" smtClean="0"/>
              <a:t>‹#›</a:t>
            </a:fld>
            <a:endParaRPr lang="en-GB"/>
          </a:p>
        </p:txBody>
      </p:sp>
    </p:spTree>
    <p:extLst>
      <p:ext uri="{BB962C8B-B14F-4D97-AF65-F5344CB8AC3E}">
        <p14:creationId xmlns:p14="http://schemas.microsoft.com/office/powerpoint/2010/main" val="387746153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GB"/>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71F2D67-49F9-4603-83E4-7F2FFC38BAB0}" type="datetimeFigureOut">
              <a:rPr lang="en-GB" smtClean="0"/>
              <a:t>08/07/2022</a:t>
            </a:fld>
            <a:endParaRPr lang="en-GB"/>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C4AC0A9-47C9-402D-B43A-E6CAE3FA9C7A}" type="slidenum">
              <a:rPr lang="en-GB" smtClean="0"/>
              <a:t>‹#›</a:t>
            </a:fld>
            <a:endParaRPr lang="en-GB"/>
          </a:p>
        </p:txBody>
      </p:sp>
    </p:spTree>
    <p:extLst>
      <p:ext uri="{BB962C8B-B14F-4D97-AF65-F5344CB8AC3E}">
        <p14:creationId xmlns:p14="http://schemas.microsoft.com/office/powerpoint/2010/main" val="361582131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GB"/>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71F2D67-49F9-4603-83E4-7F2FFC38BAB0}" type="datetimeFigureOut">
              <a:rPr lang="en-GB" smtClean="0"/>
              <a:t>08/07/2022</a:t>
            </a:fld>
            <a:endParaRPr lang="en-GB"/>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C4AC0A9-47C9-402D-B43A-E6CAE3FA9C7A}" type="slidenum">
              <a:rPr lang="en-GB" smtClean="0"/>
              <a:t>‹#›</a:t>
            </a:fld>
            <a:endParaRPr lang="en-GB"/>
          </a:p>
        </p:txBody>
      </p:sp>
    </p:spTree>
    <p:extLst>
      <p:ext uri="{BB962C8B-B14F-4D97-AF65-F5344CB8AC3E}">
        <p14:creationId xmlns:p14="http://schemas.microsoft.com/office/powerpoint/2010/main" val="1992206243"/>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0.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979A5-A9EB-F769-4EF8-A2E04634F756}"/>
              </a:ext>
            </a:extLst>
          </p:cNvPr>
          <p:cNvSpPr>
            <a:spLocks noGrp="1"/>
          </p:cNvSpPr>
          <p:nvPr>
            <p:ph type="ctrTitle"/>
          </p:nvPr>
        </p:nvSpPr>
        <p:spPr>
          <a:xfrm>
            <a:off x="2779059" y="2775464"/>
            <a:ext cx="6176682" cy="1307072"/>
          </a:xfrm>
          <a:noFill/>
          <a:ln w="19050">
            <a:noFill/>
          </a:ln>
        </p:spPr>
        <p:txBody>
          <a:bodyPr anchor="ctr">
            <a:normAutofit/>
          </a:bodyPr>
          <a:lstStyle/>
          <a:p>
            <a:r>
              <a:rPr lang="en-IN" sz="3200" dirty="0">
                <a:latin typeface="Footlight MT Light" panose="0204060206030A020304" pitchFamily="18" charset="0"/>
                <a:cs typeface="Times New Roman" panose="02020603050405020304" pitchFamily="18" charset="0"/>
              </a:rPr>
              <a:t>PRASAAR</a:t>
            </a:r>
            <a:br>
              <a:rPr lang="en-IN" sz="3600" dirty="0">
                <a:latin typeface="Footlight MT Light" panose="0204060206030A020304" pitchFamily="18" charset="0"/>
                <a:cs typeface="Times New Roman" panose="02020603050405020304" pitchFamily="18" charset="0"/>
              </a:rPr>
            </a:br>
            <a:r>
              <a:rPr lang="en-IN" sz="2000" dirty="0">
                <a:latin typeface="Footlight MT Light" panose="0204060206030A020304" pitchFamily="18" charset="0"/>
                <a:cs typeface="Times New Roman" panose="02020603050405020304" pitchFamily="18" charset="0"/>
              </a:rPr>
              <a:t>Automated Foot Massager for Healthcare</a:t>
            </a:r>
            <a:endParaRPr lang="en-GB" sz="3600" dirty="0">
              <a:latin typeface="Footlight MT Light" panose="0204060206030A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EFC20D7-0581-D9B8-84B5-13531004646B}"/>
              </a:ext>
            </a:extLst>
          </p:cNvPr>
          <p:cNvSpPr>
            <a:spLocks noGrp="1"/>
          </p:cNvSpPr>
          <p:nvPr>
            <p:ph type="subTitle" idx="1"/>
          </p:nvPr>
        </p:nvSpPr>
        <p:spPr>
          <a:xfrm>
            <a:off x="0" y="4371180"/>
            <a:ext cx="12191999" cy="1655762"/>
          </a:xfrm>
        </p:spPr>
        <p:txBody>
          <a:bodyPr anchor="b">
            <a:normAutofit/>
          </a:bodyPr>
          <a:lstStyle/>
          <a:p>
            <a:pPr algn="ctr"/>
            <a:r>
              <a:rPr lang="en-IN" sz="3200" dirty="0">
                <a:latin typeface="Footlight MT Light" panose="0204060206030A020304" pitchFamily="18" charset="0"/>
                <a:cs typeface="Times New Roman" panose="02020603050405020304" pitchFamily="18" charset="0"/>
              </a:rPr>
              <a:t>Team 2</a:t>
            </a:r>
          </a:p>
          <a:p>
            <a:pPr algn="ctr"/>
            <a:endParaRPr lang="en-GB" sz="3200" dirty="0">
              <a:latin typeface="Footlight MT Light" panose="0204060206030A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84D0A21D-5974-75E5-5AD5-C36DA65A7577}"/>
              </a:ext>
            </a:extLst>
          </p:cNvPr>
          <p:cNvSpPr txBox="1">
            <a:spLocks/>
          </p:cNvSpPr>
          <p:nvPr/>
        </p:nvSpPr>
        <p:spPr>
          <a:xfrm>
            <a:off x="1524000" y="600588"/>
            <a:ext cx="9144000" cy="1307072"/>
          </a:xfrm>
          <a:prstGeom prst="rect">
            <a:avLst/>
          </a:prstGeom>
          <a:noFill/>
          <a:ln w="19050">
            <a:noFill/>
          </a:ln>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200" dirty="0">
                <a:latin typeface="Footlight MT Light" panose="0204060206030A020304" pitchFamily="18" charset="0"/>
                <a:cs typeface="Times New Roman" panose="02020603050405020304" pitchFamily="18" charset="0"/>
              </a:rPr>
              <a:t>THE ROBOTICS CLUB-SNIST</a:t>
            </a:r>
            <a:br>
              <a:rPr lang="en-IN" sz="4400" dirty="0">
                <a:latin typeface="Footlight MT Light" panose="0204060206030A020304" pitchFamily="18" charset="0"/>
                <a:cs typeface="Times New Roman" panose="02020603050405020304" pitchFamily="18" charset="0"/>
              </a:rPr>
            </a:br>
            <a:r>
              <a:rPr lang="en-IN" sz="2000" dirty="0">
                <a:latin typeface="Footlight MT Light" panose="0204060206030A020304" pitchFamily="18" charset="0"/>
                <a:cs typeface="Times New Roman" panose="02020603050405020304" pitchFamily="18" charset="0"/>
              </a:rPr>
              <a:t>INDUCTION‘22</a:t>
            </a:r>
            <a:endParaRPr lang="en-GB" sz="4400" dirty="0">
              <a:latin typeface="Footlight MT Light" panose="0204060206030A020304" pitchFamily="18" charset="0"/>
              <a:cs typeface="Times New Roman" panose="02020603050405020304" pitchFamily="18" charset="0"/>
            </a:endParaRPr>
          </a:p>
        </p:txBody>
      </p:sp>
    </p:spTree>
    <p:extLst>
      <p:ext uri="{BB962C8B-B14F-4D97-AF65-F5344CB8AC3E}">
        <p14:creationId xmlns:p14="http://schemas.microsoft.com/office/powerpoint/2010/main" val="2315113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22480-6E5A-2630-CE2F-0001A7B67361}"/>
              </a:ext>
            </a:extLst>
          </p:cNvPr>
          <p:cNvSpPr>
            <a:spLocks noGrp="1"/>
          </p:cNvSpPr>
          <p:nvPr>
            <p:ph type="title"/>
          </p:nvPr>
        </p:nvSpPr>
        <p:spPr/>
        <p:txBody>
          <a:bodyPr>
            <a:normAutofit/>
          </a:bodyPr>
          <a:lstStyle/>
          <a:p>
            <a:pPr algn="ctr"/>
            <a:r>
              <a:rPr lang="en-IN" sz="4000" dirty="0">
                <a:latin typeface="Footlight MT Light" panose="0204060206030A020304" pitchFamily="18" charset="0"/>
              </a:rPr>
              <a:t>Components</a:t>
            </a:r>
            <a:endParaRPr lang="en-GB" sz="4000" dirty="0">
              <a:latin typeface="Footlight MT Light" panose="0204060206030A020304" pitchFamily="18" charset="0"/>
            </a:endParaRPr>
          </a:p>
        </p:txBody>
      </p:sp>
      <p:sp>
        <p:nvSpPr>
          <p:cNvPr id="7" name="TextBox 6">
            <a:extLst>
              <a:ext uri="{FF2B5EF4-FFF2-40B4-BE49-F238E27FC236}">
                <a16:creationId xmlns:a16="http://schemas.microsoft.com/office/drawing/2014/main" id="{FA2EE758-75EA-C2F6-7DF9-5A93E763130E}"/>
              </a:ext>
            </a:extLst>
          </p:cNvPr>
          <p:cNvSpPr txBox="1"/>
          <p:nvPr/>
        </p:nvSpPr>
        <p:spPr>
          <a:xfrm>
            <a:off x="1154953" y="2458327"/>
            <a:ext cx="1808765" cy="369332"/>
          </a:xfrm>
          <a:prstGeom prst="rect">
            <a:avLst/>
          </a:prstGeom>
          <a:noFill/>
        </p:spPr>
        <p:txBody>
          <a:bodyPr wrap="none" rtlCol="0">
            <a:spAutoFit/>
          </a:bodyPr>
          <a:lstStyle/>
          <a:p>
            <a:r>
              <a:rPr lang="en-US" dirty="0">
                <a:latin typeface="Footlight MT Light" panose="0204060206030A020304" pitchFamily="18" charset="0"/>
              </a:rPr>
              <a:t>Vibration Motors</a:t>
            </a:r>
          </a:p>
        </p:txBody>
      </p:sp>
      <p:pic>
        <p:nvPicPr>
          <p:cNvPr id="4" name="Picture 3">
            <a:extLst>
              <a:ext uri="{FF2B5EF4-FFF2-40B4-BE49-F238E27FC236}">
                <a16:creationId xmlns:a16="http://schemas.microsoft.com/office/drawing/2014/main" id="{B3648BAC-D785-AE94-E33B-9F4F3A7BEB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3" y="2827659"/>
            <a:ext cx="3228788" cy="3228788"/>
          </a:xfrm>
          <a:prstGeom prst="rect">
            <a:avLst/>
          </a:prstGeom>
        </p:spPr>
      </p:pic>
      <p:pic>
        <p:nvPicPr>
          <p:cNvPr id="8" name="Picture 7">
            <a:extLst>
              <a:ext uri="{FF2B5EF4-FFF2-40B4-BE49-F238E27FC236}">
                <a16:creationId xmlns:a16="http://schemas.microsoft.com/office/drawing/2014/main" id="{0C09602F-138E-51F4-F67E-9334168D12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0789" y="2827658"/>
            <a:ext cx="4483883" cy="3228789"/>
          </a:xfrm>
          <a:prstGeom prst="rect">
            <a:avLst/>
          </a:prstGeom>
        </p:spPr>
      </p:pic>
    </p:spTree>
    <p:extLst>
      <p:ext uri="{BB962C8B-B14F-4D97-AF65-F5344CB8AC3E}">
        <p14:creationId xmlns:p14="http://schemas.microsoft.com/office/powerpoint/2010/main" val="4261937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22480-6E5A-2630-CE2F-0001A7B67361}"/>
              </a:ext>
            </a:extLst>
          </p:cNvPr>
          <p:cNvSpPr>
            <a:spLocks noGrp="1"/>
          </p:cNvSpPr>
          <p:nvPr>
            <p:ph type="title"/>
          </p:nvPr>
        </p:nvSpPr>
        <p:spPr/>
        <p:txBody>
          <a:bodyPr>
            <a:normAutofit/>
          </a:bodyPr>
          <a:lstStyle/>
          <a:p>
            <a:pPr algn="ctr"/>
            <a:r>
              <a:rPr lang="en-IN" sz="4000" dirty="0">
                <a:latin typeface="Footlight MT Light" panose="0204060206030A020304" pitchFamily="18" charset="0"/>
              </a:rPr>
              <a:t>Problem Statement</a:t>
            </a:r>
            <a:endParaRPr lang="en-GB" sz="4000" dirty="0">
              <a:latin typeface="Footlight MT Light" panose="0204060206030A020304" pitchFamily="18" charset="0"/>
            </a:endParaRPr>
          </a:p>
        </p:txBody>
      </p:sp>
      <p:sp>
        <p:nvSpPr>
          <p:cNvPr id="3" name="Content Placeholder 2">
            <a:extLst>
              <a:ext uri="{FF2B5EF4-FFF2-40B4-BE49-F238E27FC236}">
                <a16:creationId xmlns:a16="http://schemas.microsoft.com/office/drawing/2014/main" id="{1E87E59D-4280-CCE4-83D8-EDD59D457A12}"/>
              </a:ext>
            </a:extLst>
          </p:cNvPr>
          <p:cNvSpPr>
            <a:spLocks noGrp="1"/>
          </p:cNvSpPr>
          <p:nvPr>
            <p:ph idx="1"/>
          </p:nvPr>
        </p:nvSpPr>
        <p:spPr>
          <a:xfrm>
            <a:off x="1056000" y="2483224"/>
            <a:ext cx="10080000" cy="3558802"/>
          </a:xfrm>
        </p:spPr>
        <p:txBody>
          <a:bodyPr numCol="1">
            <a:normAutofit/>
          </a:bodyPr>
          <a:lstStyle/>
          <a:p>
            <a:pPr marL="0" indent="0">
              <a:buNone/>
            </a:pPr>
            <a:r>
              <a:rPr lang="en-IN" sz="1800" dirty="0">
                <a:effectLst/>
                <a:latin typeface="Footlight MT Light" panose="0204060206030A020304" pitchFamily="18" charset="0"/>
                <a:ea typeface="Calibri" panose="020F0502020204030204" pitchFamily="34" charset="0"/>
              </a:rPr>
              <a:t>Now-a-days we all observe that most people fall unconscious due to improper oxygen supply and also prone to death if immediate care is not provided. Poor circulation happens when something interferes with your complex, far-reaching circulatory system that delivers blood, oxygen and nutrients to your entire body. It is difficult to provide proper care to a person when the affected person is alone or asleep.</a:t>
            </a:r>
            <a:endParaRPr lang="en-GB" dirty="0">
              <a:latin typeface="Footlight MT Light" panose="0204060206030A020304" pitchFamily="18" charset="0"/>
            </a:endParaRPr>
          </a:p>
        </p:txBody>
      </p:sp>
    </p:spTree>
    <p:extLst>
      <p:ext uri="{BB962C8B-B14F-4D97-AF65-F5344CB8AC3E}">
        <p14:creationId xmlns:p14="http://schemas.microsoft.com/office/powerpoint/2010/main" val="2908579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22480-6E5A-2630-CE2F-0001A7B67361}"/>
              </a:ext>
            </a:extLst>
          </p:cNvPr>
          <p:cNvSpPr>
            <a:spLocks noGrp="1"/>
          </p:cNvSpPr>
          <p:nvPr>
            <p:ph type="title"/>
          </p:nvPr>
        </p:nvSpPr>
        <p:spPr/>
        <p:txBody>
          <a:bodyPr>
            <a:normAutofit/>
          </a:bodyPr>
          <a:lstStyle/>
          <a:p>
            <a:pPr algn="ctr"/>
            <a:r>
              <a:rPr lang="en-IN" sz="4000" dirty="0">
                <a:latin typeface="Footlight MT Light" panose="0204060206030A020304" pitchFamily="18" charset="0"/>
              </a:rPr>
              <a:t>Approach</a:t>
            </a:r>
            <a:endParaRPr lang="en-GB" sz="4000" dirty="0">
              <a:latin typeface="Footlight MT Light" panose="0204060206030A020304" pitchFamily="18" charset="0"/>
            </a:endParaRPr>
          </a:p>
        </p:txBody>
      </p:sp>
      <p:sp>
        <p:nvSpPr>
          <p:cNvPr id="3" name="Content Placeholder 2">
            <a:extLst>
              <a:ext uri="{FF2B5EF4-FFF2-40B4-BE49-F238E27FC236}">
                <a16:creationId xmlns:a16="http://schemas.microsoft.com/office/drawing/2014/main" id="{1E87E59D-4280-CCE4-83D8-EDD59D457A12}"/>
              </a:ext>
            </a:extLst>
          </p:cNvPr>
          <p:cNvSpPr>
            <a:spLocks noGrp="1"/>
          </p:cNvSpPr>
          <p:nvPr>
            <p:ph idx="1"/>
          </p:nvPr>
        </p:nvSpPr>
        <p:spPr>
          <a:xfrm>
            <a:off x="1056000" y="2483224"/>
            <a:ext cx="10080000" cy="3558802"/>
          </a:xfrm>
        </p:spPr>
        <p:txBody>
          <a:bodyPr numCol="1">
            <a:normAutofit/>
          </a:bodyPr>
          <a:lstStyle/>
          <a:p>
            <a:pPr marL="0" indent="0">
              <a:buNone/>
            </a:pPr>
            <a:r>
              <a:rPr lang="en-US" sz="1800" dirty="0">
                <a:effectLst/>
                <a:latin typeface="Footlight MT Light" panose="0204060206030A020304" pitchFamily="18" charset="0"/>
                <a:ea typeface="Calibri" panose="020F0502020204030204" pitchFamily="34" charset="0"/>
              </a:rPr>
              <a:t>To automate the process of boosting circulation and reducing human effort, the team propounds an automatic foot massager using a combination of sensors, vibration motors and microcontrollers. A heart rate monitor will constantly read the patient’s pulse. When the pulse drops below a certain threshold, the foot massager will activate and stimulate the arteries and veins in the patient’s feet until the pulse rises to a safe level again. It activates when the oxygen level in blood drops below 80 percent and works until the normal oxygen percentage is restored.</a:t>
            </a:r>
            <a:endParaRPr lang="en-GB" dirty="0">
              <a:latin typeface="Footlight MT Light" panose="0204060206030A020304" pitchFamily="18" charset="0"/>
            </a:endParaRPr>
          </a:p>
        </p:txBody>
      </p:sp>
    </p:spTree>
    <p:extLst>
      <p:ext uri="{BB962C8B-B14F-4D97-AF65-F5344CB8AC3E}">
        <p14:creationId xmlns:p14="http://schemas.microsoft.com/office/powerpoint/2010/main" val="2776888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22480-6E5A-2630-CE2F-0001A7B67361}"/>
              </a:ext>
            </a:extLst>
          </p:cNvPr>
          <p:cNvSpPr>
            <a:spLocks noGrp="1"/>
          </p:cNvSpPr>
          <p:nvPr>
            <p:ph type="title"/>
          </p:nvPr>
        </p:nvSpPr>
        <p:spPr/>
        <p:txBody>
          <a:bodyPr>
            <a:normAutofit/>
          </a:bodyPr>
          <a:lstStyle/>
          <a:p>
            <a:pPr algn="ctr"/>
            <a:r>
              <a:rPr lang="en-US" sz="4000" dirty="0">
                <a:latin typeface="Footlight MT Light" panose="0204060206030A020304" pitchFamily="18" charset="0"/>
              </a:rPr>
              <a:t>Block Diagram</a:t>
            </a:r>
            <a:endParaRPr lang="en-GB" sz="4000" dirty="0">
              <a:latin typeface="Footlight MT Light" panose="0204060206030A020304" pitchFamily="18" charset="0"/>
            </a:endParaRPr>
          </a:p>
        </p:txBody>
      </p:sp>
      <p:pic>
        <p:nvPicPr>
          <p:cNvPr id="5" name="Picture 4">
            <a:extLst>
              <a:ext uri="{FF2B5EF4-FFF2-40B4-BE49-F238E27FC236}">
                <a16:creationId xmlns:a16="http://schemas.microsoft.com/office/drawing/2014/main" id="{2DC7050C-4347-A4D7-01E8-26A11996C1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1278" y="2456330"/>
            <a:ext cx="5789444" cy="4072404"/>
          </a:xfrm>
          <a:prstGeom prst="rect">
            <a:avLst/>
          </a:prstGeom>
        </p:spPr>
      </p:pic>
    </p:spTree>
    <p:extLst>
      <p:ext uri="{BB962C8B-B14F-4D97-AF65-F5344CB8AC3E}">
        <p14:creationId xmlns:p14="http://schemas.microsoft.com/office/powerpoint/2010/main" val="3246137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22480-6E5A-2630-CE2F-0001A7B67361}"/>
              </a:ext>
            </a:extLst>
          </p:cNvPr>
          <p:cNvSpPr>
            <a:spLocks noGrp="1"/>
          </p:cNvSpPr>
          <p:nvPr>
            <p:ph type="title"/>
          </p:nvPr>
        </p:nvSpPr>
        <p:spPr/>
        <p:txBody>
          <a:bodyPr>
            <a:normAutofit/>
          </a:bodyPr>
          <a:lstStyle/>
          <a:p>
            <a:pPr algn="ctr"/>
            <a:r>
              <a:rPr lang="en-US" sz="4000" dirty="0">
                <a:latin typeface="Footlight MT Light" panose="0204060206030A020304" pitchFamily="18" charset="0"/>
              </a:rPr>
              <a:t>Working</a:t>
            </a:r>
            <a:endParaRPr lang="en-GB" sz="4000" dirty="0">
              <a:latin typeface="Footlight MT Light" panose="0204060206030A020304" pitchFamily="18" charset="0"/>
            </a:endParaRPr>
          </a:p>
        </p:txBody>
      </p:sp>
      <p:pic>
        <p:nvPicPr>
          <p:cNvPr id="4" name="Picture 3">
            <a:extLst>
              <a:ext uri="{FF2B5EF4-FFF2-40B4-BE49-F238E27FC236}">
                <a16:creationId xmlns:a16="http://schemas.microsoft.com/office/drawing/2014/main" id="{85F610DC-AA69-864B-45E1-DDC4E879C9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4489" y="2784556"/>
            <a:ext cx="8422341" cy="3515981"/>
          </a:xfrm>
          <a:prstGeom prst="rect">
            <a:avLst/>
          </a:prstGeom>
        </p:spPr>
      </p:pic>
    </p:spTree>
    <p:extLst>
      <p:ext uri="{BB962C8B-B14F-4D97-AF65-F5344CB8AC3E}">
        <p14:creationId xmlns:p14="http://schemas.microsoft.com/office/powerpoint/2010/main" val="739410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22480-6E5A-2630-CE2F-0001A7B67361}"/>
              </a:ext>
            </a:extLst>
          </p:cNvPr>
          <p:cNvSpPr>
            <a:spLocks noGrp="1"/>
          </p:cNvSpPr>
          <p:nvPr>
            <p:ph type="title"/>
          </p:nvPr>
        </p:nvSpPr>
        <p:spPr/>
        <p:txBody>
          <a:bodyPr>
            <a:normAutofit/>
          </a:bodyPr>
          <a:lstStyle/>
          <a:p>
            <a:pPr algn="ctr"/>
            <a:r>
              <a:rPr lang="en-IN" sz="4000" dirty="0">
                <a:latin typeface="Footlight MT Light" panose="0204060206030A020304" pitchFamily="18" charset="0"/>
              </a:rPr>
              <a:t>Components</a:t>
            </a:r>
            <a:endParaRPr lang="en-GB" sz="4000" dirty="0">
              <a:latin typeface="Footlight MT Light" panose="0204060206030A020304" pitchFamily="18" charset="0"/>
            </a:endParaRPr>
          </a:p>
        </p:txBody>
      </p:sp>
      <p:pic>
        <p:nvPicPr>
          <p:cNvPr id="4" name="Picture 3">
            <a:extLst>
              <a:ext uri="{FF2B5EF4-FFF2-40B4-BE49-F238E27FC236}">
                <a16:creationId xmlns:a16="http://schemas.microsoft.com/office/drawing/2014/main" id="{ECC7D033-CA52-FCCD-9861-C5E2B446D4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4326" y="3168028"/>
            <a:ext cx="3410470" cy="2716304"/>
          </a:xfrm>
          <a:prstGeom prst="rect">
            <a:avLst/>
          </a:prstGeom>
        </p:spPr>
      </p:pic>
      <p:pic>
        <p:nvPicPr>
          <p:cNvPr id="1028" name="Picture 4" descr="KS0413 keyestudio ESP32 Core Board - Keyestudio Wiki">
            <a:extLst>
              <a:ext uri="{FF2B5EF4-FFF2-40B4-BE49-F238E27FC236}">
                <a16:creationId xmlns:a16="http://schemas.microsoft.com/office/drawing/2014/main" id="{A9B653A1-793B-B432-E56F-41F8712709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4257" y="2458327"/>
            <a:ext cx="3776849" cy="422038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A2EE758-75EA-C2F6-7DF9-5A93E763130E}"/>
              </a:ext>
            </a:extLst>
          </p:cNvPr>
          <p:cNvSpPr txBox="1"/>
          <p:nvPr/>
        </p:nvSpPr>
        <p:spPr>
          <a:xfrm>
            <a:off x="1154953" y="2458327"/>
            <a:ext cx="1770036" cy="369332"/>
          </a:xfrm>
          <a:prstGeom prst="rect">
            <a:avLst/>
          </a:prstGeom>
          <a:noFill/>
        </p:spPr>
        <p:txBody>
          <a:bodyPr wrap="none" rtlCol="0">
            <a:spAutoFit/>
          </a:bodyPr>
          <a:lstStyle/>
          <a:p>
            <a:r>
              <a:rPr lang="en-US" dirty="0">
                <a:latin typeface="Footlight MT Light" panose="0204060206030A020304" pitchFamily="18" charset="0"/>
              </a:rPr>
              <a:t>ESP WROOM 32</a:t>
            </a:r>
            <a:endParaRPr lang="en-GB" dirty="0">
              <a:latin typeface="Footlight MT Light" panose="0204060206030A020304" pitchFamily="18" charset="0"/>
            </a:endParaRPr>
          </a:p>
        </p:txBody>
      </p:sp>
    </p:spTree>
    <p:extLst>
      <p:ext uri="{BB962C8B-B14F-4D97-AF65-F5344CB8AC3E}">
        <p14:creationId xmlns:p14="http://schemas.microsoft.com/office/powerpoint/2010/main" val="3172806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22480-6E5A-2630-CE2F-0001A7B67361}"/>
              </a:ext>
            </a:extLst>
          </p:cNvPr>
          <p:cNvSpPr>
            <a:spLocks noGrp="1"/>
          </p:cNvSpPr>
          <p:nvPr>
            <p:ph type="title"/>
          </p:nvPr>
        </p:nvSpPr>
        <p:spPr/>
        <p:txBody>
          <a:bodyPr>
            <a:normAutofit/>
          </a:bodyPr>
          <a:lstStyle/>
          <a:p>
            <a:pPr algn="ctr"/>
            <a:r>
              <a:rPr lang="en-IN" sz="4000" dirty="0">
                <a:latin typeface="Footlight MT Light" panose="0204060206030A020304" pitchFamily="18" charset="0"/>
              </a:rPr>
              <a:t>Components</a:t>
            </a:r>
            <a:endParaRPr lang="en-GB" sz="4000" dirty="0">
              <a:latin typeface="Footlight MT Light" panose="0204060206030A020304" pitchFamily="18" charset="0"/>
            </a:endParaRPr>
          </a:p>
        </p:txBody>
      </p:sp>
      <p:sp>
        <p:nvSpPr>
          <p:cNvPr id="7" name="TextBox 6">
            <a:extLst>
              <a:ext uri="{FF2B5EF4-FFF2-40B4-BE49-F238E27FC236}">
                <a16:creationId xmlns:a16="http://schemas.microsoft.com/office/drawing/2014/main" id="{FA2EE758-75EA-C2F6-7DF9-5A93E763130E}"/>
              </a:ext>
            </a:extLst>
          </p:cNvPr>
          <p:cNvSpPr txBox="1"/>
          <p:nvPr/>
        </p:nvSpPr>
        <p:spPr>
          <a:xfrm>
            <a:off x="1154953" y="2458327"/>
            <a:ext cx="1537216" cy="369332"/>
          </a:xfrm>
          <a:prstGeom prst="rect">
            <a:avLst/>
          </a:prstGeom>
          <a:noFill/>
        </p:spPr>
        <p:txBody>
          <a:bodyPr wrap="none" rtlCol="0">
            <a:spAutoFit/>
          </a:bodyPr>
          <a:lstStyle/>
          <a:p>
            <a:r>
              <a:rPr lang="en-US" dirty="0">
                <a:latin typeface="Footlight MT Light" panose="0204060206030A020304" pitchFamily="18" charset="0"/>
              </a:rPr>
              <a:t>Arduino Nano</a:t>
            </a:r>
            <a:endParaRPr lang="en-GB" dirty="0">
              <a:latin typeface="Footlight MT Light" panose="0204060206030A020304" pitchFamily="18" charset="0"/>
            </a:endParaRPr>
          </a:p>
        </p:txBody>
      </p:sp>
      <p:pic>
        <p:nvPicPr>
          <p:cNvPr id="5" name="Picture 4">
            <a:extLst>
              <a:ext uri="{FF2B5EF4-FFF2-40B4-BE49-F238E27FC236}">
                <a16:creationId xmlns:a16="http://schemas.microsoft.com/office/drawing/2014/main" id="{909D9803-D637-2BAE-4BAE-54B8A6679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3" y="2833905"/>
            <a:ext cx="3478051" cy="3469224"/>
          </a:xfrm>
          <a:prstGeom prst="rect">
            <a:avLst/>
          </a:prstGeom>
        </p:spPr>
      </p:pic>
      <p:pic>
        <p:nvPicPr>
          <p:cNvPr id="2050" name="Picture 2">
            <a:extLst>
              <a:ext uri="{FF2B5EF4-FFF2-40B4-BE49-F238E27FC236}">
                <a16:creationId xmlns:a16="http://schemas.microsoft.com/office/drawing/2014/main" id="{BF3C1C0C-F463-0136-AC60-35F38FD307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9164" y="2515599"/>
            <a:ext cx="5225435" cy="4105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904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22480-6E5A-2630-CE2F-0001A7B67361}"/>
              </a:ext>
            </a:extLst>
          </p:cNvPr>
          <p:cNvSpPr>
            <a:spLocks noGrp="1"/>
          </p:cNvSpPr>
          <p:nvPr>
            <p:ph type="title"/>
          </p:nvPr>
        </p:nvSpPr>
        <p:spPr/>
        <p:txBody>
          <a:bodyPr>
            <a:normAutofit/>
          </a:bodyPr>
          <a:lstStyle/>
          <a:p>
            <a:pPr algn="ctr"/>
            <a:r>
              <a:rPr lang="en-IN" sz="4000" dirty="0">
                <a:latin typeface="Footlight MT Light" panose="0204060206030A020304" pitchFamily="18" charset="0"/>
              </a:rPr>
              <a:t>Components</a:t>
            </a:r>
            <a:endParaRPr lang="en-GB" sz="4000" dirty="0">
              <a:latin typeface="Footlight MT Light" panose="0204060206030A020304" pitchFamily="18" charset="0"/>
            </a:endParaRPr>
          </a:p>
        </p:txBody>
      </p:sp>
      <p:sp>
        <p:nvSpPr>
          <p:cNvPr id="7" name="TextBox 6">
            <a:extLst>
              <a:ext uri="{FF2B5EF4-FFF2-40B4-BE49-F238E27FC236}">
                <a16:creationId xmlns:a16="http://schemas.microsoft.com/office/drawing/2014/main" id="{FA2EE758-75EA-C2F6-7DF9-5A93E763130E}"/>
              </a:ext>
            </a:extLst>
          </p:cNvPr>
          <p:cNvSpPr txBox="1"/>
          <p:nvPr/>
        </p:nvSpPr>
        <p:spPr>
          <a:xfrm>
            <a:off x="1154953" y="2458327"/>
            <a:ext cx="2263761" cy="369332"/>
          </a:xfrm>
          <a:prstGeom prst="rect">
            <a:avLst/>
          </a:prstGeom>
          <a:noFill/>
        </p:spPr>
        <p:txBody>
          <a:bodyPr wrap="none" rtlCol="0">
            <a:spAutoFit/>
          </a:bodyPr>
          <a:lstStyle/>
          <a:p>
            <a:r>
              <a:rPr lang="en-US" dirty="0">
                <a:latin typeface="Footlight MT Light" panose="0204060206030A020304" pitchFamily="18" charset="0"/>
              </a:rPr>
              <a:t>MAX30100 Oximeter</a:t>
            </a:r>
            <a:endParaRPr lang="en-GB" dirty="0">
              <a:latin typeface="Footlight MT Light" panose="0204060206030A020304" pitchFamily="18" charset="0"/>
            </a:endParaRPr>
          </a:p>
        </p:txBody>
      </p:sp>
      <p:pic>
        <p:nvPicPr>
          <p:cNvPr id="4" name="Picture 3">
            <a:extLst>
              <a:ext uri="{FF2B5EF4-FFF2-40B4-BE49-F238E27FC236}">
                <a16:creationId xmlns:a16="http://schemas.microsoft.com/office/drawing/2014/main" id="{798CF2FC-507C-7978-9E83-8748FF900A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3" y="2827659"/>
            <a:ext cx="3612731" cy="3571086"/>
          </a:xfrm>
          <a:prstGeom prst="rect">
            <a:avLst/>
          </a:prstGeom>
        </p:spPr>
      </p:pic>
      <p:pic>
        <p:nvPicPr>
          <p:cNvPr id="1026" name="Picture 2">
            <a:extLst>
              <a:ext uri="{FF2B5EF4-FFF2-40B4-BE49-F238E27FC236}">
                <a16:creationId xmlns:a16="http://schemas.microsoft.com/office/drawing/2014/main" id="{60A7000F-8F8B-EE4D-A66A-C91BBDB521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3558" y="3015042"/>
            <a:ext cx="3748927" cy="2869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0591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22480-6E5A-2630-CE2F-0001A7B67361}"/>
              </a:ext>
            </a:extLst>
          </p:cNvPr>
          <p:cNvSpPr>
            <a:spLocks noGrp="1"/>
          </p:cNvSpPr>
          <p:nvPr>
            <p:ph type="title"/>
          </p:nvPr>
        </p:nvSpPr>
        <p:spPr/>
        <p:txBody>
          <a:bodyPr>
            <a:normAutofit/>
          </a:bodyPr>
          <a:lstStyle/>
          <a:p>
            <a:pPr algn="ctr"/>
            <a:r>
              <a:rPr lang="en-IN" sz="4000" dirty="0">
                <a:latin typeface="Footlight MT Light" panose="0204060206030A020304" pitchFamily="18" charset="0"/>
              </a:rPr>
              <a:t>Components</a:t>
            </a:r>
            <a:endParaRPr lang="en-GB" sz="4000" dirty="0">
              <a:latin typeface="Footlight MT Light" panose="0204060206030A020304" pitchFamily="18" charset="0"/>
            </a:endParaRPr>
          </a:p>
        </p:txBody>
      </p:sp>
      <p:sp>
        <p:nvSpPr>
          <p:cNvPr id="7" name="TextBox 6">
            <a:extLst>
              <a:ext uri="{FF2B5EF4-FFF2-40B4-BE49-F238E27FC236}">
                <a16:creationId xmlns:a16="http://schemas.microsoft.com/office/drawing/2014/main" id="{FA2EE758-75EA-C2F6-7DF9-5A93E763130E}"/>
              </a:ext>
            </a:extLst>
          </p:cNvPr>
          <p:cNvSpPr txBox="1"/>
          <p:nvPr/>
        </p:nvSpPr>
        <p:spPr>
          <a:xfrm>
            <a:off x="1154953" y="2458327"/>
            <a:ext cx="1188146" cy="369332"/>
          </a:xfrm>
          <a:prstGeom prst="rect">
            <a:avLst/>
          </a:prstGeom>
          <a:noFill/>
        </p:spPr>
        <p:txBody>
          <a:bodyPr wrap="none" rtlCol="0">
            <a:spAutoFit/>
          </a:bodyPr>
          <a:lstStyle/>
          <a:p>
            <a:r>
              <a:rPr lang="en-US" dirty="0">
                <a:latin typeface="Footlight MT Light" panose="0204060206030A020304" pitchFamily="18" charset="0"/>
              </a:rPr>
              <a:t>NRF24L01</a:t>
            </a:r>
            <a:endParaRPr lang="en-GB" dirty="0">
              <a:latin typeface="Footlight MT Light" panose="0204060206030A020304" pitchFamily="18" charset="0"/>
            </a:endParaRPr>
          </a:p>
        </p:txBody>
      </p:sp>
      <p:pic>
        <p:nvPicPr>
          <p:cNvPr id="5" name="Picture 4">
            <a:extLst>
              <a:ext uri="{FF2B5EF4-FFF2-40B4-BE49-F238E27FC236}">
                <a16:creationId xmlns:a16="http://schemas.microsoft.com/office/drawing/2014/main" id="{C408FAE0-F0EA-1750-5C53-1E30774405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3" y="2827659"/>
            <a:ext cx="3555297" cy="3555297"/>
          </a:xfrm>
          <a:prstGeom prst="rect">
            <a:avLst/>
          </a:prstGeom>
        </p:spPr>
      </p:pic>
      <p:pic>
        <p:nvPicPr>
          <p:cNvPr id="2056" name="Picture 8">
            <a:extLst>
              <a:ext uri="{FF2B5EF4-FFF2-40B4-BE49-F238E27FC236}">
                <a16:creationId xmlns:a16="http://schemas.microsoft.com/office/drawing/2014/main" id="{55438EB2-0574-CE3F-59E1-893161DB5D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5659" y="3165307"/>
            <a:ext cx="5366459" cy="28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3830315"/>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_rels/theme3.xml.rels><?xml version="1.0" encoding="UTF-8" standalone="yes"?>
<Relationships xmlns="http://schemas.openxmlformats.org/package/2006/relationships"><Relationship Id="rId1" Type="http://schemas.openxmlformats.org/officeDocument/2006/relationships/image" Target="../media/image4.jpeg"/></Relationships>
</file>

<file path=ppt/theme/_rels/theme4.xml.rels><?xml version="1.0" encoding="UTF-8" standalone="yes"?>
<Relationships xmlns="http://schemas.openxmlformats.org/package/2006/relationships"><Relationship Id="rId1" Type="http://schemas.openxmlformats.org/officeDocument/2006/relationships/image" Target="../media/image4.jpeg"/></Relationships>
</file>

<file path=ppt/theme/_rels/theme5.xml.rels><?xml version="1.0" encoding="UTF-8" standalone="yes"?>
<Relationships xmlns="http://schemas.openxmlformats.org/package/2006/relationships"><Relationship Id="rId1" Type="http://schemas.openxmlformats.org/officeDocument/2006/relationships/image" Target="../media/image4.jpeg"/></Relationships>
</file>

<file path=ppt/theme/_rels/theme6.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Berlin">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3.xml><?xml version="1.0" encoding="utf-8"?>
<a:theme xmlns:a="http://schemas.openxmlformats.org/drawingml/2006/main" name="1_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4.xml><?xml version="1.0" encoding="utf-8"?>
<a:theme xmlns:a="http://schemas.openxmlformats.org/drawingml/2006/main" name="2_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5.xml><?xml version="1.0" encoding="utf-8"?>
<a:theme xmlns:a="http://schemas.openxmlformats.org/drawingml/2006/main" name="3_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ppt/theme/theme6.xml><?xml version="1.0" encoding="utf-8"?>
<a:theme xmlns:a="http://schemas.openxmlformats.org/drawingml/2006/main" name="4_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docProps/app.xml><?xml version="1.0" encoding="utf-8"?>
<Properties xmlns="http://schemas.openxmlformats.org/officeDocument/2006/extended-properties" xmlns:vt="http://schemas.openxmlformats.org/officeDocument/2006/docPropsVTypes">
  <TotalTime>164</TotalTime>
  <Words>204</Words>
  <Application>Microsoft Office PowerPoint</Application>
  <PresentationFormat>Widescreen</PresentationFormat>
  <Paragraphs>19</Paragraphs>
  <Slides>10</Slides>
  <Notes>0</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10</vt:i4>
      </vt:variant>
    </vt:vector>
  </HeadingPairs>
  <TitlesOfParts>
    <vt:vector size="21" baseType="lpstr">
      <vt:lpstr>Arial</vt:lpstr>
      <vt:lpstr>Century Gothic</vt:lpstr>
      <vt:lpstr>Footlight MT Light</vt:lpstr>
      <vt:lpstr>Trebuchet MS</vt:lpstr>
      <vt:lpstr>Wingdings 3</vt:lpstr>
      <vt:lpstr>Berlin</vt:lpstr>
      <vt:lpstr>Ion Boardroom</vt:lpstr>
      <vt:lpstr>1_Ion Boardroom</vt:lpstr>
      <vt:lpstr>2_Ion Boardroom</vt:lpstr>
      <vt:lpstr>3_Ion Boardroom</vt:lpstr>
      <vt:lpstr>4_Ion Boardroom</vt:lpstr>
      <vt:lpstr>PRASAAR Automated Foot Massager for Healthcare</vt:lpstr>
      <vt:lpstr>Problem Statement</vt:lpstr>
      <vt:lpstr>Approach</vt:lpstr>
      <vt:lpstr>Block Diagram</vt:lpstr>
      <vt:lpstr>Working</vt:lpstr>
      <vt:lpstr>Components</vt:lpstr>
      <vt:lpstr>Components</vt:lpstr>
      <vt:lpstr>Components</vt:lpstr>
      <vt:lpstr>Components</vt:lpstr>
      <vt:lpstr>Components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PRASAAR Automated Foot Massager for Healthcare</dc:title>
  <dc:creator>Kovidh Addhish Gogineni</dc:creator>
  <cp:lastModifiedBy>Kovidh Addhish Gogineni</cp:lastModifiedBy>
  <cp:revision>4</cp:revision>
  <dcterms:created xsi:type="dcterms:W3CDTF">2022-07-01T07:25:08Z</dcterms:created>
  <dcterms:modified xsi:type="dcterms:W3CDTF">2022-07-08T05:40:38Z</dcterms:modified>
</cp:coreProperties>
</file>