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10445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Connecting Rooms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644174" y="2627250"/>
            <a:ext cx="3042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by: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Rochak Saini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Puneet Chawla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Ritik Agarwal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Suyash Agarwal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Saksham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Screenshots of the Application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514-174824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2297951" cy="3864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514-174931.png"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400" y="1058225"/>
            <a:ext cx="2297951" cy="3864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514-174955.png"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099" y="1080249"/>
            <a:ext cx="2209150" cy="392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90425" y="2265150"/>
            <a:ext cx="85206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automation for </a:t>
            </a:r>
            <a:r>
              <a:rPr lang="en"/>
              <a:t>Hosteliers, Disabled at low cost.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67375" y="605075"/>
            <a:ext cx="4474200" cy="356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less home automation in India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671150" y="290850"/>
            <a:ext cx="4028100" cy="4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Considered complicated.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Easy solutions not available in India.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Considered costly.</a:t>
            </a:r>
          </a:p>
          <a:p>
            <a:pPr indent="-342900" lvl="0" marL="457200">
              <a:spcBef>
                <a:spcPts val="0"/>
              </a:spcBef>
              <a:buSzPct val="75000"/>
              <a:buAutoNum type="arabicPeriod"/>
            </a:pPr>
            <a:r>
              <a:rPr lang="en" sz="2400"/>
              <a:t>Senior citizens not willing to try new technologies</a:t>
            </a:r>
            <a:r>
              <a:rPr lang="en" sz="180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90250" y="526350"/>
            <a:ext cx="3866100" cy="325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home automation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500550" y="605750"/>
            <a:ext cx="4146300" cy="4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Sit back and relax.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Hands-free mode.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Device-select mode.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All controllable with one app.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Easy to use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Circuit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75" y="239600"/>
            <a:ext cx="6678650" cy="329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12x512bb.jp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325" y="3536100"/>
            <a:ext cx="852574" cy="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0170515_170506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67898" y="-398759"/>
            <a:ext cx="4455773" cy="594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k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975" y="877725"/>
            <a:ext cx="6486275" cy="31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