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4" r:id="rId4"/>
    <p:sldId id="257" r:id="rId5"/>
    <p:sldId id="310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9" r:id="rId15"/>
    <p:sldId id="279" r:id="rId16"/>
    <p:sldId id="280" r:id="rId17"/>
    <p:sldId id="281" r:id="rId18"/>
    <p:sldId id="283" r:id="rId19"/>
    <p:sldId id="287" r:id="rId20"/>
    <p:sldId id="289" r:id="rId21"/>
    <p:sldId id="284" r:id="rId22"/>
    <p:sldId id="311" r:id="rId23"/>
    <p:sldId id="312" r:id="rId24"/>
    <p:sldId id="305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8429BF-FB3E-4466-A382-BE40E78FF3A9}" type="doc">
      <dgm:prSet loTypeId="urn:microsoft.com/office/officeart/2008/layout/AscendingPictureAccentProcess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04ED740-8BC9-4499-A408-2D3BB7C7DC0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 Factory</a:t>
          </a:r>
        </a:p>
      </dgm:t>
    </dgm:pt>
    <dgm:pt modelId="{2C97DBF2-1983-4124-97AF-A02F22D91F97}" type="parTrans" cxnId="{2AC3BEE5-31AE-4633-948B-8A08FE15B871}">
      <dgm:prSet/>
      <dgm:spPr/>
      <dgm:t>
        <a:bodyPr/>
        <a:lstStyle/>
        <a:p>
          <a:endParaRPr lang="en-US"/>
        </a:p>
      </dgm:t>
    </dgm:pt>
    <dgm:pt modelId="{626865AC-60CD-43A6-B0CB-69595635D8F0}" type="sibTrans" cxnId="{2AC3BEE5-31AE-4633-948B-8A08FE15B87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US"/>
        </a:p>
      </dgm:t>
    </dgm:pt>
    <dgm:pt modelId="{9B4ACDF1-5B2B-4D48-8195-4197EC670C8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 Lake</a:t>
          </a:r>
        </a:p>
      </dgm:t>
    </dgm:pt>
    <dgm:pt modelId="{25A3E67B-9DF8-441D-9E7C-CB381EC0EF8E}" type="parTrans" cxnId="{304883C4-EE7F-44AF-B153-EDF902863A09}">
      <dgm:prSet/>
      <dgm:spPr/>
      <dgm:t>
        <a:bodyPr/>
        <a:lstStyle/>
        <a:p>
          <a:endParaRPr lang="en-US"/>
        </a:p>
      </dgm:t>
    </dgm:pt>
    <dgm:pt modelId="{7E799F14-FAEE-4F41-9AF4-5965B41D0552}" type="sibTrans" cxnId="{304883C4-EE7F-44AF-B153-EDF902863A09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en-US"/>
        </a:p>
      </dgm:t>
    </dgm:pt>
    <dgm:pt modelId="{84E14BCD-5646-4B23-BEE9-91AAF1E165F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Databricks</a:t>
          </a:r>
        </a:p>
      </dgm:t>
    </dgm:pt>
    <dgm:pt modelId="{0842A836-EC43-45AA-9B3A-B6F668624675}" type="parTrans" cxnId="{A25FC590-33CC-4E02-A7B2-EF0E5176A898}">
      <dgm:prSet/>
      <dgm:spPr/>
      <dgm:t>
        <a:bodyPr/>
        <a:lstStyle/>
        <a:p>
          <a:endParaRPr lang="en-US"/>
        </a:p>
      </dgm:t>
    </dgm:pt>
    <dgm:pt modelId="{389BB9B0-3ADC-40F4-BCB9-57224FEFB92B}" type="sibTrans" cxnId="{A25FC590-33CC-4E02-A7B2-EF0E5176A898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A5DAC72-0BA3-4030-9CAE-EA1344D9E03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 Lake</a:t>
          </a:r>
        </a:p>
      </dgm:t>
    </dgm:pt>
    <dgm:pt modelId="{91F14D86-94D5-4A7E-BF2B-B56DCAF2A831}" type="parTrans" cxnId="{1FE75C15-DF8E-487A-A9D9-478EE780ABFB}">
      <dgm:prSet/>
      <dgm:spPr/>
      <dgm:t>
        <a:bodyPr/>
        <a:lstStyle/>
        <a:p>
          <a:endParaRPr lang="en-US"/>
        </a:p>
      </dgm:t>
    </dgm:pt>
    <dgm:pt modelId="{1172B971-AA64-49FB-A0CC-3389BB1BB7F7}" type="sibTrans" cxnId="{1FE75C15-DF8E-487A-A9D9-478EE780ABFB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89F5EB6E-C7A4-48D4-8754-8712A1B931E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ML</a:t>
          </a:r>
          <a:endParaRPr lang="en-US" dirty="0">
            <a:solidFill>
              <a:schemeClr val="tx1"/>
            </a:solidFill>
          </a:endParaRPr>
        </a:p>
      </dgm:t>
    </dgm:pt>
    <dgm:pt modelId="{DFA00E24-8FDF-4AAA-801B-106815CB1BF7}" type="parTrans" cxnId="{F8A1368B-7FCA-4406-AB29-43B8F6A2C778}">
      <dgm:prSet/>
      <dgm:spPr/>
      <dgm:t>
        <a:bodyPr/>
        <a:lstStyle/>
        <a:p>
          <a:endParaRPr lang="en-US"/>
        </a:p>
      </dgm:t>
    </dgm:pt>
    <dgm:pt modelId="{96CC696F-3F4F-4A2E-912E-A8FE00B2BCA6}" type="sibTrans" cxnId="{F8A1368B-7FCA-4406-AB29-43B8F6A2C778}">
      <dgm:prSet/>
      <dgm:spPr/>
      <dgm:t>
        <a:bodyPr/>
        <a:lstStyle/>
        <a:p>
          <a:endParaRPr lang="en-US"/>
        </a:p>
      </dgm:t>
    </dgm:pt>
    <dgm:pt modelId="{692C1168-B6A4-423B-B677-957ADE08D2B9}" type="pres">
      <dgm:prSet presAssocID="{7B8429BF-FB3E-4466-A382-BE40E78FF3A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5496089-C4AE-43C1-A731-815E588291E6}" type="pres">
      <dgm:prSet presAssocID="{7B8429BF-FB3E-4466-A382-BE40E78FF3A9}" presName="dot1" presStyleLbl="alignNode1" presStyleIdx="0" presStyleCnt="15"/>
      <dgm:spPr/>
    </dgm:pt>
    <dgm:pt modelId="{1B043A4D-3A01-4DB3-99C8-7988FD095061}" type="pres">
      <dgm:prSet presAssocID="{7B8429BF-FB3E-4466-A382-BE40E78FF3A9}" presName="dot2" presStyleLbl="alignNode1" presStyleIdx="1" presStyleCnt="15"/>
      <dgm:spPr/>
    </dgm:pt>
    <dgm:pt modelId="{04450B28-4F93-4F33-BC39-E53ABA722A53}" type="pres">
      <dgm:prSet presAssocID="{7B8429BF-FB3E-4466-A382-BE40E78FF3A9}" presName="dot3" presStyleLbl="alignNode1" presStyleIdx="2" presStyleCnt="15"/>
      <dgm:spPr/>
    </dgm:pt>
    <dgm:pt modelId="{FA2E6624-E5DF-4D38-92DE-C6DD58D2707E}" type="pres">
      <dgm:prSet presAssocID="{7B8429BF-FB3E-4466-A382-BE40E78FF3A9}" presName="dot4" presStyleLbl="alignNode1" presStyleIdx="3" presStyleCnt="15"/>
      <dgm:spPr/>
    </dgm:pt>
    <dgm:pt modelId="{8CF23A90-BF5A-4CC0-A35F-A0A3ED4DF093}" type="pres">
      <dgm:prSet presAssocID="{7B8429BF-FB3E-4466-A382-BE40E78FF3A9}" presName="dot5" presStyleLbl="alignNode1" presStyleIdx="4" presStyleCnt="15"/>
      <dgm:spPr/>
    </dgm:pt>
    <dgm:pt modelId="{E66238CC-1222-4498-A099-47553D2FBB70}" type="pres">
      <dgm:prSet presAssocID="{7B8429BF-FB3E-4466-A382-BE40E78FF3A9}" presName="dot6" presStyleLbl="alignNode1" presStyleIdx="5" presStyleCnt="15"/>
      <dgm:spPr/>
    </dgm:pt>
    <dgm:pt modelId="{BEE545CE-B7A3-4E8D-8663-705542DCD53D}" type="pres">
      <dgm:prSet presAssocID="{7B8429BF-FB3E-4466-A382-BE40E78FF3A9}" presName="dot7" presStyleLbl="alignNode1" presStyleIdx="6" presStyleCnt="15"/>
      <dgm:spPr/>
    </dgm:pt>
    <dgm:pt modelId="{C92496AB-441E-46C1-ADD1-4D05BA3EA8C1}" type="pres">
      <dgm:prSet presAssocID="{7B8429BF-FB3E-4466-A382-BE40E78FF3A9}" presName="dot8" presStyleLbl="alignNode1" presStyleIdx="7" presStyleCnt="15"/>
      <dgm:spPr/>
    </dgm:pt>
    <dgm:pt modelId="{2F1B6282-ACDC-4E31-9F82-DAC2333E5075}" type="pres">
      <dgm:prSet presAssocID="{7B8429BF-FB3E-4466-A382-BE40E78FF3A9}" presName="dotArrow1" presStyleLbl="alignNode1" presStyleIdx="8" presStyleCnt="15"/>
      <dgm:spPr/>
    </dgm:pt>
    <dgm:pt modelId="{D1A9D354-DED0-49C4-95BD-1FE42D83B6DC}" type="pres">
      <dgm:prSet presAssocID="{7B8429BF-FB3E-4466-A382-BE40E78FF3A9}" presName="dotArrow2" presStyleLbl="alignNode1" presStyleIdx="9" presStyleCnt="15"/>
      <dgm:spPr/>
    </dgm:pt>
    <dgm:pt modelId="{2D4EC8D0-9AE4-4947-96AD-DE8E7C7C0485}" type="pres">
      <dgm:prSet presAssocID="{7B8429BF-FB3E-4466-A382-BE40E78FF3A9}" presName="dotArrow3" presStyleLbl="alignNode1" presStyleIdx="10" presStyleCnt="15"/>
      <dgm:spPr/>
    </dgm:pt>
    <dgm:pt modelId="{84AB76AF-DCDD-4ED8-BAF7-262E752C39DB}" type="pres">
      <dgm:prSet presAssocID="{7B8429BF-FB3E-4466-A382-BE40E78FF3A9}" presName="dotArrow4" presStyleLbl="alignNode1" presStyleIdx="11" presStyleCnt="15"/>
      <dgm:spPr/>
    </dgm:pt>
    <dgm:pt modelId="{C7FD0D72-F6F3-4EC8-8089-695841395A8A}" type="pres">
      <dgm:prSet presAssocID="{7B8429BF-FB3E-4466-A382-BE40E78FF3A9}" presName="dotArrow5" presStyleLbl="alignNode1" presStyleIdx="12" presStyleCnt="15"/>
      <dgm:spPr/>
    </dgm:pt>
    <dgm:pt modelId="{D21964EE-56CC-4183-A438-3471D779D418}" type="pres">
      <dgm:prSet presAssocID="{7B8429BF-FB3E-4466-A382-BE40E78FF3A9}" presName="dotArrow6" presStyleLbl="alignNode1" presStyleIdx="13" presStyleCnt="15"/>
      <dgm:spPr/>
    </dgm:pt>
    <dgm:pt modelId="{FF2A8E46-996A-46C2-9F7E-E637907604FB}" type="pres">
      <dgm:prSet presAssocID="{7B8429BF-FB3E-4466-A382-BE40E78FF3A9}" presName="dotArrow7" presStyleLbl="alignNode1" presStyleIdx="14" presStyleCnt="15"/>
      <dgm:spPr/>
    </dgm:pt>
    <dgm:pt modelId="{98456A40-3D6D-47AB-926E-E7A5002AAA0C}" type="pres">
      <dgm:prSet presAssocID="{104ED740-8BC9-4499-A408-2D3BB7C7DC0B}" presName="parTx1" presStyleLbl="node1" presStyleIdx="0" presStyleCnt="5"/>
      <dgm:spPr/>
      <dgm:t>
        <a:bodyPr/>
        <a:lstStyle/>
        <a:p>
          <a:endParaRPr lang="en-US"/>
        </a:p>
      </dgm:t>
    </dgm:pt>
    <dgm:pt modelId="{B54CC1AF-322F-4B23-8BA4-5F2E40E2FB4C}" type="pres">
      <dgm:prSet presAssocID="{626865AC-60CD-43A6-B0CB-69595635D8F0}" presName="picture1" presStyleCnt="0"/>
      <dgm:spPr/>
    </dgm:pt>
    <dgm:pt modelId="{0AC36675-D5B3-49EE-9454-68258A41AB4D}" type="pres">
      <dgm:prSet presAssocID="{626865AC-60CD-43A6-B0CB-69595635D8F0}" presName="imageRepeatNode" presStyleLbl="fgImgPlace1" presStyleIdx="0" presStyleCnt="5"/>
      <dgm:spPr/>
      <dgm:t>
        <a:bodyPr/>
        <a:lstStyle/>
        <a:p>
          <a:endParaRPr lang="en-US"/>
        </a:p>
      </dgm:t>
    </dgm:pt>
    <dgm:pt modelId="{649E20B8-B78D-45FF-876C-CE35784648EF}" type="pres">
      <dgm:prSet presAssocID="{9B4ACDF1-5B2B-4D48-8195-4197EC670C8F}" presName="parTx2" presStyleLbl="node1" presStyleIdx="1" presStyleCnt="5"/>
      <dgm:spPr/>
      <dgm:t>
        <a:bodyPr/>
        <a:lstStyle/>
        <a:p>
          <a:endParaRPr lang="en-US"/>
        </a:p>
      </dgm:t>
    </dgm:pt>
    <dgm:pt modelId="{E640FB1C-1A1C-455C-8FBA-F1F36E353105}" type="pres">
      <dgm:prSet presAssocID="{7E799F14-FAEE-4F41-9AF4-5965B41D0552}" presName="picture2" presStyleCnt="0"/>
      <dgm:spPr/>
    </dgm:pt>
    <dgm:pt modelId="{BF7DABE3-64CC-4F2A-93EB-25654181DE99}" type="pres">
      <dgm:prSet presAssocID="{7E799F14-FAEE-4F41-9AF4-5965B41D0552}" presName="imageRepeatNode" presStyleLbl="fgImgPlace1" presStyleIdx="1" presStyleCnt="5"/>
      <dgm:spPr/>
      <dgm:t>
        <a:bodyPr/>
        <a:lstStyle/>
        <a:p>
          <a:endParaRPr lang="en-US"/>
        </a:p>
      </dgm:t>
    </dgm:pt>
    <dgm:pt modelId="{AB458DE5-B74F-4175-AE00-FC74B2926F78}" type="pres">
      <dgm:prSet presAssocID="{84E14BCD-5646-4B23-BEE9-91AAF1E165FD}" presName="parTx3" presStyleLbl="node1" presStyleIdx="2" presStyleCnt="5"/>
      <dgm:spPr/>
      <dgm:t>
        <a:bodyPr/>
        <a:lstStyle/>
        <a:p>
          <a:endParaRPr lang="en-US"/>
        </a:p>
      </dgm:t>
    </dgm:pt>
    <dgm:pt modelId="{BB60A5A0-F2E2-4721-862B-4C274609DA60}" type="pres">
      <dgm:prSet presAssocID="{389BB9B0-3ADC-40F4-BCB9-57224FEFB92B}" presName="picture3" presStyleCnt="0"/>
      <dgm:spPr/>
    </dgm:pt>
    <dgm:pt modelId="{1AFEE17A-8253-489D-8407-285123547D7F}" type="pres">
      <dgm:prSet presAssocID="{389BB9B0-3ADC-40F4-BCB9-57224FEFB92B}" presName="imageRepeatNode" presStyleLbl="fgImgPlace1" presStyleIdx="2" presStyleCnt="5"/>
      <dgm:spPr/>
      <dgm:t>
        <a:bodyPr/>
        <a:lstStyle/>
        <a:p>
          <a:endParaRPr lang="en-US"/>
        </a:p>
      </dgm:t>
    </dgm:pt>
    <dgm:pt modelId="{7EB571C0-29AB-44AC-9914-06DEF614E746}" type="pres">
      <dgm:prSet presAssocID="{DA5DAC72-0BA3-4030-9CAE-EA1344D9E036}" presName="parTx4" presStyleLbl="node1" presStyleIdx="3" presStyleCnt="5"/>
      <dgm:spPr/>
      <dgm:t>
        <a:bodyPr/>
        <a:lstStyle/>
        <a:p>
          <a:endParaRPr lang="en-US"/>
        </a:p>
      </dgm:t>
    </dgm:pt>
    <dgm:pt modelId="{115FFE44-808B-4841-A64F-C123940A279F}" type="pres">
      <dgm:prSet presAssocID="{1172B971-AA64-49FB-A0CC-3389BB1BB7F7}" presName="picture4" presStyleCnt="0"/>
      <dgm:spPr/>
    </dgm:pt>
    <dgm:pt modelId="{0ABBF43A-6659-4C21-85E9-136DC67525EE}" type="pres">
      <dgm:prSet presAssocID="{1172B971-AA64-49FB-A0CC-3389BB1BB7F7}" presName="imageRepeatNode" presStyleLbl="fgImgPlace1" presStyleIdx="3" presStyleCnt="5"/>
      <dgm:spPr/>
      <dgm:t>
        <a:bodyPr/>
        <a:lstStyle/>
        <a:p>
          <a:endParaRPr lang="en-US"/>
        </a:p>
      </dgm:t>
    </dgm:pt>
    <dgm:pt modelId="{DAD36A6A-BAFC-4333-BF54-C870AB0712F4}" type="pres">
      <dgm:prSet presAssocID="{89F5EB6E-C7A4-48D4-8754-8712A1B931EA}" presName="parTx5" presStyleLbl="node1" presStyleIdx="4" presStyleCnt="5"/>
      <dgm:spPr/>
      <dgm:t>
        <a:bodyPr/>
        <a:lstStyle/>
        <a:p>
          <a:endParaRPr lang="en-US"/>
        </a:p>
      </dgm:t>
    </dgm:pt>
    <dgm:pt modelId="{E6001773-4A95-47BD-957B-C2363E36F068}" type="pres">
      <dgm:prSet presAssocID="{96CC696F-3F4F-4A2E-912E-A8FE00B2BCA6}" presName="picture5" presStyleCnt="0"/>
      <dgm:spPr/>
    </dgm:pt>
    <dgm:pt modelId="{D9790CA6-739B-4011-9AA0-D08879BC6647}" type="pres">
      <dgm:prSet presAssocID="{96CC696F-3F4F-4A2E-912E-A8FE00B2BCA6}" presName="imageRepeatNode" presStyleLbl="fgImgPlace1" presStyleIdx="4" presStyleCnt="5"/>
      <dgm:spPr/>
      <dgm:t>
        <a:bodyPr/>
        <a:lstStyle/>
        <a:p>
          <a:endParaRPr lang="en-US"/>
        </a:p>
      </dgm:t>
    </dgm:pt>
  </dgm:ptLst>
  <dgm:cxnLst>
    <dgm:cxn modelId="{FB7355DB-16D2-4EE0-81FF-C25D193FF5BD}" type="presOf" srcId="{7E799F14-FAEE-4F41-9AF4-5965B41D0552}" destId="{BF7DABE3-64CC-4F2A-93EB-25654181DE99}" srcOrd="0" destOrd="0" presId="urn:microsoft.com/office/officeart/2008/layout/AscendingPictureAccentProcess"/>
    <dgm:cxn modelId="{99AFAC46-E220-465C-BFA8-B358C1FCB751}" type="presOf" srcId="{1172B971-AA64-49FB-A0CC-3389BB1BB7F7}" destId="{0ABBF43A-6659-4C21-85E9-136DC67525EE}" srcOrd="0" destOrd="0" presId="urn:microsoft.com/office/officeart/2008/layout/AscendingPictureAccentProcess"/>
    <dgm:cxn modelId="{AD9ABAD1-E144-47A7-B430-45993B02767E}" type="presOf" srcId="{9B4ACDF1-5B2B-4D48-8195-4197EC670C8F}" destId="{649E20B8-B78D-45FF-876C-CE35784648EF}" srcOrd="0" destOrd="0" presId="urn:microsoft.com/office/officeart/2008/layout/AscendingPictureAccentProcess"/>
    <dgm:cxn modelId="{A25FC590-33CC-4E02-A7B2-EF0E5176A898}" srcId="{7B8429BF-FB3E-4466-A382-BE40E78FF3A9}" destId="{84E14BCD-5646-4B23-BEE9-91AAF1E165FD}" srcOrd="2" destOrd="0" parTransId="{0842A836-EC43-45AA-9B3A-B6F668624675}" sibTransId="{389BB9B0-3ADC-40F4-BCB9-57224FEFB92B}"/>
    <dgm:cxn modelId="{1BEB7E2E-36E4-4B92-8A98-68622F3ECA8F}" type="presOf" srcId="{DA5DAC72-0BA3-4030-9CAE-EA1344D9E036}" destId="{7EB571C0-29AB-44AC-9914-06DEF614E746}" srcOrd="0" destOrd="0" presId="urn:microsoft.com/office/officeart/2008/layout/AscendingPictureAccentProcess"/>
    <dgm:cxn modelId="{304883C4-EE7F-44AF-B153-EDF902863A09}" srcId="{7B8429BF-FB3E-4466-A382-BE40E78FF3A9}" destId="{9B4ACDF1-5B2B-4D48-8195-4197EC670C8F}" srcOrd="1" destOrd="0" parTransId="{25A3E67B-9DF8-441D-9E7C-CB381EC0EF8E}" sibTransId="{7E799F14-FAEE-4F41-9AF4-5965B41D0552}"/>
    <dgm:cxn modelId="{A1399250-FC67-4717-A645-10B74EF9BB44}" type="presOf" srcId="{84E14BCD-5646-4B23-BEE9-91AAF1E165FD}" destId="{AB458DE5-B74F-4175-AE00-FC74B2926F78}" srcOrd="0" destOrd="0" presId="urn:microsoft.com/office/officeart/2008/layout/AscendingPictureAccentProcess"/>
    <dgm:cxn modelId="{4A3EB88E-7911-4EC8-B964-B805812DE64D}" type="presOf" srcId="{96CC696F-3F4F-4A2E-912E-A8FE00B2BCA6}" destId="{D9790CA6-739B-4011-9AA0-D08879BC6647}" srcOrd="0" destOrd="0" presId="urn:microsoft.com/office/officeart/2008/layout/AscendingPictureAccentProcess"/>
    <dgm:cxn modelId="{F8A1368B-7FCA-4406-AB29-43B8F6A2C778}" srcId="{7B8429BF-FB3E-4466-A382-BE40E78FF3A9}" destId="{89F5EB6E-C7A4-48D4-8754-8712A1B931EA}" srcOrd="4" destOrd="0" parTransId="{DFA00E24-8FDF-4AAA-801B-106815CB1BF7}" sibTransId="{96CC696F-3F4F-4A2E-912E-A8FE00B2BCA6}"/>
    <dgm:cxn modelId="{2AC3BEE5-31AE-4633-948B-8A08FE15B871}" srcId="{7B8429BF-FB3E-4466-A382-BE40E78FF3A9}" destId="{104ED740-8BC9-4499-A408-2D3BB7C7DC0B}" srcOrd="0" destOrd="0" parTransId="{2C97DBF2-1983-4124-97AF-A02F22D91F97}" sibTransId="{626865AC-60CD-43A6-B0CB-69595635D8F0}"/>
    <dgm:cxn modelId="{1FE75C15-DF8E-487A-A9D9-478EE780ABFB}" srcId="{7B8429BF-FB3E-4466-A382-BE40E78FF3A9}" destId="{DA5DAC72-0BA3-4030-9CAE-EA1344D9E036}" srcOrd="3" destOrd="0" parTransId="{91F14D86-94D5-4A7E-BF2B-B56DCAF2A831}" sibTransId="{1172B971-AA64-49FB-A0CC-3389BB1BB7F7}"/>
    <dgm:cxn modelId="{BF766D5E-E0B1-4670-84CE-A435CD6FE5B4}" type="presOf" srcId="{104ED740-8BC9-4499-A408-2D3BB7C7DC0B}" destId="{98456A40-3D6D-47AB-926E-E7A5002AAA0C}" srcOrd="0" destOrd="0" presId="urn:microsoft.com/office/officeart/2008/layout/AscendingPictureAccentProcess"/>
    <dgm:cxn modelId="{D4987F2E-87F6-4743-84B2-F86B623AB198}" type="presOf" srcId="{7B8429BF-FB3E-4466-A382-BE40E78FF3A9}" destId="{692C1168-B6A4-423B-B677-957ADE08D2B9}" srcOrd="0" destOrd="0" presId="urn:microsoft.com/office/officeart/2008/layout/AscendingPictureAccentProcess"/>
    <dgm:cxn modelId="{06707037-B6A4-4594-978D-8E228F9A615D}" type="presOf" srcId="{389BB9B0-3ADC-40F4-BCB9-57224FEFB92B}" destId="{1AFEE17A-8253-489D-8407-285123547D7F}" srcOrd="0" destOrd="0" presId="urn:microsoft.com/office/officeart/2008/layout/AscendingPictureAccentProcess"/>
    <dgm:cxn modelId="{7B3E48A4-9C48-4065-88EA-88C0926B5BF6}" type="presOf" srcId="{626865AC-60CD-43A6-B0CB-69595635D8F0}" destId="{0AC36675-D5B3-49EE-9454-68258A41AB4D}" srcOrd="0" destOrd="0" presId="urn:microsoft.com/office/officeart/2008/layout/AscendingPictureAccentProcess"/>
    <dgm:cxn modelId="{7989801F-B710-4231-ADDA-4D1DA476C116}" type="presOf" srcId="{89F5EB6E-C7A4-48D4-8754-8712A1B931EA}" destId="{DAD36A6A-BAFC-4333-BF54-C870AB0712F4}" srcOrd="0" destOrd="0" presId="urn:microsoft.com/office/officeart/2008/layout/AscendingPictureAccentProcess"/>
    <dgm:cxn modelId="{2676EC11-ADBD-4390-9B75-4A09B991520D}" type="presParOf" srcId="{692C1168-B6A4-423B-B677-957ADE08D2B9}" destId="{85496089-C4AE-43C1-A731-815E588291E6}" srcOrd="0" destOrd="0" presId="urn:microsoft.com/office/officeart/2008/layout/AscendingPictureAccentProcess"/>
    <dgm:cxn modelId="{0CD76E49-AC47-450A-AFE4-277F3E79D458}" type="presParOf" srcId="{692C1168-B6A4-423B-B677-957ADE08D2B9}" destId="{1B043A4D-3A01-4DB3-99C8-7988FD095061}" srcOrd="1" destOrd="0" presId="urn:microsoft.com/office/officeart/2008/layout/AscendingPictureAccentProcess"/>
    <dgm:cxn modelId="{C04FDB89-3850-4EF9-A0EC-E5E820C51829}" type="presParOf" srcId="{692C1168-B6A4-423B-B677-957ADE08D2B9}" destId="{04450B28-4F93-4F33-BC39-E53ABA722A53}" srcOrd="2" destOrd="0" presId="urn:microsoft.com/office/officeart/2008/layout/AscendingPictureAccentProcess"/>
    <dgm:cxn modelId="{03067B27-0924-47F4-9D17-E886284225B8}" type="presParOf" srcId="{692C1168-B6A4-423B-B677-957ADE08D2B9}" destId="{FA2E6624-E5DF-4D38-92DE-C6DD58D2707E}" srcOrd="3" destOrd="0" presId="urn:microsoft.com/office/officeart/2008/layout/AscendingPictureAccentProcess"/>
    <dgm:cxn modelId="{8D5D894E-5579-4D4C-B4AB-65CED0570D0F}" type="presParOf" srcId="{692C1168-B6A4-423B-B677-957ADE08D2B9}" destId="{8CF23A90-BF5A-4CC0-A35F-A0A3ED4DF093}" srcOrd="4" destOrd="0" presId="urn:microsoft.com/office/officeart/2008/layout/AscendingPictureAccentProcess"/>
    <dgm:cxn modelId="{739A807E-3F7E-4AF8-81FE-EF6E544A7637}" type="presParOf" srcId="{692C1168-B6A4-423B-B677-957ADE08D2B9}" destId="{E66238CC-1222-4498-A099-47553D2FBB70}" srcOrd="5" destOrd="0" presId="urn:microsoft.com/office/officeart/2008/layout/AscendingPictureAccentProcess"/>
    <dgm:cxn modelId="{3780B9C4-AD62-48C0-A7E5-EFBEA1E16FE2}" type="presParOf" srcId="{692C1168-B6A4-423B-B677-957ADE08D2B9}" destId="{BEE545CE-B7A3-4E8D-8663-705542DCD53D}" srcOrd="6" destOrd="0" presId="urn:microsoft.com/office/officeart/2008/layout/AscendingPictureAccentProcess"/>
    <dgm:cxn modelId="{B40C0CF8-D1F6-4F76-896B-441EBA4866E6}" type="presParOf" srcId="{692C1168-B6A4-423B-B677-957ADE08D2B9}" destId="{C92496AB-441E-46C1-ADD1-4D05BA3EA8C1}" srcOrd="7" destOrd="0" presId="urn:microsoft.com/office/officeart/2008/layout/AscendingPictureAccentProcess"/>
    <dgm:cxn modelId="{FAB78F79-3D8B-4BB5-AA91-14F2984D8648}" type="presParOf" srcId="{692C1168-B6A4-423B-B677-957ADE08D2B9}" destId="{2F1B6282-ACDC-4E31-9F82-DAC2333E5075}" srcOrd="8" destOrd="0" presId="urn:microsoft.com/office/officeart/2008/layout/AscendingPictureAccentProcess"/>
    <dgm:cxn modelId="{7695F507-11B5-4DE5-B91D-ECA77D76FD5D}" type="presParOf" srcId="{692C1168-B6A4-423B-B677-957ADE08D2B9}" destId="{D1A9D354-DED0-49C4-95BD-1FE42D83B6DC}" srcOrd="9" destOrd="0" presId="urn:microsoft.com/office/officeart/2008/layout/AscendingPictureAccentProcess"/>
    <dgm:cxn modelId="{33391D54-4E76-4889-AA58-C67FB8343971}" type="presParOf" srcId="{692C1168-B6A4-423B-B677-957ADE08D2B9}" destId="{2D4EC8D0-9AE4-4947-96AD-DE8E7C7C0485}" srcOrd="10" destOrd="0" presId="urn:microsoft.com/office/officeart/2008/layout/AscendingPictureAccentProcess"/>
    <dgm:cxn modelId="{7C72AFF8-ADDF-4199-96E4-0166D7ECB476}" type="presParOf" srcId="{692C1168-B6A4-423B-B677-957ADE08D2B9}" destId="{84AB76AF-DCDD-4ED8-BAF7-262E752C39DB}" srcOrd="11" destOrd="0" presId="urn:microsoft.com/office/officeart/2008/layout/AscendingPictureAccentProcess"/>
    <dgm:cxn modelId="{B5BD8F1B-737E-401A-B4DB-42C99029FA51}" type="presParOf" srcId="{692C1168-B6A4-423B-B677-957ADE08D2B9}" destId="{C7FD0D72-F6F3-4EC8-8089-695841395A8A}" srcOrd="12" destOrd="0" presId="urn:microsoft.com/office/officeart/2008/layout/AscendingPictureAccentProcess"/>
    <dgm:cxn modelId="{4287203E-74A9-4D36-B79C-519A53760707}" type="presParOf" srcId="{692C1168-B6A4-423B-B677-957ADE08D2B9}" destId="{D21964EE-56CC-4183-A438-3471D779D418}" srcOrd="13" destOrd="0" presId="urn:microsoft.com/office/officeart/2008/layout/AscendingPictureAccentProcess"/>
    <dgm:cxn modelId="{77CC9121-45AA-410E-A0D3-D06E2BDCC97C}" type="presParOf" srcId="{692C1168-B6A4-423B-B677-957ADE08D2B9}" destId="{FF2A8E46-996A-46C2-9F7E-E637907604FB}" srcOrd="14" destOrd="0" presId="urn:microsoft.com/office/officeart/2008/layout/AscendingPictureAccentProcess"/>
    <dgm:cxn modelId="{46C519CA-6FE5-417F-9CA6-D5606E1998EA}" type="presParOf" srcId="{692C1168-B6A4-423B-B677-957ADE08D2B9}" destId="{98456A40-3D6D-47AB-926E-E7A5002AAA0C}" srcOrd="15" destOrd="0" presId="urn:microsoft.com/office/officeart/2008/layout/AscendingPictureAccentProcess"/>
    <dgm:cxn modelId="{5461D342-C993-4C8D-92B7-65FF74986127}" type="presParOf" srcId="{692C1168-B6A4-423B-B677-957ADE08D2B9}" destId="{B54CC1AF-322F-4B23-8BA4-5F2E40E2FB4C}" srcOrd="16" destOrd="0" presId="urn:microsoft.com/office/officeart/2008/layout/AscendingPictureAccentProcess"/>
    <dgm:cxn modelId="{3F58ED33-590B-485D-BF91-0752A271CD97}" type="presParOf" srcId="{B54CC1AF-322F-4B23-8BA4-5F2E40E2FB4C}" destId="{0AC36675-D5B3-49EE-9454-68258A41AB4D}" srcOrd="0" destOrd="0" presId="urn:microsoft.com/office/officeart/2008/layout/AscendingPictureAccentProcess"/>
    <dgm:cxn modelId="{CBEBC302-4C70-4F2C-B9CE-45805D99B5CD}" type="presParOf" srcId="{692C1168-B6A4-423B-B677-957ADE08D2B9}" destId="{649E20B8-B78D-45FF-876C-CE35784648EF}" srcOrd="17" destOrd="0" presId="urn:microsoft.com/office/officeart/2008/layout/AscendingPictureAccentProcess"/>
    <dgm:cxn modelId="{2E4303DC-7F3A-4495-880C-26076F5AC0CB}" type="presParOf" srcId="{692C1168-B6A4-423B-B677-957ADE08D2B9}" destId="{E640FB1C-1A1C-455C-8FBA-F1F36E353105}" srcOrd="18" destOrd="0" presId="urn:microsoft.com/office/officeart/2008/layout/AscendingPictureAccentProcess"/>
    <dgm:cxn modelId="{D26FD0B3-F4B7-4BC8-90D7-320D51E13821}" type="presParOf" srcId="{E640FB1C-1A1C-455C-8FBA-F1F36E353105}" destId="{BF7DABE3-64CC-4F2A-93EB-25654181DE99}" srcOrd="0" destOrd="0" presId="urn:microsoft.com/office/officeart/2008/layout/AscendingPictureAccentProcess"/>
    <dgm:cxn modelId="{4DA664A0-1F87-4298-A269-542EFA5E4BE0}" type="presParOf" srcId="{692C1168-B6A4-423B-B677-957ADE08D2B9}" destId="{AB458DE5-B74F-4175-AE00-FC74B2926F78}" srcOrd="19" destOrd="0" presId="urn:microsoft.com/office/officeart/2008/layout/AscendingPictureAccentProcess"/>
    <dgm:cxn modelId="{BA5F2287-4827-41B6-B35D-B971F546D57E}" type="presParOf" srcId="{692C1168-B6A4-423B-B677-957ADE08D2B9}" destId="{BB60A5A0-F2E2-4721-862B-4C274609DA60}" srcOrd="20" destOrd="0" presId="urn:microsoft.com/office/officeart/2008/layout/AscendingPictureAccentProcess"/>
    <dgm:cxn modelId="{76A8EC9D-99E0-42C0-907B-2FC485E49861}" type="presParOf" srcId="{BB60A5A0-F2E2-4721-862B-4C274609DA60}" destId="{1AFEE17A-8253-489D-8407-285123547D7F}" srcOrd="0" destOrd="0" presId="urn:microsoft.com/office/officeart/2008/layout/AscendingPictureAccentProcess"/>
    <dgm:cxn modelId="{A6C1C36D-A8BC-45DF-A739-6E75B0E915CB}" type="presParOf" srcId="{692C1168-B6A4-423B-B677-957ADE08D2B9}" destId="{7EB571C0-29AB-44AC-9914-06DEF614E746}" srcOrd="21" destOrd="0" presId="urn:microsoft.com/office/officeart/2008/layout/AscendingPictureAccentProcess"/>
    <dgm:cxn modelId="{F1D26888-78EA-470B-B47D-5D29114C19D5}" type="presParOf" srcId="{692C1168-B6A4-423B-B677-957ADE08D2B9}" destId="{115FFE44-808B-4841-A64F-C123940A279F}" srcOrd="22" destOrd="0" presId="urn:microsoft.com/office/officeart/2008/layout/AscendingPictureAccentProcess"/>
    <dgm:cxn modelId="{52503B98-7B0C-42BF-8783-84E8456D41DC}" type="presParOf" srcId="{115FFE44-808B-4841-A64F-C123940A279F}" destId="{0ABBF43A-6659-4C21-85E9-136DC67525EE}" srcOrd="0" destOrd="0" presId="urn:microsoft.com/office/officeart/2008/layout/AscendingPictureAccentProcess"/>
    <dgm:cxn modelId="{3DBF7850-A843-4A1F-91F4-07BF15380B16}" type="presParOf" srcId="{692C1168-B6A4-423B-B677-957ADE08D2B9}" destId="{DAD36A6A-BAFC-4333-BF54-C870AB0712F4}" srcOrd="23" destOrd="0" presId="urn:microsoft.com/office/officeart/2008/layout/AscendingPictureAccentProcess"/>
    <dgm:cxn modelId="{79370E8C-2F23-4863-AF48-DFBF16DAAA44}" type="presParOf" srcId="{692C1168-B6A4-423B-B677-957ADE08D2B9}" destId="{E6001773-4A95-47BD-957B-C2363E36F068}" srcOrd="24" destOrd="0" presId="urn:microsoft.com/office/officeart/2008/layout/AscendingPictureAccentProcess"/>
    <dgm:cxn modelId="{771B31D5-AFCD-49E1-A34A-4D84CEBB4189}" type="presParOf" srcId="{E6001773-4A95-47BD-957B-C2363E36F068}" destId="{D9790CA6-739B-4011-9AA0-D08879BC664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BC9365-4BAC-46DE-91CA-7CFBCB256FA8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D4BF9C3-739F-4B32-A764-4671060F3170}">
      <dgm:prSet phldrT="[Text]"/>
      <dgm:spPr/>
      <dgm:t>
        <a:bodyPr/>
        <a:lstStyle/>
        <a:p>
          <a:r>
            <a:rPr lang="en-US" dirty="0"/>
            <a:t>Storage – Azure Data Lake</a:t>
          </a:r>
        </a:p>
      </dgm:t>
    </dgm:pt>
    <dgm:pt modelId="{76E02456-3226-4760-A6D9-A793BB265748}" type="parTrans" cxnId="{D5A79F94-F019-4B55-AF09-CBB933E7D8E3}">
      <dgm:prSet/>
      <dgm:spPr/>
      <dgm:t>
        <a:bodyPr/>
        <a:lstStyle/>
        <a:p>
          <a:endParaRPr lang="en-US"/>
        </a:p>
      </dgm:t>
    </dgm:pt>
    <dgm:pt modelId="{D30A1080-F883-4EDF-A038-BC0CE0AE5BE2}" type="sibTrans" cxnId="{D5A79F94-F019-4B55-AF09-CBB933E7D8E3}">
      <dgm:prSet/>
      <dgm:spPr/>
      <dgm:t>
        <a:bodyPr/>
        <a:lstStyle/>
        <a:p>
          <a:endParaRPr lang="en-US"/>
        </a:p>
      </dgm:t>
    </dgm:pt>
    <dgm:pt modelId="{8A5A3906-C700-45FB-9007-8F402DEB55F2}">
      <dgm:prSet phldrT="[Text]"/>
      <dgm:spPr/>
      <dgm:t>
        <a:bodyPr/>
        <a:lstStyle/>
        <a:p>
          <a:r>
            <a:rPr lang="en-US" dirty="0"/>
            <a:t>Storage – Azure Data Lake</a:t>
          </a:r>
        </a:p>
      </dgm:t>
    </dgm:pt>
    <dgm:pt modelId="{44004E95-4D01-49BF-92EC-E77B6D554185}" type="parTrans" cxnId="{3B4DAD82-DD88-4F31-8704-20FCE61F583F}">
      <dgm:prSet/>
      <dgm:spPr/>
      <dgm:t>
        <a:bodyPr/>
        <a:lstStyle/>
        <a:p>
          <a:endParaRPr lang="en-US"/>
        </a:p>
      </dgm:t>
    </dgm:pt>
    <dgm:pt modelId="{7790FBA4-715D-4C38-BF53-04F23DDF5E00}" type="sibTrans" cxnId="{3B4DAD82-DD88-4F31-8704-20FCE61F583F}">
      <dgm:prSet/>
      <dgm:spPr/>
      <dgm:t>
        <a:bodyPr/>
        <a:lstStyle/>
        <a:p>
          <a:endParaRPr lang="en-US"/>
        </a:p>
      </dgm:t>
    </dgm:pt>
    <dgm:pt modelId="{36A67789-CD61-410A-8B8C-545CBFFA6C49}">
      <dgm:prSet phldrT="[Text]"/>
      <dgm:spPr/>
      <dgm:t>
        <a:bodyPr/>
        <a:lstStyle/>
        <a:p>
          <a:r>
            <a:rPr lang="en-US" dirty="0"/>
            <a:t>Model training – Azure ML</a:t>
          </a:r>
        </a:p>
      </dgm:t>
    </dgm:pt>
    <dgm:pt modelId="{00540672-FE0E-4BC1-90C8-CA95005AE228}" type="parTrans" cxnId="{DF973D0B-461E-45C7-92D0-B45F57AE80DC}">
      <dgm:prSet/>
      <dgm:spPr/>
      <dgm:t>
        <a:bodyPr/>
        <a:lstStyle/>
        <a:p>
          <a:endParaRPr lang="en-US"/>
        </a:p>
      </dgm:t>
    </dgm:pt>
    <dgm:pt modelId="{D87BE74A-0418-4EBD-AEF0-230118AA718F}" type="sibTrans" cxnId="{DF973D0B-461E-45C7-92D0-B45F57AE80DC}">
      <dgm:prSet/>
      <dgm:spPr/>
      <dgm:t>
        <a:bodyPr/>
        <a:lstStyle/>
        <a:p>
          <a:endParaRPr lang="en-US"/>
        </a:p>
      </dgm:t>
    </dgm:pt>
    <dgm:pt modelId="{4CE3DA5C-505A-4DBC-9C0A-5F8C77E29D4C}">
      <dgm:prSet phldrT="[Text]"/>
      <dgm:spPr/>
      <dgm:t>
        <a:bodyPr/>
        <a:lstStyle/>
        <a:p>
          <a:r>
            <a:rPr lang="en-US" dirty="0"/>
            <a:t>Data processing – Azure Databricks</a:t>
          </a:r>
        </a:p>
      </dgm:t>
    </dgm:pt>
    <dgm:pt modelId="{D6EBEBC3-FE5F-470A-AD6C-57D4B7AE177E}" type="parTrans" cxnId="{D670266C-C30D-4CE4-ACC9-9CD435BB6151}">
      <dgm:prSet/>
      <dgm:spPr/>
      <dgm:t>
        <a:bodyPr/>
        <a:lstStyle/>
        <a:p>
          <a:endParaRPr lang="en-US"/>
        </a:p>
      </dgm:t>
    </dgm:pt>
    <dgm:pt modelId="{C8F4F59A-410E-4DE8-A8C4-D30201FA398D}" type="sibTrans" cxnId="{D670266C-C30D-4CE4-ACC9-9CD435BB6151}">
      <dgm:prSet/>
      <dgm:spPr/>
      <dgm:t>
        <a:bodyPr/>
        <a:lstStyle/>
        <a:p>
          <a:endParaRPr lang="en-US"/>
        </a:p>
      </dgm:t>
    </dgm:pt>
    <dgm:pt modelId="{5D41AC76-8B7D-406D-BC10-A142B635191D}">
      <dgm:prSet phldrT="[Text]"/>
      <dgm:spPr/>
      <dgm:t>
        <a:bodyPr/>
        <a:lstStyle/>
        <a:p>
          <a:r>
            <a:rPr lang="en-US" dirty="0"/>
            <a:t>Model validation &amp; </a:t>
          </a:r>
          <a:r>
            <a:rPr lang="en-US" dirty="0" smtClean="0"/>
            <a:t>Evaluation– Azure ML</a:t>
          </a:r>
          <a:endParaRPr lang="en-US" dirty="0"/>
        </a:p>
      </dgm:t>
    </dgm:pt>
    <dgm:pt modelId="{69991C12-47E3-41C4-A6C8-EB957A3735C3}" type="parTrans" cxnId="{F2745E17-CEDC-49DC-BA1C-607DCE3316BD}">
      <dgm:prSet/>
      <dgm:spPr/>
      <dgm:t>
        <a:bodyPr/>
        <a:lstStyle/>
        <a:p>
          <a:endParaRPr lang="en-US"/>
        </a:p>
      </dgm:t>
    </dgm:pt>
    <dgm:pt modelId="{BA1987D2-E82E-4933-8108-D15E0478B070}" type="sibTrans" cxnId="{F2745E17-CEDC-49DC-BA1C-607DCE3316BD}">
      <dgm:prSet/>
      <dgm:spPr/>
      <dgm:t>
        <a:bodyPr/>
        <a:lstStyle/>
        <a:p>
          <a:endParaRPr lang="en-US"/>
        </a:p>
      </dgm:t>
    </dgm:pt>
    <dgm:pt modelId="{3EDD7150-C7CF-42D2-B31D-C410164521AC}">
      <dgm:prSet phldrT="[Text]"/>
      <dgm:spPr/>
      <dgm:t>
        <a:bodyPr/>
        <a:lstStyle/>
        <a:p>
          <a:r>
            <a:rPr lang="en-US" dirty="0"/>
            <a:t>Result </a:t>
          </a:r>
          <a:r>
            <a:rPr lang="en-US" dirty="0" smtClean="0"/>
            <a:t>visualization – Azure ML</a:t>
          </a:r>
          <a:endParaRPr lang="en-US" dirty="0"/>
        </a:p>
      </dgm:t>
    </dgm:pt>
    <dgm:pt modelId="{AEA259BD-0CCB-46CA-8686-4D7F57DFBBE7}" type="parTrans" cxnId="{9B1D4C55-E9C7-4995-8749-F75FE0534D20}">
      <dgm:prSet/>
      <dgm:spPr/>
      <dgm:t>
        <a:bodyPr/>
        <a:lstStyle/>
        <a:p>
          <a:endParaRPr lang="en-US"/>
        </a:p>
      </dgm:t>
    </dgm:pt>
    <dgm:pt modelId="{96416AC1-3CBF-4A8A-A171-FEF7C3B606EE}" type="sibTrans" cxnId="{9B1D4C55-E9C7-4995-8749-F75FE0534D20}">
      <dgm:prSet/>
      <dgm:spPr/>
      <dgm:t>
        <a:bodyPr/>
        <a:lstStyle/>
        <a:p>
          <a:endParaRPr lang="en-US"/>
        </a:p>
      </dgm:t>
    </dgm:pt>
    <dgm:pt modelId="{2673F578-42FA-4B09-816D-C6EF0343794E}">
      <dgm:prSet phldrT="[Text]"/>
      <dgm:spPr/>
      <dgm:t>
        <a:bodyPr/>
        <a:lstStyle/>
        <a:p>
          <a:r>
            <a:rPr lang="en-US" dirty="0"/>
            <a:t>Best model </a:t>
          </a:r>
          <a:r>
            <a:rPr lang="en-US" dirty="0" smtClean="0"/>
            <a:t>selection – Azure ML</a:t>
          </a:r>
          <a:endParaRPr lang="en-US" dirty="0"/>
        </a:p>
      </dgm:t>
    </dgm:pt>
    <dgm:pt modelId="{96C1E400-0EB6-4681-AB58-6D801B249671}" type="parTrans" cxnId="{01C5165A-454D-43B2-8B37-E5FD6AC659AF}">
      <dgm:prSet/>
      <dgm:spPr/>
      <dgm:t>
        <a:bodyPr/>
        <a:lstStyle/>
        <a:p>
          <a:endParaRPr lang="en-US"/>
        </a:p>
      </dgm:t>
    </dgm:pt>
    <dgm:pt modelId="{D56A8607-CEE5-4B64-974E-0759CBD187D5}" type="sibTrans" cxnId="{01C5165A-454D-43B2-8B37-E5FD6AC659AF}">
      <dgm:prSet/>
      <dgm:spPr/>
      <dgm:t>
        <a:bodyPr/>
        <a:lstStyle/>
        <a:p>
          <a:endParaRPr lang="en-US"/>
        </a:p>
      </dgm:t>
    </dgm:pt>
    <dgm:pt modelId="{F18ED868-F826-4C6E-9A73-9ED8180C2FD3}">
      <dgm:prSet phldrT="[Text]"/>
      <dgm:spPr/>
      <dgm:t>
        <a:bodyPr/>
        <a:lstStyle/>
        <a:p>
          <a:r>
            <a:rPr lang="en-US" dirty="0"/>
            <a:t>Deploy model as Web </a:t>
          </a:r>
          <a:r>
            <a:rPr lang="en-US" dirty="0" smtClean="0"/>
            <a:t>App – Azure ML</a:t>
          </a:r>
          <a:endParaRPr lang="en-US" dirty="0"/>
        </a:p>
      </dgm:t>
    </dgm:pt>
    <dgm:pt modelId="{9BDBF071-8569-42BE-A55D-5F5FDAE4BF8A}" type="parTrans" cxnId="{E5254F54-2D4A-4039-9B14-2E203DEB0317}">
      <dgm:prSet/>
      <dgm:spPr/>
      <dgm:t>
        <a:bodyPr/>
        <a:lstStyle/>
        <a:p>
          <a:endParaRPr lang="en-US"/>
        </a:p>
      </dgm:t>
    </dgm:pt>
    <dgm:pt modelId="{C74AA96C-B978-42FA-A048-1D92E5C27C69}" type="sibTrans" cxnId="{E5254F54-2D4A-4039-9B14-2E203DEB0317}">
      <dgm:prSet/>
      <dgm:spPr/>
      <dgm:t>
        <a:bodyPr/>
        <a:lstStyle/>
        <a:p>
          <a:endParaRPr lang="en-US"/>
        </a:p>
      </dgm:t>
    </dgm:pt>
    <dgm:pt modelId="{791AEE1D-6056-4B1E-8A9A-39B813369501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smtClean="0"/>
            <a:t>visualisation– Azure Databricks</a:t>
          </a:r>
          <a:endParaRPr lang="en-US" dirty="0"/>
        </a:p>
      </dgm:t>
    </dgm:pt>
    <dgm:pt modelId="{3CC9517F-E258-4DFC-9A3F-87A59F3ED714}" type="parTrans" cxnId="{C87C20FC-1613-4DC8-AD34-960F0A131096}">
      <dgm:prSet/>
      <dgm:spPr/>
      <dgm:t>
        <a:bodyPr/>
        <a:lstStyle/>
        <a:p>
          <a:endParaRPr lang="en-US"/>
        </a:p>
      </dgm:t>
    </dgm:pt>
    <dgm:pt modelId="{56E7965C-4098-4B2A-89A9-B0FA65D21844}" type="sibTrans" cxnId="{C87C20FC-1613-4DC8-AD34-960F0A131096}">
      <dgm:prSet/>
      <dgm:spPr/>
      <dgm:t>
        <a:bodyPr/>
        <a:lstStyle/>
        <a:p>
          <a:endParaRPr lang="en-US"/>
        </a:p>
      </dgm:t>
    </dgm:pt>
    <dgm:pt modelId="{49924E74-E11F-4445-AA4F-25B500CFE8EA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3CE88B84-1092-4381-A6E8-C29FD71CCECD}" type="parTrans" cxnId="{446344C4-9274-4955-86D4-97FAACCF137F}">
      <dgm:prSet/>
      <dgm:spPr/>
      <dgm:t>
        <a:bodyPr/>
        <a:lstStyle/>
        <a:p>
          <a:endParaRPr lang="en-US"/>
        </a:p>
      </dgm:t>
    </dgm:pt>
    <dgm:pt modelId="{A5F7F2CB-06C9-4D5B-8B37-6CEE398190EC}" type="sibTrans" cxnId="{446344C4-9274-4955-86D4-97FAACCF137F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CF67B02B-8534-441F-B608-2BE2A6A140E4}">
      <dgm:prSet phldrT="[Text]"/>
      <dgm:spPr/>
      <dgm:t>
        <a:bodyPr/>
        <a:lstStyle/>
        <a:p>
          <a:r>
            <a:rPr lang="en-US" dirty="0" smtClean="0"/>
            <a:t>Manual model building &amp; prediction – Azure Databricks</a:t>
          </a:r>
          <a:endParaRPr lang="en-US" dirty="0"/>
        </a:p>
      </dgm:t>
    </dgm:pt>
    <dgm:pt modelId="{ED017B77-367C-4055-B635-8666C0FE3CBA}" type="parTrans" cxnId="{CDD3E289-7549-47B4-AFFE-FFFD056EE647}">
      <dgm:prSet/>
      <dgm:spPr/>
      <dgm:t>
        <a:bodyPr/>
        <a:lstStyle/>
        <a:p>
          <a:endParaRPr lang="en-US"/>
        </a:p>
      </dgm:t>
    </dgm:pt>
    <dgm:pt modelId="{FCD8D0F4-B49A-4824-90B7-A5EFE6947292}" type="sibTrans" cxnId="{CDD3E289-7549-47B4-AFFE-FFFD056EE647}">
      <dgm:prSet/>
      <dgm:spPr/>
      <dgm:t>
        <a:bodyPr/>
        <a:lstStyle/>
        <a:p>
          <a:endParaRPr lang="en-US"/>
        </a:p>
      </dgm:t>
    </dgm:pt>
    <dgm:pt modelId="{99498040-ED75-4943-91E8-3C6AD4522895}" type="pres">
      <dgm:prSet presAssocID="{99BC9365-4BAC-46DE-91CA-7CFBCB256F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1704B4-C0A6-4D72-9DF2-85DE84D7837B}" type="pres">
      <dgm:prSet presAssocID="{2D4BF9C3-739F-4B32-A764-4671060F3170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F5DFD-8FDF-4C84-BC1C-92E6E36E7104}" type="pres">
      <dgm:prSet presAssocID="{D30A1080-F883-4EDF-A038-BC0CE0AE5BE2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445822EB-1A76-4EFE-8A38-B8F2EBBB7CB2}" type="pres">
      <dgm:prSet presAssocID="{D30A1080-F883-4EDF-A038-BC0CE0AE5BE2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0CA36BA3-20DC-40D7-92D2-1A40564F2E5B}" type="pres">
      <dgm:prSet presAssocID="{791AEE1D-6056-4B1E-8A9A-39B813369501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B592F-F711-4C6F-A717-AAE178C9EAEA}" type="pres">
      <dgm:prSet presAssocID="{56E7965C-4098-4B2A-89A9-B0FA65D21844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ABDB0264-34EC-48CE-BF8C-A57007FC4DDF}" type="pres">
      <dgm:prSet presAssocID="{56E7965C-4098-4B2A-89A9-B0FA65D21844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1B31EB9B-CE0A-4EBF-9659-8D96741D2B7D}" type="pres">
      <dgm:prSet presAssocID="{4CE3DA5C-505A-4DBC-9C0A-5F8C77E29D4C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2898C-194A-4439-87D6-A5D3B50426CE}" type="pres">
      <dgm:prSet presAssocID="{C8F4F59A-410E-4DE8-A8C4-D30201FA398D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EE47B3AF-F548-45B5-97EE-7A36860BF967}" type="pres">
      <dgm:prSet presAssocID="{C8F4F59A-410E-4DE8-A8C4-D30201FA398D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C580F4D8-692A-4931-A615-A5E6DEB9BFCF}" type="pres">
      <dgm:prSet presAssocID="{CF67B02B-8534-441F-B608-2BE2A6A140E4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63888-6E5C-43E4-8079-8245A8F343FC}" type="pres">
      <dgm:prSet presAssocID="{FCD8D0F4-B49A-4824-90B7-A5EFE6947292}" presName="sibTrans" presStyleLbl="sibTrans2D1" presStyleIdx="3" presStyleCnt="10" custLinFactX="-300000" custLinFactNeighborX="-355162" custLinFactNeighborY="-18005"/>
      <dgm:spPr/>
    </dgm:pt>
    <dgm:pt modelId="{782B6E3A-FA7A-4025-BF10-76B871992A0D}" type="pres">
      <dgm:prSet presAssocID="{FCD8D0F4-B49A-4824-90B7-A5EFE6947292}" presName="connectorText" presStyleLbl="sibTrans2D1" presStyleIdx="3" presStyleCnt="10"/>
      <dgm:spPr/>
    </dgm:pt>
    <dgm:pt modelId="{43C06326-81CD-4576-BCA8-929925CC215E}" type="pres">
      <dgm:prSet presAssocID="{49924E74-E11F-4445-AA4F-25B500CFE8EA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199C4-2CAF-408A-8BC1-032E037465A5}" type="pres">
      <dgm:prSet presAssocID="{A5F7F2CB-06C9-4D5B-8B37-6CEE398190EC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493389D6-F254-4C5D-9985-EC843C3A9FAC}" type="pres">
      <dgm:prSet presAssocID="{A5F7F2CB-06C9-4D5B-8B37-6CEE398190EC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28B8C2F9-DE11-4F60-B0F9-B02E1D53526B}" type="pres">
      <dgm:prSet presAssocID="{8A5A3906-C700-45FB-9007-8F402DEB55F2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A4F4D-3D0F-48D1-A07C-6ECA8408CEE3}" type="pres">
      <dgm:prSet presAssocID="{7790FBA4-715D-4C38-BF53-04F23DDF5E00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CAF55FE6-3BC7-4EAD-899D-54FE216CA139}" type="pres">
      <dgm:prSet presAssocID="{7790FBA4-715D-4C38-BF53-04F23DDF5E00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73301455-1802-40D4-9FA6-D256FFD41E9F}" type="pres">
      <dgm:prSet presAssocID="{36A67789-CD61-410A-8B8C-545CBFFA6C49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3E36C-9A41-4587-80EE-398F658106C2}" type="pres">
      <dgm:prSet presAssocID="{D87BE74A-0418-4EBD-AEF0-230118AA718F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19D02996-848B-49CC-8803-48ABE8413276}" type="pres">
      <dgm:prSet presAssocID="{D87BE74A-0418-4EBD-AEF0-230118AA718F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3B4E320A-D2EC-4AF9-AF8D-4638A8385B6C}" type="pres">
      <dgm:prSet presAssocID="{5D41AC76-8B7D-406D-BC10-A142B635191D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B30A5-BFBB-4E5B-AF22-BCAE6D4870C4}" type="pres">
      <dgm:prSet presAssocID="{BA1987D2-E82E-4933-8108-D15E0478B070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2D065DF9-3CF4-49B3-9E5F-B278EC65C026}" type="pres">
      <dgm:prSet presAssocID="{BA1987D2-E82E-4933-8108-D15E0478B070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17A65AA9-4FCE-4324-98B1-26BE27282C61}" type="pres">
      <dgm:prSet presAssocID="{3EDD7150-C7CF-42D2-B31D-C410164521AC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E5475-A8A4-4AD1-95BA-071F3490B79F}" type="pres">
      <dgm:prSet presAssocID="{96416AC1-3CBF-4A8A-A171-FEF7C3B606EE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C55250CC-8DF6-48BA-A4E5-C4100F6B15E0}" type="pres">
      <dgm:prSet presAssocID="{96416AC1-3CBF-4A8A-A171-FEF7C3B606EE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2E4CEDA6-D032-4C3D-B357-C1CAF734A57B}" type="pres">
      <dgm:prSet presAssocID="{2673F578-42FA-4B09-816D-C6EF0343794E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0BD13-6A77-486C-801C-141CFEBF371A}" type="pres">
      <dgm:prSet presAssocID="{D56A8607-CEE5-4B64-974E-0759CBD187D5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5DA28400-D039-4CC7-8263-23AC2E73B99D}" type="pres">
      <dgm:prSet presAssocID="{D56A8607-CEE5-4B64-974E-0759CBD187D5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07FE14D4-071D-4D46-BE83-1667D5975D85}" type="pres">
      <dgm:prSet presAssocID="{F18ED868-F826-4C6E-9A73-9ED8180C2FD3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6A4DB-EA60-4ACD-A4AB-73CF59D764E3}" type="presOf" srcId="{D30A1080-F883-4EDF-A038-BC0CE0AE5BE2}" destId="{28FF5DFD-8FDF-4C84-BC1C-92E6E36E7104}" srcOrd="0" destOrd="0" presId="urn:microsoft.com/office/officeart/2005/8/layout/process5"/>
    <dgm:cxn modelId="{CBC879B2-8E26-4003-8037-639DA81986C9}" type="presOf" srcId="{36A67789-CD61-410A-8B8C-545CBFFA6C49}" destId="{73301455-1802-40D4-9FA6-D256FFD41E9F}" srcOrd="0" destOrd="0" presId="urn:microsoft.com/office/officeart/2005/8/layout/process5"/>
    <dgm:cxn modelId="{CDD3E289-7549-47B4-AFFE-FFFD056EE647}" srcId="{99BC9365-4BAC-46DE-91CA-7CFBCB256FA8}" destId="{CF67B02B-8534-441F-B608-2BE2A6A140E4}" srcOrd="3" destOrd="0" parTransId="{ED017B77-367C-4055-B635-8666C0FE3CBA}" sibTransId="{FCD8D0F4-B49A-4824-90B7-A5EFE6947292}"/>
    <dgm:cxn modelId="{0745029D-A2C2-48B9-A31E-ED02C0633734}" type="presOf" srcId="{D87BE74A-0418-4EBD-AEF0-230118AA718F}" destId="{19D02996-848B-49CC-8803-48ABE8413276}" srcOrd="1" destOrd="0" presId="urn:microsoft.com/office/officeart/2005/8/layout/process5"/>
    <dgm:cxn modelId="{F2745E17-CEDC-49DC-BA1C-607DCE3316BD}" srcId="{99BC9365-4BAC-46DE-91CA-7CFBCB256FA8}" destId="{5D41AC76-8B7D-406D-BC10-A142B635191D}" srcOrd="7" destOrd="0" parTransId="{69991C12-47E3-41C4-A6C8-EB957A3735C3}" sibTransId="{BA1987D2-E82E-4933-8108-D15E0478B070}"/>
    <dgm:cxn modelId="{446344C4-9274-4955-86D4-97FAACCF137F}" srcId="{99BC9365-4BAC-46DE-91CA-7CFBCB256FA8}" destId="{49924E74-E11F-4445-AA4F-25B500CFE8EA}" srcOrd="4" destOrd="0" parTransId="{3CE88B84-1092-4381-A6E8-C29FD71CCECD}" sibTransId="{A5F7F2CB-06C9-4D5B-8B37-6CEE398190EC}"/>
    <dgm:cxn modelId="{C2EC9648-482B-4F83-9F56-B6857C118CA0}" type="presOf" srcId="{2673F578-42FA-4B09-816D-C6EF0343794E}" destId="{2E4CEDA6-D032-4C3D-B357-C1CAF734A57B}" srcOrd="0" destOrd="0" presId="urn:microsoft.com/office/officeart/2005/8/layout/process5"/>
    <dgm:cxn modelId="{0C679B28-302A-4792-A741-CB2D98065C65}" type="presOf" srcId="{99BC9365-4BAC-46DE-91CA-7CFBCB256FA8}" destId="{99498040-ED75-4943-91E8-3C6AD4522895}" srcOrd="0" destOrd="0" presId="urn:microsoft.com/office/officeart/2005/8/layout/process5"/>
    <dgm:cxn modelId="{396532DD-D9AD-446F-A8C3-0E44D986A7E3}" type="presOf" srcId="{56E7965C-4098-4B2A-89A9-B0FA65D21844}" destId="{ABDB0264-34EC-48CE-BF8C-A57007FC4DDF}" srcOrd="1" destOrd="0" presId="urn:microsoft.com/office/officeart/2005/8/layout/process5"/>
    <dgm:cxn modelId="{DF973D0B-461E-45C7-92D0-B45F57AE80DC}" srcId="{99BC9365-4BAC-46DE-91CA-7CFBCB256FA8}" destId="{36A67789-CD61-410A-8B8C-545CBFFA6C49}" srcOrd="6" destOrd="0" parTransId="{00540672-FE0E-4BC1-90C8-CA95005AE228}" sibTransId="{D87BE74A-0418-4EBD-AEF0-230118AA718F}"/>
    <dgm:cxn modelId="{6A61E447-DCA5-4CE2-992A-CDF4A8DBCCDA}" type="presOf" srcId="{CF67B02B-8534-441F-B608-2BE2A6A140E4}" destId="{C580F4D8-692A-4931-A615-A5E6DEB9BFCF}" srcOrd="0" destOrd="0" presId="urn:microsoft.com/office/officeart/2005/8/layout/process5"/>
    <dgm:cxn modelId="{C377CC95-9866-4C54-917C-511526CDE6C6}" type="presOf" srcId="{7790FBA4-715D-4C38-BF53-04F23DDF5E00}" destId="{558A4F4D-3D0F-48D1-A07C-6ECA8408CEE3}" srcOrd="0" destOrd="0" presId="urn:microsoft.com/office/officeart/2005/8/layout/process5"/>
    <dgm:cxn modelId="{FDEDCF94-8675-4B40-ABE5-97B95FA47FF4}" type="presOf" srcId="{C8F4F59A-410E-4DE8-A8C4-D30201FA398D}" destId="{EE47B3AF-F548-45B5-97EE-7A36860BF967}" srcOrd="1" destOrd="0" presId="urn:microsoft.com/office/officeart/2005/8/layout/process5"/>
    <dgm:cxn modelId="{E5254F54-2D4A-4039-9B14-2E203DEB0317}" srcId="{99BC9365-4BAC-46DE-91CA-7CFBCB256FA8}" destId="{F18ED868-F826-4C6E-9A73-9ED8180C2FD3}" srcOrd="10" destOrd="0" parTransId="{9BDBF071-8569-42BE-A55D-5F5FDAE4BF8A}" sibTransId="{C74AA96C-B978-42FA-A048-1D92E5C27C69}"/>
    <dgm:cxn modelId="{81AC05E3-DDE2-41E5-B1CA-BDCBD11BA36A}" type="presOf" srcId="{FCD8D0F4-B49A-4824-90B7-A5EFE6947292}" destId="{782B6E3A-FA7A-4025-BF10-76B871992A0D}" srcOrd="1" destOrd="0" presId="urn:microsoft.com/office/officeart/2005/8/layout/process5"/>
    <dgm:cxn modelId="{19498CFD-638F-465D-B7A1-39F72E3BE692}" type="presOf" srcId="{5D41AC76-8B7D-406D-BC10-A142B635191D}" destId="{3B4E320A-D2EC-4AF9-AF8D-4638A8385B6C}" srcOrd="0" destOrd="0" presId="urn:microsoft.com/office/officeart/2005/8/layout/process5"/>
    <dgm:cxn modelId="{9B1D4C55-E9C7-4995-8749-F75FE0534D20}" srcId="{99BC9365-4BAC-46DE-91CA-7CFBCB256FA8}" destId="{3EDD7150-C7CF-42D2-B31D-C410164521AC}" srcOrd="8" destOrd="0" parTransId="{AEA259BD-0CCB-46CA-8686-4D7F57DFBBE7}" sibTransId="{96416AC1-3CBF-4A8A-A171-FEF7C3B606EE}"/>
    <dgm:cxn modelId="{796CBCC4-9348-4BD6-811B-63BDD0BC5E53}" type="presOf" srcId="{BA1987D2-E82E-4933-8108-D15E0478B070}" destId="{2D065DF9-3CF4-49B3-9E5F-B278EC65C026}" srcOrd="1" destOrd="0" presId="urn:microsoft.com/office/officeart/2005/8/layout/process5"/>
    <dgm:cxn modelId="{25DF0352-2D9A-4428-B73C-BE64403C1242}" type="presOf" srcId="{F18ED868-F826-4C6E-9A73-9ED8180C2FD3}" destId="{07FE14D4-071D-4D46-BE83-1667D5975D85}" srcOrd="0" destOrd="0" presId="urn:microsoft.com/office/officeart/2005/8/layout/process5"/>
    <dgm:cxn modelId="{5E128537-CC41-41B4-A061-092AB38B93B9}" type="presOf" srcId="{C8F4F59A-410E-4DE8-A8C4-D30201FA398D}" destId="{BE02898C-194A-4439-87D6-A5D3B50426CE}" srcOrd="0" destOrd="0" presId="urn:microsoft.com/office/officeart/2005/8/layout/process5"/>
    <dgm:cxn modelId="{F145D11F-946E-42F3-9C8B-E4ECCA858E79}" type="presOf" srcId="{96416AC1-3CBF-4A8A-A171-FEF7C3B606EE}" destId="{C55250CC-8DF6-48BA-A4E5-C4100F6B15E0}" srcOrd="1" destOrd="0" presId="urn:microsoft.com/office/officeart/2005/8/layout/process5"/>
    <dgm:cxn modelId="{2E019B81-396B-44FC-8678-7328E3751B8B}" type="presOf" srcId="{8A5A3906-C700-45FB-9007-8F402DEB55F2}" destId="{28B8C2F9-DE11-4F60-B0F9-B02E1D53526B}" srcOrd="0" destOrd="0" presId="urn:microsoft.com/office/officeart/2005/8/layout/process5"/>
    <dgm:cxn modelId="{D5A79F94-F019-4B55-AF09-CBB933E7D8E3}" srcId="{99BC9365-4BAC-46DE-91CA-7CFBCB256FA8}" destId="{2D4BF9C3-739F-4B32-A764-4671060F3170}" srcOrd="0" destOrd="0" parTransId="{76E02456-3226-4760-A6D9-A793BB265748}" sibTransId="{D30A1080-F883-4EDF-A038-BC0CE0AE5BE2}"/>
    <dgm:cxn modelId="{E7653122-AEDC-42A0-8B11-7CF9654F4EF6}" type="presOf" srcId="{A5F7F2CB-06C9-4D5B-8B37-6CEE398190EC}" destId="{493389D6-F254-4C5D-9985-EC843C3A9FAC}" srcOrd="1" destOrd="0" presId="urn:microsoft.com/office/officeart/2005/8/layout/process5"/>
    <dgm:cxn modelId="{85D3C084-3014-4D6D-A3F3-7463C1C9B944}" type="presOf" srcId="{96416AC1-3CBF-4A8A-A171-FEF7C3B606EE}" destId="{605E5475-A8A4-4AD1-95BA-071F3490B79F}" srcOrd="0" destOrd="0" presId="urn:microsoft.com/office/officeart/2005/8/layout/process5"/>
    <dgm:cxn modelId="{16055B5D-0FDB-497B-8F10-2E0DFF308C83}" type="presOf" srcId="{D87BE74A-0418-4EBD-AEF0-230118AA718F}" destId="{6BB3E36C-9A41-4587-80EE-398F658106C2}" srcOrd="0" destOrd="0" presId="urn:microsoft.com/office/officeart/2005/8/layout/process5"/>
    <dgm:cxn modelId="{F7D745EC-59C5-4E17-9662-584A1FF27614}" type="presOf" srcId="{D56A8607-CEE5-4B64-974E-0759CBD187D5}" destId="{5DA28400-D039-4CC7-8263-23AC2E73B99D}" srcOrd="1" destOrd="0" presId="urn:microsoft.com/office/officeart/2005/8/layout/process5"/>
    <dgm:cxn modelId="{BD5AC346-A399-4A40-9204-A65878AA66A7}" type="presOf" srcId="{A5F7F2CB-06C9-4D5B-8B37-6CEE398190EC}" destId="{2C6199C4-2CAF-408A-8BC1-032E037465A5}" srcOrd="0" destOrd="0" presId="urn:microsoft.com/office/officeart/2005/8/layout/process5"/>
    <dgm:cxn modelId="{01C5165A-454D-43B2-8B37-E5FD6AC659AF}" srcId="{99BC9365-4BAC-46DE-91CA-7CFBCB256FA8}" destId="{2673F578-42FA-4B09-816D-C6EF0343794E}" srcOrd="9" destOrd="0" parTransId="{96C1E400-0EB6-4681-AB58-6D801B249671}" sibTransId="{D56A8607-CEE5-4B64-974E-0759CBD187D5}"/>
    <dgm:cxn modelId="{3B4DAD82-DD88-4F31-8704-20FCE61F583F}" srcId="{99BC9365-4BAC-46DE-91CA-7CFBCB256FA8}" destId="{8A5A3906-C700-45FB-9007-8F402DEB55F2}" srcOrd="5" destOrd="0" parTransId="{44004E95-4D01-49BF-92EC-E77B6D554185}" sibTransId="{7790FBA4-715D-4C38-BF53-04F23DDF5E00}"/>
    <dgm:cxn modelId="{FB542A7C-2926-4D27-A9B6-C4B1BB836D56}" type="presOf" srcId="{2D4BF9C3-739F-4B32-A764-4671060F3170}" destId="{DE1704B4-C0A6-4D72-9DF2-85DE84D7837B}" srcOrd="0" destOrd="0" presId="urn:microsoft.com/office/officeart/2005/8/layout/process5"/>
    <dgm:cxn modelId="{96E4C8E1-529A-4D63-BBCB-5E580F6D4EA0}" type="presOf" srcId="{7790FBA4-715D-4C38-BF53-04F23DDF5E00}" destId="{CAF55FE6-3BC7-4EAD-899D-54FE216CA139}" srcOrd="1" destOrd="0" presId="urn:microsoft.com/office/officeart/2005/8/layout/process5"/>
    <dgm:cxn modelId="{2E4C613C-FE19-4FCD-AA75-7FB68D3FD4E8}" type="presOf" srcId="{FCD8D0F4-B49A-4824-90B7-A5EFE6947292}" destId="{60663888-6E5C-43E4-8079-8245A8F343FC}" srcOrd="0" destOrd="0" presId="urn:microsoft.com/office/officeart/2005/8/layout/process5"/>
    <dgm:cxn modelId="{2F4B5DBC-DD3F-4CA4-8092-2C6ADECE372B}" type="presOf" srcId="{4CE3DA5C-505A-4DBC-9C0A-5F8C77E29D4C}" destId="{1B31EB9B-CE0A-4EBF-9659-8D96741D2B7D}" srcOrd="0" destOrd="0" presId="urn:microsoft.com/office/officeart/2005/8/layout/process5"/>
    <dgm:cxn modelId="{68E41006-3C4F-4428-8B10-2C3D1E00C6E6}" type="presOf" srcId="{791AEE1D-6056-4B1E-8A9A-39B813369501}" destId="{0CA36BA3-20DC-40D7-92D2-1A40564F2E5B}" srcOrd="0" destOrd="0" presId="urn:microsoft.com/office/officeart/2005/8/layout/process5"/>
    <dgm:cxn modelId="{D670266C-C30D-4CE4-ACC9-9CD435BB6151}" srcId="{99BC9365-4BAC-46DE-91CA-7CFBCB256FA8}" destId="{4CE3DA5C-505A-4DBC-9C0A-5F8C77E29D4C}" srcOrd="2" destOrd="0" parTransId="{D6EBEBC3-FE5F-470A-AD6C-57D4B7AE177E}" sibTransId="{C8F4F59A-410E-4DE8-A8C4-D30201FA398D}"/>
    <dgm:cxn modelId="{B94E7E44-A007-4D03-AB45-84AF5AFA1374}" type="presOf" srcId="{D56A8607-CEE5-4B64-974E-0759CBD187D5}" destId="{F2D0BD13-6A77-486C-801C-141CFEBF371A}" srcOrd="0" destOrd="0" presId="urn:microsoft.com/office/officeart/2005/8/layout/process5"/>
    <dgm:cxn modelId="{FEE35CF7-01C1-4EBC-9606-B4319DD19F3B}" type="presOf" srcId="{3EDD7150-C7CF-42D2-B31D-C410164521AC}" destId="{17A65AA9-4FCE-4324-98B1-26BE27282C61}" srcOrd="0" destOrd="0" presId="urn:microsoft.com/office/officeart/2005/8/layout/process5"/>
    <dgm:cxn modelId="{FFC003BF-E9C2-4445-A056-AEACE6A4BF80}" type="presOf" srcId="{BA1987D2-E82E-4933-8108-D15E0478B070}" destId="{6C2B30A5-BFBB-4E5B-AF22-BCAE6D4870C4}" srcOrd="0" destOrd="0" presId="urn:microsoft.com/office/officeart/2005/8/layout/process5"/>
    <dgm:cxn modelId="{84DEB24D-C6DB-4DD9-BB87-602F8EE67A46}" type="presOf" srcId="{56E7965C-4098-4B2A-89A9-B0FA65D21844}" destId="{BA1B592F-F711-4C6F-A717-AAE178C9EAEA}" srcOrd="0" destOrd="0" presId="urn:microsoft.com/office/officeart/2005/8/layout/process5"/>
    <dgm:cxn modelId="{DC86C887-EE11-4D2D-AFC5-71AE25037AFF}" type="presOf" srcId="{D30A1080-F883-4EDF-A038-BC0CE0AE5BE2}" destId="{445822EB-1A76-4EFE-8A38-B8F2EBBB7CB2}" srcOrd="1" destOrd="0" presId="urn:microsoft.com/office/officeart/2005/8/layout/process5"/>
    <dgm:cxn modelId="{C87C20FC-1613-4DC8-AD34-960F0A131096}" srcId="{99BC9365-4BAC-46DE-91CA-7CFBCB256FA8}" destId="{791AEE1D-6056-4B1E-8A9A-39B813369501}" srcOrd="1" destOrd="0" parTransId="{3CC9517F-E258-4DFC-9A3F-87A59F3ED714}" sibTransId="{56E7965C-4098-4B2A-89A9-B0FA65D21844}"/>
    <dgm:cxn modelId="{73122C08-0FB6-4AF9-9F7B-11E3252D1F67}" type="presOf" srcId="{49924E74-E11F-4445-AA4F-25B500CFE8EA}" destId="{43C06326-81CD-4576-BCA8-929925CC215E}" srcOrd="0" destOrd="0" presId="urn:microsoft.com/office/officeart/2005/8/layout/process5"/>
    <dgm:cxn modelId="{58FDC767-48F0-4E1D-808A-37CBF4FC01E6}" type="presParOf" srcId="{99498040-ED75-4943-91E8-3C6AD4522895}" destId="{DE1704B4-C0A6-4D72-9DF2-85DE84D7837B}" srcOrd="0" destOrd="0" presId="urn:microsoft.com/office/officeart/2005/8/layout/process5"/>
    <dgm:cxn modelId="{01D045F6-577D-4019-9B43-D0D4308B4E7C}" type="presParOf" srcId="{99498040-ED75-4943-91E8-3C6AD4522895}" destId="{28FF5DFD-8FDF-4C84-BC1C-92E6E36E7104}" srcOrd="1" destOrd="0" presId="urn:microsoft.com/office/officeart/2005/8/layout/process5"/>
    <dgm:cxn modelId="{920E7417-9559-46D5-9202-9D882A7893FC}" type="presParOf" srcId="{28FF5DFD-8FDF-4C84-BC1C-92E6E36E7104}" destId="{445822EB-1A76-4EFE-8A38-B8F2EBBB7CB2}" srcOrd="0" destOrd="0" presId="urn:microsoft.com/office/officeart/2005/8/layout/process5"/>
    <dgm:cxn modelId="{F9AA5455-088E-4B78-A549-2A80F0B52F78}" type="presParOf" srcId="{99498040-ED75-4943-91E8-3C6AD4522895}" destId="{0CA36BA3-20DC-40D7-92D2-1A40564F2E5B}" srcOrd="2" destOrd="0" presId="urn:microsoft.com/office/officeart/2005/8/layout/process5"/>
    <dgm:cxn modelId="{6BB5CDA4-8092-4C70-ACA9-38370AFC83AC}" type="presParOf" srcId="{99498040-ED75-4943-91E8-3C6AD4522895}" destId="{BA1B592F-F711-4C6F-A717-AAE178C9EAEA}" srcOrd="3" destOrd="0" presId="urn:microsoft.com/office/officeart/2005/8/layout/process5"/>
    <dgm:cxn modelId="{7308CB58-A5EF-444C-9C68-AE2556ECE39C}" type="presParOf" srcId="{BA1B592F-F711-4C6F-A717-AAE178C9EAEA}" destId="{ABDB0264-34EC-48CE-BF8C-A57007FC4DDF}" srcOrd="0" destOrd="0" presId="urn:microsoft.com/office/officeart/2005/8/layout/process5"/>
    <dgm:cxn modelId="{59A35DB5-DFA0-4566-9D8C-01A92906E8F6}" type="presParOf" srcId="{99498040-ED75-4943-91E8-3C6AD4522895}" destId="{1B31EB9B-CE0A-4EBF-9659-8D96741D2B7D}" srcOrd="4" destOrd="0" presId="urn:microsoft.com/office/officeart/2005/8/layout/process5"/>
    <dgm:cxn modelId="{616B2425-5A7A-48CD-989F-A600DECAE4A8}" type="presParOf" srcId="{99498040-ED75-4943-91E8-3C6AD4522895}" destId="{BE02898C-194A-4439-87D6-A5D3B50426CE}" srcOrd="5" destOrd="0" presId="urn:microsoft.com/office/officeart/2005/8/layout/process5"/>
    <dgm:cxn modelId="{C4038EC8-8AA4-47DF-A535-6350098E54E0}" type="presParOf" srcId="{BE02898C-194A-4439-87D6-A5D3B50426CE}" destId="{EE47B3AF-F548-45B5-97EE-7A36860BF967}" srcOrd="0" destOrd="0" presId="urn:microsoft.com/office/officeart/2005/8/layout/process5"/>
    <dgm:cxn modelId="{3E7B6159-041D-49D7-894B-DE137AED7A0A}" type="presParOf" srcId="{99498040-ED75-4943-91E8-3C6AD4522895}" destId="{C580F4D8-692A-4931-A615-A5E6DEB9BFCF}" srcOrd="6" destOrd="0" presId="urn:microsoft.com/office/officeart/2005/8/layout/process5"/>
    <dgm:cxn modelId="{B84C6BB4-AFB0-4862-B8E6-B4AC93FB780C}" type="presParOf" srcId="{99498040-ED75-4943-91E8-3C6AD4522895}" destId="{60663888-6E5C-43E4-8079-8245A8F343FC}" srcOrd="7" destOrd="0" presId="urn:microsoft.com/office/officeart/2005/8/layout/process5"/>
    <dgm:cxn modelId="{304F9E82-6871-4FFB-A2DC-E25380EC29C2}" type="presParOf" srcId="{60663888-6E5C-43E4-8079-8245A8F343FC}" destId="{782B6E3A-FA7A-4025-BF10-76B871992A0D}" srcOrd="0" destOrd="0" presId="urn:microsoft.com/office/officeart/2005/8/layout/process5"/>
    <dgm:cxn modelId="{D410FD50-480B-4938-B409-23E49893B4A6}" type="presParOf" srcId="{99498040-ED75-4943-91E8-3C6AD4522895}" destId="{43C06326-81CD-4576-BCA8-929925CC215E}" srcOrd="8" destOrd="0" presId="urn:microsoft.com/office/officeart/2005/8/layout/process5"/>
    <dgm:cxn modelId="{3276EF43-C8AF-467D-8CF3-17BC00AF47CB}" type="presParOf" srcId="{99498040-ED75-4943-91E8-3C6AD4522895}" destId="{2C6199C4-2CAF-408A-8BC1-032E037465A5}" srcOrd="9" destOrd="0" presId="urn:microsoft.com/office/officeart/2005/8/layout/process5"/>
    <dgm:cxn modelId="{31CEEAB3-264D-4089-A7E2-5713E3BB2B5C}" type="presParOf" srcId="{2C6199C4-2CAF-408A-8BC1-032E037465A5}" destId="{493389D6-F254-4C5D-9985-EC843C3A9FAC}" srcOrd="0" destOrd="0" presId="urn:microsoft.com/office/officeart/2005/8/layout/process5"/>
    <dgm:cxn modelId="{5A461B2F-2231-497F-BA4A-5359C4A02F10}" type="presParOf" srcId="{99498040-ED75-4943-91E8-3C6AD4522895}" destId="{28B8C2F9-DE11-4F60-B0F9-B02E1D53526B}" srcOrd="10" destOrd="0" presId="urn:microsoft.com/office/officeart/2005/8/layout/process5"/>
    <dgm:cxn modelId="{F7EAD8D4-1063-4AFD-80DD-AA15598F507B}" type="presParOf" srcId="{99498040-ED75-4943-91E8-3C6AD4522895}" destId="{558A4F4D-3D0F-48D1-A07C-6ECA8408CEE3}" srcOrd="11" destOrd="0" presId="urn:microsoft.com/office/officeart/2005/8/layout/process5"/>
    <dgm:cxn modelId="{21DC2CB5-2653-4BB6-94A7-2DDFD91F0F3D}" type="presParOf" srcId="{558A4F4D-3D0F-48D1-A07C-6ECA8408CEE3}" destId="{CAF55FE6-3BC7-4EAD-899D-54FE216CA139}" srcOrd="0" destOrd="0" presId="urn:microsoft.com/office/officeart/2005/8/layout/process5"/>
    <dgm:cxn modelId="{E1250249-7BB4-4471-98BA-AC67F2424DC9}" type="presParOf" srcId="{99498040-ED75-4943-91E8-3C6AD4522895}" destId="{73301455-1802-40D4-9FA6-D256FFD41E9F}" srcOrd="12" destOrd="0" presId="urn:microsoft.com/office/officeart/2005/8/layout/process5"/>
    <dgm:cxn modelId="{2EC64F6A-9646-4BC5-8532-344E854FFF8B}" type="presParOf" srcId="{99498040-ED75-4943-91E8-3C6AD4522895}" destId="{6BB3E36C-9A41-4587-80EE-398F658106C2}" srcOrd="13" destOrd="0" presId="urn:microsoft.com/office/officeart/2005/8/layout/process5"/>
    <dgm:cxn modelId="{D62CF343-13D7-4A1A-9E52-7687335D28F2}" type="presParOf" srcId="{6BB3E36C-9A41-4587-80EE-398F658106C2}" destId="{19D02996-848B-49CC-8803-48ABE8413276}" srcOrd="0" destOrd="0" presId="urn:microsoft.com/office/officeart/2005/8/layout/process5"/>
    <dgm:cxn modelId="{BBB05CFE-0263-4D06-B132-8FFB6E6A6799}" type="presParOf" srcId="{99498040-ED75-4943-91E8-3C6AD4522895}" destId="{3B4E320A-D2EC-4AF9-AF8D-4638A8385B6C}" srcOrd="14" destOrd="0" presId="urn:microsoft.com/office/officeart/2005/8/layout/process5"/>
    <dgm:cxn modelId="{D6F3F866-A5A1-4533-9534-C6FDCC838909}" type="presParOf" srcId="{99498040-ED75-4943-91E8-3C6AD4522895}" destId="{6C2B30A5-BFBB-4E5B-AF22-BCAE6D4870C4}" srcOrd="15" destOrd="0" presId="urn:microsoft.com/office/officeart/2005/8/layout/process5"/>
    <dgm:cxn modelId="{ABB64394-4996-40F0-AD2D-93A78DD46759}" type="presParOf" srcId="{6C2B30A5-BFBB-4E5B-AF22-BCAE6D4870C4}" destId="{2D065DF9-3CF4-49B3-9E5F-B278EC65C026}" srcOrd="0" destOrd="0" presId="urn:microsoft.com/office/officeart/2005/8/layout/process5"/>
    <dgm:cxn modelId="{8C7872F1-90A8-4D14-9B63-250803E00089}" type="presParOf" srcId="{99498040-ED75-4943-91E8-3C6AD4522895}" destId="{17A65AA9-4FCE-4324-98B1-26BE27282C61}" srcOrd="16" destOrd="0" presId="urn:microsoft.com/office/officeart/2005/8/layout/process5"/>
    <dgm:cxn modelId="{8406DA26-2BC6-4B47-9AAE-A4E9875D0C3F}" type="presParOf" srcId="{99498040-ED75-4943-91E8-3C6AD4522895}" destId="{605E5475-A8A4-4AD1-95BA-071F3490B79F}" srcOrd="17" destOrd="0" presId="urn:microsoft.com/office/officeart/2005/8/layout/process5"/>
    <dgm:cxn modelId="{2D74DE54-B041-486F-A25B-0742CEC75745}" type="presParOf" srcId="{605E5475-A8A4-4AD1-95BA-071F3490B79F}" destId="{C55250CC-8DF6-48BA-A4E5-C4100F6B15E0}" srcOrd="0" destOrd="0" presId="urn:microsoft.com/office/officeart/2005/8/layout/process5"/>
    <dgm:cxn modelId="{262D714A-584C-4E85-B9FF-2FE7F3938B4C}" type="presParOf" srcId="{99498040-ED75-4943-91E8-3C6AD4522895}" destId="{2E4CEDA6-D032-4C3D-B357-C1CAF734A57B}" srcOrd="18" destOrd="0" presId="urn:microsoft.com/office/officeart/2005/8/layout/process5"/>
    <dgm:cxn modelId="{3CB1BE97-A2C7-4D8C-A726-B4DA8703DB55}" type="presParOf" srcId="{99498040-ED75-4943-91E8-3C6AD4522895}" destId="{F2D0BD13-6A77-486C-801C-141CFEBF371A}" srcOrd="19" destOrd="0" presId="urn:microsoft.com/office/officeart/2005/8/layout/process5"/>
    <dgm:cxn modelId="{17E1A22F-BE29-4DB8-90FB-1751790E3A08}" type="presParOf" srcId="{F2D0BD13-6A77-486C-801C-141CFEBF371A}" destId="{5DA28400-D039-4CC7-8263-23AC2E73B99D}" srcOrd="0" destOrd="0" presId="urn:microsoft.com/office/officeart/2005/8/layout/process5"/>
    <dgm:cxn modelId="{5479F093-6320-462E-9F69-2ACDBC438481}" type="presParOf" srcId="{99498040-ED75-4943-91E8-3C6AD4522895}" destId="{07FE14D4-071D-4D46-BE83-1667D5975D85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BC9365-4BAC-46DE-91CA-7CFBCB256FA8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D4BF9C3-739F-4B32-A764-4671060F3170}">
      <dgm:prSet phldrT="[Text]"/>
      <dgm:spPr/>
      <dgm:t>
        <a:bodyPr/>
        <a:lstStyle/>
        <a:p>
          <a:r>
            <a:rPr lang="en-US" dirty="0"/>
            <a:t>Storage – Azure Data Lake</a:t>
          </a:r>
        </a:p>
      </dgm:t>
    </dgm:pt>
    <dgm:pt modelId="{76E02456-3226-4760-A6D9-A793BB265748}" type="parTrans" cxnId="{D5A79F94-F019-4B55-AF09-CBB933E7D8E3}">
      <dgm:prSet/>
      <dgm:spPr/>
      <dgm:t>
        <a:bodyPr/>
        <a:lstStyle/>
        <a:p>
          <a:endParaRPr lang="en-US"/>
        </a:p>
      </dgm:t>
    </dgm:pt>
    <dgm:pt modelId="{D30A1080-F883-4EDF-A038-BC0CE0AE5BE2}" type="sibTrans" cxnId="{D5A79F94-F019-4B55-AF09-CBB933E7D8E3}">
      <dgm:prSet/>
      <dgm:spPr/>
      <dgm:t>
        <a:bodyPr/>
        <a:lstStyle/>
        <a:p>
          <a:endParaRPr lang="en-US"/>
        </a:p>
      </dgm:t>
    </dgm:pt>
    <dgm:pt modelId="{8A5A3906-C700-45FB-9007-8F402DEB55F2}">
      <dgm:prSet phldrT="[Text]"/>
      <dgm:spPr/>
      <dgm:t>
        <a:bodyPr/>
        <a:lstStyle/>
        <a:p>
          <a:r>
            <a:rPr lang="en-US" dirty="0"/>
            <a:t>Storage – Azure Data Lake</a:t>
          </a:r>
        </a:p>
      </dgm:t>
    </dgm:pt>
    <dgm:pt modelId="{44004E95-4D01-49BF-92EC-E77B6D554185}" type="parTrans" cxnId="{3B4DAD82-DD88-4F31-8704-20FCE61F583F}">
      <dgm:prSet/>
      <dgm:spPr/>
      <dgm:t>
        <a:bodyPr/>
        <a:lstStyle/>
        <a:p>
          <a:endParaRPr lang="en-US"/>
        </a:p>
      </dgm:t>
    </dgm:pt>
    <dgm:pt modelId="{7790FBA4-715D-4C38-BF53-04F23DDF5E00}" type="sibTrans" cxnId="{3B4DAD82-DD88-4F31-8704-20FCE61F583F}">
      <dgm:prSet/>
      <dgm:spPr/>
      <dgm:t>
        <a:bodyPr/>
        <a:lstStyle/>
        <a:p>
          <a:endParaRPr lang="en-US"/>
        </a:p>
      </dgm:t>
    </dgm:pt>
    <dgm:pt modelId="{36A67789-CD61-410A-8B8C-545CBFFA6C49}">
      <dgm:prSet phldrT="[Text]"/>
      <dgm:spPr/>
      <dgm:t>
        <a:bodyPr/>
        <a:lstStyle/>
        <a:p>
          <a:r>
            <a:rPr lang="en-US" dirty="0"/>
            <a:t>Model training – Azure ML</a:t>
          </a:r>
        </a:p>
      </dgm:t>
    </dgm:pt>
    <dgm:pt modelId="{00540672-FE0E-4BC1-90C8-CA95005AE228}" type="parTrans" cxnId="{DF973D0B-461E-45C7-92D0-B45F57AE80DC}">
      <dgm:prSet/>
      <dgm:spPr/>
      <dgm:t>
        <a:bodyPr/>
        <a:lstStyle/>
        <a:p>
          <a:endParaRPr lang="en-US"/>
        </a:p>
      </dgm:t>
    </dgm:pt>
    <dgm:pt modelId="{D87BE74A-0418-4EBD-AEF0-230118AA718F}" type="sibTrans" cxnId="{DF973D0B-461E-45C7-92D0-B45F57AE80DC}">
      <dgm:prSet/>
      <dgm:spPr/>
      <dgm:t>
        <a:bodyPr/>
        <a:lstStyle/>
        <a:p>
          <a:endParaRPr lang="en-US"/>
        </a:p>
      </dgm:t>
    </dgm:pt>
    <dgm:pt modelId="{4CE3DA5C-505A-4DBC-9C0A-5F8C77E29D4C}">
      <dgm:prSet phldrT="[Text]"/>
      <dgm:spPr/>
      <dgm:t>
        <a:bodyPr/>
        <a:lstStyle/>
        <a:p>
          <a:r>
            <a:rPr lang="en-US" dirty="0"/>
            <a:t>Data processing – Azure Databricks</a:t>
          </a:r>
        </a:p>
      </dgm:t>
    </dgm:pt>
    <dgm:pt modelId="{D6EBEBC3-FE5F-470A-AD6C-57D4B7AE177E}" type="parTrans" cxnId="{D670266C-C30D-4CE4-ACC9-9CD435BB6151}">
      <dgm:prSet/>
      <dgm:spPr/>
      <dgm:t>
        <a:bodyPr/>
        <a:lstStyle/>
        <a:p>
          <a:endParaRPr lang="en-US"/>
        </a:p>
      </dgm:t>
    </dgm:pt>
    <dgm:pt modelId="{C8F4F59A-410E-4DE8-A8C4-D30201FA398D}" type="sibTrans" cxnId="{D670266C-C30D-4CE4-ACC9-9CD435BB6151}">
      <dgm:prSet/>
      <dgm:spPr/>
      <dgm:t>
        <a:bodyPr/>
        <a:lstStyle/>
        <a:p>
          <a:endParaRPr lang="en-US"/>
        </a:p>
      </dgm:t>
    </dgm:pt>
    <dgm:pt modelId="{5D41AC76-8B7D-406D-BC10-A142B635191D}">
      <dgm:prSet phldrT="[Text]"/>
      <dgm:spPr/>
      <dgm:t>
        <a:bodyPr/>
        <a:lstStyle/>
        <a:p>
          <a:r>
            <a:rPr lang="en-US" dirty="0"/>
            <a:t>Model validation &amp; </a:t>
          </a:r>
          <a:r>
            <a:rPr lang="en-US" dirty="0" smtClean="0"/>
            <a:t>Evaluation– Azure ML</a:t>
          </a:r>
          <a:endParaRPr lang="en-US" dirty="0"/>
        </a:p>
      </dgm:t>
    </dgm:pt>
    <dgm:pt modelId="{69991C12-47E3-41C4-A6C8-EB957A3735C3}" type="parTrans" cxnId="{F2745E17-CEDC-49DC-BA1C-607DCE3316BD}">
      <dgm:prSet/>
      <dgm:spPr/>
      <dgm:t>
        <a:bodyPr/>
        <a:lstStyle/>
        <a:p>
          <a:endParaRPr lang="en-US"/>
        </a:p>
      </dgm:t>
    </dgm:pt>
    <dgm:pt modelId="{BA1987D2-E82E-4933-8108-D15E0478B070}" type="sibTrans" cxnId="{F2745E17-CEDC-49DC-BA1C-607DCE3316BD}">
      <dgm:prSet/>
      <dgm:spPr/>
      <dgm:t>
        <a:bodyPr/>
        <a:lstStyle/>
        <a:p>
          <a:endParaRPr lang="en-US"/>
        </a:p>
      </dgm:t>
    </dgm:pt>
    <dgm:pt modelId="{3EDD7150-C7CF-42D2-B31D-C410164521AC}">
      <dgm:prSet phldrT="[Text]"/>
      <dgm:spPr/>
      <dgm:t>
        <a:bodyPr/>
        <a:lstStyle/>
        <a:p>
          <a:r>
            <a:rPr lang="en-US" dirty="0"/>
            <a:t>Result </a:t>
          </a:r>
          <a:r>
            <a:rPr lang="en-US" dirty="0" smtClean="0"/>
            <a:t>visualization – Azure ML</a:t>
          </a:r>
          <a:endParaRPr lang="en-US" dirty="0"/>
        </a:p>
      </dgm:t>
    </dgm:pt>
    <dgm:pt modelId="{AEA259BD-0CCB-46CA-8686-4D7F57DFBBE7}" type="parTrans" cxnId="{9B1D4C55-E9C7-4995-8749-F75FE0534D20}">
      <dgm:prSet/>
      <dgm:spPr/>
      <dgm:t>
        <a:bodyPr/>
        <a:lstStyle/>
        <a:p>
          <a:endParaRPr lang="en-US"/>
        </a:p>
      </dgm:t>
    </dgm:pt>
    <dgm:pt modelId="{96416AC1-3CBF-4A8A-A171-FEF7C3B606EE}" type="sibTrans" cxnId="{9B1D4C55-E9C7-4995-8749-F75FE0534D20}">
      <dgm:prSet/>
      <dgm:spPr/>
      <dgm:t>
        <a:bodyPr/>
        <a:lstStyle/>
        <a:p>
          <a:endParaRPr lang="en-US"/>
        </a:p>
      </dgm:t>
    </dgm:pt>
    <dgm:pt modelId="{2673F578-42FA-4B09-816D-C6EF0343794E}">
      <dgm:prSet phldrT="[Text]"/>
      <dgm:spPr/>
      <dgm:t>
        <a:bodyPr/>
        <a:lstStyle/>
        <a:p>
          <a:r>
            <a:rPr lang="en-US" dirty="0"/>
            <a:t>Best model </a:t>
          </a:r>
          <a:r>
            <a:rPr lang="en-US" dirty="0" smtClean="0"/>
            <a:t>selection – Azure ML</a:t>
          </a:r>
          <a:endParaRPr lang="en-US" dirty="0"/>
        </a:p>
      </dgm:t>
    </dgm:pt>
    <dgm:pt modelId="{96C1E400-0EB6-4681-AB58-6D801B249671}" type="parTrans" cxnId="{01C5165A-454D-43B2-8B37-E5FD6AC659AF}">
      <dgm:prSet/>
      <dgm:spPr/>
      <dgm:t>
        <a:bodyPr/>
        <a:lstStyle/>
        <a:p>
          <a:endParaRPr lang="en-US"/>
        </a:p>
      </dgm:t>
    </dgm:pt>
    <dgm:pt modelId="{D56A8607-CEE5-4B64-974E-0759CBD187D5}" type="sibTrans" cxnId="{01C5165A-454D-43B2-8B37-E5FD6AC659AF}">
      <dgm:prSet/>
      <dgm:spPr/>
      <dgm:t>
        <a:bodyPr/>
        <a:lstStyle/>
        <a:p>
          <a:endParaRPr lang="en-US"/>
        </a:p>
      </dgm:t>
    </dgm:pt>
    <dgm:pt modelId="{F18ED868-F826-4C6E-9A73-9ED8180C2FD3}">
      <dgm:prSet phldrT="[Text]"/>
      <dgm:spPr/>
      <dgm:t>
        <a:bodyPr/>
        <a:lstStyle/>
        <a:p>
          <a:r>
            <a:rPr lang="en-US" dirty="0"/>
            <a:t>Deploy model as Web </a:t>
          </a:r>
          <a:r>
            <a:rPr lang="en-US" dirty="0" smtClean="0"/>
            <a:t>App – Azure ML</a:t>
          </a:r>
          <a:endParaRPr lang="en-US" dirty="0"/>
        </a:p>
      </dgm:t>
    </dgm:pt>
    <dgm:pt modelId="{9BDBF071-8569-42BE-A55D-5F5FDAE4BF8A}" type="parTrans" cxnId="{E5254F54-2D4A-4039-9B14-2E203DEB0317}">
      <dgm:prSet/>
      <dgm:spPr/>
      <dgm:t>
        <a:bodyPr/>
        <a:lstStyle/>
        <a:p>
          <a:endParaRPr lang="en-US"/>
        </a:p>
      </dgm:t>
    </dgm:pt>
    <dgm:pt modelId="{C74AA96C-B978-42FA-A048-1D92E5C27C69}" type="sibTrans" cxnId="{E5254F54-2D4A-4039-9B14-2E203DEB0317}">
      <dgm:prSet/>
      <dgm:spPr/>
      <dgm:t>
        <a:bodyPr/>
        <a:lstStyle/>
        <a:p>
          <a:endParaRPr lang="en-US"/>
        </a:p>
      </dgm:t>
    </dgm:pt>
    <dgm:pt modelId="{791AEE1D-6056-4B1E-8A9A-39B813369501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smtClean="0"/>
            <a:t>visualisation– Azure Databricks</a:t>
          </a:r>
          <a:endParaRPr lang="en-US" dirty="0"/>
        </a:p>
      </dgm:t>
    </dgm:pt>
    <dgm:pt modelId="{3CC9517F-E258-4DFC-9A3F-87A59F3ED714}" type="parTrans" cxnId="{C87C20FC-1613-4DC8-AD34-960F0A131096}">
      <dgm:prSet/>
      <dgm:spPr/>
      <dgm:t>
        <a:bodyPr/>
        <a:lstStyle/>
        <a:p>
          <a:endParaRPr lang="en-US"/>
        </a:p>
      </dgm:t>
    </dgm:pt>
    <dgm:pt modelId="{56E7965C-4098-4B2A-89A9-B0FA65D21844}" type="sibTrans" cxnId="{C87C20FC-1613-4DC8-AD34-960F0A131096}">
      <dgm:prSet/>
      <dgm:spPr/>
      <dgm:t>
        <a:bodyPr/>
        <a:lstStyle/>
        <a:p>
          <a:endParaRPr lang="en-US"/>
        </a:p>
      </dgm:t>
    </dgm:pt>
    <dgm:pt modelId="{49924E74-E11F-4445-AA4F-25B500CFE8EA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3CE88B84-1092-4381-A6E8-C29FD71CCECD}" type="parTrans" cxnId="{446344C4-9274-4955-86D4-97FAACCF137F}">
      <dgm:prSet/>
      <dgm:spPr/>
      <dgm:t>
        <a:bodyPr/>
        <a:lstStyle/>
        <a:p>
          <a:endParaRPr lang="en-US"/>
        </a:p>
      </dgm:t>
    </dgm:pt>
    <dgm:pt modelId="{A5F7F2CB-06C9-4D5B-8B37-6CEE398190EC}" type="sibTrans" cxnId="{446344C4-9274-4955-86D4-97FAACCF137F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CF67B02B-8534-441F-B608-2BE2A6A140E4}">
      <dgm:prSet phldrT="[Text]"/>
      <dgm:spPr/>
      <dgm:t>
        <a:bodyPr/>
        <a:lstStyle/>
        <a:p>
          <a:r>
            <a:rPr lang="en-US" dirty="0" smtClean="0"/>
            <a:t>Manual model building &amp; prediction – Azure Databricks</a:t>
          </a:r>
          <a:endParaRPr lang="en-US" dirty="0"/>
        </a:p>
      </dgm:t>
    </dgm:pt>
    <dgm:pt modelId="{ED017B77-367C-4055-B635-8666C0FE3CBA}" type="parTrans" cxnId="{CDD3E289-7549-47B4-AFFE-FFFD056EE647}">
      <dgm:prSet/>
      <dgm:spPr/>
      <dgm:t>
        <a:bodyPr/>
        <a:lstStyle/>
        <a:p>
          <a:endParaRPr lang="en-US"/>
        </a:p>
      </dgm:t>
    </dgm:pt>
    <dgm:pt modelId="{FCD8D0F4-B49A-4824-90B7-A5EFE6947292}" type="sibTrans" cxnId="{CDD3E289-7549-47B4-AFFE-FFFD056EE647}">
      <dgm:prSet/>
      <dgm:spPr/>
      <dgm:t>
        <a:bodyPr/>
        <a:lstStyle/>
        <a:p>
          <a:endParaRPr lang="en-US"/>
        </a:p>
      </dgm:t>
    </dgm:pt>
    <dgm:pt modelId="{99498040-ED75-4943-91E8-3C6AD4522895}" type="pres">
      <dgm:prSet presAssocID="{99BC9365-4BAC-46DE-91CA-7CFBCB256F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1704B4-C0A6-4D72-9DF2-85DE84D7837B}" type="pres">
      <dgm:prSet presAssocID="{2D4BF9C3-739F-4B32-A764-4671060F3170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F5DFD-8FDF-4C84-BC1C-92E6E36E7104}" type="pres">
      <dgm:prSet presAssocID="{D30A1080-F883-4EDF-A038-BC0CE0AE5BE2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445822EB-1A76-4EFE-8A38-B8F2EBBB7CB2}" type="pres">
      <dgm:prSet presAssocID="{D30A1080-F883-4EDF-A038-BC0CE0AE5BE2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0CA36BA3-20DC-40D7-92D2-1A40564F2E5B}" type="pres">
      <dgm:prSet presAssocID="{791AEE1D-6056-4B1E-8A9A-39B813369501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B592F-F711-4C6F-A717-AAE178C9EAEA}" type="pres">
      <dgm:prSet presAssocID="{56E7965C-4098-4B2A-89A9-B0FA65D21844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ABDB0264-34EC-48CE-BF8C-A57007FC4DDF}" type="pres">
      <dgm:prSet presAssocID="{56E7965C-4098-4B2A-89A9-B0FA65D21844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1B31EB9B-CE0A-4EBF-9659-8D96741D2B7D}" type="pres">
      <dgm:prSet presAssocID="{4CE3DA5C-505A-4DBC-9C0A-5F8C77E29D4C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2898C-194A-4439-87D6-A5D3B50426CE}" type="pres">
      <dgm:prSet presAssocID="{C8F4F59A-410E-4DE8-A8C4-D30201FA398D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EE47B3AF-F548-45B5-97EE-7A36860BF967}" type="pres">
      <dgm:prSet presAssocID="{C8F4F59A-410E-4DE8-A8C4-D30201FA398D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C580F4D8-692A-4931-A615-A5E6DEB9BFCF}" type="pres">
      <dgm:prSet presAssocID="{CF67B02B-8534-441F-B608-2BE2A6A140E4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63888-6E5C-43E4-8079-8245A8F343FC}" type="pres">
      <dgm:prSet presAssocID="{FCD8D0F4-B49A-4824-90B7-A5EFE6947292}" presName="sibTrans" presStyleLbl="sibTrans2D1" presStyleIdx="3" presStyleCnt="10" custLinFactX="-300000" custLinFactNeighborX="-355162" custLinFactNeighborY="-18005"/>
      <dgm:spPr/>
    </dgm:pt>
    <dgm:pt modelId="{782B6E3A-FA7A-4025-BF10-76B871992A0D}" type="pres">
      <dgm:prSet presAssocID="{FCD8D0F4-B49A-4824-90B7-A5EFE6947292}" presName="connectorText" presStyleLbl="sibTrans2D1" presStyleIdx="3" presStyleCnt="10"/>
      <dgm:spPr/>
    </dgm:pt>
    <dgm:pt modelId="{43C06326-81CD-4576-BCA8-929925CC215E}" type="pres">
      <dgm:prSet presAssocID="{49924E74-E11F-4445-AA4F-25B500CFE8EA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199C4-2CAF-408A-8BC1-032E037465A5}" type="pres">
      <dgm:prSet presAssocID="{A5F7F2CB-06C9-4D5B-8B37-6CEE398190EC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493389D6-F254-4C5D-9985-EC843C3A9FAC}" type="pres">
      <dgm:prSet presAssocID="{A5F7F2CB-06C9-4D5B-8B37-6CEE398190EC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28B8C2F9-DE11-4F60-B0F9-B02E1D53526B}" type="pres">
      <dgm:prSet presAssocID="{8A5A3906-C700-45FB-9007-8F402DEB55F2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A4F4D-3D0F-48D1-A07C-6ECA8408CEE3}" type="pres">
      <dgm:prSet presAssocID="{7790FBA4-715D-4C38-BF53-04F23DDF5E00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CAF55FE6-3BC7-4EAD-899D-54FE216CA139}" type="pres">
      <dgm:prSet presAssocID="{7790FBA4-715D-4C38-BF53-04F23DDF5E00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73301455-1802-40D4-9FA6-D256FFD41E9F}" type="pres">
      <dgm:prSet presAssocID="{36A67789-CD61-410A-8B8C-545CBFFA6C49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3E36C-9A41-4587-80EE-398F658106C2}" type="pres">
      <dgm:prSet presAssocID="{D87BE74A-0418-4EBD-AEF0-230118AA718F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19D02996-848B-49CC-8803-48ABE8413276}" type="pres">
      <dgm:prSet presAssocID="{D87BE74A-0418-4EBD-AEF0-230118AA718F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3B4E320A-D2EC-4AF9-AF8D-4638A8385B6C}" type="pres">
      <dgm:prSet presAssocID="{5D41AC76-8B7D-406D-BC10-A142B635191D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B30A5-BFBB-4E5B-AF22-BCAE6D4870C4}" type="pres">
      <dgm:prSet presAssocID="{BA1987D2-E82E-4933-8108-D15E0478B070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2D065DF9-3CF4-49B3-9E5F-B278EC65C026}" type="pres">
      <dgm:prSet presAssocID="{BA1987D2-E82E-4933-8108-D15E0478B070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17A65AA9-4FCE-4324-98B1-26BE27282C61}" type="pres">
      <dgm:prSet presAssocID="{3EDD7150-C7CF-42D2-B31D-C410164521AC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E5475-A8A4-4AD1-95BA-071F3490B79F}" type="pres">
      <dgm:prSet presAssocID="{96416AC1-3CBF-4A8A-A171-FEF7C3B606EE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C55250CC-8DF6-48BA-A4E5-C4100F6B15E0}" type="pres">
      <dgm:prSet presAssocID="{96416AC1-3CBF-4A8A-A171-FEF7C3B606EE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2E4CEDA6-D032-4C3D-B357-C1CAF734A57B}" type="pres">
      <dgm:prSet presAssocID="{2673F578-42FA-4B09-816D-C6EF0343794E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0BD13-6A77-486C-801C-141CFEBF371A}" type="pres">
      <dgm:prSet presAssocID="{D56A8607-CEE5-4B64-974E-0759CBD187D5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5DA28400-D039-4CC7-8263-23AC2E73B99D}" type="pres">
      <dgm:prSet presAssocID="{D56A8607-CEE5-4B64-974E-0759CBD187D5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07FE14D4-071D-4D46-BE83-1667D5975D85}" type="pres">
      <dgm:prSet presAssocID="{F18ED868-F826-4C6E-9A73-9ED8180C2FD3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745E17-CEDC-49DC-BA1C-607DCE3316BD}" srcId="{99BC9365-4BAC-46DE-91CA-7CFBCB256FA8}" destId="{5D41AC76-8B7D-406D-BC10-A142B635191D}" srcOrd="7" destOrd="0" parTransId="{69991C12-47E3-41C4-A6C8-EB957A3735C3}" sibTransId="{BA1987D2-E82E-4933-8108-D15E0478B070}"/>
    <dgm:cxn modelId="{F20E7AC6-5FE1-410A-BE04-991A2D6E1F62}" type="presOf" srcId="{C8F4F59A-410E-4DE8-A8C4-D30201FA398D}" destId="{EE47B3AF-F548-45B5-97EE-7A36860BF967}" srcOrd="1" destOrd="0" presId="urn:microsoft.com/office/officeart/2005/8/layout/process5"/>
    <dgm:cxn modelId="{7D0C399D-4D94-4915-85E2-3E521F3DAD7B}" type="presOf" srcId="{D87BE74A-0418-4EBD-AEF0-230118AA718F}" destId="{19D02996-848B-49CC-8803-48ABE8413276}" srcOrd="1" destOrd="0" presId="urn:microsoft.com/office/officeart/2005/8/layout/process5"/>
    <dgm:cxn modelId="{8B3F0EC5-08AA-4F4E-9E3C-1246511488DE}" type="presOf" srcId="{2673F578-42FA-4B09-816D-C6EF0343794E}" destId="{2E4CEDA6-D032-4C3D-B357-C1CAF734A57B}" srcOrd="0" destOrd="0" presId="urn:microsoft.com/office/officeart/2005/8/layout/process5"/>
    <dgm:cxn modelId="{DF973D0B-461E-45C7-92D0-B45F57AE80DC}" srcId="{99BC9365-4BAC-46DE-91CA-7CFBCB256FA8}" destId="{36A67789-CD61-410A-8B8C-545CBFFA6C49}" srcOrd="6" destOrd="0" parTransId="{00540672-FE0E-4BC1-90C8-CA95005AE228}" sibTransId="{D87BE74A-0418-4EBD-AEF0-230118AA718F}"/>
    <dgm:cxn modelId="{C8511810-BFC5-4BEE-9D1B-09CE7D7C1422}" type="presOf" srcId="{D56A8607-CEE5-4B64-974E-0759CBD187D5}" destId="{F2D0BD13-6A77-486C-801C-141CFEBF371A}" srcOrd="0" destOrd="0" presId="urn:microsoft.com/office/officeart/2005/8/layout/process5"/>
    <dgm:cxn modelId="{4DB60D03-3763-45E4-951D-1A66756AA974}" type="presOf" srcId="{D56A8607-CEE5-4B64-974E-0759CBD187D5}" destId="{5DA28400-D039-4CC7-8263-23AC2E73B99D}" srcOrd="1" destOrd="0" presId="urn:microsoft.com/office/officeart/2005/8/layout/process5"/>
    <dgm:cxn modelId="{C0388FD1-3D9D-4CA3-844A-7744908997AE}" type="presOf" srcId="{96416AC1-3CBF-4A8A-A171-FEF7C3B606EE}" destId="{605E5475-A8A4-4AD1-95BA-071F3490B79F}" srcOrd="0" destOrd="0" presId="urn:microsoft.com/office/officeart/2005/8/layout/process5"/>
    <dgm:cxn modelId="{4FAE70F2-9992-4A6F-91B7-36AF2D86020F}" type="presOf" srcId="{D30A1080-F883-4EDF-A038-BC0CE0AE5BE2}" destId="{445822EB-1A76-4EFE-8A38-B8F2EBBB7CB2}" srcOrd="1" destOrd="0" presId="urn:microsoft.com/office/officeart/2005/8/layout/process5"/>
    <dgm:cxn modelId="{C4B18FA8-CB5B-4321-87A5-1EAE5D598950}" type="presOf" srcId="{7790FBA4-715D-4C38-BF53-04F23DDF5E00}" destId="{CAF55FE6-3BC7-4EAD-899D-54FE216CA139}" srcOrd="1" destOrd="0" presId="urn:microsoft.com/office/officeart/2005/8/layout/process5"/>
    <dgm:cxn modelId="{353E99FB-6780-4CB5-8E39-84E07C4903F2}" type="presOf" srcId="{D87BE74A-0418-4EBD-AEF0-230118AA718F}" destId="{6BB3E36C-9A41-4587-80EE-398F658106C2}" srcOrd="0" destOrd="0" presId="urn:microsoft.com/office/officeart/2005/8/layout/process5"/>
    <dgm:cxn modelId="{D670266C-C30D-4CE4-ACC9-9CD435BB6151}" srcId="{99BC9365-4BAC-46DE-91CA-7CFBCB256FA8}" destId="{4CE3DA5C-505A-4DBC-9C0A-5F8C77E29D4C}" srcOrd="2" destOrd="0" parTransId="{D6EBEBC3-FE5F-470A-AD6C-57D4B7AE177E}" sibTransId="{C8F4F59A-410E-4DE8-A8C4-D30201FA398D}"/>
    <dgm:cxn modelId="{8F74638D-4F89-4C44-975B-89AFAFEE645D}" type="presOf" srcId="{791AEE1D-6056-4B1E-8A9A-39B813369501}" destId="{0CA36BA3-20DC-40D7-92D2-1A40564F2E5B}" srcOrd="0" destOrd="0" presId="urn:microsoft.com/office/officeart/2005/8/layout/process5"/>
    <dgm:cxn modelId="{196BF5CC-11B6-44E2-A89A-E488B89220F7}" type="presOf" srcId="{4CE3DA5C-505A-4DBC-9C0A-5F8C77E29D4C}" destId="{1B31EB9B-CE0A-4EBF-9659-8D96741D2B7D}" srcOrd="0" destOrd="0" presId="urn:microsoft.com/office/officeart/2005/8/layout/process5"/>
    <dgm:cxn modelId="{068CDAF6-78CD-4BF8-8376-B49A5A1CE757}" type="presOf" srcId="{56E7965C-4098-4B2A-89A9-B0FA65D21844}" destId="{ABDB0264-34EC-48CE-BF8C-A57007FC4DDF}" srcOrd="1" destOrd="0" presId="urn:microsoft.com/office/officeart/2005/8/layout/process5"/>
    <dgm:cxn modelId="{D8983EFD-CF95-44C6-BA7A-238FC7B86BB7}" type="presOf" srcId="{36A67789-CD61-410A-8B8C-545CBFFA6C49}" destId="{73301455-1802-40D4-9FA6-D256FFD41E9F}" srcOrd="0" destOrd="0" presId="urn:microsoft.com/office/officeart/2005/8/layout/process5"/>
    <dgm:cxn modelId="{14C563AB-C53A-4F9F-9704-0C3C61820BC3}" type="presOf" srcId="{5D41AC76-8B7D-406D-BC10-A142B635191D}" destId="{3B4E320A-D2EC-4AF9-AF8D-4638A8385B6C}" srcOrd="0" destOrd="0" presId="urn:microsoft.com/office/officeart/2005/8/layout/process5"/>
    <dgm:cxn modelId="{C87C20FC-1613-4DC8-AD34-960F0A131096}" srcId="{99BC9365-4BAC-46DE-91CA-7CFBCB256FA8}" destId="{791AEE1D-6056-4B1E-8A9A-39B813369501}" srcOrd="1" destOrd="0" parTransId="{3CC9517F-E258-4DFC-9A3F-87A59F3ED714}" sibTransId="{56E7965C-4098-4B2A-89A9-B0FA65D21844}"/>
    <dgm:cxn modelId="{C5CCC062-F703-4042-8E60-53F4FB243BA7}" type="presOf" srcId="{FCD8D0F4-B49A-4824-90B7-A5EFE6947292}" destId="{782B6E3A-FA7A-4025-BF10-76B871992A0D}" srcOrd="1" destOrd="0" presId="urn:microsoft.com/office/officeart/2005/8/layout/process5"/>
    <dgm:cxn modelId="{9B1D4C55-E9C7-4995-8749-F75FE0534D20}" srcId="{99BC9365-4BAC-46DE-91CA-7CFBCB256FA8}" destId="{3EDD7150-C7CF-42D2-B31D-C410164521AC}" srcOrd="8" destOrd="0" parTransId="{AEA259BD-0CCB-46CA-8686-4D7F57DFBBE7}" sibTransId="{96416AC1-3CBF-4A8A-A171-FEF7C3B606EE}"/>
    <dgm:cxn modelId="{0EE5430D-60C7-441F-8346-DF7FEB9F3A33}" type="presOf" srcId="{BA1987D2-E82E-4933-8108-D15E0478B070}" destId="{2D065DF9-3CF4-49B3-9E5F-B278EC65C026}" srcOrd="1" destOrd="0" presId="urn:microsoft.com/office/officeart/2005/8/layout/process5"/>
    <dgm:cxn modelId="{3B7998BA-DB19-40E0-B75F-3BB7B61066BA}" type="presOf" srcId="{99BC9365-4BAC-46DE-91CA-7CFBCB256FA8}" destId="{99498040-ED75-4943-91E8-3C6AD4522895}" srcOrd="0" destOrd="0" presId="urn:microsoft.com/office/officeart/2005/8/layout/process5"/>
    <dgm:cxn modelId="{F8393D5B-3349-47A6-AF27-B2E983844CD2}" type="presOf" srcId="{C8F4F59A-410E-4DE8-A8C4-D30201FA398D}" destId="{BE02898C-194A-4439-87D6-A5D3B50426CE}" srcOrd="0" destOrd="0" presId="urn:microsoft.com/office/officeart/2005/8/layout/process5"/>
    <dgm:cxn modelId="{C28E5C45-F4EB-496F-8120-CF0334603E48}" type="presOf" srcId="{2D4BF9C3-739F-4B32-A764-4671060F3170}" destId="{DE1704B4-C0A6-4D72-9DF2-85DE84D7837B}" srcOrd="0" destOrd="0" presId="urn:microsoft.com/office/officeart/2005/8/layout/process5"/>
    <dgm:cxn modelId="{D5A79F94-F019-4B55-AF09-CBB933E7D8E3}" srcId="{99BC9365-4BAC-46DE-91CA-7CFBCB256FA8}" destId="{2D4BF9C3-739F-4B32-A764-4671060F3170}" srcOrd="0" destOrd="0" parTransId="{76E02456-3226-4760-A6D9-A793BB265748}" sibTransId="{D30A1080-F883-4EDF-A038-BC0CE0AE5BE2}"/>
    <dgm:cxn modelId="{C48B0DF5-67B2-4BA7-B103-234443A54FA6}" type="presOf" srcId="{3EDD7150-C7CF-42D2-B31D-C410164521AC}" destId="{17A65AA9-4FCE-4324-98B1-26BE27282C61}" srcOrd="0" destOrd="0" presId="urn:microsoft.com/office/officeart/2005/8/layout/process5"/>
    <dgm:cxn modelId="{217B1C1A-7B7A-4190-AB90-852C3F6943BF}" type="presOf" srcId="{49924E74-E11F-4445-AA4F-25B500CFE8EA}" destId="{43C06326-81CD-4576-BCA8-929925CC215E}" srcOrd="0" destOrd="0" presId="urn:microsoft.com/office/officeart/2005/8/layout/process5"/>
    <dgm:cxn modelId="{1B115849-34F1-43DA-8930-7FDA672EF3A8}" type="presOf" srcId="{D30A1080-F883-4EDF-A038-BC0CE0AE5BE2}" destId="{28FF5DFD-8FDF-4C84-BC1C-92E6E36E7104}" srcOrd="0" destOrd="0" presId="urn:microsoft.com/office/officeart/2005/8/layout/process5"/>
    <dgm:cxn modelId="{F65B4BBD-3C3F-4D33-8236-A9F4F85BB54B}" type="presOf" srcId="{56E7965C-4098-4B2A-89A9-B0FA65D21844}" destId="{BA1B592F-F711-4C6F-A717-AAE178C9EAEA}" srcOrd="0" destOrd="0" presId="urn:microsoft.com/office/officeart/2005/8/layout/process5"/>
    <dgm:cxn modelId="{446344C4-9274-4955-86D4-97FAACCF137F}" srcId="{99BC9365-4BAC-46DE-91CA-7CFBCB256FA8}" destId="{49924E74-E11F-4445-AA4F-25B500CFE8EA}" srcOrd="4" destOrd="0" parTransId="{3CE88B84-1092-4381-A6E8-C29FD71CCECD}" sibTransId="{A5F7F2CB-06C9-4D5B-8B37-6CEE398190EC}"/>
    <dgm:cxn modelId="{B540BF77-C167-4D6A-B334-2A2DC5627F94}" type="presOf" srcId="{A5F7F2CB-06C9-4D5B-8B37-6CEE398190EC}" destId="{2C6199C4-2CAF-408A-8BC1-032E037465A5}" srcOrd="0" destOrd="0" presId="urn:microsoft.com/office/officeart/2005/8/layout/process5"/>
    <dgm:cxn modelId="{01C5165A-454D-43B2-8B37-E5FD6AC659AF}" srcId="{99BC9365-4BAC-46DE-91CA-7CFBCB256FA8}" destId="{2673F578-42FA-4B09-816D-C6EF0343794E}" srcOrd="9" destOrd="0" parTransId="{96C1E400-0EB6-4681-AB58-6D801B249671}" sibTransId="{D56A8607-CEE5-4B64-974E-0759CBD187D5}"/>
    <dgm:cxn modelId="{01692B91-133F-43D2-B863-A67F7E94B7E0}" type="presOf" srcId="{7790FBA4-715D-4C38-BF53-04F23DDF5E00}" destId="{558A4F4D-3D0F-48D1-A07C-6ECA8408CEE3}" srcOrd="0" destOrd="0" presId="urn:microsoft.com/office/officeart/2005/8/layout/process5"/>
    <dgm:cxn modelId="{6A9EDFC0-441F-40F3-9BC5-C0DC97D6E1FA}" type="presOf" srcId="{96416AC1-3CBF-4A8A-A171-FEF7C3B606EE}" destId="{C55250CC-8DF6-48BA-A4E5-C4100F6B15E0}" srcOrd="1" destOrd="0" presId="urn:microsoft.com/office/officeart/2005/8/layout/process5"/>
    <dgm:cxn modelId="{2A38051D-2D7A-411A-A77C-E41EF1353CCE}" type="presOf" srcId="{F18ED868-F826-4C6E-9A73-9ED8180C2FD3}" destId="{07FE14D4-071D-4D46-BE83-1667D5975D85}" srcOrd="0" destOrd="0" presId="urn:microsoft.com/office/officeart/2005/8/layout/process5"/>
    <dgm:cxn modelId="{725D6B48-828E-410D-B7B7-6EE3B6081DAC}" type="presOf" srcId="{8A5A3906-C700-45FB-9007-8F402DEB55F2}" destId="{28B8C2F9-DE11-4F60-B0F9-B02E1D53526B}" srcOrd="0" destOrd="0" presId="urn:microsoft.com/office/officeart/2005/8/layout/process5"/>
    <dgm:cxn modelId="{BA936FF6-F21D-4AEE-9615-E8C98CE49150}" type="presOf" srcId="{FCD8D0F4-B49A-4824-90B7-A5EFE6947292}" destId="{60663888-6E5C-43E4-8079-8245A8F343FC}" srcOrd="0" destOrd="0" presId="urn:microsoft.com/office/officeart/2005/8/layout/process5"/>
    <dgm:cxn modelId="{3B4DAD82-DD88-4F31-8704-20FCE61F583F}" srcId="{99BC9365-4BAC-46DE-91CA-7CFBCB256FA8}" destId="{8A5A3906-C700-45FB-9007-8F402DEB55F2}" srcOrd="5" destOrd="0" parTransId="{44004E95-4D01-49BF-92EC-E77B6D554185}" sibTransId="{7790FBA4-715D-4C38-BF53-04F23DDF5E00}"/>
    <dgm:cxn modelId="{CDD3E289-7549-47B4-AFFE-FFFD056EE647}" srcId="{99BC9365-4BAC-46DE-91CA-7CFBCB256FA8}" destId="{CF67B02B-8534-441F-B608-2BE2A6A140E4}" srcOrd="3" destOrd="0" parTransId="{ED017B77-367C-4055-B635-8666C0FE3CBA}" sibTransId="{FCD8D0F4-B49A-4824-90B7-A5EFE6947292}"/>
    <dgm:cxn modelId="{AD0ACD9C-1A2E-4614-9BFE-71C88B075484}" type="presOf" srcId="{BA1987D2-E82E-4933-8108-D15E0478B070}" destId="{6C2B30A5-BFBB-4E5B-AF22-BCAE6D4870C4}" srcOrd="0" destOrd="0" presId="urn:microsoft.com/office/officeart/2005/8/layout/process5"/>
    <dgm:cxn modelId="{AA4568B3-22EC-4755-8EBD-CB48CFD5F22C}" type="presOf" srcId="{CF67B02B-8534-441F-B608-2BE2A6A140E4}" destId="{C580F4D8-692A-4931-A615-A5E6DEB9BFCF}" srcOrd="0" destOrd="0" presId="urn:microsoft.com/office/officeart/2005/8/layout/process5"/>
    <dgm:cxn modelId="{E5254F54-2D4A-4039-9B14-2E203DEB0317}" srcId="{99BC9365-4BAC-46DE-91CA-7CFBCB256FA8}" destId="{F18ED868-F826-4C6E-9A73-9ED8180C2FD3}" srcOrd="10" destOrd="0" parTransId="{9BDBF071-8569-42BE-A55D-5F5FDAE4BF8A}" sibTransId="{C74AA96C-B978-42FA-A048-1D92E5C27C69}"/>
    <dgm:cxn modelId="{5C28D0DB-E6D9-4358-B095-E9A4BE366F03}" type="presOf" srcId="{A5F7F2CB-06C9-4D5B-8B37-6CEE398190EC}" destId="{493389D6-F254-4C5D-9985-EC843C3A9FAC}" srcOrd="1" destOrd="0" presId="urn:microsoft.com/office/officeart/2005/8/layout/process5"/>
    <dgm:cxn modelId="{45B8ED61-5D53-49DB-BADA-6FD6E26C5E90}" type="presParOf" srcId="{99498040-ED75-4943-91E8-3C6AD4522895}" destId="{DE1704B4-C0A6-4D72-9DF2-85DE84D7837B}" srcOrd="0" destOrd="0" presId="urn:microsoft.com/office/officeart/2005/8/layout/process5"/>
    <dgm:cxn modelId="{C425525C-326A-45F5-8221-7C2B60703AC4}" type="presParOf" srcId="{99498040-ED75-4943-91E8-3C6AD4522895}" destId="{28FF5DFD-8FDF-4C84-BC1C-92E6E36E7104}" srcOrd="1" destOrd="0" presId="urn:microsoft.com/office/officeart/2005/8/layout/process5"/>
    <dgm:cxn modelId="{183BFCCB-FCB4-4223-BF60-EB6079D61433}" type="presParOf" srcId="{28FF5DFD-8FDF-4C84-BC1C-92E6E36E7104}" destId="{445822EB-1A76-4EFE-8A38-B8F2EBBB7CB2}" srcOrd="0" destOrd="0" presId="urn:microsoft.com/office/officeart/2005/8/layout/process5"/>
    <dgm:cxn modelId="{EBA04BCA-AE12-491E-A411-7C558237411B}" type="presParOf" srcId="{99498040-ED75-4943-91E8-3C6AD4522895}" destId="{0CA36BA3-20DC-40D7-92D2-1A40564F2E5B}" srcOrd="2" destOrd="0" presId="urn:microsoft.com/office/officeart/2005/8/layout/process5"/>
    <dgm:cxn modelId="{5BB377B0-DD5F-4205-A666-B4FB543CC63F}" type="presParOf" srcId="{99498040-ED75-4943-91E8-3C6AD4522895}" destId="{BA1B592F-F711-4C6F-A717-AAE178C9EAEA}" srcOrd="3" destOrd="0" presId="urn:microsoft.com/office/officeart/2005/8/layout/process5"/>
    <dgm:cxn modelId="{C6F27250-7E96-4AD2-B6D7-C38F46F0283E}" type="presParOf" srcId="{BA1B592F-F711-4C6F-A717-AAE178C9EAEA}" destId="{ABDB0264-34EC-48CE-BF8C-A57007FC4DDF}" srcOrd="0" destOrd="0" presId="urn:microsoft.com/office/officeart/2005/8/layout/process5"/>
    <dgm:cxn modelId="{0866B69D-95D6-4891-9FD3-559C4655E756}" type="presParOf" srcId="{99498040-ED75-4943-91E8-3C6AD4522895}" destId="{1B31EB9B-CE0A-4EBF-9659-8D96741D2B7D}" srcOrd="4" destOrd="0" presId="urn:microsoft.com/office/officeart/2005/8/layout/process5"/>
    <dgm:cxn modelId="{E7008F9D-411C-4CC5-AC64-902198793217}" type="presParOf" srcId="{99498040-ED75-4943-91E8-3C6AD4522895}" destId="{BE02898C-194A-4439-87D6-A5D3B50426CE}" srcOrd="5" destOrd="0" presId="urn:microsoft.com/office/officeart/2005/8/layout/process5"/>
    <dgm:cxn modelId="{499BE860-0A90-4AAB-A12A-D9A51FABD05B}" type="presParOf" srcId="{BE02898C-194A-4439-87D6-A5D3B50426CE}" destId="{EE47B3AF-F548-45B5-97EE-7A36860BF967}" srcOrd="0" destOrd="0" presId="urn:microsoft.com/office/officeart/2005/8/layout/process5"/>
    <dgm:cxn modelId="{B223B27B-7756-4CB4-847F-D123C5A3B4C6}" type="presParOf" srcId="{99498040-ED75-4943-91E8-3C6AD4522895}" destId="{C580F4D8-692A-4931-A615-A5E6DEB9BFCF}" srcOrd="6" destOrd="0" presId="urn:microsoft.com/office/officeart/2005/8/layout/process5"/>
    <dgm:cxn modelId="{B3C44561-1BBB-499C-9E2B-A1DDDD759A34}" type="presParOf" srcId="{99498040-ED75-4943-91E8-3C6AD4522895}" destId="{60663888-6E5C-43E4-8079-8245A8F343FC}" srcOrd="7" destOrd="0" presId="urn:microsoft.com/office/officeart/2005/8/layout/process5"/>
    <dgm:cxn modelId="{C514E2E9-D9CB-4DB3-B017-0D68A55CFC49}" type="presParOf" srcId="{60663888-6E5C-43E4-8079-8245A8F343FC}" destId="{782B6E3A-FA7A-4025-BF10-76B871992A0D}" srcOrd="0" destOrd="0" presId="urn:microsoft.com/office/officeart/2005/8/layout/process5"/>
    <dgm:cxn modelId="{FFB0649D-E640-433B-93EA-936ED650FE5C}" type="presParOf" srcId="{99498040-ED75-4943-91E8-3C6AD4522895}" destId="{43C06326-81CD-4576-BCA8-929925CC215E}" srcOrd="8" destOrd="0" presId="urn:microsoft.com/office/officeart/2005/8/layout/process5"/>
    <dgm:cxn modelId="{95F41DF2-868C-41D7-90C6-B91BD846B886}" type="presParOf" srcId="{99498040-ED75-4943-91E8-3C6AD4522895}" destId="{2C6199C4-2CAF-408A-8BC1-032E037465A5}" srcOrd="9" destOrd="0" presId="urn:microsoft.com/office/officeart/2005/8/layout/process5"/>
    <dgm:cxn modelId="{734A9728-AA4B-4E8E-BAC6-597987A7D9D8}" type="presParOf" srcId="{2C6199C4-2CAF-408A-8BC1-032E037465A5}" destId="{493389D6-F254-4C5D-9985-EC843C3A9FAC}" srcOrd="0" destOrd="0" presId="urn:microsoft.com/office/officeart/2005/8/layout/process5"/>
    <dgm:cxn modelId="{6F2B743F-A273-4B64-A1AA-727647EC7F6F}" type="presParOf" srcId="{99498040-ED75-4943-91E8-3C6AD4522895}" destId="{28B8C2F9-DE11-4F60-B0F9-B02E1D53526B}" srcOrd="10" destOrd="0" presId="urn:microsoft.com/office/officeart/2005/8/layout/process5"/>
    <dgm:cxn modelId="{F9289AE6-4F36-44A7-9DB5-1711E95109EE}" type="presParOf" srcId="{99498040-ED75-4943-91E8-3C6AD4522895}" destId="{558A4F4D-3D0F-48D1-A07C-6ECA8408CEE3}" srcOrd="11" destOrd="0" presId="urn:microsoft.com/office/officeart/2005/8/layout/process5"/>
    <dgm:cxn modelId="{D1941C53-086E-42DD-B96E-7BCFC2CCDCDD}" type="presParOf" srcId="{558A4F4D-3D0F-48D1-A07C-6ECA8408CEE3}" destId="{CAF55FE6-3BC7-4EAD-899D-54FE216CA139}" srcOrd="0" destOrd="0" presId="urn:microsoft.com/office/officeart/2005/8/layout/process5"/>
    <dgm:cxn modelId="{D6E7A1EF-E4E8-495B-827D-0CB6CA549662}" type="presParOf" srcId="{99498040-ED75-4943-91E8-3C6AD4522895}" destId="{73301455-1802-40D4-9FA6-D256FFD41E9F}" srcOrd="12" destOrd="0" presId="urn:microsoft.com/office/officeart/2005/8/layout/process5"/>
    <dgm:cxn modelId="{C80FF14C-629B-4055-AAA4-DEBE27ECD072}" type="presParOf" srcId="{99498040-ED75-4943-91E8-3C6AD4522895}" destId="{6BB3E36C-9A41-4587-80EE-398F658106C2}" srcOrd="13" destOrd="0" presId="urn:microsoft.com/office/officeart/2005/8/layout/process5"/>
    <dgm:cxn modelId="{4C4DC18C-5A3A-44F6-BFE6-DEEF36084D1B}" type="presParOf" srcId="{6BB3E36C-9A41-4587-80EE-398F658106C2}" destId="{19D02996-848B-49CC-8803-48ABE8413276}" srcOrd="0" destOrd="0" presId="urn:microsoft.com/office/officeart/2005/8/layout/process5"/>
    <dgm:cxn modelId="{ACEA28A1-86A7-45DF-AC0E-60E4BFB3E6C4}" type="presParOf" srcId="{99498040-ED75-4943-91E8-3C6AD4522895}" destId="{3B4E320A-D2EC-4AF9-AF8D-4638A8385B6C}" srcOrd="14" destOrd="0" presId="urn:microsoft.com/office/officeart/2005/8/layout/process5"/>
    <dgm:cxn modelId="{91B4589F-67BB-4059-BA57-44D58AA285CE}" type="presParOf" srcId="{99498040-ED75-4943-91E8-3C6AD4522895}" destId="{6C2B30A5-BFBB-4E5B-AF22-BCAE6D4870C4}" srcOrd="15" destOrd="0" presId="urn:microsoft.com/office/officeart/2005/8/layout/process5"/>
    <dgm:cxn modelId="{B74C4A4F-BC9D-4493-8AE2-401F15763594}" type="presParOf" srcId="{6C2B30A5-BFBB-4E5B-AF22-BCAE6D4870C4}" destId="{2D065DF9-3CF4-49B3-9E5F-B278EC65C026}" srcOrd="0" destOrd="0" presId="urn:microsoft.com/office/officeart/2005/8/layout/process5"/>
    <dgm:cxn modelId="{51F48683-BFCA-4DEB-B762-AB588835F472}" type="presParOf" srcId="{99498040-ED75-4943-91E8-3C6AD4522895}" destId="{17A65AA9-4FCE-4324-98B1-26BE27282C61}" srcOrd="16" destOrd="0" presId="urn:microsoft.com/office/officeart/2005/8/layout/process5"/>
    <dgm:cxn modelId="{450C9386-91DF-4064-8613-180302404434}" type="presParOf" srcId="{99498040-ED75-4943-91E8-3C6AD4522895}" destId="{605E5475-A8A4-4AD1-95BA-071F3490B79F}" srcOrd="17" destOrd="0" presId="urn:microsoft.com/office/officeart/2005/8/layout/process5"/>
    <dgm:cxn modelId="{ADA091DE-DED8-4148-8C12-F42E12EC97B1}" type="presParOf" srcId="{605E5475-A8A4-4AD1-95BA-071F3490B79F}" destId="{C55250CC-8DF6-48BA-A4E5-C4100F6B15E0}" srcOrd="0" destOrd="0" presId="urn:microsoft.com/office/officeart/2005/8/layout/process5"/>
    <dgm:cxn modelId="{0CED07A2-0164-4859-9B57-6427A841EEF5}" type="presParOf" srcId="{99498040-ED75-4943-91E8-3C6AD4522895}" destId="{2E4CEDA6-D032-4C3D-B357-C1CAF734A57B}" srcOrd="18" destOrd="0" presId="urn:microsoft.com/office/officeart/2005/8/layout/process5"/>
    <dgm:cxn modelId="{D387D19A-A3C5-4439-9E31-867449704660}" type="presParOf" srcId="{99498040-ED75-4943-91E8-3C6AD4522895}" destId="{F2D0BD13-6A77-486C-801C-141CFEBF371A}" srcOrd="19" destOrd="0" presId="urn:microsoft.com/office/officeart/2005/8/layout/process5"/>
    <dgm:cxn modelId="{87FFC9C7-1128-4CF0-8976-4E2C43F005AB}" type="presParOf" srcId="{F2D0BD13-6A77-486C-801C-141CFEBF371A}" destId="{5DA28400-D039-4CC7-8263-23AC2E73B99D}" srcOrd="0" destOrd="0" presId="urn:microsoft.com/office/officeart/2005/8/layout/process5"/>
    <dgm:cxn modelId="{9230A543-D7BB-4876-85B5-BD96C44A8887}" type="presParOf" srcId="{99498040-ED75-4943-91E8-3C6AD4522895}" destId="{07FE14D4-071D-4D46-BE83-1667D5975D85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BC9365-4BAC-46DE-91CA-7CFBCB256FA8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D4BF9C3-739F-4B32-A764-4671060F3170}">
      <dgm:prSet phldrT="[Text]"/>
      <dgm:spPr/>
      <dgm:t>
        <a:bodyPr/>
        <a:lstStyle/>
        <a:p>
          <a:r>
            <a:rPr lang="en-US" dirty="0"/>
            <a:t>Storage – Azure Data Lake</a:t>
          </a:r>
        </a:p>
      </dgm:t>
    </dgm:pt>
    <dgm:pt modelId="{76E02456-3226-4760-A6D9-A793BB265748}" type="parTrans" cxnId="{D5A79F94-F019-4B55-AF09-CBB933E7D8E3}">
      <dgm:prSet/>
      <dgm:spPr/>
      <dgm:t>
        <a:bodyPr/>
        <a:lstStyle/>
        <a:p>
          <a:endParaRPr lang="en-US"/>
        </a:p>
      </dgm:t>
    </dgm:pt>
    <dgm:pt modelId="{D30A1080-F883-4EDF-A038-BC0CE0AE5BE2}" type="sibTrans" cxnId="{D5A79F94-F019-4B55-AF09-CBB933E7D8E3}">
      <dgm:prSet/>
      <dgm:spPr/>
      <dgm:t>
        <a:bodyPr/>
        <a:lstStyle/>
        <a:p>
          <a:endParaRPr lang="en-US"/>
        </a:p>
      </dgm:t>
    </dgm:pt>
    <dgm:pt modelId="{8A5A3906-C700-45FB-9007-8F402DEB55F2}">
      <dgm:prSet phldrT="[Text]"/>
      <dgm:spPr/>
      <dgm:t>
        <a:bodyPr/>
        <a:lstStyle/>
        <a:p>
          <a:r>
            <a:rPr lang="en-US" dirty="0"/>
            <a:t>Storage – Azure Data Lake</a:t>
          </a:r>
        </a:p>
      </dgm:t>
    </dgm:pt>
    <dgm:pt modelId="{44004E95-4D01-49BF-92EC-E77B6D554185}" type="parTrans" cxnId="{3B4DAD82-DD88-4F31-8704-20FCE61F583F}">
      <dgm:prSet/>
      <dgm:spPr/>
      <dgm:t>
        <a:bodyPr/>
        <a:lstStyle/>
        <a:p>
          <a:endParaRPr lang="en-US"/>
        </a:p>
      </dgm:t>
    </dgm:pt>
    <dgm:pt modelId="{7790FBA4-715D-4C38-BF53-04F23DDF5E00}" type="sibTrans" cxnId="{3B4DAD82-DD88-4F31-8704-20FCE61F583F}">
      <dgm:prSet/>
      <dgm:spPr/>
      <dgm:t>
        <a:bodyPr/>
        <a:lstStyle/>
        <a:p>
          <a:endParaRPr lang="en-US"/>
        </a:p>
      </dgm:t>
    </dgm:pt>
    <dgm:pt modelId="{36A67789-CD61-410A-8B8C-545CBFFA6C49}">
      <dgm:prSet phldrT="[Text]"/>
      <dgm:spPr/>
      <dgm:t>
        <a:bodyPr/>
        <a:lstStyle/>
        <a:p>
          <a:r>
            <a:rPr lang="en-US" dirty="0"/>
            <a:t>Model training – Azure ML</a:t>
          </a:r>
        </a:p>
      </dgm:t>
    </dgm:pt>
    <dgm:pt modelId="{00540672-FE0E-4BC1-90C8-CA95005AE228}" type="parTrans" cxnId="{DF973D0B-461E-45C7-92D0-B45F57AE80DC}">
      <dgm:prSet/>
      <dgm:spPr/>
      <dgm:t>
        <a:bodyPr/>
        <a:lstStyle/>
        <a:p>
          <a:endParaRPr lang="en-US"/>
        </a:p>
      </dgm:t>
    </dgm:pt>
    <dgm:pt modelId="{D87BE74A-0418-4EBD-AEF0-230118AA718F}" type="sibTrans" cxnId="{DF973D0B-461E-45C7-92D0-B45F57AE80DC}">
      <dgm:prSet/>
      <dgm:spPr/>
      <dgm:t>
        <a:bodyPr/>
        <a:lstStyle/>
        <a:p>
          <a:endParaRPr lang="en-US"/>
        </a:p>
      </dgm:t>
    </dgm:pt>
    <dgm:pt modelId="{4CE3DA5C-505A-4DBC-9C0A-5F8C77E29D4C}">
      <dgm:prSet phldrT="[Text]"/>
      <dgm:spPr/>
      <dgm:t>
        <a:bodyPr/>
        <a:lstStyle/>
        <a:p>
          <a:r>
            <a:rPr lang="en-US" dirty="0"/>
            <a:t>Data processing – Azure Databricks</a:t>
          </a:r>
        </a:p>
      </dgm:t>
    </dgm:pt>
    <dgm:pt modelId="{D6EBEBC3-FE5F-470A-AD6C-57D4B7AE177E}" type="parTrans" cxnId="{D670266C-C30D-4CE4-ACC9-9CD435BB6151}">
      <dgm:prSet/>
      <dgm:spPr/>
      <dgm:t>
        <a:bodyPr/>
        <a:lstStyle/>
        <a:p>
          <a:endParaRPr lang="en-US"/>
        </a:p>
      </dgm:t>
    </dgm:pt>
    <dgm:pt modelId="{C8F4F59A-410E-4DE8-A8C4-D30201FA398D}" type="sibTrans" cxnId="{D670266C-C30D-4CE4-ACC9-9CD435BB6151}">
      <dgm:prSet/>
      <dgm:spPr/>
      <dgm:t>
        <a:bodyPr/>
        <a:lstStyle/>
        <a:p>
          <a:endParaRPr lang="en-US"/>
        </a:p>
      </dgm:t>
    </dgm:pt>
    <dgm:pt modelId="{5D41AC76-8B7D-406D-BC10-A142B635191D}">
      <dgm:prSet phldrT="[Text]"/>
      <dgm:spPr/>
      <dgm:t>
        <a:bodyPr/>
        <a:lstStyle/>
        <a:p>
          <a:r>
            <a:rPr lang="en-US" dirty="0"/>
            <a:t>Model validation &amp; </a:t>
          </a:r>
          <a:r>
            <a:rPr lang="en-US" dirty="0" smtClean="0"/>
            <a:t>Evaluation– Azure ML</a:t>
          </a:r>
          <a:endParaRPr lang="en-US" dirty="0"/>
        </a:p>
      </dgm:t>
    </dgm:pt>
    <dgm:pt modelId="{69991C12-47E3-41C4-A6C8-EB957A3735C3}" type="parTrans" cxnId="{F2745E17-CEDC-49DC-BA1C-607DCE3316BD}">
      <dgm:prSet/>
      <dgm:spPr/>
      <dgm:t>
        <a:bodyPr/>
        <a:lstStyle/>
        <a:p>
          <a:endParaRPr lang="en-US"/>
        </a:p>
      </dgm:t>
    </dgm:pt>
    <dgm:pt modelId="{BA1987D2-E82E-4933-8108-D15E0478B070}" type="sibTrans" cxnId="{F2745E17-CEDC-49DC-BA1C-607DCE3316BD}">
      <dgm:prSet/>
      <dgm:spPr/>
      <dgm:t>
        <a:bodyPr/>
        <a:lstStyle/>
        <a:p>
          <a:endParaRPr lang="en-US"/>
        </a:p>
      </dgm:t>
    </dgm:pt>
    <dgm:pt modelId="{3EDD7150-C7CF-42D2-B31D-C410164521AC}">
      <dgm:prSet phldrT="[Text]"/>
      <dgm:spPr/>
      <dgm:t>
        <a:bodyPr/>
        <a:lstStyle/>
        <a:p>
          <a:r>
            <a:rPr lang="en-US" dirty="0"/>
            <a:t>Result </a:t>
          </a:r>
          <a:r>
            <a:rPr lang="en-US" dirty="0" smtClean="0"/>
            <a:t>visualization – Azure ML</a:t>
          </a:r>
          <a:endParaRPr lang="en-US" dirty="0"/>
        </a:p>
      </dgm:t>
    </dgm:pt>
    <dgm:pt modelId="{AEA259BD-0CCB-46CA-8686-4D7F57DFBBE7}" type="parTrans" cxnId="{9B1D4C55-E9C7-4995-8749-F75FE0534D20}">
      <dgm:prSet/>
      <dgm:spPr/>
      <dgm:t>
        <a:bodyPr/>
        <a:lstStyle/>
        <a:p>
          <a:endParaRPr lang="en-US"/>
        </a:p>
      </dgm:t>
    </dgm:pt>
    <dgm:pt modelId="{96416AC1-3CBF-4A8A-A171-FEF7C3B606EE}" type="sibTrans" cxnId="{9B1D4C55-E9C7-4995-8749-F75FE0534D20}">
      <dgm:prSet/>
      <dgm:spPr/>
      <dgm:t>
        <a:bodyPr/>
        <a:lstStyle/>
        <a:p>
          <a:endParaRPr lang="en-US"/>
        </a:p>
      </dgm:t>
    </dgm:pt>
    <dgm:pt modelId="{2673F578-42FA-4B09-816D-C6EF0343794E}">
      <dgm:prSet phldrT="[Text]"/>
      <dgm:spPr/>
      <dgm:t>
        <a:bodyPr/>
        <a:lstStyle/>
        <a:p>
          <a:r>
            <a:rPr lang="en-US" dirty="0"/>
            <a:t>Best model </a:t>
          </a:r>
          <a:r>
            <a:rPr lang="en-US" dirty="0" smtClean="0"/>
            <a:t>selection – Azure ML</a:t>
          </a:r>
          <a:endParaRPr lang="en-US" dirty="0"/>
        </a:p>
      </dgm:t>
    </dgm:pt>
    <dgm:pt modelId="{96C1E400-0EB6-4681-AB58-6D801B249671}" type="parTrans" cxnId="{01C5165A-454D-43B2-8B37-E5FD6AC659AF}">
      <dgm:prSet/>
      <dgm:spPr/>
      <dgm:t>
        <a:bodyPr/>
        <a:lstStyle/>
        <a:p>
          <a:endParaRPr lang="en-US"/>
        </a:p>
      </dgm:t>
    </dgm:pt>
    <dgm:pt modelId="{D56A8607-CEE5-4B64-974E-0759CBD187D5}" type="sibTrans" cxnId="{01C5165A-454D-43B2-8B37-E5FD6AC659AF}">
      <dgm:prSet/>
      <dgm:spPr/>
      <dgm:t>
        <a:bodyPr/>
        <a:lstStyle/>
        <a:p>
          <a:endParaRPr lang="en-US"/>
        </a:p>
      </dgm:t>
    </dgm:pt>
    <dgm:pt modelId="{F18ED868-F826-4C6E-9A73-9ED8180C2FD3}">
      <dgm:prSet phldrT="[Text]"/>
      <dgm:spPr/>
      <dgm:t>
        <a:bodyPr/>
        <a:lstStyle/>
        <a:p>
          <a:r>
            <a:rPr lang="en-US" dirty="0"/>
            <a:t>Deploy model as Web </a:t>
          </a:r>
          <a:r>
            <a:rPr lang="en-US" dirty="0" smtClean="0"/>
            <a:t>App – Azure ML</a:t>
          </a:r>
          <a:endParaRPr lang="en-US" dirty="0"/>
        </a:p>
      </dgm:t>
    </dgm:pt>
    <dgm:pt modelId="{9BDBF071-8569-42BE-A55D-5F5FDAE4BF8A}" type="parTrans" cxnId="{E5254F54-2D4A-4039-9B14-2E203DEB0317}">
      <dgm:prSet/>
      <dgm:spPr/>
      <dgm:t>
        <a:bodyPr/>
        <a:lstStyle/>
        <a:p>
          <a:endParaRPr lang="en-US"/>
        </a:p>
      </dgm:t>
    </dgm:pt>
    <dgm:pt modelId="{C74AA96C-B978-42FA-A048-1D92E5C27C69}" type="sibTrans" cxnId="{E5254F54-2D4A-4039-9B14-2E203DEB0317}">
      <dgm:prSet/>
      <dgm:spPr/>
      <dgm:t>
        <a:bodyPr/>
        <a:lstStyle/>
        <a:p>
          <a:endParaRPr lang="en-US"/>
        </a:p>
      </dgm:t>
    </dgm:pt>
    <dgm:pt modelId="{791AEE1D-6056-4B1E-8A9A-39B813369501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smtClean="0"/>
            <a:t>visualisation– Azure Databricks</a:t>
          </a:r>
          <a:endParaRPr lang="en-US" dirty="0"/>
        </a:p>
      </dgm:t>
    </dgm:pt>
    <dgm:pt modelId="{3CC9517F-E258-4DFC-9A3F-87A59F3ED714}" type="parTrans" cxnId="{C87C20FC-1613-4DC8-AD34-960F0A131096}">
      <dgm:prSet/>
      <dgm:spPr/>
      <dgm:t>
        <a:bodyPr/>
        <a:lstStyle/>
        <a:p>
          <a:endParaRPr lang="en-US"/>
        </a:p>
      </dgm:t>
    </dgm:pt>
    <dgm:pt modelId="{56E7965C-4098-4B2A-89A9-B0FA65D21844}" type="sibTrans" cxnId="{C87C20FC-1613-4DC8-AD34-960F0A131096}">
      <dgm:prSet/>
      <dgm:spPr/>
      <dgm:t>
        <a:bodyPr/>
        <a:lstStyle/>
        <a:p>
          <a:endParaRPr lang="en-US"/>
        </a:p>
      </dgm:t>
    </dgm:pt>
    <dgm:pt modelId="{49924E74-E11F-4445-AA4F-25B500CFE8EA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3CE88B84-1092-4381-A6E8-C29FD71CCECD}" type="parTrans" cxnId="{446344C4-9274-4955-86D4-97FAACCF137F}">
      <dgm:prSet/>
      <dgm:spPr/>
      <dgm:t>
        <a:bodyPr/>
        <a:lstStyle/>
        <a:p>
          <a:endParaRPr lang="en-US"/>
        </a:p>
      </dgm:t>
    </dgm:pt>
    <dgm:pt modelId="{A5F7F2CB-06C9-4D5B-8B37-6CEE398190EC}" type="sibTrans" cxnId="{446344C4-9274-4955-86D4-97FAACCF137F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CF67B02B-8534-441F-B608-2BE2A6A140E4}">
      <dgm:prSet phldrT="[Text]"/>
      <dgm:spPr/>
      <dgm:t>
        <a:bodyPr/>
        <a:lstStyle/>
        <a:p>
          <a:r>
            <a:rPr lang="en-US" dirty="0" smtClean="0"/>
            <a:t>Manual model building &amp; prediction – Azure Databricks</a:t>
          </a:r>
          <a:endParaRPr lang="en-US" dirty="0"/>
        </a:p>
      </dgm:t>
    </dgm:pt>
    <dgm:pt modelId="{ED017B77-367C-4055-B635-8666C0FE3CBA}" type="parTrans" cxnId="{CDD3E289-7549-47B4-AFFE-FFFD056EE647}">
      <dgm:prSet/>
      <dgm:spPr/>
      <dgm:t>
        <a:bodyPr/>
        <a:lstStyle/>
        <a:p>
          <a:endParaRPr lang="en-US"/>
        </a:p>
      </dgm:t>
    </dgm:pt>
    <dgm:pt modelId="{FCD8D0F4-B49A-4824-90B7-A5EFE6947292}" type="sibTrans" cxnId="{CDD3E289-7549-47B4-AFFE-FFFD056EE647}">
      <dgm:prSet/>
      <dgm:spPr/>
      <dgm:t>
        <a:bodyPr/>
        <a:lstStyle/>
        <a:p>
          <a:endParaRPr lang="en-US"/>
        </a:p>
      </dgm:t>
    </dgm:pt>
    <dgm:pt modelId="{99498040-ED75-4943-91E8-3C6AD4522895}" type="pres">
      <dgm:prSet presAssocID="{99BC9365-4BAC-46DE-91CA-7CFBCB256F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1704B4-C0A6-4D72-9DF2-85DE84D7837B}" type="pres">
      <dgm:prSet presAssocID="{2D4BF9C3-739F-4B32-A764-4671060F3170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F5DFD-8FDF-4C84-BC1C-92E6E36E7104}" type="pres">
      <dgm:prSet presAssocID="{D30A1080-F883-4EDF-A038-BC0CE0AE5BE2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445822EB-1A76-4EFE-8A38-B8F2EBBB7CB2}" type="pres">
      <dgm:prSet presAssocID="{D30A1080-F883-4EDF-A038-BC0CE0AE5BE2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0CA36BA3-20DC-40D7-92D2-1A40564F2E5B}" type="pres">
      <dgm:prSet presAssocID="{791AEE1D-6056-4B1E-8A9A-39B813369501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B592F-F711-4C6F-A717-AAE178C9EAEA}" type="pres">
      <dgm:prSet presAssocID="{56E7965C-4098-4B2A-89A9-B0FA65D21844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ABDB0264-34EC-48CE-BF8C-A57007FC4DDF}" type="pres">
      <dgm:prSet presAssocID="{56E7965C-4098-4B2A-89A9-B0FA65D21844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1B31EB9B-CE0A-4EBF-9659-8D96741D2B7D}" type="pres">
      <dgm:prSet presAssocID="{4CE3DA5C-505A-4DBC-9C0A-5F8C77E29D4C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2898C-194A-4439-87D6-A5D3B50426CE}" type="pres">
      <dgm:prSet presAssocID="{C8F4F59A-410E-4DE8-A8C4-D30201FA398D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EE47B3AF-F548-45B5-97EE-7A36860BF967}" type="pres">
      <dgm:prSet presAssocID="{C8F4F59A-410E-4DE8-A8C4-D30201FA398D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C580F4D8-692A-4931-A615-A5E6DEB9BFCF}" type="pres">
      <dgm:prSet presAssocID="{CF67B02B-8534-441F-B608-2BE2A6A140E4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63888-6E5C-43E4-8079-8245A8F343FC}" type="pres">
      <dgm:prSet presAssocID="{FCD8D0F4-B49A-4824-90B7-A5EFE6947292}" presName="sibTrans" presStyleLbl="sibTrans2D1" presStyleIdx="3" presStyleCnt="10" custLinFactX="-300000" custLinFactNeighborX="-355162" custLinFactNeighborY="-18005"/>
      <dgm:spPr/>
    </dgm:pt>
    <dgm:pt modelId="{782B6E3A-FA7A-4025-BF10-76B871992A0D}" type="pres">
      <dgm:prSet presAssocID="{FCD8D0F4-B49A-4824-90B7-A5EFE6947292}" presName="connectorText" presStyleLbl="sibTrans2D1" presStyleIdx="3" presStyleCnt="10"/>
      <dgm:spPr/>
    </dgm:pt>
    <dgm:pt modelId="{43C06326-81CD-4576-BCA8-929925CC215E}" type="pres">
      <dgm:prSet presAssocID="{49924E74-E11F-4445-AA4F-25B500CFE8EA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199C4-2CAF-408A-8BC1-032E037465A5}" type="pres">
      <dgm:prSet presAssocID="{A5F7F2CB-06C9-4D5B-8B37-6CEE398190EC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493389D6-F254-4C5D-9985-EC843C3A9FAC}" type="pres">
      <dgm:prSet presAssocID="{A5F7F2CB-06C9-4D5B-8B37-6CEE398190EC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28B8C2F9-DE11-4F60-B0F9-B02E1D53526B}" type="pres">
      <dgm:prSet presAssocID="{8A5A3906-C700-45FB-9007-8F402DEB55F2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A4F4D-3D0F-48D1-A07C-6ECA8408CEE3}" type="pres">
      <dgm:prSet presAssocID="{7790FBA4-715D-4C38-BF53-04F23DDF5E00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CAF55FE6-3BC7-4EAD-899D-54FE216CA139}" type="pres">
      <dgm:prSet presAssocID="{7790FBA4-715D-4C38-BF53-04F23DDF5E00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73301455-1802-40D4-9FA6-D256FFD41E9F}" type="pres">
      <dgm:prSet presAssocID="{36A67789-CD61-410A-8B8C-545CBFFA6C49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3E36C-9A41-4587-80EE-398F658106C2}" type="pres">
      <dgm:prSet presAssocID="{D87BE74A-0418-4EBD-AEF0-230118AA718F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19D02996-848B-49CC-8803-48ABE8413276}" type="pres">
      <dgm:prSet presAssocID="{D87BE74A-0418-4EBD-AEF0-230118AA718F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3B4E320A-D2EC-4AF9-AF8D-4638A8385B6C}" type="pres">
      <dgm:prSet presAssocID="{5D41AC76-8B7D-406D-BC10-A142B635191D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B30A5-BFBB-4E5B-AF22-BCAE6D4870C4}" type="pres">
      <dgm:prSet presAssocID="{BA1987D2-E82E-4933-8108-D15E0478B070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2D065DF9-3CF4-49B3-9E5F-B278EC65C026}" type="pres">
      <dgm:prSet presAssocID="{BA1987D2-E82E-4933-8108-D15E0478B070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17A65AA9-4FCE-4324-98B1-26BE27282C61}" type="pres">
      <dgm:prSet presAssocID="{3EDD7150-C7CF-42D2-B31D-C410164521AC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E5475-A8A4-4AD1-95BA-071F3490B79F}" type="pres">
      <dgm:prSet presAssocID="{96416AC1-3CBF-4A8A-A171-FEF7C3B606EE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C55250CC-8DF6-48BA-A4E5-C4100F6B15E0}" type="pres">
      <dgm:prSet presAssocID="{96416AC1-3CBF-4A8A-A171-FEF7C3B606EE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2E4CEDA6-D032-4C3D-B357-C1CAF734A57B}" type="pres">
      <dgm:prSet presAssocID="{2673F578-42FA-4B09-816D-C6EF0343794E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0BD13-6A77-486C-801C-141CFEBF371A}" type="pres">
      <dgm:prSet presAssocID="{D56A8607-CEE5-4B64-974E-0759CBD187D5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5DA28400-D039-4CC7-8263-23AC2E73B99D}" type="pres">
      <dgm:prSet presAssocID="{D56A8607-CEE5-4B64-974E-0759CBD187D5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07FE14D4-071D-4D46-BE83-1667D5975D85}" type="pres">
      <dgm:prSet presAssocID="{F18ED868-F826-4C6E-9A73-9ED8180C2FD3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F4D07E-84E8-45C9-A759-7FAFB5024CEF}" type="presOf" srcId="{C8F4F59A-410E-4DE8-A8C4-D30201FA398D}" destId="{EE47B3AF-F548-45B5-97EE-7A36860BF967}" srcOrd="1" destOrd="0" presId="urn:microsoft.com/office/officeart/2005/8/layout/process5"/>
    <dgm:cxn modelId="{4427D3B4-1913-481E-9976-BD4C437C54A8}" type="presOf" srcId="{2D4BF9C3-739F-4B32-A764-4671060F3170}" destId="{DE1704B4-C0A6-4D72-9DF2-85DE84D7837B}" srcOrd="0" destOrd="0" presId="urn:microsoft.com/office/officeart/2005/8/layout/process5"/>
    <dgm:cxn modelId="{6B26F090-ECAA-4583-B30C-C2C0156063F4}" type="presOf" srcId="{F18ED868-F826-4C6E-9A73-9ED8180C2FD3}" destId="{07FE14D4-071D-4D46-BE83-1667D5975D85}" srcOrd="0" destOrd="0" presId="urn:microsoft.com/office/officeart/2005/8/layout/process5"/>
    <dgm:cxn modelId="{CDD3E289-7549-47B4-AFFE-FFFD056EE647}" srcId="{99BC9365-4BAC-46DE-91CA-7CFBCB256FA8}" destId="{CF67B02B-8534-441F-B608-2BE2A6A140E4}" srcOrd="3" destOrd="0" parTransId="{ED017B77-367C-4055-B635-8666C0FE3CBA}" sibTransId="{FCD8D0F4-B49A-4824-90B7-A5EFE6947292}"/>
    <dgm:cxn modelId="{F2745E17-CEDC-49DC-BA1C-607DCE3316BD}" srcId="{99BC9365-4BAC-46DE-91CA-7CFBCB256FA8}" destId="{5D41AC76-8B7D-406D-BC10-A142B635191D}" srcOrd="7" destOrd="0" parTransId="{69991C12-47E3-41C4-A6C8-EB957A3735C3}" sibTransId="{BA1987D2-E82E-4933-8108-D15E0478B070}"/>
    <dgm:cxn modelId="{446344C4-9274-4955-86D4-97FAACCF137F}" srcId="{99BC9365-4BAC-46DE-91CA-7CFBCB256FA8}" destId="{49924E74-E11F-4445-AA4F-25B500CFE8EA}" srcOrd="4" destOrd="0" parTransId="{3CE88B84-1092-4381-A6E8-C29FD71CCECD}" sibTransId="{A5F7F2CB-06C9-4D5B-8B37-6CEE398190EC}"/>
    <dgm:cxn modelId="{0C77ED0E-9D19-4C84-BF2D-7FF76CF8B397}" type="presOf" srcId="{D87BE74A-0418-4EBD-AEF0-230118AA718F}" destId="{19D02996-848B-49CC-8803-48ABE8413276}" srcOrd="1" destOrd="0" presId="urn:microsoft.com/office/officeart/2005/8/layout/process5"/>
    <dgm:cxn modelId="{3D471805-B0A8-4ADD-9969-4164144FF3F6}" type="presOf" srcId="{BA1987D2-E82E-4933-8108-D15E0478B070}" destId="{2D065DF9-3CF4-49B3-9E5F-B278EC65C026}" srcOrd="1" destOrd="0" presId="urn:microsoft.com/office/officeart/2005/8/layout/process5"/>
    <dgm:cxn modelId="{DF973D0B-461E-45C7-92D0-B45F57AE80DC}" srcId="{99BC9365-4BAC-46DE-91CA-7CFBCB256FA8}" destId="{36A67789-CD61-410A-8B8C-545CBFFA6C49}" srcOrd="6" destOrd="0" parTransId="{00540672-FE0E-4BC1-90C8-CA95005AE228}" sibTransId="{D87BE74A-0418-4EBD-AEF0-230118AA718F}"/>
    <dgm:cxn modelId="{4D5742AA-5E1B-4177-BB81-F2AA808588F2}" type="presOf" srcId="{7790FBA4-715D-4C38-BF53-04F23DDF5E00}" destId="{558A4F4D-3D0F-48D1-A07C-6ECA8408CEE3}" srcOrd="0" destOrd="0" presId="urn:microsoft.com/office/officeart/2005/8/layout/process5"/>
    <dgm:cxn modelId="{1BAA01B8-1C20-4FDA-913D-EEC85138B3D8}" type="presOf" srcId="{36A67789-CD61-410A-8B8C-545CBFFA6C49}" destId="{73301455-1802-40D4-9FA6-D256FFD41E9F}" srcOrd="0" destOrd="0" presId="urn:microsoft.com/office/officeart/2005/8/layout/process5"/>
    <dgm:cxn modelId="{E5254F54-2D4A-4039-9B14-2E203DEB0317}" srcId="{99BC9365-4BAC-46DE-91CA-7CFBCB256FA8}" destId="{F18ED868-F826-4C6E-9A73-9ED8180C2FD3}" srcOrd="10" destOrd="0" parTransId="{9BDBF071-8569-42BE-A55D-5F5FDAE4BF8A}" sibTransId="{C74AA96C-B978-42FA-A048-1D92E5C27C69}"/>
    <dgm:cxn modelId="{BAAA6DD4-FAB7-4A9F-893D-F97D0DDE01F7}" type="presOf" srcId="{791AEE1D-6056-4B1E-8A9A-39B813369501}" destId="{0CA36BA3-20DC-40D7-92D2-1A40564F2E5B}" srcOrd="0" destOrd="0" presId="urn:microsoft.com/office/officeart/2005/8/layout/process5"/>
    <dgm:cxn modelId="{9B1D4C55-E9C7-4995-8749-F75FE0534D20}" srcId="{99BC9365-4BAC-46DE-91CA-7CFBCB256FA8}" destId="{3EDD7150-C7CF-42D2-B31D-C410164521AC}" srcOrd="8" destOrd="0" parTransId="{AEA259BD-0CCB-46CA-8686-4D7F57DFBBE7}" sibTransId="{96416AC1-3CBF-4A8A-A171-FEF7C3B606EE}"/>
    <dgm:cxn modelId="{5966EBED-594B-4D2F-BF98-13288A3D644E}" type="presOf" srcId="{56E7965C-4098-4B2A-89A9-B0FA65D21844}" destId="{BA1B592F-F711-4C6F-A717-AAE178C9EAEA}" srcOrd="0" destOrd="0" presId="urn:microsoft.com/office/officeart/2005/8/layout/process5"/>
    <dgm:cxn modelId="{382C4499-CBCF-4B30-AF25-43100D32600C}" type="presOf" srcId="{7790FBA4-715D-4C38-BF53-04F23DDF5E00}" destId="{CAF55FE6-3BC7-4EAD-899D-54FE216CA139}" srcOrd="1" destOrd="0" presId="urn:microsoft.com/office/officeart/2005/8/layout/process5"/>
    <dgm:cxn modelId="{806AA9F9-23E1-4051-B415-2F8486791DBD}" type="presOf" srcId="{D30A1080-F883-4EDF-A038-BC0CE0AE5BE2}" destId="{445822EB-1A76-4EFE-8A38-B8F2EBBB7CB2}" srcOrd="1" destOrd="0" presId="urn:microsoft.com/office/officeart/2005/8/layout/process5"/>
    <dgm:cxn modelId="{002020E6-C4CF-42D6-8F64-0D23F066A868}" type="presOf" srcId="{D30A1080-F883-4EDF-A038-BC0CE0AE5BE2}" destId="{28FF5DFD-8FDF-4C84-BC1C-92E6E36E7104}" srcOrd="0" destOrd="0" presId="urn:microsoft.com/office/officeart/2005/8/layout/process5"/>
    <dgm:cxn modelId="{D5A79F94-F019-4B55-AF09-CBB933E7D8E3}" srcId="{99BC9365-4BAC-46DE-91CA-7CFBCB256FA8}" destId="{2D4BF9C3-739F-4B32-A764-4671060F3170}" srcOrd="0" destOrd="0" parTransId="{76E02456-3226-4760-A6D9-A793BB265748}" sibTransId="{D30A1080-F883-4EDF-A038-BC0CE0AE5BE2}"/>
    <dgm:cxn modelId="{515D37FA-5AD9-4A00-A586-2263DDC9B3B7}" type="presOf" srcId="{A5F7F2CB-06C9-4D5B-8B37-6CEE398190EC}" destId="{493389D6-F254-4C5D-9985-EC843C3A9FAC}" srcOrd="1" destOrd="0" presId="urn:microsoft.com/office/officeart/2005/8/layout/process5"/>
    <dgm:cxn modelId="{7CA8FBAA-383F-4388-A071-403D35DBA696}" type="presOf" srcId="{FCD8D0F4-B49A-4824-90B7-A5EFE6947292}" destId="{782B6E3A-FA7A-4025-BF10-76B871992A0D}" srcOrd="1" destOrd="0" presId="urn:microsoft.com/office/officeart/2005/8/layout/process5"/>
    <dgm:cxn modelId="{9A03A284-F13E-4299-9C53-EE26CCA7AC4D}" type="presOf" srcId="{D56A8607-CEE5-4B64-974E-0759CBD187D5}" destId="{F2D0BD13-6A77-486C-801C-141CFEBF371A}" srcOrd="0" destOrd="0" presId="urn:microsoft.com/office/officeart/2005/8/layout/process5"/>
    <dgm:cxn modelId="{77070DC1-0658-4798-A643-1FE1FE949980}" type="presOf" srcId="{CF67B02B-8534-441F-B608-2BE2A6A140E4}" destId="{C580F4D8-692A-4931-A615-A5E6DEB9BFCF}" srcOrd="0" destOrd="0" presId="urn:microsoft.com/office/officeart/2005/8/layout/process5"/>
    <dgm:cxn modelId="{F21F2A39-0F7B-4E0F-81FA-51982E7884F1}" type="presOf" srcId="{D87BE74A-0418-4EBD-AEF0-230118AA718F}" destId="{6BB3E36C-9A41-4587-80EE-398F658106C2}" srcOrd="0" destOrd="0" presId="urn:microsoft.com/office/officeart/2005/8/layout/process5"/>
    <dgm:cxn modelId="{65AAEF9F-A402-452E-B9A9-E07C8D702039}" type="presOf" srcId="{A5F7F2CB-06C9-4D5B-8B37-6CEE398190EC}" destId="{2C6199C4-2CAF-408A-8BC1-032E037465A5}" srcOrd="0" destOrd="0" presId="urn:microsoft.com/office/officeart/2005/8/layout/process5"/>
    <dgm:cxn modelId="{E0371FF7-EF1E-47BD-9C88-D6D43D16A2CB}" type="presOf" srcId="{8A5A3906-C700-45FB-9007-8F402DEB55F2}" destId="{28B8C2F9-DE11-4F60-B0F9-B02E1D53526B}" srcOrd="0" destOrd="0" presId="urn:microsoft.com/office/officeart/2005/8/layout/process5"/>
    <dgm:cxn modelId="{EEBAD3D7-64B2-49AF-A658-B85F0F6524D2}" type="presOf" srcId="{D56A8607-CEE5-4B64-974E-0759CBD187D5}" destId="{5DA28400-D039-4CC7-8263-23AC2E73B99D}" srcOrd="1" destOrd="0" presId="urn:microsoft.com/office/officeart/2005/8/layout/process5"/>
    <dgm:cxn modelId="{01C5165A-454D-43B2-8B37-E5FD6AC659AF}" srcId="{99BC9365-4BAC-46DE-91CA-7CFBCB256FA8}" destId="{2673F578-42FA-4B09-816D-C6EF0343794E}" srcOrd="9" destOrd="0" parTransId="{96C1E400-0EB6-4681-AB58-6D801B249671}" sibTransId="{D56A8607-CEE5-4B64-974E-0759CBD187D5}"/>
    <dgm:cxn modelId="{FE6A7260-F0E1-4DC2-B3E5-CFE34F414491}" type="presOf" srcId="{5D41AC76-8B7D-406D-BC10-A142B635191D}" destId="{3B4E320A-D2EC-4AF9-AF8D-4638A8385B6C}" srcOrd="0" destOrd="0" presId="urn:microsoft.com/office/officeart/2005/8/layout/process5"/>
    <dgm:cxn modelId="{AF9771D3-2000-4547-82DF-D4C234F0FE95}" type="presOf" srcId="{99BC9365-4BAC-46DE-91CA-7CFBCB256FA8}" destId="{99498040-ED75-4943-91E8-3C6AD4522895}" srcOrd="0" destOrd="0" presId="urn:microsoft.com/office/officeart/2005/8/layout/process5"/>
    <dgm:cxn modelId="{3B4DAD82-DD88-4F31-8704-20FCE61F583F}" srcId="{99BC9365-4BAC-46DE-91CA-7CFBCB256FA8}" destId="{8A5A3906-C700-45FB-9007-8F402DEB55F2}" srcOrd="5" destOrd="0" parTransId="{44004E95-4D01-49BF-92EC-E77B6D554185}" sibTransId="{7790FBA4-715D-4C38-BF53-04F23DDF5E00}"/>
    <dgm:cxn modelId="{56A0ECF1-6A45-4F72-86CB-89DDBD2AFDD3}" type="presOf" srcId="{56E7965C-4098-4B2A-89A9-B0FA65D21844}" destId="{ABDB0264-34EC-48CE-BF8C-A57007FC4DDF}" srcOrd="1" destOrd="0" presId="urn:microsoft.com/office/officeart/2005/8/layout/process5"/>
    <dgm:cxn modelId="{83EB6137-9CED-4B16-AD20-3436ADA366AC}" type="presOf" srcId="{96416AC1-3CBF-4A8A-A171-FEF7C3B606EE}" destId="{C55250CC-8DF6-48BA-A4E5-C4100F6B15E0}" srcOrd="1" destOrd="0" presId="urn:microsoft.com/office/officeart/2005/8/layout/process5"/>
    <dgm:cxn modelId="{D670266C-C30D-4CE4-ACC9-9CD435BB6151}" srcId="{99BC9365-4BAC-46DE-91CA-7CFBCB256FA8}" destId="{4CE3DA5C-505A-4DBC-9C0A-5F8C77E29D4C}" srcOrd="2" destOrd="0" parTransId="{D6EBEBC3-FE5F-470A-AD6C-57D4B7AE177E}" sibTransId="{C8F4F59A-410E-4DE8-A8C4-D30201FA398D}"/>
    <dgm:cxn modelId="{7E1AFEF0-DB2B-4D3A-B46F-796A925E8E6B}" type="presOf" srcId="{C8F4F59A-410E-4DE8-A8C4-D30201FA398D}" destId="{BE02898C-194A-4439-87D6-A5D3B50426CE}" srcOrd="0" destOrd="0" presId="urn:microsoft.com/office/officeart/2005/8/layout/process5"/>
    <dgm:cxn modelId="{91BB8664-EFE9-4118-892B-26746314AC86}" type="presOf" srcId="{3EDD7150-C7CF-42D2-B31D-C410164521AC}" destId="{17A65AA9-4FCE-4324-98B1-26BE27282C61}" srcOrd="0" destOrd="0" presId="urn:microsoft.com/office/officeart/2005/8/layout/process5"/>
    <dgm:cxn modelId="{5AB1A2C0-CEED-422A-8EE8-CE65A35DDB47}" type="presOf" srcId="{4CE3DA5C-505A-4DBC-9C0A-5F8C77E29D4C}" destId="{1B31EB9B-CE0A-4EBF-9659-8D96741D2B7D}" srcOrd="0" destOrd="0" presId="urn:microsoft.com/office/officeart/2005/8/layout/process5"/>
    <dgm:cxn modelId="{2FA5F382-2DC1-4F83-817D-5BFCA9779F57}" type="presOf" srcId="{BA1987D2-E82E-4933-8108-D15E0478B070}" destId="{6C2B30A5-BFBB-4E5B-AF22-BCAE6D4870C4}" srcOrd="0" destOrd="0" presId="urn:microsoft.com/office/officeart/2005/8/layout/process5"/>
    <dgm:cxn modelId="{B8F717DC-4C2B-4848-8768-9E8D9218F9F1}" type="presOf" srcId="{49924E74-E11F-4445-AA4F-25B500CFE8EA}" destId="{43C06326-81CD-4576-BCA8-929925CC215E}" srcOrd="0" destOrd="0" presId="urn:microsoft.com/office/officeart/2005/8/layout/process5"/>
    <dgm:cxn modelId="{B04CF4C6-6895-4956-8BBB-C0C1CC8B5F8B}" type="presOf" srcId="{2673F578-42FA-4B09-816D-C6EF0343794E}" destId="{2E4CEDA6-D032-4C3D-B357-C1CAF734A57B}" srcOrd="0" destOrd="0" presId="urn:microsoft.com/office/officeart/2005/8/layout/process5"/>
    <dgm:cxn modelId="{C87C20FC-1613-4DC8-AD34-960F0A131096}" srcId="{99BC9365-4BAC-46DE-91CA-7CFBCB256FA8}" destId="{791AEE1D-6056-4B1E-8A9A-39B813369501}" srcOrd="1" destOrd="0" parTransId="{3CC9517F-E258-4DFC-9A3F-87A59F3ED714}" sibTransId="{56E7965C-4098-4B2A-89A9-B0FA65D21844}"/>
    <dgm:cxn modelId="{5DEA39D3-68EE-40EA-B241-3061C340836C}" type="presOf" srcId="{96416AC1-3CBF-4A8A-A171-FEF7C3B606EE}" destId="{605E5475-A8A4-4AD1-95BA-071F3490B79F}" srcOrd="0" destOrd="0" presId="urn:microsoft.com/office/officeart/2005/8/layout/process5"/>
    <dgm:cxn modelId="{34C3BEBA-DC9C-42F2-BA8B-879D9FA09568}" type="presOf" srcId="{FCD8D0F4-B49A-4824-90B7-A5EFE6947292}" destId="{60663888-6E5C-43E4-8079-8245A8F343FC}" srcOrd="0" destOrd="0" presId="urn:microsoft.com/office/officeart/2005/8/layout/process5"/>
    <dgm:cxn modelId="{F62F7762-8E41-49D5-B36D-A5D8C7C6A216}" type="presParOf" srcId="{99498040-ED75-4943-91E8-3C6AD4522895}" destId="{DE1704B4-C0A6-4D72-9DF2-85DE84D7837B}" srcOrd="0" destOrd="0" presId="urn:microsoft.com/office/officeart/2005/8/layout/process5"/>
    <dgm:cxn modelId="{53326786-79F1-415D-A192-D29E8E145BBF}" type="presParOf" srcId="{99498040-ED75-4943-91E8-3C6AD4522895}" destId="{28FF5DFD-8FDF-4C84-BC1C-92E6E36E7104}" srcOrd="1" destOrd="0" presId="urn:microsoft.com/office/officeart/2005/8/layout/process5"/>
    <dgm:cxn modelId="{01938FD5-631B-451D-96FE-AB7C2FD3C433}" type="presParOf" srcId="{28FF5DFD-8FDF-4C84-BC1C-92E6E36E7104}" destId="{445822EB-1A76-4EFE-8A38-B8F2EBBB7CB2}" srcOrd="0" destOrd="0" presId="urn:microsoft.com/office/officeart/2005/8/layout/process5"/>
    <dgm:cxn modelId="{9EFBD789-7FF2-4D65-93A6-FF1B67876A77}" type="presParOf" srcId="{99498040-ED75-4943-91E8-3C6AD4522895}" destId="{0CA36BA3-20DC-40D7-92D2-1A40564F2E5B}" srcOrd="2" destOrd="0" presId="urn:microsoft.com/office/officeart/2005/8/layout/process5"/>
    <dgm:cxn modelId="{B92B4454-AEF2-4863-A286-D8FFE6E384A2}" type="presParOf" srcId="{99498040-ED75-4943-91E8-3C6AD4522895}" destId="{BA1B592F-F711-4C6F-A717-AAE178C9EAEA}" srcOrd="3" destOrd="0" presId="urn:microsoft.com/office/officeart/2005/8/layout/process5"/>
    <dgm:cxn modelId="{5FB190E2-1574-4654-BEBA-3FF839D8E448}" type="presParOf" srcId="{BA1B592F-F711-4C6F-A717-AAE178C9EAEA}" destId="{ABDB0264-34EC-48CE-BF8C-A57007FC4DDF}" srcOrd="0" destOrd="0" presId="urn:microsoft.com/office/officeart/2005/8/layout/process5"/>
    <dgm:cxn modelId="{FA842498-1AD4-4185-B997-2D67454D13E6}" type="presParOf" srcId="{99498040-ED75-4943-91E8-3C6AD4522895}" destId="{1B31EB9B-CE0A-4EBF-9659-8D96741D2B7D}" srcOrd="4" destOrd="0" presId="urn:microsoft.com/office/officeart/2005/8/layout/process5"/>
    <dgm:cxn modelId="{0B0CDD64-1410-4CE5-A5C4-AF1EAC9FDEB1}" type="presParOf" srcId="{99498040-ED75-4943-91E8-3C6AD4522895}" destId="{BE02898C-194A-4439-87D6-A5D3B50426CE}" srcOrd="5" destOrd="0" presId="urn:microsoft.com/office/officeart/2005/8/layout/process5"/>
    <dgm:cxn modelId="{FFDCF924-879C-453E-A9F5-311403E60734}" type="presParOf" srcId="{BE02898C-194A-4439-87D6-A5D3B50426CE}" destId="{EE47B3AF-F548-45B5-97EE-7A36860BF967}" srcOrd="0" destOrd="0" presId="urn:microsoft.com/office/officeart/2005/8/layout/process5"/>
    <dgm:cxn modelId="{B2FE092D-5D68-4455-B55D-DBE2AF7CB2A5}" type="presParOf" srcId="{99498040-ED75-4943-91E8-3C6AD4522895}" destId="{C580F4D8-692A-4931-A615-A5E6DEB9BFCF}" srcOrd="6" destOrd="0" presId="urn:microsoft.com/office/officeart/2005/8/layout/process5"/>
    <dgm:cxn modelId="{6C373B9F-0AF2-49F5-A539-C1EB5D096A94}" type="presParOf" srcId="{99498040-ED75-4943-91E8-3C6AD4522895}" destId="{60663888-6E5C-43E4-8079-8245A8F343FC}" srcOrd="7" destOrd="0" presId="urn:microsoft.com/office/officeart/2005/8/layout/process5"/>
    <dgm:cxn modelId="{852C3663-89E8-412C-8BA4-2E516D62DD0D}" type="presParOf" srcId="{60663888-6E5C-43E4-8079-8245A8F343FC}" destId="{782B6E3A-FA7A-4025-BF10-76B871992A0D}" srcOrd="0" destOrd="0" presId="urn:microsoft.com/office/officeart/2005/8/layout/process5"/>
    <dgm:cxn modelId="{07F1DA18-9CCD-4BD0-85EE-6F40AE28A30C}" type="presParOf" srcId="{99498040-ED75-4943-91E8-3C6AD4522895}" destId="{43C06326-81CD-4576-BCA8-929925CC215E}" srcOrd="8" destOrd="0" presId="urn:microsoft.com/office/officeart/2005/8/layout/process5"/>
    <dgm:cxn modelId="{DB59CEBB-3606-4FE9-8ACD-1CBB803A1352}" type="presParOf" srcId="{99498040-ED75-4943-91E8-3C6AD4522895}" destId="{2C6199C4-2CAF-408A-8BC1-032E037465A5}" srcOrd="9" destOrd="0" presId="urn:microsoft.com/office/officeart/2005/8/layout/process5"/>
    <dgm:cxn modelId="{0237C236-9922-40D8-AB45-E6251DB2FAD8}" type="presParOf" srcId="{2C6199C4-2CAF-408A-8BC1-032E037465A5}" destId="{493389D6-F254-4C5D-9985-EC843C3A9FAC}" srcOrd="0" destOrd="0" presId="urn:microsoft.com/office/officeart/2005/8/layout/process5"/>
    <dgm:cxn modelId="{9B01844F-8E7E-42EF-8BDE-89CC5E3967B1}" type="presParOf" srcId="{99498040-ED75-4943-91E8-3C6AD4522895}" destId="{28B8C2F9-DE11-4F60-B0F9-B02E1D53526B}" srcOrd="10" destOrd="0" presId="urn:microsoft.com/office/officeart/2005/8/layout/process5"/>
    <dgm:cxn modelId="{712AFB73-0E4D-4316-88F0-7BFD4B7F91E3}" type="presParOf" srcId="{99498040-ED75-4943-91E8-3C6AD4522895}" destId="{558A4F4D-3D0F-48D1-A07C-6ECA8408CEE3}" srcOrd="11" destOrd="0" presId="urn:microsoft.com/office/officeart/2005/8/layout/process5"/>
    <dgm:cxn modelId="{2A88EBDD-A80B-434C-8800-67552E351AF0}" type="presParOf" srcId="{558A4F4D-3D0F-48D1-A07C-6ECA8408CEE3}" destId="{CAF55FE6-3BC7-4EAD-899D-54FE216CA139}" srcOrd="0" destOrd="0" presId="urn:microsoft.com/office/officeart/2005/8/layout/process5"/>
    <dgm:cxn modelId="{9D70183A-F421-49E2-8690-F6D72C8FB016}" type="presParOf" srcId="{99498040-ED75-4943-91E8-3C6AD4522895}" destId="{73301455-1802-40D4-9FA6-D256FFD41E9F}" srcOrd="12" destOrd="0" presId="urn:microsoft.com/office/officeart/2005/8/layout/process5"/>
    <dgm:cxn modelId="{4A50DFEE-3B60-49A9-9D31-FD59E92DAD02}" type="presParOf" srcId="{99498040-ED75-4943-91E8-3C6AD4522895}" destId="{6BB3E36C-9A41-4587-80EE-398F658106C2}" srcOrd="13" destOrd="0" presId="urn:microsoft.com/office/officeart/2005/8/layout/process5"/>
    <dgm:cxn modelId="{867E395E-400C-4585-B129-CE02442E6509}" type="presParOf" srcId="{6BB3E36C-9A41-4587-80EE-398F658106C2}" destId="{19D02996-848B-49CC-8803-48ABE8413276}" srcOrd="0" destOrd="0" presId="urn:microsoft.com/office/officeart/2005/8/layout/process5"/>
    <dgm:cxn modelId="{4EAB4639-E86D-4002-8221-B4AD0F7C5510}" type="presParOf" srcId="{99498040-ED75-4943-91E8-3C6AD4522895}" destId="{3B4E320A-D2EC-4AF9-AF8D-4638A8385B6C}" srcOrd="14" destOrd="0" presId="urn:microsoft.com/office/officeart/2005/8/layout/process5"/>
    <dgm:cxn modelId="{D8347049-E747-4BBA-BCBD-0B6F040C675A}" type="presParOf" srcId="{99498040-ED75-4943-91E8-3C6AD4522895}" destId="{6C2B30A5-BFBB-4E5B-AF22-BCAE6D4870C4}" srcOrd="15" destOrd="0" presId="urn:microsoft.com/office/officeart/2005/8/layout/process5"/>
    <dgm:cxn modelId="{AD2465B3-DF4E-4716-B28F-CDAF3D7D4661}" type="presParOf" srcId="{6C2B30A5-BFBB-4E5B-AF22-BCAE6D4870C4}" destId="{2D065DF9-3CF4-49B3-9E5F-B278EC65C026}" srcOrd="0" destOrd="0" presId="urn:microsoft.com/office/officeart/2005/8/layout/process5"/>
    <dgm:cxn modelId="{A5906C92-A7BF-41EE-BA58-5FDBA5CD8E06}" type="presParOf" srcId="{99498040-ED75-4943-91E8-3C6AD4522895}" destId="{17A65AA9-4FCE-4324-98B1-26BE27282C61}" srcOrd="16" destOrd="0" presId="urn:microsoft.com/office/officeart/2005/8/layout/process5"/>
    <dgm:cxn modelId="{C088BAAE-7395-4D05-B28B-756697FF77A4}" type="presParOf" srcId="{99498040-ED75-4943-91E8-3C6AD4522895}" destId="{605E5475-A8A4-4AD1-95BA-071F3490B79F}" srcOrd="17" destOrd="0" presId="urn:microsoft.com/office/officeart/2005/8/layout/process5"/>
    <dgm:cxn modelId="{9242C3A2-15D5-4FE7-A4F7-60A12FD8ECE3}" type="presParOf" srcId="{605E5475-A8A4-4AD1-95BA-071F3490B79F}" destId="{C55250CC-8DF6-48BA-A4E5-C4100F6B15E0}" srcOrd="0" destOrd="0" presId="urn:microsoft.com/office/officeart/2005/8/layout/process5"/>
    <dgm:cxn modelId="{37B3C44D-454C-47BF-8702-3954A0DD9BA9}" type="presParOf" srcId="{99498040-ED75-4943-91E8-3C6AD4522895}" destId="{2E4CEDA6-D032-4C3D-B357-C1CAF734A57B}" srcOrd="18" destOrd="0" presId="urn:microsoft.com/office/officeart/2005/8/layout/process5"/>
    <dgm:cxn modelId="{BAA88043-F055-48EB-A2AC-DA59BF645938}" type="presParOf" srcId="{99498040-ED75-4943-91E8-3C6AD4522895}" destId="{F2D0BD13-6A77-486C-801C-141CFEBF371A}" srcOrd="19" destOrd="0" presId="urn:microsoft.com/office/officeart/2005/8/layout/process5"/>
    <dgm:cxn modelId="{FE4A291A-0AD8-4148-9E4B-CB030003CC2E}" type="presParOf" srcId="{F2D0BD13-6A77-486C-801C-141CFEBF371A}" destId="{5DA28400-D039-4CC7-8263-23AC2E73B99D}" srcOrd="0" destOrd="0" presId="urn:microsoft.com/office/officeart/2005/8/layout/process5"/>
    <dgm:cxn modelId="{2ED8F507-89E8-47DC-9046-D165385F57B0}" type="presParOf" srcId="{99498040-ED75-4943-91E8-3C6AD4522895}" destId="{07FE14D4-071D-4D46-BE83-1667D5975D85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96089-C4AE-43C1-A731-815E588291E6}">
      <dsp:nvSpPr>
        <dsp:cNvPr id="0" name=""/>
        <dsp:cNvSpPr/>
      </dsp:nvSpPr>
      <dsp:spPr>
        <a:xfrm>
          <a:off x="2888018" y="4389059"/>
          <a:ext cx="82707" cy="8270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043A4D-3A01-4DB3-99C8-7988FD095061}">
      <dsp:nvSpPr>
        <dsp:cNvPr id="0" name=""/>
        <dsp:cNvSpPr/>
      </dsp:nvSpPr>
      <dsp:spPr>
        <a:xfrm>
          <a:off x="2704673" y="4463573"/>
          <a:ext cx="82707" cy="82707"/>
        </a:xfrm>
        <a:prstGeom prst="ellipse">
          <a:avLst/>
        </a:prstGeom>
        <a:gradFill rotWithShape="0">
          <a:gsLst>
            <a:gs pos="0">
              <a:schemeClr val="accent4">
                <a:hueOff val="742549"/>
                <a:satOff val="-3426"/>
                <a:lumOff val="1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"/>
                <a:satOff val="-3426"/>
                <a:lumOff val="1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"/>
                <a:satOff val="-3426"/>
                <a:lumOff val="1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742549"/>
              <a:satOff val="-3426"/>
              <a:lumOff val="12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450B28-4F93-4F33-BC39-E53ABA722A53}">
      <dsp:nvSpPr>
        <dsp:cNvPr id="0" name=""/>
        <dsp:cNvSpPr/>
      </dsp:nvSpPr>
      <dsp:spPr>
        <a:xfrm>
          <a:off x="2517279" y="4525171"/>
          <a:ext cx="82707" cy="82707"/>
        </a:xfrm>
        <a:prstGeom prst="ellipse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485099"/>
              <a:satOff val="-6853"/>
              <a:lumOff val="25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2E6624-E5DF-4D38-92DE-C6DD58D2707E}">
      <dsp:nvSpPr>
        <dsp:cNvPr id="0" name=""/>
        <dsp:cNvSpPr/>
      </dsp:nvSpPr>
      <dsp:spPr>
        <a:xfrm>
          <a:off x="2326993" y="4572860"/>
          <a:ext cx="82707" cy="82707"/>
        </a:xfrm>
        <a:prstGeom prst="ellipse">
          <a:avLst/>
        </a:prstGeom>
        <a:gradFill rotWithShape="0">
          <a:gsLst>
            <a:gs pos="0">
              <a:schemeClr val="accent4">
                <a:hueOff val="2227648"/>
                <a:satOff val="-10279"/>
                <a:lumOff val="3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227648"/>
                <a:satOff val="-10279"/>
                <a:lumOff val="3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227648"/>
                <a:satOff val="-10279"/>
                <a:lumOff val="3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2227648"/>
              <a:satOff val="-10279"/>
              <a:lumOff val="37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F23A90-BF5A-4CC0-A35F-A0A3ED4DF093}">
      <dsp:nvSpPr>
        <dsp:cNvPr id="0" name=""/>
        <dsp:cNvSpPr/>
      </dsp:nvSpPr>
      <dsp:spPr>
        <a:xfrm>
          <a:off x="3888607" y="3667766"/>
          <a:ext cx="82707" cy="82707"/>
        </a:xfrm>
        <a:prstGeom prst="ellipse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2970198"/>
              <a:satOff val="-13705"/>
              <a:lumOff val="5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6238CC-1222-4498-A099-47553D2FBB70}">
      <dsp:nvSpPr>
        <dsp:cNvPr id="0" name=""/>
        <dsp:cNvSpPr/>
      </dsp:nvSpPr>
      <dsp:spPr>
        <a:xfrm>
          <a:off x="3743435" y="3814807"/>
          <a:ext cx="82707" cy="82707"/>
        </a:xfrm>
        <a:prstGeom prst="ellipse">
          <a:avLst/>
        </a:prstGeom>
        <a:gradFill rotWithShape="0">
          <a:gsLst>
            <a:gs pos="0">
              <a:schemeClr val="accent4">
                <a:hueOff val="3712747"/>
                <a:satOff val="-17131"/>
                <a:lumOff val="6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712747"/>
                <a:satOff val="-17131"/>
                <a:lumOff val="6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712747"/>
                <a:satOff val="-17131"/>
                <a:lumOff val="6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712747"/>
              <a:satOff val="-17131"/>
              <a:lumOff val="63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E545CE-B7A3-4E8D-8663-705542DCD53D}">
      <dsp:nvSpPr>
        <dsp:cNvPr id="0" name=""/>
        <dsp:cNvSpPr/>
      </dsp:nvSpPr>
      <dsp:spPr>
        <a:xfrm>
          <a:off x="4489539" y="2773602"/>
          <a:ext cx="82707" cy="82707"/>
        </a:xfrm>
        <a:prstGeom prst="ellipse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4455297"/>
              <a:satOff val="-20558"/>
              <a:lumOff val="75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2496AB-441E-46C1-ADD1-4D05BA3EA8C1}">
      <dsp:nvSpPr>
        <dsp:cNvPr id="0" name=""/>
        <dsp:cNvSpPr/>
      </dsp:nvSpPr>
      <dsp:spPr>
        <a:xfrm>
          <a:off x="4812273" y="1684211"/>
          <a:ext cx="82707" cy="82707"/>
        </a:xfrm>
        <a:prstGeom prst="ellipse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1B6282-ACDC-4E31-9F82-DAC2333E5075}">
      <dsp:nvSpPr>
        <dsp:cNvPr id="0" name=""/>
        <dsp:cNvSpPr/>
      </dsp:nvSpPr>
      <dsp:spPr>
        <a:xfrm>
          <a:off x="4650906" y="395621"/>
          <a:ext cx="82707" cy="82707"/>
        </a:xfrm>
        <a:prstGeom prst="ellipse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5940396"/>
              <a:satOff val="-27410"/>
              <a:lumOff val="10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A9D354-DED0-49C4-95BD-1FE42D83B6DC}">
      <dsp:nvSpPr>
        <dsp:cNvPr id="0" name=""/>
        <dsp:cNvSpPr/>
      </dsp:nvSpPr>
      <dsp:spPr>
        <a:xfrm>
          <a:off x="4771208" y="302727"/>
          <a:ext cx="82707" cy="82707"/>
        </a:xfrm>
        <a:prstGeom prst="ellipse">
          <a:avLst/>
        </a:prstGeom>
        <a:gradFill rotWithShape="0">
          <a:gsLst>
            <a:gs pos="0">
              <a:schemeClr val="accent4">
                <a:hueOff val="6682945"/>
                <a:satOff val="-30837"/>
                <a:lumOff val="11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682945"/>
                <a:satOff val="-30837"/>
                <a:lumOff val="11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682945"/>
                <a:satOff val="-30837"/>
                <a:lumOff val="11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682945"/>
              <a:satOff val="-30837"/>
              <a:lumOff val="113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4EC8D0-9AE4-4947-96AD-DE8E7C7C0485}">
      <dsp:nvSpPr>
        <dsp:cNvPr id="0" name=""/>
        <dsp:cNvSpPr/>
      </dsp:nvSpPr>
      <dsp:spPr>
        <a:xfrm>
          <a:off x="4891510" y="209336"/>
          <a:ext cx="82707" cy="82707"/>
        </a:xfrm>
        <a:prstGeom prst="ellipse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7425494"/>
              <a:satOff val="-34263"/>
              <a:lumOff val="12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AB76AF-DCDD-4ED8-BAF7-262E752C39DB}">
      <dsp:nvSpPr>
        <dsp:cNvPr id="0" name=""/>
        <dsp:cNvSpPr/>
      </dsp:nvSpPr>
      <dsp:spPr>
        <a:xfrm>
          <a:off x="5012391" y="302727"/>
          <a:ext cx="82707" cy="82707"/>
        </a:xfrm>
        <a:prstGeom prst="ellipse">
          <a:avLst/>
        </a:prstGeom>
        <a:gradFill rotWithShape="0">
          <a:gsLst>
            <a:gs pos="0">
              <a:schemeClr val="accent4">
                <a:hueOff val="8168044"/>
                <a:satOff val="-37689"/>
                <a:lumOff val="13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168044"/>
                <a:satOff val="-37689"/>
                <a:lumOff val="13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168044"/>
                <a:satOff val="-37689"/>
                <a:lumOff val="13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8168044"/>
              <a:satOff val="-37689"/>
              <a:lumOff val="138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FD0D72-F6F3-4EC8-8089-695841395A8A}">
      <dsp:nvSpPr>
        <dsp:cNvPr id="0" name=""/>
        <dsp:cNvSpPr/>
      </dsp:nvSpPr>
      <dsp:spPr>
        <a:xfrm>
          <a:off x="5132693" y="395621"/>
          <a:ext cx="82707" cy="82707"/>
        </a:xfrm>
        <a:prstGeom prst="ellipse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8910593"/>
              <a:satOff val="-41115"/>
              <a:lumOff val="151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1964EE-56CC-4183-A438-3471D779D418}">
      <dsp:nvSpPr>
        <dsp:cNvPr id="0" name=""/>
        <dsp:cNvSpPr/>
      </dsp:nvSpPr>
      <dsp:spPr>
        <a:xfrm>
          <a:off x="4891510" y="406053"/>
          <a:ext cx="82707" cy="82707"/>
        </a:xfrm>
        <a:prstGeom prst="ellipse">
          <a:avLst/>
        </a:prstGeom>
        <a:gradFill rotWithShape="0">
          <a:gsLst>
            <a:gs pos="0">
              <a:schemeClr val="accent4">
                <a:hueOff val="9653143"/>
                <a:satOff val="-44542"/>
                <a:lumOff val="16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653143"/>
                <a:satOff val="-44542"/>
                <a:lumOff val="16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653143"/>
                <a:satOff val="-44542"/>
                <a:lumOff val="16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653143"/>
              <a:satOff val="-44542"/>
              <a:lumOff val="163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2A8E46-996A-46C2-9F7E-E637907604FB}">
      <dsp:nvSpPr>
        <dsp:cNvPr id="0" name=""/>
        <dsp:cNvSpPr/>
      </dsp:nvSpPr>
      <dsp:spPr>
        <a:xfrm>
          <a:off x="4891510" y="602769"/>
          <a:ext cx="82707" cy="82707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456A40-3D6D-47AB-926E-E7A5002AAA0C}">
      <dsp:nvSpPr>
        <dsp:cNvPr id="0" name=""/>
        <dsp:cNvSpPr/>
      </dsp:nvSpPr>
      <dsp:spPr>
        <a:xfrm>
          <a:off x="1867474" y="4731448"/>
          <a:ext cx="1781974" cy="47788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718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Data Factory</a:t>
          </a:r>
        </a:p>
      </dsp:txBody>
      <dsp:txXfrm>
        <a:off x="1890802" y="4754776"/>
        <a:ext cx="1735318" cy="431225"/>
      </dsp:txXfrm>
    </dsp:sp>
    <dsp:sp modelId="{0AC36675-D5B3-49EE-9454-68258A41AB4D}">
      <dsp:nvSpPr>
        <dsp:cNvPr id="0" name=""/>
        <dsp:cNvSpPr/>
      </dsp:nvSpPr>
      <dsp:spPr>
        <a:xfrm>
          <a:off x="1373252" y="4263254"/>
          <a:ext cx="826498" cy="8261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49E20B8-B78D-45FF-876C-CE35784648EF}">
      <dsp:nvSpPr>
        <dsp:cNvPr id="0" name=""/>
        <dsp:cNvSpPr/>
      </dsp:nvSpPr>
      <dsp:spPr>
        <a:xfrm>
          <a:off x="3433136" y="4166634"/>
          <a:ext cx="1781974" cy="477881"/>
        </a:xfrm>
        <a:prstGeom prst="round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718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Data Lake</a:t>
          </a:r>
        </a:p>
      </dsp:txBody>
      <dsp:txXfrm>
        <a:off x="3456464" y="4189962"/>
        <a:ext cx="1735318" cy="431225"/>
      </dsp:txXfrm>
    </dsp:sp>
    <dsp:sp modelId="{BF7DABE3-64CC-4F2A-93EB-25654181DE99}">
      <dsp:nvSpPr>
        <dsp:cNvPr id="0" name=""/>
        <dsp:cNvSpPr/>
      </dsp:nvSpPr>
      <dsp:spPr>
        <a:xfrm>
          <a:off x="2938915" y="3698440"/>
          <a:ext cx="826498" cy="82610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B458DE5-B74F-4175-AE00-FC74B2926F78}">
      <dsp:nvSpPr>
        <dsp:cNvPr id="0" name=""/>
        <dsp:cNvSpPr/>
      </dsp:nvSpPr>
      <dsp:spPr>
        <a:xfrm>
          <a:off x="4282192" y="3350461"/>
          <a:ext cx="1781974" cy="477881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718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Databricks</a:t>
          </a:r>
        </a:p>
      </dsp:txBody>
      <dsp:txXfrm>
        <a:off x="4305520" y="3373789"/>
        <a:ext cx="1735318" cy="431225"/>
      </dsp:txXfrm>
    </dsp:sp>
    <dsp:sp modelId="{1AFEE17A-8253-489D-8407-285123547D7F}">
      <dsp:nvSpPr>
        <dsp:cNvPr id="0" name=""/>
        <dsp:cNvSpPr/>
      </dsp:nvSpPr>
      <dsp:spPr>
        <a:xfrm>
          <a:off x="3787970" y="2882266"/>
          <a:ext cx="826498" cy="82610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EB571C0-29AB-44AC-9914-06DEF614E746}">
      <dsp:nvSpPr>
        <dsp:cNvPr id="0" name=""/>
        <dsp:cNvSpPr/>
      </dsp:nvSpPr>
      <dsp:spPr>
        <a:xfrm>
          <a:off x="4725806" y="2301308"/>
          <a:ext cx="1781974" cy="477881"/>
        </a:xfrm>
        <a:prstGeom prst="round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718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Data Lake</a:t>
          </a:r>
        </a:p>
      </dsp:txBody>
      <dsp:txXfrm>
        <a:off x="4749134" y="2324636"/>
        <a:ext cx="1735318" cy="431225"/>
      </dsp:txXfrm>
    </dsp:sp>
    <dsp:sp modelId="{0ABBF43A-6659-4C21-85E9-136DC67525EE}">
      <dsp:nvSpPr>
        <dsp:cNvPr id="0" name=""/>
        <dsp:cNvSpPr/>
      </dsp:nvSpPr>
      <dsp:spPr>
        <a:xfrm>
          <a:off x="4231584" y="1833113"/>
          <a:ext cx="826498" cy="82610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AD36A6A-BAFC-4333-BF54-C870AB0712F4}">
      <dsp:nvSpPr>
        <dsp:cNvPr id="0" name=""/>
        <dsp:cNvSpPr/>
      </dsp:nvSpPr>
      <dsp:spPr>
        <a:xfrm>
          <a:off x="4972772" y="1233278"/>
          <a:ext cx="1781974" cy="477881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718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ML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996100" y="1256606"/>
        <a:ext cx="1735318" cy="431225"/>
      </dsp:txXfrm>
    </dsp:sp>
    <dsp:sp modelId="{D9790CA6-739B-4011-9AA0-D08879BC6647}">
      <dsp:nvSpPr>
        <dsp:cNvPr id="0" name=""/>
        <dsp:cNvSpPr/>
      </dsp:nvSpPr>
      <dsp:spPr>
        <a:xfrm>
          <a:off x="4478550" y="765083"/>
          <a:ext cx="826498" cy="826108"/>
        </a:xfrm>
        <a:prstGeom prst="ellipse">
          <a:avLst/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704B4-C0A6-4D72-9DF2-85DE84D7837B}">
      <dsp:nvSpPr>
        <dsp:cNvPr id="0" name=""/>
        <dsp:cNvSpPr/>
      </dsp:nvSpPr>
      <dsp:spPr>
        <a:xfrm>
          <a:off x="479200" y="2659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Storage – Azure Data Lake</a:t>
          </a:r>
        </a:p>
      </dsp:txBody>
      <dsp:txXfrm>
        <a:off x="516656" y="40115"/>
        <a:ext cx="2056500" cy="1203935"/>
      </dsp:txXfrm>
    </dsp:sp>
    <dsp:sp modelId="{28FF5DFD-8FDF-4C84-BC1C-92E6E36E7104}">
      <dsp:nvSpPr>
        <dsp:cNvPr id="0" name=""/>
        <dsp:cNvSpPr/>
      </dsp:nvSpPr>
      <dsp:spPr>
        <a:xfrm>
          <a:off x="2798177" y="377787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798177" y="483505"/>
        <a:ext cx="316301" cy="317154"/>
      </dsp:txXfrm>
    </dsp:sp>
    <dsp:sp modelId="{0CA36BA3-20DC-40D7-92D2-1A40564F2E5B}">
      <dsp:nvSpPr>
        <dsp:cNvPr id="0" name=""/>
        <dsp:cNvSpPr/>
      </dsp:nvSpPr>
      <dsp:spPr>
        <a:xfrm>
          <a:off x="3463177" y="2659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"/>
                <a:satOff val="-4797"/>
                <a:lumOff val="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"/>
                <a:satOff val="-4797"/>
                <a:lumOff val="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"/>
                <a:satOff val="-4797"/>
                <a:lumOff val="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 </a:t>
          </a:r>
          <a:r>
            <a:rPr lang="en-US" sz="1800" kern="1200" dirty="0" smtClean="0"/>
            <a:t>visualisation– Azure Databricks</a:t>
          </a:r>
          <a:endParaRPr lang="en-US" sz="1800" kern="1200" dirty="0"/>
        </a:p>
      </dsp:txBody>
      <dsp:txXfrm>
        <a:off x="3500633" y="40115"/>
        <a:ext cx="2056500" cy="1203935"/>
      </dsp:txXfrm>
    </dsp:sp>
    <dsp:sp modelId="{BA1B592F-F711-4C6F-A717-AAE178C9EAEA}">
      <dsp:nvSpPr>
        <dsp:cNvPr id="0" name=""/>
        <dsp:cNvSpPr/>
      </dsp:nvSpPr>
      <dsp:spPr>
        <a:xfrm>
          <a:off x="5782154" y="377787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155077"/>
                <a:satOff val="-5330"/>
                <a:lumOff val="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155077"/>
                <a:satOff val="-5330"/>
                <a:lumOff val="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155077"/>
                <a:satOff val="-5330"/>
                <a:lumOff val="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782154" y="483505"/>
        <a:ext cx="316301" cy="317154"/>
      </dsp:txXfrm>
    </dsp:sp>
    <dsp:sp modelId="{1B31EB9B-CE0A-4EBF-9659-8D96741D2B7D}">
      <dsp:nvSpPr>
        <dsp:cNvPr id="0" name=""/>
        <dsp:cNvSpPr/>
      </dsp:nvSpPr>
      <dsp:spPr>
        <a:xfrm>
          <a:off x="6447155" y="2659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 processing – Azure Databricks</a:t>
          </a:r>
        </a:p>
      </dsp:txBody>
      <dsp:txXfrm>
        <a:off x="6484611" y="40115"/>
        <a:ext cx="2056500" cy="1203935"/>
      </dsp:txXfrm>
    </dsp:sp>
    <dsp:sp modelId="{BE02898C-194A-4439-87D6-A5D3B50426CE}">
      <dsp:nvSpPr>
        <dsp:cNvPr id="0" name=""/>
        <dsp:cNvSpPr/>
      </dsp:nvSpPr>
      <dsp:spPr>
        <a:xfrm>
          <a:off x="8766132" y="377787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310154"/>
                <a:satOff val="-10660"/>
                <a:lumOff val="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310154"/>
                <a:satOff val="-10660"/>
                <a:lumOff val="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310154"/>
                <a:satOff val="-10660"/>
                <a:lumOff val="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8766132" y="483505"/>
        <a:ext cx="316301" cy="317154"/>
      </dsp:txXfrm>
    </dsp:sp>
    <dsp:sp modelId="{C580F4D8-692A-4931-A615-A5E6DEB9BFCF}">
      <dsp:nvSpPr>
        <dsp:cNvPr id="0" name=""/>
        <dsp:cNvSpPr/>
      </dsp:nvSpPr>
      <dsp:spPr>
        <a:xfrm>
          <a:off x="9431133" y="2659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118708"/>
                <a:satOff val="-14390"/>
                <a:lumOff val="53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118708"/>
                <a:satOff val="-14390"/>
                <a:lumOff val="53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118708"/>
                <a:satOff val="-14390"/>
                <a:lumOff val="53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Manual model building &amp; prediction – Azure Databricks</a:t>
          </a:r>
          <a:endParaRPr lang="en-US" sz="1800" kern="1200" dirty="0"/>
        </a:p>
      </dsp:txBody>
      <dsp:txXfrm>
        <a:off x="9468589" y="40115"/>
        <a:ext cx="2056500" cy="1203935"/>
      </dsp:txXfrm>
    </dsp:sp>
    <dsp:sp modelId="{60663888-6E5C-43E4-8079-8245A8F343FC}">
      <dsp:nvSpPr>
        <dsp:cNvPr id="0" name=""/>
        <dsp:cNvSpPr/>
      </dsp:nvSpPr>
      <dsp:spPr>
        <a:xfrm rot="5400000">
          <a:off x="7310498" y="1335532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7377851" y="1373897"/>
        <a:ext cx="317154" cy="316301"/>
      </dsp:txXfrm>
    </dsp:sp>
    <dsp:sp modelId="{43C06326-81CD-4576-BCA8-929925CC215E}">
      <dsp:nvSpPr>
        <dsp:cNvPr id="0" name=""/>
        <dsp:cNvSpPr/>
      </dsp:nvSpPr>
      <dsp:spPr>
        <a:xfrm>
          <a:off x="9431133" y="2134071"/>
          <a:ext cx="2131412" cy="1278847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9468589" y="2171527"/>
        <a:ext cx="2056500" cy="1203935"/>
      </dsp:txXfrm>
    </dsp:sp>
    <dsp:sp modelId="{2C6199C4-2CAF-408A-8BC1-032E037465A5}">
      <dsp:nvSpPr>
        <dsp:cNvPr id="0" name=""/>
        <dsp:cNvSpPr/>
      </dsp:nvSpPr>
      <dsp:spPr>
        <a:xfrm rot="10800000">
          <a:off x="8791709" y="2509200"/>
          <a:ext cx="451859" cy="52859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8927267" y="2614918"/>
        <a:ext cx="316301" cy="317154"/>
      </dsp:txXfrm>
    </dsp:sp>
    <dsp:sp modelId="{28B8C2F9-DE11-4F60-B0F9-B02E1D53526B}">
      <dsp:nvSpPr>
        <dsp:cNvPr id="0" name=""/>
        <dsp:cNvSpPr/>
      </dsp:nvSpPr>
      <dsp:spPr>
        <a:xfrm>
          <a:off x="6447155" y="2134071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Storage – Azure Data Lake</a:t>
          </a:r>
        </a:p>
      </dsp:txBody>
      <dsp:txXfrm>
        <a:off x="6484611" y="2171527"/>
        <a:ext cx="2056500" cy="1203935"/>
      </dsp:txXfrm>
    </dsp:sp>
    <dsp:sp modelId="{558A4F4D-3D0F-48D1-A07C-6ECA8408CEE3}">
      <dsp:nvSpPr>
        <dsp:cNvPr id="0" name=""/>
        <dsp:cNvSpPr/>
      </dsp:nvSpPr>
      <dsp:spPr>
        <a:xfrm rot="10800000">
          <a:off x="5807731" y="2509200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775385"/>
                <a:satOff val="-26649"/>
                <a:lumOff val="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775385"/>
                <a:satOff val="-26649"/>
                <a:lumOff val="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775385"/>
                <a:satOff val="-26649"/>
                <a:lumOff val="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5943289" y="2614918"/>
        <a:ext cx="316301" cy="317154"/>
      </dsp:txXfrm>
    </dsp:sp>
    <dsp:sp modelId="{73301455-1802-40D4-9FA6-D256FFD41E9F}">
      <dsp:nvSpPr>
        <dsp:cNvPr id="0" name=""/>
        <dsp:cNvSpPr/>
      </dsp:nvSpPr>
      <dsp:spPr>
        <a:xfrm>
          <a:off x="3463177" y="2134071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training – Azure ML</a:t>
          </a:r>
        </a:p>
      </dsp:txBody>
      <dsp:txXfrm>
        <a:off x="3500633" y="2171527"/>
        <a:ext cx="2056500" cy="1203935"/>
      </dsp:txXfrm>
    </dsp:sp>
    <dsp:sp modelId="{6BB3E36C-9A41-4587-80EE-398F658106C2}">
      <dsp:nvSpPr>
        <dsp:cNvPr id="0" name=""/>
        <dsp:cNvSpPr/>
      </dsp:nvSpPr>
      <dsp:spPr>
        <a:xfrm rot="10800000">
          <a:off x="2823754" y="2509200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2959312" y="2614918"/>
        <a:ext cx="316301" cy="317154"/>
      </dsp:txXfrm>
    </dsp:sp>
    <dsp:sp modelId="{3B4E320A-D2EC-4AF9-AF8D-4638A8385B6C}">
      <dsp:nvSpPr>
        <dsp:cNvPr id="0" name=""/>
        <dsp:cNvSpPr/>
      </dsp:nvSpPr>
      <dsp:spPr>
        <a:xfrm>
          <a:off x="479200" y="2134071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276984"/>
                <a:satOff val="-33578"/>
                <a:lumOff val="123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276984"/>
                <a:satOff val="-33578"/>
                <a:lumOff val="123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276984"/>
                <a:satOff val="-33578"/>
                <a:lumOff val="123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validation &amp; </a:t>
          </a:r>
          <a:r>
            <a:rPr lang="en-US" sz="1800" kern="1200" dirty="0" smtClean="0"/>
            <a:t>Evaluation– Azure ML</a:t>
          </a:r>
          <a:endParaRPr lang="en-US" sz="1800" kern="1200" dirty="0"/>
        </a:p>
      </dsp:txBody>
      <dsp:txXfrm>
        <a:off x="516656" y="2171527"/>
        <a:ext cx="2056500" cy="1203935"/>
      </dsp:txXfrm>
    </dsp:sp>
    <dsp:sp modelId="{6C2B30A5-BFBB-4E5B-AF22-BCAE6D4870C4}">
      <dsp:nvSpPr>
        <dsp:cNvPr id="0" name=""/>
        <dsp:cNvSpPr/>
      </dsp:nvSpPr>
      <dsp:spPr>
        <a:xfrm rot="5400000">
          <a:off x="1318976" y="3562118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8085538"/>
                <a:satOff val="-37308"/>
                <a:lumOff val="13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085538"/>
                <a:satOff val="-37308"/>
                <a:lumOff val="13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085538"/>
                <a:satOff val="-37308"/>
                <a:lumOff val="13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1386329" y="3600483"/>
        <a:ext cx="317154" cy="316301"/>
      </dsp:txXfrm>
    </dsp:sp>
    <dsp:sp modelId="{17A65AA9-4FCE-4324-98B1-26BE27282C61}">
      <dsp:nvSpPr>
        <dsp:cNvPr id="0" name=""/>
        <dsp:cNvSpPr/>
      </dsp:nvSpPr>
      <dsp:spPr>
        <a:xfrm>
          <a:off x="479200" y="4265484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Result </a:t>
          </a:r>
          <a:r>
            <a:rPr lang="en-US" sz="1800" kern="1200" dirty="0" smtClean="0"/>
            <a:t>visualization – Azure ML</a:t>
          </a:r>
          <a:endParaRPr lang="en-US" sz="1800" kern="1200" dirty="0"/>
        </a:p>
      </dsp:txBody>
      <dsp:txXfrm>
        <a:off x="516656" y="4302940"/>
        <a:ext cx="2056500" cy="1203935"/>
      </dsp:txXfrm>
    </dsp:sp>
    <dsp:sp modelId="{605E5475-A8A4-4AD1-95BA-071F3490B79F}">
      <dsp:nvSpPr>
        <dsp:cNvPr id="0" name=""/>
        <dsp:cNvSpPr/>
      </dsp:nvSpPr>
      <dsp:spPr>
        <a:xfrm>
          <a:off x="2798177" y="4640612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240615"/>
                <a:satOff val="-42638"/>
                <a:lumOff val="15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240615"/>
                <a:satOff val="-42638"/>
                <a:lumOff val="15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240615"/>
                <a:satOff val="-42638"/>
                <a:lumOff val="15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798177" y="4746330"/>
        <a:ext cx="316301" cy="317154"/>
      </dsp:txXfrm>
    </dsp:sp>
    <dsp:sp modelId="{2E4CEDA6-D032-4C3D-B357-C1CAF734A57B}">
      <dsp:nvSpPr>
        <dsp:cNvPr id="0" name=""/>
        <dsp:cNvSpPr/>
      </dsp:nvSpPr>
      <dsp:spPr>
        <a:xfrm>
          <a:off x="3463177" y="4265484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356123"/>
                <a:satOff val="-43171"/>
                <a:lumOff val="158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356123"/>
                <a:satOff val="-43171"/>
                <a:lumOff val="158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356123"/>
                <a:satOff val="-43171"/>
                <a:lumOff val="158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Best model </a:t>
          </a:r>
          <a:r>
            <a:rPr lang="en-US" sz="1800" kern="1200" dirty="0" smtClean="0"/>
            <a:t>selection – Azure ML</a:t>
          </a:r>
          <a:endParaRPr lang="en-US" sz="1800" kern="1200" dirty="0"/>
        </a:p>
      </dsp:txBody>
      <dsp:txXfrm>
        <a:off x="3500633" y="4302940"/>
        <a:ext cx="2056500" cy="1203935"/>
      </dsp:txXfrm>
    </dsp:sp>
    <dsp:sp modelId="{F2D0BD13-6A77-486C-801C-141CFEBF371A}">
      <dsp:nvSpPr>
        <dsp:cNvPr id="0" name=""/>
        <dsp:cNvSpPr/>
      </dsp:nvSpPr>
      <dsp:spPr>
        <a:xfrm>
          <a:off x="5782154" y="4640612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782154" y="4746330"/>
        <a:ext cx="316301" cy="317154"/>
      </dsp:txXfrm>
    </dsp:sp>
    <dsp:sp modelId="{07FE14D4-071D-4D46-BE83-1667D5975D85}">
      <dsp:nvSpPr>
        <dsp:cNvPr id="0" name=""/>
        <dsp:cNvSpPr/>
      </dsp:nvSpPr>
      <dsp:spPr>
        <a:xfrm>
          <a:off x="6447155" y="4265484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Deploy model as Web </a:t>
          </a:r>
          <a:r>
            <a:rPr lang="en-US" sz="1800" kern="1200" dirty="0" smtClean="0"/>
            <a:t>App – Azure ML</a:t>
          </a:r>
          <a:endParaRPr lang="en-US" sz="1800" kern="1200" dirty="0"/>
        </a:p>
      </dsp:txBody>
      <dsp:txXfrm>
        <a:off x="6484611" y="4302940"/>
        <a:ext cx="2056500" cy="1203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704B4-C0A6-4D72-9DF2-85DE84D7837B}">
      <dsp:nvSpPr>
        <dsp:cNvPr id="0" name=""/>
        <dsp:cNvSpPr/>
      </dsp:nvSpPr>
      <dsp:spPr>
        <a:xfrm>
          <a:off x="479200" y="2659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Storage – Azure Data Lake</a:t>
          </a:r>
        </a:p>
      </dsp:txBody>
      <dsp:txXfrm>
        <a:off x="516656" y="40115"/>
        <a:ext cx="2056500" cy="1203935"/>
      </dsp:txXfrm>
    </dsp:sp>
    <dsp:sp modelId="{28FF5DFD-8FDF-4C84-BC1C-92E6E36E7104}">
      <dsp:nvSpPr>
        <dsp:cNvPr id="0" name=""/>
        <dsp:cNvSpPr/>
      </dsp:nvSpPr>
      <dsp:spPr>
        <a:xfrm>
          <a:off x="2798177" y="377787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798177" y="483505"/>
        <a:ext cx="316301" cy="317154"/>
      </dsp:txXfrm>
    </dsp:sp>
    <dsp:sp modelId="{0CA36BA3-20DC-40D7-92D2-1A40564F2E5B}">
      <dsp:nvSpPr>
        <dsp:cNvPr id="0" name=""/>
        <dsp:cNvSpPr/>
      </dsp:nvSpPr>
      <dsp:spPr>
        <a:xfrm>
          <a:off x="3463177" y="2659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"/>
                <a:satOff val="-4797"/>
                <a:lumOff val="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"/>
                <a:satOff val="-4797"/>
                <a:lumOff val="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"/>
                <a:satOff val="-4797"/>
                <a:lumOff val="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 </a:t>
          </a:r>
          <a:r>
            <a:rPr lang="en-US" sz="1800" kern="1200" dirty="0" smtClean="0"/>
            <a:t>visualisation– Azure Databricks</a:t>
          </a:r>
          <a:endParaRPr lang="en-US" sz="1800" kern="1200" dirty="0"/>
        </a:p>
      </dsp:txBody>
      <dsp:txXfrm>
        <a:off x="3500633" y="40115"/>
        <a:ext cx="2056500" cy="1203935"/>
      </dsp:txXfrm>
    </dsp:sp>
    <dsp:sp modelId="{BA1B592F-F711-4C6F-A717-AAE178C9EAEA}">
      <dsp:nvSpPr>
        <dsp:cNvPr id="0" name=""/>
        <dsp:cNvSpPr/>
      </dsp:nvSpPr>
      <dsp:spPr>
        <a:xfrm>
          <a:off x="5782154" y="377787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155077"/>
                <a:satOff val="-5330"/>
                <a:lumOff val="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155077"/>
                <a:satOff val="-5330"/>
                <a:lumOff val="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155077"/>
                <a:satOff val="-5330"/>
                <a:lumOff val="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82154" y="483505"/>
        <a:ext cx="316301" cy="317154"/>
      </dsp:txXfrm>
    </dsp:sp>
    <dsp:sp modelId="{1B31EB9B-CE0A-4EBF-9659-8D96741D2B7D}">
      <dsp:nvSpPr>
        <dsp:cNvPr id="0" name=""/>
        <dsp:cNvSpPr/>
      </dsp:nvSpPr>
      <dsp:spPr>
        <a:xfrm>
          <a:off x="6447155" y="2659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 processing – Azure Databricks</a:t>
          </a:r>
        </a:p>
      </dsp:txBody>
      <dsp:txXfrm>
        <a:off x="6484611" y="40115"/>
        <a:ext cx="2056500" cy="1203935"/>
      </dsp:txXfrm>
    </dsp:sp>
    <dsp:sp modelId="{BE02898C-194A-4439-87D6-A5D3B50426CE}">
      <dsp:nvSpPr>
        <dsp:cNvPr id="0" name=""/>
        <dsp:cNvSpPr/>
      </dsp:nvSpPr>
      <dsp:spPr>
        <a:xfrm>
          <a:off x="8766132" y="377787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310154"/>
                <a:satOff val="-10660"/>
                <a:lumOff val="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310154"/>
                <a:satOff val="-10660"/>
                <a:lumOff val="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310154"/>
                <a:satOff val="-10660"/>
                <a:lumOff val="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8766132" y="483505"/>
        <a:ext cx="316301" cy="317154"/>
      </dsp:txXfrm>
    </dsp:sp>
    <dsp:sp modelId="{C580F4D8-692A-4931-A615-A5E6DEB9BFCF}">
      <dsp:nvSpPr>
        <dsp:cNvPr id="0" name=""/>
        <dsp:cNvSpPr/>
      </dsp:nvSpPr>
      <dsp:spPr>
        <a:xfrm>
          <a:off x="9431133" y="2659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118708"/>
                <a:satOff val="-14390"/>
                <a:lumOff val="53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118708"/>
                <a:satOff val="-14390"/>
                <a:lumOff val="53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118708"/>
                <a:satOff val="-14390"/>
                <a:lumOff val="53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Manual model building &amp; prediction – Azure Databricks</a:t>
          </a:r>
          <a:endParaRPr lang="en-US" sz="1800" kern="1200" dirty="0"/>
        </a:p>
      </dsp:txBody>
      <dsp:txXfrm>
        <a:off x="9468589" y="40115"/>
        <a:ext cx="2056500" cy="1203935"/>
      </dsp:txXfrm>
    </dsp:sp>
    <dsp:sp modelId="{60663888-6E5C-43E4-8079-8245A8F343FC}">
      <dsp:nvSpPr>
        <dsp:cNvPr id="0" name=""/>
        <dsp:cNvSpPr/>
      </dsp:nvSpPr>
      <dsp:spPr>
        <a:xfrm rot="5400000">
          <a:off x="7310498" y="1335532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7377851" y="1373897"/>
        <a:ext cx="317154" cy="316301"/>
      </dsp:txXfrm>
    </dsp:sp>
    <dsp:sp modelId="{43C06326-81CD-4576-BCA8-929925CC215E}">
      <dsp:nvSpPr>
        <dsp:cNvPr id="0" name=""/>
        <dsp:cNvSpPr/>
      </dsp:nvSpPr>
      <dsp:spPr>
        <a:xfrm>
          <a:off x="9431133" y="2134071"/>
          <a:ext cx="2131412" cy="1278847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9468589" y="2171527"/>
        <a:ext cx="2056500" cy="1203935"/>
      </dsp:txXfrm>
    </dsp:sp>
    <dsp:sp modelId="{2C6199C4-2CAF-408A-8BC1-032E037465A5}">
      <dsp:nvSpPr>
        <dsp:cNvPr id="0" name=""/>
        <dsp:cNvSpPr/>
      </dsp:nvSpPr>
      <dsp:spPr>
        <a:xfrm rot="10800000">
          <a:off x="8791709" y="2509200"/>
          <a:ext cx="451859" cy="52859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8927267" y="2614918"/>
        <a:ext cx="316301" cy="317154"/>
      </dsp:txXfrm>
    </dsp:sp>
    <dsp:sp modelId="{28B8C2F9-DE11-4F60-B0F9-B02E1D53526B}">
      <dsp:nvSpPr>
        <dsp:cNvPr id="0" name=""/>
        <dsp:cNvSpPr/>
      </dsp:nvSpPr>
      <dsp:spPr>
        <a:xfrm>
          <a:off x="6447155" y="2134071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Storage – Azure Data Lake</a:t>
          </a:r>
        </a:p>
      </dsp:txBody>
      <dsp:txXfrm>
        <a:off x="6484611" y="2171527"/>
        <a:ext cx="2056500" cy="1203935"/>
      </dsp:txXfrm>
    </dsp:sp>
    <dsp:sp modelId="{558A4F4D-3D0F-48D1-A07C-6ECA8408CEE3}">
      <dsp:nvSpPr>
        <dsp:cNvPr id="0" name=""/>
        <dsp:cNvSpPr/>
      </dsp:nvSpPr>
      <dsp:spPr>
        <a:xfrm rot="10800000">
          <a:off x="5807731" y="2509200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775385"/>
                <a:satOff val="-26649"/>
                <a:lumOff val="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775385"/>
                <a:satOff val="-26649"/>
                <a:lumOff val="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775385"/>
                <a:satOff val="-26649"/>
                <a:lumOff val="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943289" y="2614918"/>
        <a:ext cx="316301" cy="317154"/>
      </dsp:txXfrm>
    </dsp:sp>
    <dsp:sp modelId="{73301455-1802-40D4-9FA6-D256FFD41E9F}">
      <dsp:nvSpPr>
        <dsp:cNvPr id="0" name=""/>
        <dsp:cNvSpPr/>
      </dsp:nvSpPr>
      <dsp:spPr>
        <a:xfrm>
          <a:off x="3463177" y="2134071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training – Azure ML</a:t>
          </a:r>
        </a:p>
      </dsp:txBody>
      <dsp:txXfrm>
        <a:off x="3500633" y="2171527"/>
        <a:ext cx="2056500" cy="1203935"/>
      </dsp:txXfrm>
    </dsp:sp>
    <dsp:sp modelId="{6BB3E36C-9A41-4587-80EE-398F658106C2}">
      <dsp:nvSpPr>
        <dsp:cNvPr id="0" name=""/>
        <dsp:cNvSpPr/>
      </dsp:nvSpPr>
      <dsp:spPr>
        <a:xfrm rot="10800000">
          <a:off x="2823754" y="2509200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959312" y="2614918"/>
        <a:ext cx="316301" cy="317154"/>
      </dsp:txXfrm>
    </dsp:sp>
    <dsp:sp modelId="{3B4E320A-D2EC-4AF9-AF8D-4638A8385B6C}">
      <dsp:nvSpPr>
        <dsp:cNvPr id="0" name=""/>
        <dsp:cNvSpPr/>
      </dsp:nvSpPr>
      <dsp:spPr>
        <a:xfrm>
          <a:off x="479200" y="2134071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276984"/>
                <a:satOff val="-33578"/>
                <a:lumOff val="123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276984"/>
                <a:satOff val="-33578"/>
                <a:lumOff val="123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276984"/>
                <a:satOff val="-33578"/>
                <a:lumOff val="123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validation &amp; </a:t>
          </a:r>
          <a:r>
            <a:rPr lang="en-US" sz="1800" kern="1200" dirty="0" smtClean="0"/>
            <a:t>Evaluation– Azure ML</a:t>
          </a:r>
          <a:endParaRPr lang="en-US" sz="1800" kern="1200" dirty="0"/>
        </a:p>
      </dsp:txBody>
      <dsp:txXfrm>
        <a:off x="516656" y="2171527"/>
        <a:ext cx="2056500" cy="1203935"/>
      </dsp:txXfrm>
    </dsp:sp>
    <dsp:sp modelId="{6C2B30A5-BFBB-4E5B-AF22-BCAE6D4870C4}">
      <dsp:nvSpPr>
        <dsp:cNvPr id="0" name=""/>
        <dsp:cNvSpPr/>
      </dsp:nvSpPr>
      <dsp:spPr>
        <a:xfrm rot="5400000">
          <a:off x="1318976" y="3562118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8085538"/>
                <a:satOff val="-37308"/>
                <a:lumOff val="13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085538"/>
                <a:satOff val="-37308"/>
                <a:lumOff val="13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085538"/>
                <a:satOff val="-37308"/>
                <a:lumOff val="13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1386329" y="3600483"/>
        <a:ext cx="317154" cy="316301"/>
      </dsp:txXfrm>
    </dsp:sp>
    <dsp:sp modelId="{17A65AA9-4FCE-4324-98B1-26BE27282C61}">
      <dsp:nvSpPr>
        <dsp:cNvPr id="0" name=""/>
        <dsp:cNvSpPr/>
      </dsp:nvSpPr>
      <dsp:spPr>
        <a:xfrm>
          <a:off x="479200" y="4265484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Result </a:t>
          </a:r>
          <a:r>
            <a:rPr lang="en-US" sz="1800" kern="1200" dirty="0" smtClean="0"/>
            <a:t>visualization – Azure ML</a:t>
          </a:r>
          <a:endParaRPr lang="en-US" sz="1800" kern="1200" dirty="0"/>
        </a:p>
      </dsp:txBody>
      <dsp:txXfrm>
        <a:off x="516656" y="4302940"/>
        <a:ext cx="2056500" cy="1203935"/>
      </dsp:txXfrm>
    </dsp:sp>
    <dsp:sp modelId="{605E5475-A8A4-4AD1-95BA-071F3490B79F}">
      <dsp:nvSpPr>
        <dsp:cNvPr id="0" name=""/>
        <dsp:cNvSpPr/>
      </dsp:nvSpPr>
      <dsp:spPr>
        <a:xfrm>
          <a:off x="2798177" y="4640612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240615"/>
                <a:satOff val="-42638"/>
                <a:lumOff val="15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240615"/>
                <a:satOff val="-42638"/>
                <a:lumOff val="15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240615"/>
                <a:satOff val="-42638"/>
                <a:lumOff val="15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798177" y="4746330"/>
        <a:ext cx="316301" cy="317154"/>
      </dsp:txXfrm>
    </dsp:sp>
    <dsp:sp modelId="{2E4CEDA6-D032-4C3D-B357-C1CAF734A57B}">
      <dsp:nvSpPr>
        <dsp:cNvPr id="0" name=""/>
        <dsp:cNvSpPr/>
      </dsp:nvSpPr>
      <dsp:spPr>
        <a:xfrm>
          <a:off x="3463177" y="4265484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356123"/>
                <a:satOff val="-43171"/>
                <a:lumOff val="158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356123"/>
                <a:satOff val="-43171"/>
                <a:lumOff val="158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356123"/>
                <a:satOff val="-43171"/>
                <a:lumOff val="158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Best model </a:t>
          </a:r>
          <a:r>
            <a:rPr lang="en-US" sz="1800" kern="1200" dirty="0" smtClean="0"/>
            <a:t>selection – Azure ML</a:t>
          </a:r>
          <a:endParaRPr lang="en-US" sz="1800" kern="1200" dirty="0"/>
        </a:p>
      </dsp:txBody>
      <dsp:txXfrm>
        <a:off x="3500633" y="4302940"/>
        <a:ext cx="2056500" cy="1203935"/>
      </dsp:txXfrm>
    </dsp:sp>
    <dsp:sp modelId="{F2D0BD13-6A77-486C-801C-141CFEBF371A}">
      <dsp:nvSpPr>
        <dsp:cNvPr id="0" name=""/>
        <dsp:cNvSpPr/>
      </dsp:nvSpPr>
      <dsp:spPr>
        <a:xfrm>
          <a:off x="5782154" y="4640612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82154" y="4746330"/>
        <a:ext cx="316301" cy="317154"/>
      </dsp:txXfrm>
    </dsp:sp>
    <dsp:sp modelId="{07FE14D4-071D-4D46-BE83-1667D5975D85}">
      <dsp:nvSpPr>
        <dsp:cNvPr id="0" name=""/>
        <dsp:cNvSpPr/>
      </dsp:nvSpPr>
      <dsp:spPr>
        <a:xfrm>
          <a:off x="6447155" y="4265484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Deploy model as Web </a:t>
          </a:r>
          <a:r>
            <a:rPr lang="en-US" sz="1800" kern="1200" dirty="0" smtClean="0"/>
            <a:t>App – Azure ML</a:t>
          </a:r>
          <a:endParaRPr lang="en-US" sz="1800" kern="1200" dirty="0"/>
        </a:p>
      </dsp:txBody>
      <dsp:txXfrm>
        <a:off x="6484611" y="4302940"/>
        <a:ext cx="2056500" cy="1203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704B4-C0A6-4D72-9DF2-85DE84D7837B}">
      <dsp:nvSpPr>
        <dsp:cNvPr id="0" name=""/>
        <dsp:cNvSpPr/>
      </dsp:nvSpPr>
      <dsp:spPr>
        <a:xfrm>
          <a:off x="479200" y="2659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Storage – Azure Data Lake</a:t>
          </a:r>
        </a:p>
      </dsp:txBody>
      <dsp:txXfrm>
        <a:off x="516656" y="40115"/>
        <a:ext cx="2056500" cy="1203935"/>
      </dsp:txXfrm>
    </dsp:sp>
    <dsp:sp modelId="{28FF5DFD-8FDF-4C84-BC1C-92E6E36E7104}">
      <dsp:nvSpPr>
        <dsp:cNvPr id="0" name=""/>
        <dsp:cNvSpPr/>
      </dsp:nvSpPr>
      <dsp:spPr>
        <a:xfrm>
          <a:off x="2798177" y="377787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798177" y="483505"/>
        <a:ext cx="316301" cy="317154"/>
      </dsp:txXfrm>
    </dsp:sp>
    <dsp:sp modelId="{0CA36BA3-20DC-40D7-92D2-1A40564F2E5B}">
      <dsp:nvSpPr>
        <dsp:cNvPr id="0" name=""/>
        <dsp:cNvSpPr/>
      </dsp:nvSpPr>
      <dsp:spPr>
        <a:xfrm>
          <a:off x="3463177" y="2659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"/>
                <a:satOff val="-4797"/>
                <a:lumOff val="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"/>
                <a:satOff val="-4797"/>
                <a:lumOff val="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"/>
                <a:satOff val="-4797"/>
                <a:lumOff val="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 </a:t>
          </a:r>
          <a:r>
            <a:rPr lang="en-US" sz="1800" kern="1200" dirty="0" smtClean="0"/>
            <a:t>visualisation– Azure Databricks</a:t>
          </a:r>
          <a:endParaRPr lang="en-US" sz="1800" kern="1200" dirty="0"/>
        </a:p>
      </dsp:txBody>
      <dsp:txXfrm>
        <a:off x="3500633" y="40115"/>
        <a:ext cx="2056500" cy="1203935"/>
      </dsp:txXfrm>
    </dsp:sp>
    <dsp:sp modelId="{BA1B592F-F711-4C6F-A717-AAE178C9EAEA}">
      <dsp:nvSpPr>
        <dsp:cNvPr id="0" name=""/>
        <dsp:cNvSpPr/>
      </dsp:nvSpPr>
      <dsp:spPr>
        <a:xfrm>
          <a:off x="5782154" y="377787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155077"/>
                <a:satOff val="-5330"/>
                <a:lumOff val="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155077"/>
                <a:satOff val="-5330"/>
                <a:lumOff val="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155077"/>
                <a:satOff val="-5330"/>
                <a:lumOff val="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82154" y="483505"/>
        <a:ext cx="316301" cy="317154"/>
      </dsp:txXfrm>
    </dsp:sp>
    <dsp:sp modelId="{1B31EB9B-CE0A-4EBF-9659-8D96741D2B7D}">
      <dsp:nvSpPr>
        <dsp:cNvPr id="0" name=""/>
        <dsp:cNvSpPr/>
      </dsp:nvSpPr>
      <dsp:spPr>
        <a:xfrm>
          <a:off x="6447155" y="2659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 processing – Azure Databricks</a:t>
          </a:r>
        </a:p>
      </dsp:txBody>
      <dsp:txXfrm>
        <a:off x="6484611" y="40115"/>
        <a:ext cx="2056500" cy="1203935"/>
      </dsp:txXfrm>
    </dsp:sp>
    <dsp:sp modelId="{BE02898C-194A-4439-87D6-A5D3B50426CE}">
      <dsp:nvSpPr>
        <dsp:cNvPr id="0" name=""/>
        <dsp:cNvSpPr/>
      </dsp:nvSpPr>
      <dsp:spPr>
        <a:xfrm>
          <a:off x="8766132" y="377787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310154"/>
                <a:satOff val="-10660"/>
                <a:lumOff val="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310154"/>
                <a:satOff val="-10660"/>
                <a:lumOff val="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310154"/>
                <a:satOff val="-10660"/>
                <a:lumOff val="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8766132" y="483505"/>
        <a:ext cx="316301" cy="317154"/>
      </dsp:txXfrm>
    </dsp:sp>
    <dsp:sp modelId="{C580F4D8-692A-4931-A615-A5E6DEB9BFCF}">
      <dsp:nvSpPr>
        <dsp:cNvPr id="0" name=""/>
        <dsp:cNvSpPr/>
      </dsp:nvSpPr>
      <dsp:spPr>
        <a:xfrm>
          <a:off x="9431133" y="2659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118708"/>
                <a:satOff val="-14390"/>
                <a:lumOff val="53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118708"/>
                <a:satOff val="-14390"/>
                <a:lumOff val="53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118708"/>
                <a:satOff val="-14390"/>
                <a:lumOff val="53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Manual model building &amp; prediction – Azure Databricks</a:t>
          </a:r>
          <a:endParaRPr lang="en-US" sz="1800" kern="1200" dirty="0"/>
        </a:p>
      </dsp:txBody>
      <dsp:txXfrm>
        <a:off x="9468589" y="40115"/>
        <a:ext cx="2056500" cy="1203935"/>
      </dsp:txXfrm>
    </dsp:sp>
    <dsp:sp modelId="{60663888-6E5C-43E4-8079-8245A8F343FC}">
      <dsp:nvSpPr>
        <dsp:cNvPr id="0" name=""/>
        <dsp:cNvSpPr/>
      </dsp:nvSpPr>
      <dsp:spPr>
        <a:xfrm rot="5400000">
          <a:off x="7310498" y="1335532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7377851" y="1373897"/>
        <a:ext cx="317154" cy="316301"/>
      </dsp:txXfrm>
    </dsp:sp>
    <dsp:sp modelId="{43C06326-81CD-4576-BCA8-929925CC215E}">
      <dsp:nvSpPr>
        <dsp:cNvPr id="0" name=""/>
        <dsp:cNvSpPr/>
      </dsp:nvSpPr>
      <dsp:spPr>
        <a:xfrm>
          <a:off x="9431133" y="2134071"/>
          <a:ext cx="2131412" cy="1278847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9468589" y="2171527"/>
        <a:ext cx="2056500" cy="1203935"/>
      </dsp:txXfrm>
    </dsp:sp>
    <dsp:sp modelId="{2C6199C4-2CAF-408A-8BC1-032E037465A5}">
      <dsp:nvSpPr>
        <dsp:cNvPr id="0" name=""/>
        <dsp:cNvSpPr/>
      </dsp:nvSpPr>
      <dsp:spPr>
        <a:xfrm rot="10800000">
          <a:off x="8791709" y="2509200"/>
          <a:ext cx="451859" cy="52859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8927267" y="2614918"/>
        <a:ext cx="316301" cy="317154"/>
      </dsp:txXfrm>
    </dsp:sp>
    <dsp:sp modelId="{28B8C2F9-DE11-4F60-B0F9-B02E1D53526B}">
      <dsp:nvSpPr>
        <dsp:cNvPr id="0" name=""/>
        <dsp:cNvSpPr/>
      </dsp:nvSpPr>
      <dsp:spPr>
        <a:xfrm>
          <a:off x="6447155" y="2134071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Storage – Azure Data Lake</a:t>
          </a:r>
        </a:p>
      </dsp:txBody>
      <dsp:txXfrm>
        <a:off x="6484611" y="2171527"/>
        <a:ext cx="2056500" cy="1203935"/>
      </dsp:txXfrm>
    </dsp:sp>
    <dsp:sp modelId="{558A4F4D-3D0F-48D1-A07C-6ECA8408CEE3}">
      <dsp:nvSpPr>
        <dsp:cNvPr id="0" name=""/>
        <dsp:cNvSpPr/>
      </dsp:nvSpPr>
      <dsp:spPr>
        <a:xfrm rot="10800000">
          <a:off x="5807731" y="2509200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775385"/>
                <a:satOff val="-26649"/>
                <a:lumOff val="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775385"/>
                <a:satOff val="-26649"/>
                <a:lumOff val="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775385"/>
                <a:satOff val="-26649"/>
                <a:lumOff val="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943289" y="2614918"/>
        <a:ext cx="316301" cy="317154"/>
      </dsp:txXfrm>
    </dsp:sp>
    <dsp:sp modelId="{73301455-1802-40D4-9FA6-D256FFD41E9F}">
      <dsp:nvSpPr>
        <dsp:cNvPr id="0" name=""/>
        <dsp:cNvSpPr/>
      </dsp:nvSpPr>
      <dsp:spPr>
        <a:xfrm>
          <a:off x="3463177" y="2134071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training – Azure ML</a:t>
          </a:r>
        </a:p>
      </dsp:txBody>
      <dsp:txXfrm>
        <a:off x="3500633" y="2171527"/>
        <a:ext cx="2056500" cy="1203935"/>
      </dsp:txXfrm>
    </dsp:sp>
    <dsp:sp modelId="{6BB3E36C-9A41-4587-80EE-398F658106C2}">
      <dsp:nvSpPr>
        <dsp:cNvPr id="0" name=""/>
        <dsp:cNvSpPr/>
      </dsp:nvSpPr>
      <dsp:spPr>
        <a:xfrm rot="10800000">
          <a:off x="2823754" y="2509200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959312" y="2614918"/>
        <a:ext cx="316301" cy="317154"/>
      </dsp:txXfrm>
    </dsp:sp>
    <dsp:sp modelId="{3B4E320A-D2EC-4AF9-AF8D-4638A8385B6C}">
      <dsp:nvSpPr>
        <dsp:cNvPr id="0" name=""/>
        <dsp:cNvSpPr/>
      </dsp:nvSpPr>
      <dsp:spPr>
        <a:xfrm>
          <a:off x="479200" y="2134071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276984"/>
                <a:satOff val="-33578"/>
                <a:lumOff val="123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276984"/>
                <a:satOff val="-33578"/>
                <a:lumOff val="123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276984"/>
                <a:satOff val="-33578"/>
                <a:lumOff val="123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validation &amp; </a:t>
          </a:r>
          <a:r>
            <a:rPr lang="en-US" sz="1800" kern="1200" dirty="0" smtClean="0"/>
            <a:t>Evaluation– Azure ML</a:t>
          </a:r>
          <a:endParaRPr lang="en-US" sz="1800" kern="1200" dirty="0"/>
        </a:p>
      </dsp:txBody>
      <dsp:txXfrm>
        <a:off x="516656" y="2171527"/>
        <a:ext cx="2056500" cy="1203935"/>
      </dsp:txXfrm>
    </dsp:sp>
    <dsp:sp modelId="{6C2B30A5-BFBB-4E5B-AF22-BCAE6D4870C4}">
      <dsp:nvSpPr>
        <dsp:cNvPr id="0" name=""/>
        <dsp:cNvSpPr/>
      </dsp:nvSpPr>
      <dsp:spPr>
        <a:xfrm rot="5400000">
          <a:off x="1318976" y="3562118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8085538"/>
                <a:satOff val="-37308"/>
                <a:lumOff val="13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085538"/>
                <a:satOff val="-37308"/>
                <a:lumOff val="13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085538"/>
                <a:satOff val="-37308"/>
                <a:lumOff val="13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1386329" y="3600483"/>
        <a:ext cx="317154" cy="316301"/>
      </dsp:txXfrm>
    </dsp:sp>
    <dsp:sp modelId="{17A65AA9-4FCE-4324-98B1-26BE27282C61}">
      <dsp:nvSpPr>
        <dsp:cNvPr id="0" name=""/>
        <dsp:cNvSpPr/>
      </dsp:nvSpPr>
      <dsp:spPr>
        <a:xfrm>
          <a:off x="479200" y="4265484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Result </a:t>
          </a:r>
          <a:r>
            <a:rPr lang="en-US" sz="1800" kern="1200" dirty="0" smtClean="0"/>
            <a:t>visualization – Azure ML</a:t>
          </a:r>
          <a:endParaRPr lang="en-US" sz="1800" kern="1200" dirty="0"/>
        </a:p>
      </dsp:txBody>
      <dsp:txXfrm>
        <a:off x="516656" y="4302940"/>
        <a:ext cx="2056500" cy="1203935"/>
      </dsp:txXfrm>
    </dsp:sp>
    <dsp:sp modelId="{605E5475-A8A4-4AD1-95BA-071F3490B79F}">
      <dsp:nvSpPr>
        <dsp:cNvPr id="0" name=""/>
        <dsp:cNvSpPr/>
      </dsp:nvSpPr>
      <dsp:spPr>
        <a:xfrm>
          <a:off x="2798177" y="4640612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240615"/>
                <a:satOff val="-42638"/>
                <a:lumOff val="15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240615"/>
                <a:satOff val="-42638"/>
                <a:lumOff val="15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240615"/>
                <a:satOff val="-42638"/>
                <a:lumOff val="15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798177" y="4746330"/>
        <a:ext cx="316301" cy="317154"/>
      </dsp:txXfrm>
    </dsp:sp>
    <dsp:sp modelId="{2E4CEDA6-D032-4C3D-B357-C1CAF734A57B}">
      <dsp:nvSpPr>
        <dsp:cNvPr id="0" name=""/>
        <dsp:cNvSpPr/>
      </dsp:nvSpPr>
      <dsp:spPr>
        <a:xfrm>
          <a:off x="3463177" y="4265484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356123"/>
                <a:satOff val="-43171"/>
                <a:lumOff val="158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356123"/>
                <a:satOff val="-43171"/>
                <a:lumOff val="158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356123"/>
                <a:satOff val="-43171"/>
                <a:lumOff val="158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Best model </a:t>
          </a:r>
          <a:r>
            <a:rPr lang="en-US" sz="1800" kern="1200" dirty="0" smtClean="0"/>
            <a:t>selection – Azure ML</a:t>
          </a:r>
          <a:endParaRPr lang="en-US" sz="1800" kern="1200" dirty="0"/>
        </a:p>
      </dsp:txBody>
      <dsp:txXfrm>
        <a:off x="3500633" y="4302940"/>
        <a:ext cx="2056500" cy="1203935"/>
      </dsp:txXfrm>
    </dsp:sp>
    <dsp:sp modelId="{F2D0BD13-6A77-486C-801C-141CFEBF371A}">
      <dsp:nvSpPr>
        <dsp:cNvPr id="0" name=""/>
        <dsp:cNvSpPr/>
      </dsp:nvSpPr>
      <dsp:spPr>
        <a:xfrm>
          <a:off x="5782154" y="4640612"/>
          <a:ext cx="451859" cy="5285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82154" y="4746330"/>
        <a:ext cx="316301" cy="317154"/>
      </dsp:txXfrm>
    </dsp:sp>
    <dsp:sp modelId="{07FE14D4-071D-4D46-BE83-1667D5975D85}">
      <dsp:nvSpPr>
        <dsp:cNvPr id="0" name=""/>
        <dsp:cNvSpPr/>
      </dsp:nvSpPr>
      <dsp:spPr>
        <a:xfrm>
          <a:off x="6447155" y="4265484"/>
          <a:ext cx="2131412" cy="1278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Deploy model as Web </a:t>
          </a:r>
          <a:r>
            <a:rPr lang="en-US" sz="1800" kern="1200" dirty="0" smtClean="0"/>
            <a:t>App – Azure ML</a:t>
          </a:r>
          <a:endParaRPr lang="en-US" sz="1800" kern="1200" dirty="0"/>
        </a:p>
      </dsp:txBody>
      <dsp:txXfrm>
        <a:off x="6484611" y="4302940"/>
        <a:ext cx="2056500" cy="1203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0856-98B4-4E8D-B410-E9ABFCCDEAE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B4B-6A2E-4BDB-9111-E51D5782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2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0856-98B4-4E8D-B410-E9ABFCCDEAE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B4B-6A2E-4BDB-9111-E51D5782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0856-98B4-4E8D-B410-E9ABFCCDEAE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B4B-6A2E-4BDB-9111-E51D5782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6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0856-98B4-4E8D-B410-E9ABFCCDEAE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B4B-6A2E-4BDB-9111-E51D5782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9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0856-98B4-4E8D-B410-E9ABFCCDEAE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B4B-6A2E-4BDB-9111-E51D5782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0856-98B4-4E8D-B410-E9ABFCCDEAE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B4B-6A2E-4BDB-9111-E51D5782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6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0856-98B4-4E8D-B410-E9ABFCCDEAE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B4B-6A2E-4BDB-9111-E51D5782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8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0856-98B4-4E8D-B410-E9ABFCCDEAE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B4B-6A2E-4BDB-9111-E51D5782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0856-98B4-4E8D-B410-E9ABFCCDEAE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B4B-6A2E-4BDB-9111-E51D5782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0856-98B4-4E8D-B410-E9ABFCCDEAE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B4B-6A2E-4BDB-9111-E51D5782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0856-98B4-4E8D-B410-E9ABFCCDEAE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B4B-6A2E-4BDB-9111-E51D5782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E0856-98B4-4E8D-B410-E9ABFCCDEAE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84B4B-6A2E-4BDB-9111-E51D5782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35" y="412124"/>
            <a:ext cx="1165538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MIT ADT University</a:t>
            </a:r>
          </a:p>
          <a:p>
            <a:pPr algn="ctr"/>
            <a:r>
              <a:rPr lang="en-US" b="1" dirty="0"/>
              <a:t>MIT FUSE</a:t>
            </a:r>
          </a:p>
          <a:p>
            <a:pPr algn="ctr"/>
            <a:r>
              <a:rPr lang="en-US" b="1" dirty="0"/>
              <a:t>PG Diploma in Artificial Intelligence and Machine Learning</a:t>
            </a:r>
          </a:p>
          <a:p>
            <a:pPr algn="ctr"/>
            <a:r>
              <a:rPr lang="en-US" b="1" dirty="0"/>
              <a:t>Academic Year 2021-22</a:t>
            </a:r>
          </a:p>
          <a:p>
            <a:pPr algn="ctr"/>
            <a:endParaRPr lang="en-US" b="1" dirty="0"/>
          </a:p>
          <a:p>
            <a:pPr algn="ctr"/>
            <a:r>
              <a:rPr lang="en-US" sz="4800" dirty="0"/>
              <a:t>Trimester – III Capstone Project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600" dirty="0"/>
              <a:t>To analyze who are likely customers to leave ABC Telecom service provider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Student names :	         </a:t>
            </a:r>
            <a:r>
              <a:rPr lang="en-US" sz="2000" dirty="0">
                <a:solidFill>
                  <a:schemeClr val="accent5"/>
                </a:solidFill>
              </a:rPr>
              <a:t>Jay Lad 			Rohan Gaikwad 			      Sujit Pillai</a:t>
            </a:r>
          </a:p>
          <a:p>
            <a:r>
              <a:rPr lang="en-US" dirty="0"/>
              <a:t>Enrollment nos. :	</a:t>
            </a:r>
            <a:r>
              <a:rPr lang="en-US" sz="2000" dirty="0">
                <a:solidFill>
                  <a:schemeClr val="accent5"/>
                </a:solidFill>
              </a:rPr>
              <a:t>MITU21PGAI0001 	               MITU21PGAI0005 		MITU21PGAI0007</a:t>
            </a:r>
          </a:p>
        </p:txBody>
      </p:sp>
    </p:spTree>
    <p:extLst>
      <p:ext uri="{BB962C8B-B14F-4D97-AF65-F5344CB8AC3E}">
        <p14:creationId xmlns:p14="http://schemas.microsoft.com/office/powerpoint/2010/main" val="220506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Exploratory Data </a:t>
            </a:r>
            <a:r>
              <a:rPr lang="en-US" sz="2800" b="1" dirty="0" smtClean="0"/>
              <a:t>Analysis (1/3)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6365" y="716403"/>
            <a:ext cx="11449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</a:rPr>
              <a:t>Univariate analysis (Hist. plot) – Data dist. for each month is following similar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09" y="2335558"/>
            <a:ext cx="11563350" cy="4238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252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Exploratory Data </a:t>
            </a:r>
            <a:r>
              <a:rPr lang="en-US" sz="2800" b="1" dirty="0" smtClean="0"/>
              <a:t>Analysis (2/3)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6364" y="716403"/>
            <a:ext cx="115525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</a:rPr>
              <a:t>Bivariate analysis (Pair plot) – Correlation between </a:t>
            </a:r>
            <a:r>
              <a:rPr lang="en-US" sz="2800" dirty="0" smtClean="0">
                <a:solidFill>
                  <a:schemeClr val="accent5"/>
                </a:solidFill>
              </a:rPr>
              <a:t>variables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</a:rPr>
              <a:t> </a:t>
            </a:r>
            <a:r>
              <a:rPr lang="en-US" sz="2800" dirty="0" smtClean="0">
                <a:solidFill>
                  <a:schemeClr val="accent5"/>
                </a:solidFill>
              </a:rPr>
              <a:t>Bivariate analysis (Heat-map) – Magnitude of correlation between variables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6216"/>
          <a:stretch/>
        </p:blipFill>
        <p:spPr>
          <a:xfrm>
            <a:off x="386364" y="2414308"/>
            <a:ext cx="5847013" cy="3366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8" y="2414308"/>
            <a:ext cx="4295893" cy="33665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615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Exploratory Data </a:t>
            </a:r>
            <a:r>
              <a:rPr lang="en-US" sz="2800" b="1" dirty="0" smtClean="0"/>
              <a:t>Analysis (3/3)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6365" y="716403"/>
            <a:ext cx="11372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</a:rPr>
              <a:t>Bivariate analysis (Violin plot) – Data class is balanced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06" y="1433878"/>
            <a:ext cx="9582563" cy="52899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158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modelling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7781"/>
          <a:stretch/>
        </p:blipFill>
        <p:spPr>
          <a:xfrm>
            <a:off x="4704815" y="73465"/>
            <a:ext cx="7259658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032" y="2255776"/>
            <a:ext cx="3981450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032" y="4230182"/>
            <a:ext cx="38481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15777"/>
          <a:stretch/>
        </p:blipFill>
        <p:spPr>
          <a:xfrm>
            <a:off x="4704815" y="1470492"/>
            <a:ext cx="7289441" cy="679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032" y="2685129"/>
            <a:ext cx="7289441" cy="1439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032" y="5675630"/>
            <a:ext cx="5400675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86366" y="716403"/>
            <a:ext cx="4288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</a:rPr>
              <a:t>Treated dataset for outliers (0.01-0.99 quantile)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</a:rPr>
              <a:t>Defining target column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</a:rPr>
              <a:t>Split dataset into test (nos. 20,639) &amp; train (nos. 5,160)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</a:rPr>
              <a:t>Separated target column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</a:rPr>
              <a:t>Scaled the </a:t>
            </a:r>
            <a:r>
              <a:rPr lang="en-US" sz="2800" dirty="0" smtClean="0">
                <a:solidFill>
                  <a:schemeClr val="accent5"/>
                </a:solidFill>
              </a:rPr>
              <a:t>variables</a:t>
            </a:r>
            <a:endParaRPr 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7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Brace 16"/>
          <p:cNvSpPr/>
          <p:nvPr/>
        </p:nvSpPr>
        <p:spPr>
          <a:xfrm rot="5400000">
            <a:off x="10294473" y="1899952"/>
            <a:ext cx="495759" cy="20730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09449" y="3184373"/>
            <a:ext cx="252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Manual ML</a:t>
            </a:r>
            <a:endParaRPr lang="en-US" sz="3600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77274" y="1311006"/>
          <a:ext cx="12041746" cy="5546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Tasks – Auto ML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61" y="2936494"/>
            <a:ext cx="613747" cy="719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clrChange>
              <a:clrFrom>
                <a:srgbClr val="FDF4F9"/>
              </a:clrFrom>
              <a:clrTo>
                <a:srgbClr val="FDF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51" y="804593"/>
            <a:ext cx="818102" cy="719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78" y="772751"/>
            <a:ext cx="904915" cy="719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44" y="2910834"/>
            <a:ext cx="904915" cy="719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31" y="2936494"/>
            <a:ext cx="613747" cy="7191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80" y="5068395"/>
            <a:ext cx="799042" cy="7191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DF4F9"/>
              </a:clrFrom>
              <a:clrTo>
                <a:srgbClr val="FDF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01" y="804593"/>
            <a:ext cx="818102" cy="7191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clrChange>
              <a:clrFrom>
                <a:srgbClr val="FDF4F9"/>
              </a:clrFrom>
              <a:clrTo>
                <a:srgbClr val="FDF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302" y="772751"/>
            <a:ext cx="818102" cy="7191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60" y="5100237"/>
            <a:ext cx="613747" cy="7191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90" y="5068395"/>
            <a:ext cx="613747" cy="7191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8062514" y="4684001"/>
            <a:ext cx="311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Auto ML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8802477" y="804593"/>
            <a:ext cx="3136414" cy="302611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8802477" y="3448280"/>
            <a:ext cx="495759" cy="3117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Storage – Azure Data Lake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62A205E-4F24-E2D4-6D8E-D8A33F252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3" y="1562165"/>
            <a:ext cx="9409715" cy="5134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6365" y="716403"/>
            <a:ext cx="1144949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/>
                </a:solidFill>
              </a:rPr>
              <a:t>Ingested .</a:t>
            </a:r>
            <a:r>
              <a:rPr lang="en-US" sz="2800" dirty="0" err="1" smtClean="0">
                <a:solidFill>
                  <a:schemeClr val="accent5"/>
                </a:solidFill>
              </a:rPr>
              <a:t>csv</a:t>
            </a:r>
            <a:r>
              <a:rPr lang="en-US" sz="2800" dirty="0" smtClean="0">
                <a:solidFill>
                  <a:schemeClr val="accent5"/>
                </a:solidFill>
              </a:rPr>
              <a:t> file into the Azure Data Lake</a:t>
            </a:r>
            <a:endParaRPr 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4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36AAA94-FE87-8912-ACA2-68BF10D7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3" y="1562164"/>
            <a:ext cx="9950146" cy="51348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processing – Azure Databricks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365" y="716403"/>
            <a:ext cx="11449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/>
                </a:solidFill>
              </a:rPr>
              <a:t>Data imported into into the Azure Databricks</a:t>
            </a:r>
            <a:endParaRPr 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2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96B8860-AC39-0DAD-CCB7-62B7915D6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3" y="1562164"/>
            <a:ext cx="10044718" cy="5134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Storage – Azure Data Lake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365" y="716403"/>
            <a:ext cx="1144949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/>
                </a:solidFill>
              </a:rPr>
              <a:t>Pre-processed .</a:t>
            </a:r>
            <a:r>
              <a:rPr lang="en-US" sz="2800" dirty="0" err="1" smtClean="0">
                <a:solidFill>
                  <a:schemeClr val="accent5"/>
                </a:solidFill>
              </a:rPr>
              <a:t>csv</a:t>
            </a:r>
            <a:r>
              <a:rPr lang="en-US" sz="2800" dirty="0" smtClean="0">
                <a:solidFill>
                  <a:schemeClr val="accent5"/>
                </a:solidFill>
              </a:rPr>
              <a:t> file stored </a:t>
            </a:r>
            <a:r>
              <a:rPr lang="en-US" sz="2800" dirty="0" smtClean="0">
                <a:solidFill>
                  <a:schemeClr val="accent5"/>
                </a:solidFill>
              </a:rPr>
              <a:t>exported into Azure Data Lake</a:t>
            </a:r>
            <a:endParaRPr 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0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 training – Azure 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DCD4CB-87B8-FA06-B6E6-09C3F8DCA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2" y="1562165"/>
            <a:ext cx="5721689" cy="5134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6365" y="716403"/>
            <a:ext cx="1144949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/>
                </a:solidFill>
              </a:rPr>
              <a:t>Auto ML model pipeline created in Azure ML</a:t>
            </a:r>
            <a:endParaRPr 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8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38863BA-0963-FCD4-1382-F35518E3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2" y="1562165"/>
            <a:ext cx="8474432" cy="5134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Best model selection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6365" y="716403"/>
            <a:ext cx="1144949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5"/>
                </a:solidFill>
              </a:rPr>
              <a:t>XGBoost</a:t>
            </a:r>
            <a:r>
              <a:rPr lang="en-US" sz="2800" dirty="0" smtClean="0">
                <a:solidFill>
                  <a:schemeClr val="accent5"/>
                </a:solidFill>
              </a:rPr>
              <a:t> classifier provides best prediction accuracy</a:t>
            </a:r>
            <a:endParaRPr 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1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Business requirement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6366" y="785611"/>
            <a:ext cx="1155252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In the telecom industry, customers can choose from multiple service providers and actively switch from one operator to another.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this highly competitive market, the telecommunications industry experiences an average of 15-25% annual churn rate. Churn or churn rate measures the number of individuals or items moving out of a brand over a period.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Given the fact that it costs 5-10 times more to acquire a new customer than to retain an existing one, customer retention has now become even more important than customer acquisition.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ABC Telecom, retaining high profitable customers is the number one business goal.</a:t>
            </a:r>
          </a:p>
          <a:p>
            <a:r>
              <a:rPr lang="en-US" dirty="0"/>
              <a:t> </a:t>
            </a:r>
          </a:p>
          <a:p>
            <a:r>
              <a:rPr lang="en-US" sz="2800" b="1" dirty="0"/>
              <a:t>Objective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reduce customer churn, ABC Telecom need to predict which customers are at high risk of churn. The company needs a predictive service for the prediction of leaving customers and offer them attractive benefits for retention.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96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Deploy model as Web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C6B42CC-BADE-482D-51C4-D272756E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2" y="1562165"/>
            <a:ext cx="6709894" cy="5152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6365" y="716403"/>
            <a:ext cx="1144949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/>
                </a:solidFill>
              </a:rPr>
              <a:t>Model deployed as a web service</a:t>
            </a:r>
            <a:endParaRPr 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71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Results (1/3)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6365" y="716403"/>
            <a:ext cx="11449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/>
                </a:solidFill>
              </a:rPr>
              <a:t>XG Boost algorithm prediction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CC8C6B8-D456-A873-DA25-0C733B47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2" y="1562165"/>
            <a:ext cx="5029636" cy="1928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2B0D6FA-4AA2-EF8A-3CF6-312604F27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99" y="2725557"/>
            <a:ext cx="7905576" cy="3988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9708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A505BA5-7973-55EA-FFAF-9F05EC8C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03" y="1562165"/>
            <a:ext cx="4692559" cy="1930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4AA1BA1C-2561-F2BA-5362-FB4DC1CC6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4799" y="2725556"/>
            <a:ext cx="7853420" cy="3988629"/>
          </a:xfr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Results (2/3)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6365" y="716403"/>
            <a:ext cx="11449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/>
                </a:solidFill>
              </a:rPr>
              <a:t>Random Forest algorithm prediction</a:t>
            </a:r>
            <a:endParaRPr 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79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Results (3/3)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6365" y="716403"/>
            <a:ext cx="11449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/>
                </a:solidFill>
              </a:rPr>
              <a:t>Logistic Regression algorithm prediction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AAEC107-8B04-196E-CF07-D47F5EAE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2" y="1562165"/>
            <a:ext cx="4314424" cy="19237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D6349F9E-DCDF-9AB0-8425-5E0C32072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4800" y="2725557"/>
            <a:ext cx="7824092" cy="395537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6262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Discussions</a:t>
            </a:r>
            <a:endParaRPr lang="en-US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71568"/>
              </p:ext>
            </p:extLst>
          </p:nvPr>
        </p:nvGraphicFramePr>
        <p:xfrm>
          <a:off x="744112" y="1737097"/>
          <a:ext cx="9777927" cy="397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59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59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93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2227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Algorithm </a:t>
                      </a:r>
                    </a:p>
                    <a:p>
                      <a:pPr algn="ctr"/>
                      <a:r>
                        <a:rPr lang="en-US" sz="2800" dirty="0" smtClean="0"/>
                        <a:t>employed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Manual </a:t>
                      </a:r>
                      <a:endParaRPr lang="en-US" sz="2800" dirty="0" smtClean="0"/>
                    </a:p>
                    <a:p>
                      <a:pPr algn="ctr"/>
                      <a:r>
                        <a:rPr lang="en-US" sz="2800" dirty="0" smtClean="0"/>
                        <a:t>prediction </a:t>
                      </a:r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Auto ML </a:t>
                      </a:r>
                      <a:endParaRPr lang="en-US" sz="2800" dirty="0" smtClean="0"/>
                    </a:p>
                    <a:p>
                      <a:pPr algn="ctr"/>
                      <a:r>
                        <a:rPr lang="en-US" sz="2800" dirty="0" smtClean="0"/>
                        <a:t>prediction </a:t>
                      </a:r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6080">
                <a:tc>
                  <a:txBody>
                    <a:bodyPr/>
                    <a:lstStyle/>
                    <a:p>
                      <a:pPr algn="ctr"/>
                      <a:r>
                        <a:rPr lang="en-IN" sz="2800" u="none" kern="1200" dirty="0" smtClean="0">
                          <a:effectLst/>
                        </a:rPr>
                        <a:t>XGBoost Classifier</a:t>
                      </a:r>
                      <a:endParaRPr lang="en-US" sz="2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dirty="0">
                          <a:effectLst/>
                        </a:rPr>
                        <a:t>0.834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dirty="0">
                          <a:effectLst/>
                        </a:rPr>
                        <a:t>0.953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608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/>
                        <a:t>Random Forest</a:t>
                      </a:r>
                    </a:p>
                    <a:p>
                      <a:pPr algn="ctr"/>
                      <a:endParaRPr lang="en-US" sz="2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dirty="0">
                          <a:effectLst/>
                        </a:rPr>
                        <a:t>0.781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dirty="0">
                          <a:effectLst/>
                        </a:rPr>
                        <a:t>0.951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6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Logistic Regression</a:t>
                      </a:r>
                    </a:p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dirty="0">
                          <a:effectLst/>
                        </a:rPr>
                        <a:t>0.810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dirty="0">
                          <a:effectLst/>
                        </a:rPr>
                        <a:t>0.945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6365" y="716403"/>
            <a:ext cx="1144949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/>
                </a:solidFill>
              </a:rPr>
              <a:t>Comparison of manual and auto-ML prediction accuracies</a:t>
            </a:r>
            <a:endParaRPr 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28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13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947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Project architecture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72047329"/>
              </p:ext>
            </p:extLst>
          </p:nvPr>
        </p:nvGraphicFramePr>
        <p:xfrm>
          <a:off x="2160789" y="7164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53" y="1257731"/>
            <a:ext cx="2742597" cy="2480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37" y="3888482"/>
            <a:ext cx="2037956" cy="4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9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27243704"/>
              </p:ext>
            </p:extLst>
          </p:nvPr>
        </p:nvGraphicFramePr>
        <p:xfrm>
          <a:off x="77274" y="1311006"/>
          <a:ext cx="12041746" cy="5546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Tasks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61" y="2936494"/>
            <a:ext cx="613747" cy="719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clrChange>
              <a:clrFrom>
                <a:srgbClr val="FDF4F9"/>
              </a:clrFrom>
              <a:clrTo>
                <a:srgbClr val="FDF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51" y="804593"/>
            <a:ext cx="818102" cy="719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78" y="772751"/>
            <a:ext cx="904915" cy="719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44" y="2910834"/>
            <a:ext cx="904915" cy="719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31" y="2936494"/>
            <a:ext cx="613747" cy="7191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80" y="5068395"/>
            <a:ext cx="799042" cy="7191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DF4F9"/>
              </a:clrFrom>
              <a:clrTo>
                <a:srgbClr val="FDF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01" y="804593"/>
            <a:ext cx="818102" cy="7191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clrChange>
              <a:clrFrom>
                <a:srgbClr val="FDF4F9"/>
              </a:clrFrom>
              <a:clrTo>
                <a:srgbClr val="FDF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302" y="772751"/>
            <a:ext cx="818102" cy="7191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60" y="5100237"/>
            <a:ext cx="613747" cy="7191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90" y="5068395"/>
            <a:ext cx="613747" cy="719138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8802477" y="3448280"/>
            <a:ext cx="495759" cy="3117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5400000">
            <a:off x="8062514" y="4684001"/>
            <a:ext cx="311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Auto ML</a:t>
            </a:r>
            <a:endParaRPr lang="en-US" sz="3600" dirty="0"/>
          </a:p>
        </p:txBody>
      </p:sp>
      <p:sp>
        <p:nvSpPr>
          <p:cNvPr id="20" name="Right Brace 19"/>
          <p:cNvSpPr/>
          <p:nvPr/>
        </p:nvSpPr>
        <p:spPr>
          <a:xfrm rot="5400000">
            <a:off x="10294473" y="1899952"/>
            <a:ext cx="495759" cy="20730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309449" y="3184373"/>
            <a:ext cx="252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Manual 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93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77274" y="1311006"/>
          <a:ext cx="12041746" cy="5546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Tasks – Manual prediction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61" y="2936494"/>
            <a:ext cx="613747" cy="719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clrChange>
              <a:clrFrom>
                <a:srgbClr val="FDF4F9"/>
              </a:clrFrom>
              <a:clrTo>
                <a:srgbClr val="FDF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51" y="804593"/>
            <a:ext cx="818102" cy="719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78" y="772751"/>
            <a:ext cx="904915" cy="719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44" y="2910834"/>
            <a:ext cx="904915" cy="719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31" y="2936494"/>
            <a:ext cx="613747" cy="7191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80" y="5068395"/>
            <a:ext cx="799042" cy="7191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DF4F9"/>
              </a:clrFrom>
              <a:clrTo>
                <a:srgbClr val="FDF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01" y="804593"/>
            <a:ext cx="818102" cy="7191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clrChange>
              <a:clrFrom>
                <a:srgbClr val="FDF4F9"/>
              </a:clrFrom>
              <a:clrTo>
                <a:srgbClr val="FDF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302" y="772751"/>
            <a:ext cx="818102" cy="7191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60" y="5100237"/>
            <a:ext cx="613747" cy="7191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90" y="5068395"/>
            <a:ext cx="613747" cy="719138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8802477" y="3448280"/>
            <a:ext cx="495759" cy="3117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5400000">
            <a:off x="8062514" y="4684001"/>
            <a:ext cx="311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Auto ML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244723" y="3004200"/>
            <a:ext cx="10297629" cy="419207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5400000">
            <a:off x="10294473" y="1899952"/>
            <a:ext cx="495759" cy="20730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309449" y="3184373"/>
            <a:ext cx="252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Manual 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26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explanation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366" y="716403"/>
            <a:ext cx="489397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/>
                </a:solidFill>
              </a:rPr>
              <a:t> Real </a:t>
            </a:r>
            <a:r>
              <a:rPr lang="en-US" sz="2800" dirty="0">
                <a:solidFill>
                  <a:schemeClr val="accent5"/>
                </a:solidFill>
              </a:rPr>
              <a:t>life telecom </a:t>
            </a:r>
            <a:r>
              <a:rPr lang="en-US" sz="2800" dirty="0" smtClean="0">
                <a:solidFill>
                  <a:schemeClr val="accent5"/>
                </a:solidFill>
              </a:rPr>
              <a:t>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/>
                </a:solidFill>
              </a:rPr>
              <a:t> Data </a:t>
            </a:r>
            <a:r>
              <a:rPr lang="en-US" sz="2800" dirty="0">
                <a:solidFill>
                  <a:schemeClr val="accent5"/>
                </a:solidFill>
              </a:rPr>
              <a:t>size </a:t>
            </a:r>
            <a:r>
              <a:rPr lang="en-US" sz="2800" dirty="0" smtClean="0">
                <a:solidFill>
                  <a:schemeClr val="accent5"/>
                </a:solidFill>
              </a:rPr>
              <a:t>= </a:t>
            </a:r>
            <a:r>
              <a:rPr lang="en-US" sz="2800" dirty="0" smtClean="0">
                <a:solidFill>
                  <a:schemeClr val="accent5"/>
                </a:solidFill>
              </a:rPr>
              <a:t>99,999 </a:t>
            </a:r>
            <a:r>
              <a:rPr lang="en-US" sz="2800" dirty="0">
                <a:solidFill>
                  <a:schemeClr val="accent5"/>
                </a:solidFill>
              </a:rPr>
              <a:t>x 226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/>
                </a:solidFill>
              </a:rPr>
              <a:t> Null </a:t>
            </a:r>
            <a:r>
              <a:rPr lang="en-US" sz="2800" dirty="0">
                <a:solidFill>
                  <a:schemeClr val="accent5"/>
                </a:solidFill>
              </a:rPr>
              <a:t>value count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/>
                </a:solidFill>
              </a:rPr>
              <a:t> No</a:t>
            </a:r>
            <a:r>
              <a:rPr lang="en-US" sz="2800" dirty="0">
                <a:solidFill>
                  <a:schemeClr val="accent5"/>
                </a:solidFill>
              </a:rPr>
              <a:t>. of duplicate rows = 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34" y="1069378"/>
            <a:ext cx="2898135" cy="1173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-225"/>
          <a:stretch/>
        </p:blipFill>
        <p:spPr>
          <a:xfrm>
            <a:off x="386366" y="3257204"/>
            <a:ext cx="11408988" cy="3561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46924"/>
          <a:stretch/>
        </p:blipFill>
        <p:spPr>
          <a:xfrm>
            <a:off x="7850156" y="1069378"/>
            <a:ext cx="3945198" cy="21125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734" y="2350761"/>
            <a:ext cx="2898135" cy="831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54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</a:t>
            </a:r>
            <a:r>
              <a:rPr lang="en-US" sz="2800" b="1" dirty="0" smtClean="0"/>
              <a:t>pre-processing (1/3)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6366" y="716403"/>
            <a:ext cx="59216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Converted all FLOATS to 2 decimal values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Converted Date OBJECT columns to DATETIME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Identified High Null value (&gt;20%) columns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For identified continuous columns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solidFill>
                  <a:schemeClr val="accent5"/>
                </a:solidFill>
              </a:rPr>
              <a:t>NUMBER columns – Replaced null with ‘0’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solidFill>
                  <a:schemeClr val="accent5"/>
                </a:solidFill>
              </a:rPr>
              <a:t>CATEGORICAL columns – Replaced null with ‘NA’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Dropped high null value Date columns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32" y="3217090"/>
            <a:ext cx="49625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2" y="836303"/>
            <a:ext cx="493395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2" y="2002884"/>
            <a:ext cx="5753100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8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</a:t>
            </a:r>
            <a:r>
              <a:rPr lang="en-US" sz="2800" b="1" dirty="0" smtClean="0"/>
              <a:t>pre-processing (2/3)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6366" y="716403"/>
            <a:ext cx="48939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</a:rPr>
              <a:t>Null value treatment for derived columns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</a:rPr>
              <a:t>Identified &amp; dropped columns with nil variance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</a:rPr>
              <a:t>Identified High Value Customer (30,001) based on 70 percentile of avg. recharge amt.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338" y="591575"/>
            <a:ext cx="5439982" cy="2108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8715"/>
          <a:stretch/>
        </p:blipFill>
        <p:spPr>
          <a:xfrm>
            <a:off x="5280338" y="2935246"/>
            <a:ext cx="6593983" cy="844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37804"/>
          <a:stretch/>
        </p:blipFill>
        <p:spPr>
          <a:xfrm>
            <a:off x="5280339" y="4015620"/>
            <a:ext cx="6593610" cy="2324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208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193183"/>
            <a:ext cx="11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</a:t>
            </a:r>
            <a:r>
              <a:rPr lang="en-US" sz="2800" b="1" dirty="0" smtClean="0"/>
              <a:t>pre-processing (3/3)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01" y="716403"/>
            <a:ext cx="7409445" cy="2466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01" y="4595899"/>
            <a:ext cx="2247900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601" y="3441946"/>
            <a:ext cx="6419850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906" y="5578402"/>
            <a:ext cx="3190875" cy="666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6365" y="716403"/>
            <a:ext cx="43285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/>
                </a:solidFill>
              </a:rPr>
              <a:t>Identified churn count for 9</a:t>
            </a:r>
            <a:r>
              <a:rPr lang="en-US" sz="2400" baseline="30000" dirty="0">
                <a:solidFill>
                  <a:schemeClr val="accent5"/>
                </a:solidFill>
              </a:rPr>
              <a:t>th</a:t>
            </a:r>
            <a:r>
              <a:rPr lang="en-US" sz="2400" dirty="0">
                <a:solidFill>
                  <a:schemeClr val="accent5"/>
                </a:solidFill>
              </a:rPr>
              <a:t> month (churn phase)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/>
                </a:solidFill>
              </a:rPr>
              <a:t>Churn out = 2441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/>
                </a:solidFill>
              </a:rPr>
              <a:t>Non churn out = 27560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/>
                </a:solidFill>
              </a:rPr>
              <a:t>9</a:t>
            </a:r>
            <a:r>
              <a:rPr lang="en-US" sz="2400" baseline="30000" dirty="0">
                <a:solidFill>
                  <a:schemeClr val="accent5"/>
                </a:solidFill>
              </a:rPr>
              <a:t>th</a:t>
            </a:r>
            <a:r>
              <a:rPr lang="en-US" sz="2400" dirty="0">
                <a:solidFill>
                  <a:schemeClr val="accent5"/>
                </a:solidFill>
              </a:rPr>
              <a:t> month columns nos. = 51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/>
                </a:solidFill>
              </a:rPr>
              <a:t>Other columns = 159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/>
                </a:solidFill>
              </a:rPr>
              <a:t>Identified &amp; dropped null value rows (nos. 1,838)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/>
                </a:solidFill>
              </a:rPr>
              <a:t>Exported remaining non-null rows (nos. 28,163</a:t>
            </a:r>
            <a:r>
              <a:rPr lang="en-US" sz="2400" dirty="0" smtClean="0">
                <a:solidFill>
                  <a:schemeClr val="accent5"/>
                </a:solidFill>
              </a:rPr>
              <a:t>)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4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758</Words>
  <Application>Microsoft Office PowerPoint</Application>
  <PresentationFormat>Widescreen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account</cp:lastModifiedBy>
  <cp:revision>80</cp:revision>
  <dcterms:created xsi:type="dcterms:W3CDTF">2022-01-16T16:49:44Z</dcterms:created>
  <dcterms:modified xsi:type="dcterms:W3CDTF">2022-09-19T04:56:25Z</dcterms:modified>
</cp:coreProperties>
</file>