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-228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F411BB-7BD3-45A3-81A5-A567D8675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4C6B3F4-FF4D-4518-A62B-093C1D8DB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FDF5AB-AFE4-43E7-B0CD-6EFAD6385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DE44-B333-4EE1-B453-9D59FD0DF0DB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B5686F-48C9-4195-9BB4-920E5C63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C7C3DD-A1D1-4094-9A6F-382957905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DD3A-0904-446A-A66A-559F65A16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77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722763-CD33-466C-8545-C0E3F413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9B7521E-2BD6-436E-AB75-6B5FA0027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654FDC-92D8-447A-88A9-090FD0EEC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DE44-B333-4EE1-B453-9D59FD0DF0DB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4C012B-911A-42BD-84C9-7DF24960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CD52E0-70C3-428D-BB42-F39C5C27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DD3A-0904-446A-A66A-559F65A16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330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598F5F6-F256-4A63-98DD-6AF8C8F16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CB63A08-D43A-42B6-8F32-F242C5FDA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D5F255-32B3-434A-B3A8-165D8B2E5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DE44-B333-4EE1-B453-9D59FD0DF0DB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BD1008-A2EA-4E20-88C5-2E72DE4A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756721-B29D-4EAA-BE6B-59252D00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DD3A-0904-446A-A66A-559F65A16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40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D39360-56CA-42D2-83A1-5E75A08A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C84159-76E8-4987-98FF-8175C60C5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48EF69-2035-4400-91D5-D52F51138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DE44-B333-4EE1-B453-9D59FD0DF0DB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2FE2A8-AB85-4E4F-A3F6-BF783B16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56BB95-C74F-41A2-AD44-1E239CE2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DD3A-0904-446A-A66A-559F65A16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45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0BBBC5-6D73-48D6-97AD-3E06B165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BB7D6C-8C74-4714-84F4-B3CFDA7C2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B14F56-4B21-47F4-8C37-8D3D150B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DE44-B333-4EE1-B453-9D59FD0DF0DB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FE6724-443E-4480-9F96-A37A38B76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36973E-1056-4C24-9AD6-DEC13361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DD3A-0904-446A-A66A-559F65A16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68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7B9318-B237-47F9-AB06-AEE6280E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EBB495-61E0-4293-B69D-428C1A29B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7978EA-7CE0-4B58-B21E-941D4F88C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35A8D7-314F-4288-881B-9D85D135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DE44-B333-4EE1-B453-9D59FD0DF0DB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701BB9-6BA5-4398-9793-9B5BCD4CE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BBED69-5B55-406F-A1A7-E4AB9F3E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DD3A-0904-446A-A66A-559F65A16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77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B2BCCB-E5BC-4AA1-A091-6762D0CC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4D1E82-E728-4E40-BEF6-292D8C5B1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72B29C-FCA0-4C8E-9BCA-CCA00C626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C19358C-A86D-462C-8FAE-547E5A689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77764D2-1967-4C45-93F7-51FD4409C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BF2087E-8332-4AE1-8D54-4B910BC92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DE44-B333-4EE1-B453-9D59FD0DF0DB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3274FCE-6140-45C9-8220-0E2FB2AB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93FD158-4E2A-4571-86CC-38B64C35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DD3A-0904-446A-A66A-559F65A16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02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79D76E-E58D-427D-B98F-D5E79994C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9649DA6-CD97-4288-99BC-DB58670B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DE44-B333-4EE1-B453-9D59FD0DF0DB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2CC0FAD-493C-4172-BEB6-949D6148B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88F6E-77AE-49B8-820F-2B72CC35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DD3A-0904-446A-A66A-559F65A16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46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CB1CF27-0146-4C39-AE0A-8EF654F4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DE44-B333-4EE1-B453-9D59FD0DF0DB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71D04E2-80E9-4A17-BF64-7410ECA77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E859AC-E12F-4A70-8665-0E95321E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DD3A-0904-446A-A66A-559F65A16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30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BE82D1-5671-4A14-9D29-FA5C998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053AE2-A361-479C-9414-A38516665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B88C938-6050-48B1-ABF1-F1549E641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BD2493-9DD4-4BA3-8B8A-87C0C7041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DE44-B333-4EE1-B453-9D59FD0DF0DB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440BC2-08EF-49BF-8768-854BC395A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8037F6-8826-4C7A-BB27-5CE65836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DD3A-0904-446A-A66A-559F65A16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8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68E6D8-7CBE-4D85-B94C-D31F1D5E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B458942-A218-4851-9513-DDCBB5FC5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4373719-89E8-4145-BAA6-1C1C17DE5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96230F-E778-43FE-8DC7-DF7018642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DE44-B333-4EE1-B453-9D59FD0DF0DB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A1180D-BEBE-415B-9FC8-948AAB4B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62DBD7-3DDB-492B-A9C1-E5AE944F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DD3A-0904-446A-A66A-559F65A16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23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E077EEE-19AB-4973-B9D1-F1FAA3D46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25BA92-736F-4F8E-9706-1665E99ED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0FE3F1-D890-4B3D-A5D5-8C7440AC6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CDE44-B333-4EE1-B453-9D59FD0DF0DB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6B1D8C-63AA-42D9-98D0-9DE9D8755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7C1700-6246-48EE-A7D7-9E9A55A2E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DD3A-0904-446A-A66A-559F65A16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09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BEA095-3B1A-4D99-8F4B-FB71EC274B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WEEK15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C2EDA1-66B6-4FB5-9242-2DE060E2E4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I24071038</a:t>
            </a:r>
          </a:p>
          <a:p>
            <a:r>
              <a:rPr lang="zh-TW" altLang="en-US" dirty="0"/>
              <a:t>李哲維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65BE39B7-9701-4679-BC7E-F479F76BC3E2}"/>
              </a:ext>
            </a:extLst>
          </p:cNvPr>
          <p:cNvCxnSpPr/>
          <p:nvPr/>
        </p:nvCxnSpPr>
        <p:spPr>
          <a:xfrm>
            <a:off x="3145857" y="3429000"/>
            <a:ext cx="590028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98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8803A9-5D26-4433-8EA7-9A2F2DB02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 TABLE</a:t>
            </a:r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82E2F96B-C4EB-47D2-BF02-AE355BE02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43" y="1465658"/>
            <a:ext cx="5184918" cy="287609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4E7D783-7C84-4651-8DD0-3F7470232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351" y="3689270"/>
            <a:ext cx="3336589" cy="311102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ECF7BE8-D990-4369-9657-DA282C369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478" y="2287026"/>
            <a:ext cx="4835322" cy="280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5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001CD9-41AF-4B42-BBFF-C1CF648A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INSERT AND SELECT</a:t>
            </a:r>
            <a:endParaRPr lang="zh-TW" altLang="en-US" dirty="0"/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52485210-98A7-4F16-B1B5-04EB692D5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66" y="1571366"/>
            <a:ext cx="10336067" cy="371526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E2BA6E2-3CD0-4CAF-B83B-7A4C25C9F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226" y="4077958"/>
            <a:ext cx="4324954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5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001CD9-41AF-4B42-BBFF-C1CF648A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 AND SELECT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22529F-D7EC-4010-AC72-70F27BE7D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B3CB7F5-36AB-4FD6-9F4B-C42D03CE8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535327" cy="218152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535F158-6BDC-48EF-8FAD-E825EB90A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988" y="3180469"/>
            <a:ext cx="4458322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5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001CD9-41AF-4B42-BBFF-C1CF648A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DELETE AND SELECT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22529F-D7EC-4010-AC72-70F27BE7D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CB3D01E-6260-4879-A53A-64390AEC8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4998"/>
            <a:ext cx="8726118" cy="186716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0A30B63-0380-48CF-98B9-0C2DAF0EF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321" y="3138064"/>
            <a:ext cx="3972479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98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FDE1FE-1457-4CE3-A90A-F92F42627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95E68FF-7FD8-47F0-AA07-A339C63D3B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" b="8445"/>
          <a:stretch/>
        </p:blipFill>
        <p:spPr>
          <a:xfrm>
            <a:off x="1518121" y="1690688"/>
            <a:ext cx="9155758" cy="470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82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15</Words>
  <Application>Microsoft Office PowerPoint</Application>
  <PresentationFormat>寬螢幕</PresentationFormat>
  <Paragraphs>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WEEK15</vt:lpstr>
      <vt:lpstr>CREAT TABLE</vt:lpstr>
      <vt:lpstr>INSERT AND SELECT</vt:lpstr>
      <vt:lpstr>UPDATE AND SELECT</vt:lpstr>
      <vt:lpstr>DELETE AND SELECT</vt:lpstr>
      <vt:lpstr>RELATION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WEEK15</dc:title>
  <dc:creator>李哲維</dc:creator>
  <cp:lastModifiedBy>李哲維</cp:lastModifiedBy>
  <cp:revision>5</cp:revision>
  <dcterms:created xsi:type="dcterms:W3CDTF">2021-12-27T08:19:18Z</dcterms:created>
  <dcterms:modified xsi:type="dcterms:W3CDTF">2021-12-27T13:08:36Z</dcterms:modified>
</cp:coreProperties>
</file>