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9" r:id="rId6"/>
    <p:sldId id="273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38"/>
    <a:srgbClr val="032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36507-5710-45CB-AF81-A5F496824FF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0A8C7-B089-4F80-A92F-84B2B03E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51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82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27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40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C80-EA86-8374-3B92-65A8A706E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5D6E-E301-C473-F372-289C0F3C3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5724-A103-58AA-8050-6DD488FD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D28D-D738-04B1-E529-663A0754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CAE3-2D31-AA52-3ED5-AA01355D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FF73-0065-B51D-942D-AD88F612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9DBF7-76A7-360D-8EE9-4062F122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B93F-B64E-6994-910D-1DA61936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C782-DF5B-28EB-2175-562D1AC2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2D5C-9C0C-898C-EBCB-D678C943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0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6642A-786A-7D8C-D3B5-FA6E2A00C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B007-0978-EE14-AE80-051024DFF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73BB-026C-09D2-CE0F-6A26FC45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5F50-EAFD-1AED-736A-59D5C64D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8CB4-28A8-E5E3-006B-D1D4D02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2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554898" y="815581"/>
            <a:ext cx="1830340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78" b="0" i="0">
                <a:solidFill>
                  <a:srgbClr val="F8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200150" y="1106406"/>
            <a:ext cx="10092866" cy="331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77246" lvl="0" indent="-138623" algn="l">
              <a:spcBef>
                <a:spcPts val="0"/>
              </a:spcBef>
              <a:spcAft>
                <a:spcPts val="0"/>
              </a:spcAft>
              <a:buSzPts val="1400"/>
              <a:buNone/>
              <a:defRPr sz="2395" b="1" i="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marL="554492" lvl="1" indent="-13862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831738" lvl="2" indent="-13862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108984" lvl="3" indent="-13862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386230" lvl="4" indent="-13862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663476" lvl="5" indent="-13862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940723" lvl="6" indent="-13862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217969" lvl="7" indent="-13862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495215" lvl="8" indent="-13862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1819644" y="6468842"/>
            <a:ext cx="212185" cy="36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3104" lvl="0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23104" lvl="1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23104" lvl="2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23104" lvl="3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3104" lvl="4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3104" lvl="5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23104" lvl="6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23104" lvl="7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23104" lvl="8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algn="l"/>
            <a:fld id="{00000000-1234-1234-1234-123412341234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6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213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554898" y="815581"/>
            <a:ext cx="1830340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78" b="0" i="0">
                <a:solidFill>
                  <a:srgbClr val="F8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819644" y="6468842"/>
            <a:ext cx="212185" cy="36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3104" lvl="0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23104" lvl="1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23104" lvl="2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23104" lvl="3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3104" lvl="4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3104" lvl="5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23104" lvl="6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23104" lvl="7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23104" lvl="8" indent="0">
              <a:lnSpc>
                <a:spcPct val="100000"/>
              </a:lnSpc>
              <a:spcBef>
                <a:spcPts val="0"/>
              </a:spcBef>
              <a:buNone/>
              <a:defRPr sz="1182" b="0" i="0">
                <a:solidFill>
                  <a:srgbClr val="18181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algn="l"/>
            <a:fld id="{00000000-1234-1234-1234-123412341234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E2F1-040F-2F11-300D-625299B6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EEC5-B7CC-2C7C-9F24-53E1BBAA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4337-F3C5-BF69-C4E0-C2991C6E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F270-7042-B8FC-AF75-405867E7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4C9CA-4FDB-338A-E44A-5D5E06D4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4EF-753F-CE0D-E0A4-7C006736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E431-6D8A-7289-767B-782DC094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BE2-0C2B-215D-7E6F-EF00A1A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BFBA-478A-49E1-8274-FF4841D7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0408-F021-94FF-6B6B-3A2F9F6A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7404-ABA2-AC89-39C7-7E21E511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078E-3661-694D-CFE1-00DA3E5BE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9CAE4-857F-4E8A-E885-CF3FA11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E1247-989F-16B5-DB5D-B1BE5CAC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0112F-6C48-CE05-9645-3B463EB2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9EA3C-E0BE-8039-9A2D-88BD9A84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5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9D54-63B4-4EC6-2483-14EB019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9562-DD4C-DA8B-DF1D-BA16E9293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02AC-CF1E-F30D-FA2D-ECB97320F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3F2A7-EFD8-E836-8359-E048BFD9A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DE49B-E402-87C1-A938-BDE78ADDA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00F9D-90B3-56C0-3F37-6C58155F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3F0F3-EB37-211D-92FB-45F1D338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4DF5E-7212-F063-2327-7F47E738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3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C110-6EC8-AA20-306C-A81DCAB7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874E5-07EB-2110-50DC-3F75DCF3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98C35-60E3-004E-36EF-0705FDED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38D0F-96A9-6C0A-E4B8-A095007B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3C93E-1DFE-D7AE-E3D1-6598B04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9D14E-961D-37F0-F8F7-112CC3F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46607-59C7-CA69-6B1E-5633F405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D1A-9560-BEDF-3B7A-71A1F1B1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2559-ED94-B0C3-82AD-9DFEB899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D8E0D-D44B-65FD-AC40-A3F926ED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8519E-9EE4-21FD-52B7-D9E33317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DFEB5-36FA-2725-1C43-73F404A9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8546-0682-0C44-6DB1-F21714EA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9D55-E5FB-EAF9-32C4-FC394C51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6A1E2-49B1-AF86-95F9-6844EBF5D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51C8-2D16-5534-FC5D-41757CAE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E24E-12E0-FB4A-22A8-2294EF4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83576-0938-BE19-4777-F4657DA5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BDF55-C1C4-34E7-AA7D-E980A8E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0C799-A170-D5AA-7FDA-F14ECA1F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3A7B0-A433-0C07-97F6-C7A90DA9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47A2-7314-2DBC-E03E-7536C83FC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DE11-8E80-445E-874E-05FB078E7A4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8CDD-3188-29E1-B600-37562A1F8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8D18-5229-6A4E-79B5-2662FB78D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4BC1-FE60-4187-8B60-E476381E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3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229814" y="1100498"/>
            <a:ext cx="7405701" cy="231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01" rIns="0" bIns="0" anchor="t" anchorCtr="0">
            <a:spAutoFit/>
          </a:bodyPr>
          <a:lstStyle/>
          <a:p>
            <a:pPr marL="7701" marR="3081">
              <a:lnSpc>
                <a:spcPct val="100099"/>
              </a:lnSpc>
            </a:pPr>
            <a:r>
              <a:rPr lang="en-US" sz="7489" dirty="0">
                <a:solidFill>
                  <a:srgbClr val="F8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Personal Finance Tracker</a:t>
            </a:r>
            <a:endParaRPr sz="7489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545548" y="5421850"/>
            <a:ext cx="4380098" cy="27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5" rIns="0" bIns="0" anchor="t" anchorCtr="0">
            <a:spAutoFit/>
          </a:bodyPr>
          <a:lstStyle/>
          <a:p>
            <a:pPr marL="7701"/>
            <a:r>
              <a:rPr lang="en-US" sz="1728" dirty="0">
                <a:solidFill>
                  <a:srgbClr val="0099DF"/>
                </a:solidFill>
                <a:latin typeface="IBM Plex Mono Light"/>
                <a:ea typeface="IBM Plex Mono Light"/>
                <a:cs typeface="IBM Plex Mono Light"/>
                <a:sym typeface="IBM Plex Mono Light"/>
              </a:rPr>
              <a:t>Prepared by Parth Bharvadiya</a:t>
            </a:r>
            <a:endParaRPr sz="1728" dirty="0">
              <a:latin typeface="IBM Plex Mono Light"/>
              <a:ea typeface="IBM Plex Mono Light"/>
              <a:cs typeface="IBM Plex Mono Light"/>
              <a:sym typeface="IBM Plex Mono Light"/>
            </a:endParaRPr>
          </a:p>
        </p:txBody>
      </p:sp>
      <p:grpSp>
        <p:nvGrpSpPr>
          <p:cNvPr id="47" name="Google Shape;47;p7"/>
          <p:cNvGrpSpPr/>
          <p:nvPr/>
        </p:nvGrpSpPr>
        <p:grpSpPr>
          <a:xfrm>
            <a:off x="4428187" y="385"/>
            <a:ext cx="7763385" cy="6857615"/>
            <a:chOff x="7302159" y="0"/>
            <a:chExt cx="12802397" cy="11308715"/>
          </a:xfrm>
        </p:grpSpPr>
        <p:sp>
          <p:nvSpPr>
            <p:cNvPr id="48" name="Google Shape;48;p7"/>
            <p:cNvSpPr/>
            <p:nvPr/>
          </p:nvSpPr>
          <p:spPr>
            <a:xfrm>
              <a:off x="7302159" y="0"/>
              <a:ext cx="12802235" cy="11308715"/>
            </a:xfrm>
            <a:custGeom>
              <a:avLst/>
              <a:gdLst/>
              <a:ahLst/>
              <a:cxnLst/>
              <a:rect l="l" t="t" r="r" b="b"/>
              <a:pathLst>
                <a:path w="12802235" h="11308715" extrusionOk="0">
                  <a:moveTo>
                    <a:pt x="12801934" y="0"/>
                  </a:moveTo>
                  <a:lnTo>
                    <a:pt x="11308566" y="0"/>
                  </a:lnTo>
                  <a:lnTo>
                    <a:pt x="0" y="11308556"/>
                  </a:lnTo>
                  <a:lnTo>
                    <a:pt x="12667687" y="11308556"/>
                  </a:lnTo>
                  <a:lnTo>
                    <a:pt x="12801934" y="11174308"/>
                  </a:lnTo>
                  <a:lnTo>
                    <a:pt x="12801934" y="0"/>
                  </a:lnTo>
                  <a:close/>
                </a:path>
              </a:pathLst>
            </a:custGeom>
            <a:solidFill>
              <a:srgbClr val="032D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11425612" y="1832611"/>
              <a:ext cx="4958080" cy="3776979"/>
            </a:xfrm>
            <a:custGeom>
              <a:avLst/>
              <a:gdLst/>
              <a:ahLst/>
              <a:cxnLst/>
              <a:rect l="l" t="t" r="r" b="b"/>
              <a:pathLst>
                <a:path w="4958080" h="3776979" extrusionOk="0">
                  <a:moveTo>
                    <a:pt x="3791486" y="0"/>
                  </a:moveTo>
                  <a:lnTo>
                    <a:pt x="0" y="3774063"/>
                  </a:lnTo>
                  <a:lnTo>
                    <a:pt x="1166152" y="3776754"/>
                  </a:lnTo>
                  <a:lnTo>
                    <a:pt x="4957639" y="2680"/>
                  </a:lnTo>
                  <a:lnTo>
                    <a:pt x="3791486" y="0"/>
                  </a:lnTo>
                  <a:close/>
                </a:path>
              </a:pathLst>
            </a:custGeom>
            <a:solidFill>
              <a:srgbClr val="FF473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 dirty="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2547422" y="0"/>
              <a:ext cx="7557134" cy="5609590"/>
            </a:xfrm>
            <a:custGeom>
              <a:avLst/>
              <a:gdLst/>
              <a:ahLst/>
              <a:cxnLst/>
              <a:rect l="l" t="t" r="r" b="b"/>
              <a:pathLst>
                <a:path w="7557134" h="5609590" extrusionOk="0">
                  <a:moveTo>
                    <a:pt x="5645660" y="0"/>
                  </a:moveTo>
                  <a:lnTo>
                    <a:pt x="0" y="5604572"/>
                  </a:lnTo>
                  <a:lnTo>
                    <a:pt x="1911030" y="5608981"/>
                  </a:lnTo>
                  <a:lnTo>
                    <a:pt x="7556670" y="4397"/>
                  </a:lnTo>
                  <a:lnTo>
                    <a:pt x="5645660" y="0"/>
                  </a:lnTo>
                  <a:close/>
                </a:path>
              </a:pathLst>
            </a:custGeom>
            <a:solidFill>
              <a:srgbClr val="0099D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15054834" y="297236"/>
              <a:ext cx="2292985" cy="5374640"/>
            </a:xfrm>
            <a:custGeom>
              <a:avLst/>
              <a:gdLst/>
              <a:ahLst/>
              <a:cxnLst/>
              <a:rect l="l" t="t" r="r" b="b"/>
              <a:pathLst>
                <a:path w="2292984" h="5374640" extrusionOk="0">
                  <a:moveTo>
                    <a:pt x="1978952" y="0"/>
                  </a:moveTo>
                  <a:lnTo>
                    <a:pt x="1594726" y="0"/>
                  </a:lnTo>
                  <a:lnTo>
                    <a:pt x="256209" y="1338529"/>
                  </a:lnTo>
                  <a:lnTo>
                    <a:pt x="640435" y="1338529"/>
                  </a:lnTo>
                  <a:lnTo>
                    <a:pt x="1978952" y="0"/>
                  </a:lnTo>
                  <a:close/>
                </a:path>
                <a:path w="2292984" h="5374640" extrusionOk="0">
                  <a:moveTo>
                    <a:pt x="2292654" y="3872014"/>
                  </a:moveTo>
                  <a:lnTo>
                    <a:pt x="1502168" y="3872014"/>
                  </a:lnTo>
                  <a:lnTo>
                    <a:pt x="0" y="5374183"/>
                  </a:lnTo>
                  <a:lnTo>
                    <a:pt x="790486" y="5374183"/>
                  </a:lnTo>
                  <a:lnTo>
                    <a:pt x="2292654" y="3872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978813" y="3363994"/>
              <a:ext cx="11226800" cy="6736080"/>
            </a:xfrm>
            <a:custGeom>
              <a:avLst/>
              <a:gdLst/>
              <a:ahLst/>
              <a:cxnLst/>
              <a:rect l="l" t="t" r="r" b="b"/>
              <a:pathLst>
                <a:path w="11226800" h="6736080" extrusionOk="0">
                  <a:moveTo>
                    <a:pt x="3181604" y="4435945"/>
                  </a:moveTo>
                  <a:lnTo>
                    <a:pt x="2299665" y="4435945"/>
                  </a:lnTo>
                  <a:lnTo>
                    <a:pt x="0" y="6735623"/>
                  </a:lnTo>
                  <a:lnTo>
                    <a:pt x="881938" y="6735623"/>
                  </a:lnTo>
                  <a:lnTo>
                    <a:pt x="3181604" y="4435945"/>
                  </a:lnTo>
                  <a:close/>
                </a:path>
                <a:path w="11226800" h="6736080" extrusionOk="0">
                  <a:moveTo>
                    <a:pt x="11226267" y="0"/>
                  </a:moveTo>
                  <a:lnTo>
                    <a:pt x="10234079" y="0"/>
                  </a:lnTo>
                  <a:lnTo>
                    <a:pt x="9530537" y="703541"/>
                  </a:lnTo>
                  <a:lnTo>
                    <a:pt x="10522712" y="703541"/>
                  </a:lnTo>
                  <a:lnTo>
                    <a:pt x="11226267" y="0"/>
                  </a:lnTo>
                  <a:close/>
                </a:path>
              </a:pathLst>
            </a:custGeom>
            <a:solidFill>
              <a:srgbClr val="FF473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1187155" y="7130673"/>
              <a:ext cx="1723389" cy="1338580"/>
            </a:xfrm>
            <a:custGeom>
              <a:avLst/>
              <a:gdLst/>
              <a:ahLst/>
              <a:cxnLst/>
              <a:rect l="l" t="t" r="r" b="b"/>
              <a:pathLst>
                <a:path w="1723390" h="1338579" extrusionOk="0">
                  <a:moveTo>
                    <a:pt x="1722764" y="0"/>
                  </a:moveTo>
                  <a:lnTo>
                    <a:pt x="1338524" y="0"/>
                  </a:lnTo>
                  <a:lnTo>
                    <a:pt x="0" y="1338524"/>
                  </a:lnTo>
                  <a:lnTo>
                    <a:pt x="384229" y="1338524"/>
                  </a:lnTo>
                  <a:lnTo>
                    <a:pt x="1722764" y="0"/>
                  </a:lnTo>
                  <a:close/>
                </a:path>
              </a:pathLst>
            </a:custGeom>
            <a:solidFill>
              <a:srgbClr val="0099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sp>
        <p:nvSpPr>
          <p:cNvPr id="54" name="Google Shape;54;p7"/>
          <p:cNvSpPr/>
          <p:nvPr/>
        </p:nvSpPr>
        <p:spPr>
          <a:xfrm>
            <a:off x="428" y="-327275"/>
            <a:ext cx="1432076" cy="327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5440" tIns="55440" rIns="55440" bIns="55440" anchor="ctr" anchorCtr="0">
            <a:noAutofit/>
          </a:bodyPr>
          <a:lstStyle/>
          <a:p>
            <a:endParaRPr sz="1092"/>
          </a:p>
        </p:txBody>
      </p:sp>
      <p:sp>
        <p:nvSpPr>
          <p:cNvPr id="55" name="Google Shape;55;p7"/>
          <p:cNvSpPr txBox="1"/>
          <p:nvPr/>
        </p:nvSpPr>
        <p:spPr>
          <a:xfrm>
            <a:off x="111717" y="-282067"/>
            <a:ext cx="1320741" cy="23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/>
            <a:r>
              <a:rPr lang="en-US" sz="1486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COVER SLIDE</a:t>
            </a:r>
            <a:endParaRPr sz="1486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19A6F-ED94-205E-72BE-9947882F4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683" y="5560071"/>
            <a:ext cx="1007093" cy="10544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83E9D8-26BF-DFA9-52E6-D82D2DEC9A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2811" y="6431429"/>
            <a:ext cx="1911690" cy="36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428" y="1942965"/>
            <a:ext cx="12191144" cy="4914554"/>
            <a:chOff x="0" y="3204093"/>
            <a:chExt cx="20104100" cy="8104463"/>
          </a:xfrm>
        </p:grpSpPr>
        <p:sp>
          <p:nvSpPr>
            <p:cNvPr id="69" name="Google Shape;69;p8"/>
            <p:cNvSpPr/>
            <p:nvPr/>
          </p:nvSpPr>
          <p:spPr>
            <a:xfrm>
              <a:off x="0" y="4552156"/>
              <a:ext cx="20104100" cy="6756400"/>
            </a:xfrm>
            <a:custGeom>
              <a:avLst/>
              <a:gdLst/>
              <a:ahLst/>
              <a:cxnLst/>
              <a:rect l="l" t="t" r="r" b="b"/>
              <a:pathLst>
                <a:path w="20104100" h="6756400" extrusionOk="0">
                  <a:moveTo>
                    <a:pt x="11169724" y="88900"/>
                  </a:moveTo>
                  <a:lnTo>
                    <a:pt x="8379983" y="88900"/>
                  </a:lnTo>
                  <a:lnTo>
                    <a:pt x="8330241" y="101600"/>
                  </a:lnTo>
                  <a:lnTo>
                    <a:pt x="8280803" y="101600"/>
                  </a:lnTo>
                  <a:lnTo>
                    <a:pt x="8182869" y="127000"/>
                  </a:lnTo>
                  <a:lnTo>
                    <a:pt x="8134391" y="127000"/>
                  </a:lnTo>
                  <a:lnTo>
                    <a:pt x="8038457" y="152400"/>
                  </a:lnTo>
                  <a:lnTo>
                    <a:pt x="7991018" y="152400"/>
                  </a:lnTo>
                  <a:lnTo>
                    <a:pt x="7850917" y="190500"/>
                  </a:lnTo>
                  <a:lnTo>
                    <a:pt x="7804984" y="190500"/>
                  </a:lnTo>
                  <a:lnTo>
                    <a:pt x="7759449" y="203200"/>
                  </a:lnTo>
                  <a:lnTo>
                    <a:pt x="7452577" y="292100"/>
                  </a:lnTo>
                  <a:lnTo>
                    <a:pt x="7410538" y="292100"/>
                  </a:lnTo>
                  <a:lnTo>
                    <a:pt x="7368975" y="304800"/>
                  </a:lnTo>
                  <a:lnTo>
                    <a:pt x="7327896" y="330200"/>
                  </a:lnTo>
                  <a:lnTo>
                    <a:pt x="7168599" y="381000"/>
                  </a:lnTo>
                  <a:lnTo>
                    <a:pt x="7017746" y="431800"/>
                  </a:lnTo>
                  <a:lnTo>
                    <a:pt x="6981417" y="457200"/>
                  </a:lnTo>
                  <a:lnTo>
                    <a:pt x="6875890" y="495300"/>
                  </a:lnTo>
                  <a:lnTo>
                    <a:pt x="6841896" y="520700"/>
                  </a:lnTo>
                  <a:lnTo>
                    <a:pt x="6808508" y="533400"/>
                  </a:lnTo>
                  <a:lnTo>
                    <a:pt x="6743584" y="558800"/>
                  </a:lnTo>
                  <a:lnTo>
                    <a:pt x="6712064" y="584200"/>
                  </a:lnTo>
                  <a:lnTo>
                    <a:pt x="6664277" y="596900"/>
                  </a:lnTo>
                  <a:lnTo>
                    <a:pt x="6616249" y="622300"/>
                  </a:lnTo>
                  <a:lnTo>
                    <a:pt x="6567995" y="635000"/>
                  </a:lnTo>
                  <a:lnTo>
                    <a:pt x="6519531" y="660400"/>
                  </a:lnTo>
                  <a:lnTo>
                    <a:pt x="6470873" y="673100"/>
                  </a:lnTo>
                  <a:lnTo>
                    <a:pt x="6373035" y="723900"/>
                  </a:lnTo>
                  <a:lnTo>
                    <a:pt x="6323886" y="736600"/>
                  </a:lnTo>
                  <a:lnTo>
                    <a:pt x="6225209" y="787400"/>
                  </a:lnTo>
                  <a:lnTo>
                    <a:pt x="6175712" y="800100"/>
                  </a:lnTo>
                  <a:lnTo>
                    <a:pt x="5977025" y="901700"/>
                  </a:lnTo>
                  <a:lnTo>
                    <a:pt x="5927258" y="914400"/>
                  </a:lnTo>
                  <a:lnTo>
                    <a:pt x="5333958" y="1219200"/>
                  </a:lnTo>
                  <a:lnTo>
                    <a:pt x="5285316" y="1257300"/>
                  </a:lnTo>
                  <a:lnTo>
                    <a:pt x="4998121" y="1409700"/>
                  </a:lnTo>
                  <a:lnTo>
                    <a:pt x="4951178" y="1447800"/>
                  </a:lnTo>
                  <a:lnTo>
                    <a:pt x="4766612" y="1549400"/>
                  </a:lnTo>
                  <a:lnTo>
                    <a:pt x="4721350" y="1587500"/>
                  </a:lnTo>
                  <a:lnTo>
                    <a:pt x="4587927" y="1663700"/>
                  </a:lnTo>
                  <a:lnTo>
                    <a:pt x="4544292" y="1701800"/>
                  </a:lnTo>
                  <a:lnTo>
                    <a:pt x="4416124" y="1778000"/>
                  </a:lnTo>
                  <a:lnTo>
                    <a:pt x="4374365" y="1816100"/>
                  </a:lnTo>
                  <a:lnTo>
                    <a:pt x="4333115" y="1841500"/>
                  </a:lnTo>
                  <a:lnTo>
                    <a:pt x="4252201" y="1892300"/>
                  </a:lnTo>
                  <a:lnTo>
                    <a:pt x="4212568" y="1930400"/>
                  </a:lnTo>
                  <a:lnTo>
                    <a:pt x="4135031" y="1981200"/>
                  </a:lnTo>
                  <a:lnTo>
                    <a:pt x="4097157" y="2006600"/>
                  </a:lnTo>
                  <a:lnTo>
                    <a:pt x="4059900" y="2032000"/>
                  </a:lnTo>
                  <a:lnTo>
                    <a:pt x="4023277" y="2070100"/>
                  </a:lnTo>
                  <a:lnTo>
                    <a:pt x="3987302" y="2095500"/>
                  </a:lnTo>
                  <a:lnTo>
                    <a:pt x="3951992" y="2120900"/>
                  </a:lnTo>
                  <a:lnTo>
                    <a:pt x="3917361" y="2146300"/>
                  </a:lnTo>
                  <a:lnTo>
                    <a:pt x="3883426" y="2171700"/>
                  </a:lnTo>
                  <a:lnTo>
                    <a:pt x="3850202" y="2197100"/>
                  </a:lnTo>
                  <a:lnTo>
                    <a:pt x="3817705" y="2235200"/>
                  </a:lnTo>
                  <a:lnTo>
                    <a:pt x="3785950" y="2260600"/>
                  </a:lnTo>
                  <a:lnTo>
                    <a:pt x="3754953" y="2286000"/>
                  </a:lnTo>
                  <a:lnTo>
                    <a:pt x="3724729" y="2311400"/>
                  </a:lnTo>
                  <a:lnTo>
                    <a:pt x="3695295" y="2336800"/>
                  </a:lnTo>
                  <a:lnTo>
                    <a:pt x="3666666" y="2362200"/>
                  </a:lnTo>
                  <a:lnTo>
                    <a:pt x="3611884" y="2413000"/>
                  </a:lnTo>
                  <a:lnTo>
                    <a:pt x="3560508" y="2463800"/>
                  </a:lnTo>
                  <a:lnTo>
                    <a:pt x="3512664" y="2514600"/>
                  </a:lnTo>
                  <a:lnTo>
                    <a:pt x="3472000" y="2552700"/>
                  </a:lnTo>
                  <a:lnTo>
                    <a:pt x="3430614" y="2578100"/>
                  </a:lnTo>
                  <a:lnTo>
                    <a:pt x="3388554" y="2616200"/>
                  </a:lnTo>
                  <a:lnTo>
                    <a:pt x="3302612" y="2667000"/>
                  </a:lnTo>
                  <a:lnTo>
                    <a:pt x="3214566" y="2743200"/>
                  </a:lnTo>
                  <a:lnTo>
                    <a:pt x="3169877" y="2768600"/>
                  </a:lnTo>
                  <a:lnTo>
                    <a:pt x="3124809" y="2806700"/>
                  </a:lnTo>
                  <a:lnTo>
                    <a:pt x="3079412" y="2832100"/>
                  </a:lnTo>
                  <a:lnTo>
                    <a:pt x="3033734" y="2870200"/>
                  </a:lnTo>
                  <a:lnTo>
                    <a:pt x="2987825" y="2895600"/>
                  </a:lnTo>
                  <a:lnTo>
                    <a:pt x="2941733" y="2933700"/>
                  </a:lnTo>
                  <a:lnTo>
                    <a:pt x="2895508" y="2959100"/>
                  </a:lnTo>
                  <a:lnTo>
                    <a:pt x="2849199" y="2997200"/>
                  </a:lnTo>
                  <a:lnTo>
                    <a:pt x="2802855" y="3022600"/>
                  </a:lnTo>
                  <a:lnTo>
                    <a:pt x="2756525" y="3060700"/>
                  </a:lnTo>
                  <a:lnTo>
                    <a:pt x="2710259" y="3086100"/>
                  </a:lnTo>
                  <a:lnTo>
                    <a:pt x="2664104" y="3124200"/>
                  </a:lnTo>
                  <a:lnTo>
                    <a:pt x="2618111" y="3149600"/>
                  </a:lnTo>
                  <a:lnTo>
                    <a:pt x="2572328" y="3187700"/>
                  </a:lnTo>
                  <a:lnTo>
                    <a:pt x="2481589" y="3238500"/>
                  </a:lnTo>
                  <a:lnTo>
                    <a:pt x="2436732" y="3276600"/>
                  </a:lnTo>
                  <a:lnTo>
                    <a:pt x="2348286" y="3327400"/>
                  </a:lnTo>
                  <a:lnTo>
                    <a:pt x="2261860" y="3378200"/>
                  </a:lnTo>
                  <a:lnTo>
                    <a:pt x="2219526" y="3416300"/>
                  </a:lnTo>
                  <a:lnTo>
                    <a:pt x="2177845" y="3441700"/>
                  </a:lnTo>
                  <a:lnTo>
                    <a:pt x="2136865" y="3467100"/>
                  </a:lnTo>
                  <a:lnTo>
                    <a:pt x="2096636" y="3492500"/>
                  </a:lnTo>
                  <a:lnTo>
                    <a:pt x="2057206" y="3517900"/>
                  </a:lnTo>
                  <a:lnTo>
                    <a:pt x="2018624" y="3530600"/>
                  </a:lnTo>
                  <a:lnTo>
                    <a:pt x="1980940" y="3556000"/>
                  </a:lnTo>
                  <a:lnTo>
                    <a:pt x="1944202" y="3581400"/>
                  </a:lnTo>
                  <a:lnTo>
                    <a:pt x="1908460" y="3606800"/>
                  </a:lnTo>
                  <a:lnTo>
                    <a:pt x="1873763" y="3619500"/>
                  </a:lnTo>
                  <a:lnTo>
                    <a:pt x="1840160" y="3644900"/>
                  </a:lnTo>
                  <a:lnTo>
                    <a:pt x="1807699" y="3657600"/>
                  </a:lnTo>
                  <a:lnTo>
                    <a:pt x="1776431" y="3683000"/>
                  </a:lnTo>
                  <a:lnTo>
                    <a:pt x="1746404" y="3695700"/>
                  </a:lnTo>
                  <a:lnTo>
                    <a:pt x="1701345" y="3721100"/>
                  </a:lnTo>
                  <a:lnTo>
                    <a:pt x="1609591" y="3771900"/>
                  </a:lnTo>
                  <a:lnTo>
                    <a:pt x="1562940" y="3784600"/>
                  </a:lnTo>
                  <a:lnTo>
                    <a:pt x="1420141" y="3860800"/>
                  </a:lnTo>
                  <a:lnTo>
                    <a:pt x="1371665" y="3873500"/>
                  </a:lnTo>
                  <a:lnTo>
                    <a:pt x="1322785" y="3898900"/>
                  </a:lnTo>
                  <a:lnTo>
                    <a:pt x="1273524" y="3911600"/>
                  </a:lnTo>
                  <a:lnTo>
                    <a:pt x="1223903" y="3937000"/>
                  </a:lnTo>
                  <a:lnTo>
                    <a:pt x="1173942" y="3949700"/>
                  </a:lnTo>
                  <a:lnTo>
                    <a:pt x="1123664" y="3975100"/>
                  </a:lnTo>
                  <a:lnTo>
                    <a:pt x="1073090" y="3987800"/>
                  </a:lnTo>
                  <a:lnTo>
                    <a:pt x="1022240" y="4013200"/>
                  </a:lnTo>
                  <a:lnTo>
                    <a:pt x="919800" y="4038600"/>
                  </a:lnTo>
                  <a:lnTo>
                    <a:pt x="868253" y="4064000"/>
                  </a:lnTo>
                  <a:lnTo>
                    <a:pt x="240966" y="4216400"/>
                  </a:lnTo>
                  <a:lnTo>
                    <a:pt x="188612" y="4216400"/>
                  </a:lnTo>
                  <a:lnTo>
                    <a:pt x="84187" y="4241800"/>
                  </a:lnTo>
                  <a:lnTo>
                    <a:pt x="32158" y="4241800"/>
                  </a:lnTo>
                  <a:lnTo>
                    <a:pt x="0" y="4254500"/>
                  </a:lnTo>
                  <a:lnTo>
                    <a:pt x="0" y="6756400"/>
                  </a:lnTo>
                  <a:lnTo>
                    <a:pt x="7430075" y="6756400"/>
                  </a:lnTo>
                  <a:lnTo>
                    <a:pt x="7470129" y="6743700"/>
                  </a:lnTo>
                  <a:lnTo>
                    <a:pt x="7532500" y="6705600"/>
                  </a:lnTo>
                  <a:lnTo>
                    <a:pt x="7591357" y="6667500"/>
                  </a:lnTo>
                  <a:lnTo>
                    <a:pt x="7680303" y="6616700"/>
                  </a:lnTo>
                  <a:lnTo>
                    <a:pt x="7771787" y="6565900"/>
                  </a:lnTo>
                  <a:lnTo>
                    <a:pt x="7913264" y="6489700"/>
                  </a:lnTo>
                  <a:lnTo>
                    <a:pt x="8010076" y="6438900"/>
                  </a:lnTo>
                  <a:lnTo>
                    <a:pt x="8059142" y="6426200"/>
                  </a:lnTo>
                  <a:lnTo>
                    <a:pt x="8158452" y="6375400"/>
                  </a:lnTo>
                  <a:lnTo>
                    <a:pt x="8208636" y="6362700"/>
                  </a:lnTo>
                  <a:lnTo>
                    <a:pt x="8259135" y="6337300"/>
                  </a:lnTo>
                  <a:lnTo>
                    <a:pt x="8309919" y="6324600"/>
                  </a:lnTo>
                  <a:lnTo>
                    <a:pt x="8360959" y="6299200"/>
                  </a:lnTo>
                  <a:lnTo>
                    <a:pt x="8412227" y="6286500"/>
                  </a:lnTo>
                  <a:lnTo>
                    <a:pt x="8463692" y="6261100"/>
                  </a:lnTo>
                  <a:lnTo>
                    <a:pt x="8515326" y="6248400"/>
                  </a:lnTo>
                  <a:lnTo>
                    <a:pt x="8567099" y="6223000"/>
                  </a:lnTo>
                  <a:lnTo>
                    <a:pt x="8722967" y="6184900"/>
                  </a:lnTo>
                  <a:lnTo>
                    <a:pt x="8775009" y="6159500"/>
                  </a:lnTo>
                  <a:lnTo>
                    <a:pt x="9086114" y="6083300"/>
                  </a:lnTo>
                  <a:lnTo>
                    <a:pt x="9137502" y="6083300"/>
                  </a:lnTo>
                  <a:lnTo>
                    <a:pt x="9290294" y="6045200"/>
                  </a:lnTo>
                  <a:lnTo>
                    <a:pt x="9340669" y="6045200"/>
                  </a:lnTo>
                  <a:lnTo>
                    <a:pt x="9390719" y="6032500"/>
                  </a:lnTo>
                  <a:lnTo>
                    <a:pt x="9440412" y="6032500"/>
                  </a:lnTo>
                  <a:lnTo>
                    <a:pt x="9489722" y="6019800"/>
                  </a:lnTo>
                  <a:lnTo>
                    <a:pt x="9538618" y="6019800"/>
                  </a:lnTo>
                  <a:lnTo>
                    <a:pt x="9587072" y="6007100"/>
                  </a:lnTo>
                  <a:lnTo>
                    <a:pt x="9682534" y="6007100"/>
                  </a:lnTo>
                  <a:lnTo>
                    <a:pt x="9729485" y="5994400"/>
                  </a:lnTo>
                  <a:lnTo>
                    <a:pt x="20104099" y="5994400"/>
                  </a:lnTo>
                  <a:lnTo>
                    <a:pt x="20104099" y="2819400"/>
                  </a:lnTo>
                  <a:lnTo>
                    <a:pt x="20089428" y="2819400"/>
                  </a:lnTo>
                  <a:lnTo>
                    <a:pt x="19991274" y="2794000"/>
                  </a:lnTo>
                  <a:lnTo>
                    <a:pt x="19943619" y="2794000"/>
                  </a:lnTo>
                  <a:lnTo>
                    <a:pt x="19897049" y="2781300"/>
                  </a:lnTo>
                  <a:lnTo>
                    <a:pt x="19851668" y="2781300"/>
                  </a:lnTo>
                  <a:lnTo>
                    <a:pt x="19807579" y="2768600"/>
                  </a:lnTo>
                  <a:lnTo>
                    <a:pt x="19723690" y="2768600"/>
                  </a:lnTo>
                  <a:lnTo>
                    <a:pt x="19684098" y="2755900"/>
                  </a:lnTo>
                  <a:lnTo>
                    <a:pt x="19403440" y="2755900"/>
                  </a:lnTo>
                  <a:lnTo>
                    <a:pt x="19351145" y="2743200"/>
                  </a:lnTo>
                  <a:lnTo>
                    <a:pt x="19192976" y="2743200"/>
                  </a:lnTo>
                  <a:lnTo>
                    <a:pt x="19139868" y="2730500"/>
                  </a:lnTo>
                  <a:lnTo>
                    <a:pt x="19033150" y="2730500"/>
                  </a:lnTo>
                  <a:lnTo>
                    <a:pt x="18979566" y="2717800"/>
                  </a:lnTo>
                  <a:lnTo>
                    <a:pt x="18925850" y="2717800"/>
                  </a:lnTo>
                  <a:lnTo>
                    <a:pt x="18872014" y="2705100"/>
                  </a:lnTo>
                  <a:lnTo>
                    <a:pt x="18818071" y="2705100"/>
                  </a:lnTo>
                  <a:lnTo>
                    <a:pt x="18764034" y="2692400"/>
                  </a:lnTo>
                  <a:lnTo>
                    <a:pt x="18709916" y="2692400"/>
                  </a:lnTo>
                  <a:lnTo>
                    <a:pt x="18655730" y="2679700"/>
                  </a:lnTo>
                  <a:lnTo>
                    <a:pt x="18601489" y="2679700"/>
                  </a:lnTo>
                  <a:lnTo>
                    <a:pt x="18547205" y="2667000"/>
                  </a:lnTo>
                  <a:lnTo>
                    <a:pt x="18492891" y="2667000"/>
                  </a:lnTo>
                  <a:lnTo>
                    <a:pt x="18329903" y="2628900"/>
                  </a:lnTo>
                  <a:lnTo>
                    <a:pt x="18275601" y="2628900"/>
                  </a:lnTo>
                  <a:lnTo>
                    <a:pt x="18112954" y="2590800"/>
                  </a:lnTo>
                  <a:lnTo>
                    <a:pt x="18058868" y="2590800"/>
                  </a:lnTo>
                  <a:lnTo>
                    <a:pt x="17163154" y="2374900"/>
                  </a:lnTo>
                  <a:lnTo>
                    <a:pt x="17112596" y="2349500"/>
                  </a:lnTo>
                  <a:lnTo>
                    <a:pt x="16913677" y="2298700"/>
                  </a:lnTo>
                  <a:lnTo>
                    <a:pt x="16864839" y="2273300"/>
                  </a:lnTo>
                  <a:lnTo>
                    <a:pt x="16720677" y="2235200"/>
                  </a:lnTo>
                  <a:lnTo>
                    <a:pt x="16673448" y="2209800"/>
                  </a:lnTo>
                  <a:lnTo>
                    <a:pt x="16580307" y="2184400"/>
                  </a:lnTo>
                  <a:lnTo>
                    <a:pt x="16534420" y="2159000"/>
                  </a:lnTo>
                  <a:lnTo>
                    <a:pt x="16489007" y="2146300"/>
                  </a:lnTo>
                  <a:lnTo>
                    <a:pt x="16444079" y="2120900"/>
                  </a:lnTo>
                  <a:lnTo>
                    <a:pt x="16355733" y="2095500"/>
                  </a:lnTo>
                  <a:lnTo>
                    <a:pt x="16312340" y="2070100"/>
                  </a:lnTo>
                  <a:lnTo>
                    <a:pt x="16269485" y="2057400"/>
                  </a:lnTo>
                  <a:lnTo>
                    <a:pt x="16227180" y="2032000"/>
                  </a:lnTo>
                  <a:lnTo>
                    <a:pt x="16185438" y="2019300"/>
                  </a:lnTo>
                  <a:lnTo>
                    <a:pt x="16144272" y="1993900"/>
                  </a:lnTo>
                  <a:lnTo>
                    <a:pt x="16103696" y="1981200"/>
                  </a:lnTo>
                  <a:lnTo>
                    <a:pt x="16063721" y="1955800"/>
                  </a:lnTo>
                  <a:lnTo>
                    <a:pt x="16024361" y="1943100"/>
                  </a:lnTo>
                  <a:lnTo>
                    <a:pt x="15985629" y="1917700"/>
                  </a:lnTo>
                  <a:lnTo>
                    <a:pt x="15947538" y="1905000"/>
                  </a:lnTo>
                  <a:lnTo>
                    <a:pt x="15910099" y="1879600"/>
                  </a:lnTo>
                  <a:lnTo>
                    <a:pt x="15873328" y="1866900"/>
                  </a:lnTo>
                  <a:lnTo>
                    <a:pt x="15837235" y="1841500"/>
                  </a:lnTo>
                  <a:lnTo>
                    <a:pt x="15801834" y="1828800"/>
                  </a:lnTo>
                  <a:lnTo>
                    <a:pt x="15767139" y="1803400"/>
                  </a:lnTo>
                  <a:lnTo>
                    <a:pt x="15733161" y="1778000"/>
                  </a:lnTo>
                  <a:lnTo>
                    <a:pt x="15699914" y="1765300"/>
                  </a:lnTo>
                  <a:lnTo>
                    <a:pt x="15667411" y="1739900"/>
                  </a:lnTo>
                  <a:lnTo>
                    <a:pt x="15635664" y="1727200"/>
                  </a:lnTo>
                  <a:lnTo>
                    <a:pt x="15604687" y="1701800"/>
                  </a:lnTo>
                  <a:lnTo>
                    <a:pt x="15574491" y="1676400"/>
                  </a:lnTo>
                  <a:lnTo>
                    <a:pt x="15545092" y="1663700"/>
                  </a:lnTo>
                  <a:lnTo>
                    <a:pt x="15516500" y="1638300"/>
                  </a:lnTo>
                  <a:lnTo>
                    <a:pt x="15488729" y="1625600"/>
                  </a:lnTo>
                  <a:lnTo>
                    <a:pt x="15351477" y="1549400"/>
                  </a:lnTo>
                  <a:lnTo>
                    <a:pt x="15162384" y="1447800"/>
                  </a:lnTo>
                  <a:lnTo>
                    <a:pt x="15114141" y="1435100"/>
                  </a:lnTo>
                  <a:lnTo>
                    <a:pt x="14817905" y="1282700"/>
                  </a:lnTo>
                  <a:lnTo>
                    <a:pt x="14767568" y="1270000"/>
                  </a:lnTo>
                  <a:lnTo>
                    <a:pt x="14512813" y="1143000"/>
                  </a:lnTo>
                  <a:lnTo>
                    <a:pt x="14461372" y="1130300"/>
                  </a:lnTo>
                  <a:lnTo>
                    <a:pt x="14306389" y="1054100"/>
                  </a:lnTo>
                  <a:lnTo>
                    <a:pt x="14254567" y="1041400"/>
                  </a:lnTo>
                  <a:lnTo>
                    <a:pt x="14098865" y="965200"/>
                  </a:lnTo>
                  <a:lnTo>
                    <a:pt x="14046945" y="952500"/>
                  </a:lnTo>
                  <a:lnTo>
                    <a:pt x="13943182" y="901700"/>
                  </a:lnTo>
                  <a:lnTo>
                    <a:pt x="13891375" y="889000"/>
                  </a:lnTo>
                  <a:lnTo>
                    <a:pt x="13787997" y="838200"/>
                  </a:lnTo>
                  <a:lnTo>
                    <a:pt x="13736463" y="825500"/>
                  </a:lnTo>
                  <a:lnTo>
                    <a:pt x="13633789" y="774700"/>
                  </a:lnTo>
                  <a:lnTo>
                    <a:pt x="13582686" y="762000"/>
                  </a:lnTo>
                  <a:lnTo>
                    <a:pt x="13531763" y="736600"/>
                  </a:lnTo>
                  <a:lnTo>
                    <a:pt x="13481036" y="723900"/>
                  </a:lnTo>
                  <a:lnTo>
                    <a:pt x="13430524" y="698500"/>
                  </a:lnTo>
                  <a:lnTo>
                    <a:pt x="13380245" y="685800"/>
                  </a:lnTo>
                  <a:lnTo>
                    <a:pt x="13330217" y="660400"/>
                  </a:lnTo>
                  <a:lnTo>
                    <a:pt x="13280456" y="647700"/>
                  </a:lnTo>
                  <a:lnTo>
                    <a:pt x="13230981" y="622300"/>
                  </a:lnTo>
                  <a:lnTo>
                    <a:pt x="13132959" y="596900"/>
                  </a:lnTo>
                  <a:lnTo>
                    <a:pt x="13084447" y="571500"/>
                  </a:lnTo>
                  <a:lnTo>
                    <a:pt x="12988512" y="546100"/>
                  </a:lnTo>
                  <a:lnTo>
                    <a:pt x="12941124" y="520700"/>
                  </a:lnTo>
                  <a:lnTo>
                    <a:pt x="12801488" y="482600"/>
                  </a:lnTo>
                  <a:lnTo>
                    <a:pt x="12755846" y="457200"/>
                  </a:lnTo>
                  <a:lnTo>
                    <a:pt x="12535197" y="393700"/>
                  </a:lnTo>
                  <a:lnTo>
                    <a:pt x="12368820" y="342900"/>
                  </a:lnTo>
                  <a:lnTo>
                    <a:pt x="12289402" y="317500"/>
                  </a:lnTo>
                  <a:lnTo>
                    <a:pt x="12250698" y="317500"/>
                  </a:lnTo>
                  <a:lnTo>
                    <a:pt x="12175387" y="292100"/>
                  </a:lnTo>
                  <a:lnTo>
                    <a:pt x="12138816" y="279400"/>
                  </a:lnTo>
                  <a:lnTo>
                    <a:pt x="12102992" y="279400"/>
                  </a:lnTo>
                  <a:lnTo>
                    <a:pt x="12033654" y="254000"/>
                  </a:lnTo>
                  <a:lnTo>
                    <a:pt x="12000175" y="254000"/>
                  </a:lnTo>
                  <a:lnTo>
                    <a:pt x="11695655" y="177800"/>
                  </a:lnTo>
                  <a:lnTo>
                    <a:pt x="11644006" y="177800"/>
                  </a:lnTo>
                  <a:lnTo>
                    <a:pt x="11487697" y="139700"/>
                  </a:lnTo>
                  <a:lnTo>
                    <a:pt x="11435168" y="139700"/>
                  </a:lnTo>
                  <a:lnTo>
                    <a:pt x="11329525" y="114300"/>
                  </a:lnTo>
                  <a:lnTo>
                    <a:pt x="11276428" y="114300"/>
                  </a:lnTo>
                  <a:lnTo>
                    <a:pt x="11169724" y="88900"/>
                  </a:lnTo>
                  <a:close/>
                </a:path>
                <a:path w="20104100" h="6756400" extrusionOk="0">
                  <a:moveTo>
                    <a:pt x="20104099" y="5994400"/>
                  </a:moveTo>
                  <a:lnTo>
                    <a:pt x="10082523" y="5994400"/>
                  </a:lnTo>
                  <a:lnTo>
                    <a:pt x="10123394" y="6007100"/>
                  </a:lnTo>
                  <a:lnTo>
                    <a:pt x="10202645" y="6007100"/>
                  </a:lnTo>
                  <a:lnTo>
                    <a:pt x="10240966" y="6019800"/>
                  </a:lnTo>
                  <a:lnTo>
                    <a:pt x="10278378" y="6019800"/>
                  </a:lnTo>
                  <a:lnTo>
                    <a:pt x="10350362" y="6045200"/>
                  </a:lnTo>
                  <a:lnTo>
                    <a:pt x="10400930" y="6045200"/>
                  </a:lnTo>
                  <a:lnTo>
                    <a:pt x="10451925" y="6057900"/>
                  </a:lnTo>
                  <a:lnTo>
                    <a:pt x="10503325" y="6057900"/>
                  </a:lnTo>
                  <a:lnTo>
                    <a:pt x="10555106" y="6070600"/>
                  </a:lnTo>
                  <a:lnTo>
                    <a:pt x="10607246" y="6070600"/>
                  </a:lnTo>
                  <a:lnTo>
                    <a:pt x="10659724" y="6083300"/>
                  </a:lnTo>
                  <a:lnTo>
                    <a:pt x="10712517" y="6083300"/>
                  </a:lnTo>
                  <a:lnTo>
                    <a:pt x="10818957" y="6108700"/>
                  </a:lnTo>
                  <a:lnTo>
                    <a:pt x="10872560" y="6108700"/>
                  </a:lnTo>
                  <a:lnTo>
                    <a:pt x="11034634" y="6146800"/>
                  </a:lnTo>
                  <a:lnTo>
                    <a:pt x="11089005" y="6146800"/>
                  </a:lnTo>
                  <a:lnTo>
                    <a:pt x="11307630" y="6197600"/>
                  </a:lnTo>
                  <a:lnTo>
                    <a:pt x="11362459" y="6197600"/>
                  </a:lnTo>
                  <a:lnTo>
                    <a:pt x="12434518" y="6451600"/>
                  </a:lnTo>
                  <a:lnTo>
                    <a:pt x="12485176" y="6477000"/>
                  </a:lnTo>
                  <a:lnTo>
                    <a:pt x="12779011" y="6553200"/>
                  </a:lnTo>
                  <a:lnTo>
                    <a:pt x="12826090" y="6578600"/>
                  </a:lnTo>
                  <a:lnTo>
                    <a:pt x="13052030" y="6642100"/>
                  </a:lnTo>
                  <a:lnTo>
                    <a:pt x="13095171" y="6667500"/>
                  </a:lnTo>
                  <a:lnTo>
                    <a:pt x="13137577" y="6680200"/>
                  </a:lnTo>
                  <a:lnTo>
                    <a:pt x="13260167" y="6718300"/>
                  </a:lnTo>
                  <a:lnTo>
                    <a:pt x="13299412" y="6743700"/>
                  </a:lnTo>
                  <a:lnTo>
                    <a:pt x="13337811" y="6756400"/>
                  </a:lnTo>
                  <a:lnTo>
                    <a:pt x="20104099" y="6756400"/>
                  </a:lnTo>
                  <a:lnTo>
                    <a:pt x="20104099" y="5994400"/>
                  </a:lnTo>
                  <a:close/>
                </a:path>
                <a:path w="20104100" h="6756400" extrusionOk="0">
                  <a:moveTo>
                    <a:pt x="11062401" y="76200"/>
                  </a:moveTo>
                  <a:lnTo>
                    <a:pt x="8480341" y="76200"/>
                  </a:lnTo>
                  <a:lnTo>
                    <a:pt x="8430019" y="88900"/>
                  </a:lnTo>
                  <a:lnTo>
                    <a:pt x="11116136" y="88900"/>
                  </a:lnTo>
                  <a:lnTo>
                    <a:pt x="11062401" y="76200"/>
                  </a:lnTo>
                  <a:close/>
                </a:path>
                <a:path w="20104100" h="6756400" extrusionOk="0">
                  <a:moveTo>
                    <a:pt x="10954526" y="63500"/>
                  </a:moveTo>
                  <a:lnTo>
                    <a:pt x="8581807" y="63500"/>
                  </a:lnTo>
                  <a:lnTo>
                    <a:pt x="8530939" y="76200"/>
                  </a:lnTo>
                  <a:lnTo>
                    <a:pt x="11008528" y="76200"/>
                  </a:lnTo>
                  <a:lnTo>
                    <a:pt x="10954526" y="63500"/>
                  </a:lnTo>
                  <a:close/>
                </a:path>
                <a:path w="20104100" h="6756400" extrusionOk="0">
                  <a:moveTo>
                    <a:pt x="10846170" y="50800"/>
                  </a:moveTo>
                  <a:lnTo>
                    <a:pt x="8684312" y="50800"/>
                  </a:lnTo>
                  <a:lnTo>
                    <a:pt x="8632934" y="63500"/>
                  </a:lnTo>
                  <a:lnTo>
                    <a:pt x="10900404" y="63500"/>
                  </a:lnTo>
                  <a:lnTo>
                    <a:pt x="10846170" y="50800"/>
                  </a:lnTo>
                  <a:close/>
                </a:path>
                <a:path w="20104100" h="6756400" extrusionOk="0">
                  <a:moveTo>
                    <a:pt x="10737401" y="38100"/>
                  </a:moveTo>
                  <a:lnTo>
                    <a:pt x="8787787" y="38100"/>
                  </a:lnTo>
                  <a:lnTo>
                    <a:pt x="8735933" y="50800"/>
                  </a:lnTo>
                  <a:lnTo>
                    <a:pt x="10791833" y="50800"/>
                  </a:lnTo>
                  <a:lnTo>
                    <a:pt x="10737401" y="38100"/>
                  </a:lnTo>
                  <a:close/>
                </a:path>
                <a:path w="20104100" h="6756400" extrusionOk="0">
                  <a:moveTo>
                    <a:pt x="10573624" y="25400"/>
                  </a:moveTo>
                  <a:lnTo>
                    <a:pt x="8944668" y="25400"/>
                  </a:lnTo>
                  <a:lnTo>
                    <a:pt x="8892163" y="38100"/>
                  </a:lnTo>
                  <a:lnTo>
                    <a:pt x="10628288" y="38100"/>
                  </a:lnTo>
                  <a:lnTo>
                    <a:pt x="10573624" y="25400"/>
                  </a:lnTo>
                  <a:close/>
                </a:path>
                <a:path w="20104100" h="6756400" extrusionOk="0">
                  <a:moveTo>
                    <a:pt x="10409307" y="12700"/>
                  </a:moveTo>
                  <a:lnTo>
                    <a:pt x="9103342" y="12700"/>
                  </a:lnTo>
                  <a:lnTo>
                    <a:pt x="9050266" y="25400"/>
                  </a:lnTo>
                  <a:lnTo>
                    <a:pt x="10464125" y="25400"/>
                  </a:lnTo>
                  <a:lnTo>
                    <a:pt x="10409307" y="12700"/>
                  </a:lnTo>
                  <a:close/>
                </a:path>
                <a:path w="20104100" h="6756400" extrusionOk="0">
                  <a:moveTo>
                    <a:pt x="10134880" y="0"/>
                  </a:moveTo>
                  <a:lnTo>
                    <a:pt x="9371152" y="0"/>
                  </a:lnTo>
                  <a:lnTo>
                    <a:pt x="9317295" y="12700"/>
                  </a:lnTo>
                  <a:lnTo>
                    <a:pt x="10189782" y="12700"/>
                  </a:lnTo>
                  <a:lnTo>
                    <a:pt x="10134880" y="0"/>
                  </a:lnTo>
                  <a:close/>
                </a:path>
              </a:pathLst>
            </a:custGeom>
            <a:solidFill>
              <a:srgbClr val="FF5D3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439656" y="3204093"/>
              <a:ext cx="11224894" cy="6659880"/>
            </a:xfrm>
            <a:custGeom>
              <a:avLst/>
              <a:gdLst/>
              <a:ahLst/>
              <a:cxnLst/>
              <a:rect l="l" t="t" r="r" b="b"/>
              <a:pathLst>
                <a:path w="11224894" h="6659880" extrusionOk="0">
                  <a:moveTo>
                    <a:pt x="11092405" y="0"/>
                  </a:moveTo>
                  <a:lnTo>
                    <a:pt x="132383" y="0"/>
                  </a:lnTo>
                  <a:lnTo>
                    <a:pt x="90538" y="6749"/>
                  </a:lnTo>
                  <a:lnTo>
                    <a:pt x="54197" y="25543"/>
                  </a:lnTo>
                  <a:lnTo>
                    <a:pt x="25540" y="54201"/>
                  </a:lnTo>
                  <a:lnTo>
                    <a:pt x="6748" y="90542"/>
                  </a:lnTo>
                  <a:lnTo>
                    <a:pt x="0" y="132383"/>
                  </a:lnTo>
                  <a:lnTo>
                    <a:pt x="0" y="6527099"/>
                  </a:lnTo>
                  <a:lnTo>
                    <a:pt x="6748" y="6568944"/>
                  </a:lnTo>
                  <a:lnTo>
                    <a:pt x="25540" y="6605285"/>
                  </a:lnTo>
                  <a:lnTo>
                    <a:pt x="54197" y="6633942"/>
                  </a:lnTo>
                  <a:lnTo>
                    <a:pt x="90538" y="6652734"/>
                  </a:lnTo>
                  <a:lnTo>
                    <a:pt x="132383" y="6659483"/>
                  </a:lnTo>
                  <a:lnTo>
                    <a:pt x="11092405" y="6659483"/>
                  </a:lnTo>
                  <a:lnTo>
                    <a:pt x="11134246" y="6652734"/>
                  </a:lnTo>
                  <a:lnTo>
                    <a:pt x="11170587" y="6633942"/>
                  </a:lnTo>
                  <a:lnTo>
                    <a:pt x="11199245" y="6605285"/>
                  </a:lnTo>
                  <a:lnTo>
                    <a:pt x="11218039" y="6568944"/>
                  </a:lnTo>
                  <a:lnTo>
                    <a:pt x="11224789" y="6527099"/>
                  </a:lnTo>
                  <a:lnTo>
                    <a:pt x="11224789" y="132383"/>
                  </a:lnTo>
                  <a:lnTo>
                    <a:pt x="11218039" y="90542"/>
                  </a:lnTo>
                  <a:lnTo>
                    <a:pt x="11199245" y="54201"/>
                  </a:lnTo>
                  <a:lnTo>
                    <a:pt x="11170587" y="25543"/>
                  </a:lnTo>
                  <a:lnTo>
                    <a:pt x="11134246" y="6749"/>
                  </a:lnTo>
                  <a:lnTo>
                    <a:pt x="11092405" y="0"/>
                  </a:lnTo>
                  <a:close/>
                </a:path>
              </a:pathLst>
            </a:custGeom>
            <a:solidFill>
              <a:srgbClr val="F4F7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439655" y="3211441"/>
              <a:ext cx="174625" cy="6652259"/>
            </a:xfrm>
            <a:custGeom>
              <a:avLst/>
              <a:gdLst/>
              <a:ahLst/>
              <a:cxnLst/>
              <a:rect l="l" t="t" r="r" b="b"/>
              <a:pathLst>
                <a:path w="174625" h="6652259" extrusionOk="0">
                  <a:moveTo>
                    <a:pt x="174382" y="0"/>
                  </a:moveTo>
                  <a:lnTo>
                    <a:pt x="89375" y="0"/>
                  </a:lnTo>
                  <a:lnTo>
                    <a:pt x="54197" y="18193"/>
                  </a:lnTo>
                  <a:lnTo>
                    <a:pt x="25540" y="46851"/>
                  </a:lnTo>
                  <a:lnTo>
                    <a:pt x="6748" y="83191"/>
                  </a:lnTo>
                  <a:lnTo>
                    <a:pt x="0" y="125032"/>
                  </a:lnTo>
                  <a:lnTo>
                    <a:pt x="0" y="6519749"/>
                  </a:lnTo>
                  <a:lnTo>
                    <a:pt x="6748" y="6561594"/>
                  </a:lnTo>
                  <a:lnTo>
                    <a:pt x="25540" y="6597935"/>
                  </a:lnTo>
                  <a:lnTo>
                    <a:pt x="54197" y="6626591"/>
                  </a:lnTo>
                  <a:lnTo>
                    <a:pt x="90538" y="6645384"/>
                  </a:lnTo>
                  <a:lnTo>
                    <a:pt x="132383" y="6652132"/>
                  </a:lnTo>
                  <a:lnTo>
                    <a:pt x="174382" y="6652132"/>
                  </a:lnTo>
                  <a:lnTo>
                    <a:pt x="174382" y="0"/>
                  </a:lnTo>
                  <a:close/>
                </a:path>
              </a:pathLst>
            </a:custGeom>
            <a:solidFill>
              <a:srgbClr val="6E79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sp>
        <p:nvSpPr>
          <p:cNvPr id="72" name="Google Shape;72;p8"/>
          <p:cNvSpPr txBox="1"/>
          <p:nvPr/>
        </p:nvSpPr>
        <p:spPr>
          <a:xfrm>
            <a:off x="2923069" y="2414921"/>
            <a:ext cx="6816028" cy="280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53" rIns="0" bIns="0" anchor="t" anchorCtr="0">
            <a:spAutoFit/>
          </a:bodyPr>
          <a:lstStyle/>
          <a:p>
            <a:pPr marL="7701"/>
            <a:r>
              <a:rPr lang="en-US" sz="3638" b="1" dirty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rPr>
              <a:t>Name : Parth Bharvadiya</a:t>
            </a:r>
          </a:p>
          <a:p>
            <a:pPr marL="7701"/>
            <a:r>
              <a:rPr lang="en-US" sz="3638" b="1" dirty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rPr>
              <a:t>Roll no. : 177</a:t>
            </a:r>
          </a:p>
          <a:p>
            <a:pPr marL="7701"/>
            <a:r>
              <a:rPr lang="en-US" sz="3638" b="1" dirty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rPr>
              <a:t>Enrollment no. : 22002170210065</a:t>
            </a:r>
          </a:p>
          <a:p>
            <a:pPr marL="7701"/>
            <a:r>
              <a:rPr lang="en-US" sz="3638" b="1" dirty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rPr>
              <a:t>Division: D6</a:t>
            </a:r>
          </a:p>
          <a:p>
            <a:pPr marL="7701"/>
            <a:r>
              <a:rPr lang="en-US" sz="3638" b="1" dirty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rPr>
              <a:t>Branch : IT</a:t>
            </a:r>
            <a:endParaRPr sz="3638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65BF6-19CF-297E-3A0B-4321721E5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9" y="0"/>
            <a:ext cx="1007093" cy="1054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46FF1-0A64-A08E-AD81-260B8CEA8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2811" y="6431429"/>
            <a:ext cx="1911690" cy="36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2"/>
          <p:cNvGrpSpPr/>
          <p:nvPr/>
        </p:nvGrpSpPr>
        <p:grpSpPr>
          <a:xfrm>
            <a:off x="427" y="0"/>
            <a:ext cx="12191144" cy="6857615"/>
            <a:chOff x="-2" y="0"/>
            <a:chExt cx="20104100" cy="11308715"/>
          </a:xfrm>
        </p:grpSpPr>
        <p:sp>
          <p:nvSpPr>
            <p:cNvPr id="126" name="Google Shape;126;p12"/>
            <p:cNvSpPr/>
            <p:nvPr/>
          </p:nvSpPr>
          <p:spPr>
            <a:xfrm>
              <a:off x="0" y="0"/>
              <a:ext cx="20078065" cy="11282680"/>
            </a:xfrm>
            <a:custGeom>
              <a:avLst/>
              <a:gdLst/>
              <a:ahLst/>
              <a:cxnLst/>
              <a:rect l="l" t="t" r="r" b="b"/>
              <a:pathLst>
                <a:path w="20078065" h="11282680" extrusionOk="0">
                  <a:moveTo>
                    <a:pt x="20077922" y="0"/>
                  </a:moveTo>
                  <a:lnTo>
                    <a:pt x="0" y="0"/>
                  </a:lnTo>
                  <a:lnTo>
                    <a:pt x="0" y="11282378"/>
                  </a:lnTo>
                  <a:lnTo>
                    <a:pt x="20077922" y="11282378"/>
                  </a:lnTo>
                  <a:lnTo>
                    <a:pt x="20077922" y="0"/>
                  </a:lnTo>
                  <a:close/>
                </a:path>
              </a:pathLst>
            </a:custGeom>
            <a:solidFill>
              <a:srgbClr val="00213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2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 extrusionOk="0">
                  <a:moveTo>
                    <a:pt x="20104099" y="0"/>
                  </a:moveTo>
                  <a:lnTo>
                    <a:pt x="9584210" y="0"/>
                  </a:lnTo>
                  <a:lnTo>
                    <a:pt x="0" y="9584200"/>
                  </a:lnTo>
                  <a:lnTo>
                    <a:pt x="0" y="11308556"/>
                  </a:lnTo>
                  <a:lnTo>
                    <a:pt x="13160175" y="11308556"/>
                  </a:lnTo>
                  <a:lnTo>
                    <a:pt x="20104099" y="4364631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032D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5179399" y="1353992"/>
            <a:ext cx="4886282" cy="9307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928" rIns="0" bIns="0" rtlCol="0" anchor="t" anchorCtr="0">
            <a:spAutoFit/>
          </a:bodyPr>
          <a:lstStyle/>
          <a:p>
            <a:pPr marL="7701" marR="3081">
              <a:lnSpc>
                <a:spcPct val="100000"/>
              </a:lnSpc>
            </a:pPr>
            <a:r>
              <a:rPr lang="en-US" sz="6003" dirty="0">
                <a:solidFill>
                  <a:srgbClr val="0099DF"/>
                </a:solidFill>
              </a:rPr>
              <a:t>Introduction</a:t>
            </a:r>
            <a:endParaRPr sz="6003" dirty="0"/>
          </a:p>
        </p:txBody>
      </p:sp>
      <p:sp>
        <p:nvSpPr>
          <p:cNvPr id="129" name="Google Shape;129;p12"/>
          <p:cNvSpPr txBox="1"/>
          <p:nvPr/>
        </p:nvSpPr>
        <p:spPr>
          <a:xfrm>
            <a:off x="2924738" y="2900548"/>
            <a:ext cx="7140942" cy="180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01" rIns="0" bIns="0" anchor="t" anchorCtr="0">
            <a:spAutoFit/>
          </a:bodyPr>
          <a:lstStyle/>
          <a:p>
            <a:pPr marL="7701" marR="3081" algn="just">
              <a:lnSpc>
                <a:spcPct val="145700"/>
              </a:lnSpc>
            </a:pPr>
            <a:r>
              <a:rPr lang="en-US" sz="2668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 is a simple System that tracks all the small transactions that go unnoticed and pile up over time.</a:t>
            </a:r>
            <a:endParaRPr sz="2668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30" name="Google Shape;130;p12"/>
          <p:cNvGrpSpPr/>
          <p:nvPr/>
        </p:nvGrpSpPr>
        <p:grpSpPr>
          <a:xfrm>
            <a:off x="1306626" y="0"/>
            <a:ext cx="10785183" cy="6857836"/>
            <a:chOff x="2154017" y="0"/>
            <a:chExt cx="17785566" cy="11309080"/>
          </a:xfrm>
        </p:grpSpPr>
        <p:sp>
          <p:nvSpPr>
            <p:cNvPr id="131" name="Google Shape;131;p12"/>
            <p:cNvSpPr/>
            <p:nvPr/>
          </p:nvSpPr>
          <p:spPr>
            <a:xfrm>
              <a:off x="2154017" y="0"/>
              <a:ext cx="5977890" cy="3512820"/>
            </a:xfrm>
            <a:custGeom>
              <a:avLst/>
              <a:gdLst/>
              <a:ahLst/>
              <a:cxnLst/>
              <a:rect l="l" t="t" r="r" b="b"/>
              <a:pathLst>
                <a:path w="5977890" h="3512820" extrusionOk="0">
                  <a:moveTo>
                    <a:pt x="5977598" y="0"/>
                  </a:moveTo>
                  <a:lnTo>
                    <a:pt x="3523013" y="0"/>
                  </a:lnTo>
                  <a:lnTo>
                    <a:pt x="0" y="3506825"/>
                  </a:lnTo>
                  <a:lnTo>
                    <a:pt x="2448920" y="3512468"/>
                  </a:lnTo>
                  <a:lnTo>
                    <a:pt x="5977598" y="0"/>
                  </a:lnTo>
                  <a:close/>
                </a:path>
              </a:pathLst>
            </a:custGeom>
            <a:solidFill>
              <a:srgbClr val="FF463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4648763" y="8113125"/>
              <a:ext cx="5290820" cy="3195955"/>
            </a:xfrm>
            <a:custGeom>
              <a:avLst/>
              <a:gdLst/>
              <a:ahLst/>
              <a:cxnLst/>
              <a:rect l="l" t="t" r="r" b="b"/>
              <a:pathLst>
                <a:path w="5290819" h="3195954" extrusionOk="0">
                  <a:moveTo>
                    <a:pt x="5290226" y="0"/>
                  </a:moveTo>
                  <a:lnTo>
                    <a:pt x="3195441" y="0"/>
                  </a:lnTo>
                  <a:lnTo>
                    <a:pt x="0" y="3195431"/>
                  </a:lnTo>
                  <a:lnTo>
                    <a:pt x="2094794" y="3195431"/>
                  </a:lnTo>
                  <a:lnTo>
                    <a:pt x="5290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819243" y="6468842"/>
            <a:ext cx="212170" cy="1869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5003" rIns="0" bIns="0" rtlCol="0" anchor="t" anchorCtr="0">
            <a:spAutoFit/>
          </a:bodyPr>
          <a:lstStyle/>
          <a:p>
            <a:pPr algn="l"/>
            <a:fld id="{00000000-1234-1234-1234-123412341234}" type="slidenum">
              <a:rPr lang="en-US"/>
              <a:pPr algn="l"/>
              <a:t>3</a:t>
            </a:fld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428" y="-327275"/>
            <a:ext cx="2202145" cy="327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5440" tIns="55440" rIns="55440" bIns="55440" anchor="ctr" anchorCtr="0">
            <a:noAutofit/>
          </a:bodyPr>
          <a:lstStyle/>
          <a:p>
            <a:endParaRPr sz="1092"/>
          </a:p>
        </p:txBody>
      </p:sp>
      <p:sp>
        <p:nvSpPr>
          <p:cNvPr id="135" name="Google Shape;135;p12"/>
          <p:cNvSpPr txBox="1"/>
          <p:nvPr/>
        </p:nvSpPr>
        <p:spPr>
          <a:xfrm>
            <a:off x="111718" y="-282067"/>
            <a:ext cx="2037325" cy="23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/>
            <a:r>
              <a:rPr lang="en-US" sz="1486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SECTION TITLE SLIDE</a:t>
            </a:r>
            <a:endParaRPr sz="1486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8620E5-1AA5-B87E-810A-F52ED3AD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692" y="16173"/>
            <a:ext cx="1007093" cy="10544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C5ACD-066D-039D-F4F9-08190EA6B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2811" y="6431429"/>
            <a:ext cx="1911690" cy="36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1200494" y="1106406"/>
            <a:ext cx="10092157" cy="3975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4095156" indent="0">
              <a:lnSpc>
                <a:spcPct val="67717"/>
              </a:lnSpc>
            </a:pPr>
            <a:r>
              <a:rPr lang="en-US"/>
              <a:t>Introductions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r>
              <a:rPr lang="en-US" sz="7504" baseline="-25000">
                <a:solidFill>
                  <a:srgbClr val="181818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095156" indent="0">
              <a:lnSpc>
                <a:spcPct val="69090"/>
              </a:lnSpc>
              <a:spcBef>
                <a:spcPts val="1195"/>
              </a:spcBef>
            </a:pPr>
            <a:r>
              <a:rPr lang="en-US"/>
              <a:t>Q1 Recap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indent="0">
              <a:lnSpc>
                <a:spcPct val="72707"/>
              </a:lnSpc>
            </a:pPr>
            <a:r>
              <a:rPr lang="en-US" sz="7504" baseline="30000">
                <a:latin typeface="Space Grotesk"/>
                <a:ea typeface="Space Grotesk"/>
                <a:cs typeface="Space Grotesk"/>
                <a:sym typeface="Space Grotesk"/>
              </a:rPr>
              <a:t>AGENDA</a:t>
            </a:r>
            <a:r>
              <a:rPr lang="en-US" sz="11234" baseline="30000">
                <a:solidFill>
                  <a:srgbClr val="F26522"/>
                </a:solidFill>
                <a:latin typeface="Space Grotesk"/>
                <a:ea typeface="Space Grotesk"/>
                <a:cs typeface="Space Grotesk"/>
                <a:sym typeface="Space Grotesk"/>
              </a:rPr>
              <a:t>*	</a:t>
            </a:r>
            <a:r>
              <a:rPr lang="en-US"/>
              <a:t>Creative Brainstorming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095156" indent="0">
              <a:lnSpc>
                <a:spcPct val="100000"/>
              </a:lnSpc>
              <a:spcBef>
                <a:spcPts val="449"/>
              </a:spcBef>
            </a:pPr>
            <a:r>
              <a:rPr lang="en-US"/>
              <a:t>Strategy Discussion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095156" indent="0">
              <a:lnSpc>
                <a:spcPct val="76565"/>
              </a:lnSpc>
              <a:spcBef>
                <a:spcPts val="846"/>
              </a:spcBef>
            </a:pPr>
            <a:r>
              <a:rPr lang="en-US"/>
              <a:t>Review &amp; Assign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05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095156" indent="0">
              <a:lnSpc>
                <a:spcPct val="110641"/>
              </a:lnSpc>
            </a:pPr>
            <a:r>
              <a:rPr lang="en-US"/>
              <a:t>Deliverables</a:t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-21906" y="-35788"/>
            <a:ext cx="12213479" cy="6893788"/>
          </a:xfrm>
          <a:custGeom>
            <a:avLst/>
            <a:gdLst/>
            <a:ahLst/>
            <a:cxnLst/>
            <a:rect l="l" t="t" r="r" b="b"/>
            <a:pathLst>
              <a:path w="20078065" h="11282680" extrusionOk="0">
                <a:moveTo>
                  <a:pt x="20077922" y="0"/>
                </a:moveTo>
                <a:lnTo>
                  <a:pt x="0" y="0"/>
                </a:lnTo>
                <a:lnTo>
                  <a:pt x="0" y="11282378"/>
                </a:lnTo>
                <a:lnTo>
                  <a:pt x="20077922" y="11282378"/>
                </a:lnTo>
                <a:lnTo>
                  <a:pt x="20077922" y="0"/>
                </a:lnTo>
                <a:close/>
              </a:path>
            </a:pathLst>
          </a:custGeom>
          <a:solidFill>
            <a:srgbClr val="00213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92"/>
          </a:p>
        </p:txBody>
      </p:sp>
      <p:sp>
        <p:nvSpPr>
          <p:cNvPr id="2" name="Google Shape;128;p12">
            <a:extLst>
              <a:ext uri="{FF2B5EF4-FFF2-40B4-BE49-F238E27FC236}">
                <a16:creationId xmlns:a16="http://schemas.microsoft.com/office/drawing/2014/main" id="{56DE1014-017B-05CF-E6D1-87D6C858C289}"/>
              </a:ext>
            </a:extLst>
          </p:cNvPr>
          <p:cNvSpPr txBox="1">
            <a:spLocks/>
          </p:cNvSpPr>
          <p:nvPr/>
        </p:nvSpPr>
        <p:spPr>
          <a:xfrm>
            <a:off x="1167827" y="764744"/>
            <a:ext cx="9795892" cy="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8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rgbClr val="F8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701" marR="3081"/>
            <a:r>
              <a:rPr lang="en-US" sz="6003" dirty="0">
                <a:solidFill>
                  <a:srgbClr val="0099DF"/>
                </a:solidFill>
              </a:rPr>
              <a:t>FUNCTIONALITIES:</a:t>
            </a:r>
            <a:endParaRPr lang="en-US" sz="6003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FDCBBE45-890F-FD8F-6555-A36309A05212}"/>
              </a:ext>
            </a:extLst>
          </p:cNvPr>
          <p:cNvSpPr txBox="1">
            <a:spLocks/>
          </p:cNvSpPr>
          <p:nvPr/>
        </p:nvSpPr>
        <p:spPr>
          <a:xfrm>
            <a:off x="631415" y="1540186"/>
            <a:ext cx="10868715" cy="4619507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rgbClr val="F8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0982" indent="-130982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75" spc="-1" dirty="0">
                <a:solidFill>
                  <a:srgbClr val="FFFFFF"/>
                </a:solidFill>
                <a:latin typeface="Arial"/>
              </a:rPr>
              <a:t>Record </a:t>
            </a:r>
            <a:r>
              <a:rPr lang="en-US" sz="3275" spc="-1" dirty="0">
                <a:solidFill>
                  <a:srgbClr val="FFFFFF"/>
                </a:solidFill>
                <a:latin typeface="Arial"/>
              </a:rPr>
              <a:t>Expenses in Categories.</a:t>
            </a:r>
          </a:p>
          <a:p>
            <a:pPr marL="130982" indent="-130982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IN" sz="3275" spc="-1" dirty="0">
              <a:solidFill>
                <a:srgbClr val="FFFFFF"/>
              </a:solidFill>
              <a:latin typeface="Arial"/>
            </a:endParaRPr>
          </a:p>
          <a:p>
            <a:pPr marL="130982" indent="-130982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75" spc="-1" dirty="0">
                <a:solidFill>
                  <a:srgbClr val="FFFFFF"/>
                </a:solidFill>
                <a:latin typeface="Arial"/>
              </a:rPr>
              <a:t>Record Income </a:t>
            </a:r>
            <a:r>
              <a:rPr lang="en-US" sz="3275" spc="-1" dirty="0">
                <a:solidFill>
                  <a:srgbClr val="FFFFFF"/>
                </a:solidFill>
                <a:latin typeface="Arial"/>
              </a:rPr>
              <a:t>Category wise.</a:t>
            </a:r>
          </a:p>
          <a:p>
            <a:pPr marL="130982" indent="-130982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IN" sz="3275" spc="-1" dirty="0">
              <a:solidFill>
                <a:srgbClr val="FFFFFF"/>
              </a:solidFill>
              <a:latin typeface="Arial"/>
            </a:endParaRPr>
          </a:p>
          <a:p>
            <a:pPr marL="130982" indent="-130982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75" spc="-1" dirty="0">
                <a:solidFill>
                  <a:srgbClr val="FFFFFF"/>
                </a:solidFill>
                <a:latin typeface="Arial"/>
              </a:rPr>
              <a:t>View all the </a:t>
            </a:r>
            <a:r>
              <a:rPr lang="en-US" sz="3275" spc="-1" dirty="0">
                <a:solidFill>
                  <a:srgbClr val="FFFFFF"/>
                </a:solidFill>
                <a:latin typeface="Arial"/>
              </a:rPr>
              <a:t>previous transactions using Category ID.</a:t>
            </a:r>
            <a:endParaRPr lang="en-IN" sz="3275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3FFCE-B2C4-C696-B3E4-82F2D032F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9" y="51961"/>
            <a:ext cx="1007093" cy="1054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98BA7-EC87-294B-93D0-425275204E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2811" y="6431429"/>
            <a:ext cx="1911690" cy="36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2"/>
          <p:cNvGrpSpPr/>
          <p:nvPr/>
        </p:nvGrpSpPr>
        <p:grpSpPr>
          <a:xfrm>
            <a:off x="427" y="0"/>
            <a:ext cx="12191144" cy="6857615"/>
            <a:chOff x="-2" y="0"/>
            <a:chExt cx="20104100" cy="11308715"/>
          </a:xfrm>
        </p:grpSpPr>
        <p:sp>
          <p:nvSpPr>
            <p:cNvPr id="126" name="Google Shape;126;p12"/>
            <p:cNvSpPr/>
            <p:nvPr/>
          </p:nvSpPr>
          <p:spPr>
            <a:xfrm>
              <a:off x="0" y="0"/>
              <a:ext cx="20078065" cy="11282680"/>
            </a:xfrm>
            <a:custGeom>
              <a:avLst/>
              <a:gdLst/>
              <a:ahLst/>
              <a:cxnLst/>
              <a:rect l="l" t="t" r="r" b="b"/>
              <a:pathLst>
                <a:path w="20078065" h="11282680" extrusionOk="0">
                  <a:moveTo>
                    <a:pt x="20077922" y="0"/>
                  </a:moveTo>
                  <a:lnTo>
                    <a:pt x="0" y="0"/>
                  </a:lnTo>
                  <a:lnTo>
                    <a:pt x="0" y="11282378"/>
                  </a:lnTo>
                  <a:lnTo>
                    <a:pt x="20077922" y="11282378"/>
                  </a:lnTo>
                  <a:lnTo>
                    <a:pt x="20077922" y="0"/>
                  </a:lnTo>
                  <a:close/>
                </a:path>
              </a:pathLst>
            </a:custGeom>
            <a:solidFill>
              <a:srgbClr val="00213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2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 extrusionOk="0">
                  <a:moveTo>
                    <a:pt x="20104099" y="0"/>
                  </a:moveTo>
                  <a:lnTo>
                    <a:pt x="9584210" y="0"/>
                  </a:lnTo>
                  <a:lnTo>
                    <a:pt x="0" y="9584200"/>
                  </a:lnTo>
                  <a:lnTo>
                    <a:pt x="0" y="11308556"/>
                  </a:lnTo>
                  <a:lnTo>
                    <a:pt x="13160175" y="11308556"/>
                  </a:lnTo>
                  <a:lnTo>
                    <a:pt x="20104099" y="4364631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032D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sp>
        <p:nvSpPr>
          <p:cNvPr id="129" name="Google Shape;129;p12"/>
          <p:cNvSpPr txBox="1"/>
          <p:nvPr/>
        </p:nvSpPr>
        <p:spPr>
          <a:xfrm>
            <a:off x="2149043" y="2197889"/>
            <a:ext cx="7232517" cy="393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01" rIns="0" bIns="0" anchor="t" anchorCtr="0">
            <a:spAutoFit/>
          </a:bodyPr>
          <a:lstStyle/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r>
              <a:rPr lang="en-US" sz="2183" b="1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Makes it easy to track all the small expenses that people tend to forget.</a:t>
            </a: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endParaRPr lang="en-US" sz="2183" b="1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r>
              <a:rPr lang="en-US" sz="2183" b="1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Tallying all the transactions gets easier at the end of month.</a:t>
            </a: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endParaRPr lang="en-US" sz="2183" b="1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r>
              <a:rPr lang="en-US" sz="2183" b="1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Can be used to track all the customers tab in shops , tea stalls etc.</a:t>
            </a:r>
            <a:endParaRPr sz="2183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30" name="Google Shape;130;p12"/>
          <p:cNvGrpSpPr/>
          <p:nvPr/>
        </p:nvGrpSpPr>
        <p:grpSpPr>
          <a:xfrm>
            <a:off x="1306626" y="0"/>
            <a:ext cx="10785183" cy="6857836"/>
            <a:chOff x="2154017" y="0"/>
            <a:chExt cx="17785566" cy="11309080"/>
          </a:xfrm>
        </p:grpSpPr>
        <p:sp>
          <p:nvSpPr>
            <p:cNvPr id="131" name="Google Shape;131;p12"/>
            <p:cNvSpPr/>
            <p:nvPr/>
          </p:nvSpPr>
          <p:spPr>
            <a:xfrm>
              <a:off x="2154017" y="0"/>
              <a:ext cx="5977890" cy="3512820"/>
            </a:xfrm>
            <a:custGeom>
              <a:avLst/>
              <a:gdLst/>
              <a:ahLst/>
              <a:cxnLst/>
              <a:rect l="l" t="t" r="r" b="b"/>
              <a:pathLst>
                <a:path w="5977890" h="3512820" extrusionOk="0">
                  <a:moveTo>
                    <a:pt x="5977598" y="0"/>
                  </a:moveTo>
                  <a:lnTo>
                    <a:pt x="3523013" y="0"/>
                  </a:lnTo>
                  <a:lnTo>
                    <a:pt x="0" y="3506825"/>
                  </a:lnTo>
                  <a:lnTo>
                    <a:pt x="2448920" y="3512468"/>
                  </a:lnTo>
                  <a:lnTo>
                    <a:pt x="5977598" y="0"/>
                  </a:lnTo>
                  <a:close/>
                </a:path>
              </a:pathLst>
            </a:custGeom>
            <a:solidFill>
              <a:srgbClr val="FF463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4648763" y="8113125"/>
              <a:ext cx="5290820" cy="3195955"/>
            </a:xfrm>
            <a:custGeom>
              <a:avLst/>
              <a:gdLst/>
              <a:ahLst/>
              <a:cxnLst/>
              <a:rect l="l" t="t" r="r" b="b"/>
              <a:pathLst>
                <a:path w="5290819" h="3195954" extrusionOk="0">
                  <a:moveTo>
                    <a:pt x="5290226" y="0"/>
                  </a:moveTo>
                  <a:lnTo>
                    <a:pt x="3195441" y="0"/>
                  </a:lnTo>
                  <a:lnTo>
                    <a:pt x="0" y="3195431"/>
                  </a:lnTo>
                  <a:lnTo>
                    <a:pt x="2094794" y="3195431"/>
                  </a:lnTo>
                  <a:lnTo>
                    <a:pt x="5290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819243" y="6468842"/>
            <a:ext cx="212170" cy="1869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5003" rIns="0" bIns="0" rtlCol="0" anchor="t" anchorCtr="0">
            <a:spAutoFit/>
          </a:bodyPr>
          <a:lstStyle/>
          <a:p>
            <a:pPr algn="l"/>
            <a:fld id="{00000000-1234-1234-1234-123412341234}" type="slidenum">
              <a:rPr lang="en-US"/>
              <a:pPr algn="l"/>
              <a:t>5</a:t>
            </a:fld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428" y="-327275"/>
            <a:ext cx="2202145" cy="327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5440" tIns="55440" rIns="55440" bIns="55440" anchor="ctr" anchorCtr="0">
            <a:noAutofit/>
          </a:bodyPr>
          <a:lstStyle/>
          <a:p>
            <a:endParaRPr sz="1092"/>
          </a:p>
        </p:txBody>
      </p:sp>
      <p:sp>
        <p:nvSpPr>
          <p:cNvPr id="135" name="Google Shape;135;p12"/>
          <p:cNvSpPr txBox="1"/>
          <p:nvPr/>
        </p:nvSpPr>
        <p:spPr>
          <a:xfrm>
            <a:off x="111718" y="-282067"/>
            <a:ext cx="2037325" cy="23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/>
            <a:r>
              <a:rPr lang="en-US" sz="1486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SECTION TITLE SLIDE</a:t>
            </a:r>
            <a:endParaRPr sz="1486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A7F5EF23-EA10-7A70-1700-E215A7EB19E5}"/>
              </a:ext>
            </a:extLst>
          </p:cNvPr>
          <p:cNvSpPr txBox="1">
            <a:spLocks/>
          </p:cNvSpPr>
          <p:nvPr/>
        </p:nvSpPr>
        <p:spPr>
          <a:xfrm>
            <a:off x="5829939" y="416507"/>
            <a:ext cx="2860878" cy="648582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rgbClr val="F8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5336" b="1" cap="all" spc="363" dirty="0">
                <a:solidFill>
                  <a:srgbClr val="00B0F0"/>
                </a:solidFill>
                <a:latin typeface="Tw Cen MT"/>
              </a:rPr>
              <a:t>MERITS</a:t>
            </a:r>
            <a:endParaRPr lang="en-US" sz="5336" spc="-1" dirty="0">
              <a:solidFill>
                <a:srgbClr val="00B0F0"/>
              </a:solidFill>
              <a:latin typeface="Segoe U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81089-146C-8C3D-BB1E-407316F3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371" y="16173"/>
            <a:ext cx="1007093" cy="1054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9C657-05C6-6607-344B-B0C6080AF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2811" y="6431429"/>
            <a:ext cx="1911690" cy="3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49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2"/>
          <p:cNvGrpSpPr/>
          <p:nvPr/>
        </p:nvGrpSpPr>
        <p:grpSpPr>
          <a:xfrm>
            <a:off x="427" y="0"/>
            <a:ext cx="12191144" cy="6857615"/>
            <a:chOff x="-2" y="0"/>
            <a:chExt cx="20104100" cy="11308715"/>
          </a:xfrm>
        </p:grpSpPr>
        <p:sp>
          <p:nvSpPr>
            <p:cNvPr id="126" name="Google Shape;126;p12"/>
            <p:cNvSpPr/>
            <p:nvPr/>
          </p:nvSpPr>
          <p:spPr>
            <a:xfrm>
              <a:off x="0" y="0"/>
              <a:ext cx="20078065" cy="11282680"/>
            </a:xfrm>
            <a:custGeom>
              <a:avLst/>
              <a:gdLst/>
              <a:ahLst/>
              <a:cxnLst/>
              <a:rect l="l" t="t" r="r" b="b"/>
              <a:pathLst>
                <a:path w="20078065" h="11282680" extrusionOk="0">
                  <a:moveTo>
                    <a:pt x="20077922" y="0"/>
                  </a:moveTo>
                  <a:lnTo>
                    <a:pt x="0" y="0"/>
                  </a:lnTo>
                  <a:lnTo>
                    <a:pt x="0" y="11282378"/>
                  </a:lnTo>
                  <a:lnTo>
                    <a:pt x="20077922" y="11282378"/>
                  </a:lnTo>
                  <a:lnTo>
                    <a:pt x="20077922" y="0"/>
                  </a:lnTo>
                  <a:close/>
                </a:path>
              </a:pathLst>
            </a:custGeom>
            <a:solidFill>
              <a:srgbClr val="00213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2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 extrusionOk="0">
                  <a:moveTo>
                    <a:pt x="20104099" y="0"/>
                  </a:moveTo>
                  <a:lnTo>
                    <a:pt x="9584210" y="0"/>
                  </a:lnTo>
                  <a:lnTo>
                    <a:pt x="0" y="9584200"/>
                  </a:lnTo>
                  <a:lnTo>
                    <a:pt x="0" y="11308556"/>
                  </a:lnTo>
                  <a:lnTo>
                    <a:pt x="13160175" y="11308556"/>
                  </a:lnTo>
                  <a:lnTo>
                    <a:pt x="20104099" y="4364631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032D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sp>
        <p:nvSpPr>
          <p:cNvPr id="129" name="Google Shape;129;p12"/>
          <p:cNvSpPr txBox="1"/>
          <p:nvPr/>
        </p:nvSpPr>
        <p:spPr>
          <a:xfrm>
            <a:off x="1941154" y="2546684"/>
            <a:ext cx="7232517" cy="344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01" rIns="0" bIns="0" anchor="t" anchorCtr="0">
            <a:spAutoFit/>
          </a:bodyPr>
          <a:lstStyle/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r>
              <a:rPr lang="en-US" sz="2183" b="1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Recurring transactions are not an option because of localhost used as server.</a:t>
            </a: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endParaRPr lang="en-US" sz="2183" b="1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r>
              <a:rPr lang="en-US" sz="2183" b="1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Transaction must be manually entered.</a:t>
            </a:r>
          </a:p>
          <a:p>
            <a:pPr marL="7701" marR="3081" algn="just">
              <a:lnSpc>
                <a:spcPct val="145700"/>
              </a:lnSpc>
            </a:pPr>
            <a:endParaRPr lang="en-US" sz="2183" b="1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r>
              <a:rPr lang="en-US" sz="2183" b="1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this version it doesn’t do all the summation of transactions.</a:t>
            </a:r>
            <a:endParaRPr sz="2183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30" name="Google Shape;130;p12"/>
          <p:cNvGrpSpPr/>
          <p:nvPr/>
        </p:nvGrpSpPr>
        <p:grpSpPr>
          <a:xfrm>
            <a:off x="1306626" y="0"/>
            <a:ext cx="10785183" cy="6857836"/>
            <a:chOff x="2154017" y="0"/>
            <a:chExt cx="17785566" cy="11309080"/>
          </a:xfrm>
        </p:grpSpPr>
        <p:sp>
          <p:nvSpPr>
            <p:cNvPr id="131" name="Google Shape;131;p12"/>
            <p:cNvSpPr/>
            <p:nvPr/>
          </p:nvSpPr>
          <p:spPr>
            <a:xfrm>
              <a:off x="2154017" y="0"/>
              <a:ext cx="5977890" cy="3512820"/>
            </a:xfrm>
            <a:custGeom>
              <a:avLst/>
              <a:gdLst/>
              <a:ahLst/>
              <a:cxnLst/>
              <a:rect l="l" t="t" r="r" b="b"/>
              <a:pathLst>
                <a:path w="5977890" h="3512820" extrusionOk="0">
                  <a:moveTo>
                    <a:pt x="5977598" y="0"/>
                  </a:moveTo>
                  <a:lnTo>
                    <a:pt x="3523013" y="0"/>
                  </a:lnTo>
                  <a:lnTo>
                    <a:pt x="0" y="3506825"/>
                  </a:lnTo>
                  <a:lnTo>
                    <a:pt x="2448920" y="3512468"/>
                  </a:lnTo>
                  <a:lnTo>
                    <a:pt x="5977598" y="0"/>
                  </a:lnTo>
                  <a:close/>
                </a:path>
              </a:pathLst>
            </a:custGeom>
            <a:solidFill>
              <a:srgbClr val="FF463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4648763" y="8113125"/>
              <a:ext cx="5290820" cy="3195955"/>
            </a:xfrm>
            <a:custGeom>
              <a:avLst/>
              <a:gdLst/>
              <a:ahLst/>
              <a:cxnLst/>
              <a:rect l="l" t="t" r="r" b="b"/>
              <a:pathLst>
                <a:path w="5290819" h="3195954" extrusionOk="0">
                  <a:moveTo>
                    <a:pt x="5290226" y="0"/>
                  </a:moveTo>
                  <a:lnTo>
                    <a:pt x="3195441" y="0"/>
                  </a:lnTo>
                  <a:lnTo>
                    <a:pt x="0" y="3195431"/>
                  </a:lnTo>
                  <a:lnTo>
                    <a:pt x="2094794" y="3195431"/>
                  </a:lnTo>
                  <a:lnTo>
                    <a:pt x="5290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819243" y="6468842"/>
            <a:ext cx="212170" cy="1869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5003" rIns="0" bIns="0" rtlCol="0" anchor="t" anchorCtr="0">
            <a:spAutoFit/>
          </a:bodyPr>
          <a:lstStyle/>
          <a:p>
            <a:pPr algn="l"/>
            <a:fld id="{00000000-1234-1234-1234-123412341234}" type="slidenum">
              <a:rPr lang="en-US"/>
              <a:pPr algn="l"/>
              <a:t>6</a:t>
            </a:fld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428" y="-327275"/>
            <a:ext cx="2202145" cy="327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5440" tIns="55440" rIns="55440" bIns="55440" anchor="ctr" anchorCtr="0">
            <a:noAutofit/>
          </a:bodyPr>
          <a:lstStyle/>
          <a:p>
            <a:endParaRPr sz="1092"/>
          </a:p>
        </p:txBody>
      </p:sp>
      <p:sp>
        <p:nvSpPr>
          <p:cNvPr id="135" name="Google Shape;135;p12"/>
          <p:cNvSpPr txBox="1"/>
          <p:nvPr/>
        </p:nvSpPr>
        <p:spPr>
          <a:xfrm>
            <a:off x="111718" y="-282067"/>
            <a:ext cx="2037325" cy="23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/>
            <a:r>
              <a:rPr lang="en-US" sz="1486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SECTION TITLE SLIDE</a:t>
            </a:r>
            <a:endParaRPr sz="1486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A7F5EF23-EA10-7A70-1700-E215A7EB19E5}"/>
              </a:ext>
            </a:extLst>
          </p:cNvPr>
          <p:cNvSpPr txBox="1">
            <a:spLocks/>
          </p:cNvSpPr>
          <p:nvPr/>
        </p:nvSpPr>
        <p:spPr>
          <a:xfrm>
            <a:off x="5829939" y="949051"/>
            <a:ext cx="3343732" cy="648582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rgbClr val="F8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5336" b="1" cap="all" spc="363" dirty="0">
                <a:solidFill>
                  <a:srgbClr val="00B0F0"/>
                </a:solidFill>
                <a:latin typeface="Tw Cen MT"/>
              </a:rPr>
              <a:t>DEMERITS</a:t>
            </a:r>
            <a:endParaRPr lang="en-US" sz="5336" spc="-1" dirty="0">
              <a:solidFill>
                <a:srgbClr val="00B0F0"/>
              </a:solidFill>
              <a:latin typeface="Segoe U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30C92-1055-5A2B-359F-126D97989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25" y="16173"/>
            <a:ext cx="1007093" cy="1054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DEE52A-3024-399B-5B6E-9B3DB6BC8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2811" y="6431429"/>
            <a:ext cx="1911690" cy="3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88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428" y="0"/>
            <a:ext cx="12191144" cy="68576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92"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1200494" y="1106406"/>
            <a:ext cx="10092157" cy="3975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4095156" indent="0">
              <a:lnSpc>
                <a:spcPct val="67717"/>
              </a:lnSpc>
            </a:pPr>
            <a:r>
              <a:rPr lang="en-US"/>
              <a:t>Introductions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r>
              <a:rPr lang="en-US" sz="7504" baseline="-25000">
                <a:solidFill>
                  <a:srgbClr val="181818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095156" indent="0">
              <a:lnSpc>
                <a:spcPct val="69090"/>
              </a:lnSpc>
              <a:spcBef>
                <a:spcPts val="1195"/>
              </a:spcBef>
            </a:pPr>
            <a:r>
              <a:rPr lang="en-US"/>
              <a:t>Q1 Recap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indent="0">
              <a:lnSpc>
                <a:spcPct val="72707"/>
              </a:lnSpc>
            </a:pPr>
            <a:r>
              <a:rPr lang="en-US" sz="7504" baseline="30000">
                <a:latin typeface="Space Grotesk"/>
                <a:ea typeface="Space Grotesk"/>
                <a:cs typeface="Space Grotesk"/>
                <a:sym typeface="Space Grotesk"/>
              </a:rPr>
              <a:t>AGENDA</a:t>
            </a:r>
            <a:r>
              <a:rPr lang="en-US" sz="11234" baseline="30000">
                <a:solidFill>
                  <a:srgbClr val="F26522"/>
                </a:solidFill>
                <a:latin typeface="Space Grotesk"/>
                <a:ea typeface="Space Grotesk"/>
                <a:cs typeface="Space Grotesk"/>
                <a:sym typeface="Space Grotesk"/>
              </a:rPr>
              <a:t>*	</a:t>
            </a:r>
            <a:r>
              <a:rPr lang="en-US"/>
              <a:t>Creative Brainstorming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095156" indent="0">
              <a:lnSpc>
                <a:spcPct val="100000"/>
              </a:lnSpc>
              <a:spcBef>
                <a:spcPts val="449"/>
              </a:spcBef>
            </a:pPr>
            <a:r>
              <a:rPr lang="en-US"/>
              <a:t>Strategy Discussion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095156" indent="0">
              <a:lnSpc>
                <a:spcPct val="76565"/>
              </a:lnSpc>
              <a:spcBef>
                <a:spcPts val="846"/>
              </a:spcBef>
            </a:pPr>
            <a:r>
              <a:rPr lang="en-US"/>
              <a:t>Review &amp; Assign	</a:t>
            </a:r>
            <a:r>
              <a:rPr lang="en-US" sz="7504" baseline="-25000">
                <a:solidFill>
                  <a:srgbClr val="D7DF23"/>
                </a:solidFill>
                <a:latin typeface="Space Grotesk"/>
                <a:ea typeface="Space Grotesk"/>
                <a:cs typeface="Space Grotesk"/>
                <a:sym typeface="Space Grotesk"/>
              </a:rPr>
              <a:t>05</a:t>
            </a:r>
            <a:endParaRPr sz="7504" baseline="-250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095156" indent="0">
              <a:lnSpc>
                <a:spcPct val="110641"/>
              </a:lnSpc>
            </a:pPr>
            <a:r>
              <a:rPr lang="en-US"/>
              <a:t>Deliverables</a:t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325891" y="49197"/>
            <a:ext cx="12175357" cy="6841827"/>
          </a:xfrm>
          <a:custGeom>
            <a:avLst/>
            <a:gdLst/>
            <a:ahLst/>
            <a:cxnLst/>
            <a:rect l="l" t="t" r="r" b="b"/>
            <a:pathLst>
              <a:path w="20078065" h="11282680" extrusionOk="0">
                <a:moveTo>
                  <a:pt x="20077922" y="0"/>
                </a:moveTo>
                <a:lnTo>
                  <a:pt x="0" y="0"/>
                </a:lnTo>
                <a:lnTo>
                  <a:pt x="0" y="11282378"/>
                </a:lnTo>
                <a:lnTo>
                  <a:pt x="20077922" y="11282378"/>
                </a:lnTo>
                <a:lnTo>
                  <a:pt x="20077922" y="0"/>
                </a:lnTo>
                <a:close/>
              </a:path>
            </a:pathLst>
          </a:custGeom>
          <a:solidFill>
            <a:srgbClr val="00213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92"/>
          </a:p>
        </p:txBody>
      </p:sp>
      <p:sp>
        <p:nvSpPr>
          <p:cNvPr id="103" name="Google Shape;103;p10"/>
          <p:cNvSpPr/>
          <p:nvPr/>
        </p:nvSpPr>
        <p:spPr>
          <a:xfrm>
            <a:off x="428" y="-327275"/>
            <a:ext cx="1543412" cy="327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5440" tIns="55440" rIns="55440" bIns="55440" anchor="ctr" anchorCtr="0">
            <a:noAutofit/>
          </a:bodyPr>
          <a:lstStyle/>
          <a:p>
            <a:endParaRPr sz="1092"/>
          </a:p>
        </p:txBody>
      </p:sp>
      <p:sp>
        <p:nvSpPr>
          <p:cNvPr id="104" name="Google Shape;104;p10"/>
          <p:cNvSpPr txBox="1"/>
          <p:nvPr/>
        </p:nvSpPr>
        <p:spPr>
          <a:xfrm>
            <a:off x="111718" y="-282067"/>
            <a:ext cx="1432076" cy="23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/>
            <a:r>
              <a:rPr lang="en-US" sz="1486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AGENDA SLIDE</a:t>
            </a:r>
            <a:endParaRPr sz="1486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28;p12">
            <a:extLst>
              <a:ext uri="{FF2B5EF4-FFF2-40B4-BE49-F238E27FC236}">
                <a16:creationId xmlns:a16="http://schemas.microsoft.com/office/drawing/2014/main" id="{02BC9E31-B4E1-6058-E06F-F2974F87078E}"/>
              </a:ext>
            </a:extLst>
          </p:cNvPr>
          <p:cNvSpPr txBox="1">
            <a:spLocks/>
          </p:cNvSpPr>
          <p:nvPr/>
        </p:nvSpPr>
        <p:spPr>
          <a:xfrm>
            <a:off x="2163196" y="299322"/>
            <a:ext cx="9795892" cy="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8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rgbClr val="F8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701" marR="3081"/>
            <a:r>
              <a:rPr lang="en-US" sz="6003" b="1" dirty="0">
                <a:solidFill>
                  <a:schemeClr val="bg1"/>
                </a:solidFill>
              </a:rPr>
              <a:t>Future Scope :</a:t>
            </a:r>
          </a:p>
        </p:txBody>
      </p:sp>
      <p:sp>
        <p:nvSpPr>
          <p:cNvPr id="5" name="Google Shape;129;p12">
            <a:extLst>
              <a:ext uri="{FF2B5EF4-FFF2-40B4-BE49-F238E27FC236}">
                <a16:creationId xmlns:a16="http://schemas.microsoft.com/office/drawing/2014/main" id="{15D705EB-B0D2-11C8-1EEF-234CF4B23F4D}"/>
              </a:ext>
            </a:extLst>
          </p:cNvPr>
          <p:cNvSpPr txBox="1"/>
          <p:nvPr/>
        </p:nvSpPr>
        <p:spPr>
          <a:xfrm>
            <a:off x="498514" y="1911538"/>
            <a:ext cx="10957026" cy="344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01" rIns="0" bIns="0" anchor="t" anchorCtr="0">
            <a:spAutoFit/>
          </a:bodyPr>
          <a:lstStyle/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r>
              <a:rPr lang="en-US" sz="2183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Can be made into an register that tracks sales for products for stores.</a:t>
            </a:r>
            <a:endParaRPr lang="en-US" sz="2183" b="1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endParaRPr lang="en-US" sz="2183" b="1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r>
              <a:rPr lang="en-US" sz="2183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It is used in UPI apps to keep record for all the transactions.</a:t>
            </a:r>
            <a:endParaRPr lang="en-US" sz="2183" b="1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7701" marR="3081" algn="just">
              <a:lnSpc>
                <a:spcPct val="145700"/>
              </a:lnSpc>
            </a:pPr>
            <a:endParaRPr lang="en-US" sz="2183" b="1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354259" marR="3081" indent="-346558" algn="just">
              <a:lnSpc>
                <a:spcPct val="145700"/>
              </a:lnSpc>
              <a:buFont typeface="Wingdings" panose="05000000000000000000" pitchFamily="2" charset="2"/>
              <a:buChar char="Ø"/>
            </a:pPr>
            <a:r>
              <a:rPr lang="en-US" sz="2183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 is most applicable for an mobile app that makes it easy to track all the cash transactions.</a:t>
            </a:r>
            <a:endParaRPr sz="2183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13ED5-39DB-4463-720F-66A33E41A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41" y="5754358"/>
            <a:ext cx="1007093" cy="1054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2CBF8-83F4-101E-B2BE-3D4BDD0A5D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2811" y="6431429"/>
            <a:ext cx="1911690" cy="3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41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5453342" y="2773402"/>
            <a:ext cx="5560838" cy="11614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853" rIns="0" bIns="0" rtlCol="0" anchor="t" anchorCtr="0">
            <a:spAutoFit/>
          </a:bodyPr>
          <a:lstStyle/>
          <a:p>
            <a:pPr marL="7701">
              <a:lnSpc>
                <a:spcPct val="100000"/>
              </a:lnSpc>
            </a:pPr>
            <a:r>
              <a:rPr lang="en-US" sz="7489" dirty="0"/>
              <a:t>THANK YOU.</a:t>
            </a:r>
            <a:endParaRPr sz="7489" dirty="0"/>
          </a:p>
        </p:txBody>
      </p:sp>
      <p:grpSp>
        <p:nvGrpSpPr>
          <p:cNvPr id="265" name="Google Shape;265;p19"/>
          <p:cNvGrpSpPr/>
          <p:nvPr/>
        </p:nvGrpSpPr>
        <p:grpSpPr>
          <a:xfrm>
            <a:off x="428" y="0"/>
            <a:ext cx="5461756" cy="5461756"/>
            <a:chOff x="0" y="0"/>
            <a:chExt cx="9006840" cy="9006840"/>
          </a:xfrm>
        </p:grpSpPr>
        <p:sp>
          <p:nvSpPr>
            <p:cNvPr id="266" name="Google Shape;266;p19"/>
            <p:cNvSpPr/>
            <p:nvPr/>
          </p:nvSpPr>
          <p:spPr>
            <a:xfrm>
              <a:off x="0" y="0"/>
              <a:ext cx="9006840" cy="9006840"/>
            </a:xfrm>
            <a:custGeom>
              <a:avLst/>
              <a:gdLst/>
              <a:ahLst/>
              <a:cxnLst/>
              <a:rect l="l" t="t" r="r" b="b"/>
              <a:pathLst>
                <a:path w="9006840" h="9006840" extrusionOk="0">
                  <a:moveTo>
                    <a:pt x="9006835" y="0"/>
                  </a:moveTo>
                  <a:lnTo>
                    <a:pt x="0" y="0"/>
                  </a:lnTo>
                  <a:lnTo>
                    <a:pt x="0" y="9006835"/>
                  </a:lnTo>
                  <a:lnTo>
                    <a:pt x="9006835" y="0"/>
                  </a:lnTo>
                  <a:close/>
                </a:path>
              </a:pathLst>
            </a:custGeom>
            <a:solidFill>
              <a:srgbClr val="032D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761409" y="346711"/>
              <a:ext cx="4958080" cy="3776979"/>
            </a:xfrm>
            <a:custGeom>
              <a:avLst/>
              <a:gdLst/>
              <a:ahLst/>
              <a:cxnLst/>
              <a:rect l="l" t="t" r="r" b="b"/>
              <a:pathLst>
                <a:path w="4958080" h="3776979" extrusionOk="0">
                  <a:moveTo>
                    <a:pt x="3791486" y="0"/>
                  </a:moveTo>
                  <a:lnTo>
                    <a:pt x="0" y="3774063"/>
                  </a:lnTo>
                  <a:lnTo>
                    <a:pt x="1166152" y="3776754"/>
                  </a:lnTo>
                  <a:lnTo>
                    <a:pt x="4957639" y="2680"/>
                  </a:lnTo>
                  <a:lnTo>
                    <a:pt x="3791486" y="0"/>
                  </a:lnTo>
                  <a:close/>
                </a:path>
              </a:pathLst>
            </a:custGeom>
            <a:solidFill>
              <a:srgbClr val="FF473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092" dirty="0"/>
                <a:t>   </a:t>
              </a:r>
              <a:endParaRPr sz="1092" dirty="0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914218" y="0"/>
              <a:ext cx="6064885" cy="4123690"/>
            </a:xfrm>
            <a:custGeom>
              <a:avLst/>
              <a:gdLst/>
              <a:ahLst/>
              <a:cxnLst/>
              <a:rect l="l" t="t" r="r" b="b"/>
              <a:pathLst>
                <a:path w="6064884" h="4123690" extrusionOk="0">
                  <a:moveTo>
                    <a:pt x="6064715" y="0"/>
                  </a:moveTo>
                  <a:lnTo>
                    <a:pt x="4149266" y="0"/>
                  </a:lnTo>
                  <a:lnTo>
                    <a:pt x="0" y="4119089"/>
                  </a:lnTo>
                  <a:lnTo>
                    <a:pt x="1911009" y="4123487"/>
                  </a:lnTo>
                  <a:lnTo>
                    <a:pt x="6064715" y="0"/>
                  </a:lnTo>
                  <a:close/>
                </a:path>
              </a:pathLst>
            </a:custGeom>
            <a:solidFill>
              <a:srgbClr val="0099D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421617" y="5"/>
              <a:ext cx="2292985" cy="4186554"/>
            </a:xfrm>
            <a:custGeom>
              <a:avLst/>
              <a:gdLst/>
              <a:ahLst/>
              <a:cxnLst/>
              <a:rect l="l" t="t" r="r" b="b"/>
              <a:pathLst>
                <a:path w="2292984" h="4186554" extrusionOk="0">
                  <a:moveTo>
                    <a:pt x="790702" y="0"/>
                  </a:moveTo>
                  <a:lnTo>
                    <a:pt x="406463" y="0"/>
                  </a:lnTo>
                  <a:lnTo>
                    <a:pt x="256184" y="150266"/>
                  </a:lnTo>
                  <a:lnTo>
                    <a:pt x="640435" y="150266"/>
                  </a:lnTo>
                  <a:lnTo>
                    <a:pt x="790702" y="0"/>
                  </a:lnTo>
                  <a:close/>
                </a:path>
                <a:path w="2292984" h="4186554" extrusionOk="0">
                  <a:moveTo>
                    <a:pt x="2292654" y="2683751"/>
                  </a:moveTo>
                  <a:lnTo>
                    <a:pt x="1502168" y="2683751"/>
                  </a:lnTo>
                  <a:lnTo>
                    <a:pt x="0" y="4185932"/>
                  </a:lnTo>
                  <a:lnTo>
                    <a:pt x="790486" y="4185932"/>
                  </a:lnTo>
                  <a:lnTo>
                    <a:pt x="2292654" y="26837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9842239" y="4850530"/>
            <a:ext cx="2349471" cy="1394704"/>
            <a:chOff x="16229876" y="7998883"/>
            <a:chExt cx="3874451" cy="2299970"/>
          </a:xfrm>
        </p:grpSpPr>
        <p:sp>
          <p:nvSpPr>
            <p:cNvPr id="271" name="Google Shape;271;p19"/>
            <p:cNvSpPr/>
            <p:nvPr/>
          </p:nvSpPr>
          <p:spPr>
            <a:xfrm>
              <a:off x="16229876" y="7998883"/>
              <a:ext cx="3181985" cy="2299970"/>
            </a:xfrm>
            <a:custGeom>
              <a:avLst/>
              <a:gdLst/>
              <a:ahLst/>
              <a:cxnLst/>
              <a:rect l="l" t="t" r="r" b="b"/>
              <a:pathLst>
                <a:path w="3181984" h="2299970" extrusionOk="0">
                  <a:moveTo>
                    <a:pt x="3181609" y="0"/>
                  </a:moveTo>
                  <a:lnTo>
                    <a:pt x="2299668" y="0"/>
                  </a:lnTo>
                  <a:lnTo>
                    <a:pt x="0" y="2299668"/>
                  </a:lnTo>
                  <a:lnTo>
                    <a:pt x="881941" y="2299668"/>
                  </a:lnTo>
                  <a:lnTo>
                    <a:pt x="3181609" y="0"/>
                  </a:lnTo>
                  <a:close/>
                </a:path>
              </a:pathLst>
            </a:custGeom>
            <a:solidFill>
              <a:srgbClr val="FF473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9438212" y="8002263"/>
              <a:ext cx="666115" cy="666115"/>
            </a:xfrm>
            <a:custGeom>
              <a:avLst/>
              <a:gdLst/>
              <a:ahLst/>
              <a:cxnLst/>
              <a:rect l="l" t="t" r="r" b="b"/>
              <a:pathLst>
                <a:path w="666115" h="666115" extrusionOk="0">
                  <a:moveTo>
                    <a:pt x="665885" y="0"/>
                  </a:moveTo>
                  <a:lnTo>
                    <a:pt x="0" y="665885"/>
                  </a:lnTo>
                  <a:lnTo>
                    <a:pt x="384229" y="665885"/>
                  </a:lnTo>
                  <a:lnTo>
                    <a:pt x="665885" y="384229"/>
                  </a:lnTo>
                  <a:lnTo>
                    <a:pt x="665885" y="0"/>
                  </a:lnTo>
                  <a:close/>
                </a:path>
              </a:pathLst>
            </a:custGeom>
            <a:solidFill>
              <a:srgbClr val="0099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92"/>
            </a:p>
          </p:txBody>
        </p:sp>
      </p:grpSp>
      <p:sp>
        <p:nvSpPr>
          <p:cNvPr id="273" name="Google Shape;273;p19"/>
          <p:cNvSpPr/>
          <p:nvPr/>
        </p:nvSpPr>
        <p:spPr>
          <a:xfrm>
            <a:off x="428" y="-327275"/>
            <a:ext cx="1182846" cy="327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5440" tIns="55440" rIns="55440" bIns="55440" anchor="ctr" anchorCtr="0">
            <a:noAutofit/>
          </a:bodyPr>
          <a:lstStyle/>
          <a:p>
            <a:endParaRPr sz="1092"/>
          </a:p>
        </p:txBody>
      </p:sp>
      <p:sp>
        <p:nvSpPr>
          <p:cNvPr id="274" name="Google Shape;274;p19"/>
          <p:cNvSpPr txBox="1"/>
          <p:nvPr/>
        </p:nvSpPr>
        <p:spPr>
          <a:xfrm>
            <a:off x="111718" y="-282067"/>
            <a:ext cx="1071510" cy="23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/>
            <a:r>
              <a:rPr lang="en-US" sz="1486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END SLIDE</a:t>
            </a:r>
            <a:endParaRPr sz="1486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ACFFD0-391B-9D75-99F9-0B15D9E55A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2811" y="6431429"/>
            <a:ext cx="1911690" cy="366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0D0A7-14CF-16EC-B540-86C1E50D3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452" y="19471"/>
            <a:ext cx="1007093" cy="105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265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Avenir</vt:lpstr>
      <vt:lpstr>Calibri</vt:lpstr>
      <vt:lpstr>Calibri Light</vt:lpstr>
      <vt:lpstr>IBM Plex Mono</vt:lpstr>
      <vt:lpstr>IBM Plex Mono Light</vt:lpstr>
      <vt:lpstr>IBM Plex Sans</vt:lpstr>
      <vt:lpstr>Lato</vt:lpstr>
      <vt:lpstr>Montserrat Medium</vt:lpstr>
      <vt:lpstr>Segoe UI Light</vt:lpstr>
      <vt:lpstr>Space Grotesk</vt:lpstr>
      <vt:lpstr>Space Grotesk SemiBold</vt:lpstr>
      <vt:lpstr>Tw Cen MT</vt:lpstr>
      <vt:lpstr>Wingdings</vt:lpstr>
      <vt:lpstr>Office Theme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Bharvadiya</dc:creator>
  <cp:lastModifiedBy>Parth Bharvadiya</cp:lastModifiedBy>
  <cp:revision>1</cp:revision>
  <dcterms:created xsi:type="dcterms:W3CDTF">2023-10-07T06:33:04Z</dcterms:created>
  <dcterms:modified xsi:type="dcterms:W3CDTF">2023-10-07T06:37:13Z</dcterms:modified>
</cp:coreProperties>
</file>