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70" r:id="rId6"/>
    <p:sldId id="258" r:id="rId7"/>
    <p:sldId id="266" r:id="rId8"/>
    <p:sldId id="271" r:id="rId9"/>
    <p:sldId id="268" r:id="rId10"/>
  </p:sldIdLst>
  <p:sldSz cx="20104100" cy="11309350"/>
  <p:notesSz cx="20104100" cy="1130935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  <p:embeddedFont>
      <p:font typeface="IBM Plex Mono" panose="020B0509050203000203" pitchFamily="49" charset="0"/>
      <p:regular r:id="rId17"/>
      <p:bold r:id="rId18"/>
      <p:italic r:id="rId19"/>
      <p:boldItalic r:id="rId20"/>
    </p:embeddedFont>
    <p:embeddedFont>
      <p:font typeface="Inter" panose="020B0604020202020204" charset="0"/>
      <p:regular r:id="rId21"/>
      <p:bold r:id="rId22"/>
    </p:embeddedFont>
    <p:embeddedFont>
      <p:font typeface="Inter ExtraBold" panose="020B0604020202020204" charset="0"/>
      <p:bold r:id="rId23"/>
    </p:embeddedFont>
    <p:embeddedFont>
      <p:font typeface="Inter SemiBold" panose="020B0604020202020204" charset="0"/>
      <p:regular r:id="rId24"/>
      <p:bold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Source Sans Pro Light" panose="020B0403030403020204" pitchFamily="34" charset="0"/>
      <p:regular r:id="rId30"/>
      <p:bold r:id="rId31"/>
      <p:italic r:id="rId32"/>
      <p:boldItalic r:id="rId33"/>
    </p:embeddedFont>
    <p:embeddedFont>
      <p:font typeface="Source Sans Pro SemiBold" panose="020B0603030403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12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50B624-0281-456B-B4CA-09387AD94D2F}" v="13" dt="2023-10-03T06:53:54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45" d="100"/>
          <a:sy n="45" d="100"/>
        </p:scale>
        <p:origin x="979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viewProps" Target="viewProps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font" Target="fonts/font2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kla anjali" userId="1b7659edb6bda150" providerId="LiveId" clId="{6F50B624-0281-456B-B4CA-09387AD94D2F}"/>
    <pc:docChg chg="undo custSel modSld">
      <pc:chgData name="shukla anjali" userId="1b7659edb6bda150" providerId="LiveId" clId="{6F50B624-0281-456B-B4CA-09387AD94D2F}" dt="2023-10-03T06:55:12.019" v="296" actId="14100"/>
      <pc:docMkLst>
        <pc:docMk/>
      </pc:docMkLst>
      <pc:sldChg chg="addSp delSp modSp mod">
        <pc:chgData name="shukla anjali" userId="1b7659edb6bda150" providerId="LiveId" clId="{6F50B624-0281-456B-B4CA-09387AD94D2F}" dt="2023-10-03T06:55:12.019" v="296" actId="14100"/>
        <pc:sldMkLst>
          <pc:docMk/>
          <pc:sldMk cId="2108843003" sldId="271"/>
        </pc:sldMkLst>
        <pc:spChg chg="mod">
          <ac:chgData name="shukla anjali" userId="1b7659edb6bda150" providerId="LiveId" clId="{6F50B624-0281-456B-B4CA-09387AD94D2F}" dt="2023-10-03T06:45:58.089" v="153" actId="20577"/>
          <ac:spMkLst>
            <pc:docMk/>
            <pc:sldMk cId="2108843003" sldId="271"/>
            <ac:spMk id="4" creationId="{F4D5F62D-AD4E-3E7E-48C4-114164C525F1}"/>
          </ac:spMkLst>
        </pc:spChg>
        <pc:spChg chg="mod">
          <ac:chgData name="shukla anjali" userId="1b7659edb6bda150" providerId="LiveId" clId="{6F50B624-0281-456B-B4CA-09387AD94D2F}" dt="2023-10-03T06:45:53.059" v="145" actId="20577"/>
          <ac:spMkLst>
            <pc:docMk/>
            <pc:sldMk cId="2108843003" sldId="271"/>
            <ac:spMk id="5" creationId="{09F058D1-CA1E-8C67-0FA9-78B2BD30FE4A}"/>
          </ac:spMkLst>
        </pc:spChg>
        <pc:spChg chg="mod">
          <ac:chgData name="shukla anjali" userId="1b7659edb6bda150" providerId="LiveId" clId="{6F50B624-0281-456B-B4CA-09387AD94D2F}" dt="2023-10-03T06:41:30.900" v="79" actId="13822"/>
          <ac:spMkLst>
            <pc:docMk/>
            <pc:sldMk cId="2108843003" sldId="271"/>
            <ac:spMk id="8" creationId="{DDF87AFD-244B-3973-9A32-5332D4DE070F}"/>
          </ac:spMkLst>
        </pc:spChg>
        <pc:spChg chg="mod">
          <ac:chgData name="shukla anjali" userId="1b7659edb6bda150" providerId="LiveId" clId="{6F50B624-0281-456B-B4CA-09387AD94D2F}" dt="2023-10-03T06:42:30.829" v="85" actId="13822"/>
          <ac:spMkLst>
            <pc:docMk/>
            <pc:sldMk cId="2108843003" sldId="271"/>
            <ac:spMk id="11" creationId="{A9DE4526-0713-C994-BC94-A2E62FF71FA9}"/>
          </ac:spMkLst>
        </pc:spChg>
        <pc:spChg chg="mod">
          <ac:chgData name="shukla anjali" userId="1b7659edb6bda150" providerId="LiveId" clId="{6F50B624-0281-456B-B4CA-09387AD94D2F}" dt="2023-10-03T06:42:26.689" v="84" actId="13822"/>
          <ac:spMkLst>
            <pc:docMk/>
            <pc:sldMk cId="2108843003" sldId="271"/>
            <ac:spMk id="15" creationId="{852CD710-E4F4-5CBD-B0BE-6DAEB2AFBD67}"/>
          </ac:spMkLst>
        </pc:spChg>
        <pc:spChg chg="mod">
          <ac:chgData name="shukla anjali" userId="1b7659edb6bda150" providerId="LiveId" clId="{6F50B624-0281-456B-B4CA-09387AD94D2F}" dt="2023-10-03T06:42:35.379" v="86" actId="13822"/>
          <ac:spMkLst>
            <pc:docMk/>
            <pc:sldMk cId="2108843003" sldId="271"/>
            <ac:spMk id="19" creationId="{8B900726-999B-788A-FCA4-75860ACBC008}"/>
          </ac:spMkLst>
        </pc:spChg>
        <pc:spChg chg="del mod">
          <ac:chgData name="shukla anjali" userId="1b7659edb6bda150" providerId="LiveId" clId="{6F50B624-0281-456B-B4CA-09387AD94D2F}" dt="2023-10-03T06:37:32.003" v="32" actId="21"/>
          <ac:spMkLst>
            <pc:docMk/>
            <pc:sldMk cId="2108843003" sldId="271"/>
            <ac:spMk id="23" creationId="{2EFCC354-A017-411E-9A85-419F52BE6604}"/>
          </ac:spMkLst>
        </pc:spChg>
        <pc:spChg chg="mod">
          <ac:chgData name="shukla anjali" userId="1b7659edb6bda150" providerId="LiveId" clId="{6F50B624-0281-456B-B4CA-09387AD94D2F}" dt="2023-10-03T06:45:18.229" v="134" actId="13822"/>
          <ac:spMkLst>
            <pc:docMk/>
            <pc:sldMk cId="2108843003" sldId="271"/>
            <ac:spMk id="26" creationId="{3F67287C-BA1D-5F6D-7BF1-438A2995B698}"/>
          </ac:spMkLst>
        </pc:spChg>
        <pc:spChg chg="mod">
          <ac:chgData name="shukla anjali" userId="1b7659edb6bda150" providerId="LiveId" clId="{6F50B624-0281-456B-B4CA-09387AD94D2F}" dt="2023-10-03T06:45:12.484" v="133" actId="13822"/>
          <ac:spMkLst>
            <pc:docMk/>
            <pc:sldMk cId="2108843003" sldId="271"/>
            <ac:spMk id="31" creationId="{1F551CDA-DC3E-5D40-F515-84C0ADA81666}"/>
          </ac:spMkLst>
        </pc:spChg>
        <pc:spChg chg="mod">
          <ac:chgData name="shukla anjali" userId="1b7659edb6bda150" providerId="LiveId" clId="{6F50B624-0281-456B-B4CA-09387AD94D2F}" dt="2023-10-03T06:42:21.189" v="83" actId="13822"/>
          <ac:spMkLst>
            <pc:docMk/>
            <pc:sldMk cId="2108843003" sldId="271"/>
            <ac:spMk id="34" creationId="{A7457EF2-8292-3E0C-CB95-7D49ED2E0D6F}"/>
          </ac:spMkLst>
        </pc:spChg>
        <pc:spChg chg="mod">
          <ac:chgData name="shukla anjali" userId="1b7659edb6bda150" providerId="LiveId" clId="{6F50B624-0281-456B-B4CA-09387AD94D2F}" dt="2023-10-03T06:54:22.587" v="285" actId="13822"/>
          <ac:spMkLst>
            <pc:docMk/>
            <pc:sldMk cId="2108843003" sldId="271"/>
            <ac:spMk id="41" creationId="{676B5D44-30EA-625B-AA1B-4874B3B176D5}"/>
          </ac:spMkLst>
        </pc:spChg>
        <pc:spChg chg="mod">
          <ac:chgData name="shukla anjali" userId="1b7659edb6bda150" providerId="LiveId" clId="{6F50B624-0281-456B-B4CA-09387AD94D2F}" dt="2023-10-03T06:52:18.369" v="252" actId="1076"/>
          <ac:spMkLst>
            <pc:docMk/>
            <pc:sldMk cId="2108843003" sldId="271"/>
            <ac:spMk id="45" creationId="{64FDC479-CE29-D82E-944E-7E2D60B294D2}"/>
          </ac:spMkLst>
        </pc:spChg>
        <pc:spChg chg="mod">
          <ac:chgData name="shukla anjali" userId="1b7659edb6bda150" providerId="LiveId" clId="{6F50B624-0281-456B-B4CA-09387AD94D2F}" dt="2023-10-03T06:54:41.992" v="288" actId="1076"/>
          <ac:spMkLst>
            <pc:docMk/>
            <pc:sldMk cId="2108843003" sldId="271"/>
            <ac:spMk id="48" creationId="{D16C6FC8-A73F-73E5-CE21-38B717E17534}"/>
          </ac:spMkLst>
        </pc:spChg>
        <pc:spChg chg="add mod">
          <ac:chgData name="shukla anjali" userId="1b7659edb6bda150" providerId="LiveId" clId="{6F50B624-0281-456B-B4CA-09387AD94D2F}" dt="2023-10-03T06:44:54.599" v="131" actId="13822"/>
          <ac:spMkLst>
            <pc:docMk/>
            <pc:sldMk cId="2108843003" sldId="271"/>
            <ac:spMk id="53" creationId="{4C8F6614-EF8B-CDB7-3564-0EEF9420C217}"/>
          </ac:spMkLst>
        </pc:spChg>
        <pc:spChg chg="add mod">
          <ac:chgData name="shukla anjali" userId="1b7659edb6bda150" providerId="LiveId" clId="{6F50B624-0281-456B-B4CA-09387AD94D2F}" dt="2023-10-03T06:41:05.999" v="76" actId="13822"/>
          <ac:spMkLst>
            <pc:docMk/>
            <pc:sldMk cId="2108843003" sldId="271"/>
            <ac:spMk id="54" creationId="{0C9FDA95-86D3-15D3-27D6-5FDB065A54F8}"/>
          </ac:spMkLst>
        </pc:spChg>
        <pc:spChg chg="add mod">
          <ac:chgData name="shukla anjali" userId="1b7659edb6bda150" providerId="LiveId" clId="{6F50B624-0281-456B-B4CA-09387AD94D2F}" dt="2023-10-03T06:52:53.797" v="262" actId="1076"/>
          <ac:spMkLst>
            <pc:docMk/>
            <pc:sldMk cId="2108843003" sldId="271"/>
            <ac:spMk id="55" creationId="{D6481722-D289-F08E-0D72-225AC9D4EB93}"/>
          </ac:spMkLst>
        </pc:spChg>
        <pc:spChg chg="add">
          <ac:chgData name="shukla anjali" userId="1b7659edb6bda150" providerId="LiveId" clId="{6F50B624-0281-456B-B4CA-09387AD94D2F}" dt="2023-10-03T06:40:37.690" v="74" actId="11529"/>
          <ac:spMkLst>
            <pc:docMk/>
            <pc:sldMk cId="2108843003" sldId="271"/>
            <ac:spMk id="56" creationId="{231BE37E-4BB8-28AC-788A-FE851D8BD342}"/>
          </ac:spMkLst>
        </pc:spChg>
        <pc:spChg chg="add mod">
          <ac:chgData name="shukla anjali" userId="1b7659edb6bda150" providerId="LiveId" clId="{6F50B624-0281-456B-B4CA-09387AD94D2F}" dt="2023-10-03T06:45:26.632" v="135" actId="13822"/>
          <ac:spMkLst>
            <pc:docMk/>
            <pc:sldMk cId="2108843003" sldId="271"/>
            <ac:spMk id="58" creationId="{6C0B1A37-E889-A7F5-48CC-443EE738CBD0}"/>
          </ac:spMkLst>
        </pc:spChg>
        <pc:spChg chg="add mod">
          <ac:chgData name="shukla anjali" userId="1b7659edb6bda150" providerId="LiveId" clId="{6F50B624-0281-456B-B4CA-09387AD94D2F}" dt="2023-10-03T06:45:31.059" v="136" actId="13822"/>
          <ac:spMkLst>
            <pc:docMk/>
            <pc:sldMk cId="2108843003" sldId="271"/>
            <ac:spMk id="384" creationId="{55801074-7A1B-87BE-3BC2-7954DA0E1312}"/>
          </ac:spMkLst>
        </pc:spChg>
        <pc:spChg chg="add del mod">
          <ac:chgData name="shukla anjali" userId="1b7659edb6bda150" providerId="LiveId" clId="{6F50B624-0281-456B-B4CA-09387AD94D2F}" dt="2023-10-03T06:47:33.039" v="169" actId="21"/>
          <ac:spMkLst>
            <pc:docMk/>
            <pc:sldMk cId="2108843003" sldId="271"/>
            <ac:spMk id="388" creationId="{2638FC2F-404F-C9FC-CBFE-60D4183381F5}"/>
          </ac:spMkLst>
        </pc:spChg>
        <pc:spChg chg="add mod">
          <ac:chgData name="shukla anjali" userId="1b7659edb6bda150" providerId="LiveId" clId="{6F50B624-0281-456B-B4CA-09387AD94D2F}" dt="2023-10-03T06:52:56.352" v="263" actId="1076"/>
          <ac:spMkLst>
            <pc:docMk/>
            <pc:sldMk cId="2108843003" sldId="271"/>
            <ac:spMk id="389" creationId="{0EFCA91B-DA39-315F-8226-D3E19FC809B8}"/>
          </ac:spMkLst>
        </pc:spChg>
        <pc:spChg chg="add mod">
          <ac:chgData name="shukla anjali" userId="1b7659edb6bda150" providerId="LiveId" clId="{6F50B624-0281-456B-B4CA-09387AD94D2F}" dt="2023-10-03T06:49:53.379" v="214" actId="17032"/>
          <ac:spMkLst>
            <pc:docMk/>
            <pc:sldMk cId="2108843003" sldId="271"/>
            <ac:spMk id="390" creationId="{0E7F65CB-60C4-8428-E3CC-1B22E3473FC7}"/>
          </ac:spMkLst>
        </pc:spChg>
        <pc:spChg chg="add mod">
          <ac:chgData name="shukla anjali" userId="1b7659edb6bda150" providerId="LiveId" clId="{6F50B624-0281-456B-B4CA-09387AD94D2F}" dt="2023-10-03T06:52:07.779" v="249" actId="13822"/>
          <ac:spMkLst>
            <pc:docMk/>
            <pc:sldMk cId="2108843003" sldId="271"/>
            <ac:spMk id="394" creationId="{9F6C89A8-BF31-3BFB-D3CC-33E339E7F43C}"/>
          </ac:spMkLst>
        </pc:spChg>
        <pc:spChg chg="add mod">
          <ac:chgData name="shukla anjali" userId="1b7659edb6bda150" providerId="LiveId" clId="{6F50B624-0281-456B-B4CA-09387AD94D2F}" dt="2023-10-03T06:51:53.482" v="248" actId="20577"/>
          <ac:spMkLst>
            <pc:docMk/>
            <pc:sldMk cId="2108843003" sldId="271"/>
            <ac:spMk id="399" creationId="{E3ADA088-8B13-F345-291B-4D4D5B7DE5C9}"/>
          </ac:spMkLst>
        </pc:spChg>
        <pc:spChg chg="add mod">
          <ac:chgData name="shukla anjali" userId="1b7659edb6bda150" providerId="LiveId" clId="{6F50B624-0281-456B-B4CA-09387AD94D2F}" dt="2023-10-03T06:52:44.093" v="261" actId="20577"/>
          <ac:spMkLst>
            <pc:docMk/>
            <pc:sldMk cId="2108843003" sldId="271"/>
            <ac:spMk id="403" creationId="{290B6606-3FD6-6A01-F5BC-77A6FC613863}"/>
          </ac:spMkLst>
        </pc:spChg>
        <pc:spChg chg="mod">
          <ac:chgData name="shukla anjali" userId="1b7659edb6bda150" providerId="LiveId" clId="{6F50B624-0281-456B-B4CA-09387AD94D2F}" dt="2023-10-03T06:53:21.919" v="264" actId="1076"/>
          <ac:spMkLst>
            <pc:docMk/>
            <pc:sldMk cId="2108843003" sldId="271"/>
            <ac:spMk id="404" creationId="{00000000-0000-0000-0000-000000000000}"/>
          </ac:spMkLst>
        </pc:spChg>
        <pc:spChg chg="add mod">
          <ac:chgData name="shukla anjali" userId="1b7659edb6bda150" providerId="LiveId" clId="{6F50B624-0281-456B-B4CA-09387AD94D2F}" dt="2023-10-03T06:54:29.729" v="286" actId="13822"/>
          <ac:spMkLst>
            <pc:docMk/>
            <pc:sldMk cId="2108843003" sldId="271"/>
            <ac:spMk id="413" creationId="{0D6670AF-62BE-103E-F1C6-51535F3FF24A}"/>
          </ac:spMkLst>
        </pc:spChg>
        <pc:cxnChg chg="mod">
          <ac:chgData name="shukla anjali" userId="1b7659edb6bda150" providerId="LiveId" clId="{6F50B624-0281-456B-B4CA-09387AD94D2F}" dt="2023-10-03T06:50:17.220" v="219" actId="14100"/>
          <ac:cxnSpMkLst>
            <pc:docMk/>
            <pc:sldMk cId="2108843003" sldId="271"/>
            <ac:cxnSpMk id="39" creationId="{8850726E-C25B-8404-8062-305865AF7499}"/>
          </ac:cxnSpMkLst>
        </pc:cxnChg>
        <pc:cxnChg chg="mod">
          <ac:chgData name="shukla anjali" userId="1b7659edb6bda150" providerId="LiveId" clId="{6F50B624-0281-456B-B4CA-09387AD94D2F}" dt="2023-10-03T06:55:12.019" v="296" actId="14100"/>
          <ac:cxnSpMkLst>
            <pc:docMk/>
            <pc:sldMk cId="2108843003" sldId="271"/>
            <ac:cxnSpMk id="46" creationId="{98C25895-E249-6979-CA8A-DF7A35C8C557}"/>
          </ac:cxnSpMkLst>
        </pc:cxnChg>
        <pc:cxnChg chg="add mod">
          <ac:chgData name="shukla anjali" userId="1b7659edb6bda150" providerId="LiveId" clId="{6F50B624-0281-456B-B4CA-09387AD94D2F}" dt="2023-10-03T06:45:04.169" v="132" actId="14100"/>
          <ac:cxnSpMkLst>
            <pc:docMk/>
            <pc:sldMk cId="2108843003" sldId="271"/>
            <ac:cxnSpMk id="57" creationId="{A9CE011A-840E-D677-928F-A184E4F53DB1}"/>
          </ac:cxnSpMkLst>
        </pc:cxnChg>
        <pc:cxnChg chg="add mod">
          <ac:chgData name="shukla anjali" userId="1b7659edb6bda150" providerId="LiveId" clId="{6F50B624-0281-456B-B4CA-09387AD94D2F}" dt="2023-10-03T06:44:33.454" v="122" actId="14100"/>
          <ac:cxnSpMkLst>
            <pc:docMk/>
            <pc:sldMk cId="2108843003" sldId="271"/>
            <ac:cxnSpMk id="59" creationId="{59C49709-331B-C562-904E-71D62B68BAD6}"/>
          </ac:cxnSpMkLst>
        </pc:cxnChg>
        <pc:cxnChg chg="add mod">
          <ac:chgData name="shukla anjali" userId="1b7659edb6bda150" providerId="LiveId" clId="{6F50B624-0281-456B-B4CA-09387AD94D2F}" dt="2023-10-03T06:46:09.397" v="154" actId="13822"/>
          <ac:cxnSpMkLst>
            <pc:docMk/>
            <pc:sldMk cId="2108843003" sldId="271"/>
            <ac:cxnSpMk id="387" creationId="{17EC4BB9-63AD-92AC-5A15-11A6D6944F67}"/>
          </ac:cxnSpMkLst>
        </pc:cxnChg>
        <pc:cxnChg chg="add mod">
          <ac:chgData name="shukla anjali" userId="1b7659edb6bda150" providerId="LiveId" clId="{6F50B624-0281-456B-B4CA-09387AD94D2F}" dt="2023-10-03T06:52:18.369" v="252" actId="1076"/>
          <ac:cxnSpMkLst>
            <pc:docMk/>
            <pc:sldMk cId="2108843003" sldId="271"/>
            <ac:cxnSpMk id="393" creationId="{AF769D87-BF3F-DA0B-0577-1F9F58642267}"/>
          </ac:cxnSpMkLst>
        </pc:cxnChg>
        <pc:cxnChg chg="add mod">
          <ac:chgData name="shukla anjali" userId="1b7659edb6bda150" providerId="LiveId" clId="{6F50B624-0281-456B-B4CA-09387AD94D2F}" dt="2023-10-03T06:51:42.049" v="236" actId="14100"/>
          <ac:cxnSpMkLst>
            <pc:docMk/>
            <pc:sldMk cId="2108843003" sldId="271"/>
            <ac:cxnSpMk id="395" creationId="{53A79B6D-2619-49E3-83D3-D21266FAF0A7}"/>
          </ac:cxnSpMkLst>
        </pc:cxnChg>
        <pc:cxnChg chg="add mod">
          <ac:chgData name="shukla anjali" userId="1b7659edb6bda150" providerId="LiveId" clId="{6F50B624-0281-456B-B4CA-09387AD94D2F}" dt="2023-10-03T06:52:34.419" v="255" actId="14100"/>
          <ac:cxnSpMkLst>
            <pc:docMk/>
            <pc:sldMk cId="2108843003" sldId="271"/>
            <ac:cxnSpMk id="400" creationId="{03879F3F-5DA7-1EFD-A58F-78955496BF97}"/>
          </ac:cxnSpMkLst>
        </pc:cxnChg>
        <pc:cxnChg chg="add mod">
          <ac:chgData name="shukla anjali" userId="1b7659edb6bda150" providerId="LiveId" clId="{6F50B624-0281-456B-B4CA-09387AD94D2F}" dt="2023-10-03T06:53:49.589" v="269" actId="14100"/>
          <ac:cxnSpMkLst>
            <pc:docMk/>
            <pc:sldMk cId="2108843003" sldId="271"/>
            <ac:cxnSpMk id="406" creationId="{49F9307B-D7E4-B977-47CD-7919B24D9EF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8837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908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3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657199" y="1118155"/>
            <a:ext cx="12789700" cy="779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950" b="1" i="0">
                <a:solidFill>
                  <a:srgbClr val="3246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1610287" y="2207127"/>
            <a:ext cx="16883525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657199" y="1118155"/>
            <a:ext cx="12789700" cy="779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950" b="1" i="0">
                <a:solidFill>
                  <a:srgbClr val="3246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1610287" y="2207127"/>
            <a:ext cx="7952740" cy="790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rgbClr val="56565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657199" y="1118155"/>
            <a:ext cx="12789700" cy="779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950" b="1" i="0">
                <a:solidFill>
                  <a:srgbClr val="3246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727726" y="0"/>
            <a:ext cx="0" cy="11308715"/>
          </a:xfrm>
          <a:custGeom>
            <a:avLst/>
            <a:gdLst/>
            <a:ahLst/>
            <a:cxnLst/>
            <a:rect l="l" t="t" r="r" b="b"/>
            <a:pathLst>
              <a:path w="120000" h="11308715" extrusionOk="0">
                <a:moveTo>
                  <a:pt x="0" y="0"/>
                </a:moveTo>
                <a:lnTo>
                  <a:pt x="0" y="11308556"/>
                </a:lnTo>
              </a:path>
            </a:pathLst>
          </a:custGeom>
          <a:noFill/>
          <a:ln w="10450" cap="flat" cmpd="sng">
            <a:solidFill>
              <a:srgbClr val="E0E6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314126" y="5340151"/>
            <a:ext cx="94615" cy="628650"/>
          </a:xfrm>
          <a:custGeom>
            <a:avLst/>
            <a:gdLst/>
            <a:ahLst/>
            <a:cxnLst/>
            <a:rect l="l" t="t" r="r" b="b"/>
            <a:pathLst>
              <a:path w="94615" h="628650" extrusionOk="0">
                <a:moveTo>
                  <a:pt x="94237" y="0"/>
                </a:moveTo>
                <a:lnTo>
                  <a:pt x="0" y="0"/>
                </a:lnTo>
                <a:lnTo>
                  <a:pt x="0" y="628253"/>
                </a:lnTo>
                <a:lnTo>
                  <a:pt x="94237" y="628253"/>
                </a:lnTo>
                <a:lnTo>
                  <a:pt x="94237" y="0"/>
                </a:lnTo>
                <a:close/>
              </a:path>
            </a:pathLst>
          </a:custGeom>
          <a:solidFill>
            <a:srgbClr val="EC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657199" y="1118155"/>
            <a:ext cx="12789700" cy="779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950" b="1" i="0" u="none" strike="noStrike" cap="none">
                <a:solidFill>
                  <a:srgbClr val="3246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610287" y="2207127"/>
            <a:ext cx="16883525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hubspot.com/?utm_source=offers&amp;utm_medium=offers&amp;utm_campaign=seondary-conversion_powerpoint_templat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85187" y="1579857"/>
            <a:ext cx="8916081" cy="4074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>
                <a:solidFill>
                  <a:srgbClr val="211E1F"/>
                </a:solidFill>
                <a:latin typeface="Inter ExtraBold" panose="02000503000000020004" pitchFamily="2" charset="0"/>
                <a:ea typeface="Inter ExtraBold" panose="02000503000000020004" pitchFamily="2" charset="0"/>
                <a:cs typeface="Inter"/>
                <a:sym typeface="Inter Black"/>
              </a:rPr>
              <a:t>Gratuity Calculation of Employees.</a:t>
            </a:r>
            <a:endParaRPr sz="8800" dirty="0">
              <a:latin typeface="Inter ExtraBold" panose="02000503000000020004" pitchFamily="2" charset="0"/>
              <a:ea typeface="Inter ExtraBold" panose="02000503000000020004" pitchFamily="2" charset="0"/>
              <a:cs typeface="Inter"/>
              <a:sym typeface="Inter Black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1379926" y="9360327"/>
            <a:ext cx="4716073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950" dirty="0">
                <a:solidFill>
                  <a:srgbClr val="231F2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By Parth Bharvadiya</a:t>
            </a:r>
            <a:endParaRPr sz="395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10177691" y="586377"/>
            <a:ext cx="2901950" cy="2901950"/>
          </a:xfrm>
          <a:custGeom>
            <a:avLst/>
            <a:gdLst/>
            <a:ahLst/>
            <a:cxnLst/>
            <a:rect l="l" t="t" r="r" b="b"/>
            <a:pathLst>
              <a:path w="2901950" h="2901950" extrusionOk="0">
                <a:moveTo>
                  <a:pt x="1450835" y="1450835"/>
                </a:moveTo>
                <a:lnTo>
                  <a:pt x="0" y="2901670"/>
                </a:lnTo>
                <a:lnTo>
                  <a:pt x="1450835" y="2901670"/>
                </a:lnTo>
                <a:lnTo>
                  <a:pt x="1450835" y="1450835"/>
                </a:lnTo>
                <a:close/>
              </a:path>
              <a:path w="2901950" h="2901950" extrusionOk="0">
                <a:moveTo>
                  <a:pt x="1450835" y="0"/>
                </a:moveTo>
                <a:lnTo>
                  <a:pt x="0" y="1450835"/>
                </a:lnTo>
                <a:lnTo>
                  <a:pt x="1450835" y="1450835"/>
                </a:lnTo>
                <a:lnTo>
                  <a:pt x="1450835" y="0"/>
                </a:lnTo>
                <a:close/>
              </a:path>
              <a:path w="2901950" h="2901950" extrusionOk="0">
                <a:moveTo>
                  <a:pt x="2901670" y="1450835"/>
                </a:moveTo>
                <a:lnTo>
                  <a:pt x="1450835" y="2901670"/>
                </a:lnTo>
                <a:lnTo>
                  <a:pt x="2901670" y="2901670"/>
                </a:lnTo>
                <a:lnTo>
                  <a:pt x="2901670" y="1450835"/>
                </a:lnTo>
                <a:close/>
              </a:path>
              <a:path w="2901950" h="2901950" extrusionOk="0">
                <a:moveTo>
                  <a:pt x="2901670" y="0"/>
                </a:moveTo>
                <a:lnTo>
                  <a:pt x="1450835" y="1450835"/>
                </a:lnTo>
                <a:lnTo>
                  <a:pt x="2901670" y="1450835"/>
                </a:lnTo>
                <a:lnTo>
                  <a:pt x="2901670" y="0"/>
                </a:lnTo>
                <a:close/>
              </a:path>
            </a:pathLst>
          </a:custGeom>
          <a:solidFill>
            <a:srgbClr val="ED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9" name="Google Shape;49;p7"/>
          <p:cNvSpPr/>
          <p:nvPr/>
        </p:nvSpPr>
        <p:spPr>
          <a:xfrm>
            <a:off x="13486499" y="711764"/>
            <a:ext cx="2764790" cy="2764790"/>
          </a:xfrm>
          <a:custGeom>
            <a:avLst/>
            <a:gdLst/>
            <a:ahLst/>
            <a:cxnLst/>
            <a:rect l="l" t="t" r="r" b="b"/>
            <a:pathLst>
              <a:path w="2764790" h="2764790" extrusionOk="0">
                <a:moveTo>
                  <a:pt x="652691" y="2764713"/>
                </a:moveTo>
                <a:lnTo>
                  <a:pt x="0" y="2304046"/>
                </a:lnTo>
                <a:lnTo>
                  <a:pt x="0" y="2726169"/>
                </a:lnTo>
                <a:lnTo>
                  <a:pt x="54597" y="2764713"/>
                </a:lnTo>
                <a:lnTo>
                  <a:pt x="652691" y="2764713"/>
                </a:lnTo>
                <a:close/>
              </a:path>
              <a:path w="2764790" h="2764790" extrusionOk="0">
                <a:moveTo>
                  <a:pt x="1848840" y="2764713"/>
                </a:moveTo>
                <a:lnTo>
                  <a:pt x="0" y="1459801"/>
                </a:lnTo>
                <a:lnTo>
                  <a:pt x="0" y="1881924"/>
                </a:lnTo>
                <a:lnTo>
                  <a:pt x="1250759" y="2764713"/>
                </a:lnTo>
                <a:lnTo>
                  <a:pt x="1848840" y="2764713"/>
                </a:lnTo>
                <a:close/>
              </a:path>
              <a:path w="2764790" h="2764790" extrusionOk="0">
                <a:moveTo>
                  <a:pt x="2764574" y="878332"/>
                </a:moveTo>
                <a:lnTo>
                  <a:pt x="1520139" y="0"/>
                </a:lnTo>
                <a:lnTo>
                  <a:pt x="922070" y="0"/>
                </a:lnTo>
                <a:lnTo>
                  <a:pt x="2764574" y="1300441"/>
                </a:lnTo>
                <a:lnTo>
                  <a:pt x="2764574" y="878332"/>
                </a:lnTo>
                <a:close/>
              </a:path>
              <a:path w="2764790" h="2764790" extrusionOk="0">
                <a:moveTo>
                  <a:pt x="2764586" y="2566809"/>
                </a:moveTo>
                <a:lnTo>
                  <a:pt x="0" y="615569"/>
                </a:lnTo>
                <a:lnTo>
                  <a:pt x="0" y="1037678"/>
                </a:lnTo>
                <a:lnTo>
                  <a:pt x="2446921" y="2764726"/>
                </a:lnTo>
                <a:lnTo>
                  <a:pt x="2764586" y="2764726"/>
                </a:lnTo>
                <a:lnTo>
                  <a:pt x="2764586" y="2566809"/>
                </a:lnTo>
                <a:close/>
              </a:path>
              <a:path w="2764790" h="2764790" extrusionOk="0">
                <a:moveTo>
                  <a:pt x="2764586" y="1722564"/>
                </a:moveTo>
                <a:lnTo>
                  <a:pt x="323977" y="0"/>
                </a:lnTo>
                <a:lnTo>
                  <a:pt x="0" y="0"/>
                </a:lnTo>
                <a:lnTo>
                  <a:pt x="0" y="193459"/>
                </a:lnTo>
                <a:lnTo>
                  <a:pt x="2764586" y="2144687"/>
                </a:lnTo>
                <a:lnTo>
                  <a:pt x="2764586" y="1722564"/>
                </a:lnTo>
                <a:close/>
              </a:path>
              <a:path w="2764790" h="2764790" extrusionOk="0">
                <a:moveTo>
                  <a:pt x="2764586" y="34099"/>
                </a:moveTo>
                <a:lnTo>
                  <a:pt x="2716276" y="0"/>
                </a:lnTo>
                <a:lnTo>
                  <a:pt x="2118207" y="0"/>
                </a:lnTo>
                <a:lnTo>
                  <a:pt x="2764586" y="456209"/>
                </a:lnTo>
                <a:lnTo>
                  <a:pt x="2764586" y="34099"/>
                </a:lnTo>
                <a:close/>
              </a:path>
            </a:pathLst>
          </a:custGeom>
          <a:solidFill>
            <a:srgbClr val="231E2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" name="Google Shape;50;p7"/>
          <p:cNvSpPr/>
          <p:nvPr/>
        </p:nvSpPr>
        <p:spPr>
          <a:xfrm>
            <a:off x="16502115" y="586369"/>
            <a:ext cx="3015615" cy="3015615"/>
          </a:xfrm>
          <a:custGeom>
            <a:avLst/>
            <a:gdLst/>
            <a:ahLst/>
            <a:cxnLst/>
            <a:rect l="l" t="t" r="r" b="b"/>
            <a:pathLst>
              <a:path w="3015615" h="3015615" extrusionOk="0">
                <a:moveTo>
                  <a:pt x="1507807" y="0"/>
                </a:moveTo>
                <a:lnTo>
                  <a:pt x="1459943" y="745"/>
                </a:lnTo>
                <a:lnTo>
                  <a:pt x="1412451" y="2966"/>
                </a:lnTo>
                <a:lnTo>
                  <a:pt x="1365353" y="6641"/>
                </a:lnTo>
                <a:lnTo>
                  <a:pt x="1318671" y="11747"/>
                </a:lnTo>
                <a:lnTo>
                  <a:pt x="1272427" y="18264"/>
                </a:lnTo>
                <a:lnTo>
                  <a:pt x="1226643" y="26167"/>
                </a:lnTo>
                <a:lnTo>
                  <a:pt x="1181342" y="35437"/>
                </a:lnTo>
                <a:lnTo>
                  <a:pt x="1136545" y="46049"/>
                </a:lnTo>
                <a:lnTo>
                  <a:pt x="1092275" y="57983"/>
                </a:lnTo>
                <a:lnTo>
                  <a:pt x="1048553" y="71216"/>
                </a:lnTo>
                <a:lnTo>
                  <a:pt x="1005402" y="85727"/>
                </a:lnTo>
                <a:lnTo>
                  <a:pt x="962844" y="101492"/>
                </a:lnTo>
                <a:lnTo>
                  <a:pt x="920900" y="118490"/>
                </a:lnTo>
                <a:lnTo>
                  <a:pt x="879594" y="136700"/>
                </a:lnTo>
                <a:lnTo>
                  <a:pt x="838946" y="156098"/>
                </a:lnTo>
                <a:lnTo>
                  <a:pt x="798979" y="176663"/>
                </a:lnTo>
                <a:lnTo>
                  <a:pt x="759716" y="198372"/>
                </a:lnTo>
                <a:lnTo>
                  <a:pt x="721177" y="221205"/>
                </a:lnTo>
                <a:lnTo>
                  <a:pt x="683386" y="245137"/>
                </a:lnTo>
                <a:lnTo>
                  <a:pt x="646364" y="270148"/>
                </a:lnTo>
                <a:lnTo>
                  <a:pt x="610134" y="296216"/>
                </a:lnTo>
                <a:lnTo>
                  <a:pt x="574717" y="323318"/>
                </a:lnTo>
                <a:lnTo>
                  <a:pt x="540136" y="351432"/>
                </a:lnTo>
                <a:lnTo>
                  <a:pt x="506412" y="380536"/>
                </a:lnTo>
                <a:lnTo>
                  <a:pt x="473568" y="410608"/>
                </a:lnTo>
                <a:lnTo>
                  <a:pt x="441626" y="441626"/>
                </a:lnTo>
                <a:lnTo>
                  <a:pt x="410608" y="473568"/>
                </a:lnTo>
                <a:lnTo>
                  <a:pt x="380536" y="506412"/>
                </a:lnTo>
                <a:lnTo>
                  <a:pt x="351432" y="540136"/>
                </a:lnTo>
                <a:lnTo>
                  <a:pt x="323318" y="574717"/>
                </a:lnTo>
                <a:lnTo>
                  <a:pt x="296216" y="610134"/>
                </a:lnTo>
                <a:lnTo>
                  <a:pt x="270148" y="646364"/>
                </a:lnTo>
                <a:lnTo>
                  <a:pt x="245137" y="683386"/>
                </a:lnTo>
                <a:lnTo>
                  <a:pt x="221205" y="721177"/>
                </a:lnTo>
                <a:lnTo>
                  <a:pt x="198372" y="759716"/>
                </a:lnTo>
                <a:lnTo>
                  <a:pt x="176663" y="798979"/>
                </a:lnTo>
                <a:lnTo>
                  <a:pt x="156098" y="838946"/>
                </a:lnTo>
                <a:lnTo>
                  <a:pt x="136700" y="879594"/>
                </a:lnTo>
                <a:lnTo>
                  <a:pt x="118490" y="920900"/>
                </a:lnTo>
                <a:lnTo>
                  <a:pt x="101492" y="962844"/>
                </a:lnTo>
                <a:lnTo>
                  <a:pt x="85727" y="1005402"/>
                </a:lnTo>
                <a:lnTo>
                  <a:pt x="71216" y="1048553"/>
                </a:lnTo>
                <a:lnTo>
                  <a:pt x="57983" y="1092275"/>
                </a:lnTo>
                <a:lnTo>
                  <a:pt x="46049" y="1136545"/>
                </a:lnTo>
                <a:lnTo>
                  <a:pt x="35437" y="1181342"/>
                </a:lnTo>
                <a:lnTo>
                  <a:pt x="26167" y="1226643"/>
                </a:lnTo>
                <a:lnTo>
                  <a:pt x="18264" y="1272427"/>
                </a:lnTo>
                <a:lnTo>
                  <a:pt x="11747" y="1318671"/>
                </a:lnTo>
                <a:lnTo>
                  <a:pt x="6641" y="1365353"/>
                </a:lnTo>
                <a:lnTo>
                  <a:pt x="2966" y="1412451"/>
                </a:lnTo>
                <a:lnTo>
                  <a:pt x="745" y="1459943"/>
                </a:lnTo>
                <a:lnTo>
                  <a:pt x="0" y="1507807"/>
                </a:lnTo>
                <a:lnTo>
                  <a:pt x="745" y="1555671"/>
                </a:lnTo>
                <a:lnTo>
                  <a:pt x="2966" y="1603163"/>
                </a:lnTo>
                <a:lnTo>
                  <a:pt x="6641" y="1650261"/>
                </a:lnTo>
                <a:lnTo>
                  <a:pt x="11747" y="1696943"/>
                </a:lnTo>
                <a:lnTo>
                  <a:pt x="18264" y="1743187"/>
                </a:lnTo>
                <a:lnTo>
                  <a:pt x="26167" y="1788971"/>
                </a:lnTo>
                <a:lnTo>
                  <a:pt x="35437" y="1834272"/>
                </a:lnTo>
                <a:lnTo>
                  <a:pt x="46049" y="1879069"/>
                </a:lnTo>
                <a:lnTo>
                  <a:pt x="57983" y="1923339"/>
                </a:lnTo>
                <a:lnTo>
                  <a:pt x="71216" y="1967061"/>
                </a:lnTo>
                <a:lnTo>
                  <a:pt x="85727" y="2010212"/>
                </a:lnTo>
                <a:lnTo>
                  <a:pt x="101492" y="2052770"/>
                </a:lnTo>
                <a:lnTo>
                  <a:pt x="118490" y="2094714"/>
                </a:lnTo>
                <a:lnTo>
                  <a:pt x="136700" y="2136020"/>
                </a:lnTo>
                <a:lnTo>
                  <a:pt x="156098" y="2176668"/>
                </a:lnTo>
                <a:lnTo>
                  <a:pt x="176663" y="2216635"/>
                </a:lnTo>
                <a:lnTo>
                  <a:pt x="198372" y="2255898"/>
                </a:lnTo>
                <a:lnTo>
                  <a:pt x="221205" y="2294437"/>
                </a:lnTo>
                <a:lnTo>
                  <a:pt x="245137" y="2332228"/>
                </a:lnTo>
                <a:lnTo>
                  <a:pt x="270148" y="2369250"/>
                </a:lnTo>
                <a:lnTo>
                  <a:pt x="296216" y="2405480"/>
                </a:lnTo>
                <a:lnTo>
                  <a:pt x="323318" y="2440897"/>
                </a:lnTo>
                <a:lnTo>
                  <a:pt x="351432" y="2475478"/>
                </a:lnTo>
                <a:lnTo>
                  <a:pt x="380536" y="2509202"/>
                </a:lnTo>
                <a:lnTo>
                  <a:pt x="410608" y="2542046"/>
                </a:lnTo>
                <a:lnTo>
                  <a:pt x="441626" y="2573988"/>
                </a:lnTo>
                <a:lnTo>
                  <a:pt x="473568" y="2605006"/>
                </a:lnTo>
                <a:lnTo>
                  <a:pt x="506412" y="2635078"/>
                </a:lnTo>
                <a:lnTo>
                  <a:pt x="540136" y="2664182"/>
                </a:lnTo>
                <a:lnTo>
                  <a:pt x="574717" y="2692296"/>
                </a:lnTo>
                <a:lnTo>
                  <a:pt x="610134" y="2719398"/>
                </a:lnTo>
                <a:lnTo>
                  <a:pt x="646364" y="2745466"/>
                </a:lnTo>
                <a:lnTo>
                  <a:pt x="683386" y="2770477"/>
                </a:lnTo>
                <a:lnTo>
                  <a:pt x="721177" y="2794409"/>
                </a:lnTo>
                <a:lnTo>
                  <a:pt x="759716" y="2817242"/>
                </a:lnTo>
                <a:lnTo>
                  <a:pt x="798979" y="2838951"/>
                </a:lnTo>
                <a:lnTo>
                  <a:pt x="838946" y="2859516"/>
                </a:lnTo>
                <a:lnTo>
                  <a:pt x="879594" y="2878914"/>
                </a:lnTo>
                <a:lnTo>
                  <a:pt x="920900" y="2897123"/>
                </a:lnTo>
                <a:lnTo>
                  <a:pt x="962844" y="2914122"/>
                </a:lnTo>
                <a:lnTo>
                  <a:pt x="1005402" y="2929887"/>
                </a:lnTo>
                <a:lnTo>
                  <a:pt x="1048553" y="2944398"/>
                </a:lnTo>
                <a:lnTo>
                  <a:pt x="1092275" y="2957631"/>
                </a:lnTo>
                <a:lnTo>
                  <a:pt x="1136545" y="2969565"/>
                </a:lnTo>
                <a:lnTo>
                  <a:pt x="1181342" y="2980177"/>
                </a:lnTo>
                <a:lnTo>
                  <a:pt x="1226643" y="2989447"/>
                </a:lnTo>
                <a:lnTo>
                  <a:pt x="1272427" y="2997350"/>
                </a:lnTo>
                <a:lnTo>
                  <a:pt x="1318671" y="3003867"/>
                </a:lnTo>
                <a:lnTo>
                  <a:pt x="1365353" y="3008973"/>
                </a:lnTo>
                <a:lnTo>
                  <a:pt x="1412451" y="3012648"/>
                </a:lnTo>
                <a:lnTo>
                  <a:pt x="1459943" y="3014869"/>
                </a:lnTo>
                <a:lnTo>
                  <a:pt x="1507807" y="3015614"/>
                </a:lnTo>
                <a:lnTo>
                  <a:pt x="1555671" y="3014869"/>
                </a:lnTo>
                <a:lnTo>
                  <a:pt x="1603163" y="3012648"/>
                </a:lnTo>
                <a:lnTo>
                  <a:pt x="1650261" y="3008973"/>
                </a:lnTo>
                <a:lnTo>
                  <a:pt x="1696943" y="3003867"/>
                </a:lnTo>
                <a:lnTo>
                  <a:pt x="1743187" y="2997350"/>
                </a:lnTo>
                <a:lnTo>
                  <a:pt x="1788971" y="2989447"/>
                </a:lnTo>
                <a:lnTo>
                  <a:pt x="1834272" y="2980177"/>
                </a:lnTo>
                <a:lnTo>
                  <a:pt x="1879069" y="2969565"/>
                </a:lnTo>
                <a:lnTo>
                  <a:pt x="1923339" y="2957631"/>
                </a:lnTo>
                <a:lnTo>
                  <a:pt x="1967061" y="2944398"/>
                </a:lnTo>
                <a:lnTo>
                  <a:pt x="2010212" y="2929887"/>
                </a:lnTo>
                <a:lnTo>
                  <a:pt x="2052770" y="2914122"/>
                </a:lnTo>
                <a:lnTo>
                  <a:pt x="2094714" y="2897123"/>
                </a:lnTo>
                <a:lnTo>
                  <a:pt x="2136020" y="2878914"/>
                </a:lnTo>
                <a:lnTo>
                  <a:pt x="2176668" y="2859516"/>
                </a:lnTo>
                <a:lnTo>
                  <a:pt x="2216635" y="2838951"/>
                </a:lnTo>
                <a:lnTo>
                  <a:pt x="2255898" y="2817242"/>
                </a:lnTo>
                <a:lnTo>
                  <a:pt x="2294437" y="2794409"/>
                </a:lnTo>
                <a:lnTo>
                  <a:pt x="2332228" y="2770477"/>
                </a:lnTo>
                <a:lnTo>
                  <a:pt x="2369250" y="2745466"/>
                </a:lnTo>
                <a:lnTo>
                  <a:pt x="2405480" y="2719398"/>
                </a:lnTo>
                <a:lnTo>
                  <a:pt x="2440897" y="2692296"/>
                </a:lnTo>
                <a:lnTo>
                  <a:pt x="2475478" y="2664182"/>
                </a:lnTo>
                <a:lnTo>
                  <a:pt x="2509202" y="2635078"/>
                </a:lnTo>
                <a:lnTo>
                  <a:pt x="2542046" y="2605006"/>
                </a:lnTo>
                <a:lnTo>
                  <a:pt x="2573988" y="2573988"/>
                </a:lnTo>
                <a:lnTo>
                  <a:pt x="2605006" y="2542046"/>
                </a:lnTo>
                <a:lnTo>
                  <a:pt x="2635078" y="2509202"/>
                </a:lnTo>
                <a:lnTo>
                  <a:pt x="2664182" y="2475478"/>
                </a:lnTo>
                <a:lnTo>
                  <a:pt x="2692296" y="2440897"/>
                </a:lnTo>
                <a:lnTo>
                  <a:pt x="2719398" y="2405480"/>
                </a:lnTo>
                <a:lnTo>
                  <a:pt x="2745466" y="2369250"/>
                </a:lnTo>
                <a:lnTo>
                  <a:pt x="2770477" y="2332228"/>
                </a:lnTo>
                <a:lnTo>
                  <a:pt x="2794409" y="2294437"/>
                </a:lnTo>
                <a:lnTo>
                  <a:pt x="2817242" y="2255898"/>
                </a:lnTo>
                <a:lnTo>
                  <a:pt x="2838951" y="2216635"/>
                </a:lnTo>
                <a:lnTo>
                  <a:pt x="2859516" y="2176668"/>
                </a:lnTo>
                <a:lnTo>
                  <a:pt x="2878914" y="2136020"/>
                </a:lnTo>
                <a:lnTo>
                  <a:pt x="2897123" y="2094714"/>
                </a:lnTo>
                <a:lnTo>
                  <a:pt x="2914122" y="2052770"/>
                </a:lnTo>
                <a:lnTo>
                  <a:pt x="2929887" y="2010212"/>
                </a:lnTo>
                <a:lnTo>
                  <a:pt x="2944398" y="1967061"/>
                </a:lnTo>
                <a:lnTo>
                  <a:pt x="2957631" y="1923339"/>
                </a:lnTo>
                <a:lnTo>
                  <a:pt x="2969565" y="1879069"/>
                </a:lnTo>
                <a:lnTo>
                  <a:pt x="2980177" y="1834272"/>
                </a:lnTo>
                <a:lnTo>
                  <a:pt x="2989447" y="1788971"/>
                </a:lnTo>
                <a:lnTo>
                  <a:pt x="2997350" y="1743187"/>
                </a:lnTo>
                <a:lnTo>
                  <a:pt x="3003867" y="1696943"/>
                </a:lnTo>
                <a:lnTo>
                  <a:pt x="3008973" y="1650261"/>
                </a:lnTo>
                <a:lnTo>
                  <a:pt x="3012648" y="1603163"/>
                </a:lnTo>
                <a:lnTo>
                  <a:pt x="3014869" y="1555671"/>
                </a:lnTo>
                <a:lnTo>
                  <a:pt x="3015614" y="1507807"/>
                </a:lnTo>
                <a:lnTo>
                  <a:pt x="3014869" y="1459943"/>
                </a:lnTo>
                <a:lnTo>
                  <a:pt x="3012648" y="1412451"/>
                </a:lnTo>
                <a:lnTo>
                  <a:pt x="3008973" y="1365353"/>
                </a:lnTo>
                <a:lnTo>
                  <a:pt x="3003867" y="1318671"/>
                </a:lnTo>
                <a:lnTo>
                  <a:pt x="2997350" y="1272427"/>
                </a:lnTo>
                <a:lnTo>
                  <a:pt x="2989447" y="1226643"/>
                </a:lnTo>
                <a:lnTo>
                  <a:pt x="2980177" y="1181342"/>
                </a:lnTo>
                <a:lnTo>
                  <a:pt x="2969565" y="1136545"/>
                </a:lnTo>
                <a:lnTo>
                  <a:pt x="2957631" y="1092275"/>
                </a:lnTo>
                <a:lnTo>
                  <a:pt x="2944398" y="1048553"/>
                </a:lnTo>
                <a:lnTo>
                  <a:pt x="2929887" y="1005402"/>
                </a:lnTo>
                <a:lnTo>
                  <a:pt x="2914122" y="962844"/>
                </a:lnTo>
                <a:lnTo>
                  <a:pt x="2897123" y="920900"/>
                </a:lnTo>
                <a:lnTo>
                  <a:pt x="2878914" y="879594"/>
                </a:lnTo>
                <a:lnTo>
                  <a:pt x="2859516" y="838946"/>
                </a:lnTo>
                <a:lnTo>
                  <a:pt x="2838951" y="798979"/>
                </a:lnTo>
                <a:lnTo>
                  <a:pt x="2817242" y="759716"/>
                </a:lnTo>
                <a:lnTo>
                  <a:pt x="2794409" y="721177"/>
                </a:lnTo>
                <a:lnTo>
                  <a:pt x="2770477" y="683386"/>
                </a:lnTo>
                <a:lnTo>
                  <a:pt x="2745466" y="646364"/>
                </a:lnTo>
                <a:lnTo>
                  <a:pt x="2719398" y="610134"/>
                </a:lnTo>
                <a:lnTo>
                  <a:pt x="2692296" y="574717"/>
                </a:lnTo>
                <a:lnTo>
                  <a:pt x="2664182" y="540136"/>
                </a:lnTo>
                <a:lnTo>
                  <a:pt x="2635078" y="506412"/>
                </a:lnTo>
                <a:lnTo>
                  <a:pt x="2605006" y="473568"/>
                </a:lnTo>
                <a:lnTo>
                  <a:pt x="2573988" y="441626"/>
                </a:lnTo>
                <a:lnTo>
                  <a:pt x="2542046" y="410608"/>
                </a:lnTo>
                <a:lnTo>
                  <a:pt x="2509202" y="380536"/>
                </a:lnTo>
                <a:lnTo>
                  <a:pt x="2475478" y="351432"/>
                </a:lnTo>
                <a:lnTo>
                  <a:pt x="2440897" y="323318"/>
                </a:lnTo>
                <a:lnTo>
                  <a:pt x="2405480" y="296216"/>
                </a:lnTo>
                <a:lnTo>
                  <a:pt x="2369250" y="270148"/>
                </a:lnTo>
                <a:lnTo>
                  <a:pt x="2332228" y="245137"/>
                </a:lnTo>
                <a:lnTo>
                  <a:pt x="2294437" y="221205"/>
                </a:lnTo>
                <a:lnTo>
                  <a:pt x="2255898" y="198372"/>
                </a:lnTo>
                <a:lnTo>
                  <a:pt x="2216635" y="176663"/>
                </a:lnTo>
                <a:lnTo>
                  <a:pt x="2176668" y="156098"/>
                </a:lnTo>
                <a:lnTo>
                  <a:pt x="2136020" y="136700"/>
                </a:lnTo>
                <a:lnTo>
                  <a:pt x="2094714" y="118490"/>
                </a:lnTo>
                <a:lnTo>
                  <a:pt x="2052770" y="101492"/>
                </a:lnTo>
                <a:lnTo>
                  <a:pt x="2010212" y="85727"/>
                </a:lnTo>
                <a:lnTo>
                  <a:pt x="1967061" y="71216"/>
                </a:lnTo>
                <a:lnTo>
                  <a:pt x="1923339" y="57983"/>
                </a:lnTo>
                <a:lnTo>
                  <a:pt x="1879069" y="46049"/>
                </a:lnTo>
                <a:lnTo>
                  <a:pt x="1834272" y="35437"/>
                </a:lnTo>
                <a:lnTo>
                  <a:pt x="1788971" y="26167"/>
                </a:lnTo>
                <a:lnTo>
                  <a:pt x="1743187" y="18264"/>
                </a:lnTo>
                <a:lnTo>
                  <a:pt x="1696943" y="11747"/>
                </a:lnTo>
                <a:lnTo>
                  <a:pt x="1650261" y="6641"/>
                </a:lnTo>
                <a:lnTo>
                  <a:pt x="1603163" y="2966"/>
                </a:lnTo>
                <a:lnTo>
                  <a:pt x="1555671" y="745"/>
                </a:lnTo>
                <a:lnTo>
                  <a:pt x="1507807" y="0"/>
                </a:lnTo>
                <a:close/>
              </a:path>
            </a:pathLst>
          </a:custGeom>
          <a:solidFill>
            <a:srgbClr val="ED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" name="Google Shape;51;p7"/>
          <p:cNvSpPr/>
          <p:nvPr/>
        </p:nvSpPr>
        <p:spPr>
          <a:xfrm>
            <a:off x="10533710" y="4366359"/>
            <a:ext cx="2178050" cy="2178050"/>
          </a:xfrm>
          <a:custGeom>
            <a:avLst/>
            <a:gdLst/>
            <a:ahLst/>
            <a:cxnLst/>
            <a:rect l="l" t="t" r="r" b="b"/>
            <a:pathLst>
              <a:path w="2178050" h="2178050" extrusionOk="0">
                <a:moveTo>
                  <a:pt x="0" y="2177944"/>
                </a:moveTo>
                <a:lnTo>
                  <a:pt x="2177944" y="2177944"/>
                </a:lnTo>
                <a:lnTo>
                  <a:pt x="2177944" y="0"/>
                </a:lnTo>
                <a:lnTo>
                  <a:pt x="0" y="0"/>
                </a:lnTo>
                <a:lnTo>
                  <a:pt x="0" y="2177944"/>
                </a:lnTo>
                <a:close/>
              </a:path>
            </a:pathLst>
          </a:custGeom>
          <a:noFill/>
          <a:ln w="628250" cap="flat" cmpd="sng">
            <a:solidFill>
              <a:srgbClr val="231E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" name="Google Shape;52;p7"/>
          <p:cNvSpPr/>
          <p:nvPr/>
        </p:nvSpPr>
        <p:spPr>
          <a:xfrm>
            <a:off x="13402729" y="3971804"/>
            <a:ext cx="2890520" cy="2890520"/>
          </a:xfrm>
          <a:custGeom>
            <a:avLst/>
            <a:gdLst/>
            <a:ahLst/>
            <a:cxnLst/>
            <a:rect l="l" t="t" r="r" b="b"/>
            <a:pathLst>
              <a:path w="2890519" h="2890520" extrusionOk="0">
                <a:moveTo>
                  <a:pt x="2889961" y="2889961"/>
                </a:moveTo>
                <a:lnTo>
                  <a:pt x="2889161" y="2841294"/>
                </a:lnTo>
                <a:lnTo>
                  <a:pt x="2886760" y="2793034"/>
                </a:lnTo>
                <a:lnTo>
                  <a:pt x="2882798" y="2745194"/>
                </a:lnTo>
                <a:lnTo>
                  <a:pt x="2877299" y="2697810"/>
                </a:lnTo>
                <a:lnTo>
                  <a:pt x="2870276" y="2650909"/>
                </a:lnTo>
                <a:lnTo>
                  <a:pt x="2861767" y="2604516"/>
                </a:lnTo>
                <a:lnTo>
                  <a:pt x="2851797" y="2558643"/>
                </a:lnTo>
                <a:lnTo>
                  <a:pt x="2840380" y="2513330"/>
                </a:lnTo>
                <a:lnTo>
                  <a:pt x="2827553" y="2468588"/>
                </a:lnTo>
                <a:lnTo>
                  <a:pt x="2813342" y="2424455"/>
                </a:lnTo>
                <a:lnTo>
                  <a:pt x="2797759" y="2380958"/>
                </a:lnTo>
                <a:lnTo>
                  <a:pt x="2780842" y="2338120"/>
                </a:lnTo>
                <a:lnTo>
                  <a:pt x="2762618" y="2295956"/>
                </a:lnTo>
                <a:lnTo>
                  <a:pt x="2743098" y="2254491"/>
                </a:lnTo>
                <a:lnTo>
                  <a:pt x="2722308" y="2213775"/>
                </a:lnTo>
                <a:lnTo>
                  <a:pt x="2700286" y="2173808"/>
                </a:lnTo>
                <a:lnTo>
                  <a:pt x="2677058" y="2134616"/>
                </a:lnTo>
                <a:lnTo>
                  <a:pt x="2652636" y="2096236"/>
                </a:lnTo>
                <a:lnTo>
                  <a:pt x="2627058" y="2058695"/>
                </a:lnTo>
                <a:lnTo>
                  <a:pt x="2600337" y="2022005"/>
                </a:lnTo>
                <a:lnTo>
                  <a:pt x="2572512" y="1986203"/>
                </a:lnTo>
                <a:lnTo>
                  <a:pt x="2543606" y="1951304"/>
                </a:lnTo>
                <a:lnTo>
                  <a:pt x="2513634" y="1917344"/>
                </a:lnTo>
                <a:lnTo>
                  <a:pt x="2482621" y="1884337"/>
                </a:lnTo>
                <a:lnTo>
                  <a:pt x="2450604" y="1852320"/>
                </a:lnTo>
                <a:lnTo>
                  <a:pt x="2417597" y="1821319"/>
                </a:lnTo>
                <a:lnTo>
                  <a:pt x="2383637" y="1791335"/>
                </a:lnTo>
                <a:lnTo>
                  <a:pt x="2348738" y="1762429"/>
                </a:lnTo>
                <a:lnTo>
                  <a:pt x="2312936" y="1734604"/>
                </a:lnTo>
                <a:lnTo>
                  <a:pt x="2276246" y="1707883"/>
                </a:lnTo>
                <a:lnTo>
                  <a:pt x="2238705" y="1682305"/>
                </a:lnTo>
                <a:lnTo>
                  <a:pt x="2200325" y="1657883"/>
                </a:lnTo>
                <a:lnTo>
                  <a:pt x="2161133" y="1634655"/>
                </a:lnTo>
                <a:lnTo>
                  <a:pt x="2121166" y="1612633"/>
                </a:lnTo>
                <a:lnTo>
                  <a:pt x="2080450" y="1591856"/>
                </a:lnTo>
                <a:lnTo>
                  <a:pt x="2038985" y="1572336"/>
                </a:lnTo>
                <a:lnTo>
                  <a:pt x="1996821" y="1554099"/>
                </a:lnTo>
                <a:lnTo>
                  <a:pt x="1953983" y="1537182"/>
                </a:lnTo>
                <a:lnTo>
                  <a:pt x="1910486" y="1521599"/>
                </a:lnTo>
                <a:lnTo>
                  <a:pt x="1866353" y="1507388"/>
                </a:lnTo>
                <a:lnTo>
                  <a:pt x="1821611" y="1494561"/>
                </a:lnTo>
                <a:lnTo>
                  <a:pt x="1776298" y="1483144"/>
                </a:lnTo>
                <a:lnTo>
                  <a:pt x="1730425" y="1473174"/>
                </a:lnTo>
                <a:lnTo>
                  <a:pt x="1684032" y="1464665"/>
                </a:lnTo>
                <a:lnTo>
                  <a:pt x="1637131" y="1457642"/>
                </a:lnTo>
                <a:lnTo>
                  <a:pt x="1589747" y="1452143"/>
                </a:lnTo>
                <a:lnTo>
                  <a:pt x="1541907" y="1448181"/>
                </a:lnTo>
                <a:lnTo>
                  <a:pt x="1493647" y="1445780"/>
                </a:lnTo>
                <a:lnTo>
                  <a:pt x="1444980" y="1444980"/>
                </a:lnTo>
                <a:lnTo>
                  <a:pt x="1396314" y="1445780"/>
                </a:lnTo>
                <a:lnTo>
                  <a:pt x="1348054" y="1448181"/>
                </a:lnTo>
                <a:lnTo>
                  <a:pt x="1300213" y="1452143"/>
                </a:lnTo>
                <a:lnTo>
                  <a:pt x="1252829" y="1457642"/>
                </a:lnTo>
                <a:lnTo>
                  <a:pt x="1205928" y="1464665"/>
                </a:lnTo>
                <a:lnTo>
                  <a:pt x="1159535" y="1473174"/>
                </a:lnTo>
                <a:lnTo>
                  <a:pt x="1113663" y="1483144"/>
                </a:lnTo>
                <a:lnTo>
                  <a:pt x="1068349" y="1494561"/>
                </a:lnTo>
                <a:lnTo>
                  <a:pt x="1023607" y="1507388"/>
                </a:lnTo>
                <a:lnTo>
                  <a:pt x="979474" y="1521599"/>
                </a:lnTo>
                <a:lnTo>
                  <a:pt x="935977" y="1537182"/>
                </a:lnTo>
                <a:lnTo>
                  <a:pt x="893140" y="1554099"/>
                </a:lnTo>
                <a:lnTo>
                  <a:pt x="850976" y="1572336"/>
                </a:lnTo>
                <a:lnTo>
                  <a:pt x="809510" y="1591856"/>
                </a:lnTo>
                <a:lnTo>
                  <a:pt x="768794" y="1612633"/>
                </a:lnTo>
                <a:lnTo>
                  <a:pt x="728827" y="1634655"/>
                </a:lnTo>
                <a:lnTo>
                  <a:pt x="689635" y="1657883"/>
                </a:lnTo>
                <a:lnTo>
                  <a:pt x="651256" y="1682305"/>
                </a:lnTo>
                <a:lnTo>
                  <a:pt x="613714" y="1707883"/>
                </a:lnTo>
                <a:lnTo>
                  <a:pt x="577024" y="1734604"/>
                </a:lnTo>
                <a:lnTo>
                  <a:pt x="541223" y="1762429"/>
                </a:lnTo>
                <a:lnTo>
                  <a:pt x="506323" y="1791335"/>
                </a:lnTo>
                <a:lnTo>
                  <a:pt x="472363" y="1821319"/>
                </a:lnTo>
                <a:lnTo>
                  <a:pt x="439356" y="1852320"/>
                </a:lnTo>
                <a:lnTo>
                  <a:pt x="407339" y="1884337"/>
                </a:lnTo>
                <a:lnTo>
                  <a:pt x="376326" y="1917344"/>
                </a:lnTo>
                <a:lnTo>
                  <a:pt x="346354" y="1951304"/>
                </a:lnTo>
                <a:lnTo>
                  <a:pt x="317449" y="1986203"/>
                </a:lnTo>
                <a:lnTo>
                  <a:pt x="289623" y="2022005"/>
                </a:lnTo>
                <a:lnTo>
                  <a:pt x="262902" y="2058695"/>
                </a:lnTo>
                <a:lnTo>
                  <a:pt x="237324" y="2096236"/>
                </a:lnTo>
                <a:lnTo>
                  <a:pt x="212902" y="2134616"/>
                </a:lnTo>
                <a:lnTo>
                  <a:pt x="189674" y="2173808"/>
                </a:lnTo>
                <a:lnTo>
                  <a:pt x="167652" y="2213775"/>
                </a:lnTo>
                <a:lnTo>
                  <a:pt x="146862" y="2254491"/>
                </a:lnTo>
                <a:lnTo>
                  <a:pt x="127342" y="2295956"/>
                </a:lnTo>
                <a:lnTo>
                  <a:pt x="109118" y="2338120"/>
                </a:lnTo>
                <a:lnTo>
                  <a:pt x="92202" y="2380958"/>
                </a:lnTo>
                <a:lnTo>
                  <a:pt x="76619" y="2424455"/>
                </a:lnTo>
                <a:lnTo>
                  <a:pt x="62395" y="2468588"/>
                </a:lnTo>
                <a:lnTo>
                  <a:pt x="49568" y="2513330"/>
                </a:lnTo>
                <a:lnTo>
                  <a:pt x="38163" y="2558643"/>
                </a:lnTo>
                <a:lnTo>
                  <a:pt x="28194" y="2604516"/>
                </a:lnTo>
                <a:lnTo>
                  <a:pt x="19685" y="2650909"/>
                </a:lnTo>
                <a:lnTo>
                  <a:pt x="12661" y="2697810"/>
                </a:lnTo>
                <a:lnTo>
                  <a:pt x="7162" y="2745194"/>
                </a:lnTo>
                <a:lnTo>
                  <a:pt x="3200" y="2793034"/>
                </a:lnTo>
                <a:lnTo>
                  <a:pt x="800" y="2841294"/>
                </a:lnTo>
                <a:lnTo>
                  <a:pt x="0" y="2889961"/>
                </a:lnTo>
                <a:lnTo>
                  <a:pt x="2889961" y="2889961"/>
                </a:lnTo>
                <a:close/>
              </a:path>
              <a:path w="2890519" h="2890520" extrusionOk="0">
                <a:moveTo>
                  <a:pt x="2889961" y="1444980"/>
                </a:moveTo>
                <a:lnTo>
                  <a:pt x="2889161" y="1396314"/>
                </a:lnTo>
                <a:lnTo>
                  <a:pt x="2886760" y="1348054"/>
                </a:lnTo>
                <a:lnTo>
                  <a:pt x="2882798" y="1300213"/>
                </a:lnTo>
                <a:lnTo>
                  <a:pt x="2877299" y="1252829"/>
                </a:lnTo>
                <a:lnTo>
                  <a:pt x="2870276" y="1205928"/>
                </a:lnTo>
                <a:lnTo>
                  <a:pt x="2861767" y="1159535"/>
                </a:lnTo>
                <a:lnTo>
                  <a:pt x="2851797" y="1113663"/>
                </a:lnTo>
                <a:lnTo>
                  <a:pt x="2840380" y="1068349"/>
                </a:lnTo>
                <a:lnTo>
                  <a:pt x="2827553" y="1023607"/>
                </a:lnTo>
                <a:lnTo>
                  <a:pt x="2813342" y="979474"/>
                </a:lnTo>
                <a:lnTo>
                  <a:pt x="2797759" y="935977"/>
                </a:lnTo>
                <a:lnTo>
                  <a:pt x="2780842" y="893140"/>
                </a:lnTo>
                <a:lnTo>
                  <a:pt x="2762618" y="850976"/>
                </a:lnTo>
                <a:lnTo>
                  <a:pt x="2743098" y="809510"/>
                </a:lnTo>
                <a:lnTo>
                  <a:pt x="2722308" y="768794"/>
                </a:lnTo>
                <a:lnTo>
                  <a:pt x="2700286" y="728827"/>
                </a:lnTo>
                <a:lnTo>
                  <a:pt x="2677058" y="689635"/>
                </a:lnTo>
                <a:lnTo>
                  <a:pt x="2652636" y="651256"/>
                </a:lnTo>
                <a:lnTo>
                  <a:pt x="2627058" y="613714"/>
                </a:lnTo>
                <a:lnTo>
                  <a:pt x="2600337" y="577024"/>
                </a:lnTo>
                <a:lnTo>
                  <a:pt x="2572512" y="541223"/>
                </a:lnTo>
                <a:lnTo>
                  <a:pt x="2543606" y="506323"/>
                </a:lnTo>
                <a:lnTo>
                  <a:pt x="2513634" y="472363"/>
                </a:lnTo>
                <a:lnTo>
                  <a:pt x="2482621" y="439356"/>
                </a:lnTo>
                <a:lnTo>
                  <a:pt x="2450604" y="407339"/>
                </a:lnTo>
                <a:lnTo>
                  <a:pt x="2417597" y="376339"/>
                </a:lnTo>
                <a:lnTo>
                  <a:pt x="2383637" y="346354"/>
                </a:lnTo>
                <a:lnTo>
                  <a:pt x="2348738" y="317449"/>
                </a:lnTo>
                <a:lnTo>
                  <a:pt x="2312936" y="289623"/>
                </a:lnTo>
                <a:lnTo>
                  <a:pt x="2276246" y="262902"/>
                </a:lnTo>
                <a:lnTo>
                  <a:pt x="2238705" y="237324"/>
                </a:lnTo>
                <a:lnTo>
                  <a:pt x="2200325" y="212902"/>
                </a:lnTo>
                <a:lnTo>
                  <a:pt x="2161133" y="189674"/>
                </a:lnTo>
                <a:lnTo>
                  <a:pt x="2121166" y="167652"/>
                </a:lnTo>
                <a:lnTo>
                  <a:pt x="2080450" y="146875"/>
                </a:lnTo>
                <a:lnTo>
                  <a:pt x="2038985" y="127355"/>
                </a:lnTo>
                <a:lnTo>
                  <a:pt x="1996821" y="109118"/>
                </a:lnTo>
                <a:lnTo>
                  <a:pt x="1953983" y="92202"/>
                </a:lnTo>
                <a:lnTo>
                  <a:pt x="1910486" y="76619"/>
                </a:lnTo>
                <a:lnTo>
                  <a:pt x="1866353" y="62407"/>
                </a:lnTo>
                <a:lnTo>
                  <a:pt x="1821611" y="49580"/>
                </a:lnTo>
                <a:lnTo>
                  <a:pt x="1776298" y="38163"/>
                </a:lnTo>
                <a:lnTo>
                  <a:pt x="1730425" y="28194"/>
                </a:lnTo>
                <a:lnTo>
                  <a:pt x="1684032" y="19685"/>
                </a:lnTo>
                <a:lnTo>
                  <a:pt x="1637131" y="12661"/>
                </a:lnTo>
                <a:lnTo>
                  <a:pt x="1589747" y="7162"/>
                </a:lnTo>
                <a:lnTo>
                  <a:pt x="1541907" y="3200"/>
                </a:lnTo>
                <a:lnTo>
                  <a:pt x="1493647" y="800"/>
                </a:lnTo>
                <a:lnTo>
                  <a:pt x="1444980" y="0"/>
                </a:lnTo>
                <a:lnTo>
                  <a:pt x="1396314" y="800"/>
                </a:lnTo>
                <a:lnTo>
                  <a:pt x="1348054" y="3200"/>
                </a:lnTo>
                <a:lnTo>
                  <a:pt x="1300213" y="7162"/>
                </a:lnTo>
                <a:lnTo>
                  <a:pt x="1252829" y="12661"/>
                </a:lnTo>
                <a:lnTo>
                  <a:pt x="1205928" y="19685"/>
                </a:lnTo>
                <a:lnTo>
                  <a:pt x="1159535" y="28194"/>
                </a:lnTo>
                <a:lnTo>
                  <a:pt x="1113663" y="38163"/>
                </a:lnTo>
                <a:lnTo>
                  <a:pt x="1068349" y="49580"/>
                </a:lnTo>
                <a:lnTo>
                  <a:pt x="1023607" y="62407"/>
                </a:lnTo>
                <a:lnTo>
                  <a:pt x="979474" y="76619"/>
                </a:lnTo>
                <a:lnTo>
                  <a:pt x="935977" y="92202"/>
                </a:lnTo>
                <a:lnTo>
                  <a:pt x="893140" y="109118"/>
                </a:lnTo>
                <a:lnTo>
                  <a:pt x="850976" y="127355"/>
                </a:lnTo>
                <a:lnTo>
                  <a:pt x="809510" y="146875"/>
                </a:lnTo>
                <a:lnTo>
                  <a:pt x="768794" y="167652"/>
                </a:lnTo>
                <a:lnTo>
                  <a:pt x="728827" y="189674"/>
                </a:lnTo>
                <a:lnTo>
                  <a:pt x="689635" y="212902"/>
                </a:lnTo>
                <a:lnTo>
                  <a:pt x="651256" y="237324"/>
                </a:lnTo>
                <a:lnTo>
                  <a:pt x="613714" y="262902"/>
                </a:lnTo>
                <a:lnTo>
                  <a:pt x="577024" y="289623"/>
                </a:lnTo>
                <a:lnTo>
                  <a:pt x="541223" y="317449"/>
                </a:lnTo>
                <a:lnTo>
                  <a:pt x="506323" y="346354"/>
                </a:lnTo>
                <a:lnTo>
                  <a:pt x="472363" y="376339"/>
                </a:lnTo>
                <a:lnTo>
                  <a:pt x="439356" y="407339"/>
                </a:lnTo>
                <a:lnTo>
                  <a:pt x="407339" y="439356"/>
                </a:lnTo>
                <a:lnTo>
                  <a:pt x="376326" y="472363"/>
                </a:lnTo>
                <a:lnTo>
                  <a:pt x="346354" y="506323"/>
                </a:lnTo>
                <a:lnTo>
                  <a:pt x="317449" y="541223"/>
                </a:lnTo>
                <a:lnTo>
                  <a:pt x="289623" y="577024"/>
                </a:lnTo>
                <a:lnTo>
                  <a:pt x="262902" y="613714"/>
                </a:lnTo>
                <a:lnTo>
                  <a:pt x="237324" y="651256"/>
                </a:lnTo>
                <a:lnTo>
                  <a:pt x="212902" y="689635"/>
                </a:lnTo>
                <a:lnTo>
                  <a:pt x="189674" y="728827"/>
                </a:lnTo>
                <a:lnTo>
                  <a:pt x="167652" y="768794"/>
                </a:lnTo>
                <a:lnTo>
                  <a:pt x="146862" y="809510"/>
                </a:lnTo>
                <a:lnTo>
                  <a:pt x="127342" y="850976"/>
                </a:lnTo>
                <a:lnTo>
                  <a:pt x="109118" y="893140"/>
                </a:lnTo>
                <a:lnTo>
                  <a:pt x="92202" y="935977"/>
                </a:lnTo>
                <a:lnTo>
                  <a:pt x="76619" y="979474"/>
                </a:lnTo>
                <a:lnTo>
                  <a:pt x="62395" y="1023607"/>
                </a:lnTo>
                <a:lnTo>
                  <a:pt x="49568" y="1068349"/>
                </a:lnTo>
                <a:lnTo>
                  <a:pt x="38163" y="1113663"/>
                </a:lnTo>
                <a:lnTo>
                  <a:pt x="28194" y="1159535"/>
                </a:lnTo>
                <a:lnTo>
                  <a:pt x="19685" y="1205928"/>
                </a:lnTo>
                <a:lnTo>
                  <a:pt x="12661" y="1252829"/>
                </a:lnTo>
                <a:lnTo>
                  <a:pt x="7162" y="1300213"/>
                </a:lnTo>
                <a:lnTo>
                  <a:pt x="3200" y="1348054"/>
                </a:lnTo>
                <a:lnTo>
                  <a:pt x="800" y="1396314"/>
                </a:lnTo>
                <a:lnTo>
                  <a:pt x="0" y="1444980"/>
                </a:lnTo>
                <a:lnTo>
                  <a:pt x="1444980" y="1444980"/>
                </a:lnTo>
                <a:lnTo>
                  <a:pt x="2889961" y="1444980"/>
                </a:lnTo>
                <a:close/>
              </a:path>
            </a:pathLst>
          </a:custGeom>
          <a:solidFill>
            <a:srgbClr val="ED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64903" y="6541390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64903" y="6861686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64903" y="6221074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64903" y="5900779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64903" y="5580474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64903" y="5260152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64903" y="4939849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564903" y="4619551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64903" y="4299246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64903" y="3978932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878620" y="6861686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878620" y="6541390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878620" y="5900779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878620" y="6221074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878620" y="5580474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878620" y="5260152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878620" y="4619551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878620" y="4939849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878620" y="4299246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878620" y="3978932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192327" y="6861686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192327" y="6541390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192327" y="6221074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192327" y="5580474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192327" y="5900779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192327" y="5260152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192327" y="4939849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7192327" y="4619551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192327" y="4299246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192327" y="3978932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506052" y="6861686"/>
            <a:ext cx="87494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506052" y="6541390"/>
            <a:ext cx="87494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506052" y="6221074"/>
            <a:ext cx="87494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506052" y="5900779"/>
            <a:ext cx="87494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506052" y="5580474"/>
            <a:ext cx="87494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506052" y="5260152"/>
            <a:ext cx="87494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506052" y="4939849"/>
            <a:ext cx="87494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7506052" y="4619551"/>
            <a:ext cx="87494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506052" y="4299246"/>
            <a:ext cx="87494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506052" y="3978932"/>
            <a:ext cx="87494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819757" y="6861686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819757" y="6541390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819757" y="6221074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819757" y="5900779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819757" y="5580474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819757" y="5260152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819757" y="4939849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7819757" y="4619551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819757" y="4299246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819757" y="3978932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133474" y="6861686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133474" y="6541390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133474" y="6221074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133474" y="5900779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133474" y="5580474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133474" y="4939849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133474" y="5260152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8133474" y="4619551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133474" y="4299246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133474" y="3978932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8447190" y="6861686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447190" y="6541390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8447190" y="6221074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447190" y="5580474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447190" y="5900779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8447190" y="5260152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8447190" y="4939849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8447190" y="4619551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447190" y="4299246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8447190" y="3978932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8760906" y="6861686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8760906" y="6541390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8760906" y="6221074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8760906" y="5900779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8760906" y="5580474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8760906" y="5260152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8760906" y="4939849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8760906" y="4299246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8760906" y="4619551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8760906" y="3978932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074623" y="6861686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9074623" y="6541390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074623" y="6221074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9074623" y="5900779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9074623" y="5580474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074623" y="4939849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074623" y="5260152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9074623" y="4619551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9074623" y="4299246"/>
            <a:ext cx="87505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074623" y="3978932"/>
            <a:ext cx="87505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388346" y="6861686"/>
            <a:ext cx="87494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388346" y="6541390"/>
            <a:ext cx="87494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388346" y="6221074"/>
            <a:ext cx="87494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388346" y="5900779"/>
            <a:ext cx="87494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388346" y="5580474"/>
            <a:ext cx="87494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388346" y="5260152"/>
            <a:ext cx="87494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388346" y="4939849"/>
            <a:ext cx="87494" cy="9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388346" y="4619551"/>
            <a:ext cx="87494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388346" y="4299246"/>
            <a:ext cx="87494" cy="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388346" y="3978932"/>
            <a:ext cx="87494" cy="9098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/>
          <p:nvPr/>
        </p:nvSpPr>
        <p:spPr>
          <a:xfrm>
            <a:off x="13528383" y="7413387"/>
            <a:ext cx="2639060" cy="2639060"/>
          </a:xfrm>
          <a:custGeom>
            <a:avLst/>
            <a:gdLst/>
            <a:ahLst/>
            <a:cxnLst/>
            <a:rect l="l" t="t" r="r" b="b"/>
            <a:pathLst>
              <a:path w="2639059" h="2639059" extrusionOk="0">
                <a:moveTo>
                  <a:pt x="2131244" y="0"/>
                </a:moveTo>
                <a:lnTo>
                  <a:pt x="1319331" y="811912"/>
                </a:lnTo>
                <a:lnTo>
                  <a:pt x="507419" y="0"/>
                </a:lnTo>
                <a:lnTo>
                  <a:pt x="0" y="507419"/>
                </a:lnTo>
                <a:lnTo>
                  <a:pt x="811912" y="1319331"/>
                </a:lnTo>
                <a:lnTo>
                  <a:pt x="0" y="2131244"/>
                </a:lnTo>
                <a:lnTo>
                  <a:pt x="507419" y="2638663"/>
                </a:lnTo>
                <a:lnTo>
                  <a:pt x="1319331" y="1826750"/>
                </a:lnTo>
                <a:lnTo>
                  <a:pt x="2131244" y="2638663"/>
                </a:lnTo>
                <a:lnTo>
                  <a:pt x="2638663" y="2131244"/>
                </a:lnTo>
                <a:lnTo>
                  <a:pt x="1826750" y="1319331"/>
                </a:lnTo>
                <a:lnTo>
                  <a:pt x="2638663" y="507419"/>
                </a:lnTo>
                <a:lnTo>
                  <a:pt x="2131244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4" name="Google Shape;154;p7"/>
          <p:cNvSpPr/>
          <p:nvPr/>
        </p:nvSpPr>
        <p:spPr>
          <a:xfrm>
            <a:off x="16633279" y="7412907"/>
            <a:ext cx="2842895" cy="2843530"/>
          </a:xfrm>
          <a:custGeom>
            <a:avLst/>
            <a:gdLst/>
            <a:ahLst/>
            <a:cxnLst/>
            <a:rect l="l" t="t" r="r" b="b"/>
            <a:pathLst>
              <a:path w="2842894" h="2843529" extrusionOk="0">
                <a:moveTo>
                  <a:pt x="2842564" y="0"/>
                </a:moveTo>
                <a:lnTo>
                  <a:pt x="0" y="0"/>
                </a:lnTo>
                <a:lnTo>
                  <a:pt x="0" y="991870"/>
                </a:lnTo>
                <a:lnTo>
                  <a:pt x="912431" y="991870"/>
                </a:lnTo>
                <a:lnTo>
                  <a:pt x="912431" y="1903730"/>
                </a:lnTo>
                <a:lnTo>
                  <a:pt x="1842401" y="1903730"/>
                </a:lnTo>
                <a:lnTo>
                  <a:pt x="1842401" y="2843530"/>
                </a:lnTo>
                <a:lnTo>
                  <a:pt x="2842564" y="2843530"/>
                </a:lnTo>
                <a:lnTo>
                  <a:pt x="2842564" y="1903730"/>
                </a:lnTo>
                <a:lnTo>
                  <a:pt x="2842564" y="991870"/>
                </a:lnTo>
                <a:lnTo>
                  <a:pt x="2842564" y="0"/>
                </a:lnTo>
                <a:close/>
              </a:path>
            </a:pathLst>
          </a:custGeom>
          <a:solidFill>
            <a:srgbClr val="EC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5" name="Google Shape;155;p7"/>
          <p:cNvSpPr/>
          <p:nvPr/>
        </p:nvSpPr>
        <p:spPr>
          <a:xfrm>
            <a:off x="10219576" y="7413390"/>
            <a:ext cx="2807335" cy="2806700"/>
          </a:xfrm>
          <a:custGeom>
            <a:avLst/>
            <a:gdLst/>
            <a:ahLst/>
            <a:cxnLst/>
            <a:rect l="l" t="t" r="r" b="b"/>
            <a:pathLst>
              <a:path w="2807334" h="2806700" extrusionOk="0">
                <a:moveTo>
                  <a:pt x="246062" y="2806192"/>
                </a:moveTo>
                <a:lnTo>
                  <a:pt x="0" y="2632532"/>
                </a:lnTo>
                <a:lnTo>
                  <a:pt x="0" y="2806192"/>
                </a:lnTo>
                <a:lnTo>
                  <a:pt x="246062" y="2806192"/>
                </a:lnTo>
                <a:close/>
              </a:path>
              <a:path w="2807334" h="2806700" extrusionOk="0">
                <a:moveTo>
                  <a:pt x="1040714" y="2806192"/>
                </a:moveTo>
                <a:lnTo>
                  <a:pt x="0" y="2071662"/>
                </a:lnTo>
                <a:lnTo>
                  <a:pt x="0" y="2352090"/>
                </a:lnTo>
                <a:lnTo>
                  <a:pt x="643394" y="2806192"/>
                </a:lnTo>
                <a:lnTo>
                  <a:pt x="1040714" y="2806192"/>
                </a:lnTo>
                <a:close/>
              </a:path>
              <a:path w="2807334" h="2806700" extrusionOk="0">
                <a:moveTo>
                  <a:pt x="1835353" y="2806204"/>
                </a:moveTo>
                <a:lnTo>
                  <a:pt x="0" y="1510804"/>
                </a:lnTo>
                <a:lnTo>
                  <a:pt x="0" y="1791233"/>
                </a:lnTo>
                <a:lnTo>
                  <a:pt x="1438033" y="2806204"/>
                </a:lnTo>
                <a:lnTo>
                  <a:pt x="1835353" y="2806204"/>
                </a:lnTo>
                <a:close/>
              </a:path>
              <a:path w="2807334" h="2806700" extrusionOk="0">
                <a:moveTo>
                  <a:pt x="2630005" y="2806192"/>
                </a:moveTo>
                <a:lnTo>
                  <a:pt x="0" y="949947"/>
                </a:lnTo>
                <a:lnTo>
                  <a:pt x="0" y="1230376"/>
                </a:lnTo>
                <a:lnTo>
                  <a:pt x="2232672" y="2806192"/>
                </a:lnTo>
                <a:lnTo>
                  <a:pt x="2630005" y="2806192"/>
                </a:lnTo>
                <a:close/>
              </a:path>
              <a:path w="2807334" h="2806700" extrusionOk="0">
                <a:moveTo>
                  <a:pt x="2806827" y="1248422"/>
                </a:moveTo>
                <a:lnTo>
                  <a:pt x="1038034" y="0"/>
                </a:lnTo>
                <a:lnTo>
                  <a:pt x="640702" y="0"/>
                </a:lnTo>
                <a:lnTo>
                  <a:pt x="2806827" y="1528851"/>
                </a:lnTo>
                <a:lnTo>
                  <a:pt x="2806827" y="1248422"/>
                </a:lnTo>
                <a:close/>
              </a:path>
              <a:path w="2807334" h="2806700" extrusionOk="0">
                <a:moveTo>
                  <a:pt x="2806827" y="687552"/>
                </a:moveTo>
                <a:lnTo>
                  <a:pt x="1832686" y="0"/>
                </a:lnTo>
                <a:lnTo>
                  <a:pt x="1435354" y="0"/>
                </a:lnTo>
                <a:lnTo>
                  <a:pt x="2806827" y="967981"/>
                </a:lnTo>
                <a:lnTo>
                  <a:pt x="2806827" y="687552"/>
                </a:lnTo>
                <a:close/>
              </a:path>
              <a:path w="2807334" h="2806700" extrusionOk="0">
                <a:moveTo>
                  <a:pt x="2806839" y="2370150"/>
                </a:moveTo>
                <a:lnTo>
                  <a:pt x="0" y="389089"/>
                </a:lnTo>
                <a:lnTo>
                  <a:pt x="0" y="669518"/>
                </a:lnTo>
                <a:lnTo>
                  <a:pt x="2806839" y="2650566"/>
                </a:lnTo>
                <a:lnTo>
                  <a:pt x="2806839" y="2370150"/>
                </a:lnTo>
                <a:close/>
              </a:path>
              <a:path w="2807334" h="2806700" extrusionOk="0">
                <a:moveTo>
                  <a:pt x="2806839" y="1809280"/>
                </a:moveTo>
                <a:lnTo>
                  <a:pt x="243370" y="0"/>
                </a:lnTo>
                <a:lnTo>
                  <a:pt x="0" y="0"/>
                </a:lnTo>
                <a:lnTo>
                  <a:pt x="0" y="108661"/>
                </a:lnTo>
                <a:lnTo>
                  <a:pt x="2806839" y="2089708"/>
                </a:lnTo>
                <a:lnTo>
                  <a:pt x="2806839" y="1809280"/>
                </a:lnTo>
                <a:close/>
              </a:path>
              <a:path w="2807334" h="2806700" extrusionOk="0">
                <a:moveTo>
                  <a:pt x="2806839" y="126695"/>
                </a:moveTo>
                <a:lnTo>
                  <a:pt x="2627338" y="0"/>
                </a:lnTo>
                <a:lnTo>
                  <a:pt x="2230005" y="0"/>
                </a:lnTo>
                <a:lnTo>
                  <a:pt x="2806839" y="407123"/>
                </a:lnTo>
                <a:lnTo>
                  <a:pt x="2806839" y="126695"/>
                </a:lnTo>
                <a:close/>
              </a:path>
            </a:pathLst>
          </a:custGeom>
          <a:solidFill>
            <a:srgbClr val="ED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6" name="Google Shape;156;p7"/>
          <p:cNvSpPr/>
          <p:nvPr/>
        </p:nvSpPr>
        <p:spPr>
          <a:xfrm>
            <a:off x="628260" y="6907176"/>
            <a:ext cx="817244" cy="220345"/>
          </a:xfrm>
          <a:custGeom>
            <a:avLst/>
            <a:gdLst/>
            <a:ahLst/>
            <a:cxnLst/>
            <a:rect l="l" t="t" r="r" b="b"/>
            <a:pathLst>
              <a:path w="817244" h="220345" extrusionOk="0">
                <a:moveTo>
                  <a:pt x="816729" y="0"/>
                </a:moveTo>
                <a:lnTo>
                  <a:pt x="0" y="0"/>
                </a:lnTo>
                <a:lnTo>
                  <a:pt x="0" y="219888"/>
                </a:lnTo>
                <a:lnTo>
                  <a:pt x="816729" y="219888"/>
                </a:lnTo>
                <a:lnTo>
                  <a:pt x="816729" y="0"/>
                </a:lnTo>
                <a:close/>
              </a:path>
            </a:pathLst>
          </a:custGeom>
          <a:solidFill>
            <a:srgbClr val="ED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7" name="Google Shape;157;p7"/>
          <p:cNvSpPr/>
          <p:nvPr/>
        </p:nvSpPr>
        <p:spPr>
          <a:xfrm>
            <a:off x="0" y="-539700"/>
            <a:ext cx="2361600" cy="53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183524" y="-465150"/>
            <a:ext cx="2178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5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COVER SLIDE</a:t>
            </a:r>
            <a:endParaRPr sz="245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17268A-4C43-930F-D270-D628CC42DB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9536" y="1186144"/>
            <a:ext cx="1660771" cy="1738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8CF72D-DE9A-116E-C1FF-1749AE263D5E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6502115" y="3848589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8"/>
          <p:cNvGrpSpPr/>
          <p:nvPr/>
        </p:nvGrpSpPr>
        <p:grpSpPr>
          <a:xfrm>
            <a:off x="0" y="3204093"/>
            <a:ext cx="20104100" cy="8104463"/>
            <a:chOff x="0" y="3204093"/>
            <a:chExt cx="20104100" cy="8104463"/>
          </a:xfrm>
        </p:grpSpPr>
        <p:sp>
          <p:nvSpPr>
            <p:cNvPr id="167" name="Google Shape;167;p8"/>
            <p:cNvSpPr/>
            <p:nvPr/>
          </p:nvSpPr>
          <p:spPr>
            <a:xfrm>
              <a:off x="0" y="4552156"/>
              <a:ext cx="20104100" cy="6756400"/>
            </a:xfrm>
            <a:custGeom>
              <a:avLst/>
              <a:gdLst/>
              <a:ahLst/>
              <a:cxnLst/>
              <a:rect l="l" t="t" r="r" b="b"/>
              <a:pathLst>
                <a:path w="20104100" h="6756400" extrusionOk="0">
                  <a:moveTo>
                    <a:pt x="11169724" y="88900"/>
                  </a:moveTo>
                  <a:lnTo>
                    <a:pt x="8379983" y="88900"/>
                  </a:lnTo>
                  <a:lnTo>
                    <a:pt x="8330241" y="101600"/>
                  </a:lnTo>
                  <a:lnTo>
                    <a:pt x="8280803" y="101600"/>
                  </a:lnTo>
                  <a:lnTo>
                    <a:pt x="8182869" y="127000"/>
                  </a:lnTo>
                  <a:lnTo>
                    <a:pt x="8134391" y="127000"/>
                  </a:lnTo>
                  <a:lnTo>
                    <a:pt x="8038457" y="152400"/>
                  </a:lnTo>
                  <a:lnTo>
                    <a:pt x="7991018" y="152400"/>
                  </a:lnTo>
                  <a:lnTo>
                    <a:pt x="7850917" y="190500"/>
                  </a:lnTo>
                  <a:lnTo>
                    <a:pt x="7804984" y="190500"/>
                  </a:lnTo>
                  <a:lnTo>
                    <a:pt x="7759449" y="203200"/>
                  </a:lnTo>
                  <a:lnTo>
                    <a:pt x="7452577" y="292100"/>
                  </a:lnTo>
                  <a:lnTo>
                    <a:pt x="7410538" y="292100"/>
                  </a:lnTo>
                  <a:lnTo>
                    <a:pt x="7368975" y="304800"/>
                  </a:lnTo>
                  <a:lnTo>
                    <a:pt x="7327896" y="330200"/>
                  </a:lnTo>
                  <a:lnTo>
                    <a:pt x="7168599" y="381000"/>
                  </a:lnTo>
                  <a:lnTo>
                    <a:pt x="7017746" y="431800"/>
                  </a:lnTo>
                  <a:lnTo>
                    <a:pt x="6981417" y="457200"/>
                  </a:lnTo>
                  <a:lnTo>
                    <a:pt x="6875890" y="495300"/>
                  </a:lnTo>
                  <a:lnTo>
                    <a:pt x="6841896" y="520700"/>
                  </a:lnTo>
                  <a:lnTo>
                    <a:pt x="6808508" y="533400"/>
                  </a:lnTo>
                  <a:lnTo>
                    <a:pt x="6743584" y="558800"/>
                  </a:lnTo>
                  <a:lnTo>
                    <a:pt x="6712064" y="584200"/>
                  </a:lnTo>
                  <a:lnTo>
                    <a:pt x="6664277" y="596900"/>
                  </a:lnTo>
                  <a:lnTo>
                    <a:pt x="6616249" y="622300"/>
                  </a:lnTo>
                  <a:lnTo>
                    <a:pt x="6567995" y="635000"/>
                  </a:lnTo>
                  <a:lnTo>
                    <a:pt x="6519531" y="660400"/>
                  </a:lnTo>
                  <a:lnTo>
                    <a:pt x="6470873" y="673100"/>
                  </a:lnTo>
                  <a:lnTo>
                    <a:pt x="6373035" y="723900"/>
                  </a:lnTo>
                  <a:lnTo>
                    <a:pt x="6323886" y="736600"/>
                  </a:lnTo>
                  <a:lnTo>
                    <a:pt x="6225209" y="787400"/>
                  </a:lnTo>
                  <a:lnTo>
                    <a:pt x="6175712" y="800100"/>
                  </a:lnTo>
                  <a:lnTo>
                    <a:pt x="5977025" y="901700"/>
                  </a:lnTo>
                  <a:lnTo>
                    <a:pt x="5927258" y="914400"/>
                  </a:lnTo>
                  <a:lnTo>
                    <a:pt x="5333958" y="1219200"/>
                  </a:lnTo>
                  <a:lnTo>
                    <a:pt x="5285316" y="1257300"/>
                  </a:lnTo>
                  <a:lnTo>
                    <a:pt x="4998121" y="1409700"/>
                  </a:lnTo>
                  <a:lnTo>
                    <a:pt x="4951178" y="1447800"/>
                  </a:lnTo>
                  <a:lnTo>
                    <a:pt x="4766612" y="1549400"/>
                  </a:lnTo>
                  <a:lnTo>
                    <a:pt x="4721350" y="1587500"/>
                  </a:lnTo>
                  <a:lnTo>
                    <a:pt x="4587927" y="1663700"/>
                  </a:lnTo>
                  <a:lnTo>
                    <a:pt x="4544292" y="1701800"/>
                  </a:lnTo>
                  <a:lnTo>
                    <a:pt x="4416124" y="1778000"/>
                  </a:lnTo>
                  <a:lnTo>
                    <a:pt x="4374365" y="1816100"/>
                  </a:lnTo>
                  <a:lnTo>
                    <a:pt x="4333115" y="1841500"/>
                  </a:lnTo>
                  <a:lnTo>
                    <a:pt x="4252201" y="1892300"/>
                  </a:lnTo>
                  <a:lnTo>
                    <a:pt x="4212568" y="1930400"/>
                  </a:lnTo>
                  <a:lnTo>
                    <a:pt x="4135031" y="1981200"/>
                  </a:lnTo>
                  <a:lnTo>
                    <a:pt x="4097157" y="2006600"/>
                  </a:lnTo>
                  <a:lnTo>
                    <a:pt x="4059900" y="2032000"/>
                  </a:lnTo>
                  <a:lnTo>
                    <a:pt x="4023277" y="2070100"/>
                  </a:lnTo>
                  <a:lnTo>
                    <a:pt x="3987302" y="2095500"/>
                  </a:lnTo>
                  <a:lnTo>
                    <a:pt x="3951992" y="2120900"/>
                  </a:lnTo>
                  <a:lnTo>
                    <a:pt x="3917361" y="2146300"/>
                  </a:lnTo>
                  <a:lnTo>
                    <a:pt x="3883426" y="2171700"/>
                  </a:lnTo>
                  <a:lnTo>
                    <a:pt x="3850202" y="2197100"/>
                  </a:lnTo>
                  <a:lnTo>
                    <a:pt x="3817705" y="2235200"/>
                  </a:lnTo>
                  <a:lnTo>
                    <a:pt x="3785950" y="2260600"/>
                  </a:lnTo>
                  <a:lnTo>
                    <a:pt x="3754953" y="2286000"/>
                  </a:lnTo>
                  <a:lnTo>
                    <a:pt x="3724729" y="2311400"/>
                  </a:lnTo>
                  <a:lnTo>
                    <a:pt x="3695295" y="2336800"/>
                  </a:lnTo>
                  <a:lnTo>
                    <a:pt x="3666666" y="2362200"/>
                  </a:lnTo>
                  <a:lnTo>
                    <a:pt x="3611884" y="2413000"/>
                  </a:lnTo>
                  <a:lnTo>
                    <a:pt x="3560508" y="2463800"/>
                  </a:lnTo>
                  <a:lnTo>
                    <a:pt x="3512664" y="2514600"/>
                  </a:lnTo>
                  <a:lnTo>
                    <a:pt x="3472000" y="2552700"/>
                  </a:lnTo>
                  <a:lnTo>
                    <a:pt x="3430614" y="2578100"/>
                  </a:lnTo>
                  <a:lnTo>
                    <a:pt x="3388554" y="2616200"/>
                  </a:lnTo>
                  <a:lnTo>
                    <a:pt x="3302612" y="2667000"/>
                  </a:lnTo>
                  <a:lnTo>
                    <a:pt x="3214566" y="2743200"/>
                  </a:lnTo>
                  <a:lnTo>
                    <a:pt x="3169877" y="2768600"/>
                  </a:lnTo>
                  <a:lnTo>
                    <a:pt x="3124809" y="2806700"/>
                  </a:lnTo>
                  <a:lnTo>
                    <a:pt x="3079412" y="2832100"/>
                  </a:lnTo>
                  <a:lnTo>
                    <a:pt x="3033734" y="2870200"/>
                  </a:lnTo>
                  <a:lnTo>
                    <a:pt x="2987825" y="2895600"/>
                  </a:lnTo>
                  <a:lnTo>
                    <a:pt x="2941733" y="2933700"/>
                  </a:lnTo>
                  <a:lnTo>
                    <a:pt x="2895508" y="2959100"/>
                  </a:lnTo>
                  <a:lnTo>
                    <a:pt x="2849199" y="2997200"/>
                  </a:lnTo>
                  <a:lnTo>
                    <a:pt x="2802855" y="3022600"/>
                  </a:lnTo>
                  <a:lnTo>
                    <a:pt x="2756525" y="3060700"/>
                  </a:lnTo>
                  <a:lnTo>
                    <a:pt x="2710259" y="3086100"/>
                  </a:lnTo>
                  <a:lnTo>
                    <a:pt x="2664104" y="3124200"/>
                  </a:lnTo>
                  <a:lnTo>
                    <a:pt x="2618111" y="3149600"/>
                  </a:lnTo>
                  <a:lnTo>
                    <a:pt x="2572328" y="3187700"/>
                  </a:lnTo>
                  <a:lnTo>
                    <a:pt x="2481589" y="3238500"/>
                  </a:lnTo>
                  <a:lnTo>
                    <a:pt x="2436732" y="3276600"/>
                  </a:lnTo>
                  <a:lnTo>
                    <a:pt x="2348286" y="3327400"/>
                  </a:lnTo>
                  <a:lnTo>
                    <a:pt x="2261860" y="3378200"/>
                  </a:lnTo>
                  <a:lnTo>
                    <a:pt x="2219526" y="3416300"/>
                  </a:lnTo>
                  <a:lnTo>
                    <a:pt x="2177845" y="3441700"/>
                  </a:lnTo>
                  <a:lnTo>
                    <a:pt x="2136865" y="3467100"/>
                  </a:lnTo>
                  <a:lnTo>
                    <a:pt x="2096636" y="3492500"/>
                  </a:lnTo>
                  <a:lnTo>
                    <a:pt x="2057206" y="3517900"/>
                  </a:lnTo>
                  <a:lnTo>
                    <a:pt x="2018624" y="3530600"/>
                  </a:lnTo>
                  <a:lnTo>
                    <a:pt x="1980940" y="3556000"/>
                  </a:lnTo>
                  <a:lnTo>
                    <a:pt x="1944202" y="3581400"/>
                  </a:lnTo>
                  <a:lnTo>
                    <a:pt x="1908460" y="3606800"/>
                  </a:lnTo>
                  <a:lnTo>
                    <a:pt x="1873763" y="3619500"/>
                  </a:lnTo>
                  <a:lnTo>
                    <a:pt x="1840160" y="3644900"/>
                  </a:lnTo>
                  <a:lnTo>
                    <a:pt x="1807699" y="3657600"/>
                  </a:lnTo>
                  <a:lnTo>
                    <a:pt x="1776431" y="3683000"/>
                  </a:lnTo>
                  <a:lnTo>
                    <a:pt x="1746404" y="3695700"/>
                  </a:lnTo>
                  <a:lnTo>
                    <a:pt x="1701345" y="3721100"/>
                  </a:lnTo>
                  <a:lnTo>
                    <a:pt x="1609591" y="3771900"/>
                  </a:lnTo>
                  <a:lnTo>
                    <a:pt x="1562940" y="3784600"/>
                  </a:lnTo>
                  <a:lnTo>
                    <a:pt x="1420141" y="3860800"/>
                  </a:lnTo>
                  <a:lnTo>
                    <a:pt x="1371665" y="3873500"/>
                  </a:lnTo>
                  <a:lnTo>
                    <a:pt x="1322785" y="3898900"/>
                  </a:lnTo>
                  <a:lnTo>
                    <a:pt x="1273524" y="3911600"/>
                  </a:lnTo>
                  <a:lnTo>
                    <a:pt x="1223903" y="3937000"/>
                  </a:lnTo>
                  <a:lnTo>
                    <a:pt x="1173942" y="3949700"/>
                  </a:lnTo>
                  <a:lnTo>
                    <a:pt x="1123664" y="3975100"/>
                  </a:lnTo>
                  <a:lnTo>
                    <a:pt x="1073090" y="3987800"/>
                  </a:lnTo>
                  <a:lnTo>
                    <a:pt x="1022240" y="4013200"/>
                  </a:lnTo>
                  <a:lnTo>
                    <a:pt x="919800" y="4038600"/>
                  </a:lnTo>
                  <a:lnTo>
                    <a:pt x="868253" y="4064000"/>
                  </a:lnTo>
                  <a:lnTo>
                    <a:pt x="240966" y="4216400"/>
                  </a:lnTo>
                  <a:lnTo>
                    <a:pt x="188612" y="4216400"/>
                  </a:lnTo>
                  <a:lnTo>
                    <a:pt x="84187" y="4241800"/>
                  </a:lnTo>
                  <a:lnTo>
                    <a:pt x="32158" y="4241800"/>
                  </a:lnTo>
                  <a:lnTo>
                    <a:pt x="0" y="4254500"/>
                  </a:lnTo>
                  <a:lnTo>
                    <a:pt x="0" y="6756400"/>
                  </a:lnTo>
                  <a:lnTo>
                    <a:pt x="7430075" y="6756400"/>
                  </a:lnTo>
                  <a:lnTo>
                    <a:pt x="7470129" y="6743700"/>
                  </a:lnTo>
                  <a:lnTo>
                    <a:pt x="7532500" y="6705600"/>
                  </a:lnTo>
                  <a:lnTo>
                    <a:pt x="7591357" y="6667500"/>
                  </a:lnTo>
                  <a:lnTo>
                    <a:pt x="7680303" y="6616700"/>
                  </a:lnTo>
                  <a:lnTo>
                    <a:pt x="7771787" y="6565900"/>
                  </a:lnTo>
                  <a:lnTo>
                    <a:pt x="7913264" y="6489700"/>
                  </a:lnTo>
                  <a:lnTo>
                    <a:pt x="8010076" y="6438900"/>
                  </a:lnTo>
                  <a:lnTo>
                    <a:pt x="8059142" y="6426200"/>
                  </a:lnTo>
                  <a:lnTo>
                    <a:pt x="8158452" y="6375400"/>
                  </a:lnTo>
                  <a:lnTo>
                    <a:pt x="8208636" y="6362700"/>
                  </a:lnTo>
                  <a:lnTo>
                    <a:pt x="8259135" y="6337300"/>
                  </a:lnTo>
                  <a:lnTo>
                    <a:pt x="8309919" y="6324600"/>
                  </a:lnTo>
                  <a:lnTo>
                    <a:pt x="8360959" y="6299200"/>
                  </a:lnTo>
                  <a:lnTo>
                    <a:pt x="8412227" y="6286500"/>
                  </a:lnTo>
                  <a:lnTo>
                    <a:pt x="8463692" y="6261100"/>
                  </a:lnTo>
                  <a:lnTo>
                    <a:pt x="8515326" y="6248400"/>
                  </a:lnTo>
                  <a:lnTo>
                    <a:pt x="8567099" y="6223000"/>
                  </a:lnTo>
                  <a:lnTo>
                    <a:pt x="8722967" y="6184900"/>
                  </a:lnTo>
                  <a:lnTo>
                    <a:pt x="8775009" y="6159500"/>
                  </a:lnTo>
                  <a:lnTo>
                    <a:pt x="9086114" y="6083300"/>
                  </a:lnTo>
                  <a:lnTo>
                    <a:pt x="9137502" y="6083300"/>
                  </a:lnTo>
                  <a:lnTo>
                    <a:pt x="9290294" y="6045200"/>
                  </a:lnTo>
                  <a:lnTo>
                    <a:pt x="9340669" y="6045200"/>
                  </a:lnTo>
                  <a:lnTo>
                    <a:pt x="9390719" y="6032500"/>
                  </a:lnTo>
                  <a:lnTo>
                    <a:pt x="9440412" y="6032500"/>
                  </a:lnTo>
                  <a:lnTo>
                    <a:pt x="9489722" y="6019800"/>
                  </a:lnTo>
                  <a:lnTo>
                    <a:pt x="9538618" y="6019800"/>
                  </a:lnTo>
                  <a:lnTo>
                    <a:pt x="9587072" y="6007100"/>
                  </a:lnTo>
                  <a:lnTo>
                    <a:pt x="9682534" y="6007100"/>
                  </a:lnTo>
                  <a:lnTo>
                    <a:pt x="9729485" y="5994400"/>
                  </a:lnTo>
                  <a:lnTo>
                    <a:pt x="20104099" y="5994400"/>
                  </a:lnTo>
                  <a:lnTo>
                    <a:pt x="20104099" y="2819400"/>
                  </a:lnTo>
                  <a:lnTo>
                    <a:pt x="20089428" y="2819400"/>
                  </a:lnTo>
                  <a:lnTo>
                    <a:pt x="19991274" y="2794000"/>
                  </a:lnTo>
                  <a:lnTo>
                    <a:pt x="19943619" y="2794000"/>
                  </a:lnTo>
                  <a:lnTo>
                    <a:pt x="19897049" y="2781300"/>
                  </a:lnTo>
                  <a:lnTo>
                    <a:pt x="19851668" y="2781300"/>
                  </a:lnTo>
                  <a:lnTo>
                    <a:pt x="19807579" y="2768600"/>
                  </a:lnTo>
                  <a:lnTo>
                    <a:pt x="19723690" y="2768600"/>
                  </a:lnTo>
                  <a:lnTo>
                    <a:pt x="19684098" y="2755900"/>
                  </a:lnTo>
                  <a:lnTo>
                    <a:pt x="19403440" y="2755900"/>
                  </a:lnTo>
                  <a:lnTo>
                    <a:pt x="19351145" y="2743200"/>
                  </a:lnTo>
                  <a:lnTo>
                    <a:pt x="19192976" y="2743200"/>
                  </a:lnTo>
                  <a:lnTo>
                    <a:pt x="19139868" y="2730500"/>
                  </a:lnTo>
                  <a:lnTo>
                    <a:pt x="19033150" y="2730500"/>
                  </a:lnTo>
                  <a:lnTo>
                    <a:pt x="18979566" y="2717800"/>
                  </a:lnTo>
                  <a:lnTo>
                    <a:pt x="18925850" y="2717800"/>
                  </a:lnTo>
                  <a:lnTo>
                    <a:pt x="18872014" y="2705100"/>
                  </a:lnTo>
                  <a:lnTo>
                    <a:pt x="18818071" y="2705100"/>
                  </a:lnTo>
                  <a:lnTo>
                    <a:pt x="18764034" y="2692400"/>
                  </a:lnTo>
                  <a:lnTo>
                    <a:pt x="18709916" y="2692400"/>
                  </a:lnTo>
                  <a:lnTo>
                    <a:pt x="18655730" y="2679700"/>
                  </a:lnTo>
                  <a:lnTo>
                    <a:pt x="18601489" y="2679700"/>
                  </a:lnTo>
                  <a:lnTo>
                    <a:pt x="18547205" y="2667000"/>
                  </a:lnTo>
                  <a:lnTo>
                    <a:pt x="18492891" y="2667000"/>
                  </a:lnTo>
                  <a:lnTo>
                    <a:pt x="18329903" y="2628900"/>
                  </a:lnTo>
                  <a:lnTo>
                    <a:pt x="18275601" y="2628900"/>
                  </a:lnTo>
                  <a:lnTo>
                    <a:pt x="18112954" y="2590800"/>
                  </a:lnTo>
                  <a:lnTo>
                    <a:pt x="18058868" y="2590800"/>
                  </a:lnTo>
                  <a:lnTo>
                    <a:pt x="17163154" y="2374900"/>
                  </a:lnTo>
                  <a:lnTo>
                    <a:pt x="17112596" y="2349500"/>
                  </a:lnTo>
                  <a:lnTo>
                    <a:pt x="16913677" y="2298700"/>
                  </a:lnTo>
                  <a:lnTo>
                    <a:pt x="16864839" y="2273300"/>
                  </a:lnTo>
                  <a:lnTo>
                    <a:pt x="16720677" y="2235200"/>
                  </a:lnTo>
                  <a:lnTo>
                    <a:pt x="16673448" y="2209800"/>
                  </a:lnTo>
                  <a:lnTo>
                    <a:pt x="16580307" y="2184400"/>
                  </a:lnTo>
                  <a:lnTo>
                    <a:pt x="16534420" y="2159000"/>
                  </a:lnTo>
                  <a:lnTo>
                    <a:pt x="16489007" y="2146300"/>
                  </a:lnTo>
                  <a:lnTo>
                    <a:pt x="16444079" y="2120900"/>
                  </a:lnTo>
                  <a:lnTo>
                    <a:pt x="16355733" y="2095500"/>
                  </a:lnTo>
                  <a:lnTo>
                    <a:pt x="16312340" y="2070100"/>
                  </a:lnTo>
                  <a:lnTo>
                    <a:pt x="16269485" y="2057400"/>
                  </a:lnTo>
                  <a:lnTo>
                    <a:pt x="16227180" y="2032000"/>
                  </a:lnTo>
                  <a:lnTo>
                    <a:pt x="16185438" y="2019300"/>
                  </a:lnTo>
                  <a:lnTo>
                    <a:pt x="16144272" y="1993900"/>
                  </a:lnTo>
                  <a:lnTo>
                    <a:pt x="16103696" y="1981200"/>
                  </a:lnTo>
                  <a:lnTo>
                    <a:pt x="16063721" y="1955800"/>
                  </a:lnTo>
                  <a:lnTo>
                    <a:pt x="16024361" y="1943100"/>
                  </a:lnTo>
                  <a:lnTo>
                    <a:pt x="15985629" y="1917700"/>
                  </a:lnTo>
                  <a:lnTo>
                    <a:pt x="15947538" y="1905000"/>
                  </a:lnTo>
                  <a:lnTo>
                    <a:pt x="15910099" y="1879600"/>
                  </a:lnTo>
                  <a:lnTo>
                    <a:pt x="15873328" y="1866900"/>
                  </a:lnTo>
                  <a:lnTo>
                    <a:pt x="15837235" y="1841500"/>
                  </a:lnTo>
                  <a:lnTo>
                    <a:pt x="15801834" y="1828800"/>
                  </a:lnTo>
                  <a:lnTo>
                    <a:pt x="15767139" y="1803400"/>
                  </a:lnTo>
                  <a:lnTo>
                    <a:pt x="15733161" y="1778000"/>
                  </a:lnTo>
                  <a:lnTo>
                    <a:pt x="15699914" y="1765300"/>
                  </a:lnTo>
                  <a:lnTo>
                    <a:pt x="15667411" y="1739900"/>
                  </a:lnTo>
                  <a:lnTo>
                    <a:pt x="15635664" y="1727200"/>
                  </a:lnTo>
                  <a:lnTo>
                    <a:pt x="15604687" y="1701800"/>
                  </a:lnTo>
                  <a:lnTo>
                    <a:pt x="15574491" y="1676400"/>
                  </a:lnTo>
                  <a:lnTo>
                    <a:pt x="15545092" y="1663700"/>
                  </a:lnTo>
                  <a:lnTo>
                    <a:pt x="15516500" y="1638300"/>
                  </a:lnTo>
                  <a:lnTo>
                    <a:pt x="15488729" y="1625600"/>
                  </a:lnTo>
                  <a:lnTo>
                    <a:pt x="15351477" y="1549400"/>
                  </a:lnTo>
                  <a:lnTo>
                    <a:pt x="15162384" y="1447800"/>
                  </a:lnTo>
                  <a:lnTo>
                    <a:pt x="15114141" y="1435100"/>
                  </a:lnTo>
                  <a:lnTo>
                    <a:pt x="14817905" y="1282700"/>
                  </a:lnTo>
                  <a:lnTo>
                    <a:pt x="14767568" y="1270000"/>
                  </a:lnTo>
                  <a:lnTo>
                    <a:pt x="14512813" y="1143000"/>
                  </a:lnTo>
                  <a:lnTo>
                    <a:pt x="14461372" y="1130300"/>
                  </a:lnTo>
                  <a:lnTo>
                    <a:pt x="14306389" y="1054100"/>
                  </a:lnTo>
                  <a:lnTo>
                    <a:pt x="14254567" y="1041400"/>
                  </a:lnTo>
                  <a:lnTo>
                    <a:pt x="14098865" y="965200"/>
                  </a:lnTo>
                  <a:lnTo>
                    <a:pt x="14046945" y="952500"/>
                  </a:lnTo>
                  <a:lnTo>
                    <a:pt x="13943182" y="901700"/>
                  </a:lnTo>
                  <a:lnTo>
                    <a:pt x="13891375" y="889000"/>
                  </a:lnTo>
                  <a:lnTo>
                    <a:pt x="13787997" y="838200"/>
                  </a:lnTo>
                  <a:lnTo>
                    <a:pt x="13736463" y="825500"/>
                  </a:lnTo>
                  <a:lnTo>
                    <a:pt x="13633789" y="774700"/>
                  </a:lnTo>
                  <a:lnTo>
                    <a:pt x="13582686" y="762000"/>
                  </a:lnTo>
                  <a:lnTo>
                    <a:pt x="13531763" y="736600"/>
                  </a:lnTo>
                  <a:lnTo>
                    <a:pt x="13481036" y="723900"/>
                  </a:lnTo>
                  <a:lnTo>
                    <a:pt x="13430524" y="698500"/>
                  </a:lnTo>
                  <a:lnTo>
                    <a:pt x="13380245" y="685800"/>
                  </a:lnTo>
                  <a:lnTo>
                    <a:pt x="13330217" y="660400"/>
                  </a:lnTo>
                  <a:lnTo>
                    <a:pt x="13280456" y="647700"/>
                  </a:lnTo>
                  <a:lnTo>
                    <a:pt x="13230981" y="622300"/>
                  </a:lnTo>
                  <a:lnTo>
                    <a:pt x="13132959" y="596900"/>
                  </a:lnTo>
                  <a:lnTo>
                    <a:pt x="13084447" y="571500"/>
                  </a:lnTo>
                  <a:lnTo>
                    <a:pt x="12988512" y="546100"/>
                  </a:lnTo>
                  <a:lnTo>
                    <a:pt x="12941124" y="520700"/>
                  </a:lnTo>
                  <a:lnTo>
                    <a:pt x="12801488" y="482600"/>
                  </a:lnTo>
                  <a:lnTo>
                    <a:pt x="12755846" y="457200"/>
                  </a:lnTo>
                  <a:lnTo>
                    <a:pt x="12535197" y="393700"/>
                  </a:lnTo>
                  <a:lnTo>
                    <a:pt x="12368820" y="342900"/>
                  </a:lnTo>
                  <a:lnTo>
                    <a:pt x="12289402" y="317500"/>
                  </a:lnTo>
                  <a:lnTo>
                    <a:pt x="12250698" y="317500"/>
                  </a:lnTo>
                  <a:lnTo>
                    <a:pt x="12175387" y="292100"/>
                  </a:lnTo>
                  <a:lnTo>
                    <a:pt x="12138816" y="279400"/>
                  </a:lnTo>
                  <a:lnTo>
                    <a:pt x="12102992" y="279400"/>
                  </a:lnTo>
                  <a:lnTo>
                    <a:pt x="12033654" y="254000"/>
                  </a:lnTo>
                  <a:lnTo>
                    <a:pt x="12000175" y="254000"/>
                  </a:lnTo>
                  <a:lnTo>
                    <a:pt x="11695655" y="177800"/>
                  </a:lnTo>
                  <a:lnTo>
                    <a:pt x="11644006" y="177800"/>
                  </a:lnTo>
                  <a:lnTo>
                    <a:pt x="11487697" y="139700"/>
                  </a:lnTo>
                  <a:lnTo>
                    <a:pt x="11435168" y="139700"/>
                  </a:lnTo>
                  <a:lnTo>
                    <a:pt x="11329525" y="114300"/>
                  </a:lnTo>
                  <a:lnTo>
                    <a:pt x="11276428" y="114300"/>
                  </a:lnTo>
                  <a:lnTo>
                    <a:pt x="11169724" y="88900"/>
                  </a:lnTo>
                  <a:close/>
                </a:path>
                <a:path w="20104100" h="6756400" extrusionOk="0">
                  <a:moveTo>
                    <a:pt x="20104099" y="5994400"/>
                  </a:moveTo>
                  <a:lnTo>
                    <a:pt x="10082523" y="5994400"/>
                  </a:lnTo>
                  <a:lnTo>
                    <a:pt x="10123394" y="6007100"/>
                  </a:lnTo>
                  <a:lnTo>
                    <a:pt x="10202645" y="6007100"/>
                  </a:lnTo>
                  <a:lnTo>
                    <a:pt x="10240966" y="6019800"/>
                  </a:lnTo>
                  <a:lnTo>
                    <a:pt x="10278378" y="6019800"/>
                  </a:lnTo>
                  <a:lnTo>
                    <a:pt x="10350362" y="6045200"/>
                  </a:lnTo>
                  <a:lnTo>
                    <a:pt x="10400930" y="6045200"/>
                  </a:lnTo>
                  <a:lnTo>
                    <a:pt x="10451925" y="6057900"/>
                  </a:lnTo>
                  <a:lnTo>
                    <a:pt x="10503325" y="6057900"/>
                  </a:lnTo>
                  <a:lnTo>
                    <a:pt x="10555106" y="6070600"/>
                  </a:lnTo>
                  <a:lnTo>
                    <a:pt x="10607246" y="6070600"/>
                  </a:lnTo>
                  <a:lnTo>
                    <a:pt x="10659724" y="6083300"/>
                  </a:lnTo>
                  <a:lnTo>
                    <a:pt x="10712517" y="6083300"/>
                  </a:lnTo>
                  <a:lnTo>
                    <a:pt x="10818957" y="6108700"/>
                  </a:lnTo>
                  <a:lnTo>
                    <a:pt x="10872560" y="6108700"/>
                  </a:lnTo>
                  <a:lnTo>
                    <a:pt x="11034634" y="6146800"/>
                  </a:lnTo>
                  <a:lnTo>
                    <a:pt x="11089005" y="6146800"/>
                  </a:lnTo>
                  <a:lnTo>
                    <a:pt x="11307630" y="6197600"/>
                  </a:lnTo>
                  <a:lnTo>
                    <a:pt x="11362459" y="6197600"/>
                  </a:lnTo>
                  <a:lnTo>
                    <a:pt x="12434518" y="6451600"/>
                  </a:lnTo>
                  <a:lnTo>
                    <a:pt x="12485176" y="6477000"/>
                  </a:lnTo>
                  <a:lnTo>
                    <a:pt x="12779011" y="6553200"/>
                  </a:lnTo>
                  <a:lnTo>
                    <a:pt x="12826090" y="6578600"/>
                  </a:lnTo>
                  <a:lnTo>
                    <a:pt x="13052030" y="6642100"/>
                  </a:lnTo>
                  <a:lnTo>
                    <a:pt x="13095171" y="6667500"/>
                  </a:lnTo>
                  <a:lnTo>
                    <a:pt x="13137577" y="6680200"/>
                  </a:lnTo>
                  <a:lnTo>
                    <a:pt x="13260167" y="6718300"/>
                  </a:lnTo>
                  <a:lnTo>
                    <a:pt x="13299412" y="6743700"/>
                  </a:lnTo>
                  <a:lnTo>
                    <a:pt x="13337811" y="6756400"/>
                  </a:lnTo>
                  <a:lnTo>
                    <a:pt x="20104099" y="6756400"/>
                  </a:lnTo>
                  <a:lnTo>
                    <a:pt x="20104099" y="5994400"/>
                  </a:lnTo>
                  <a:close/>
                </a:path>
                <a:path w="20104100" h="6756400" extrusionOk="0">
                  <a:moveTo>
                    <a:pt x="11062401" y="76200"/>
                  </a:moveTo>
                  <a:lnTo>
                    <a:pt x="8480341" y="76200"/>
                  </a:lnTo>
                  <a:lnTo>
                    <a:pt x="8430019" y="88900"/>
                  </a:lnTo>
                  <a:lnTo>
                    <a:pt x="11116136" y="88900"/>
                  </a:lnTo>
                  <a:lnTo>
                    <a:pt x="11062401" y="76200"/>
                  </a:lnTo>
                  <a:close/>
                </a:path>
                <a:path w="20104100" h="6756400" extrusionOk="0">
                  <a:moveTo>
                    <a:pt x="10954526" y="63500"/>
                  </a:moveTo>
                  <a:lnTo>
                    <a:pt x="8581807" y="63500"/>
                  </a:lnTo>
                  <a:lnTo>
                    <a:pt x="8530939" y="76200"/>
                  </a:lnTo>
                  <a:lnTo>
                    <a:pt x="11008528" y="76200"/>
                  </a:lnTo>
                  <a:lnTo>
                    <a:pt x="10954526" y="63500"/>
                  </a:lnTo>
                  <a:close/>
                </a:path>
                <a:path w="20104100" h="6756400" extrusionOk="0">
                  <a:moveTo>
                    <a:pt x="10846170" y="50800"/>
                  </a:moveTo>
                  <a:lnTo>
                    <a:pt x="8684312" y="50800"/>
                  </a:lnTo>
                  <a:lnTo>
                    <a:pt x="8632934" y="63500"/>
                  </a:lnTo>
                  <a:lnTo>
                    <a:pt x="10900404" y="63500"/>
                  </a:lnTo>
                  <a:lnTo>
                    <a:pt x="10846170" y="50800"/>
                  </a:lnTo>
                  <a:close/>
                </a:path>
                <a:path w="20104100" h="6756400" extrusionOk="0">
                  <a:moveTo>
                    <a:pt x="10737401" y="38100"/>
                  </a:moveTo>
                  <a:lnTo>
                    <a:pt x="8787787" y="38100"/>
                  </a:lnTo>
                  <a:lnTo>
                    <a:pt x="8735933" y="50800"/>
                  </a:lnTo>
                  <a:lnTo>
                    <a:pt x="10791833" y="50800"/>
                  </a:lnTo>
                  <a:lnTo>
                    <a:pt x="10737401" y="38100"/>
                  </a:lnTo>
                  <a:close/>
                </a:path>
                <a:path w="20104100" h="6756400" extrusionOk="0">
                  <a:moveTo>
                    <a:pt x="10573624" y="25400"/>
                  </a:moveTo>
                  <a:lnTo>
                    <a:pt x="8944668" y="25400"/>
                  </a:lnTo>
                  <a:lnTo>
                    <a:pt x="8892163" y="38100"/>
                  </a:lnTo>
                  <a:lnTo>
                    <a:pt x="10628288" y="38100"/>
                  </a:lnTo>
                  <a:lnTo>
                    <a:pt x="10573624" y="25400"/>
                  </a:lnTo>
                  <a:close/>
                </a:path>
                <a:path w="20104100" h="6756400" extrusionOk="0">
                  <a:moveTo>
                    <a:pt x="10409307" y="12700"/>
                  </a:moveTo>
                  <a:lnTo>
                    <a:pt x="9103342" y="12700"/>
                  </a:lnTo>
                  <a:lnTo>
                    <a:pt x="9050266" y="25400"/>
                  </a:lnTo>
                  <a:lnTo>
                    <a:pt x="10464125" y="25400"/>
                  </a:lnTo>
                  <a:lnTo>
                    <a:pt x="10409307" y="12700"/>
                  </a:lnTo>
                  <a:close/>
                </a:path>
                <a:path w="20104100" h="6756400" extrusionOk="0">
                  <a:moveTo>
                    <a:pt x="10134880" y="0"/>
                  </a:moveTo>
                  <a:lnTo>
                    <a:pt x="9371152" y="0"/>
                  </a:lnTo>
                  <a:lnTo>
                    <a:pt x="9317295" y="12700"/>
                  </a:lnTo>
                  <a:lnTo>
                    <a:pt x="10189782" y="12700"/>
                  </a:lnTo>
                  <a:lnTo>
                    <a:pt x="10134880" y="0"/>
                  </a:lnTo>
                  <a:close/>
                </a:path>
              </a:pathLst>
            </a:custGeom>
            <a:solidFill>
              <a:srgbClr val="FF5D3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4439656" y="3204093"/>
              <a:ext cx="11224894" cy="6659880"/>
            </a:xfrm>
            <a:custGeom>
              <a:avLst/>
              <a:gdLst/>
              <a:ahLst/>
              <a:cxnLst/>
              <a:rect l="l" t="t" r="r" b="b"/>
              <a:pathLst>
                <a:path w="11224894" h="6659880" extrusionOk="0">
                  <a:moveTo>
                    <a:pt x="11092405" y="0"/>
                  </a:moveTo>
                  <a:lnTo>
                    <a:pt x="132383" y="0"/>
                  </a:lnTo>
                  <a:lnTo>
                    <a:pt x="90538" y="6749"/>
                  </a:lnTo>
                  <a:lnTo>
                    <a:pt x="54197" y="25543"/>
                  </a:lnTo>
                  <a:lnTo>
                    <a:pt x="25540" y="54201"/>
                  </a:lnTo>
                  <a:lnTo>
                    <a:pt x="6748" y="90542"/>
                  </a:lnTo>
                  <a:lnTo>
                    <a:pt x="0" y="132383"/>
                  </a:lnTo>
                  <a:lnTo>
                    <a:pt x="0" y="6527099"/>
                  </a:lnTo>
                  <a:lnTo>
                    <a:pt x="6748" y="6568944"/>
                  </a:lnTo>
                  <a:lnTo>
                    <a:pt x="25540" y="6605285"/>
                  </a:lnTo>
                  <a:lnTo>
                    <a:pt x="54197" y="6633942"/>
                  </a:lnTo>
                  <a:lnTo>
                    <a:pt x="90538" y="6652734"/>
                  </a:lnTo>
                  <a:lnTo>
                    <a:pt x="132383" y="6659483"/>
                  </a:lnTo>
                  <a:lnTo>
                    <a:pt x="11092405" y="6659483"/>
                  </a:lnTo>
                  <a:lnTo>
                    <a:pt x="11134246" y="6652734"/>
                  </a:lnTo>
                  <a:lnTo>
                    <a:pt x="11170587" y="6633942"/>
                  </a:lnTo>
                  <a:lnTo>
                    <a:pt x="11199245" y="6605285"/>
                  </a:lnTo>
                  <a:lnTo>
                    <a:pt x="11218039" y="6568944"/>
                  </a:lnTo>
                  <a:lnTo>
                    <a:pt x="11224789" y="6527099"/>
                  </a:lnTo>
                  <a:lnTo>
                    <a:pt x="11224789" y="132383"/>
                  </a:lnTo>
                  <a:lnTo>
                    <a:pt x="11218039" y="90542"/>
                  </a:lnTo>
                  <a:lnTo>
                    <a:pt x="11199245" y="54201"/>
                  </a:lnTo>
                  <a:lnTo>
                    <a:pt x="11170587" y="25543"/>
                  </a:lnTo>
                  <a:lnTo>
                    <a:pt x="11134246" y="6749"/>
                  </a:lnTo>
                  <a:lnTo>
                    <a:pt x="11092405" y="0"/>
                  </a:lnTo>
                  <a:close/>
                </a:path>
              </a:pathLst>
            </a:custGeom>
            <a:solidFill>
              <a:srgbClr val="F4F7F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4439655" y="3211441"/>
              <a:ext cx="174625" cy="6652259"/>
            </a:xfrm>
            <a:custGeom>
              <a:avLst/>
              <a:gdLst/>
              <a:ahLst/>
              <a:cxnLst/>
              <a:rect l="l" t="t" r="r" b="b"/>
              <a:pathLst>
                <a:path w="174625" h="6652259" extrusionOk="0">
                  <a:moveTo>
                    <a:pt x="174382" y="0"/>
                  </a:moveTo>
                  <a:lnTo>
                    <a:pt x="89375" y="0"/>
                  </a:lnTo>
                  <a:lnTo>
                    <a:pt x="54197" y="18193"/>
                  </a:lnTo>
                  <a:lnTo>
                    <a:pt x="25540" y="46851"/>
                  </a:lnTo>
                  <a:lnTo>
                    <a:pt x="6748" y="83191"/>
                  </a:lnTo>
                  <a:lnTo>
                    <a:pt x="0" y="125032"/>
                  </a:lnTo>
                  <a:lnTo>
                    <a:pt x="0" y="6519749"/>
                  </a:lnTo>
                  <a:lnTo>
                    <a:pt x="6748" y="6561594"/>
                  </a:lnTo>
                  <a:lnTo>
                    <a:pt x="25540" y="6597935"/>
                  </a:lnTo>
                  <a:lnTo>
                    <a:pt x="54197" y="6626591"/>
                  </a:lnTo>
                  <a:lnTo>
                    <a:pt x="90538" y="6645384"/>
                  </a:lnTo>
                  <a:lnTo>
                    <a:pt x="132383" y="6652132"/>
                  </a:lnTo>
                  <a:lnTo>
                    <a:pt x="174382" y="6652132"/>
                  </a:lnTo>
                  <a:lnTo>
                    <a:pt x="174382" y="0"/>
                  </a:lnTo>
                  <a:close/>
                </a:path>
              </a:pathLst>
            </a:custGeom>
            <a:solidFill>
              <a:srgbClr val="6E79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63" name="Google Shape;163;p8"/>
          <p:cNvSpPr txBox="1">
            <a:spLocks noGrp="1"/>
          </p:cNvSpPr>
          <p:nvPr>
            <p:ph type="title"/>
          </p:nvPr>
        </p:nvSpPr>
        <p:spPr>
          <a:xfrm>
            <a:off x="5311672" y="3712290"/>
            <a:ext cx="11240135" cy="458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Prepared by –</a:t>
            </a:r>
            <a:br>
              <a:rPr lang="en-US" dirty="0"/>
            </a:br>
            <a:r>
              <a:rPr lang="en-US" dirty="0"/>
              <a:t>	Parth Bharvadiya</a:t>
            </a:r>
            <a:br>
              <a:rPr lang="en-US" dirty="0"/>
            </a:br>
            <a:r>
              <a:rPr lang="en-US" dirty="0"/>
              <a:t>Roll no. – 177</a:t>
            </a:r>
            <a:br>
              <a:rPr lang="en-US" dirty="0"/>
            </a:br>
            <a:r>
              <a:rPr lang="en-US" dirty="0"/>
              <a:t>Enrollment no. – 22002170210065</a:t>
            </a:r>
            <a:br>
              <a:rPr lang="en-US" dirty="0"/>
            </a:br>
            <a:r>
              <a:rPr lang="en-US" dirty="0"/>
              <a:t>Branch – IT</a:t>
            </a:r>
            <a:br>
              <a:rPr lang="en-US" dirty="0"/>
            </a:br>
            <a:r>
              <a:rPr lang="en-US" dirty="0"/>
              <a:t>Batch – D6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448" y="219919"/>
            <a:ext cx="1660771" cy="1738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269340" y="422280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/>
          <p:nvPr/>
        </p:nvSpPr>
        <p:spPr>
          <a:xfrm>
            <a:off x="19371138" y="10544181"/>
            <a:ext cx="450850" cy="450850"/>
          </a:xfrm>
          <a:custGeom>
            <a:avLst/>
            <a:gdLst/>
            <a:ahLst/>
            <a:cxnLst/>
            <a:rect l="l" t="t" r="r" b="b"/>
            <a:pathLst>
              <a:path w="450850" h="450850" extrusionOk="0">
                <a:moveTo>
                  <a:pt x="450248" y="0"/>
                </a:moveTo>
                <a:lnTo>
                  <a:pt x="0" y="0"/>
                </a:lnTo>
                <a:lnTo>
                  <a:pt x="0" y="450248"/>
                </a:lnTo>
                <a:lnTo>
                  <a:pt x="450248" y="450248"/>
                </a:lnTo>
                <a:lnTo>
                  <a:pt x="450248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93" name="Google Shape;193;p10"/>
          <p:cNvSpPr txBox="1">
            <a:spLocks noGrp="1"/>
          </p:cNvSpPr>
          <p:nvPr>
            <p:ph type="title"/>
          </p:nvPr>
        </p:nvSpPr>
        <p:spPr>
          <a:xfrm>
            <a:off x="1557931" y="1031770"/>
            <a:ext cx="3605739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5900" dirty="0">
                <a:solidFill>
                  <a:srgbClr val="211E1F"/>
                </a:solidFill>
                <a:latin typeface="Inter ExtraBold" panose="02000503000000020004" pitchFamily="2" charset="0"/>
                <a:ea typeface="Inter ExtraBold" panose="02000503000000020004" pitchFamily="2" charset="0"/>
                <a:cs typeface="Inter"/>
                <a:sym typeface="Inter Black"/>
              </a:rPr>
              <a:t>Agenda</a:t>
            </a:r>
            <a:r>
              <a:rPr lang="en-PH" sz="5900" dirty="0">
                <a:solidFill>
                  <a:srgbClr val="ED2127"/>
                </a:solidFill>
                <a:latin typeface="Inter ExtraBold" panose="02000503000000020004" pitchFamily="2" charset="0"/>
                <a:ea typeface="Inter ExtraBold" panose="02000503000000020004" pitchFamily="2" charset="0"/>
                <a:cs typeface="Inter"/>
                <a:sym typeface="Inter Black"/>
              </a:rPr>
              <a:t>.</a:t>
            </a:r>
            <a:endParaRPr sz="5900" dirty="0">
              <a:latin typeface="Inter ExtraBold" panose="02000503000000020004" pitchFamily="2" charset="0"/>
              <a:ea typeface="Inter ExtraBold" panose="02000503000000020004" pitchFamily="2" charset="0"/>
              <a:cs typeface="Inter"/>
              <a:sym typeface="Inter Black"/>
            </a:endParaRPr>
          </a:p>
        </p:txBody>
      </p:sp>
      <p:grpSp>
        <p:nvGrpSpPr>
          <p:cNvPr id="194" name="Google Shape;194;p10"/>
          <p:cNvGrpSpPr/>
          <p:nvPr/>
        </p:nvGrpSpPr>
        <p:grpSpPr>
          <a:xfrm>
            <a:off x="722491" y="0"/>
            <a:ext cx="19382105" cy="11308715"/>
            <a:chOff x="722491" y="0"/>
            <a:chExt cx="19382105" cy="11308715"/>
          </a:xfrm>
        </p:grpSpPr>
        <p:sp>
          <p:nvSpPr>
            <p:cNvPr id="195" name="Google Shape;195;p10"/>
            <p:cNvSpPr/>
            <p:nvPr/>
          </p:nvSpPr>
          <p:spPr>
            <a:xfrm>
              <a:off x="727726" y="0"/>
              <a:ext cx="0" cy="11308715"/>
            </a:xfrm>
            <a:custGeom>
              <a:avLst/>
              <a:gdLst/>
              <a:ahLst/>
              <a:cxnLst/>
              <a:rect l="l" t="t" r="r" b="b"/>
              <a:pathLst>
                <a:path w="120000" h="11308715" extrusionOk="0">
                  <a:moveTo>
                    <a:pt x="0" y="0"/>
                  </a:moveTo>
                  <a:lnTo>
                    <a:pt x="0" y="11308556"/>
                  </a:lnTo>
                </a:path>
              </a:pathLst>
            </a:custGeom>
            <a:noFill/>
            <a:ln w="10450" cap="flat" cmpd="sng">
              <a:solidFill>
                <a:srgbClr val="E0E6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6854421" y="0"/>
              <a:ext cx="0" cy="11308715"/>
            </a:xfrm>
            <a:custGeom>
              <a:avLst/>
              <a:gdLst/>
              <a:ahLst/>
              <a:cxnLst/>
              <a:rect l="l" t="t" r="r" b="b"/>
              <a:pathLst>
                <a:path w="120000" h="11308715" extrusionOk="0">
                  <a:moveTo>
                    <a:pt x="0" y="0"/>
                  </a:moveTo>
                  <a:lnTo>
                    <a:pt x="0" y="11308556"/>
                  </a:lnTo>
                </a:path>
              </a:pathLst>
            </a:custGeom>
            <a:noFill/>
            <a:ln w="10450" cap="flat" cmpd="sng">
              <a:solidFill>
                <a:srgbClr val="E0E6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13197637" y="0"/>
              <a:ext cx="0" cy="11308715"/>
            </a:xfrm>
            <a:custGeom>
              <a:avLst/>
              <a:gdLst/>
              <a:ahLst/>
              <a:cxnLst/>
              <a:rect l="l" t="t" r="r" b="b"/>
              <a:pathLst>
                <a:path w="120000" h="11308715" extrusionOk="0">
                  <a:moveTo>
                    <a:pt x="0" y="0"/>
                  </a:moveTo>
                  <a:lnTo>
                    <a:pt x="0" y="11308556"/>
                  </a:lnTo>
                </a:path>
              </a:pathLst>
            </a:custGeom>
            <a:noFill/>
            <a:ln w="10450" cap="flat" cmpd="sng">
              <a:solidFill>
                <a:srgbClr val="E0E6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722491" y="5654278"/>
              <a:ext cx="19382105" cy="0"/>
            </a:xfrm>
            <a:custGeom>
              <a:avLst/>
              <a:gdLst/>
              <a:ahLst/>
              <a:cxnLst/>
              <a:rect l="l" t="t" r="r" b="b"/>
              <a:pathLst>
                <a:path w="19382105" h="120000" extrusionOk="0">
                  <a:moveTo>
                    <a:pt x="0" y="0"/>
                  </a:moveTo>
                  <a:lnTo>
                    <a:pt x="19381608" y="0"/>
                  </a:lnTo>
                </a:path>
              </a:pathLst>
            </a:custGeom>
            <a:noFill/>
            <a:ln w="10450" cap="flat" cmpd="sng">
              <a:solidFill>
                <a:srgbClr val="E0E6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9" name="Google Shape;199;p10"/>
            <p:cNvSpPr/>
            <p:nvPr/>
          </p:nvSpPr>
          <p:spPr>
            <a:xfrm>
              <a:off x="19088512" y="1015585"/>
              <a:ext cx="1016000" cy="1016000"/>
            </a:xfrm>
            <a:custGeom>
              <a:avLst/>
              <a:gdLst/>
              <a:ahLst/>
              <a:cxnLst/>
              <a:rect l="l" t="t" r="r" b="b"/>
              <a:pathLst>
                <a:path w="1016000" h="1016000" extrusionOk="0">
                  <a:moveTo>
                    <a:pt x="1015581" y="0"/>
                  </a:moveTo>
                  <a:lnTo>
                    <a:pt x="0" y="1015581"/>
                  </a:lnTo>
                  <a:lnTo>
                    <a:pt x="1015581" y="1015581"/>
                  </a:lnTo>
                  <a:lnTo>
                    <a:pt x="1015581" y="0"/>
                  </a:lnTo>
                  <a:close/>
                </a:path>
              </a:pathLst>
            </a:custGeom>
            <a:solidFill>
              <a:srgbClr val="231E2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18072926" y="5"/>
              <a:ext cx="2031364" cy="2031364"/>
            </a:xfrm>
            <a:custGeom>
              <a:avLst/>
              <a:gdLst/>
              <a:ahLst/>
              <a:cxnLst/>
              <a:rect l="l" t="t" r="r" b="b"/>
              <a:pathLst>
                <a:path w="2031365" h="2031364" extrusionOk="0">
                  <a:moveTo>
                    <a:pt x="1015580" y="1015580"/>
                  </a:moveTo>
                  <a:lnTo>
                    <a:pt x="0" y="2031161"/>
                  </a:lnTo>
                  <a:lnTo>
                    <a:pt x="1015580" y="2031161"/>
                  </a:lnTo>
                  <a:lnTo>
                    <a:pt x="1015580" y="1015580"/>
                  </a:lnTo>
                  <a:close/>
                </a:path>
                <a:path w="2031365" h="2031364" extrusionOk="0">
                  <a:moveTo>
                    <a:pt x="2031161" y="0"/>
                  </a:moveTo>
                  <a:lnTo>
                    <a:pt x="1015580" y="1015580"/>
                  </a:lnTo>
                  <a:lnTo>
                    <a:pt x="2031161" y="1015580"/>
                  </a:lnTo>
                  <a:lnTo>
                    <a:pt x="2031161" y="0"/>
                  </a:lnTo>
                  <a:close/>
                </a:path>
              </a:pathLst>
            </a:custGeom>
            <a:solidFill>
              <a:srgbClr val="EC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18072931" y="0"/>
              <a:ext cx="1016000" cy="1016000"/>
            </a:xfrm>
            <a:custGeom>
              <a:avLst/>
              <a:gdLst/>
              <a:ahLst/>
              <a:cxnLst/>
              <a:rect l="l" t="t" r="r" b="b"/>
              <a:pathLst>
                <a:path w="1016000" h="1016000" extrusionOk="0">
                  <a:moveTo>
                    <a:pt x="1015581" y="0"/>
                  </a:moveTo>
                  <a:lnTo>
                    <a:pt x="0" y="1015581"/>
                  </a:lnTo>
                  <a:lnTo>
                    <a:pt x="1015581" y="1015581"/>
                  </a:lnTo>
                  <a:lnTo>
                    <a:pt x="1015581" y="0"/>
                  </a:lnTo>
                  <a:close/>
                </a:path>
              </a:pathLst>
            </a:custGeom>
            <a:solidFill>
              <a:srgbClr val="231E2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02" name="Google Shape;202;p10"/>
          <p:cNvSpPr txBox="1"/>
          <p:nvPr/>
        </p:nvSpPr>
        <p:spPr>
          <a:xfrm>
            <a:off x="2677028" y="3256347"/>
            <a:ext cx="4057608" cy="1540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4950" b="1" dirty="0">
                <a:solidFill>
                  <a:srgbClr val="231F2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What is a Gratuity?</a:t>
            </a:r>
            <a:endParaRPr sz="4950" b="1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03" name="Google Shape;203;p10"/>
          <p:cNvSpPr/>
          <p:nvPr/>
        </p:nvSpPr>
        <p:spPr>
          <a:xfrm>
            <a:off x="314126" y="5340151"/>
            <a:ext cx="94615" cy="628650"/>
          </a:xfrm>
          <a:custGeom>
            <a:avLst/>
            <a:gdLst/>
            <a:ahLst/>
            <a:cxnLst/>
            <a:rect l="l" t="t" r="r" b="b"/>
            <a:pathLst>
              <a:path w="94615" h="628650" extrusionOk="0">
                <a:moveTo>
                  <a:pt x="94237" y="0"/>
                </a:moveTo>
                <a:lnTo>
                  <a:pt x="0" y="0"/>
                </a:lnTo>
                <a:lnTo>
                  <a:pt x="0" y="628253"/>
                </a:lnTo>
                <a:lnTo>
                  <a:pt x="94237" y="628253"/>
                </a:lnTo>
                <a:lnTo>
                  <a:pt x="94237" y="0"/>
                </a:lnTo>
                <a:close/>
              </a:path>
            </a:pathLst>
          </a:custGeom>
          <a:solidFill>
            <a:srgbClr val="EC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4" name="Google Shape;204;p10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3</a:t>
            </a:fld>
            <a:endParaRPr/>
          </a:p>
        </p:txBody>
      </p:sp>
      <p:sp>
        <p:nvSpPr>
          <p:cNvPr id="205" name="Google Shape;205;p10"/>
          <p:cNvSpPr txBox="1"/>
          <p:nvPr/>
        </p:nvSpPr>
        <p:spPr>
          <a:xfrm>
            <a:off x="1237200" y="2482937"/>
            <a:ext cx="3000000" cy="1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8850" b="1" baseline="-25000" dirty="0">
                <a:solidFill>
                  <a:srgbClr val="ED2127"/>
                </a:solidFill>
                <a:latin typeface="Inter"/>
                <a:ea typeface="Inter"/>
                <a:cs typeface="Inter"/>
                <a:sym typeface="Inter Black"/>
              </a:rPr>
              <a:t>01	</a:t>
            </a:r>
            <a:endParaRPr dirty="0"/>
          </a:p>
        </p:txBody>
      </p:sp>
      <p:sp>
        <p:nvSpPr>
          <p:cNvPr id="206" name="Google Shape;206;p10"/>
          <p:cNvSpPr txBox="1"/>
          <p:nvPr/>
        </p:nvSpPr>
        <p:spPr>
          <a:xfrm>
            <a:off x="9198578" y="3256347"/>
            <a:ext cx="3267356" cy="230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 b="1" dirty="0">
                <a:solidFill>
                  <a:srgbClr val="231F2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Who is eligible for Gratuity?</a:t>
            </a:r>
            <a:endParaRPr sz="4950" b="1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07" name="Google Shape;207;p10"/>
          <p:cNvSpPr txBox="1"/>
          <p:nvPr/>
        </p:nvSpPr>
        <p:spPr>
          <a:xfrm>
            <a:off x="7680875" y="2482937"/>
            <a:ext cx="3000000" cy="1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8850" b="1" baseline="-25000">
                <a:solidFill>
                  <a:srgbClr val="ED2127"/>
                </a:solidFill>
                <a:latin typeface="Inter"/>
                <a:ea typeface="Inter"/>
                <a:cs typeface="Inter"/>
                <a:sym typeface="Inter Black"/>
              </a:rPr>
              <a:t>02	</a:t>
            </a:r>
            <a:endParaRPr/>
          </a:p>
        </p:txBody>
      </p:sp>
      <p:sp>
        <p:nvSpPr>
          <p:cNvPr id="208" name="Google Shape;208;p10"/>
          <p:cNvSpPr txBox="1"/>
          <p:nvPr/>
        </p:nvSpPr>
        <p:spPr>
          <a:xfrm>
            <a:off x="15282603" y="3256347"/>
            <a:ext cx="4872900" cy="1540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4950" b="1" dirty="0">
                <a:solidFill>
                  <a:srgbClr val="231F2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Formula for Calculation.</a:t>
            </a:r>
          </a:p>
        </p:txBody>
      </p:sp>
      <p:sp>
        <p:nvSpPr>
          <p:cNvPr id="209" name="Google Shape;209;p10"/>
          <p:cNvSpPr txBox="1"/>
          <p:nvPr/>
        </p:nvSpPr>
        <p:spPr>
          <a:xfrm>
            <a:off x="13711300" y="2482937"/>
            <a:ext cx="3000000" cy="1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8850" b="1" baseline="-25000" dirty="0">
                <a:solidFill>
                  <a:srgbClr val="ED2127"/>
                </a:solidFill>
                <a:latin typeface="Inter"/>
                <a:ea typeface="Inter"/>
                <a:cs typeface="Inter"/>
                <a:sym typeface="Inter Black"/>
              </a:rPr>
              <a:t>03	</a:t>
            </a:r>
            <a:endParaRPr dirty="0"/>
          </a:p>
        </p:txBody>
      </p:sp>
      <p:sp>
        <p:nvSpPr>
          <p:cNvPr id="210" name="Google Shape;210;p10"/>
          <p:cNvSpPr txBox="1"/>
          <p:nvPr/>
        </p:nvSpPr>
        <p:spPr>
          <a:xfrm>
            <a:off x="2727220" y="7145210"/>
            <a:ext cx="4033276" cy="77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4950" b="1" dirty="0">
                <a:solidFill>
                  <a:srgbClr val="231F2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Schema</a:t>
            </a:r>
            <a:endParaRPr sz="4950" b="1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1143275" y="6371812"/>
            <a:ext cx="3000000" cy="1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8850" b="1" baseline="-25000">
                <a:solidFill>
                  <a:srgbClr val="ED2127"/>
                </a:solidFill>
                <a:latin typeface="Inter"/>
                <a:ea typeface="Inter"/>
                <a:cs typeface="Inter"/>
                <a:sym typeface="Inter Black"/>
              </a:rPr>
              <a:t>04	</a:t>
            </a:r>
            <a:endParaRPr/>
          </a:p>
        </p:txBody>
      </p:sp>
      <p:sp>
        <p:nvSpPr>
          <p:cNvPr id="212" name="Google Shape;212;p10"/>
          <p:cNvSpPr txBox="1"/>
          <p:nvPr/>
        </p:nvSpPr>
        <p:spPr>
          <a:xfrm>
            <a:off x="9217900" y="7145200"/>
            <a:ext cx="3053601" cy="77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 b="1" dirty="0">
                <a:solidFill>
                  <a:srgbClr val="231F2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Summary.</a:t>
            </a:r>
            <a:endParaRPr sz="4950" b="1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7700200" y="6371800"/>
            <a:ext cx="3000000" cy="1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8850" b="1" baseline="-25000" dirty="0">
                <a:solidFill>
                  <a:srgbClr val="ED2127"/>
                </a:solidFill>
                <a:latin typeface="Inter"/>
                <a:ea typeface="Inter"/>
                <a:cs typeface="Inter"/>
                <a:sym typeface="Inter Black"/>
              </a:rPr>
              <a:t>05	</a:t>
            </a:r>
            <a:endParaRPr dirty="0"/>
          </a:p>
        </p:txBody>
      </p:sp>
      <p:sp>
        <p:nvSpPr>
          <p:cNvPr id="216" name="Google Shape;216;p10"/>
          <p:cNvSpPr/>
          <p:nvPr/>
        </p:nvSpPr>
        <p:spPr>
          <a:xfrm>
            <a:off x="0" y="-539700"/>
            <a:ext cx="2545200" cy="53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"/>
          <p:cNvSpPr txBox="1"/>
          <p:nvPr/>
        </p:nvSpPr>
        <p:spPr>
          <a:xfrm>
            <a:off x="183525" y="-465150"/>
            <a:ext cx="2361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5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AGENDA SLIDE</a:t>
            </a:r>
            <a:endParaRPr sz="245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263D81-EBDA-8A3C-267E-67860F4C7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801" y="8737498"/>
            <a:ext cx="1660771" cy="1738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F027EF-0B6D-7F6D-ECE6-C672AD3EE5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4425178" y="388157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"/>
          <p:cNvSpPr/>
          <p:nvPr/>
        </p:nvSpPr>
        <p:spPr>
          <a:xfrm>
            <a:off x="1916171" y="1256506"/>
            <a:ext cx="18188305" cy="10052050"/>
          </a:xfrm>
          <a:custGeom>
            <a:avLst/>
            <a:gdLst/>
            <a:ahLst/>
            <a:cxnLst/>
            <a:rect l="l" t="t" r="r" b="b"/>
            <a:pathLst>
              <a:path w="18188305" h="10052050" extrusionOk="0">
                <a:moveTo>
                  <a:pt x="18187927" y="0"/>
                </a:moveTo>
                <a:lnTo>
                  <a:pt x="0" y="0"/>
                </a:lnTo>
                <a:lnTo>
                  <a:pt x="0" y="10052049"/>
                </a:lnTo>
                <a:lnTo>
                  <a:pt x="18187927" y="10052049"/>
                </a:lnTo>
                <a:lnTo>
                  <a:pt x="18187927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1" name="Google Shape;241;p12"/>
          <p:cNvSpPr txBox="1">
            <a:spLocks noGrp="1"/>
          </p:cNvSpPr>
          <p:nvPr>
            <p:ph type="title"/>
          </p:nvPr>
        </p:nvSpPr>
        <p:spPr>
          <a:xfrm>
            <a:off x="4102358" y="3098504"/>
            <a:ext cx="4811395" cy="1845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5080" lvl="0" indent="0" algn="l" rtl="0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dirty="0">
                <a:solidFill>
                  <a:srgbClr val="FFFFFF"/>
                </a:solidFill>
                <a:latin typeface="Inter ExtraBold" panose="02000503000000020004" pitchFamily="2" charset="0"/>
                <a:ea typeface="Inter ExtraBold" panose="02000503000000020004" pitchFamily="2" charset="0"/>
                <a:cs typeface="Inter"/>
                <a:sym typeface="Inter Black"/>
              </a:rPr>
              <a:t>What is a Gratuity?</a:t>
            </a:r>
          </a:p>
        </p:txBody>
      </p:sp>
      <p:sp>
        <p:nvSpPr>
          <p:cNvPr id="242" name="Google Shape;242;p12"/>
          <p:cNvSpPr txBox="1"/>
          <p:nvPr/>
        </p:nvSpPr>
        <p:spPr>
          <a:xfrm>
            <a:off x="3247592" y="4944132"/>
            <a:ext cx="8760427" cy="388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5080"/>
            <a:r>
              <a:rPr lang="en-US" sz="3600" dirty="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Gratuity is a one-time monetary benefit that an employer pays to an employee for their services. It's considered a benefit plan that's designed to help the employee during retirement.</a:t>
            </a:r>
            <a:endParaRPr sz="36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43" name="Google Shape;243;p12"/>
          <p:cNvSpPr txBox="1"/>
          <p:nvPr/>
        </p:nvSpPr>
        <p:spPr>
          <a:xfrm>
            <a:off x="4102358" y="2412710"/>
            <a:ext cx="352425" cy="32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950" b="1" dirty="0">
                <a:solidFill>
                  <a:srgbClr val="ECF1F4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01.</a:t>
            </a:r>
            <a:endParaRPr sz="1950" dirty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244" name="Google Shape;244;p12"/>
          <p:cNvGrpSpPr/>
          <p:nvPr/>
        </p:nvGrpSpPr>
        <p:grpSpPr>
          <a:xfrm>
            <a:off x="4209288" y="649194"/>
            <a:ext cx="15612699" cy="10659924"/>
            <a:chOff x="4209288" y="649194"/>
            <a:chExt cx="15612699" cy="10659924"/>
          </a:xfrm>
        </p:grpSpPr>
        <p:sp>
          <p:nvSpPr>
            <p:cNvPr id="245" name="Google Shape;245;p12"/>
            <p:cNvSpPr/>
            <p:nvPr/>
          </p:nvSpPr>
          <p:spPr>
            <a:xfrm>
              <a:off x="13161903" y="649194"/>
              <a:ext cx="3015615" cy="3015615"/>
            </a:xfrm>
            <a:custGeom>
              <a:avLst/>
              <a:gdLst/>
              <a:ahLst/>
              <a:cxnLst/>
              <a:rect l="l" t="t" r="r" b="b"/>
              <a:pathLst>
                <a:path w="3015615" h="3015615" extrusionOk="0">
                  <a:moveTo>
                    <a:pt x="1507807" y="0"/>
                  </a:moveTo>
                  <a:lnTo>
                    <a:pt x="1459943" y="745"/>
                  </a:lnTo>
                  <a:lnTo>
                    <a:pt x="1412451" y="2966"/>
                  </a:lnTo>
                  <a:lnTo>
                    <a:pt x="1365353" y="6641"/>
                  </a:lnTo>
                  <a:lnTo>
                    <a:pt x="1318671" y="11747"/>
                  </a:lnTo>
                  <a:lnTo>
                    <a:pt x="1272427" y="18264"/>
                  </a:lnTo>
                  <a:lnTo>
                    <a:pt x="1226643" y="26167"/>
                  </a:lnTo>
                  <a:lnTo>
                    <a:pt x="1181342" y="35437"/>
                  </a:lnTo>
                  <a:lnTo>
                    <a:pt x="1136545" y="46049"/>
                  </a:lnTo>
                  <a:lnTo>
                    <a:pt x="1092275" y="57983"/>
                  </a:lnTo>
                  <a:lnTo>
                    <a:pt x="1048553" y="71216"/>
                  </a:lnTo>
                  <a:lnTo>
                    <a:pt x="1005402" y="85727"/>
                  </a:lnTo>
                  <a:lnTo>
                    <a:pt x="962844" y="101492"/>
                  </a:lnTo>
                  <a:lnTo>
                    <a:pt x="920900" y="118490"/>
                  </a:lnTo>
                  <a:lnTo>
                    <a:pt x="879594" y="136700"/>
                  </a:lnTo>
                  <a:lnTo>
                    <a:pt x="838946" y="156098"/>
                  </a:lnTo>
                  <a:lnTo>
                    <a:pt x="798979" y="176663"/>
                  </a:lnTo>
                  <a:lnTo>
                    <a:pt x="759716" y="198372"/>
                  </a:lnTo>
                  <a:lnTo>
                    <a:pt x="721177" y="221205"/>
                  </a:lnTo>
                  <a:lnTo>
                    <a:pt x="683386" y="245137"/>
                  </a:lnTo>
                  <a:lnTo>
                    <a:pt x="646364" y="270148"/>
                  </a:lnTo>
                  <a:lnTo>
                    <a:pt x="610134" y="296216"/>
                  </a:lnTo>
                  <a:lnTo>
                    <a:pt x="574717" y="323318"/>
                  </a:lnTo>
                  <a:lnTo>
                    <a:pt x="540136" y="351432"/>
                  </a:lnTo>
                  <a:lnTo>
                    <a:pt x="506412" y="380536"/>
                  </a:lnTo>
                  <a:lnTo>
                    <a:pt x="473568" y="410608"/>
                  </a:lnTo>
                  <a:lnTo>
                    <a:pt x="441626" y="441626"/>
                  </a:lnTo>
                  <a:lnTo>
                    <a:pt x="410608" y="473568"/>
                  </a:lnTo>
                  <a:lnTo>
                    <a:pt x="380536" y="506412"/>
                  </a:lnTo>
                  <a:lnTo>
                    <a:pt x="351432" y="540136"/>
                  </a:lnTo>
                  <a:lnTo>
                    <a:pt x="323318" y="574717"/>
                  </a:lnTo>
                  <a:lnTo>
                    <a:pt x="296216" y="610134"/>
                  </a:lnTo>
                  <a:lnTo>
                    <a:pt x="270148" y="646364"/>
                  </a:lnTo>
                  <a:lnTo>
                    <a:pt x="245137" y="683386"/>
                  </a:lnTo>
                  <a:lnTo>
                    <a:pt x="221205" y="721177"/>
                  </a:lnTo>
                  <a:lnTo>
                    <a:pt x="198372" y="759716"/>
                  </a:lnTo>
                  <a:lnTo>
                    <a:pt x="176663" y="798979"/>
                  </a:lnTo>
                  <a:lnTo>
                    <a:pt x="156098" y="838946"/>
                  </a:lnTo>
                  <a:lnTo>
                    <a:pt x="136700" y="879594"/>
                  </a:lnTo>
                  <a:lnTo>
                    <a:pt x="118490" y="920900"/>
                  </a:lnTo>
                  <a:lnTo>
                    <a:pt x="101492" y="962844"/>
                  </a:lnTo>
                  <a:lnTo>
                    <a:pt x="85727" y="1005402"/>
                  </a:lnTo>
                  <a:lnTo>
                    <a:pt x="71216" y="1048553"/>
                  </a:lnTo>
                  <a:lnTo>
                    <a:pt x="57983" y="1092275"/>
                  </a:lnTo>
                  <a:lnTo>
                    <a:pt x="46049" y="1136545"/>
                  </a:lnTo>
                  <a:lnTo>
                    <a:pt x="35437" y="1181342"/>
                  </a:lnTo>
                  <a:lnTo>
                    <a:pt x="26167" y="1226643"/>
                  </a:lnTo>
                  <a:lnTo>
                    <a:pt x="18264" y="1272427"/>
                  </a:lnTo>
                  <a:lnTo>
                    <a:pt x="11747" y="1318671"/>
                  </a:lnTo>
                  <a:lnTo>
                    <a:pt x="6641" y="1365353"/>
                  </a:lnTo>
                  <a:lnTo>
                    <a:pt x="2966" y="1412451"/>
                  </a:lnTo>
                  <a:lnTo>
                    <a:pt x="745" y="1459943"/>
                  </a:lnTo>
                  <a:lnTo>
                    <a:pt x="0" y="1507807"/>
                  </a:lnTo>
                  <a:lnTo>
                    <a:pt x="745" y="1555671"/>
                  </a:lnTo>
                  <a:lnTo>
                    <a:pt x="2966" y="1603163"/>
                  </a:lnTo>
                  <a:lnTo>
                    <a:pt x="6641" y="1650261"/>
                  </a:lnTo>
                  <a:lnTo>
                    <a:pt x="11747" y="1696943"/>
                  </a:lnTo>
                  <a:lnTo>
                    <a:pt x="18264" y="1743187"/>
                  </a:lnTo>
                  <a:lnTo>
                    <a:pt x="26167" y="1788971"/>
                  </a:lnTo>
                  <a:lnTo>
                    <a:pt x="35437" y="1834272"/>
                  </a:lnTo>
                  <a:lnTo>
                    <a:pt x="46049" y="1879069"/>
                  </a:lnTo>
                  <a:lnTo>
                    <a:pt x="57983" y="1923339"/>
                  </a:lnTo>
                  <a:lnTo>
                    <a:pt x="71216" y="1967061"/>
                  </a:lnTo>
                  <a:lnTo>
                    <a:pt x="85727" y="2010212"/>
                  </a:lnTo>
                  <a:lnTo>
                    <a:pt x="101492" y="2052770"/>
                  </a:lnTo>
                  <a:lnTo>
                    <a:pt x="118490" y="2094714"/>
                  </a:lnTo>
                  <a:lnTo>
                    <a:pt x="136700" y="2136020"/>
                  </a:lnTo>
                  <a:lnTo>
                    <a:pt x="156098" y="2176668"/>
                  </a:lnTo>
                  <a:lnTo>
                    <a:pt x="176663" y="2216635"/>
                  </a:lnTo>
                  <a:lnTo>
                    <a:pt x="198372" y="2255898"/>
                  </a:lnTo>
                  <a:lnTo>
                    <a:pt x="221205" y="2294437"/>
                  </a:lnTo>
                  <a:lnTo>
                    <a:pt x="245137" y="2332228"/>
                  </a:lnTo>
                  <a:lnTo>
                    <a:pt x="270148" y="2369250"/>
                  </a:lnTo>
                  <a:lnTo>
                    <a:pt x="296216" y="2405480"/>
                  </a:lnTo>
                  <a:lnTo>
                    <a:pt x="323318" y="2440897"/>
                  </a:lnTo>
                  <a:lnTo>
                    <a:pt x="351432" y="2475478"/>
                  </a:lnTo>
                  <a:lnTo>
                    <a:pt x="380536" y="2509202"/>
                  </a:lnTo>
                  <a:lnTo>
                    <a:pt x="410608" y="2542046"/>
                  </a:lnTo>
                  <a:lnTo>
                    <a:pt x="441626" y="2573988"/>
                  </a:lnTo>
                  <a:lnTo>
                    <a:pt x="473568" y="2605006"/>
                  </a:lnTo>
                  <a:lnTo>
                    <a:pt x="506412" y="2635078"/>
                  </a:lnTo>
                  <a:lnTo>
                    <a:pt x="540136" y="2664182"/>
                  </a:lnTo>
                  <a:lnTo>
                    <a:pt x="574717" y="2692296"/>
                  </a:lnTo>
                  <a:lnTo>
                    <a:pt x="610134" y="2719398"/>
                  </a:lnTo>
                  <a:lnTo>
                    <a:pt x="646364" y="2745466"/>
                  </a:lnTo>
                  <a:lnTo>
                    <a:pt x="683386" y="2770477"/>
                  </a:lnTo>
                  <a:lnTo>
                    <a:pt x="721177" y="2794409"/>
                  </a:lnTo>
                  <a:lnTo>
                    <a:pt x="759716" y="2817242"/>
                  </a:lnTo>
                  <a:lnTo>
                    <a:pt x="798979" y="2838951"/>
                  </a:lnTo>
                  <a:lnTo>
                    <a:pt x="838946" y="2859516"/>
                  </a:lnTo>
                  <a:lnTo>
                    <a:pt x="879594" y="2878914"/>
                  </a:lnTo>
                  <a:lnTo>
                    <a:pt x="920900" y="2897123"/>
                  </a:lnTo>
                  <a:lnTo>
                    <a:pt x="962844" y="2914122"/>
                  </a:lnTo>
                  <a:lnTo>
                    <a:pt x="1005402" y="2929887"/>
                  </a:lnTo>
                  <a:lnTo>
                    <a:pt x="1048553" y="2944398"/>
                  </a:lnTo>
                  <a:lnTo>
                    <a:pt x="1092275" y="2957631"/>
                  </a:lnTo>
                  <a:lnTo>
                    <a:pt x="1136545" y="2969565"/>
                  </a:lnTo>
                  <a:lnTo>
                    <a:pt x="1181342" y="2980177"/>
                  </a:lnTo>
                  <a:lnTo>
                    <a:pt x="1226643" y="2989447"/>
                  </a:lnTo>
                  <a:lnTo>
                    <a:pt x="1272427" y="2997350"/>
                  </a:lnTo>
                  <a:lnTo>
                    <a:pt x="1318671" y="3003867"/>
                  </a:lnTo>
                  <a:lnTo>
                    <a:pt x="1365353" y="3008973"/>
                  </a:lnTo>
                  <a:lnTo>
                    <a:pt x="1412451" y="3012648"/>
                  </a:lnTo>
                  <a:lnTo>
                    <a:pt x="1459943" y="3014869"/>
                  </a:lnTo>
                  <a:lnTo>
                    <a:pt x="1507807" y="3015614"/>
                  </a:lnTo>
                  <a:lnTo>
                    <a:pt x="1555671" y="3014869"/>
                  </a:lnTo>
                  <a:lnTo>
                    <a:pt x="1603163" y="3012648"/>
                  </a:lnTo>
                  <a:lnTo>
                    <a:pt x="1650261" y="3008973"/>
                  </a:lnTo>
                  <a:lnTo>
                    <a:pt x="1696943" y="3003867"/>
                  </a:lnTo>
                  <a:lnTo>
                    <a:pt x="1743187" y="2997350"/>
                  </a:lnTo>
                  <a:lnTo>
                    <a:pt x="1788971" y="2989447"/>
                  </a:lnTo>
                  <a:lnTo>
                    <a:pt x="1834272" y="2980177"/>
                  </a:lnTo>
                  <a:lnTo>
                    <a:pt x="1879069" y="2969565"/>
                  </a:lnTo>
                  <a:lnTo>
                    <a:pt x="1923339" y="2957631"/>
                  </a:lnTo>
                  <a:lnTo>
                    <a:pt x="1967061" y="2944398"/>
                  </a:lnTo>
                  <a:lnTo>
                    <a:pt x="2010212" y="2929887"/>
                  </a:lnTo>
                  <a:lnTo>
                    <a:pt x="2052770" y="2914122"/>
                  </a:lnTo>
                  <a:lnTo>
                    <a:pt x="2094714" y="2897123"/>
                  </a:lnTo>
                  <a:lnTo>
                    <a:pt x="2136020" y="2878914"/>
                  </a:lnTo>
                  <a:lnTo>
                    <a:pt x="2176668" y="2859516"/>
                  </a:lnTo>
                  <a:lnTo>
                    <a:pt x="2216635" y="2838951"/>
                  </a:lnTo>
                  <a:lnTo>
                    <a:pt x="2255898" y="2817242"/>
                  </a:lnTo>
                  <a:lnTo>
                    <a:pt x="2294437" y="2794409"/>
                  </a:lnTo>
                  <a:lnTo>
                    <a:pt x="2332228" y="2770477"/>
                  </a:lnTo>
                  <a:lnTo>
                    <a:pt x="2369250" y="2745466"/>
                  </a:lnTo>
                  <a:lnTo>
                    <a:pt x="2405480" y="2719398"/>
                  </a:lnTo>
                  <a:lnTo>
                    <a:pt x="2440897" y="2692296"/>
                  </a:lnTo>
                  <a:lnTo>
                    <a:pt x="2475478" y="2664182"/>
                  </a:lnTo>
                  <a:lnTo>
                    <a:pt x="2509202" y="2635078"/>
                  </a:lnTo>
                  <a:lnTo>
                    <a:pt x="2542046" y="2605006"/>
                  </a:lnTo>
                  <a:lnTo>
                    <a:pt x="2573988" y="2573988"/>
                  </a:lnTo>
                  <a:lnTo>
                    <a:pt x="2605006" y="2542046"/>
                  </a:lnTo>
                  <a:lnTo>
                    <a:pt x="2635078" y="2509202"/>
                  </a:lnTo>
                  <a:lnTo>
                    <a:pt x="2664182" y="2475478"/>
                  </a:lnTo>
                  <a:lnTo>
                    <a:pt x="2692296" y="2440897"/>
                  </a:lnTo>
                  <a:lnTo>
                    <a:pt x="2719398" y="2405480"/>
                  </a:lnTo>
                  <a:lnTo>
                    <a:pt x="2745466" y="2369250"/>
                  </a:lnTo>
                  <a:lnTo>
                    <a:pt x="2770477" y="2332228"/>
                  </a:lnTo>
                  <a:lnTo>
                    <a:pt x="2794409" y="2294437"/>
                  </a:lnTo>
                  <a:lnTo>
                    <a:pt x="2817242" y="2255898"/>
                  </a:lnTo>
                  <a:lnTo>
                    <a:pt x="2838951" y="2216635"/>
                  </a:lnTo>
                  <a:lnTo>
                    <a:pt x="2859516" y="2176668"/>
                  </a:lnTo>
                  <a:lnTo>
                    <a:pt x="2878914" y="2136020"/>
                  </a:lnTo>
                  <a:lnTo>
                    <a:pt x="2897123" y="2094714"/>
                  </a:lnTo>
                  <a:lnTo>
                    <a:pt x="2914122" y="2052770"/>
                  </a:lnTo>
                  <a:lnTo>
                    <a:pt x="2929887" y="2010212"/>
                  </a:lnTo>
                  <a:lnTo>
                    <a:pt x="2944398" y="1967061"/>
                  </a:lnTo>
                  <a:lnTo>
                    <a:pt x="2957631" y="1923339"/>
                  </a:lnTo>
                  <a:lnTo>
                    <a:pt x="2969565" y="1879069"/>
                  </a:lnTo>
                  <a:lnTo>
                    <a:pt x="2980177" y="1834272"/>
                  </a:lnTo>
                  <a:lnTo>
                    <a:pt x="2989447" y="1788971"/>
                  </a:lnTo>
                  <a:lnTo>
                    <a:pt x="2997350" y="1743187"/>
                  </a:lnTo>
                  <a:lnTo>
                    <a:pt x="3003867" y="1696943"/>
                  </a:lnTo>
                  <a:lnTo>
                    <a:pt x="3008973" y="1650261"/>
                  </a:lnTo>
                  <a:lnTo>
                    <a:pt x="3012648" y="1603163"/>
                  </a:lnTo>
                  <a:lnTo>
                    <a:pt x="3014869" y="1555671"/>
                  </a:lnTo>
                  <a:lnTo>
                    <a:pt x="3015614" y="1507807"/>
                  </a:lnTo>
                  <a:lnTo>
                    <a:pt x="3014869" y="1459943"/>
                  </a:lnTo>
                  <a:lnTo>
                    <a:pt x="3012648" y="1412451"/>
                  </a:lnTo>
                  <a:lnTo>
                    <a:pt x="3008973" y="1365353"/>
                  </a:lnTo>
                  <a:lnTo>
                    <a:pt x="3003867" y="1318671"/>
                  </a:lnTo>
                  <a:lnTo>
                    <a:pt x="2997350" y="1272427"/>
                  </a:lnTo>
                  <a:lnTo>
                    <a:pt x="2989447" y="1226643"/>
                  </a:lnTo>
                  <a:lnTo>
                    <a:pt x="2980177" y="1181342"/>
                  </a:lnTo>
                  <a:lnTo>
                    <a:pt x="2969565" y="1136545"/>
                  </a:lnTo>
                  <a:lnTo>
                    <a:pt x="2957631" y="1092275"/>
                  </a:lnTo>
                  <a:lnTo>
                    <a:pt x="2944398" y="1048553"/>
                  </a:lnTo>
                  <a:lnTo>
                    <a:pt x="2929887" y="1005402"/>
                  </a:lnTo>
                  <a:lnTo>
                    <a:pt x="2914122" y="962844"/>
                  </a:lnTo>
                  <a:lnTo>
                    <a:pt x="2897123" y="920900"/>
                  </a:lnTo>
                  <a:lnTo>
                    <a:pt x="2878914" y="879594"/>
                  </a:lnTo>
                  <a:lnTo>
                    <a:pt x="2859516" y="838946"/>
                  </a:lnTo>
                  <a:lnTo>
                    <a:pt x="2838951" y="798979"/>
                  </a:lnTo>
                  <a:lnTo>
                    <a:pt x="2817242" y="759716"/>
                  </a:lnTo>
                  <a:lnTo>
                    <a:pt x="2794409" y="721177"/>
                  </a:lnTo>
                  <a:lnTo>
                    <a:pt x="2770477" y="683386"/>
                  </a:lnTo>
                  <a:lnTo>
                    <a:pt x="2745466" y="646364"/>
                  </a:lnTo>
                  <a:lnTo>
                    <a:pt x="2719398" y="610134"/>
                  </a:lnTo>
                  <a:lnTo>
                    <a:pt x="2692296" y="574717"/>
                  </a:lnTo>
                  <a:lnTo>
                    <a:pt x="2664182" y="540136"/>
                  </a:lnTo>
                  <a:lnTo>
                    <a:pt x="2635078" y="506412"/>
                  </a:lnTo>
                  <a:lnTo>
                    <a:pt x="2605006" y="473568"/>
                  </a:lnTo>
                  <a:lnTo>
                    <a:pt x="2573988" y="441626"/>
                  </a:lnTo>
                  <a:lnTo>
                    <a:pt x="2542046" y="410608"/>
                  </a:lnTo>
                  <a:lnTo>
                    <a:pt x="2509202" y="380536"/>
                  </a:lnTo>
                  <a:lnTo>
                    <a:pt x="2475478" y="351432"/>
                  </a:lnTo>
                  <a:lnTo>
                    <a:pt x="2440897" y="323318"/>
                  </a:lnTo>
                  <a:lnTo>
                    <a:pt x="2405480" y="296216"/>
                  </a:lnTo>
                  <a:lnTo>
                    <a:pt x="2369250" y="270148"/>
                  </a:lnTo>
                  <a:lnTo>
                    <a:pt x="2332228" y="245137"/>
                  </a:lnTo>
                  <a:lnTo>
                    <a:pt x="2294437" y="221205"/>
                  </a:lnTo>
                  <a:lnTo>
                    <a:pt x="2255898" y="198372"/>
                  </a:lnTo>
                  <a:lnTo>
                    <a:pt x="2216635" y="176663"/>
                  </a:lnTo>
                  <a:lnTo>
                    <a:pt x="2176668" y="156098"/>
                  </a:lnTo>
                  <a:lnTo>
                    <a:pt x="2136020" y="136700"/>
                  </a:lnTo>
                  <a:lnTo>
                    <a:pt x="2094714" y="118490"/>
                  </a:lnTo>
                  <a:lnTo>
                    <a:pt x="2052770" y="101492"/>
                  </a:lnTo>
                  <a:lnTo>
                    <a:pt x="2010212" y="85727"/>
                  </a:lnTo>
                  <a:lnTo>
                    <a:pt x="1967061" y="71216"/>
                  </a:lnTo>
                  <a:lnTo>
                    <a:pt x="1923339" y="57983"/>
                  </a:lnTo>
                  <a:lnTo>
                    <a:pt x="1879069" y="46049"/>
                  </a:lnTo>
                  <a:lnTo>
                    <a:pt x="1834272" y="35437"/>
                  </a:lnTo>
                  <a:lnTo>
                    <a:pt x="1788971" y="26167"/>
                  </a:lnTo>
                  <a:lnTo>
                    <a:pt x="1743187" y="18264"/>
                  </a:lnTo>
                  <a:lnTo>
                    <a:pt x="1696943" y="11747"/>
                  </a:lnTo>
                  <a:lnTo>
                    <a:pt x="1650261" y="6641"/>
                  </a:lnTo>
                  <a:lnTo>
                    <a:pt x="1603163" y="2966"/>
                  </a:lnTo>
                  <a:lnTo>
                    <a:pt x="1555671" y="745"/>
                  </a:lnTo>
                  <a:lnTo>
                    <a:pt x="1507807" y="0"/>
                  </a:lnTo>
                  <a:close/>
                </a:path>
              </a:pathLst>
            </a:custGeom>
            <a:solidFill>
              <a:srgbClr val="ED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13423674" y="8910723"/>
              <a:ext cx="2492375" cy="2398395"/>
            </a:xfrm>
            <a:custGeom>
              <a:avLst/>
              <a:gdLst/>
              <a:ahLst/>
              <a:cxnLst/>
              <a:rect l="l" t="t" r="r" b="b"/>
              <a:pathLst>
                <a:path w="2492375" h="2398395" extrusionOk="0">
                  <a:moveTo>
                    <a:pt x="1720890" y="2397832"/>
                  </a:moveTo>
                  <a:lnTo>
                    <a:pt x="1781961" y="2370838"/>
                  </a:lnTo>
                  <a:lnTo>
                    <a:pt x="1822158" y="2350706"/>
                  </a:lnTo>
                  <a:lnTo>
                    <a:pt x="1861517" y="2329184"/>
                  </a:lnTo>
                  <a:lnTo>
                    <a:pt x="1900005" y="2306302"/>
                  </a:lnTo>
                  <a:lnTo>
                    <a:pt x="1937590" y="2282095"/>
                  </a:lnTo>
                  <a:lnTo>
                    <a:pt x="1974238" y="2256594"/>
                  </a:lnTo>
                  <a:lnTo>
                    <a:pt x="2009918" y="2229832"/>
                  </a:lnTo>
                  <a:lnTo>
                    <a:pt x="2044598" y="2201841"/>
                  </a:lnTo>
                  <a:lnTo>
                    <a:pt x="2078243" y="2172655"/>
                  </a:lnTo>
                  <a:lnTo>
                    <a:pt x="2110823" y="2142304"/>
                  </a:lnTo>
                  <a:lnTo>
                    <a:pt x="2142304" y="2110823"/>
                  </a:lnTo>
                  <a:lnTo>
                    <a:pt x="2172655" y="2078243"/>
                  </a:lnTo>
                  <a:lnTo>
                    <a:pt x="2201841" y="2044598"/>
                  </a:lnTo>
                  <a:lnTo>
                    <a:pt x="2229832" y="2009918"/>
                  </a:lnTo>
                  <a:lnTo>
                    <a:pt x="2256594" y="1974238"/>
                  </a:lnTo>
                  <a:lnTo>
                    <a:pt x="2282095" y="1937590"/>
                  </a:lnTo>
                  <a:lnTo>
                    <a:pt x="2306302" y="1900005"/>
                  </a:lnTo>
                  <a:lnTo>
                    <a:pt x="2329184" y="1861517"/>
                  </a:lnTo>
                  <a:lnTo>
                    <a:pt x="2350706" y="1822158"/>
                  </a:lnTo>
                  <a:lnTo>
                    <a:pt x="2370838" y="1781961"/>
                  </a:lnTo>
                  <a:lnTo>
                    <a:pt x="2389545" y="1740958"/>
                  </a:lnTo>
                  <a:lnTo>
                    <a:pt x="2406797" y="1699181"/>
                  </a:lnTo>
                  <a:lnTo>
                    <a:pt x="2422560" y="1656664"/>
                  </a:lnTo>
                  <a:lnTo>
                    <a:pt x="2436802" y="1613438"/>
                  </a:lnTo>
                  <a:lnTo>
                    <a:pt x="2449490" y="1569537"/>
                  </a:lnTo>
                  <a:lnTo>
                    <a:pt x="2460592" y="1524992"/>
                  </a:lnTo>
                  <a:lnTo>
                    <a:pt x="2470075" y="1479836"/>
                  </a:lnTo>
                  <a:lnTo>
                    <a:pt x="2477906" y="1434102"/>
                  </a:lnTo>
                  <a:lnTo>
                    <a:pt x="2484054" y="1387823"/>
                  </a:lnTo>
                  <a:lnTo>
                    <a:pt x="2488486" y="1341030"/>
                  </a:lnTo>
                  <a:lnTo>
                    <a:pt x="2491169" y="1293757"/>
                  </a:lnTo>
                  <a:lnTo>
                    <a:pt x="2492070" y="1246035"/>
                  </a:lnTo>
                  <a:lnTo>
                    <a:pt x="2491169" y="1198313"/>
                  </a:lnTo>
                  <a:lnTo>
                    <a:pt x="2488486" y="1151040"/>
                  </a:lnTo>
                  <a:lnTo>
                    <a:pt x="2484054" y="1104247"/>
                  </a:lnTo>
                  <a:lnTo>
                    <a:pt x="2477906" y="1057967"/>
                  </a:lnTo>
                  <a:lnTo>
                    <a:pt x="2470075" y="1012233"/>
                  </a:lnTo>
                  <a:lnTo>
                    <a:pt x="2460592" y="967078"/>
                  </a:lnTo>
                  <a:lnTo>
                    <a:pt x="2449490" y="922533"/>
                  </a:lnTo>
                  <a:lnTo>
                    <a:pt x="2436802" y="878632"/>
                  </a:lnTo>
                  <a:lnTo>
                    <a:pt x="2422560" y="835406"/>
                  </a:lnTo>
                  <a:lnTo>
                    <a:pt x="2406797" y="792889"/>
                  </a:lnTo>
                  <a:lnTo>
                    <a:pt x="2389545" y="751112"/>
                  </a:lnTo>
                  <a:lnTo>
                    <a:pt x="2370838" y="710109"/>
                  </a:lnTo>
                  <a:lnTo>
                    <a:pt x="2350706" y="669912"/>
                  </a:lnTo>
                  <a:lnTo>
                    <a:pt x="2329184" y="630553"/>
                  </a:lnTo>
                  <a:lnTo>
                    <a:pt x="2306302" y="592065"/>
                  </a:lnTo>
                  <a:lnTo>
                    <a:pt x="2282095" y="554480"/>
                  </a:lnTo>
                  <a:lnTo>
                    <a:pt x="2256594" y="517832"/>
                  </a:lnTo>
                  <a:lnTo>
                    <a:pt x="2229832" y="482151"/>
                  </a:lnTo>
                  <a:lnTo>
                    <a:pt x="2201841" y="447472"/>
                  </a:lnTo>
                  <a:lnTo>
                    <a:pt x="2172655" y="413826"/>
                  </a:lnTo>
                  <a:lnTo>
                    <a:pt x="2142304" y="381247"/>
                  </a:lnTo>
                  <a:lnTo>
                    <a:pt x="2110823" y="349765"/>
                  </a:lnTo>
                  <a:lnTo>
                    <a:pt x="2078243" y="319415"/>
                  </a:lnTo>
                  <a:lnTo>
                    <a:pt x="2044598" y="290228"/>
                  </a:lnTo>
                  <a:lnTo>
                    <a:pt x="2009918" y="262238"/>
                  </a:lnTo>
                  <a:lnTo>
                    <a:pt x="1974238" y="235476"/>
                  </a:lnTo>
                  <a:lnTo>
                    <a:pt x="1937590" y="209975"/>
                  </a:lnTo>
                  <a:lnTo>
                    <a:pt x="1900005" y="185767"/>
                  </a:lnTo>
                  <a:lnTo>
                    <a:pt x="1861517" y="162886"/>
                  </a:lnTo>
                  <a:lnTo>
                    <a:pt x="1822158" y="141364"/>
                  </a:lnTo>
                  <a:lnTo>
                    <a:pt x="1781961" y="121232"/>
                  </a:lnTo>
                  <a:lnTo>
                    <a:pt x="1740958" y="102524"/>
                  </a:lnTo>
                  <a:lnTo>
                    <a:pt x="1699181" y="85273"/>
                  </a:lnTo>
                  <a:lnTo>
                    <a:pt x="1656664" y="69510"/>
                  </a:lnTo>
                  <a:lnTo>
                    <a:pt x="1613438" y="55268"/>
                  </a:lnTo>
                  <a:lnTo>
                    <a:pt x="1569537" y="42580"/>
                  </a:lnTo>
                  <a:lnTo>
                    <a:pt x="1524992" y="31478"/>
                  </a:lnTo>
                  <a:lnTo>
                    <a:pt x="1479836" y="21995"/>
                  </a:lnTo>
                  <a:lnTo>
                    <a:pt x="1434102" y="14163"/>
                  </a:lnTo>
                  <a:lnTo>
                    <a:pt x="1387823" y="8015"/>
                  </a:lnTo>
                  <a:lnTo>
                    <a:pt x="1341030" y="3584"/>
                  </a:lnTo>
                  <a:lnTo>
                    <a:pt x="1293757" y="901"/>
                  </a:lnTo>
                  <a:lnTo>
                    <a:pt x="1246035" y="0"/>
                  </a:lnTo>
                  <a:lnTo>
                    <a:pt x="1198313" y="901"/>
                  </a:lnTo>
                  <a:lnTo>
                    <a:pt x="1151040" y="3584"/>
                  </a:lnTo>
                  <a:lnTo>
                    <a:pt x="1104247" y="8015"/>
                  </a:lnTo>
                  <a:lnTo>
                    <a:pt x="1057967" y="14163"/>
                  </a:lnTo>
                  <a:lnTo>
                    <a:pt x="1012233" y="21995"/>
                  </a:lnTo>
                  <a:lnTo>
                    <a:pt x="967078" y="31478"/>
                  </a:lnTo>
                  <a:lnTo>
                    <a:pt x="922533" y="42580"/>
                  </a:lnTo>
                  <a:lnTo>
                    <a:pt x="878632" y="55268"/>
                  </a:lnTo>
                  <a:lnTo>
                    <a:pt x="835406" y="69510"/>
                  </a:lnTo>
                  <a:lnTo>
                    <a:pt x="792889" y="85273"/>
                  </a:lnTo>
                  <a:lnTo>
                    <a:pt x="751112" y="102524"/>
                  </a:lnTo>
                  <a:lnTo>
                    <a:pt x="710109" y="121232"/>
                  </a:lnTo>
                  <a:lnTo>
                    <a:pt x="669912" y="141364"/>
                  </a:lnTo>
                  <a:lnTo>
                    <a:pt x="630553" y="162886"/>
                  </a:lnTo>
                  <a:lnTo>
                    <a:pt x="592065" y="185767"/>
                  </a:lnTo>
                  <a:lnTo>
                    <a:pt x="554480" y="209975"/>
                  </a:lnTo>
                  <a:lnTo>
                    <a:pt x="517832" y="235476"/>
                  </a:lnTo>
                  <a:lnTo>
                    <a:pt x="482151" y="262238"/>
                  </a:lnTo>
                  <a:lnTo>
                    <a:pt x="447472" y="290228"/>
                  </a:lnTo>
                  <a:lnTo>
                    <a:pt x="413826" y="319415"/>
                  </a:lnTo>
                  <a:lnTo>
                    <a:pt x="381247" y="349765"/>
                  </a:lnTo>
                  <a:lnTo>
                    <a:pt x="349765" y="381247"/>
                  </a:lnTo>
                  <a:lnTo>
                    <a:pt x="319415" y="413826"/>
                  </a:lnTo>
                  <a:lnTo>
                    <a:pt x="290228" y="447472"/>
                  </a:lnTo>
                  <a:lnTo>
                    <a:pt x="262238" y="482151"/>
                  </a:lnTo>
                  <a:lnTo>
                    <a:pt x="235476" y="517832"/>
                  </a:lnTo>
                  <a:lnTo>
                    <a:pt x="209975" y="554480"/>
                  </a:lnTo>
                  <a:lnTo>
                    <a:pt x="185767" y="592065"/>
                  </a:lnTo>
                  <a:lnTo>
                    <a:pt x="162886" y="630553"/>
                  </a:lnTo>
                  <a:lnTo>
                    <a:pt x="141364" y="669912"/>
                  </a:lnTo>
                  <a:lnTo>
                    <a:pt x="121232" y="710109"/>
                  </a:lnTo>
                  <a:lnTo>
                    <a:pt x="102524" y="751112"/>
                  </a:lnTo>
                  <a:lnTo>
                    <a:pt x="85273" y="792889"/>
                  </a:lnTo>
                  <a:lnTo>
                    <a:pt x="69510" y="835406"/>
                  </a:lnTo>
                  <a:lnTo>
                    <a:pt x="55268" y="878632"/>
                  </a:lnTo>
                  <a:lnTo>
                    <a:pt x="42580" y="922533"/>
                  </a:lnTo>
                  <a:lnTo>
                    <a:pt x="31478" y="967078"/>
                  </a:lnTo>
                  <a:lnTo>
                    <a:pt x="21995" y="1012233"/>
                  </a:lnTo>
                  <a:lnTo>
                    <a:pt x="14163" y="1057967"/>
                  </a:lnTo>
                  <a:lnTo>
                    <a:pt x="8015" y="1104247"/>
                  </a:lnTo>
                  <a:lnTo>
                    <a:pt x="3584" y="1151040"/>
                  </a:lnTo>
                  <a:lnTo>
                    <a:pt x="901" y="1198313"/>
                  </a:lnTo>
                  <a:lnTo>
                    <a:pt x="0" y="1246035"/>
                  </a:lnTo>
                  <a:lnTo>
                    <a:pt x="901" y="1293757"/>
                  </a:lnTo>
                  <a:lnTo>
                    <a:pt x="3584" y="1341030"/>
                  </a:lnTo>
                  <a:lnTo>
                    <a:pt x="8015" y="1387823"/>
                  </a:lnTo>
                  <a:lnTo>
                    <a:pt x="14163" y="1434102"/>
                  </a:lnTo>
                  <a:lnTo>
                    <a:pt x="21995" y="1479836"/>
                  </a:lnTo>
                  <a:lnTo>
                    <a:pt x="31478" y="1524992"/>
                  </a:lnTo>
                  <a:lnTo>
                    <a:pt x="42580" y="1569537"/>
                  </a:lnTo>
                  <a:lnTo>
                    <a:pt x="55268" y="1613438"/>
                  </a:lnTo>
                  <a:lnTo>
                    <a:pt x="69510" y="1656664"/>
                  </a:lnTo>
                  <a:lnTo>
                    <a:pt x="85273" y="1699181"/>
                  </a:lnTo>
                  <a:lnTo>
                    <a:pt x="102524" y="1740958"/>
                  </a:lnTo>
                  <a:lnTo>
                    <a:pt x="121232" y="1781961"/>
                  </a:lnTo>
                  <a:lnTo>
                    <a:pt x="141364" y="1822158"/>
                  </a:lnTo>
                  <a:lnTo>
                    <a:pt x="162886" y="1861517"/>
                  </a:lnTo>
                  <a:lnTo>
                    <a:pt x="185767" y="1900005"/>
                  </a:lnTo>
                  <a:lnTo>
                    <a:pt x="209975" y="1937590"/>
                  </a:lnTo>
                  <a:lnTo>
                    <a:pt x="235476" y="1974238"/>
                  </a:lnTo>
                  <a:lnTo>
                    <a:pt x="262238" y="2009918"/>
                  </a:lnTo>
                  <a:lnTo>
                    <a:pt x="290228" y="2044598"/>
                  </a:lnTo>
                  <a:lnTo>
                    <a:pt x="319415" y="2078243"/>
                  </a:lnTo>
                  <a:lnTo>
                    <a:pt x="349765" y="2110823"/>
                  </a:lnTo>
                  <a:lnTo>
                    <a:pt x="381247" y="2142304"/>
                  </a:lnTo>
                  <a:lnTo>
                    <a:pt x="413826" y="2172655"/>
                  </a:lnTo>
                  <a:lnTo>
                    <a:pt x="447472" y="2201841"/>
                  </a:lnTo>
                  <a:lnTo>
                    <a:pt x="482151" y="2229832"/>
                  </a:lnTo>
                  <a:lnTo>
                    <a:pt x="517832" y="2256594"/>
                  </a:lnTo>
                  <a:lnTo>
                    <a:pt x="554480" y="2282095"/>
                  </a:lnTo>
                  <a:lnTo>
                    <a:pt x="592065" y="2306302"/>
                  </a:lnTo>
                  <a:lnTo>
                    <a:pt x="630553" y="2329184"/>
                  </a:lnTo>
                  <a:lnTo>
                    <a:pt x="669912" y="2350706"/>
                  </a:lnTo>
                  <a:lnTo>
                    <a:pt x="710109" y="2370838"/>
                  </a:lnTo>
                  <a:lnTo>
                    <a:pt x="751112" y="2389545"/>
                  </a:lnTo>
                  <a:lnTo>
                    <a:pt x="771179" y="2397832"/>
                  </a:lnTo>
                </a:path>
              </a:pathLst>
            </a:custGeom>
            <a:noFill/>
            <a:ln w="523525" cap="flat" cmpd="sng">
              <a:solidFill>
                <a:srgbClr val="ED1C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209288" y="4753793"/>
              <a:ext cx="11748770" cy="4749800"/>
            </a:xfrm>
            <a:custGeom>
              <a:avLst/>
              <a:gdLst/>
              <a:ahLst/>
              <a:cxnLst/>
              <a:rect l="l" t="t" r="r" b="b"/>
              <a:pathLst>
                <a:path w="11748769" h="4749800" extrusionOk="0">
                  <a:moveTo>
                    <a:pt x="619379" y="4590631"/>
                  </a:moveTo>
                  <a:lnTo>
                    <a:pt x="617804" y="4587100"/>
                  </a:lnTo>
                  <a:lnTo>
                    <a:pt x="615251" y="4584547"/>
                  </a:lnTo>
                  <a:lnTo>
                    <a:pt x="471932" y="4441241"/>
                  </a:lnTo>
                  <a:lnTo>
                    <a:pt x="468439" y="4439653"/>
                  </a:lnTo>
                  <a:lnTo>
                    <a:pt x="456768" y="4439653"/>
                  </a:lnTo>
                  <a:lnTo>
                    <a:pt x="450456" y="4445940"/>
                  </a:lnTo>
                  <a:lnTo>
                    <a:pt x="450456" y="4457624"/>
                  </a:lnTo>
                  <a:lnTo>
                    <a:pt x="452031" y="4461154"/>
                  </a:lnTo>
                  <a:lnTo>
                    <a:pt x="571322" y="4580420"/>
                  </a:lnTo>
                  <a:lnTo>
                    <a:pt x="6311" y="4580420"/>
                  </a:lnTo>
                  <a:lnTo>
                    <a:pt x="0" y="4586706"/>
                  </a:lnTo>
                  <a:lnTo>
                    <a:pt x="0" y="4602277"/>
                  </a:lnTo>
                  <a:lnTo>
                    <a:pt x="6311" y="4608576"/>
                  </a:lnTo>
                  <a:lnTo>
                    <a:pt x="571322" y="4608576"/>
                  </a:lnTo>
                  <a:lnTo>
                    <a:pt x="452031" y="4727854"/>
                  </a:lnTo>
                  <a:lnTo>
                    <a:pt x="450456" y="4731385"/>
                  </a:lnTo>
                  <a:lnTo>
                    <a:pt x="450456" y="4743043"/>
                  </a:lnTo>
                  <a:lnTo>
                    <a:pt x="456768" y="4749330"/>
                  </a:lnTo>
                  <a:lnTo>
                    <a:pt x="468439" y="4749330"/>
                  </a:lnTo>
                  <a:lnTo>
                    <a:pt x="471932" y="4747780"/>
                  </a:lnTo>
                  <a:lnTo>
                    <a:pt x="617804" y="4601921"/>
                  </a:lnTo>
                  <a:lnTo>
                    <a:pt x="619379" y="4598403"/>
                  </a:lnTo>
                  <a:lnTo>
                    <a:pt x="619379" y="4590631"/>
                  </a:lnTo>
                  <a:close/>
                </a:path>
                <a:path w="11748769" h="4749800" extrusionOk="0">
                  <a:moveTo>
                    <a:pt x="11748338" y="507415"/>
                  </a:moveTo>
                  <a:lnTo>
                    <a:pt x="11240910" y="0"/>
                  </a:lnTo>
                  <a:lnTo>
                    <a:pt x="10428999" y="811911"/>
                  </a:lnTo>
                  <a:lnTo>
                    <a:pt x="9617088" y="0"/>
                  </a:lnTo>
                  <a:lnTo>
                    <a:pt x="9109672" y="507415"/>
                  </a:lnTo>
                  <a:lnTo>
                    <a:pt x="9921583" y="1319326"/>
                  </a:lnTo>
                  <a:lnTo>
                    <a:pt x="9109672" y="2131237"/>
                  </a:lnTo>
                  <a:lnTo>
                    <a:pt x="9617088" y="2638653"/>
                  </a:lnTo>
                  <a:lnTo>
                    <a:pt x="10428999" y="1826742"/>
                  </a:lnTo>
                  <a:lnTo>
                    <a:pt x="11240910" y="2638653"/>
                  </a:lnTo>
                  <a:lnTo>
                    <a:pt x="11748338" y="2131237"/>
                  </a:lnTo>
                  <a:lnTo>
                    <a:pt x="10936427" y="1319326"/>
                  </a:lnTo>
                  <a:lnTo>
                    <a:pt x="11748338" y="5074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19371137" y="10544181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 extrusionOk="0">
                  <a:moveTo>
                    <a:pt x="450248" y="0"/>
                  </a:moveTo>
                  <a:lnTo>
                    <a:pt x="0" y="0"/>
                  </a:lnTo>
                  <a:lnTo>
                    <a:pt x="0" y="450248"/>
                  </a:lnTo>
                  <a:lnTo>
                    <a:pt x="450248" y="450248"/>
                  </a:lnTo>
                  <a:lnTo>
                    <a:pt x="450248" y="0"/>
                  </a:lnTo>
                  <a:close/>
                </a:path>
              </a:pathLst>
            </a:custGeom>
            <a:solidFill>
              <a:srgbClr val="EC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49" name="Google Shape;249;p12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4</a:t>
            </a:fld>
            <a:endParaRPr/>
          </a:p>
        </p:txBody>
      </p:sp>
      <p:sp>
        <p:nvSpPr>
          <p:cNvPr id="250" name="Google Shape;250;p12"/>
          <p:cNvSpPr/>
          <p:nvPr/>
        </p:nvSpPr>
        <p:spPr>
          <a:xfrm>
            <a:off x="0" y="-539700"/>
            <a:ext cx="3631500" cy="53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2"/>
          <p:cNvSpPr txBox="1"/>
          <p:nvPr/>
        </p:nvSpPr>
        <p:spPr>
          <a:xfrm>
            <a:off x="183525" y="-465150"/>
            <a:ext cx="3359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5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SECTION TITLE SLIDE</a:t>
            </a:r>
            <a:endParaRPr sz="245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ADB48C-280D-E9C4-64AF-74CDEA35C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426" y="314319"/>
            <a:ext cx="1660771" cy="1738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F6FD47-EEFF-6F60-715F-BD1B1348BE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269340" y="422280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"/>
          <p:cNvSpPr/>
          <p:nvPr/>
        </p:nvSpPr>
        <p:spPr>
          <a:xfrm>
            <a:off x="1916171" y="1256506"/>
            <a:ext cx="18188305" cy="10052050"/>
          </a:xfrm>
          <a:custGeom>
            <a:avLst/>
            <a:gdLst/>
            <a:ahLst/>
            <a:cxnLst/>
            <a:rect l="l" t="t" r="r" b="b"/>
            <a:pathLst>
              <a:path w="18188305" h="10052050" extrusionOk="0">
                <a:moveTo>
                  <a:pt x="18187927" y="0"/>
                </a:moveTo>
                <a:lnTo>
                  <a:pt x="0" y="0"/>
                </a:lnTo>
                <a:lnTo>
                  <a:pt x="0" y="10052049"/>
                </a:lnTo>
                <a:lnTo>
                  <a:pt x="18187927" y="10052049"/>
                </a:lnTo>
                <a:lnTo>
                  <a:pt x="18187927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1" name="Google Shape;241;p12"/>
          <p:cNvSpPr txBox="1">
            <a:spLocks noGrp="1"/>
          </p:cNvSpPr>
          <p:nvPr>
            <p:ph type="title"/>
          </p:nvPr>
        </p:nvSpPr>
        <p:spPr>
          <a:xfrm>
            <a:off x="2355565" y="2272217"/>
            <a:ext cx="10806338" cy="92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5080" lvl="0" indent="0" algn="l" rtl="0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dirty="0">
                <a:solidFill>
                  <a:srgbClr val="FFFFFF"/>
                </a:solidFill>
                <a:latin typeface="Inter ExtraBold" panose="02000503000000020004" pitchFamily="2" charset="0"/>
                <a:ea typeface="Inter ExtraBold" panose="02000503000000020004" pitchFamily="2" charset="0"/>
                <a:cs typeface="Inter"/>
                <a:sym typeface="Inter Black"/>
              </a:rPr>
              <a:t>Who is eligible for Gratuity?</a:t>
            </a:r>
          </a:p>
        </p:txBody>
      </p:sp>
      <p:sp>
        <p:nvSpPr>
          <p:cNvPr id="242" name="Google Shape;242;p12"/>
          <p:cNvSpPr txBox="1"/>
          <p:nvPr/>
        </p:nvSpPr>
        <p:spPr>
          <a:xfrm>
            <a:off x="1538061" y="4216510"/>
            <a:ext cx="8760427" cy="499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584200" marR="508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Work for the same employer for at least five consecutive years. </a:t>
            </a:r>
          </a:p>
          <a:p>
            <a:pPr marL="584200" marR="508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FFFFFF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584200" marR="508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Separate from the company after at least five years of continuous service</a:t>
            </a:r>
          </a:p>
          <a:p>
            <a:pPr marL="584200" marR="508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FFFFFF"/>
              </a:solidFill>
              <a:latin typeface="IBM Plex Mono"/>
              <a:ea typeface="Source Sans Pro Light"/>
              <a:cs typeface="Source Sans Pro Light"/>
              <a:sym typeface="IBM Plex Mono"/>
            </a:endParaRPr>
          </a:p>
          <a:p>
            <a:pPr marL="584200" marR="5080" indent="-571500">
              <a:buFont typeface="Arial" panose="020B0604020202020204" pitchFamily="34" charset="0"/>
              <a:buChar char="•"/>
            </a:pPr>
            <a:endParaRPr sz="36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244" name="Google Shape;244;p12"/>
          <p:cNvGrpSpPr/>
          <p:nvPr/>
        </p:nvGrpSpPr>
        <p:grpSpPr>
          <a:xfrm>
            <a:off x="4209288" y="649194"/>
            <a:ext cx="15612699" cy="10659924"/>
            <a:chOff x="4209288" y="649194"/>
            <a:chExt cx="15612699" cy="10659924"/>
          </a:xfrm>
        </p:grpSpPr>
        <p:sp>
          <p:nvSpPr>
            <p:cNvPr id="245" name="Google Shape;245;p12"/>
            <p:cNvSpPr/>
            <p:nvPr/>
          </p:nvSpPr>
          <p:spPr>
            <a:xfrm>
              <a:off x="13161903" y="649194"/>
              <a:ext cx="3015615" cy="3015615"/>
            </a:xfrm>
            <a:custGeom>
              <a:avLst/>
              <a:gdLst/>
              <a:ahLst/>
              <a:cxnLst/>
              <a:rect l="l" t="t" r="r" b="b"/>
              <a:pathLst>
                <a:path w="3015615" h="3015615" extrusionOk="0">
                  <a:moveTo>
                    <a:pt x="1507807" y="0"/>
                  </a:moveTo>
                  <a:lnTo>
                    <a:pt x="1459943" y="745"/>
                  </a:lnTo>
                  <a:lnTo>
                    <a:pt x="1412451" y="2966"/>
                  </a:lnTo>
                  <a:lnTo>
                    <a:pt x="1365353" y="6641"/>
                  </a:lnTo>
                  <a:lnTo>
                    <a:pt x="1318671" y="11747"/>
                  </a:lnTo>
                  <a:lnTo>
                    <a:pt x="1272427" y="18264"/>
                  </a:lnTo>
                  <a:lnTo>
                    <a:pt x="1226643" y="26167"/>
                  </a:lnTo>
                  <a:lnTo>
                    <a:pt x="1181342" y="35437"/>
                  </a:lnTo>
                  <a:lnTo>
                    <a:pt x="1136545" y="46049"/>
                  </a:lnTo>
                  <a:lnTo>
                    <a:pt x="1092275" y="57983"/>
                  </a:lnTo>
                  <a:lnTo>
                    <a:pt x="1048553" y="71216"/>
                  </a:lnTo>
                  <a:lnTo>
                    <a:pt x="1005402" y="85727"/>
                  </a:lnTo>
                  <a:lnTo>
                    <a:pt x="962844" y="101492"/>
                  </a:lnTo>
                  <a:lnTo>
                    <a:pt x="920900" y="118490"/>
                  </a:lnTo>
                  <a:lnTo>
                    <a:pt x="879594" y="136700"/>
                  </a:lnTo>
                  <a:lnTo>
                    <a:pt x="838946" y="156098"/>
                  </a:lnTo>
                  <a:lnTo>
                    <a:pt x="798979" y="176663"/>
                  </a:lnTo>
                  <a:lnTo>
                    <a:pt x="759716" y="198372"/>
                  </a:lnTo>
                  <a:lnTo>
                    <a:pt x="721177" y="221205"/>
                  </a:lnTo>
                  <a:lnTo>
                    <a:pt x="683386" y="245137"/>
                  </a:lnTo>
                  <a:lnTo>
                    <a:pt x="646364" y="270148"/>
                  </a:lnTo>
                  <a:lnTo>
                    <a:pt x="610134" y="296216"/>
                  </a:lnTo>
                  <a:lnTo>
                    <a:pt x="574717" y="323318"/>
                  </a:lnTo>
                  <a:lnTo>
                    <a:pt x="540136" y="351432"/>
                  </a:lnTo>
                  <a:lnTo>
                    <a:pt x="506412" y="380536"/>
                  </a:lnTo>
                  <a:lnTo>
                    <a:pt x="473568" y="410608"/>
                  </a:lnTo>
                  <a:lnTo>
                    <a:pt x="441626" y="441626"/>
                  </a:lnTo>
                  <a:lnTo>
                    <a:pt x="410608" y="473568"/>
                  </a:lnTo>
                  <a:lnTo>
                    <a:pt x="380536" y="506412"/>
                  </a:lnTo>
                  <a:lnTo>
                    <a:pt x="351432" y="540136"/>
                  </a:lnTo>
                  <a:lnTo>
                    <a:pt x="323318" y="574717"/>
                  </a:lnTo>
                  <a:lnTo>
                    <a:pt x="296216" y="610134"/>
                  </a:lnTo>
                  <a:lnTo>
                    <a:pt x="270148" y="646364"/>
                  </a:lnTo>
                  <a:lnTo>
                    <a:pt x="245137" y="683386"/>
                  </a:lnTo>
                  <a:lnTo>
                    <a:pt x="221205" y="721177"/>
                  </a:lnTo>
                  <a:lnTo>
                    <a:pt x="198372" y="759716"/>
                  </a:lnTo>
                  <a:lnTo>
                    <a:pt x="176663" y="798979"/>
                  </a:lnTo>
                  <a:lnTo>
                    <a:pt x="156098" y="838946"/>
                  </a:lnTo>
                  <a:lnTo>
                    <a:pt x="136700" y="879594"/>
                  </a:lnTo>
                  <a:lnTo>
                    <a:pt x="118490" y="920900"/>
                  </a:lnTo>
                  <a:lnTo>
                    <a:pt x="101492" y="962844"/>
                  </a:lnTo>
                  <a:lnTo>
                    <a:pt x="85727" y="1005402"/>
                  </a:lnTo>
                  <a:lnTo>
                    <a:pt x="71216" y="1048553"/>
                  </a:lnTo>
                  <a:lnTo>
                    <a:pt x="57983" y="1092275"/>
                  </a:lnTo>
                  <a:lnTo>
                    <a:pt x="46049" y="1136545"/>
                  </a:lnTo>
                  <a:lnTo>
                    <a:pt x="35437" y="1181342"/>
                  </a:lnTo>
                  <a:lnTo>
                    <a:pt x="26167" y="1226643"/>
                  </a:lnTo>
                  <a:lnTo>
                    <a:pt x="18264" y="1272427"/>
                  </a:lnTo>
                  <a:lnTo>
                    <a:pt x="11747" y="1318671"/>
                  </a:lnTo>
                  <a:lnTo>
                    <a:pt x="6641" y="1365353"/>
                  </a:lnTo>
                  <a:lnTo>
                    <a:pt x="2966" y="1412451"/>
                  </a:lnTo>
                  <a:lnTo>
                    <a:pt x="745" y="1459943"/>
                  </a:lnTo>
                  <a:lnTo>
                    <a:pt x="0" y="1507807"/>
                  </a:lnTo>
                  <a:lnTo>
                    <a:pt x="745" y="1555671"/>
                  </a:lnTo>
                  <a:lnTo>
                    <a:pt x="2966" y="1603163"/>
                  </a:lnTo>
                  <a:lnTo>
                    <a:pt x="6641" y="1650261"/>
                  </a:lnTo>
                  <a:lnTo>
                    <a:pt x="11747" y="1696943"/>
                  </a:lnTo>
                  <a:lnTo>
                    <a:pt x="18264" y="1743187"/>
                  </a:lnTo>
                  <a:lnTo>
                    <a:pt x="26167" y="1788971"/>
                  </a:lnTo>
                  <a:lnTo>
                    <a:pt x="35437" y="1834272"/>
                  </a:lnTo>
                  <a:lnTo>
                    <a:pt x="46049" y="1879069"/>
                  </a:lnTo>
                  <a:lnTo>
                    <a:pt x="57983" y="1923339"/>
                  </a:lnTo>
                  <a:lnTo>
                    <a:pt x="71216" y="1967061"/>
                  </a:lnTo>
                  <a:lnTo>
                    <a:pt x="85727" y="2010212"/>
                  </a:lnTo>
                  <a:lnTo>
                    <a:pt x="101492" y="2052770"/>
                  </a:lnTo>
                  <a:lnTo>
                    <a:pt x="118490" y="2094714"/>
                  </a:lnTo>
                  <a:lnTo>
                    <a:pt x="136700" y="2136020"/>
                  </a:lnTo>
                  <a:lnTo>
                    <a:pt x="156098" y="2176668"/>
                  </a:lnTo>
                  <a:lnTo>
                    <a:pt x="176663" y="2216635"/>
                  </a:lnTo>
                  <a:lnTo>
                    <a:pt x="198372" y="2255898"/>
                  </a:lnTo>
                  <a:lnTo>
                    <a:pt x="221205" y="2294437"/>
                  </a:lnTo>
                  <a:lnTo>
                    <a:pt x="245137" y="2332228"/>
                  </a:lnTo>
                  <a:lnTo>
                    <a:pt x="270148" y="2369250"/>
                  </a:lnTo>
                  <a:lnTo>
                    <a:pt x="296216" y="2405480"/>
                  </a:lnTo>
                  <a:lnTo>
                    <a:pt x="323318" y="2440897"/>
                  </a:lnTo>
                  <a:lnTo>
                    <a:pt x="351432" y="2475478"/>
                  </a:lnTo>
                  <a:lnTo>
                    <a:pt x="380536" y="2509202"/>
                  </a:lnTo>
                  <a:lnTo>
                    <a:pt x="410608" y="2542046"/>
                  </a:lnTo>
                  <a:lnTo>
                    <a:pt x="441626" y="2573988"/>
                  </a:lnTo>
                  <a:lnTo>
                    <a:pt x="473568" y="2605006"/>
                  </a:lnTo>
                  <a:lnTo>
                    <a:pt x="506412" y="2635078"/>
                  </a:lnTo>
                  <a:lnTo>
                    <a:pt x="540136" y="2664182"/>
                  </a:lnTo>
                  <a:lnTo>
                    <a:pt x="574717" y="2692296"/>
                  </a:lnTo>
                  <a:lnTo>
                    <a:pt x="610134" y="2719398"/>
                  </a:lnTo>
                  <a:lnTo>
                    <a:pt x="646364" y="2745466"/>
                  </a:lnTo>
                  <a:lnTo>
                    <a:pt x="683386" y="2770477"/>
                  </a:lnTo>
                  <a:lnTo>
                    <a:pt x="721177" y="2794409"/>
                  </a:lnTo>
                  <a:lnTo>
                    <a:pt x="759716" y="2817242"/>
                  </a:lnTo>
                  <a:lnTo>
                    <a:pt x="798979" y="2838951"/>
                  </a:lnTo>
                  <a:lnTo>
                    <a:pt x="838946" y="2859516"/>
                  </a:lnTo>
                  <a:lnTo>
                    <a:pt x="879594" y="2878914"/>
                  </a:lnTo>
                  <a:lnTo>
                    <a:pt x="920900" y="2897123"/>
                  </a:lnTo>
                  <a:lnTo>
                    <a:pt x="962844" y="2914122"/>
                  </a:lnTo>
                  <a:lnTo>
                    <a:pt x="1005402" y="2929887"/>
                  </a:lnTo>
                  <a:lnTo>
                    <a:pt x="1048553" y="2944398"/>
                  </a:lnTo>
                  <a:lnTo>
                    <a:pt x="1092275" y="2957631"/>
                  </a:lnTo>
                  <a:lnTo>
                    <a:pt x="1136545" y="2969565"/>
                  </a:lnTo>
                  <a:lnTo>
                    <a:pt x="1181342" y="2980177"/>
                  </a:lnTo>
                  <a:lnTo>
                    <a:pt x="1226643" y="2989447"/>
                  </a:lnTo>
                  <a:lnTo>
                    <a:pt x="1272427" y="2997350"/>
                  </a:lnTo>
                  <a:lnTo>
                    <a:pt x="1318671" y="3003867"/>
                  </a:lnTo>
                  <a:lnTo>
                    <a:pt x="1365353" y="3008973"/>
                  </a:lnTo>
                  <a:lnTo>
                    <a:pt x="1412451" y="3012648"/>
                  </a:lnTo>
                  <a:lnTo>
                    <a:pt x="1459943" y="3014869"/>
                  </a:lnTo>
                  <a:lnTo>
                    <a:pt x="1507807" y="3015614"/>
                  </a:lnTo>
                  <a:lnTo>
                    <a:pt x="1555671" y="3014869"/>
                  </a:lnTo>
                  <a:lnTo>
                    <a:pt x="1603163" y="3012648"/>
                  </a:lnTo>
                  <a:lnTo>
                    <a:pt x="1650261" y="3008973"/>
                  </a:lnTo>
                  <a:lnTo>
                    <a:pt x="1696943" y="3003867"/>
                  </a:lnTo>
                  <a:lnTo>
                    <a:pt x="1743187" y="2997350"/>
                  </a:lnTo>
                  <a:lnTo>
                    <a:pt x="1788971" y="2989447"/>
                  </a:lnTo>
                  <a:lnTo>
                    <a:pt x="1834272" y="2980177"/>
                  </a:lnTo>
                  <a:lnTo>
                    <a:pt x="1879069" y="2969565"/>
                  </a:lnTo>
                  <a:lnTo>
                    <a:pt x="1923339" y="2957631"/>
                  </a:lnTo>
                  <a:lnTo>
                    <a:pt x="1967061" y="2944398"/>
                  </a:lnTo>
                  <a:lnTo>
                    <a:pt x="2010212" y="2929887"/>
                  </a:lnTo>
                  <a:lnTo>
                    <a:pt x="2052770" y="2914122"/>
                  </a:lnTo>
                  <a:lnTo>
                    <a:pt x="2094714" y="2897123"/>
                  </a:lnTo>
                  <a:lnTo>
                    <a:pt x="2136020" y="2878914"/>
                  </a:lnTo>
                  <a:lnTo>
                    <a:pt x="2176668" y="2859516"/>
                  </a:lnTo>
                  <a:lnTo>
                    <a:pt x="2216635" y="2838951"/>
                  </a:lnTo>
                  <a:lnTo>
                    <a:pt x="2255898" y="2817242"/>
                  </a:lnTo>
                  <a:lnTo>
                    <a:pt x="2294437" y="2794409"/>
                  </a:lnTo>
                  <a:lnTo>
                    <a:pt x="2332228" y="2770477"/>
                  </a:lnTo>
                  <a:lnTo>
                    <a:pt x="2369250" y="2745466"/>
                  </a:lnTo>
                  <a:lnTo>
                    <a:pt x="2405480" y="2719398"/>
                  </a:lnTo>
                  <a:lnTo>
                    <a:pt x="2440897" y="2692296"/>
                  </a:lnTo>
                  <a:lnTo>
                    <a:pt x="2475478" y="2664182"/>
                  </a:lnTo>
                  <a:lnTo>
                    <a:pt x="2509202" y="2635078"/>
                  </a:lnTo>
                  <a:lnTo>
                    <a:pt x="2542046" y="2605006"/>
                  </a:lnTo>
                  <a:lnTo>
                    <a:pt x="2573988" y="2573988"/>
                  </a:lnTo>
                  <a:lnTo>
                    <a:pt x="2605006" y="2542046"/>
                  </a:lnTo>
                  <a:lnTo>
                    <a:pt x="2635078" y="2509202"/>
                  </a:lnTo>
                  <a:lnTo>
                    <a:pt x="2664182" y="2475478"/>
                  </a:lnTo>
                  <a:lnTo>
                    <a:pt x="2692296" y="2440897"/>
                  </a:lnTo>
                  <a:lnTo>
                    <a:pt x="2719398" y="2405480"/>
                  </a:lnTo>
                  <a:lnTo>
                    <a:pt x="2745466" y="2369250"/>
                  </a:lnTo>
                  <a:lnTo>
                    <a:pt x="2770477" y="2332228"/>
                  </a:lnTo>
                  <a:lnTo>
                    <a:pt x="2794409" y="2294437"/>
                  </a:lnTo>
                  <a:lnTo>
                    <a:pt x="2817242" y="2255898"/>
                  </a:lnTo>
                  <a:lnTo>
                    <a:pt x="2838951" y="2216635"/>
                  </a:lnTo>
                  <a:lnTo>
                    <a:pt x="2859516" y="2176668"/>
                  </a:lnTo>
                  <a:lnTo>
                    <a:pt x="2878914" y="2136020"/>
                  </a:lnTo>
                  <a:lnTo>
                    <a:pt x="2897123" y="2094714"/>
                  </a:lnTo>
                  <a:lnTo>
                    <a:pt x="2914122" y="2052770"/>
                  </a:lnTo>
                  <a:lnTo>
                    <a:pt x="2929887" y="2010212"/>
                  </a:lnTo>
                  <a:lnTo>
                    <a:pt x="2944398" y="1967061"/>
                  </a:lnTo>
                  <a:lnTo>
                    <a:pt x="2957631" y="1923339"/>
                  </a:lnTo>
                  <a:lnTo>
                    <a:pt x="2969565" y="1879069"/>
                  </a:lnTo>
                  <a:lnTo>
                    <a:pt x="2980177" y="1834272"/>
                  </a:lnTo>
                  <a:lnTo>
                    <a:pt x="2989447" y="1788971"/>
                  </a:lnTo>
                  <a:lnTo>
                    <a:pt x="2997350" y="1743187"/>
                  </a:lnTo>
                  <a:lnTo>
                    <a:pt x="3003867" y="1696943"/>
                  </a:lnTo>
                  <a:lnTo>
                    <a:pt x="3008973" y="1650261"/>
                  </a:lnTo>
                  <a:lnTo>
                    <a:pt x="3012648" y="1603163"/>
                  </a:lnTo>
                  <a:lnTo>
                    <a:pt x="3014869" y="1555671"/>
                  </a:lnTo>
                  <a:lnTo>
                    <a:pt x="3015614" y="1507807"/>
                  </a:lnTo>
                  <a:lnTo>
                    <a:pt x="3014869" y="1459943"/>
                  </a:lnTo>
                  <a:lnTo>
                    <a:pt x="3012648" y="1412451"/>
                  </a:lnTo>
                  <a:lnTo>
                    <a:pt x="3008973" y="1365353"/>
                  </a:lnTo>
                  <a:lnTo>
                    <a:pt x="3003867" y="1318671"/>
                  </a:lnTo>
                  <a:lnTo>
                    <a:pt x="2997350" y="1272427"/>
                  </a:lnTo>
                  <a:lnTo>
                    <a:pt x="2989447" y="1226643"/>
                  </a:lnTo>
                  <a:lnTo>
                    <a:pt x="2980177" y="1181342"/>
                  </a:lnTo>
                  <a:lnTo>
                    <a:pt x="2969565" y="1136545"/>
                  </a:lnTo>
                  <a:lnTo>
                    <a:pt x="2957631" y="1092275"/>
                  </a:lnTo>
                  <a:lnTo>
                    <a:pt x="2944398" y="1048553"/>
                  </a:lnTo>
                  <a:lnTo>
                    <a:pt x="2929887" y="1005402"/>
                  </a:lnTo>
                  <a:lnTo>
                    <a:pt x="2914122" y="962844"/>
                  </a:lnTo>
                  <a:lnTo>
                    <a:pt x="2897123" y="920900"/>
                  </a:lnTo>
                  <a:lnTo>
                    <a:pt x="2878914" y="879594"/>
                  </a:lnTo>
                  <a:lnTo>
                    <a:pt x="2859516" y="838946"/>
                  </a:lnTo>
                  <a:lnTo>
                    <a:pt x="2838951" y="798979"/>
                  </a:lnTo>
                  <a:lnTo>
                    <a:pt x="2817242" y="759716"/>
                  </a:lnTo>
                  <a:lnTo>
                    <a:pt x="2794409" y="721177"/>
                  </a:lnTo>
                  <a:lnTo>
                    <a:pt x="2770477" y="683386"/>
                  </a:lnTo>
                  <a:lnTo>
                    <a:pt x="2745466" y="646364"/>
                  </a:lnTo>
                  <a:lnTo>
                    <a:pt x="2719398" y="610134"/>
                  </a:lnTo>
                  <a:lnTo>
                    <a:pt x="2692296" y="574717"/>
                  </a:lnTo>
                  <a:lnTo>
                    <a:pt x="2664182" y="540136"/>
                  </a:lnTo>
                  <a:lnTo>
                    <a:pt x="2635078" y="506412"/>
                  </a:lnTo>
                  <a:lnTo>
                    <a:pt x="2605006" y="473568"/>
                  </a:lnTo>
                  <a:lnTo>
                    <a:pt x="2573988" y="441626"/>
                  </a:lnTo>
                  <a:lnTo>
                    <a:pt x="2542046" y="410608"/>
                  </a:lnTo>
                  <a:lnTo>
                    <a:pt x="2509202" y="380536"/>
                  </a:lnTo>
                  <a:lnTo>
                    <a:pt x="2475478" y="351432"/>
                  </a:lnTo>
                  <a:lnTo>
                    <a:pt x="2440897" y="323318"/>
                  </a:lnTo>
                  <a:lnTo>
                    <a:pt x="2405480" y="296216"/>
                  </a:lnTo>
                  <a:lnTo>
                    <a:pt x="2369250" y="270148"/>
                  </a:lnTo>
                  <a:lnTo>
                    <a:pt x="2332228" y="245137"/>
                  </a:lnTo>
                  <a:lnTo>
                    <a:pt x="2294437" y="221205"/>
                  </a:lnTo>
                  <a:lnTo>
                    <a:pt x="2255898" y="198372"/>
                  </a:lnTo>
                  <a:lnTo>
                    <a:pt x="2216635" y="176663"/>
                  </a:lnTo>
                  <a:lnTo>
                    <a:pt x="2176668" y="156098"/>
                  </a:lnTo>
                  <a:lnTo>
                    <a:pt x="2136020" y="136700"/>
                  </a:lnTo>
                  <a:lnTo>
                    <a:pt x="2094714" y="118490"/>
                  </a:lnTo>
                  <a:lnTo>
                    <a:pt x="2052770" y="101492"/>
                  </a:lnTo>
                  <a:lnTo>
                    <a:pt x="2010212" y="85727"/>
                  </a:lnTo>
                  <a:lnTo>
                    <a:pt x="1967061" y="71216"/>
                  </a:lnTo>
                  <a:lnTo>
                    <a:pt x="1923339" y="57983"/>
                  </a:lnTo>
                  <a:lnTo>
                    <a:pt x="1879069" y="46049"/>
                  </a:lnTo>
                  <a:lnTo>
                    <a:pt x="1834272" y="35437"/>
                  </a:lnTo>
                  <a:lnTo>
                    <a:pt x="1788971" y="26167"/>
                  </a:lnTo>
                  <a:lnTo>
                    <a:pt x="1743187" y="18264"/>
                  </a:lnTo>
                  <a:lnTo>
                    <a:pt x="1696943" y="11747"/>
                  </a:lnTo>
                  <a:lnTo>
                    <a:pt x="1650261" y="6641"/>
                  </a:lnTo>
                  <a:lnTo>
                    <a:pt x="1603163" y="2966"/>
                  </a:lnTo>
                  <a:lnTo>
                    <a:pt x="1555671" y="745"/>
                  </a:lnTo>
                  <a:lnTo>
                    <a:pt x="1507807" y="0"/>
                  </a:lnTo>
                  <a:close/>
                </a:path>
              </a:pathLst>
            </a:custGeom>
            <a:solidFill>
              <a:srgbClr val="ED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13423674" y="8910723"/>
              <a:ext cx="2492375" cy="2398395"/>
            </a:xfrm>
            <a:custGeom>
              <a:avLst/>
              <a:gdLst/>
              <a:ahLst/>
              <a:cxnLst/>
              <a:rect l="l" t="t" r="r" b="b"/>
              <a:pathLst>
                <a:path w="2492375" h="2398395" extrusionOk="0">
                  <a:moveTo>
                    <a:pt x="1720890" y="2397832"/>
                  </a:moveTo>
                  <a:lnTo>
                    <a:pt x="1781961" y="2370838"/>
                  </a:lnTo>
                  <a:lnTo>
                    <a:pt x="1822158" y="2350706"/>
                  </a:lnTo>
                  <a:lnTo>
                    <a:pt x="1861517" y="2329184"/>
                  </a:lnTo>
                  <a:lnTo>
                    <a:pt x="1900005" y="2306302"/>
                  </a:lnTo>
                  <a:lnTo>
                    <a:pt x="1937590" y="2282095"/>
                  </a:lnTo>
                  <a:lnTo>
                    <a:pt x="1974238" y="2256594"/>
                  </a:lnTo>
                  <a:lnTo>
                    <a:pt x="2009918" y="2229832"/>
                  </a:lnTo>
                  <a:lnTo>
                    <a:pt x="2044598" y="2201841"/>
                  </a:lnTo>
                  <a:lnTo>
                    <a:pt x="2078243" y="2172655"/>
                  </a:lnTo>
                  <a:lnTo>
                    <a:pt x="2110823" y="2142304"/>
                  </a:lnTo>
                  <a:lnTo>
                    <a:pt x="2142304" y="2110823"/>
                  </a:lnTo>
                  <a:lnTo>
                    <a:pt x="2172655" y="2078243"/>
                  </a:lnTo>
                  <a:lnTo>
                    <a:pt x="2201841" y="2044598"/>
                  </a:lnTo>
                  <a:lnTo>
                    <a:pt x="2229832" y="2009918"/>
                  </a:lnTo>
                  <a:lnTo>
                    <a:pt x="2256594" y="1974238"/>
                  </a:lnTo>
                  <a:lnTo>
                    <a:pt x="2282095" y="1937590"/>
                  </a:lnTo>
                  <a:lnTo>
                    <a:pt x="2306302" y="1900005"/>
                  </a:lnTo>
                  <a:lnTo>
                    <a:pt x="2329184" y="1861517"/>
                  </a:lnTo>
                  <a:lnTo>
                    <a:pt x="2350706" y="1822158"/>
                  </a:lnTo>
                  <a:lnTo>
                    <a:pt x="2370838" y="1781961"/>
                  </a:lnTo>
                  <a:lnTo>
                    <a:pt x="2389545" y="1740958"/>
                  </a:lnTo>
                  <a:lnTo>
                    <a:pt x="2406797" y="1699181"/>
                  </a:lnTo>
                  <a:lnTo>
                    <a:pt x="2422560" y="1656664"/>
                  </a:lnTo>
                  <a:lnTo>
                    <a:pt x="2436802" y="1613438"/>
                  </a:lnTo>
                  <a:lnTo>
                    <a:pt x="2449490" y="1569537"/>
                  </a:lnTo>
                  <a:lnTo>
                    <a:pt x="2460592" y="1524992"/>
                  </a:lnTo>
                  <a:lnTo>
                    <a:pt x="2470075" y="1479836"/>
                  </a:lnTo>
                  <a:lnTo>
                    <a:pt x="2477906" y="1434102"/>
                  </a:lnTo>
                  <a:lnTo>
                    <a:pt x="2484054" y="1387823"/>
                  </a:lnTo>
                  <a:lnTo>
                    <a:pt x="2488486" y="1341030"/>
                  </a:lnTo>
                  <a:lnTo>
                    <a:pt x="2491169" y="1293757"/>
                  </a:lnTo>
                  <a:lnTo>
                    <a:pt x="2492070" y="1246035"/>
                  </a:lnTo>
                  <a:lnTo>
                    <a:pt x="2491169" y="1198313"/>
                  </a:lnTo>
                  <a:lnTo>
                    <a:pt x="2488486" y="1151040"/>
                  </a:lnTo>
                  <a:lnTo>
                    <a:pt x="2484054" y="1104247"/>
                  </a:lnTo>
                  <a:lnTo>
                    <a:pt x="2477906" y="1057967"/>
                  </a:lnTo>
                  <a:lnTo>
                    <a:pt x="2470075" y="1012233"/>
                  </a:lnTo>
                  <a:lnTo>
                    <a:pt x="2460592" y="967078"/>
                  </a:lnTo>
                  <a:lnTo>
                    <a:pt x="2449490" y="922533"/>
                  </a:lnTo>
                  <a:lnTo>
                    <a:pt x="2436802" y="878632"/>
                  </a:lnTo>
                  <a:lnTo>
                    <a:pt x="2422560" y="835406"/>
                  </a:lnTo>
                  <a:lnTo>
                    <a:pt x="2406797" y="792889"/>
                  </a:lnTo>
                  <a:lnTo>
                    <a:pt x="2389545" y="751112"/>
                  </a:lnTo>
                  <a:lnTo>
                    <a:pt x="2370838" y="710109"/>
                  </a:lnTo>
                  <a:lnTo>
                    <a:pt x="2350706" y="669912"/>
                  </a:lnTo>
                  <a:lnTo>
                    <a:pt x="2329184" y="630553"/>
                  </a:lnTo>
                  <a:lnTo>
                    <a:pt x="2306302" y="592065"/>
                  </a:lnTo>
                  <a:lnTo>
                    <a:pt x="2282095" y="554480"/>
                  </a:lnTo>
                  <a:lnTo>
                    <a:pt x="2256594" y="517832"/>
                  </a:lnTo>
                  <a:lnTo>
                    <a:pt x="2229832" y="482151"/>
                  </a:lnTo>
                  <a:lnTo>
                    <a:pt x="2201841" y="447472"/>
                  </a:lnTo>
                  <a:lnTo>
                    <a:pt x="2172655" y="413826"/>
                  </a:lnTo>
                  <a:lnTo>
                    <a:pt x="2142304" y="381247"/>
                  </a:lnTo>
                  <a:lnTo>
                    <a:pt x="2110823" y="349765"/>
                  </a:lnTo>
                  <a:lnTo>
                    <a:pt x="2078243" y="319415"/>
                  </a:lnTo>
                  <a:lnTo>
                    <a:pt x="2044598" y="290228"/>
                  </a:lnTo>
                  <a:lnTo>
                    <a:pt x="2009918" y="262238"/>
                  </a:lnTo>
                  <a:lnTo>
                    <a:pt x="1974238" y="235476"/>
                  </a:lnTo>
                  <a:lnTo>
                    <a:pt x="1937590" y="209975"/>
                  </a:lnTo>
                  <a:lnTo>
                    <a:pt x="1900005" y="185767"/>
                  </a:lnTo>
                  <a:lnTo>
                    <a:pt x="1861517" y="162886"/>
                  </a:lnTo>
                  <a:lnTo>
                    <a:pt x="1822158" y="141364"/>
                  </a:lnTo>
                  <a:lnTo>
                    <a:pt x="1781961" y="121232"/>
                  </a:lnTo>
                  <a:lnTo>
                    <a:pt x="1740958" y="102524"/>
                  </a:lnTo>
                  <a:lnTo>
                    <a:pt x="1699181" y="85273"/>
                  </a:lnTo>
                  <a:lnTo>
                    <a:pt x="1656664" y="69510"/>
                  </a:lnTo>
                  <a:lnTo>
                    <a:pt x="1613438" y="55268"/>
                  </a:lnTo>
                  <a:lnTo>
                    <a:pt x="1569537" y="42580"/>
                  </a:lnTo>
                  <a:lnTo>
                    <a:pt x="1524992" y="31478"/>
                  </a:lnTo>
                  <a:lnTo>
                    <a:pt x="1479836" y="21995"/>
                  </a:lnTo>
                  <a:lnTo>
                    <a:pt x="1434102" y="14163"/>
                  </a:lnTo>
                  <a:lnTo>
                    <a:pt x="1387823" y="8015"/>
                  </a:lnTo>
                  <a:lnTo>
                    <a:pt x="1341030" y="3584"/>
                  </a:lnTo>
                  <a:lnTo>
                    <a:pt x="1293757" y="901"/>
                  </a:lnTo>
                  <a:lnTo>
                    <a:pt x="1246035" y="0"/>
                  </a:lnTo>
                  <a:lnTo>
                    <a:pt x="1198313" y="901"/>
                  </a:lnTo>
                  <a:lnTo>
                    <a:pt x="1151040" y="3584"/>
                  </a:lnTo>
                  <a:lnTo>
                    <a:pt x="1104247" y="8015"/>
                  </a:lnTo>
                  <a:lnTo>
                    <a:pt x="1057967" y="14163"/>
                  </a:lnTo>
                  <a:lnTo>
                    <a:pt x="1012233" y="21995"/>
                  </a:lnTo>
                  <a:lnTo>
                    <a:pt x="967078" y="31478"/>
                  </a:lnTo>
                  <a:lnTo>
                    <a:pt x="922533" y="42580"/>
                  </a:lnTo>
                  <a:lnTo>
                    <a:pt x="878632" y="55268"/>
                  </a:lnTo>
                  <a:lnTo>
                    <a:pt x="835406" y="69510"/>
                  </a:lnTo>
                  <a:lnTo>
                    <a:pt x="792889" y="85273"/>
                  </a:lnTo>
                  <a:lnTo>
                    <a:pt x="751112" y="102524"/>
                  </a:lnTo>
                  <a:lnTo>
                    <a:pt x="710109" y="121232"/>
                  </a:lnTo>
                  <a:lnTo>
                    <a:pt x="669912" y="141364"/>
                  </a:lnTo>
                  <a:lnTo>
                    <a:pt x="630553" y="162886"/>
                  </a:lnTo>
                  <a:lnTo>
                    <a:pt x="592065" y="185767"/>
                  </a:lnTo>
                  <a:lnTo>
                    <a:pt x="554480" y="209975"/>
                  </a:lnTo>
                  <a:lnTo>
                    <a:pt x="517832" y="235476"/>
                  </a:lnTo>
                  <a:lnTo>
                    <a:pt x="482151" y="262238"/>
                  </a:lnTo>
                  <a:lnTo>
                    <a:pt x="447472" y="290228"/>
                  </a:lnTo>
                  <a:lnTo>
                    <a:pt x="413826" y="319415"/>
                  </a:lnTo>
                  <a:lnTo>
                    <a:pt x="381247" y="349765"/>
                  </a:lnTo>
                  <a:lnTo>
                    <a:pt x="349765" y="381247"/>
                  </a:lnTo>
                  <a:lnTo>
                    <a:pt x="319415" y="413826"/>
                  </a:lnTo>
                  <a:lnTo>
                    <a:pt x="290228" y="447472"/>
                  </a:lnTo>
                  <a:lnTo>
                    <a:pt x="262238" y="482151"/>
                  </a:lnTo>
                  <a:lnTo>
                    <a:pt x="235476" y="517832"/>
                  </a:lnTo>
                  <a:lnTo>
                    <a:pt x="209975" y="554480"/>
                  </a:lnTo>
                  <a:lnTo>
                    <a:pt x="185767" y="592065"/>
                  </a:lnTo>
                  <a:lnTo>
                    <a:pt x="162886" y="630553"/>
                  </a:lnTo>
                  <a:lnTo>
                    <a:pt x="141364" y="669912"/>
                  </a:lnTo>
                  <a:lnTo>
                    <a:pt x="121232" y="710109"/>
                  </a:lnTo>
                  <a:lnTo>
                    <a:pt x="102524" y="751112"/>
                  </a:lnTo>
                  <a:lnTo>
                    <a:pt x="85273" y="792889"/>
                  </a:lnTo>
                  <a:lnTo>
                    <a:pt x="69510" y="835406"/>
                  </a:lnTo>
                  <a:lnTo>
                    <a:pt x="55268" y="878632"/>
                  </a:lnTo>
                  <a:lnTo>
                    <a:pt x="42580" y="922533"/>
                  </a:lnTo>
                  <a:lnTo>
                    <a:pt x="31478" y="967078"/>
                  </a:lnTo>
                  <a:lnTo>
                    <a:pt x="21995" y="1012233"/>
                  </a:lnTo>
                  <a:lnTo>
                    <a:pt x="14163" y="1057967"/>
                  </a:lnTo>
                  <a:lnTo>
                    <a:pt x="8015" y="1104247"/>
                  </a:lnTo>
                  <a:lnTo>
                    <a:pt x="3584" y="1151040"/>
                  </a:lnTo>
                  <a:lnTo>
                    <a:pt x="901" y="1198313"/>
                  </a:lnTo>
                  <a:lnTo>
                    <a:pt x="0" y="1246035"/>
                  </a:lnTo>
                  <a:lnTo>
                    <a:pt x="901" y="1293757"/>
                  </a:lnTo>
                  <a:lnTo>
                    <a:pt x="3584" y="1341030"/>
                  </a:lnTo>
                  <a:lnTo>
                    <a:pt x="8015" y="1387823"/>
                  </a:lnTo>
                  <a:lnTo>
                    <a:pt x="14163" y="1434102"/>
                  </a:lnTo>
                  <a:lnTo>
                    <a:pt x="21995" y="1479836"/>
                  </a:lnTo>
                  <a:lnTo>
                    <a:pt x="31478" y="1524992"/>
                  </a:lnTo>
                  <a:lnTo>
                    <a:pt x="42580" y="1569537"/>
                  </a:lnTo>
                  <a:lnTo>
                    <a:pt x="55268" y="1613438"/>
                  </a:lnTo>
                  <a:lnTo>
                    <a:pt x="69510" y="1656664"/>
                  </a:lnTo>
                  <a:lnTo>
                    <a:pt x="85273" y="1699181"/>
                  </a:lnTo>
                  <a:lnTo>
                    <a:pt x="102524" y="1740958"/>
                  </a:lnTo>
                  <a:lnTo>
                    <a:pt x="121232" y="1781961"/>
                  </a:lnTo>
                  <a:lnTo>
                    <a:pt x="141364" y="1822158"/>
                  </a:lnTo>
                  <a:lnTo>
                    <a:pt x="162886" y="1861517"/>
                  </a:lnTo>
                  <a:lnTo>
                    <a:pt x="185767" y="1900005"/>
                  </a:lnTo>
                  <a:lnTo>
                    <a:pt x="209975" y="1937590"/>
                  </a:lnTo>
                  <a:lnTo>
                    <a:pt x="235476" y="1974238"/>
                  </a:lnTo>
                  <a:lnTo>
                    <a:pt x="262238" y="2009918"/>
                  </a:lnTo>
                  <a:lnTo>
                    <a:pt x="290228" y="2044598"/>
                  </a:lnTo>
                  <a:lnTo>
                    <a:pt x="319415" y="2078243"/>
                  </a:lnTo>
                  <a:lnTo>
                    <a:pt x="349765" y="2110823"/>
                  </a:lnTo>
                  <a:lnTo>
                    <a:pt x="381247" y="2142304"/>
                  </a:lnTo>
                  <a:lnTo>
                    <a:pt x="413826" y="2172655"/>
                  </a:lnTo>
                  <a:lnTo>
                    <a:pt x="447472" y="2201841"/>
                  </a:lnTo>
                  <a:lnTo>
                    <a:pt x="482151" y="2229832"/>
                  </a:lnTo>
                  <a:lnTo>
                    <a:pt x="517832" y="2256594"/>
                  </a:lnTo>
                  <a:lnTo>
                    <a:pt x="554480" y="2282095"/>
                  </a:lnTo>
                  <a:lnTo>
                    <a:pt x="592065" y="2306302"/>
                  </a:lnTo>
                  <a:lnTo>
                    <a:pt x="630553" y="2329184"/>
                  </a:lnTo>
                  <a:lnTo>
                    <a:pt x="669912" y="2350706"/>
                  </a:lnTo>
                  <a:lnTo>
                    <a:pt x="710109" y="2370838"/>
                  </a:lnTo>
                  <a:lnTo>
                    <a:pt x="751112" y="2389545"/>
                  </a:lnTo>
                  <a:lnTo>
                    <a:pt x="771179" y="2397832"/>
                  </a:lnTo>
                </a:path>
              </a:pathLst>
            </a:custGeom>
            <a:noFill/>
            <a:ln w="523525" cap="flat" cmpd="sng">
              <a:solidFill>
                <a:srgbClr val="ED1C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209288" y="4753793"/>
              <a:ext cx="11748770" cy="4749800"/>
            </a:xfrm>
            <a:custGeom>
              <a:avLst/>
              <a:gdLst/>
              <a:ahLst/>
              <a:cxnLst/>
              <a:rect l="l" t="t" r="r" b="b"/>
              <a:pathLst>
                <a:path w="11748769" h="4749800" extrusionOk="0">
                  <a:moveTo>
                    <a:pt x="619379" y="4590631"/>
                  </a:moveTo>
                  <a:lnTo>
                    <a:pt x="617804" y="4587100"/>
                  </a:lnTo>
                  <a:lnTo>
                    <a:pt x="615251" y="4584547"/>
                  </a:lnTo>
                  <a:lnTo>
                    <a:pt x="471932" y="4441241"/>
                  </a:lnTo>
                  <a:lnTo>
                    <a:pt x="468439" y="4439653"/>
                  </a:lnTo>
                  <a:lnTo>
                    <a:pt x="456768" y="4439653"/>
                  </a:lnTo>
                  <a:lnTo>
                    <a:pt x="450456" y="4445940"/>
                  </a:lnTo>
                  <a:lnTo>
                    <a:pt x="450456" y="4457624"/>
                  </a:lnTo>
                  <a:lnTo>
                    <a:pt x="452031" y="4461154"/>
                  </a:lnTo>
                  <a:lnTo>
                    <a:pt x="571322" y="4580420"/>
                  </a:lnTo>
                  <a:lnTo>
                    <a:pt x="6311" y="4580420"/>
                  </a:lnTo>
                  <a:lnTo>
                    <a:pt x="0" y="4586706"/>
                  </a:lnTo>
                  <a:lnTo>
                    <a:pt x="0" y="4602277"/>
                  </a:lnTo>
                  <a:lnTo>
                    <a:pt x="6311" y="4608576"/>
                  </a:lnTo>
                  <a:lnTo>
                    <a:pt x="571322" y="4608576"/>
                  </a:lnTo>
                  <a:lnTo>
                    <a:pt x="452031" y="4727854"/>
                  </a:lnTo>
                  <a:lnTo>
                    <a:pt x="450456" y="4731385"/>
                  </a:lnTo>
                  <a:lnTo>
                    <a:pt x="450456" y="4743043"/>
                  </a:lnTo>
                  <a:lnTo>
                    <a:pt x="456768" y="4749330"/>
                  </a:lnTo>
                  <a:lnTo>
                    <a:pt x="468439" y="4749330"/>
                  </a:lnTo>
                  <a:lnTo>
                    <a:pt x="471932" y="4747780"/>
                  </a:lnTo>
                  <a:lnTo>
                    <a:pt x="617804" y="4601921"/>
                  </a:lnTo>
                  <a:lnTo>
                    <a:pt x="619379" y="4598403"/>
                  </a:lnTo>
                  <a:lnTo>
                    <a:pt x="619379" y="4590631"/>
                  </a:lnTo>
                  <a:close/>
                </a:path>
                <a:path w="11748769" h="4749800" extrusionOk="0">
                  <a:moveTo>
                    <a:pt x="11748338" y="507415"/>
                  </a:moveTo>
                  <a:lnTo>
                    <a:pt x="11240910" y="0"/>
                  </a:lnTo>
                  <a:lnTo>
                    <a:pt x="10428999" y="811911"/>
                  </a:lnTo>
                  <a:lnTo>
                    <a:pt x="9617088" y="0"/>
                  </a:lnTo>
                  <a:lnTo>
                    <a:pt x="9109672" y="507415"/>
                  </a:lnTo>
                  <a:lnTo>
                    <a:pt x="9921583" y="1319326"/>
                  </a:lnTo>
                  <a:lnTo>
                    <a:pt x="9109672" y="2131237"/>
                  </a:lnTo>
                  <a:lnTo>
                    <a:pt x="9617088" y="2638653"/>
                  </a:lnTo>
                  <a:lnTo>
                    <a:pt x="10428999" y="1826742"/>
                  </a:lnTo>
                  <a:lnTo>
                    <a:pt x="11240910" y="2638653"/>
                  </a:lnTo>
                  <a:lnTo>
                    <a:pt x="11748338" y="2131237"/>
                  </a:lnTo>
                  <a:lnTo>
                    <a:pt x="10936427" y="1319326"/>
                  </a:lnTo>
                  <a:lnTo>
                    <a:pt x="11748338" y="5074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19371137" y="10544181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 extrusionOk="0">
                  <a:moveTo>
                    <a:pt x="450248" y="0"/>
                  </a:moveTo>
                  <a:lnTo>
                    <a:pt x="0" y="0"/>
                  </a:lnTo>
                  <a:lnTo>
                    <a:pt x="0" y="450248"/>
                  </a:lnTo>
                  <a:lnTo>
                    <a:pt x="450248" y="450248"/>
                  </a:lnTo>
                  <a:lnTo>
                    <a:pt x="450248" y="0"/>
                  </a:lnTo>
                  <a:close/>
                </a:path>
              </a:pathLst>
            </a:custGeom>
            <a:solidFill>
              <a:srgbClr val="EC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49" name="Google Shape;249;p12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5</a:t>
            </a:fld>
            <a:endParaRPr/>
          </a:p>
        </p:txBody>
      </p:sp>
      <p:sp>
        <p:nvSpPr>
          <p:cNvPr id="250" name="Google Shape;250;p12"/>
          <p:cNvSpPr/>
          <p:nvPr/>
        </p:nvSpPr>
        <p:spPr>
          <a:xfrm>
            <a:off x="0" y="-539700"/>
            <a:ext cx="3631500" cy="53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2"/>
          <p:cNvSpPr txBox="1"/>
          <p:nvPr/>
        </p:nvSpPr>
        <p:spPr>
          <a:xfrm>
            <a:off x="183525" y="-465150"/>
            <a:ext cx="33597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5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SECTION TITLE SLIDE</a:t>
            </a:r>
            <a:endParaRPr sz="245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ADB48C-280D-E9C4-64AF-74CDEA35C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426" y="314319"/>
            <a:ext cx="1660771" cy="1738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F6FD47-EEFF-6F60-715F-BD1B1348BE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269340" y="42228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/>
          <p:nvPr/>
        </p:nvSpPr>
        <p:spPr>
          <a:xfrm>
            <a:off x="0" y="4255800"/>
            <a:ext cx="3997325" cy="6320155"/>
          </a:xfrm>
          <a:custGeom>
            <a:avLst/>
            <a:gdLst/>
            <a:ahLst/>
            <a:cxnLst/>
            <a:rect l="l" t="t" r="r" b="b"/>
            <a:pathLst>
              <a:path w="3997325" h="6320155" extrusionOk="0">
                <a:moveTo>
                  <a:pt x="0" y="0"/>
                </a:moveTo>
                <a:lnTo>
                  <a:pt x="0" y="6320139"/>
                </a:lnTo>
                <a:lnTo>
                  <a:pt x="207818" y="6277573"/>
                </a:lnTo>
                <a:lnTo>
                  <a:pt x="422674" y="6229727"/>
                </a:lnTo>
                <a:lnTo>
                  <a:pt x="695142" y="6164167"/>
                </a:lnTo>
                <a:lnTo>
                  <a:pt x="963856" y="6094396"/>
                </a:lnTo>
                <a:lnTo>
                  <a:pt x="1170300" y="6037114"/>
                </a:lnTo>
                <a:lnTo>
                  <a:pt x="1364360" y="5979824"/>
                </a:lnTo>
                <a:lnTo>
                  <a:pt x="1499108" y="5937572"/>
                </a:lnTo>
                <a:lnTo>
                  <a:pt x="1582759" y="5910023"/>
                </a:lnTo>
                <a:lnTo>
                  <a:pt x="1660818" y="5883145"/>
                </a:lnTo>
                <a:lnTo>
                  <a:pt x="1732730" y="5857087"/>
                </a:lnTo>
                <a:lnTo>
                  <a:pt x="1797942" y="5831998"/>
                </a:lnTo>
                <a:lnTo>
                  <a:pt x="1845189" y="5810745"/>
                </a:lnTo>
                <a:lnTo>
                  <a:pt x="1892577" y="5788622"/>
                </a:lnTo>
                <a:lnTo>
                  <a:pt x="1940072" y="5765655"/>
                </a:lnTo>
                <a:lnTo>
                  <a:pt x="1987640" y="5741874"/>
                </a:lnTo>
                <a:lnTo>
                  <a:pt x="2035247" y="5717307"/>
                </a:lnTo>
                <a:lnTo>
                  <a:pt x="2082859" y="5691981"/>
                </a:lnTo>
                <a:lnTo>
                  <a:pt x="2130441" y="5665925"/>
                </a:lnTo>
                <a:lnTo>
                  <a:pt x="2177959" y="5639168"/>
                </a:lnTo>
                <a:lnTo>
                  <a:pt x="2225380" y="5611737"/>
                </a:lnTo>
                <a:lnTo>
                  <a:pt x="2272668" y="5583660"/>
                </a:lnTo>
                <a:lnTo>
                  <a:pt x="2319790" y="5554966"/>
                </a:lnTo>
                <a:lnTo>
                  <a:pt x="2366711" y="5525684"/>
                </a:lnTo>
                <a:lnTo>
                  <a:pt x="2413398" y="5495840"/>
                </a:lnTo>
                <a:lnTo>
                  <a:pt x="2459815" y="5465464"/>
                </a:lnTo>
                <a:lnTo>
                  <a:pt x="2505930" y="5434583"/>
                </a:lnTo>
                <a:lnTo>
                  <a:pt x="2551708" y="5403226"/>
                </a:lnTo>
                <a:lnTo>
                  <a:pt x="2597114" y="5371422"/>
                </a:lnTo>
                <a:lnTo>
                  <a:pt x="2642115" y="5339197"/>
                </a:lnTo>
                <a:lnTo>
                  <a:pt x="2686675" y="5306581"/>
                </a:lnTo>
                <a:lnTo>
                  <a:pt x="2730762" y="5273601"/>
                </a:lnTo>
                <a:lnTo>
                  <a:pt x="2774341" y="5240286"/>
                </a:lnTo>
                <a:lnTo>
                  <a:pt x="2817378" y="5206665"/>
                </a:lnTo>
                <a:lnTo>
                  <a:pt x="2859838" y="5172764"/>
                </a:lnTo>
                <a:lnTo>
                  <a:pt x="2901687" y="5138613"/>
                </a:lnTo>
                <a:lnTo>
                  <a:pt x="2942891" y="5104240"/>
                </a:lnTo>
                <a:lnTo>
                  <a:pt x="2983417" y="5069672"/>
                </a:lnTo>
                <a:lnTo>
                  <a:pt x="3023229" y="5034939"/>
                </a:lnTo>
                <a:lnTo>
                  <a:pt x="3062294" y="5000067"/>
                </a:lnTo>
                <a:lnTo>
                  <a:pt x="3100577" y="4965086"/>
                </a:lnTo>
                <a:lnTo>
                  <a:pt x="3138045" y="4930024"/>
                </a:lnTo>
                <a:lnTo>
                  <a:pt x="3174662" y="4894909"/>
                </a:lnTo>
                <a:lnTo>
                  <a:pt x="3210396" y="4859768"/>
                </a:lnTo>
                <a:lnTo>
                  <a:pt x="3245211" y="4824631"/>
                </a:lnTo>
                <a:lnTo>
                  <a:pt x="3279074" y="4789526"/>
                </a:lnTo>
                <a:lnTo>
                  <a:pt x="3311950" y="4754480"/>
                </a:lnTo>
                <a:lnTo>
                  <a:pt x="3343805" y="4719522"/>
                </a:lnTo>
                <a:lnTo>
                  <a:pt x="3374605" y="4684680"/>
                </a:lnTo>
                <a:lnTo>
                  <a:pt x="3404316" y="4649982"/>
                </a:lnTo>
                <a:lnTo>
                  <a:pt x="3432904" y="4615456"/>
                </a:lnTo>
                <a:lnTo>
                  <a:pt x="3460334" y="4581132"/>
                </a:lnTo>
                <a:lnTo>
                  <a:pt x="3486573" y="4547036"/>
                </a:lnTo>
                <a:lnTo>
                  <a:pt x="3511585" y="4513197"/>
                </a:lnTo>
                <a:lnTo>
                  <a:pt x="3535337" y="4479644"/>
                </a:lnTo>
                <a:lnTo>
                  <a:pt x="3557795" y="4446404"/>
                </a:lnTo>
                <a:lnTo>
                  <a:pt x="3578925" y="4413506"/>
                </a:lnTo>
                <a:lnTo>
                  <a:pt x="3617062" y="4348847"/>
                </a:lnTo>
                <a:lnTo>
                  <a:pt x="3634001" y="4317143"/>
                </a:lnTo>
                <a:lnTo>
                  <a:pt x="3659878" y="4273276"/>
                </a:lnTo>
                <a:lnTo>
                  <a:pt x="3684772" y="4229205"/>
                </a:lnTo>
                <a:lnTo>
                  <a:pt x="3708685" y="4184941"/>
                </a:lnTo>
                <a:lnTo>
                  <a:pt x="3731621" y="4140497"/>
                </a:lnTo>
                <a:lnTo>
                  <a:pt x="3753583" y="4095887"/>
                </a:lnTo>
                <a:lnTo>
                  <a:pt x="3774574" y="4051122"/>
                </a:lnTo>
                <a:lnTo>
                  <a:pt x="3794597" y="4006216"/>
                </a:lnTo>
                <a:lnTo>
                  <a:pt x="3813655" y="3961180"/>
                </a:lnTo>
                <a:lnTo>
                  <a:pt x="3831752" y="3916027"/>
                </a:lnTo>
                <a:lnTo>
                  <a:pt x="3848890" y="3870770"/>
                </a:lnTo>
                <a:lnTo>
                  <a:pt x="3865073" y="3825422"/>
                </a:lnTo>
                <a:lnTo>
                  <a:pt x="3880304" y="3779995"/>
                </a:lnTo>
                <a:lnTo>
                  <a:pt x="3894585" y="3734501"/>
                </a:lnTo>
                <a:lnTo>
                  <a:pt x="3907921" y="3688953"/>
                </a:lnTo>
                <a:lnTo>
                  <a:pt x="3920314" y="3643364"/>
                </a:lnTo>
                <a:lnTo>
                  <a:pt x="3931767" y="3597746"/>
                </a:lnTo>
                <a:lnTo>
                  <a:pt x="3942284" y="3552112"/>
                </a:lnTo>
                <a:lnTo>
                  <a:pt x="3951867" y="3506474"/>
                </a:lnTo>
                <a:lnTo>
                  <a:pt x="3960521" y="3460845"/>
                </a:lnTo>
                <a:lnTo>
                  <a:pt x="3968247" y="3415238"/>
                </a:lnTo>
                <a:lnTo>
                  <a:pt x="3975049" y="3369665"/>
                </a:lnTo>
                <a:lnTo>
                  <a:pt x="3980930" y="3324138"/>
                </a:lnTo>
                <a:lnTo>
                  <a:pt x="3985894" y="3278670"/>
                </a:lnTo>
                <a:lnTo>
                  <a:pt x="3989943" y="3233274"/>
                </a:lnTo>
                <a:lnTo>
                  <a:pt x="3993080" y="3187963"/>
                </a:lnTo>
                <a:lnTo>
                  <a:pt x="3995310" y="3142748"/>
                </a:lnTo>
                <a:lnTo>
                  <a:pt x="3996634" y="3097643"/>
                </a:lnTo>
                <a:lnTo>
                  <a:pt x="3997056" y="3052659"/>
                </a:lnTo>
                <a:lnTo>
                  <a:pt x="3996580" y="3007810"/>
                </a:lnTo>
                <a:lnTo>
                  <a:pt x="3995207" y="2963108"/>
                </a:lnTo>
                <a:lnTo>
                  <a:pt x="3992942" y="2918566"/>
                </a:lnTo>
                <a:lnTo>
                  <a:pt x="3989788" y="2874196"/>
                </a:lnTo>
                <a:lnTo>
                  <a:pt x="3985747" y="2830011"/>
                </a:lnTo>
                <a:lnTo>
                  <a:pt x="3980823" y="2786023"/>
                </a:lnTo>
                <a:lnTo>
                  <a:pt x="3975020" y="2742245"/>
                </a:lnTo>
                <a:lnTo>
                  <a:pt x="3968339" y="2698690"/>
                </a:lnTo>
                <a:lnTo>
                  <a:pt x="3960784" y="2655370"/>
                </a:lnTo>
                <a:lnTo>
                  <a:pt x="3952359" y="2612297"/>
                </a:lnTo>
                <a:lnTo>
                  <a:pt x="3943066" y="2569484"/>
                </a:lnTo>
                <a:lnTo>
                  <a:pt x="3932909" y="2526944"/>
                </a:lnTo>
                <a:lnTo>
                  <a:pt x="3921891" y="2484689"/>
                </a:lnTo>
                <a:lnTo>
                  <a:pt x="3910015" y="2442732"/>
                </a:lnTo>
                <a:lnTo>
                  <a:pt x="3897284" y="2401086"/>
                </a:lnTo>
                <a:lnTo>
                  <a:pt x="3883701" y="2359763"/>
                </a:lnTo>
                <a:lnTo>
                  <a:pt x="3869269" y="2318775"/>
                </a:lnTo>
                <a:lnTo>
                  <a:pt x="3853992" y="2278135"/>
                </a:lnTo>
                <a:lnTo>
                  <a:pt x="3837872" y="2237855"/>
                </a:lnTo>
                <a:lnTo>
                  <a:pt x="3820913" y="2197949"/>
                </a:lnTo>
                <a:lnTo>
                  <a:pt x="3803118" y="2158429"/>
                </a:lnTo>
                <a:lnTo>
                  <a:pt x="3784490" y="2119307"/>
                </a:lnTo>
                <a:lnTo>
                  <a:pt x="3765033" y="2080596"/>
                </a:lnTo>
                <a:lnTo>
                  <a:pt x="3744748" y="2042309"/>
                </a:lnTo>
                <a:lnTo>
                  <a:pt x="3723640" y="2004457"/>
                </a:lnTo>
                <a:lnTo>
                  <a:pt x="3701712" y="1967054"/>
                </a:lnTo>
                <a:lnTo>
                  <a:pt x="3678966" y="1930112"/>
                </a:lnTo>
                <a:lnTo>
                  <a:pt x="3655406" y="1893644"/>
                </a:lnTo>
                <a:lnTo>
                  <a:pt x="3631035" y="1857663"/>
                </a:lnTo>
                <a:lnTo>
                  <a:pt x="3605856" y="1822180"/>
                </a:lnTo>
                <a:lnTo>
                  <a:pt x="3579873" y="1787208"/>
                </a:lnTo>
                <a:lnTo>
                  <a:pt x="3553087" y="1752760"/>
                </a:lnTo>
                <a:lnTo>
                  <a:pt x="3525504" y="1718849"/>
                </a:lnTo>
                <a:lnTo>
                  <a:pt x="3497125" y="1685487"/>
                </a:lnTo>
                <a:lnTo>
                  <a:pt x="3467954" y="1652687"/>
                </a:lnTo>
                <a:lnTo>
                  <a:pt x="3437993" y="1620461"/>
                </a:lnTo>
                <a:lnTo>
                  <a:pt x="3407247" y="1588822"/>
                </a:lnTo>
                <a:lnTo>
                  <a:pt x="3375718" y="1557782"/>
                </a:lnTo>
                <a:lnTo>
                  <a:pt x="3343410" y="1527353"/>
                </a:lnTo>
                <a:lnTo>
                  <a:pt x="3310325" y="1497550"/>
                </a:lnTo>
                <a:lnTo>
                  <a:pt x="3276466" y="1468383"/>
                </a:lnTo>
                <a:lnTo>
                  <a:pt x="3241838" y="1439866"/>
                </a:lnTo>
                <a:lnTo>
                  <a:pt x="3206442" y="1412011"/>
                </a:lnTo>
                <a:lnTo>
                  <a:pt x="3170282" y="1384831"/>
                </a:lnTo>
                <a:lnTo>
                  <a:pt x="3133362" y="1358338"/>
                </a:lnTo>
                <a:lnTo>
                  <a:pt x="3095683" y="1332545"/>
                </a:lnTo>
                <a:lnTo>
                  <a:pt x="3057251" y="1307464"/>
                </a:lnTo>
                <a:lnTo>
                  <a:pt x="3018066" y="1283108"/>
                </a:lnTo>
                <a:lnTo>
                  <a:pt x="2978134" y="1259490"/>
                </a:lnTo>
                <a:lnTo>
                  <a:pt x="2937456" y="1236622"/>
                </a:lnTo>
                <a:lnTo>
                  <a:pt x="2896037" y="1214517"/>
                </a:lnTo>
                <a:lnTo>
                  <a:pt x="2853878" y="1193186"/>
                </a:lnTo>
                <a:lnTo>
                  <a:pt x="2810326" y="1168064"/>
                </a:lnTo>
                <a:lnTo>
                  <a:pt x="2765675" y="1142798"/>
                </a:lnTo>
                <a:lnTo>
                  <a:pt x="2673493" y="1092023"/>
                </a:lnTo>
                <a:lnTo>
                  <a:pt x="2578163" y="1041241"/>
                </a:lnTo>
                <a:lnTo>
                  <a:pt x="2480517" y="990832"/>
                </a:lnTo>
                <a:lnTo>
                  <a:pt x="2381386" y="941176"/>
                </a:lnTo>
                <a:lnTo>
                  <a:pt x="2281601" y="892655"/>
                </a:lnTo>
                <a:lnTo>
                  <a:pt x="2181993" y="845648"/>
                </a:lnTo>
                <a:lnTo>
                  <a:pt x="2083394" y="800535"/>
                </a:lnTo>
                <a:lnTo>
                  <a:pt x="1986635" y="757697"/>
                </a:lnTo>
                <a:lnTo>
                  <a:pt x="1892547" y="717515"/>
                </a:lnTo>
                <a:lnTo>
                  <a:pt x="1801962" y="680368"/>
                </a:lnTo>
                <a:lnTo>
                  <a:pt x="1758242" y="663051"/>
                </a:lnTo>
                <a:lnTo>
                  <a:pt x="1715710" y="646636"/>
                </a:lnTo>
                <a:lnTo>
                  <a:pt x="1674469" y="631170"/>
                </a:lnTo>
                <a:lnTo>
                  <a:pt x="1634623" y="616701"/>
                </a:lnTo>
                <a:lnTo>
                  <a:pt x="1596277" y="603275"/>
                </a:lnTo>
                <a:lnTo>
                  <a:pt x="1559533" y="590942"/>
                </a:lnTo>
                <a:lnTo>
                  <a:pt x="1491270" y="569739"/>
                </a:lnTo>
                <a:lnTo>
                  <a:pt x="0" y="0"/>
                </a:lnTo>
                <a:close/>
              </a:path>
            </a:pathLst>
          </a:custGeom>
          <a:solidFill>
            <a:srgbClr val="FFBC4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4" name="Google Shape;184;p9"/>
          <p:cNvSpPr/>
          <p:nvPr/>
        </p:nvSpPr>
        <p:spPr>
          <a:xfrm>
            <a:off x="16376518" y="3594984"/>
            <a:ext cx="3728085" cy="7713980"/>
          </a:xfrm>
          <a:custGeom>
            <a:avLst/>
            <a:gdLst/>
            <a:ahLst/>
            <a:cxnLst/>
            <a:rect l="l" t="t" r="r" b="b"/>
            <a:pathLst>
              <a:path w="3728084" h="7713980" extrusionOk="0">
                <a:moveTo>
                  <a:pt x="3564031" y="0"/>
                </a:moveTo>
                <a:lnTo>
                  <a:pt x="3514817" y="429"/>
                </a:lnTo>
                <a:lnTo>
                  <a:pt x="3465842" y="1358"/>
                </a:lnTo>
                <a:lnTo>
                  <a:pt x="3417117" y="2787"/>
                </a:lnTo>
                <a:lnTo>
                  <a:pt x="3368654" y="4716"/>
                </a:lnTo>
                <a:lnTo>
                  <a:pt x="3320464" y="7147"/>
                </a:lnTo>
                <a:lnTo>
                  <a:pt x="3272559" y="10080"/>
                </a:lnTo>
                <a:lnTo>
                  <a:pt x="3224948" y="13517"/>
                </a:lnTo>
                <a:lnTo>
                  <a:pt x="3177644" y="17458"/>
                </a:lnTo>
                <a:lnTo>
                  <a:pt x="3130657" y="21903"/>
                </a:lnTo>
                <a:lnTo>
                  <a:pt x="3083999" y="26855"/>
                </a:lnTo>
                <a:lnTo>
                  <a:pt x="3037681" y="32313"/>
                </a:lnTo>
                <a:lnTo>
                  <a:pt x="2991714" y="38280"/>
                </a:lnTo>
                <a:lnTo>
                  <a:pt x="2946109" y="44754"/>
                </a:lnTo>
                <a:lnTo>
                  <a:pt x="2900877" y="51739"/>
                </a:lnTo>
                <a:lnTo>
                  <a:pt x="2856029" y="59233"/>
                </a:lnTo>
                <a:lnTo>
                  <a:pt x="2811578" y="67239"/>
                </a:lnTo>
                <a:lnTo>
                  <a:pt x="2767533" y="75757"/>
                </a:lnTo>
                <a:lnTo>
                  <a:pt x="2723905" y="84788"/>
                </a:lnTo>
                <a:lnTo>
                  <a:pt x="2680707" y="94333"/>
                </a:lnTo>
                <a:lnTo>
                  <a:pt x="2637950" y="104392"/>
                </a:lnTo>
                <a:lnTo>
                  <a:pt x="2595643" y="114967"/>
                </a:lnTo>
                <a:lnTo>
                  <a:pt x="2553799" y="126059"/>
                </a:lnTo>
                <a:lnTo>
                  <a:pt x="2512429" y="137668"/>
                </a:lnTo>
                <a:lnTo>
                  <a:pt x="2471543" y="149795"/>
                </a:lnTo>
                <a:lnTo>
                  <a:pt x="2431154" y="162442"/>
                </a:lnTo>
                <a:lnTo>
                  <a:pt x="2391271" y="175608"/>
                </a:lnTo>
                <a:lnTo>
                  <a:pt x="2351907" y="189296"/>
                </a:lnTo>
                <a:lnTo>
                  <a:pt x="2313072" y="203505"/>
                </a:lnTo>
                <a:lnTo>
                  <a:pt x="2274778" y="218237"/>
                </a:lnTo>
                <a:lnTo>
                  <a:pt x="2237035" y="233492"/>
                </a:lnTo>
                <a:lnTo>
                  <a:pt x="2199856" y="249272"/>
                </a:lnTo>
                <a:lnTo>
                  <a:pt x="2163250" y="265577"/>
                </a:lnTo>
                <a:lnTo>
                  <a:pt x="2127230" y="282409"/>
                </a:lnTo>
                <a:lnTo>
                  <a:pt x="2091806" y="299767"/>
                </a:lnTo>
                <a:lnTo>
                  <a:pt x="2056989" y="317654"/>
                </a:lnTo>
                <a:lnTo>
                  <a:pt x="2022792" y="336069"/>
                </a:lnTo>
                <a:lnTo>
                  <a:pt x="1989223" y="355014"/>
                </a:lnTo>
                <a:lnTo>
                  <a:pt x="1956296" y="374490"/>
                </a:lnTo>
                <a:lnTo>
                  <a:pt x="1910145" y="395125"/>
                </a:lnTo>
                <a:lnTo>
                  <a:pt x="1864059" y="416723"/>
                </a:lnTo>
                <a:lnTo>
                  <a:pt x="1818064" y="439256"/>
                </a:lnTo>
                <a:lnTo>
                  <a:pt x="1772189" y="462698"/>
                </a:lnTo>
                <a:lnTo>
                  <a:pt x="1726459" y="487022"/>
                </a:lnTo>
                <a:lnTo>
                  <a:pt x="1680901" y="512202"/>
                </a:lnTo>
                <a:lnTo>
                  <a:pt x="1635541" y="538211"/>
                </a:lnTo>
                <a:lnTo>
                  <a:pt x="1590406" y="565022"/>
                </a:lnTo>
                <a:lnTo>
                  <a:pt x="1545524" y="592608"/>
                </a:lnTo>
                <a:lnTo>
                  <a:pt x="1500919" y="620943"/>
                </a:lnTo>
                <a:lnTo>
                  <a:pt x="1456620" y="650000"/>
                </a:lnTo>
                <a:lnTo>
                  <a:pt x="1412653" y="679752"/>
                </a:lnTo>
                <a:lnTo>
                  <a:pt x="1369044" y="710172"/>
                </a:lnTo>
                <a:lnTo>
                  <a:pt x="1325820" y="741234"/>
                </a:lnTo>
                <a:lnTo>
                  <a:pt x="1283007" y="772911"/>
                </a:lnTo>
                <a:lnTo>
                  <a:pt x="1240633" y="805175"/>
                </a:lnTo>
                <a:lnTo>
                  <a:pt x="1198723" y="838002"/>
                </a:lnTo>
                <a:lnTo>
                  <a:pt x="1157306" y="871363"/>
                </a:lnTo>
                <a:lnTo>
                  <a:pt x="1116406" y="905232"/>
                </a:lnTo>
                <a:lnTo>
                  <a:pt x="1076051" y="939582"/>
                </a:lnTo>
                <a:lnTo>
                  <a:pt x="1036267" y="974387"/>
                </a:lnTo>
                <a:lnTo>
                  <a:pt x="997082" y="1009619"/>
                </a:lnTo>
                <a:lnTo>
                  <a:pt x="958521" y="1045252"/>
                </a:lnTo>
                <a:lnTo>
                  <a:pt x="920611" y="1081260"/>
                </a:lnTo>
                <a:lnTo>
                  <a:pt x="883379" y="1117615"/>
                </a:lnTo>
                <a:lnTo>
                  <a:pt x="846852" y="1154291"/>
                </a:lnTo>
                <a:lnTo>
                  <a:pt x="811056" y="1191261"/>
                </a:lnTo>
                <a:lnTo>
                  <a:pt x="776018" y="1228498"/>
                </a:lnTo>
                <a:lnTo>
                  <a:pt x="741764" y="1265976"/>
                </a:lnTo>
                <a:lnTo>
                  <a:pt x="708321" y="1303668"/>
                </a:lnTo>
                <a:lnTo>
                  <a:pt x="675716" y="1341547"/>
                </a:lnTo>
                <a:lnTo>
                  <a:pt x="643976" y="1379586"/>
                </a:lnTo>
                <a:lnTo>
                  <a:pt x="613126" y="1417758"/>
                </a:lnTo>
                <a:lnTo>
                  <a:pt x="583194" y="1456038"/>
                </a:lnTo>
                <a:lnTo>
                  <a:pt x="554206" y="1494398"/>
                </a:lnTo>
                <a:lnTo>
                  <a:pt x="526189" y="1532811"/>
                </a:lnTo>
                <a:lnTo>
                  <a:pt x="499170" y="1571251"/>
                </a:lnTo>
                <a:lnTo>
                  <a:pt x="473174" y="1609690"/>
                </a:lnTo>
                <a:lnTo>
                  <a:pt x="448230" y="1648103"/>
                </a:lnTo>
                <a:lnTo>
                  <a:pt x="424363" y="1686463"/>
                </a:lnTo>
                <a:lnTo>
                  <a:pt x="401599" y="1724742"/>
                </a:lnTo>
                <a:lnTo>
                  <a:pt x="379967" y="1762914"/>
                </a:lnTo>
                <a:lnTo>
                  <a:pt x="359492" y="1800952"/>
                </a:lnTo>
                <a:lnTo>
                  <a:pt x="340200" y="1838830"/>
                </a:lnTo>
                <a:lnTo>
                  <a:pt x="322119" y="1876520"/>
                </a:lnTo>
                <a:lnTo>
                  <a:pt x="305276" y="1913997"/>
                </a:lnTo>
                <a:lnTo>
                  <a:pt x="289696" y="1951232"/>
                </a:lnTo>
                <a:lnTo>
                  <a:pt x="275407" y="1988201"/>
                </a:lnTo>
                <a:lnTo>
                  <a:pt x="262434" y="2024875"/>
                </a:lnTo>
                <a:lnTo>
                  <a:pt x="250806" y="2061228"/>
                </a:lnTo>
                <a:lnTo>
                  <a:pt x="240547" y="2097234"/>
                </a:lnTo>
                <a:lnTo>
                  <a:pt x="225713" y="2135992"/>
                </a:lnTo>
                <a:lnTo>
                  <a:pt x="211366" y="2175065"/>
                </a:lnTo>
                <a:lnTo>
                  <a:pt x="197504" y="2214446"/>
                </a:lnTo>
                <a:lnTo>
                  <a:pt x="184127" y="2254132"/>
                </a:lnTo>
                <a:lnTo>
                  <a:pt x="171232" y="2294115"/>
                </a:lnTo>
                <a:lnTo>
                  <a:pt x="158819" y="2334392"/>
                </a:lnTo>
                <a:lnTo>
                  <a:pt x="146885" y="2374955"/>
                </a:lnTo>
                <a:lnTo>
                  <a:pt x="135429" y="2415801"/>
                </a:lnTo>
                <a:lnTo>
                  <a:pt x="124450" y="2456924"/>
                </a:lnTo>
                <a:lnTo>
                  <a:pt x="113946" y="2498318"/>
                </a:lnTo>
                <a:lnTo>
                  <a:pt x="103916" y="2539977"/>
                </a:lnTo>
                <a:lnTo>
                  <a:pt x="94358" y="2581898"/>
                </a:lnTo>
                <a:lnTo>
                  <a:pt x="85270" y="2624073"/>
                </a:lnTo>
                <a:lnTo>
                  <a:pt x="76652" y="2666498"/>
                </a:lnTo>
                <a:lnTo>
                  <a:pt x="68500" y="2709167"/>
                </a:lnTo>
                <a:lnTo>
                  <a:pt x="60815" y="2752076"/>
                </a:lnTo>
                <a:lnTo>
                  <a:pt x="53595" y="2795218"/>
                </a:lnTo>
                <a:lnTo>
                  <a:pt x="46837" y="2838588"/>
                </a:lnTo>
                <a:lnTo>
                  <a:pt x="40541" y="2882181"/>
                </a:lnTo>
                <a:lnTo>
                  <a:pt x="34705" y="2925991"/>
                </a:lnTo>
                <a:lnTo>
                  <a:pt x="29328" y="2970014"/>
                </a:lnTo>
                <a:lnTo>
                  <a:pt x="24407" y="3014243"/>
                </a:lnTo>
                <a:lnTo>
                  <a:pt x="19942" y="3058673"/>
                </a:lnTo>
                <a:lnTo>
                  <a:pt x="15930" y="3103299"/>
                </a:lnTo>
                <a:lnTo>
                  <a:pt x="12372" y="3148116"/>
                </a:lnTo>
                <a:lnTo>
                  <a:pt x="9264" y="3193118"/>
                </a:lnTo>
                <a:lnTo>
                  <a:pt x="6605" y="3238299"/>
                </a:lnTo>
                <a:lnTo>
                  <a:pt x="4394" y="3283655"/>
                </a:lnTo>
                <a:lnTo>
                  <a:pt x="2630" y="3329180"/>
                </a:lnTo>
                <a:lnTo>
                  <a:pt x="1310" y="3374868"/>
                </a:lnTo>
                <a:lnTo>
                  <a:pt x="434" y="3420715"/>
                </a:lnTo>
                <a:lnTo>
                  <a:pt x="0" y="3466714"/>
                </a:lnTo>
                <a:lnTo>
                  <a:pt x="5" y="3512861"/>
                </a:lnTo>
                <a:lnTo>
                  <a:pt x="450" y="3559149"/>
                </a:lnTo>
                <a:lnTo>
                  <a:pt x="1332" y="3605575"/>
                </a:lnTo>
                <a:lnTo>
                  <a:pt x="2650" y="3652131"/>
                </a:lnTo>
                <a:lnTo>
                  <a:pt x="4401" y="3698814"/>
                </a:lnTo>
                <a:lnTo>
                  <a:pt x="6586" y="3745616"/>
                </a:lnTo>
                <a:lnTo>
                  <a:pt x="9202" y="3792534"/>
                </a:lnTo>
                <a:lnTo>
                  <a:pt x="12247" y="3839562"/>
                </a:lnTo>
                <a:lnTo>
                  <a:pt x="15721" y="3886694"/>
                </a:lnTo>
                <a:lnTo>
                  <a:pt x="19622" y="3933925"/>
                </a:lnTo>
                <a:lnTo>
                  <a:pt x="23947" y="3981249"/>
                </a:lnTo>
                <a:lnTo>
                  <a:pt x="28696" y="4028662"/>
                </a:lnTo>
                <a:lnTo>
                  <a:pt x="33868" y="4076157"/>
                </a:lnTo>
                <a:lnTo>
                  <a:pt x="39460" y="4123730"/>
                </a:lnTo>
                <a:lnTo>
                  <a:pt x="45471" y="4171374"/>
                </a:lnTo>
                <a:lnTo>
                  <a:pt x="51899" y="4219086"/>
                </a:lnTo>
                <a:lnTo>
                  <a:pt x="58744" y="4266858"/>
                </a:lnTo>
                <a:lnTo>
                  <a:pt x="66003" y="4314686"/>
                </a:lnTo>
                <a:lnTo>
                  <a:pt x="73676" y="4362565"/>
                </a:lnTo>
                <a:lnTo>
                  <a:pt x="81760" y="4410489"/>
                </a:lnTo>
                <a:lnTo>
                  <a:pt x="90254" y="4458452"/>
                </a:lnTo>
                <a:lnTo>
                  <a:pt x="99156" y="4506450"/>
                </a:lnTo>
                <a:lnTo>
                  <a:pt x="108465" y="4554477"/>
                </a:lnTo>
                <a:lnTo>
                  <a:pt x="118180" y="4602527"/>
                </a:lnTo>
                <a:lnTo>
                  <a:pt x="128299" y="4650595"/>
                </a:lnTo>
                <a:lnTo>
                  <a:pt x="138820" y="4698676"/>
                </a:lnTo>
                <a:lnTo>
                  <a:pt x="149743" y="4746765"/>
                </a:lnTo>
                <a:lnTo>
                  <a:pt x="161064" y="4794855"/>
                </a:lnTo>
                <a:lnTo>
                  <a:pt x="172784" y="4842942"/>
                </a:lnTo>
                <a:lnTo>
                  <a:pt x="184900" y="4891020"/>
                </a:lnTo>
                <a:lnTo>
                  <a:pt x="197411" y="4939084"/>
                </a:lnTo>
                <a:lnTo>
                  <a:pt x="210315" y="4987129"/>
                </a:lnTo>
                <a:lnTo>
                  <a:pt x="223611" y="5035148"/>
                </a:lnTo>
                <a:lnTo>
                  <a:pt x="237297" y="5083137"/>
                </a:lnTo>
                <a:lnTo>
                  <a:pt x="251372" y="5131090"/>
                </a:lnTo>
                <a:lnTo>
                  <a:pt x="265835" y="5179003"/>
                </a:lnTo>
                <a:lnTo>
                  <a:pt x="280683" y="5226868"/>
                </a:lnTo>
                <a:lnTo>
                  <a:pt x="295916" y="5274682"/>
                </a:lnTo>
                <a:lnTo>
                  <a:pt x="311531" y="5322439"/>
                </a:lnTo>
                <a:lnTo>
                  <a:pt x="327528" y="5370132"/>
                </a:lnTo>
                <a:lnTo>
                  <a:pt x="343905" y="5417758"/>
                </a:lnTo>
                <a:lnTo>
                  <a:pt x="360659" y="5465310"/>
                </a:lnTo>
                <a:lnTo>
                  <a:pt x="377791" y="5512784"/>
                </a:lnTo>
                <a:lnTo>
                  <a:pt x="395297" y="5560173"/>
                </a:lnTo>
                <a:lnTo>
                  <a:pt x="413177" y="5607473"/>
                </a:lnTo>
                <a:lnTo>
                  <a:pt x="431430" y="5654678"/>
                </a:lnTo>
                <a:lnTo>
                  <a:pt x="450053" y="5701782"/>
                </a:lnTo>
                <a:lnTo>
                  <a:pt x="469045" y="5748781"/>
                </a:lnTo>
                <a:lnTo>
                  <a:pt x="488405" y="5795668"/>
                </a:lnTo>
                <a:lnTo>
                  <a:pt x="508131" y="5842439"/>
                </a:lnTo>
                <a:lnTo>
                  <a:pt x="528222" y="5889088"/>
                </a:lnTo>
                <a:lnTo>
                  <a:pt x="548676" y="5935609"/>
                </a:lnTo>
                <a:lnTo>
                  <a:pt x="569491" y="5981998"/>
                </a:lnTo>
                <a:lnTo>
                  <a:pt x="590666" y="6028249"/>
                </a:lnTo>
                <a:lnTo>
                  <a:pt x="612200" y="6074357"/>
                </a:lnTo>
                <a:lnTo>
                  <a:pt x="634091" y="6120315"/>
                </a:lnTo>
                <a:lnTo>
                  <a:pt x="656338" y="6166120"/>
                </a:lnTo>
                <a:lnTo>
                  <a:pt x="678938" y="6211764"/>
                </a:lnTo>
                <a:lnTo>
                  <a:pt x="701891" y="6257244"/>
                </a:lnTo>
                <a:lnTo>
                  <a:pt x="725195" y="6302553"/>
                </a:lnTo>
                <a:lnTo>
                  <a:pt x="748848" y="6347687"/>
                </a:lnTo>
                <a:lnTo>
                  <a:pt x="772850" y="6392639"/>
                </a:lnTo>
                <a:lnTo>
                  <a:pt x="797198" y="6437405"/>
                </a:lnTo>
                <a:lnTo>
                  <a:pt x="821891" y="6481979"/>
                </a:lnTo>
                <a:lnTo>
                  <a:pt x="846927" y="6526356"/>
                </a:lnTo>
                <a:lnTo>
                  <a:pt x="872305" y="6570529"/>
                </a:lnTo>
                <a:lnTo>
                  <a:pt x="898023" y="6614495"/>
                </a:lnTo>
                <a:lnTo>
                  <a:pt x="924081" y="6658247"/>
                </a:lnTo>
                <a:lnTo>
                  <a:pt x="950475" y="6701781"/>
                </a:lnTo>
                <a:lnTo>
                  <a:pt x="977206" y="6745090"/>
                </a:lnTo>
                <a:lnTo>
                  <a:pt x="1004271" y="6788169"/>
                </a:lnTo>
                <a:lnTo>
                  <a:pt x="1031669" y="6831014"/>
                </a:lnTo>
                <a:lnTo>
                  <a:pt x="1059398" y="6873618"/>
                </a:lnTo>
                <a:lnTo>
                  <a:pt x="1087456" y="6915976"/>
                </a:lnTo>
                <a:lnTo>
                  <a:pt x="1115844" y="6958083"/>
                </a:lnTo>
                <a:lnTo>
                  <a:pt x="1144557" y="6999934"/>
                </a:lnTo>
                <a:lnTo>
                  <a:pt x="1173597" y="7041522"/>
                </a:lnTo>
                <a:lnTo>
                  <a:pt x="1202959" y="7082843"/>
                </a:lnTo>
                <a:lnTo>
                  <a:pt x="1232644" y="7123892"/>
                </a:lnTo>
                <a:lnTo>
                  <a:pt x="1262650" y="7164662"/>
                </a:lnTo>
                <a:lnTo>
                  <a:pt x="1292975" y="7205149"/>
                </a:lnTo>
                <a:lnTo>
                  <a:pt x="1323618" y="7245347"/>
                </a:lnTo>
                <a:lnTo>
                  <a:pt x="1354577" y="7285250"/>
                </a:lnTo>
                <a:lnTo>
                  <a:pt x="1385850" y="7324854"/>
                </a:lnTo>
                <a:lnTo>
                  <a:pt x="1417437" y="7364153"/>
                </a:lnTo>
                <a:lnTo>
                  <a:pt x="1449335" y="7403142"/>
                </a:lnTo>
                <a:lnTo>
                  <a:pt x="1481543" y="7441814"/>
                </a:lnTo>
                <a:lnTo>
                  <a:pt x="1514060" y="7480166"/>
                </a:lnTo>
                <a:lnTo>
                  <a:pt x="1546884" y="7518190"/>
                </a:lnTo>
                <a:lnTo>
                  <a:pt x="1580014" y="7555883"/>
                </a:lnTo>
                <a:lnTo>
                  <a:pt x="1613448" y="7593239"/>
                </a:lnTo>
                <a:lnTo>
                  <a:pt x="1647184" y="7630251"/>
                </a:lnTo>
                <a:lnTo>
                  <a:pt x="1681221" y="7666916"/>
                </a:lnTo>
                <a:lnTo>
                  <a:pt x="1715558" y="7703227"/>
                </a:lnTo>
                <a:lnTo>
                  <a:pt x="1725523" y="7713571"/>
                </a:lnTo>
                <a:lnTo>
                  <a:pt x="3727581" y="7713571"/>
                </a:lnTo>
                <a:lnTo>
                  <a:pt x="3727581" y="2147"/>
                </a:lnTo>
                <a:lnTo>
                  <a:pt x="3663134" y="633"/>
                </a:lnTo>
                <a:lnTo>
                  <a:pt x="3613474" y="68"/>
                </a:lnTo>
                <a:lnTo>
                  <a:pt x="3564031" y="0"/>
                </a:lnTo>
                <a:close/>
              </a:path>
            </a:pathLst>
          </a:custGeom>
          <a:solidFill>
            <a:srgbClr val="FFBC4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5" name="Google Shape;185;p9"/>
          <p:cNvSpPr/>
          <p:nvPr/>
        </p:nvSpPr>
        <p:spPr>
          <a:xfrm>
            <a:off x="8127607" y="3443752"/>
            <a:ext cx="338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19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 b="1" u="sng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Get Started for Free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7916835" y="3372303"/>
            <a:ext cx="415533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195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950" b="1" u="sng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Started for Free</a:t>
            </a:r>
            <a:endParaRPr sz="295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CEDDA-429C-6766-25F8-B7CAA2D6F667}"/>
              </a:ext>
            </a:extLst>
          </p:cNvPr>
          <p:cNvSpPr txBox="1"/>
          <p:nvPr/>
        </p:nvSpPr>
        <p:spPr>
          <a:xfrm>
            <a:off x="3997325" y="3182177"/>
            <a:ext cx="119450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Formula for Calculation.</a:t>
            </a:r>
            <a:endParaRPr lang="en-IN" sz="8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D6E16-A0B3-8F07-9F19-47DFB8A18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448" y="219919"/>
            <a:ext cx="1660771" cy="1738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AE7E07-428F-2BE9-41D5-49076E244AA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269340" y="422280"/>
            <a:ext cx="3152518" cy="6038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5CF5DF-B9B0-DB4D-50CE-B6A504906FBC}"/>
              </a:ext>
            </a:extLst>
          </p:cNvPr>
          <p:cNvSpPr txBox="1"/>
          <p:nvPr/>
        </p:nvSpPr>
        <p:spPr>
          <a:xfrm>
            <a:off x="4103402" y="6264934"/>
            <a:ext cx="150844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Gratuity = (Last drawn salary) × (15/26) × (Number of years of service)</a:t>
            </a:r>
            <a:endParaRPr lang="en-IN" sz="6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>
            <a:spLocks noGrp="1"/>
          </p:cNvSpPr>
          <p:nvPr>
            <p:ph type="title"/>
          </p:nvPr>
        </p:nvSpPr>
        <p:spPr>
          <a:xfrm>
            <a:off x="2644125" y="227196"/>
            <a:ext cx="10782508" cy="94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6000" dirty="0">
                <a:solidFill>
                  <a:srgbClr val="231F2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Schema</a:t>
            </a:r>
          </a:p>
        </p:txBody>
      </p:sp>
      <p:sp>
        <p:nvSpPr>
          <p:cNvPr id="405" name="Google Shape;405;p17"/>
          <p:cNvSpPr txBox="1">
            <a:spLocks noGrp="1"/>
          </p:cNvSpPr>
          <p:nvPr>
            <p:ph type="body" idx="1"/>
          </p:nvPr>
        </p:nvSpPr>
        <p:spPr>
          <a:xfrm>
            <a:off x="1893154" y="1395014"/>
            <a:ext cx="14954491" cy="896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584200" marR="722630" lvl="0" indent="-571500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4800" dirty="0" err="1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employee_details</a:t>
            </a:r>
            <a:r>
              <a:rPr lang="en-US" sz="4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</a:t>
            </a:r>
            <a:r>
              <a:rPr lang="en-US" sz="4800" dirty="0" err="1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emp_id</a:t>
            </a:r>
            <a:r>
              <a:rPr lang="en-US" sz="4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, </a:t>
            </a:r>
            <a:r>
              <a:rPr lang="en-US" sz="4800" dirty="0" err="1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f_name</a:t>
            </a:r>
            <a:r>
              <a:rPr lang="en-US" sz="4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, </a:t>
            </a:r>
            <a:r>
              <a:rPr lang="en-US" sz="4800" dirty="0" err="1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l_name</a:t>
            </a:r>
            <a:r>
              <a:rPr lang="en-US" sz="4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, email , </a:t>
            </a:r>
            <a:r>
              <a:rPr lang="en-US" sz="4800" dirty="0" err="1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phone_no</a:t>
            </a:r>
            <a:r>
              <a:rPr lang="en-US" sz="4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, </a:t>
            </a:r>
            <a:r>
              <a:rPr lang="en-US" sz="4800" dirty="0" err="1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company_name</a:t>
            </a:r>
            <a:r>
              <a:rPr lang="en-US" sz="4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, city, </a:t>
            </a:r>
            <a:r>
              <a:rPr lang="en-US" sz="4800" dirty="0" err="1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joining_date</a:t>
            </a:r>
            <a:r>
              <a:rPr lang="en-US" sz="4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, salary)</a:t>
            </a:r>
          </a:p>
          <a:p>
            <a:pPr marL="584200" marR="722630" lvl="0" indent="-571500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4800" dirty="0">
              <a:solidFill>
                <a:schemeClr val="tx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584200" marR="722630" lvl="0" indent="-571500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4800" dirty="0" err="1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company_details</a:t>
            </a:r>
            <a:r>
              <a:rPr lang="en-US" sz="4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</a:t>
            </a:r>
            <a:r>
              <a:rPr lang="en-US" sz="4800" dirty="0" err="1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company_name</a:t>
            </a:r>
            <a:r>
              <a:rPr lang="en-US" sz="4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, </a:t>
            </a:r>
            <a:r>
              <a:rPr lang="en-US" sz="4800" dirty="0" err="1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locationo</a:t>
            </a:r>
            <a:r>
              <a:rPr lang="en-US" sz="4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, industry , </a:t>
            </a:r>
            <a:r>
              <a:rPr lang="en-US" sz="4800" dirty="0" err="1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working_days</a:t>
            </a:r>
            <a:r>
              <a:rPr lang="en-US" sz="4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)</a:t>
            </a:r>
          </a:p>
          <a:p>
            <a:pPr marL="584200" marR="722630" lvl="0" indent="-571500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4800" dirty="0">
              <a:solidFill>
                <a:schemeClr val="tx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584200" marR="722630" lvl="0" indent="-571500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4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final_table1(</a:t>
            </a:r>
            <a:r>
              <a:rPr lang="en-US" sz="4800" dirty="0" err="1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emp_id</a:t>
            </a:r>
            <a:r>
              <a:rPr lang="en-US" sz="4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, </a:t>
            </a:r>
            <a:r>
              <a:rPr lang="en-US" sz="4800" dirty="0" err="1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f_name</a:t>
            </a:r>
            <a:r>
              <a:rPr lang="en-US" sz="4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, </a:t>
            </a:r>
            <a:r>
              <a:rPr lang="en-US" sz="4800" dirty="0" err="1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l_name</a:t>
            </a:r>
            <a:r>
              <a:rPr lang="en-US" sz="4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, </a:t>
            </a:r>
            <a:r>
              <a:rPr lang="en-US" sz="4800" dirty="0" err="1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company_name</a:t>
            </a:r>
            <a:r>
              <a:rPr lang="en-US" sz="4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, salary , </a:t>
            </a:r>
            <a:r>
              <a:rPr lang="en-US" sz="4800" dirty="0" err="1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years_worked</a:t>
            </a:r>
            <a:r>
              <a:rPr lang="en-US" sz="4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, da , description , </a:t>
            </a:r>
            <a:r>
              <a:rPr lang="en-US" sz="4800" dirty="0" err="1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gratuity_amt</a:t>
            </a:r>
            <a:r>
              <a:rPr lang="en-US" sz="4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)</a:t>
            </a:r>
          </a:p>
          <a:p>
            <a:pPr marL="584200" marR="722630" lvl="0" indent="-571500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4800" dirty="0">
              <a:solidFill>
                <a:schemeClr val="tx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584200" marR="722630" lvl="0" indent="-571500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4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final_table2(</a:t>
            </a:r>
            <a:r>
              <a:rPr lang="en-US" sz="4800" dirty="0" err="1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emp_id</a:t>
            </a:r>
            <a:r>
              <a:rPr lang="en-US" sz="4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, </a:t>
            </a:r>
            <a:r>
              <a:rPr lang="en-US" sz="4800" dirty="0" err="1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f_name</a:t>
            </a:r>
            <a:r>
              <a:rPr lang="en-US" sz="4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, </a:t>
            </a:r>
            <a:r>
              <a:rPr lang="en-US" sz="4800" dirty="0" err="1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l_name</a:t>
            </a:r>
            <a:r>
              <a:rPr lang="en-US" sz="4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, </a:t>
            </a:r>
            <a:r>
              <a:rPr lang="en-US" sz="4800" dirty="0" err="1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company_name</a:t>
            </a:r>
            <a:r>
              <a:rPr lang="en-US" sz="4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, salary , </a:t>
            </a:r>
            <a:r>
              <a:rPr lang="en-US" sz="4800" dirty="0" err="1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years_worked</a:t>
            </a:r>
            <a:r>
              <a:rPr lang="en-US" sz="4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, description)</a:t>
            </a:r>
            <a:endParaRPr sz="4800" dirty="0">
              <a:solidFill>
                <a:schemeClr val="tx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07" name="Google Shape;407;p17"/>
          <p:cNvSpPr/>
          <p:nvPr/>
        </p:nvSpPr>
        <p:spPr>
          <a:xfrm>
            <a:off x="19371138" y="10544181"/>
            <a:ext cx="450850" cy="450850"/>
          </a:xfrm>
          <a:custGeom>
            <a:avLst/>
            <a:gdLst/>
            <a:ahLst/>
            <a:cxnLst/>
            <a:rect l="l" t="t" r="r" b="b"/>
            <a:pathLst>
              <a:path w="450850" h="450850" extrusionOk="0">
                <a:moveTo>
                  <a:pt x="450248" y="0"/>
                </a:moveTo>
                <a:lnTo>
                  <a:pt x="0" y="0"/>
                </a:lnTo>
                <a:lnTo>
                  <a:pt x="0" y="450248"/>
                </a:lnTo>
                <a:lnTo>
                  <a:pt x="450248" y="450248"/>
                </a:lnTo>
                <a:lnTo>
                  <a:pt x="450248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8" name="Google Shape;408;p17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7</a:t>
            </a:fld>
            <a:endParaRPr/>
          </a:p>
        </p:txBody>
      </p:sp>
      <p:sp>
        <p:nvSpPr>
          <p:cNvPr id="409" name="Google Shape;409;p17"/>
          <p:cNvSpPr/>
          <p:nvPr/>
        </p:nvSpPr>
        <p:spPr>
          <a:xfrm>
            <a:off x="0" y="-539700"/>
            <a:ext cx="4921200" cy="53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7"/>
          <p:cNvSpPr txBox="1"/>
          <p:nvPr/>
        </p:nvSpPr>
        <p:spPr>
          <a:xfrm>
            <a:off x="183525" y="-465150"/>
            <a:ext cx="4921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5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TEXT HEAVY CONTENT SLIDE</a:t>
            </a:r>
            <a:endParaRPr sz="245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B4F704-5642-9C53-6366-45020AA41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519" y="447457"/>
            <a:ext cx="1660771" cy="1738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62D7F3-EA40-1F66-09A5-A71F89C21A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6847645" y="2355252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>
            <a:spLocks noGrp="1"/>
          </p:cNvSpPr>
          <p:nvPr>
            <p:ph type="title"/>
          </p:nvPr>
        </p:nvSpPr>
        <p:spPr>
          <a:xfrm>
            <a:off x="3200400" y="1548454"/>
            <a:ext cx="10782508" cy="94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6000" dirty="0">
                <a:solidFill>
                  <a:srgbClr val="231F2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          ER Diagram</a:t>
            </a:r>
          </a:p>
        </p:txBody>
      </p:sp>
      <p:sp>
        <p:nvSpPr>
          <p:cNvPr id="407" name="Google Shape;407;p17"/>
          <p:cNvSpPr/>
          <p:nvPr/>
        </p:nvSpPr>
        <p:spPr>
          <a:xfrm>
            <a:off x="19371138" y="10544181"/>
            <a:ext cx="450850" cy="450850"/>
          </a:xfrm>
          <a:custGeom>
            <a:avLst/>
            <a:gdLst/>
            <a:ahLst/>
            <a:cxnLst/>
            <a:rect l="l" t="t" r="r" b="b"/>
            <a:pathLst>
              <a:path w="450850" h="450850" extrusionOk="0">
                <a:moveTo>
                  <a:pt x="450248" y="0"/>
                </a:moveTo>
                <a:lnTo>
                  <a:pt x="0" y="0"/>
                </a:lnTo>
                <a:lnTo>
                  <a:pt x="0" y="450248"/>
                </a:lnTo>
                <a:lnTo>
                  <a:pt x="450248" y="450248"/>
                </a:lnTo>
                <a:lnTo>
                  <a:pt x="450248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8" name="Google Shape;408;p17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8</a:t>
            </a:fld>
            <a:endParaRPr/>
          </a:p>
        </p:txBody>
      </p:sp>
      <p:sp>
        <p:nvSpPr>
          <p:cNvPr id="409" name="Google Shape;409;p17"/>
          <p:cNvSpPr/>
          <p:nvPr/>
        </p:nvSpPr>
        <p:spPr>
          <a:xfrm>
            <a:off x="0" y="-539700"/>
            <a:ext cx="4921200" cy="53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7"/>
          <p:cNvSpPr txBox="1"/>
          <p:nvPr/>
        </p:nvSpPr>
        <p:spPr>
          <a:xfrm>
            <a:off x="183525" y="-465150"/>
            <a:ext cx="4921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5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TEXT HEAVY CONTENT SLIDE</a:t>
            </a:r>
            <a:endParaRPr sz="245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B4F704-5642-9C53-6366-45020AA41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9392" y="298389"/>
            <a:ext cx="1660771" cy="1738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62D7F3-EA40-1F66-09A5-A71F89C21A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83525" y="290697"/>
            <a:ext cx="3152518" cy="6038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D5F62D-AD4E-3E7E-48C4-114164C525F1}"/>
              </a:ext>
            </a:extLst>
          </p:cNvPr>
          <p:cNvSpPr/>
          <p:nvPr/>
        </p:nvSpPr>
        <p:spPr>
          <a:xfrm>
            <a:off x="3425976" y="5654675"/>
            <a:ext cx="3993742" cy="9406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Employee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F058D1-CA1E-8C67-0FA9-78B2BD30FE4A}"/>
              </a:ext>
            </a:extLst>
          </p:cNvPr>
          <p:cNvSpPr/>
          <p:nvPr/>
        </p:nvSpPr>
        <p:spPr>
          <a:xfrm>
            <a:off x="14175725" y="5654675"/>
            <a:ext cx="3993742" cy="9406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Company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7B9A9B-2D3F-3407-E3A6-DB11D9E35513}"/>
              </a:ext>
            </a:extLst>
          </p:cNvPr>
          <p:cNvCxnSpPr>
            <a:stCxn id="4" idx="1"/>
          </p:cNvCxnSpPr>
          <p:nvPr/>
        </p:nvCxnSpPr>
        <p:spPr>
          <a:xfrm flipH="1">
            <a:off x="2235200" y="6124986"/>
            <a:ext cx="11907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DF87AFD-244B-3973-9A32-5332D4DE070F}"/>
              </a:ext>
            </a:extLst>
          </p:cNvPr>
          <p:cNvSpPr/>
          <p:nvPr/>
        </p:nvSpPr>
        <p:spPr>
          <a:xfrm>
            <a:off x="677333" y="5892800"/>
            <a:ext cx="1828800" cy="6038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 err="1"/>
              <a:t>Emp_id</a:t>
            </a:r>
            <a:endParaRPr lang="en-IN" sz="18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2984A7-047A-68C6-CEC7-7B31D7970370}"/>
              </a:ext>
            </a:extLst>
          </p:cNvPr>
          <p:cNvCxnSpPr>
            <a:cxnSpLocks/>
          </p:cNvCxnSpPr>
          <p:nvPr/>
        </p:nvCxnSpPr>
        <p:spPr>
          <a:xfrm flipH="1" flipV="1">
            <a:off x="2116667" y="4809067"/>
            <a:ext cx="1309309" cy="8456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9DE4526-0713-C994-BC94-A2E62FF71FA9}"/>
              </a:ext>
            </a:extLst>
          </p:cNvPr>
          <p:cNvSpPr/>
          <p:nvPr/>
        </p:nvSpPr>
        <p:spPr>
          <a:xfrm>
            <a:off x="406401" y="4384832"/>
            <a:ext cx="1828799" cy="7092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err="1"/>
              <a:t>F_name</a:t>
            </a:r>
            <a:endParaRPr lang="en-IN" sz="20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8B5CA8-AC5E-14FA-4CFF-4FBCB8A074F5}"/>
              </a:ext>
            </a:extLst>
          </p:cNvPr>
          <p:cNvCxnSpPr/>
          <p:nvPr/>
        </p:nvCxnSpPr>
        <p:spPr>
          <a:xfrm>
            <a:off x="3200400" y="4384832"/>
            <a:ext cx="225576" cy="12698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52CD710-E4F4-5CBD-B0BE-6DAEB2AFBD67}"/>
              </a:ext>
            </a:extLst>
          </p:cNvPr>
          <p:cNvSpPr/>
          <p:nvPr/>
        </p:nvSpPr>
        <p:spPr>
          <a:xfrm>
            <a:off x="1776718" y="3775657"/>
            <a:ext cx="1828800" cy="7092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err="1"/>
              <a:t>L_name</a:t>
            </a:r>
            <a:endParaRPr lang="en-IN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7A54C4-32FD-7E59-B03C-A4CD9CD9F78A}"/>
              </a:ext>
            </a:extLst>
          </p:cNvPr>
          <p:cNvCxnSpPr>
            <a:cxnSpLocks/>
          </p:cNvCxnSpPr>
          <p:nvPr/>
        </p:nvCxnSpPr>
        <p:spPr>
          <a:xfrm flipH="1">
            <a:off x="2506133" y="6595297"/>
            <a:ext cx="919843" cy="8456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B900726-999B-788A-FCA4-75860ACBC008}"/>
              </a:ext>
            </a:extLst>
          </p:cNvPr>
          <p:cNvSpPr/>
          <p:nvPr/>
        </p:nvSpPr>
        <p:spPr>
          <a:xfrm>
            <a:off x="862337" y="7266949"/>
            <a:ext cx="1729725" cy="5452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email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6DD351-145D-72B2-44F2-B312758DC49E}"/>
              </a:ext>
            </a:extLst>
          </p:cNvPr>
          <p:cNvCxnSpPr>
            <a:cxnSpLocks/>
          </p:cNvCxnSpPr>
          <p:nvPr/>
        </p:nvCxnSpPr>
        <p:spPr>
          <a:xfrm flipH="1">
            <a:off x="4284133" y="4417242"/>
            <a:ext cx="286585" cy="1237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A63500-75EC-AD0E-3858-506AB9DC6AD1}"/>
              </a:ext>
            </a:extLst>
          </p:cNvPr>
          <p:cNvCxnSpPr/>
          <p:nvPr/>
        </p:nvCxnSpPr>
        <p:spPr>
          <a:xfrm flipH="1">
            <a:off x="3996267" y="6595297"/>
            <a:ext cx="287866" cy="14311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F67287C-BA1D-5F6D-7BF1-438A2995B698}"/>
              </a:ext>
            </a:extLst>
          </p:cNvPr>
          <p:cNvSpPr/>
          <p:nvPr/>
        </p:nvSpPr>
        <p:spPr>
          <a:xfrm>
            <a:off x="2966054" y="7911215"/>
            <a:ext cx="1729725" cy="5452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address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1BC615-26EA-5D4B-4A91-F78849082357}"/>
              </a:ext>
            </a:extLst>
          </p:cNvPr>
          <p:cNvCxnSpPr/>
          <p:nvPr/>
        </p:nvCxnSpPr>
        <p:spPr>
          <a:xfrm>
            <a:off x="5588000" y="6611835"/>
            <a:ext cx="0" cy="14145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F551CDA-DC3E-5D40-F515-84C0ADA81666}"/>
              </a:ext>
            </a:extLst>
          </p:cNvPr>
          <p:cNvSpPr/>
          <p:nvPr/>
        </p:nvSpPr>
        <p:spPr>
          <a:xfrm>
            <a:off x="4947960" y="7934836"/>
            <a:ext cx="1729725" cy="5452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salary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323ECA8-7CE2-49D9-71FA-618ACD66111D}"/>
              </a:ext>
            </a:extLst>
          </p:cNvPr>
          <p:cNvCxnSpPr>
            <a:cxnSpLocks/>
          </p:cNvCxnSpPr>
          <p:nvPr/>
        </p:nvCxnSpPr>
        <p:spPr>
          <a:xfrm flipH="1">
            <a:off x="6079494" y="4315136"/>
            <a:ext cx="597974" cy="13976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7457EF2-8292-3E0C-CB95-7D49ED2E0D6F}"/>
              </a:ext>
            </a:extLst>
          </p:cNvPr>
          <p:cNvSpPr/>
          <p:nvPr/>
        </p:nvSpPr>
        <p:spPr>
          <a:xfrm>
            <a:off x="6076218" y="3702628"/>
            <a:ext cx="2805067" cy="6822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err="1"/>
              <a:t>Joining_date</a:t>
            </a:r>
            <a:endParaRPr lang="en-IN" sz="2000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D251C8B-1A22-7CB8-9370-67052304693A}"/>
              </a:ext>
            </a:extLst>
          </p:cNvPr>
          <p:cNvCxnSpPr>
            <a:cxnSpLocks/>
          </p:cNvCxnSpPr>
          <p:nvPr/>
        </p:nvCxnSpPr>
        <p:spPr>
          <a:xfrm>
            <a:off x="1082451" y="6325234"/>
            <a:ext cx="10329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850726E-C25B-8404-8062-305865AF7499}"/>
              </a:ext>
            </a:extLst>
          </p:cNvPr>
          <p:cNvCxnSpPr>
            <a:cxnSpLocks/>
          </p:cNvCxnSpPr>
          <p:nvPr/>
        </p:nvCxnSpPr>
        <p:spPr>
          <a:xfrm>
            <a:off x="12973455" y="4315136"/>
            <a:ext cx="1606145" cy="13395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6B5D44-30EA-625B-AA1B-4874B3B176D5}"/>
              </a:ext>
            </a:extLst>
          </p:cNvPr>
          <p:cNvSpPr/>
          <p:nvPr/>
        </p:nvSpPr>
        <p:spPr>
          <a:xfrm>
            <a:off x="11000119" y="3489029"/>
            <a:ext cx="3110291" cy="84560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err="1"/>
              <a:t>Company_name</a:t>
            </a:r>
            <a:endParaRPr lang="en-IN" sz="2000" b="1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56CB0B2-E569-0E33-C3D3-FB82454699A6}"/>
              </a:ext>
            </a:extLst>
          </p:cNvPr>
          <p:cNvCxnSpPr>
            <a:cxnSpLocks/>
          </p:cNvCxnSpPr>
          <p:nvPr/>
        </p:nvCxnSpPr>
        <p:spPr>
          <a:xfrm flipV="1">
            <a:off x="13275733" y="6577305"/>
            <a:ext cx="1303867" cy="9622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4FDC479-CE29-D82E-944E-7E2D60B294D2}"/>
              </a:ext>
            </a:extLst>
          </p:cNvPr>
          <p:cNvSpPr/>
          <p:nvPr/>
        </p:nvSpPr>
        <p:spPr>
          <a:xfrm>
            <a:off x="10952454" y="7236655"/>
            <a:ext cx="2611146" cy="69818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location</a:t>
            </a:r>
            <a:endParaRPr lang="en-IN" sz="2000" b="1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8C25895-E249-6979-CA8A-DF7A35C8C557}"/>
              </a:ext>
            </a:extLst>
          </p:cNvPr>
          <p:cNvCxnSpPr>
            <a:cxnSpLocks/>
          </p:cNvCxnSpPr>
          <p:nvPr/>
        </p:nvCxnSpPr>
        <p:spPr>
          <a:xfrm flipV="1">
            <a:off x="15703994" y="4480982"/>
            <a:ext cx="1303868" cy="11736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16C6FC8-A73F-73E5-CE21-38B717E17534}"/>
              </a:ext>
            </a:extLst>
          </p:cNvPr>
          <p:cNvSpPr/>
          <p:nvPr/>
        </p:nvSpPr>
        <p:spPr>
          <a:xfrm>
            <a:off x="15555291" y="3632649"/>
            <a:ext cx="2696818" cy="76387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err="1"/>
              <a:t>industy</a:t>
            </a:r>
            <a:endParaRPr lang="en-IN" sz="2000" b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CC24278-1E89-19F6-CDC4-FB2C3E2CF74D}"/>
              </a:ext>
            </a:extLst>
          </p:cNvPr>
          <p:cNvCxnSpPr>
            <a:cxnSpLocks/>
          </p:cNvCxnSpPr>
          <p:nvPr/>
        </p:nvCxnSpPr>
        <p:spPr>
          <a:xfrm flipH="1" flipV="1">
            <a:off x="15883467" y="6577305"/>
            <a:ext cx="3412" cy="1008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D1AB2CA-2F6C-05A0-358E-918128E57805}"/>
              </a:ext>
            </a:extLst>
          </p:cNvPr>
          <p:cNvSpPr/>
          <p:nvPr/>
        </p:nvSpPr>
        <p:spPr>
          <a:xfrm>
            <a:off x="14579599" y="7585745"/>
            <a:ext cx="3258769" cy="8706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err="1"/>
              <a:t>Working_days</a:t>
            </a:r>
            <a:endParaRPr lang="en-IN" sz="2000" b="1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C8F6614-EF8B-CDB7-3564-0EEF9420C217}"/>
              </a:ext>
            </a:extLst>
          </p:cNvPr>
          <p:cNvSpPr/>
          <p:nvPr/>
        </p:nvSpPr>
        <p:spPr>
          <a:xfrm>
            <a:off x="3642376" y="3544276"/>
            <a:ext cx="2351316" cy="94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C9FDA95-86D3-15D3-27D6-5FDB065A54F8}"/>
              </a:ext>
            </a:extLst>
          </p:cNvPr>
          <p:cNvSpPr/>
          <p:nvPr/>
        </p:nvSpPr>
        <p:spPr>
          <a:xfrm>
            <a:off x="3833909" y="3603305"/>
            <a:ext cx="1968250" cy="79542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Phone_no</a:t>
            </a:r>
            <a:endParaRPr lang="en-IN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481722-D289-F08E-0D72-225AC9D4EB93}"/>
              </a:ext>
            </a:extLst>
          </p:cNvPr>
          <p:cNvSpPr txBox="1"/>
          <p:nvPr/>
        </p:nvSpPr>
        <p:spPr>
          <a:xfrm>
            <a:off x="15174104" y="8514184"/>
            <a:ext cx="4402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Working days dotted circle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31BE37E-4BB8-28AC-788A-FE851D8BD342}"/>
              </a:ext>
            </a:extLst>
          </p:cNvPr>
          <p:cNvSpPr/>
          <p:nvPr/>
        </p:nvSpPr>
        <p:spPr>
          <a:xfrm>
            <a:off x="15767142" y="6325028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9CE011A-840E-D677-928F-A184E4F53DB1}"/>
              </a:ext>
            </a:extLst>
          </p:cNvPr>
          <p:cNvCxnSpPr>
            <a:cxnSpLocks/>
          </p:cNvCxnSpPr>
          <p:nvPr/>
        </p:nvCxnSpPr>
        <p:spPr>
          <a:xfrm flipH="1">
            <a:off x="2506132" y="8456421"/>
            <a:ext cx="829911" cy="772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C0B1A37-E889-A7F5-48CC-443EE738CBD0}"/>
              </a:ext>
            </a:extLst>
          </p:cNvPr>
          <p:cNvSpPr/>
          <p:nvPr/>
        </p:nvSpPr>
        <p:spPr>
          <a:xfrm>
            <a:off x="1007906" y="8852738"/>
            <a:ext cx="1729725" cy="5452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city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9C49709-331B-C562-904E-71D62B68BAD6}"/>
              </a:ext>
            </a:extLst>
          </p:cNvPr>
          <p:cNvCxnSpPr>
            <a:cxnSpLocks/>
          </p:cNvCxnSpPr>
          <p:nvPr/>
        </p:nvCxnSpPr>
        <p:spPr>
          <a:xfrm flipH="1">
            <a:off x="3727046" y="8480042"/>
            <a:ext cx="103870" cy="12204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4" name="Oval 383">
            <a:extLst>
              <a:ext uri="{FF2B5EF4-FFF2-40B4-BE49-F238E27FC236}">
                <a16:creationId xmlns:a16="http://schemas.microsoft.com/office/drawing/2014/main" id="{55801074-7A1B-87BE-3BC2-7954DA0E1312}"/>
              </a:ext>
            </a:extLst>
          </p:cNvPr>
          <p:cNvSpPr/>
          <p:nvPr/>
        </p:nvSpPr>
        <p:spPr>
          <a:xfrm>
            <a:off x="2846260" y="9427908"/>
            <a:ext cx="1729725" cy="5452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street</a:t>
            </a:r>
          </a:p>
        </p:txBody>
      </p: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17EC4BB9-63AD-92AC-5A15-11A6D6944F6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7419718" y="6124986"/>
            <a:ext cx="67560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9" name="Parallelogram 388">
            <a:extLst>
              <a:ext uri="{FF2B5EF4-FFF2-40B4-BE49-F238E27FC236}">
                <a16:creationId xmlns:a16="http://schemas.microsoft.com/office/drawing/2014/main" id="{0EFCA91B-DA39-315F-8226-D3E19FC809B8}"/>
              </a:ext>
            </a:extLst>
          </p:cNvPr>
          <p:cNvSpPr/>
          <p:nvPr/>
        </p:nvSpPr>
        <p:spPr>
          <a:xfrm rot="18720233">
            <a:off x="9441348" y="5324865"/>
            <a:ext cx="2409299" cy="1672281"/>
          </a:xfrm>
          <a:prstGeom prst="parallelogram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0E7F65CB-60C4-8428-E3CC-1B22E3473FC7}"/>
              </a:ext>
            </a:extLst>
          </p:cNvPr>
          <p:cNvSpPr txBox="1"/>
          <p:nvPr/>
        </p:nvSpPr>
        <p:spPr>
          <a:xfrm>
            <a:off x="9960783" y="5825359"/>
            <a:ext cx="1673875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n-IN" sz="2400" dirty="0"/>
              <a:t>Works in</a:t>
            </a: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AF769D87-BF3F-DA0B-0577-1F9F58642267}"/>
              </a:ext>
            </a:extLst>
          </p:cNvPr>
          <p:cNvCxnSpPr>
            <a:stCxn id="45" idx="3"/>
          </p:cNvCxnSpPr>
          <p:nvPr/>
        </p:nvCxnSpPr>
        <p:spPr>
          <a:xfrm flipH="1">
            <a:off x="10645998" y="7832590"/>
            <a:ext cx="688849" cy="9257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4" name="Oval 393">
            <a:extLst>
              <a:ext uri="{FF2B5EF4-FFF2-40B4-BE49-F238E27FC236}">
                <a16:creationId xmlns:a16="http://schemas.microsoft.com/office/drawing/2014/main" id="{9F6C89A8-BF31-3BFB-D3CC-33E339E7F43C}"/>
              </a:ext>
            </a:extLst>
          </p:cNvPr>
          <p:cNvSpPr/>
          <p:nvPr/>
        </p:nvSpPr>
        <p:spPr>
          <a:xfrm>
            <a:off x="9023512" y="8489433"/>
            <a:ext cx="1976607" cy="5570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city</a:t>
            </a:r>
            <a:endParaRPr lang="en-IN" sz="2000" b="1" dirty="0"/>
          </a:p>
        </p:txBody>
      </p: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53A79B6D-2619-49E3-83D3-D21266FAF0A7}"/>
              </a:ext>
            </a:extLst>
          </p:cNvPr>
          <p:cNvCxnSpPr>
            <a:cxnSpLocks/>
          </p:cNvCxnSpPr>
          <p:nvPr/>
        </p:nvCxnSpPr>
        <p:spPr>
          <a:xfrm>
            <a:off x="4235857" y="8456421"/>
            <a:ext cx="1362565" cy="772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9" name="Oval 398">
            <a:extLst>
              <a:ext uri="{FF2B5EF4-FFF2-40B4-BE49-F238E27FC236}">
                <a16:creationId xmlns:a16="http://schemas.microsoft.com/office/drawing/2014/main" id="{E3ADA088-8B13-F345-291B-4D4D5B7DE5C9}"/>
              </a:ext>
            </a:extLst>
          </p:cNvPr>
          <p:cNvSpPr/>
          <p:nvPr/>
        </p:nvSpPr>
        <p:spPr>
          <a:xfrm>
            <a:off x="5104725" y="9055685"/>
            <a:ext cx="1729725" cy="5452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area</a:t>
            </a:r>
          </a:p>
        </p:txBody>
      </p: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03879F3F-5DA7-1EFD-A58F-78955496BF97}"/>
              </a:ext>
            </a:extLst>
          </p:cNvPr>
          <p:cNvCxnSpPr>
            <a:cxnSpLocks/>
          </p:cNvCxnSpPr>
          <p:nvPr/>
        </p:nvCxnSpPr>
        <p:spPr>
          <a:xfrm>
            <a:off x="12382104" y="7949412"/>
            <a:ext cx="334728" cy="8185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3" name="Oval 402">
            <a:extLst>
              <a:ext uri="{FF2B5EF4-FFF2-40B4-BE49-F238E27FC236}">
                <a16:creationId xmlns:a16="http://schemas.microsoft.com/office/drawing/2014/main" id="{290B6606-3FD6-6A01-F5BC-77A6FC613863}"/>
              </a:ext>
            </a:extLst>
          </p:cNvPr>
          <p:cNvSpPr/>
          <p:nvPr/>
        </p:nvSpPr>
        <p:spPr>
          <a:xfrm>
            <a:off x="11951059" y="8617426"/>
            <a:ext cx="1976607" cy="5570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area</a:t>
            </a:r>
            <a:endParaRPr lang="en-IN" sz="2000" b="1" dirty="0"/>
          </a:p>
        </p:txBody>
      </p: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49F9307B-D7E4-B977-47CD-7919B24D9EFF}"/>
              </a:ext>
            </a:extLst>
          </p:cNvPr>
          <p:cNvCxnSpPr>
            <a:cxnSpLocks/>
          </p:cNvCxnSpPr>
          <p:nvPr/>
        </p:nvCxnSpPr>
        <p:spPr>
          <a:xfrm flipH="1">
            <a:off x="13709370" y="2824413"/>
            <a:ext cx="825688" cy="805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3" name="Oval 412">
            <a:extLst>
              <a:ext uri="{FF2B5EF4-FFF2-40B4-BE49-F238E27FC236}">
                <a16:creationId xmlns:a16="http://schemas.microsoft.com/office/drawing/2014/main" id="{0D6670AF-62BE-103E-F1C6-51535F3FF24A}"/>
              </a:ext>
            </a:extLst>
          </p:cNvPr>
          <p:cNvSpPr/>
          <p:nvPr/>
        </p:nvSpPr>
        <p:spPr>
          <a:xfrm>
            <a:off x="13920461" y="2182764"/>
            <a:ext cx="1802140" cy="63591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err="1"/>
              <a:t>C_id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10884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9"/>
          <p:cNvSpPr txBox="1">
            <a:spLocks noGrp="1"/>
          </p:cNvSpPr>
          <p:nvPr>
            <p:ph type="title"/>
          </p:nvPr>
        </p:nvSpPr>
        <p:spPr>
          <a:xfrm>
            <a:off x="1275217" y="1211084"/>
            <a:ext cx="6308923" cy="1282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8250" dirty="0">
                <a:solidFill>
                  <a:srgbClr val="FFFFFF"/>
                </a:solidFill>
                <a:latin typeface="Inter ExtraBold" panose="02000503000000020004" pitchFamily="2" charset="0"/>
                <a:ea typeface="Inter ExtraBold" panose="02000503000000020004" pitchFamily="2" charset="0"/>
                <a:cs typeface="Inter"/>
                <a:sym typeface="Inter Black"/>
              </a:rPr>
              <a:t>Thank you</a:t>
            </a:r>
            <a:r>
              <a:rPr lang="en-PH" sz="8250" dirty="0">
                <a:solidFill>
                  <a:srgbClr val="ED2127"/>
                </a:solidFill>
                <a:latin typeface="Inter ExtraBold" panose="02000503000000020004" pitchFamily="2" charset="0"/>
                <a:ea typeface="Inter ExtraBold" panose="02000503000000020004" pitchFamily="2" charset="0"/>
                <a:cs typeface="Inter"/>
                <a:sym typeface="Inter Black"/>
              </a:rPr>
              <a:t>.</a:t>
            </a:r>
            <a:endParaRPr sz="8250" dirty="0">
              <a:latin typeface="Inter ExtraBold" panose="02000503000000020004" pitchFamily="2" charset="0"/>
              <a:ea typeface="Inter ExtraBold" panose="02000503000000020004" pitchFamily="2" charset="0"/>
              <a:cs typeface="Inter"/>
              <a:sym typeface="Inter Black"/>
            </a:endParaRPr>
          </a:p>
        </p:txBody>
      </p:sp>
      <p:sp>
        <p:nvSpPr>
          <p:cNvPr id="438" name="Google Shape;438;p19"/>
          <p:cNvSpPr/>
          <p:nvPr/>
        </p:nvSpPr>
        <p:spPr>
          <a:xfrm>
            <a:off x="1413569" y="2973731"/>
            <a:ext cx="817244" cy="220345"/>
          </a:xfrm>
          <a:custGeom>
            <a:avLst/>
            <a:gdLst/>
            <a:ahLst/>
            <a:cxnLst/>
            <a:rect l="l" t="t" r="r" b="b"/>
            <a:pathLst>
              <a:path w="817244" h="220344" extrusionOk="0">
                <a:moveTo>
                  <a:pt x="816729" y="0"/>
                </a:moveTo>
                <a:lnTo>
                  <a:pt x="0" y="0"/>
                </a:lnTo>
                <a:lnTo>
                  <a:pt x="0" y="219888"/>
                </a:lnTo>
                <a:lnTo>
                  <a:pt x="816729" y="219888"/>
                </a:lnTo>
                <a:lnTo>
                  <a:pt x="816729" y="0"/>
                </a:lnTo>
                <a:close/>
              </a:path>
            </a:pathLst>
          </a:custGeom>
          <a:solidFill>
            <a:srgbClr val="EC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9" name="Google Shape;439;p19"/>
          <p:cNvSpPr/>
          <p:nvPr/>
        </p:nvSpPr>
        <p:spPr>
          <a:xfrm>
            <a:off x="11757559" y="7224921"/>
            <a:ext cx="2901950" cy="2901950"/>
          </a:xfrm>
          <a:custGeom>
            <a:avLst/>
            <a:gdLst/>
            <a:ahLst/>
            <a:cxnLst/>
            <a:rect l="l" t="t" r="r" b="b"/>
            <a:pathLst>
              <a:path w="2901950" h="2901950" extrusionOk="0">
                <a:moveTo>
                  <a:pt x="1450835" y="1450835"/>
                </a:moveTo>
                <a:lnTo>
                  <a:pt x="0" y="2901670"/>
                </a:lnTo>
                <a:lnTo>
                  <a:pt x="1450835" y="2901670"/>
                </a:lnTo>
                <a:lnTo>
                  <a:pt x="1450835" y="1450835"/>
                </a:lnTo>
                <a:close/>
              </a:path>
              <a:path w="2901950" h="2901950" extrusionOk="0">
                <a:moveTo>
                  <a:pt x="1450835" y="0"/>
                </a:moveTo>
                <a:lnTo>
                  <a:pt x="0" y="1450835"/>
                </a:lnTo>
                <a:lnTo>
                  <a:pt x="1450835" y="1450835"/>
                </a:lnTo>
                <a:lnTo>
                  <a:pt x="1450835" y="0"/>
                </a:lnTo>
                <a:close/>
              </a:path>
              <a:path w="2901950" h="2901950" extrusionOk="0">
                <a:moveTo>
                  <a:pt x="2901670" y="1450835"/>
                </a:moveTo>
                <a:lnTo>
                  <a:pt x="1450835" y="2901670"/>
                </a:lnTo>
                <a:lnTo>
                  <a:pt x="2901670" y="2901670"/>
                </a:lnTo>
                <a:lnTo>
                  <a:pt x="2901670" y="1450835"/>
                </a:lnTo>
                <a:close/>
              </a:path>
              <a:path w="2901950" h="2901950" extrusionOk="0">
                <a:moveTo>
                  <a:pt x="2901670" y="0"/>
                </a:moveTo>
                <a:lnTo>
                  <a:pt x="1450835" y="1450835"/>
                </a:lnTo>
                <a:lnTo>
                  <a:pt x="2901670" y="1450835"/>
                </a:lnTo>
                <a:lnTo>
                  <a:pt x="2901670" y="0"/>
                </a:lnTo>
                <a:close/>
              </a:path>
            </a:pathLst>
          </a:custGeom>
          <a:solidFill>
            <a:srgbClr val="ED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0" name="Google Shape;440;p19"/>
          <p:cNvSpPr/>
          <p:nvPr/>
        </p:nvSpPr>
        <p:spPr>
          <a:xfrm>
            <a:off x="15496908" y="3971804"/>
            <a:ext cx="2890520" cy="2890520"/>
          </a:xfrm>
          <a:custGeom>
            <a:avLst/>
            <a:gdLst/>
            <a:ahLst/>
            <a:cxnLst/>
            <a:rect l="l" t="t" r="r" b="b"/>
            <a:pathLst>
              <a:path w="2890519" h="2890520" extrusionOk="0">
                <a:moveTo>
                  <a:pt x="2889961" y="2889961"/>
                </a:moveTo>
                <a:lnTo>
                  <a:pt x="2889161" y="2841294"/>
                </a:lnTo>
                <a:lnTo>
                  <a:pt x="2886760" y="2793034"/>
                </a:lnTo>
                <a:lnTo>
                  <a:pt x="2882798" y="2745194"/>
                </a:lnTo>
                <a:lnTo>
                  <a:pt x="2877299" y="2697810"/>
                </a:lnTo>
                <a:lnTo>
                  <a:pt x="2870276" y="2650909"/>
                </a:lnTo>
                <a:lnTo>
                  <a:pt x="2861767" y="2604516"/>
                </a:lnTo>
                <a:lnTo>
                  <a:pt x="2851797" y="2558643"/>
                </a:lnTo>
                <a:lnTo>
                  <a:pt x="2840380" y="2513330"/>
                </a:lnTo>
                <a:lnTo>
                  <a:pt x="2827553" y="2468588"/>
                </a:lnTo>
                <a:lnTo>
                  <a:pt x="2813342" y="2424455"/>
                </a:lnTo>
                <a:lnTo>
                  <a:pt x="2797759" y="2380958"/>
                </a:lnTo>
                <a:lnTo>
                  <a:pt x="2780842" y="2338120"/>
                </a:lnTo>
                <a:lnTo>
                  <a:pt x="2762605" y="2295956"/>
                </a:lnTo>
                <a:lnTo>
                  <a:pt x="2743085" y="2254491"/>
                </a:lnTo>
                <a:lnTo>
                  <a:pt x="2722308" y="2213775"/>
                </a:lnTo>
                <a:lnTo>
                  <a:pt x="2700286" y="2173808"/>
                </a:lnTo>
                <a:lnTo>
                  <a:pt x="2677058" y="2134616"/>
                </a:lnTo>
                <a:lnTo>
                  <a:pt x="2652636" y="2096236"/>
                </a:lnTo>
                <a:lnTo>
                  <a:pt x="2627058" y="2058695"/>
                </a:lnTo>
                <a:lnTo>
                  <a:pt x="2600337" y="2022005"/>
                </a:lnTo>
                <a:lnTo>
                  <a:pt x="2572512" y="1986203"/>
                </a:lnTo>
                <a:lnTo>
                  <a:pt x="2543594" y="1951304"/>
                </a:lnTo>
                <a:lnTo>
                  <a:pt x="2513622" y="1917344"/>
                </a:lnTo>
                <a:lnTo>
                  <a:pt x="2482621" y="1884337"/>
                </a:lnTo>
                <a:lnTo>
                  <a:pt x="2450604" y="1852320"/>
                </a:lnTo>
                <a:lnTo>
                  <a:pt x="2417597" y="1821319"/>
                </a:lnTo>
                <a:lnTo>
                  <a:pt x="2383637" y="1791335"/>
                </a:lnTo>
                <a:lnTo>
                  <a:pt x="2348738" y="1762429"/>
                </a:lnTo>
                <a:lnTo>
                  <a:pt x="2312936" y="1734604"/>
                </a:lnTo>
                <a:lnTo>
                  <a:pt x="2276246" y="1707883"/>
                </a:lnTo>
                <a:lnTo>
                  <a:pt x="2238705" y="1682305"/>
                </a:lnTo>
                <a:lnTo>
                  <a:pt x="2200325" y="1657883"/>
                </a:lnTo>
                <a:lnTo>
                  <a:pt x="2161133" y="1634655"/>
                </a:lnTo>
                <a:lnTo>
                  <a:pt x="2121166" y="1612633"/>
                </a:lnTo>
                <a:lnTo>
                  <a:pt x="2080437" y="1591856"/>
                </a:lnTo>
                <a:lnTo>
                  <a:pt x="2038985" y="1572336"/>
                </a:lnTo>
                <a:lnTo>
                  <a:pt x="1996821" y="1554099"/>
                </a:lnTo>
                <a:lnTo>
                  <a:pt x="1953983" y="1537182"/>
                </a:lnTo>
                <a:lnTo>
                  <a:pt x="1910473" y="1521599"/>
                </a:lnTo>
                <a:lnTo>
                  <a:pt x="1866353" y="1507388"/>
                </a:lnTo>
                <a:lnTo>
                  <a:pt x="1821611" y="1494561"/>
                </a:lnTo>
                <a:lnTo>
                  <a:pt x="1776298" y="1483144"/>
                </a:lnTo>
                <a:lnTo>
                  <a:pt x="1730425" y="1473174"/>
                </a:lnTo>
                <a:lnTo>
                  <a:pt x="1684032" y="1464665"/>
                </a:lnTo>
                <a:lnTo>
                  <a:pt x="1637131" y="1457642"/>
                </a:lnTo>
                <a:lnTo>
                  <a:pt x="1589747" y="1452143"/>
                </a:lnTo>
                <a:lnTo>
                  <a:pt x="1541907" y="1448181"/>
                </a:lnTo>
                <a:lnTo>
                  <a:pt x="1493647" y="1445780"/>
                </a:lnTo>
                <a:lnTo>
                  <a:pt x="1444980" y="1444980"/>
                </a:lnTo>
                <a:lnTo>
                  <a:pt x="1396314" y="1445780"/>
                </a:lnTo>
                <a:lnTo>
                  <a:pt x="1348054" y="1448181"/>
                </a:lnTo>
                <a:lnTo>
                  <a:pt x="1300213" y="1452143"/>
                </a:lnTo>
                <a:lnTo>
                  <a:pt x="1252829" y="1457642"/>
                </a:lnTo>
                <a:lnTo>
                  <a:pt x="1205928" y="1464665"/>
                </a:lnTo>
                <a:lnTo>
                  <a:pt x="1159522" y="1473174"/>
                </a:lnTo>
                <a:lnTo>
                  <a:pt x="1113663" y="1483144"/>
                </a:lnTo>
                <a:lnTo>
                  <a:pt x="1068336" y="1494561"/>
                </a:lnTo>
                <a:lnTo>
                  <a:pt x="1023607" y="1507388"/>
                </a:lnTo>
                <a:lnTo>
                  <a:pt x="979474" y="1521599"/>
                </a:lnTo>
                <a:lnTo>
                  <a:pt x="935977" y="1537182"/>
                </a:lnTo>
                <a:lnTo>
                  <a:pt x="893127" y="1554099"/>
                </a:lnTo>
                <a:lnTo>
                  <a:pt x="850963" y="1572336"/>
                </a:lnTo>
                <a:lnTo>
                  <a:pt x="809510" y="1591856"/>
                </a:lnTo>
                <a:lnTo>
                  <a:pt x="768781" y="1612633"/>
                </a:lnTo>
                <a:lnTo>
                  <a:pt x="728814" y="1634655"/>
                </a:lnTo>
                <a:lnTo>
                  <a:pt x="689635" y="1657883"/>
                </a:lnTo>
                <a:lnTo>
                  <a:pt x="651256" y="1682305"/>
                </a:lnTo>
                <a:lnTo>
                  <a:pt x="613714" y="1707883"/>
                </a:lnTo>
                <a:lnTo>
                  <a:pt x="577024" y="1734604"/>
                </a:lnTo>
                <a:lnTo>
                  <a:pt x="541210" y="1762429"/>
                </a:lnTo>
                <a:lnTo>
                  <a:pt x="506323" y="1791335"/>
                </a:lnTo>
                <a:lnTo>
                  <a:pt x="472363" y="1821319"/>
                </a:lnTo>
                <a:lnTo>
                  <a:pt x="439356" y="1852320"/>
                </a:lnTo>
                <a:lnTo>
                  <a:pt x="407339" y="1884337"/>
                </a:lnTo>
                <a:lnTo>
                  <a:pt x="376326" y="1917344"/>
                </a:lnTo>
                <a:lnTo>
                  <a:pt x="346354" y="1951304"/>
                </a:lnTo>
                <a:lnTo>
                  <a:pt x="317449" y="1986203"/>
                </a:lnTo>
                <a:lnTo>
                  <a:pt x="289610" y="2022005"/>
                </a:lnTo>
                <a:lnTo>
                  <a:pt x="262902" y="2058695"/>
                </a:lnTo>
                <a:lnTo>
                  <a:pt x="237324" y="2096236"/>
                </a:lnTo>
                <a:lnTo>
                  <a:pt x="212902" y="2134616"/>
                </a:lnTo>
                <a:lnTo>
                  <a:pt x="189674" y="2173808"/>
                </a:lnTo>
                <a:lnTo>
                  <a:pt x="167652" y="2213775"/>
                </a:lnTo>
                <a:lnTo>
                  <a:pt x="146862" y="2254491"/>
                </a:lnTo>
                <a:lnTo>
                  <a:pt x="127342" y="2295956"/>
                </a:lnTo>
                <a:lnTo>
                  <a:pt x="109118" y="2338120"/>
                </a:lnTo>
                <a:lnTo>
                  <a:pt x="92189" y="2380958"/>
                </a:lnTo>
                <a:lnTo>
                  <a:pt x="76619" y="2424455"/>
                </a:lnTo>
                <a:lnTo>
                  <a:pt x="62395" y="2468588"/>
                </a:lnTo>
                <a:lnTo>
                  <a:pt x="49568" y="2513330"/>
                </a:lnTo>
                <a:lnTo>
                  <a:pt x="38163" y="2558643"/>
                </a:lnTo>
                <a:lnTo>
                  <a:pt x="28181" y="2604516"/>
                </a:lnTo>
                <a:lnTo>
                  <a:pt x="19672" y="2650909"/>
                </a:lnTo>
                <a:lnTo>
                  <a:pt x="12661" y="2697810"/>
                </a:lnTo>
                <a:lnTo>
                  <a:pt x="7162" y="2745194"/>
                </a:lnTo>
                <a:lnTo>
                  <a:pt x="3200" y="2793034"/>
                </a:lnTo>
                <a:lnTo>
                  <a:pt x="800" y="2841294"/>
                </a:lnTo>
                <a:lnTo>
                  <a:pt x="0" y="2889961"/>
                </a:lnTo>
                <a:lnTo>
                  <a:pt x="2889961" y="2889961"/>
                </a:lnTo>
                <a:close/>
              </a:path>
              <a:path w="2890519" h="2890520" extrusionOk="0">
                <a:moveTo>
                  <a:pt x="2889961" y="1444980"/>
                </a:moveTo>
                <a:lnTo>
                  <a:pt x="2889161" y="1396314"/>
                </a:lnTo>
                <a:lnTo>
                  <a:pt x="2886760" y="1348054"/>
                </a:lnTo>
                <a:lnTo>
                  <a:pt x="2882798" y="1300213"/>
                </a:lnTo>
                <a:lnTo>
                  <a:pt x="2877299" y="1252829"/>
                </a:lnTo>
                <a:lnTo>
                  <a:pt x="2870276" y="1205928"/>
                </a:lnTo>
                <a:lnTo>
                  <a:pt x="2861767" y="1159535"/>
                </a:lnTo>
                <a:lnTo>
                  <a:pt x="2851797" y="1113663"/>
                </a:lnTo>
                <a:lnTo>
                  <a:pt x="2840380" y="1068349"/>
                </a:lnTo>
                <a:lnTo>
                  <a:pt x="2827553" y="1023607"/>
                </a:lnTo>
                <a:lnTo>
                  <a:pt x="2813342" y="979474"/>
                </a:lnTo>
                <a:lnTo>
                  <a:pt x="2797759" y="935977"/>
                </a:lnTo>
                <a:lnTo>
                  <a:pt x="2780842" y="893140"/>
                </a:lnTo>
                <a:lnTo>
                  <a:pt x="2762605" y="850976"/>
                </a:lnTo>
                <a:lnTo>
                  <a:pt x="2743085" y="809510"/>
                </a:lnTo>
                <a:lnTo>
                  <a:pt x="2722308" y="768794"/>
                </a:lnTo>
                <a:lnTo>
                  <a:pt x="2700286" y="728827"/>
                </a:lnTo>
                <a:lnTo>
                  <a:pt x="2677058" y="689635"/>
                </a:lnTo>
                <a:lnTo>
                  <a:pt x="2652636" y="651256"/>
                </a:lnTo>
                <a:lnTo>
                  <a:pt x="2627058" y="613714"/>
                </a:lnTo>
                <a:lnTo>
                  <a:pt x="2600337" y="577024"/>
                </a:lnTo>
                <a:lnTo>
                  <a:pt x="2572512" y="541223"/>
                </a:lnTo>
                <a:lnTo>
                  <a:pt x="2543594" y="506323"/>
                </a:lnTo>
                <a:lnTo>
                  <a:pt x="2513622" y="472363"/>
                </a:lnTo>
                <a:lnTo>
                  <a:pt x="2482621" y="439356"/>
                </a:lnTo>
                <a:lnTo>
                  <a:pt x="2450604" y="407339"/>
                </a:lnTo>
                <a:lnTo>
                  <a:pt x="2417597" y="376339"/>
                </a:lnTo>
                <a:lnTo>
                  <a:pt x="2383637" y="346354"/>
                </a:lnTo>
                <a:lnTo>
                  <a:pt x="2348738" y="317449"/>
                </a:lnTo>
                <a:lnTo>
                  <a:pt x="2312936" y="289623"/>
                </a:lnTo>
                <a:lnTo>
                  <a:pt x="2276246" y="262902"/>
                </a:lnTo>
                <a:lnTo>
                  <a:pt x="2238705" y="237324"/>
                </a:lnTo>
                <a:lnTo>
                  <a:pt x="2200325" y="212902"/>
                </a:lnTo>
                <a:lnTo>
                  <a:pt x="2161133" y="189674"/>
                </a:lnTo>
                <a:lnTo>
                  <a:pt x="2121166" y="167652"/>
                </a:lnTo>
                <a:lnTo>
                  <a:pt x="2080437" y="146875"/>
                </a:lnTo>
                <a:lnTo>
                  <a:pt x="2038985" y="127355"/>
                </a:lnTo>
                <a:lnTo>
                  <a:pt x="1996821" y="109118"/>
                </a:lnTo>
                <a:lnTo>
                  <a:pt x="1953983" y="92202"/>
                </a:lnTo>
                <a:lnTo>
                  <a:pt x="1910473" y="76619"/>
                </a:lnTo>
                <a:lnTo>
                  <a:pt x="1866353" y="62407"/>
                </a:lnTo>
                <a:lnTo>
                  <a:pt x="1821611" y="49580"/>
                </a:lnTo>
                <a:lnTo>
                  <a:pt x="1776298" y="38163"/>
                </a:lnTo>
                <a:lnTo>
                  <a:pt x="1730425" y="28194"/>
                </a:lnTo>
                <a:lnTo>
                  <a:pt x="1684032" y="19685"/>
                </a:lnTo>
                <a:lnTo>
                  <a:pt x="1637131" y="12661"/>
                </a:lnTo>
                <a:lnTo>
                  <a:pt x="1589747" y="7162"/>
                </a:lnTo>
                <a:lnTo>
                  <a:pt x="1541907" y="3200"/>
                </a:lnTo>
                <a:lnTo>
                  <a:pt x="1493647" y="800"/>
                </a:lnTo>
                <a:lnTo>
                  <a:pt x="1444980" y="0"/>
                </a:lnTo>
                <a:lnTo>
                  <a:pt x="1396314" y="800"/>
                </a:lnTo>
                <a:lnTo>
                  <a:pt x="1348054" y="3200"/>
                </a:lnTo>
                <a:lnTo>
                  <a:pt x="1300213" y="7162"/>
                </a:lnTo>
                <a:lnTo>
                  <a:pt x="1252829" y="12661"/>
                </a:lnTo>
                <a:lnTo>
                  <a:pt x="1205928" y="19685"/>
                </a:lnTo>
                <a:lnTo>
                  <a:pt x="1159522" y="28194"/>
                </a:lnTo>
                <a:lnTo>
                  <a:pt x="1113663" y="38163"/>
                </a:lnTo>
                <a:lnTo>
                  <a:pt x="1068336" y="49580"/>
                </a:lnTo>
                <a:lnTo>
                  <a:pt x="1023607" y="62407"/>
                </a:lnTo>
                <a:lnTo>
                  <a:pt x="979474" y="76619"/>
                </a:lnTo>
                <a:lnTo>
                  <a:pt x="935977" y="92202"/>
                </a:lnTo>
                <a:lnTo>
                  <a:pt x="893127" y="109118"/>
                </a:lnTo>
                <a:lnTo>
                  <a:pt x="850963" y="127355"/>
                </a:lnTo>
                <a:lnTo>
                  <a:pt x="809510" y="146875"/>
                </a:lnTo>
                <a:lnTo>
                  <a:pt x="768781" y="167652"/>
                </a:lnTo>
                <a:lnTo>
                  <a:pt x="728814" y="189674"/>
                </a:lnTo>
                <a:lnTo>
                  <a:pt x="689635" y="212902"/>
                </a:lnTo>
                <a:lnTo>
                  <a:pt x="651256" y="237324"/>
                </a:lnTo>
                <a:lnTo>
                  <a:pt x="613714" y="262902"/>
                </a:lnTo>
                <a:lnTo>
                  <a:pt x="577024" y="289623"/>
                </a:lnTo>
                <a:lnTo>
                  <a:pt x="541210" y="317449"/>
                </a:lnTo>
                <a:lnTo>
                  <a:pt x="506323" y="346354"/>
                </a:lnTo>
                <a:lnTo>
                  <a:pt x="472363" y="376339"/>
                </a:lnTo>
                <a:lnTo>
                  <a:pt x="439356" y="407339"/>
                </a:lnTo>
                <a:lnTo>
                  <a:pt x="407339" y="439356"/>
                </a:lnTo>
                <a:lnTo>
                  <a:pt x="376326" y="472363"/>
                </a:lnTo>
                <a:lnTo>
                  <a:pt x="346354" y="506323"/>
                </a:lnTo>
                <a:lnTo>
                  <a:pt x="317449" y="541223"/>
                </a:lnTo>
                <a:lnTo>
                  <a:pt x="289610" y="577024"/>
                </a:lnTo>
                <a:lnTo>
                  <a:pt x="262902" y="613714"/>
                </a:lnTo>
                <a:lnTo>
                  <a:pt x="237324" y="651256"/>
                </a:lnTo>
                <a:lnTo>
                  <a:pt x="212902" y="689635"/>
                </a:lnTo>
                <a:lnTo>
                  <a:pt x="189674" y="728827"/>
                </a:lnTo>
                <a:lnTo>
                  <a:pt x="167652" y="768794"/>
                </a:lnTo>
                <a:lnTo>
                  <a:pt x="146862" y="809510"/>
                </a:lnTo>
                <a:lnTo>
                  <a:pt x="127342" y="850976"/>
                </a:lnTo>
                <a:lnTo>
                  <a:pt x="109118" y="893140"/>
                </a:lnTo>
                <a:lnTo>
                  <a:pt x="92189" y="935977"/>
                </a:lnTo>
                <a:lnTo>
                  <a:pt x="76619" y="979474"/>
                </a:lnTo>
                <a:lnTo>
                  <a:pt x="62395" y="1023607"/>
                </a:lnTo>
                <a:lnTo>
                  <a:pt x="49568" y="1068349"/>
                </a:lnTo>
                <a:lnTo>
                  <a:pt x="38163" y="1113663"/>
                </a:lnTo>
                <a:lnTo>
                  <a:pt x="28181" y="1159535"/>
                </a:lnTo>
                <a:lnTo>
                  <a:pt x="19672" y="1205928"/>
                </a:lnTo>
                <a:lnTo>
                  <a:pt x="12661" y="1252829"/>
                </a:lnTo>
                <a:lnTo>
                  <a:pt x="7162" y="1300213"/>
                </a:lnTo>
                <a:lnTo>
                  <a:pt x="3200" y="1348054"/>
                </a:lnTo>
                <a:lnTo>
                  <a:pt x="800" y="1396314"/>
                </a:lnTo>
                <a:lnTo>
                  <a:pt x="0" y="1444980"/>
                </a:lnTo>
                <a:lnTo>
                  <a:pt x="1444980" y="1444980"/>
                </a:lnTo>
                <a:lnTo>
                  <a:pt x="2889961" y="1444980"/>
                </a:lnTo>
                <a:close/>
              </a:path>
            </a:pathLst>
          </a:custGeom>
          <a:solidFill>
            <a:srgbClr val="ED1C2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1" name="Google Shape;441;p19"/>
          <p:cNvSpPr/>
          <p:nvPr/>
        </p:nvSpPr>
        <p:spPr>
          <a:xfrm>
            <a:off x="15622561" y="7413387"/>
            <a:ext cx="2639060" cy="2639060"/>
          </a:xfrm>
          <a:custGeom>
            <a:avLst/>
            <a:gdLst/>
            <a:ahLst/>
            <a:cxnLst/>
            <a:rect l="l" t="t" r="r" b="b"/>
            <a:pathLst>
              <a:path w="2639059" h="2639059" extrusionOk="0">
                <a:moveTo>
                  <a:pt x="2131244" y="0"/>
                </a:moveTo>
                <a:lnTo>
                  <a:pt x="1319331" y="811912"/>
                </a:lnTo>
                <a:lnTo>
                  <a:pt x="507419" y="0"/>
                </a:lnTo>
                <a:lnTo>
                  <a:pt x="0" y="507419"/>
                </a:lnTo>
                <a:lnTo>
                  <a:pt x="811912" y="1319331"/>
                </a:lnTo>
                <a:lnTo>
                  <a:pt x="0" y="2131244"/>
                </a:lnTo>
                <a:lnTo>
                  <a:pt x="507419" y="2638663"/>
                </a:lnTo>
                <a:lnTo>
                  <a:pt x="1319331" y="1826750"/>
                </a:lnTo>
                <a:lnTo>
                  <a:pt x="2131244" y="2638663"/>
                </a:lnTo>
                <a:lnTo>
                  <a:pt x="2638663" y="2131244"/>
                </a:lnTo>
                <a:lnTo>
                  <a:pt x="1826750" y="1319331"/>
                </a:lnTo>
                <a:lnTo>
                  <a:pt x="2638663" y="507419"/>
                </a:lnTo>
                <a:lnTo>
                  <a:pt x="2131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2" name="Google Shape;442;p19"/>
          <p:cNvSpPr/>
          <p:nvPr/>
        </p:nvSpPr>
        <p:spPr>
          <a:xfrm>
            <a:off x="12292819" y="4366359"/>
            <a:ext cx="2178050" cy="2178050"/>
          </a:xfrm>
          <a:custGeom>
            <a:avLst/>
            <a:gdLst/>
            <a:ahLst/>
            <a:cxnLst/>
            <a:rect l="l" t="t" r="r" b="b"/>
            <a:pathLst>
              <a:path w="2178050" h="2178050" extrusionOk="0">
                <a:moveTo>
                  <a:pt x="0" y="2177944"/>
                </a:moveTo>
                <a:lnTo>
                  <a:pt x="2177944" y="2177944"/>
                </a:lnTo>
                <a:lnTo>
                  <a:pt x="2177944" y="0"/>
                </a:lnTo>
                <a:lnTo>
                  <a:pt x="0" y="0"/>
                </a:lnTo>
                <a:lnTo>
                  <a:pt x="0" y="2177944"/>
                </a:lnTo>
                <a:close/>
              </a:path>
            </a:pathLst>
          </a:custGeom>
          <a:noFill/>
          <a:ln w="6282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3" name="Google Shape;443;p19"/>
          <p:cNvSpPr/>
          <p:nvPr/>
        </p:nvSpPr>
        <p:spPr>
          <a:xfrm>
            <a:off x="0" y="-539700"/>
            <a:ext cx="1950600" cy="53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9"/>
          <p:cNvSpPr txBox="1"/>
          <p:nvPr/>
        </p:nvSpPr>
        <p:spPr>
          <a:xfrm>
            <a:off x="183525" y="-465150"/>
            <a:ext cx="1767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5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END SLIDE</a:t>
            </a:r>
            <a:endParaRPr sz="245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FA499F-A865-FB40-EC86-7B02F36D0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1863" y="555585"/>
            <a:ext cx="1660771" cy="1738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3CC9EC-63D6-96CC-70F3-4534096347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654554" y="9796341"/>
            <a:ext cx="3152518" cy="60384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0D6702-7DD6-315B-8387-3207614339DA}"/>
              </a:ext>
            </a:extLst>
          </p:cNvPr>
          <p:cNvCxnSpPr/>
          <p:nvPr/>
        </p:nvCxnSpPr>
        <p:spPr>
          <a:xfrm>
            <a:off x="1950525" y="14732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350</Words>
  <Application>Microsoft Office PowerPoint</Application>
  <PresentationFormat>Custom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Inter ExtraBold</vt:lpstr>
      <vt:lpstr>Cambria Math</vt:lpstr>
      <vt:lpstr>Lato</vt:lpstr>
      <vt:lpstr>Avenir</vt:lpstr>
      <vt:lpstr>Source Sans Pro SemiBold</vt:lpstr>
      <vt:lpstr>Arial</vt:lpstr>
      <vt:lpstr>Inter</vt:lpstr>
      <vt:lpstr>Calibri</vt:lpstr>
      <vt:lpstr>IBM Plex Mono</vt:lpstr>
      <vt:lpstr>Source Sans Pro Light</vt:lpstr>
      <vt:lpstr>Wingdings</vt:lpstr>
      <vt:lpstr>Inter SemiBold</vt:lpstr>
      <vt:lpstr>Office Theme</vt:lpstr>
      <vt:lpstr>Gratuity Calculation of Employees.</vt:lpstr>
      <vt:lpstr>Prepared by –  Parth Bharvadiya Roll no. – 177 Enrollment no. – 22002170210065 Branch – IT Batch – D6</vt:lpstr>
      <vt:lpstr>Agenda.</vt:lpstr>
      <vt:lpstr>What is a Gratuity?</vt:lpstr>
      <vt:lpstr>Who is eligible for Gratuity?</vt:lpstr>
      <vt:lpstr>PowerPoint Presentation</vt:lpstr>
      <vt:lpstr>Schema</vt:lpstr>
      <vt:lpstr>           ER Diagram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PowerPoint Template</dc:title>
  <cp:lastModifiedBy>shukla anjali</cp:lastModifiedBy>
  <cp:revision>7</cp:revision>
  <dcterms:modified xsi:type="dcterms:W3CDTF">2023-10-03T06:55:14Z</dcterms:modified>
</cp:coreProperties>
</file>