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9" r:id="rId6"/>
    <p:sldId id="258" r:id="rId7"/>
    <p:sldId id="266" r:id="rId8"/>
    <p:sldId id="262" r:id="rId9"/>
    <p:sldId id="268" r:id="rId10"/>
  </p:sldIdLst>
  <p:sldSz cx="20104100" cy="11309350"/>
  <p:notesSz cx="20104100" cy="11309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Franklin Gothic Demi" panose="020B0703020102020204" pitchFamily="34" charset="0"/>
      <p:regular r:id="rId17"/>
      <p:italic r:id="rId18"/>
    </p:embeddedFont>
    <p:embeddedFont>
      <p:font typeface="IBM Plex Mono" panose="020B0509050203000203" pitchFamily="49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</p:embeddedFont>
    <p:embeddedFont>
      <p:font typeface="Inter ExtraBold" panose="020B0604020202020204" charset="0"/>
      <p:bold r:id="rId25"/>
    </p:embeddedFont>
    <p:embeddedFont>
      <p:font typeface="Inter SemiBold" panose="020B0604020202020204" charset="0"/>
      <p:regular r:id="rId26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Source Sans Pro Light" panose="020B0403030403020204" pitchFamily="34" charset="0"/>
      <p:regular r:id="rId32"/>
      <p:bold r:id="rId33"/>
      <p:italic r:id="rId34"/>
      <p:boldItalic r:id="rId35"/>
    </p:embeddedFont>
    <p:embeddedFont>
      <p:font typeface="Source Sans Pro SemiBold" panose="020B06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12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55" d="100"/>
          <a:sy n="55" d="100"/>
        </p:scale>
        <p:origin x="784" y="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09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7952740" cy="790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0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 u="none" strike="noStrike" cap="none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ubspot.com/?utm_source=offers&amp;utm_medium=offers&amp;utm_campaign=seondary-conversion_powerpoint_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04825" y="711764"/>
            <a:ext cx="8916081" cy="63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25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Deleting  nodes less then given value from Doubly </a:t>
            </a:r>
            <a:br>
              <a:rPr lang="en-PH" sz="825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</a:br>
            <a:r>
              <a:rPr lang="en-PH" sz="825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Linked List .</a:t>
            </a:r>
            <a:endParaRPr sz="825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379926" y="9360327"/>
            <a:ext cx="47160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95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By Parth Bharvadiya</a:t>
            </a:r>
            <a:endParaRPr sz="395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0177691" y="586377"/>
            <a:ext cx="2901950" cy="2901950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13486499" y="711764"/>
            <a:ext cx="2764790" cy="2764790"/>
          </a:xfrm>
          <a:custGeom>
            <a:avLst/>
            <a:gdLst/>
            <a:ahLst/>
            <a:cxnLst/>
            <a:rect l="l" t="t" r="r" b="b"/>
            <a:pathLst>
              <a:path w="2764790" h="2764790" extrusionOk="0">
                <a:moveTo>
                  <a:pt x="652691" y="2764713"/>
                </a:moveTo>
                <a:lnTo>
                  <a:pt x="0" y="2304046"/>
                </a:lnTo>
                <a:lnTo>
                  <a:pt x="0" y="2726169"/>
                </a:lnTo>
                <a:lnTo>
                  <a:pt x="54597" y="2764713"/>
                </a:lnTo>
                <a:lnTo>
                  <a:pt x="652691" y="2764713"/>
                </a:lnTo>
                <a:close/>
              </a:path>
              <a:path w="2764790" h="2764790" extrusionOk="0">
                <a:moveTo>
                  <a:pt x="1848840" y="2764713"/>
                </a:moveTo>
                <a:lnTo>
                  <a:pt x="0" y="1459801"/>
                </a:lnTo>
                <a:lnTo>
                  <a:pt x="0" y="1881924"/>
                </a:lnTo>
                <a:lnTo>
                  <a:pt x="1250759" y="2764713"/>
                </a:lnTo>
                <a:lnTo>
                  <a:pt x="1848840" y="2764713"/>
                </a:lnTo>
                <a:close/>
              </a:path>
              <a:path w="2764790" h="2764790" extrusionOk="0">
                <a:moveTo>
                  <a:pt x="2764574" y="878332"/>
                </a:moveTo>
                <a:lnTo>
                  <a:pt x="1520139" y="0"/>
                </a:lnTo>
                <a:lnTo>
                  <a:pt x="922070" y="0"/>
                </a:lnTo>
                <a:lnTo>
                  <a:pt x="2764574" y="1300441"/>
                </a:lnTo>
                <a:lnTo>
                  <a:pt x="2764574" y="878332"/>
                </a:lnTo>
                <a:close/>
              </a:path>
              <a:path w="2764790" h="2764790" extrusionOk="0">
                <a:moveTo>
                  <a:pt x="2764586" y="2566809"/>
                </a:moveTo>
                <a:lnTo>
                  <a:pt x="0" y="615569"/>
                </a:lnTo>
                <a:lnTo>
                  <a:pt x="0" y="1037678"/>
                </a:lnTo>
                <a:lnTo>
                  <a:pt x="2446921" y="2764726"/>
                </a:lnTo>
                <a:lnTo>
                  <a:pt x="2764586" y="2764726"/>
                </a:lnTo>
                <a:lnTo>
                  <a:pt x="2764586" y="2566809"/>
                </a:lnTo>
                <a:close/>
              </a:path>
              <a:path w="2764790" h="2764790" extrusionOk="0">
                <a:moveTo>
                  <a:pt x="2764586" y="1722564"/>
                </a:moveTo>
                <a:lnTo>
                  <a:pt x="323977" y="0"/>
                </a:lnTo>
                <a:lnTo>
                  <a:pt x="0" y="0"/>
                </a:lnTo>
                <a:lnTo>
                  <a:pt x="0" y="193459"/>
                </a:lnTo>
                <a:lnTo>
                  <a:pt x="2764586" y="2144687"/>
                </a:lnTo>
                <a:lnTo>
                  <a:pt x="2764586" y="1722564"/>
                </a:lnTo>
                <a:close/>
              </a:path>
              <a:path w="2764790" h="2764790" extrusionOk="0">
                <a:moveTo>
                  <a:pt x="2764586" y="34099"/>
                </a:moveTo>
                <a:lnTo>
                  <a:pt x="2716276" y="0"/>
                </a:lnTo>
                <a:lnTo>
                  <a:pt x="2118207" y="0"/>
                </a:lnTo>
                <a:lnTo>
                  <a:pt x="2764586" y="456209"/>
                </a:lnTo>
                <a:lnTo>
                  <a:pt x="2764586" y="34099"/>
                </a:lnTo>
                <a:close/>
              </a:path>
            </a:pathLst>
          </a:custGeom>
          <a:solidFill>
            <a:srgbClr val="231E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7"/>
          <p:cNvSpPr/>
          <p:nvPr/>
        </p:nvSpPr>
        <p:spPr>
          <a:xfrm>
            <a:off x="16502115" y="586369"/>
            <a:ext cx="3015615" cy="3015615"/>
          </a:xfrm>
          <a:custGeom>
            <a:avLst/>
            <a:gdLst/>
            <a:ahLst/>
            <a:cxnLst/>
            <a:rect l="l" t="t" r="r" b="b"/>
            <a:pathLst>
              <a:path w="3015615" h="3015615" extrusionOk="0">
                <a:moveTo>
                  <a:pt x="1507807" y="0"/>
                </a:moveTo>
                <a:lnTo>
                  <a:pt x="1459943" y="745"/>
                </a:lnTo>
                <a:lnTo>
                  <a:pt x="1412451" y="2966"/>
                </a:lnTo>
                <a:lnTo>
                  <a:pt x="1365353" y="6641"/>
                </a:lnTo>
                <a:lnTo>
                  <a:pt x="1318671" y="11747"/>
                </a:lnTo>
                <a:lnTo>
                  <a:pt x="1272427" y="18264"/>
                </a:lnTo>
                <a:lnTo>
                  <a:pt x="1226643" y="26167"/>
                </a:lnTo>
                <a:lnTo>
                  <a:pt x="1181342" y="35437"/>
                </a:lnTo>
                <a:lnTo>
                  <a:pt x="1136545" y="46049"/>
                </a:lnTo>
                <a:lnTo>
                  <a:pt x="1092275" y="57983"/>
                </a:lnTo>
                <a:lnTo>
                  <a:pt x="1048553" y="71216"/>
                </a:lnTo>
                <a:lnTo>
                  <a:pt x="1005402" y="85727"/>
                </a:lnTo>
                <a:lnTo>
                  <a:pt x="962844" y="101492"/>
                </a:lnTo>
                <a:lnTo>
                  <a:pt x="920900" y="118490"/>
                </a:lnTo>
                <a:lnTo>
                  <a:pt x="879594" y="136700"/>
                </a:lnTo>
                <a:lnTo>
                  <a:pt x="838946" y="156098"/>
                </a:lnTo>
                <a:lnTo>
                  <a:pt x="798979" y="176663"/>
                </a:lnTo>
                <a:lnTo>
                  <a:pt x="759716" y="198372"/>
                </a:lnTo>
                <a:lnTo>
                  <a:pt x="721177" y="221205"/>
                </a:lnTo>
                <a:lnTo>
                  <a:pt x="683386" y="245137"/>
                </a:lnTo>
                <a:lnTo>
                  <a:pt x="646364" y="270148"/>
                </a:lnTo>
                <a:lnTo>
                  <a:pt x="610134" y="296216"/>
                </a:lnTo>
                <a:lnTo>
                  <a:pt x="574717" y="323318"/>
                </a:lnTo>
                <a:lnTo>
                  <a:pt x="540136" y="351432"/>
                </a:lnTo>
                <a:lnTo>
                  <a:pt x="506412" y="380536"/>
                </a:lnTo>
                <a:lnTo>
                  <a:pt x="473568" y="410608"/>
                </a:lnTo>
                <a:lnTo>
                  <a:pt x="441626" y="441626"/>
                </a:lnTo>
                <a:lnTo>
                  <a:pt x="410608" y="473568"/>
                </a:lnTo>
                <a:lnTo>
                  <a:pt x="380536" y="506412"/>
                </a:lnTo>
                <a:lnTo>
                  <a:pt x="351432" y="540136"/>
                </a:lnTo>
                <a:lnTo>
                  <a:pt x="323318" y="574717"/>
                </a:lnTo>
                <a:lnTo>
                  <a:pt x="296216" y="610134"/>
                </a:lnTo>
                <a:lnTo>
                  <a:pt x="270148" y="646364"/>
                </a:lnTo>
                <a:lnTo>
                  <a:pt x="245137" y="683386"/>
                </a:lnTo>
                <a:lnTo>
                  <a:pt x="221205" y="721177"/>
                </a:lnTo>
                <a:lnTo>
                  <a:pt x="198372" y="759716"/>
                </a:lnTo>
                <a:lnTo>
                  <a:pt x="176663" y="798979"/>
                </a:lnTo>
                <a:lnTo>
                  <a:pt x="156098" y="838946"/>
                </a:lnTo>
                <a:lnTo>
                  <a:pt x="136700" y="879594"/>
                </a:lnTo>
                <a:lnTo>
                  <a:pt x="118490" y="920900"/>
                </a:lnTo>
                <a:lnTo>
                  <a:pt x="101492" y="962844"/>
                </a:lnTo>
                <a:lnTo>
                  <a:pt x="85727" y="1005402"/>
                </a:lnTo>
                <a:lnTo>
                  <a:pt x="71216" y="1048553"/>
                </a:lnTo>
                <a:lnTo>
                  <a:pt x="57983" y="1092275"/>
                </a:lnTo>
                <a:lnTo>
                  <a:pt x="46049" y="1136545"/>
                </a:lnTo>
                <a:lnTo>
                  <a:pt x="35437" y="1181342"/>
                </a:lnTo>
                <a:lnTo>
                  <a:pt x="26167" y="1226643"/>
                </a:lnTo>
                <a:lnTo>
                  <a:pt x="18264" y="1272427"/>
                </a:lnTo>
                <a:lnTo>
                  <a:pt x="11747" y="1318671"/>
                </a:lnTo>
                <a:lnTo>
                  <a:pt x="6641" y="1365353"/>
                </a:lnTo>
                <a:lnTo>
                  <a:pt x="2966" y="1412451"/>
                </a:lnTo>
                <a:lnTo>
                  <a:pt x="745" y="1459943"/>
                </a:lnTo>
                <a:lnTo>
                  <a:pt x="0" y="1507807"/>
                </a:lnTo>
                <a:lnTo>
                  <a:pt x="745" y="1555671"/>
                </a:lnTo>
                <a:lnTo>
                  <a:pt x="2966" y="1603163"/>
                </a:lnTo>
                <a:lnTo>
                  <a:pt x="6641" y="1650261"/>
                </a:lnTo>
                <a:lnTo>
                  <a:pt x="11747" y="1696943"/>
                </a:lnTo>
                <a:lnTo>
                  <a:pt x="18264" y="1743187"/>
                </a:lnTo>
                <a:lnTo>
                  <a:pt x="26167" y="1788971"/>
                </a:lnTo>
                <a:lnTo>
                  <a:pt x="35437" y="1834272"/>
                </a:lnTo>
                <a:lnTo>
                  <a:pt x="46049" y="1879069"/>
                </a:lnTo>
                <a:lnTo>
                  <a:pt x="57983" y="1923339"/>
                </a:lnTo>
                <a:lnTo>
                  <a:pt x="71216" y="1967061"/>
                </a:lnTo>
                <a:lnTo>
                  <a:pt x="85727" y="2010212"/>
                </a:lnTo>
                <a:lnTo>
                  <a:pt x="101492" y="2052770"/>
                </a:lnTo>
                <a:lnTo>
                  <a:pt x="118490" y="2094714"/>
                </a:lnTo>
                <a:lnTo>
                  <a:pt x="136700" y="2136020"/>
                </a:lnTo>
                <a:lnTo>
                  <a:pt x="156098" y="2176668"/>
                </a:lnTo>
                <a:lnTo>
                  <a:pt x="176663" y="2216635"/>
                </a:lnTo>
                <a:lnTo>
                  <a:pt x="198372" y="2255898"/>
                </a:lnTo>
                <a:lnTo>
                  <a:pt x="221205" y="2294437"/>
                </a:lnTo>
                <a:lnTo>
                  <a:pt x="245137" y="2332228"/>
                </a:lnTo>
                <a:lnTo>
                  <a:pt x="270148" y="2369250"/>
                </a:lnTo>
                <a:lnTo>
                  <a:pt x="296216" y="2405480"/>
                </a:lnTo>
                <a:lnTo>
                  <a:pt x="323318" y="2440897"/>
                </a:lnTo>
                <a:lnTo>
                  <a:pt x="351432" y="2475478"/>
                </a:lnTo>
                <a:lnTo>
                  <a:pt x="380536" y="2509202"/>
                </a:lnTo>
                <a:lnTo>
                  <a:pt x="410608" y="2542046"/>
                </a:lnTo>
                <a:lnTo>
                  <a:pt x="441626" y="2573988"/>
                </a:lnTo>
                <a:lnTo>
                  <a:pt x="473568" y="2605006"/>
                </a:lnTo>
                <a:lnTo>
                  <a:pt x="506412" y="2635078"/>
                </a:lnTo>
                <a:lnTo>
                  <a:pt x="540136" y="2664182"/>
                </a:lnTo>
                <a:lnTo>
                  <a:pt x="574717" y="2692296"/>
                </a:lnTo>
                <a:lnTo>
                  <a:pt x="610134" y="2719398"/>
                </a:lnTo>
                <a:lnTo>
                  <a:pt x="646364" y="2745466"/>
                </a:lnTo>
                <a:lnTo>
                  <a:pt x="683386" y="2770477"/>
                </a:lnTo>
                <a:lnTo>
                  <a:pt x="721177" y="2794409"/>
                </a:lnTo>
                <a:lnTo>
                  <a:pt x="759716" y="2817242"/>
                </a:lnTo>
                <a:lnTo>
                  <a:pt x="798979" y="2838951"/>
                </a:lnTo>
                <a:lnTo>
                  <a:pt x="838946" y="2859516"/>
                </a:lnTo>
                <a:lnTo>
                  <a:pt x="879594" y="2878914"/>
                </a:lnTo>
                <a:lnTo>
                  <a:pt x="920900" y="2897123"/>
                </a:lnTo>
                <a:lnTo>
                  <a:pt x="962844" y="2914122"/>
                </a:lnTo>
                <a:lnTo>
                  <a:pt x="1005402" y="2929887"/>
                </a:lnTo>
                <a:lnTo>
                  <a:pt x="1048553" y="2944398"/>
                </a:lnTo>
                <a:lnTo>
                  <a:pt x="1092275" y="2957631"/>
                </a:lnTo>
                <a:lnTo>
                  <a:pt x="1136545" y="2969565"/>
                </a:lnTo>
                <a:lnTo>
                  <a:pt x="1181342" y="2980177"/>
                </a:lnTo>
                <a:lnTo>
                  <a:pt x="1226643" y="2989447"/>
                </a:lnTo>
                <a:lnTo>
                  <a:pt x="1272427" y="2997350"/>
                </a:lnTo>
                <a:lnTo>
                  <a:pt x="1318671" y="3003867"/>
                </a:lnTo>
                <a:lnTo>
                  <a:pt x="1365353" y="3008973"/>
                </a:lnTo>
                <a:lnTo>
                  <a:pt x="1412451" y="3012648"/>
                </a:lnTo>
                <a:lnTo>
                  <a:pt x="1459943" y="3014869"/>
                </a:lnTo>
                <a:lnTo>
                  <a:pt x="1507807" y="3015614"/>
                </a:lnTo>
                <a:lnTo>
                  <a:pt x="1555671" y="3014869"/>
                </a:lnTo>
                <a:lnTo>
                  <a:pt x="1603163" y="3012648"/>
                </a:lnTo>
                <a:lnTo>
                  <a:pt x="1650261" y="3008973"/>
                </a:lnTo>
                <a:lnTo>
                  <a:pt x="1696943" y="3003867"/>
                </a:lnTo>
                <a:lnTo>
                  <a:pt x="1743187" y="2997350"/>
                </a:lnTo>
                <a:lnTo>
                  <a:pt x="1788971" y="2989447"/>
                </a:lnTo>
                <a:lnTo>
                  <a:pt x="1834272" y="2980177"/>
                </a:lnTo>
                <a:lnTo>
                  <a:pt x="1879069" y="2969565"/>
                </a:lnTo>
                <a:lnTo>
                  <a:pt x="1923339" y="2957631"/>
                </a:lnTo>
                <a:lnTo>
                  <a:pt x="1967061" y="2944398"/>
                </a:lnTo>
                <a:lnTo>
                  <a:pt x="2010212" y="2929887"/>
                </a:lnTo>
                <a:lnTo>
                  <a:pt x="2052770" y="2914122"/>
                </a:lnTo>
                <a:lnTo>
                  <a:pt x="2094714" y="2897123"/>
                </a:lnTo>
                <a:lnTo>
                  <a:pt x="2136020" y="2878914"/>
                </a:lnTo>
                <a:lnTo>
                  <a:pt x="2176668" y="2859516"/>
                </a:lnTo>
                <a:lnTo>
                  <a:pt x="2216635" y="2838951"/>
                </a:lnTo>
                <a:lnTo>
                  <a:pt x="2255898" y="2817242"/>
                </a:lnTo>
                <a:lnTo>
                  <a:pt x="2294437" y="2794409"/>
                </a:lnTo>
                <a:lnTo>
                  <a:pt x="2332228" y="2770477"/>
                </a:lnTo>
                <a:lnTo>
                  <a:pt x="2369250" y="2745466"/>
                </a:lnTo>
                <a:lnTo>
                  <a:pt x="2405480" y="2719398"/>
                </a:lnTo>
                <a:lnTo>
                  <a:pt x="2440897" y="2692296"/>
                </a:lnTo>
                <a:lnTo>
                  <a:pt x="2475478" y="2664182"/>
                </a:lnTo>
                <a:lnTo>
                  <a:pt x="2509202" y="2635078"/>
                </a:lnTo>
                <a:lnTo>
                  <a:pt x="2542046" y="2605006"/>
                </a:lnTo>
                <a:lnTo>
                  <a:pt x="2573988" y="2573988"/>
                </a:lnTo>
                <a:lnTo>
                  <a:pt x="2605006" y="2542046"/>
                </a:lnTo>
                <a:lnTo>
                  <a:pt x="2635078" y="2509202"/>
                </a:lnTo>
                <a:lnTo>
                  <a:pt x="2664182" y="2475478"/>
                </a:lnTo>
                <a:lnTo>
                  <a:pt x="2692296" y="2440897"/>
                </a:lnTo>
                <a:lnTo>
                  <a:pt x="2719398" y="2405480"/>
                </a:lnTo>
                <a:lnTo>
                  <a:pt x="2745466" y="2369250"/>
                </a:lnTo>
                <a:lnTo>
                  <a:pt x="2770477" y="2332228"/>
                </a:lnTo>
                <a:lnTo>
                  <a:pt x="2794409" y="2294437"/>
                </a:lnTo>
                <a:lnTo>
                  <a:pt x="2817242" y="2255898"/>
                </a:lnTo>
                <a:lnTo>
                  <a:pt x="2838951" y="2216635"/>
                </a:lnTo>
                <a:lnTo>
                  <a:pt x="2859516" y="2176668"/>
                </a:lnTo>
                <a:lnTo>
                  <a:pt x="2878914" y="2136020"/>
                </a:lnTo>
                <a:lnTo>
                  <a:pt x="2897123" y="2094714"/>
                </a:lnTo>
                <a:lnTo>
                  <a:pt x="2914122" y="2052770"/>
                </a:lnTo>
                <a:lnTo>
                  <a:pt x="2929887" y="2010212"/>
                </a:lnTo>
                <a:lnTo>
                  <a:pt x="2944398" y="1967061"/>
                </a:lnTo>
                <a:lnTo>
                  <a:pt x="2957631" y="1923339"/>
                </a:lnTo>
                <a:lnTo>
                  <a:pt x="2969565" y="1879069"/>
                </a:lnTo>
                <a:lnTo>
                  <a:pt x="2980177" y="1834272"/>
                </a:lnTo>
                <a:lnTo>
                  <a:pt x="2989447" y="1788971"/>
                </a:lnTo>
                <a:lnTo>
                  <a:pt x="2997350" y="1743187"/>
                </a:lnTo>
                <a:lnTo>
                  <a:pt x="3003867" y="1696943"/>
                </a:lnTo>
                <a:lnTo>
                  <a:pt x="3008973" y="1650261"/>
                </a:lnTo>
                <a:lnTo>
                  <a:pt x="3012648" y="1603163"/>
                </a:lnTo>
                <a:lnTo>
                  <a:pt x="3014869" y="1555671"/>
                </a:lnTo>
                <a:lnTo>
                  <a:pt x="3015614" y="1507807"/>
                </a:lnTo>
                <a:lnTo>
                  <a:pt x="3014869" y="1459943"/>
                </a:lnTo>
                <a:lnTo>
                  <a:pt x="3012648" y="1412451"/>
                </a:lnTo>
                <a:lnTo>
                  <a:pt x="3008973" y="1365353"/>
                </a:lnTo>
                <a:lnTo>
                  <a:pt x="3003867" y="1318671"/>
                </a:lnTo>
                <a:lnTo>
                  <a:pt x="2997350" y="1272427"/>
                </a:lnTo>
                <a:lnTo>
                  <a:pt x="2989447" y="1226643"/>
                </a:lnTo>
                <a:lnTo>
                  <a:pt x="2980177" y="1181342"/>
                </a:lnTo>
                <a:lnTo>
                  <a:pt x="2969565" y="1136545"/>
                </a:lnTo>
                <a:lnTo>
                  <a:pt x="2957631" y="1092275"/>
                </a:lnTo>
                <a:lnTo>
                  <a:pt x="2944398" y="1048553"/>
                </a:lnTo>
                <a:lnTo>
                  <a:pt x="2929887" y="1005402"/>
                </a:lnTo>
                <a:lnTo>
                  <a:pt x="2914122" y="962844"/>
                </a:lnTo>
                <a:lnTo>
                  <a:pt x="2897123" y="920900"/>
                </a:lnTo>
                <a:lnTo>
                  <a:pt x="2878914" y="879594"/>
                </a:lnTo>
                <a:lnTo>
                  <a:pt x="2859516" y="838946"/>
                </a:lnTo>
                <a:lnTo>
                  <a:pt x="2838951" y="798979"/>
                </a:lnTo>
                <a:lnTo>
                  <a:pt x="2817242" y="759716"/>
                </a:lnTo>
                <a:lnTo>
                  <a:pt x="2794409" y="721177"/>
                </a:lnTo>
                <a:lnTo>
                  <a:pt x="2770477" y="683386"/>
                </a:lnTo>
                <a:lnTo>
                  <a:pt x="2745466" y="646364"/>
                </a:lnTo>
                <a:lnTo>
                  <a:pt x="2719398" y="610134"/>
                </a:lnTo>
                <a:lnTo>
                  <a:pt x="2692296" y="574717"/>
                </a:lnTo>
                <a:lnTo>
                  <a:pt x="2664182" y="540136"/>
                </a:lnTo>
                <a:lnTo>
                  <a:pt x="2635078" y="506412"/>
                </a:lnTo>
                <a:lnTo>
                  <a:pt x="2605006" y="473568"/>
                </a:lnTo>
                <a:lnTo>
                  <a:pt x="2573988" y="441626"/>
                </a:lnTo>
                <a:lnTo>
                  <a:pt x="2542046" y="410608"/>
                </a:lnTo>
                <a:lnTo>
                  <a:pt x="2509202" y="380536"/>
                </a:lnTo>
                <a:lnTo>
                  <a:pt x="2475478" y="351432"/>
                </a:lnTo>
                <a:lnTo>
                  <a:pt x="2440897" y="323318"/>
                </a:lnTo>
                <a:lnTo>
                  <a:pt x="2405480" y="296216"/>
                </a:lnTo>
                <a:lnTo>
                  <a:pt x="2369250" y="270148"/>
                </a:lnTo>
                <a:lnTo>
                  <a:pt x="2332228" y="245137"/>
                </a:lnTo>
                <a:lnTo>
                  <a:pt x="2294437" y="221205"/>
                </a:lnTo>
                <a:lnTo>
                  <a:pt x="2255898" y="198372"/>
                </a:lnTo>
                <a:lnTo>
                  <a:pt x="2216635" y="176663"/>
                </a:lnTo>
                <a:lnTo>
                  <a:pt x="2176668" y="156098"/>
                </a:lnTo>
                <a:lnTo>
                  <a:pt x="2136020" y="136700"/>
                </a:lnTo>
                <a:lnTo>
                  <a:pt x="2094714" y="118490"/>
                </a:lnTo>
                <a:lnTo>
                  <a:pt x="2052770" y="101492"/>
                </a:lnTo>
                <a:lnTo>
                  <a:pt x="2010212" y="85727"/>
                </a:lnTo>
                <a:lnTo>
                  <a:pt x="1967061" y="71216"/>
                </a:lnTo>
                <a:lnTo>
                  <a:pt x="1923339" y="57983"/>
                </a:lnTo>
                <a:lnTo>
                  <a:pt x="1879069" y="46049"/>
                </a:lnTo>
                <a:lnTo>
                  <a:pt x="1834272" y="35437"/>
                </a:lnTo>
                <a:lnTo>
                  <a:pt x="1788971" y="26167"/>
                </a:lnTo>
                <a:lnTo>
                  <a:pt x="1743187" y="18264"/>
                </a:lnTo>
                <a:lnTo>
                  <a:pt x="1696943" y="11747"/>
                </a:lnTo>
                <a:lnTo>
                  <a:pt x="1650261" y="6641"/>
                </a:lnTo>
                <a:lnTo>
                  <a:pt x="1603163" y="2966"/>
                </a:lnTo>
                <a:lnTo>
                  <a:pt x="1555671" y="745"/>
                </a:lnTo>
                <a:lnTo>
                  <a:pt x="1507807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7"/>
          <p:cNvSpPr/>
          <p:nvPr/>
        </p:nvSpPr>
        <p:spPr>
          <a:xfrm>
            <a:off x="10533710" y="4366359"/>
            <a:ext cx="2178050" cy="2178050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rgbClr val="231E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7"/>
          <p:cNvSpPr/>
          <p:nvPr/>
        </p:nvSpPr>
        <p:spPr>
          <a:xfrm>
            <a:off x="13402729" y="3971804"/>
            <a:ext cx="2890520" cy="2890520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18" y="2295956"/>
                </a:lnTo>
                <a:lnTo>
                  <a:pt x="2743098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606" y="1951304"/>
                </a:lnTo>
                <a:lnTo>
                  <a:pt x="2513634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50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86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35" y="1473174"/>
                </a:lnTo>
                <a:lnTo>
                  <a:pt x="1113663" y="1483144"/>
                </a:lnTo>
                <a:lnTo>
                  <a:pt x="1068349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40" y="1554099"/>
                </a:lnTo>
                <a:lnTo>
                  <a:pt x="850976" y="1572336"/>
                </a:lnTo>
                <a:lnTo>
                  <a:pt x="809510" y="1591856"/>
                </a:lnTo>
                <a:lnTo>
                  <a:pt x="768794" y="1612633"/>
                </a:lnTo>
                <a:lnTo>
                  <a:pt x="728827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23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23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202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94" y="2604516"/>
                </a:lnTo>
                <a:lnTo>
                  <a:pt x="19685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18" y="850976"/>
                </a:lnTo>
                <a:lnTo>
                  <a:pt x="2743098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606" y="506323"/>
                </a:lnTo>
                <a:lnTo>
                  <a:pt x="2513634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50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86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35" y="28194"/>
                </a:lnTo>
                <a:lnTo>
                  <a:pt x="1113663" y="38163"/>
                </a:lnTo>
                <a:lnTo>
                  <a:pt x="1068349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40" y="109118"/>
                </a:lnTo>
                <a:lnTo>
                  <a:pt x="850976" y="127355"/>
                </a:lnTo>
                <a:lnTo>
                  <a:pt x="809510" y="146875"/>
                </a:lnTo>
                <a:lnTo>
                  <a:pt x="768794" y="167652"/>
                </a:lnTo>
                <a:lnTo>
                  <a:pt x="728827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23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23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202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94" y="1159535"/>
                </a:lnTo>
                <a:lnTo>
                  <a:pt x="19685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64903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878620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192327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6861686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6541390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6221074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5900779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5580474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526015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4939849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506052" y="4619551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4299246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397893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819757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133474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447190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760906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074623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6861686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6541390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6221074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5900779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5580474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526015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4939849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388346" y="4619551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4299246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3978932"/>
            <a:ext cx="87494" cy="9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13528383" y="7413387"/>
            <a:ext cx="2639060" cy="2639060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7"/>
          <p:cNvSpPr/>
          <p:nvPr/>
        </p:nvSpPr>
        <p:spPr>
          <a:xfrm>
            <a:off x="16633279" y="7412907"/>
            <a:ext cx="2842895" cy="2843530"/>
          </a:xfrm>
          <a:custGeom>
            <a:avLst/>
            <a:gdLst/>
            <a:ahLst/>
            <a:cxnLst/>
            <a:rect l="l" t="t" r="r" b="b"/>
            <a:pathLst>
              <a:path w="2842894" h="2843529" extrusionOk="0">
                <a:moveTo>
                  <a:pt x="2842564" y="0"/>
                </a:moveTo>
                <a:lnTo>
                  <a:pt x="0" y="0"/>
                </a:lnTo>
                <a:lnTo>
                  <a:pt x="0" y="991870"/>
                </a:lnTo>
                <a:lnTo>
                  <a:pt x="912431" y="991870"/>
                </a:lnTo>
                <a:lnTo>
                  <a:pt x="912431" y="1903730"/>
                </a:lnTo>
                <a:lnTo>
                  <a:pt x="1842401" y="1903730"/>
                </a:lnTo>
                <a:lnTo>
                  <a:pt x="1842401" y="2843530"/>
                </a:lnTo>
                <a:lnTo>
                  <a:pt x="2842564" y="2843530"/>
                </a:lnTo>
                <a:lnTo>
                  <a:pt x="2842564" y="1903730"/>
                </a:lnTo>
                <a:lnTo>
                  <a:pt x="2842564" y="991870"/>
                </a:lnTo>
                <a:lnTo>
                  <a:pt x="2842564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10219576" y="7413390"/>
            <a:ext cx="2807335" cy="2806700"/>
          </a:xfrm>
          <a:custGeom>
            <a:avLst/>
            <a:gdLst/>
            <a:ahLst/>
            <a:cxnLst/>
            <a:rect l="l" t="t" r="r" b="b"/>
            <a:pathLst>
              <a:path w="2807334" h="2806700" extrusionOk="0">
                <a:moveTo>
                  <a:pt x="246062" y="2806192"/>
                </a:moveTo>
                <a:lnTo>
                  <a:pt x="0" y="2632532"/>
                </a:lnTo>
                <a:lnTo>
                  <a:pt x="0" y="2806192"/>
                </a:lnTo>
                <a:lnTo>
                  <a:pt x="246062" y="2806192"/>
                </a:lnTo>
                <a:close/>
              </a:path>
              <a:path w="2807334" h="2806700" extrusionOk="0">
                <a:moveTo>
                  <a:pt x="1040714" y="2806192"/>
                </a:moveTo>
                <a:lnTo>
                  <a:pt x="0" y="2071662"/>
                </a:lnTo>
                <a:lnTo>
                  <a:pt x="0" y="2352090"/>
                </a:lnTo>
                <a:lnTo>
                  <a:pt x="643394" y="2806192"/>
                </a:lnTo>
                <a:lnTo>
                  <a:pt x="1040714" y="2806192"/>
                </a:lnTo>
                <a:close/>
              </a:path>
              <a:path w="2807334" h="2806700" extrusionOk="0">
                <a:moveTo>
                  <a:pt x="1835353" y="2806204"/>
                </a:moveTo>
                <a:lnTo>
                  <a:pt x="0" y="1510804"/>
                </a:lnTo>
                <a:lnTo>
                  <a:pt x="0" y="1791233"/>
                </a:lnTo>
                <a:lnTo>
                  <a:pt x="1438033" y="2806204"/>
                </a:lnTo>
                <a:lnTo>
                  <a:pt x="1835353" y="2806204"/>
                </a:lnTo>
                <a:close/>
              </a:path>
              <a:path w="2807334" h="2806700" extrusionOk="0">
                <a:moveTo>
                  <a:pt x="2630005" y="2806192"/>
                </a:moveTo>
                <a:lnTo>
                  <a:pt x="0" y="949947"/>
                </a:lnTo>
                <a:lnTo>
                  <a:pt x="0" y="1230376"/>
                </a:lnTo>
                <a:lnTo>
                  <a:pt x="2232672" y="2806192"/>
                </a:lnTo>
                <a:lnTo>
                  <a:pt x="2630005" y="2806192"/>
                </a:lnTo>
                <a:close/>
              </a:path>
              <a:path w="2807334" h="2806700" extrusionOk="0">
                <a:moveTo>
                  <a:pt x="2806827" y="1248422"/>
                </a:moveTo>
                <a:lnTo>
                  <a:pt x="1038034" y="0"/>
                </a:lnTo>
                <a:lnTo>
                  <a:pt x="640702" y="0"/>
                </a:lnTo>
                <a:lnTo>
                  <a:pt x="2806827" y="1528851"/>
                </a:lnTo>
                <a:lnTo>
                  <a:pt x="2806827" y="1248422"/>
                </a:lnTo>
                <a:close/>
              </a:path>
              <a:path w="2807334" h="2806700" extrusionOk="0">
                <a:moveTo>
                  <a:pt x="2806827" y="687552"/>
                </a:moveTo>
                <a:lnTo>
                  <a:pt x="1832686" y="0"/>
                </a:lnTo>
                <a:lnTo>
                  <a:pt x="1435354" y="0"/>
                </a:lnTo>
                <a:lnTo>
                  <a:pt x="2806827" y="967981"/>
                </a:lnTo>
                <a:lnTo>
                  <a:pt x="2806827" y="687552"/>
                </a:lnTo>
                <a:close/>
              </a:path>
              <a:path w="2807334" h="2806700" extrusionOk="0">
                <a:moveTo>
                  <a:pt x="2806839" y="2370150"/>
                </a:moveTo>
                <a:lnTo>
                  <a:pt x="0" y="389089"/>
                </a:lnTo>
                <a:lnTo>
                  <a:pt x="0" y="669518"/>
                </a:lnTo>
                <a:lnTo>
                  <a:pt x="2806839" y="2650566"/>
                </a:lnTo>
                <a:lnTo>
                  <a:pt x="2806839" y="2370150"/>
                </a:lnTo>
                <a:close/>
              </a:path>
              <a:path w="2807334" h="2806700" extrusionOk="0">
                <a:moveTo>
                  <a:pt x="2806839" y="1809280"/>
                </a:moveTo>
                <a:lnTo>
                  <a:pt x="243370" y="0"/>
                </a:lnTo>
                <a:lnTo>
                  <a:pt x="0" y="0"/>
                </a:lnTo>
                <a:lnTo>
                  <a:pt x="0" y="108661"/>
                </a:lnTo>
                <a:lnTo>
                  <a:pt x="2806839" y="2089708"/>
                </a:lnTo>
                <a:lnTo>
                  <a:pt x="2806839" y="1809280"/>
                </a:lnTo>
                <a:close/>
              </a:path>
              <a:path w="2807334" h="2806700" extrusionOk="0">
                <a:moveTo>
                  <a:pt x="2806839" y="126695"/>
                </a:moveTo>
                <a:lnTo>
                  <a:pt x="2627338" y="0"/>
                </a:lnTo>
                <a:lnTo>
                  <a:pt x="2230005" y="0"/>
                </a:lnTo>
                <a:lnTo>
                  <a:pt x="2806839" y="407123"/>
                </a:lnTo>
                <a:lnTo>
                  <a:pt x="2806839" y="126695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7"/>
          <p:cNvSpPr/>
          <p:nvPr/>
        </p:nvSpPr>
        <p:spPr>
          <a:xfrm>
            <a:off x="628260" y="6907176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5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7"/>
          <p:cNvSpPr/>
          <p:nvPr/>
        </p:nvSpPr>
        <p:spPr>
          <a:xfrm>
            <a:off x="0" y="-539700"/>
            <a:ext cx="2361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83524" y="-465150"/>
            <a:ext cx="2178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COVER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17268A-4C43-930F-D270-D628CC42DB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536" y="1186144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CF72D-DE9A-116E-C1FF-1749AE263D5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6502115" y="3848589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0" y="3204093"/>
            <a:ext cx="20104100" cy="8104463"/>
            <a:chOff x="0" y="3204093"/>
            <a:chExt cx="20104100" cy="8104463"/>
          </a:xfrm>
        </p:grpSpPr>
        <p:sp>
          <p:nvSpPr>
            <p:cNvPr id="167" name="Google Shape;167;p8"/>
            <p:cNvSpPr/>
            <p:nvPr/>
          </p:nvSpPr>
          <p:spPr>
            <a:xfrm>
              <a:off x="0" y="4552156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FF5D3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439656" y="3204093"/>
              <a:ext cx="11224894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4F7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439655" y="3211441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6E79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5311672" y="3712290"/>
            <a:ext cx="11240135" cy="45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Prepared by –</a:t>
            </a:r>
            <a:br>
              <a:rPr lang="en-US" dirty="0"/>
            </a:br>
            <a:r>
              <a:rPr lang="en-US" dirty="0"/>
              <a:t>	Parth Bharvadiya</a:t>
            </a:r>
            <a:br>
              <a:rPr lang="en-US" dirty="0"/>
            </a:br>
            <a:r>
              <a:rPr lang="en-US" dirty="0"/>
              <a:t>Roll no. – 177</a:t>
            </a:r>
            <a:br>
              <a:rPr lang="en-US" dirty="0"/>
            </a:br>
            <a:r>
              <a:rPr lang="en-US" dirty="0"/>
              <a:t>Enrollment no. – 22002170210065</a:t>
            </a:r>
            <a:br>
              <a:rPr lang="en-US" dirty="0"/>
            </a:br>
            <a:r>
              <a:rPr lang="en-US" dirty="0"/>
              <a:t>Branch – IT</a:t>
            </a:r>
            <a:br>
              <a:rPr lang="en-US" dirty="0"/>
            </a:br>
            <a:r>
              <a:rPr lang="en-US" dirty="0"/>
              <a:t>Batch – D6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48" y="2199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557931" y="1031770"/>
            <a:ext cx="3605739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90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Agenda</a:t>
            </a:r>
            <a:r>
              <a:rPr lang="en-PH" sz="5900" dirty="0">
                <a:solidFill>
                  <a:srgbClr val="ED2127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.</a:t>
            </a:r>
            <a:endParaRPr sz="590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722491" y="0"/>
            <a:ext cx="19382105" cy="11308715"/>
            <a:chOff x="722491" y="0"/>
            <a:chExt cx="19382105" cy="11308715"/>
          </a:xfrm>
        </p:grpSpPr>
        <p:sp>
          <p:nvSpPr>
            <p:cNvPr id="195" name="Google Shape;195;p10"/>
            <p:cNvSpPr/>
            <p:nvPr/>
          </p:nvSpPr>
          <p:spPr>
            <a:xfrm>
              <a:off x="727726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6854421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3197637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722491" y="5654278"/>
              <a:ext cx="19382105" cy="0"/>
            </a:xfrm>
            <a:custGeom>
              <a:avLst/>
              <a:gdLst/>
              <a:ahLst/>
              <a:cxnLst/>
              <a:rect l="l" t="t" r="r" b="b"/>
              <a:pathLst>
                <a:path w="19382105" h="120000" extrusionOk="0">
                  <a:moveTo>
                    <a:pt x="0" y="0"/>
                  </a:moveTo>
                  <a:lnTo>
                    <a:pt x="19381608" y="0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9088512" y="1015585"/>
              <a:ext cx="1016000" cy="1016000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8072926" y="5"/>
              <a:ext cx="2031364" cy="2031364"/>
            </a:xfrm>
            <a:custGeom>
              <a:avLst/>
              <a:gdLst/>
              <a:ahLst/>
              <a:cxnLst/>
              <a:rect l="l" t="t" r="r" b="b"/>
              <a:pathLst>
                <a:path w="2031365" h="2031364" extrusionOk="0">
                  <a:moveTo>
                    <a:pt x="1015580" y="1015580"/>
                  </a:moveTo>
                  <a:lnTo>
                    <a:pt x="0" y="2031161"/>
                  </a:lnTo>
                  <a:lnTo>
                    <a:pt x="1015580" y="2031161"/>
                  </a:lnTo>
                  <a:lnTo>
                    <a:pt x="1015580" y="1015580"/>
                  </a:lnTo>
                  <a:close/>
                </a:path>
                <a:path w="2031365" h="2031364" extrusionOk="0">
                  <a:moveTo>
                    <a:pt x="2031161" y="0"/>
                  </a:moveTo>
                  <a:lnTo>
                    <a:pt x="1015580" y="1015580"/>
                  </a:lnTo>
                  <a:lnTo>
                    <a:pt x="2031161" y="1015580"/>
                  </a:lnTo>
                  <a:lnTo>
                    <a:pt x="2031161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8072931" y="0"/>
              <a:ext cx="1016000" cy="1016000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2" name="Google Shape;202;p10"/>
          <p:cNvSpPr txBox="1"/>
          <p:nvPr/>
        </p:nvSpPr>
        <p:spPr>
          <a:xfrm>
            <a:off x="2677028" y="3256347"/>
            <a:ext cx="4057608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is a Linked List?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3</a:t>
            </a:fld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2372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01	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9198578" y="3256347"/>
            <a:ext cx="3267356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Doubly Linked List.!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7680875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02	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5282603" y="3256347"/>
            <a:ext cx="4872900" cy="77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 Structure</a:t>
            </a:r>
            <a:r>
              <a:rPr lang="en-PH" sz="495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495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137113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03	</a:t>
            </a:r>
            <a:endParaRPr dirty="0"/>
          </a:p>
        </p:txBody>
      </p:sp>
      <p:sp>
        <p:nvSpPr>
          <p:cNvPr id="210" name="Google Shape;210;p10"/>
          <p:cNvSpPr txBox="1"/>
          <p:nvPr/>
        </p:nvSpPr>
        <p:spPr>
          <a:xfrm>
            <a:off x="2727220" y="7145210"/>
            <a:ext cx="4033276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Delete </a:t>
            </a:r>
            <a:r>
              <a:rPr lang="en-US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Algorithm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43275" y="6371812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04	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9217900" y="7145200"/>
            <a:ext cx="3053601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Uses of Linked List.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7700200" y="6371800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05	</a:t>
            </a:r>
            <a:endParaRPr dirty="0"/>
          </a:p>
        </p:txBody>
      </p:sp>
      <p:sp>
        <p:nvSpPr>
          <p:cNvPr id="216" name="Google Shape;216;p10"/>
          <p:cNvSpPr/>
          <p:nvPr/>
        </p:nvSpPr>
        <p:spPr>
          <a:xfrm>
            <a:off x="0" y="-539700"/>
            <a:ext cx="25452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83525" y="-465150"/>
            <a:ext cx="2361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63D81-EBDA-8A3C-267E-67860F4C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801" y="8737498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F027EF-0B6D-7F6D-ECE6-C672AD3EE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4425178" y="388157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1916171" y="1256506"/>
            <a:ext cx="18188305" cy="10052050"/>
          </a:xfrm>
          <a:custGeom>
            <a:avLst/>
            <a:gdLst/>
            <a:ahLst/>
            <a:cxnLst/>
            <a:rect l="l" t="t" r="r" b="b"/>
            <a:pathLst>
              <a:path w="18188305" h="10052050" extrusionOk="0">
                <a:moveTo>
                  <a:pt x="18187927" y="0"/>
                </a:moveTo>
                <a:lnTo>
                  <a:pt x="0" y="0"/>
                </a:lnTo>
                <a:lnTo>
                  <a:pt x="0" y="10052049"/>
                </a:lnTo>
                <a:lnTo>
                  <a:pt x="18187927" y="10052049"/>
                </a:lnTo>
                <a:lnTo>
                  <a:pt x="1818792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4102358" y="3098504"/>
            <a:ext cx="4811395" cy="18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What is a Linked List?</a:t>
            </a:r>
          </a:p>
        </p:txBody>
      </p:sp>
      <p:sp>
        <p:nvSpPr>
          <p:cNvPr id="242" name="Google Shape;242;p12"/>
          <p:cNvSpPr txBox="1"/>
          <p:nvPr/>
        </p:nvSpPr>
        <p:spPr>
          <a:xfrm>
            <a:off x="4102358" y="5528031"/>
            <a:ext cx="8760427" cy="336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/>
            <a:r>
              <a:rPr lang="en-US" sz="36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A linked list is a linear data structure, in which the elements are not stored at contiguous memory locations. The elements in a linked list are linked using pointers</a:t>
            </a:r>
            <a:endParaRPr sz="3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102358" y="2412710"/>
            <a:ext cx="352425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950" b="1" dirty="0">
                <a:solidFill>
                  <a:srgbClr val="ECF1F4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01.</a:t>
            </a:r>
            <a:endParaRPr sz="1950"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44" name="Google Shape;244;p12"/>
          <p:cNvGrpSpPr/>
          <p:nvPr/>
        </p:nvGrpSpPr>
        <p:grpSpPr>
          <a:xfrm>
            <a:off x="4209288" y="649194"/>
            <a:ext cx="15612699" cy="10659924"/>
            <a:chOff x="4209288" y="649194"/>
            <a:chExt cx="15612699" cy="10659924"/>
          </a:xfrm>
        </p:grpSpPr>
        <p:sp>
          <p:nvSpPr>
            <p:cNvPr id="245" name="Google Shape;245;p12"/>
            <p:cNvSpPr/>
            <p:nvPr/>
          </p:nvSpPr>
          <p:spPr>
            <a:xfrm>
              <a:off x="13161903" y="649194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3423674" y="8910723"/>
              <a:ext cx="2492375" cy="2398395"/>
            </a:xfrm>
            <a:custGeom>
              <a:avLst/>
              <a:gdLst/>
              <a:ahLst/>
              <a:cxnLst/>
              <a:rect l="l" t="t" r="r" b="b"/>
              <a:pathLst>
                <a:path w="2492375" h="2398395" extrusionOk="0">
                  <a:moveTo>
                    <a:pt x="1720890" y="2397832"/>
                  </a:moveTo>
                  <a:lnTo>
                    <a:pt x="1781961" y="2370838"/>
                  </a:lnTo>
                  <a:lnTo>
                    <a:pt x="1822158" y="2350706"/>
                  </a:lnTo>
                  <a:lnTo>
                    <a:pt x="1861517" y="2329184"/>
                  </a:lnTo>
                  <a:lnTo>
                    <a:pt x="1900005" y="2306302"/>
                  </a:lnTo>
                  <a:lnTo>
                    <a:pt x="1937590" y="2282095"/>
                  </a:lnTo>
                  <a:lnTo>
                    <a:pt x="1974238" y="2256594"/>
                  </a:lnTo>
                  <a:lnTo>
                    <a:pt x="2009918" y="2229832"/>
                  </a:lnTo>
                  <a:lnTo>
                    <a:pt x="2044598" y="2201841"/>
                  </a:lnTo>
                  <a:lnTo>
                    <a:pt x="2078243" y="2172655"/>
                  </a:lnTo>
                  <a:lnTo>
                    <a:pt x="2110823" y="2142304"/>
                  </a:lnTo>
                  <a:lnTo>
                    <a:pt x="2142304" y="2110823"/>
                  </a:lnTo>
                  <a:lnTo>
                    <a:pt x="2172655" y="2078243"/>
                  </a:lnTo>
                  <a:lnTo>
                    <a:pt x="2201841" y="2044598"/>
                  </a:lnTo>
                  <a:lnTo>
                    <a:pt x="2229832" y="2009918"/>
                  </a:lnTo>
                  <a:lnTo>
                    <a:pt x="2256594" y="1974238"/>
                  </a:lnTo>
                  <a:lnTo>
                    <a:pt x="2282095" y="1937590"/>
                  </a:lnTo>
                  <a:lnTo>
                    <a:pt x="2306302" y="1900005"/>
                  </a:lnTo>
                  <a:lnTo>
                    <a:pt x="2329184" y="1861517"/>
                  </a:lnTo>
                  <a:lnTo>
                    <a:pt x="2350706" y="1822158"/>
                  </a:lnTo>
                  <a:lnTo>
                    <a:pt x="2370838" y="1781961"/>
                  </a:lnTo>
                  <a:lnTo>
                    <a:pt x="2389545" y="1740958"/>
                  </a:lnTo>
                  <a:lnTo>
                    <a:pt x="2406797" y="1699181"/>
                  </a:lnTo>
                  <a:lnTo>
                    <a:pt x="2422560" y="1656664"/>
                  </a:lnTo>
                  <a:lnTo>
                    <a:pt x="2436802" y="1613438"/>
                  </a:lnTo>
                  <a:lnTo>
                    <a:pt x="2449490" y="1569537"/>
                  </a:lnTo>
                  <a:lnTo>
                    <a:pt x="2460592" y="1524992"/>
                  </a:lnTo>
                  <a:lnTo>
                    <a:pt x="2470075" y="1479836"/>
                  </a:lnTo>
                  <a:lnTo>
                    <a:pt x="2477906" y="1434102"/>
                  </a:lnTo>
                  <a:lnTo>
                    <a:pt x="2484054" y="1387823"/>
                  </a:lnTo>
                  <a:lnTo>
                    <a:pt x="2488486" y="1341030"/>
                  </a:lnTo>
                  <a:lnTo>
                    <a:pt x="2491169" y="1293757"/>
                  </a:lnTo>
                  <a:lnTo>
                    <a:pt x="2492070" y="1246035"/>
                  </a:lnTo>
                  <a:lnTo>
                    <a:pt x="2491169" y="1198313"/>
                  </a:lnTo>
                  <a:lnTo>
                    <a:pt x="2488486" y="1151040"/>
                  </a:lnTo>
                  <a:lnTo>
                    <a:pt x="2484054" y="1104247"/>
                  </a:lnTo>
                  <a:lnTo>
                    <a:pt x="2477906" y="1057967"/>
                  </a:lnTo>
                  <a:lnTo>
                    <a:pt x="2470075" y="1012233"/>
                  </a:lnTo>
                  <a:lnTo>
                    <a:pt x="2460592" y="967078"/>
                  </a:lnTo>
                  <a:lnTo>
                    <a:pt x="2449490" y="922533"/>
                  </a:lnTo>
                  <a:lnTo>
                    <a:pt x="2436802" y="878632"/>
                  </a:lnTo>
                  <a:lnTo>
                    <a:pt x="2422560" y="835406"/>
                  </a:lnTo>
                  <a:lnTo>
                    <a:pt x="2406797" y="792889"/>
                  </a:lnTo>
                  <a:lnTo>
                    <a:pt x="2389545" y="751112"/>
                  </a:lnTo>
                  <a:lnTo>
                    <a:pt x="2370838" y="710109"/>
                  </a:lnTo>
                  <a:lnTo>
                    <a:pt x="2350706" y="669912"/>
                  </a:lnTo>
                  <a:lnTo>
                    <a:pt x="2329184" y="630553"/>
                  </a:lnTo>
                  <a:lnTo>
                    <a:pt x="2306302" y="592065"/>
                  </a:lnTo>
                  <a:lnTo>
                    <a:pt x="2282095" y="554480"/>
                  </a:lnTo>
                  <a:lnTo>
                    <a:pt x="2256594" y="517832"/>
                  </a:lnTo>
                  <a:lnTo>
                    <a:pt x="2229832" y="482151"/>
                  </a:lnTo>
                  <a:lnTo>
                    <a:pt x="2201841" y="447472"/>
                  </a:lnTo>
                  <a:lnTo>
                    <a:pt x="2172655" y="413826"/>
                  </a:lnTo>
                  <a:lnTo>
                    <a:pt x="2142304" y="381247"/>
                  </a:lnTo>
                  <a:lnTo>
                    <a:pt x="2110823" y="349765"/>
                  </a:lnTo>
                  <a:lnTo>
                    <a:pt x="2078243" y="319415"/>
                  </a:lnTo>
                  <a:lnTo>
                    <a:pt x="2044598" y="290228"/>
                  </a:lnTo>
                  <a:lnTo>
                    <a:pt x="2009918" y="262238"/>
                  </a:lnTo>
                  <a:lnTo>
                    <a:pt x="1974238" y="235476"/>
                  </a:lnTo>
                  <a:lnTo>
                    <a:pt x="1937590" y="209975"/>
                  </a:lnTo>
                  <a:lnTo>
                    <a:pt x="1900005" y="185767"/>
                  </a:lnTo>
                  <a:lnTo>
                    <a:pt x="1861517" y="162886"/>
                  </a:lnTo>
                  <a:lnTo>
                    <a:pt x="1822158" y="141364"/>
                  </a:lnTo>
                  <a:lnTo>
                    <a:pt x="1781961" y="121232"/>
                  </a:lnTo>
                  <a:lnTo>
                    <a:pt x="1740958" y="102524"/>
                  </a:lnTo>
                  <a:lnTo>
                    <a:pt x="1699181" y="85273"/>
                  </a:lnTo>
                  <a:lnTo>
                    <a:pt x="1656664" y="69510"/>
                  </a:lnTo>
                  <a:lnTo>
                    <a:pt x="1613438" y="55268"/>
                  </a:lnTo>
                  <a:lnTo>
                    <a:pt x="1569537" y="42580"/>
                  </a:lnTo>
                  <a:lnTo>
                    <a:pt x="1524992" y="31478"/>
                  </a:lnTo>
                  <a:lnTo>
                    <a:pt x="1479836" y="21995"/>
                  </a:lnTo>
                  <a:lnTo>
                    <a:pt x="1434102" y="14163"/>
                  </a:lnTo>
                  <a:lnTo>
                    <a:pt x="1387823" y="8015"/>
                  </a:lnTo>
                  <a:lnTo>
                    <a:pt x="1341030" y="3584"/>
                  </a:lnTo>
                  <a:lnTo>
                    <a:pt x="1293757" y="901"/>
                  </a:lnTo>
                  <a:lnTo>
                    <a:pt x="1246035" y="0"/>
                  </a:lnTo>
                  <a:lnTo>
                    <a:pt x="1198313" y="901"/>
                  </a:lnTo>
                  <a:lnTo>
                    <a:pt x="1151040" y="3584"/>
                  </a:lnTo>
                  <a:lnTo>
                    <a:pt x="1104247" y="8015"/>
                  </a:lnTo>
                  <a:lnTo>
                    <a:pt x="1057967" y="14163"/>
                  </a:lnTo>
                  <a:lnTo>
                    <a:pt x="1012233" y="21995"/>
                  </a:lnTo>
                  <a:lnTo>
                    <a:pt x="967078" y="31478"/>
                  </a:lnTo>
                  <a:lnTo>
                    <a:pt x="922533" y="42580"/>
                  </a:lnTo>
                  <a:lnTo>
                    <a:pt x="878632" y="55268"/>
                  </a:lnTo>
                  <a:lnTo>
                    <a:pt x="835406" y="69510"/>
                  </a:lnTo>
                  <a:lnTo>
                    <a:pt x="792889" y="85273"/>
                  </a:lnTo>
                  <a:lnTo>
                    <a:pt x="751112" y="102524"/>
                  </a:lnTo>
                  <a:lnTo>
                    <a:pt x="710109" y="121232"/>
                  </a:lnTo>
                  <a:lnTo>
                    <a:pt x="669912" y="141364"/>
                  </a:lnTo>
                  <a:lnTo>
                    <a:pt x="630553" y="162886"/>
                  </a:lnTo>
                  <a:lnTo>
                    <a:pt x="592065" y="185767"/>
                  </a:lnTo>
                  <a:lnTo>
                    <a:pt x="554480" y="209975"/>
                  </a:lnTo>
                  <a:lnTo>
                    <a:pt x="517832" y="235476"/>
                  </a:lnTo>
                  <a:lnTo>
                    <a:pt x="482151" y="262238"/>
                  </a:lnTo>
                  <a:lnTo>
                    <a:pt x="447472" y="290228"/>
                  </a:lnTo>
                  <a:lnTo>
                    <a:pt x="413826" y="319415"/>
                  </a:lnTo>
                  <a:lnTo>
                    <a:pt x="381247" y="349765"/>
                  </a:lnTo>
                  <a:lnTo>
                    <a:pt x="349765" y="381247"/>
                  </a:lnTo>
                  <a:lnTo>
                    <a:pt x="319415" y="413826"/>
                  </a:lnTo>
                  <a:lnTo>
                    <a:pt x="290228" y="447472"/>
                  </a:lnTo>
                  <a:lnTo>
                    <a:pt x="262238" y="482151"/>
                  </a:lnTo>
                  <a:lnTo>
                    <a:pt x="235476" y="517832"/>
                  </a:lnTo>
                  <a:lnTo>
                    <a:pt x="209975" y="554480"/>
                  </a:lnTo>
                  <a:lnTo>
                    <a:pt x="185767" y="592065"/>
                  </a:lnTo>
                  <a:lnTo>
                    <a:pt x="162886" y="630553"/>
                  </a:lnTo>
                  <a:lnTo>
                    <a:pt x="141364" y="669912"/>
                  </a:lnTo>
                  <a:lnTo>
                    <a:pt x="121232" y="710109"/>
                  </a:lnTo>
                  <a:lnTo>
                    <a:pt x="102524" y="751112"/>
                  </a:lnTo>
                  <a:lnTo>
                    <a:pt x="85273" y="792889"/>
                  </a:lnTo>
                  <a:lnTo>
                    <a:pt x="69510" y="835406"/>
                  </a:lnTo>
                  <a:lnTo>
                    <a:pt x="55268" y="878632"/>
                  </a:lnTo>
                  <a:lnTo>
                    <a:pt x="42580" y="922533"/>
                  </a:lnTo>
                  <a:lnTo>
                    <a:pt x="31478" y="967078"/>
                  </a:lnTo>
                  <a:lnTo>
                    <a:pt x="21995" y="1012233"/>
                  </a:lnTo>
                  <a:lnTo>
                    <a:pt x="14163" y="1057967"/>
                  </a:lnTo>
                  <a:lnTo>
                    <a:pt x="8015" y="1104247"/>
                  </a:lnTo>
                  <a:lnTo>
                    <a:pt x="3584" y="1151040"/>
                  </a:lnTo>
                  <a:lnTo>
                    <a:pt x="901" y="1198313"/>
                  </a:lnTo>
                  <a:lnTo>
                    <a:pt x="0" y="1246035"/>
                  </a:lnTo>
                  <a:lnTo>
                    <a:pt x="901" y="1293757"/>
                  </a:lnTo>
                  <a:lnTo>
                    <a:pt x="3584" y="1341030"/>
                  </a:lnTo>
                  <a:lnTo>
                    <a:pt x="8015" y="1387823"/>
                  </a:lnTo>
                  <a:lnTo>
                    <a:pt x="14163" y="1434102"/>
                  </a:lnTo>
                  <a:lnTo>
                    <a:pt x="21995" y="1479836"/>
                  </a:lnTo>
                  <a:lnTo>
                    <a:pt x="31478" y="1524992"/>
                  </a:lnTo>
                  <a:lnTo>
                    <a:pt x="42580" y="1569537"/>
                  </a:lnTo>
                  <a:lnTo>
                    <a:pt x="55268" y="1613438"/>
                  </a:lnTo>
                  <a:lnTo>
                    <a:pt x="69510" y="1656664"/>
                  </a:lnTo>
                  <a:lnTo>
                    <a:pt x="85273" y="1699181"/>
                  </a:lnTo>
                  <a:lnTo>
                    <a:pt x="102524" y="1740958"/>
                  </a:lnTo>
                  <a:lnTo>
                    <a:pt x="121232" y="1781961"/>
                  </a:lnTo>
                  <a:lnTo>
                    <a:pt x="141364" y="1822158"/>
                  </a:lnTo>
                  <a:lnTo>
                    <a:pt x="162886" y="1861517"/>
                  </a:lnTo>
                  <a:lnTo>
                    <a:pt x="185767" y="1900005"/>
                  </a:lnTo>
                  <a:lnTo>
                    <a:pt x="209975" y="1937590"/>
                  </a:lnTo>
                  <a:lnTo>
                    <a:pt x="235476" y="1974238"/>
                  </a:lnTo>
                  <a:lnTo>
                    <a:pt x="262238" y="2009918"/>
                  </a:lnTo>
                  <a:lnTo>
                    <a:pt x="290228" y="2044598"/>
                  </a:lnTo>
                  <a:lnTo>
                    <a:pt x="319415" y="2078243"/>
                  </a:lnTo>
                  <a:lnTo>
                    <a:pt x="349765" y="2110823"/>
                  </a:lnTo>
                  <a:lnTo>
                    <a:pt x="381247" y="2142304"/>
                  </a:lnTo>
                  <a:lnTo>
                    <a:pt x="413826" y="2172655"/>
                  </a:lnTo>
                  <a:lnTo>
                    <a:pt x="447472" y="2201841"/>
                  </a:lnTo>
                  <a:lnTo>
                    <a:pt x="482151" y="2229832"/>
                  </a:lnTo>
                  <a:lnTo>
                    <a:pt x="517832" y="2256594"/>
                  </a:lnTo>
                  <a:lnTo>
                    <a:pt x="554480" y="2282095"/>
                  </a:lnTo>
                  <a:lnTo>
                    <a:pt x="592065" y="2306302"/>
                  </a:lnTo>
                  <a:lnTo>
                    <a:pt x="630553" y="2329184"/>
                  </a:lnTo>
                  <a:lnTo>
                    <a:pt x="669912" y="2350706"/>
                  </a:lnTo>
                  <a:lnTo>
                    <a:pt x="710109" y="2370838"/>
                  </a:lnTo>
                  <a:lnTo>
                    <a:pt x="751112" y="2389545"/>
                  </a:lnTo>
                  <a:lnTo>
                    <a:pt x="771179" y="2397832"/>
                  </a:lnTo>
                </a:path>
              </a:pathLst>
            </a:custGeom>
            <a:noFill/>
            <a:ln w="523525" cap="flat" cmpd="sng">
              <a:solidFill>
                <a:srgbClr val="ED1C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209288" y="4753793"/>
              <a:ext cx="11748770" cy="4749800"/>
            </a:xfrm>
            <a:custGeom>
              <a:avLst/>
              <a:gdLst/>
              <a:ahLst/>
              <a:cxnLst/>
              <a:rect l="l" t="t" r="r" b="b"/>
              <a:pathLst>
                <a:path w="11748769" h="4749800" extrusionOk="0">
                  <a:moveTo>
                    <a:pt x="619379" y="4590631"/>
                  </a:moveTo>
                  <a:lnTo>
                    <a:pt x="617804" y="4587100"/>
                  </a:lnTo>
                  <a:lnTo>
                    <a:pt x="615251" y="4584547"/>
                  </a:lnTo>
                  <a:lnTo>
                    <a:pt x="471932" y="4441241"/>
                  </a:lnTo>
                  <a:lnTo>
                    <a:pt x="468439" y="4439653"/>
                  </a:lnTo>
                  <a:lnTo>
                    <a:pt x="456768" y="4439653"/>
                  </a:lnTo>
                  <a:lnTo>
                    <a:pt x="450456" y="4445940"/>
                  </a:lnTo>
                  <a:lnTo>
                    <a:pt x="450456" y="4457624"/>
                  </a:lnTo>
                  <a:lnTo>
                    <a:pt x="452031" y="4461154"/>
                  </a:lnTo>
                  <a:lnTo>
                    <a:pt x="571322" y="4580420"/>
                  </a:lnTo>
                  <a:lnTo>
                    <a:pt x="6311" y="4580420"/>
                  </a:lnTo>
                  <a:lnTo>
                    <a:pt x="0" y="4586706"/>
                  </a:lnTo>
                  <a:lnTo>
                    <a:pt x="0" y="4602277"/>
                  </a:lnTo>
                  <a:lnTo>
                    <a:pt x="6311" y="4608576"/>
                  </a:lnTo>
                  <a:lnTo>
                    <a:pt x="571322" y="4608576"/>
                  </a:lnTo>
                  <a:lnTo>
                    <a:pt x="452031" y="4727854"/>
                  </a:lnTo>
                  <a:lnTo>
                    <a:pt x="450456" y="4731385"/>
                  </a:lnTo>
                  <a:lnTo>
                    <a:pt x="450456" y="4743043"/>
                  </a:lnTo>
                  <a:lnTo>
                    <a:pt x="456768" y="4749330"/>
                  </a:lnTo>
                  <a:lnTo>
                    <a:pt x="468439" y="4749330"/>
                  </a:lnTo>
                  <a:lnTo>
                    <a:pt x="471932" y="4747780"/>
                  </a:lnTo>
                  <a:lnTo>
                    <a:pt x="617804" y="4601921"/>
                  </a:lnTo>
                  <a:lnTo>
                    <a:pt x="619379" y="4598403"/>
                  </a:lnTo>
                  <a:lnTo>
                    <a:pt x="619379" y="4590631"/>
                  </a:lnTo>
                  <a:close/>
                </a:path>
                <a:path w="11748769" h="4749800" extrusionOk="0">
                  <a:moveTo>
                    <a:pt x="11748338" y="507415"/>
                  </a:moveTo>
                  <a:lnTo>
                    <a:pt x="11240910" y="0"/>
                  </a:lnTo>
                  <a:lnTo>
                    <a:pt x="10428999" y="811911"/>
                  </a:lnTo>
                  <a:lnTo>
                    <a:pt x="9617088" y="0"/>
                  </a:lnTo>
                  <a:lnTo>
                    <a:pt x="9109672" y="507415"/>
                  </a:lnTo>
                  <a:lnTo>
                    <a:pt x="9921583" y="1319326"/>
                  </a:lnTo>
                  <a:lnTo>
                    <a:pt x="9109672" y="2131237"/>
                  </a:lnTo>
                  <a:lnTo>
                    <a:pt x="9617088" y="2638653"/>
                  </a:lnTo>
                  <a:lnTo>
                    <a:pt x="10428999" y="1826742"/>
                  </a:lnTo>
                  <a:lnTo>
                    <a:pt x="11240910" y="2638653"/>
                  </a:lnTo>
                  <a:lnTo>
                    <a:pt x="11748338" y="2131237"/>
                  </a:lnTo>
                  <a:lnTo>
                    <a:pt x="10936427" y="1319326"/>
                  </a:lnTo>
                  <a:lnTo>
                    <a:pt x="11748338" y="507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371137" y="1054418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 extrusionOk="0">
                  <a:moveTo>
                    <a:pt x="450248" y="0"/>
                  </a:moveTo>
                  <a:lnTo>
                    <a:pt x="0" y="0"/>
                  </a:lnTo>
                  <a:lnTo>
                    <a:pt x="0" y="450248"/>
                  </a:lnTo>
                  <a:lnTo>
                    <a:pt x="450248" y="450248"/>
                  </a:lnTo>
                  <a:lnTo>
                    <a:pt x="450248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4</a:t>
            </a:fld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0" y="-539700"/>
            <a:ext cx="36315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83525" y="-465150"/>
            <a:ext cx="3359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DB48C-280D-E9C4-64AF-74CDEA3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26" y="3143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6FD47-EEFF-6F60-715F-BD1B1348B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1916171" y="1256506"/>
            <a:ext cx="18188305" cy="10052050"/>
          </a:xfrm>
          <a:custGeom>
            <a:avLst/>
            <a:gdLst/>
            <a:ahLst/>
            <a:cxnLst/>
            <a:rect l="l" t="t" r="r" b="b"/>
            <a:pathLst>
              <a:path w="18188305" h="10052050" extrusionOk="0">
                <a:moveTo>
                  <a:pt x="18187927" y="0"/>
                </a:moveTo>
                <a:lnTo>
                  <a:pt x="0" y="0"/>
                </a:lnTo>
                <a:lnTo>
                  <a:pt x="0" y="10052049"/>
                </a:lnTo>
                <a:lnTo>
                  <a:pt x="18187927" y="10052049"/>
                </a:lnTo>
                <a:lnTo>
                  <a:pt x="1818792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4133770" y="3575481"/>
            <a:ext cx="4811395" cy="18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Doubly LinkedList.</a:t>
            </a:r>
          </a:p>
        </p:txBody>
      </p:sp>
      <p:sp>
        <p:nvSpPr>
          <p:cNvPr id="242" name="Google Shape;242;p12"/>
          <p:cNvSpPr txBox="1"/>
          <p:nvPr/>
        </p:nvSpPr>
        <p:spPr>
          <a:xfrm>
            <a:off x="4401476" y="5477791"/>
            <a:ext cx="8760427" cy="336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/>
            <a:r>
              <a:rPr lang="en-US" sz="36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A doubly linked list (DLL) is a special type of linked list in which each node contains a pointer to the previous node as well as the next node of the linked list.</a:t>
            </a:r>
            <a:endParaRPr sz="3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133770" y="2867477"/>
            <a:ext cx="352425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950" b="1" dirty="0">
                <a:solidFill>
                  <a:srgbClr val="ECF1F4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02.</a:t>
            </a:r>
            <a:endParaRPr sz="1950"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44" name="Google Shape;244;p12"/>
          <p:cNvGrpSpPr/>
          <p:nvPr/>
        </p:nvGrpSpPr>
        <p:grpSpPr>
          <a:xfrm>
            <a:off x="4209288" y="649194"/>
            <a:ext cx="15612699" cy="10659924"/>
            <a:chOff x="4209288" y="649194"/>
            <a:chExt cx="15612699" cy="10659924"/>
          </a:xfrm>
        </p:grpSpPr>
        <p:sp>
          <p:nvSpPr>
            <p:cNvPr id="245" name="Google Shape;245;p12"/>
            <p:cNvSpPr/>
            <p:nvPr/>
          </p:nvSpPr>
          <p:spPr>
            <a:xfrm>
              <a:off x="13161903" y="649194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3423674" y="8910723"/>
              <a:ext cx="2492375" cy="2398395"/>
            </a:xfrm>
            <a:custGeom>
              <a:avLst/>
              <a:gdLst/>
              <a:ahLst/>
              <a:cxnLst/>
              <a:rect l="l" t="t" r="r" b="b"/>
              <a:pathLst>
                <a:path w="2492375" h="2398395" extrusionOk="0">
                  <a:moveTo>
                    <a:pt x="1720890" y="2397832"/>
                  </a:moveTo>
                  <a:lnTo>
                    <a:pt x="1781961" y="2370838"/>
                  </a:lnTo>
                  <a:lnTo>
                    <a:pt x="1822158" y="2350706"/>
                  </a:lnTo>
                  <a:lnTo>
                    <a:pt x="1861517" y="2329184"/>
                  </a:lnTo>
                  <a:lnTo>
                    <a:pt x="1900005" y="2306302"/>
                  </a:lnTo>
                  <a:lnTo>
                    <a:pt x="1937590" y="2282095"/>
                  </a:lnTo>
                  <a:lnTo>
                    <a:pt x="1974238" y="2256594"/>
                  </a:lnTo>
                  <a:lnTo>
                    <a:pt x="2009918" y="2229832"/>
                  </a:lnTo>
                  <a:lnTo>
                    <a:pt x="2044598" y="2201841"/>
                  </a:lnTo>
                  <a:lnTo>
                    <a:pt x="2078243" y="2172655"/>
                  </a:lnTo>
                  <a:lnTo>
                    <a:pt x="2110823" y="2142304"/>
                  </a:lnTo>
                  <a:lnTo>
                    <a:pt x="2142304" y="2110823"/>
                  </a:lnTo>
                  <a:lnTo>
                    <a:pt x="2172655" y="2078243"/>
                  </a:lnTo>
                  <a:lnTo>
                    <a:pt x="2201841" y="2044598"/>
                  </a:lnTo>
                  <a:lnTo>
                    <a:pt x="2229832" y="2009918"/>
                  </a:lnTo>
                  <a:lnTo>
                    <a:pt x="2256594" y="1974238"/>
                  </a:lnTo>
                  <a:lnTo>
                    <a:pt x="2282095" y="1937590"/>
                  </a:lnTo>
                  <a:lnTo>
                    <a:pt x="2306302" y="1900005"/>
                  </a:lnTo>
                  <a:lnTo>
                    <a:pt x="2329184" y="1861517"/>
                  </a:lnTo>
                  <a:lnTo>
                    <a:pt x="2350706" y="1822158"/>
                  </a:lnTo>
                  <a:lnTo>
                    <a:pt x="2370838" y="1781961"/>
                  </a:lnTo>
                  <a:lnTo>
                    <a:pt x="2389545" y="1740958"/>
                  </a:lnTo>
                  <a:lnTo>
                    <a:pt x="2406797" y="1699181"/>
                  </a:lnTo>
                  <a:lnTo>
                    <a:pt x="2422560" y="1656664"/>
                  </a:lnTo>
                  <a:lnTo>
                    <a:pt x="2436802" y="1613438"/>
                  </a:lnTo>
                  <a:lnTo>
                    <a:pt x="2449490" y="1569537"/>
                  </a:lnTo>
                  <a:lnTo>
                    <a:pt x="2460592" y="1524992"/>
                  </a:lnTo>
                  <a:lnTo>
                    <a:pt x="2470075" y="1479836"/>
                  </a:lnTo>
                  <a:lnTo>
                    <a:pt x="2477906" y="1434102"/>
                  </a:lnTo>
                  <a:lnTo>
                    <a:pt x="2484054" y="1387823"/>
                  </a:lnTo>
                  <a:lnTo>
                    <a:pt x="2488486" y="1341030"/>
                  </a:lnTo>
                  <a:lnTo>
                    <a:pt x="2491169" y="1293757"/>
                  </a:lnTo>
                  <a:lnTo>
                    <a:pt x="2492070" y="1246035"/>
                  </a:lnTo>
                  <a:lnTo>
                    <a:pt x="2491169" y="1198313"/>
                  </a:lnTo>
                  <a:lnTo>
                    <a:pt x="2488486" y="1151040"/>
                  </a:lnTo>
                  <a:lnTo>
                    <a:pt x="2484054" y="1104247"/>
                  </a:lnTo>
                  <a:lnTo>
                    <a:pt x="2477906" y="1057967"/>
                  </a:lnTo>
                  <a:lnTo>
                    <a:pt x="2470075" y="1012233"/>
                  </a:lnTo>
                  <a:lnTo>
                    <a:pt x="2460592" y="967078"/>
                  </a:lnTo>
                  <a:lnTo>
                    <a:pt x="2449490" y="922533"/>
                  </a:lnTo>
                  <a:lnTo>
                    <a:pt x="2436802" y="878632"/>
                  </a:lnTo>
                  <a:lnTo>
                    <a:pt x="2422560" y="835406"/>
                  </a:lnTo>
                  <a:lnTo>
                    <a:pt x="2406797" y="792889"/>
                  </a:lnTo>
                  <a:lnTo>
                    <a:pt x="2389545" y="751112"/>
                  </a:lnTo>
                  <a:lnTo>
                    <a:pt x="2370838" y="710109"/>
                  </a:lnTo>
                  <a:lnTo>
                    <a:pt x="2350706" y="669912"/>
                  </a:lnTo>
                  <a:lnTo>
                    <a:pt x="2329184" y="630553"/>
                  </a:lnTo>
                  <a:lnTo>
                    <a:pt x="2306302" y="592065"/>
                  </a:lnTo>
                  <a:lnTo>
                    <a:pt x="2282095" y="554480"/>
                  </a:lnTo>
                  <a:lnTo>
                    <a:pt x="2256594" y="517832"/>
                  </a:lnTo>
                  <a:lnTo>
                    <a:pt x="2229832" y="482151"/>
                  </a:lnTo>
                  <a:lnTo>
                    <a:pt x="2201841" y="447472"/>
                  </a:lnTo>
                  <a:lnTo>
                    <a:pt x="2172655" y="413826"/>
                  </a:lnTo>
                  <a:lnTo>
                    <a:pt x="2142304" y="381247"/>
                  </a:lnTo>
                  <a:lnTo>
                    <a:pt x="2110823" y="349765"/>
                  </a:lnTo>
                  <a:lnTo>
                    <a:pt x="2078243" y="319415"/>
                  </a:lnTo>
                  <a:lnTo>
                    <a:pt x="2044598" y="290228"/>
                  </a:lnTo>
                  <a:lnTo>
                    <a:pt x="2009918" y="262238"/>
                  </a:lnTo>
                  <a:lnTo>
                    <a:pt x="1974238" y="235476"/>
                  </a:lnTo>
                  <a:lnTo>
                    <a:pt x="1937590" y="209975"/>
                  </a:lnTo>
                  <a:lnTo>
                    <a:pt x="1900005" y="185767"/>
                  </a:lnTo>
                  <a:lnTo>
                    <a:pt x="1861517" y="162886"/>
                  </a:lnTo>
                  <a:lnTo>
                    <a:pt x="1822158" y="141364"/>
                  </a:lnTo>
                  <a:lnTo>
                    <a:pt x="1781961" y="121232"/>
                  </a:lnTo>
                  <a:lnTo>
                    <a:pt x="1740958" y="102524"/>
                  </a:lnTo>
                  <a:lnTo>
                    <a:pt x="1699181" y="85273"/>
                  </a:lnTo>
                  <a:lnTo>
                    <a:pt x="1656664" y="69510"/>
                  </a:lnTo>
                  <a:lnTo>
                    <a:pt x="1613438" y="55268"/>
                  </a:lnTo>
                  <a:lnTo>
                    <a:pt x="1569537" y="42580"/>
                  </a:lnTo>
                  <a:lnTo>
                    <a:pt x="1524992" y="31478"/>
                  </a:lnTo>
                  <a:lnTo>
                    <a:pt x="1479836" y="21995"/>
                  </a:lnTo>
                  <a:lnTo>
                    <a:pt x="1434102" y="14163"/>
                  </a:lnTo>
                  <a:lnTo>
                    <a:pt x="1387823" y="8015"/>
                  </a:lnTo>
                  <a:lnTo>
                    <a:pt x="1341030" y="3584"/>
                  </a:lnTo>
                  <a:lnTo>
                    <a:pt x="1293757" y="901"/>
                  </a:lnTo>
                  <a:lnTo>
                    <a:pt x="1246035" y="0"/>
                  </a:lnTo>
                  <a:lnTo>
                    <a:pt x="1198313" y="901"/>
                  </a:lnTo>
                  <a:lnTo>
                    <a:pt x="1151040" y="3584"/>
                  </a:lnTo>
                  <a:lnTo>
                    <a:pt x="1104247" y="8015"/>
                  </a:lnTo>
                  <a:lnTo>
                    <a:pt x="1057967" y="14163"/>
                  </a:lnTo>
                  <a:lnTo>
                    <a:pt x="1012233" y="21995"/>
                  </a:lnTo>
                  <a:lnTo>
                    <a:pt x="967078" y="31478"/>
                  </a:lnTo>
                  <a:lnTo>
                    <a:pt x="922533" y="42580"/>
                  </a:lnTo>
                  <a:lnTo>
                    <a:pt x="878632" y="55268"/>
                  </a:lnTo>
                  <a:lnTo>
                    <a:pt x="835406" y="69510"/>
                  </a:lnTo>
                  <a:lnTo>
                    <a:pt x="792889" y="85273"/>
                  </a:lnTo>
                  <a:lnTo>
                    <a:pt x="751112" y="102524"/>
                  </a:lnTo>
                  <a:lnTo>
                    <a:pt x="710109" y="121232"/>
                  </a:lnTo>
                  <a:lnTo>
                    <a:pt x="669912" y="141364"/>
                  </a:lnTo>
                  <a:lnTo>
                    <a:pt x="630553" y="162886"/>
                  </a:lnTo>
                  <a:lnTo>
                    <a:pt x="592065" y="185767"/>
                  </a:lnTo>
                  <a:lnTo>
                    <a:pt x="554480" y="209975"/>
                  </a:lnTo>
                  <a:lnTo>
                    <a:pt x="517832" y="235476"/>
                  </a:lnTo>
                  <a:lnTo>
                    <a:pt x="482151" y="262238"/>
                  </a:lnTo>
                  <a:lnTo>
                    <a:pt x="447472" y="290228"/>
                  </a:lnTo>
                  <a:lnTo>
                    <a:pt x="413826" y="319415"/>
                  </a:lnTo>
                  <a:lnTo>
                    <a:pt x="381247" y="349765"/>
                  </a:lnTo>
                  <a:lnTo>
                    <a:pt x="349765" y="381247"/>
                  </a:lnTo>
                  <a:lnTo>
                    <a:pt x="319415" y="413826"/>
                  </a:lnTo>
                  <a:lnTo>
                    <a:pt x="290228" y="447472"/>
                  </a:lnTo>
                  <a:lnTo>
                    <a:pt x="262238" y="482151"/>
                  </a:lnTo>
                  <a:lnTo>
                    <a:pt x="235476" y="517832"/>
                  </a:lnTo>
                  <a:lnTo>
                    <a:pt x="209975" y="554480"/>
                  </a:lnTo>
                  <a:lnTo>
                    <a:pt x="185767" y="592065"/>
                  </a:lnTo>
                  <a:lnTo>
                    <a:pt x="162886" y="630553"/>
                  </a:lnTo>
                  <a:lnTo>
                    <a:pt x="141364" y="669912"/>
                  </a:lnTo>
                  <a:lnTo>
                    <a:pt x="121232" y="710109"/>
                  </a:lnTo>
                  <a:lnTo>
                    <a:pt x="102524" y="751112"/>
                  </a:lnTo>
                  <a:lnTo>
                    <a:pt x="85273" y="792889"/>
                  </a:lnTo>
                  <a:lnTo>
                    <a:pt x="69510" y="835406"/>
                  </a:lnTo>
                  <a:lnTo>
                    <a:pt x="55268" y="878632"/>
                  </a:lnTo>
                  <a:lnTo>
                    <a:pt x="42580" y="922533"/>
                  </a:lnTo>
                  <a:lnTo>
                    <a:pt x="31478" y="967078"/>
                  </a:lnTo>
                  <a:lnTo>
                    <a:pt x="21995" y="1012233"/>
                  </a:lnTo>
                  <a:lnTo>
                    <a:pt x="14163" y="1057967"/>
                  </a:lnTo>
                  <a:lnTo>
                    <a:pt x="8015" y="1104247"/>
                  </a:lnTo>
                  <a:lnTo>
                    <a:pt x="3584" y="1151040"/>
                  </a:lnTo>
                  <a:lnTo>
                    <a:pt x="901" y="1198313"/>
                  </a:lnTo>
                  <a:lnTo>
                    <a:pt x="0" y="1246035"/>
                  </a:lnTo>
                  <a:lnTo>
                    <a:pt x="901" y="1293757"/>
                  </a:lnTo>
                  <a:lnTo>
                    <a:pt x="3584" y="1341030"/>
                  </a:lnTo>
                  <a:lnTo>
                    <a:pt x="8015" y="1387823"/>
                  </a:lnTo>
                  <a:lnTo>
                    <a:pt x="14163" y="1434102"/>
                  </a:lnTo>
                  <a:lnTo>
                    <a:pt x="21995" y="1479836"/>
                  </a:lnTo>
                  <a:lnTo>
                    <a:pt x="31478" y="1524992"/>
                  </a:lnTo>
                  <a:lnTo>
                    <a:pt x="42580" y="1569537"/>
                  </a:lnTo>
                  <a:lnTo>
                    <a:pt x="55268" y="1613438"/>
                  </a:lnTo>
                  <a:lnTo>
                    <a:pt x="69510" y="1656664"/>
                  </a:lnTo>
                  <a:lnTo>
                    <a:pt x="85273" y="1699181"/>
                  </a:lnTo>
                  <a:lnTo>
                    <a:pt x="102524" y="1740958"/>
                  </a:lnTo>
                  <a:lnTo>
                    <a:pt x="121232" y="1781961"/>
                  </a:lnTo>
                  <a:lnTo>
                    <a:pt x="141364" y="1822158"/>
                  </a:lnTo>
                  <a:lnTo>
                    <a:pt x="162886" y="1861517"/>
                  </a:lnTo>
                  <a:lnTo>
                    <a:pt x="185767" y="1900005"/>
                  </a:lnTo>
                  <a:lnTo>
                    <a:pt x="209975" y="1937590"/>
                  </a:lnTo>
                  <a:lnTo>
                    <a:pt x="235476" y="1974238"/>
                  </a:lnTo>
                  <a:lnTo>
                    <a:pt x="262238" y="2009918"/>
                  </a:lnTo>
                  <a:lnTo>
                    <a:pt x="290228" y="2044598"/>
                  </a:lnTo>
                  <a:lnTo>
                    <a:pt x="319415" y="2078243"/>
                  </a:lnTo>
                  <a:lnTo>
                    <a:pt x="349765" y="2110823"/>
                  </a:lnTo>
                  <a:lnTo>
                    <a:pt x="381247" y="2142304"/>
                  </a:lnTo>
                  <a:lnTo>
                    <a:pt x="413826" y="2172655"/>
                  </a:lnTo>
                  <a:lnTo>
                    <a:pt x="447472" y="2201841"/>
                  </a:lnTo>
                  <a:lnTo>
                    <a:pt x="482151" y="2229832"/>
                  </a:lnTo>
                  <a:lnTo>
                    <a:pt x="517832" y="2256594"/>
                  </a:lnTo>
                  <a:lnTo>
                    <a:pt x="554480" y="2282095"/>
                  </a:lnTo>
                  <a:lnTo>
                    <a:pt x="592065" y="2306302"/>
                  </a:lnTo>
                  <a:lnTo>
                    <a:pt x="630553" y="2329184"/>
                  </a:lnTo>
                  <a:lnTo>
                    <a:pt x="669912" y="2350706"/>
                  </a:lnTo>
                  <a:lnTo>
                    <a:pt x="710109" y="2370838"/>
                  </a:lnTo>
                  <a:lnTo>
                    <a:pt x="751112" y="2389545"/>
                  </a:lnTo>
                  <a:lnTo>
                    <a:pt x="771179" y="2397832"/>
                  </a:lnTo>
                </a:path>
              </a:pathLst>
            </a:custGeom>
            <a:noFill/>
            <a:ln w="523525" cap="flat" cmpd="sng">
              <a:solidFill>
                <a:srgbClr val="ED1C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209288" y="4753793"/>
              <a:ext cx="11748770" cy="4749800"/>
            </a:xfrm>
            <a:custGeom>
              <a:avLst/>
              <a:gdLst/>
              <a:ahLst/>
              <a:cxnLst/>
              <a:rect l="l" t="t" r="r" b="b"/>
              <a:pathLst>
                <a:path w="11748769" h="4749800" extrusionOk="0">
                  <a:moveTo>
                    <a:pt x="619379" y="4590631"/>
                  </a:moveTo>
                  <a:lnTo>
                    <a:pt x="617804" y="4587100"/>
                  </a:lnTo>
                  <a:lnTo>
                    <a:pt x="615251" y="4584547"/>
                  </a:lnTo>
                  <a:lnTo>
                    <a:pt x="471932" y="4441241"/>
                  </a:lnTo>
                  <a:lnTo>
                    <a:pt x="468439" y="4439653"/>
                  </a:lnTo>
                  <a:lnTo>
                    <a:pt x="456768" y="4439653"/>
                  </a:lnTo>
                  <a:lnTo>
                    <a:pt x="450456" y="4445940"/>
                  </a:lnTo>
                  <a:lnTo>
                    <a:pt x="450456" y="4457624"/>
                  </a:lnTo>
                  <a:lnTo>
                    <a:pt x="452031" y="4461154"/>
                  </a:lnTo>
                  <a:lnTo>
                    <a:pt x="571322" y="4580420"/>
                  </a:lnTo>
                  <a:lnTo>
                    <a:pt x="6311" y="4580420"/>
                  </a:lnTo>
                  <a:lnTo>
                    <a:pt x="0" y="4586706"/>
                  </a:lnTo>
                  <a:lnTo>
                    <a:pt x="0" y="4602277"/>
                  </a:lnTo>
                  <a:lnTo>
                    <a:pt x="6311" y="4608576"/>
                  </a:lnTo>
                  <a:lnTo>
                    <a:pt x="571322" y="4608576"/>
                  </a:lnTo>
                  <a:lnTo>
                    <a:pt x="452031" y="4727854"/>
                  </a:lnTo>
                  <a:lnTo>
                    <a:pt x="450456" y="4731385"/>
                  </a:lnTo>
                  <a:lnTo>
                    <a:pt x="450456" y="4743043"/>
                  </a:lnTo>
                  <a:lnTo>
                    <a:pt x="456768" y="4749330"/>
                  </a:lnTo>
                  <a:lnTo>
                    <a:pt x="468439" y="4749330"/>
                  </a:lnTo>
                  <a:lnTo>
                    <a:pt x="471932" y="4747780"/>
                  </a:lnTo>
                  <a:lnTo>
                    <a:pt x="617804" y="4601921"/>
                  </a:lnTo>
                  <a:lnTo>
                    <a:pt x="619379" y="4598403"/>
                  </a:lnTo>
                  <a:lnTo>
                    <a:pt x="619379" y="4590631"/>
                  </a:lnTo>
                  <a:close/>
                </a:path>
                <a:path w="11748769" h="4749800" extrusionOk="0">
                  <a:moveTo>
                    <a:pt x="11748338" y="507415"/>
                  </a:moveTo>
                  <a:lnTo>
                    <a:pt x="11240910" y="0"/>
                  </a:lnTo>
                  <a:lnTo>
                    <a:pt x="10428999" y="811911"/>
                  </a:lnTo>
                  <a:lnTo>
                    <a:pt x="9617088" y="0"/>
                  </a:lnTo>
                  <a:lnTo>
                    <a:pt x="9109672" y="507415"/>
                  </a:lnTo>
                  <a:lnTo>
                    <a:pt x="9921583" y="1319326"/>
                  </a:lnTo>
                  <a:lnTo>
                    <a:pt x="9109672" y="2131237"/>
                  </a:lnTo>
                  <a:lnTo>
                    <a:pt x="9617088" y="2638653"/>
                  </a:lnTo>
                  <a:lnTo>
                    <a:pt x="10428999" y="1826742"/>
                  </a:lnTo>
                  <a:lnTo>
                    <a:pt x="11240910" y="2638653"/>
                  </a:lnTo>
                  <a:lnTo>
                    <a:pt x="11748338" y="2131237"/>
                  </a:lnTo>
                  <a:lnTo>
                    <a:pt x="10936427" y="1319326"/>
                  </a:lnTo>
                  <a:lnTo>
                    <a:pt x="11748338" y="507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371137" y="1054418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 extrusionOk="0">
                  <a:moveTo>
                    <a:pt x="450248" y="0"/>
                  </a:moveTo>
                  <a:lnTo>
                    <a:pt x="0" y="0"/>
                  </a:lnTo>
                  <a:lnTo>
                    <a:pt x="0" y="450248"/>
                  </a:lnTo>
                  <a:lnTo>
                    <a:pt x="450248" y="450248"/>
                  </a:lnTo>
                  <a:lnTo>
                    <a:pt x="450248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5</a:t>
            </a:fld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0" y="-539700"/>
            <a:ext cx="36315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83525" y="-465150"/>
            <a:ext cx="3359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70AF92-B812-D35E-C77F-FE049D19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929" y="3143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3CB41-85C2-02D0-41F8-E422CEFF2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4255800"/>
            <a:ext cx="3997325" cy="6320155"/>
          </a:xfrm>
          <a:custGeom>
            <a:avLst/>
            <a:gdLst/>
            <a:ahLst/>
            <a:cxnLst/>
            <a:rect l="l" t="t" r="r" b="b"/>
            <a:pathLst>
              <a:path w="3997325" h="6320155" extrusionOk="0">
                <a:moveTo>
                  <a:pt x="0" y="0"/>
                </a:moveTo>
                <a:lnTo>
                  <a:pt x="0" y="6320139"/>
                </a:lnTo>
                <a:lnTo>
                  <a:pt x="207818" y="6277573"/>
                </a:lnTo>
                <a:lnTo>
                  <a:pt x="422674" y="6229727"/>
                </a:lnTo>
                <a:lnTo>
                  <a:pt x="695142" y="6164167"/>
                </a:lnTo>
                <a:lnTo>
                  <a:pt x="963856" y="6094396"/>
                </a:lnTo>
                <a:lnTo>
                  <a:pt x="1170300" y="6037114"/>
                </a:lnTo>
                <a:lnTo>
                  <a:pt x="1364360" y="5979824"/>
                </a:lnTo>
                <a:lnTo>
                  <a:pt x="1499108" y="5937572"/>
                </a:lnTo>
                <a:lnTo>
                  <a:pt x="1582759" y="5910023"/>
                </a:lnTo>
                <a:lnTo>
                  <a:pt x="1660818" y="5883145"/>
                </a:lnTo>
                <a:lnTo>
                  <a:pt x="1732730" y="5857087"/>
                </a:lnTo>
                <a:lnTo>
                  <a:pt x="1797942" y="5831998"/>
                </a:lnTo>
                <a:lnTo>
                  <a:pt x="1845189" y="5810745"/>
                </a:lnTo>
                <a:lnTo>
                  <a:pt x="1892577" y="5788622"/>
                </a:lnTo>
                <a:lnTo>
                  <a:pt x="1940072" y="5765655"/>
                </a:lnTo>
                <a:lnTo>
                  <a:pt x="1987640" y="5741874"/>
                </a:lnTo>
                <a:lnTo>
                  <a:pt x="2035247" y="5717307"/>
                </a:lnTo>
                <a:lnTo>
                  <a:pt x="2082859" y="5691981"/>
                </a:lnTo>
                <a:lnTo>
                  <a:pt x="2130441" y="5665925"/>
                </a:lnTo>
                <a:lnTo>
                  <a:pt x="2177959" y="5639168"/>
                </a:lnTo>
                <a:lnTo>
                  <a:pt x="2225380" y="5611737"/>
                </a:lnTo>
                <a:lnTo>
                  <a:pt x="2272668" y="5583660"/>
                </a:lnTo>
                <a:lnTo>
                  <a:pt x="2319790" y="5554966"/>
                </a:lnTo>
                <a:lnTo>
                  <a:pt x="2366711" y="5525684"/>
                </a:lnTo>
                <a:lnTo>
                  <a:pt x="2413398" y="5495840"/>
                </a:lnTo>
                <a:lnTo>
                  <a:pt x="2459815" y="5465464"/>
                </a:lnTo>
                <a:lnTo>
                  <a:pt x="2505930" y="5434583"/>
                </a:lnTo>
                <a:lnTo>
                  <a:pt x="2551708" y="5403226"/>
                </a:lnTo>
                <a:lnTo>
                  <a:pt x="2597114" y="5371422"/>
                </a:lnTo>
                <a:lnTo>
                  <a:pt x="2642115" y="5339197"/>
                </a:lnTo>
                <a:lnTo>
                  <a:pt x="2686675" y="5306581"/>
                </a:lnTo>
                <a:lnTo>
                  <a:pt x="2730762" y="5273601"/>
                </a:lnTo>
                <a:lnTo>
                  <a:pt x="2774341" y="5240286"/>
                </a:lnTo>
                <a:lnTo>
                  <a:pt x="2817378" y="5206665"/>
                </a:lnTo>
                <a:lnTo>
                  <a:pt x="2859838" y="5172764"/>
                </a:lnTo>
                <a:lnTo>
                  <a:pt x="2901687" y="5138613"/>
                </a:lnTo>
                <a:lnTo>
                  <a:pt x="2942891" y="5104240"/>
                </a:lnTo>
                <a:lnTo>
                  <a:pt x="2983417" y="5069672"/>
                </a:lnTo>
                <a:lnTo>
                  <a:pt x="3023229" y="5034939"/>
                </a:lnTo>
                <a:lnTo>
                  <a:pt x="3062294" y="5000067"/>
                </a:lnTo>
                <a:lnTo>
                  <a:pt x="3100577" y="4965086"/>
                </a:lnTo>
                <a:lnTo>
                  <a:pt x="3138045" y="4930024"/>
                </a:lnTo>
                <a:lnTo>
                  <a:pt x="3174662" y="4894909"/>
                </a:lnTo>
                <a:lnTo>
                  <a:pt x="3210396" y="4859768"/>
                </a:lnTo>
                <a:lnTo>
                  <a:pt x="3245211" y="4824631"/>
                </a:lnTo>
                <a:lnTo>
                  <a:pt x="3279074" y="4789526"/>
                </a:lnTo>
                <a:lnTo>
                  <a:pt x="3311950" y="4754480"/>
                </a:lnTo>
                <a:lnTo>
                  <a:pt x="3343805" y="4719522"/>
                </a:lnTo>
                <a:lnTo>
                  <a:pt x="3374605" y="4684680"/>
                </a:lnTo>
                <a:lnTo>
                  <a:pt x="3404316" y="4649982"/>
                </a:lnTo>
                <a:lnTo>
                  <a:pt x="3432904" y="4615456"/>
                </a:lnTo>
                <a:lnTo>
                  <a:pt x="3460334" y="4581132"/>
                </a:lnTo>
                <a:lnTo>
                  <a:pt x="3486573" y="4547036"/>
                </a:lnTo>
                <a:lnTo>
                  <a:pt x="3511585" y="4513197"/>
                </a:lnTo>
                <a:lnTo>
                  <a:pt x="3535337" y="4479644"/>
                </a:lnTo>
                <a:lnTo>
                  <a:pt x="3557795" y="4446404"/>
                </a:lnTo>
                <a:lnTo>
                  <a:pt x="3578925" y="4413506"/>
                </a:lnTo>
                <a:lnTo>
                  <a:pt x="3617062" y="4348847"/>
                </a:lnTo>
                <a:lnTo>
                  <a:pt x="3634001" y="4317143"/>
                </a:lnTo>
                <a:lnTo>
                  <a:pt x="3659878" y="4273276"/>
                </a:lnTo>
                <a:lnTo>
                  <a:pt x="3684772" y="4229205"/>
                </a:lnTo>
                <a:lnTo>
                  <a:pt x="3708685" y="4184941"/>
                </a:lnTo>
                <a:lnTo>
                  <a:pt x="3731621" y="4140497"/>
                </a:lnTo>
                <a:lnTo>
                  <a:pt x="3753583" y="4095887"/>
                </a:lnTo>
                <a:lnTo>
                  <a:pt x="3774574" y="4051122"/>
                </a:lnTo>
                <a:lnTo>
                  <a:pt x="3794597" y="4006216"/>
                </a:lnTo>
                <a:lnTo>
                  <a:pt x="3813655" y="3961180"/>
                </a:lnTo>
                <a:lnTo>
                  <a:pt x="3831752" y="3916027"/>
                </a:lnTo>
                <a:lnTo>
                  <a:pt x="3848890" y="3870770"/>
                </a:lnTo>
                <a:lnTo>
                  <a:pt x="3865073" y="3825422"/>
                </a:lnTo>
                <a:lnTo>
                  <a:pt x="3880304" y="3779995"/>
                </a:lnTo>
                <a:lnTo>
                  <a:pt x="3894585" y="3734501"/>
                </a:lnTo>
                <a:lnTo>
                  <a:pt x="3907921" y="3688953"/>
                </a:lnTo>
                <a:lnTo>
                  <a:pt x="3920314" y="3643364"/>
                </a:lnTo>
                <a:lnTo>
                  <a:pt x="3931767" y="3597746"/>
                </a:lnTo>
                <a:lnTo>
                  <a:pt x="3942284" y="3552112"/>
                </a:lnTo>
                <a:lnTo>
                  <a:pt x="3951867" y="3506474"/>
                </a:lnTo>
                <a:lnTo>
                  <a:pt x="3960521" y="3460845"/>
                </a:lnTo>
                <a:lnTo>
                  <a:pt x="3968247" y="3415238"/>
                </a:lnTo>
                <a:lnTo>
                  <a:pt x="3975049" y="3369665"/>
                </a:lnTo>
                <a:lnTo>
                  <a:pt x="3980930" y="3324138"/>
                </a:lnTo>
                <a:lnTo>
                  <a:pt x="3985894" y="3278670"/>
                </a:lnTo>
                <a:lnTo>
                  <a:pt x="3989943" y="3233274"/>
                </a:lnTo>
                <a:lnTo>
                  <a:pt x="3993080" y="3187963"/>
                </a:lnTo>
                <a:lnTo>
                  <a:pt x="3995310" y="3142748"/>
                </a:lnTo>
                <a:lnTo>
                  <a:pt x="3996634" y="3097643"/>
                </a:lnTo>
                <a:lnTo>
                  <a:pt x="3997056" y="3052659"/>
                </a:lnTo>
                <a:lnTo>
                  <a:pt x="3996580" y="3007810"/>
                </a:lnTo>
                <a:lnTo>
                  <a:pt x="3995207" y="2963108"/>
                </a:lnTo>
                <a:lnTo>
                  <a:pt x="3992942" y="2918566"/>
                </a:lnTo>
                <a:lnTo>
                  <a:pt x="3989788" y="2874196"/>
                </a:lnTo>
                <a:lnTo>
                  <a:pt x="3985747" y="2830011"/>
                </a:lnTo>
                <a:lnTo>
                  <a:pt x="3980823" y="2786023"/>
                </a:lnTo>
                <a:lnTo>
                  <a:pt x="3975020" y="2742245"/>
                </a:lnTo>
                <a:lnTo>
                  <a:pt x="3968339" y="2698690"/>
                </a:lnTo>
                <a:lnTo>
                  <a:pt x="3960784" y="2655370"/>
                </a:lnTo>
                <a:lnTo>
                  <a:pt x="3952359" y="2612297"/>
                </a:lnTo>
                <a:lnTo>
                  <a:pt x="3943066" y="2569484"/>
                </a:lnTo>
                <a:lnTo>
                  <a:pt x="3932909" y="2526944"/>
                </a:lnTo>
                <a:lnTo>
                  <a:pt x="3921891" y="2484689"/>
                </a:lnTo>
                <a:lnTo>
                  <a:pt x="3910015" y="2442732"/>
                </a:lnTo>
                <a:lnTo>
                  <a:pt x="3897284" y="2401086"/>
                </a:lnTo>
                <a:lnTo>
                  <a:pt x="3883701" y="2359763"/>
                </a:lnTo>
                <a:lnTo>
                  <a:pt x="3869269" y="2318775"/>
                </a:lnTo>
                <a:lnTo>
                  <a:pt x="3853992" y="2278135"/>
                </a:lnTo>
                <a:lnTo>
                  <a:pt x="3837872" y="2237855"/>
                </a:lnTo>
                <a:lnTo>
                  <a:pt x="3820913" y="2197949"/>
                </a:lnTo>
                <a:lnTo>
                  <a:pt x="3803118" y="2158429"/>
                </a:lnTo>
                <a:lnTo>
                  <a:pt x="3784490" y="2119307"/>
                </a:lnTo>
                <a:lnTo>
                  <a:pt x="3765033" y="2080596"/>
                </a:lnTo>
                <a:lnTo>
                  <a:pt x="3744748" y="2042309"/>
                </a:lnTo>
                <a:lnTo>
                  <a:pt x="3723640" y="2004457"/>
                </a:lnTo>
                <a:lnTo>
                  <a:pt x="3701712" y="1967054"/>
                </a:lnTo>
                <a:lnTo>
                  <a:pt x="3678966" y="1930112"/>
                </a:lnTo>
                <a:lnTo>
                  <a:pt x="3655406" y="1893644"/>
                </a:lnTo>
                <a:lnTo>
                  <a:pt x="3631035" y="1857663"/>
                </a:lnTo>
                <a:lnTo>
                  <a:pt x="3605856" y="1822180"/>
                </a:lnTo>
                <a:lnTo>
                  <a:pt x="3579873" y="1787208"/>
                </a:lnTo>
                <a:lnTo>
                  <a:pt x="3553087" y="1752760"/>
                </a:lnTo>
                <a:lnTo>
                  <a:pt x="3525504" y="1718849"/>
                </a:lnTo>
                <a:lnTo>
                  <a:pt x="3497125" y="1685487"/>
                </a:lnTo>
                <a:lnTo>
                  <a:pt x="3467954" y="1652687"/>
                </a:lnTo>
                <a:lnTo>
                  <a:pt x="3437993" y="1620461"/>
                </a:lnTo>
                <a:lnTo>
                  <a:pt x="3407247" y="1588822"/>
                </a:lnTo>
                <a:lnTo>
                  <a:pt x="3375718" y="1557782"/>
                </a:lnTo>
                <a:lnTo>
                  <a:pt x="3343410" y="1527353"/>
                </a:lnTo>
                <a:lnTo>
                  <a:pt x="3310325" y="1497550"/>
                </a:lnTo>
                <a:lnTo>
                  <a:pt x="3276466" y="1468383"/>
                </a:lnTo>
                <a:lnTo>
                  <a:pt x="3241838" y="1439866"/>
                </a:lnTo>
                <a:lnTo>
                  <a:pt x="3206442" y="1412011"/>
                </a:lnTo>
                <a:lnTo>
                  <a:pt x="3170282" y="1384831"/>
                </a:lnTo>
                <a:lnTo>
                  <a:pt x="3133362" y="1358338"/>
                </a:lnTo>
                <a:lnTo>
                  <a:pt x="3095683" y="1332545"/>
                </a:lnTo>
                <a:lnTo>
                  <a:pt x="3057251" y="1307464"/>
                </a:lnTo>
                <a:lnTo>
                  <a:pt x="3018066" y="1283108"/>
                </a:lnTo>
                <a:lnTo>
                  <a:pt x="2978134" y="1259490"/>
                </a:lnTo>
                <a:lnTo>
                  <a:pt x="2937456" y="1236622"/>
                </a:lnTo>
                <a:lnTo>
                  <a:pt x="2896037" y="1214517"/>
                </a:lnTo>
                <a:lnTo>
                  <a:pt x="2853878" y="1193186"/>
                </a:lnTo>
                <a:lnTo>
                  <a:pt x="2810326" y="1168064"/>
                </a:lnTo>
                <a:lnTo>
                  <a:pt x="2765675" y="1142798"/>
                </a:lnTo>
                <a:lnTo>
                  <a:pt x="2673493" y="1092023"/>
                </a:lnTo>
                <a:lnTo>
                  <a:pt x="2578163" y="1041241"/>
                </a:lnTo>
                <a:lnTo>
                  <a:pt x="2480517" y="990832"/>
                </a:lnTo>
                <a:lnTo>
                  <a:pt x="2381386" y="941176"/>
                </a:lnTo>
                <a:lnTo>
                  <a:pt x="2281601" y="892655"/>
                </a:lnTo>
                <a:lnTo>
                  <a:pt x="2181993" y="845648"/>
                </a:lnTo>
                <a:lnTo>
                  <a:pt x="2083394" y="800535"/>
                </a:lnTo>
                <a:lnTo>
                  <a:pt x="1986635" y="757697"/>
                </a:lnTo>
                <a:lnTo>
                  <a:pt x="1892547" y="717515"/>
                </a:lnTo>
                <a:lnTo>
                  <a:pt x="1801962" y="680368"/>
                </a:lnTo>
                <a:lnTo>
                  <a:pt x="1758242" y="663051"/>
                </a:lnTo>
                <a:lnTo>
                  <a:pt x="1715710" y="646636"/>
                </a:lnTo>
                <a:lnTo>
                  <a:pt x="1674469" y="631170"/>
                </a:lnTo>
                <a:lnTo>
                  <a:pt x="1634623" y="616701"/>
                </a:lnTo>
                <a:lnTo>
                  <a:pt x="1596277" y="603275"/>
                </a:lnTo>
                <a:lnTo>
                  <a:pt x="1559533" y="590942"/>
                </a:lnTo>
                <a:lnTo>
                  <a:pt x="1491270" y="569739"/>
                </a:lnTo>
                <a:lnTo>
                  <a:pt x="0" y="0"/>
                </a:lnTo>
                <a:close/>
              </a:path>
            </a:pathLst>
          </a:custGeom>
          <a:solidFill>
            <a:srgbClr val="FFBC4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9"/>
          <p:cNvSpPr/>
          <p:nvPr/>
        </p:nvSpPr>
        <p:spPr>
          <a:xfrm>
            <a:off x="16376518" y="3594984"/>
            <a:ext cx="3728085" cy="7713980"/>
          </a:xfrm>
          <a:custGeom>
            <a:avLst/>
            <a:gdLst/>
            <a:ahLst/>
            <a:cxnLst/>
            <a:rect l="l" t="t" r="r" b="b"/>
            <a:pathLst>
              <a:path w="3728084" h="7713980" extrusionOk="0">
                <a:moveTo>
                  <a:pt x="3564031" y="0"/>
                </a:moveTo>
                <a:lnTo>
                  <a:pt x="3514817" y="429"/>
                </a:lnTo>
                <a:lnTo>
                  <a:pt x="3465842" y="1358"/>
                </a:lnTo>
                <a:lnTo>
                  <a:pt x="3417117" y="2787"/>
                </a:lnTo>
                <a:lnTo>
                  <a:pt x="3368654" y="4716"/>
                </a:lnTo>
                <a:lnTo>
                  <a:pt x="3320464" y="7147"/>
                </a:lnTo>
                <a:lnTo>
                  <a:pt x="3272559" y="10080"/>
                </a:lnTo>
                <a:lnTo>
                  <a:pt x="3224948" y="13517"/>
                </a:lnTo>
                <a:lnTo>
                  <a:pt x="3177644" y="17458"/>
                </a:lnTo>
                <a:lnTo>
                  <a:pt x="3130657" y="21903"/>
                </a:lnTo>
                <a:lnTo>
                  <a:pt x="3083999" y="26855"/>
                </a:lnTo>
                <a:lnTo>
                  <a:pt x="3037681" y="32313"/>
                </a:lnTo>
                <a:lnTo>
                  <a:pt x="2991714" y="38280"/>
                </a:lnTo>
                <a:lnTo>
                  <a:pt x="2946109" y="44754"/>
                </a:lnTo>
                <a:lnTo>
                  <a:pt x="2900877" y="51739"/>
                </a:lnTo>
                <a:lnTo>
                  <a:pt x="2856029" y="59233"/>
                </a:lnTo>
                <a:lnTo>
                  <a:pt x="2811578" y="67239"/>
                </a:lnTo>
                <a:lnTo>
                  <a:pt x="2767533" y="75757"/>
                </a:lnTo>
                <a:lnTo>
                  <a:pt x="2723905" y="84788"/>
                </a:lnTo>
                <a:lnTo>
                  <a:pt x="2680707" y="94333"/>
                </a:lnTo>
                <a:lnTo>
                  <a:pt x="2637950" y="104392"/>
                </a:lnTo>
                <a:lnTo>
                  <a:pt x="2595643" y="114967"/>
                </a:lnTo>
                <a:lnTo>
                  <a:pt x="2553799" y="126059"/>
                </a:lnTo>
                <a:lnTo>
                  <a:pt x="2512429" y="137668"/>
                </a:lnTo>
                <a:lnTo>
                  <a:pt x="2471543" y="149795"/>
                </a:lnTo>
                <a:lnTo>
                  <a:pt x="2431154" y="162442"/>
                </a:lnTo>
                <a:lnTo>
                  <a:pt x="2391271" y="175608"/>
                </a:lnTo>
                <a:lnTo>
                  <a:pt x="2351907" y="189296"/>
                </a:lnTo>
                <a:lnTo>
                  <a:pt x="2313072" y="203505"/>
                </a:lnTo>
                <a:lnTo>
                  <a:pt x="2274778" y="218237"/>
                </a:lnTo>
                <a:lnTo>
                  <a:pt x="2237035" y="233492"/>
                </a:lnTo>
                <a:lnTo>
                  <a:pt x="2199856" y="249272"/>
                </a:lnTo>
                <a:lnTo>
                  <a:pt x="2163250" y="265577"/>
                </a:lnTo>
                <a:lnTo>
                  <a:pt x="2127230" y="282409"/>
                </a:lnTo>
                <a:lnTo>
                  <a:pt x="2091806" y="299767"/>
                </a:lnTo>
                <a:lnTo>
                  <a:pt x="2056989" y="317654"/>
                </a:lnTo>
                <a:lnTo>
                  <a:pt x="2022792" y="336069"/>
                </a:lnTo>
                <a:lnTo>
                  <a:pt x="1989223" y="355014"/>
                </a:lnTo>
                <a:lnTo>
                  <a:pt x="1956296" y="374490"/>
                </a:lnTo>
                <a:lnTo>
                  <a:pt x="1910145" y="395125"/>
                </a:lnTo>
                <a:lnTo>
                  <a:pt x="1864059" y="416723"/>
                </a:lnTo>
                <a:lnTo>
                  <a:pt x="1818064" y="439256"/>
                </a:lnTo>
                <a:lnTo>
                  <a:pt x="1772189" y="462698"/>
                </a:lnTo>
                <a:lnTo>
                  <a:pt x="1726459" y="487022"/>
                </a:lnTo>
                <a:lnTo>
                  <a:pt x="1680901" y="512202"/>
                </a:lnTo>
                <a:lnTo>
                  <a:pt x="1635541" y="538211"/>
                </a:lnTo>
                <a:lnTo>
                  <a:pt x="1590406" y="565022"/>
                </a:lnTo>
                <a:lnTo>
                  <a:pt x="1545524" y="592608"/>
                </a:lnTo>
                <a:lnTo>
                  <a:pt x="1500919" y="620943"/>
                </a:lnTo>
                <a:lnTo>
                  <a:pt x="1456620" y="650000"/>
                </a:lnTo>
                <a:lnTo>
                  <a:pt x="1412653" y="679752"/>
                </a:lnTo>
                <a:lnTo>
                  <a:pt x="1369044" y="710172"/>
                </a:lnTo>
                <a:lnTo>
                  <a:pt x="1325820" y="741234"/>
                </a:lnTo>
                <a:lnTo>
                  <a:pt x="1283007" y="772911"/>
                </a:lnTo>
                <a:lnTo>
                  <a:pt x="1240633" y="805175"/>
                </a:lnTo>
                <a:lnTo>
                  <a:pt x="1198723" y="838002"/>
                </a:lnTo>
                <a:lnTo>
                  <a:pt x="1157306" y="871363"/>
                </a:lnTo>
                <a:lnTo>
                  <a:pt x="1116406" y="905232"/>
                </a:lnTo>
                <a:lnTo>
                  <a:pt x="1076051" y="939582"/>
                </a:lnTo>
                <a:lnTo>
                  <a:pt x="1036267" y="974387"/>
                </a:lnTo>
                <a:lnTo>
                  <a:pt x="997082" y="1009619"/>
                </a:lnTo>
                <a:lnTo>
                  <a:pt x="958521" y="1045252"/>
                </a:lnTo>
                <a:lnTo>
                  <a:pt x="920611" y="1081260"/>
                </a:lnTo>
                <a:lnTo>
                  <a:pt x="883379" y="1117615"/>
                </a:lnTo>
                <a:lnTo>
                  <a:pt x="846852" y="1154291"/>
                </a:lnTo>
                <a:lnTo>
                  <a:pt x="811056" y="1191261"/>
                </a:lnTo>
                <a:lnTo>
                  <a:pt x="776018" y="1228498"/>
                </a:lnTo>
                <a:lnTo>
                  <a:pt x="741764" y="1265976"/>
                </a:lnTo>
                <a:lnTo>
                  <a:pt x="708321" y="1303668"/>
                </a:lnTo>
                <a:lnTo>
                  <a:pt x="675716" y="1341547"/>
                </a:lnTo>
                <a:lnTo>
                  <a:pt x="643976" y="1379586"/>
                </a:lnTo>
                <a:lnTo>
                  <a:pt x="613126" y="1417758"/>
                </a:lnTo>
                <a:lnTo>
                  <a:pt x="583194" y="1456038"/>
                </a:lnTo>
                <a:lnTo>
                  <a:pt x="554206" y="1494398"/>
                </a:lnTo>
                <a:lnTo>
                  <a:pt x="526189" y="1532811"/>
                </a:lnTo>
                <a:lnTo>
                  <a:pt x="499170" y="1571251"/>
                </a:lnTo>
                <a:lnTo>
                  <a:pt x="473174" y="1609690"/>
                </a:lnTo>
                <a:lnTo>
                  <a:pt x="448230" y="1648103"/>
                </a:lnTo>
                <a:lnTo>
                  <a:pt x="424363" y="1686463"/>
                </a:lnTo>
                <a:lnTo>
                  <a:pt x="401599" y="1724742"/>
                </a:lnTo>
                <a:lnTo>
                  <a:pt x="379967" y="1762914"/>
                </a:lnTo>
                <a:lnTo>
                  <a:pt x="359492" y="1800952"/>
                </a:lnTo>
                <a:lnTo>
                  <a:pt x="340200" y="1838830"/>
                </a:lnTo>
                <a:lnTo>
                  <a:pt x="322119" y="1876520"/>
                </a:lnTo>
                <a:lnTo>
                  <a:pt x="305276" y="1913997"/>
                </a:lnTo>
                <a:lnTo>
                  <a:pt x="289696" y="1951232"/>
                </a:lnTo>
                <a:lnTo>
                  <a:pt x="275407" y="1988201"/>
                </a:lnTo>
                <a:lnTo>
                  <a:pt x="262434" y="2024875"/>
                </a:lnTo>
                <a:lnTo>
                  <a:pt x="250806" y="2061228"/>
                </a:lnTo>
                <a:lnTo>
                  <a:pt x="240547" y="2097234"/>
                </a:lnTo>
                <a:lnTo>
                  <a:pt x="225713" y="2135992"/>
                </a:lnTo>
                <a:lnTo>
                  <a:pt x="211366" y="2175065"/>
                </a:lnTo>
                <a:lnTo>
                  <a:pt x="197504" y="2214446"/>
                </a:lnTo>
                <a:lnTo>
                  <a:pt x="184127" y="2254132"/>
                </a:lnTo>
                <a:lnTo>
                  <a:pt x="171232" y="2294115"/>
                </a:lnTo>
                <a:lnTo>
                  <a:pt x="158819" y="2334392"/>
                </a:lnTo>
                <a:lnTo>
                  <a:pt x="146885" y="2374955"/>
                </a:lnTo>
                <a:lnTo>
                  <a:pt x="135429" y="2415801"/>
                </a:lnTo>
                <a:lnTo>
                  <a:pt x="124450" y="2456924"/>
                </a:lnTo>
                <a:lnTo>
                  <a:pt x="113946" y="2498318"/>
                </a:lnTo>
                <a:lnTo>
                  <a:pt x="103916" y="2539977"/>
                </a:lnTo>
                <a:lnTo>
                  <a:pt x="94358" y="2581898"/>
                </a:lnTo>
                <a:lnTo>
                  <a:pt x="85270" y="2624073"/>
                </a:lnTo>
                <a:lnTo>
                  <a:pt x="76652" y="2666498"/>
                </a:lnTo>
                <a:lnTo>
                  <a:pt x="68500" y="2709167"/>
                </a:lnTo>
                <a:lnTo>
                  <a:pt x="60815" y="2752076"/>
                </a:lnTo>
                <a:lnTo>
                  <a:pt x="53595" y="2795218"/>
                </a:lnTo>
                <a:lnTo>
                  <a:pt x="46837" y="2838588"/>
                </a:lnTo>
                <a:lnTo>
                  <a:pt x="40541" y="2882181"/>
                </a:lnTo>
                <a:lnTo>
                  <a:pt x="34705" y="2925991"/>
                </a:lnTo>
                <a:lnTo>
                  <a:pt x="29328" y="2970014"/>
                </a:lnTo>
                <a:lnTo>
                  <a:pt x="24407" y="3014243"/>
                </a:lnTo>
                <a:lnTo>
                  <a:pt x="19942" y="3058673"/>
                </a:lnTo>
                <a:lnTo>
                  <a:pt x="15930" y="3103299"/>
                </a:lnTo>
                <a:lnTo>
                  <a:pt x="12372" y="3148116"/>
                </a:lnTo>
                <a:lnTo>
                  <a:pt x="9264" y="3193118"/>
                </a:lnTo>
                <a:lnTo>
                  <a:pt x="6605" y="3238299"/>
                </a:lnTo>
                <a:lnTo>
                  <a:pt x="4394" y="3283655"/>
                </a:lnTo>
                <a:lnTo>
                  <a:pt x="2630" y="3329180"/>
                </a:lnTo>
                <a:lnTo>
                  <a:pt x="1310" y="3374868"/>
                </a:lnTo>
                <a:lnTo>
                  <a:pt x="434" y="3420715"/>
                </a:lnTo>
                <a:lnTo>
                  <a:pt x="0" y="3466714"/>
                </a:lnTo>
                <a:lnTo>
                  <a:pt x="5" y="3512861"/>
                </a:lnTo>
                <a:lnTo>
                  <a:pt x="450" y="3559149"/>
                </a:lnTo>
                <a:lnTo>
                  <a:pt x="1332" y="3605575"/>
                </a:lnTo>
                <a:lnTo>
                  <a:pt x="2650" y="3652131"/>
                </a:lnTo>
                <a:lnTo>
                  <a:pt x="4401" y="3698814"/>
                </a:lnTo>
                <a:lnTo>
                  <a:pt x="6586" y="3745616"/>
                </a:lnTo>
                <a:lnTo>
                  <a:pt x="9202" y="3792534"/>
                </a:lnTo>
                <a:lnTo>
                  <a:pt x="12247" y="3839562"/>
                </a:lnTo>
                <a:lnTo>
                  <a:pt x="15721" y="3886694"/>
                </a:lnTo>
                <a:lnTo>
                  <a:pt x="19622" y="3933925"/>
                </a:lnTo>
                <a:lnTo>
                  <a:pt x="23947" y="3981249"/>
                </a:lnTo>
                <a:lnTo>
                  <a:pt x="28696" y="4028662"/>
                </a:lnTo>
                <a:lnTo>
                  <a:pt x="33868" y="4076157"/>
                </a:lnTo>
                <a:lnTo>
                  <a:pt x="39460" y="4123730"/>
                </a:lnTo>
                <a:lnTo>
                  <a:pt x="45471" y="4171374"/>
                </a:lnTo>
                <a:lnTo>
                  <a:pt x="51899" y="4219086"/>
                </a:lnTo>
                <a:lnTo>
                  <a:pt x="58744" y="4266858"/>
                </a:lnTo>
                <a:lnTo>
                  <a:pt x="66003" y="4314686"/>
                </a:lnTo>
                <a:lnTo>
                  <a:pt x="73676" y="4362565"/>
                </a:lnTo>
                <a:lnTo>
                  <a:pt x="81760" y="4410489"/>
                </a:lnTo>
                <a:lnTo>
                  <a:pt x="90254" y="4458452"/>
                </a:lnTo>
                <a:lnTo>
                  <a:pt x="99156" y="4506450"/>
                </a:lnTo>
                <a:lnTo>
                  <a:pt x="108465" y="4554477"/>
                </a:lnTo>
                <a:lnTo>
                  <a:pt x="118180" y="4602527"/>
                </a:lnTo>
                <a:lnTo>
                  <a:pt x="128299" y="4650595"/>
                </a:lnTo>
                <a:lnTo>
                  <a:pt x="138820" y="4698676"/>
                </a:lnTo>
                <a:lnTo>
                  <a:pt x="149743" y="4746765"/>
                </a:lnTo>
                <a:lnTo>
                  <a:pt x="161064" y="4794855"/>
                </a:lnTo>
                <a:lnTo>
                  <a:pt x="172784" y="4842942"/>
                </a:lnTo>
                <a:lnTo>
                  <a:pt x="184900" y="4891020"/>
                </a:lnTo>
                <a:lnTo>
                  <a:pt x="197411" y="4939084"/>
                </a:lnTo>
                <a:lnTo>
                  <a:pt x="210315" y="4987129"/>
                </a:lnTo>
                <a:lnTo>
                  <a:pt x="223611" y="5035148"/>
                </a:lnTo>
                <a:lnTo>
                  <a:pt x="237297" y="5083137"/>
                </a:lnTo>
                <a:lnTo>
                  <a:pt x="251372" y="5131090"/>
                </a:lnTo>
                <a:lnTo>
                  <a:pt x="265835" y="5179003"/>
                </a:lnTo>
                <a:lnTo>
                  <a:pt x="280683" y="5226868"/>
                </a:lnTo>
                <a:lnTo>
                  <a:pt x="295916" y="5274682"/>
                </a:lnTo>
                <a:lnTo>
                  <a:pt x="311531" y="5322439"/>
                </a:lnTo>
                <a:lnTo>
                  <a:pt x="327528" y="5370132"/>
                </a:lnTo>
                <a:lnTo>
                  <a:pt x="343905" y="5417758"/>
                </a:lnTo>
                <a:lnTo>
                  <a:pt x="360659" y="5465310"/>
                </a:lnTo>
                <a:lnTo>
                  <a:pt x="377791" y="5512784"/>
                </a:lnTo>
                <a:lnTo>
                  <a:pt x="395297" y="5560173"/>
                </a:lnTo>
                <a:lnTo>
                  <a:pt x="413177" y="5607473"/>
                </a:lnTo>
                <a:lnTo>
                  <a:pt x="431430" y="5654678"/>
                </a:lnTo>
                <a:lnTo>
                  <a:pt x="450053" y="5701782"/>
                </a:lnTo>
                <a:lnTo>
                  <a:pt x="469045" y="5748781"/>
                </a:lnTo>
                <a:lnTo>
                  <a:pt x="488405" y="5795668"/>
                </a:lnTo>
                <a:lnTo>
                  <a:pt x="508131" y="5842439"/>
                </a:lnTo>
                <a:lnTo>
                  <a:pt x="528222" y="5889088"/>
                </a:lnTo>
                <a:lnTo>
                  <a:pt x="548676" y="5935609"/>
                </a:lnTo>
                <a:lnTo>
                  <a:pt x="569491" y="5981998"/>
                </a:lnTo>
                <a:lnTo>
                  <a:pt x="590666" y="6028249"/>
                </a:lnTo>
                <a:lnTo>
                  <a:pt x="612200" y="6074357"/>
                </a:lnTo>
                <a:lnTo>
                  <a:pt x="634091" y="6120315"/>
                </a:lnTo>
                <a:lnTo>
                  <a:pt x="656338" y="6166120"/>
                </a:lnTo>
                <a:lnTo>
                  <a:pt x="678938" y="6211764"/>
                </a:lnTo>
                <a:lnTo>
                  <a:pt x="701891" y="6257244"/>
                </a:lnTo>
                <a:lnTo>
                  <a:pt x="725195" y="6302553"/>
                </a:lnTo>
                <a:lnTo>
                  <a:pt x="748848" y="6347687"/>
                </a:lnTo>
                <a:lnTo>
                  <a:pt x="772850" y="6392639"/>
                </a:lnTo>
                <a:lnTo>
                  <a:pt x="797198" y="6437405"/>
                </a:lnTo>
                <a:lnTo>
                  <a:pt x="821891" y="6481979"/>
                </a:lnTo>
                <a:lnTo>
                  <a:pt x="846927" y="6526356"/>
                </a:lnTo>
                <a:lnTo>
                  <a:pt x="872305" y="6570529"/>
                </a:lnTo>
                <a:lnTo>
                  <a:pt x="898023" y="6614495"/>
                </a:lnTo>
                <a:lnTo>
                  <a:pt x="924081" y="6658247"/>
                </a:lnTo>
                <a:lnTo>
                  <a:pt x="950475" y="6701781"/>
                </a:lnTo>
                <a:lnTo>
                  <a:pt x="977206" y="6745090"/>
                </a:lnTo>
                <a:lnTo>
                  <a:pt x="1004271" y="6788169"/>
                </a:lnTo>
                <a:lnTo>
                  <a:pt x="1031669" y="6831014"/>
                </a:lnTo>
                <a:lnTo>
                  <a:pt x="1059398" y="6873618"/>
                </a:lnTo>
                <a:lnTo>
                  <a:pt x="1087456" y="6915976"/>
                </a:lnTo>
                <a:lnTo>
                  <a:pt x="1115844" y="6958083"/>
                </a:lnTo>
                <a:lnTo>
                  <a:pt x="1144557" y="6999934"/>
                </a:lnTo>
                <a:lnTo>
                  <a:pt x="1173597" y="7041522"/>
                </a:lnTo>
                <a:lnTo>
                  <a:pt x="1202959" y="7082843"/>
                </a:lnTo>
                <a:lnTo>
                  <a:pt x="1232644" y="7123892"/>
                </a:lnTo>
                <a:lnTo>
                  <a:pt x="1262650" y="7164662"/>
                </a:lnTo>
                <a:lnTo>
                  <a:pt x="1292975" y="7205149"/>
                </a:lnTo>
                <a:lnTo>
                  <a:pt x="1323618" y="7245347"/>
                </a:lnTo>
                <a:lnTo>
                  <a:pt x="1354577" y="7285250"/>
                </a:lnTo>
                <a:lnTo>
                  <a:pt x="1385850" y="7324854"/>
                </a:lnTo>
                <a:lnTo>
                  <a:pt x="1417437" y="7364153"/>
                </a:lnTo>
                <a:lnTo>
                  <a:pt x="1449335" y="7403142"/>
                </a:lnTo>
                <a:lnTo>
                  <a:pt x="1481543" y="7441814"/>
                </a:lnTo>
                <a:lnTo>
                  <a:pt x="1514060" y="7480166"/>
                </a:lnTo>
                <a:lnTo>
                  <a:pt x="1546884" y="7518190"/>
                </a:lnTo>
                <a:lnTo>
                  <a:pt x="1580014" y="7555883"/>
                </a:lnTo>
                <a:lnTo>
                  <a:pt x="1613448" y="7593239"/>
                </a:lnTo>
                <a:lnTo>
                  <a:pt x="1647184" y="7630251"/>
                </a:lnTo>
                <a:lnTo>
                  <a:pt x="1681221" y="7666916"/>
                </a:lnTo>
                <a:lnTo>
                  <a:pt x="1715558" y="7703227"/>
                </a:lnTo>
                <a:lnTo>
                  <a:pt x="1725523" y="7713571"/>
                </a:lnTo>
                <a:lnTo>
                  <a:pt x="3727581" y="7713571"/>
                </a:lnTo>
                <a:lnTo>
                  <a:pt x="3727581" y="2147"/>
                </a:lnTo>
                <a:lnTo>
                  <a:pt x="3663134" y="633"/>
                </a:lnTo>
                <a:lnTo>
                  <a:pt x="3613474" y="68"/>
                </a:lnTo>
                <a:lnTo>
                  <a:pt x="3564031" y="0"/>
                </a:lnTo>
                <a:close/>
              </a:path>
            </a:pathLst>
          </a:custGeom>
          <a:solidFill>
            <a:srgbClr val="FFBC4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9"/>
          <p:cNvSpPr/>
          <p:nvPr/>
        </p:nvSpPr>
        <p:spPr>
          <a:xfrm>
            <a:off x="8127607" y="3443752"/>
            <a:ext cx="33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Get Started for Free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7916835" y="3372303"/>
            <a:ext cx="415533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195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950" b="1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for Free</a:t>
            </a:r>
            <a:endParaRPr sz="295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6" name="Picture 2" descr="Data Structure Circular Doubly Linked List - AlphaCodingSkills">
            <a:extLst>
              <a:ext uri="{FF2B5EF4-FFF2-40B4-BE49-F238E27FC236}">
                <a16:creationId xmlns:a16="http://schemas.microsoft.com/office/drawing/2014/main" id="{5228EBD0-D3CA-AE90-D16D-4AB7731B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1" y="2299679"/>
            <a:ext cx="18785711" cy="70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CEDDA-429C-6766-25F8-B7CAA2D6F667}"/>
              </a:ext>
            </a:extLst>
          </p:cNvPr>
          <p:cNvSpPr txBox="1"/>
          <p:nvPr/>
        </p:nvSpPr>
        <p:spPr>
          <a:xfrm>
            <a:off x="3159889" y="1377387"/>
            <a:ext cx="11945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 of Doubly Linked List.</a:t>
            </a:r>
            <a:endParaRPr lang="en-IN" sz="6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D6E16-A0B3-8F07-9F19-47DFB8A18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48" y="219919"/>
            <a:ext cx="1660771" cy="173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E7E07-428F-2BE9-41D5-49076E244A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title"/>
          </p:nvPr>
        </p:nvSpPr>
        <p:spPr>
          <a:xfrm>
            <a:off x="2644125" y="846575"/>
            <a:ext cx="10782508" cy="94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Delete Algorithm</a:t>
            </a:r>
            <a:endParaRPr lang="en-PH" sz="6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05" name="Google Shape;405;p17"/>
          <p:cNvSpPr txBox="1">
            <a:spLocks noGrp="1"/>
          </p:cNvSpPr>
          <p:nvPr>
            <p:ph type="body" idx="1"/>
          </p:nvPr>
        </p:nvSpPr>
        <p:spPr>
          <a:xfrm>
            <a:off x="1944547" y="2118167"/>
            <a:ext cx="14954491" cy="84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Delete All the nodes less then the given value: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1. If 'first' node is null: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1.1. Print "List is Empty!"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2. Else: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2.1. Make a node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and set it to 'first'.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2.2. While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is not null then loop: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2.2.1. If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tem.data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is less than 'data':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2.2.1.1. If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is equal to first node: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2.2.1.1.1. Call the 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deleteFirst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function to delete the first node.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2.2.1.2. Else if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tem.next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is null: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2.2.1.2.1. Call the 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deleteLast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function to delete the last node.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2.2.1.3. Else: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2.2.1.3.1. Set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tem.pre.next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to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tem.next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        2.2.1.3.2. Set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tem.next.pre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to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tem.pre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 2.2.2. Set '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' to </a:t>
            </a:r>
            <a:r>
              <a:rPr lang="en-US" sz="3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tem.next</a:t>
            </a: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700" marR="72263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	loop ends.</a:t>
            </a:r>
            <a:endParaRPr sz="3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8" name="Google Shape;408;p17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7</a:t>
            </a:fld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0" y="-539700"/>
            <a:ext cx="49212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 txBox="1"/>
          <p:nvPr/>
        </p:nvSpPr>
        <p:spPr>
          <a:xfrm>
            <a:off x="183525" y="-465150"/>
            <a:ext cx="492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HEAVY CONTENT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B4F704-5642-9C53-6366-45020AA4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19" y="447457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2D7F3-EA40-1F66-09A5-A71F89C21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6847645" y="2355252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2044423" y="1281618"/>
            <a:ext cx="8753501" cy="103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600" dirty="0">
                <a:solidFill>
                  <a:srgbClr val="231F20"/>
                </a:solidFill>
                <a:latin typeface="Franklin Gothic Demi" panose="020B0703020102020204" pitchFamily="34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Uses of Linked List.</a:t>
            </a:r>
            <a:endParaRPr lang="en-PH" sz="6600" dirty="0">
              <a:latin typeface="Franklin Gothic Demi" panose="020B0703020102020204" pitchFamily="34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1613212" y="3321934"/>
            <a:ext cx="18369423" cy="622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Doubly linked lists are efficient for insertions and deletions</a:t>
            </a: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tx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Doubly linked lists allow for easy traversal in both forward and backward directions.</a:t>
            </a: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tx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Doubly linked lists can be used to implement both stacks and queues efficiently.</a:t>
            </a: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tx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12700" marR="1203960" lvl="0" indent="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Doubly linked lists are often used to implement undo and redo functionality in applications like text editors.</a:t>
            </a:r>
            <a:endParaRPr sz="4000" dirty="0">
              <a:solidFill>
                <a:schemeClr val="tx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7103218" y="5"/>
            <a:ext cx="3001010" cy="3001010"/>
          </a:xfrm>
          <a:custGeom>
            <a:avLst/>
            <a:gdLst/>
            <a:ahLst/>
            <a:cxnLst/>
            <a:rect l="l" t="t" r="r" b="b"/>
            <a:pathLst>
              <a:path w="3001009" h="3001010" extrusionOk="0">
                <a:moveTo>
                  <a:pt x="3000870" y="0"/>
                </a:moveTo>
                <a:lnTo>
                  <a:pt x="0" y="0"/>
                </a:lnTo>
                <a:lnTo>
                  <a:pt x="0" y="985520"/>
                </a:lnTo>
                <a:lnTo>
                  <a:pt x="993495" y="985520"/>
                </a:lnTo>
                <a:lnTo>
                  <a:pt x="993495" y="1978660"/>
                </a:lnTo>
                <a:lnTo>
                  <a:pt x="2006092" y="1978660"/>
                </a:lnTo>
                <a:lnTo>
                  <a:pt x="2006092" y="3001010"/>
                </a:lnTo>
                <a:lnTo>
                  <a:pt x="3000870" y="3001010"/>
                </a:lnTo>
                <a:lnTo>
                  <a:pt x="3000870" y="1978660"/>
                </a:lnTo>
                <a:lnTo>
                  <a:pt x="3000870" y="985520"/>
                </a:lnTo>
                <a:lnTo>
                  <a:pt x="30008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13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13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8</a:t>
            </a:fld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0" y="-539700"/>
            <a:ext cx="40881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183525" y="-465150"/>
            <a:ext cx="423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CONTENT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C56B4-57BC-1300-59A2-0A049037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293" y="8776326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72504-DB57-CCE0-A0FD-8C07F5287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1275217" y="1211084"/>
            <a:ext cx="6308923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25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Thank you</a:t>
            </a:r>
            <a:r>
              <a:rPr lang="en-PH" sz="8250" dirty="0">
                <a:solidFill>
                  <a:srgbClr val="ED2127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.</a:t>
            </a:r>
            <a:endParaRPr sz="825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413569" y="2973731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4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19"/>
          <p:cNvSpPr/>
          <p:nvPr/>
        </p:nvSpPr>
        <p:spPr>
          <a:xfrm>
            <a:off x="11757559" y="7224921"/>
            <a:ext cx="2901950" cy="2901950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19"/>
          <p:cNvSpPr/>
          <p:nvPr/>
        </p:nvSpPr>
        <p:spPr>
          <a:xfrm>
            <a:off x="15496908" y="3971804"/>
            <a:ext cx="2890520" cy="2890520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05" y="2295956"/>
                </a:lnTo>
                <a:lnTo>
                  <a:pt x="2743085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594" y="1951304"/>
                </a:lnTo>
                <a:lnTo>
                  <a:pt x="2513622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37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73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22" y="1473174"/>
                </a:lnTo>
                <a:lnTo>
                  <a:pt x="1113663" y="1483144"/>
                </a:lnTo>
                <a:lnTo>
                  <a:pt x="1068336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27" y="1554099"/>
                </a:lnTo>
                <a:lnTo>
                  <a:pt x="850963" y="1572336"/>
                </a:lnTo>
                <a:lnTo>
                  <a:pt x="809510" y="1591856"/>
                </a:lnTo>
                <a:lnTo>
                  <a:pt x="768781" y="1612633"/>
                </a:lnTo>
                <a:lnTo>
                  <a:pt x="728814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10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10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189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81" y="2604516"/>
                </a:lnTo>
                <a:lnTo>
                  <a:pt x="19672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05" y="850976"/>
                </a:lnTo>
                <a:lnTo>
                  <a:pt x="2743085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594" y="506323"/>
                </a:lnTo>
                <a:lnTo>
                  <a:pt x="2513622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37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73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22" y="28194"/>
                </a:lnTo>
                <a:lnTo>
                  <a:pt x="1113663" y="38163"/>
                </a:lnTo>
                <a:lnTo>
                  <a:pt x="1068336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27" y="109118"/>
                </a:lnTo>
                <a:lnTo>
                  <a:pt x="850963" y="127355"/>
                </a:lnTo>
                <a:lnTo>
                  <a:pt x="809510" y="146875"/>
                </a:lnTo>
                <a:lnTo>
                  <a:pt x="768781" y="167652"/>
                </a:lnTo>
                <a:lnTo>
                  <a:pt x="728814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10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10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189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81" y="1159535"/>
                </a:lnTo>
                <a:lnTo>
                  <a:pt x="19672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19"/>
          <p:cNvSpPr/>
          <p:nvPr/>
        </p:nvSpPr>
        <p:spPr>
          <a:xfrm>
            <a:off x="15622561" y="7413387"/>
            <a:ext cx="2639060" cy="2639060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19"/>
          <p:cNvSpPr/>
          <p:nvPr/>
        </p:nvSpPr>
        <p:spPr>
          <a:xfrm>
            <a:off x="12292819" y="4366359"/>
            <a:ext cx="2178050" cy="2178050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19"/>
          <p:cNvSpPr/>
          <p:nvPr/>
        </p:nvSpPr>
        <p:spPr>
          <a:xfrm>
            <a:off x="0" y="-539700"/>
            <a:ext cx="1950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183525" y="-465150"/>
            <a:ext cx="1767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A499F-A865-FB40-EC86-7B02F36D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863" y="555585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CC9EC-63D6-96CC-70F3-4534096347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54554" y="9796341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430</Words>
  <Application>Microsoft Office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Source Sans Pro Light</vt:lpstr>
      <vt:lpstr>Franklin Gothic Demi</vt:lpstr>
      <vt:lpstr>IBM Plex Mono</vt:lpstr>
      <vt:lpstr>Avenir</vt:lpstr>
      <vt:lpstr>Cambria Math</vt:lpstr>
      <vt:lpstr>Inter</vt:lpstr>
      <vt:lpstr>Arial</vt:lpstr>
      <vt:lpstr>Inter ExtraBold</vt:lpstr>
      <vt:lpstr>Calibri</vt:lpstr>
      <vt:lpstr>Lato</vt:lpstr>
      <vt:lpstr>Inter SemiBold</vt:lpstr>
      <vt:lpstr>Source Sans Pro SemiBold</vt:lpstr>
      <vt:lpstr>Office Theme</vt:lpstr>
      <vt:lpstr>Deleting  nodes less then given value from Doubly  Linked List .</vt:lpstr>
      <vt:lpstr>Prepared by –  Parth Bharvadiya Roll no. – 177 Enrollment no. – 22002170210065 Branch – IT Batch – D6</vt:lpstr>
      <vt:lpstr>Agenda.</vt:lpstr>
      <vt:lpstr>What is a Linked List?</vt:lpstr>
      <vt:lpstr>Doubly LinkedList.</vt:lpstr>
      <vt:lpstr>PowerPoint Presentation</vt:lpstr>
      <vt:lpstr>Delete Algorithm</vt:lpstr>
      <vt:lpstr>Uses of Linked List.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PowerPoint Template</dc:title>
  <cp:lastModifiedBy>Parth Bharvadiya</cp:lastModifiedBy>
  <cp:revision>5</cp:revision>
  <dcterms:modified xsi:type="dcterms:W3CDTF">2023-09-29T21:56:45Z</dcterms:modified>
</cp:coreProperties>
</file>