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Lst>
  <p:sldIdLst>
    <p:sldId id="256" r:id="rId7"/>
    <p:sldId id="257" r:id="rId8"/>
    <p:sldId id="258" r:id="rId9"/>
    <p:sldId id="259" r:id="rId10"/>
    <p:sldId id="260" r:id="rId11"/>
    <p:sldId id="261" r:id="rId12"/>
    <p:sldId id="262" r:id="rId13"/>
    <p:sldId id="263" r:id="rId14"/>
    <p:sldId id="264"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2360" y="9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55"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56"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5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5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60"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61"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63"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64"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65"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66"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67"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68"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97"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99"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101"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102"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3916080" y="1889640"/>
            <a:ext cx="2986560" cy="390132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10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10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108"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3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11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11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112"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11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115"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116"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118"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119"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12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12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123"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124"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126"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127"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128"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129"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130"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131"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1"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162"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164"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16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16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8"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3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9" name="PlaceHolder 1"/>
          <p:cNvSpPr>
            <a:spLocks noGrp="1"/>
          </p:cNvSpPr>
          <p:nvPr>
            <p:ph type="subTitle"/>
          </p:nvPr>
        </p:nvSpPr>
        <p:spPr>
          <a:xfrm>
            <a:off x="3916080" y="1889640"/>
            <a:ext cx="2986560" cy="390132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17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172"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173"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175"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176"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177"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17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18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181"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183"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184"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18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18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188"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189"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191"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192"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193"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194"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195"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196"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1"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232"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234"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3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3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23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23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8"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9" name="PlaceHolder 1"/>
          <p:cNvSpPr>
            <a:spLocks noGrp="1"/>
          </p:cNvSpPr>
          <p:nvPr>
            <p:ph type="subTitle"/>
          </p:nvPr>
        </p:nvSpPr>
        <p:spPr>
          <a:xfrm>
            <a:off x="3916080" y="1889640"/>
            <a:ext cx="2986560" cy="390132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24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242"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243"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245"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246"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247"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24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25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251"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253"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254"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25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25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258"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259"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261"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262"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263"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264"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265"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266"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0"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93"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29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29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29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29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0"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01" name="PlaceHolder 1"/>
          <p:cNvSpPr>
            <a:spLocks noGrp="1"/>
          </p:cNvSpPr>
          <p:nvPr>
            <p:ph type="subTitle"/>
          </p:nvPr>
        </p:nvSpPr>
        <p:spPr>
          <a:xfrm>
            <a:off x="3916080" y="1889640"/>
            <a:ext cx="2986560" cy="390132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30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30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305"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30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30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309"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31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31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313"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315"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316"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31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31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320"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321"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1" name="PlaceHolder 1"/>
          <p:cNvSpPr>
            <a:spLocks noGrp="1"/>
          </p:cNvSpPr>
          <p:nvPr>
            <p:ph type="subTitle"/>
          </p:nvPr>
        </p:nvSpPr>
        <p:spPr>
          <a:xfrm>
            <a:off x="3916080" y="1889640"/>
            <a:ext cx="2986560" cy="390132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323"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324"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325"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326"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327"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328"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4"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38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387"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88"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38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39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91"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92" name="PlaceHolder 1"/>
          <p:cNvSpPr>
            <a:spLocks noGrp="1"/>
          </p:cNvSpPr>
          <p:nvPr>
            <p:ph type="subTitle"/>
          </p:nvPr>
        </p:nvSpPr>
        <p:spPr>
          <a:xfrm>
            <a:off x="3916080" y="1889640"/>
            <a:ext cx="2986560" cy="390132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93"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39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39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396"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97"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39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39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400"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01"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40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40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404"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4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4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45"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05"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406"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407"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8"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40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41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411"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412"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3"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414"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415"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416"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417"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418"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419"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4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4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49"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916080" y="1889640"/>
            <a:ext cx="2986560" cy="84132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5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5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53"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grpSp>
        <p:nvGrpSpPr>
          <p:cNvPr id="33" name="Google Shape;9;p2"/>
          <p:cNvGrpSpPr/>
          <p:nvPr/>
        </p:nvGrpSpPr>
        <p:grpSpPr>
          <a:xfrm>
            <a:off x="1299240" y="177120"/>
            <a:ext cx="1438920" cy="2725200"/>
            <a:chOff x="1299240" y="177120"/>
            <a:chExt cx="1438920" cy="2725200"/>
          </a:xfrm>
        </p:grpSpPr>
        <p:sp>
          <p:nvSpPr>
            <p:cNvPr id="34" name="Google Shape;10;p2"/>
            <p:cNvSpPr/>
            <p:nvPr/>
          </p:nvSpPr>
          <p:spPr>
            <a:xfrm>
              <a:off x="1299240" y="177120"/>
              <a:ext cx="1438920" cy="2707920"/>
            </a:xfrm>
            <a:custGeom>
              <a:avLst/>
              <a:gdLst>
                <a:gd name="textAreaLeft" fmla="*/ 0 w 1438920"/>
                <a:gd name="textAreaRight" fmla="*/ 1439280 w 1438920"/>
                <a:gd name="textAreaTop" fmla="*/ 0 h 2707920"/>
                <a:gd name="textAreaBottom" fmla="*/ 2708280 h 2707920"/>
              </a:gdLst>
              <a:ahLst/>
              <a:cxnLst/>
              <a:rect l="textAreaLeft" t="textAreaTop" r="textAreaRight" b="textAreaBottom"/>
              <a:pathLst>
                <a:path w="21514" h="40487">
                  <a:moveTo>
                    <a:pt x="10767" y="0"/>
                  </a:moveTo>
                  <a:cubicBezTo>
                    <a:pt x="4819" y="0"/>
                    <a:pt x="1" y="4819"/>
                    <a:pt x="1" y="10747"/>
                  </a:cubicBezTo>
                  <a:lnTo>
                    <a:pt x="1" y="40487"/>
                  </a:lnTo>
                  <a:lnTo>
                    <a:pt x="21514" y="40487"/>
                  </a:lnTo>
                  <a:lnTo>
                    <a:pt x="21514" y="10747"/>
                  </a:lnTo>
                  <a:cubicBezTo>
                    <a:pt x="21514" y="4819"/>
                    <a:pt x="16695" y="0"/>
                    <a:pt x="10767"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 name="Google Shape;11;p2"/>
            <p:cNvSpPr/>
            <p:nvPr/>
          </p:nvSpPr>
          <p:spPr>
            <a:xfrm>
              <a:off x="1549800" y="582840"/>
              <a:ext cx="938520" cy="937080"/>
            </a:xfrm>
            <a:custGeom>
              <a:avLst/>
              <a:gdLst>
                <a:gd name="textAreaLeft" fmla="*/ 0 w 938520"/>
                <a:gd name="textAreaRight" fmla="*/ 938880 w 938520"/>
                <a:gd name="textAreaTop" fmla="*/ 0 h 937080"/>
                <a:gd name="textAreaBottom" fmla="*/ 937440 h 937080"/>
              </a:gdLst>
              <a:ahLst/>
              <a:cxnLst/>
              <a:rect l="textAreaLeft" t="textAreaTop" r="textAreaRight" b="textAreaBottom"/>
              <a:pathLst>
                <a:path w="14034" h="14014">
                  <a:moveTo>
                    <a:pt x="7017" y="0"/>
                  </a:moveTo>
                  <a:cubicBezTo>
                    <a:pt x="3146" y="0"/>
                    <a:pt x="1" y="3125"/>
                    <a:pt x="1" y="6997"/>
                  </a:cubicBezTo>
                  <a:cubicBezTo>
                    <a:pt x="1" y="10888"/>
                    <a:pt x="3146" y="14013"/>
                    <a:pt x="7017" y="14013"/>
                  </a:cubicBezTo>
                  <a:cubicBezTo>
                    <a:pt x="10889" y="14013"/>
                    <a:pt x="14034" y="10888"/>
                    <a:pt x="14034" y="6997"/>
                  </a:cubicBezTo>
                  <a:cubicBezTo>
                    <a:pt x="14034" y="3125"/>
                    <a:pt x="10889" y="0"/>
                    <a:pt x="701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 name="Google Shape;12;p2"/>
            <p:cNvSpPr/>
            <p:nvPr/>
          </p:nvSpPr>
          <p:spPr>
            <a:xfrm>
              <a:off x="1299240" y="1578240"/>
              <a:ext cx="1438920" cy="1324080"/>
            </a:xfrm>
            <a:custGeom>
              <a:avLst/>
              <a:gdLst>
                <a:gd name="textAreaLeft" fmla="*/ 0 w 1438920"/>
                <a:gd name="textAreaRight" fmla="*/ 1439280 w 1438920"/>
                <a:gd name="textAreaTop" fmla="*/ 0 h 1324080"/>
                <a:gd name="textAreaBottom" fmla="*/ 1324440 h 1324080"/>
              </a:gdLst>
              <a:ahLst/>
              <a:cxnLst/>
              <a:rect l="textAreaLeft" t="textAreaTop" r="textAreaRight" b="textAreaBottom"/>
              <a:pathLst>
                <a:path w="21514" h="19800">
                  <a:moveTo>
                    <a:pt x="16131" y="0"/>
                  </a:moveTo>
                  <a:lnTo>
                    <a:pt x="16131" y="4980"/>
                  </a:lnTo>
                  <a:lnTo>
                    <a:pt x="10767" y="4980"/>
                  </a:lnTo>
                  <a:lnTo>
                    <a:pt x="10767" y="9839"/>
                  </a:lnTo>
                  <a:lnTo>
                    <a:pt x="5384" y="9839"/>
                  </a:lnTo>
                  <a:lnTo>
                    <a:pt x="5384" y="14820"/>
                  </a:lnTo>
                  <a:lnTo>
                    <a:pt x="1" y="14820"/>
                  </a:lnTo>
                  <a:lnTo>
                    <a:pt x="1" y="19800"/>
                  </a:lnTo>
                  <a:lnTo>
                    <a:pt x="21514" y="19800"/>
                  </a:lnTo>
                  <a:lnTo>
                    <a:pt x="21514" y="14820"/>
                  </a:lnTo>
                  <a:lnTo>
                    <a:pt x="21514" y="9960"/>
                  </a:lnTo>
                  <a:lnTo>
                    <a:pt x="21514" y="9839"/>
                  </a:lnTo>
                  <a:lnTo>
                    <a:pt x="21514" y="4980"/>
                  </a:lnTo>
                  <a:lnTo>
                    <a:pt x="21514"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grpSp>
      <p:sp>
        <p:nvSpPr>
          <p:cNvPr id="4" name="Google Shape;13;p2"/>
          <p:cNvSpPr/>
          <p:nvPr/>
        </p:nvSpPr>
        <p:spPr>
          <a:xfrm rot="5400000" flipH="1">
            <a:off x="7408800" y="-605880"/>
            <a:ext cx="1557000" cy="2190960"/>
          </a:xfrm>
          <a:custGeom>
            <a:avLst/>
            <a:gdLst>
              <a:gd name="textAreaLeft" fmla="*/ -360 w 1557000"/>
              <a:gd name="textAreaRight" fmla="*/ 1557000 w 1557000"/>
              <a:gd name="textAreaTop" fmla="*/ 0 h 2190960"/>
              <a:gd name="textAreaBottom" fmla="*/ 2191320 h 2190960"/>
            </a:gdLst>
            <a:ahLst/>
            <a:cxnLst/>
            <a:rect l="textAreaLeft" t="textAreaTop" r="textAreaRight" b="textAreaBottom"/>
            <a:pathLst>
              <a:path w="11191" h="15748">
                <a:moveTo>
                  <a:pt x="1" y="0"/>
                </a:moveTo>
                <a:cubicBezTo>
                  <a:pt x="1" y="40"/>
                  <a:pt x="1" y="61"/>
                  <a:pt x="1" y="81"/>
                </a:cubicBezTo>
                <a:cubicBezTo>
                  <a:pt x="142" y="1351"/>
                  <a:pt x="1251" y="2097"/>
                  <a:pt x="2299" y="2621"/>
                </a:cubicBezTo>
                <a:cubicBezTo>
                  <a:pt x="3449" y="3206"/>
                  <a:pt x="4759" y="3730"/>
                  <a:pt x="5203" y="5061"/>
                </a:cubicBezTo>
                <a:cubicBezTo>
                  <a:pt x="5445" y="5787"/>
                  <a:pt x="5424" y="6553"/>
                  <a:pt x="5404" y="7299"/>
                </a:cubicBezTo>
                <a:cubicBezTo>
                  <a:pt x="5364" y="8105"/>
                  <a:pt x="5243" y="8892"/>
                  <a:pt x="5041" y="9678"/>
                </a:cubicBezTo>
                <a:cubicBezTo>
                  <a:pt x="4779" y="10767"/>
                  <a:pt x="4336" y="12178"/>
                  <a:pt x="5062" y="13207"/>
                </a:cubicBezTo>
                <a:cubicBezTo>
                  <a:pt x="5445" y="13771"/>
                  <a:pt x="6110" y="14053"/>
                  <a:pt x="6695" y="14316"/>
                </a:cubicBezTo>
                <a:cubicBezTo>
                  <a:pt x="7380" y="14618"/>
                  <a:pt x="8066" y="14840"/>
                  <a:pt x="8771" y="15001"/>
                </a:cubicBezTo>
                <a:cubicBezTo>
                  <a:pt x="9578" y="15203"/>
                  <a:pt x="10445" y="15384"/>
                  <a:pt x="11191" y="15747"/>
                </a:cubicBezTo>
                <a:lnTo>
                  <a:pt x="11191" y="1411"/>
                </a:lnTo>
                <a:cubicBezTo>
                  <a:pt x="11191" y="625"/>
                  <a:pt x="10566" y="0"/>
                  <a:pt x="980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grpSp>
        <p:nvGrpSpPr>
          <p:cNvPr id="5" name="Google Shape;14;p2"/>
          <p:cNvGrpSpPr/>
          <p:nvPr/>
        </p:nvGrpSpPr>
        <p:grpSpPr>
          <a:xfrm>
            <a:off x="6405840" y="307800"/>
            <a:ext cx="1666440" cy="1677600"/>
            <a:chOff x="6405840" y="307800"/>
            <a:chExt cx="1666440" cy="1677600"/>
          </a:xfrm>
        </p:grpSpPr>
        <p:sp>
          <p:nvSpPr>
            <p:cNvPr id="6" name="Google Shape;15;p2"/>
            <p:cNvSpPr/>
            <p:nvPr/>
          </p:nvSpPr>
          <p:spPr>
            <a:xfrm>
              <a:off x="6497640" y="307800"/>
              <a:ext cx="4680" cy="1677600"/>
            </a:xfrm>
            <a:custGeom>
              <a:avLst/>
              <a:gdLst>
                <a:gd name="textAreaLeft" fmla="*/ 0 w 4680"/>
                <a:gd name="textAreaRight" fmla="*/ 5040 w 4680"/>
                <a:gd name="textAreaTop" fmla="*/ 0 h 1677600"/>
                <a:gd name="textAreaBottom" fmla="*/ 1677960 h 1677600"/>
              </a:gdLst>
              <a:ahLst/>
              <a:cxnLst/>
              <a:rect l="textAreaLeft" t="textAreaTop" r="textAreaRight" b="textAreaBottom"/>
              <a:pathLst>
                <a:path w="143" h="48250">
                  <a:moveTo>
                    <a:pt x="61" y="0"/>
                  </a:moveTo>
                  <a:cubicBezTo>
                    <a:pt x="41" y="0"/>
                    <a:pt x="1" y="21"/>
                    <a:pt x="1" y="61"/>
                  </a:cubicBezTo>
                  <a:lnTo>
                    <a:pt x="1" y="48189"/>
                  </a:lnTo>
                  <a:cubicBezTo>
                    <a:pt x="1" y="48229"/>
                    <a:pt x="41" y="48250"/>
                    <a:pt x="61" y="48250"/>
                  </a:cubicBezTo>
                  <a:cubicBezTo>
                    <a:pt x="102" y="48250"/>
                    <a:pt x="142" y="48229"/>
                    <a:pt x="142" y="48189"/>
                  </a:cubicBezTo>
                  <a:lnTo>
                    <a:pt x="142" y="61"/>
                  </a:lnTo>
                  <a:cubicBezTo>
                    <a:pt x="142" y="21"/>
                    <a:pt x="102" y="0"/>
                    <a:pt x="6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7" name="Google Shape;16;p2"/>
            <p:cNvSpPr/>
            <p:nvPr/>
          </p:nvSpPr>
          <p:spPr>
            <a:xfrm>
              <a:off x="6743880" y="307800"/>
              <a:ext cx="4680" cy="1677600"/>
            </a:xfrm>
            <a:custGeom>
              <a:avLst/>
              <a:gdLst>
                <a:gd name="textAreaLeft" fmla="*/ 0 w 4680"/>
                <a:gd name="textAreaRight" fmla="*/ 5040 w 4680"/>
                <a:gd name="textAreaTop" fmla="*/ 0 h 1677600"/>
                <a:gd name="textAreaBottom" fmla="*/ 1677960 h 1677600"/>
              </a:gdLst>
              <a:ahLst/>
              <a:cxnLst/>
              <a:rect l="textAreaLeft" t="textAreaTop" r="textAreaRight" b="textAreaBottom"/>
              <a:pathLst>
                <a:path w="143" h="48250">
                  <a:moveTo>
                    <a:pt x="82" y="0"/>
                  </a:moveTo>
                  <a:cubicBezTo>
                    <a:pt x="41" y="0"/>
                    <a:pt x="1" y="21"/>
                    <a:pt x="1" y="61"/>
                  </a:cubicBezTo>
                  <a:lnTo>
                    <a:pt x="1" y="48189"/>
                  </a:lnTo>
                  <a:cubicBezTo>
                    <a:pt x="1" y="48229"/>
                    <a:pt x="41" y="48250"/>
                    <a:pt x="82" y="48250"/>
                  </a:cubicBezTo>
                  <a:cubicBezTo>
                    <a:pt x="122" y="48250"/>
                    <a:pt x="142" y="48229"/>
                    <a:pt x="142" y="48189"/>
                  </a:cubicBezTo>
                  <a:lnTo>
                    <a:pt x="142" y="61"/>
                  </a:lnTo>
                  <a:cubicBezTo>
                    <a:pt x="142" y="21"/>
                    <a:pt x="122" y="0"/>
                    <a:pt x="82"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8" name="Google Shape;17;p2"/>
            <p:cNvSpPr/>
            <p:nvPr/>
          </p:nvSpPr>
          <p:spPr>
            <a:xfrm>
              <a:off x="6990840" y="307800"/>
              <a:ext cx="3960" cy="1677600"/>
            </a:xfrm>
            <a:custGeom>
              <a:avLst/>
              <a:gdLst>
                <a:gd name="textAreaLeft" fmla="*/ 0 w 3960"/>
                <a:gd name="textAreaRight" fmla="*/ 4320 w 3960"/>
                <a:gd name="textAreaTop" fmla="*/ 0 h 1677600"/>
                <a:gd name="textAreaBottom" fmla="*/ 1677960 h 1677600"/>
              </a:gdLst>
              <a:ahLst/>
              <a:cxnLst/>
              <a:rect l="textAreaLeft" t="textAreaTop" r="textAreaRight" b="textAreaBottom"/>
              <a:pathLst>
                <a:path w="122" h="48250">
                  <a:moveTo>
                    <a:pt x="61" y="0"/>
                  </a:moveTo>
                  <a:cubicBezTo>
                    <a:pt x="20" y="0"/>
                    <a:pt x="0" y="21"/>
                    <a:pt x="0" y="61"/>
                  </a:cubicBezTo>
                  <a:lnTo>
                    <a:pt x="0" y="48189"/>
                  </a:lnTo>
                  <a:cubicBezTo>
                    <a:pt x="0" y="48229"/>
                    <a:pt x="20" y="48250"/>
                    <a:pt x="61" y="48250"/>
                  </a:cubicBezTo>
                  <a:cubicBezTo>
                    <a:pt x="101" y="48250"/>
                    <a:pt x="121" y="48229"/>
                    <a:pt x="121" y="48189"/>
                  </a:cubicBezTo>
                  <a:lnTo>
                    <a:pt x="121" y="61"/>
                  </a:lnTo>
                  <a:cubicBezTo>
                    <a:pt x="121" y="21"/>
                    <a:pt x="101" y="0"/>
                    <a:pt x="6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9" name="Google Shape;18;p2"/>
            <p:cNvSpPr/>
            <p:nvPr/>
          </p:nvSpPr>
          <p:spPr>
            <a:xfrm>
              <a:off x="7236720" y="307800"/>
              <a:ext cx="4680" cy="1677600"/>
            </a:xfrm>
            <a:custGeom>
              <a:avLst/>
              <a:gdLst>
                <a:gd name="textAreaLeft" fmla="*/ 0 w 4680"/>
                <a:gd name="textAreaRight" fmla="*/ 5040 w 4680"/>
                <a:gd name="textAreaTop" fmla="*/ 0 h 1677600"/>
                <a:gd name="textAreaBottom" fmla="*/ 1677960 h 1677600"/>
              </a:gdLst>
              <a:ahLst/>
              <a:cxnLst/>
              <a:rect l="textAreaLeft" t="textAreaTop" r="textAreaRight" b="textAreaBottom"/>
              <a:pathLst>
                <a:path w="142" h="48250">
                  <a:moveTo>
                    <a:pt x="81" y="0"/>
                  </a:moveTo>
                  <a:cubicBezTo>
                    <a:pt x="41" y="0"/>
                    <a:pt x="0" y="21"/>
                    <a:pt x="0" y="61"/>
                  </a:cubicBezTo>
                  <a:lnTo>
                    <a:pt x="0" y="48189"/>
                  </a:lnTo>
                  <a:cubicBezTo>
                    <a:pt x="0" y="48229"/>
                    <a:pt x="41" y="48250"/>
                    <a:pt x="81" y="48250"/>
                  </a:cubicBezTo>
                  <a:cubicBezTo>
                    <a:pt x="101" y="48250"/>
                    <a:pt x="141" y="48229"/>
                    <a:pt x="141" y="48189"/>
                  </a:cubicBezTo>
                  <a:lnTo>
                    <a:pt x="141" y="61"/>
                  </a:lnTo>
                  <a:cubicBezTo>
                    <a:pt x="141" y="21"/>
                    <a:pt x="101" y="0"/>
                    <a:pt x="8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10" name="Google Shape;19;p2"/>
            <p:cNvSpPr/>
            <p:nvPr/>
          </p:nvSpPr>
          <p:spPr>
            <a:xfrm>
              <a:off x="7483680" y="307800"/>
              <a:ext cx="3960" cy="1677600"/>
            </a:xfrm>
            <a:custGeom>
              <a:avLst/>
              <a:gdLst>
                <a:gd name="textAreaLeft" fmla="*/ 0 w 3960"/>
                <a:gd name="textAreaRight" fmla="*/ 4320 w 3960"/>
                <a:gd name="textAreaTop" fmla="*/ 0 h 1677600"/>
                <a:gd name="textAreaBottom" fmla="*/ 1677960 h 1677600"/>
              </a:gdLst>
              <a:ahLst/>
              <a:cxnLst/>
              <a:rect l="textAreaLeft" t="textAreaTop" r="textAreaRight" b="textAreaBottom"/>
              <a:pathLst>
                <a:path w="122" h="48250">
                  <a:moveTo>
                    <a:pt x="61" y="0"/>
                  </a:moveTo>
                  <a:cubicBezTo>
                    <a:pt x="21" y="0"/>
                    <a:pt x="0" y="21"/>
                    <a:pt x="0" y="61"/>
                  </a:cubicBezTo>
                  <a:lnTo>
                    <a:pt x="0" y="48189"/>
                  </a:lnTo>
                  <a:cubicBezTo>
                    <a:pt x="0" y="48229"/>
                    <a:pt x="21" y="48250"/>
                    <a:pt x="61" y="48250"/>
                  </a:cubicBezTo>
                  <a:cubicBezTo>
                    <a:pt x="101" y="48250"/>
                    <a:pt x="121" y="48229"/>
                    <a:pt x="121" y="48189"/>
                  </a:cubicBezTo>
                  <a:lnTo>
                    <a:pt x="121" y="61"/>
                  </a:lnTo>
                  <a:cubicBezTo>
                    <a:pt x="121" y="21"/>
                    <a:pt x="101" y="0"/>
                    <a:pt x="6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11" name="Google Shape;20;p2"/>
            <p:cNvSpPr/>
            <p:nvPr/>
          </p:nvSpPr>
          <p:spPr>
            <a:xfrm>
              <a:off x="7729920" y="307800"/>
              <a:ext cx="4680" cy="1677600"/>
            </a:xfrm>
            <a:custGeom>
              <a:avLst/>
              <a:gdLst>
                <a:gd name="textAreaLeft" fmla="*/ 0 w 4680"/>
                <a:gd name="textAreaRight" fmla="*/ 5040 w 4680"/>
                <a:gd name="textAreaTop" fmla="*/ 0 h 1677600"/>
                <a:gd name="textAreaBottom" fmla="*/ 1677960 h 1677600"/>
              </a:gdLst>
              <a:ahLst/>
              <a:cxnLst/>
              <a:rect l="textAreaLeft" t="textAreaTop" r="textAreaRight" b="textAreaBottom"/>
              <a:pathLst>
                <a:path w="142" h="48250">
                  <a:moveTo>
                    <a:pt x="61" y="0"/>
                  </a:moveTo>
                  <a:cubicBezTo>
                    <a:pt x="41" y="0"/>
                    <a:pt x="0" y="21"/>
                    <a:pt x="0" y="61"/>
                  </a:cubicBezTo>
                  <a:lnTo>
                    <a:pt x="0" y="48189"/>
                  </a:lnTo>
                  <a:cubicBezTo>
                    <a:pt x="0" y="48229"/>
                    <a:pt x="41" y="48250"/>
                    <a:pt x="61" y="48250"/>
                  </a:cubicBezTo>
                  <a:cubicBezTo>
                    <a:pt x="101" y="48250"/>
                    <a:pt x="142" y="48229"/>
                    <a:pt x="142" y="48189"/>
                  </a:cubicBezTo>
                  <a:lnTo>
                    <a:pt x="142" y="61"/>
                  </a:lnTo>
                  <a:cubicBezTo>
                    <a:pt x="142" y="21"/>
                    <a:pt x="101" y="0"/>
                    <a:pt x="6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12" name="Google Shape;21;p2"/>
            <p:cNvSpPr/>
            <p:nvPr/>
          </p:nvSpPr>
          <p:spPr>
            <a:xfrm>
              <a:off x="7975800" y="307800"/>
              <a:ext cx="4680" cy="1677600"/>
            </a:xfrm>
            <a:custGeom>
              <a:avLst/>
              <a:gdLst>
                <a:gd name="textAreaLeft" fmla="*/ 0 w 4680"/>
                <a:gd name="textAreaRight" fmla="*/ 5040 w 4680"/>
                <a:gd name="textAreaTop" fmla="*/ 0 h 1677600"/>
                <a:gd name="textAreaBottom" fmla="*/ 1677960 h 1677600"/>
              </a:gdLst>
              <a:ahLst/>
              <a:cxnLst/>
              <a:rect l="textAreaLeft" t="textAreaTop" r="textAreaRight" b="textAreaBottom"/>
              <a:pathLst>
                <a:path w="142" h="48250">
                  <a:moveTo>
                    <a:pt x="81" y="0"/>
                  </a:moveTo>
                  <a:cubicBezTo>
                    <a:pt x="41" y="0"/>
                    <a:pt x="0" y="21"/>
                    <a:pt x="0" y="61"/>
                  </a:cubicBezTo>
                  <a:lnTo>
                    <a:pt x="0" y="48189"/>
                  </a:lnTo>
                  <a:cubicBezTo>
                    <a:pt x="0" y="48229"/>
                    <a:pt x="41" y="48250"/>
                    <a:pt x="81" y="48250"/>
                  </a:cubicBezTo>
                  <a:cubicBezTo>
                    <a:pt x="121" y="48250"/>
                    <a:pt x="142" y="48229"/>
                    <a:pt x="142" y="48189"/>
                  </a:cubicBezTo>
                  <a:lnTo>
                    <a:pt x="142" y="61"/>
                  </a:lnTo>
                  <a:cubicBezTo>
                    <a:pt x="142" y="21"/>
                    <a:pt x="121" y="0"/>
                    <a:pt x="8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13" name="Google Shape;22;p2"/>
            <p:cNvSpPr/>
            <p:nvPr/>
          </p:nvSpPr>
          <p:spPr>
            <a:xfrm>
              <a:off x="6405840" y="1888560"/>
              <a:ext cx="1666440" cy="4680"/>
            </a:xfrm>
            <a:custGeom>
              <a:avLst/>
              <a:gdLst>
                <a:gd name="textAreaLeft" fmla="*/ 0 w 1666440"/>
                <a:gd name="textAreaRight" fmla="*/ 1666800 w 1666440"/>
                <a:gd name="textAreaTop" fmla="*/ 0 h 4680"/>
                <a:gd name="textAreaBottom" fmla="*/ 5040 h 4680"/>
              </a:gdLst>
              <a:ahLst/>
              <a:cxnLst/>
              <a:rect l="textAreaLeft" t="textAreaTop" r="textAreaRight" b="textAreaBottom"/>
              <a:pathLst>
                <a:path w="47927" h="142">
                  <a:moveTo>
                    <a:pt x="61" y="0"/>
                  </a:moveTo>
                  <a:cubicBezTo>
                    <a:pt x="21" y="0"/>
                    <a:pt x="1" y="40"/>
                    <a:pt x="1" y="81"/>
                  </a:cubicBezTo>
                  <a:cubicBezTo>
                    <a:pt x="1" y="101"/>
                    <a:pt x="21" y="141"/>
                    <a:pt x="61" y="141"/>
                  </a:cubicBezTo>
                  <a:lnTo>
                    <a:pt x="47866" y="141"/>
                  </a:lnTo>
                  <a:cubicBezTo>
                    <a:pt x="47907" y="141"/>
                    <a:pt x="47927" y="101"/>
                    <a:pt x="47927" y="81"/>
                  </a:cubicBezTo>
                  <a:cubicBezTo>
                    <a:pt x="47927" y="40"/>
                    <a:pt x="47907" y="0"/>
                    <a:pt x="4786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520" bIns="252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14" name="Google Shape;23;p2"/>
            <p:cNvSpPr/>
            <p:nvPr/>
          </p:nvSpPr>
          <p:spPr>
            <a:xfrm>
              <a:off x="6405840" y="1640880"/>
              <a:ext cx="1666440" cy="3960"/>
            </a:xfrm>
            <a:custGeom>
              <a:avLst/>
              <a:gdLst>
                <a:gd name="textAreaLeft" fmla="*/ 0 w 1666440"/>
                <a:gd name="textAreaRight" fmla="*/ 1666800 w 1666440"/>
                <a:gd name="textAreaTop" fmla="*/ 0 h 3960"/>
                <a:gd name="textAreaBottom" fmla="*/ 4320 h 3960"/>
              </a:gdLst>
              <a:ahLst/>
              <a:cxnLst/>
              <a:rect l="textAreaLeft" t="textAreaTop" r="textAreaRight" b="textAreaBottom"/>
              <a:pathLst>
                <a:path w="47927" h="122">
                  <a:moveTo>
                    <a:pt x="61" y="1"/>
                  </a:moveTo>
                  <a:cubicBezTo>
                    <a:pt x="21" y="1"/>
                    <a:pt x="1" y="21"/>
                    <a:pt x="1" y="61"/>
                  </a:cubicBezTo>
                  <a:cubicBezTo>
                    <a:pt x="1" y="101"/>
                    <a:pt x="21" y="122"/>
                    <a:pt x="61" y="122"/>
                  </a:cubicBezTo>
                  <a:lnTo>
                    <a:pt x="47866" y="122"/>
                  </a:lnTo>
                  <a:cubicBezTo>
                    <a:pt x="47907" y="122"/>
                    <a:pt x="47927" y="101"/>
                    <a:pt x="47927" y="61"/>
                  </a:cubicBezTo>
                  <a:cubicBezTo>
                    <a:pt x="47927" y="21"/>
                    <a:pt x="47907" y="1"/>
                    <a:pt x="4786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160" bIns="216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15" name="Google Shape;24;p2"/>
            <p:cNvSpPr/>
            <p:nvPr/>
          </p:nvSpPr>
          <p:spPr>
            <a:xfrm>
              <a:off x="6405840" y="1392840"/>
              <a:ext cx="1666440" cy="4680"/>
            </a:xfrm>
            <a:custGeom>
              <a:avLst/>
              <a:gdLst>
                <a:gd name="textAreaLeft" fmla="*/ 0 w 1666440"/>
                <a:gd name="textAreaRight" fmla="*/ 1666800 w 1666440"/>
                <a:gd name="textAreaTop" fmla="*/ 0 h 4680"/>
                <a:gd name="textAreaBottom" fmla="*/ 5040 h 4680"/>
              </a:gdLst>
              <a:ahLst/>
              <a:cxnLst/>
              <a:rect l="textAreaLeft" t="textAreaTop" r="textAreaRight" b="textAreaBottom"/>
              <a:pathLst>
                <a:path w="47927" h="142">
                  <a:moveTo>
                    <a:pt x="61" y="0"/>
                  </a:moveTo>
                  <a:cubicBezTo>
                    <a:pt x="21" y="0"/>
                    <a:pt x="1" y="20"/>
                    <a:pt x="1" y="61"/>
                  </a:cubicBezTo>
                  <a:cubicBezTo>
                    <a:pt x="1" y="101"/>
                    <a:pt x="21" y="141"/>
                    <a:pt x="61" y="141"/>
                  </a:cubicBezTo>
                  <a:lnTo>
                    <a:pt x="47866" y="141"/>
                  </a:lnTo>
                  <a:cubicBezTo>
                    <a:pt x="47907" y="141"/>
                    <a:pt x="47927" y="101"/>
                    <a:pt x="47927" y="61"/>
                  </a:cubicBezTo>
                  <a:cubicBezTo>
                    <a:pt x="47927" y="20"/>
                    <a:pt x="47907" y="0"/>
                    <a:pt x="4786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520" bIns="252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16" name="Google Shape;25;p2"/>
            <p:cNvSpPr/>
            <p:nvPr/>
          </p:nvSpPr>
          <p:spPr>
            <a:xfrm>
              <a:off x="6405840" y="1144440"/>
              <a:ext cx="1666440" cy="4680"/>
            </a:xfrm>
            <a:custGeom>
              <a:avLst/>
              <a:gdLst>
                <a:gd name="textAreaLeft" fmla="*/ 0 w 1666440"/>
                <a:gd name="textAreaRight" fmla="*/ 1666800 w 1666440"/>
                <a:gd name="textAreaTop" fmla="*/ 0 h 4680"/>
                <a:gd name="textAreaBottom" fmla="*/ 5040 h 4680"/>
              </a:gdLst>
              <a:ahLst/>
              <a:cxnLst/>
              <a:rect l="textAreaLeft" t="textAreaTop" r="textAreaRight" b="textAreaBottom"/>
              <a:pathLst>
                <a:path w="47927" h="142">
                  <a:moveTo>
                    <a:pt x="61" y="0"/>
                  </a:moveTo>
                  <a:cubicBezTo>
                    <a:pt x="21" y="0"/>
                    <a:pt x="1" y="41"/>
                    <a:pt x="1" y="81"/>
                  </a:cubicBezTo>
                  <a:cubicBezTo>
                    <a:pt x="1" y="101"/>
                    <a:pt x="21" y="142"/>
                    <a:pt x="61" y="142"/>
                  </a:cubicBezTo>
                  <a:lnTo>
                    <a:pt x="47866" y="142"/>
                  </a:lnTo>
                  <a:cubicBezTo>
                    <a:pt x="47907" y="142"/>
                    <a:pt x="47927" y="101"/>
                    <a:pt x="47927" y="81"/>
                  </a:cubicBezTo>
                  <a:cubicBezTo>
                    <a:pt x="47927" y="41"/>
                    <a:pt x="47907" y="0"/>
                    <a:pt x="4786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520" bIns="252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17" name="Google Shape;26;p2"/>
            <p:cNvSpPr/>
            <p:nvPr/>
          </p:nvSpPr>
          <p:spPr>
            <a:xfrm>
              <a:off x="6405840" y="896400"/>
              <a:ext cx="1666440" cy="4680"/>
            </a:xfrm>
            <a:custGeom>
              <a:avLst/>
              <a:gdLst>
                <a:gd name="textAreaLeft" fmla="*/ 0 w 1666440"/>
                <a:gd name="textAreaRight" fmla="*/ 1666800 w 1666440"/>
                <a:gd name="textAreaTop" fmla="*/ 0 h 4680"/>
                <a:gd name="textAreaBottom" fmla="*/ 5040 h 4680"/>
              </a:gdLst>
              <a:ahLst/>
              <a:cxnLst/>
              <a:rect l="textAreaLeft" t="textAreaTop" r="textAreaRight" b="textAreaBottom"/>
              <a:pathLst>
                <a:path w="47927" h="143">
                  <a:moveTo>
                    <a:pt x="61" y="1"/>
                  </a:moveTo>
                  <a:cubicBezTo>
                    <a:pt x="21" y="1"/>
                    <a:pt x="1" y="41"/>
                    <a:pt x="1" y="82"/>
                  </a:cubicBezTo>
                  <a:cubicBezTo>
                    <a:pt x="1" y="122"/>
                    <a:pt x="21" y="142"/>
                    <a:pt x="61" y="142"/>
                  </a:cubicBezTo>
                  <a:lnTo>
                    <a:pt x="47866" y="142"/>
                  </a:lnTo>
                  <a:cubicBezTo>
                    <a:pt x="47907" y="142"/>
                    <a:pt x="47927" y="122"/>
                    <a:pt x="47927" y="82"/>
                  </a:cubicBezTo>
                  <a:cubicBezTo>
                    <a:pt x="47927" y="41"/>
                    <a:pt x="47907" y="1"/>
                    <a:pt x="4786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520" bIns="252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18" name="Google Shape;27;p2"/>
            <p:cNvSpPr/>
            <p:nvPr/>
          </p:nvSpPr>
          <p:spPr>
            <a:xfrm>
              <a:off x="6405840" y="648720"/>
              <a:ext cx="1666440" cy="3960"/>
            </a:xfrm>
            <a:custGeom>
              <a:avLst/>
              <a:gdLst>
                <a:gd name="textAreaLeft" fmla="*/ 0 w 1666440"/>
                <a:gd name="textAreaRight" fmla="*/ 1666800 w 1666440"/>
                <a:gd name="textAreaTop" fmla="*/ 0 h 3960"/>
                <a:gd name="textAreaBottom" fmla="*/ 4320 h 3960"/>
              </a:gdLst>
              <a:ahLst/>
              <a:cxnLst/>
              <a:rect l="textAreaLeft" t="textAreaTop" r="textAreaRight" b="textAreaBottom"/>
              <a:pathLst>
                <a:path w="47927" h="122">
                  <a:moveTo>
                    <a:pt x="61" y="1"/>
                  </a:moveTo>
                  <a:cubicBezTo>
                    <a:pt x="21" y="1"/>
                    <a:pt x="1" y="21"/>
                    <a:pt x="1" y="61"/>
                  </a:cubicBezTo>
                  <a:cubicBezTo>
                    <a:pt x="1" y="101"/>
                    <a:pt x="21" y="122"/>
                    <a:pt x="61" y="122"/>
                  </a:cubicBezTo>
                  <a:lnTo>
                    <a:pt x="47866" y="122"/>
                  </a:lnTo>
                  <a:cubicBezTo>
                    <a:pt x="47907" y="122"/>
                    <a:pt x="47927" y="101"/>
                    <a:pt x="47927" y="61"/>
                  </a:cubicBezTo>
                  <a:cubicBezTo>
                    <a:pt x="47927" y="21"/>
                    <a:pt x="47907" y="1"/>
                    <a:pt x="4786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160" bIns="216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19" name="Google Shape;28;p2"/>
            <p:cNvSpPr/>
            <p:nvPr/>
          </p:nvSpPr>
          <p:spPr>
            <a:xfrm>
              <a:off x="6405840" y="400680"/>
              <a:ext cx="1666440" cy="4680"/>
            </a:xfrm>
            <a:custGeom>
              <a:avLst/>
              <a:gdLst>
                <a:gd name="textAreaLeft" fmla="*/ 0 w 1666440"/>
                <a:gd name="textAreaRight" fmla="*/ 1666800 w 1666440"/>
                <a:gd name="textAreaTop" fmla="*/ 0 h 4680"/>
                <a:gd name="textAreaBottom" fmla="*/ 5040 h 4680"/>
              </a:gdLst>
              <a:ahLst/>
              <a:cxnLst/>
              <a:rect l="textAreaLeft" t="textAreaTop" r="textAreaRight" b="textAreaBottom"/>
              <a:pathLst>
                <a:path w="47927" h="143">
                  <a:moveTo>
                    <a:pt x="61" y="1"/>
                  </a:moveTo>
                  <a:cubicBezTo>
                    <a:pt x="21" y="1"/>
                    <a:pt x="1" y="41"/>
                    <a:pt x="1" y="61"/>
                  </a:cubicBezTo>
                  <a:cubicBezTo>
                    <a:pt x="1" y="102"/>
                    <a:pt x="21" y="142"/>
                    <a:pt x="61" y="142"/>
                  </a:cubicBezTo>
                  <a:lnTo>
                    <a:pt x="47866" y="142"/>
                  </a:lnTo>
                  <a:cubicBezTo>
                    <a:pt x="47907" y="142"/>
                    <a:pt x="47927" y="102"/>
                    <a:pt x="47927" y="61"/>
                  </a:cubicBezTo>
                  <a:cubicBezTo>
                    <a:pt x="47927" y="41"/>
                    <a:pt x="47907" y="1"/>
                    <a:pt x="4786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520" bIns="2520" anchor="ctr">
              <a:noAutofit/>
            </a:bodyPr>
            <a:lstStyle/>
            <a:p>
              <a:pPr>
                <a:lnSpc>
                  <a:spcPct val="100000"/>
                </a:lnSpc>
                <a:tabLst>
                  <a:tab pos="0" algn="l"/>
                </a:tabLst>
              </a:pPr>
              <a:endParaRPr lang="en-IN" sz="1400" b="0" strike="noStrike" spc="-1">
                <a:solidFill>
                  <a:srgbClr val="000000"/>
                </a:solidFill>
                <a:latin typeface="Arial"/>
                <a:ea typeface="Arial"/>
              </a:endParaRPr>
            </a:p>
          </p:txBody>
        </p:sp>
      </p:grpSp>
      <p:sp>
        <p:nvSpPr>
          <p:cNvPr id="20" name="Google Shape;29;p2"/>
          <p:cNvSpPr/>
          <p:nvPr/>
        </p:nvSpPr>
        <p:spPr>
          <a:xfrm>
            <a:off x="3837960" y="539640"/>
            <a:ext cx="3533040" cy="406404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1" name="Google Shape;30;p2"/>
          <p:cNvSpPr/>
          <p:nvPr/>
        </p:nvSpPr>
        <p:spPr>
          <a:xfrm rot="10800000" flipH="1">
            <a:off x="7604280" y="2875680"/>
            <a:ext cx="1679040" cy="2363040"/>
          </a:xfrm>
          <a:custGeom>
            <a:avLst/>
            <a:gdLst>
              <a:gd name="textAreaLeft" fmla="*/ 360 w 1679040"/>
              <a:gd name="textAreaRight" fmla="*/ 1679760 w 1679040"/>
              <a:gd name="textAreaTop" fmla="*/ 0 h 2363040"/>
              <a:gd name="textAreaBottom" fmla="*/ 2363400 h 2363040"/>
            </a:gdLst>
            <a:ahLst/>
            <a:cxnLst/>
            <a:rect l="textAreaLeft" t="textAreaTop" r="textAreaRight" b="textAreaBottom"/>
            <a:pathLst>
              <a:path w="11191" h="15748">
                <a:moveTo>
                  <a:pt x="1" y="0"/>
                </a:moveTo>
                <a:cubicBezTo>
                  <a:pt x="1" y="40"/>
                  <a:pt x="1" y="61"/>
                  <a:pt x="1" y="81"/>
                </a:cubicBezTo>
                <a:cubicBezTo>
                  <a:pt x="142" y="1351"/>
                  <a:pt x="1251" y="2097"/>
                  <a:pt x="2299" y="2621"/>
                </a:cubicBezTo>
                <a:cubicBezTo>
                  <a:pt x="3449" y="3206"/>
                  <a:pt x="4759" y="3730"/>
                  <a:pt x="5203" y="5061"/>
                </a:cubicBezTo>
                <a:cubicBezTo>
                  <a:pt x="5445" y="5787"/>
                  <a:pt x="5424" y="6553"/>
                  <a:pt x="5404" y="7299"/>
                </a:cubicBezTo>
                <a:cubicBezTo>
                  <a:pt x="5364" y="8105"/>
                  <a:pt x="5243" y="8892"/>
                  <a:pt x="5041" y="9678"/>
                </a:cubicBezTo>
                <a:cubicBezTo>
                  <a:pt x="4779" y="10767"/>
                  <a:pt x="4336" y="12178"/>
                  <a:pt x="5062" y="13207"/>
                </a:cubicBezTo>
                <a:cubicBezTo>
                  <a:pt x="5445" y="13771"/>
                  <a:pt x="6110" y="14053"/>
                  <a:pt x="6695" y="14316"/>
                </a:cubicBezTo>
                <a:cubicBezTo>
                  <a:pt x="7380" y="14618"/>
                  <a:pt x="8066" y="14840"/>
                  <a:pt x="8771" y="15001"/>
                </a:cubicBezTo>
                <a:cubicBezTo>
                  <a:pt x="9578" y="15203"/>
                  <a:pt x="10445" y="15384"/>
                  <a:pt x="11191" y="15747"/>
                </a:cubicBezTo>
                <a:lnTo>
                  <a:pt x="11191" y="1411"/>
                </a:lnTo>
                <a:cubicBezTo>
                  <a:pt x="11191" y="625"/>
                  <a:pt x="10566" y="0"/>
                  <a:pt x="980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2" name="Google Shape;31;p2"/>
          <p:cNvSpPr/>
          <p:nvPr/>
        </p:nvSpPr>
        <p:spPr>
          <a:xfrm>
            <a:off x="-26280" y="0"/>
            <a:ext cx="431280" cy="5156280"/>
          </a:xfrm>
          <a:prstGeom prst="rect">
            <a:avLst/>
          </a:pr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3" name="Google Shape;32;p2"/>
          <p:cNvSpPr/>
          <p:nvPr/>
        </p:nvSpPr>
        <p:spPr>
          <a:xfrm>
            <a:off x="405360" y="1325160"/>
            <a:ext cx="431280" cy="383112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4" name="Google Shape;33;p2"/>
          <p:cNvSpPr/>
          <p:nvPr/>
        </p:nvSpPr>
        <p:spPr>
          <a:xfrm>
            <a:off x="837000" y="3190320"/>
            <a:ext cx="431280" cy="196632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5" name="Google Shape;34;p2"/>
          <p:cNvSpPr/>
          <p:nvPr/>
        </p:nvSpPr>
        <p:spPr>
          <a:xfrm flipH="1">
            <a:off x="1156680" y="3868200"/>
            <a:ext cx="264960" cy="274680"/>
          </a:xfrm>
          <a:custGeom>
            <a:avLst/>
            <a:gdLst>
              <a:gd name="textAreaLeft" fmla="*/ 360 w 264960"/>
              <a:gd name="textAreaRight" fmla="*/ 265680 w 264960"/>
              <a:gd name="textAreaTop" fmla="*/ 0 h 274680"/>
              <a:gd name="textAreaBottom" fmla="*/ 275040 h 274680"/>
            </a:gdLst>
            <a:ahLst/>
            <a:cxnLst/>
            <a:rect l="textAreaLeft" t="textAreaTop" r="textAreaRight" b="textAreaBottom"/>
            <a:pathLst>
              <a:path w="8752" h="9074">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a:solidFill>
              <a:srgbClr val="25103B"/>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6" name="Google Shape;35;p2"/>
          <p:cNvSpPr/>
          <p:nvPr/>
        </p:nvSpPr>
        <p:spPr>
          <a:xfrm>
            <a:off x="1092240" y="706320"/>
            <a:ext cx="393840" cy="408240"/>
          </a:xfrm>
          <a:custGeom>
            <a:avLst/>
            <a:gdLst>
              <a:gd name="textAreaLeft" fmla="*/ 0 w 393840"/>
              <a:gd name="textAreaRight" fmla="*/ 394200 w 393840"/>
              <a:gd name="textAreaTop" fmla="*/ 0 h 408240"/>
              <a:gd name="textAreaBottom" fmla="*/ 408600 h 408240"/>
            </a:gdLst>
            <a:ahLst/>
            <a:cxnLst/>
            <a:rect l="textAreaLeft" t="textAreaTop" r="textAreaRight" b="textAreaBottom"/>
            <a:pathLst>
              <a:path w="8752" h="9074">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a:solidFill>
              <a:srgbClr val="25103B"/>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7" name="Google Shape;36;p2"/>
          <p:cNvSpPr/>
          <p:nvPr/>
        </p:nvSpPr>
        <p:spPr>
          <a:xfrm flipH="1">
            <a:off x="7990560" y="3767040"/>
            <a:ext cx="393840" cy="408240"/>
          </a:xfrm>
          <a:custGeom>
            <a:avLst/>
            <a:gdLst>
              <a:gd name="textAreaLeft" fmla="*/ 360 w 393840"/>
              <a:gd name="textAreaRight" fmla="*/ 394560 w 393840"/>
              <a:gd name="textAreaTop" fmla="*/ 0 h 408240"/>
              <a:gd name="textAreaBottom" fmla="*/ 408600 h 408240"/>
            </a:gdLst>
            <a:ahLst/>
            <a:cxnLst/>
            <a:rect l="textAreaLeft" t="textAreaTop" r="textAreaRight" b="textAreaBottom"/>
            <a:pathLst>
              <a:path w="8752" h="9074">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a:solidFill>
              <a:srgbClr val="25103B"/>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8" name="Google Shape;37;p2"/>
          <p:cNvSpPr/>
          <p:nvPr/>
        </p:nvSpPr>
        <p:spPr>
          <a:xfrm>
            <a:off x="7238160" y="2440800"/>
            <a:ext cx="264960" cy="274680"/>
          </a:xfrm>
          <a:custGeom>
            <a:avLst/>
            <a:gdLst>
              <a:gd name="textAreaLeft" fmla="*/ 0 w 264960"/>
              <a:gd name="textAreaRight" fmla="*/ 265320 w 264960"/>
              <a:gd name="textAreaTop" fmla="*/ 0 h 274680"/>
              <a:gd name="textAreaBottom" fmla="*/ 275040 h 274680"/>
            </a:gdLst>
            <a:ahLst/>
            <a:cxnLst/>
            <a:rect l="textAreaLeft" t="textAreaTop" r="textAreaRight" b="textAreaBottom"/>
            <a:pathLst>
              <a:path w="8752" h="9074">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a:solidFill>
              <a:srgbClr val="25103B"/>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9" name="Google Shape;38;p2"/>
          <p:cNvSpPr/>
          <p:nvPr/>
        </p:nvSpPr>
        <p:spPr>
          <a:xfrm rot="20084400" flipH="1">
            <a:off x="4406400" y="335160"/>
            <a:ext cx="393840" cy="408240"/>
          </a:xfrm>
          <a:custGeom>
            <a:avLst/>
            <a:gdLst>
              <a:gd name="textAreaLeft" fmla="*/ 360 w 393840"/>
              <a:gd name="textAreaRight" fmla="*/ 394560 w 393840"/>
              <a:gd name="textAreaTop" fmla="*/ 0 h 408240"/>
              <a:gd name="textAreaBottom" fmla="*/ 408600 h 408240"/>
            </a:gdLst>
            <a:ahLst/>
            <a:cxnLst/>
            <a:rect l="textAreaLeft" t="textAreaTop" r="textAreaRight" b="textAreaBottom"/>
            <a:pathLst>
              <a:path w="8752" h="9074">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a:solidFill>
              <a:srgbClr val="25103B"/>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0" name="Google Shape;39;p2"/>
          <p:cNvSpPr/>
          <p:nvPr/>
        </p:nvSpPr>
        <p:spPr>
          <a:xfrm rot="1041600">
            <a:off x="6615000" y="624960"/>
            <a:ext cx="264960" cy="274680"/>
          </a:xfrm>
          <a:custGeom>
            <a:avLst/>
            <a:gdLst>
              <a:gd name="textAreaLeft" fmla="*/ 0 w 264960"/>
              <a:gd name="textAreaRight" fmla="*/ 265320 w 264960"/>
              <a:gd name="textAreaTop" fmla="*/ 0 h 274680"/>
              <a:gd name="textAreaBottom" fmla="*/ 275040 h 274680"/>
            </a:gdLst>
            <a:ahLst/>
            <a:cxnLst/>
            <a:rect l="textAreaLeft" t="textAreaTop" r="textAreaRight" b="textAreaBottom"/>
            <a:pathLst>
              <a:path w="8752" h="9074">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a:solidFill>
              <a:srgbClr val="25103B"/>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1" name="PlaceHolder 1"/>
          <p:cNvSpPr>
            <a:spLocks noGrp="1"/>
          </p:cNvSpPr>
          <p:nvPr>
            <p:ph type="title"/>
          </p:nvPr>
        </p:nvSpPr>
        <p:spPr>
          <a:xfrm>
            <a:off x="2355840" y="1386720"/>
            <a:ext cx="4485240" cy="2167920"/>
          </a:xfrm>
          <a:prstGeom prst="rect">
            <a:avLst/>
          </a:prstGeom>
          <a:noFill/>
          <a:ln w="0">
            <a:noFill/>
          </a:ln>
        </p:spPr>
        <p:txBody>
          <a:bodyPr tIns="91440" bIns="91440" anchor="b">
            <a:noAutofit/>
          </a:bodyPr>
          <a:lstStyle/>
          <a:p>
            <a:pPr indent="0">
              <a:buNone/>
            </a:pPr>
            <a:r>
              <a:rPr lang="en-IN" sz="5500" b="0" strike="noStrike" spc="-1">
                <a:solidFill>
                  <a:srgbClr val="000000"/>
                </a:solidFill>
                <a:latin typeface="Arial"/>
              </a:rPr>
              <a:t>Click to edit the title text format</a:t>
            </a:r>
          </a:p>
        </p:txBody>
      </p:sp>
      <p:sp>
        <p:nvSpPr>
          <p:cNvPr id="3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69" name="Google Shape;190;p7"/>
          <p:cNvSpPr/>
          <p:nvPr/>
        </p:nvSpPr>
        <p:spPr>
          <a:xfrm>
            <a:off x="2665800" y="3861360"/>
            <a:ext cx="2431440" cy="2214720"/>
          </a:xfrm>
          <a:custGeom>
            <a:avLst/>
            <a:gdLst>
              <a:gd name="textAreaLeft" fmla="*/ 0 w 2431440"/>
              <a:gd name="textAreaRight" fmla="*/ 2431800 w 2431440"/>
              <a:gd name="textAreaTop" fmla="*/ 0 h 2214720"/>
              <a:gd name="textAreaBottom" fmla="*/ 2215080 h 2214720"/>
            </a:gdLst>
            <a:ahLst/>
            <a:cxnLst/>
            <a:rect l="textAreaLeft" t="textAreaTop" r="textAreaRight" b="textAreaBottom"/>
            <a:pathLst>
              <a:path w="14095" h="12839">
                <a:moveTo>
                  <a:pt x="7048" y="0"/>
                </a:moveTo>
                <a:cubicBezTo>
                  <a:pt x="5410" y="0"/>
                  <a:pt x="3771" y="625"/>
                  <a:pt x="2521" y="1876"/>
                </a:cubicBezTo>
                <a:cubicBezTo>
                  <a:pt x="1" y="4396"/>
                  <a:pt x="1" y="8449"/>
                  <a:pt x="2521" y="10949"/>
                </a:cubicBezTo>
                <a:cubicBezTo>
                  <a:pt x="3771" y="12209"/>
                  <a:pt x="5410" y="12839"/>
                  <a:pt x="7048" y="12839"/>
                </a:cubicBezTo>
                <a:cubicBezTo>
                  <a:pt x="8686" y="12839"/>
                  <a:pt x="10324" y="12209"/>
                  <a:pt x="11574" y="10949"/>
                </a:cubicBezTo>
                <a:cubicBezTo>
                  <a:pt x="14095" y="8449"/>
                  <a:pt x="14095" y="4396"/>
                  <a:pt x="11574" y="1876"/>
                </a:cubicBezTo>
                <a:cubicBezTo>
                  <a:pt x="10324" y="625"/>
                  <a:pt x="8686" y="0"/>
                  <a:pt x="7048"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grpSp>
        <p:nvGrpSpPr>
          <p:cNvPr id="70" name="Google Shape;191;p7"/>
          <p:cNvGrpSpPr/>
          <p:nvPr/>
        </p:nvGrpSpPr>
        <p:grpSpPr>
          <a:xfrm>
            <a:off x="7321680" y="-438480"/>
            <a:ext cx="1438920" cy="2725200"/>
            <a:chOff x="7321680" y="-438480"/>
            <a:chExt cx="1438920" cy="2725200"/>
          </a:xfrm>
        </p:grpSpPr>
        <p:sp>
          <p:nvSpPr>
            <p:cNvPr id="71" name="Google Shape;192;p7"/>
            <p:cNvSpPr/>
            <p:nvPr/>
          </p:nvSpPr>
          <p:spPr>
            <a:xfrm>
              <a:off x="7321680" y="-438480"/>
              <a:ext cx="1438920" cy="2707920"/>
            </a:xfrm>
            <a:custGeom>
              <a:avLst/>
              <a:gdLst>
                <a:gd name="textAreaLeft" fmla="*/ 0 w 1438920"/>
                <a:gd name="textAreaRight" fmla="*/ 1439280 w 1438920"/>
                <a:gd name="textAreaTop" fmla="*/ 0 h 2707920"/>
                <a:gd name="textAreaBottom" fmla="*/ 2708280 h 2707920"/>
              </a:gdLst>
              <a:ahLst/>
              <a:cxnLst/>
              <a:rect l="textAreaLeft" t="textAreaTop" r="textAreaRight" b="textAreaBottom"/>
              <a:pathLst>
                <a:path w="21514" h="40487">
                  <a:moveTo>
                    <a:pt x="10767" y="0"/>
                  </a:moveTo>
                  <a:cubicBezTo>
                    <a:pt x="4819" y="0"/>
                    <a:pt x="1" y="4819"/>
                    <a:pt x="1" y="10747"/>
                  </a:cubicBezTo>
                  <a:lnTo>
                    <a:pt x="1" y="40487"/>
                  </a:lnTo>
                  <a:lnTo>
                    <a:pt x="21514" y="40487"/>
                  </a:lnTo>
                  <a:lnTo>
                    <a:pt x="21514" y="10747"/>
                  </a:lnTo>
                  <a:cubicBezTo>
                    <a:pt x="21514" y="4819"/>
                    <a:pt x="16695" y="0"/>
                    <a:pt x="10767"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72" name="Google Shape;193;p7"/>
            <p:cNvSpPr/>
            <p:nvPr/>
          </p:nvSpPr>
          <p:spPr>
            <a:xfrm>
              <a:off x="7572600" y="-32760"/>
              <a:ext cx="938520" cy="937080"/>
            </a:xfrm>
            <a:custGeom>
              <a:avLst/>
              <a:gdLst>
                <a:gd name="textAreaLeft" fmla="*/ 0 w 938520"/>
                <a:gd name="textAreaRight" fmla="*/ 938880 w 938520"/>
                <a:gd name="textAreaTop" fmla="*/ 0 h 937080"/>
                <a:gd name="textAreaBottom" fmla="*/ 937440 h 937080"/>
              </a:gdLst>
              <a:ahLst/>
              <a:cxnLst/>
              <a:rect l="textAreaLeft" t="textAreaTop" r="textAreaRight" b="textAreaBottom"/>
              <a:pathLst>
                <a:path w="14034" h="14014">
                  <a:moveTo>
                    <a:pt x="7017" y="0"/>
                  </a:moveTo>
                  <a:cubicBezTo>
                    <a:pt x="3146" y="0"/>
                    <a:pt x="1" y="3125"/>
                    <a:pt x="1" y="6997"/>
                  </a:cubicBezTo>
                  <a:cubicBezTo>
                    <a:pt x="1" y="10888"/>
                    <a:pt x="3146" y="14013"/>
                    <a:pt x="7017" y="14013"/>
                  </a:cubicBezTo>
                  <a:cubicBezTo>
                    <a:pt x="10889" y="14013"/>
                    <a:pt x="14034" y="10888"/>
                    <a:pt x="14034" y="6997"/>
                  </a:cubicBezTo>
                  <a:cubicBezTo>
                    <a:pt x="14034" y="3125"/>
                    <a:pt x="10889" y="0"/>
                    <a:pt x="701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73" name="Google Shape;194;p7"/>
            <p:cNvSpPr/>
            <p:nvPr/>
          </p:nvSpPr>
          <p:spPr>
            <a:xfrm>
              <a:off x="7321680" y="962640"/>
              <a:ext cx="1438920" cy="1324080"/>
            </a:xfrm>
            <a:custGeom>
              <a:avLst/>
              <a:gdLst>
                <a:gd name="textAreaLeft" fmla="*/ 0 w 1438920"/>
                <a:gd name="textAreaRight" fmla="*/ 1439280 w 1438920"/>
                <a:gd name="textAreaTop" fmla="*/ 0 h 1324080"/>
                <a:gd name="textAreaBottom" fmla="*/ 1324440 h 1324080"/>
              </a:gdLst>
              <a:ahLst/>
              <a:cxnLst/>
              <a:rect l="textAreaLeft" t="textAreaTop" r="textAreaRight" b="textAreaBottom"/>
              <a:pathLst>
                <a:path w="21514" h="19800">
                  <a:moveTo>
                    <a:pt x="16131" y="0"/>
                  </a:moveTo>
                  <a:lnTo>
                    <a:pt x="16131" y="4980"/>
                  </a:lnTo>
                  <a:lnTo>
                    <a:pt x="10767" y="4980"/>
                  </a:lnTo>
                  <a:lnTo>
                    <a:pt x="10767" y="9839"/>
                  </a:lnTo>
                  <a:lnTo>
                    <a:pt x="5384" y="9839"/>
                  </a:lnTo>
                  <a:lnTo>
                    <a:pt x="5384" y="14820"/>
                  </a:lnTo>
                  <a:lnTo>
                    <a:pt x="1" y="14820"/>
                  </a:lnTo>
                  <a:lnTo>
                    <a:pt x="1" y="19800"/>
                  </a:lnTo>
                  <a:lnTo>
                    <a:pt x="21514" y="19800"/>
                  </a:lnTo>
                  <a:lnTo>
                    <a:pt x="21514" y="14820"/>
                  </a:lnTo>
                  <a:lnTo>
                    <a:pt x="21514" y="9960"/>
                  </a:lnTo>
                  <a:lnTo>
                    <a:pt x="21514" y="9839"/>
                  </a:lnTo>
                  <a:lnTo>
                    <a:pt x="21514" y="4980"/>
                  </a:lnTo>
                  <a:lnTo>
                    <a:pt x="21514"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grpSp>
      <p:grpSp>
        <p:nvGrpSpPr>
          <p:cNvPr id="74" name="Google Shape;195;p7"/>
          <p:cNvGrpSpPr/>
          <p:nvPr/>
        </p:nvGrpSpPr>
        <p:grpSpPr>
          <a:xfrm>
            <a:off x="6295320" y="2739600"/>
            <a:ext cx="2848320" cy="2867400"/>
            <a:chOff x="6295320" y="2739600"/>
            <a:chExt cx="2848320" cy="2867400"/>
          </a:xfrm>
        </p:grpSpPr>
        <p:sp>
          <p:nvSpPr>
            <p:cNvPr id="75" name="Google Shape;196;p7"/>
            <p:cNvSpPr/>
            <p:nvPr/>
          </p:nvSpPr>
          <p:spPr>
            <a:xfrm>
              <a:off x="6452280" y="2739600"/>
              <a:ext cx="8280" cy="2867400"/>
            </a:xfrm>
            <a:custGeom>
              <a:avLst/>
              <a:gdLst>
                <a:gd name="textAreaLeft" fmla="*/ 0 w 8280"/>
                <a:gd name="textAreaRight" fmla="*/ 8640 w 8280"/>
                <a:gd name="textAreaTop" fmla="*/ 0 h 2867400"/>
                <a:gd name="textAreaBottom" fmla="*/ 2867760 h 2867400"/>
              </a:gdLst>
              <a:ahLst/>
              <a:cxnLst/>
              <a:rect l="textAreaLeft" t="textAreaTop" r="textAreaRight" b="textAreaBottom"/>
              <a:pathLst>
                <a:path w="143" h="48250">
                  <a:moveTo>
                    <a:pt x="61" y="0"/>
                  </a:moveTo>
                  <a:cubicBezTo>
                    <a:pt x="41" y="0"/>
                    <a:pt x="1" y="21"/>
                    <a:pt x="1" y="61"/>
                  </a:cubicBezTo>
                  <a:lnTo>
                    <a:pt x="1" y="48189"/>
                  </a:lnTo>
                  <a:cubicBezTo>
                    <a:pt x="1" y="48229"/>
                    <a:pt x="41" y="48250"/>
                    <a:pt x="61" y="48250"/>
                  </a:cubicBezTo>
                  <a:cubicBezTo>
                    <a:pt x="102" y="48250"/>
                    <a:pt x="142" y="48229"/>
                    <a:pt x="142" y="48189"/>
                  </a:cubicBezTo>
                  <a:lnTo>
                    <a:pt x="142" y="61"/>
                  </a:lnTo>
                  <a:cubicBezTo>
                    <a:pt x="142" y="21"/>
                    <a:pt x="102" y="0"/>
                    <a:pt x="6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76" name="Google Shape;197;p7"/>
            <p:cNvSpPr/>
            <p:nvPr/>
          </p:nvSpPr>
          <p:spPr>
            <a:xfrm>
              <a:off x="6873120" y="2739600"/>
              <a:ext cx="8280" cy="2867400"/>
            </a:xfrm>
            <a:custGeom>
              <a:avLst/>
              <a:gdLst>
                <a:gd name="textAreaLeft" fmla="*/ 0 w 8280"/>
                <a:gd name="textAreaRight" fmla="*/ 8640 w 8280"/>
                <a:gd name="textAreaTop" fmla="*/ 0 h 2867400"/>
                <a:gd name="textAreaBottom" fmla="*/ 2867760 h 2867400"/>
              </a:gdLst>
              <a:ahLst/>
              <a:cxnLst/>
              <a:rect l="textAreaLeft" t="textAreaTop" r="textAreaRight" b="textAreaBottom"/>
              <a:pathLst>
                <a:path w="143" h="48250">
                  <a:moveTo>
                    <a:pt x="82" y="0"/>
                  </a:moveTo>
                  <a:cubicBezTo>
                    <a:pt x="41" y="0"/>
                    <a:pt x="1" y="21"/>
                    <a:pt x="1" y="61"/>
                  </a:cubicBezTo>
                  <a:lnTo>
                    <a:pt x="1" y="48189"/>
                  </a:lnTo>
                  <a:cubicBezTo>
                    <a:pt x="1" y="48229"/>
                    <a:pt x="41" y="48250"/>
                    <a:pt x="82" y="48250"/>
                  </a:cubicBezTo>
                  <a:cubicBezTo>
                    <a:pt x="122" y="48250"/>
                    <a:pt x="142" y="48229"/>
                    <a:pt x="142" y="48189"/>
                  </a:cubicBezTo>
                  <a:lnTo>
                    <a:pt x="142" y="61"/>
                  </a:lnTo>
                  <a:cubicBezTo>
                    <a:pt x="142" y="21"/>
                    <a:pt x="122" y="0"/>
                    <a:pt x="82"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77" name="Google Shape;198;p7"/>
            <p:cNvSpPr/>
            <p:nvPr/>
          </p:nvSpPr>
          <p:spPr>
            <a:xfrm>
              <a:off x="7295040" y="2739600"/>
              <a:ext cx="6840" cy="2867400"/>
            </a:xfrm>
            <a:custGeom>
              <a:avLst/>
              <a:gdLst>
                <a:gd name="textAreaLeft" fmla="*/ 0 w 6840"/>
                <a:gd name="textAreaRight" fmla="*/ 7200 w 6840"/>
                <a:gd name="textAreaTop" fmla="*/ 0 h 2867400"/>
                <a:gd name="textAreaBottom" fmla="*/ 2867760 h 2867400"/>
              </a:gdLst>
              <a:ahLst/>
              <a:cxnLst/>
              <a:rect l="textAreaLeft" t="textAreaTop" r="textAreaRight" b="textAreaBottom"/>
              <a:pathLst>
                <a:path w="122" h="48250">
                  <a:moveTo>
                    <a:pt x="61" y="0"/>
                  </a:moveTo>
                  <a:cubicBezTo>
                    <a:pt x="20" y="0"/>
                    <a:pt x="0" y="21"/>
                    <a:pt x="0" y="61"/>
                  </a:cubicBezTo>
                  <a:lnTo>
                    <a:pt x="0" y="48189"/>
                  </a:lnTo>
                  <a:cubicBezTo>
                    <a:pt x="0" y="48229"/>
                    <a:pt x="20" y="48250"/>
                    <a:pt x="61" y="48250"/>
                  </a:cubicBezTo>
                  <a:cubicBezTo>
                    <a:pt x="101" y="48250"/>
                    <a:pt x="121" y="48229"/>
                    <a:pt x="121" y="48189"/>
                  </a:cubicBezTo>
                  <a:lnTo>
                    <a:pt x="121" y="61"/>
                  </a:lnTo>
                  <a:cubicBezTo>
                    <a:pt x="121" y="21"/>
                    <a:pt x="101" y="0"/>
                    <a:pt x="6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78" name="Google Shape;199;p7"/>
            <p:cNvSpPr/>
            <p:nvPr/>
          </p:nvSpPr>
          <p:spPr>
            <a:xfrm>
              <a:off x="7715520" y="2739600"/>
              <a:ext cx="7920" cy="2867400"/>
            </a:xfrm>
            <a:custGeom>
              <a:avLst/>
              <a:gdLst>
                <a:gd name="textAreaLeft" fmla="*/ 0 w 7920"/>
                <a:gd name="textAreaRight" fmla="*/ 8280 w 7920"/>
                <a:gd name="textAreaTop" fmla="*/ 0 h 2867400"/>
                <a:gd name="textAreaBottom" fmla="*/ 2867760 h 2867400"/>
              </a:gdLst>
              <a:ahLst/>
              <a:cxnLst/>
              <a:rect l="textAreaLeft" t="textAreaTop" r="textAreaRight" b="textAreaBottom"/>
              <a:pathLst>
                <a:path w="142" h="48250">
                  <a:moveTo>
                    <a:pt x="81" y="0"/>
                  </a:moveTo>
                  <a:cubicBezTo>
                    <a:pt x="41" y="0"/>
                    <a:pt x="0" y="21"/>
                    <a:pt x="0" y="61"/>
                  </a:cubicBezTo>
                  <a:lnTo>
                    <a:pt x="0" y="48189"/>
                  </a:lnTo>
                  <a:cubicBezTo>
                    <a:pt x="0" y="48229"/>
                    <a:pt x="41" y="48250"/>
                    <a:pt x="81" y="48250"/>
                  </a:cubicBezTo>
                  <a:cubicBezTo>
                    <a:pt x="101" y="48250"/>
                    <a:pt x="141" y="48229"/>
                    <a:pt x="141" y="48189"/>
                  </a:cubicBezTo>
                  <a:lnTo>
                    <a:pt x="141" y="61"/>
                  </a:lnTo>
                  <a:cubicBezTo>
                    <a:pt x="141" y="21"/>
                    <a:pt x="101" y="0"/>
                    <a:pt x="8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79" name="Google Shape;200;p7"/>
            <p:cNvSpPr/>
            <p:nvPr/>
          </p:nvSpPr>
          <p:spPr>
            <a:xfrm>
              <a:off x="8137440" y="2739600"/>
              <a:ext cx="6840" cy="2867400"/>
            </a:xfrm>
            <a:custGeom>
              <a:avLst/>
              <a:gdLst>
                <a:gd name="textAreaLeft" fmla="*/ 0 w 6840"/>
                <a:gd name="textAreaRight" fmla="*/ 7200 w 6840"/>
                <a:gd name="textAreaTop" fmla="*/ 0 h 2867400"/>
                <a:gd name="textAreaBottom" fmla="*/ 2867760 h 2867400"/>
              </a:gdLst>
              <a:ahLst/>
              <a:cxnLst/>
              <a:rect l="textAreaLeft" t="textAreaTop" r="textAreaRight" b="textAreaBottom"/>
              <a:pathLst>
                <a:path w="122" h="48250">
                  <a:moveTo>
                    <a:pt x="61" y="0"/>
                  </a:moveTo>
                  <a:cubicBezTo>
                    <a:pt x="21" y="0"/>
                    <a:pt x="0" y="21"/>
                    <a:pt x="0" y="61"/>
                  </a:cubicBezTo>
                  <a:lnTo>
                    <a:pt x="0" y="48189"/>
                  </a:lnTo>
                  <a:cubicBezTo>
                    <a:pt x="0" y="48229"/>
                    <a:pt x="21" y="48250"/>
                    <a:pt x="61" y="48250"/>
                  </a:cubicBezTo>
                  <a:cubicBezTo>
                    <a:pt x="101" y="48250"/>
                    <a:pt x="121" y="48229"/>
                    <a:pt x="121" y="48189"/>
                  </a:cubicBezTo>
                  <a:lnTo>
                    <a:pt x="121" y="61"/>
                  </a:lnTo>
                  <a:cubicBezTo>
                    <a:pt x="121" y="21"/>
                    <a:pt x="101" y="0"/>
                    <a:pt x="6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80" name="Google Shape;201;p7"/>
            <p:cNvSpPr/>
            <p:nvPr/>
          </p:nvSpPr>
          <p:spPr>
            <a:xfrm>
              <a:off x="8557920" y="2739600"/>
              <a:ext cx="7920" cy="2867400"/>
            </a:xfrm>
            <a:custGeom>
              <a:avLst/>
              <a:gdLst>
                <a:gd name="textAreaLeft" fmla="*/ 0 w 7920"/>
                <a:gd name="textAreaRight" fmla="*/ 8280 w 7920"/>
                <a:gd name="textAreaTop" fmla="*/ 0 h 2867400"/>
                <a:gd name="textAreaBottom" fmla="*/ 2867760 h 2867400"/>
              </a:gdLst>
              <a:ahLst/>
              <a:cxnLst/>
              <a:rect l="textAreaLeft" t="textAreaTop" r="textAreaRight" b="textAreaBottom"/>
              <a:pathLst>
                <a:path w="142" h="48250">
                  <a:moveTo>
                    <a:pt x="61" y="0"/>
                  </a:moveTo>
                  <a:cubicBezTo>
                    <a:pt x="41" y="0"/>
                    <a:pt x="0" y="21"/>
                    <a:pt x="0" y="61"/>
                  </a:cubicBezTo>
                  <a:lnTo>
                    <a:pt x="0" y="48189"/>
                  </a:lnTo>
                  <a:cubicBezTo>
                    <a:pt x="0" y="48229"/>
                    <a:pt x="41" y="48250"/>
                    <a:pt x="61" y="48250"/>
                  </a:cubicBezTo>
                  <a:cubicBezTo>
                    <a:pt x="101" y="48250"/>
                    <a:pt x="142" y="48229"/>
                    <a:pt x="142" y="48189"/>
                  </a:cubicBezTo>
                  <a:lnTo>
                    <a:pt x="142" y="61"/>
                  </a:lnTo>
                  <a:cubicBezTo>
                    <a:pt x="142" y="21"/>
                    <a:pt x="101" y="0"/>
                    <a:pt x="6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81" name="Google Shape;202;p7"/>
            <p:cNvSpPr/>
            <p:nvPr/>
          </p:nvSpPr>
          <p:spPr>
            <a:xfrm>
              <a:off x="8978760" y="2739600"/>
              <a:ext cx="7920" cy="2867400"/>
            </a:xfrm>
            <a:custGeom>
              <a:avLst/>
              <a:gdLst>
                <a:gd name="textAreaLeft" fmla="*/ 0 w 7920"/>
                <a:gd name="textAreaRight" fmla="*/ 8280 w 7920"/>
                <a:gd name="textAreaTop" fmla="*/ 0 h 2867400"/>
                <a:gd name="textAreaBottom" fmla="*/ 2867760 h 2867400"/>
              </a:gdLst>
              <a:ahLst/>
              <a:cxnLst/>
              <a:rect l="textAreaLeft" t="textAreaTop" r="textAreaRight" b="textAreaBottom"/>
              <a:pathLst>
                <a:path w="142" h="48250">
                  <a:moveTo>
                    <a:pt x="81" y="0"/>
                  </a:moveTo>
                  <a:cubicBezTo>
                    <a:pt x="41" y="0"/>
                    <a:pt x="0" y="21"/>
                    <a:pt x="0" y="61"/>
                  </a:cubicBezTo>
                  <a:lnTo>
                    <a:pt x="0" y="48189"/>
                  </a:lnTo>
                  <a:cubicBezTo>
                    <a:pt x="0" y="48229"/>
                    <a:pt x="41" y="48250"/>
                    <a:pt x="81" y="48250"/>
                  </a:cubicBezTo>
                  <a:cubicBezTo>
                    <a:pt x="121" y="48250"/>
                    <a:pt x="142" y="48229"/>
                    <a:pt x="142" y="48189"/>
                  </a:cubicBezTo>
                  <a:lnTo>
                    <a:pt x="142" y="61"/>
                  </a:lnTo>
                  <a:cubicBezTo>
                    <a:pt x="142" y="21"/>
                    <a:pt x="121" y="0"/>
                    <a:pt x="8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82" name="Google Shape;203;p7"/>
            <p:cNvSpPr/>
            <p:nvPr/>
          </p:nvSpPr>
          <p:spPr>
            <a:xfrm>
              <a:off x="6295320" y="5441040"/>
              <a:ext cx="2848320" cy="7920"/>
            </a:xfrm>
            <a:custGeom>
              <a:avLst/>
              <a:gdLst>
                <a:gd name="textAreaLeft" fmla="*/ 0 w 2848320"/>
                <a:gd name="textAreaRight" fmla="*/ 2848680 w 2848320"/>
                <a:gd name="textAreaTop" fmla="*/ 0 h 7920"/>
                <a:gd name="textAreaBottom" fmla="*/ 8280 h 7920"/>
              </a:gdLst>
              <a:ahLst/>
              <a:cxnLst/>
              <a:rect l="textAreaLeft" t="textAreaTop" r="textAreaRight" b="textAreaBottom"/>
              <a:pathLst>
                <a:path w="47927" h="142">
                  <a:moveTo>
                    <a:pt x="61" y="0"/>
                  </a:moveTo>
                  <a:cubicBezTo>
                    <a:pt x="21" y="0"/>
                    <a:pt x="1" y="40"/>
                    <a:pt x="1" y="81"/>
                  </a:cubicBezTo>
                  <a:cubicBezTo>
                    <a:pt x="1" y="101"/>
                    <a:pt x="21" y="141"/>
                    <a:pt x="61" y="141"/>
                  </a:cubicBezTo>
                  <a:lnTo>
                    <a:pt x="47866" y="141"/>
                  </a:lnTo>
                  <a:cubicBezTo>
                    <a:pt x="47907" y="141"/>
                    <a:pt x="47927" y="101"/>
                    <a:pt x="47927" y="81"/>
                  </a:cubicBezTo>
                  <a:cubicBezTo>
                    <a:pt x="47927" y="40"/>
                    <a:pt x="47907" y="0"/>
                    <a:pt x="4786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960" bIns="396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83" name="Google Shape;204;p7"/>
            <p:cNvSpPr/>
            <p:nvPr/>
          </p:nvSpPr>
          <p:spPr>
            <a:xfrm>
              <a:off x="6295320" y="5017680"/>
              <a:ext cx="2848320" cy="6840"/>
            </a:xfrm>
            <a:custGeom>
              <a:avLst/>
              <a:gdLst>
                <a:gd name="textAreaLeft" fmla="*/ 0 w 2848320"/>
                <a:gd name="textAreaRight" fmla="*/ 2848680 w 2848320"/>
                <a:gd name="textAreaTop" fmla="*/ 0 h 6840"/>
                <a:gd name="textAreaBottom" fmla="*/ 7200 h 6840"/>
              </a:gdLst>
              <a:ahLst/>
              <a:cxnLst/>
              <a:rect l="textAreaLeft" t="textAreaTop" r="textAreaRight" b="textAreaBottom"/>
              <a:pathLst>
                <a:path w="47927" h="122">
                  <a:moveTo>
                    <a:pt x="61" y="1"/>
                  </a:moveTo>
                  <a:cubicBezTo>
                    <a:pt x="21" y="1"/>
                    <a:pt x="1" y="21"/>
                    <a:pt x="1" y="61"/>
                  </a:cubicBezTo>
                  <a:cubicBezTo>
                    <a:pt x="1" y="101"/>
                    <a:pt x="21" y="122"/>
                    <a:pt x="61" y="122"/>
                  </a:cubicBezTo>
                  <a:lnTo>
                    <a:pt x="47866" y="122"/>
                  </a:lnTo>
                  <a:cubicBezTo>
                    <a:pt x="47907" y="122"/>
                    <a:pt x="47927" y="101"/>
                    <a:pt x="47927" y="61"/>
                  </a:cubicBezTo>
                  <a:cubicBezTo>
                    <a:pt x="47927" y="21"/>
                    <a:pt x="47907" y="1"/>
                    <a:pt x="4786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600" bIns="360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84" name="Google Shape;205;p7"/>
            <p:cNvSpPr/>
            <p:nvPr/>
          </p:nvSpPr>
          <p:spPr>
            <a:xfrm>
              <a:off x="6295320" y="4593600"/>
              <a:ext cx="2848320" cy="7920"/>
            </a:xfrm>
            <a:custGeom>
              <a:avLst/>
              <a:gdLst>
                <a:gd name="textAreaLeft" fmla="*/ 0 w 2848320"/>
                <a:gd name="textAreaRight" fmla="*/ 2848680 w 2848320"/>
                <a:gd name="textAreaTop" fmla="*/ 0 h 7920"/>
                <a:gd name="textAreaBottom" fmla="*/ 8280 h 7920"/>
              </a:gdLst>
              <a:ahLst/>
              <a:cxnLst/>
              <a:rect l="textAreaLeft" t="textAreaTop" r="textAreaRight" b="textAreaBottom"/>
              <a:pathLst>
                <a:path w="47927" h="142">
                  <a:moveTo>
                    <a:pt x="61" y="0"/>
                  </a:moveTo>
                  <a:cubicBezTo>
                    <a:pt x="21" y="0"/>
                    <a:pt x="1" y="20"/>
                    <a:pt x="1" y="61"/>
                  </a:cubicBezTo>
                  <a:cubicBezTo>
                    <a:pt x="1" y="101"/>
                    <a:pt x="21" y="141"/>
                    <a:pt x="61" y="141"/>
                  </a:cubicBezTo>
                  <a:lnTo>
                    <a:pt x="47866" y="141"/>
                  </a:lnTo>
                  <a:cubicBezTo>
                    <a:pt x="47907" y="141"/>
                    <a:pt x="47927" y="101"/>
                    <a:pt x="47927" y="61"/>
                  </a:cubicBezTo>
                  <a:cubicBezTo>
                    <a:pt x="47927" y="20"/>
                    <a:pt x="47907" y="0"/>
                    <a:pt x="4786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960" bIns="396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85" name="Google Shape;206;p7"/>
            <p:cNvSpPr/>
            <p:nvPr/>
          </p:nvSpPr>
          <p:spPr>
            <a:xfrm>
              <a:off x="6295320" y="4169520"/>
              <a:ext cx="2848320" cy="7920"/>
            </a:xfrm>
            <a:custGeom>
              <a:avLst/>
              <a:gdLst>
                <a:gd name="textAreaLeft" fmla="*/ 0 w 2848320"/>
                <a:gd name="textAreaRight" fmla="*/ 2848680 w 2848320"/>
                <a:gd name="textAreaTop" fmla="*/ 0 h 7920"/>
                <a:gd name="textAreaBottom" fmla="*/ 8280 h 7920"/>
              </a:gdLst>
              <a:ahLst/>
              <a:cxnLst/>
              <a:rect l="textAreaLeft" t="textAreaTop" r="textAreaRight" b="textAreaBottom"/>
              <a:pathLst>
                <a:path w="47927" h="142">
                  <a:moveTo>
                    <a:pt x="61" y="0"/>
                  </a:moveTo>
                  <a:cubicBezTo>
                    <a:pt x="21" y="0"/>
                    <a:pt x="1" y="41"/>
                    <a:pt x="1" y="81"/>
                  </a:cubicBezTo>
                  <a:cubicBezTo>
                    <a:pt x="1" y="101"/>
                    <a:pt x="21" y="142"/>
                    <a:pt x="61" y="142"/>
                  </a:cubicBezTo>
                  <a:lnTo>
                    <a:pt x="47866" y="142"/>
                  </a:lnTo>
                  <a:cubicBezTo>
                    <a:pt x="47907" y="142"/>
                    <a:pt x="47927" y="101"/>
                    <a:pt x="47927" y="81"/>
                  </a:cubicBezTo>
                  <a:cubicBezTo>
                    <a:pt x="47927" y="41"/>
                    <a:pt x="47907" y="0"/>
                    <a:pt x="4786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960" bIns="396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86" name="Google Shape;207;p7"/>
            <p:cNvSpPr/>
            <p:nvPr/>
          </p:nvSpPr>
          <p:spPr>
            <a:xfrm>
              <a:off x="6295320" y="3745080"/>
              <a:ext cx="2848320" cy="8280"/>
            </a:xfrm>
            <a:custGeom>
              <a:avLst/>
              <a:gdLst>
                <a:gd name="textAreaLeft" fmla="*/ 0 w 2848320"/>
                <a:gd name="textAreaRight" fmla="*/ 2848680 w 2848320"/>
                <a:gd name="textAreaTop" fmla="*/ 0 h 8280"/>
                <a:gd name="textAreaBottom" fmla="*/ 8640 h 8280"/>
              </a:gdLst>
              <a:ahLst/>
              <a:cxnLst/>
              <a:rect l="textAreaLeft" t="textAreaTop" r="textAreaRight" b="textAreaBottom"/>
              <a:pathLst>
                <a:path w="47927" h="143">
                  <a:moveTo>
                    <a:pt x="61" y="1"/>
                  </a:moveTo>
                  <a:cubicBezTo>
                    <a:pt x="21" y="1"/>
                    <a:pt x="1" y="41"/>
                    <a:pt x="1" y="82"/>
                  </a:cubicBezTo>
                  <a:cubicBezTo>
                    <a:pt x="1" y="122"/>
                    <a:pt x="21" y="142"/>
                    <a:pt x="61" y="142"/>
                  </a:cubicBezTo>
                  <a:lnTo>
                    <a:pt x="47866" y="142"/>
                  </a:lnTo>
                  <a:cubicBezTo>
                    <a:pt x="47907" y="142"/>
                    <a:pt x="47927" y="122"/>
                    <a:pt x="47927" y="82"/>
                  </a:cubicBezTo>
                  <a:cubicBezTo>
                    <a:pt x="47927" y="41"/>
                    <a:pt x="47907" y="1"/>
                    <a:pt x="4786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4320" bIns="432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87" name="Google Shape;208;p7"/>
            <p:cNvSpPr/>
            <p:nvPr/>
          </p:nvSpPr>
          <p:spPr>
            <a:xfrm>
              <a:off x="6295320" y="3322080"/>
              <a:ext cx="2848320" cy="6840"/>
            </a:xfrm>
            <a:custGeom>
              <a:avLst/>
              <a:gdLst>
                <a:gd name="textAreaLeft" fmla="*/ 0 w 2848320"/>
                <a:gd name="textAreaRight" fmla="*/ 2848680 w 2848320"/>
                <a:gd name="textAreaTop" fmla="*/ 0 h 6840"/>
                <a:gd name="textAreaBottom" fmla="*/ 7200 h 6840"/>
              </a:gdLst>
              <a:ahLst/>
              <a:cxnLst/>
              <a:rect l="textAreaLeft" t="textAreaTop" r="textAreaRight" b="textAreaBottom"/>
              <a:pathLst>
                <a:path w="47927" h="122">
                  <a:moveTo>
                    <a:pt x="61" y="1"/>
                  </a:moveTo>
                  <a:cubicBezTo>
                    <a:pt x="21" y="1"/>
                    <a:pt x="1" y="21"/>
                    <a:pt x="1" y="61"/>
                  </a:cubicBezTo>
                  <a:cubicBezTo>
                    <a:pt x="1" y="101"/>
                    <a:pt x="21" y="122"/>
                    <a:pt x="61" y="122"/>
                  </a:cubicBezTo>
                  <a:lnTo>
                    <a:pt x="47866" y="122"/>
                  </a:lnTo>
                  <a:cubicBezTo>
                    <a:pt x="47907" y="122"/>
                    <a:pt x="47927" y="101"/>
                    <a:pt x="47927" y="61"/>
                  </a:cubicBezTo>
                  <a:cubicBezTo>
                    <a:pt x="47927" y="21"/>
                    <a:pt x="47907" y="1"/>
                    <a:pt x="4786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600" bIns="360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88" name="Google Shape;209;p7"/>
            <p:cNvSpPr/>
            <p:nvPr/>
          </p:nvSpPr>
          <p:spPr>
            <a:xfrm>
              <a:off x="6295320" y="2898000"/>
              <a:ext cx="2848320" cy="8280"/>
            </a:xfrm>
            <a:custGeom>
              <a:avLst/>
              <a:gdLst>
                <a:gd name="textAreaLeft" fmla="*/ 0 w 2848320"/>
                <a:gd name="textAreaRight" fmla="*/ 2848680 w 2848320"/>
                <a:gd name="textAreaTop" fmla="*/ 0 h 8280"/>
                <a:gd name="textAreaBottom" fmla="*/ 8640 h 8280"/>
              </a:gdLst>
              <a:ahLst/>
              <a:cxnLst/>
              <a:rect l="textAreaLeft" t="textAreaTop" r="textAreaRight" b="textAreaBottom"/>
              <a:pathLst>
                <a:path w="47927" h="143">
                  <a:moveTo>
                    <a:pt x="61" y="1"/>
                  </a:moveTo>
                  <a:cubicBezTo>
                    <a:pt x="21" y="1"/>
                    <a:pt x="1" y="41"/>
                    <a:pt x="1" y="61"/>
                  </a:cubicBezTo>
                  <a:cubicBezTo>
                    <a:pt x="1" y="102"/>
                    <a:pt x="21" y="142"/>
                    <a:pt x="61" y="142"/>
                  </a:cubicBezTo>
                  <a:lnTo>
                    <a:pt x="47866" y="142"/>
                  </a:lnTo>
                  <a:cubicBezTo>
                    <a:pt x="47907" y="142"/>
                    <a:pt x="47927" y="102"/>
                    <a:pt x="47927" y="61"/>
                  </a:cubicBezTo>
                  <a:cubicBezTo>
                    <a:pt x="47927" y="41"/>
                    <a:pt x="47907" y="1"/>
                    <a:pt x="4786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4320" bIns="4320" anchor="ctr">
              <a:noAutofit/>
            </a:bodyPr>
            <a:lstStyle/>
            <a:p>
              <a:pPr>
                <a:lnSpc>
                  <a:spcPct val="100000"/>
                </a:lnSpc>
                <a:tabLst>
                  <a:tab pos="0" algn="l"/>
                </a:tabLst>
              </a:pPr>
              <a:endParaRPr lang="en-IN" sz="1400" b="0" strike="noStrike" spc="-1">
                <a:solidFill>
                  <a:srgbClr val="000000"/>
                </a:solidFill>
                <a:latin typeface="Arial"/>
                <a:ea typeface="Arial"/>
              </a:endParaRPr>
            </a:p>
          </p:txBody>
        </p:sp>
      </p:grpSp>
      <p:sp>
        <p:nvSpPr>
          <p:cNvPr id="89" name="Google Shape;210;p7"/>
          <p:cNvSpPr/>
          <p:nvPr/>
        </p:nvSpPr>
        <p:spPr>
          <a:xfrm flipH="1">
            <a:off x="-168840" y="3861360"/>
            <a:ext cx="1495800" cy="1377360"/>
          </a:xfrm>
          <a:custGeom>
            <a:avLst/>
            <a:gdLst>
              <a:gd name="textAreaLeft" fmla="*/ -360 w 1495800"/>
              <a:gd name="textAreaRight" fmla="*/ 1495800 w 1495800"/>
              <a:gd name="textAreaTop" fmla="*/ 0 h 1377360"/>
              <a:gd name="textAreaBottom" fmla="*/ 1377720 h 1377360"/>
            </a:gdLst>
            <a:ahLst/>
            <a:cxnLst/>
            <a:rect l="textAreaLeft" t="textAreaTop" r="textAreaRight" b="textAreaBottom"/>
            <a:pathLst>
              <a:path w="14498" h="13349">
                <a:moveTo>
                  <a:pt x="10868" y="1"/>
                </a:moveTo>
                <a:lnTo>
                  <a:pt x="10868" y="3368"/>
                </a:lnTo>
                <a:lnTo>
                  <a:pt x="7239" y="3368"/>
                </a:lnTo>
                <a:lnTo>
                  <a:pt x="7239" y="6634"/>
                </a:lnTo>
                <a:lnTo>
                  <a:pt x="3610" y="6634"/>
                </a:lnTo>
                <a:lnTo>
                  <a:pt x="3610" y="9981"/>
                </a:lnTo>
                <a:lnTo>
                  <a:pt x="1" y="9981"/>
                </a:lnTo>
                <a:lnTo>
                  <a:pt x="1" y="13348"/>
                </a:lnTo>
                <a:lnTo>
                  <a:pt x="14498" y="13348"/>
                </a:lnTo>
                <a:lnTo>
                  <a:pt x="14498" y="9981"/>
                </a:lnTo>
                <a:lnTo>
                  <a:pt x="14498" y="6715"/>
                </a:lnTo>
                <a:lnTo>
                  <a:pt x="14498" y="6634"/>
                </a:lnTo>
                <a:lnTo>
                  <a:pt x="14498" y="3368"/>
                </a:lnTo>
                <a:lnTo>
                  <a:pt x="14498" y="1"/>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90" name="Google Shape;211;p7"/>
          <p:cNvSpPr/>
          <p:nvPr/>
        </p:nvSpPr>
        <p:spPr>
          <a:xfrm>
            <a:off x="381240" y="-174960"/>
            <a:ext cx="3533040" cy="4064040"/>
          </a:xfrm>
          <a:prstGeom prst="rect">
            <a:avLst/>
          </a:pr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91" name="Google Shape;212;p7"/>
          <p:cNvSpPr/>
          <p:nvPr/>
        </p:nvSpPr>
        <p:spPr>
          <a:xfrm rot="16200000">
            <a:off x="211680" y="-664920"/>
            <a:ext cx="1557000" cy="2190960"/>
          </a:xfrm>
          <a:custGeom>
            <a:avLst/>
            <a:gdLst>
              <a:gd name="textAreaLeft" fmla="*/ 0 w 1557000"/>
              <a:gd name="textAreaRight" fmla="*/ 1557360 w 1557000"/>
              <a:gd name="textAreaTop" fmla="*/ 0 h 2190960"/>
              <a:gd name="textAreaBottom" fmla="*/ 2191320 h 2190960"/>
            </a:gdLst>
            <a:ahLst/>
            <a:cxnLst/>
            <a:rect l="textAreaLeft" t="textAreaTop" r="textAreaRight" b="textAreaBottom"/>
            <a:pathLst>
              <a:path w="11191" h="15748">
                <a:moveTo>
                  <a:pt x="1" y="0"/>
                </a:moveTo>
                <a:cubicBezTo>
                  <a:pt x="1" y="40"/>
                  <a:pt x="1" y="61"/>
                  <a:pt x="1" y="81"/>
                </a:cubicBezTo>
                <a:cubicBezTo>
                  <a:pt x="142" y="1351"/>
                  <a:pt x="1251" y="2097"/>
                  <a:pt x="2299" y="2621"/>
                </a:cubicBezTo>
                <a:cubicBezTo>
                  <a:pt x="3449" y="3206"/>
                  <a:pt x="4759" y="3730"/>
                  <a:pt x="5203" y="5061"/>
                </a:cubicBezTo>
                <a:cubicBezTo>
                  <a:pt x="5445" y="5787"/>
                  <a:pt x="5424" y="6553"/>
                  <a:pt x="5404" y="7299"/>
                </a:cubicBezTo>
                <a:cubicBezTo>
                  <a:pt x="5364" y="8105"/>
                  <a:pt x="5243" y="8892"/>
                  <a:pt x="5041" y="9678"/>
                </a:cubicBezTo>
                <a:cubicBezTo>
                  <a:pt x="4779" y="10767"/>
                  <a:pt x="4336" y="12178"/>
                  <a:pt x="5062" y="13207"/>
                </a:cubicBezTo>
                <a:cubicBezTo>
                  <a:pt x="5445" y="13771"/>
                  <a:pt x="6110" y="14053"/>
                  <a:pt x="6695" y="14316"/>
                </a:cubicBezTo>
                <a:cubicBezTo>
                  <a:pt x="7380" y="14618"/>
                  <a:pt x="8066" y="14840"/>
                  <a:pt x="8771" y="15001"/>
                </a:cubicBezTo>
                <a:cubicBezTo>
                  <a:pt x="9578" y="15203"/>
                  <a:pt x="10445" y="15384"/>
                  <a:pt x="11191" y="15747"/>
                </a:cubicBezTo>
                <a:lnTo>
                  <a:pt x="11191" y="1411"/>
                </a:lnTo>
                <a:cubicBezTo>
                  <a:pt x="11191" y="625"/>
                  <a:pt x="10566" y="0"/>
                  <a:pt x="980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92" name="Google Shape;213;p7"/>
          <p:cNvSpPr/>
          <p:nvPr/>
        </p:nvSpPr>
        <p:spPr>
          <a:xfrm rot="20227200" flipH="1">
            <a:off x="8297280" y="4210920"/>
            <a:ext cx="264960" cy="274680"/>
          </a:xfrm>
          <a:custGeom>
            <a:avLst/>
            <a:gdLst>
              <a:gd name="textAreaLeft" fmla="*/ 360 w 264960"/>
              <a:gd name="textAreaRight" fmla="*/ 265680 w 264960"/>
              <a:gd name="textAreaTop" fmla="*/ 0 h 274680"/>
              <a:gd name="textAreaBottom" fmla="*/ 275040 h 274680"/>
            </a:gdLst>
            <a:ahLst/>
            <a:cxnLst/>
            <a:rect l="textAreaLeft" t="textAreaTop" r="textAreaRight" b="textAreaBottom"/>
            <a:pathLst>
              <a:path w="8752" h="9074">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a:solidFill>
              <a:srgbClr val="25103B"/>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93" name="Google Shape;214;p7"/>
          <p:cNvSpPr/>
          <p:nvPr/>
        </p:nvSpPr>
        <p:spPr>
          <a:xfrm rot="20870400">
            <a:off x="3646080" y="226080"/>
            <a:ext cx="393840" cy="408240"/>
          </a:xfrm>
          <a:custGeom>
            <a:avLst/>
            <a:gdLst>
              <a:gd name="textAreaLeft" fmla="*/ 0 w 393840"/>
              <a:gd name="textAreaRight" fmla="*/ 394200 w 393840"/>
              <a:gd name="textAreaTop" fmla="*/ 0 h 408240"/>
              <a:gd name="textAreaBottom" fmla="*/ 408600 h 408240"/>
            </a:gdLst>
            <a:ahLst/>
            <a:cxnLst/>
            <a:rect l="textAreaLeft" t="textAreaTop" r="textAreaRight" b="textAreaBottom"/>
            <a:pathLst>
              <a:path w="8752" h="9074">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a:solidFill>
              <a:srgbClr val="25103B"/>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94" name="PlaceHolder 1"/>
          <p:cNvSpPr>
            <a:spLocks noGrp="1"/>
          </p:cNvSpPr>
          <p:nvPr>
            <p:ph type="title"/>
          </p:nvPr>
        </p:nvSpPr>
        <p:spPr>
          <a:xfrm>
            <a:off x="2117520" y="1054800"/>
            <a:ext cx="4908600" cy="735120"/>
          </a:xfrm>
          <a:prstGeom prst="rect">
            <a:avLst/>
          </a:prstGeom>
          <a:noFill/>
          <a:ln w="0">
            <a:noFill/>
          </a:ln>
        </p:spPr>
        <p:txBody>
          <a:bodyPr tIns="91440" bIns="91440" anchor="t">
            <a:noAutofit/>
          </a:bodyPr>
          <a:lstStyle/>
          <a:p>
            <a:pPr indent="0">
              <a:buNone/>
            </a:pPr>
            <a:r>
              <a:rPr lang="en-IN" sz="3500" b="0" strike="noStrike" spc="-1">
                <a:solidFill>
                  <a:srgbClr val="000000"/>
                </a:solidFill>
                <a:latin typeface="Arial"/>
              </a:rPr>
              <a:t>Click to edit the title text format</a:t>
            </a:r>
          </a:p>
        </p:txBody>
      </p:sp>
      <p:sp>
        <p:nvSpPr>
          <p:cNvPr id="9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132" name="Google Shape;218;p8"/>
          <p:cNvSpPr/>
          <p:nvPr/>
        </p:nvSpPr>
        <p:spPr>
          <a:xfrm>
            <a:off x="2738160" y="-368280"/>
            <a:ext cx="1154520" cy="2011680"/>
          </a:xfrm>
          <a:custGeom>
            <a:avLst/>
            <a:gdLst>
              <a:gd name="textAreaLeft" fmla="*/ 0 w 1154520"/>
              <a:gd name="textAreaRight" fmla="*/ 1154880 w 1154520"/>
              <a:gd name="textAreaTop" fmla="*/ 0 h 2011680"/>
              <a:gd name="textAreaBottom" fmla="*/ 2012040 h 2011680"/>
            </a:gdLst>
            <a:ahLst/>
            <a:cxnLst/>
            <a:rect l="textAreaLeft" t="textAreaTop" r="textAreaRight" b="textAreaBottom"/>
            <a:pathLst>
              <a:path w="11191" h="19498">
                <a:moveTo>
                  <a:pt x="1634" y="0"/>
                </a:moveTo>
                <a:cubicBezTo>
                  <a:pt x="727" y="0"/>
                  <a:pt x="1" y="746"/>
                  <a:pt x="1" y="1653"/>
                </a:cubicBezTo>
                <a:lnTo>
                  <a:pt x="1" y="16876"/>
                </a:lnTo>
                <a:lnTo>
                  <a:pt x="344" y="19497"/>
                </a:lnTo>
                <a:lnTo>
                  <a:pt x="2017" y="2964"/>
                </a:lnTo>
                <a:lnTo>
                  <a:pt x="7179" y="13469"/>
                </a:lnTo>
                <a:lnTo>
                  <a:pt x="5566" y="2319"/>
                </a:lnTo>
                <a:lnTo>
                  <a:pt x="11191" y="10868"/>
                </a:lnTo>
                <a:lnTo>
                  <a:pt x="9638"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133" name="Google Shape;219;p8"/>
          <p:cNvSpPr/>
          <p:nvPr/>
        </p:nvSpPr>
        <p:spPr>
          <a:xfrm rot="10800000">
            <a:off x="1861200" y="2880720"/>
            <a:ext cx="2431440" cy="2214720"/>
          </a:xfrm>
          <a:custGeom>
            <a:avLst/>
            <a:gdLst>
              <a:gd name="textAreaLeft" fmla="*/ 0 w 2431440"/>
              <a:gd name="textAreaRight" fmla="*/ 2431800 w 2431440"/>
              <a:gd name="textAreaTop" fmla="*/ 0 h 2214720"/>
              <a:gd name="textAreaBottom" fmla="*/ 2215080 h 2214720"/>
            </a:gdLst>
            <a:ahLst/>
            <a:cxnLst/>
            <a:rect l="textAreaLeft" t="textAreaTop" r="textAreaRight" b="textAreaBottom"/>
            <a:pathLst>
              <a:path w="14095" h="12839">
                <a:moveTo>
                  <a:pt x="7048" y="0"/>
                </a:moveTo>
                <a:cubicBezTo>
                  <a:pt x="5410" y="0"/>
                  <a:pt x="3771" y="625"/>
                  <a:pt x="2521" y="1876"/>
                </a:cubicBezTo>
                <a:cubicBezTo>
                  <a:pt x="1" y="4396"/>
                  <a:pt x="1" y="8449"/>
                  <a:pt x="2521" y="10949"/>
                </a:cubicBezTo>
                <a:cubicBezTo>
                  <a:pt x="3771" y="12209"/>
                  <a:pt x="5410" y="12839"/>
                  <a:pt x="7048" y="12839"/>
                </a:cubicBezTo>
                <a:cubicBezTo>
                  <a:pt x="8686" y="12839"/>
                  <a:pt x="10324" y="12209"/>
                  <a:pt x="11574" y="10949"/>
                </a:cubicBezTo>
                <a:cubicBezTo>
                  <a:pt x="14095" y="8449"/>
                  <a:pt x="14095" y="4396"/>
                  <a:pt x="11574" y="1876"/>
                </a:cubicBezTo>
                <a:cubicBezTo>
                  <a:pt x="10324" y="625"/>
                  <a:pt x="8686" y="0"/>
                  <a:pt x="7048"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grpSp>
        <p:nvGrpSpPr>
          <p:cNvPr id="134" name="Google Shape;220;p8"/>
          <p:cNvGrpSpPr/>
          <p:nvPr/>
        </p:nvGrpSpPr>
        <p:grpSpPr>
          <a:xfrm>
            <a:off x="1071720" y="3171240"/>
            <a:ext cx="1666440" cy="1677600"/>
            <a:chOff x="1071720" y="3171240"/>
            <a:chExt cx="1666440" cy="1677600"/>
          </a:xfrm>
        </p:grpSpPr>
        <p:sp>
          <p:nvSpPr>
            <p:cNvPr id="135" name="Google Shape;221;p8"/>
            <p:cNvSpPr/>
            <p:nvPr/>
          </p:nvSpPr>
          <p:spPr>
            <a:xfrm rot="10800000">
              <a:off x="2641680" y="3171240"/>
              <a:ext cx="4680" cy="1677600"/>
            </a:xfrm>
            <a:custGeom>
              <a:avLst/>
              <a:gdLst>
                <a:gd name="textAreaLeft" fmla="*/ 0 w 4680"/>
                <a:gd name="textAreaRight" fmla="*/ 5040 w 4680"/>
                <a:gd name="textAreaTop" fmla="*/ 0 h 1677600"/>
                <a:gd name="textAreaBottom" fmla="*/ 1677960 h 1677600"/>
              </a:gdLst>
              <a:ahLst/>
              <a:cxnLst/>
              <a:rect l="textAreaLeft" t="textAreaTop" r="textAreaRight" b="textAreaBottom"/>
              <a:pathLst>
                <a:path w="143" h="48250">
                  <a:moveTo>
                    <a:pt x="61" y="0"/>
                  </a:moveTo>
                  <a:cubicBezTo>
                    <a:pt x="41" y="0"/>
                    <a:pt x="1" y="21"/>
                    <a:pt x="1" y="61"/>
                  </a:cubicBezTo>
                  <a:lnTo>
                    <a:pt x="1" y="48189"/>
                  </a:lnTo>
                  <a:cubicBezTo>
                    <a:pt x="1" y="48229"/>
                    <a:pt x="41" y="48250"/>
                    <a:pt x="61" y="48250"/>
                  </a:cubicBezTo>
                  <a:cubicBezTo>
                    <a:pt x="102" y="48250"/>
                    <a:pt x="142" y="48229"/>
                    <a:pt x="142" y="48189"/>
                  </a:cubicBezTo>
                  <a:lnTo>
                    <a:pt x="142" y="61"/>
                  </a:lnTo>
                  <a:cubicBezTo>
                    <a:pt x="142" y="21"/>
                    <a:pt x="102" y="0"/>
                    <a:pt x="6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136" name="Google Shape;222;p8"/>
            <p:cNvSpPr/>
            <p:nvPr/>
          </p:nvSpPr>
          <p:spPr>
            <a:xfrm rot="10800000">
              <a:off x="2395440" y="3171240"/>
              <a:ext cx="4680" cy="1677600"/>
            </a:xfrm>
            <a:custGeom>
              <a:avLst/>
              <a:gdLst>
                <a:gd name="textAreaLeft" fmla="*/ 0 w 4680"/>
                <a:gd name="textAreaRight" fmla="*/ 5040 w 4680"/>
                <a:gd name="textAreaTop" fmla="*/ 0 h 1677600"/>
                <a:gd name="textAreaBottom" fmla="*/ 1677960 h 1677600"/>
              </a:gdLst>
              <a:ahLst/>
              <a:cxnLst/>
              <a:rect l="textAreaLeft" t="textAreaTop" r="textAreaRight" b="textAreaBottom"/>
              <a:pathLst>
                <a:path w="143" h="48250">
                  <a:moveTo>
                    <a:pt x="82" y="0"/>
                  </a:moveTo>
                  <a:cubicBezTo>
                    <a:pt x="41" y="0"/>
                    <a:pt x="1" y="21"/>
                    <a:pt x="1" y="61"/>
                  </a:cubicBezTo>
                  <a:lnTo>
                    <a:pt x="1" y="48189"/>
                  </a:lnTo>
                  <a:cubicBezTo>
                    <a:pt x="1" y="48229"/>
                    <a:pt x="41" y="48250"/>
                    <a:pt x="82" y="48250"/>
                  </a:cubicBezTo>
                  <a:cubicBezTo>
                    <a:pt x="122" y="48250"/>
                    <a:pt x="142" y="48229"/>
                    <a:pt x="142" y="48189"/>
                  </a:cubicBezTo>
                  <a:lnTo>
                    <a:pt x="142" y="61"/>
                  </a:lnTo>
                  <a:cubicBezTo>
                    <a:pt x="142" y="21"/>
                    <a:pt x="122" y="0"/>
                    <a:pt x="82"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137" name="Google Shape;223;p8"/>
            <p:cNvSpPr/>
            <p:nvPr/>
          </p:nvSpPr>
          <p:spPr>
            <a:xfrm rot="10800000">
              <a:off x="2149200" y="3171240"/>
              <a:ext cx="3960" cy="1677600"/>
            </a:xfrm>
            <a:custGeom>
              <a:avLst/>
              <a:gdLst>
                <a:gd name="textAreaLeft" fmla="*/ 0 w 3960"/>
                <a:gd name="textAreaRight" fmla="*/ 4320 w 3960"/>
                <a:gd name="textAreaTop" fmla="*/ 0 h 1677600"/>
                <a:gd name="textAreaBottom" fmla="*/ 1677960 h 1677600"/>
              </a:gdLst>
              <a:ahLst/>
              <a:cxnLst/>
              <a:rect l="textAreaLeft" t="textAreaTop" r="textAreaRight" b="textAreaBottom"/>
              <a:pathLst>
                <a:path w="122" h="48250">
                  <a:moveTo>
                    <a:pt x="61" y="0"/>
                  </a:moveTo>
                  <a:cubicBezTo>
                    <a:pt x="20" y="0"/>
                    <a:pt x="0" y="21"/>
                    <a:pt x="0" y="61"/>
                  </a:cubicBezTo>
                  <a:lnTo>
                    <a:pt x="0" y="48189"/>
                  </a:lnTo>
                  <a:cubicBezTo>
                    <a:pt x="0" y="48229"/>
                    <a:pt x="20" y="48250"/>
                    <a:pt x="61" y="48250"/>
                  </a:cubicBezTo>
                  <a:cubicBezTo>
                    <a:pt x="101" y="48250"/>
                    <a:pt x="121" y="48229"/>
                    <a:pt x="121" y="48189"/>
                  </a:cubicBezTo>
                  <a:lnTo>
                    <a:pt x="121" y="61"/>
                  </a:lnTo>
                  <a:cubicBezTo>
                    <a:pt x="121" y="21"/>
                    <a:pt x="101" y="0"/>
                    <a:pt x="6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138" name="Google Shape;224;p8"/>
            <p:cNvSpPr/>
            <p:nvPr/>
          </p:nvSpPr>
          <p:spPr>
            <a:xfrm rot="10800000">
              <a:off x="1902600" y="3171240"/>
              <a:ext cx="4680" cy="1677600"/>
            </a:xfrm>
            <a:custGeom>
              <a:avLst/>
              <a:gdLst>
                <a:gd name="textAreaLeft" fmla="*/ 0 w 4680"/>
                <a:gd name="textAreaRight" fmla="*/ 5040 w 4680"/>
                <a:gd name="textAreaTop" fmla="*/ 0 h 1677600"/>
                <a:gd name="textAreaBottom" fmla="*/ 1677960 h 1677600"/>
              </a:gdLst>
              <a:ahLst/>
              <a:cxnLst/>
              <a:rect l="textAreaLeft" t="textAreaTop" r="textAreaRight" b="textAreaBottom"/>
              <a:pathLst>
                <a:path w="142" h="48250">
                  <a:moveTo>
                    <a:pt x="81" y="0"/>
                  </a:moveTo>
                  <a:cubicBezTo>
                    <a:pt x="41" y="0"/>
                    <a:pt x="0" y="21"/>
                    <a:pt x="0" y="61"/>
                  </a:cubicBezTo>
                  <a:lnTo>
                    <a:pt x="0" y="48189"/>
                  </a:lnTo>
                  <a:cubicBezTo>
                    <a:pt x="0" y="48229"/>
                    <a:pt x="41" y="48250"/>
                    <a:pt x="81" y="48250"/>
                  </a:cubicBezTo>
                  <a:cubicBezTo>
                    <a:pt x="101" y="48250"/>
                    <a:pt x="141" y="48229"/>
                    <a:pt x="141" y="48189"/>
                  </a:cubicBezTo>
                  <a:lnTo>
                    <a:pt x="141" y="61"/>
                  </a:lnTo>
                  <a:cubicBezTo>
                    <a:pt x="141" y="21"/>
                    <a:pt x="101" y="0"/>
                    <a:pt x="8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139" name="Google Shape;225;p8"/>
            <p:cNvSpPr/>
            <p:nvPr/>
          </p:nvSpPr>
          <p:spPr>
            <a:xfrm rot="10800000">
              <a:off x="1656360" y="3171240"/>
              <a:ext cx="3960" cy="1677600"/>
            </a:xfrm>
            <a:custGeom>
              <a:avLst/>
              <a:gdLst>
                <a:gd name="textAreaLeft" fmla="*/ 0 w 3960"/>
                <a:gd name="textAreaRight" fmla="*/ 4320 w 3960"/>
                <a:gd name="textAreaTop" fmla="*/ 0 h 1677600"/>
                <a:gd name="textAreaBottom" fmla="*/ 1677960 h 1677600"/>
              </a:gdLst>
              <a:ahLst/>
              <a:cxnLst/>
              <a:rect l="textAreaLeft" t="textAreaTop" r="textAreaRight" b="textAreaBottom"/>
              <a:pathLst>
                <a:path w="122" h="48250">
                  <a:moveTo>
                    <a:pt x="61" y="0"/>
                  </a:moveTo>
                  <a:cubicBezTo>
                    <a:pt x="21" y="0"/>
                    <a:pt x="0" y="21"/>
                    <a:pt x="0" y="61"/>
                  </a:cubicBezTo>
                  <a:lnTo>
                    <a:pt x="0" y="48189"/>
                  </a:lnTo>
                  <a:cubicBezTo>
                    <a:pt x="0" y="48229"/>
                    <a:pt x="21" y="48250"/>
                    <a:pt x="61" y="48250"/>
                  </a:cubicBezTo>
                  <a:cubicBezTo>
                    <a:pt x="101" y="48250"/>
                    <a:pt x="121" y="48229"/>
                    <a:pt x="121" y="48189"/>
                  </a:cubicBezTo>
                  <a:lnTo>
                    <a:pt x="121" y="61"/>
                  </a:lnTo>
                  <a:cubicBezTo>
                    <a:pt x="121" y="21"/>
                    <a:pt x="101" y="0"/>
                    <a:pt x="6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140" name="Google Shape;226;p8"/>
            <p:cNvSpPr/>
            <p:nvPr/>
          </p:nvSpPr>
          <p:spPr>
            <a:xfrm rot="10800000">
              <a:off x="1409400" y="3171240"/>
              <a:ext cx="4680" cy="1677600"/>
            </a:xfrm>
            <a:custGeom>
              <a:avLst/>
              <a:gdLst>
                <a:gd name="textAreaLeft" fmla="*/ 0 w 4680"/>
                <a:gd name="textAreaRight" fmla="*/ 5040 w 4680"/>
                <a:gd name="textAreaTop" fmla="*/ 0 h 1677600"/>
                <a:gd name="textAreaBottom" fmla="*/ 1677960 h 1677600"/>
              </a:gdLst>
              <a:ahLst/>
              <a:cxnLst/>
              <a:rect l="textAreaLeft" t="textAreaTop" r="textAreaRight" b="textAreaBottom"/>
              <a:pathLst>
                <a:path w="142" h="48250">
                  <a:moveTo>
                    <a:pt x="61" y="0"/>
                  </a:moveTo>
                  <a:cubicBezTo>
                    <a:pt x="41" y="0"/>
                    <a:pt x="0" y="21"/>
                    <a:pt x="0" y="61"/>
                  </a:cubicBezTo>
                  <a:lnTo>
                    <a:pt x="0" y="48189"/>
                  </a:lnTo>
                  <a:cubicBezTo>
                    <a:pt x="0" y="48229"/>
                    <a:pt x="41" y="48250"/>
                    <a:pt x="61" y="48250"/>
                  </a:cubicBezTo>
                  <a:cubicBezTo>
                    <a:pt x="101" y="48250"/>
                    <a:pt x="142" y="48229"/>
                    <a:pt x="142" y="48189"/>
                  </a:cubicBezTo>
                  <a:lnTo>
                    <a:pt x="142" y="61"/>
                  </a:lnTo>
                  <a:cubicBezTo>
                    <a:pt x="142" y="21"/>
                    <a:pt x="101" y="0"/>
                    <a:pt x="6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141" name="Google Shape;227;p8"/>
            <p:cNvSpPr/>
            <p:nvPr/>
          </p:nvSpPr>
          <p:spPr>
            <a:xfrm rot="10800000">
              <a:off x="1163160" y="3171240"/>
              <a:ext cx="4680" cy="1677600"/>
            </a:xfrm>
            <a:custGeom>
              <a:avLst/>
              <a:gdLst>
                <a:gd name="textAreaLeft" fmla="*/ 0 w 4680"/>
                <a:gd name="textAreaRight" fmla="*/ 5040 w 4680"/>
                <a:gd name="textAreaTop" fmla="*/ 0 h 1677600"/>
                <a:gd name="textAreaBottom" fmla="*/ 1677960 h 1677600"/>
              </a:gdLst>
              <a:ahLst/>
              <a:cxnLst/>
              <a:rect l="textAreaLeft" t="textAreaTop" r="textAreaRight" b="textAreaBottom"/>
              <a:pathLst>
                <a:path w="142" h="48250">
                  <a:moveTo>
                    <a:pt x="81" y="0"/>
                  </a:moveTo>
                  <a:cubicBezTo>
                    <a:pt x="41" y="0"/>
                    <a:pt x="0" y="21"/>
                    <a:pt x="0" y="61"/>
                  </a:cubicBezTo>
                  <a:lnTo>
                    <a:pt x="0" y="48189"/>
                  </a:lnTo>
                  <a:cubicBezTo>
                    <a:pt x="0" y="48229"/>
                    <a:pt x="41" y="48250"/>
                    <a:pt x="81" y="48250"/>
                  </a:cubicBezTo>
                  <a:cubicBezTo>
                    <a:pt x="121" y="48250"/>
                    <a:pt x="142" y="48229"/>
                    <a:pt x="142" y="48189"/>
                  </a:cubicBezTo>
                  <a:lnTo>
                    <a:pt x="142" y="61"/>
                  </a:lnTo>
                  <a:cubicBezTo>
                    <a:pt x="142" y="21"/>
                    <a:pt x="121" y="0"/>
                    <a:pt x="8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142" name="Google Shape;228;p8"/>
            <p:cNvSpPr/>
            <p:nvPr/>
          </p:nvSpPr>
          <p:spPr>
            <a:xfrm rot="10800000">
              <a:off x="1071720" y="3263400"/>
              <a:ext cx="1666440" cy="4680"/>
            </a:xfrm>
            <a:custGeom>
              <a:avLst/>
              <a:gdLst>
                <a:gd name="textAreaLeft" fmla="*/ 0 w 1666440"/>
                <a:gd name="textAreaRight" fmla="*/ 1666800 w 1666440"/>
                <a:gd name="textAreaTop" fmla="*/ 0 h 4680"/>
                <a:gd name="textAreaBottom" fmla="*/ 5040 h 4680"/>
              </a:gdLst>
              <a:ahLst/>
              <a:cxnLst/>
              <a:rect l="textAreaLeft" t="textAreaTop" r="textAreaRight" b="textAreaBottom"/>
              <a:pathLst>
                <a:path w="47927" h="142">
                  <a:moveTo>
                    <a:pt x="61" y="0"/>
                  </a:moveTo>
                  <a:cubicBezTo>
                    <a:pt x="21" y="0"/>
                    <a:pt x="1" y="40"/>
                    <a:pt x="1" y="81"/>
                  </a:cubicBezTo>
                  <a:cubicBezTo>
                    <a:pt x="1" y="101"/>
                    <a:pt x="21" y="141"/>
                    <a:pt x="61" y="141"/>
                  </a:cubicBezTo>
                  <a:lnTo>
                    <a:pt x="47866" y="141"/>
                  </a:lnTo>
                  <a:cubicBezTo>
                    <a:pt x="47907" y="141"/>
                    <a:pt x="47927" y="101"/>
                    <a:pt x="47927" y="81"/>
                  </a:cubicBezTo>
                  <a:cubicBezTo>
                    <a:pt x="47927" y="40"/>
                    <a:pt x="47907" y="0"/>
                    <a:pt x="4786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520" bIns="252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143" name="Google Shape;229;p8"/>
            <p:cNvSpPr/>
            <p:nvPr/>
          </p:nvSpPr>
          <p:spPr>
            <a:xfrm rot="10800000">
              <a:off x="1071720" y="3511800"/>
              <a:ext cx="1666440" cy="3960"/>
            </a:xfrm>
            <a:custGeom>
              <a:avLst/>
              <a:gdLst>
                <a:gd name="textAreaLeft" fmla="*/ 0 w 1666440"/>
                <a:gd name="textAreaRight" fmla="*/ 1666800 w 1666440"/>
                <a:gd name="textAreaTop" fmla="*/ 0 h 3960"/>
                <a:gd name="textAreaBottom" fmla="*/ 4320 h 3960"/>
              </a:gdLst>
              <a:ahLst/>
              <a:cxnLst/>
              <a:rect l="textAreaLeft" t="textAreaTop" r="textAreaRight" b="textAreaBottom"/>
              <a:pathLst>
                <a:path w="47927" h="122">
                  <a:moveTo>
                    <a:pt x="61" y="1"/>
                  </a:moveTo>
                  <a:cubicBezTo>
                    <a:pt x="21" y="1"/>
                    <a:pt x="1" y="21"/>
                    <a:pt x="1" y="61"/>
                  </a:cubicBezTo>
                  <a:cubicBezTo>
                    <a:pt x="1" y="101"/>
                    <a:pt x="21" y="122"/>
                    <a:pt x="61" y="122"/>
                  </a:cubicBezTo>
                  <a:lnTo>
                    <a:pt x="47866" y="122"/>
                  </a:lnTo>
                  <a:cubicBezTo>
                    <a:pt x="47907" y="122"/>
                    <a:pt x="47927" y="101"/>
                    <a:pt x="47927" y="61"/>
                  </a:cubicBezTo>
                  <a:cubicBezTo>
                    <a:pt x="47927" y="21"/>
                    <a:pt x="47907" y="1"/>
                    <a:pt x="4786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160" bIns="216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144" name="Google Shape;230;p8"/>
            <p:cNvSpPr/>
            <p:nvPr/>
          </p:nvSpPr>
          <p:spPr>
            <a:xfrm rot="10800000">
              <a:off x="1071720" y="3759480"/>
              <a:ext cx="1666440" cy="4680"/>
            </a:xfrm>
            <a:custGeom>
              <a:avLst/>
              <a:gdLst>
                <a:gd name="textAreaLeft" fmla="*/ 0 w 1666440"/>
                <a:gd name="textAreaRight" fmla="*/ 1666800 w 1666440"/>
                <a:gd name="textAreaTop" fmla="*/ 0 h 4680"/>
                <a:gd name="textAreaBottom" fmla="*/ 5040 h 4680"/>
              </a:gdLst>
              <a:ahLst/>
              <a:cxnLst/>
              <a:rect l="textAreaLeft" t="textAreaTop" r="textAreaRight" b="textAreaBottom"/>
              <a:pathLst>
                <a:path w="47927" h="142">
                  <a:moveTo>
                    <a:pt x="61" y="0"/>
                  </a:moveTo>
                  <a:cubicBezTo>
                    <a:pt x="21" y="0"/>
                    <a:pt x="1" y="20"/>
                    <a:pt x="1" y="61"/>
                  </a:cubicBezTo>
                  <a:cubicBezTo>
                    <a:pt x="1" y="101"/>
                    <a:pt x="21" y="141"/>
                    <a:pt x="61" y="141"/>
                  </a:cubicBezTo>
                  <a:lnTo>
                    <a:pt x="47866" y="141"/>
                  </a:lnTo>
                  <a:cubicBezTo>
                    <a:pt x="47907" y="141"/>
                    <a:pt x="47927" y="101"/>
                    <a:pt x="47927" y="61"/>
                  </a:cubicBezTo>
                  <a:cubicBezTo>
                    <a:pt x="47927" y="20"/>
                    <a:pt x="47907" y="0"/>
                    <a:pt x="4786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520" bIns="252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145" name="Google Shape;231;p8"/>
            <p:cNvSpPr/>
            <p:nvPr/>
          </p:nvSpPr>
          <p:spPr>
            <a:xfrm rot="10800000">
              <a:off x="1071720" y="4007520"/>
              <a:ext cx="1666440" cy="4680"/>
            </a:xfrm>
            <a:custGeom>
              <a:avLst/>
              <a:gdLst>
                <a:gd name="textAreaLeft" fmla="*/ 0 w 1666440"/>
                <a:gd name="textAreaRight" fmla="*/ 1666800 w 1666440"/>
                <a:gd name="textAreaTop" fmla="*/ 0 h 4680"/>
                <a:gd name="textAreaBottom" fmla="*/ 5040 h 4680"/>
              </a:gdLst>
              <a:ahLst/>
              <a:cxnLst/>
              <a:rect l="textAreaLeft" t="textAreaTop" r="textAreaRight" b="textAreaBottom"/>
              <a:pathLst>
                <a:path w="47927" h="142">
                  <a:moveTo>
                    <a:pt x="61" y="0"/>
                  </a:moveTo>
                  <a:cubicBezTo>
                    <a:pt x="21" y="0"/>
                    <a:pt x="1" y="41"/>
                    <a:pt x="1" y="81"/>
                  </a:cubicBezTo>
                  <a:cubicBezTo>
                    <a:pt x="1" y="101"/>
                    <a:pt x="21" y="142"/>
                    <a:pt x="61" y="142"/>
                  </a:cubicBezTo>
                  <a:lnTo>
                    <a:pt x="47866" y="142"/>
                  </a:lnTo>
                  <a:cubicBezTo>
                    <a:pt x="47907" y="142"/>
                    <a:pt x="47927" y="101"/>
                    <a:pt x="47927" y="81"/>
                  </a:cubicBezTo>
                  <a:cubicBezTo>
                    <a:pt x="47927" y="41"/>
                    <a:pt x="47907" y="0"/>
                    <a:pt x="4786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520" bIns="252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146" name="Google Shape;232;p8"/>
            <p:cNvSpPr/>
            <p:nvPr/>
          </p:nvSpPr>
          <p:spPr>
            <a:xfrm rot="10800000">
              <a:off x="1071720" y="4255920"/>
              <a:ext cx="1666440" cy="4680"/>
            </a:xfrm>
            <a:custGeom>
              <a:avLst/>
              <a:gdLst>
                <a:gd name="textAreaLeft" fmla="*/ 0 w 1666440"/>
                <a:gd name="textAreaRight" fmla="*/ 1666800 w 1666440"/>
                <a:gd name="textAreaTop" fmla="*/ 0 h 4680"/>
                <a:gd name="textAreaBottom" fmla="*/ 5040 h 4680"/>
              </a:gdLst>
              <a:ahLst/>
              <a:cxnLst/>
              <a:rect l="textAreaLeft" t="textAreaTop" r="textAreaRight" b="textAreaBottom"/>
              <a:pathLst>
                <a:path w="47927" h="143">
                  <a:moveTo>
                    <a:pt x="61" y="1"/>
                  </a:moveTo>
                  <a:cubicBezTo>
                    <a:pt x="21" y="1"/>
                    <a:pt x="1" y="41"/>
                    <a:pt x="1" y="82"/>
                  </a:cubicBezTo>
                  <a:cubicBezTo>
                    <a:pt x="1" y="122"/>
                    <a:pt x="21" y="142"/>
                    <a:pt x="61" y="142"/>
                  </a:cubicBezTo>
                  <a:lnTo>
                    <a:pt x="47866" y="142"/>
                  </a:lnTo>
                  <a:cubicBezTo>
                    <a:pt x="47907" y="142"/>
                    <a:pt x="47927" y="122"/>
                    <a:pt x="47927" y="82"/>
                  </a:cubicBezTo>
                  <a:cubicBezTo>
                    <a:pt x="47927" y="41"/>
                    <a:pt x="47907" y="1"/>
                    <a:pt x="4786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520" bIns="252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147" name="Google Shape;233;p8"/>
            <p:cNvSpPr/>
            <p:nvPr/>
          </p:nvSpPr>
          <p:spPr>
            <a:xfrm rot="10800000">
              <a:off x="1071720" y="4503960"/>
              <a:ext cx="1666440" cy="3960"/>
            </a:xfrm>
            <a:custGeom>
              <a:avLst/>
              <a:gdLst>
                <a:gd name="textAreaLeft" fmla="*/ 0 w 1666440"/>
                <a:gd name="textAreaRight" fmla="*/ 1666800 w 1666440"/>
                <a:gd name="textAreaTop" fmla="*/ 0 h 3960"/>
                <a:gd name="textAreaBottom" fmla="*/ 4320 h 3960"/>
              </a:gdLst>
              <a:ahLst/>
              <a:cxnLst/>
              <a:rect l="textAreaLeft" t="textAreaTop" r="textAreaRight" b="textAreaBottom"/>
              <a:pathLst>
                <a:path w="47927" h="122">
                  <a:moveTo>
                    <a:pt x="61" y="1"/>
                  </a:moveTo>
                  <a:cubicBezTo>
                    <a:pt x="21" y="1"/>
                    <a:pt x="1" y="21"/>
                    <a:pt x="1" y="61"/>
                  </a:cubicBezTo>
                  <a:cubicBezTo>
                    <a:pt x="1" y="101"/>
                    <a:pt x="21" y="122"/>
                    <a:pt x="61" y="122"/>
                  </a:cubicBezTo>
                  <a:lnTo>
                    <a:pt x="47866" y="122"/>
                  </a:lnTo>
                  <a:cubicBezTo>
                    <a:pt x="47907" y="122"/>
                    <a:pt x="47927" y="101"/>
                    <a:pt x="47927" y="61"/>
                  </a:cubicBezTo>
                  <a:cubicBezTo>
                    <a:pt x="47927" y="21"/>
                    <a:pt x="47907" y="1"/>
                    <a:pt x="4786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160" bIns="216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148" name="Google Shape;234;p8"/>
            <p:cNvSpPr/>
            <p:nvPr/>
          </p:nvSpPr>
          <p:spPr>
            <a:xfrm rot="10800000">
              <a:off x="1071720" y="4751640"/>
              <a:ext cx="1666440" cy="4680"/>
            </a:xfrm>
            <a:custGeom>
              <a:avLst/>
              <a:gdLst>
                <a:gd name="textAreaLeft" fmla="*/ 0 w 1666440"/>
                <a:gd name="textAreaRight" fmla="*/ 1666800 w 1666440"/>
                <a:gd name="textAreaTop" fmla="*/ 0 h 4680"/>
                <a:gd name="textAreaBottom" fmla="*/ 5040 h 4680"/>
              </a:gdLst>
              <a:ahLst/>
              <a:cxnLst/>
              <a:rect l="textAreaLeft" t="textAreaTop" r="textAreaRight" b="textAreaBottom"/>
              <a:pathLst>
                <a:path w="47927" h="143">
                  <a:moveTo>
                    <a:pt x="61" y="1"/>
                  </a:moveTo>
                  <a:cubicBezTo>
                    <a:pt x="21" y="1"/>
                    <a:pt x="1" y="41"/>
                    <a:pt x="1" y="61"/>
                  </a:cubicBezTo>
                  <a:cubicBezTo>
                    <a:pt x="1" y="102"/>
                    <a:pt x="21" y="142"/>
                    <a:pt x="61" y="142"/>
                  </a:cubicBezTo>
                  <a:lnTo>
                    <a:pt x="47866" y="142"/>
                  </a:lnTo>
                  <a:cubicBezTo>
                    <a:pt x="47907" y="142"/>
                    <a:pt x="47927" y="102"/>
                    <a:pt x="47927" y="61"/>
                  </a:cubicBezTo>
                  <a:cubicBezTo>
                    <a:pt x="47927" y="41"/>
                    <a:pt x="47907" y="1"/>
                    <a:pt x="4786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520" bIns="2520" anchor="ctr">
              <a:noAutofit/>
            </a:bodyPr>
            <a:lstStyle/>
            <a:p>
              <a:pPr>
                <a:lnSpc>
                  <a:spcPct val="100000"/>
                </a:lnSpc>
                <a:tabLst>
                  <a:tab pos="0" algn="l"/>
                </a:tabLst>
              </a:pPr>
              <a:endParaRPr lang="en-IN" sz="1400" b="0" strike="noStrike" spc="-1">
                <a:solidFill>
                  <a:srgbClr val="000000"/>
                </a:solidFill>
                <a:latin typeface="Arial"/>
                <a:ea typeface="Arial"/>
              </a:endParaRPr>
            </a:p>
          </p:txBody>
        </p:sp>
      </p:grpSp>
      <p:sp>
        <p:nvSpPr>
          <p:cNvPr id="149" name="Google Shape;235;p8"/>
          <p:cNvSpPr/>
          <p:nvPr/>
        </p:nvSpPr>
        <p:spPr>
          <a:xfrm>
            <a:off x="7098840" y="0"/>
            <a:ext cx="2104560" cy="3362400"/>
          </a:xfrm>
          <a:custGeom>
            <a:avLst/>
            <a:gdLst>
              <a:gd name="textAreaLeft" fmla="*/ 0 w 2104560"/>
              <a:gd name="textAreaRight" fmla="*/ 2104920 w 2104560"/>
              <a:gd name="textAreaTop" fmla="*/ 0 h 3362400"/>
              <a:gd name="textAreaBottom" fmla="*/ 3362760 h 3362400"/>
            </a:gdLst>
            <a:ahLst/>
            <a:cxnLst/>
            <a:rect l="textAreaLeft" t="textAreaTop" r="textAreaRight" b="textAreaBottom"/>
            <a:pathLst>
              <a:path w="8368" h="13368">
                <a:moveTo>
                  <a:pt x="3347" y="0"/>
                </a:moveTo>
                <a:lnTo>
                  <a:pt x="3952" y="948"/>
                </a:lnTo>
                <a:lnTo>
                  <a:pt x="1" y="4214"/>
                </a:lnTo>
                <a:lnTo>
                  <a:pt x="4154" y="3246"/>
                </a:lnTo>
                <a:lnTo>
                  <a:pt x="283" y="8146"/>
                </a:lnTo>
                <a:lnTo>
                  <a:pt x="6090" y="4537"/>
                </a:lnTo>
                <a:lnTo>
                  <a:pt x="5384" y="13368"/>
                </a:lnTo>
                <a:lnTo>
                  <a:pt x="8287" y="3811"/>
                </a:lnTo>
                <a:lnTo>
                  <a:pt x="8368" y="3912"/>
                </a:lnTo>
                <a:lnTo>
                  <a:pt x="8368"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150" name="Google Shape;236;p8"/>
          <p:cNvSpPr/>
          <p:nvPr/>
        </p:nvSpPr>
        <p:spPr>
          <a:xfrm rot="10800000" flipH="1">
            <a:off x="0" y="720"/>
            <a:ext cx="431280" cy="51562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151" name="Google Shape;237;p8"/>
          <p:cNvSpPr/>
          <p:nvPr/>
        </p:nvSpPr>
        <p:spPr>
          <a:xfrm rot="10800000" flipH="1">
            <a:off x="431640" y="360"/>
            <a:ext cx="431280" cy="383112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152" name="Google Shape;238;p8"/>
          <p:cNvSpPr/>
          <p:nvPr/>
        </p:nvSpPr>
        <p:spPr>
          <a:xfrm rot="10800000" flipH="1">
            <a:off x="863640" y="0"/>
            <a:ext cx="431280" cy="196632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153" name="Google Shape;239;p8"/>
          <p:cNvSpPr/>
          <p:nvPr/>
        </p:nvSpPr>
        <p:spPr>
          <a:xfrm rot="5400000">
            <a:off x="7599600" y="3571560"/>
            <a:ext cx="1557000" cy="2190960"/>
          </a:xfrm>
          <a:custGeom>
            <a:avLst/>
            <a:gdLst>
              <a:gd name="textAreaLeft" fmla="*/ 0 w 1557000"/>
              <a:gd name="textAreaRight" fmla="*/ 1557360 w 1557000"/>
              <a:gd name="textAreaTop" fmla="*/ 0 h 2190960"/>
              <a:gd name="textAreaBottom" fmla="*/ 2191320 h 2190960"/>
            </a:gdLst>
            <a:ahLst/>
            <a:cxnLst/>
            <a:rect l="textAreaLeft" t="textAreaTop" r="textAreaRight" b="textAreaBottom"/>
            <a:pathLst>
              <a:path w="11191" h="15748">
                <a:moveTo>
                  <a:pt x="1" y="0"/>
                </a:moveTo>
                <a:cubicBezTo>
                  <a:pt x="1" y="40"/>
                  <a:pt x="1" y="61"/>
                  <a:pt x="1" y="81"/>
                </a:cubicBezTo>
                <a:cubicBezTo>
                  <a:pt x="142" y="1351"/>
                  <a:pt x="1251" y="2097"/>
                  <a:pt x="2299" y="2621"/>
                </a:cubicBezTo>
                <a:cubicBezTo>
                  <a:pt x="3449" y="3206"/>
                  <a:pt x="4759" y="3730"/>
                  <a:pt x="5203" y="5061"/>
                </a:cubicBezTo>
                <a:cubicBezTo>
                  <a:pt x="5445" y="5787"/>
                  <a:pt x="5424" y="6553"/>
                  <a:pt x="5404" y="7299"/>
                </a:cubicBezTo>
                <a:cubicBezTo>
                  <a:pt x="5364" y="8105"/>
                  <a:pt x="5243" y="8892"/>
                  <a:pt x="5041" y="9678"/>
                </a:cubicBezTo>
                <a:cubicBezTo>
                  <a:pt x="4779" y="10767"/>
                  <a:pt x="4336" y="12178"/>
                  <a:pt x="5062" y="13207"/>
                </a:cubicBezTo>
                <a:cubicBezTo>
                  <a:pt x="5445" y="13771"/>
                  <a:pt x="6110" y="14053"/>
                  <a:pt x="6695" y="14316"/>
                </a:cubicBezTo>
                <a:cubicBezTo>
                  <a:pt x="7380" y="14618"/>
                  <a:pt x="8066" y="14840"/>
                  <a:pt x="8771" y="15001"/>
                </a:cubicBezTo>
                <a:cubicBezTo>
                  <a:pt x="9578" y="15203"/>
                  <a:pt x="10445" y="15384"/>
                  <a:pt x="11191" y="15747"/>
                </a:cubicBezTo>
                <a:lnTo>
                  <a:pt x="11191" y="1411"/>
                </a:lnTo>
                <a:cubicBezTo>
                  <a:pt x="11191" y="625"/>
                  <a:pt x="10566" y="0"/>
                  <a:pt x="980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154" name="Google Shape;240;p8"/>
          <p:cNvSpPr/>
          <p:nvPr/>
        </p:nvSpPr>
        <p:spPr>
          <a:xfrm rot="10800000">
            <a:off x="5117400" y="144720"/>
            <a:ext cx="393840" cy="408240"/>
          </a:xfrm>
          <a:custGeom>
            <a:avLst/>
            <a:gdLst>
              <a:gd name="textAreaLeft" fmla="*/ 0 w 393840"/>
              <a:gd name="textAreaRight" fmla="*/ 394200 w 393840"/>
              <a:gd name="textAreaTop" fmla="*/ 0 h 408240"/>
              <a:gd name="textAreaBottom" fmla="*/ 408600 h 408240"/>
            </a:gdLst>
            <a:ahLst/>
            <a:cxnLst/>
            <a:rect l="textAreaLeft" t="textAreaTop" r="textAreaRight" b="textAreaBottom"/>
            <a:pathLst>
              <a:path w="8752" h="9074">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a:solidFill>
              <a:srgbClr val="25103B"/>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155" name="Google Shape;241;p8"/>
          <p:cNvSpPr/>
          <p:nvPr/>
        </p:nvSpPr>
        <p:spPr>
          <a:xfrm rot="10800000" flipH="1">
            <a:off x="8394840" y="500760"/>
            <a:ext cx="264960" cy="274680"/>
          </a:xfrm>
          <a:custGeom>
            <a:avLst/>
            <a:gdLst>
              <a:gd name="textAreaLeft" fmla="*/ 360 w 264960"/>
              <a:gd name="textAreaRight" fmla="*/ 265680 w 264960"/>
              <a:gd name="textAreaTop" fmla="*/ 0 h 274680"/>
              <a:gd name="textAreaBottom" fmla="*/ 275040 h 274680"/>
            </a:gdLst>
            <a:ahLst/>
            <a:cxnLst/>
            <a:rect l="textAreaLeft" t="textAreaTop" r="textAreaRight" b="textAreaBottom"/>
            <a:pathLst>
              <a:path w="8752" h="9074">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a:solidFill>
              <a:srgbClr val="25103B"/>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156" name="Google Shape;242;p8"/>
          <p:cNvSpPr/>
          <p:nvPr/>
        </p:nvSpPr>
        <p:spPr>
          <a:xfrm rot="12703800">
            <a:off x="8358120" y="3858480"/>
            <a:ext cx="393840" cy="408240"/>
          </a:xfrm>
          <a:custGeom>
            <a:avLst/>
            <a:gdLst>
              <a:gd name="textAreaLeft" fmla="*/ 0 w 393840"/>
              <a:gd name="textAreaRight" fmla="*/ 394200 w 393840"/>
              <a:gd name="textAreaTop" fmla="*/ 0 h 408240"/>
              <a:gd name="textAreaBottom" fmla="*/ 408600 h 408240"/>
            </a:gdLst>
            <a:ahLst/>
            <a:cxnLst/>
            <a:rect l="textAreaLeft" t="textAreaTop" r="textAreaRight" b="textAreaBottom"/>
            <a:pathLst>
              <a:path w="8752" h="9074">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a:solidFill>
              <a:srgbClr val="25103B"/>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157" name="Google Shape;243;p8"/>
          <p:cNvSpPr/>
          <p:nvPr/>
        </p:nvSpPr>
        <p:spPr>
          <a:xfrm rot="10800000" flipH="1">
            <a:off x="6052680" y="4705920"/>
            <a:ext cx="264960" cy="274680"/>
          </a:xfrm>
          <a:custGeom>
            <a:avLst/>
            <a:gdLst>
              <a:gd name="textAreaLeft" fmla="*/ 360 w 264960"/>
              <a:gd name="textAreaRight" fmla="*/ 265680 w 264960"/>
              <a:gd name="textAreaTop" fmla="*/ 0 h 274680"/>
              <a:gd name="textAreaBottom" fmla="*/ 275040 h 274680"/>
            </a:gdLst>
            <a:ahLst/>
            <a:cxnLst/>
            <a:rect l="textAreaLeft" t="textAreaTop" r="textAreaRight" b="textAreaBottom"/>
            <a:pathLst>
              <a:path w="8752" h="9074">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a:solidFill>
              <a:srgbClr val="25103B"/>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158" name="Google Shape;244;p8"/>
          <p:cNvSpPr/>
          <p:nvPr/>
        </p:nvSpPr>
        <p:spPr>
          <a:xfrm rot="10800000" flipH="1">
            <a:off x="619200" y="4480200"/>
            <a:ext cx="264960" cy="274680"/>
          </a:xfrm>
          <a:custGeom>
            <a:avLst/>
            <a:gdLst>
              <a:gd name="textAreaLeft" fmla="*/ 360 w 264960"/>
              <a:gd name="textAreaRight" fmla="*/ 265680 w 264960"/>
              <a:gd name="textAreaTop" fmla="*/ 0 h 274680"/>
              <a:gd name="textAreaBottom" fmla="*/ 275040 h 274680"/>
            </a:gdLst>
            <a:ahLst/>
            <a:cxnLst/>
            <a:rect l="textAreaLeft" t="textAreaTop" r="textAreaRight" b="textAreaBottom"/>
            <a:pathLst>
              <a:path w="8752" h="9074">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a:solidFill>
              <a:srgbClr val="25103B"/>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159" name="PlaceHolder 1"/>
          <p:cNvSpPr>
            <a:spLocks noGrp="1"/>
          </p:cNvSpPr>
          <p:nvPr>
            <p:ph type="title"/>
          </p:nvPr>
        </p:nvSpPr>
        <p:spPr>
          <a:xfrm>
            <a:off x="1969200" y="1663200"/>
            <a:ext cx="5204880" cy="1816560"/>
          </a:xfrm>
          <a:prstGeom prst="rect">
            <a:avLst/>
          </a:prstGeom>
          <a:noFill/>
          <a:ln w="0">
            <a:noFill/>
          </a:ln>
        </p:spPr>
        <p:txBody>
          <a:bodyPr tIns="91440" bIns="91440" anchor="ctr">
            <a:noAutofit/>
          </a:bodyPr>
          <a:lstStyle/>
          <a:p>
            <a:pPr indent="0">
              <a:buNone/>
            </a:pPr>
            <a:r>
              <a:rPr lang="en-IN" sz="7200" b="0" strike="noStrike" spc="-1">
                <a:solidFill>
                  <a:srgbClr val="000000"/>
                </a:solidFill>
                <a:latin typeface="Arial"/>
              </a:rPr>
              <a:t>Click to edit the title text format</a:t>
            </a:r>
          </a:p>
        </p:txBody>
      </p:sp>
      <p:sp>
        <p:nvSpPr>
          <p:cNvPr id="16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197" name="Google Shape;890;p26"/>
          <p:cNvSpPr/>
          <p:nvPr/>
        </p:nvSpPr>
        <p:spPr>
          <a:xfrm>
            <a:off x="7787520" y="-1029600"/>
            <a:ext cx="2431440" cy="2214720"/>
          </a:xfrm>
          <a:custGeom>
            <a:avLst/>
            <a:gdLst>
              <a:gd name="textAreaLeft" fmla="*/ 0 w 2431440"/>
              <a:gd name="textAreaRight" fmla="*/ 2431800 w 2431440"/>
              <a:gd name="textAreaTop" fmla="*/ 0 h 2214720"/>
              <a:gd name="textAreaBottom" fmla="*/ 2215080 h 2214720"/>
            </a:gdLst>
            <a:ahLst/>
            <a:cxnLst/>
            <a:rect l="textAreaLeft" t="textAreaTop" r="textAreaRight" b="textAreaBottom"/>
            <a:pathLst>
              <a:path w="14095" h="12839">
                <a:moveTo>
                  <a:pt x="7048" y="0"/>
                </a:moveTo>
                <a:cubicBezTo>
                  <a:pt x="5410" y="0"/>
                  <a:pt x="3771" y="625"/>
                  <a:pt x="2521" y="1876"/>
                </a:cubicBezTo>
                <a:cubicBezTo>
                  <a:pt x="1" y="4396"/>
                  <a:pt x="1" y="8449"/>
                  <a:pt x="2521" y="10949"/>
                </a:cubicBezTo>
                <a:cubicBezTo>
                  <a:pt x="3771" y="12209"/>
                  <a:pt x="5410" y="12839"/>
                  <a:pt x="7048" y="12839"/>
                </a:cubicBezTo>
                <a:cubicBezTo>
                  <a:pt x="8686" y="12839"/>
                  <a:pt x="10324" y="12209"/>
                  <a:pt x="11574" y="10949"/>
                </a:cubicBezTo>
                <a:cubicBezTo>
                  <a:pt x="14095" y="8449"/>
                  <a:pt x="14095" y="4396"/>
                  <a:pt x="11574" y="1876"/>
                </a:cubicBezTo>
                <a:cubicBezTo>
                  <a:pt x="10324" y="625"/>
                  <a:pt x="8686" y="0"/>
                  <a:pt x="7048"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198" name="Google Shape;891;p26"/>
          <p:cNvSpPr/>
          <p:nvPr/>
        </p:nvSpPr>
        <p:spPr>
          <a:xfrm rot="10800000">
            <a:off x="-167760" y="-227520"/>
            <a:ext cx="1495800" cy="1377360"/>
          </a:xfrm>
          <a:custGeom>
            <a:avLst/>
            <a:gdLst>
              <a:gd name="textAreaLeft" fmla="*/ 0 w 1495800"/>
              <a:gd name="textAreaRight" fmla="*/ 1496160 w 1495800"/>
              <a:gd name="textAreaTop" fmla="*/ 0 h 1377360"/>
              <a:gd name="textAreaBottom" fmla="*/ 1377720 h 1377360"/>
            </a:gdLst>
            <a:ahLst/>
            <a:cxnLst/>
            <a:rect l="textAreaLeft" t="textAreaTop" r="textAreaRight" b="textAreaBottom"/>
            <a:pathLst>
              <a:path w="14498" h="13349">
                <a:moveTo>
                  <a:pt x="10868" y="1"/>
                </a:moveTo>
                <a:lnTo>
                  <a:pt x="10868" y="3368"/>
                </a:lnTo>
                <a:lnTo>
                  <a:pt x="7239" y="3368"/>
                </a:lnTo>
                <a:lnTo>
                  <a:pt x="7239" y="6634"/>
                </a:lnTo>
                <a:lnTo>
                  <a:pt x="3610" y="6634"/>
                </a:lnTo>
                <a:lnTo>
                  <a:pt x="3610" y="9981"/>
                </a:lnTo>
                <a:lnTo>
                  <a:pt x="1" y="9981"/>
                </a:lnTo>
                <a:lnTo>
                  <a:pt x="1" y="13348"/>
                </a:lnTo>
                <a:lnTo>
                  <a:pt x="14498" y="13348"/>
                </a:lnTo>
                <a:lnTo>
                  <a:pt x="14498" y="9981"/>
                </a:lnTo>
                <a:lnTo>
                  <a:pt x="14498" y="6715"/>
                </a:lnTo>
                <a:lnTo>
                  <a:pt x="14498" y="6634"/>
                </a:lnTo>
                <a:lnTo>
                  <a:pt x="14498" y="3368"/>
                </a:lnTo>
                <a:lnTo>
                  <a:pt x="14498" y="1"/>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grpSp>
        <p:nvGrpSpPr>
          <p:cNvPr id="199" name="Google Shape;892;p26"/>
          <p:cNvGrpSpPr/>
          <p:nvPr/>
        </p:nvGrpSpPr>
        <p:grpSpPr>
          <a:xfrm>
            <a:off x="0" y="0"/>
            <a:ext cx="9143640" cy="254880"/>
            <a:chOff x="0" y="0"/>
            <a:chExt cx="9143640" cy="254880"/>
          </a:xfrm>
        </p:grpSpPr>
        <p:sp>
          <p:nvSpPr>
            <p:cNvPr id="200" name="Google Shape;893;p26"/>
            <p:cNvSpPr/>
            <p:nvPr/>
          </p:nvSpPr>
          <p:spPr>
            <a:xfrm>
              <a:off x="0" y="0"/>
              <a:ext cx="9143640" cy="254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grpSp>
          <p:nvGrpSpPr>
            <p:cNvPr id="201" name="Google Shape;894;p26"/>
            <p:cNvGrpSpPr/>
            <p:nvPr/>
          </p:nvGrpSpPr>
          <p:grpSpPr>
            <a:xfrm>
              <a:off x="89280" y="66600"/>
              <a:ext cx="431280" cy="121680"/>
              <a:chOff x="89280" y="66600"/>
              <a:chExt cx="431280" cy="121680"/>
            </a:xfrm>
          </p:grpSpPr>
          <p:sp>
            <p:nvSpPr>
              <p:cNvPr id="202" name="Google Shape;895;p26"/>
              <p:cNvSpPr/>
              <p:nvPr/>
            </p:nvSpPr>
            <p:spPr>
              <a:xfrm>
                <a:off x="89280" y="66600"/>
                <a:ext cx="121680" cy="121680"/>
              </a:xfrm>
              <a:custGeom>
                <a:avLst/>
                <a:gdLst>
                  <a:gd name="textAreaLeft" fmla="*/ 0 w 121680"/>
                  <a:gd name="textAreaRight" fmla="*/ 122040 w 121680"/>
                  <a:gd name="textAreaTop" fmla="*/ 0 h 121680"/>
                  <a:gd name="textAreaBottom" fmla="*/ 122040 h 121680"/>
                </a:gdLst>
                <a:ahLst/>
                <a:cxnLst/>
                <a:rect l="textAreaLeft" t="textAreaTop" r="textAreaRight" b="textAreaBottom"/>
                <a:pathLst>
                  <a:path w="1574" h="1574">
                    <a:moveTo>
                      <a:pt x="0" y="1"/>
                    </a:moveTo>
                    <a:lnTo>
                      <a:pt x="0" y="1573"/>
                    </a:lnTo>
                    <a:lnTo>
                      <a:pt x="1573" y="1573"/>
                    </a:lnTo>
                    <a:lnTo>
                      <a:pt x="1573"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60840" bIns="608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03" name="Google Shape;896;p26"/>
              <p:cNvSpPr/>
              <p:nvPr/>
            </p:nvSpPr>
            <p:spPr>
              <a:xfrm>
                <a:off x="398880" y="66600"/>
                <a:ext cx="121680" cy="121680"/>
              </a:xfrm>
              <a:custGeom>
                <a:avLst/>
                <a:gdLst>
                  <a:gd name="textAreaLeft" fmla="*/ 0 w 121680"/>
                  <a:gd name="textAreaRight" fmla="*/ 122040 w 121680"/>
                  <a:gd name="textAreaTop" fmla="*/ 0 h 121680"/>
                  <a:gd name="textAreaBottom" fmla="*/ 122040 h 121680"/>
                </a:gdLst>
                <a:ahLst/>
                <a:cxnLst/>
                <a:rect l="textAreaLeft" t="textAreaTop" r="textAreaRight" b="textAreaBottom"/>
                <a:pathLst>
                  <a:path w="1574" h="1574">
                    <a:moveTo>
                      <a:pt x="1" y="1"/>
                    </a:moveTo>
                    <a:lnTo>
                      <a:pt x="1" y="1573"/>
                    </a:lnTo>
                    <a:lnTo>
                      <a:pt x="1573" y="1573"/>
                    </a:lnTo>
                    <a:lnTo>
                      <a:pt x="1573"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60840" bIns="608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04" name="Google Shape;897;p26"/>
              <p:cNvSpPr/>
              <p:nvPr/>
            </p:nvSpPr>
            <p:spPr>
              <a:xfrm>
                <a:off x="419040" y="87480"/>
                <a:ext cx="81000" cy="79200"/>
              </a:xfrm>
              <a:custGeom>
                <a:avLst/>
                <a:gdLst>
                  <a:gd name="textAreaLeft" fmla="*/ 0 w 81000"/>
                  <a:gd name="textAreaRight" fmla="*/ 81360 w 81000"/>
                  <a:gd name="textAreaTop" fmla="*/ 0 h 79200"/>
                  <a:gd name="textAreaBottom" fmla="*/ 79560 h 79200"/>
                </a:gdLst>
                <a:ahLst/>
                <a:cxnLst/>
                <a:rect l="textAreaLeft" t="textAreaTop" r="textAreaRight" b="textAreaBottom"/>
                <a:pathLst>
                  <a:path w="1050" h="1024">
                    <a:moveTo>
                      <a:pt x="79" y="1"/>
                    </a:moveTo>
                    <a:cubicBezTo>
                      <a:pt x="61" y="1"/>
                      <a:pt x="41" y="6"/>
                      <a:pt x="21" y="16"/>
                    </a:cubicBezTo>
                    <a:cubicBezTo>
                      <a:pt x="1" y="56"/>
                      <a:pt x="1" y="96"/>
                      <a:pt x="21" y="117"/>
                    </a:cubicBezTo>
                    <a:lnTo>
                      <a:pt x="424" y="520"/>
                    </a:lnTo>
                    <a:lnTo>
                      <a:pt x="21" y="903"/>
                    </a:lnTo>
                    <a:cubicBezTo>
                      <a:pt x="1" y="943"/>
                      <a:pt x="1" y="984"/>
                      <a:pt x="21" y="1004"/>
                    </a:cubicBezTo>
                    <a:cubicBezTo>
                      <a:pt x="41" y="1024"/>
                      <a:pt x="61" y="1024"/>
                      <a:pt x="81" y="1024"/>
                    </a:cubicBezTo>
                    <a:cubicBezTo>
                      <a:pt x="102" y="1024"/>
                      <a:pt x="122" y="1024"/>
                      <a:pt x="122" y="1004"/>
                    </a:cubicBezTo>
                    <a:lnTo>
                      <a:pt x="525" y="621"/>
                    </a:lnTo>
                    <a:lnTo>
                      <a:pt x="908" y="1004"/>
                    </a:lnTo>
                    <a:cubicBezTo>
                      <a:pt x="928" y="1024"/>
                      <a:pt x="948" y="1024"/>
                      <a:pt x="969" y="1024"/>
                    </a:cubicBezTo>
                    <a:cubicBezTo>
                      <a:pt x="989" y="1024"/>
                      <a:pt x="1009" y="1024"/>
                      <a:pt x="1009" y="1004"/>
                    </a:cubicBezTo>
                    <a:cubicBezTo>
                      <a:pt x="1049" y="984"/>
                      <a:pt x="1049" y="943"/>
                      <a:pt x="1009" y="903"/>
                    </a:cubicBezTo>
                    <a:lnTo>
                      <a:pt x="626" y="520"/>
                    </a:lnTo>
                    <a:lnTo>
                      <a:pt x="1009" y="117"/>
                    </a:lnTo>
                    <a:cubicBezTo>
                      <a:pt x="1049" y="96"/>
                      <a:pt x="1049" y="56"/>
                      <a:pt x="1009" y="16"/>
                    </a:cubicBezTo>
                    <a:cubicBezTo>
                      <a:pt x="999" y="6"/>
                      <a:pt x="984" y="1"/>
                      <a:pt x="966" y="1"/>
                    </a:cubicBezTo>
                    <a:cubicBezTo>
                      <a:pt x="948" y="1"/>
                      <a:pt x="928" y="6"/>
                      <a:pt x="908" y="16"/>
                    </a:cubicBezTo>
                    <a:lnTo>
                      <a:pt x="525" y="419"/>
                    </a:lnTo>
                    <a:lnTo>
                      <a:pt x="122" y="16"/>
                    </a:lnTo>
                    <a:cubicBezTo>
                      <a:pt x="112" y="6"/>
                      <a:pt x="97" y="1"/>
                      <a:pt x="7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05" name="Google Shape;898;p26"/>
              <p:cNvSpPr/>
              <p:nvPr/>
            </p:nvSpPr>
            <p:spPr>
              <a:xfrm>
                <a:off x="239400" y="66600"/>
                <a:ext cx="121680" cy="121680"/>
              </a:xfrm>
              <a:custGeom>
                <a:avLst/>
                <a:gdLst>
                  <a:gd name="textAreaLeft" fmla="*/ 0 w 121680"/>
                  <a:gd name="textAreaRight" fmla="*/ 122040 w 121680"/>
                  <a:gd name="textAreaTop" fmla="*/ 0 h 121680"/>
                  <a:gd name="textAreaBottom" fmla="*/ 122040 h 121680"/>
                </a:gdLst>
                <a:ahLst/>
                <a:cxnLst/>
                <a:rect l="textAreaLeft" t="textAreaTop" r="textAreaRight" b="textAreaBottom"/>
                <a:pathLst>
                  <a:path w="1573" h="1574">
                    <a:moveTo>
                      <a:pt x="0" y="1"/>
                    </a:moveTo>
                    <a:lnTo>
                      <a:pt x="0" y="1573"/>
                    </a:lnTo>
                    <a:lnTo>
                      <a:pt x="1573" y="1573"/>
                    </a:lnTo>
                    <a:lnTo>
                      <a:pt x="1573"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60840" bIns="608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06" name="Google Shape;899;p26"/>
              <p:cNvSpPr/>
              <p:nvPr/>
            </p:nvSpPr>
            <p:spPr>
              <a:xfrm>
                <a:off x="254880" y="82440"/>
                <a:ext cx="90360" cy="90360"/>
              </a:xfrm>
              <a:custGeom>
                <a:avLst/>
                <a:gdLst>
                  <a:gd name="textAreaLeft" fmla="*/ 0 w 90360"/>
                  <a:gd name="textAreaRight" fmla="*/ 90720 w 90360"/>
                  <a:gd name="textAreaTop" fmla="*/ 0 h 90360"/>
                  <a:gd name="textAreaBottom" fmla="*/ 90720 h 90360"/>
                </a:gdLst>
                <a:ahLst/>
                <a:cxnLst/>
                <a:rect l="textAreaLeft" t="textAreaTop" r="textAreaRight" b="textAreaBottom"/>
                <a:pathLst>
                  <a:path w="1171" h="1170">
                    <a:moveTo>
                      <a:pt x="1029" y="141"/>
                    </a:moveTo>
                    <a:lnTo>
                      <a:pt x="1029" y="1028"/>
                    </a:lnTo>
                    <a:lnTo>
                      <a:pt x="142" y="1028"/>
                    </a:lnTo>
                    <a:lnTo>
                      <a:pt x="142" y="141"/>
                    </a:lnTo>
                    <a:close/>
                    <a:moveTo>
                      <a:pt x="81" y="0"/>
                    </a:moveTo>
                    <a:cubicBezTo>
                      <a:pt x="41" y="0"/>
                      <a:pt x="1" y="20"/>
                      <a:pt x="1" y="61"/>
                    </a:cubicBezTo>
                    <a:lnTo>
                      <a:pt x="1" y="1089"/>
                    </a:lnTo>
                    <a:cubicBezTo>
                      <a:pt x="1" y="1129"/>
                      <a:pt x="41" y="1170"/>
                      <a:pt x="81" y="1170"/>
                    </a:cubicBezTo>
                    <a:lnTo>
                      <a:pt x="1110" y="1170"/>
                    </a:lnTo>
                    <a:cubicBezTo>
                      <a:pt x="1130" y="1170"/>
                      <a:pt x="1170" y="1129"/>
                      <a:pt x="1170" y="1089"/>
                    </a:cubicBezTo>
                    <a:lnTo>
                      <a:pt x="1170" y="61"/>
                    </a:lnTo>
                    <a:cubicBezTo>
                      <a:pt x="1170" y="20"/>
                      <a:pt x="1130" y="0"/>
                      <a:pt x="111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07" name="Google Shape;900;p26"/>
              <p:cNvSpPr/>
              <p:nvPr/>
            </p:nvSpPr>
            <p:spPr>
              <a:xfrm>
                <a:off x="100080" y="140040"/>
                <a:ext cx="101520" cy="10800"/>
              </a:xfrm>
              <a:custGeom>
                <a:avLst/>
                <a:gdLst>
                  <a:gd name="textAreaLeft" fmla="*/ 0 w 101520"/>
                  <a:gd name="textAreaRight" fmla="*/ 101880 w 101520"/>
                  <a:gd name="textAreaTop" fmla="*/ 0 h 10800"/>
                  <a:gd name="textAreaBottom" fmla="*/ 11160 h 10800"/>
                </a:gdLst>
                <a:ahLst/>
                <a:cxnLst/>
                <a:rect l="textAreaLeft" t="textAreaTop" r="textAreaRight" b="textAreaBottom"/>
                <a:pathLst>
                  <a:path w="1312" h="142">
                    <a:moveTo>
                      <a:pt x="61" y="0"/>
                    </a:moveTo>
                    <a:cubicBezTo>
                      <a:pt x="21" y="0"/>
                      <a:pt x="1" y="20"/>
                      <a:pt x="1" y="61"/>
                    </a:cubicBezTo>
                    <a:cubicBezTo>
                      <a:pt x="1" y="101"/>
                      <a:pt x="21" y="141"/>
                      <a:pt x="61" y="141"/>
                    </a:cubicBezTo>
                    <a:lnTo>
                      <a:pt x="1231" y="141"/>
                    </a:lnTo>
                    <a:cubicBezTo>
                      <a:pt x="1271" y="141"/>
                      <a:pt x="1311" y="101"/>
                      <a:pt x="1311" y="61"/>
                    </a:cubicBezTo>
                    <a:cubicBezTo>
                      <a:pt x="1311" y="20"/>
                      <a:pt x="1271" y="0"/>
                      <a:pt x="123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400" bIns="5400" anchor="ctr">
                <a:noAutofit/>
              </a:bodyPr>
              <a:lstStyle/>
              <a:p>
                <a:pPr>
                  <a:lnSpc>
                    <a:spcPct val="100000"/>
                  </a:lnSpc>
                  <a:tabLst>
                    <a:tab pos="0" algn="l"/>
                  </a:tabLst>
                </a:pPr>
                <a:endParaRPr lang="en-IN" sz="1400" b="0" strike="noStrike" spc="-1">
                  <a:solidFill>
                    <a:srgbClr val="000000"/>
                  </a:solidFill>
                  <a:latin typeface="Arial"/>
                  <a:ea typeface="Arial"/>
                </a:endParaRPr>
              </a:p>
            </p:txBody>
          </p:sp>
        </p:grpSp>
      </p:grpSp>
      <p:sp>
        <p:nvSpPr>
          <p:cNvPr id="208" name="Google Shape;901;p26"/>
          <p:cNvSpPr/>
          <p:nvPr/>
        </p:nvSpPr>
        <p:spPr>
          <a:xfrm rot="5400000">
            <a:off x="7335360" y="3508200"/>
            <a:ext cx="1557000" cy="2190960"/>
          </a:xfrm>
          <a:custGeom>
            <a:avLst/>
            <a:gdLst>
              <a:gd name="textAreaLeft" fmla="*/ 0 w 1557000"/>
              <a:gd name="textAreaRight" fmla="*/ 1557360 w 1557000"/>
              <a:gd name="textAreaTop" fmla="*/ 0 h 2190960"/>
              <a:gd name="textAreaBottom" fmla="*/ 2191320 h 2190960"/>
            </a:gdLst>
            <a:ahLst/>
            <a:cxnLst/>
            <a:rect l="textAreaLeft" t="textAreaTop" r="textAreaRight" b="textAreaBottom"/>
            <a:pathLst>
              <a:path w="11191" h="15748">
                <a:moveTo>
                  <a:pt x="1" y="0"/>
                </a:moveTo>
                <a:cubicBezTo>
                  <a:pt x="1" y="40"/>
                  <a:pt x="1" y="61"/>
                  <a:pt x="1" y="81"/>
                </a:cubicBezTo>
                <a:cubicBezTo>
                  <a:pt x="142" y="1351"/>
                  <a:pt x="1251" y="2097"/>
                  <a:pt x="2299" y="2621"/>
                </a:cubicBezTo>
                <a:cubicBezTo>
                  <a:pt x="3449" y="3206"/>
                  <a:pt x="4759" y="3730"/>
                  <a:pt x="5203" y="5061"/>
                </a:cubicBezTo>
                <a:cubicBezTo>
                  <a:pt x="5445" y="5787"/>
                  <a:pt x="5424" y="6553"/>
                  <a:pt x="5404" y="7299"/>
                </a:cubicBezTo>
                <a:cubicBezTo>
                  <a:pt x="5364" y="8105"/>
                  <a:pt x="5243" y="8892"/>
                  <a:pt x="5041" y="9678"/>
                </a:cubicBezTo>
                <a:cubicBezTo>
                  <a:pt x="4779" y="10767"/>
                  <a:pt x="4336" y="12178"/>
                  <a:pt x="5062" y="13207"/>
                </a:cubicBezTo>
                <a:cubicBezTo>
                  <a:pt x="5445" y="13771"/>
                  <a:pt x="6110" y="14053"/>
                  <a:pt x="6695" y="14316"/>
                </a:cubicBezTo>
                <a:cubicBezTo>
                  <a:pt x="7380" y="14618"/>
                  <a:pt x="8066" y="14840"/>
                  <a:pt x="8771" y="15001"/>
                </a:cubicBezTo>
                <a:cubicBezTo>
                  <a:pt x="9578" y="15203"/>
                  <a:pt x="10445" y="15384"/>
                  <a:pt x="11191" y="15747"/>
                </a:cubicBezTo>
                <a:lnTo>
                  <a:pt x="11191" y="1411"/>
                </a:lnTo>
                <a:cubicBezTo>
                  <a:pt x="11191" y="625"/>
                  <a:pt x="10566" y="0"/>
                  <a:pt x="980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grpSp>
        <p:nvGrpSpPr>
          <p:cNvPr id="209" name="Google Shape;902;p26"/>
          <p:cNvGrpSpPr/>
          <p:nvPr/>
        </p:nvGrpSpPr>
        <p:grpSpPr>
          <a:xfrm>
            <a:off x="8430480" y="776160"/>
            <a:ext cx="1666440" cy="1677600"/>
            <a:chOff x="8430480" y="776160"/>
            <a:chExt cx="1666440" cy="1677600"/>
          </a:xfrm>
        </p:grpSpPr>
        <p:sp>
          <p:nvSpPr>
            <p:cNvPr id="210" name="Google Shape;903;p26"/>
            <p:cNvSpPr/>
            <p:nvPr/>
          </p:nvSpPr>
          <p:spPr>
            <a:xfrm flipH="1">
              <a:off x="10000080" y="776160"/>
              <a:ext cx="4680" cy="1677600"/>
            </a:xfrm>
            <a:custGeom>
              <a:avLst/>
              <a:gdLst>
                <a:gd name="textAreaLeft" fmla="*/ -360 w 4680"/>
                <a:gd name="textAreaRight" fmla="*/ 4680 w 4680"/>
                <a:gd name="textAreaTop" fmla="*/ 0 h 1677600"/>
                <a:gd name="textAreaBottom" fmla="*/ 1677960 h 1677600"/>
              </a:gdLst>
              <a:ahLst/>
              <a:cxnLst/>
              <a:rect l="textAreaLeft" t="textAreaTop" r="textAreaRight" b="textAreaBottom"/>
              <a:pathLst>
                <a:path w="143" h="48250">
                  <a:moveTo>
                    <a:pt x="61" y="0"/>
                  </a:moveTo>
                  <a:cubicBezTo>
                    <a:pt x="41" y="0"/>
                    <a:pt x="1" y="21"/>
                    <a:pt x="1" y="61"/>
                  </a:cubicBezTo>
                  <a:lnTo>
                    <a:pt x="1" y="48189"/>
                  </a:lnTo>
                  <a:cubicBezTo>
                    <a:pt x="1" y="48229"/>
                    <a:pt x="41" y="48250"/>
                    <a:pt x="61" y="48250"/>
                  </a:cubicBezTo>
                  <a:cubicBezTo>
                    <a:pt x="102" y="48250"/>
                    <a:pt x="142" y="48229"/>
                    <a:pt x="142" y="48189"/>
                  </a:cubicBezTo>
                  <a:lnTo>
                    <a:pt x="142" y="61"/>
                  </a:lnTo>
                  <a:cubicBezTo>
                    <a:pt x="142" y="21"/>
                    <a:pt x="102" y="0"/>
                    <a:pt x="6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11" name="Google Shape;904;p26"/>
            <p:cNvSpPr/>
            <p:nvPr/>
          </p:nvSpPr>
          <p:spPr>
            <a:xfrm flipH="1">
              <a:off x="9753840" y="776160"/>
              <a:ext cx="4680" cy="1677600"/>
            </a:xfrm>
            <a:custGeom>
              <a:avLst/>
              <a:gdLst>
                <a:gd name="textAreaLeft" fmla="*/ -360 w 4680"/>
                <a:gd name="textAreaRight" fmla="*/ 4680 w 4680"/>
                <a:gd name="textAreaTop" fmla="*/ 0 h 1677600"/>
                <a:gd name="textAreaBottom" fmla="*/ 1677960 h 1677600"/>
              </a:gdLst>
              <a:ahLst/>
              <a:cxnLst/>
              <a:rect l="textAreaLeft" t="textAreaTop" r="textAreaRight" b="textAreaBottom"/>
              <a:pathLst>
                <a:path w="143" h="48250">
                  <a:moveTo>
                    <a:pt x="82" y="0"/>
                  </a:moveTo>
                  <a:cubicBezTo>
                    <a:pt x="41" y="0"/>
                    <a:pt x="1" y="21"/>
                    <a:pt x="1" y="61"/>
                  </a:cubicBezTo>
                  <a:lnTo>
                    <a:pt x="1" y="48189"/>
                  </a:lnTo>
                  <a:cubicBezTo>
                    <a:pt x="1" y="48229"/>
                    <a:pt x="41" y="48250"/>
                    <a:pt x="82" y="48250"/>
                  </a:cubicBezTo>
                  <a:cubicBezTo>
                    <a:pt x="122" y="48250"/>
                    <a:pt x="142" y="48229"/>
                    <a:pt x="142" y="48189"/>
                  </a:cubicBezTo>
                  <a:lnTo>
                    <a:pt x="142" y="61"/>
                  </a:lnTo>
                  <a:cubicBezTo>
                    <a:pt x="142" y="21"/>
                    <a:pt x="122" y="0"/>
                    <a:pt x="82"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12" name="Google Shape;905;p26"/>
            <p:cNvSpPr/>
            <p:nvPr/>
          </p:nvSpPr>
          <p:spPr>
            <a:xfrm flipH="1">
              <a:off x="9507960" y="776160"/>
              <a:ext cx="3960" cy="1677600"/>
            </a:xfrm>
            <a:custGeom>
              <a:avLst/>
              <a:gdLst>
                <a:gd name="textAreaLeft" fmla="*/ -360 w 3960"/>
                <a:gd name="textAreaRight" fmla="*/ 3960 w 3960"/>
                <a:gd name="textAreaTop" fmla="*/ 0 h 1677600"/>
                <a:gd name="textAreaBottom" fmla="*/ 1677960 h 1677600"/>
              </a:gdLst>
              <a:ahLst/>
              <a:cxnLst/>
              <a:rect l="textAreaLeft" t="textAreaTop" r="textAreaRight" b="textAreaBottom"/>
              <a:pathLst>
                <a:path w="122" h="48250">
                  <a:moveTo>
                    <a:pt x="61" y="0"/>
                  </a:moveTo>
                  <a:cubicBezTo>
                    <a:pt x="20" y="0"/>
                    <a:pt x="0" y="21"/>
                    <a:pt x="0" y="61"/>
                  </a:cubicBezTo>
                  <a:lnTo>
                    <a:pt x="0" y="48189"/>
                  </a:lnTo>
                  <a:cubicBezTo>
                    <a:pt x="0" y="48229"/>
                    <a:pt x="20" y="48250"/>
                    <a:pt x="61" y="48250"/>
                  </a:cubicBezTo>
                  <a:cubicBezTo>
                    <a:pt x="101" y="48250"/>
                    <a:pt x="121" y="48229"/>
                    <a:pt x="121" y="48189"/>
                  </a:cubicBezTo>
                  <a:lnTo>
                    <a:pt x="121" y="61"/>
                  </a:lnTo>
                  <a:cubicBezTo>
                    <a:pt x="121" y="21"/>
                    <a:pt x="101" y="0"/>
                    <a:pt x="6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13" name="Google Shape;906;p26"/>
            <p:cNvSpPr/>
            <p:nvPr/>
          </p:nvSpPr>
          <p:spPr>
            <a:xfrm flipH="1">
              <a:off x="9261000" y="776160"/>
              <a:ext cx="4680" cy="1677600"/>
            </a:xfrm>
            <a:custGeom>
              <a:avLst/>
              <a:gdLst>
                <a:gd name="textAreaLeft" fmla="*/ -360 w 4680"/>
                <a:gd name="textAreaRight" fmla="*/ 4680 w 4680"/>
                <a:gd name="textAreaTop" fmla="*/ 0 h 1677600"/>
                <a:gd name="textAreaBottom" fmla="*/ 1677960 h 1677600"/>
              </a:gdLst>
              <a:ahLst/>
              <a:cxnLst/>
              <a:rect l="textAreaLeft" t="textAreaTop" r="textAreaRight" b="textAreaBottom"/>
              <a:pathLst>
                <a:path w="142" h="48250">
                  <a:moveTo>
                    <a:pt x="81" y="0"/>
                  </a:moveTo>
                  <a:cubicBezTo>
                    <a:pt x="41" y="0"/>
                    <a:pt x="0" y="21"/>
                    <a:pt x="0" y="61"/>
                  </a:cubicBezTo>
                  <a:lnTo>
                    <a:pt x="0" y="48189"/>
                  </a:lnTo>
                  <a:cubicBezTo>
                    <a:pt x="0" y="48229"/>
                    <a:pt x="41" y="48250"/>
                    <a:pt x="81" y="48250"/>
                  </a:cubicBezTo>
                  <a:cubicBezTo>
                    <a:pt x="101" y="48250"/>
                    <a:pt x="141" y="48229"/>
                    <a:pt x="141" y="48189"/>
                  </a:cubicBezTo>
                  <a:lnTo>
                    <a:pt x="141" y="61"/>
                  </a:lnTo>
                  <a:cubicBezTo>
                    <a:pt x="141" y="21"/>
                    <a:pt x="101" y="0"/>
                    <a:pt x="8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14" name="Google Shape;907;p26"/>
            <p:cNvSpPr/>
            <p:nvPr/>
          </p:nvSpPr>
          <p:spPr>
            <a:xfrm flipH="1">
              <a:off x="9014760" y="776160"/>
              <a:ext cx="3960" cy="1677600"/>
            </a:xfrm>
            <a:custGeom>
              <a:avLst/>
              <a:gdLst>
                <a:gd name="textAreaLeft" fmla="*/ -360 w 3960"/>
                <a:gd name="textAreaRight" fmla="*/ 3960 w 3960"/>
                <a:gd name="textAreaTop" fmla="*/ 0 h 1677600"/>
                <a:gd name="textAreaBottom" fmla="*/ 1677960 h 1677600"/>
              </a:gdLst>
              <a:ahLst/>
              <a:cxnLst/>
              <a:rect l="textAreaLeft" t="textAreaTop" r="textAreaRight" b="textAreaBottom"/>
              <a:pathLst>
                <a:path w="122" h="48250">
                  <a:moveTo>
                    <a:pt x="61" y="0"/>
                  </a:moveTo>
                  <a:cubicBezTo>
                    <a:pt x="21" y="0"/>
                    <a:pt x="0" y="21"/>
                    <a:pt x="0" y="61"/>
                  </a:cubicBezTo>
                  <a:lnTo>
                    <a:pt x="0" y="48189"/>
                  </a:lnTo>
                  <a:cubicBezTo>
                    <a:pt x="0" y="48229"/>
                    <a:pt x="21" y="48250"/>
                    <a:pt x="61" y="48250"/>
                  </a:cubicBezTo>
                  <a:cubicBezTo>
                    <a:pt x="101" y="48250"/>
                    <a:pt x="121" y="48229"/>
                    <a:pt x="121" y="48189"/>
                  </a:cubicBezTo>
                  <a:lnTo>
                    <a:pt x="121" y="61"/>
                  </a:lnTo>
                  <a:cubicBezTo>
                    <a:pt x="121" y="21"/>
                    <a:pt x="101" y="0"/>
                    <a:pt x="6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15" name="Google Shape;908;p26"/>
            <p:cNvSpPr/>
            <p:nvPr/>
          </p:nvSpPr>
          <p:spPr>
            <a:xfrm flipH="1">
              <a:off x="8768160" y="776160"/>
              <a:ext cx="4680" cy="1677600"/>
            </a:xfrm>
            <a:custGeom>
              <a:avLst/>
              <a:gdLst>
                <a:gd name="textAreaLeft" fmla="*/ -360 w 4680"/>
                <a:gd name="textAreaRight" fmla="*/ 4680 w 4680"/>
                <a:gd name="textAreaTop" fmla="*/ 0 h 1677600"/>
                <a:gd name="textAreaBottom" fmla="*/ 1677960 h 1677600"/>
              </a:gdLst>
              <a:ahLst/>
              <a:cxnLst/>
              <a:rect l="textAreaLeft" t="textAreaTop" r="textAreaRight" b="textAreaBottom"/>
              <a:pathLst>
                <a:path w="142" h="48250">
                  <a:moveTo>
                    <a:pt x="61" y="0"/>
                  </a:moveTo>
                  <a:cubicBezTo>
                    <a:pt x="41" y="0"/>
                    <a:pt x="0" y="21"/>
                    <a:pt x="0" y="61"/>
                  </a:cubicBezTo>
                  <a:lnTo>
                    <a:pt x="0" y="48189"/>
                  </a:lnTo>
                  <a:cubicBezTo>
                    <a:pt x="0" y="48229"/>
                    <a:pt x="41" y="48250"/>
                    <a:pt x="61" y="48250"/>
                  </a:cubicBezTo>
                  <a:cubicBezTo>
                    <a:pt x="101" y="48250"/>
                    <a:pt x="142" y="48229"/>
                    <a:pt x="142" y="48189"/>
                  </a:cubicBezTo>
                  <a:lnTo>
                    <a:pt x="142" y="61"/>
                  </a:lnTo>
                  <a:cubicBezTo>
                    <a:pt x="142" y="21"/>
                    <a:pt x="101" y="0"/>
                    <a:pt x="6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16" name="Google Shape;909;p26"/>
            <p:cNvSpPr/>
            <p:nvPr/>
          </p:nvSpPr>
          <p:spPr>
            <a:xfrm flipH="1">
              <a:off x="8521920" y="776160"/>
              <a:ext cx="4680" cy="1677600"/>
            </a:xfrm>
            <a:custGeom>
              <a:avLst/>
              <a:gdLst>
                <a:gd name="textAreaLeft" fmla="*/ -360 w 4680"/>
                <a:gd name="textAreaRight" fmla="*/ 4680 w 4680"/>
                <a:gd name="textAreaTop" fmla="*/ 0 h 1677600"/>
                <a:gd name="textAreaBottom" fmla="*/ 1677960 h 1677600"/>
              </a:gdLst>
              <a:ahLst/>
              <a:cxnLst/>
              <a:rect l="textAreaLeft" t="textAreaTop" r="textAreaRight" b="textAreaBottom"/>
              <a:pathLst>
                <a:path w="142" h="48250">
                  <a:moveTo>
                    <a:pt x="81" y="0"/>
                  </a:moveTo>
                  <a:cubicBezTo>
                    <a:pt x="41" y="0"/>
                    <a:pt x="0" y="21"/>
                    <a:pt x="0" y="61"/>
                  </a:cubicBezTo>
                  <a:lnTo>
                    <a:pt x="0" y="48189"/>
                  </a:lnTo>
                  <a:cubicBezTo>
                    <a:pt x="0" y="48229"/>
                    <a:pt x="41" y="48250"/>
                    <a:pt x="81" y="48250"/>
                  </a:cubicBezTo>
                  <a:cubicBezTo>
                    <a:pt x="121" y="48250"/>
                    <a:pt x="142" y="48229"/>
                    <a:pt x="142" y="48189"/>
                  </a:cubicBezTo>
                  <a:lnTo>
                    <a:pt x="142" y="61"/>
                  </a:lnTo>
                  <a:cubicBezTo>
                    <a:pt x="142" y="21"/>
                    <a:pt x="121" y="0"/>
                    <a:pt x="8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17" name="Google Shape;910;p26"/>
            <p:cNvSpPr/>
            <p:nvPr/>
          </p:nvSpPr>
          <p:spPr>
            <a:xfrm flipH="1">
              <a:off x="8430120" y="2356920"/>
              <a:ext cx="1666440" cy="4680"/>
            </a:xfrm>
            <a:custGeom>
              <a:avLst/>
              <a:gdLst>
                <a:gd name="textAreaLeft" fmla="*/ -360 w 1666440"/>
                <a:gd name="textAreaRight" fmla="*/ 1666440 w 1666440"/>
                <a:gd name="textAreaTop" fmla="*/ 0 h 4680"/>
                <a:gd name="textAreaBottom" fmla="*/ 5040 h 4680"/>
              </a:gdLst>
              <a:ahLst/>
              <a:cxnLst/>
              <a:rect l="textAreaLeft" t="textAreaTop" r="textAreaRight" b="textAreaBottom"/>
              <a:pathLst>
                <a:path w="47927" h="142">
                  <a:moveTo>
                    <a:pt x="61" y="0"/>
                  </a:moveTo>
                  <a:cubicBezTo>
                    <a:pt x="21" y="0"/>
                    <a:pt x="1" y="40"/>
                    <a:pt x="1" y="81"/>
                  </a:cubicBezTo>
                  <a:cubicBezTo>
                    <a:pt x="1" y="101"/>
                    <a:pt x="21" y="141"/>
                    <a:pt x="61" y="141"/>
                  </a:cubicBezTo>
                  <a:lnTo>
                    <a:pt x="47866" y="141"/>
                  </a:lnTo>
                  <a:cubicBezTo>
                    <a:pt x="47907" y="141"/>
                    <a:pt x="47927" y="101"/>
                    <a:pt x="47927" y="81"/>
                  </a:cubicBezTo>
                  <a:cubicBezTo>
                    <a:pt x="47927" y="40"/>
                    <a:pt x="47907" y="0"/>
                    <a:pt x="4786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520" bIns="252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18" name="Google Shape;911;p26"/>
            <p:cNvSpPr/>
            <p:nvPr/>
          </p:nvSpPr>
          <p:spPr>
            <a:xfrm flipH="1">
              <a:off x="8430120" y="2109240"/>
              <a:ext cx="1666440" cy="3960"/>
            </a:xfrm>
            <a:custGeom>
              <a:avLst/>
              <a:gdLst>
                <a:gd name="textAreaLeft" fmla="*/ -360 w 1666440"/>
                <a:gd name="textAreaRight" fmla="*/ 1666440 w 1666440"/>
                <a:gd name="textAreaTop" fmla="*/ 0 h 3960"/>
                <a:gd name="textAreaBottom" fmla="*/ 4320 h 3960"/>
              </a:gdLst>
              <a:ahLst/>
              <a:cxnLst/>
              <a:rect l="textAreaLeft" t="textAreaTop" r="textAreaRight" b="textAreaBottom"/>
              <a:pathLst>
                <a:path w="47927" h="122">
                  <a:moveTo>
                    <a:pt x="61" y="1"/>
                  </a:moveTo>
                  <a:cubicBezTo>
                    <a:pt x="21" y="1"/>
                    <a:pt x="1" y="21"/>
                    <a:pt x="1" y="61"/>
                  </a:cubicBezTo>
                  <a:cubicBezTo>
                    <a:pt x="1" y="101"/>
                    <a:pt x="21" y="122"/>
                    <a:pt x="61" y="122"/>
                  </a:cubicBezTo>
                  <a:lnTo>
                    <a:pt x="47866" y="122"/>
                  </a:lnTo>
                  <a:cubicBezTo>
                    <a:pt x="47907" y="122"/>
                    <a:pt x="47927" y="101"/>
                    <a:pt x="47927" y="61"/>
                  </a:cubicBezTo>
                  <a:cubicBezTo>
                    <a:pt x="47927" y="21"/>
                    <a:pt x="47907" y="1"/>
                    <a:pt x="4786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160" bIns="216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19" name="Google Shape;912;p26"/>
            <p:cNvSpPr/>
            <p:nvPr/>
          </p:nvSpPr>
          <p:spPr>
            <a:xfrm flipH="1">
              <a:off x="8430120" y="1861200"/>
              <a:ext cx="1666440" cy="4680"/>
            </a:xfrm>
            <a:custGeom>
              <a:avLst/>
              <a:gdLst>
                <a:gd name="textAreaLeft" fmla="*/ -360 w 1666440"/>
                <a:gd name="textAreaRight" fmla="*/ 1666440 w 1666440"/>
                <a:gd name="textAreaTop" fmla="*/ 0 h 4680"/>
                <a:gd name="textAreaBottom" fmla="*/ 5040 h 4680"/>
              </a:gdLst>
              <a:ahLst/>
              <a:cxnLst/>
              <a:rect l="textAreaLeft" t="textAreaTop" r="textAreaRight" b="textAreaBottom"/>
              <a:pathLst>
                <a:path w="47927" h="142">
                  <a:moveTo>
                    <a:pt x="61" y="0"/>
                  </a:moveTo>
                  <a:cubicBezTo>
                    <a:pt x="21" y="0"/>
                    <a:pt x="1" y="20"/>
                    <a:pt x="1" y="61"/>
                  </a:cubicBezTo>
                  <a:cubicBezTo>
                    <a:pt x="1" y="101"/>
                    <a:pt x="21" y="141"/>
                    <a:pt x="61" y="141"/>
                  </a:cubicBezTo>
                  <a:lnTo>
                    <a:pt x="47866" y="141"/>
                  </a:lnTo>
                  <a:cubicBezTo>
                    <a:pt x="47907" y="141"/>
                    <a:pt x="47927" y="101"/>
                    <a:pt x="47927" y="61"/>
                  </a:cubicBezTo>
                  <a:cubicBezTo>
                    <a:pt x="47927" y="20"/>
                    <a:pt x="47907" y="0"/>
                    <a:pt x="4786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520" bIns="252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20" name="Google Shape;913;p26"/>
            <p:cNvSpPr/>
            <p:nvPr/>
          </p:nvSpPr>
          <p:spPr>
            <a:xfrm flipH="1">
              <a:off x="8430120" y="1612800"/>
              <a:ext cx="1666440" cy="4680"/>
            </a:xfrm>
            <a:custGeom>
              <a:avLst/>
              <a:gdLst>
                <a:gd name="textAreaLeft" fmla="*/ -360 w 1666440"/>
                <a:gd name="textAreaRight" fmla="*/ 1666440 w 1666440"/>
                <a:gd name="textAreaTop" fmla="*/ 0 h 4680"/>
                <a:gd name="textAreaBottom" fmla="*/ 5040 h 4680"/>
              </a:gdLst>
              <a:ahLst/>
              <a:cxnLst/>
              <a:rect l="textAreaLeft" t="textAreaTop" r="textAreaRight" b="textAreaBottom"/>
              <a:pathLst>
                <a:path w="47927" h="142">
                  <a:moveTo>
                    <a:pt x="61" y="0"/>
                  </a:moveTo>
                  <a:cubicBezTo>
                    <a:pt x="21" y="0"/>
                    <a:pt x="1" y="41"/>
                    <a:pt x="1" y="81"/>
                  </a:cubicBezTo>
                  <a:cubicBezTo>
                    <a:pt x="1" y="101"/>
                    <a:pt x="21" y="142"/>
                    <a:pt x="61" y="142"/>
                  </a:cubicBezTo>
                  <a:lnTo>
                    <a:pt x="47866" y="142"/>
                  </a:lnTo>
                  <a:cubicBezTo>
                    <a:pt x="47907" y="142"/>
                    <a:pt x="47927" y="101"/>
                    <a:pt x="47927" y="81"/>
                  </a:cubicBezTo>
                  <a:cubicBezTo>
                    <a:pt x="47927" y="41"/>
                    <a:pt x="47907" y="0"/>
                    <a:pt x="4786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520" bIns="252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21" name="Google Shape;914;p26"/>
            <p:cNvSpPr/>
            <p:nvPr/>
          </p:nvSpPr>
          <p:spPr>
            <a:xfrm flipH="1">
              <a:off x="8430120" y="1364760"/>
              <a:ext cx="1666440" cy="4680"/>
            </a:xfrm>
            <a:custGeom>
              <a:avLst/>
              <a:gdLst>
                <a:gd name="textAreaLeft" fmla="*/ -360 w 1666440"/>
                <a:gd name="textAreaRight" fmla="*/ 1666440 w 1666440"/>
                <a:gd name="textAreaTop" fmla="*/ 0 h 4680"/>
                <a:gd name="textAreaBottom" fmla="*/ 5040 h 4680"/>
              </a:gdLst>
              <a:ahLst/>
              <a:cxnLst/>
              <a:rect l="textAreaLeft" t="textAreaTop" r="textAreaRight" b="textAreaBottom"/>
              <a:pathLst>
                <a:path w="47927" h="143">
                  <a:moveTo>
                    <a:pt x="61" y="1"/>
                  </a:moveTo>
                  <a:cubicBezTo>
                    <a:pt x="21" y="1"/>
                    <a:pt x="1" y="41"/>
                    <a:pt x="1" y="82"/>
                  </a:cubicBezTo>
                  <a:cubicBezTo>
                    <a:pt x="1" y="122"/>
                    <a:pt x="21" y="142"/>
                    <a:pt x="61" y="142"/>
                  </a:cubicBezTo>
                  <a:lnTo>
                    <a:pt x="47866" y="142"/>
                  </a:lnTo>
                  <a:cubicBezTo>
                    <a:pt x="47907" y="142"/>
                    <a:pt x="47927" y="122"/>
                    <a:pt x="47927" y="82"/>
                  </a:cubicBezTo>
                  <a:cubicBezTo>
                    <a:pt x="47927" y="41"/>
                    <a:pt x="47907" y="1"/>
                    <a:pt x="4786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520" bIns="252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22" name="Google Shape;915;p26"/>
            <p:cNvSpPr/>
            <p:nvPr/>
          </p:nvSpPr>
          <p:spPr>
            <a:xfrm flipH="1">
              <a:off x="8430120" y="1117080"/>
              <a:ext cx="1666440" cy="3960"/>
            </a:xfrm>
            <a:custGeom>
              <a:avLst/>
              <a:gdLst>
                <a:gd name="textAreaLeft" fmla="*/ -360 w 1666440"/>
                <a:gd name="textAreaRight" fmla="*/ 1666440 w 1666440"/>
                <a:gd name="textAreaTop" fmla="*/ 0 h 3960"/>
                <a:gd name="textAreaBottom" fmla="*/ 4320 h 3960"/>
              </a:gdLst>
              <a:ahLst/>
              <a:cxnLst/>
              <a:rect l="textAreaLeft" t="textAreaTop" r="textAreaRight" b="textAreaBottom"/>
              <a:pathLst>
                <a:path w="47927" h="122">
                  <a:moveTo>
                    <a:pt x="61" y="1"/>
                  </a:moveTo>
                  <a:cubicBezTo>
                    <a:pt x="21" y="1"/>
                    <a:pt x="1" y="21"/>
                    <a:pt x="1" y="61"/>
                  </a:cubicBezTo>
                  <a:cubicBezTo>
                    <a:pt x="1" y="101"/>
                    <a:pt x="21" y="122"/>
                    <a:pt x="61" y="122"/>
                  </a:cubicBezTo>
                  <a:lnTo>
                    <a:pt x="47866" y="122"/>
                  </a:lnTo>
                  <a:cubicBezTo>
                    <a:pt x="47907" y="122"/>
                    <a:pt x="47927" y="101"/>
                    <a:pt x="47927" y="61"/>
                  </a:cubicBezTo>
                  <a:cubicBezTo>
                    <a:pt x="47927" y="21"/>
                    <a:pt x="47907" y="1"/>
                    <a:pt x="4786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160" bIns="216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23" name="Google Shape;916;p26"/>
            <p:cNvSpPr/>
            <p:nvPr/>
          </p:nvSpPr>
          <p:spPr>
            <a:xfrm flipH="1">
              <a:off x="8430120" y="869040"/>
              <a:ext cx="1666440" cy="4680"/>
            </a:xfrm>
            <a:custGeom>
              <a:avLst/>
              <a:gdLst>
                <a:gd name="textAreaLeft" fmla="*/ -360 w 1666440"/>
                <a:gd name="textAreaRight" fmla="*/ 1666440 w 1666440"/>
                <a:gd name="textAreaTop" fmla="*/ 0 h 4680"/>
                <a:gd name="textAreaBottom" fmla="*/ 5040 h 4680"/>
              </a:gdLst>
              <a:ahLst/>
              <a:cxnLst/>
              <a:rect l="textAreaLeft" t="textAreaTop" r="textAreaRight" b="textAreaBottom"/>
              <a:pathLst>
                <a:path w="47927" h="143">
                  <a:moveTo>
                    <a:pt x="61" y="1"/>
                  </a:moveTo>
                  <a:cubicBezTo>
                    <a:pt x="21" y="1"/>
                    <a:pt x="1" y="41"/>
                    <a:pt x="1" y="61"/>
                  </a:cubicBezTo>
                  <a:cubicBezTo>
                    <a:pt x="1" y="102"/>
                    <a:pt x="21" y="142"/>
                    <a:pt x="61" y="142"/>
                  </a:cubicBezTo>
                  <a:lnTo>
                    <a:pt x="47866" y="142"/>
                  </a:lnTo>
                  <a:cubicBezTo>
                    <a:pt x="47907" y="142"/>
                    <a:pt x="47927" y="102"/>
                    <a:pt x="47927" y="61"/>
                  </a:cubicBezTo>
                  <a:cubicBezTo>
                    <a:pt x="47927" y="41"/>
                    <a:pt x="47907" y="1"/>
                    <a:pt x="4786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520" bIns="2520" anchor="ctr">
              <a:noAutofit/>
            </a:bodyPr>
            <a:lstStyle/>
            <a:p>
              <a:pPr>
                <a:lnSpc>
                  <a:spcPct val="100000"/>
                </a:lnSpc>
                <a:tabLst>
                  <a:tab pos="0" algn="l"/>
                </a:tabLst>
              </a:pPr>
              <a:endParaRPr lang="en-IN" sz="1400" b="0" strike="noStrike" spc="-1">
                <a:solidFill>
                  <a:srgbClr val="000000"/>
                </a:solidFill>
                <a:latin typeface="Arial"/>
                <a:ea typeface="Arial"/>
              </a:endParaRPr>
            </a:p>
          </p:txBody>
        </p:sp>
      </p:grpSp>
      <p:sp>
        <p:nvSpPr>
          <p:cNvPr id="224" name="Google Shape;917;p26"/>
          <p:cNvSpPr/>
          <p:nvPr/>
        </p:nvSpPr>
        <p:spPr>
          <a:xfrm>
            <a:off x="8261280" y="707400"/>
            <a:ext cx="264960" cy="274680"/>
          </a:xfrm>
          <a:custGeom>
            <a:avLst/>
            <a:gdLst>
              <a:gd name="textAreaLeft" fmla="*/ 0 w 264960"/>
              <a:gd name="textAreaRight" fmla="*/ 265320 w 264960"/>
              <a:gd name="textAreaTop" fmla="*/ 0 h 274680"/>
              <a:gd name="textAreaBottom" fmla="*/ 275040 h 274680"/>
            </a:gdLst>
            <a:ahLst/>
            <a:cxnLst/>
            <a:rect l="textAreaLeft" t="textAreaTop" r="textAreaRight" b="textAreaBottom"/>
            <a:pathLst>
              <a:path w="8752" h="9074">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a:solidFill>
              <a:srgbClr val="25103B"/>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25" name="Google Shape;918;p26"/>
          <p:cNvSpPr/>
          <p:nvPr/>
        </p:nvSpPr>
        <p:spPr>
          <a:xfrm rot="770400" flipH="1">
            <a:off x="8380080" y="4242600"/>
            <a:ext cx="393840" cy="408240"/>
          </a:xfrm>
          <a:custGeom>
            <a:avLst/>
            <a:gdLst>
              <a:gd name="textAreaLeft" fmla="*/ 360 w 393840"/>
              <a:gd name="textAreaRight" fmla="*/ 394560 w 393840"/>
              <a:gd name="textAreaTop" fmla="*/ 0 h 408240"/>
              <a:gd name="textAreaBottom" fmla="*/ 408600 h 408240"/>
            </a:gdLst>
            <a:ahLst/>
            <a:cxnLst/>
            <a:rect l="textAreaLeft" t="textAreaTop" r="textAreaRight" b="textAreaBottom"/>
            <a:pathLst>
              <a:path w="8752" h="9074">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a:solidFill>
              <a:srgbClr val="25103B"/>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26" name="Google Shape;919;p26"/>
          <p:cNvSpPr/>
          <p:nvPr/>
        </p:nvSpPr>
        <p:spPr>
          <a:xfrm rot="10800000" flipH="1">
            <a:off x="-26640" y="3696480"/>
            <a:ext cx="896040" cy="1561680"/>
          </a:xfrm>
          <a:custGeom>
            <a:avLst/>
            <a:gdLst>
              <a:gd name="textAreaLeft" fmla="*/ -360 w 896040"/>
              <a:gd name="textAreaRight" fmla="*/ 896040 w 896040"/>
              <a:gd name="textAreaTop" fmla="*/ 0 h 1561680"/>
              <a:gd name="textAreaBottom" fmla="*/ 1562040 h 1561680"/>
            </a:gdLst>
            <a:ahLst/>
            <a:cxnLst/>
            <a:rect l="textAreaLeft" t="textAreaTop" r="textAreaRight" b="textAreaBottom"/>
            <a:pathLst>
              <a:path w="11191" h="19498">
                <a:moveTo>
                  <a:pt x="1634" y="0"/>
                </a:moveTo>
                <a:cubicBezTo>
                  <a:pt x="727" y="0"/>
                  <a:pt x="1" y="746"/>
                  <a:pt x="1" y="1653"/>
                </a:cubicBezTo>
                <a:lnTo>
                  <a:pt x="1" y="16876"/>
                </a:lnTo>
                <a:lnTo>
                  <a:pt x="344" y="19497"/>
                </a:lnTo>
                <a:lnTo>
                  <a:pt x="2017" y="2964"/>
                </a:lnTo>
                <a:lnTo>
                  <a:pt x="7179" y="13469"/>
                </a:lnTo>
                <a:lnTo>
                  <a:pt x="5566" y="2319"/>
                </a:lnTo>
                <a:lnTo>
                  <a:pt x="11191" y="10868"/>
                </a:lnTo>
                <a:lnTo>
                  <a:pt x="9638"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27" name="Google Shape;920;p26"/>
          <p:cNvSpPr/>
          <p:nvPr/>
        </p:nvSpPr>
        <p:spPr>
          <a:xfrm rot="20321400" flipH="1">
            <a:off x="258120" y="683280"/>
            <a:ext cx="393840" cy="408240"/>
          </a:xfrm>
          <a:custGeom>
            <a:avLst/>
            <a:gdLst>
              <a:gd name="textAreaLeft" fmla="*/ 360 w 393840"/>
              <a:gd name="textAreaRight" fmla="*/ 394560 w 393840"/>
              <a:gd name="textAreaTop" fmla="*/ 0 h 408240"/>
              <a:gd name="textAreaBottom" fmla="*/ 408600 h 408240"/>
            </a:gdLst>
            <a:ahLst/>
            <a:cxnLst/>
            <a:rect l="textAreaLeft" t="textAreaTop" r="textAreaRight" b="textAreaBottom"/>
            <a:pathLst>
              <a:path w="8752" h="9074">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a:solidFill>
              <a:srgbClr val="25103B"/>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28" name="Google Shape;921;p26"/>
          <p:cNvSpPr/>
          <p:nvPr/>
        </p:nvSpPr>
        <p:spPr>
          <a:xfrm>
            <a:off x="354240" y="3395880"/>
            <a:ext cx="264960" cy="274680"/>
          </a:xfrm>
          <a:custGeom>
            <a:avLst/>
            <a:gdLst>
              <a:gd name="textAreaLeft" fmla="*/ 0 w 264960"/>
              <a:gd name="textAreaRight" fmla="*/ 265320 w 264960"/>
              <a:gd name="textAreaTop" fmla="*/ 0 h 274680"/>
              <a:gd name="textAreaBottom" fmla="*/ 275040 h 274680"/>
            </a:gdLst>
            <a:ahLst/>
            <a:cxnLst/>
            <a:rect l="textAreaLeft" t="textAreaTop" r="textAreaRight" b="textAreaBottom"/>
            <a:pathLst>
              <a:path w="8752" h="9074">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a:solidFill>
              <a:srgbClr val="25103B"/>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29" name="PlaceHolder 1"/>
          <p:cNvSpPr>
            <a:spLocks noGrp="1"/>
          </p:cNvSpPr>
          <p:nvPr>
            <p:ph type="title"/>
          </p:nvPr>
        </p:nvSpPr>
        <p:spPr>
          <a:xfrm>
            <a:off x="720000" y="444960"/>
            <a:ext cx="7703640" cy="572400"/>
          </a:xfrm>
          <a:prstGeom prst="rect">
            <a:avLst/>
          </a:prstGeom>
          <a:noFill/>
          <a:ln w="0">
            <a:noFill/>
          </a:ln>
        </p:spPr>
        <p:txBody>
          <a:bodyPr tIns="91440" bIns="91440" anchor="t">
            <a:noAutofit/>
          </a:bodyPr>
          <a:lstStyle/>
          <a:p>
            <a:pPr indent="0">
              <a:buNone/>
            </a:pPr>
            <a:r>
              <a:rPr lang="en-IN" sz="3500" b="0" strike="noStrike" spc="-1">
                <a:solidFill>
                  <a:srgbClr val="000000"/>
                </a:solidFill>
                <a:latin typeface="Arial"/>
              </a:rPr>
              <a:t>Click to edit the title text format</a:t>
            </a:r>
          </a:p>
        </p:txBody>
      </p:sp>
      <p:sp>
        <p:nvSpPr>
          <p:cNvPr id="23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67" name="Google Shape;814;p24"/>
          <p:cNvSpPr/>
          <p:nvPr/>
        </p:nvSpPr>
        <p:spPr>
          <a:xfrm>
            <a:off x="4897440" y="1725480"/>
            <a:ext cx="3533040" cy="406404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68" name="Google Shape;815;p24"/>
          <p:cNvSpPr/>
          <p:nvPr/>
        </p:nvSpPr>
        <p:spPr>
          <a:xfrm rot="16200000">
            <a:off x="211680" y="-664920"/>
            <a:ext cx="1557000" cy="2190960"/>
          </a:xfrm>
          <a:custGeom>
            <a:avLst/>
            <a:gdLst>
              <a:gd name="textAreaLeft" fmla="*/ 0 w 1557000"/>
              <a:gd name="textAreaRight" fmla="*/ 1557360 w 1557000"/>
              <a:gd name="textAreaTop" fmla="*/ 0 h 2190960"/>
              <a:gd name="textAreaBottom" fmla="*/ 2191320 h 2190960"/>
            </a:gdLst>
            <a:ahLst/>
            <a:cxnLst/>
            <a:rect l="textAreaLeft" t="textAreaTop" r="textAreaRight" b="textAreaBottom"/>
            <a:pathLst>
              <a:path w="11191" h="15748">
                <a:moveTo>
                  <a:pt x="1" y="0"/>
                </a:moveTo>
                <a:cubicBezTo>
                  <a:pt x="1" y="40"/>
                  <a:pt x="1" y="61"/>
                  <a:pt x="1" y="81"/>
                </a:cubicBezTo>
                <a:cubicBezTo>
                  <a:pt x="142" y="1351"/>
                  <a:pt x="1251" y="2097"/>
                  <a:pt x="2299" y="2621"/>
                </a:cubicBezTo>
                <a:cubicBezTo>
                  <a:pt x="3449" y="3206"/>
                  <a:pt x="4759" y="3730"/>
                  <a:pt x="5203" y="5061"/>
                </a:cubicBezTo>
                <a:cubicBezTo>
                  <a:pt x="5445" y="5787"/>
                  <a:pt x="5424" y="6553"/>
                  <a:pt x="5404" y="7299"/>
                </a:cubicBezTo>
                <a:cubicBezTo>
                  <a:pt x="5364" y="8105"/>
                  <a:pt x="5243" y="8892"/>
                  <a:pt x="5041" y="9678"/>
                </a:cubicBezTo>
                <a:cubicBezTo>
                  <a:pt x="4779" y="10767"/>
                  <a:pt x="4336" y="12178"/>
                  <a:pt x="5062" y="13207"/>
                </a:cubicBezTo>
                <a:cubicBezTo>
                  <a:pt x="5445" y="13771"/>
                  <a:pt x="6110" y="14053"/>
                  <a:pt x="6695" y="14316"/>
                </a:cubicBezTo>
                <a:cubicBezTo>
                  <a:pt x="7380" y="14618"/>
                  <a:pt x="8066" y="14840"/>
                  <a:pt x="8771" y="15001"/>
                </a:cubicBezTo>
                <a:cubicBezTo>
                  <a:pt x="9578" y="15203"/>
                  <a:pt x="10445" y="15384"/>
                  <a:pt x="11191" y="15747"/>
                </a:cubicBezTo>
                <a:lnTo>
                  <a:pt x="11191" y="1411"/>
                </a:lnTo>
                <a:cubicBezTo>
                  <a:pt x="11191" y="625"/>
                  <a:pt x="10566" y="0"/>
                  <a:pt x="980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grpSp>
        <p:nvGrpSpPr>
          <p:cNvPr id="269" name="Google Shape;816;p24"/>
          <p:cNvGrpSpPr/>
          <p:nvPr/>
        </p:nvGrpSpPr>
        <p:grpSpPr>
          <a:xfrm>
            <a:off x="-120240" y="3312000"/>
            <a:ext cx="1666440" cy="1677600"/>
            <a:chOff x="-120240" y="3312000"/>
            <a:chExt cx="1666440" cy="1677600"/>
          </a:xfrm>
        </p:grpSpPr>
        <p:sp>
          <p:nvSpPr>
            <p:cNvPr id="270" name="Google Shape;817;p24"/>
            <p:cNvSpPr/>
            <p:nvPr/>
          </p:nvSpPr>
          <p:spPr>
            <a:xfrm>
              <a:off x="-28440" y="3312000"/>
              <a:ext cx="4680" cy="1677600"/>
            </a:xfrm>
            <a:custGeom>
              <a:avLst/>
              <a:gdLst>
                <a:gd name="textAreaLeft" fmla="*/ 0 w 4680"/>
                <a:gd name="textAreaRight" fmla="*/ 5040 w 4680"/>
                <a:gd name="textAreaTop" fmla="*/ 0 h 1677600"/>
                <a:gd name="textAreaBottom" fmla="*/ 1677960 h 1677600"/>
              </a:gdLst>
              <a:ahLst/>
              <a:cxnLst/>
              <a:rect l="textAreaLeft" t="textAreaTop" r="textAreaRight" b="textAreaBottom"/>
              <a:pathLst>
                <a:path w="143" h="48250">
                  <a:moveTo>
                    <a:pt x="61" y="0"/>
                  </a:moveTo>
                  <a:cubicBezTo>
                    <a:pt x="41" y="0"/>
                    <a:pt x="1" y="21"/>
                    <a:pt x="1" y="61"/>
                  </a:cubicBezTo>
                  <a:lnTo>
                    <a:pt x="1" y="48189"/>
                  </a:lnTo>
                  <a:cubicBezTo>
                    <a:pt x="1" y="48229"/>
                    <a:pt x="41" y="48250"/>
                    <a:pt x="61" y="48250"/>
                  </a:cubicBezTo>
                  <a:cubicBezTo>
                    <a:pt x="102" y="48250"/>
                    <a:pt x="142" y="48229"/>
                    <a:pt x="142" y="48189"/>
                  </a:cubicBezTo>
                  <a:lnTo>
                    <a:pt x="142" y="61"/>
                  </a:lnTo>
                  <a:cubicBezTo>
                    <a:pt x="142" y="21"/>
                    <a:pt x="102" y="0"/>
                    <a:pt x="6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71" name="Google Shape;818;p24"/>
            <p:cNvSpPr/>
            <p:nvPr/>
          </p:nvSpPr>
          <p:spPr>
            <a:xfrm>
              <a:off x="217800" y="3312000"/>
              <a:ext cx="4680" cy="1677600"/>
            </a:xfrm>
            <a:custGeom>
              <a:avLst/>
              <a:gdLst>
                <a:gd name="textAreaLeft" fmla="*/ 0 w 4680"/>
                <a:gd name="textAreaRight" fmla="*/ 5040 w 4680"/>
                <a:gd name="textAreaTop" fmla="*/ 0 h 1677600"/>
                <a:gd name="textAreaBottom" fmla="*/ 1677960 h 1677600"/>
              </a:gdLst>
              <a:ahLst/>
              <a:cxnLst/>
              <a:rect l="textAreaLeft" t="textAreaTop" r="textAreaRight" b="textAreaBottom"/>
              <a:pathLst>
                <a:path w="143" h="48250">
                  <a:moveTo>
                    <a:pt x="82" y="0"/>
                  </a:moveTo>
                  <a:cubicBezTo>
                    <a:pt x="41" y="0"/>
                    <a:pt x="1" y="21"/>
                    <a:pt x="1" y="61"/>
                  </a:cubicBezTo>
                  <a:lnTo>
                    <a:pt x="1" y="48189"/>
                  </a:lnTo>
                  <a:cubicBezTo>
                    <a:pt x="1" y="48229"/>
                    <a:pt x="41" y="48250"/>
                    <a:pt x="82" y="48250"/>
                  </a:cubicBezTo>
                  <a:cubicBezTo>
                    <a:pt x="122" y="48250"/>
                    <a:pt x="142" y="48229"/>
                    <a:pt x="142" y="48189"/>
                  </a:cubicBezTo>
                  <a:lnTo>
                    <a:pt x="142" y="61"/>
                  </a:lnTo>
                  <a:cubicBezTo>
                    <a:pt x="142" y="21"/>
                    <a:pt x="122" y="0"/>
                    <a:pt x="82"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72" name="Google Shape;819;p24"/>
            <p:cNvSpPr/>
            <p:nvPr/>
          </p:nvSpPr>
          <p:spPr>
            <a:xfrm>
              <a:off x="464760" y="3312000"/>
              <a:ext cx="3960" cy="1677600"/>
            </a:xfrm>
            <a:custGeom>
              <a:avLst/>
              <a:gdLst>
                <a:gd name="textAreaLeft" fmla="*/ 0 w 3960"/>
                <a:gd name="textAreaRight" fmla="*/ 4320 w 3960"/>
                <a:gd name="textAreaTop" fmla="*/ 0 h 1677600"/>
                <a:gd name="textAreaBottom" fmla="*/ 1677960 h 1677600"/>
              </a:gdLst>
              <a:ahLst/>
              <a:cxnLst/>
              <a:rect l="textAreaLeft" t="textAreaTop" r="textAreaRight" b="textAreaBottom"/>
              <a:pathLst>
                <a:path w="122" h="48250">
                  <a:moveTo>
                    <a:pt x="61" y="0"/>
                  </a:moveTo>
                  <a:cubicBezTo>
                    <a:pt x="20" y="0"/>
                    <a:pt x="0" y="21"/>
                    <a:pt x="0" y="61"/>
                  </a:cubicBezTo>
                  <a:lnTo>
                    <a:pt x="0" y="48189"/>
                  </a:lnTo>
                  <a:cubicBezTo>
                    <a:pt x="0" y="48229"/>
                    <a:pt x="20" y="48250"/>
                    <a:pt x="61" y="48250"/>
                  </a:cubicBezTo>
                  <a:cubicBezTo>
                    <a:pt x="101" y="48250"/>
                    <a:pt x="121" y="48229"/>
                    <a:pt x="121" y="48189"/>
                  </a:cubicBezTo>
                  <a:lnTo>
                    <a:pt x="121" y="61"/>
                  </a:lnTo>
                  <a:cubicBezTo>
                    <a:pt x="121" y="21"/>
                    <a:pt x="101" y="0"/>
                    <a:pt x="6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73" name="Google Shape;820;p24"/>
            <p:cNvSpPr/>
            <p:nvPr/>
          </p:nvSpPr>
          <p:spPr>
            <a:xfrm>
              <a:off x="710640" y="3312000"/>
              <a:ext cx="4680" cy="1677600"/>
            </a:xfrm>
            <a:custGeom>
              <a:avLst/>
              <a:gdLst>
                <a:gd name="textAreaLeft" fmla="*/ 0 w 4680"/>
                <a:gd name="textAreaRight" fmla="*/ 5040 w 4680"/>
                <a:gd name="textAreaTop" fmla="*/ 0 h 1677600"/>
                <a:gd name="textAreaBottom" fmla="*/ 1677960 h 1677600"/>
              </a:gdLst>
              <a:ahLst/>
              <a:cxnLst/>
              <a:rect l="textAreaLeft" t="textAreaTop" r="textAreaRight" b="textAreaBottom"/>
              <a:pathLst>
                <a:path w="142" h="48250">
                  <a:moveTo>
                    <a:pt x="81" y="0"/>
                  </a:moveTo>
                  <a:cubicBezTo>
                    <a:pt x="41" y="0"/>
                    <a:pt x="0" y="21"/>
                    <a:pt x="0" y="61"/>
                  </a:cubicBezTo>
                  <a:lnTo>
                    <a:pt x="0" y="48189"/>
                  </a:lnTo>
                  <a:cubicBezTo>
                    <a:pt x="0" y="48229"/>
                    <a:pt x="41" y="48250"/>
                    <a:pt x="81" y="48250"/>
                  </a:cubicBezTo>
                  <a:cubicBezTo>
                    <a:pt x="101" y="48250"/>
                    <a:pt x="141" y="48229"/>
                    <a:pt x="141" y="48189"/>
                  </a:cubicBezTo>
                  <a:lnTo>
                    <a:pt x="141" y="61"/>
                  </a:lnTo>
                  <a:cubicBezTo>
                    <a:pt x="141" y="21"/>
                    <a:pt x="101" y="0"/>
                    <a:pt x="8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74" name="Google Shape;821;p24"/>
            <p:cNvSpPr/>
            <p:nvPr/>
          </p:nvSpPr>
          <p:spPr>
            <a:xfrm>
              <a:off x="957600" y="3312000"/>
              <a:ext cx="3960" cy="1677600"/>
            </a:xfrm>
            <a:custGeom>
              <a:avLst/>
              <a:gdLst>
                <a:gd name="textAreaLeft" fmla="*/ 0 w 3960"/>
                <a:gd name="textAreaRight" fmla="*/ 4320 w 3960"/>
                <a:gd name="textAreaTop" fmla="*/ 0 h 1677600"/>
                <a:gd name="textAreaBottom" fmla="*/ 1677960 h 1677600"/>
              </a:gdLst>
              <a:ahLst/>
              <a:cxnLst/>
              <a:rect l="textAreaLeft" t="textAreaTop" r="textAreaRight" b="textAreaBottom"/>
              <a:pathLst>
                <a:path w="122" h="48250">
                  <a:moveTo>
                    <a:pt x="61" y="0"/>
                  </a:moveTo>
                  <a:cubicBezTo>
                    <a:pt x="21" y="0"/>
                    <a:pt x="0" y="21"/>
                    <a:pt x="0" y="61"/>
                  </a:cubicBezTo>
                  <a:lnTo>
                    <a:pt x="0" y="48189"/>
                  </a:lnTo>
                  <a:cubicBezTo>
                    <a:pt x="0" y="48229"/>
                    <a:pt x="21" y="48250"/>
                    <a:pt x="61" y="48250"/>
                  </a:cubicBezTo>
                  <a:cubicBezTo>
                    <a:pt x="101" y="48250"/>
                    <a:pt x="121" y="48229"/>
                    <a:pt x="121" y="48189"/>
                  </a:cubicBezTo>
                  <a:lnTo>
                    <a:pt x="121" y="61"/>
                  </a:lnTo>
                  <a:cubicBezTo>
                    <a:pt x="121" y="21"/>
                    <a:pt x="101" y="0"/>
                    <a:pt x="6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75" name="Google Shape;822;p24"/>
            <p:cNvSpPr/>
            <p:nvPr/>
          </p:nvSpPr>
          <p:spPr>
            <a:xfrm>
              <a:off x="1203840" y="3312000"/>
              <a:ext cx="4680" cy="1677600"/>
            </a:xfrm>
            <a:custGeom>
              <a:avLst/>
              <a:gdLst>
                <a:gd name="textAreaLeft" fmla="*/ 0 w 4680"/>
                <a:gd name="textAreaRight" fmla="*/ 5040 w 4680"/>
                <a:gd name="textAreaTop" fmla="*/ 0 h 1677600"/>
                <a:gd name="textAreaBottom" fmla="*/ 1677960 h 1677600"/>
              </a:gdLst>
              <a:ahLst/>
              <a:cxnLst/>
              <a:rect l="textAreaLeft" t="textAreaTop" r="textAreaRight" b="textAreaBottom"/>
              <a:pathLst>
                <a:path w="142" h="48250">
                  <a:moveTo>
                    <a:pt x="61" y="0"/>
                  </a:moveTo>
                  <a:cubicBezTo>
                    <a:pt x="41" y="0"/>
                    <a:pt x="0" y="21"/>
                    <a:pt x="0" y="61"/>
                  </a:cubicBezTo>
                  <a:lnTo>
                    <a:pt x="0" y="48189"/>
                  </a:lnTo>
                  <a:cubicBezTo>
                    <a:pt x="0" y="48229"/>
                    <a:pt x="41" y="48250"/>
                    <a:pt x="61" y="48250"/>
                  </a:cubicBezTo>
                  <a:cubicBezTo>
                    <a:pt x="101" y="48250"/>
                    <a:pt x="142" y="48229"/>
                    <a:pt x="142" y="48189"/>
                  </a:cubicBezTo>
                  <a:lnTo>
                    <a:pt x="142" y="61"/>
                  </a:lnTo>
                  <a:cubicBezTo>
                    <a:pt x="142" y="21"/>
                    <a:pt x="101" y="0"/>
                    <a:pt x="6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76" name="Google Shape;823;p24"/>
            <p:cNvSpPr/>
            <p:nvPr/>
          </p:nvSpPr>
          <p:spPr>
            <a:xfrm>
              <a:off x="1449720" y="3312000"/>
              <a:ext cx="4680" cy="1677600"/>
            </a:xfrm>
            <a:custGeom>
              <a:avLst/>
              <a:gdLst>
                <a:gd name="textAreaLeft" fmla="*/ 0 w 4680"/>
                <a:gd name="textAreaRight" fmla="*/ 5040 w 4680"/>
                <a:gd name="textAreaTop" fmla="*/ 0 h 1677600"/>
                <a:gd name="textAreaBottom" fmla="*/ 1677960 h 1677600"/>
              </a:gdLst>
              <a:ahLst/>
              <a:cxnLst/>
              <a:rect l="textAreaLeft" t="textAreaTop" r="textAreaRight" b="textAreaBottom"/>
              <a:pathLst>
                <a:path w="142" h="48250">
                  <a:moveTo>
                    <a:pt x="81" y="0"/>
                  </a:moveTo>
                  <a:cubicBezTo>
                    <a:pt x="41" y="0"/>
                    <a:pt x="0" y="21"/>
                    <a:pt x="0" y="61"/>
                  </a:cubicBezTo>
                  <a:lnTo>
                    <a:pt x="0" y="48189"/>
                  </a:lnTo>
                  <a:cubicBezTo>
                    <a:pt x="0" y="48229"/>
                    <a:pt x="41" y="48250"/>
                    <a:pt x="81" y="48250"/>
                  </a:cubicBezTo>
                  <a:cubicBezTo>
                    <a:pt x="121" y="48250"/>
                    <a:pt x="142" y="48229"/>
                    <a:pt x="142" y="48189"/>
                  </a:cubicBezTo>
                  <a:lnTo>
                    <a:pt x="142" y="61"/>
                  </a:lnTo>
                  <a:cubicBezTo>
                    <a:pt x="142" y="21"/>
                    <a:pt x="121" y="0"/>
                    <a:pt x="8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77" name="Google Shape;824;p24"/>
            <p:cNvSpPr/>
            <p:nvPr/>
          </p:nvSpPr>
          <p:spPr>
            <a:xfrm>
              <a:off x="-120240" y="4892760"/>
              <a:ext cx="1666440" cy="4680"/>
            </a:xfrm>
            <a:custGeom>
              <a:avLst/>
              <a:gdLst>
                <a:gd name="textAreaLeft" fmla="*/ 0 w 1666440"/>
                <a:gd name="textAreaRight" fmla="*/ 1666800 w 1666440"/>
                <a:gd name="textAreaTop" fmla="*/ 0 h 4680"/>
                <a:gd name="textAreaBottom" fmla="*/ 5040 h 4680"/>
              </a:gdLst>
              <a:ahLst/>
              <a:cxnLst/>
              <a:rect l="textAreaLeft" t="textAreaTop" r="textAreaRight" b="textAreaBottom"/>
              <a:pathLst>
                <a:path w="47927" h="142">
                  <a:moveTo>
                    <a:pt x="61" y="0"/>
                  </a:moveTo>
                  <a:cubicBezTo>
                    <a:pt x="21" y="0"/>
                    <a:pt x="1" y="40"/>
                    <a:pt x="1" y="81"/>
                  </a:cubicBezTo>
                  <a:cubicBezTo>
                    <a:pt x="1" y="101"/>
                    <a:pt x="21" y="141"/>
                    <a:pt x="61" y="141"/>
                  </a:cubicBezTo>
                  <a:lnTo>
                    <a:pt x="47866" y="141"/>
                  </a:lnTo>
                  <a:cubicBezTo>
                    <a:pt x="47907" y="141"/>
                    <a:pt x="47927" y="101"/>
                    <a:pt x="47927" y="81"/>
                  </a:cubicBezTo>
                  <a:cubicBezTo>
                    <a:pt x="47927" y="40"/>
                    <a:pt x="47907" y="0"/>
                    <a:pt x="4786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520" bIns="252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78" name="Google Shape;825;p24"/>
            <p:cNvSpPr/>
            <p:nvPr/>
          </p:nvSpPr>
          <p:spPr>
            <a:xfrm>
              <a:off x="-120240" y="4645080"/>
              <a:ext cx="1666440" cy="3960"/>
            </a:xfrm>
            <a:custGeom>
              <a:avLst/>
              <a:gdLst>
                <a:gd name="textAreaLeft" fmla="*/ 0 w 1666440"/>
                <a:gd name="textAreaRight" fmla="*/ 1666800 w 1666440"/>
                <a:gd name="textAreaTop" fmla="*/ 0 h 3960"/>
                <a:gd name="textAreaBottom" fmla="*/ 4320 h 3960"/>
              </a:gdLst>
              <a:ahLst/>
              <a:cxnLst/>
              <a:rect l="textAreaLeft" t="textAreaTop" r="textAreaRight" b="textAreaBottom"/>
              <a:pathLst>
                <a:path w="47927" h="122">
                  <a:moveTo>
                    <a:pt x="61" y="1"/>
                  </a:moveTo>
                  <a:cubicBezTo>
                    <a:pt x="21" y="1"/>
                    <a:pt x="1" y="21"/>
                    <a:pt x="1" y="61"/>
                  </a:cubicBezTo>
                  <a:cubicBezTo>
                    <a:pt x="1" y="101"/>
                    <a:pt x="21" y="122"/>
                    <a:pt x="61" y="122"/>
                  </a:cubicBezTo>
                  <a:lnTo>
                    <a:pt x="47866" y="122"/>
                  </a:lnTo>
                  <a:cubicBezTo>
                    <a:pt x="47907" y="122"/>
                    <a:pt x="47927" y="101"/>
                    <a:pt x="47927" y="61"/>
                  </a:cubicBezTo>
                  <a:cubicBezTo>
                    <a:pt x="47927" y="21"/>
                    <a:pt x="47907" y="1"/>
                    <a:pt x="4786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160" bIns="216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79" name="Google Shape;826;p24"/>
            <p:cNvSpPr/>
            <p:nvPr/>
          </p:nvSpPr>
          <p:spPr>
            <a:xfrm>
              <a:off x="-120240" y="4397040"/>
              <a:ext cx="1666440" cy="4680"/>
            </a:xfrm>
            <a:custGeom>
              <a:avLst/>
              <a:gdLst>
                <a:gd name="textAreaLeft" fmla="*/ 0 w 1666440"/>
                <a:gd name="textAreaRight" fmla="*/ 1666800 w 1666440"/>
                <a:gd name="textAreaTop" fmla="*/ 0 h 4680"/>
                <a:gd name="textAreaBottom" fmla="*/ 5040 h 4680"/>
              </a:gdLst>
              <a:ahLst/>
              <a:cxnLst/>
              <a:rect l="textAreaLeft" t="textAreaTop" r="textAreaRight" b="textAreaBottom"/>
              <a:pathLst>
                <a:path w="47927" h="142">
                  <a:moveTo>
                    <a:pt x="61" y="0"/>
                  </a:moveTo>
                  <a:cubicBezTo>
                    <a:pt x="21" y="0"/>
                    <a:pt x="1" y="20"/>
                    <a:pt x="1" y="61"/>
                  </a:cubicBezTo>
                  <a:cubicBezTo>
                    <a:pt x="1" y="101"/>
                    <a:pt x="21" y="141"/>
                    <a:pt x="61" y="141"/>
                  </a:cubicBezTo>
                  <a:lnTo>
                    <a:pt x="47866" y="141"/>
                  </a:lnTo>
                  <a:cubicBezTo>
                    <a:pt x="47907" y="141"/>
                    <a:pt x="47927" y="101"/>
                    <a:pt x="47927" y="61"/>
                  </a:cubicBezTo>
                  <a:cubicBezTo>
                    <a:pt x="47927" y="20"/>
                    <a:pt x="47907" y="0"/>
                    <a:pt x="4786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520" bIns="252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80" name="Google Shape;827;p24"/>
            <p:cNvSpPr/>
            <p:nvPr/>
          </p:nvSpPr>
          <p:spPr>
            <a:xfrm>
              <a:off x="-120240" y="4148640"/>
              <a:ext cx="1666440" cy="4680"/>
            </a:xfrm>
            <a:custGeom>
              <a:avLst/>
              <a:gdLst>
                <a:gd name="textAreaLeft" fmla="*/ 0 w 1666440"/>
                <a:gd name="textAreaRight" fmla="*/ 1666800 w 1666440"/>
                <a:gd name="textAreaTop" fmla="*/ 0 h 4680"/>
                <a:gd name="textAreaBottom" fmla="*/ 5040 h 4680"/>
              </a:gdLst>
              <a:ahLst/>
              <a:cxnLst/>
              <a:rect l="textAreaLeft" t="textAreaTop" r="textAreaRight" b="textAreaBottom"/>
              <a:pathLst>
                <a:path w="47927" h="142">
                  <a:moveTo>
                    <a:pt x="61" y="0"/>
                  </a:moveTo>
                  <a:cubicBezTo>
                    <a:pt x="21" y="0"/>
                    <a:pt x="1" y="41"/>
                    <a:pt x="1" y="81"/>
                  </a:cubicBezTo>
                  <a:cubicBezTo>
                    <a:pt x="1" y="101"/>
                    <a:pt x="21" y="142"/>
                    <a:pt x="61" y="142"/>
                  </a:cubicBezTo>
                  <a:lnTo>
                    <a:pt x="47866" y="142"/>
                  </a:lnTo>
                  <a:cubicBezTo>
                    <a:pt x="47907" y="142"/>
                    <a:pt x="47927" y="101"/>
                    <a:pt x="47927" y="81"/>
                  </a:cubicBezTo>
                  <a:cubicBezTo>
                    <a:pt x="47927" y="41"/>
                    <a:pt x="47907" y="0"/>
                    <a:pt x="4786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520" bIns="252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81" name="Google Shape;828;p24"/>
            <p:cNvSpPr/>
            <p:nvPr/>
          </p:nvSpPr>
          <p:spPr>
            <a:xfrm>
              <a:off x="-120240" y="3900600"/>
              <a:ext cx="1666440" cy="4680"/>
            </a:xfrm>
            <a:custGeom>
              <a:avLst/>
              <a:gdLst>
                <a:gd name="textAreaLeft" fmla="*/ 0 w 1666440"/>
                <a:gd name="textAreaRight" fmla="*/ 1666800 w 1666440"/>
                <a:gd name="textAreaTop" fmla="*/ 0 h 4680"/>
                <a:gd name="textAreaBottom" fmla="*/ 5040 h 4680"/>
              </a:gdLst>
              <a:ahLst/>
              <a:cxnLst/>
              <a:rect l="textAreaLeft" t="textAreaTop" r="textAreaRight" b="textAreaBottom"/>
              <a:pathLst>
                <a:path w="47927" h="143">
                  <a:moveTo>
                    <a:pt x="61" y="1"/>
                  </a:moveTo>
                  <a:cubicBezTo>
                    <a:pt x="21" y="1"/>
                    <a:pt x="1" y="41"/>
                    <a:pt x="1" y="82"/>
                  </a:cubicBezTo>
                  <a:cubicBezTo>
                    <a:pt x="1" y="122"/>
                    <a:pt x="21" y="142"/>
                    <a:pt x="61" y="142"/>
                  </a:cubicBezTo>
                  <a:lnTo>
                    <a:pt x="47866" y="142"/>
                  </a:lnTo>
                  <a:cubicBezTo>
                    <a:pt x="47907" y="142"/>
                    <a:pt x="47927" y="122"/>
                    <a:pt x="47927" y="82"/>
                  </a:cubicBezTo>
                  <a:cubicBezTo>
                    <a:pt x="47927" y="41"/>
                    <a:pt x="47907" y="1"/>
                    <a:pt x="4786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520" bIns="252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82" name="Google Shape;829;p24"/>
            <p:cNvSpPr/>
            <p:nvPr/>
          </p:nvSpPr>
          <p:spPr>
            <a:xfrm>
              <a:off x="-120240" y="3652920"/>
              <a:ext cx="1666440" cy="3960"/>
            </a:xfrm>
            <a:custGeom>
              <a:avLst/>
              <a:gdLst>
                <a:gd name="textAreaLeft" fmla="*/ 0 w 1666440"/>
                <a:gd name="textAreaRight" fmla="*/ 1666800 w 1666440"/>
                <a:gd name="textAreaTop" fmla="*/ 0 h 3960"/>
                <a:gd name="textAreaBottom" fmla="*/ 4320 h 3960"/>
              </a:gdLst>
              <a:ahLst/>
              <a:cxnLst/>
              <a:rect l="textAreaLeft" t="textAreaTop" r="textAreaRight" b="textAreaBottom"/>
              <a:pathLst>
                <a:path w="47927" h="122">
                  <a:moveTo>
                    <a:pt x="61" y="1"/>
                  </a:moveTo>
                  <a:cubicBezTo>
                    <a:pt x="21" y="1"/>
                    <a:pt x="1" y="21"/>
                    <a:pt x="1" y="61"/>
                  </a:cubicBezTo>
                  <a:cubicBezTo>
                    <a:pt x="1" y="101"/>
                    <a:pt x="21" y="122"/>
                    <a:pt x="61" y="122"/>
                  </a:cubicBezTo>
                  <a:lnTo>
                    <a:pt x="47866" y="122"/>
                  </a:lnTo>
                  <a:cubicBezTo>
                    <a:pt x="47907" y="122"/>
                    <a:pt x="47927" y="101"/>
                    <a:pt x="47927" y="61"/>
                  </a:cubicBezTo>
                  <a:cubicBezTo>
                    <a:pt x="47927" y="21"/>
                    <a:pt x="47907" y="1"/>
                    <a:pt x="4786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160" bIns="216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83" name="Google Shape;830;p24"/>
            <p:cNvSpPr/>
            <p:nvPr/>
          </p:nvSpPr>
          <p:spPr>
            <a:xfrm>
              <a:off x="-120240" y="3404520"/>
              <a:ext cx="1666440" cy="4680"/>
            </a:xfrm>
            <a:custGeom>
              <a:avLst/>
              <a:gdLst>
                <a:gd name="textAreaLeft" fmla="*/ 0 w 1666440"/>
                <a:gd name="textAreaRight" fmla="*/ 1666800 w 1666440"/>
                <a:gd name="textAreaTop" fmla="*/ 0 h 4680"/>
                <a:gd name="textAreaBottom" fmla="*/ 5040 h 4680"/>
              </a:gdLst>
              <a:ahLst/>
              <a:cxnLst/>
              <a:rect l="textAreaLeft" t="textAreaTop" r="textAreaRight" b="textAreaBottom"/>
              <a:pathLst>
                <a:path w="47927" h="143">
                  <a:moveTo>
                    <a:pt x="61" y="1"/>
                  </a:moveTo>
                  <a:cubicBezTo>
                    <a:pt x="21" y="1"/>
                    <a:pt x="1" y="41"/>
                    <a:pt x="1" y="61"/>
                  </a:cubicBezTo>
                  <a:cubicBezTo>
                    <a:pt x="1" y="102"/>
                    <a:pt x="21" y="142"/>
                    <a:pt x="61" y="142"/>
                  </a:cubicBezTo>
                  <a:lnTo>
                    <a:pt x="47866" y="142"/>
                  </a:lnTo>
                  <a:cubicBezTo>
                    <a:pt x="47907" y="142"/>
                    <a:pt x="47927" y="102"/>
                    <a:pt x="47927" y="61"/>
                  </a:cubicBezTo>
                  <a:cubicBezTo>
                    <a:pt x="47927" y="41"/>
                    <a:pt x="47907" y="1"/>
                    <a:pt x="4786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520" bIns="2520" anchor="ctr">
              <a:noAutofit/>
            </a:bodyPr>
            <a:lstStyle/>
            <a:p>
              <a:pPr>
                <a:lnSpc>
                  <a:spcPct val="100000"/>
                </a:lnSpc>
                <a:tabLst>
                  <a:tab pos="0" algn="l"/>
                </a:tabLst>
              </a:pPr>
              <a:endParaRPr lang="en-IN" sz="1400" b="0" strike="noStrike" spc="-1">
                <a:solidFill>
                  <a:srgbClr val="000000"/>
                </a:solidFill>
                <a:latin typeface="Arial"/>
                <a:ea typeface="Arial"/>
              </a:endParaRPr>
            </a:p>
          </p:txBody>
        </p:sp>
      </p:grpSp>
      <p:sp>
        <p:nvSpPr>
          <p:cNvPr id="284" name="Google Shape;831;p24"/>
          <p:cNvSpPr/>
          <p:nvPr/>
        </p:nvSpPr>
        <p:spPr>
          <a:xfrm rot="19053000" flipH="1">
            <a:off x="857880" y="169920"/>
            <a:ext cx="264960" cy="274680"/>
          </a:xfrm>
          <a:custGeom>
            <a:avLst/>
            <a:gdLst>
              <a:gd name="textAreaLeft" fmla="*/ 360 w 264960"/>
              <a:gd name="textAreaRight" fmla="*/ 265680 w 264960"/>
              <a:gd name="textAreaTop" fmla="*/ 0 h 274680"/>
              <a:gd name="textAreaBottom" fmla="*/ 275040 h 274680"/>
            </a:gdLst>
            <a:ahLst/>
            <a:cxnLst/>
            <a:rect l="textAreaLeft" t="textAreaTop" r="textAreaRight" b="textAreaBottom"/>
            <a:pathLst>
              <a:path w="8752" h="9074">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a:solidFill>
              <a:srgbClr val="25103B"/>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85" name="Google Shape;832;p24"/>
          <p:cNvSpPr/>
          <p:nvPr/>
        </p:nvSpPr>
        <p:spPr>
          <a:xfrm rot="1675800">
            <a:off x="382680" y="1960560"/>
            <a:ext cx="393840" cy="408240"/>
          </a:xfrm>
          <a:custGeom>
            <a:avLst/>
            <a:gdLst>
              <a:gd name="textAreaLeft" fmla="*/ 0 w 393840"/>
              <a:gd name="textAreaRight" fmla="*/ 394200 w 393840"/>
              <a:gd name="textAreaTop" fmla="*/ 0 h 408240"/>
              <a:gd name="textAreaBottom" fmla="*/ 408600 h 408240"/>
            </a:gdLst>
            <a:ahLst/>
            <a:cxnLst/>
            <a:rect l="textAreaLeft" t="textAreaTop" r="textAreaRight" b="textAreaBottom"/>
            <a:pathLst>
              <a:path w="8752" h="9074">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a:solidFill>
              <a:srgbClr val="25103B"/>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86" name="Google Shape;833;p24"/>
          <p:cNvSpPr/>
          <p:nvPr/>
        </p:nvSpPr>
        <p:spPr>
          <a:xfrm>
            <a:off x="8060400" y="-64440"/>
            <a:ext cx="1222560" cy="1720440"/>
          </a:xfrm>
          <a:custGeom>
            <a:avLst/>
            <a:gdLst>
              <a:gd name="textAreaLeft" fmla="*/ 0 w 1222560"/>
              <a:gd name="textAreaRight" fmla="*/ 1222920 w 1222560"/>
              <a:gd name="textAreaTop" fmla="*/ 0 h 1720440"/>
              <a:gd name="textAreaBottom" fmla="*/ 1720800 h 1720440"/>
            </a:gdLst>
            <a:ahLst/>
            <a:cxnLst/>
            <a:rect l="textAreaLeft" t="textAreaTop" r="textAreaRight" b="textAreaBottom"/>
            <a:pathLst>
              <a:path w="11191" h="15748">
                <a:moveTo>
                  <a:pt x="1" y="0"/>
                </a:moveTo>
                <a:cubicBezTo>
                  <a:pt x="1" y="40"/>
                  <a:pt x="1" y="61"/>
                  <a:pt x="1" y="81"/>
                </a:cubicBezTo>
                <a:cubicBezTo>
                  <a:pt x="142" y="1351"/>
                  <a:pt x="1251" y="2097"/>
                  <a:pt x="2299" y="2621"/>
                </a:cubicBezTo>
                <a:cubicBezTo>
                  <a:pt x="3449" y="3206"/>
                  <a:pt x="4759" y="3730"/>
                  <a:pt x="5203" y="5061"/>
                </a:cubicBezTo>
                <a:cubicBezTo>
                  <a:pt x="5445" y="5787"/>
                  <a:pt x="5424" y="6553"/>
                  <a:pt x="5404" y="7299"/>
                </a:cubicBezTo>
                <a:cubicBezTo>
                  <a:pt x="5364" y="8105"/>
                  <a:pt x="5243" y="8892"/>
                  <a:pt x="5041" y="9678"/>
                </a:cubicBezTo>
                <a:cubicBezTo>
                  <a:pt x="4779" y="10767"/>
                  <a:pt x="4336" y="12178"/>
                  <a:pt x="5062" y="13207"/>
                </a:cubicBezTo>
                <a:cubicBezTo>
                  <a:pt x="5445" y="13771"/>
                  <a:pt x="6110" y="14053"/>
                  <a:pt x="6695" y="14316"/>
                </a:cubicBezTo>
                <a:cubicBezTo>
                  <a:pt x="7380" y="14618"/>
                  <a:pt x="8066" y="14840"/>
                  <a:pt x="8771" y="15001"/>
                </a:cubicBezTo>
                <a:cubicBezTo>
                  <a:pt x="9578" y="15203"/>
                  <a:pt x="10445" y="15384"/>
                  <a:pt x="11191" y="15747"/>
                </a:cubicBezTo>
                <a:lnTo>
                  <a:pt x="11191" y="1411"/>
                </a:lnTo>
                <a:cubicBezTo>
                  <a:pt x="11191" y="625"/>
                  <a:pt x="10566" y="0"/>
                  <a:pt x="980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87" name="Google Shape;834;p24"/>
          <p:cNvSpPr/>
          <p:nvPr/>
        </p:nvSpPr>
        <p:spPr>
          <a:xfrm>
            <a:off x="8368920" y="-51120"/>
            <a:ext cx="914040" cy="1460520"/>
          </a:xfrm>
          <a:custGeom>
            <a:avLst/>
            <a:gdLst>
              <a:gd name="textAreaLeft" fmla="*/ 0 w 914040"/>
              <a:gd name="textAreaRight" fmla="*/ 914400 w 914040"/>
              <a:gd name="textAreaTop" fmla="*/ 0 h 1460520"/>
              <a:gd name="textAreaBottom" fmla="*/ 1460880 h 1460520"/>
            </a:gdLst>
            <a:ahLst/>
            <a:cxnLst/>
            <a:rect l="textAreaLeft" t="textAreaTop" r="textAreaRight" b="textAreaBottom"/>
            <a:pathLst>
              <a:path w="8368" h="13368">
                <a:moveTo>
                  <a:pt x="3347" y="0"/>
                </a:moveTo>
                <a:lnTo>
                  <a:pt x="3952" y="948"/>
                </a:lnTo>
                <a:lnTo>
                  <a:pt x="1" y="4214"/>
                </a:lnTo>
                <a:lnTo>
                  <a:pt x="4154" y="3246"/>
                </a:lnTo>
                <a:lnTo>
                  <a:pt x="283" y="8146"/>
                </a:lnTo>
                <a:lnTo>
                  <a:pt x="6090" y="4537"/>
                </a:lnTo>
                <a:lnTo>
                  <a:pt x="5384" y="13368"/>
                </a:lnTo>
                <a:lnTo>
                  <a:pt x="8287" y="3811"/>
                </a:lnTo>
                <a:lnTo>
                  <a:pt x="8368" y="3912"/>
                </a:lnTo>
                <a:lnTo>
                  <a:pt x="8368"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88" name="Google Shape;835;p24"/>
          <p:cNvSpPr/>
          <p:nvPr/>
        </p:nvSpPr>
        <p:spPr>
          <a:xfrm rot="1675800">
            <a:off x="7999920" y="4399560"/>
            <a:ext cx="393840" cy="408240"/>
          </a:xfrm>
          <a:custGeom>
            <a:avLst/>
            <a:gdLst>
              <a:gd name="textAreaLeft" fmla="*/ 0 w 393840"/>
              <a:gd name="textAreaRight" fmla="*/ 394200 w 393840"/>
              <a:gd name="textAreaTop" fmla="*/ 0 h 408240"/>
              <a:gd name="textAreaBottom" fmla="*/ 408600 h 408240"/>
            </a:gdLst>
            <a:ahLst/>
            <a:cxnLst/>
            <a:rect l="textAreaLeft" t="textAreaTop" r="textAreaRight" b="textAreaBottom"/>
            <a:pathLst>
              <a:path w="8752" h="9074">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a:solidFill>
              <a:srgbClr val="25103B"/>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89" name="Google Shape;836;p24"/>
          <p:cNvSpPr/>
          <p:nvPr/>
        </p:nvSpPr>
        <p:spPr>
          <a:xfrm rot="19053000" flipH="1">
            <a:off x="8633160" y="3120120"/>
            <a:ext cx="264960" cy="274680"/>
          </a:xfrm>
          <a:custGeom>
            <a:avLst/>
            <a:gdLst>
              <a:gd name="textAreaLeft" fmla="*/ 360 w 264960"/>
              <a:gd name="textAreaRight" fmla="*/ 265680 w 264960"/>
              <a:gd name="textAreaTop" fmla="*/ 0 h 274680"/>
              <a:gd name="textAreaBottom" fmla="*/ 275040 h 274680"/>
            </a:gdLst>
            <a:ahLst/>
            <a:cxnLst/>
            <a:rect l="textAreaLeft" t="textAreaTop" r="textAreaRight" b="textAreaBottom"/>
            <a:pathLst>
              <a:path w="8752" h="9074">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a:solidFill>
              <a:srgbClr val="25103B"/>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90" name="Google Shape;837;p24"/>
          <p:cNvSpPr/>
          <p:nvPr/>
        </p:nvSpPr>
        <p:spPr>
          <a:xfrm flipH="1">
            <a:off x="-168840" y="3861360"/>
            <a:ext cx="1495800" cy="1377360"/>
          </a:xfrm>
          <a:custGeom>
            <a:avLst/>
            <a:gdLst>
              <a:gd name="textAreaLeft" fmla="*/ -360 w 1495800"/>
              <a:gd name="textAreaRight" fmla="*/ 1495800 w 1495800"/>
              <a:gd name="textAreaTop" fmla="*/ 0 h 1377360"/>
              <a:gd name="textAreaBottom" fmla="*/ 1377720 h 1377360"/>
            </a:gdLst>
            <a:ahLst/>
            <a:cxnLst/>
            <a:rect l="textAreaLeft" t="textAreaTop" r="textAreaRight" b="textAreaBottom"/>
            <a:pathLst>
              <a:path w="14498" h="13349">
                <a:moveTo>
                  <a:pt x="10868" y="1"/>
                </a:moveTo>
                <a:lnTo>
                  <a:pt x="10868" y="3368"/>
                </a:lnTo>
                <a:lnTo>
                  <a:pt x="7239" y="3368"/>
                </a:lnTo>
                <a:lnTo>
                  <a:pt x="7239" y="6634"/>
                </a:lnTo>
                <a:lnTo>
                  <a:pt x="3610" y="6634"/>
                </a:lnTo>
                <a:lnTo>
                  <a:pt x="3610" y="9981"/>
                </a:lnTo>
                <a:lnTo>
                  <a:pt x="1" y="9981"/>
                </a:lnTo>
                <a:lnTo>
                  <a:pt x="1" y="13348"/>
                </a:lnTo>
                <a:lnTo>
                  <a:pt x="14498" y="13348"/>
                </a:lnTo>
                <a:lnTo>
                  <a:pt x="14498" y="9981"/>
                </a:lnTo>
                <a:lnTo>
                  <a:pt x="14498" y="6715"/>
                </a:lnTo>
                <a:lnTo>
                  <a:pt x="14498" y="6634"/>
                </a:lnTo>
                <a:lnTo>
                  <a:pt x="14498" y="3368"/>
                </a:lnTo>
                <a:lnTo>
                  <a:pt x="14498" y="1"/>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91" name="PlaceHolder 1"/>
          <p:cNvSpPr>
            <a:spLocks noGrp="1"/>
          </p:cNvSpPr>
          <p:nvPr>
            <p:ph type="title"/>
          </p:nvPr>
        </p:nvSpPr>
        <p:spPr>
          <a:xfrm>
            <a:off x="720000" y="444960"/>
            <a:ext cx="7703640" cy="572400"/>
          </a:xfrm>
          <a:prstGeom prst="rect">
            <a:avLst/>
          </a:prstGeom>
          <a:noFill/>
          <a:ln w="0">
            <a:noFill/>
          </a:ln>
        </p:spPr>
        <p:txBody>
          <a:bodyPr tIns="91440" bIns="91440" anchor="t">
            <a:noAutofit/>
          </a:bodyPr>
          <a:lstStyle/>
          <a:p>
            <a:pPr indent="0">
              <a:buNone/>
            </a:pPr>
            <a:r>
              <a:rPr lang="en-IN" sz="3500" b="0" strike="noStrike" spc="-1">
                <a:solidFill>
                  <a:srgbClr val="000000"/>
                </a:solidFill>
                <a:latin typeface="Arial"/>
              </a:rPr>
              <a:t>Click to edit the title text format</a:t>
            </a:r>
          </a:p>
        </p:txBody>
      </p:sp>
      <p:sp>
        <p:nvSpPr>
          <p:cNvPr id="29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329" name="Google Shape;1012;p29"/>
          <p:cNvSpPr/>
          <p:nvPr/>
        </p:nvSpPr>
        <p:spPr>
          <a:xfrm rot="10800000">
            <a:off x="2195640" y="1319400"/>
            <a:ext cx="3533040" cy="406404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grpSp>
        <p:nvGrpSpPr>
          <p:cNvPr id="330" name="Google Shape;1013;p29"/>
          <p:cNvGrpSpPr/>
          <p:nvPr/>
        </p:nvGrpSpPr>
        <p:grpSpPr>
          <a:xfrm>
            <a:off x="6596640" y="2175120"/>
            <a:ext cx="1438920" cy="2725560"/>
            <a:chOff x="6596640" y="2175120"/>
            <a:chExt cx="1438920" cy="2725560"/>
          </a:xfrm>
        </p:grpSpPr>
        <p:sp>
          <p:nvSpPr>
            <p:cNvPr id="331" name="Google Shape;1014;p29"/>
            <p:cNvSpPr/>
            <p:nvPr/>
          </p:nvSpPr>
          <p:spPr>
            <a:xfrm rot="10800000">
              <a:off x="6596640" y="2192760"/>
              <a:ext cx="1438920" cy="2707920"/>
            </a:xfrm>
            <a:custGeom>
              <a:avLst/>
              <a:gdLst>
                <a:gd name="textAreaLeft" fmla="*/ 0 w 1438920"/>
                <a:gd name="textAreaRight" fmla="*/ 1439280 w 1438920"/>
                <a:gd name="textAreaTop" fmla="*/ 0 h 2707920"/>
                <a:gd name="textAreaBottom" fmla="*/ 2708280 h 2707920"/>
              </a:gdLst>
              <a:ahLst/>
              <a:cxnLst/>
              <a:rect l="textAreaLeft" t="textAreaTop" r="textAreaRight" b="textAreaBottom"/>
              <a:pathLst>
                <a:path w="21514" h="40487">
                  <a:moveTo>
                    <a:pt x="10767" y="0"/>
                  </a:moveTo>
                  <a:cubicBezTo>
                    <a:pt x="4819" y="0"/>
                    <a:pt x="1" y="4819"/>
                    <a:pt x="1" y="10747"/>
                  </a:cubicBezTo>
                  <a:lnTo>
                    <a:pt x="1" y="40487"/>
                  </a:lnTo>
                  <a:lnTo>
                    <a:pt x="21514" y="40487"/>
                  </a:lnTo>
                  <a:lnTo>
                    <a:pt x="21514" y="10747"/>
                  </a:lnTo>
                  <a:cubicBezTo>
                    <a:pt x="21514" y="4819"/>
                    <a:pt x="16695" y="0"/>
                    <a:pt x="10767"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32" name="Google Shape;1015;p29"/>
            <p:cNvSpPr/>
            <p:nvPr/>
          </p:nvSpPr>
          <p:spPr>
            <a:xfrm rot="10800000">
              <a:off x="6846120" y="3557520"/>
              <a:ext cx="938520" cy="937080"/>
            </a:xfrm>
            <a:custGeom>
              <a:avLst/>
              <a:gdLst>
                <a:gd name="textAreaLeft" fmla="*/ 0 w 938520"/>
                <a:gd name="textAreaRight" fmla="*/ 938880 w 938520"/>
                <a:gd name="textAreaTop" fmla="*/ 0 h 937080"/>
                <a:gd name="textAreaBottom" fmla="*/ 937440 h 937080"/>
              </a:gdLst>
              <a:ahLst/>
              <a:cxnLst/>
              <a:rect l="textAreaLeft" t="textAreaTop" r="textAreaRight" b="textAreaBottom"/>
              <a:pathLst>
                <a:path w="14034" h="14014">
                  <a:moveTo>
                    <a:pt x="7017" y="0"/>
                  </a:moveTo>
                  <a:cubicBezTo>
                    <a:pt x="3146" y="0"/>
                    <a:pt x="1" y="3125"/>
                    <a:pt x="1" y="6997"/>
                  </a:cubicBezTo>
                  <a:cubicBezTo>
                    <a:pt x="1" y="10888"/>
                    <a:pt x="3146" y="14013"/>
                    <a:pt x="7017" y="14013"/>
                  </a:cubicBezTo>
                  <a:cubicBezTo>
                    <a:pt x="10889" y="14013"/>
                    <a:pt x="14034" y="10888"/>
                    <a:pt x="14034" y="6997"/>
                  </a:cubicBezTo>
                  <a:cubicBezTo>
                    <a:pt x="14034" y="3125"/>
                    <a:pt x="10889" y="0"/>
                    <a:pt x="701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33" name="Google Shape;1016;p29"/>
            <p:cNvSpPr/>
            <p:nvPr/>
          </p:nvSpPr>
          <p:spPr>
            <a:xfrm rot="10800000">
              <a:off x="6596640" y="2175120"/>
              <a:ext cx="1438920" cy="1324080"/>
            </a:xfrm>
            <a:custGeom>
              <a:avLst/>
              <a:gdLst>
                <a:gd name="textAreaLeft" fmla="*/ 0 w 1438920"/>
                <a:gd name="textAreaRight" fmla="*/ 1439280 w 1438920"/>
                <a:gd name="textAreaTop" fmla="*/ 0 h 1324080"/>
                <a:gd name="textAreaBottom" fmla="*/ 1324440 h 1324080"/>
              </a:gdLst>
              <a:ahLst/>
              <a:cxnLst/>
              <a:rect l="textAreaLeft" t="textAreaTop" r="textAreaRight" b="textAreaBottom"/>
              <a:pathLst>
                <a:path w="21514" h="19800">
                  <a:moveTo>
                    <a:pt x="16131" y="0"/>
                  </a:moveTo>
                  <a:lnTo>
                    <a:pt x="16131" y="4980"/>
                  </a:lnTo>
                  <a:lnTo>
                    <a:pt x="10767" y="4980"/>
                  </a:lnTo>
                  <a:lnTo>
                    <a:pt x="10767" y="9839"/>
                  </a:lnTo>
                  <a:lnTo>
                    <a:pt x="5384" y="9839"/>
                  </a:lnTo>
                  <a:lnTo>
                    <a:pt x="5384" y="14820"/>
                  </a:lnTo>
                  <a:lnTo>
                    <a:pt x="1" y="14820"/>
                  </a:lnTo>
                  <a:lnTo>
                    <a:pt x="1" y="19800"/>
                  </a:lnTo>
                  <a:lnTo>
                    <a:pt x="21514" y="19800"/>
                  </a:lnTo>
                  <a:lnTo>
                    <a:pt x="21514" y="14820"/>
                  </a:lnTo>
                  <a:lnTo>
                    <a:pt x="21514" y="9960"/>
                  </a:lnTo>
                  <a:lnTo>
                    <a:pt x="21514" y="9839"/>
                  </a:lnTo>
                  <a:lnTo>
                    <a:pt x="21514" y="4980"/>
                  </a:lnTo>
                  <a:lnTo>
                    <a:pt x="21514"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grpSp>
      <p:grpSp>
        <p:nvGrpSpPr>
          <p:cNvPr id="334" name="Google Shape;1017;p29"/>
          <p:cNvGrpSpPr/>
          <p:nvPr/>
        </p:nvGrpSpPr>
        <p:grpSpPr>
          <a:xfrm>
            <a:off x="4468680" y="-885600"/>
            <a:ext cx="2009160" cy="1948320"/>
            <a:chOff x="4468680" y="-885600"/>
            <a:chExt cx="2009160" cy="1948320"/>
          </a:xfrm>
        </p:grpSpPr>
        <p:sp>
          <p:nvSpPr>
            <p:cNvPr id="335" name="Google Shape;1018;p29"/>
            <p:cNvSpPr/>
            <p:nvPr/>
          </p:nvSpPr>
          <p:spPr>
            <a:xfrm>
              <a:off x="4468680" y="-885600"/>
              <a:ext cx="248760" cy="1603080"/>
            </a:xfrm>
            <a:custGeom>
              <a:avLst/>
              <a:gdLst>
                <a:gd name="textAreaLeft" fmla="*/ 0 w 248760"/>
                <a:gd name="textAreaRight" fmla="*/ 249120 w 248760"/>
                <a:gd name="textAreaTop" fmla="*/ 0 h 1603080"/>
                <a:gd name="textAreaBottom" fmla="*/ 1603440 h 1603080"/>
              </a:gdLst>
              <a:ahLst/>
              <a:cxnLst/>
              <a:rect l="textAreaLeft" t="textAreaTop" r="textAreaRight" b="textAreaBottom"/>
              <a:pathLst>
                <a:path w="5566" h="35830">
                  <a:moveTo>
                    <a:pt x="1" y="1"/>
                  </a:moveTo>
                  <a:lnTo>
                    <a:pt x="1" y="35830"/>
                  </a:lnTo>
                  <a:lnTo>
                    <a:pt x="5566" y="35830"/>
                  </a:lnTo>
                  <a:lnTo>
                    <a:pt x="5566" y="1"/>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36" name="Google Shape;1019;p29"/>
            <p:cNvSpPr/>
            <p:nvPr/>
          </p:nvSpPr>
          <p:spPr>
            <a:xfrm>
              <a:off x="4689000" y="-885600"/>
              <a:ext cx="248760" cy="1603080"/>
            </a:xfrm>
            <a:custGeom>
              <a:avLst/>
              <a:gdLst>
                <a:gd name="textAreaLeft" fmla="*/ 0 w 248760"/>
                <a:gd name="textAreaRight" fmla="*/ 249120 w 248760"/>
                <a:gd name="textAreaTop" fmla="*/ 0 h 1603080"/>
                <a:gd name="textAreaBottom" fmla="*/ 1603440 h 1603080"/>
              </a:gdLst>
              <a:ahLst/>
              <a:cxnLst/>
              <a:rect l="textAreaLeft" t="textAreaTop" r="textAreaRight" b="textAreaBottom"/>
              <a:pathLst>
                <a:path w="5566" h="35830">
                  <a:moveTo>
                    <a:pt x="0" y="1"/>
                  </a:moveTo>
                  <a:lnTo>
                    <a:pt x="0" y="35830"/>
                  </a:lnTo>
                  <a:lnTo>
                    <a:pt x="5565" y="35830"/>
                  </a:lnTo>
                  <a:lnTo>
                    <a:pt x="5565"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37" name="Google Shape;1020;p29"/>
            <p:cNvSpPr/>
            <p:nvPr/>
          </p:nvSpPr>
          <p:spPr>
            <a:xfrm>
              <a:off x="4908960" y="-885600"/>
              <a:ext cx="248760" cy="1603080"/>
            </a:xfrm>
            <a:custGeom>
              <a:avLst/>
              <a:gdLst>
                <a:gd name="textAreaLeft" fmla="*/ 0 w 248760"/>
                <a:gd name="textAreaRight" fmla="*/ 249120 w 248760"/>
                <a:gd name="textAreaTop" fmla="*/ 0 h 1603080"/>
                <a:gd name="textAreaBottom" fmla="*/ 1603440 h 1603080"/>
              </a:gdLst>
              <a:ahLst/>
              <a:cxnLst/>
              <a:rect l="textAreaLeft" t="textAreaTop" r="textAreaRight" b="textAreaBottom"/>
              <a:pathLst>
                <a:path w="5565" h="35830">
                  <a:moveTo>
                    <a:pt x="0" y="1"/>
                  </a:moveTo>
                  <a:lnTo>
                    <a:pt x="0" y="35830"/>
                  </a:lnTo>
                  <a:lnTo>
                    <a:pt x="5565" y="35830"/>
                  </a:lnTo>
                  <a:lnTo>
                    <a:pt x="5565" y="1"/>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38" name="Google Shape;1021;p29"/>
            <p:cNvSpPr/>
            <p:nvPr/>
          </p:nvSpPr>
          <p:spPr>
            <a:xfrm>
              <a:off x="5129280" y="-885600"/>
              <a:ext cx="247680" cy="1603080"/>
            </a:xfrm>
            <a:custGeom>
              <a:avLst/>
              <a:gdLst>
                <a:gd name="textAreaLeft" fmla="*/ 0 w 247680"/>
                <a:gd name="textAreaRight" fmla="*/ 248040 w 247680"/>
                <a:gd name="textAreaTop" fmla="*/ 0 h 1603080"/>
                <a:gd name="textAreaBottom" fmla="*/ 1603440 h 1603080"/>
              </a:gdLst>
              <a:ahLst/>
              <a:cxnLst/>
              <a:rect l="textAreaLeft" t="textAreaTop" r="textAreaRight" b="textAreaBottom"/>
              <a:pathLst>
                <a:path w="5546" h="35830">
                  <a:moveTo>
                    <a:pt x="1" y="1"/>
                  </a:moveTo>
                  <a:lnTo>
                    <a:pt x="1" y="35830"/>
                  </a:lnTo>
                  <a:lnTo>
                    <a:pt x="5545" y="35830"/>
                  </a:lnTo>
                  <a:lnTo>
                    <a:pt x="5545"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39" name="Google Shape;1022;p29"/>
            <p:cNvSpPr/>
            <p:nvPr/>
          </p:nvSpPr>
          <p:spPr>
            <a:xfrm>
              <a:off x="5348520" y="-885600"/>
              <a:ext cx="248760" cy="1603080"/>
            </a:xfrm>
            <a:custGeom>
              <a:avLst/>
              <a:gdLst>
                <a:gd name="textAreaLeft" fmla="*/ 0 w 248760"/>
                <a:gd name="textAreaRight" fmla="*/ 249120 w 248760"/>
                <a:gd name="textAreaTop" fmla="*/ 0 h 1603080"/>
                <a:gd name="textAreaBottom" fmla="*/ 1603440 h 1603080"/>
              </a:gdLst>
              <a:ahLst/>
              <a:cxnLst/>
              <a:rect l="textAreaLeft" t="textAreaTop" r="textAreaRight" b="textAreaBottom"/>
              <a:pathLst>
                <a:path w="5566" h="35830">
                  <a:moveTo>
                    <a:pt x="0" y="1"/>
                  </a:moveTo>
                  <a:lnTo>
                    <a:pt x="0" y="35830"/>
                  </a:lnTo>
                  <a:lnTo>
                    <a:pt x="5565" y="35830"/>
                  </a:lnTo>
                  <a:lnTo>
                    <a:pt x="5565" y="1"/>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40" name="Google Shape;1023;p29"/>
            <p:cNvSpPr/>
            <p:nvPr/>
          </p:nvSpPr>
          <p:spPr>
            <a:xfrm>
              <a:off x="5568480" y="-885600"/>
              <a:ext cx="248760" cy="1603080"/>
            </a:xfrm>
            <a:custGeom>
              <a:avLst/>
              <a:gdLst>
                <a:gd name="textAreaLeft" fmla="*/ 0 w 248760"/>
                <a:gd name="textAreaRight" fmla="*/ 249120 w 248760"/>
                <a:gd name="textAreaTop" fmla="*/ 0 h 1603080"/>
                <a:gd name="textAreaBottom" fmla="*/ 1603440 h 1603080"/>
              </a:gdLst>
              <a:ahLst/>
              <a:cxnLst/>
              <a:rect l="textAreaLeft" t="textAreaTop" r="textAreaRight" b="textAreaBottom"/>
              <a:pathLst>
                <a:path w="5566" h="35830">
                  <a:moveTo>
                    <a:pt x="1" y="1"/>
                  </a:moveTo>
                  <a:lnTo>
                    <a:pt x="1" y="35830"/>
                  </a:lnTo>
                  <a:lnTo>
                    <a:pt x="5566" y="35830"/>
                  </a:lnTo>
                  <a:lnTo>
                    <a:pt x="5566" y="1"/>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41" name="Google Shape;1024;p29"/>
            <p:cNvSpPr/>
            <p:nvPr/>
          </p:nvSpPr>
          <p:spPr>
            <a:xfrm>
              <a:off x="5788800" y="-885600"/>
              <a:ext cx="248760" cy="1603080"/>
            </a:xfrm>
            <a:custGeom>
              <a:avLst/>
              <a:gdLst>
                <a:gd name="textAreaLeft" fmla="*/ 0 w 248760"/>
                <a:gd name="textAreaRight" fmla="*/ 249120 w 248760"/>
                <a:gd name="textAreaTop" fmla="*/ 0 h 1603080"/>
                <a:gd name="textAreaBottom" fmla="*/ 1603440 h 1603080"/>
              </a:gdLst>
              <a:ahLst/>
              <a:cxnLst/>
              <a:rect l="textAreaLeft" t="textAreaTop" r="textAreaRight" b="textAreaBottom"/>
              <a:pathLst>
                <a:path w="5566" h="35830">
                  <a:moveTo>
                    <a:pt x="0" y="1"/>
                  </a:moveTo>
                  <a:lnTo>
                    <a:pt x="0" y="35830"/>
                  </a:lnTo>
                  <a:lnTo>
                    <a:pt x="5565" y="35830"/>
                  </a:lnTo>
                  <a:lnTo>
                    <a:pt x="5565"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42" name="Google Shape;1025;p29"/>
            <p:cNvSpPr/>
            <p:nvPr/>
          </p:nvSpPr>
          <p:spPr>
            <a:xfrm>
              <a:off x="6008760" y="-885600"/>
              <a:ext cx="248760" cy="1603080"/>
            </a:xfrm>
            <a:custGeom>
              <a:avLst/>
              <a:gdLst>
                <a:gd name="textAreaLeft" fmla="*/ 0 w 248760"/>
                <a:gd name="textAreaRight" fmla="*/ 249120 w 248760"/>
                <a:gd name="textAreaTop" fmla="*/ 0 h 1603080"/>
                <a:gd name="textAreaBottom" fmla="*/ 1603440 h 1603080"/>
              </a:gdLst>
              <a:ahLst/>
              <a:cxnLst/>
              <a:rect l="textAreaLeft" t="textAreaTop" r="textAreaRight" b="textAreaBottom"/>
              <a:pathLst>
                <a:path w="5565" h="35830">
                  <a:moveTo>
                    <a:pt x="0" y="1"/>
                  </a:moveTo>
                  <a:lnTo>
                    <a:pt x="0" y="35830"/>
                  </a:lnTo>
                  <a:lnTo>
                    <a:pt x="5565" y="35830"/>
                  </a:lnTo>
                  <a:lnTo>
                    <a:pt x="5565" y="1"/>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43" name="Google Shape;1026;p29"/>
            <p:cNvSpPr/>
            <p:nvPr/>
          </p:nvSpPr>
          <p:spPr>
            <a:xfrm>
              <a:off x="6229080" y="-885600"/>
              <a:ext cx="248760" cy="1603080"/>
            </a:xfrm>
            <a:custGeom>
              <a:avLst/>
              <a:gdLst>
                <a:gd name="textAreaLeft" fmla="*/ 0 w 248760"/>
                <a:gd name="textAreaRight" fmla="*/ 249120 w 248760"/>
                <a:gd name="textAreaTop" fmla="*/ 0 h 1603080"/>
                <a:gd name="textAreaBottom" fmla="*/ 1603440 h 1603080"/>
              </a:gdLst>
              <a:ahLst/>
              <a:cxnLst/>
              <a:rect l="textAreaLeft" t="textAreaTop" r="textAreaRight" b="textAreaBottom"/>
              <a:pathLst>
                <a:path w="5566" h="35830">
                  <a:moveTo>
                    <a:pt x="1" y="1"/>
                  </a:moveTo>
                  <a:lnTo>
                    <a:pt x="1" y="35830"/>
                  </a:lnTo>
                  <a:lnTo>
                    <a:pt x="5566" y="35830"/>
                  </a:lnTo>
                  <a:lnTo>
                    <a:pt x="5566"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44" name="Google Shape;1027;p29"/>
            <p:cNvSpPr/>
            <p:nvPr/>
          </p:nvSpPr>
          <p:spPr>
            <a:xfrm>
              <a:off x="6229080" y="570600"/>
              <a:ext cx="248760" cy="146880"/>
            </a:xfrm>
            <a:custGeom>
              <a:avLst/>
              <a:gdLst>
                <a:gd name="textAreaLeft" fmla="*/ 0 w 248760"/>
                <a:gd name="textAreaRight" fmla="*/ 249120 w 248760"/>
                <a:gd name="textAreaTop" fmla="*/ 0 h 146880"/>
                <a:gd name="textAreaBottom" fmla="*/ 147240 h 146880"/>
              </a:gdLst>
              <a:ahLst/>
              <a:cxnLst/>
              <a:rect l="textAreaLeft" t="textAreaTop" r="textAreaRight" b="textAreaBottom"/>
              <a:pathLst>
                <a:path w="5566" h="3287">
                  <a:moveTo>
                    <a:pt x="1" y="0"/>
                  </a:moveTo>
                  <a:lnTo>
                    <a:pt x="1" y="3287"/>
                  </a:lnTo>
                  <a:lnTo>
                    <a:pt x="5566" y="3287"/>
                  </a:lnTo>
                  <a:lnTo>
                    <a:pt x="5566"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73440" bIns="73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45" name="Google Shape;1028;p29"/>
            <p:cNvSpPr/>
            <p:nvPr/>
          </p:nvSpPr>
          <p:spPr>
            <a:xfrm>
              <a:off x="6008760" y="570600"/>
              <a:ext cx="248760" cy="146880"/>
            </a:xfrm>
            <a:custGeom>
              <a:avLst/>
              <a:gdLst>
                <a:gd name="textAreaLeft" fmla="*/ 0 w 248760"/>
                <a:gd name="textAreaRight" fmla="*/ 249120 w 248760"/>
                <a:gd name="textAreaTop" fmla="*/ 0 h 146880"/>
                <a:gd name="textAreaBottom" fmla="*/ 147240 h 146880"/>
              </a:gdLst>
              <a:ahLst/>
              <a:cxnLst/>
              <a:rect l="textAreaLeft" t="textAreaTop" r="textAreaRight" b="textAreaBottom"/>
              <a:pathLst>
                <a:path w="5565" h="3287">
                  <a:moveTo>
                    <a:pt x="0" y="0"/>
                  </a:moveTo>
                  <a:lnTo>
                    <a:pt x="0" y="3287"/>
                  </a:lnTo>
                  <a:lnTo>
                    <a:pt x="5565" y="3287"/>
                  </a:lnTo>
                  <a:lnTo>
                    <a:pt x="5565"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73440" bIns="73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46" name="Google Shape;1029;p29"/>
            <p:cNvSpPr/>
            <p:nvPr/>
          </p:nvSpPr>
          <p:spPr>
            <a:xfrm>
              <a:off x="5788800" y="570600"/>
              <a:ext cx="248760" cy="146880"/>
            </a:xfrm>
            <a:custGeom>
              <a:avLst/>
              <a:gdLst>
                <a:gd name="textAreaLeft" fmla="*/ 0 w 248760"/>
                <a:gd name="textAreaRight" fmla="*/ 249120 w 248760"/>
                <a:gd name="textAreaTop" fmla="*/ 0 h 146880"/>
                <a:gd name="textAreaBottom" fmla="*/ 147240 h 146880"/>
              </a:gdLst>
              <a:ahLst/>
              <a:cxnLst/>
              <a:rect l="textAreaLeft" t="textAreaTop" r="textAreaRight" b="textAreaBottom"/>
              <a:pathLst>
                <a:path w="5566" h="3287">
                  <a:moveTo>
                    <a:pt x="0" y="0"/>
                  </a:moveTo>
                  <a:lnTo>
                    <a:pt x="0" y="3287"/>
                  </a:lnTo>
                  <a:lnTo>
                    <a:pt x="5565" y="3287"/>
                  </a:lnTo>
                  <a:lnTo>
                    <a:pt x="556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73440" bIns="73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47" name="Google Shape;1030;p29"/>
            <p:cNvSpPr/>
            <p:nvPr/>
          </p:nvSpPr>
          <p:spPr>
            <a:xfrm>
              <a:off x="5568480" y="570600"/>
              <a:ext cx="248760" cy="146880"/>
            </a:xfrm>
            <a:custGeom>
              <a:avLst/>
              <a:gdLst>
                <a:gd name="textAreaLeft" fmla="*/ 0 w 248760"/>
                <a:gd name="textAreaRight" fmla="*/ 249120 w 248760"/>
                <a:gd name="textAreaTop" fmla="*/ 0 h 146880"/>
                <a:gd name="textAreaBottom" fmla="*/ 147240 h 146880"/>
              </a:gdLst>
              <a:ahLst/>
              <a:cxnLst/>
              <a:rect l="textAreaLeft" t="textAreaTop" r="textAreaRight" b="textAreaBottom"/>
              <a:pathLst>
                <a:path w="5566" h="3287">
                  <a:moveTo>
                    <a:pt x="1" y="0"/>
                  </a:moveTo>
                  <a:lnTo>
                    <a:pt x="1" y="3287"/>
                  </a:lnTo>
                  <a:lnTo>
                    <a:pt x="5566" y="3287"/>
                  </a:lnTo>
                  <a:lnTo>
                    <a:pt x="5566"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3440" bIns="73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48" name="Google Shape;1031;p29"/>
            <p:cNvSpPr/>
            <p:nvPr/>
          </p:nvSpPr>
          <p:spPr>
            <a:xfrm>
              <a:off x="5348520" y="570600"/>
              <a:ext cx="248760" cy="146880"/>
            </a:xfrm>
            <a:custGeom>
              <a:avLst/>
              <a:gdLst>
                <a:gd name="textAreaLeft" fmla="*/ 0 w 248760"/>
                <a:gd name="textAreaRight" fmla="*/ 249120 w 248760"/>
                <a:gd name="textAreaTop" fmla="*/ 0 h 146880"/>
                <a:gd name="textAreaBottom" fmla="*/ 147240 h 146880"/>
              </a:gdLst>
              <a:ahLst/>
              <a:cxnLst/>
              <a:rect l="textAreaLeft" t="textAreaTop" r="textAreaRight" b="textAreaBottom"/>
              <a:pathLst>
                <a:path w="5566" h="3287">
                  <a:moveTo>
                    <a:pt x="0" y="0"/>
                  </a:moveTo>
                  <a:lnTo>
                    <a:pt x="0" y="3287"/>
                  </a:lnTo>
                  <a:lnTo>
                    <a:pt x="5565" y="3287"/>
                  </a:lnTo>
                  <a:lnTo>
                    <a:pt x="5565"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73440" bIns="73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49" name="Google Shape;1032;p29"/>
            <p:cNvSpPr/>
            <p:nvPr/>
          </p:nvSpPr>
          <p:spPr>
            <a:xfrm>
              <a:off x="5129280" y="570600"/>
              <a:ext cx="247680" cy="146880"/>
            </a:xfrm>
            <a:custGeom>
              <a:avLst/>
              <a:gdLst>
                <a:gd name="textAreaLeft" fmla="*/ 0 w 247680"/>
                <a:gd name="textAreaRight" fmla="*/ 248040 w 247680"/>
                <a:gd name="textAreaTop" fmla="*/ 0 h 146880"/>
                <a:gd name="textAreaBottom" fmla="*/ 147240 h 146880"/>
              </a:gdLst>
              <a:ahLst/>
              <a:cxnLst/>
              <a:rect l="textAreaLeft" t="textAreaTop" r="textAreaRight" b="textAreaBottom"/>
              <a:pathLst>
                <a:path w="5546" h="3287">
                  <a:moveTo>
                    <a:pt x="1" y="0"/>
                  </a:moveTo>
                  <a:lnTo>
                    <a:pt x="1" y="3287"/>
                  </a:lnTo>
                  <a:lnTo>
                    <a:pt x="5545" y="3287"/>
                  </a:lnTo>
                  <a:lnTo>
                    <a:pt x="5545"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73440" bIns="73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50" name="Google Shape;1033;p29"/>
            <p:cNvSpPr/>
            <p:nvPr/>
          </p:nvSpPr>
          <p:spPr>
            <a:xfrm>
              <a:off x="4908960" y="570600"/>
              <a:ext cx="248760" cy="146880"/>
            </a:xfrm>
            <a:custGeom>
              <a:avLst/>
              <a:gdLst>
                <a:gd name="textAreaLeft" fmla="*/ 0 w 248760"/>
                <a:gd name="textAreaRight" fmla="*/ 249120 w 248760"/>
                <a:gd name="textAreaTop" fmla="*/ 0 h 146880"/>
                <a:gd name="textAreaBottom" fmla="*/ 147240 h 146880"/>
              </a:gdLst>
              <a:ahLst/>
              <a:cxnLst/>
              <a:rect l="textAreaLeft" t="textAreaTop" r="textAreaRight" b="textAreaBottom"/>
              <a:pathLst>
                <a:path w="5565" h="3287">
                  <a:moveTo>
                    <a:pt x="0" y="0"/>
                  </a:moveTo>
                  <a:lnTo>
                    <a:pt x="0" y="3287"/>
                  </a:lnTo>
                  <a:lnTo>
                    <a:pt x="5565" y="3287"/>
                  </a:lnTo>
                  <a:lnTo>
                    <a:pt x="5565"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73440" bIns="73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51" name="Google Shape;1034;p29"/>
            <p:cNvSpPr/>
            <p:nvPr/>
          </p:nvSpPr>
          <p:spPr>
            <a:xfrm>
              <a:off x="4689000" y="570600"/>
              <a:ext cx="248760" cy="146880"/>
            </a:xfrm>
            <a:custGeom>
              <a:avLst/>
              <a:gdLst>
                <a:gd name="textAreaLeft" fmla="*/ 0 w 248760"/>
                <a:gd name="textAreaRight" fmla="*/ 249120 w 248760"/>
                <a:gd name="textAreaTop" fmla="*/ 0 h 146880"/>
                <a:gd name="textAreaBottom" fmla="*/ 147240 h 146880"/>
              </a:gdLst>
              <a:ahLst/>
              <a:cxnLst/>
              <a:rect l="textAreaLeft" t="textAreaTop" r="textAreaRight" b="textAreaBottom"/>
              <a:pathLst>
                <a:path w="5566" h="3287">
                  <a:moveTo>
                    <a:pt x="0" y="0"/>
                  </a:moveTo>
                  <a:lnTo>
                    <a:pt x="0" y="3287"/>
                  </a:lnTo>
                  <a:lnTo>
                    <a:pt x="5565" y="3287"/>
                  </a:lnTo>
                  <a:lnTo>
                    <a:pt x="556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73440" bIns="73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52" name="Google Shape;1035;p29"/>
            <p:cNvSpPr/>
            <p:nvPr/>
          </p:nvSpPr>
          <p:spPr>
            <a:xfrm>
              <a:off x="4468680" y="570600"/>
              <a:ext cx="248760" cy="146880"/>
            </a:xfrm>
            <a:custGeom>
              <a:avLst/>
              <a:gdLst>
                <a:gd name="textAreaLeft" fmla="*/ 0 w 248760"/>
                <a:gd name="textAreaRight" fmla="*/ 249120 w 248760"/>
                <a:gd name="textAreaTop" fmla="*/ 0 h 146880"/>
                <a:gd name="textAreaBottom" fmla="*/ 147240 h 146880"/>
              </a:gdLst>
              <a:ahLst/>
              <a:cxnLst/>
              <a:rect l="textAreaLeft" t="textAreaTop" r="textAreaRight" b="textAreaBottom"/>
              <a:pathLst>
                <a:path w="5566" h="3287">
                  <a:moveTo>
                    <a:pt x="1" y="0"/>
                  </a:moveTo>
                  <a:lnTo>
                    <a:pt x="1" y="3287"/>
                  </a:lnTo>
                  <a:lnTo>
                    <a:pt x="5566" y="3287"/>
                  </a:lnTo>
                  <a:lnTo>
                    <a:pt x="5566"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3440" bIns="73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53" name="Google Shape;1036;p29"/>
            <p:cNvSpPr/>
            <p:nvPr/>
          </p:nvSpPr>
          <p:spPr>
            <a:xfrm>
              <a:off x="4468680" y="717480"/>
              <a:ext cx="589680" cy="345240"/>
            </a:xfrm>
            <a:custGeom>
              <a:avLst/>
              <a:gdLst>
                <a:gd name="textAreaLeft" fmla="*/ 0 w 589680"/>
                <a:gd name="textAreaRight" fmla="*/ 590040 w 589680"/>
                <a:gd name="textAreaTop" fmla="*/ 0 h 345240"/>
                <a:gd name="textAreaBottom" fmla="*/ 345600 h 345240"/>
              </a:gdLst>
              <a:ahLst/>
              <a:cxnLst/>
              <a:rect l="textAreaLeft" t="textAreaTop" r="textAreaRight" b="textAreaBottom"/>
              <a:pathLst>
                <a:path w="13187" h="7723">
                  <a:moveTo>
                    <a:pt x="1" y="1"/>
                  </a:moveTo>
                  <a:lnTo>
                    <a:pt x="1" y="7723"/>
                  </a:lnTo>
                  <a:lnTo>
                    <a:pt x="13187" y="7723"/>
                  </a:lnTo>
                  <a:lnTo>
                    <a:pt x="13187"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54" name="Google Shape;1037;p29"/>
            <p:cNvSpPr/>
            <p:nvPr/>
          </p:nvSpPr>
          <p:spPr>
            <a:xfrm>
              <a:off x="5061600" y="717480"/>
              <a:ext cx="468720" cy="345240"/>
            </a:xfrm>
            <a:custGeom>
              <a:avLst/>
              <a:gdLst>
                <a:gd name="textAreaLeft" fmla="*/ 0 w 468720"/>
                <a:gd name="textAreaRight" fmla="*/ 469080 w 468720"/>
                <a:gd name="textAreaTop" fmla="*/ 0 h 345240"/>
                <a:gd name="textAreaBottom" fmla="*/ 345600 h 345240"/>
              </a:gdLst>
              <a:ahLst/>
              <a:cxnLst/>
              <a:rect l="textAreaLeft" t="textAreaTop" r="textAreaRight" b="textAreaBottom"/>
              <a:pathLst>
                <a:path w="10485" h="7723">
                  <a:moveTo>
                    <a:pt x="0" y="1"/>
                  </a:moveTo>
                  <a:lnTo>
                    <a:pt x="0" y="7723"/>
                  </a:lnTo>
                  <a:lnTo>
                    <a:pt x="10485" y="7723"/>
                  </a:lnTo>
                  <a:lnTo>
                    <a:pt x="10485"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55" name="Google Shape;1038;p29"/>
            <p:cNvSpPr/>
            <p:nvPr/>
          </p:nvSpPr>
          <p:spPr>
            <a:xfrm>
              <a:off x="5530680" y="717480"/>
              <a:ext cx="475200" cy="345240"/>
            </a:xfrm>
            <a:custGeom>
              <a:avLst/>
              <a:gdLst>
                <a:gd name="textAreaLeft" fmla="*/ 0 w 475200"/>
                <a:gd name="textAreaRight" fmla="*/ 475560 w 475200"/>
                <a:gd name="textAreaTop" fmla="*/ 0 h 345240"/>
                <a:gd name="textAreaBottom" fmla="*/ 345600 h 345240"/>
              </a:gdLst>
              <a:ahLst/>
              <a:cxnLst/>
              <a:rect l="textAreaLeft" t="textAreaTop" r="textAreaRight" b="textAreaBottom"/>
              <a:pathLst>
                <a:path w="10485" h="7723">
                  <a:moveTo>
                    <a:pt x="0" y="1"/>
                  </a:moveTo>
                  <a:lnTo>
                    <a:pt x="0" y="7723"/>
                  </a:lnTo>
                  <a:lnTo>
                    <a:pt x="10485" y="7723"/>
                  </a:lnTo>
                  <a:lnTo>
                    <a:pt x="10485" y="1"/>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56" name="Google Shape;1039;p29"/>
            <p:cNvSpPr/>
            <p:nvPr/>
          </p:nvSpPr>
          <p:spPr>
            <a:xfrm>
              <a:off x="6006240" y="717480"/>
              <a:ext cx="468720" cy="345240"/>
            </a:xfrm>
            <a:custGeom>
              <a:avLst/>
              <a:gdLst>
                <a:gd name="textAreaLeft" fmla="*/ 0 w 468720"/>
                <a:gd name="textAreaRight" fmla="*/ 469080 w 468720"/>
                <a:gd name="textAreaTop" fmla="*/ 0 h 345240"/>
                <a:gd name="textAreaBottom" fmla="*/ 345600 h 345240"/>
              </a:gdLst>
              <a:ahLst/>
              <a:cxnLst/>
              <a:rect l="textAreaLeft" t="textAreaTop" r="textAreaRight" b="textAreaBottom"/>
              <a:pathLst>
                <a:path w="10486" h="7723">
                  <a:moveTo>
                    <a:pt x="1" y="1"/>
                  </a:moveTo>
                  <a:lnTo>
                    <a:pt x="1" y="7723"/>
                  </a:lnTo>
                  <a:lnTo>
                    <a:pt x="10485" y="7723"/>
                  </a:lnTo>
                  <a:lnTo>
                    <a:pt x="10485" y="1"/>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grpSp>
      <p:sp>
        <p:nvSpPr>
          <p:cNvPr id="357" name="PlaceHolder 1"/>
          <p:cNvSpPr>
            <a:spLocks noGrp="1"/>
          </p:cNvSpPr>
          <p:nvPr>
            <p:ph type="title"/>
          </p:nvPr>
        </p:nvSpPr>
        <p:spPr>
          <a:xfrm>
            <a:off x="3916080" y="1889640"/>
            <a:ext cx="2986560" cy="841320"/>
          </a:xfrm>
          <a:prstGeom prst="rect">
            <a:avLst/>
          </a:prstGeom>
          <a:noFill/>
          <a:ln w="0">
            <a:noFill/>
          </a:ln>
        </p:spPr>
        <p:txBody>
          <a:bodyPr tIns="91440" bIns="91440" anchor="ctr">
            <a:noAutofit/>
          </a:bodyPr>
          <a:lstStyle/>
          <a:p>
            <a:pPr indent="0">
              <a:buNone/>
            </a:pPr>
            <a:r>
              <a:rPr lang="en-IN" sz="5000" b="0" strike="noStrike" spc="-1">
                <a:solidFill>
                  <a:srgbClr val="000000"/>
                </a:solidFill>
                <a:latin typeface="Arial"/>
              </a:rPr>
              <a:t>Click to edit the title text format</a:t>
            </a:r>
          </a:p>
        </p:txBody>
      </p:sp>
      <p:sp>
        <p:nvSpPr>
          <p:cNvPr id="358" name="PlaceHolder 2"/>
          <p:cNvSpPr>
            <a:spLocks noGrp="1"/>
          </p:cNvSpPr>
          <p:nvPr>
            <p:ph type="title"/>
          </p:nvPr>
        </p:nvSpPr>
        <p:spPr>
          <a:xfrm>
            <a:off x="2241000" y="2151000"/>
            <a:ext cx="1420200" cy="841320"/>
          </a:xfrm>
          <a:prstGeom prst="rect">
            <a:avLst/>
          </a:prstGeom>
          <a:solidFill>
            <a:schemeClr val="dk1"/>
          </a:solidFill>
          <a:ln w="0">
            <a:noFill/>
          </a:ln>
        </p:spPr>
        <p:txBody>
          <a:bodyPr tIns="91440" bIns="91440" anchor="ctr">
            <a:noAutofit/>
          </a:bodyPr>
          <a:lstStyle/>
          <a:p>
            <a:pPr indent="0" algn="ctr">
              <a:lnSpc>
                <a:spcPct val="100000"/>
              </a:lnSpc>
              <a:buNone/>
            </a:pPr>
            <a:r>
              <a:rPr lang="en-IN" sz="6000" b="1" strike="noStrike" spc="-1">
                <a:solidFill>
                  <a:schemeClr val="dk2"/>
                </a:solidFill>
                <a:latin typeface="Montserrat"/>
                <a:ea typeface="Montserrat"/>
              </a:rPr>
              <a:t>xx%</a:t>
            </a:r>
            <a:endParaRPr lang="en-IN" sz="6000" b="0" strike="noStrike" spc="-1">
              <a:solidFill>
                <a:srgbClr val="000000"/>
              </a:solidFill>
              <a:latin typeface="Arial"/>
            </a:endParaRPr>
          </a:p>
        </p:txBody>
      </p:sp>
      <p:grpSp>
        <p:nvGrpSpPr>
          <p:cNvPr id="359" name="Google Shape;1043;p29"/>
          <p:cNvGrpSpPr/>
          <p:nvPr/>
        </p:nvGrpSpPr>
        <p:grpSpPr>
          <a:xfrm>
            <a:off x="7394760" y="3047400"/>
            <a:ext cx="1666440" cy="1677600"/>
            <a:chOff x="7394760" y="3047400"/>
            <a:chExt cx="1666440" cy="1677600"/>
          </a:xfrm>
        </p:grpSpPr>
        <p:sp>
          <p:nvSpPr>
            <p:cNvPr id="360" name="Google Shape;1044;p29"/>
            <p:cNvSpPr/>
            <p:nvPr/>
          </p:nvSpPr>
          <p:spPr>
            <a:xfrm rot="10800000">
              <a:off x="8964720" y="3047400"/>
              <a:ext cx="4680" cy="1677600"/>
            </a:xfrm>
            <a:custGeom>
              <a:avLst/>
              <a:gdLst>
                <a:gd name="textAreaLeft" fmla="*/ 0 w 4680"/>
                <a:gd name="textAreaRight" fmla="*/ 5040 w 4680"/>
                <a:gd name="textAreaTop" fmla="*/ 0 h 1677600"/>
                <a:gd name="textAreaBottom" fmla="*/ 1677960 h 1677600"/>
              </a:gdLst>
              <a:ahLst/>
              <a:cxnLst/>
              <a:rect l="textAreaLeft" t="textAreaTop" r="textAreaRight" b="textAreaBottom"/>
              <a:pathLst>
                <a:path w="143" h="48250">
                  <a:moveTo>
                    <a:pt x="61" y="0"/>
                  </a:moveTo>
                  <a:cubicBezTo>
                    <a:pt x="41" y="0"/>
                    <a:pt x="1" y="21"/>
                    <a:pt x="1" y="61"/>
                  </a:cubicBezTo>
                  <a:lnTo>
                    <a:pt x="1" y="48189"/>
                  </a:lnTo>
                  <a:cubicBezTo>
                    <a:pt x="1" y="48229"/>
                    <a:pt x="41" y="48250"/>
                    <a:pt x="61" y="48250"/>
                  </a:cubicBezTo>
                  <a:cubicBezTo>
                    <a:pt x="102" y="48250"/>
                    <a:pt x="142" y="48229"/>
                    <a:pt x="142" y="48189"/>
                  </a:cubicBezTo>
                  <a:lnTo>
                    <a:pt x="142" y="61"/>
                  </a:lnTo>
                  <a:cubicBezTo>
                    <a:pt x="142" y="21"/>
                    <a:pt x="102" y="0"/>
                    <a:pt x="6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61" name="Google Shape;1045;p29"/>
            <p:cNvSpPr/>
            <p:nvPr/>
          </p:nvSpPr>
          <p:spPr>
            <a:xfrm rot="10800000">
              <a:off x="8718480" y="3047400"/>
              <a:ext cx="4680" cy="1677600"/>
            </a:xfrm>
            <a:custGeom>
              <a:avLst/>
              <a:gdLst>
                <a:gd name="textAreaLeft" fmla="*/ 0 w 4680"/>
                <a:gd name="textAreaRight" fmla="*/ 5040 w 4680"/>
                <a:gd name="textAreaTop" fmla="*/ 0 h 1677600"/>
                <a:gd name="textAreaBottom" fmla="*/ 1677960 h 1677600"/>
              </a:gdLst>
              <a:ahLst/>
              <a:cxnLst/>
              <a:rect l="textAreaLeft" t="textAreaTop" r="textAreaRight" b="textAreaBottom"/>
              <a:pathLst>
                <a:path w="143" h="48250">
                  <a:moveTo>
                    <a:pt x="82" y="0"/>
                  </a:moveTo>
                  <a:cubicBezTo>
                    <a:pt x="41" y="0"/>
                    <a:pt x="1" y="21"/>
                    <a:pt x="1" y="61"/>
                  </a:cubicBezTo>
                  <a:lnTo>
                    <a:pt x="1" y="48189"/>
                  </a:lnTo>
                  <a:cubicBezTo>
                    <a:pt x="1" y="48229"/>
                    <a:pt x="41" y="48250"/>
                    <a:pt x="82" y="48250"/>
                  </a:cubicBezTo>
                  <a:cubicBezTo>
                    <a:pt x="122" y="48250"/>
                    <a:pt x="142" y="48229"/>
                    <a:pt x="142" y="48189"/>
                  </a:cubicBezTo>
                  <a:lnTo>
                    <a:pt x="142" y="61"/>
                  </a:lnTo>
                  <a:cubicBezTo>
                    <a:pt x="142" y="21"/>
                    <a:pt x="122" y="0"/>
                    <a:pt x="82"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62" name="Google Shape;1046;p29"/>
            <p:cNvSpPr/>
            <p:nvPr/>
          </p:nvSpPr>
          <p:spPr>
            <a:xfrm rot="10800000">
              <a:off x="8472600" y="3047400"/>
              <a:ext cx="3960" cy="1677600"/>
            </a:xfrm>
            <a:custGeom>
              <a:avLst/>
              <a:gdLst>
                <a:gd name="textAreaLeft" fmla="*/ 0 w 3960"/>
                <a:gd name="textAreaRight" fmla="*/ 4320 w 3960"/>
                <a:gd name="textAreaTop" fmla="*/ 0 h 1677600"/>
                <a:gd name="textAreaBottom" fmla="*/ 1677960 h 1677600"/>
              </a:gdLst>
              <a:ahLst/>
              <a:cxnLst/>
              <a:rect l="textAreaLeft" t="textAreaTop" r="textAreaRight" b="textAreaBottom"/>
              <a:pathLst>
                <a:path w="122" h="48250">
                  <a:moveTo>
                    <a:pt x="61" y="0"/>
                  </a:moveTo>
                  <a:cubicBezTo>
                    <a:pt x="20" y="0"/>
                    <a:pt x="0" y="21"/>
                    <a:pt x="0" y="61"/>
                  </a:cubicBezTo>
                  <a:lnTo>
                    <a:pt x="0" y="48189"/>
                  </a:lnTo>
                  <a:cubicBezTo>
                    <a:pt x="0" y="48229"/>
                    <a:pt x="20" y="48250"/>
                    <a:pt x="61" y="48250"/>
                  </a:cubicBezTo>
                  <a:cubicBezTo>
                    <a:pt x="101" y="48250"/>
                    <a:pt x="121" y="48229"/>
                    <a:pt x="121" y="48189"/>
                  </a:cubicBezTo>
                  <a:lnTo>
                    <a:pt x="121" y="61"/>
                  </a:lnTo>
                  <a:cubicBezTo>
                    <a:pt x="121" y="21"/>
                    <a:pt x="101" y="0"/>
                    <a:pt x="6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63" name="Google Shape;1047;p29"/>
            <p:cNvSpPr/>
            <p:nvPr/>
          </p:nvSpPr>
          <p:spPr>
            <a:xfrm rot="10800000">
              <a:off x="8225640" y="3047400"/>
              <a:ext cx="4680" cy="1677600"/>
            </a:xfrm>
            <a:custGeom>
              <a:avLst/>
              <a:gdLst>
                <a:gd name="textAreaLeft" fmla="*/ 0 w 4680"/>
                <a:gd name="textAreaRight" fmla="*/ 5040 w 4680"/>
                <a:gd name="textAreaTop" fmla="*/ 0 h 1677600"/>
                <a:gd name="textAreaBottom" fmla="*/ 1677960 h 1677600"/>
              </a:gdLst>
              <a:ahLst/>
              <a:cxnLst/>
              <a:rect l="textAreaLeft" t="textAreaTop" r="textAreaRight" b="textAreaBottom"/>
              <a:pathLst>
                <a:path w="142" h="48250">
                  <a:moveTo>
                    <a:pt x="81" y="0"/>
                  </a:moveTo>
                  <a:cubicBezTo>
                    <a:pt x="41" y="0"/>
                    <a:pt x="0" y="21"/>
                    <a:pt x="0" y="61"/>
                  </a:cubicBezTo>
                  <a:lnTo>
                    <a:pt x="0" y="48189"/>
                  </a:lnTo>
                  <a:cubicBezTo>
                    <a:pt x="0" y="48229"/>
                    <a:pt x="41" y="48250"/>
                    <a:pt x="81" y="48250"/>
                  </a:cubicBezTo>
                  <a:cubicBezTo>
                    <a:pt x="101" y="48250"/>
                    <a:pt x="141" y="48229"/>
                    <a:pt x="141" y="48189"/>
                  </a:cubicBezTo>
                  <a:lnTo>
                    <a:pt x="141" y="61"/>
                  </a:lnTo>
                  <a:cubicBezTo>
                    <a:pt x="141" y="21"/>
                    <a:pt x="101" y="0"/>
                    <a:pt x="8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64" name="Google Shape;1048;p29"/>
            <p:cNvSpPr/>
            <p:nvPr/>
          </p:nvSpPr>
          <p:spPr>
            <a:xfrm rot="10800000">
              <a:off x="7979400" y="3047400"/>
              <a:ext cx="3960" cy="1677600"/>
            </a:xfrm>
            <a:custGeom>
              <a:avLst/>
              <a:gdLst>
                <a:gd name="textAreaLeft" fmla="*/ 0 w 3960"/>
                <a:gd name="textAreaRight" fmla="*/ 4320 w 3960"/>
                <a:gd name="textAreaTop" fmla="*/ 0 h 1677600"/>
                <a:gd name="textAreaBottom" fmla="*/ 1677960 h 1677600"/>
              </a:gdLst>
              <a:ahLst/>
              <a:cxnLst/>
              <a:rect l="textAreaLeft" t="textAreaTop" r="textAreaRight" b="textAreaBottom"/>
              <a:pathLst>
                <a:path w="122" h="48250">
                  <a:moveTo>
                    <a:pt x="61" y="0"/>
                  </a:moveTo>
                  <a:cubicBezTo>
                    <a:pt x="21" y="0"/>
                    <a:pt x="0" y="21"/>
                    <a:pt x="0" y="61"/>
                  </a:cubicBezTo>
                  <a:lnTo>
                    <a:pt x="0" y="48189"/>
                  </a:lnTo>
                  <a:cubicBezTo>
                    <a:pt x="0" y="48229"/>
                    <a:pt x="21" y="48250"/>
                    <a:pt x="61" y="48250"/>
                  </a:cubicBezTo>
                  <a:cubicBezTo>
                    <a:pt x="101" y="48250"/>
                    <a:pt x="121" y="48229"/>
                    <a:pt x="121" y="48189"/>
                  </a:cubicBezTo>
                  <a:lnTo>
                    <a:pt x="121" y="61"/>
                  </a:lnTo>
                  <a:cubicBezTo>
                    <a:pt x="121" y="21"/>
                    <a:pt x="101" y="0"/>
                    <a:pt x="6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65" name="Google Shape;1049;p29"/>
            <p:cNvSpPr/>
            <p:nvPr/>
          </p:nvSpPr>
          <p:spPr>
            <a:xfrm rot="10800000">
              <a:off x="7732800" y="3047400"/>
              <a:ext cx="4680" cy="1677600"/>
            </a:xfrm>
            <a:custGeom>
              <a:avLst/>
              <a:gdLst>
                <a:gd name="textAreaLeft" fmla="*/ 0 w 4680"/>
                <a:gd name="textAreaRight" fmla="*/ 5040 w 4680"/>
                <a:gd name="textAreaTop" fmla="*/ 0 h 1677600"/>
                <a:gd name="textAreaBottom" fmla="*/ 1677960 h 1677600"/>
              </a:gdLst>
              <a:ahLst/>
              <a:cxnLst/>
              <a:rect l="textAreaLeft" t="textAreaTop" r="textAreaRight" b="textAreaBottom"/>
              <a:pathLst>
                <a:path w="142" h="48250">
                  <a:moveTo>
                    <a:pt x="61" y="0"/>
                  </a:moveTo>
                  <a:cubicBezTo>
                    <a:pt x="41" y="0"/>
                    <a:pt x="0" y="21"/>
                    <a:pt x="0" y="61"/>
                  </a:cubicBezTo>
                  <a:lnTo>
                    <a:pt x="0" y="48189"/>
                  </a:lnTo>
                  <a:cubicBezTo>
                    <a:pt x="0" y="48229"/>
                    <a:pt x="41" y="48250"/>
                    <a:pt x="61" y="48250"/>
                  </a:cubicBezTo>
                  <a:cubicBezTo>
                    <a:pt x="101" y="48250"/>
                    <a:pt x="142" y="48229"/>
                    <a:pt x="142" y="48189"/>
                  </a:cubicBezTo>
                  <a:lnTo>
                    <a:pt x="142" y="61"/>
                  </a:lnTo>
                  <a:cubicBezTo>
                    <a:pt x="142" y="21"/>
                    <a:pt x="101" y="0"/>
                    <a:pt x="6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66" name="Google Shape;1050;p29"/>
            <p:cNvSpPr/>
            <p:nvPr/>
          </p:nvSpPr>
          <p:spPr>
            <a:xfrm rot="10800000">
              <a:off x="7486560" y="3047400"/>
              <a:ext cx="4680" cy="1677600"/>
            </a:xfrm>
            <a:custGeom>
              <a:avLst/>
              <a:gdLst>
                <a:gd name="textAreaLeft" fmla="*/ 0 w 4680"/>
                <a:gd name="textAreaRight" fmla="*/ 5040 w 4680"/>
                <a:gd name="textAreaTop" fmla="*/ 0 h 1677600"/>
                <a:gd name="textAreaBottom" fmla="*/ 1677960 h 1677600"/>
              </a:gdLst>
              <a:ahLst/>
              <a:cxnLst/>
              <a:rect l="textAreaLeft" t="textAreaTop" r="textAreaRight" b="textAreaBottom"/>
              <a:pathLst>
                <a:path w="142" h="48250">
                  <a:moveTo>
                    <a:pt x="81" y="0"/>
                  </a:moveTo>
                  <a:cubicBezTo>
                    <a:pt x="41" y="0"/>
                    <a:pt x="0" y="21"/>
                    <a:pt x="0" y="61"/>
                  </a:cubicBezTo>
                  <a:lnTo>
                    <a:pt x="0" y="48189"/>
                  </a:lnTo>
                  <a:cubicBezTo>
                    <a:pt x="0" y="48229"/>
                    <a:pt x="41" y="48250"/>
                    <a:pt x="81" y="48250"/>
                  </a:cubicBezTo>
                  <a:cubicBezTo>
                    <a:pt x="121" y="48250"/>
                    <a:pt x="142" y="48229"/>
                    <a:pt x="142" y="48189"/>
                  </a:cubicBezTo>
                  <a:lnTo>
                    <a:pt x="142" y="61"/>
                  </a:lnTo>
                  <a:cubicBezTo>
                    <a:pt x="142" y="21"/>
                    <a:pt x="121" y="0"/>
                    <a:pt x="8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67" name="Google Shape;1051;p29"/>
            <p:cNvSpPr/>
            <p:nvPr/>
          </p:nvSpPr>
          <p:spPr>
            <a:xfrm rot="10800000">
              <a:off x="7394760" y="3139560"/>
              <a:ext cx="1666440" cy="4680"/>
            </a:xfrm>
            <a:custGeom>
              <a:avLst/>
              <a:gdLst>
                <a:gd name="textAreaLeft" fmla="*/ 0 w 1666440"/>
                <a:gd name="textAreaRight" fmla="*/ 1666800 w 1666440"/>
                <a:gd name="textAreaTop" fmla="*/ 0 h 4680"/>
                <a:gd name="textAreaBottom" fmla="*/ 5040 h 4680"/>
              </a:gdLst>
              <a:ahLst/>
              <a:cxnLst/>
              <a:rect l="textAreaLeft" t="textAreaTop" r="textAreaRight" b="textAreaBottom"/>
              <a:pathLst>
                <a:path w="47927" h="142">
                  <a:moveTo>
                    <a:pt x="61" y="0"/>
                  </a:moveTo>
                  <a:cubicBezTo>
                    <a:pt x="21" y="0"/>
                    <a:pt x="1" y="40"/>
                    <a:pt x="1" y="81"/>
                  </a:cubicBezTo>
                  <a:cubicBezTo>
                    <a:pt x="1" y="101"/>
                    <a:pt x="21" y="141"/>
                    <a:pt x="61" y="141"/>
                  </a:cubicBezTo>
                  <a:lnTo>
                    <a:pt x="47866" y="141"/>
                  </a:lnTo>
                  <a:cubicBezTo>
                    <a:pt x="47907" y="141"/>
                    <a:pt x="47927" y="101"/>
                    <a:pt x="47927" y="81"/>
                  </a:cubicBezTo>
                  <a:cubicBezTo>
                    <a:pt x="47927" y="40"/>
                    <a:pt x="47907" y="0"/>
                    <a:pt x="4786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520" bIns="252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68" name="Google Shape;1052;p29"/>
            <p:cNvSpPr/>
            <p:nvPr/>
          </p:nvSpPr>
          <p:spPr>
            <a:xfrm rot="10800000">
              <a:off x="7394760" y="3387960"/>
              <a:ext cx="1666440" cy="3960"/>
            </a:xfrm>
            <a:custGeom>
              <a:avLst/>
              <a:gdLst>
                <a:gd name="textAreaLeft" fmla="*/ 0 w 1666440"/>
                <a:gd name="textAreaRight" fmla="*/ 1666800 w 1666440"/>
                <a:gd name="textAreaTop" fmla="*/ 0 h 3960"/>
                <a:gd name="textAreaBottom" fmla="*/ 4320 h 3960"/>
              </a:gdLst>
              <a:ahLst/>
              <a:cxnLst/>
              <a:rect l="textAreaLeft" t="textAreaTop" r="textAreaRight" b="textAreaBottom"/>
              <a:pathLst>
                <a:path w="47927" h="122">
                  <a:moveTo>
                    <a:pt x="61" y="1"/>
                  </a:moveTo>
                  <a:cubicBezTo>
                    <a:pt x="21" y="1"/>
                    <a:pt x="1" y="21"/>
                    <a:pt x="1" y="61"/>
                  </a:cubicBezTo>
                  <a:cubicBezTo>
                    <a:pt x="1" y="101"/>
                    <a:pt x="21" y="122"/>
                    <a:pt x="61" y="122"/>
                  </a:cubicBezTo>
                  <a:lnTo>
                    <a:pt x="47866" y="122"/>
                  </a:lnTo>
                  <a:cubicBezTo>
                    <a:pt x="47907" y="122"/>
                    <a:pt x="47927" y="101"/>
                    <a:pt x="47927" y="61"/>
                  </a:cubicBezTo>
                  <a:cubicBezTo>
                    <a:pt x="47927" y="21"/>
                    <a:pt x="47907" y="1"/>
                    <a:pt x="4786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160" bIns="216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69" name="Google Shape;1053;p29"/>
            <p:cNvSpPr/>
            <p:nvPr/>
          </p:nvSpPr>
          <p:spPr>
            <a:xfrm rot="10800000">
              <a:off x="7394760" y="3635280"/>
              <a:ext cx="1666440" cy="4680"/>
            </a:xfrm>
            <a:custGeom>
              <a:avLst/>
              <a:gdLst>
                <a:gd name="textAreaLeft" fmla="*/ 0 w 1666440"/>
                <a:gd name="textAreaRight" fmla="*/ 1666800 w 1666440"/>
                <a:gd name="textAreaTop" fmla="*/ 0 h 4680"/>
                <a:gd name="textAreaBottom" fmla="*/ 5040 h 4680"/>
              </a:gdLst>
              <a:ahLst/>
              <a:cxnLst/>
              <a:rect l="textAreaLeft" t="textAreaTop" r="textAreaRight" b="textAreaBottom"/>
              <a:pathLst>
                <a:path w="47927" h="142">
                  <a:moveTo>
                    <a:pt x="61" y="0"/>
                  </a:moveTo>
                  <a:cubicBezTo>
                    <a:pt x="21" y="0"/>
                    <a:pt x="1" y="20"/>
                    <a:pt x="1" y="61"/>
                  </a:cubicBezTo>
                  <a:cubicBezTo>
                    <a:pt x="1" y="101"/>
                    <a:pt x="21" y="141"/>
                    <a:pt x="61" y="141"/>
                  </a:cubicBezTo>
                  <a:lnTo>
                    <a:pt x="47866" y="141"/>
                  </a:lnTo>
                  <a:cubicBezTo>
                    <a:pt x="47907" y="141"/>
                    <a:pt x="47927" y="101"/>
                    <a:pt x="47927" y="61"/>
                  </a:cubicBezTo>
                  <a:cubicBezTo>
                    <a:pt x="47927" y="20"/>
                    <a:pt x="47907" y="0"/>
                    <a:pt x="4786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520" bIns="252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70" name="Google Shape;1054;p29"/>
            <p:cNvSpPr/>
            <p:nvPr/>
          </p:nvSpPr>
          <p:spPr>
            <a:xfrm rot="10800000">
              <a:off x="7394760" y="3883680"/>
              <a:ext cx="1666440" cy="4680"/>
            </a:xfrm>
            <a:custGeom>
              <a:avLst/>
              <a:gdLst>
                <a:gd name="textAreaLeft" fmla="*/ 0 w 1666440"/>
                <a:gd name="textAreaRight" fmla="*/ 1666800 w 1666440"/>
                <a:gd name="textAreaTop" fmla="*/ 0 h 4680"/>
                <a:gd name="textAreaBottom" fmla="*/ 5040 h 4680"/>
              </a:gdLst>
              <a:ahLst/>
              <a:cxnLst/>
              <a:rect l="textAreaLeft" t="textAreaTop" r="textAreaRight" b="textAreaBottom"/>
              <a:pathLst>
                <a:path w="47927" h="142">
                  <a:moveTo>
                    <a:pt x="61" y="0"/>
                  </a:moveTo>
                  <a:cubicBezTo>
                    <a:pt x="21" y="0"/>
                    <a:pt x="1" y="41"/>
                    <a:pt x="1" y="81"/>
                  </a:cubicBezTo>
                  <a:cubicBezTo>
                    <a:pt x="1" y="101"/>
                    <a:pt x="21" y="142"/>
                    <a:pt x="61" y="142"/>
                  </a:cubicBezTo>
                  <a:lnTo>
                    <a:pt x="47866" y="142"/>
                  </a:lnTo>
                  <a:cubicBezTo>
                    <a:pt x="47907" y="142"/>
                    <a:pt x="47927" y="101"/>
                    <a:pt x="47927" y="81"/>
                  </a:cubicBezTo>
                  <a:cubicBezTo>
                    <a:pt x="47927" y="41"/>
                    <a:pt x="47907" y="0"/>
                    <a:pt x="4786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520" bIns="252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71" name="Google Shape;1055;p29"/>
            <p:cNvSpPr/>
            <p:nvPr/>
          </p:nvSpPr>
          <p:spPr>
            <a:xfrm rot="10800000">
              <a:off x="7394760" y="4131720"/>
              <a:ext cx="1666440" cy="4680"/>
            </a:xfrm>
            <a:custGeom>
              <a:avLst/>
              <a:gdLst>
                <a:gd name="textAreaLeft" fmla="*/ 0 w 1666440"/>
                <a:gd name="textAreaRight" fmla="*/ 1666800 w 1666440"/>
                <a:gd name="textAreaTop" fmla="*/ 0 h 4680"/>
                <a:gd name="textAreaBottom" fmla="*/ 5040 h 4680"/>
              </a:gdLst>
              <a:ahLst/>
              <a:cxnLst/>
              <a:rect l="textAreaLeft" t="textAreaTop" r="textAreaRight" b="textAreaBottom"/>
              <a:pathLst>
                <a:path w="47927" h="143">
                  <a:moveTo>
                    <a:pt x="61" y="1"/>
                  </a:moveTo>
                  <a:cubicBezTo>
                    <a:pt x="21" y="1"/>
                    <a:pt x="1" y="41"/>
                    <a:pt x="1" y="82"/>
                  </a:cubicBezTo>
                  <a:cubicBezTo>
                    <a:pt x="1" y="122"/>
                    <a:pt x="21" y="142"/>
                    <a:pt x="61" y="142"/>
                  </a:cubicBezTo>
                  <a:lnTo>
                    <a:pt x="47866" y="142"/>
                  </a:lnTo>
                  <a:cubicBezTo>
                    <a:pt x="47907" y="142"/>
                    <a:pt x="47927" y="122"/>
                    <a:pt x="47927" y="82"/>
                  </a:cubicBezTo>
                  <a:cubicBezTo>
                    <a:pt x="47927" y="41"/>
                    <a:pt x="47907" y="1"/>
                    <a:pt x="4786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520" bIns="252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72" name="Google Shape;1056;p29"/>
            <p:cNvSpPr/>
            <p:nvPr/>
          </p:nvSpPr>
          <p:spPr>
            <a:xfrm rot="10800000">
              <a:off x="7394760" y="4380120"/>
              <a:ext cx="1666440" cy="3960"/>
            </a:xfrm>
            <a:custGeom>
              <a:avLst/>
              <a:gdLst>
                <a:gd name="textAreaLeft" fmla="*/ 0 w 1666440"/>
                <a:gd name="textAreaRight" fmla="*/ 1666800 w 1666440"/>
                <a:gd name="textAreaTop" fmla="*/ 0 h 3960"/>
                <a:gd name="textAreaBottom" fmla="*/ 4320 h 3960"/>
              </a:gdLst>
              <a:ahLst/>
              <a:cxnLst/>
              <a:rect l="textAreaLeft" t="textAreaTop" r="textAreaRight" b="textAreaBottom"/>
              <a:pathLst>
                <a:path w="47927" h="122">
                  <a:moveTo>
                    <a:pt x="61" y="1"/>
                  </a:moveTo>
                  <a:cubicBezTo>
                    <a:pt x="21" y="1"/>
                    <a:pt x="1" y="21"/>
                    <a:pt x="1" y="61"/>
                  </a:cubicBezTo>
                  <a:cubicBezTo>
                    <a:pt x="1" y="101"/>
                    <a:pt x="21" y="122"/>
                    <a:pt x="61" y="122"/>
                  </a:cubicBezTo>
                  <a:lnTo>
                    <a:pt x="47866" y="122"/>
                  </a:lnTo>
                  <a:cubicBezTo>
                    <a:pt x="47907" y="122"/>
                    <a:pt x="47927" y="101"/>
                    <a:pt x="47927" y="61"/>
                  </a:cubicBezTo>
                  <a:cubicBezTo>
                    <a:pt x="47927" y="21"/>
                    <a:pt x="47907" y="1"/>
                    <a:pt x="4786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160" bIns="216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73" name="Google Shape;1057;p29"/>
            <p:cNvSpPr/>
            <p:nvPr/>
          </p:nvSpPr>
          <p:spPr>
            <a:xfrm rot="10800000">
              <a:off x="7394760" y="4627800"/>
              <a:ext cx="1666440" cy="4680"/>
            </a:xfrm>
            <a:custGeom>
              <a:avLst/>
              <a:gdLst>
                <a:gd name="textAreaLeft" fmla="*/ 0 w 1666440"/>
                <a:gd name="textAreaRight" fmla="*/ 1666800 w 1666440"/>
                <a:gd name="textAreaTop" fmla="*/ 0 h 4680"/>
                <a:gd name="textAreaBottom" fmla="*/ 5040 h 4680"/>
              </a:gdLst>
              <a:ahLst/>
              <a:cxnLst/>
              <a:rect l="textAreaLeft" t="textAreaTop" r="textAreaRight" b="textAreaBottom"/>
              <a:pathLst>
                <a:path w="47927" h="143">
                  <a:moveTo>
                    <a:pt x="61" y="1"/>
                  </a:moveTo>
                  <a:cubicBezTo>
                    <a:pt x="21" y="1"/>
                    <a:pt x="1" y="41"/>
                    <a:pt x="1" y="61"/>
                  </a:cubicBezTo>
                  <a:cubicBezTo>
                    <a:pt x="1" y="102"/>
                    <a:pt x="21" y="142"/>
                    <a:pt x="61" y="142"/>
                  </a:cubicBezTo>
                  <a:lnTo>
                    <a:pt x="47866" y="142"/>
                  </a:lnTo>
                  <a:cubicBezTo>
                    <a:pt x="47907" y="142"/>
                    <a:pt x="47927" y="102"/>
                    <a:pt x="47927" y="61"/>
                  </a:cubicBezTo>
                  <a:cubicBezTo>
                    <a:pt x="47927" y="41"/>
                    <a:pt x="47907" y="1"/>
                    <a:pt x="4786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520" bIns="2520" anchor="ctr">
              <a:noAutofit/>
            </a:bodyPr>
            <a:lstStyle/>
            <a:p>
              <a:pPr>
                <a:lnSpc>
                  <a:spcPct val="100000"/>
                </a:lnSpc>
                <a:tabLst>
                  <a:tab pos="0" algn="l"/>
                </a:tabLst>
              </a:pPr>
              <a:endParaRPr lang="en-IN" sz="1400" b="0" strike="noStrike" spc="-1">
                <a:solidFill>
                  <a:srgbClr val="000000"/>
                </a:solidFill>
                <a:latin typeface="Arial"/>
                <a:ea typeface="Arial"/>
              </a:endParaRPr>
            </a:p>
          </p:txBody>
        </p:sp>
      </p:grpSp>
      <p:sp>
        <p:nvSpPr>
          <p:cNvPr id="374" name="Google Shape;1058;p29"/>
          <p:cNvSpPr/>
          <p:nvPr/>
        </p:nvSpPr>
        <p:spPr>
          <a:xfrm rot="10800000" flipH="1">
            <a:off x="7490160" y="-110160"/>
            <a:ext cx="1770120" cy="2091240"/>
          </a:xfrm>
          <a:custGeom>
            <a:avLst/>
            <a:gdLst>
              <a:gd name="textAreaLeft" fmla="*/ -360 w 1770120"/>
              <a:gd name="textAreaRight" fmla="*/ 1770120 w 1770120"/>
              <a:gd name="textAreaTop" fmla="*/ 0 h 2091240"/>
              <a:gd name="textAreaBottom" fmla="*/ 2091600 h 2091240"/>
            </a:gdLst>
            <a:ahLst/>
            <a:cxnLst/>
            <a:rect l="textAreaLeft" t="textAreaTop" r="textAreaRight" b="textAreaBottom"/>
            <a:pathLst>
              <a:path w="10445" h="12340">
                <a:moveTo>
                  <a:pt x="10445" y="0"/>
                </a:moveTo>
                <a:lnTo>
                  <a:pt x="4981" y="7803"/>
                </a:lnTo>
                <a:lnTo>
                  <a:pt x="3691" y="3206"/>
                </a:lnTo>
                <a:lnTo>
                  <a:pt x="3549" y="9618"/>
                </a:lnTo>
                <a:lnTo>
                  <a:pt x="1" y="8126"/>
                </a:lnTo>
                <a:lnTo>
                  <a:pt x="4053" y="11856"/>
                </a:lnTo>
                <a:lnTo>
                  <a:pt x="3368" y="12340"/>
                </a:lnTo>
                <a:lnTo>
                  <a:pt x="8348" y="12340"/>
                </a:lnTo>
                <a:lnTo>
                  <a:pt x="8227" y="11856"/>
                </a:lnTo>
                <a:lnTo>
                  <a:pt x="10445" y="10989"/>
                </a:lnTo>
                <a:cubicBezTo>
                  <a:pt x="10445" y="10969"/>
                  <a:pt x="10445" y="10949"/>
                  <a:pt x="10445" y="10908"/>
                </a:cubicBezTo>
                <a:lnTo>
                  <a:pt x="10445" y="9759"/>
                </a:lnTo>
                <a:lnTo>
                  <a:pt x="8751" y="9618"/>
                </a:lnTo>
                <a:lnTo>
                  <a:pt x="10445" y="8489"/>
                </a:lnTo>
                <a:lnTo>
                  <a:pt x="10445" y="7017"/>
                </a:lnTo>
                <a:lnTo>
                  <a:pt x="7300" y="7803"/>
                </a:lnTo>
                <a:lnTo>
                  <a:pt x="10445" y="283"/>
                </a:lnTo>
                <a:lnTo>
                  <a:pt x="10445"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75" name="Google Shape;1059;p29"/>
          <p:cNvSpPr/>
          <p:nvPr/>
        </p:nvSpPr>
        <p:spPr>
          <a:xfrm rot="16200000" flipH="1">
            <a:off x="200160" y="3447720"/>
            <a:ext cx="1557000" cy="2190960"/>
          </a:xfrm>
          <a:custGeom>
            <a:avLst/>
            <a:gdLst>
              <a:gd name="textAreaLeft" fmla="*/ -360 w 1557000"/>
              <a:gd name="textAreaRight" fmla="*/ 1557000 w 1557000"/>
              <a:gd name="textAreaTop" fmla="*/ 0 h 2190960"/>
              <a:gd name="textAreaBottom" fmla="*/ 2191320 h 2190960"/>
            </a:gdLst>
            <a:ahLst/>
            <a:cxnLst/>
            <a:rect l="textAreaLeft" t="textAreaTop" r="textAreaRight" b="textAreaBottom"/>
            <a:pathLst>
              <a:path w="11191" h="15748">
                <a:moveTo>
                  <a:pt x="1" y="0"/>
                </a:moveTo>
                <a:cubicBezTo>
                  <a:pt x="1" y="40"/>
                  <a:pt x="1" y="61"/>
                  <a:pt x="1" y="81"/>
                </a:cubicBezTo>
                <a:cubicBezTo>
                  <a:pt x="142" y="1351"/>
                  <a:pt x="1251" y="2097"/>
                  <a:pt x="2299" y="2621"/>
                </a:cubicBezTo>
                <a:cubicBezTo>
                  <a:pt x="3449" y="3206"/>
                  <a:pt x="4759" y="3730"/>
                  <a:pt x="5203" y="5061"/>
                </a:cubicBezTo>
                <a:cubicBezTo>
                  <a:pt x="5445" y="5787"/>
                  <a:pt x="5424" y="6553"/>
                  <a:pt x="5404" y="7299"/>
                </a:cubicBezTo>
                <a:cubicBezTo>
                  <a:pt x="5364" y="8105"/>
                  <a:pt x="5243" y="8892"/>
                  <a:pt x="5041" y="9678"/>
                </a:cubicBezTo>
                <a:cubicBezTo>
                  <a:pt x="4779" y="10767"/>
                  <a:pt x="4336" y="12178"/>
                  <a:pt x="5062" y="13207"/>
                </a:cubicBezTo>
                <a:cubicBezTo>
                  <a:pt x="5445" y="13771"/>
                  <a:pt x="6110" y="14053"/>
                  <a:pt x="6695" y="14316"/>
                </a:cubicBezTo>
                <a:cubicBezTo>
                  <a:pt x="7380" y="14618"/>
                  <a:pt x="8066" y="14840"/>
                  <a:pt x="8771" y="15001"/>
                </a:cubicBezTo>
                <a:cubicBezTo>
                  <a:pt x="9578" y="15203"/>
                  <a:pt x="10445" y="15384"/>
                  <a:pt x="11191" y="15747"/>
                </a:cubicBezTo>
                <a:lnTo>
                  <a:pt x="11191" y="1411"/>
                </a:lnTo>
                <a:cubicBezTo>
                  <a:pt x="11191" y="625"/>
                  <a:pt x="10566" y="0"/>
                  <a:pt x="980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76" name="Google Shape;1060;p29"/>
          <p:cNvSpPr/>
          <p:nvPr/>
        </p:nvSpPr>
        <p:spPr>
          <a:xfrm flipH="1">
            <a:off x="-117000" y="-205920"/>
            <a:ext cx="1679040" cy="2363040"/>
          </a:xfrm>
          <a:custGeom>
            <a:avLst/>
            <a:gdLst>
              <a:gd name="textAreaLeft" fmla="*/ 360 w 1679040"/>
              <a:gd name="textAreaRight" fmla="*/ 1679760 w 1679040"/>
              <a:gd name="textAreaTop" fmla="*/ 0 h 2363040"/>
              <a:gd name="textAreaBottom" fmla="*/ 2363400 h 2363040"/>
            </a:gdLst>
            <a:ahLst/>
            <a:cxnLst/>
            <a:rect l="textAreaLeft" t="textAreaTop" r="textAreaRight" b="textAreaBottom"/>
            <a:pathLst>
              <a:path w="11191" h="15748">
                <a:moveTo>
                  <a:pt x="1" y="0"/>
                </a:moveTo>
                <a:cubicBezTo>
                  <a:pt x="1" y="40"/>
                  <a:pt x="1" y="61"/>
                  <a:pt x="1" y="81"/>
                </a:cubicBezTo>
                <a:cubicBezTo>
                  <a:pt x="142" y="1351"/>
                  <a:pt x="1251" y="2097"/>
                  <a:pt x="2299" y="2621"/>
                </a:cubicBezTo>
                <a:cubicBezTo>
                  <a:pt x="3449" y="3206"/>
                  <a:pt x="4759" y="3730"/>
                  <a:pt x="5203" y="5061"/>
                </a:cubicBezTo>
                <a:cubicBezTo>
                  <a:pt x="5445" y="5787"/>
                  <a:pt x="5424" y="6553"/>
                  <a:pt x="5404" y="7299"/>
                </a:cubicBezTo>
                <a:cubicBezTo>
                  <a:pt x="5364" y="8105"/>
                  <a:pt x="5243" y="8892"/>
                  <a:pt x="5041" y="9678"/>
                </a:cubicBezTo>
                <a:cubicBezTo>
                  <a:pt x="4779" y="10767"/>
                  <a:pt x="4336" y="12178"/>
                  <a:pt x="5062" y="13207"/>
                </a:cubicBezTo>
                <a:cubicBezTo>
                  <a:pt x="5445" y="13771"/>
                  <a:pt x="6110" y="14053"/>
                  <a:pt x="6695" y="14316"/>
                </a:cubicBezTo>
                <a:cubicBezTo>
                  <a:pt x="7380" y="14618"/>
                  <a:pt x="8066" y="14840"/>
                  <a:pt x="8771" y="15001"/>
                </a:cubicBezTo>
                <a:cubicBezTo>
                  <a:pt x="9578" y="15203"/>
                  <a:pt x="10445" y="15384"/>
                  <a:pt x="11191" y="15747"/>
                </a:cubicBezTo>
                <a:lnTo>
                  <a:pt x="11191" y="1411"/>
                </a:lnTo>
                <a:cubicBezTo>
                  <a:pt x="11191" y="625"/>
                  <a:pt x="10566" y="0"/>
                  <a:pt x="980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77" name="Google Shape;1061;p29"/>
          <p:cNvSpPr/>
          <p:nvPr/>
        </p:nvSpPr>
        <p:spPr>
          <a:xfrm rot="10800000">
            <a:off x="-73080" y="1781280"/>
            <a:ext cx="2104560" cy="3362400"/>
          </a:xfrm>
          <a:custGeom>
            <a:avLst/>
            <a:gdLst>
              <a:gd name="textAreaLeft" fmla="*/ 0 w 2104560"/>
              <a:gd name="textAreaRight" fmla="*/ 2104920 w 2104560"/>
              <a:gd name="textAreaTop" fmla="*/ 0 h 3362400"/>
              <a:gd name="textAreaBottom" fmla="*/ 3362760 h 3362400"/>
            </a:gdLst>
            <a:ahLst/>
            <a:cxnLst/>
            <a:rect l="textAreaLeft" t="textAreaTop" r="textAreaRight" b="textAreaBottom"/>
            <a:pathLst>
              <a:path w="8368" h="13368">
                <a:moveTo>
                  <a:pt x="3347" y="0"/>
                </a:moveTo>
                <a:lnTo>
                  <a:pt x="3952" y="948"/>
                </a:lnTo>
                <a:lnTo>
                  <a:pt x="1" y="4214"/>
                </a:lnTo>
                <a:lnTo>
                  <a:pt x="4154" y="3246"/>
                </a:lnTo>
                <a:lnTo>
                  <a:pt x="283" y="8146"/>
                </a:lnTo>
                <a:lnTo>
                  <a:pt x="6090" y="4537"/>
                </a:lnTo>
                <a:lnTo>
                  <a:pt x="5384" y="13368"/>
                </a:lnTo>
                <a:lnTo>
                  <a:pt x="8287" y="3811"/>
                </a:lnTo>
                <a:lnTo>
                  <a:pt x="8368" y="3912"/>
                </a:lnTo>
                <a:lnTo>
                  <a:pt x="8368"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78" name="Google Shape;1062;p29"/>
          <p:cNvSpPr/>
          <p:nvPr/>
        </p:nvSpPr>
        <p:spPr>
          <a:xfrm rot="10800000">
            <a:off x="1175760" y="3885120"/>
            <a:ext cx="264960" cy="274680"/>
          </a:xfrm>
          <a:custGeom>
            <a:avLst/>
            <a:gdLst>
              <a:gd name="textAreaLeft" fmla="*/ 0 w 264960"/>
              <a:gd name="textAreaRight" fmla="*/ 265320 w 264960"/>
              <a:gd name="textAreaTop" fmla="*/ 0 h 274680"/>
              <a:gd name="textAreaBottom" fmla="*/ 275040 h 274680"/>
            </a:gdLst>
            <a:ahLst/>
            <a:cxnLst/>
            <a:rect l="textAreaLeft" t="textAreaTop" r="textAreaRight" b="textAreaBottom"/>
            <a:pathLst>
              <a:path w="8752" h="9074">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a:solidFill>
              <a:srgbClr val="25103B"/>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79" name="Google Shape;1063;p29"/>
          <p:cNvSpPr/>
          <p:nvPr/>
        </p:nvSpPr>
        <p:spPr>
          <a:xfrm rot="10800000">
            <a:off x="6923160" y="99720"/>
            <a:ext cx="264960" cy="274680"/>
          </a:xfrm>
          <a:custGeom>
            <a:avLst/>
            <a:gdLst>
              <a:gd name="textAreaLeft" fmla="*/ 0 w 264960"/>
              <a:gd name="textAreaRight" fmla="*/ 265320 w 264960"/>
              <a:gd name="textAreaTop" fmla="*/ 0 h 274680"/>
              <a:gd name="textAreaBottom" fmla="*/ 275040 h 274680"/>
            </a:gdLst>
            <a:ahLst/>
            <a:cxnLst/>
            <a:rect l="textAreaLeft" t="textAreaTop" r="textAreaRight" b="textAreaBottom"/>
            <a:pathLst>
              <a:path w="8752" h="9074">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a:solidFill>
              <a:srgbClr val="25103B"/>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80" name="Google Shape;1064;p29"/>
          <p:cNvSpPr/>
          <p:nvPr/>
        </p:nvSpPr>
        <p:spPr>
          <a:xfrm rot="8580000" flipH="1">
            <a:off x="8476560" y="4414680"/>
            <a:ext cx="393840" cy="408600"/>
          </a:xfrm>
          <a:custGeom>
            <a:avLst/>
            <a:gdLst>
              <a:gd name="textAreaLeft" fmla="*/ 360 w 393840"/>
              <a:gd name="textAreaRight" fmla="*/ 394560 w 393840"/>
              <a:gd name="textAreaTop" fmla="*/ 0 h 408600"/>
              <a:gd name="textAreaBottom" fmla="*/ 408960 h 408600"/>
            </a:gdLst>
            <a:ahLst/>
            <a:cxnLst/>
            <a:rect l="textAreaLeft" t="textAreaTop" r="textAreaRight" b="textAreaBottom"/>
            <a:pathLst>
              <a:path w="8752" h="9074">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a:solidFill>
              <a:srgbClr val="25103B"/>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81" name="Google Shape;1065;p29"/>
          <p:cNvSpPr/>
          <p:nvPr/>
        </p:nvSpPr>
        <p:spPr>
          <a:xfrm rot="2124000" flipH="1">
            <a:off x="515160" y="451800"/>
            <a:ext cx="393840" cy="408240"/>
          </a:xfrm>
          <a:custGeom>
            <a:avLst/>
            <a:gdLst>
              <a:gd name="textAreaLeft" fmla="*/ 360 w 393840"/>
              <a:gd name="textAreaRight" fmla="*/ 394560 w 393840"/>
              <a:gd name="textAreaTop" fmla="*/ 0 h 408240"/>
              <a:gd name="textAreaBottom" fmla="*/ 408600 h 408240"/>
            </a:gdLst>
            <a:ahLst/>
            <a:cxnLst/>
            <a:rect l="textAreaLeft" t="textAreaTop" r="textAreaRight" b="textAreaBottom"/>
            <a:pathLst>
              <a:path w="8752" h="9074">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a:solidFill>
              <a:srgbClr val="25103B"/>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82" name="Google Shape;1066;p29"/>
          <p:cNvSpPr/>
          <p:nvPr/>
        </p:nvSpPr>
        <p:spPr>
          <a:xfrm rot="10800000">
            <a:off x="8691840" y="2376720"/>
            <a:ext cx="264960" cy="274680"/>
          </a:xfrm>
          <a:custGeom>
            <a:avLst/>
            <a:gdLst>
              <a:gd name="textAreaLeft" fmla="*/ 0 w 264960"/>
              <a:gd name="textAreaRight" fmla="*/ 265320 w 264960"/>
              <a:gd name="textAreaTop" fmla="*/ 0 h 274680"/>
              <a:gd name="textAreaBottom" fmla="*/ 275040 h 274680"/>
            </a:gdLst>
            <a:ahLst/>
            <a:cxnLst/>
            <a:rect l="textAreaLeft" t="textAreaTop" r="textAreaRight" b="textAreaBottom"/>
            <a:pathLst>
              <a:path w="8752" h="9074">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a:solidFill>
              <a:srgbClr val="25103B"/>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83"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3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0" name="Google Shape;1265;p41"/>
          <p:cNvGrpSpPr/>
          <p:nvPr/>
        </p:nvGrpSpPr>
        <p:grpSpPr>
          <a:xfrm>
            <a:off x="2172960" y="745200"/>
            <a:ext cx="4797720" cy="3397320"/>
            <a:chOff x="2172960" y="745200"/>
            <a:chExt cx="4797720" cy="3397320"/>
          </a:xfrm>
        </p:grpSpPr>
        <p:sp>
          <p:nvSpPr>
            <p:cNvPr id="421" name="Google Shape;1266;p41"/>
            <p:cNvSpPr/>
            <p:nvPr/>
          </p:nvSpPr>
          <p:spPr>
            <a:xfrm>
              <a:off x="2172960" y="745200"/>
              <a:ext cx="4797720" cy="254880"/>
            </a:xfrm>
            <a:prstGeom prst="rect">
              <a:avLst/>
            </a:prstGeom>
            <a:solidFill>
              <a:schemeClr val="dk1"/>
            </a:solidFill>
            <a:ln w="0">
              <a:noFill/>
            </a:ln>
            <a:effectLst>
              <a:outerShdw dist="132958" dir="2818496" algn="bl" rotWithShape="0">
                <a:schemeClr val="dk1"/>
              </a:outerShdw>
            </a:effectLst>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422" name="Google Shape;1267;p41"/>
            <p:cNvSpPr/>
            <p:nvPr/>
          </p:nvSpPr>
          <p:spPr>
            <a:xfrm>
              <a:off x="2172960" y="1000440"/>
              <a:ext cx="4797720" cy="3142080"/>
            </a:xfrm>
            <a:prstGeom prst="rect">
              <a:avLst/>
            </a:prstGeom>
            <a:solidFill>
              <a:schemeClr val="dk2"/>
            </a:solidFill>
            <a:ln w="0">
              <a:noFill/>
            </a:ln>
            <a:effectLst>
              <a:outerShdw dist="132958" dir="2818496" algn="bl" rotWithShape="0">
                <a:schemeClr val="dk1"/>
              </a:outerShdw>
            </a:effectLst>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grpSp>
      <p:sp>
        <p:nvSpPr>
          <p:cNvPr id="423" name="PlaceHolder 1"/>
          <p:cNvSpPr>
            <a:spLocks noGrp="1"/>
          </p:cNvSpPr>
          <p:nvPr>
            <p:ph type="title"/>
          </p:nvPr>
        </p:nvSpPr>
        <p:spPr>
          <a:xfrm>
            <a:off x="2355840" y="1386720"/>
            <a:ext cx="4485240" cy="2167920"/>
          </a:xfrm>
          <a:prstGeom prst="rect">
            <a:avLst/>
          </a:prstGeom>
          <a:noFill/>
          <a:ln w="0">
            <a:noFill/>
          </a:ln>
        </p:spPr>
        <p:txBody>
          <a:bodyPr tIns="91440" bIns="91440" anchor="b">
            <a:noAutofit/>
          </a:bodyPr>
          <a:lstStyle/>
          <a:p>
            <a:pPr indent="0" algn="ctr">
              <a:lnSpc>
                <a:spcPct val="80000"/>
              </a:lnSpc>
              <a:buNone/>
              <a:tabLst>
                <a:tab pos="0" algn="l"/>
              </a:tabLst>
            </a:pPr>
            <a:r>
              <a:rPr lang="en" sz="5500" b="0" strike="noStrike" spc="-1">
                <a:solidFill>
                  <a:schemeClr val="dk1"/>
                </a:solidFill>
                <a:latin typeface="Comic Sans MS"/>
                <a:ea typeface="MingLiU_HKSCS-ExtB"/>
              </a:rPr>
              <a:t>E-Commerce</a:t>
            </a:r>
            <a:br>
              <a:rPr sz="5500"/>
            </a:br>
            <a:r>
              <a:rPr lang="en" sz="5500" b="0" strike="noStrike" spc="-1">
                <a:solidFill>
                  <a:schemeClr val="dk1"/>
                </a:solidFill>
                <a:latin typeface="Comic Sans MS"/>
                <a:ea typeface="MingLiU_HKSCS-ExtB"/>
              </a:rPr>
              <a:t>Management</a:t>
            </a:r>
            <a:br>
              <a:rPr sz="5500"/>
            </a:br>
            <a:r>
              <a:rPr lang="en" sz="5500" b="0" strike="noStrike" spc="-1">
                <a:solidFill>
                  <a:schemeClr val="dk1"/>
                </a:solidFill>
                <a:latin typeface="Comic Sans MS"/>
                <a:ea typeface="MingLiU_HKSCS-ExtB"/>
              </a:rPr>
              <a:t>System</a:t>
            </a:r>
            <a:endParaRPr lang="en-IN" sz="5500" b="0" strike="noStrike" spc="-1">
              <a:solidFill>
                <a:srgbClr val="000000"/>
              </a:solidFill>
              <a:latin typeface="Arial"/>
            </a:endParaRPr>
          </a:p>
        </p:txBody>
      </p:sp>
      <p:sp>
        <p:nvSpPr>
          <p:cNvPr id="424" name="Google Shape;1270;p41"/>
          <p:cNvSpPr/>
          <p:nvPr/>
        </p:nvSpPr>
        <p:spPr>
          <a:xfrm rot="1041600">
            <a:off x="6615000" y="624960"/>
            <a:ext cx="264960" cy="274680"/>
          </a:xfrm>
          <a:custGeom>
            <a:avLst/>
            <a:gdLst>
              <a:gd name="textAreaLeft" fmla="*/ 0 w 264960"/>
              <a:gd name="textAreaRight" fmla="*/ 265320 w 264960"/>
              <a:gd name="textAreaTop" fmla="*/ 0 h 274680"/>
              <a:gd name="textAreaBottom" fmla="*/ 275040 h 274680"/>
            </a:gdLst>
            <a:ahLst/>
            <a:cxnLst/>
            <a:rect l="textAreaLeft" t="textAreaTop" r="textAreaRight" b="textAreaBottom"/>
            <a:pathLst>
              <a:path w="8752" h="9074">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a:solidFill>
              <a:srgbClr val="25103B"/>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pic>
        <p:nvPicPr>
          <p:cNvPr id="425" name="Picture 2" descr="logo1-removebg-preview.png"/>
          <p:cNvPicPr/>
          <p:nvPr/>
        </p:nvPicPr>
        <p:blipFill>
          <a:blip r:embed="rId2"/>
          <a:stretch/>
        </p:blipFill>
        <p:spPr>
          <a:xfrm>
            <a:off x="0" y="0"/>
            <a:ext cx="1218960" cy="1123560"/>
          </a:xfrm>
          <a:prstGeom prst="rect">
            <a:avLst/>
          </a:prstGeom>
          <a:ln w="0">
            <a:noFill/>
          </a:ln>
        </p:spPr>
      </p:pic>
      <p:pic>
        <p:nvPicPr>
          <p:cNvPr id="426" name="Picture 3" descr="logo-removebg-preview.png"/>
          <p:cNvPicPr/>
          <p:nvPr/>
        </p:nvPicPr>
        <p:blipFill>
          <a:blip r:embed="rId3"/>
          <a:stretch/>
        </p:blipFill>
        <p:spPr>
          <a:xfrm>
            <a:off x="6934320" y="-95400"/>
            <a:ext cx="2209320" cy="57456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7" name="Google Shape;1370;p48"/>
          <p:cNvGrpSpPr/>
          <p:nvPr/>
        </p:nvGrpSpPr>
        <p:grpSpPr>
          <a:xfrm>
            <a:off x="1328040" y="890280"/>
            <a:ext cx="6487560" cy="3362760"/>
            <a:chOff x="1328040" y="890280"/>
            <a:chExt cx="6487560" cy="3362760"/>
          </a:xfrm>
        </p:grpSpPr>
        <p:sp>
          <p:nvSpPr>
            <p:cNvPr id="428" name="Google Shape;1371;p48"/>
            <p:cNvSpPr/>
            <p:nvPr/>
          </p:nvSpPr>
          <p:spPr>
            <a:xfrm>
              <a:off x="1328040" y="890280"/>
              <a:ext cx="6487560" cy="3362760"/>
            </a:xfrm>
            <a:prstGeom prst="rect">
              <a:avLst/>
            </a:prstGeom>
            <a:solidFill>
              <a:schemeClr val="dk2"/>
            </a:solidFill>
            <a:ln w="0">
              <a:noFill/>
            </a:ln>
            <a:effectLst>
              <a:outerShdw dist="132958" dir="2818496" algn="bl" rotWithShape="0">
                <a:schemeClr val="dk1"/>
              </a:outerShdw>
            </a:effectLst>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ndParaRPr>
            </a:p>
            <a:p>
              <a:pPr>
                <a:lnSpc>
                  <a:spcPct val="100000"/>
                </a:lnSpc>
                <a:tabLst>
                  <a:tab pos="0" algn="l"/>
                </a:tabLst>
              </a:pPr>
              <a:endParaRPr lang="en-IN" sz="1400" b="0" strike="noStrike" spc="-1">
                <a:solidFill>
                  <a:srgbClr val="000000"/>
                </a:solidFill>
                <a:latin typeface="Arial"/>
              </a:endParaRPr>
            </a:p>
            <a:p>
              <a:pPr>
                <a:lnSpc>
                  <a:spcPct val="100000"/>
                </a:lnSpc>
                <a:tabLst>
                  <a:tab pos="0" algn="l"/>
                </a:tabLst>
              </a:pPr>
              <a:endParaRPr lang="en-IN" sz="1400" b="0" strike="noStrike" spc="-1">
                <a:solidFill>
                  <a:srgbClr val="000000"/>
                </a:solidFill>
                <a:latin typeface="Arial"/>
              </a:endParaRPr>
            </a:p>
            <a:p>
              <a:pPr>
                <a:lnSpc>
                  <a:spcPct val="100000"/>
                </a:lnSpc>
                <a:tabLst>
                  <a:tab pos="0" algn="l"/>
                </a:tabLst>
              </a:pPr>
              <a:endParaRPr lang="en-IN" sz="1400" b="0" strike="noStrike" spc="-1">
                <a:solidFill>
                  <a:srgbClr val="000000"/>
                </a:solidFill>
                <a:latin typeface="Arial"/>
              </a:endParaRPr>
            </a:p>
            <a:p>
              <a:pPr>
                <a:lnSpc>
                  <a:spcPct val="100000"/>
                </a:lnSpc>
                <a:tabLst>
                  <a:tab pos="0" algn="l"/>
                </a:tabLst>
              </a:pPr>
              <a:endParaRPr lang="en-IN" sz="1400" b="0" strike="noStrike" spc="-1">
                <a:solidFill>
                  <a:srgbClr val="000000"/>
                </a:solidFill>
                <a:latin typeface="Arial"/>
              </a:endParaRPr>
            </a:p>
            <a:p>
              <a:pPr>
                <a:lnSpc>
                  <a:spcPct val="100000"/>
                </a:lnSpc>
                <a:tabLst>
                  <a:tab pos="0" algn="l"/>
                </a:tabLst>
              </a:pPr>
              <a:r>
                <a:rPr lang="en-US" sz="1400" b="0" strike="noStrike" spc="-1">
                  <a:solidFill>
                    <a:srgbClr val="000000"/>
                  </a:solidFill>
                  <a:latin typeface="Comic Sans MS"/>
                  <a:ea typeface="Arial"/>
                </a:rPr>
                <a:t>Name:Patel Pratham                                              Name:Kansoda Ronil </a:t>
              </a:r>
              <a:endParaRPr lang="en-IN" sz="1400" b="0" strike="noStrike" spc="-1">
                <a:solidFill>
                  <a:srgbClr val="000000"/>
                </a:solidFill>
                <a:latin typeface="Arial"/>
              </a:endParaRPr>
            </a:p>
            <a:p>
              <a:pPr>
                <a:lnSpc>
                  <a:spcPct val="100000"/>
                </a:lnSpc>
                <a:tabLst>
                  <a:tab pos="0" algn="l"/>
                </a:tabLst>
              </a:pPr>
              <a:r>
                <a:rPr lang="en-US" sz="1400" b="0" strike="noStrike" spc="-1">
                  <a:solidFill>
                    <a:srgbClr val="000000"/>
                  </a:solidFill>
                  <a:latin typeface="Comic Sans MS"/>
                  <a:ea typeface="Arial"/>
                </a:rPr>
                <a:t>Rollno:154   Div:D6                                                 Roll no:167     Div:D6</a:t>
              </a:r>
              <a:endParaRPr lang="en-IN" sz="1400" b="0" strike="noStrike" spc="-1">
                <a:solidFill>
                  <a:srgbClr val="000000"/>
                </a:solidFill>
                <a:latin typeface="Arial"/>
              </a:endParaRPr>
            </a:p>
            <a:p>
              <a:pPr>
                <a:lnSpc>
                  <a:spcPct val="100000"/>
                </a:lnSpc>
                <a:tabLst>
                  <a:tab pos="0" algn="l"/>
                </a:tabLst>
              </a:pPr>
              <a:r>
                <a:rPr lang="en-US" sz="1400" b="0" strike="noStrike" spc="-1">
                  <a:solidFill>
                    <a:srgbClr val="000000"/>
                  </a:solidFill>
                  <a:latin typeface="Comic Sans MS"/>
                  <a:ea typeface="Arial"/>
                </a:rPr>
                <a:t>Er no:22002170210080                                          Er no:22002170210038</a:t>
              </a:r>
              <a:endParaRPr lang="en-IN" sz="1400" b="0" strike="noStrike" spc="-1">
                <a:solidFill>
                  <a:srgbClr val="000000"/>
                </a:solidFill>
                <a:latin typeface="Arial"/>
              </a:endParaRPr>
            </a:p>
            <a:p>
              <a:pPr>
                <a:lnSpc>
                  <a:spcPct val="100000"/>
                </a:lnSpc>
                <a:tabLst>
                  <a:tab pos="0" algn="l"/>
                </a:tabLst>
              </a:pPr>
              <a:endParaRPr lang="en-IN" sz="1400" b="0" strike="noStrike" spc="-1">
                <a:solidFill>
                  <a:srgbClr val="000000"/>
                </a:solidFill>
                <a:latin typeface="Arial"/>
              </a:endParaRPr>
            </a:p>
            <a:p>
              <a:pPr>
                <a:lnSpc>
                  <a:spcPct val="100000"/>
                </a:lnSpc>
                <a:tabLst>
                  <a:tab pos="0" algn="l"/>
                </a:tabLst>
              </a:pPr>
              <a:endParaRPr lang="en-IN" sz="1400" b="0" strike="noStrike" spc="-1">
                <a:solidFill>
                  <a:srgbClr val="000000"/>
                </a:solidFill>
                <a:latin typeface="Arial"/>
              </a:endParaRPr>
            </a:p>
            <a:p>
              <a:pPr>
                <a:lnSpc>
                  <a:spcPct val="100000"/>
                </a:lnSpc>
                <a:tabLst>
                  <a:tab pos="0" algn="l"/>
                </a:tabLst>
              </a:pPr>
              <a:r>
                <a:rPr lang="en-US" sz="1400" b="0" strike="noStrike" spc="-1">
                  <a:solidFill>
                    <a:srgbClr val="000000"/>
                  </a:solidFill>
                  <a:latin typeface="Comic Sans MS"/>
                  <a:ea typeface="Arial"/>
                </a:rPr>
                <a:t>Name:Thakkar Smit                                               Name:Bharvadiya Parth</a:t>
              </a:r>
              <a:endParaRPr lang="en-IN" sz="1400" b="0" strike="noStrike" spc="-1">
                <a:solidFill>
                  <a:srgbClr val="000000"/>
                </a:solidFill>
                <a:latin typeface="Arial"/>
              </a:endParaRPr>
            </a:p>
            <a:p>
              <a:pPr>
                <a:lnSpc>
                  <a:spcPct val="100000"/>
                </a:lnSpc>
                <a:tabLst>
                  <a:tab pos="0" algn="l"/>
                </a:tabLst>
              </a:pPr>
              <a:r>
                <a:rPr lang="en-US" sz="1400" b="0" strike="noStrike" spc="-1">
                  <a:solidFill>
                    <a:srgbClr val="000000"/>
                  </a:solidFill>
                  <a:latin typeface="Comic Sans MS"/>
                  <a:ea typeface="Arial"/>
                </a:rPr>
                <a:t>Rollno:172    Div:D6                                                Rollno:177      Div:D6</a:t>
              </a:r>
              <a:endParaRPr lang="en-IN" sz="1400" b="0" strike="noStrike" spc="-1">
                <a:solidFill>
                  <a:srgbClr val="000000"/>
                </a:solidFill>
                <a:latin typeface="Arial"/>
              </a:endParaRPr>
            </a:p>
            <a:p>
              <a:pPr>
                <a:lnSpc>
                  <a:spcPct val="100000"/>
                </a:lnSpc>
                <a:tabLst>
                  <a:tab pos="0" algn="l"/>
                </a:tabLst>
              </a:pPr>
              <a:r>
                <a:rPr lang="en-US" sz="1400" b="0" strike="noStrike" spc="-1">
                  <a:solidFill>
                    <a:srgbClr val="000000"/>
                  </a:solidFill>
                  <a:latin typeface="Comic Sans MS"/>
                  <a:ea typeface="Arial"/>
                </a:rPr>
                <a:t>Er no:22002170210120                                          Er no:22002170210065</a:t>
              </a:r>
              <a:endParaRPr lang="en-IN" sz="1400" b="0" strike="noStrike" spc="-1">
                <a:solidFill>
                  <a:srgbClr val="000000"/>
                </a:solidFill>
                <a:latin typeface="Arial"/>
              </a:endParaRPr>
            </a:p>
            <a:p>
              <a:pPr>
                <a:lnSpc>
                  <a:spcPct val="100000"/>
                </a:lnSpc>
                <a:tabLst>
                  <a:tab pos="0" algn="l"/>
                </a:tabLst>
              </a:pPr>
              <a:endParaRPr lang="en-IN" sz="1400" b="0" strike="noStrike" spc="-1">
                <a:solidFill>
                  <a:srgbClr val="000000"/>
                </a:solidFill>
                <a:latin typeface="Arial"/>
              </a:endParaRPr>
            </a:p>
            <a:p>
              <a:pPr>
                <a:lnSpc>
                  <a:spcPct val="100000"/>
                </a:lnSpc>
                <a:tabLst>
                  <a:tab pos="0" algn="l"/>
                </a:tabLst>
              </a:pPr>
              <a:r>
                <a:rPr lang="en-US" sz="1400" b="0" strike="noStrike" spc="-1">
                  <a:solidFill>
                    <a:srgbClr val="000000"/>
                  </a:solidFill>
                  <a:latin typeface="Comic Sans MS"/>
                  <a:ea typeface="Arial"/>
                </a:rPr>
                <a:t>                                          Name:Marvania Brinda</a:t>
              </a:r>
              <a:endParaRPr lang="en-IN" sz="1400" b="0" strike="noStrike" spc="-1">
                <a:solidFill>
                  <a:srgbClr val="000000"/>
                </a:solidFill>
                <a:latin typeface="Arial"/>
              </a:endParaRPr>
            </a:p>
            <a:p>
              <a:pPr>
                <a:lnSpc>
                  <a:spcPct val="100000"/>
                </a:lnSpc>
                <a:tabLst>
                  <a:tab pos="0" algn="l"/>
                </a:tabLst>
              </a:pPr>
              <a:r>
                <a:rPr lang="en-US" sz="1400" b="0" strike="noStrike" spc="-1">
                  <a:solidFill>
                    <a:srgbClr val="000000"/>
                  </a:solidFill>
                  <a:latin typeface="Comic Sans MS"/>
                  <a:ea typeface="Arial"/>
                </a:rPr>
                <a:t>                                          Rollno:183     Div:D6</a:t>
              </a:r>
              <a:endParaRPr lang="en-IN" sz="1400" b="0" strike="noStrike" spc="-1">
                <a:solidFill>
                  <a:srgbClr val="000000"/>
                </a:solidFill>
                <a:latin typeface="Arial"/>
              </a:endParaRPr>
            </a:p>
            <a:p>
              <a:pPr>
                <a:lnSpc>
                  <a:spcPct val="100000"/>
                </a:lnSpc>
                <a:tabLst>
                  <a:tab pos="0" algn="l"/>
                </a:tabLst>
              </a:pPr>
              <a:r>
                <a:rPr lang="en-US" sz="1400" b="0" strike="noStrike" spc="-1">
                  <a:solidFill>
                    <a:srgbClr val="000000"/>
                  </a:solidFill>
                  <a:latin typeface="Comic Sans MS"/>
                  <a:ea typeface="Arial"/>
                </a:rPr>
                <a:t>                                          Er no:22002170210070</a:t>
              </a:r>
              <a:endParaRPr lang="en-IN" sz="1400" b="0" strike="noStrike" spc="-1">
                <a:solidFill>
                  <a:srgbClr val="000000"/>
                </a:solidFill>
                <a:latin typeface="Arial"/>
              </a:endParaRPr>
            </a:p>
            <a:p>
              <a:pPr>
                <a:lnSpc>
                  <a:spcPct val="100000"/>
                </a:lnSpc>
                <a:tabLst>
                  <a:tab pos="0" algn="l"/>
                </a:tabLst>
              </a:pPr>
              <a:endParaRPr lang="en-IN" sz="1400" b="0" strike="noStrike" spc="-1">
                <a:solidFill>
                  <a:srgbClr val="000000"/>
                </a:solidFill>
                <a:latin typeface="Arial"/>
              </a:endParaRPr>
            </a:p>
            <a:p>
              <a:pPr>
                <a:lnSpc>
                  <a:spcPct val="100000"/>
                </a:lnSpc>
                <a:tabLst>
                  <a:tab pos="0" algn="l"/>
                </a:tabLst>
              </a:pPr>
              <a:endParaRPr lang="en-IN" sz="1400" b="0" strike="noStrike" spc="-1">
                <a:solidFill>
                  <a:srgbClr val="000000"/>
                </a:solidFill>
                <a:latin typeface="Arial"/>
              </a:endParaRPr>
            </a:p>
            <a:p>
              <a:pPr>
                <a:lnSpc>
                  <a:spcPct val="100000"/>
                </a:lnSpc>
                <a:tabLst>
                  <a:tab pos="0" algn="l"/>
                </a:tabLst>
              </a:pPr>
              <a:endParaRPr lang="en-IN" sz="1400" b="0" strike="noStrike" spc="-1">
                <a:solidFill>
                  <a:srgbClr val="000000"/>
                </a:solidFill>
                <a:latin typeface="Arial"/>
              </a:endParaRPr>
            </a:p>
          </p:txBody>
        </p:sp>
        <p:grpSp>
          <p:nvGrpSpPr>
            <p:cNvPr id="429" name="Google Shape;1372;p48"/>
            <p:cNvGrpSpPr/>
            <p:nvPr/>
          </p:nvGrpSpPr>
          <p:grpSpPr>
            <a:xfrm>
              <a:off x="1402200" y="982080"/>
              <a:ext cx="447120" cy="118440"/>
              <a:chOff x="1402200" y="982080"/>
              <a:chExt cx="447120" cy="118440"/>
            </a:xfrm>
          </p:grpSpPr>
          <p:sp>
            <p:nvSpPr>
              <p:cNvPr id="430" name="Google Shape;1373;p48"/>
              <p:cNvSpPr/>
              <p:nvPr/>
            </p:nvSpPr>
            <p:spPr>
              <a:xfrm>
                <a:off x="1402200" y="982080"/>
                <a:ext cx="119160" cy="118440"/>
              </a:xfrm>
              <a:custGeom>
                <a:avLst/>
                <a:gdLst>
                  <a:gd name="textAreaLeft" fmla="*/ 0 w 119160"/>
                  <a:gd name="textAreaRight" fmla="*/ 119520 w 119160"/>
                  <a:gd name="textAreaTop" fmla="*/ 0 h 118440"/>
                  <a:gd name="textAreaBottom" fmla="*/ 118800 h 118440"/>
                </a:gdLst>
                <a:ahLst/>
                <a:cxnLst/>
                <a:rect l="textAreaLeft" t="textAreaTop" r="textAreaRight" b="textAreaBottom"/>
                <a:pathLst>
                  <a:path w="1311" h="1302">
                    <a:moveTo>
                      <a:pt x="91" y="1"/>
                    </a:moveTo>
                    <a:cubicBezTo>
                      <a:pt x="66" y="1"/>
                      <a:pt x="41" y="11"/>
                      <a:pt x="21" y="31"/>
                    </a:cubicBezTo>
                    <a:cubicBezTo>
                      <a:pt x="0" y="71"/>
                      <a:pt x="0" y="112"/>
                      <a:pt x="21" y="152"/>
                    </a:cubicBezTo>
                    <a:lnTo>
                      <a:pt x="525" y="656"/>
                    </a:lnTo>
                    <a:lnTo>
                      <a:pt x="21" y="1140"/>
                    </a:lnTo>
                    <a:cubicBezTo>
                      <a:pt x="0" y="1180"/>
                      <a:pt x="0" y="1241"/>
                      <a:pt x="21" y="1281"/>
                    </a:cubicBezTo>
                    <a:cubicBezTo>
                      <a:pt x="41" y="1301"/>
                      <a:pt x="61" y="1301"/>
                      <a:pt x="101" y="1301"/>
                    </a:cubicBezTo>
                    <a:cubicBezTo>
                      <a:pt x="121" y="1301"/>
                      <a:pt x="142" y="1301"/>
                      <a:pt x="162" y="1281"/>
                    </a:cubicBezTo>
                    <a:lnTo>
                      <a:pt x="646" y="777"/>
                    </a:lnTo>
                    <a:lnTo>
                      <a:pt x="1150" y="1281"/>
                    </a:lnTo>
                    <a:cubicBezTo>
                      <a:pt x="1170" y="1301"/>
                      <a:pt x="1190" y="1301"/>
                      <a:pt x="1210" y="1301"/>
                    </a:cubicBezTo>
                    <a:cubicBezTo>
                      <a:pt x="1230" y="1301"/>
                      <a:pt x="1250" y="1301"/>
                      <a:pt x="1271" y="1281"/>
                    </a:cubicBezTo>
                    <a:cubicBezTo>
                      <a:pt x="1311" y="1241"/>
                      <a:pt x="1311" y="1180"/>
                      <a:pt x="1271" y="1140"/>
                    </a:cubicBezTo>
                    <a:lnTo>
                      <a:pt x="787" y="656"/>
                    </a:lnTo>
                    <a:lnTo>
                      <a:pt x="1271" y="152"/>
                    </a:lnTo>
                    <a:cubicBezTo>
                      <a:pt x="1311" y="112"/>
                      <a:pt x="1311" y="71"/>
                      <a:pt x="1271" y="31"/>
                    </a:cubicBezTo>
                    <a:cubicBezTo>
                      <a:pt x="1261" y="11"/>
                      <a:pt x="1240" y="1"/>
                      <a:pt x="1218" y="1"/>
                    </a:cubicBezTo>
                    <a:cubicBezTo>
                      <a:pt x="1195" y="1"/>
                      <a:pt x="1170" y="11"/>
                      <a:pt x="1150" y="31"/>
                    </a:cubicBezTo>
                    <a:lnTo>
                      <a:pt x="646" y="515"/>
                    </a:lnTo>
                    <a:lnTo>
                      <a:pt x="162" y="31"/>
                    </a:lnTo>
                    <a:cubicBezTo>
                      <a:pt x="142" y="11"/>
                      <a:pt x="116" y="1"/>
                      <a:pt x="9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9400" bIns="5940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431" name="Google Shape;1374;p48"/>
              <p:cNvSpPr/>
              <p:nvPr/>
            </p:nvSpPr>
            <p:spPr>
              <a:xfrm>
                <a:off x="1567800" y="982080"/>
                <a:ext cx="119520" cy="118440"/>
              </a:xfrm>
              <a:custGeom>
                <a:avLst/>
                <a:gdLst>
                  <a:gd name="textAreaLeft" fmla="*/ 0 w 119520"/>
                  <a:gd name="textAreaRight" fmla="*/ 119880 w 119520"/>
                  <a:gd name="textAreaTop" fmla="*/ 0 h 118440"/>
                  <a:gd name="textAreaBottom" fmla="*/ 118800 h 118440"/>
                </a:gdLst>
                <a:ahLst/>
                <a:cxnLst/>
                <a:rect l="textAreaLeft" t="textAreaTop" r="textAreaRight" b="textAreaBottom"/>
                <a:pathLst>
                  <a:path w="1312" h="1302">
                    <a:moveTo>
                      <a:pt x="102" y="1"/>
                    </a:moveTo>
                    <a:cubicBezTo>
                      <a:pt x="82" y="1"/>
                      <a:pt x="61" y="11"/>
                      <a:pt x="41" y="31"/>
                    </a:cubicBezTo>
                    <a:cubicBezTo>
                      <a:pt x="1" y="71"/>
                      <a:pt x="1" y="112"/>
                      <a:pt x="41" y="152"/>
                    </a:cubicBezTo>
                    <a:lnTo>
                      <a:pt x="525" y="656"/>
                    </a:lnTo>
                    <a:lnTo>
                      <a:pt x="41" y="1140"/>
                    </a:lnTo>
                    <a:cubicBezTo>
                      <a:pt x="1" y="1180"/>
                      <a:pt x="1" y="1241"/>
                      <a:pt x="41" y="1281"/>
                    </a:cubicBezTo>
                    <a:cubicBezTo>
                      <a:pt x="61" y="1301"/>
                      <a:pt x="82" y="1301"/>
                      <a:pt x="102" y="1301"/>
                    </a:cubicBezTo>
                    <a:cubicBezTo>
                      <a:pt x="122" y="1301"/>
                      <a:pt x="142" y="1301"/>
                      <a:pt x="162" y="1281"/>
                    </a:cubicBezTo>
                    <a:lnTo>
                      <a:pt x="666" y="777"/>
                    </a:lnTo>
                    <a:lnTo>
                      <a:pt x="1150" y="1281"/>
                    </a:lnTo>
                    <a:cubicBezTo>
                      <a:pt x="1170" y="1301"/>
                      <a:pt x="1191" y="1301"/>
                      <a:pt x="1211" y="1301"/>
                    </a:cubicBezTo>
                    <a:cubicBezTo>
                      <a:pt x="1251" y="1301"/>
                      <a:pt x="1271" y="1301"/>
                      <a:pt x="1291" y="1281"/>
                    </a:cubicBezTo>
                    <a:cubicBezTo>
                      <a:pt x="1312" y="1241"/>
                      <a:pt x="1312" y="1180"/>
                      <a:pt x="1291" y="1140"/>
                    </a:cubicBezTo>
                    <a:lnTo>
                      <a:pt x="787" y="656"/>
                    </a:lnTo>
                    <a:lnTo>
                      <a:pt x="1291" y="152"/>
                    </a:lnTo>
                    <a:cubicBezTo>
                      <a:pt x="1312" y="112"/>
                      <a:pt x="1312" y="71"/>
                      <a:pt x="1291" y="31"/>
                    </a:cubicBezTo>
                    <a:cubicBezTo>
                      <a:pt x="1271" y="11"/>
                      <a:pt x="1246" y="1"/>
                      <a:pt x="1221" y="1"/>
                    </a:cubicBezTo>
                    <a:cubicBezTo>
                      <a:pt x="1196" y="1"/>
                      <a:pt x="1170" y="11"/>
                      <a:pt x="1150" y="31"/>
                    </a:cubicBezTo>
                    <a:lnTo>
                      <a:pt x="666" y="515"/>
                    </a:lnTo>
                    <a:lnTo>
                      <a:pt x="162" y="31"/>
                    </a:lnTo>
                    <a:cubicBezTo>
                      <a:pt x="142" y="11"/>
                      <a:pt x="122" y="1"/>
                      <a:pt x="102"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9400" bIns="5940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432" name="Google Shape;1375;p48"/>
              <p:cNvSpPr/>
              <p:nvPr/>
            </p:nvSpPr>
            <p:spPr>
              <a:xfrm>
                <a:off x="1730160" y="982080"/>
                <a:ext cx="119160" cy="118440"/>
              </a:xfrm>
              <a:custGeom>
                <a:avLst/>
                <a:gdLst>
                  <a:gd name="textAreaLeft" fmla="*/ 0 w 119160"/>
                  <a:gd name="textAreaRight" fmla="*/ 119520 w 119160"/>
                  <a:gd name="textAreaTop" fmla="*/ 0 h 118440"/>
                  <a:gd name="textAreaBottom" fmla="*/ 118800 h 118440"/>
                </a:gdLst>
                <a:ahLst/>
                <a:cxnLst/>
                <a:rect l="textAreaLeft" t="textAreaTop" r="textAreaRight" b="textAreaBottom"/>
                <a:pathLst>
                  <a:path w="1311" h="1302">
                    <a:moveTo>
                      <a:pt x="91" y="1"/>
                    </a:moveTo>
                    <a:cubicBezTo>
                      <a:pt x="66" y="1"/>
                      <a:pt x="41" y="11"/>
                      <a:pt x="20" y="31"/>
                    </a:cubicBezTo>
                    <a:cubicBezTo>
                      <a:pt x="0" y="71"/>
                      <a:pt x="0" y="112"/>
                      <a:pt x="20" y="152"/>
                    </a:cubicBezTo>
                    <a:lnTo>
                      <a:pt x="525" y="656"/>
                    </a:lnTo>
                    <a:lnTo>
                      <a:pt x="20" y="1140"/>
                    </a:lnTo>
                    <a:cubicBezTo>
                      <a:pt x="0" y="1180"/>
                      <a:pt x="0" y="1241"/>
                      <a:pt x="20" y="1281"/>
                    </a:cubicBezTo>
                    <a:cubicBezTo>
                      <a:pt x="41" y="1301"/>
                      <a:pt x="61" y="1301"/>
                      <a:pt x="101" y="1301"/>
                    </a:cubicBezTo>
                    <a:cubicBezTo>
                      <a:pt x="121" y="1301"/>
                      <a:pt x="141" y="1301"/>
                      <a:pt x="162" y="1281"/>
                    </a:cubicBezTo>
                    <a:lnTo>
                      <a:pt x="645" y="777"/>
                    </a:lnTo>
                    <a:lnTo>
                      <a:pt x="1150" y="1281"/>
                    </a:lnTo>
                    <a:cubicBezTo>
                      <a:pt x="1170" y="1301"/>
                      <a:pt x="1190" y="1301"/>
                      <a:pt x="1210" y="1301"/>
                    </a:cubicBezTo>
                    <a:cubicBezTo>
                      <a:pt x="1230" y="1301"/>
                      <a:pt x="1250" y="1301"/>
                      <a:pt x="1271" y="1281"/>
                    </a:cubicBezTo>
                    <a:cubicBezTo>
                      <a:pt x="1311" y="1241"/>
                      <a:pt x="1311" y="1180"/>
                      <a:pt x="1271" y="1140"/>
                    </a:cubicBezTo>
                    <a:lnTo>
                      <a:pt x="787" y="656"/>
                    </a:lnTo>
                    <a:lnTo>
                      <a:pt x="1271" y="152"/>
                    </a:lnTo>
                    <a:cubicBezTo>
                      <a:pt x="1311" y="112"/>
                      <a:pt x="1311" y="71"/>
                      <a:pt x="1271" y="31"/>
                    </a:cubicBezTo>
                    <a:cubicBezTo>
                      <a:pt x="1250" y="11"/>
                      <a:pt x="1230" y="1"/>
                      <a:pt x="1210" y="1"/>
                    </a:cubicBezTo>
                    <a:cubicBezTo>
                      <a:pt x="1190" y="1"/>
                      <a:pt x="1170" y="11"/>
                      <a:pt x="1150" y="31"/>
                    </a:cubicBezTo>
                    <a:lnTo>
                      <a:pt x="645" y="515"/>
                    </a:lnTo>
                    <a:lnTo>
                      <a:pt x="162" y="31"/>
                    </a:lnTo>
                    <a:cubicBezTo>
                      <a:pt x="141" y="11"/>
                      <a:pt x="116" y="1"/>
                      <a:pt x="9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9400" bIns="59400" anchor="ctr">
                <a:noAutofit/>
              </a:bodyPr>
              <a:lstStyle/>
              <a:p>
                <a:pPr>
                  <a:lnSpc>
                    <a:spcPct val="100000"/>
                  </a:lnSpc>
                  <a:tabLst>
                    <a:tab pos="0" algn="l"/>
                  </a:tabLst>
                </a:pPr>
                <a:endParaRPr lang="en-IN" sz="1400" b="0" strike="noStrike" spc="-1">
                  <a:solidFill>
                    <a:srgbClr val="000000"/>
                  </a:solidFill>
                  <a:latin typeface="Arial"/>
                  <a:ea typeface="Arial"/>
                </a:endParaRPr>
              </a:p>
            </p:txBody>
          </p:sp>
        </p:grpSp>
        <p:grpSp>
          <p:nvGrpSpPr>
            <p:cNvPr id="433" name="Google Shape;1376;p48"/>
            <p:cNvGrpSpPr/>
            <p:nvPr/>
          </p:nvGrpSpPr>
          <p:grpSpPr>
            <a:xfrm>
              <a:off x="7283520" y="4042800"/>
              <a:ext cx="447120" cy="118440"/>
              <a:chOff x="7283520" y="4042800"/>
              <a:chExt cx="447120" cy="118440"/>
            </a:xfrm>
          </p:grpSpPr>
          <p:sp>
            <p:nvSpPr>
              <p:cNvPr id="434" name="Google Shape;1377;p48"/>
              <p:cNvSpPr/>
              <p:nvPr/>
            </p:nvSpPr>
            <p:spPr>
              <a:xfrm>
                <a:off x="7283520" y="4042800"/>
                <a:ext cx="119160" cy="118440"/>
              </a:xfrm>
              <a:custGeom>
                <a:avLst/>
                <a:gdLst>
                  <a:gd name="textAreaLeft" fmla="*/ 0 w 119160"/>
                  <a:gd name="textAreaRight" fmla="*/ 119520 w 119160"/>
                  <a:gd name="textAreaTop" fmla="*/ 0 h 118440"/>
                  <a:gd name="textAreaBottom" fmla="*/ 118800 h 118440"/>
                </a:gdLst>
                <a:ahLst/>
                <a:cxnLst/>
                <a:rect l="textAreaLeft" t="textAreaTop" r="textAreaRight" b="textAreaBottom"/>
                <a:pathLst>
                  <a:path w="1311" h="1302">
                    <a:moveTo>
                      <a:pt x="91" y="1"/>
                    </a:moveTo>
                    <a:cubicBezTo>
                      <a:pt x="66" y="1"/>
                      <a:pt x="41" y="11"/>
                      <a:pt x="21" y="31"/>
                    </a:cubicBezTo>
                    <a:cubicBezTo>
                      <a:pt x="0" y="71"/>
                      <a:pt x="0" y="112"/>
                      <a:pt x="21" y="152"/>
                    </a:cubicBezTo>
                    <a:lnTo>
                      <a:pt x="525" y="656"/>
                    </a:lnTo>
                    <a:lnTo>
                      <a:pt x="21" y="1140"/>
                    </a:lnTo>
                    <a:cubicBezTo>
                      <a:pt x="0" y="1180"/>
                      <a:pt x="0" y="1241"/>
                      <a:pt x="21" y="1281"/>
                    </a:cubicBezTo>
                    <a:cubicBezTo>
                      <a:pt x="41" y="1301"/>
                      <a:pt x="61" y="1301"/>
                      <a:pt x="101" y="1301"/>
                    </a:cubicBezTo>
                    <a:cubicBezTo>
                      <a:pt x="121" y="1301"/>
                      <a:pt x="142" y="1301"/>
                      <a:pt x="162" y="1281"/>
                    </a:cubicBezTo>
                    <a:lnTo>
                      <a:pt x="646" y="777"/>
                    </a:lnTo>
                    <a:lnTo>
                      <a:pt x="1150" y="1281"/>
                    </a:lnTo>
                    <a:cubicBezTo>
                      <a:pt x="1170" y="1301"/>
                      <a:pt x="1190" y="1301"/>
                      <a:pt x="1210" y="1301"/>
                    </a:cubicBezTo>
                    <a:cubicBezTo>
                      <a:pt x="1230" y="1301"/>
                      <a:pt x="1250" y="1301"/>
                      <a:pt x="1271" y="1281"/>
                    </a:cubicBezTo>
                    <a:cubicBezTo>
                      <a:pt x="1311" y="1241"/>
                      <a:pt x="1311" y="1180"/>
                      <a:pt x="1271" y="1140"/>
                    </a:cubicBezTo>
                    <a:lnTo>
                      <a:pt x="787" y="656"/>
                    </a:lnTo>
                    <a:lnTo>
                      <a:pt x="1271" y="152"/>
                    </a:lnTo>
                    <a:cubicBezTo>
                      <a:pt x="1311" y="112"/>
                      <a:pt x="1311" y="71"/>
                      <a:pt x="1271" y="31"/>
                    </a:cubicBezTo>
                    <a:cubicBezTo>
                      <a:pt x="1261" y="11"/>
                      <a:pt x="1240" y="1"/>
                      <a:pt x="1218" y="1"/>
                    </a:cubicBezTo>
                    <a:cubicBezTo>
                      <a:pt x="1195" y="1"/>
                      <a:pt x="1170" y="11"/>
                      <a:pt x="1150" y="31"/>
                    </a:cubicBezTo>
                    <a:lnTo>
                      <a:pt x="646" y="515"/>
                    </a:lnTo>
                    <a:lnTo>
                      <a:pt x="162" y="31"/>
                    </a:lnTo>
                    <a:cubicBezTo>
                      <a:pt x="142" y="11"/>
                      <a:pt x="116" y="1"/>
                      <a:pt x="9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9400" bIns="5940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435" name="Google Shape;1378;p48"/>
              <p:cNvSpPr/>
              <p:nvPr/>
            </p:nvSpPr>
            <p:spPr>
              <a:xfrm>
                <a:off x="7449120" y="4042800"/>
                <a:ext cx="119520" cy="118440"/>
              </a:xfrm>
              <a:custGeom>
                <a:avLst/>
                <a:gdLst>
                  <a:gd name="textAreaLeft" fmla="*/ 0 w 119520"/>
                  <a:gd name="textAreaRight" fmla="*/ 119880 w 119520"/>
                  <a:gd name="textAreaTop" fmla="*/ 0 h 118440"/>
                  <a:gd name="textAreaBottom" fmla="*/ 118800 h 118440"/>
                </a:gdLst>
                <a:ahLst/>
                <a:cxnLst/>
                <a:rect l="textAreaLeft" t="textAreaTop" r="textAreaRight" b="textAreaBottom"/>
                <a:pathLst>
                  <a:path w="1312" h="1302">
                    <a:moveTo>
                      <a:pt x="102" y="1"/>
                    </a:moveTo>
                    <a:cubicBezTo>
                      <a:pt x="82" y="1"/>
                      <a:pt x="61" y="11"/>
                      <a:pt x="41" y="31"/>
                    </a:cubicBezTo>
                    <a:cubicBezTo>
                      <a:pt x="1" y="71"/>
                      <a:pt x="1" y="112"/>
                      <a:pt x="41" y="152"/>
                    </a:cubicBezTo>
                    <a:lnTo>
                      <a:pt x="525" y="656"/>
                    </a:lnTo>
                    <a:lnTo>
                      <a:pt x="41" y="1140"/>
                    </a:lnTo>
                    <a:cubicBezTo>
                      <a:pt x="1" y="1180"/>
                      <a:pt x="1" y="1241"/>
                      <a:pt x="41" y="1281"/>
                    </a:cubicBezTo>
                    <a:cubicBezTo>
                      <a:pt x="61" y="1301"/>
                      <a:pt x="82" y="1301"/>
                      <a:pt x="102" y="1301"/>
                    </a:cubicBezTo>
                    <a:cubicBezTo>
                      <a:pt x="122" y="1301"/>
                      <a:pt x="142" y="1301"/>
                      <a:pt x="162" y="1281"/>
                    </a:cubicBezTo>
                    <a:lnTo>
                      <a:pt x="666" y="777"/>
                    </a:lnTo>
                    <a:lnTo>
                      <a:pt x="1150" y="1281"/>
                    </a:lnTo>
                    <a:cubicBezTo>
                      <a:pt x="1170" y="1301"/>
                      <a:pt x="1191" y="1301"/>
                      <a:pt x="1211" y="1301"/>
                    </a:cubicBezTo>
                    <a:cubicBezTo>
                      <a:pt x="1251" y="1301"/>
                      <a:pt x="1271" y="1301"/>
                      <a:pt x="1291" y="1281"/>
                    </a:cubicBezTo>
                    <a:cubicBezTo>
                      <a:pt x="1312" y="1241"/>
                      <a:pt x="1312" y="1180"/>
                      <a:pt x="1291" y="1140"/>
                    </a:cubicBezTo>
                    <a:lnTo>
                      <a:pt x="787" y="656"/>
                    </a:lnTo>
                    <a:lnTo>
                      <a:pt x="1291" y="152"/>
                    </a:lnTo>
                    <a:cubicBezTo>
                      <a:pt x="1312" y="112"/>
                      <a:pt x="1312" y="71"/>
                      <a:pt x="1291" y="31"/>
                    </a:cubicBezTo>
                    <a:cubicBezTo>
                      <a:pt x="1271" y="11"/>
                      <a:pt x="1246" y="1"/>
                      <a:pt x="1221" y="1"/>
                    </a:cubicBezTo>
                    <a:cubicBezTo>
                      <a:pt x="1196" y="1"/>
                      <a:pt x="1170" y="11"/>
                      <a:pt x="1150" y="31"/>
                    </a:cubicBezTo>
                    <a:lnTo>
                      <a:pt x="666" y="515"/>
                    </a:lnTo>
                    <a:lnTo>
                      <a:pt x="162" y="31"/>
                    </a:lnTo>
                    <a:cubicBezTo>
                      <a:pt x="142" y="11"/>
                      <a:pt x="122" y="1"/>
                      <a:pt x="102"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9400" bIns="5940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436" name="Google Shape;1379;p48"/>
              <p:cNvSpPr/>
              <p:nvPr/>
            </p:nvSpPr>
            <p:spPr>
              <a:xfrm>
                <a:off x="7611480" y="4042800"/>
                <a:ext cx="119160" cy="118440"/>
              </a:xfrm>
              <a:custGeom>
                <a:avLst/>
                <a:gdLst>
                  <a:gd name="textAreaLeft" fmla="*/ 0 w 119160"/>
                  <a:gd name="textAreaRight" fmla="*/ 119520 w 119160"/>
                  <a:gd name="textAreaTop" fmla="*/ 0 h 118440"/>
                  <a:gd name="textAreaBottom" fmla="*/ 118800 h 118440"/>
                </a:gdLst>
                <a:ahLst/>
                <a:cxnLst/>
                <a:rect l="textAreaLeft" t="textAreaTop" r="textAreaRight" b="textAreaBottom"/>
                <a:pathLst>
                  <a:path w="1311" h="1302">
                    <a:moveTo>
                      <a:pt x="91" y="1"/>
                    </a:moveTo>
                    <a:cubicBezTo>
                      <a:pt x="66" y="1"/>
                      <a:pt x="41" y="11"/>
                      <a:pt x="20" y="31"/>
                    </a:cubicBezTo>
                    <a:cubicBezTo>
                      <a:pt x="0" y="71"/>
                      <a:pt x="0" y="112"/>
                      <a:pt x="20" y="152"/>
                    </a:cubicBezTo>
                    <a:lnTo>
                      <a:pt x="525" y="656"/>
                    </a:lnTo>
                    <a:lnTo>
                      <a:pt x="20" y="1140"/>
                    </a:lnTo>
                    <a:cubicBezTo>
                      <a:pt x="0" y="1180"/>
                      <a:pt x="0" y="1241"/>
                      <a:pt x="20" y="1281"/>
                    </a:cubicBezTo>
                    <a:cubicBezTo>
                      <a:pt x="41" y="1301"/>
                      <a:pt x="61" y="1301"/>
                      <a:pt x="101" y="1301"/>
                    </a:cubicBezTo>
                    <a:cubicBezTo>
                      <a:pt x="121" y="1301"/>
                      <a:pt x="141" y="1301"/>
                      <a:pt x="162" y="1281"/>
                    </a:cubicBezTo>
                    <a:lnTo>
                      <a:pt x="645" y="777"/>
                    </a:lnTo>
                    <a:lnTo>
                      <a:pt x="1150" y="1281"/>
                    </a:lnTo>
                    <a:cubicBezTo>
                      <a:pt x="1170" y="1301"/>
                      <a:pt x="1190" y="1301"/>
                      <a:pt x="1210" y="1301"/>
                    </a:cubicBezTo>
                    <a:cubicBezTo>
                      <a:pt x="1230" y="1301"/>
                      <a:pt x="1250" y="1301"/>
                      <a:pt x="1271" y="1281"/>
                    </a:cubicBezTo>
                    <a:cubicBezTo>
                      <a:pt x="1311" y="1241"/>
                      <a:pt x="1311" y="1180"/>
                      <a:pt x="1271" y="1140"/>
                    </a:cubicBezTo>
                    <a:lnTo>
                      <a:pt x="787" y="656"/>
                    </a:lnTo>
                    <a:lnTo>
                      <a:pt x="1271" y="152"/>
                    </a:lnTo>
                    <a:cubicBezTo>
                      <a:pt x="1311" y="112"/>
                      <a:pt x="1311" y="71"/>
                      <a:pt x="1271" y="31"/>
                    </a:cubicBezTo>
                    <a:cubicBezTo>
                      <a:pt x="1250" y="11"/>
                      <a:pt x="1230" y="1"/>
                      <a:pt x="1210" y="1"/>
                    </a:cubicBezTo>
                    <a:cubicBezTo>
                      <a:pt x="1190" y="1"/>
                      <a:pt x="1170" y="11"/>
                      <a:pt x="1150" y="31"/>
                    </a:cubicBezTo>
                    <a:lnTo>
                      <a:pt x="645" y="515"/>
                    </a:lnTo>
                    <a:lnTo>
                      <a:pt x="162" y="31"/>
                    </a:lnTo>
                    <a:cubicBezTo>
                      <a:pt x="141" y="11"/>
                      <a:pt x="116" y="1"/>
                      <a:pt x="9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9400" bIns="59400" anchor="ctr">
                <a:noAutofit/>
              </a:bodyPr>
              <a:lstStyle/>
              <a:p>
                <a:pPr>
                  <a:lnSpc>
                    <a:spcPct val="100000"/>
                  </a:lnSpc>
                  <a:tabLst>
                    <a:tab pos="0" algn="l"/>
                  </a:tabLst>
                </a:pPr>
                <a:endParaRPr lang="en-IN" sz="1400" b="0" strike="noStrike" spc="-1">
                  <a:solidFill>
                    <a:srgbClr val="000000"/>
                  </a:solidFill>
                  <a:latin typeface="Arial"/>
                  <a:ea typeface="Arial"/>
                </a:endParaRPr>
              </a:p>
            </p:txBody>
          </p:sp>
        </p:grpSp>
      </p:grpSp>
      <p:sp>
        <p:nvSpPr>
          <p:cNvPr id="437" name="Google Shape;1382;p48"/>
          <p:cNvSpPr/>
          <p:nvPr/>
        </p:nvSpPr>
        <p:spPr>
          <a:xfrm rot="1903800">
            <a:off x="1113480" y="3553560"/>
            <a:ext cx="393840" cy="408240"/>
          </a:xfrm>
          <a:custGeom>
            <a:avLst/>
            <a:gdLst>
              <a:gd name="textAreaLeft" fmla="*/ 0 w 393840"/>
              <a:gd name="textAreaRight" fmla="*/ 394200 w 393840"/>
              <a:gd name="textAreaTop" fmla="*/ 0 h 408240"/>
              <a:gd name="textAreaBottom" fmla="*/ 408600 h 408240"/>
            </a:gdLst>
            <a:ahLst/>
            <a:cxnLst/>
            <a:rect l="textAreaLeft" t="textAreaTop" r="textAreaRight" b="textAreaBottom"/>
            <a:pathLst>
              <a:path w="8752" h="9074">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a:solidFill>
              <a:srgbClr val="25103B"/>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438" name="Google Shape;1383;p48"/>
          <p:cNvSpPr/>
          <p:nvPr/>
        </p:nvSpPr>
        <p:spPr>
          <a:xfrm flipH="1">
            <a:off x="7026480" y="753480"/>
            <a:ext cx="264960" cy="274680"/>
          </a:xfrm>
          <a:custGeom>
            <a:avLst/>
            <a:gdLst>
              <a:gd name="textAreaLeft" fmla="*/ 360 w 264960"/>
              <a:gd name="textAreaRight" fmla="*/ 265680 w 264960"/>
              <a:gd name="textAreaTop" fmla="*/ 0 h 274680"/>
              <a:gd name="textAreaBottom" fmla="*/ 275040 h 274680"/>
            </a:gdLst>
            <a:ahLst/>
            <a:cxnLst/>
            <a:rect l="textAreaLeft" t="textAreaTop" r="textAreaRight" b="textAreaBottom"/>
            <a:pathLst>
              <a:path w="8752" h="9074">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a:solidFill>
              <a:srgbClr val="25103B"/>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439" name="TextBox 15"/>
          <p:cNvSpPr/>
          <p:nvPr/>
        </p:nvSpPr>
        <p:spPr>
          <a:xfrm>
            <a:off x="1306440" y="209520"/>
            <a:ext cx="2468520" cy="5770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US" sz="3200" b="0" strike="noStrike" spc="-1">
                <a:solidFill>
                  <a:srgbClr val="13050D"/>
                </a:solidFill>
                <a:latin typeface="Comic Sans MS"/>
                <a:ea typeface="Arial"/>
              </a:rPr>
              <a:t>Prepared by</a:t>
            </a:r>
            <a:endParaRPr lang="en-IN" sz="3200" b="0" strike="noStrike" spc="-1">
              <a:solidFill>
                <a:srgbClr val="000000"/>
              </a:solidFill>
              <a:latin typeface="Arial"/>
            </a:endParaRPr>
          </a:p>
        </p:txBody>
      </p:sp>
      <p:pic>
        <p:nvPicPr>
          <p:cNvPr id="440" name="Picture 2" descr="logo1-removebg-preview.png"/>
          <p:cNvPicPr/>
          <p:nvPr/>
        </p:nvPicPr>
        <p:blipFill>
          <a:blip r:embed="rId2"/>
          <a:stretch/>
        </p:blipFill>
        <p:spPr>
          <a:xfrm>
            <a:off x="0" y="0"/>
            <a:ext cx="1218960" cy="1123560"/>
          </a:xfrm>
          <a:prstGeom prst="rect">
            <a:avLst/>
          </a:prstGeom>
          <a:ln w="0">
            <a:noFill/>
          </a:ln>
        </p:spPr>
      </p:pic>
      <p:pic>
        <p:nvPicPr>
          <p:cNvPr id="441" name="Picture 3" descr="logo-removebg-preview.png"/>
          <p:cNvPicPr/>
          <p:nvPr/>
        </p:nvPicPr>
        <p:blipFill>
          <a:blip r:embed="rId3"/>
          <a:stretch/>
        </p:blipFill>
        <p:spPr>
          <a:xfrm>
            <a:off x="6934320" y="0"/>
            <a:ext cx="2209320" cy="574560"/>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2" name="Google Shape;1370;p48"/>
          <p:cNvGrpSpPr/>
          <p:nvPr/>
        </p:nvGrpSpPr>
        <p:grpSpPr>
          <a:xfrm>
            <a:off x="1328040" y="890280"/>
            <a:ext cx="6487560" cy="3362760"/>
            <a:chOff x="1328040" y="890280"/>
            <a:chExt cx="6487560" cy="3362760"/>
          </a:xfrm>
        </p:grpSpPr>
        <p:sp>
          <p:nvSpPr>
            <p:cNvPr id="443" name="Google Shape;1371;p48"/>
            <p:cNvSpPr/>
            <p:nvPr/>
          </p:nvSpPr>
          <p:spPr>
            <a:xfrm>
              <a:off x="1328040" y="890280"/>
              <a:ext cx="6487560" cy="3362760"/>
            </a:xfrm>
            <a:prstGeom prst="rect">
              <a:avLst/>
            </a:prstGeom>
            <a:solidFill>
              <a:schemeClr val="dk2"/>
            </a:solidFill>
            <a:ln w="0">
              <a:noFill/>
            </a:ln>
            <a:effectLst>
              <a:outerShdw dist="132958" dir="2818496" algn="bl" rotWithShape="0">
                <a:schemeClr val="dk1"/>
              </a:outerShdw>
            </a:effectLst>
          </p:spPr>
          <p:style>
            <a:lnRef idx="0">
              <a:scrgbClr r="0" g="0" b="0"/>
            </a:lnRef>
            <a:fillRef idx="0">
              <a:scrgbClr r="0" g="0" b="0"/>
            </a:fillRef>
            <a:effectRef idx="0">
              <a:scrgbClr r="0" g="0" b="0"/>
            </a:effectRef>
            <a:fontRef idx="minor"/>
          </p:style>
          <p:txBody>
            <a:bodyPr tIns="91440" bIns="91440" anchor="ctr">
              <a:noAutofit/>
            </a:bodyPr>
            <a:lstStyle/>
            <a:p>
              <a:pPr marL="216000" indent="-216000">
                <a:lnSpc>
                  <a:spcPct val="100000"/>
                </a:lnSpc>
                <a:buClr>
                  <a:srgbClr val="000000"/>
                </a:buClr>
                <a:buFont typeface="Arial"/>
                <a:buChar char="•"/>
              </a:pPr>
              <a:r>
                <a:rPr lang="en-US" sz="1600" b="0" strike="noStrike" spc="-1">
                  <a:solidFill>
                    <a:srgbClr val="000000"/>
                  </a:solidFill>
                  <a:latin typeface="Comic Sans MS"/>
                  <a:ea typeface="Arial"/>
                </a:rPr>
                <a:t>The E-commerce Management System will primarily provide a platform to purchase, sell, distribution of items, product or service through the internet and on some other network.</a:t>
              </a:r>
              <a:endParaRPr lang="en-IN" sz="1600" b="0" strike="noStrike" spc="-1">
                <a:solidFill>
                  <a:srgbClr val="000000"/>
                </a:solidFill>
                <a:latin typeface="Arial"/>
              </a:endParaRPr>
            </a:p>
            <a:p>
              <a:pPr>
                <a:lnSpc>
                  <a:spcPct val="100000"/>
                </a:lnSpc>
              </a:pPr>
              <a:endParaRPr lang="en-IN" sz="1600" b="0" strike="noStrike" spc="-1">
                <a:solidFill>
                  <a:srgbClr val="000000"/>
                </a:solidFill>
                <a:latin typeface="Arial"/>
              </a:endParaRPr>
            </a:p>
            <a:p>
              <a:pPr marL="216000" indent="-216000">
                <a:lnSpc>
                  <a:spcPct val="100000"/>
                </a:lnSpc>
                <a:buClr>
                  <a:srgbClr val="000000"/>
                </a:buClr>
                <a:buFont typeface="Arial"/>
                <a:buChar char="•"/>
              </a:pPr>
              <a:r>
                <a:rPr lang="en-US" sz="1600" b="0" strike="noStrike" spc="-1">
                  <a:solidFill>
                    <a:srgbClr val="000000"/>
                  </a:solidFill>
                  <a:latin typeface="Comic Sans MS"/>
                  <a:ea typeface="Arial"/>
                </a:rPr>
                <a:t> It will provide an option to a customer for the comparison of product with another seller, while a shop is available only at day time the e-commerce is available 24 hours of a day and seven days of the week.</a:t>
              </a:r>
              <a:endParaRPr lang="en-IN" sz="1600" b="0" strike="noStrike" spc="-1">
                <a:solidFill>
                  <a:srgbClr val="000000"/>
                </a:solidFill>
                <a:latin typeface="Arial"/>
              </a:endParaRPr>
            </a:p>
            <a:p>
              <a:pPr>
                <a:lnSpc>
                  <a:spcPct val="100000"/>
                </a:lnSpc>
              </a:pPr>
              <a:endParaRPr lang="en-IN" sz="1600" b="0" strike="noStrike" spc="-1">
                <a:solidFill>
                  <a:srgbClr val="000000"/>
                </a:solidFill>
                <a:latin typeface="Arial"/>
              </a:endParaRPr>
            </a:p>
            <a:p>
              <a:pPr marL="216000" indent="-216000">
                <a:lnSpc>
                  <a:spcPct val="100000"/>
                </a:lnSpc>
                <a:buClr>
                  <a:srgbClr val="000000"/>
                </a:buClr>
                <a:buFont typeface="Arial"/>
                <a:buChar char="•"/>
              </a:pPr>
              <a:r>
                <a:rPr lang="en-US" sz="1600" b="0" strike="noStrike" spc="-1">
                  <a:solidFill>
                    <a:srgbClr val="000000"/>
                  </a:solidFill>
                  <a:latin typeface="Comic Sans MS"/>
                  <a:ea typeface="Arial"/>
                </a:rPr>
                <a:t> This system will provide the detailed description of the products to users so that they can compare to the different product and will by the one which is more suitable to them.</a:t>
              </a:r>
              <a:endParaRPr lang="en-IN" sz="1600" b="0" strike="noStrike" spc="-1">
                <a:solidFill>
                  <a:srgbClr val="000000"/>
                </a:solidFill>
                <a:latin typeface="Arial"/>
              </a:endParaRPr>
            </a:p>
          </p:txBody>
        </p:sp>
        <p:grpSp>
          <p:nvGrpSpPr>
            <p:cNvPr id="444" name="Google Shape;1372;p48"/>
            <p:cNvGrpSpPr/>
            <p:nvPr/>
          </p:nvGrpSpPr>
          <p:grpSpPr>
            <a:xfrm>
              <a:off x="1402200" y="982080"/>
              <a:ext cx="447120" cy="118440"/>
              <a:chOff x="1402200" y="982080"/>
              <a:chExt cx="447120" cy="118440"/>
            </a:xfrm>
          </p:grpSpPr>
          <p:sp>
            <p:nvSpPr>
              <p:cNvPr id="445" name="Google Shape;1373;p48"/>
              <p:cNvSpPr/>
              <p:nvPr/>
            </p:nvSpPr>
            <p:spPr>
              <a:xfrm>
                <a:off x="1402200" y="982080"/>
                <a:ext cx="119160" cy="118440"/>
              </a:xfrm>
              <a:custGeom>
                <a:avLst/>
                <a:gdLst>
                  <a:gd name="textAreaLeft" fmla="*/ 0 w 119160"/>
                  <a:gd name="textAreaRight" fmla="*/ 119520 w 119160"/>
                  <a:gd name="textAreaTop" fmla="*/ 0 h 118440"/>
                  <a:gd name="textAreaBottom" fmla="*/ 118800 h 118440"/>
                </a:gdLst>
                <a:ahLst/>
                <a:cxnLst/>
                <a:rect l="textAreaLeft" t="textAreaTop" r="textAreaRight" b="textAreaBottom"/>
                <a:pathLst>
                  <a:path w="1311" h="1302">
                    <a:moveTo>
                      <a:pt x="91" y="1"/>
                    </a:moveTo>
                    <a:cubicBezTo>
                      <a:pt x="66" y="1"/>
                      <a:pt x="41" y="11"/>
                      <a:pt x="21" y="31"/>
                    </a:cubicBezTo>
                    <a:cubicBezTo>
                      <a:pt x="0" y="71"/>
                      <a:pt x="0" y="112"/>
                      <a:pt x="21" y="152"/>
                    </a:cubicBezTo>
                    <a:lnTo>
                      <a:pt x="525" y="656"/>
                    </a:lnTo>
                    <a:lnTo>
                      <a:pt x="21" y="1140"/>
                    </a:lnTo>
                    <a:cubicBezTo>
                      <a:pt x="0" y="1180"/>
                      <a:pt x="0" y="1241"/>
                      <a:pt x="21" y="1281"/>
                    </a:cubicBezTo>
                    <a:cubicBezTo>
                      <a:pt x="41" y="1301"/>
                      <a:pt x="61" y="1301"/>
                      <a:pt x="101" y="1301"/>
                    </a:cubicBezTo>
                    <a:cubicBezTo>
                      <a:pt x="121" y="1301"/>
                      <a:pt x="142" y="1301"/>
                      <a:pt x="162" y="1281"/>
                    </a:cubicBezTo>
                    <a:lnTo>
                      <a:pt x="646" y="777"/>
                    </a:lnTo>
                    <a:lnTo>
                      <a:pt x="1150" y="1281"/>
                    </a:lnTo>
                    <a:cubicBezTo>
                      <a:pt x="1170" y="1301"/>
                      <a:pt x="1190" y="1301"/>
                      <a:pt x="1210" y="1301"/>
                    </a:cubicBezTo>
                    <a:cubicBezTo>
                      <a:pt x="1230" y="1301"/>
                      <a:pt x="1250" y="1301"/>
                      <a:pt x="1271" y="1281"/>
                    </a:cubicBezTo>
                    <a:cubicBezTo>
                      <a:pt x="1311" y="1241"/>
                      <a:pt x="1311" y="1180"/>
                      <a:pt x="1271" y="1140"/>
                    </a:cubicBezTo>
                    <a:lnTo>
                      <a:pt x="787" y="656"/>
                    </a:lnTo>
                    <a:lnTo>
                      <a:pt x="1271" y="152"/>
                    </a:lnTo>
                    <a:cubicBezTo>
                      <a:pt x="1311" y="112"/>
                      <a:pt x="1311" y="71"/>
                      <a:pt x="1271" y="31"/>
                    </a:cubicBezTo>
                    <a:cubicBezTo>
                      <a:pt x="1261" y="11"/>
                      <a:pt x="1240" y="1"/>
                      <a:pt x="1218" y="1"/>
                    </a:cubicBezTo>
                    <a:cubicBezTo>
                      <a:pt x="1195" y="1"/>
                      <a:pt x="1170" y="11"/>
                      <a:pt x="1150" y="31"/>
                    </a:cubicBezTo>
                    <a:lnTo>
                      <a:pt x="646" y="515"/>
                    </a:lnTo>
                    <a:lnTo>
                      <a:pt x="162" y="31"/>
                    </a:lnTo>
                    <a:cubicBezTo>
                      <a:pt x="142" y="11"/>
                      <a:pt x="116" y="1"/>
                      <a:pt x="9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9400" bIns="5940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446" name="Google Shape;1374;p48"/>
              <p:cNvSpPr/>
              <p:nvPr/>
            </p:nvSpPr>
            <p:spPr>
              <a:xfrm>
                <a:off x="1567800" y="982080"/>
                <a:ext cx="119520" cy="118440"/>
              </a:xfrm>
              <a:custGeom>
                <a:avLst/>
                <a:gdLst>
                  <a:gd name="textAreaLeft" fmla="*/ 0 w 119520"/>
                  <a:gd name="textAreaRight" fmla="*/ 119880 w 119520"/>
                  <a:gd name="textAreaTop" fmla="*/ 0 h 118440"/>
                  <a:gd name="textAreaBottom" fmla="*/ 118800 h 118440"/>
                </a:gdLst>
                <a:ahLst/>
                <a:cxnLst/>
                <a:rect l="textAreaLeft" t="textAreaTop" r="textAreaRight" b="textAreaBottom"/>
                <a:pathLst>
                  <a:path w="1312" h="1302">
                    <a:moveTo>
                      <a:pt x="102" y="1"/>
                    </a:moveTo>
                    <a:cubicBezTo>
                      <a:pt x="82" y="1"/>
                      <a:pt x="61" y="11"/>
                      <a:pt x="41" y="31"/>
                    </a:cubicBezTo>
                    <a:cubicBezTo>
                      <a:pt x="1" y="71"/>
                      <a:pt x="1" y="112"/>
                      <a:pt x="41" y="152"/>
                    </a:cubicBezTo>
                    <a:lnTo>
                      <a:pt x="525" y="656"/>
                    </a:lnTo>
                    <a:lnTo>
                      <a:pt x="41" y="1140"/>
                    </a:lnTo>
                    <a:cubicBezTo>
                      <a:pt x="1" y="1180"/>
                      <a:pt x="1" y="1241"/>
                      <a:pt x="41" y="1281"/>
                    </a:cubicBezTo>
                    <a:cubicBezTo>
                      <a:pt x="61" y="1301"/>
                      <a:pt x="82" y="1301"/>
                      <a:pt x="102" y="1301"/>
                    </a:cubicBezTo>
                    <a:cubicBezTo>
                      <a:pt x="122" y="1301"/>
                      <a:pt x="142" y="1301"/>
                      <a:pt x="162" y="1281"/>
                    </a:cubicBezTo>
                    <a:lnTo>
                      <a:pt x="666" y="777"/>
                    </a:lnTo>
                    <a:lnTo>
                      <a:pt x="1150" y="1281"/>
                    </a:lnTo>
                    <a:cubicBezTo>
                      <a:pt x="1170" y="1301"/>
                      <a:pt x="1191" y="1301"/>
                      <a:pt x="1211" y="1301"/>
                    </a:cubicBezTo>
                    <a:cubicBezTo>
                      <a:pt x="1251" y="1301"/>
                      <a:pt x="1271" y="1301"/>
                      <a:pt x="1291" y="1281"/>
                    </a:cubicBezTo>
                    <a:cubicBezTo>
                      <a:pt x="1312" y="1241"/>
                      <a:pt x="1312" y="1180"/>
                      <a:pt x="1291" y="1140"/>
                    </a:cubicBezTo>
                    <a:lnTo>
                      <a:pt x="787" y="656"/>
                    </a:lnTo>
                    <a:lnTo>
                      <a:pt x="1291" y="152"/>
                    </a:lnTo>
                    <a:cubicBezTo>
                      <a:pt x="1312" y="112"/>
                      <a:pt x="1312" y="71"/>
                      <a:pt x="1291" y="31"/>
                    </a:cubicBezTo>
                    <a:cubicBezTo>
                      <a:pt x="1271" y="11"/>
                      <a:pt x="1246" y="1"/>
                      <a:pt x="1221" y="1"/>
                    </a:cubicBezTo>
                    <a:cubicBezTo>
                      <a:pt x="1196" y="1"/>
                      <a:pt x="1170" y="11"/>
                      <a:pt x="1150" y="31"/>
                    </a:cubicBezTo>
                    <a:lnTo>
                      <a:pt x="666" y="515"/>
                    </a:lnTo>
                    <a:lnTo>
                      <a:pt x="162" y="31"/>
                    </a:lnTo>
                    <a:cubicBezTo>
                      <a:pt x="142" y="11"/>
                      <a:pt x="122" y="1"/>
                      <a:pt x="102"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9400" bIns="5940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447" name="Google Shape;1375;p48"/>
              <p:cNvSpPr/>
              <p:nvPr/>
            </p:nvSpPr>
            <p:spPr>
              <a:xfrm>
                <a:off x="1730160" y="982080"/>
                <a:ext cx="119160" cy="118440"/>
              </a:xfrm>
              <a:custGeom>
                <a:avLst/>
                <a:gdLst>
                  <a:gd name="textAreaLeft" fmla="*/ 0 w 119160"/>
                  <a:gd name="textAreaRight" fmla="*/ 119520 w 119160"/>
                  <a:gd name="textAreaTop" fmla="*/ 0 h 118440"/>
                  <a:gd name="textAreaBottom" fmla="*/ 118800 h 118440"/>
                </a:gdLst>
                <a:ahLst/>
                <a:cxnLst/>
                <a:rect l="textAreaLeft" t="textAreaTop" r="textAreaRight" b="textAreaBottom"/>
                <a:pathLst>
                  <a:path w="1311" h="1302">
                    <a:moveTo>
                      <a:pt x="91" y="1"/>
                    </a:moveTo>
                    <a:cubicBezTo>
                      <a:pt x="66" y="1"/>
                      <a:pt x="41" y="11"/>
                      <a:pt x="20" y="31"/>
                    </a:cubicBezTo>
                    <a:cubicBezTo>
                      <a:pt x="0" y="71"/>
                      <a:pt x="0" y="112"/>
                      <a:pt x="20" y="152"/>
                    </a:cubicBezTo>
                    <a:lnTo>
                      <a:pt x="525" y="656"/>
                    </a:lnTo>
                    <a:lnTo>
                      <a:pt x="20" y="1140"/>
                    </a:lnTo>
                    <a:cubicBezTo>
                      <a:pt x="0" y="1180"/>
                      <a:pt x="0" y="1241"/>
                      <a:pt x="20" y="1281"/>
                    </a:cubicBezTo>
                    <a:cubicBezTo>
                      <a:pt x="41" y="1301"/>
                      <a:pt x="61" y="1301"/>
                      <a:pt x="101" y="1301"/>
                    </a:cubicBezTo>
                    <a:cubicBezTo>
                      <a:pt x="121" y="1301"/>
                      <a:pt x="141" y="1301"/>
                      <a:pt x="162" y="1281"/>
                    </a:cubicBezTo>
                    <a:lnTo>
                      <a:pt x="645" y="777"/>
                    </a:lnTo>
                    <a:lnTo>
                      <a:pt x="1150" y="1281"/>
                    </a:lnTo>
                    <a:cubicBezTo>
                      <a:pt x="1170" y="1301"/>
                      <a:pt x="1190" y="1301"/>
                      <a:pt x="1210" y="1301"/>
                    </a:cubicBezTo>
                    <a:cubicBezTo>
                      <a:pt x="1230" y="1301"/>
                      <a:pt x="1250" y="1301"/>
                      <a:pt x="1271" y="1281"/>
                    </a:cubicBezTo>
                    <a:cubicBezTo>
                      <a:pt x="1311" y="1241"/>
                      <a:pt x="1311" y="1180"/>
                      <a:pt x="1271" y="1140"/>
                    </a:cubicBezTo>
                    <a:lnTo>
                      <a:pt x="787" y="656"/>
                    </a:lnTo>
                    <a:lnTo>
                      <a:pt x="1271" y="152"/>
                    </a:lnTo>
                    <a:cubicBezTo>
                      <a:pt x="1311" y="112"/>
                      <a:pt x="1311" y="71"/>
                      <a:pt x="1271" y="31"/>
                    </a:cubicBezTo>
                    <a:cubicBezTo>
                      <a:pt x="1250" y="11"/>
                      <a:pt x="1230" y="1"/>
                      <a:pt x="1210" y="1"/>
                    </a:cubicBezTo>
                    <a:cubicBezTo>
                      <a:pt x="1190" y="1"/>
                      <a:pt x="1170" y="11"/>
                      <a:pt x="1150" y="31"/>
                    </a:cubicBezTo>
                    <a:lnTo>
                      <a:pt x="645" y="515"/>
                    </a:lnTo>
                    <a:lnTo>
                      <a:pt x="162" y="31"/>
                    </a:lnTo>
                    <a:cubicBezTo>
                      <a:pt x="141" y="11"/>
                      <a:pt x="116" y="1"/>
                      <a:pt x="9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9400" bIns="59400" anchor="ctr">
                <a:noAutofit/>
              </a:bodyPr>
              <a:lstStyle/>
              <a:p>
                <a:pPr>
                  <a:lnSpc>
                    <a:spcPct val="100000"/>
                  </a:lnSpc>
                  <a:tabLst>
                    <a:tab pos="0" algn="l"/>
                  </a:tabLst>
                </a:pPr>
                <a:endParaRPr lang="en-IN" sz="1400" b="0" strike="noStrike" spc="-1">
                  <a:solidFill>
                    <a:srgbClr val="000000"/>
                  </a:solidFill>
                  <a:latin typeface="Arial"/>
                  <a:ea typeface="Arial"/>
                </a:endParaRPr>
              </a:p>
            </p:txBody>
          </p:sp>
        </p:grpSp>
        <p:grpSp>
          <p:nvGrpSpPr>
            <p:cNvPr id="448" name="Google Shape;1376;p48"/>
            <p:cNvGrpSpPr/>
            <p:nvPr/>
          </p:nvGrpSpPr>
          <p:grpSpPr>
            <a:xfrm>
              <a:off x="7283520" y="4042800"/>
              <a:ext cx="447120" cy="118440"/>
              <a:chOff x="7283520" y="4042800"/>
              <a:chExt cx="447120" cy="118440"/>
            </a:xfrm>
          </p:grpSpPr>
          <p:sp>
            <p:nvSpPr>
              <p:cNvPr id="449" name="Google Shape;1377;p48"/>
              <p:cNvSpPr/>
              <p:nvPr/>
            </p:nvSpPr>
            <p:spPr>
              <a:xfrm>
                <a:off x="7283520" y="4042800"/>
                <a:ext cx="119160" cy="118440"/>
              </a:xfrm>
              <a:custGeom>
                <a:avLst/>
                <a:gdLst>
                  <a:gd name="textAreaLeft" fmla="*/ 0 w 119160"/>
                  <a:gd name="textAreaRight" fmla="*/ 119520 w 119160"/>
                  <a:gd name="textAreaTop" fmla="*/ 0 h 118440"/>
                  <a:gd name="textAreaBottom" fmla="*/ 118800 h 118440"/>
                </a:gdLst>
                <a:ahLst/>
                <a:cxnLst/>
                <a:rect l="textAreaLeft" t="textAreaTop" r="textAreaRight" b="textAreaBottom"/>
                <a:pathLst>
                  <a:path w="1311" h="1302">
                    <a:moveTo>
                      <a:pt x="91" y="1"/>
                    </a:moveTo>
                    <a:cubicBezTo>
                      <a:pt x="66" y="1"/>
                      <a:pt x="41" y="11"/>
                      <a:pt x="21" y="31"/>
                    </a:cubicBezTo>
                    <a:cubicBezTo>
                      <a:pt x="0" y="71"/>
                      <a:pt x="0" y="112"/>
                      <a:pt x="21" y="152"/>
                    </a:cubicBezTo>
                    <a:lnTo>
                      <a:pt x="525" y="656"/>
                    </a:lnTo>
                    <a:lnTo>
                      <a:pt x="21" y="1140"/>
                    </a:lnTo>
                    <a:cubicBezTo>
                      <a:pt x="0" y="1180"/>
                      <a:pt x="0" y="1241"/>
                      <a:pt x="21" y="1281"/>
                    </a:cubicBezTo>
                    <a:cubicBezTo>
                      <a:pt x="41" y="1301"/>
                      <a:pt x="61" y="1301"/>
                      <a:pt x="101" y="1301"/>
                    </a:cubicBezTo>
                    <a:cubicBezTo>
                      <a:pt x="121" y="1301"/>
                      <a:pt x="142" y="1301"/>
                      <a:pt x="162" y="1281"/>
                    </a:cubicBezTo>
                    <a:lnTo>
                      <a:pt x="646" y="777"/>
                    </a:lnTo>
                    <a:lnTo>
                      <a:pt x="1150" y="1281"/>
                    </a:lnTo>
                    <a:cubicBezTo>
                      <a:pt x="1170" y="1301"/>
                      <a:pt x="1190" y="1301"/>
                      <a:pt x="1210" y="1301"/>
                    </a:cubicBezTo>
                    <a:cubicBezTo>
                      <a:pt x="1230" y="1301"/>
                      <a:pt x="1250" y="1301"/>
                      <a:pt x="1271" y="1281"/>
                    </a:cubicBezTo>
                    <a:cubicBezTo>
                      <a:pt x="1311" y="1241"/>
                      <a:pt x="1311" y="1180"/>
                      <a:pt x="1271" y="1140"/>
                    </a:cubicBezTo>
                    <a:lnTo>
                      <a:pt x="787" y="656"/>
                    </a:lnTo>
                    <a:lnTo>
                      <a:pt x="1271" y="152"/>
                    </a:lnTo>
                    <a:cubicBezTo>
                      <a:pt x="1311" y="112"/>
                      <a:pt x="1311" y="71"/>
                      <a:pt x="1271" y="31"/>
                    </a:cubicBezTo>
                    <a:cubicBezTo>
                      <a:pt x="1261" y="11"/>
                      <a:pt x="1240" y="1"/>
                      <a:pt x="1218" y="1"/>
                    </a:cubicBezTo>
                    <a:cubicBezTo>
                      <a:pt x="1195" y="1"/>
                      <a:pt x="1170" y="11"/>
                      <a:pt x="1150" y="31"/>
                    </a:cubicBezTo>
                    <a:lnTo>
                      <a:pt x="646" y="515"/>
                    </a:lnTo>
                    <a:lnTo>
                      <a:pt x="162" y="31"/>
                    </a:lnTo>
                    <a:cubicBezTo>
                      <a:pt x="142" y="11"/>
                      <a:pt x="116" y="1"/>
                      <a:pt x="9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9400" bIns="5940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450" name="Google Shape;1378;p48"/>
              <p:cNvSpPr/>
              <p:nvPr/>
            </p:nvSpPr>
            <p:spPr>
              <a:xfrm>
                <a:off x="7449120" y="4042800"/>
                <a:ext cx="119520" cy="118440"/>
              </a:xfrm>
              <a:custGeom>
                <a:avLst/>
                <a:gdLst>
                  <a:gd name="textAreaLeft" fmla="*/ 0 w 119520"/>
                  <a:gd name="textAreaRight" fmla="*/ 119880 w 119520"/>
                  <a:gd name="textAreaTop" fmla="*/ 0 h 118440"/>
                  <a:gd name="textAreaBottom" fmla="*/ 118800 h 118440"/>
                </a:gdLst>
                <a:ahLst/>
                <a:cxnLst/>
                <a:rect l="textAreaLeft" t="textAreaTop" r="textAreaRight" b="textAreaBottom"/>
                <a:pathLst>
                  <a:path w="1312" h="1302">
                    <a:moveTo>
                      <a:pt x="102" y="1"/>
                    </a:moveTo>
                    <a:cubicBezTo>
                      <a:pt x="82" y="1"/>
                      <a:pt x="61" y="11"/>
                      <a:pt x="41" y="31"/>
                    </a:cubicBezTo>
                    <a:cubicBezTo>
                      <a:pt x="1" y="71"/>
                      <a:pt x="1" y="112"/>
                      <a:pt x="41" y="152"/>
                    </a:cubicBezTo>
                    <a:lnTo>
                      <a:pt x="525" y="656"/>
                    </a:lnTo>
                    <a:lnTo>
                      <a:pt x="41" y="1140"/>
                    </a:lnTo>
                    <a:cubicBezTo>
                      <a:pt x="1" y="1180"/>
                      <a:pt x="1" y="1241"/>
                      <a:pt x="41" y="1281"/>
                    </a:cubicBezTo>
                    <a:cubicBezTo>
                      <a:pt x="61" y="1301"/>
                      <a:pt x="82" y="1301"/>
                      <a:pt x="102" y="1301"/>
                    </a:cubicBezTo>
                    <a:cubicBezTo>
                      <a:pt x="122" y="1301"/>
                      <a:pt x="142" y="1301"/>
                      <a:pt x="162" y="1281"/>
                    </a:cubicBezTo>
                    <a:lnTo>
                      <a:pt x="666" y="777"/>
                    </a:lnTo>
                    <a:lnTo>
                      <a:pt x="1150" y="1281"/>
                    </a:lnTo>
                    <a:cubicBezTo>
                      <a:pt x="1170" y="1301"/>
                      <a:pt x="1191" y="1301"/>
                      <a:pt x="1211" y="1301"/>
                    </a:cubicBezTo>
                    <a:cubicBezTo>
                      <a:pt x="1251" y="1301"/>
                      <a:pt x="1271" y="1301"/>
                      <a:pt x="1291" y="1281"/>
                    </a:cubicBezTo>
                    <a:cubicBezTo>
                      <a:pt x="1312" y="1241"/>
                      <a:pt x="1312" y="1180"/>
                      <a:pt x="1291" y="1140"/>
                    </a:cubicBezTo>
                    <a:lnTo>
                      <a:pt x="787" y="656"/>
                    </a:lnTo>
                    <a:lnTo>
                      <a:pt x="1291" y="152"/>
                    </a:lnTo>
                    <a:cubicBezTo>
                      <a:pt x="1312" y="112"/>
                      <a:pt x="1312" y="71"/>
                      <a:pt x="1291" y="31"/>
                    </a:cubicBezTo>
                    <a:cubicBezTo>
                      <a:pt x="1271" y="11"/>
                      <a:pt x="1246" y="1"/>
                      <a:pt x="1221" y="1"/>
                    </a:cubicBezTo>
                    <a:cubicBezTo>
                      <a:pt x="1196" y="1"/>
                      <a:pt x="1170" y="11"/>
                      <a:pt x="1150" y="31"/>
                    </a:cubicBezTo>
                    <a:lnTo>
                      <a:pt x="666" y="515"/>
                    </a:lnTo>
                    <a:lnTo>
                      <a:pt x="162" y="31"/>
                    </a:lnTo>
                    <a:cubicBezTo>
                      <a:pt x="142" y="11"/>
                      <a:pt x="122" y="1"/>
                      <a:pt x="102"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9400" bIns="5940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451" name="Google Shape;1379;p48"/>
              <p:cNvSpPr/>
              <p:nvPr/>
            </p:nvSpPr>
            <p:spPr>
              <a:xfrm>
                <a:off x="7611480" y="4042800"/>
                <a:ext cx="119160" cy="118440"/>
              </a:xfrm>
              <a:custGeom>
                <a:avLst/>
                <a:gdLst>
                  <a:gd name="textAreaLeft" fmla="*/ 0 w 119160"/>
                  <a:gd name="textAreaRight" fmla="*/ 119520 w 119160"/>
                  <a:gd name="textAreaTop" fmla="*/ 0 h 118440"/>
                  <a:gd name="textAreaBottom" fmla="*/ 118800 h 118440"/>
                </a:gdLst>
                <a:ahLst/>
                <a:cxnLst/>
                <a:rect l="textAreaLeft" t="textAreaTop" r="textAreaRight" b="textAreaBottom"/>
                <a:pathLst>
                  <a:path w="1311" h="1302">
                    <a:moveTo>
                      <a:pt x="91" y="1"/>
                    </a:moveTo>
                    <a:cubicBezTo>
                      <a:pt x="66" y="1"/>
                      <a:pt x="41" y="11"/>
                      <a:pt x="20" y="31"/>
                    </a:cubicBezTo>
                    <a:cubicBezTo>
                      <a:pt x="0" y="71"/>
                      <a:pt x="0" y="112"/>
                      <a:pt x="20" y="152"/>
                    </a:cubicBezTo>
                    <a:lnTo>
                      <a:pt x="525" y="656"/>
                    </a:lnTo>
                    <a:lnTo>
                      <a:pt x="20" y="1140"/>
                    </a:lnTo>
                    <a:cubicBezTo>
                      <a:pt x="0" y="1180"/>
                      <a:pt x="0" y="1241"/>
                      <a:pt x="20" y="1281"/>
                    </a:cubicBezTo>
                    <a:cubicBezTo>
                      <a:pt x="41" y="1301"/>
                      <a:pt x="61" y="1301"/>
                      <a:pt x="101" y="1301"/>
                    </a:cubicBezTo>
                    <a:cubicBezTo>
                      <a:pt x="121" y="1301"/>
                      <a:pt x="141" y="1301"/>
                      <a:pt x="162" y="1281"/>
                    </a:cubicBezTo>
                    <a:lnTo>
                      <a:pt x="645" y="777"/>
                    </a:lnTo>
                    <a:lnTo>
                      <a:pt x="1150" y="1281"/>
                    </a:lnTo>
                    <a:cubicBezTo>
                      <a:pt x="1170" y="1301"/>
                      <a:pt x="1190" y="1301"/>
                      <a:pt x="1210" y="1301"/>
                    </a:cubicBezTo>
                    <a:cubicBezTo>
                      <a:pt x="1230" y="1301"/>
                      <a:pt x="1250" y="1301"/>
                      <a:pt x="1271" y="1281"/>
                    </a:cubicBezTo>
                    <a:cubicBezTo>
                      <a:pt x="1311" y="1241"/>
                      <a:pt x="1311" y="1180"/>
                      <a:pt x="1271" y="1140"/>
                    </a:cubicBezTo>
                    <a:lnTo>
                      <a:pt x="787" y="656"/>
                    </a:lnTo>
                    <a:lnTo>
                      <a:pt x="1271" y="152"/>
                    </a:lnTo>
                    <a:cubicBezTo>
                      <a:pt x="1311" y="112"/>
                      <a:pt x="1311" y="71"/>
                      <a:pt x="1271" y="31"/>
                    </a:cubicBezTo>
                    <a:cubicBezTo>
                      <a:pt x="1250" y="11"/>
                      <a:pt x="1230" y="1"/>
                      <a:pt x="1210" y="1"/>
                    </a:cubicBezTo>
                    <a:cubicBezTo>
                      <a:pt x="1190" y="1"/>
                      <a:pt x="1170" y="11"/>
                      <a:pt x="1150" y="31"/>
                    </a:cubicBezTo>
                    <a:lnTo>
                      <a:pt x="645" y="515"/>
                    </a:lnTo>
                    <a:lnTo>
                      <a:pt x="162" y="31"/>
                    </a:lnTo>
                    <a:cubicBezTo>
                      <a:pt x="141" y="11"/>
                      <a:pt x="116" y="1"/>
                      <a:pt x="9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9400" bIns="59400" anchor="ctr">
                <a:noAutofit/>
              </a:bodyPr>
              <a:lstStyle/>
              <a:p>
                <a:pPr>
                  <a:lnSpc>
                    <a:spcPct val="100000"/>
                  </a:lnSpc>
                  <a:tabLst>
                    <a:tab pos="0" algn="l"/>
                  </a:tabLst>
                </a:pPr>
                <a:endParaRPr lang="en-IN" sz="1400" b="0" strike="noStrike" spc="-1">
                  <a:solidFill>
                    <a:srgbClr val="000000"/>
                  </a:solidFill>
                  <a:latin typeface="Arial"/>
                  <a:ea typeface="Arial"/>
                </a:endParaRPr>
              </a:p>
            </p:txBody>
          </p:sp>
        </p:grpSp>
      </p:grpSp>
      <p:sp>
        <p:nvSpPr>
          <p:cNvPr id="452" name="PlaceHolder 1"/>
          <p:cNvSpPr>
            <a:spLocks noGrp="1"/>
          </p:cNvSpPr>
          <p:nvPr>
            <p:ph type="subTitle"/>
          </p:nvPr>
        </p:nvSpPr>
        <p:spPr>
          <a:xfrm>
            <a:off x="2117520" y="1790280"/>
            <a:ext cx="4908600" cy="2297880"/>
          </a:xfrm>
          <a:prstGeom prst="rect">
            <a:avLst/>
          </a:prstGeom>
          <a:noFill/>
          <a:ln w="0">
            <a:noFill/>
          </a:ln>
        </p:spPr>
        <p:txBody>
          <a:bodyPr tIns="91440" bIns="91440" anchor="t">
            <a:noAutofit/>
          </a:bodyPr>
          <a:lstStyle/>
          <a:p>
            <a:pPr>
              <a:lnSpc>
                <a:spcPct val="100000"/>
              </a:lnSpc>
              <a:tabLst>
                <a:tab pos="0" algn="l"/>
              </a:tabLst>
            </a:pPr>
            <a:r>
              <a:rPr lang="en-US" sz="1600" b="0" strike="noStrike" spc="-1">
                <a:solidFill>
                  <a:schemeClr val="dk1"/>
                </a:solidFill>
                <a:latin typeface="Baloo 2"/>
                <a:ea typeface="Baloo 2"/>
              </a:rPr>
              <a:t>.</a:t>
            </a:r>
            <a:endParaRPr lang="en-IN" sz="1600" b="0" strike="noStrike" spc="-1">
              <a:solidFill>
                <a:srgbClr val="000000"/>
              </a:solidFill>
              <a:latin typeface="Arial"/>
            </a:endParaRPr>
          </a:p>
        </p:txBody>
      </p:sp>
      <p:sp>
        <p:nvSpPr>
          <p:cNvPr id="453" name="Google Shape;1382;p48"/>
          <p:cNvSpPr/>
          <p:nvPr/>
        </p:nvSpPr>
        <p:spPr>
          <a:xfrm rot="1903800">
            <a:off x="1113480" y="3553560"/>
            <a:ext cx="393840" cy="408240"/>
          </a:xfrm>
          <a:custGeom>
            <a:avLst/>
            <a:gdLst>
              <a:gd name="textAreaLeft" fmla="*/ 0 w 393840"/>
              <a:gd name="textAreaRight" fmla="*/ 394200 w 393840"/>
              <a:gd name="textAreaTop" fmla="*/ 0 h 408240"/>
              <a:gd name="textAreaBottom" fmla="*/ 408600 h 408240"/>
            </a:gdLst>
            <a:ahLst/>
            <a:cxnLst/>
            <a:rect l="textAreaLeft" t="textAreaTop" r="textAreaRight" b="textAreaBottom"/>
            <a:pathLst>
              <a:path w="8752" h="9074">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a:solidFill>
              <a:srgbClr val="25103B"/>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454" name="Google Shape;1383;p48"/>
          <p:cNvSpPr/>
          <p:nvPr/>
        </p:nvSpPr>
        <p:spPr>
          <a:xfrm flipH="1">
            <a:off x="7026480" y="753480"/>
            <a:ext cx="264960" cy="274680"/>
          </a:xfrm>
          <a:custGeom>
            <a:avLst/>
            <a:gdLst>
              <a:gd name="textAreaLeft" fmla="*/ 360 w 264960"/>
              <a:gd name="textAreaRight" fmla="*/ 265680 w 264960"/>
              <a:gd name="textAreaTop" fmla="*/ 0 h 274680"/>
              <a:gd name="textAreaBottom" fmla="*/ 275040 h 274680"/>
            </a:gdLst>
            <a:ahLst/>
            <a:cxnLst/>
            <a:rect l="textAreaLeft" t="textAreaTop" r="textAreaRight" b="textAreaBottom"/>
            <a:pathLst>
              <a:path w="8752" h="9074">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a:solidFill>
              <a:srgbClr val="25103B"/>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455" name="TextBox 15"/>
          <p:cNvSpPr/>
          <p:nvPr/>
        </p:nvSpPr>
        <p:spPr>
          <a:xfrm>
            <a:off x="1308600" y="209520"/>
            <a:ext cx="2610360" cy="5770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US" sz="3200" b="0" strike="noStrike" spc="-1">
                <a:solidFill>
                  <a:srgbClr val="13050D"/>
                </a:solidFill>
                <a:latin typeface="Comic Sans MS"/>
                <a:ea typeface="Arial"/>
              </a:rPr>
              <a:t>Introduction</a:t>
            </a:r>
            <a:endParaRPr lang="en-IN" sz="3200" b="0" strike="noStrike" spc="-1">
              <a:solidFill>
                <a:srgbClr val="000000"/>
              </a:solidFill>
              <a:latin typeface="Arial"/>
            </a:endParaRPr>
          </a:p>
        </p:txBody>
      </p:sp>
      <p:pic>
        <p:nvPicPr>
          <p:cNvPr id="456" name="Picture 2" descr="logo1-removebg-preview.png"/>
          <p:cNvPicPr/>
          <p:nvPr/>
        </p:nvPicPr>
        <p:blipFill>
          <a:blip r:embed="rId2"/>
          <a:stretch/>
        </p:blipFill>
        <p:spPr>
          <a:xfrm>
            <a:off x="0" y="-43560"/>
            <a:ext cx="1218960" cy="1123560"/>
          </a:xfrm>
          <a:prstGeom prst="rect">
            <a:avLst/>
          </a:prstGeom>
          <a:ln w="0">
            <a:noFill/>
          </a:ln>
        </p:spPr>
      </p:pic>
      <p:pic>
        <p:nvPicPr>
          <p:cNvPr id="457" name="Picture 3" descr="logo-removebg-preview.png"/>
          <p:cNvPicPr/>
          <p:nvPr/>
        </p:nvPicPr>
        <p:blipFill>
          <a:blip r:embed="rId3"/>
          <a:stretch/>
        </p:blipFill>
        <p:spPr>
          <a:xfrm>
            <a:off x="6934320" y="0"/>
            <a:ext cx="2209320" cy="57456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8" name="Google Shape;1466;p54"/>
          <p:cNvGrpSpPr/>
          <p:nvPr/>
        </p:nvGrpSpPr>
        <p:grpSpPr>
          <a:xfrm>
            <a:off x="1328040" y="890280"/>
            <a:ext cx="6487560" cy="3362760"/>
            <a:chOff x="1328040" y="890280"/>
            <a:chExt cx="6487560" cy="3362760"/>
          </a:xfrm>
        </p:grpSpPr>
        <p:sp>
          <p:nvSpPr>
            <p:cNvPr id="459" name="Google Shape;1467;p54"/>
            <p:cNvSpPr/>
            <p:nvPr/>
          </p:nvSpPr>
          <p:spPr>
            <a:xfrm>
              <a:off x="1328040" y="890280"/>
              <a:ext cx="6487560" cy="3362760"/>
            </a:xfrm>
            <a:prstGeom prst="rect">
              <a:avLst/>
            </a:prstGeom>
            <a:solidFill>
              <a:schemeClr val="dk2"/>
            </a:solidFill>
            <a:ln w="0">
              <a:noFill/>
            </a:ln>
            <a:effectLst>
              <a:outerShdw dist="132958" dir="2818496" algn="bl" rotWithShape="0">
                <a:schemeClr val="dk1"/>
              </a:outerShdw>
            </a:effectLst>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r>
                <a:rPr lang="en-US" sz="1800" b="0" i="1" strike="noStrike" spc="-1">
                  <a:solidFill>
                    <a:srgbClr val="000000"/>
                  </a:solidFill>
                  <a:latin typeface="Arial"/>
                  <a:ea typeface="Arial"/>
                </a:rPr>
                <a:t>orders(o_id ,cust_id ,o_date ,status ,p_id ,quantity ,total_price) </a:t>
              </a:r>
              <a:endParaRPr lang="en-IN" sz="1800" b="0" strike="noStrike" spc="-1">
                <a:solidFill>
                  <a:srgbClr val="000000"/>
                </a:solidFill>
                <a:latin typeface="Arial"/>
              </a:endParaRPr>
            </a:p>
            <a:p>
              <a:pPr>
                <a:lnSpc>
                  <a:spcPct val="100000"/>
                </a:lnSpc>
                <a:tabLst>
                  <a:tab pos="0" algn="l"/>
                </a:tabLst>
              </a:pPr>
              <a:endParaRPr lang="en-IN" sz="1800" b="0" strike="noStrike" spc="-1">
                <a:solidFill>
                  <a:srgbClr val="000000"/>
                </a:solidFill>
                <a:latin typeface="Arial"/>
              </a:endParaRPr>
            </a:p>
            <a:p>
              <a:pPr>
                <a:lnSpc>
                  <a:spcPct val="100000"/>
                </a:lnSpc>
                <a:tabLst>
                  <a:tab pos="0" algn="l"/>
                </a:tabLst>
              </a:pPr>
              <a:r>
                <a:rPr lang="en-US" sz="1800" b="0" i="1" strike="noStrike" spc="-1">
                  <a:solidFill>
                    <a:srgbClr val="000000"/>
                  </a:solidFill>
                  <a:latin typeface="Arial"/>
                  <a:ea typeface="Arial"/>
                </a:rPr>
                <a:t>customer(cust_id ,cust_name ,cust_city,email ,ph_no ,gender)</a:t>
              </a:r>
              <a:endParaRPr lang="en-IN" sz="1800" b="0" strike="noStrike" spc="-1">
                <a:solidFill>
                  <a:srgbClr val="000000"/>
                </a:solidFill>
                <a:latin typeface="Arial"/>
              </a:endParaRPr>
            </a:p>
            <a:p>
              <a:pPr>
                <a:lnSpc>
                  <a:spcPct val="100000"/>
                </a:lnSpc>
                <a:tabLst>
                  <a:tab pos="0" algn="l"/>
                </a:tabLst>
              </a:pPr>
              <a:endParaRPr lang="en-IN" sz="1800" b="0" strike="noStrike" spc="-1">
                <a:solidFill>
                  <a:srgbClr val="000000"/>
                </a:solidFill>
                <a:latin typeface="Arial"/>
              </a:endParaRPr>
            </a:p>
            <a:p>
              <a:pPr>
                <a:lnSpc>
                  <a:spcPct val="100000"/>
                </a:lnSpc>
                <a:tabLst>
                  <a:tab pos="0" algn="l"/>
                </a:tabLst>
              </a:pPr>
              <a:r>
                <a:rPr lang="en-US" sz="1800" b="0" i="1" strike="noStrike" spc="-1">
                  <a:solidFill>
                    <a:srgbClr val="000000"/>
                  </a:solidFill>
                  <a:latin typeface="Arial"/>
                  <a:ea typeface="Arial"/>
                </a:rPr>
                <a:t> category(cat_id ,cat_name )</a:t>
              </a:r>
              <a:endParaRPr lang="en-IN" sz="1800" b="0" strike="noStrike" spc="-1">
                <a:solidFill>
                  <a:srgbClr val="000000"/>
                </a:solidFill>
                <a:latin typeface="Arial"/>
              </a:endParaRPr>
            </a:p>
            <a:p>
              <a:pPr>
                <a:lnSpc>
                  <a:spcPct val="100000"/>
                </a:lnSpc>
                <a:tabLst>
                  <a:tab pos="0" algn="l"/>
                </a:tabLst>
              </a:pPr>
              <a:endParaRPr lang="en-IN" sz="1800" b="0" strike="noStrike" spc="-1">
                <a:solidFill>
                  <a:srgbClr val="000000"/>
                </a:solidFill>
                <a:latin typeface="Arial"/>
              </a:endParaRPr>
            </a:p>
            <a:p>
              <a:pPr>
                <a:lnSpc>
                  <a:spcPct val="100000"/>
                </a:lnSpc>
                <a:tabLst>
                  <a:tab pos="0" algn="l"/>
                </a:tabLst>
              </a:pPr>
              <a:r>
                <a:rPr lang="en-US" sz="1800" b="0" i="1" strike="noStrike" spc="-1">
                  <a:solidFill>
                    <a:srgbClr val="000000"/>
                  </a:solidFill>
                  <a:latin typeface="Arial"/>
                  <a:ea typeface="Arial"/>
                </a:rPr>
                <a:t>product(p_id ,cat_id ,p_name,price ,size ,color,brand ,material,stock_quantity ,rating )</a:t>
              </a:r>
              <a:endParaRPr lang="en-IN" sz="1800" b="0" strike="noStrike" spc="-1">
                <a:solidFill>
                  <a:srgbClr val="000000"/>
                </a:solidFill>
                <a:latin typeface="Arial"/>
              </a:endParaRPr>
            </a:p>
          </p:txBody>
        </p:sp>
        <p:grpSp>
          <p:nvGrpSpPr>
            <p:cNvPr id="460" name="Google Shape;1468;p54"/>
            <p:cNvGrpSpPr/>
            <p:nvPr/>
          </p:nvGrpSpPr>
          <p:grpSpPr>
            <a:xfrm>
              <a:off x="1402200" y="982080"/>
              <a:ext cx="447120" cy="118440"/>
              <a:chOff x="1402200" y="982080"/>
              <a:chExt cx="447120" cy="118440"/>
            </a:xfrm>
          </p:grpSpPr>
          <p:sp>
            <p:nvSpPr>
              <p:cNvPr id="461" name="Google Shape;1469;p54"/>
              <p:cNvSpPr/>
              <p:nvPr/>
            </p:nvSpPr>
            <p:spPr>
              <a:xfrm>
                <a:off x="1402200" y="982080"/>
                <a:ext cx="119160" cy="118440"/>
              </a:xfrm>
              <a:custGeom>
                <a:avLst/>
                <a:gdLst>
                  <a:gd name="textAreaLeft" fmla="*/ 0 w 119160"/>
                  <a:gd name="textAreaRight" fmla="*/ 119520 w 119160"/>
                  <a:gd name="textAreaTop" fmla="*/ 0 h 118440"/>
                  <a:gd name="textAreaBottom" fmla="*/ 118800 h 118440"/>
                </a:gdLst>
                <a:ahLst/>
                <a:cxnLst/>
                <a:rect l="textAreaLeft" t="textAreaTop" r="textAreaRight" b="textAreaBottom"/>
                <a:pathLst>
                  <a:path w="1311" h="1302">
                    <a:moveTo>
                      <a:pt x="91" y="1"/>
                    </a:moveTo>
                    <a:cubicBezTo>
                      <a:pt x="66" y="1"/>
                      <a:pt x="41" y="11"/>
                      <a:pt x="21" y="31"/>
                    </a:cubicBezTo>
                    <a:cubicBezTo>
                      <a:pt x="0" y="71"/>
                      <a:pt x="0" y="112"/>
                      <a:pt x="21" y="152"/>
                    </a:cubicBezTo>
                    <a:lnTo>
                      <a:pt x="525" y="656"/>
                    </a:lnTo>
                    <a:lnTo>
                      <a:pt x="21" y="1140"/>
                    </a:lnTo>
                    <a:cubicBezTo>
                      <a:pt x="0" y="1180"/>
                      <a:pt x="0" y="1241"/>
                      <a:pt x="21" y="1281"/>
                    </a:cubicBezTo>
                    <a:cubicBezTo>
                      <a:pt x="41" y="1301"/>
                      <a:pt x="61" y="1301"/>
                      <a:pt x="101" y="1301"/>
                    </a:cubicBezTo>
                    <a:cubicBezTo>
                      <a:pt x="121" y="1301"/>
                      <a:pt x="142" y="1301"/>
                      <a:pt x="162" y="1281"/>
                    </a:cubicBezTo>
                    <a:lnTo>
                      <a:pt x="646" y="777"/>
                    </a:lnTo>
                    <a:lnTo>
                      <a:pt x="1150" y="1281"/>
                    </a:lnTo>
                    <a:cubicBezTo>
                      <a:pt x="1170" y="1301"/>
                      <a:pt x="1190" y="1301"/>
                      <a:pt x="1210" y="1301"/>
                    </a:cubicBezTo>
                    <a:cubicBezTo>
                      <a:pt x="1230" y="1301"/>
                      <a:pt x="1250" y="1301"/>
                      <a:pt x="1271" y="1281"/>
                    </a:cubicBezTo>
                    <a:cubicBezTo>
                      <a:pt x="1311" y="1241"/>
                      <a:pt x="1311" y="1180"/>
                      <a:pt x="1271" y="1140"/>
                    </a:cubicBezTo>
                    <a:lnTo>
                      <a:pt x="787" y="656"/>
                    </a:lnTo>
                    <a:lnTo>
                      <a:pt x="1271" y="152"/>
                    </a:lnTo>
                    <a:cubicBezTo>
                      <a:pt x="1311" y="112"/>
                      <a:pt x="1311" y="71"/>
                      <a:pt x="1271" y="31"/>
                    </a:cubicBezTo>
                    <a:cubicBezTo>
                      <a:pt x="1261" y="11"/>
                      <a:pt x="1240" y="1"/>
                      <a:pt x="1218" y="1"/>
                    </a:cubicBezTo>
                    <a:cubicBezTo>
                      <a:pt x="1195" y="1"/>
                      <a:pt x="1170" y="11"/>
                      <a:pt x="1150" y="31"/>
                    </a:cubicBezTo>
                    <a:lnTo>
                      <a:pt x="646" y="515"/>
                    </a:lnTo>
                    <a:lnTo>
                      <a:pt x="162" y="31"/>
                    </a:lnTo>
                    <a:cubicBezTo>
                      <a:pt x="142" y="11"/>
                      <a:pt x="116" y="1"/>
                      <a:pt x="9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9400" bIns="5940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462" name="Google Shape;1470;p54"/>
              <p:cNvSpPr/>
              <p:nvPr/>
            </p:nvSpPr>
            <p:spPr>
              <a:xfrm>
                <a:off x="1567800" y="982080"/>
                <a:ext cx="119520" cy="118440"/>
              </a:xfrm>
              <a:custGeom>
                <a:avLst/>
                <a:gdLst>
                  <a:gd name="textAreaLeft" fmla="*/ 0 w 119520"/>
                  <a:gd name="textAreaRight" fmla="*/ 119880 w 119520"/>
                  <a:gd name="textAreaTop" fmla="*/ 0 h 118440"/>
                  <a:gd name="textAreaBottom" fmla="*/ 118800 h 118440"/>
                </a:gdLst>
                <a:ahLst/>
                <a:cxnLst/>
                <a:rect l="textAreaLeft" t="textAreaTop" r="textAreaRight" b="textAreaBottom"/>
                <a:pathLst>
                  <a:path w="1312" h="1302">
                    <a:moveTo>
                      <a:pt x="102" y="1"/>
                    </a:moveTo>
                    <a:cubicBezTo>
                      <a:pt x="82" y="1"/>
                      <a:pt x="61" y="11"/>
                      <a:pt x="41" y="31"/>
                    </a:cubicBezTo>
                    <a:cubicBezTo>
                      <a:pt x="1" y="71"/>
                      <a:pt x="1" y="112"/>
                      <a:pt x="41" y="152"/>
                    </a:cubicBezTo>
                    <a:lnTo>
                      <a:pt x="525" y="656"/>
                    </a:lnTo>
                    <a:lnTo>
                      <a:pt x="41" y="1140"/>
                    </a:lnTo>
                    <a:cubicBezTo>
                      <a:pt x="1" y="1180"/>
                      <a:pt x="1" y="1241"/>
                      <a:pt x="41" y="1281"/>
                    </a:cubicBezTo>
                    <a:cubicBezTo>
                      <a:pt x="61" y="1301"/>
                      <a:pt x="82" y="1301"/>
                      <a:pt x="102" y="1301"/>
                    </a:cubicBezTo>
                    <a:cubicBezTo>
                      <a:pt x="122" y="1301"/>
                      <a:pt x="142" y="1301"/>
                      <a:pt x="162" y="1281"/>
                    </a:cubicBezTo>
                    <a:lnTo>
                      <a:pt x="666" y="777"/>
                    </a:lnTo>
                    <a:lnTo>
                      <a:pt x="1150" y="1281"/>
                    </a:lnTo>
                    <a:cubicBezTo>
                      <a:pt x="1170" y="1301"/>
                      <a:pt x="1191" y="1301"/>
                      <a:pt x="1211" y="1301"/>
                    </a:cubicBezTo>
                    <a:cubicBezTo>
                      <a:pt x="1251" y="1301"/>
                      <a:pt x="1271" y="1301"/>
                      <a:pt x="1291" y="1281"/>
                    </a:cubicBezTo>
                    <a:cubicBezTo>
                      <a:pt x="1312" y="1241"/>
                      <a:pt x="1312" y="1180"/>
                      <a:pt x="1291" y="1140"/>
                    </a:cubicBezTo>
                    <a:lnTo>
                      <a:pt x="787" y="656"/>
                    </a:lnTo>
                    <a:lnTo>
                      <a:pt x="1291" y="152"/>
                    </a:lnTo>
                    <a:cubicBezTo>
                      <a:pt x="1312" y="112"/>
                      <a:pt x="1312" y="71"/>
                      <a:pt x="1291" y="31"/>
                    </a:cubicBezTo>
                    <a:cubicBezTo>
                      <a:pt x="1271" y="11"/>
                      <a:pt x="1246" y="1"/>
                      <a:pt x="1221" y="1"/>
                    </a:cubicBezTo>
                    <a:cubicBezTo>
                      <a:pt x="1196" y="1"/>
                      <a:pt x="1170" y="11"/>
                      <a:pt x="1150" y="31"/>
                    </a:cubicBezTo>
                    <a:lnTo>
                      <a:pt x="666" y="515"/>
                    </a:lnTo>
                    <a:lnTo>
                      <a:pt x="162" y="31"/>
                    </a:lnTo>
                    <a:cubicBezTo>
                      <a:pt x="142" y="11"/>
                      <a:pt x="122" y="1"/>
                      <a:pt x="102"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9400" bIns="5940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463" name="Google Shape;1471;p54"/>
              <p:cNvSpPr/>
              <p:nvPr/>
            </p:nvSpPr>
            <p:spPr>
              <a:xfrm>
                <a:off x="1730160" y="982080"/>
                <a:ext cx="119160" cy="118440"/>
              </a:xfrm>
              <a:custGeom>
                <a:avLst/>
                <a:gdLst>
                  <a:gd name="textAreaLeft" fmla="*/ 0 w 119160"/>
                  <a:gd name="textAreaRight" fmla="*/ 119520 w 119160"/>
                  <a:gd name="textAreaTop" fmla="*/ 0 h 118440"/>
                  <a:gd name="textAreaBottom" fmla="*/ 118800 h 118440"/>
                </a:gdLst>
                <a:ahLst/>
                <a:cxnLst/>
                <a:rect l="textAreaLeft" t="textAreaTop" r="textAreaRight" b="textAreaBottom"/>
                <a:pathLst>
                  <a:path w="1311" h="1302">
                    <a:moveTo>
                      <a:pt x="91" y="1"/>
                    </a:moveTo>
                    <a:cubicBezTo>
                      <a:pt x="66" y="1"/>
                      <a:pt x="41" y="11"/>
                      <a:pt x="20" y="31"/>
                    </a:cubicBezTo>
                    <a:cubicBezTo>
                      <a:pt x="0" y="71"/>
                      <a:pt x="0" y="112"/>
                      <a:pt x="20" y="152"/>
                    </a:cubicBezTo>
                    <a:lnTo>
                      <a:pt x="525" y="656"/>
                    </a:lnTo>
                    <a:lnTo>
                      <a:pt x="20" y="1140"/>
                    </a:lnTo>
                    <a:cubicBezTo>
                      <a:pt x="0" y="1180"/>
                      <a:pt x="0" y="1241"/>
                      <a:pt x="20" y="1281"/>
                    </a:cubicBezTo>
                    <a:cubicBezTo>
                      <a:pt x="41" y="1301"/>
                      <a:pt x="61" y="1301"/>
                      <a:pt x="101" y="1301"/>
                    </a:cubicBezTo>
                    <a:cubicBezTo>
                      <a:pt x="121" y="1301"/>
                      <a:pt x="141" y="1301"/>
                      <a:pt x="162" y="1281"/>
                    </a:cubicBezTo>
                    <a:lnTo>
                      <a:pt x="645" y="777"/>
                    </a:lnTo>
                    <a:lnTo>
                      <a:pt x="1150" y="1281"/>
                    </a:lnTo>
                    <a:cubicBezTo>
                      <a:pt x="1170" y="1301"/>
                      <a:pt x="1190" y="1301"/>
                      <a:pt x="1210" y="1301"/>
                    </a:cubicBezTo>
                    <a:cubicBezTo>
                      <a:pt x="1230" y="1301"/>
                      <a:pt x="1250" y="1301"/>
                      <a:pt x="1271" y="1281"/>
                    </a:cubicBezTo>
                    <a:cubicBezTo>
                      <a:pt x="1311" y="1241"/>
                      <a:pt x="1311" y="1180"/>
                      <a:pt x="1271" y="1140"/>
                    </a:cubicBezTo>
                    <a:lnTo>
                      <a:pt x="787" y="656"/>
                    </a:lnTo>
                    <a:lnTo>
                      <a:pt x="1271" y="152"/>
                    </a:lnTo>
                    <a:cubicBezTo>
                      <a:pt x="1311" y="112"/>
                      <a:pt x="1311" y="71"/>
                      <a:pt x="1271" y="31"/>
                    </a:cubicBezTo>
                    <a:cubicBezTo>
                      <a:pt x="1250" y="11"/>
                      <a:pt x="1230" y="1"/>
                      <a:pt x="1210" y="1"/>
                    </a:cubicBezTo>
                    <a:cubicBezTo>
                      <a:pt x="1190" y="1"/>
                      <a:pt x="1170" y="11"/>
                      <a:pt x="1150" y="31"/>
                    </a:cubicBezTo>
                    <a:lnTo>
                      <a:pt x="645" y="515"/>
                    </a:lnTo>
                    <a:lnTo>
                      <a:pt x="162" y="31"/>
                    </a:lnTo>
                    <a:cubicBezTo>
                      <a:pt x="141" y="11"/>
                      <a:pt x="116" y="1"/>
                      <a:pt x="9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9400" bIns="59400" anchor="ctr">
                <a:noAutofit/>
              </a:bodyPr>
              <a:lstStyle/>
              <a:p>
                <a:pPr>
                  <a:lnSpc>
                    <a:spcPct val="100000"/>
                  </a:lnSpc>
                  <a:tabLst>
                    <a:tab pos="0" algn="l"/>
                  </a:tabLst>
                </a:pPr>
                <a:endParaRPr lang="en-IN" sz="1400" b="0" strike="noStrike" spc="-1">
                  <a:solidFill>
                    <a:srgbClr val="000000"/>
                  </a:solidFill>
                  <a:latin typeface="Arial"/>
                  <a:ea typeface="Arial"/>
                </a:endParaRPr>
              </a:p>
            </p:txBody>
          </p:sp>
        </p:grpSp>
        <p:grpSp>
          <p:nvGrpSpPr>
            <p:cNvPr id="464" name="Google Shape;1472;p54"/>
            <p:cNvGrpSpPr/>
            <p:nvPr/>
          </p:nvGrpSpPr>
          <p:grpSpPr>
            <a:xfrm>
              <a:off x="7283520" y="4042800"/>
              <a:ext cx="447120" cy="118440"/>
              <a:chOff x="7283520" y="4042800"/>
              <a:chExt cx="447120" cy="118440"/>
            </a:xfrm>
          </p:grpSpPr>
          <p:sp>
            <p:nvSpPr>
              <p:cNvPr id="465" name="Google Shape;1473;p54"/>
              <p:cNvSpPr/>
              <p:nvPr/>
            </p:nvSpPr>
            <p:spPr>
              <a:xfrm>
                <a:off x="7283520" y="4042800"/>
                <a:ext cx="119160" cy="118440"/>
              </a:xfrm>
              <a:custGeom>
                <a:avLst/>
                <a:gdLst>
                  <a:gd name="textAreaLeft" fmla="*/ 0 w 119160"/>
                  <a:gd name="textAreaRight" fmla="*/ 119520 w 119160"/>
                  <a:gd name="textAreaTop" fmla="*/ 0 h 118440"/>
                  <a:gd name="textAreaBottom" fmla="*/ 118800 h 118440"/>
                </a:gdLst>
                <a:ahLst/>
                <a:cxnLst/>
                <a:rect l="textAreaLeft" t="textAreaTop" r="textAreaRight" b="textAreaBottom"/>
                <a:pathLst>
                  <a:path w="1311" h="1302">
                    <a:moveTo>
                      <a:pt x="91" y="1"/>
                    </a:moveTo>
                    <a:cubicBezTo>
                      <a:pt x="66" y="1"/>
                      <a:pt x="41" y="11"/>
                      <a:pt x="21" y="31"/>
                    </a:cubicBezTo>
                    <a:cubicBezTo>
                      <a:pt x="0" y="71"/>
                      <a:pt x="0" y="112"/>
                      <a:pt x="21" y="152"/>
                    </a:cubicBezTo>
                    <a:lnTo>
                      <a:pt x="525" y="656"/>
                    </a:lnTo>
                    <a:lnTo>
                      <a:pt x="21" y="1140"/>
                    </a:lnTo>
                    <a:cubicBezTo>
                      <a:pt x="0" y="1180"/>
                      <a:pt x="0" y="1241"/>
                      <a:pt x="21" y="1281"/>
                    </a:cubicBezTo>
                    <a:cubicBezTo>
                      <a:pt x="41" y="1301"/>
                      <a:pt x="61" y="1301"/>
                      <a:pt x="101" y="1301"/>
                    </a:cubicBezTo>
                    <a:cubicBezTo>
                      <a:pt x="121" y="1301"/>
                      <a:pt x="142" y="1301"/>
                      <a:pt x="162" y="1281"/>
                    </a:cubicBezTo>
                    <a:lnTo>
                      <a:pt x="646" y="777"/>
                    </a:lnTo>
                    <a:lnTo>
                      <a:pt x="1150" y="1281"/>
                    </a:lnTo>
                    <a:cubicBezTo>
                      <a:pt x="1170" y="1301"/>
                      <a:pt x="1190" y="1301"/>
                      <a:pt x="1210" y="1301"/>
                    </a:cubicBezTo>
                    <a:cubicBezTo>
                      <a:pt x="1230" y="1301"/>
                      <a:pt x="1250" y="1301"/>
                      <a:pt x="1271" y="1281"/>
                    </a:cubicBezTo>
                    <a:cubicBezTo>
                      <a:pt x="1311" y="1241"/>
                      <a:pt x="1311" y="1180"/>
                      <a:pt x="1271" y="1140"/>
                    </a:cubicBezTo>
                    <a:lnTo>
                      <a:pt x="787" y="656"/>
                    </a:lnTo>
                    <a:lnTo>
                      <a:pt x="1271" y="152"/>
                    </a:lnTo>
                    <a:cubicBezTo>
                      <a:pt x="1311" y="112"/>
                      <a:pt x="1311" y="71"/>
                      <a:pt x="1271" y="31"/>
                    </a:cubicBezTo>
                    <a:cubicBezTo>
                      <a:pt x="1261" y="11"/>
                      <a:pt x="1240" y="1"/>
                      <a:pt x="1218" y="1"/>
                    </a:cubicBezTo>
                    <a:cubicBezTo>
                      <a:pt x="1195" y="1"/>
                      <a:pt x="1170" y="11"/>
                      <a:pt x="1150" y="31"/>
                    </a:cubicBezTo>
                    <a:lnTo>
                      <a:pt x="646" y="515"/>
                    </a:lnTo>
                    <a:lnTo>
                      <a:pt x="162" y="31"/>
                    </a:lnTo>
                    <a:cubicBezTo>
                      <a:pt x="142" y="11"/>
                      <a:pt x="116" y="1"/>
                      <a:pt x="9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9400" bIns="5940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466" name="Google Shape;1474;p54"/>
              <p:cNvSpPr/>
              <p:nvPr/>
            </p:nvSpPr>
            <p:spPr>
              <a:xfrm>
                <a:off x="7449120" y="4042800"/>
                <a:ext cx="119520" cy="118440"/>
              </a:xfrm>
              <a:custGeom>
                <a:avLst/>
                <a:gdLst>
                  <a:gd name="textAreaLeft" fmla="*/ 0 w 119520"/>
                  <a:gd name="textAreaRight" fmla="*/ 119880 w 119520"/>
                  <a:gd name="textAreaTop" fmla="*/ 0 h 118440"/>
                  <a:gd name="textAreaBottom" fmla="*/ 118800 h 118440"/>
                </a:gdLst>
                <a:ahLst/>
                <a:cxnLst/>
                <a:rect l="textAreaLeft" t="textAreaTop" r="textAreaRight" b="textAreaBottom"/>
                <a:pathLst>
                  <a:path w="1312" h="1302">
                    <a:moveTo>
                      <a:pt x="102" y="1"/>
                    </a:moveTo>
                    <a:cubicBezTo>
                      <a:pt x="82" y="1"/>
                      <a:pt x="61" y="11"/>
                      <a:pt x="41" y="31"/>
                    </a:cubicBezTo>
                    <a:cubicBezTo>
                      <a:pt x="1" y="71"/>
                      <a:pt x="1" y="112"/>
                      <a:pt x="41" y="152"/>
                    </a:cubicBezTo>
                    <a:lnTo>
                      <a:pt x="525" y="656"/>
                    </a:lnTo>
                    <a:lnTo>
                      <a:pt x="41" y="1140"/>
                    </a:lnTo>
                    <a:cubicBezTo>
                      <a:pt x="1" y="1180"/>
                      <a:pt x="1" y="1241"/>
                      <a:pt x="41" y="1281"/>
                    </a:cubicBezTo>
                    <a:cubicBezTo>
                      <a:pt x="61" y="1301"/>
                      <a:pt x="82" y="1301"/>
                      <a:pt x="102" y="1301"/>
                    </a:cubicBezTo>
                    <a:cubicBezTo>
                      <a:pt x="122" y="1301"/>
                      <a:pt x="142" y="1301"/>
                      <a:pt x="162" y="1281"/>
                    </a:cubicBezTo>
                    <a:lnTo>
                      <a:pt x="666" y="777"/>
                    </a:lnTo>
                    <a:lnTo>
                      <a:pt x="1150" y="1281"/>
                    </a:lnTo>
                    <a:cubicBezTo>
                      <a:pt x="1170" y="1301"/>
                      <a:pt x="1191" y="1301"/>
                      <a:pt x="1211" y="1301"/>
                    </a:cubicBezTo>
                    <a:cubicBezTo>
                      <a:pt x="1251" y="1301"/>
                      <a:pt x="1271" y="1301"/>
                      <a:pt x="1291" y="1281"/>
                    </a:cubicBezTo>
                    <a:cubicBezTo>
                      <a:pt x="1312" y="1241"/>
                      <a:pt x="1312" y="1180"/>
                      <a:pt x="1291" y="1140"/>
                    </a:cubicBezTo>
                    <a:lnTo>
                      <a:pt x="787" y="656"/>
                    </a:lnTo>
                    <a:lnTo>
                      <a:pt x="1291" y="152"/>
                    </a:lnTo>
                    <a:cubicBezTo>
                      <a:pt x="1312" y="112"/>
                      <a:pt x="1312" y="71"/>
                      <a:pt x="1291" y="31"/>
                    </a:cubicBezTo>
                    <a:cubicBezTo>
                      <a:pt x="1271" y="11"/>
                      <a:pt x="1246" y="1"/>
                      <a:pt x="1221" y="1"/>
                    </a:cubicBezTo>
                    <a:cubicBezTo>
                      <a:pt x="1196" y="1"/>
                      <a:pt x="1170" y="11"/>
                      <a:pt x="1150" y="31"/>
                    </a:cubicBezTo>
                    <a:lnTo>
                      <a:pt x="666" y="515"/>
                    </a:lnTo>
                    <a:lnTo>
                      <a:pt x="162" y="31"/>
                    </a:lnTo>
                    <a:cubicBezTo>
                      <a:pt x="142" y="11"/>
                      <a:pt x="122" y="1"/>
                      <a:pt x="102"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9400" bIns="5940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467" name="Google Shape;1475;p54"/>
              <p:cNvSpPr/>
              <p:nvPr/>
            </p:nvSpPr>
            <p:spPr>
              <a:xfrm>
                <a:off x="7611480" y="4042800"/>
                <a:ext cx="119160" cy="118440"/>
              </a:xfrm>
              <a:custGeom>
                <a:avLst/>
                <a:gdLst>
                  <a:gd name="textAreaLeft" fmla="*/ 0 w 119160"/>
                  <a:gd name="textAreaRight" fmla="*/ 119520 w 119160"/>
                  <a:gd name="textAreaTop" fmla="*/ 0 h 118440"/>
                  <a:gd name="textAreaBottom" fmla="*/ 118800 h 118440"/>
                </a:gdLst>
                <a:ahLst/>
                <a:cxnLst/>
                <a:rect l="textAreaLeft" t="textAreaTop" r="textAreaRight" b="textAreaBottom"/>
                <a:pathLst>
                  <a:path w="1311" h="1302">
                    <a:moveTo>
                      <a:pt x="91" y="1"/>
                    </a:moveTo>
                    <a:cubicBezTo>
                      <a:pt x="66" y="1"/>
                      <a:pt x="41" y="11"/>
                      <a:pt x="20" y="31"/>
                    </a:cubicBezTo>
                    <a:cubicBezTo>
                      <a:pt x="0" y="71"/>
                      <a:pt x="0" y="112"/>
                      <a:pt x="20" y="152"/>
                    </a:cubicBezTo>
                    <a:lnTo>
                      <a:pt x="525" y="656"/>
                    </a:lnTo>
                    <a:lnTo>
                      <a:pt x="20" y="1140"/>
                    </a:lnTo>
                    <a:cubicBezTo>
                      <a:pt x="0" y="1180"/>
                      <a:pt x="0" y="1241"/>
                      <a:pt x="20" y="1281"/>
                    </a:cubicBezTo>
                    <a:cubicBezTo>
                      <a:pt x="41" y="1301"/>
                      <a:pt x="61" y="1301"/>
                      <a:pt x="101" y="1301"/>
                    </a:cubicBezTo>
                    <a:cubicBezTo>
                      <a:pt x="121" y="1301"/>
                      <a:pt x="141" y="1301"/>
                      <a:pt x="162" y="1281"/>
                    </a:cubicBezTo>
                    <a:lnTo>
                      <a:pt x="645" y="777"/>
                    </a:lnTo>
                    <a:lnTo>
                      <a:pt x="1150" y="1281"/>
                    </a:lnTo>
                    <a:cubicBezTo>
                      <a:pt x="1170" y="1301"/>
                      <a:pt x="1190" y="1301"/>
                      <a:pt x="1210" y="1301"/>
                    </a:cubicBezTo>
                    <a:cubicBezTo>
                      <a:pt x="1230" y="1301"/>
                      <a:pt x="1250" y="1301"/>
                      <a:pt x="1271" y="1281"/>
                    </a:cubicBezTo>
                    <a:cubicBezTo>
                      <a:pt x="1311" y="1241"/>
                      <a:pt x="1311" y="1180"/>
                      <a:pt x="1271" y="1140"/>
                    </a:cubicBezTo>
                    <a:lnTo>
                      <a:pt x="787" y="656"/>
                    </a:lnTo>
                    <a:lnTo>
                      <a:pt x="1271" y="152"/>
                    </a:lnTo>
                    <a:cubicBezTo>
                      <a:pt x="1311" y="112"/>
                      <a:pt x="1311" y="71"/>
                      <a:pt x="1271" y="31"/>
                    </a:cubicBezTo>
                    <a:cubicBezTo>
                      <a:pt x="1250" y="11"/>
                      <a:pt x="1230" y="1"/>
                      <a:pt x="1210" y="1"/>
                    </a:cubicBezTo>
                    <a:cubicBezTo>
                      <a:pt x="1190" y="1"/>
                      <a:pt x="1170" y="11"/>
                      <a:pt x="1150" y="31"/>
                    </a:cubicBezTo>
                    <a:lnTo>
                      <a:pt x="645" y="515"/>
                    </a:lnTo>
                    <a:lnTo>
                      <a:pt x="162" y="31"/>
                    </a:lnTo>
                    <a:cubicBezTo>
                      <a:pt x="141" y="11"/>
                      <a:pt x="116" y="1"/>
                      <a:pt x="9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9400" bIns="59400" anchor="ctr">
                <a:noAutofit/>
              </a:bodyPr>
              <a:lstStyle/>
              <a:p>
                <a:pPr>
                  <a:lnSpc>
                    <a:spcPct val="100000"/>
                  </a:lnSpc>
                  <a:tabLst>
                    <a:tab pos="0" algn="l"/>
                  </a:tabLst>
                </a:pPr>
                <a:endParaRPr lang="en-IN" sz="1400" b="0" strike="noStrike" spc="-1">
                  <a:solidFill>
                    <a:srgbClr val="000000"/>
                  </a:solidFill>
                  <a:latin typeface="Arial"/>
                  <a:ea typeface="Arial"/>
                </a:endParaRPr>
              </a:p>
            </p:txBody>
          </p:sp>
        </p:grpSp>
      </p:grpSp>
      <p:sp>
        <p:nvSpPr>
          <p:cNvPr id="468" name="TextBox 12"/>
          <p:cNvSpPr/>
          <p:nvPr/>
        </p:nvSpPr>
        <p:spPr>
          <a:xfrm>
            <a:off x="3505320" y="209520"/>
            <a:ext cx="167184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200" b="0" strike="noStrike" spc="-1">
                <a:solidFill>
                  <a:srgbClr val="002060"/>
                </a:solidFill>
                <a:latin typeface="Comic Sans MS"/>
                <a:ea typeface="Arial"/>
              </a:rPr>
              <a:t>Schema</a:t>
            </a:r>
            <a:endParaRPr lang="en-IN" sz="3200" b="0" strike="noStrike" spc="-1">
              <a:solidFill>
                <a:srgbClr val="000000"/>
              </a:solidFill>
              <a:latin typeface="Arial"/>
            </a:endParaRPr>
          </a:p>
        </p:txBody>
      </p:sp>
      <p:pic>
        <p:nvPicPr>
          <p:cNvPr id="469" name="Picture 2" descr="logo1-removebg-preview.png"/>
          <p:cNvPicPr/>
          <p:nvPr/>
        </p:nvPicPr>
        <p:blipFill>
          <a:blip r:embed="rId2"/>
          <a:stretch/>
        </p:blipFill>
        <p:spPr>
          <a:xfrm>
            <a:off x="0" y="0"/>
            <a:ext cx="1218960" cy="1123560"/>
          </a:xfrm>
          <a:prstGeom prst="rect">
            <a:avLst/>
          </a:prstGeom>
          <a:ln w="0">
            <a:noFill/>
          </a:ln>
        </p:spPr>
      </p:pic>
      <p:pic>
        <p:nvPicPr>
          <p:cNvPr id="470" name="Picture 3" descr="logo-removebg-preview.png"/>
          <p:cNvPicPr/>
          <p:nvPr/>
        </p:nvPicPr>
        <p:blipFill>
          <a:blip r:embed="rId3"/>
          <a:stretch/>
        </p:blipFill>
        <p:spPr>
          <a:xfrm>
            <a:off x="6934320" y="0"/>
            <a:ext cx="2209320" cy="57456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 name="Picture 18" descr="WhatsApp Image 2023-10-02 at 22.07.25_c72c7d1b.jpg"/>
          <p:cNvPicPr/>
          <p:nvPr/>
        </p:nvPicPr>
        <p:blipFill>
          <a:blip r:embed="rId2"/>
          <a:stretch/>
        </p:blipFill>
        <p:spPr>
          <a:xfrm>
            <a:off x="-159266" y="260498"/>
            <a:ext cx="10038625" cy="4948606"/>
          </a:xfrm>
          <a:prstGeom prst="rect">
            <a:avLst/>
          </a:prstGeom>
          <a:ln w="0">
            <a:noFill/>
          </a:ln>
        </p:spPr>
      </p:pic>
      <p:sp>
        <p:nvSpPr>
          <p:cNvPr id="472" name="TextBox 19"/>
          <p:cNvSpPr/>
          <p:nvPr/>
        </p:nvSpPr>
        <p:spPr>
          <a:xfrm>
            <a:off x="4389912" y="4456170"/>
            <a:ext cx="263628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US" sz="3600" b="0" strike="noStrike" spc="-1" dirty="0">
                <a:solidFill>
                  <a:srgbClr val="002060"/>
                </a:solidFill>
                <a:latin typeface="Comic Sans MS"/>
                <a:ea typeface="Arial"/>
              </a:rPr>
              <a:t>ER Diagram</a:t>
            </a:r>
            <a:endParaRPr lang="en-IN" sz="3600" b="0" strike="noStrike" spc="-1" dirty="0">
              <a:solidFill>
                <a:srgbClr val="000000"/>
              </a:solidFill>
              <a:latin typeface="Arial"/>
            </a:endParaRPr>
          </a:p>
        </p:txBody>
      </p:sp>
      <p:pic>
        <p:nvPicPr>
          <p:cNvPr id="473" name="Picture 2" descr="logo1-removebg-preview.png"/>
          <p:cNvPicPr/>
          <p:nvPr/>
        </p:nvPicPr>
        <p:blipFill>
          <a:blip r:embed="rId3"/>
          <a:stretch/>
        </p:blipFill>
        <p:spPr>
          <a:xfrm>
            <a:off x="7126344" y="4283550"/>
            <a:ext cx="854824" cy="810900"/>
          </a:xfrm>
          <a:prstGeom prst="rect">
            <a:avLst/>
          </a:prstGeom>
          <a:ln w="0">
            <a:noFill/>
          </a:ln>
        </p:spPr>
      </p:pic>
      <p:pic>
        <p:nvPicPr>
          <p:cNvPr id="474" name="Picture 3" descr="logo-removebg-preview.png"/>
          <p:cNvPicPr/>
          <p:nvPr/>
        </p:nvPicPr>
        <p:blipFill>
          <a:blip r:embed="rId4"/>
          <a:stretch/>
        </p:blipFill>
        <p:spPr>
          <a:xfrm>
            <a:off x="8181473" y="4494998"/>
            <a:ext cx="1697886" cy="388004"/>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5" name="Google Shape;1370;p48"/>
          <p:cNvGrpSpPr/>
          <p:nvPr/>
        </p:nvGrpSpPr>
        <p:grpSpPr>
          <a:xfrm>
            <a:off x="1328040" y="890280"/>
            <a:ext cx="6487560" cy="3362760"/>
            <a:chOff x="1328040" y="890280"/>
            <a:chExt cx="6487560" cy="3362760"/>
          </a:xfrm>
        </p:grpSpPr>
        <p:sp>
          <p:nvSpPr>
            <p:cNvPr id="476" name="Google Shape;1371;p48"/>
            <p:cNvSpPr/>
            <p:nvPr/>
          </p:nvSpPr>
          <p:spPr>
            <a:xfrm>
              <a:off x="1328040" y="890280"/>
              <a:ext cx="6487560" cy="3362760"/>
            </a:xfrm>
            <a:prstGeom prst="rect">
              <a:avLst/>
            </a:prstGeom>
            <a:solidFill>
              <a:schemeClr val="dk2"/>
            </a:solidFill>
            <a:ln w="0">
              <a:noFill/>
            </a:ln>
            <a:effectLst>
              <a:outerShdw dist="132958" dir="2818496" algn="bl" rotWithShape="0">
                <a:schemeClr val="dk1"/>
              </a:outerShdw>
            </a:effectLst>
          </p:spPr>
          <p:style>
            <a:lnRef idx="0">
              <a:scrgbClr r="0" g="0" b="0"/>
            </a:lnRef>
            <a:fillRef idx="0">
              <a:scrgbClr r="0" g="0" b="0"/>
            </a:fillRef>
            <a:effectRef idx="0">
              <a:scrgbClr r="0" g="0" b="0"/>
            </a:effectRef>
            <a:fontRef idx="minor"/>
          </p:style>
          <p:txBody>
            <a:bodyPr tIns="91440" bIns="91440" anchor="ctr">
              <a:noAutofit/>
            </a:bodyPr>
            <a:lstStyle/>
            <a:p>
              <a:pPr marL="343080" indent="-343080">
                <a:lnSpc>
                  <a:spcPct val="100000"/>
                </a:lnSpc>
                <a:buClr>
                  <a:srgbClr val="000000"/>
                </a:buClr>
                <a:buFont typeface="Arial"/>
                <a:buAutoNum type="arabicPeriod"/>
              </a:pPr>
              <a:r>
                <a:rPr lang="en-US" sz="2800" b="0" strike="noStrike" spc="-1">
                  <a:solidFill>
                    <a:srgbClr val="000000"/>
                  </a:solidFill>
                  <a:latin typeface="Comic Sans MS"/>
                  <a:ea typeface="Arial"/>
                </a:rPr>
                <a:t>Check quality</a:t>
              </a:r>
              <a:endParaRPr lang="en-IN" sz="2800" b="0" strike="noStrike" spc="-1">
                <a:solidFill>
                  <a:srgbClr val="000000"/>
                </a:solidFill>
                <a:latin typeface="Arial"/>
              </a:endParaRPr>
            </a:p>
            <a:p>
              <a:pPr marL="343080" indent="-343080">
                <a:lnSpc>
                  <a:spcPct val="100000"/>
                </a:lnSpc>
                <a:buClr>
                  <a:srgbClr val="000000"/>
                </a:buClr>
                <a:buFont typeface="Arial"/>
                <a:buAutoNum type="arabicPeriod"/>
              </a:pPr>
              <a:r>
                <a:rPr lang="en-US" sz="2800" b="0" strike="noStrike" spc="-1">
                  <a:solidFill>
                    <a:srgbClr val="000000"/>
                  </a:solidFill>
                  <a:latin typeface="Comic Sans MS"/>
                  <a:ea typeface="Arial"/>
                </a:rPr>
                <a:t>Buy</a:t>
              </a:r>
              <a:endParaRPr lang="en-IN" sz="2800" b="0" strike="noStrike" spc="-1">
                <a:solidFill>
                  <a:srgbClr val="000000"/>
                </a:solidFill>
                <a:latin typeface="Arial"/>
              </a:endParaRPr>
            </a:p>
            <a:p>
              <a:pPr marL="343080" indent="-343080">
                <a:lnSpc>
                  <a:spcPct val="100000"/>
                </a:lnSpc>
                <a:buClr>
                  <a:srgbClr val="000000"/>
                </a:buClr>
                <a:buFont typeface="Arial"/>
                <a:buAutoNum type="arabicPeriod"/>
              </a:pPr>
              <a:r>
                <a:rPr lang="en-US" sz="2800" b="0" strike="noStrike" spc="-1">
                  <a:solidFill>
                    <a:srgbClr val="000000"/>
                  </a:solidFill>
                  <a:latin typeface="Comic Sans MS"/>
                  <a:ea typeface="Arial"/>
                </a:rPr>
                <a:t>Search by type and range</a:t>
              </a:r>
              <a:endParaRPr lang="en-IN" sz="2800" b="0" strike="noStrike" spc="-1">
                <a:solidFill>
                  <a:srgbClr val="000000"/>
                </a:solidFill>
                <a:latin typeface="Arial"/>
              </a:endParaRPr>
            </a:p>
            <a:p>
              <a:pPr marL="343080" indent="-343080">
                <a:lnSpc>
                  <a:spcPct val="100000"/>
                </a:lnSpc>
                <a:buClr>
                  <a:srgbClr val="000000"/>
                </a:buClr>
                <a:buFont typeface="Arial"/>
                <a:buAutoNum type="arabicPeriod"/>
              </a:pPr>
              <a:r>
                <a:rPr lang="en-US" sz="2800" b="0" strike="noStrike" spc="-1">
                  <a:solidFill>
                    <a:srgbClr val="000000"/>
                  </a:solidFill>
                  <a:latin typeface="Comic Sans MS"/>
                  <a:ea typeface="Arial"/>
                </a:rPr>
                <a:t>Print bill</a:t>
              </a:r>
              <a:endParaRPr lang="en-IN" sz="2800" b="0" strike="noStrike" spc="-1">
                <a:solidFill>
                  <a:srgbClr val="000000"/>
                </a:solidFill>
                <a:latin typeface="Arial"/>
              </a:endParaRPr>
            </a:p>
            <a:p>
              <a:pPr marL="343080" indent="-343080">
                <a:lnSpc>
                  <a:spcPct val="100000"/>
                </a:lnSpc>
                <a:buClr>
                  <a:srgbClr val="000000"/>
                </a:buClr>
                <a:buFont typeface="Arial"/>
                <a:buAutoNum type="arabicPeriod"/>
              </a:pPr>
              <a:r>
                <a:rPr lang="en-US" sz="2800" b="0" strike="noStrike" spc="-1">
                  <a:solidFill>
                    <a:srgbClr val="000000"/>
                  </a:solidFill>
                  <a:latin typeface="Comic Sans MS"/>
                  <a:ea typeface="Arial"/>
                </a:rPr>
                <a:t>Change product Price</a:t>
              </a:r>
              <a:endParaRPr lang="en-IN" sz="2800" b="0" strike="noStrike" spc="-1">
                <a:solidFill>
                  <a:srgbClr val="000000"/>
                </a:solidFill>
                <a:latin typeface="Arial"/>
              </a:endParaRPr>
            </a:p>
          </p:txBody>
        </p:sp>
        <p:grpSp>
          <p:nvGrpSpPr>
            <p:cNvPr id="477" name="Google Shape;1372;p48"/>
            <p:cNvGrpSpPr/>
            <p:nvPr/>
          </p:nvGrpSpPr>
          <p:grpSpPr>
            <a:xfrm>
              <a:off x="1402200" y="982080"/>
              <a:ext cx="447120" cy="118440"/>
              <a:chOff x="1402200" y="982080"/>
              <a:chExt cx="447120" cy="118440"/>
            </a:xfrm>
          </p:grpSpPr>
          <p:sp>
            <p:nvSpPr>
              <p:cNvPr id="478" name="Google Shape;1373;p48"/>
              <p:cNvSpPr/>
              <p:nvPr/>
            </p:nvSpPr>
            <p:spPr>
              <a:xfrm>
                <a:off x="1402200" y="982080"/>
                <a:ext cx="119160" cy="118440"/>
              </a:xfrm>
              <a:custGeom>
                <a:avLst/>
                <a:gdLst>
                  <a:gd name="textAreaLeft" fmla="*/ 0 w 119160"/>
                  <a:gd name="textAreaRight" fmla="*/ 119520 w 119160"/>
                  <a:gd name="textAreaTop" fmla="*/ 0 h 118440"/>
                  <a:gd name="textAreaBottom" fmla="*/ 118800 h 118440"/>
                </a:gdLst>
                <a:ahLst/>
                <a:cxnLst/>
                <a:rect l="textAreaLeft" t="textAreaTop" r="textAreaRight" b="textAreaBottom"/>
                <a:pathLst>
                  <a:path w="1311" h="1302">
                    <a:moveTo>
                      <a:pt x="91" y="1"/>
                    </a:moveTo>
                    <a:cubicBezTo>
                      <a:pt x="66" y="1"/>
                      <a:pt x="41" y="11"/>
                      <a:pt x="21" y="31"/>
                    </a:cubicBezTo>
                    <a:cubicBezTo>
                      <a:pt x="0" y="71"/>
                      <a:pt x="0" y="112"/>
                      <a:pt x="21" y="152"/>
                    </a:cubicBezTo>
                    <a:lnTo>
                      <a:pt x="525" y="656"/>
                    </a:lnTo>
                    <a:lnTo>
                      <a:pt x="21" y="1140"/>
                    </a:lnTo>
                    <a:cubicBezTo>
                      <a:pt x="0" y="1180"/>
                      <a:pt x="0" y="1241"/>
                      <a:pt x="21" y="1281"/>
                    </a:cubicBezTo>
                    <a:cubicBezTo>
                      <a:pt x="41" y="1301"/>
                      <a:pt x="61" y="1301"/>
                      <a:pt x="101" y="1301"/>
                    </a:cubicBezTo>
                    <a:cubicBezTo>
                      <a:pt x="121" y="1301"/>
                      <a:pt x="142" y="1301"/>
                      <a:pt x="162" y="1281"/>
                    </a:cubicBezTo>
                    <a:lnTo>
                      <a:pt x="646" y="777"/>
                    </a:lnTo>
                    <a:lnTo>
                      <a:pt x="1150" y="1281"/>
                    </a:lnTo>
                    <a:cubicBezTo>
                      <a:pt x="1170" y="1301"/>
                      <a:pt x="1190" y="1301"/>
                      <a:pt x="1210" y="1301"/>
                    </a:cubicBezTo>
                    <a:cubicBezTo>
                      <a:pt x="1230" y="1301"/>
                      <a:pt x="1250" y="1301"/>
                      <a:pt x="1271" y="1281"/>
                    </a:cubicBezTo>
                    <a:cubicBezTo>
                      <a:pt x="1311" y="1241"/>
                      <a:pt x="1311" y="1180"/>
                      <a:pt x="1271" y="1140"/>
                    </a:cubicBezTo>
                    <a:lnTo>
                      <a:pt x="787" y="656"/>
                    </a:lnTo>
                    <a:lnTo>
                      <a:pt x="1271" y="152"/>
                    </a:lnTo>
                    <a:cubicBezTo>
                      <a:pt x="1311" y="112"/>
                      <a:pt x="1311" y="71"/>
                      <a:pt x="1271" y="31"/>
                    </a:cubicBezTo>
                    <a:cubicBezTo>
                      <a:pt x="1261" y="11"/>
                      <a:pt x="1240" y="1"/>
                      <a:pt x="1218" y="1"/>
                    </a:cubicBezTo>
                    <a:cubicBezTo>
                      <a:pt x="1195" y="1"/>
                      <a:pt x="1170" y="11"/>
                      <a:pt x="1150" y="31"/>
                    </a:cubicBezTo>
                    <a:lnTo>
                      <a:pt x="646" y="515"/>
                    </a:lnTo>
                    <a:lnTo>
                      <a:pt x="162" y="31"/>
                    </a:lnTo>
                    <a:cubicBezTo>
                      <a:pt x="142" y="11"/>
                      <a:pt x="116" y="1"/>
                      <a:pt x="9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9400" bIns="5940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479" name="Google Shape;1374;p48"/>
              <p:cNvSpPr/>
              <p:nvPr/>
            </p:nvSpPr>
            <p:spPr>
              <a:xfrm>
                <a:off x="1567800" y="982080"/>
                <a:ext cx="119520" cy="118440"/>
              </a:xfrm>
              <a:custGeom>
                <a:avLst/>
                <a:gdLst>
                  <a:gd name="textAreaLeft" fmla="*/ 0 w 119520"/>
                  <a:gd name="textAreaRight" fmla="*/ 119880 w 119520"/>
                  <a:gd name="textAreaTop" fmla="*/ 0 h 118440"/>
                  <a:gd name="textAreaBottom" fmla="*/ 118800 h 118440"/>
                </a:gdLst>
                <a:ahLst/>
                <a:cxnLst/>
                <a:rect l="textAreaLeft" t="textAreaTop" r="textAreaRight" b="textAreaBottom"/>
                <a:pathLst>
                  <a:path w="1312" h="1302">
                    <a:moveTo>
                      <a:pt x="102" y="1"/>
                    </a:moveTo>
                    <a:cubicBezTo>
                      <a:pt x="82" y="1"/>
                      <a:pt x="61" y="11"/>
                      <a:pt x="41" y="31"/>
                    </a:cubicBezTo>
                    <a:cubicBezTo>
                      <a:pt x="1" y="71"/>
                      <a:pt x="1" y="112"/>
                      <a:pt x="41" y="152"/>
                    </a:cubicBezTo>
                    <a:lnTo>
                      <a:pt x="525" y="656"/>
                    </a:lnTo>
                    <a:lnTo>
                      <a:pt x="41" y="1140"/>
                    </a:lnTo>
                    <a:cubicBezTo>
                      <a:pt x="1" y="1180"/>
                      <a:pt x="1" y="1241"/>
                      <a:pt x="41" y="1281"/>
                    </a:cubicBezTo>
                    <a:cubicBezTo>
                      <a:pt x="61" y="1301"/>
                      <a:pt x="82" y="1301"/>
                      <a:pt x="102" y="1301"/>
                    </a:cubicBezTo>
                    <a:cubicBezTo>
                      <a:pt x="122" y="1301"/>
                      <a:pt x="142" y="1301"/>
                      <a:pt x="162" y="1281"/>
                    </a:cubicBezTo>
                    <a:lnTo>
                      <a:pt x="666" y="777"/>
                    </a:lnTo>
                    <a:lnTo>
                      <a:pt x="1150" y="1281"/>
                    </a:lnTo>
                    <a:cubicBezTo>
                      <a:pt x="1170" y="1301"/>
                      <a:pt x="1191" y="1301"/>
                      <a:pt x="1211" y="1301"/>
                    </a:cubicBezTo>
                    <a:cubicBezTo>
                      <a:pt x="1251" y="1301"/>
                      <a:pt x="1271" y="1301"/>
                      <a:pt x="1291" y="1281"/>
                    </a:cubicBezTo>
                    <a:cubicBezTo>
                      <a:pt x="1312" y="1241"/>
                      <a:pt x="1312" y="1180"/>
                      <a:pt x="1291" y="1140"/>
                    </a:cubicBezTo>
                    <a:lnTo>
                      <a:pt x="787" y="656"/>
                    </a:lnTo>
                    <a:lnTo>
                      <a:pt x="1291" y="152"/>
                    </a:lnTo>
                    <a:cubicBezTo>
                      <a:pt x="1312" y="112"/>
                      <a:pt x="1312" y="71"/>
                      <a:pt x="1291" y="31"/>
                    </a:cubicBezTo>
                    <a:cubicBezTo>
                      <a:pt x="1271" y="11"/>
                      <a:pt x="1246" y="1"/>
                      <a:pt x="1221" y="1"/>
                    </a:cubicBezTo>
                    <a:cubicBezTo>
                      <a:pt x="1196" y="1"/>
                      <a:pt x="1170" y="11"/>
                      <a:pt x="1150" y="31"/>
                    </a:cubicBezTo>
                    <a:lnTo>
                      <a:pt x="666" y="515"/>
                    </a:lnTo>
                    <a:lnTo>
                      <a:pt x="162" y="31"/>
                    </a:lnTo>
                    <a:cubicBezTo>
                      <a:pt x="142" y="11"/>
                      <a:pt x="122" y="1"/>
                      <a:pt x="102"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9400" bIns="5940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480" name="Google Shape;1375;p48"/>
              <p:cNvSpPr/>
              <p:nvPr/>
            </p:nvSpPr>
            <p:spPr>
              <a:xfrm>
                <a:off x="1730160" y="982080"/>
                <a:ext cx="119160" cy="118440"/>
              </a:xfrm>
              <a:custGeom>
                <a:avLst/>
                <a:gdLst>
                  <a:gd name="textAreaLeft" fmla="*/ 0 w 119160"/>
                  <a:gd name="textAreaRight" fmla="*/ 119520 w 119160"/>
                  <a:gd name="textAreaTop" fmla="*/ 0 h 118440"/>
                  <a:gd name="textAreaBottom" fmla="*/ 118800 h 118440"/>
                </a:gdLst>
                <a:ahLst/>
                <a:cxnLst/>
                <a:rect l="textAreaLeft" t="textAreaTop" r="textAreaRight" b="textAreaBottom"/>
                <a:pathLst>
                  <a:path w="1311" h="1302">
                    <a:moveTo>
                      <a:pt x="91" y="1"/>
                    </a:moveTo>
                    <a:cubicBezTo>
                      <a:pt x="66" y="1"/>
                      <a:pt x="41" y="11"/>
                      <a:pt x="20" y="31"/>
                    </a:cubicBezTo>
                    <a:cubicBezTo>
                      <a:pt x="0" y="71"/>
                      <a:pt x="0" y="112"/>
                      <a:pt x="20" y="152"/>
                    </a:cubicBezTo>
                    <a:lnTo>
                      <a:pt x="525" y="656"/>
                    </a:lnTo>
                    <a:lnTo>
                      <a:pt x="20" y="1140"/>
                    </a:lnTo>
                    <a:cubicBezTo>
                      <a:pt x="0" y="1180"/>
                      <a:pt x="0" y="1241"/>
                      <a:pt x="20" y="1281"/>
                    </a:cubicBezTo>
                    <a:cubicBezTo>
                      <a:pt x="41" y="1301"/>
                      <a:pt x="61" y="1301"/>
                      <a:pt x="101" y="1301"/>
                    </a:cubicBezTo>
                    <a:cubicBezTo>
                      <a:pt x="121" y="1301"/>
                      <a:pt x="141" y="1301"/>
                      <a:pt x="162" y="1281"/>
                    </a:cubicBezTo>
                    <a:lnTo>
                      <a:pt x="645" y="777"/>
                    </a:lnTo>
                    <a:lnTo>
                      <a:pt x="1150" y="1281"/>
                    </a:lnTo>
                    <a:cubicBezTo>
                      <a:pt x="1170" y="1301"/>
                      <a:pt x="1190" y="1301"/>
                      <a:pt x="1210" y="1301"/>
                    </a:cubicBezTo>
                    <a:cubicBezTo>
                      <a:pt x="1230" y="1301"/>
                      <a:pt x="1250" y="1301"/>
                      <a:pt x="1271" y="1281"/>
                    </a:cubicBezTo>
                    <a:cubicBezTo>
                      <a:pt x="1311" y="1241"/>
                      <a:pt x="1311" y="1180"/>
                      <a:pt x="1271" y="1140"/>
                    </a:cubicBezTo>
                    <a:lnTo>
                      <a:pt x="787" y="656"/>
                    </a:lnTo>
                    <a:lnTo>
                      <a:pt x="1271" y="152"/>
                    </a:lnTo>
                    <a:cubicBezTo>
                      <a:pt x="1311" y="112"/>
                      <a:pt x="1311" y="71"/>
                      <a:pt x="1271" y="31"/>
                    </a:cubicBezTo>
                    <a:cubicBezTo>
                      <a:pt x="1250" y="11"/>
                      <a:pt x="1230" y="1"/>
                      <a:pt x="1210" y="1"/>
                    </a:cubicBezTo>
                    <a:cubicBezTo>
                      <a:pt x="1190" y="1"/>
                      <a:pt x="1170" y="11"/>
                      <a:pt x="1150" y="31"/>
                    </a:cubicBezTo>
                    <a:lnTo>
                      <a:pt x="645" y="515"/>
                    </a:lnTo>
                    <a:lnTo>
                      <a:pt x="162" y="31"/>
                    </a:lnTo>
                    <a:cubicBezTo>
                      <a:pt x="141" y="11"/>
                      <a:pt x="116" y="1"/>
                      <a:pt x="9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9400" bIns="59400" anchor="ctr">
                <a:noAutofit/>
              </a:bodyPr>
              <a:lstStyle/>
              <a:p>
                <a:pPr>
                  <a:lnSpc>
                    <a:spcPct val="100000"/>
                  </a:lnSpc>
                  <a:tabLst>
                    <a:tab pos="0" algn="l"/>
                  </a:tabLst>
                </a:pPr>
                <a:endParaRPr lang="en-IN" sz="1400" b="0" strike="noStrike" spc="-1">
                  <a:solidFill>
                    <a:srgbClr val="000000"/>
                  </a:solidFill>
                  <a:latin typeface="Arial"/>
                  <a:ea typeface="Arial"/>
                </a:endParaRPr>
              </a:p>
            </p:txBody>
          </p:sp>
        </p:grpSp>
        <p:grpSp>
          <p:nvGrpSpPr>
            <p:cNvPr id="481" name="Google Shape;1376;p48"/>
            <p:cNvGrpSpPr/>
            <p:nvPr/>
          </p:nvGrpSpPr>
          <p:grpSpPr>
            <a:xfrm>
              <a:off x="7283520" y="4042800"/>
              <a:ext cx="447120" cy="118440"/>
              <a:chOff x="7283520" y="4042800"/>
              <a:chExt cx="447120" cy="118440"/>
            </a:xfrm>
          </p:grpSpPr>
          <p:sp>
            <p:nvSpPr>
              <p:cNvPr id="482" name="Google Shape;1377;p48"/>
              <p:cNvSpPr/>
              <p:nvPr/>
            </p:nvSpPr>
            <p:spPr>
              <a:xfrm>
                <a:off x="7283520" y="4042800"/>
                <a:ext cx="119160" cy="118440"/>
              </a:xfrm>
              <a:custGeom>
                <a:avLst/>
                <a:gdLst>
                  <a:gd name="textAreaLeft" fmla="*/ 0 w 119160"/>
                  <a:gd name="textAreaRight" fmla="*/ 119520 w 119160"/>
                  <a:gd name="textAreaTop" fmla="*/ 0 h 118440"/>
                  <a:gd name="textAreaBottom" fmla="*/ 118800 h 118440"/>
                </a:gdLst>
                <a:ahLst/>
                <a:cxnLst/>
                <a:rect l="textAreaLeft" t="textAreaTop" r="textAreaRight" b="textAreaBottom"/>
                <a:pathLst>
                  <a:path w="1311" h="1302">
                    <a:moveTo>
                      <a:pt x="91" y="1"/>
                    </a:moveTo>
                    <a:cubicBezTo>
                      <a:pt x="66" y="1"/>
                      <a:pt x="41" y="11"/>
                      <a:pt x="21" y="31"/>
                    </a:cubicBezTo>
                    <a:cubicBezTo>
                      <a:pt x="0" y="71"/>
                      <a:pt x="0" y="112"/>
                      <a:pt x="21" y="152"/>
                    </a:cubicBezTo>
                    <a:lnTo>
                      <a:pt x="525" y="656"/>
                    </a:lnTo>
                    <a:lnTo>
                      <a:pt x="21" y="1140"/>
                    </a:lnTo>
                    <a:cubicBezTo>
                      <a:pt x="0" y="1180"/>
                      <a:pt x="0" y="1241"/>
                      <a:pt x="21" y="1281"/>
                    </a:cubicBezTo>
                    <a:cubicBezTo>
                      <a:pt x="41" y="1301"/>
                      <a:pt x="61" y="1301"/>
                      <a:pt x="101" y="1301"/>
                    </a:cubicBezTo>
                    <a:cubicBezTo>
                      <a:pt x="121" y="1301"/>
                      <a:pt x="142" y="1301"/>
                      <a:pt x="162" y="1281"/>
                    </a:cubicBezTo>
                    <a:lnTo>
                      <a:pt x="646" y="777"/>
                    </a:lnTo>
                    <a:lnTo>
                      <a:pt x="1150" y="1281"/>
                    </a:lnTo>
                    <a:cubicBezTo>
                      <a:pt x="1170" y="1301"/>
                      <a:pt x="1190" y="1301"/>
                      <a:pt x="1210" y="1301"/>
                    </a:cubicBezTo>
                    <a:cubicBezTo>
                      <a:pt x="1230" y="1301"/>
                      <a:pt x="1250" y="1301"/>
                      <a:pt x="1271" y="1281"/>
                    </a:cubicBezTo>
                    <a:cubicBezTo>
                      <a:pt x="1311" y="1241"/>
                      <a:pt x="1311" y="1180"/>
                      <a:pt x="1271" y="1140"/>
                    </a:cubicBezTo>
                    <a:lnTo>
                      <a:pt x="787" y="656"/>
                    </a:lnTo>
                    <a:lnTo>
                      <a:pt x="1271" y="152"/>
                    </a:lnTo>
                    <a:cubicBezTo>
                      <a:pt x="1311" y="112"/>
                      <a:pt x="1311" y="71"/>
                      <a:pt x="1271" y="31"/>
                    </a:cubicBezTo>
                    <a:cubicBezTo>
                      <a:pt x="1261" y="11"/>
                      <a:pt x="1240" y="1"/>
                      <a:pt x="1218" y="1"/>
                    </a:cubicBezTo>
                    <a:cubicBezTo>
                      <a:pt x="1195" y="1"/>
                      <a:pt x="1170" y="11"/>
                      <a:pt x="1150" y="31"/>
                    </a:cubicBezTo>
                    <a:lnTo>
                      <a:pt x="646" y="515"/>
                    </a:lnTo>
                    <a:lnTo>
                      <a:pt x="162" y="31"/>
                    </a:lnTo>
                    <a:cubicBezTo>
                      <a:pt x="142" y="11"/>
                      <a:pt x="116" y="1"/>
                      <a:pt x="9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9400" bIns="5940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483" name="Google Shape;1378;p48"/>
              <p:cNvSpPr/>
              <p:nvPr/>
            </p:nvSpPr>
            <p:spPr>
              <a:xfrm>
                <a:off x="7449120" y="4042800"/>
                <a:ext cx="119520" cy="118440"/>
              </a:xfrm>
              <a:custGeom>
                <a:avLst/>
                <a:gdLst>
                  <a:gd name="textAreaLeft" fmla="*/ 0 w 119520"/>
                  <a:gd name="textAreaRight" fmla="*/ 119880 w 119520"/>
                  <a:gd name="textAreaTop" fmla="*/ 0 h 118440"/>
                  <a:gd name="textAreaBottom" fmla="*/ 118800 h 118440"/>
                </a:gdLst>
                <a:ahLst/>
                <a:cxnLst/>
                <a:rect l="textAreaLeft" t="textAreaTop" r="textAreaRight" b="textAreaBottom"/>
                <a:pathLst>
                  <a:path w="1312" h="1302">
                    <a:moveTo>
                      <a:pt x="102" y="1"/>
                    </a:moveTo>
                    <a:cubicBezTo>
                      <a:pt x="82" y="1"/>
                      <a:pt x="61" y="11"/>
                      <a:pt x="41" y="31"/>
                    </a:cubicBezTo>
                    <a:cubicBezTo>
                      <a:pt x="1" y="71"/>
                      <a:pt x="1" y="112"/>
                      <a:pt x="41" y="152"/>
                    </a:cubicBezTo>
                    <a:lnTo>
                      <a:pt x="525" y="656"/>
                    </a:lnTo>
                    <a:lnTo>
                      <a:pt x="41" y="1140"/>
                    </a:lnTo>
                    <a:cubicBezTo>
                      <a:pt x="1" y="1180"/>
                      <a:pt x="1" y="1241"/>
                      <a:pt x="41" y="1281"/>
                    </a:cubicBezTo>
                    <a:cubicBezTo>
                      <a:pt x="61" y="1301"/>
                      <a:pt x="82" y="1301"/>
                      <a:pt x="102" y="1301"/>
                    </a:cubicBezTo>
                    <a:cubicBezTo>
                      <a:pt x="122" y="1301"/>
                      <a:pt x="142" y="1301"/>
                      <a:pt x="162" y="1281"/>
                    </a:cubicBezTo>
                    <a:lnTo>
                      <a:pt x="666" y="777"/>
                    </a:lnTo>
                    <a:lnTo>
                      <a:pt x="1150" y="1281"/>
                    </a:lnTo>
                    <a:cubicBezTo>
                      <a:pt x="1170" y="1301"/>
                      <a:pt x="1191" y="1301"/>
                      <a:pt x="1211" y="1301"/>
                    </a:cubicBezTo>
                    <a:cubicBezTo>
                      <a:pt x="1251" y="1301"/>
                      <a:pt x="1271" y="1301"/>
                      <a:pt x="1291" y="1281"/>
                    </a:cubicBezTo>
                    <a:cubicBezTo>
                      <a:pt x="1312" y="1241"/>
                      <a:pt x="1312" y="1180"/>
                      <a:pt x="1291" y="1140"/>
                    </a:cubicBezTo>
                    <a:lnTo>
                      <a:pt x="787" y="656"/>
                    </a:lnTo>
                    <a:lnTo>
                      <a:pt x="1291" y="152"/>
                    </a:lnTo>
                    <a:cubicBezTo>
                      <a:pt x="1312" y="112"/>
                      <a:pt x="1312" y="71"/>
                      <a:pt x="1291" y="31"/>
                    </a:cubicBezTo>
                    <a:cubicBezTo>
                      <a:pt x="1271" y="11"/>
                      <a:pt x="1246" y="1"/>
                      <a:pt x="1221" y="1"/>
                    </a:cubicBezTo>
                    <a:cubicBezTo>
                      <a:pt x="1196" y="1"/>
                      <a:pt x="1170" y="11"/>
                      <a:pt x="1150" y="31"/>
                    </a:cubicBezTo>
                    <a:lnTo>
                      <a:pt x="666" y="515"/>
                    </a:lnTo>
                    <a:lnTo>
                      <a:pt x="162" y="31"/>
                    </a:lnTo>
                    <a:cubicBezTo>
                      <a:pt x="142" y="11"/>
                      <a:pt x="122" y="1"/>
                      <a:pt x="102"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9400" bIns="5940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484" name="Google Shape;1379;p48"/>
              <p:cNvSpPr/>
              <p:nvPr/>
            </p:nvSpPr>
            <p:spPr>
              <a:xfrm>
                <a:off x="7611480" y="4042800"/>
                <a:ext cx="119160" cy="118440"/>
              </a:xfrm>
              <a:custGeom>
                <a:avLst/>
                <a:gdLst>
                  <a:gd name="textAreaLeft" fmla="*/ 0 w 119160"/>
                  <a:gd name="textAreaRight" fmla="*/ 119520 w 119160"/>
                  <a:gd name="textAreaTop" fmla="*/ 0 h 118440"/>
                  <a:gd name="textAreaBottom" fmla="*/ 118800 h 118440"/>
                </a:gdLst>
                <a:ahLst/>
                <a:cxnLst/>
                <a:rect l="textAreaLeft" t="textAreaTop" r="textAreaRight" b="textAreaBottom"/>
                <a:pathLst>
                  <a:path w="1311" h="1302">
                    <a:moveTo>
                      <a:pt x="91" y="1"/>
                    </a:moveTo>
                    <a:cubicBezTo>
                      <a:pt x="66" y="1"/>
                      <a:pt x="41" y="11"/>
                      <a:pt x="20" y="31"/>
                    </a:cubicBezTo>
                    <a:cubicBezTo>
                      <a:pt x="0" y="71"/>
                      <a:pt x="0" y="112"/>
                      <a:pt x="20" y="152"/>
                    </a:cubicBezTo>
                    <a:lnTo>
                      <a:pt x="525" y="656"/>
                    </a:lnTo>
                    <a:lnTo>
                      <a:pt x="20" y="1140"/>
                    </a:lnTo>
                    <a:cubicBezTo>
                      <a:pt x="0" y="1180"/>
                      <a:pt x="0" y="1241"/>
                      <a:pt x="20" y="1281"/>
                    </a:cubicBezTo>
                    <a:cubicBezTo>
                      <a:pt x="41" y="1301"/>
                      <a:pt x="61" y="1301"/>
                      <a:pt x="101" y="1301"/>
                    </a:cubicBezTo>
                    <a:cubicBezTo>
                      <a:pt x="121" y="1301"/>
                      <a:pt x="141" y="1301"/>
                      <a:pt x="162" y="1281"/>
                    </a:cubicBezTo>
                    <a:lnTo>
                      <a:pt x="645" y="777"/>
                    </a:lnTo>
                    <a:lnTo>
                      <a:pt x="1150" y="1281"/>
                    </a:lnTo>
                    <a:cubicBezTo>
                      <a:pt x="1170" y="1301"/>
                      <a:pt x="1190" y="1301"/>
                      <a:pt x="1210" y="1301"/>
                    </a:cubicBezTo>
                    <a:cubicBezTo>
                      <a:pt x="1230" y="1301"/>
                      <a:pt x="1250" y="1301"/>
                      <a:pt x="1271" y="1281"/>
                    </a:cubicBezTo>
                    <a:cubicBezTo>
                      <a:pt x="1311" y="1241"/>
                      <a:pt x="1311" y="1180"/>
                      <a:pt x="1271" y="1140"/>
                    </a:cubicBezTo>
                    <a:lnTo>
                      <a:pt x="787" y="656"/>
                    </a:lnTo>
                    <a:lnTo>
                      <a:pt x="1271" y="152"/>
                    </a:lnTo>
                    <a:cubicBezTo>
                      <a:pt x="1311" y="112"/>
                      <a:pt x="1311" y="71"/>
                      <a:pt x="1271" y="31"/>
                    </a:cubicBezTo>
                    <a:cubicBezTo>
                      <a:pt x="1250" y="11"/>
                      <a:pt x="1230" y="1"/>
                      <a:pt x="1210" y="1"/>
                    </a:cubicBezTo>
                    <a:cubicBezTo>
                      <a:pt x="1190" y="1"/>
                      <a:pt x="1170" y="11"/>
                      <a:pt x="1150" y="31"/>
                    </a:cubicBezTo>
                    <a:lnTo>
                      <a:pt x="645" y="515"/>
                    </a:lnTo>
                    <a:lnTo>
                      <a:pt x="162" y="31"/>
                    </a:lnTo>
                    <a:cubicBezTo>
                      <a:pt x="141" y="11"/>
                      <a:pt x="116" y="1"/>
                      <a:pt x="9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9400" bIns="59400" anchor="ctr">
                <a:noAutofit/>
              </a:bodyPr>
              <a:lstStyle/>
              <a:p>
                <a:pPr>
                  <a:lnSpc>
                    <a:spcPct val="100000"/>
                  </a:lnSpc>
                  <a:tabLst>
                    <a:tab pos="0" algn="l"/>
                  </a:tabLst>
                </a:pPr>
                <a:endParaRPr lang="en-IN" sz="1400" b="0" strike="noStrike" spc="-1">
                  <a:solidFill>
                    <a:srgbClr val="000000"/>
                  </a:solidFill>
                  <a:latin typeface="Arial"/>
                  <a:ea typeface="Arial"/>
                </a:endParaRPr>
              </a:p>
            </p:txBody>
          </p:sp>
        </p:grpSp>
      </p:grpSp>
      <p:sp>
        <p:nvSpPr>
          <p:cNvPr id="485" name="PlaceHolder 1"/>
          <p:cNvSpPr>
            <a:spLocks noGrp="1"/>
          </p:cNvSpPr>
          <p:nvPr>
            <p:ph type="subTitle"/>
          </p:nvPr>
        </p:nvSpPr>
        <p:spPr>
          <a:xfrm>
            <a:off x="2117520" y="1790280"/>
            <a:ext cx="4908600" cy="2297880"/>
          </a:xfrm>
          <a:prstGeom prst="rect">
            <a:avLst/>
          </a:prstGeom>
          <a:noFill/>
          <a:ln w="0">
            <a:noFill/>
          </a:ln>
        </p:spPr>
        <p:txBody>
          <a:bodyPr tIns="91440" bIns="91440" anchor="t">
            <a:noAutofit/>
          </a:bodyPr>
          <a:lstStyle/>
          <a:p>
            <a:pPr>
              <a:lnSpc>
                <a:spcPct val="100000"/>
              </a:lnSpc>
              <a:tabLst>
                <a:tab pos="0" algn="l"/>
              </a:tabLst>
            </a:pPr>
            <a:r>
              <a:rPr lang="en-US" sz="1600" b="0" strike="noStrike" spc="-1">
                <a:solidFill>
                  <a:schemeClr val="dk1"/>
                </a:solidFill>
                <a:latin typeface="Baloo 2"/>
                <a:ea typeface="Baloo 2"/>
              </a:rPr>
              <a:t>.</a:t>
            </a:r>
            <a:endParaRPr lang="en-IN" sz="1600" b="0" strike="noStrike" spc="-1">
              <a:solidFill>
                <a:srgbClr val="000000"/>
              </a:solidFill>
              <a:latin typeface="Arial"/>
            </a:endParaRPr>
          </a:p>
        </p:txBody>
      </p:sp>
      <p:sp>
        <p:nvSpPr>
          <p:cNvPr id="486" name="Google Shape;1382;p48"/>
          <p:cNvSpPr/>
          <p:nvPr/>
        </p:nvSpPr>
        <p:spPr>
          <a:xfrm rot="1903800">
            <a:off x="1113480" y="3553560"/>
            <a:ext cx="393840" cy="408240"/>
          </a:xfrm>
          <a:custGeom>
            <a:avLst/>
            <a:gdLst>
              <a:gd name="textAreaLeft" fmla="*/ 0 w 393840"/>
              <a:gd name="textAreaRight" fmla="*/ 394200 w 393840"/>
              <a:gd name="textAreaTop" fmla="*/ 0 h 408240"/>
              <a:gd name="textAreaBottom" fmla="*/ 408600 h 408240"/>
            </a:gdLst>
            <a:ahLst/>
            <a:cxnLst/>
            <a:rect l="textAreaLeft" t="textAreaTop" r="textAreaRight" b="textAreaBottom"/>
            <a:pathLst>
              <a:path w="8752" h="9074">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a:solidFill>
              <a:srgbClr val="25103B"/>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487" name="Google Shape;1383;p48"/>
          <p:cNvSpPr/>
          <p:nvPr/>
        </p:nvSpPr>
        <p:spPr>
          <a:xfrm flipH="1">
            <a:off x="7026480" y="753480"/>
            <a:ext cx="264960" cy="274680"/>
          </a:xfrm>
          <a:custGeom>
            <a:avLst/>
            <a:gdLst>
              <a:gd name="textAreaLeft" fmla="*/ 360 w 264960"/>
              <a:gd name="textAreaRight" fmla="*/ 265680 w 264960"/>
              <a:gd name="textAreaTop" fmla="*/ 0 h 274680"/>
              <a:gd name="textAreaBottom" fmla="*/ 275040 h 274680"/>
            </a:gdLst>
            <a:ahLst/>
            <a:cxnLst/>
            <a:rect l="textAreaLeft" t="textAreaTop" r="textAreaRight" b="textAreaBottom"/>
            <a:pathLst>
              <a:path w="8752" h="9074">
                <a:moveTo>
                  <a:pt x="3106" y="0"/>
                </a:moveTo>
                <a:lnTo>
                  <a:pt x="2783" y="3146"/>
                </a:lnTo>
                <a:lnTo>
                  <a:pt x="1" y="4678"/>
                </a:lnTo>
                <a:lnTo>
                  <a:pt x="2904" y="5948"/>
                </a:lnTo>
                <a:lnTo>
                  <a:pt x="3489" y="9074"/>
                </a:lnTo>
                <a:lnTo>
                  <a:pt x="5606" y="6714"/>
                </a:lnTo>
                <a:lnTo>
                  <a:pt x="8751" y="7118"/>
                </a:lnTo>
                <a:lnTo>
                  <a:pt x="7158" y="4376"/>
                </a:lnTo>
                <a:lnTo>
                  <a:pt x="8509" y="1492"/>
                </a:lnTo>
                <a:lnTo>
                  <a:pt x="5404" y="2178"/>
                </a:lnTo>
                <a:lnTo>
                  <a:pt x="3106" y="0"/>
                </a:lnTo>
                <a:close/>
              </a:path>
            </a:pathLst>
          </a:custGeom>
          <a:solidFill>
            <a:schemeClr val="dk2"/>
          </a:solidFill>
          <a:ln w="9525">
            <a:solidFill>
              <a:srgbClr val="25103B"/>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488" name="TextBox 15"/>
          <p:cNvSpPr/>
          <p:nvPr/>
        </p:nvSpPr>
        <p:spPr>
          <a:xfrm>
            <a:off x="1306080" y="209520"/>
            <a:ext cx="2424240" cy="5770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US" sz="3200" b="0" strike="noStrike" spc="-1">
                <a:solidFill>
                  <a:srgbClr val="13050D"/>
                </a:solidFill>
                <a:latin typeface="Comic Sans MS"/>
                <a:ea typeface="Arial"/>
              </a:rPr>
              <a:t>Funtionality</a:t>
            </a:r>
            <a:endParaRPr lang="en-IN" sz="3200" b="0" strike="noStrike" spc="-1">
              <a:solidFill>
                <a:srgbClr val="000000"/>
              </a:solidFill>
              <a:latin typeface="Arial"/>
            </a:endParaRPr>
          </a:p>
        </p:txBody>
      </p:sp>
      <p:pic>
        <p:nvPicPr>
          <p:cNvPr id="489" name="Picture 2" descr="logo1-removebg-preview.png"/>
          <p:cNvPicPr/>
          <p:nvPr/>
        </p:nvPicPr>
        <p:blipFill>
          <a:blip r:embed="rId2"/>
          <a:stretch/>
        </p:blipFill>
        <p:spPr>
          <a:xfrm>
            <a:off x="0" y="0"/>
            <a:ext cx="1218960" cy="1123560"/>
          </a:xfrm>
          <a:prstGeom prst="rect">
            <a:avLst/>
          </a:prstGeom>
          <a:ln w="0">
            <a:noFill/>
          </a:ln>
        </p:spPr>
      </p:pic>
      <p:pic>
        <p:nvPicPr>
          <p:cNvPr id="490" name="Picture 3" descr="logo-removebg-preview.png"/>
          <p:cNvPicPr/>
          <p:nvPr/>
        </p:nvPicPr>
        <p:blipFill>
          <a:blip r:embed="rId3"/>
          <a:stretch/>
        </p:blipFill>
        <p:spPr>
          <a:xfrm>
            <a:off x="6934320" y="0"/>
            <a:ext cx="2209320" cy="57456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 name="Google Shape;1423;p51"/>
          <p:cNvGrpSpPr/>
          <p:nvPr/>
        </p:nvGrpSpPr>
        <p:grpSpPr>
          <a:xfrm>
            <a:off x="1792800" y="1316520"/>
            <a:ext cx="5558040" cy="3287160"/>
            <a:chOff x="1792800" y="1316520"/>
            <a:chExt cx="5558040" cy="3287160"/>
          </a:xfrm>
        </p:grpSpPr>
        <p:sp>
          <p:nvSpPr>
            <p:cNvPr id="492" name="Google Shape;1424;p51"/>
            <p:cNvSpPr/>
            <p:nvPr/>
          </p:nvSpPr>
          <p:spPr>
            <a:xfrm>
              <a:off x="1792800" y="1316520"/>
              <a:ext cx="5558040" cy="246960"/>
            </a:xfrm>
            <a:prstGeom prst="rect">
              <a:avLst/>
            </a:prstGeom>
            <a:solidFill>
              <a:schemeClr val="dk1"/>
            </a:solidFill>
            <a:ln w="0">
              <a:noFill/>
            </a:ln>
            <a:effectLst>
              <a:outerShdw dist="171321" dir="2280101" algn="bl" rotWithShape="0">
                <a:schemeClr val="lt1"/>
              </a:outerShdw>
            </a:effectLst>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493" name="Google Shape;1425;p51"/>
            <p:cNvSpPr/>
            <p:nvPr/>
          </p:nvSpPr>
          <p:spPr>
            <a:xfrm>
              <a:off x="1792800" y="1563480"/>
              <a:ext cx="5558040" cy="3040200"/>
            </a:xfrm>
            <a:prstGeom prst="rect">
              <a:avLst/>
            </a:prstGeom>
            <a:solidFill>
              <a:schemeClr val="dk2"/>
            </a:solidFill>
            <a:ln w="0">
              <a:noFill/>
            </a:ln>
            <a:effectLst>
              <a:outerShdw dist="171321" dir="2280101" algn="bl" rotWithShape="0">
                <a:schemeClr val="lt1"/>
              </a:outerShdw>
            </a:effectLst>
          </p:spPr>
          <p:style>
            <a:lnRef idx="0">
              <a:scrgbClr r="0" g="0" b="0"/>
            </a:lnRef>
            <a:fillRef idx="0">
              <a:scrgbClr r="0" g="0" b="0"/>
            </a:fillRef>
            <a:effectRef idx="0">
              <a:scrgbClr r="0" g="0" b="0"/>
            </a:effectRef>
            <a:fontRef idx="minor"/>
          </p:style>
          <p:txBody>
            <a:bodyPr tIns="91440" bIns="91440" anchor="ctr">
              <a:noAutofit/>
            </a:bodyPr>
            <a:lstStyle/>
            <a:p>
              <a:pPr marL="343080" indent="-343080">
                <a:lnSpc>
                  <a:spcPct val="100000"/>
                </a:lnSpc>
                <a:buClr>
                  <a:srgbClr val="000000"/>
                </a:buClr>
                <a:buFont typeface="Arial"/>
                <a:buAutoNum type="arabicPeriod"/>
              </a:pPr>
              <a:r>
                <a:rPr lang="en-US" sz="2000" b="0" strike="noStrike" spc="-1">
                  <a:solidFill>
                    <a:srgbClr val="000000"/>
                  </a:solidFill>
                  <a:latin typeface="Comic Sans MS"/>
                  <a:ea typeface="Arial"/>
                </a:rPr>
                <a:t>Data Integrity</a:t>
              </a:r>
              <a:endParaRPr lang="en-IN" sz="2000" b="0" strike="noStrike" spc="-1">
                <a:solidFill>
                  <a:srgbClr val="000000"/>
                </a:solidFill>
                <a:latin typeface="Arial"/>
              </a:endParaRPr>
            </a:p>
            <a:p>
              <a:pPr marL="343080" indent="-343080">
                <a:lnSpc>
                  <a:spcPct val="100000"/>
                </a:lnSpc>
                <a:buClr>
                  <a:srgbClr val="000000"/>
                </a:buClr>
                <a:buFont typeface="Arial"/>
                <a:buAutoNum type="arabicPeriod"/>
              </a:pPr>
              <a:r>
                <a:rPr lang="en-US" sz="2000" b="0" strike="noStrike" spc="-1">
                  <a:solidFill>
                    <a:srgbClr val="000000"/>
                  </a:solidFill>
                  <a:latin typeface="Comic Sans MS"/>
                  <a:ea typeface="Arial"/>
                </a:rPr>
                <a:t>Scalability</a:t>
              </a:r>
              <a:endParaRPr lang="en-IN" sz="2000" b="0" strike="noStrike" spc="-1">
                <a:solidFill>
                  <a:srgbClr val="000000"/>
                </a:solidFill>
                <a:latin typeface="Arial"/>
              </a:endParaRPr>
            </a:p>
            <a:p>
              <a:pPr marL="343080" indent="-343080">
                <a:lnSpc>
                  <a:spcPct val="100000"/>
                </a:lnSpc>
                <a:buClr>
                  <a:srgbClr val="000000"/>
                </a:buClr>
                <a:buFont typeface="Arial"/>
                <a:buAutoNum type="arabicPeriod"/>
              </a:pPr>
              <a:r>
                <a:rPr lang="en-US" sz="2000" b="0" strike="noStrike" spc="-1">
                  <a:solidFill>
                    <a:srgbClr val="000000"/>
                  </a:solidFill>
                  <a:latin typeface="Comic Sans MS"/>
                  <a:ea typeface="Arial"/>
                </a:rPr>
                <a:t>Security</a:t>
              </a:r>
              <a:endParaRPr lang="en-IN" sz="2000" b="0" strike="noStrike" spc="-1">
                <a:solidFill>
                  <a:srgbClr val="000000"/>
                </a:solidFill>
                <a:latin typeface="Arial"/>
              </a:endParaRPr>
            </a:p>
            <a:p>
              <a:pPr marL="343080" indent="-343080">
                <a:lnSpc>
                  <a:spcPct val="100000"/>
                </a:lnSpc>
                <a:buClr>
                  <a:srgbClr val="000000"/>
                </a:buClr>
                <a:buFont typeface="Arial"/>
                <a:buAutoNum type="arabicPeriod"/>
              </a:pPr>
              <a:r>
                <a:rPr lang="en-US" sz="2000" b="0" strike="noStrike" spc="-1">
                  <a:solidFill>
                    <a:srgbClr val="000000"/>
                  </a:solidFill>
                  <a:latin typeface="Comic Sans MS"/>
                  <a:ea typeface="Arial"/>
                </a:rPr>
                <a:t>Data Retrieval</a:t>
              </a:r>
              <a:endParaRPr lang="en-IN" sz="2000" b="0" strike="noStrike" spc="-1">
                <a:solidFill>
                  <a:srgbClr val="000000"/>
                </a:solidFill>
                <a:latin typeface="Arial"/>
              </a:endParaRPr>
            </a:p>
            <a:p>
              <a:pPr marL="343080" indent="-343080">
                <a:lnSpc>
                  <a:spcPct val="100000"/>
                </a:lnSpc>
                <a:buClr>
                  <a:srgbClr val="000000"/>
                </a:buClr>
                <a:buFont typeface="Arial"/>
                <a:buAutoNum type="arabicPeriod"/>
              </a:pPr>
              <a:r>
                <a:rPr lang="en-US" sz="2000" b="0" strike="noStrike" spc="-1">
                  <a:solidFill>
                    <a:srgbClr val="000000"/>
                  </a:solidFill>
                  <a:latin typeface="Comic Sans MS"/>
                  <a:ea typeface="Arial"/>
                </a:rPr>
                <a:t>Conurrent Access</a:t>
              </a:r>
              <a:endParaRPr lang="en-IN" sz="2000" b="0" strike="noStrike" spc="-1">
                <a:solidFill>
                  <a:srgbClr val="000000"/>
                </a:solidFill>
                <a:latin typeface="Arial"/>
              </a:endParaRPr>
            </a:p>
            <a:p>
              <a:pPr marL="343080" indent="-343080">
                <a:lnSpc>
                  <a:spcPct val="100000"/>
                </a:lnSpc>
                <a:buClr>
                  <a:srgbClr val="000000"/>
                </a:buClr>
                <a:buFont typeface="Arial"/>
                <a:buAutoNum type="arabicPeriod"/>
              </a:pPr>
              <a:r>
                <a:rPr lang="en-US" sz="2000" b="0" strike="noStrike" spc="-1">
                  <a:solidFill>
                    <a:srgbClr val="000000"/>
                  </a:solidFill>
                  <a:latin typeface="Comic Sans MS"/>
                  <a:ea typeface="Arial"/>
                </a:rPr>
                <a:t>Backup and Recovery</a:t>
              </a:r>
              <a:endParaRPr lang="en-IN" sz="2000" b="0" strike="noStrike" spc="-1">
                <a:solidFill>
                  <a:srgbClr val="000000"/>
                </a:solidFill>
                <a:latin typeface="Arial"/>
              </a:endParaRPr>
            </a:p>
            <a:p>
              <a:pPr marL="343080" indent="-343080">
                <a:lnSpc>
                  <a:spcPct val="100000"/>
                </a:lnSpc>
                <a:buClr>
                  <a:srgbClr val="000000"/>
                </a:buClr>
                <a:buFont typeface="Arial"/>
                <a:buAutoNum type="arabicPeriod"/>
              </a:pPr>
              <a:r>
                <a:rPr lang="en-US" sz="2000" b="0" strike="noStrike" spc="-1">
                  <a:solidFill>
                    <a:srgbClr val="000000"/>
                  </a:solidFill>
                  <a:latin typeface="Comic Sans MS"/>
                  <a:ea typeface="Arial"/>
                </a:rPr>
                <a:t>Data Consistency</a:t>
              </a:r>
              <a:endParaRPr lang="en-IN" sz="2000" b="0" strike="noStrike" spc="-1">
                <a:solidFill>
                  <a:srgbClr val="000000"/>
                </a:solidFill>
                <a:latin typeface="Arial"/>
              </a:endParaRPr>
            </a:p>
          </p:txBody>
        </p:sp>
      </p:grpSp>
      <p:sp>
        <p:nvSpPr>
          <p:cNvPr id="494" name="PlaceHolder 1"/>
          <p:cNvSpPr>
            <a:spLocks noGrp="1"/>
          </p:cNvSpPr>
          <p:nvPr>
            <p:ph type="title"/>
          </p:nvPr>
        </p:nvSpPr>
        <p:spPr>
          <a:xfrm>
            <a:off x="720000" y="444960"/>
            <a:ext cx="7703640" cy="572400"/>
          </a:xfrm>
          <a:prstGeom prst="rect">
            <a:avLst/>
          </a:prstGeom>
          <a:noFill/>
          <a:ln w="0">
            <a:noFill/>
          </a:ln>
        </p:spPr>
        <p:txBody>
          <a:bodyPr tIns="91440" bIns="91440" anchor="t">
            <a:noAutofit/>
          </a:bodyPr>
          <a:lstStyle/>
          <a:p>
            <a:pPr indent="0" algn="ctr">
              <a:lnSpc>
                <a:spcPct val="100000"/>
              </a:lnSpc>
              <a:buNone/>
              <a:tabLst>
                <a:tab pos="0" algn="l"/>
              </a:tabLst>
            </a:pPr>
            <a:r>
              <a:rPr lang="en-US" sz="3500" b="1" strike="noStrike" spc="-1">
                <a:solidFill>
                  <a:schemeClr val="dk1"/>
                </a:solidFill>
                <a:latin typeface="Comic Sans MS"/>
                <a:ea typeface="Montserrat"/>
              </a:rPr>
              <a:t>Merits</a:t>
            </a:r>
            <a:endParaRPr lang="en-IN" sz="3500" b="0" strike="noStrike" spc="-1">
              <a:solidFill>
                <a:srgbClr val="000000"/>
              </a:solidFill>
              <a:latin typeface="Arial"/>
            </a:endParaRPr>
          </a:p>
        </p:txBody>
      </p:sp>
      <p:pic>
        <p:nvPicPr>
          <p:cNvPr id="495" name="Picture 2" descr="logo1-removebg-preview.png"/>
          <p:cNvPicPr/>
          <p:nvPr/>
        </p:nvPicPr>
        <p:blipFill>
          <a:blip r:embed="rId2"/>
          <a:stretch/>
        </p:blipFill>
        <p:spPr>
          <a:xfrm>
            <a:off x="0" y="0"/>
            <a:ext cx="1218960" cy="1123560"/>
          </a:xfrm>
          <a:prstGeom prst="rect">
            <a:avLst/>
          </a:prstGeom>
          <a:ln w="0">
            <a:noFill/>
          </a:ln>
        </p:spPr>
      </p:pic>
      <p:pic>
        <p:nvPicPr>
          <p:cNvPr id="496" name="Picture 3" descr="logo-removebg-preview.png"/>
          <p:cNvPicPr/>
          <p:nvPr/>
        </p:nvPicPr>
        <p:blipFill>
          <a:blip r:embed="rId3"/>
          <a:stretch/>
        </p:blipFill>
        <p:spPr>
          <a:xfrm>
            <a:off x="6934320" y="0"/>
            <a:ext cx="2209320" cy="57456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7" name="Google Shape;1423;p51"/>
          <p:cNvGrpSpPr/>
          <p:nvPr/>
        </p:nvGrpSpPr>
        <p:grpSpPr>
          <a:xfrm>
            <a:off x="1792800" y="1316520"/>
            <a:ext cx="5558040" cy="3287160"/>
            <a:chOff x="1792800" y="1316520"/>
            <a:chExt cx="5558040" cy="3287160"/>
          </a:xfrm>
        </p:grpSpPr>
        <p:sp>
          <p:nvSpPr>
            <p:cNvPr id="498" name="Google Shape;1424;p51"/>
            <p:cNvSpPr/>
            <p:nvPr/>
          </p:nvSpPr>
          <p:spPr>
            <a:xfrm>
              <a:off x="1792800" y="1316520"/>
              <a:ext cx="5558040" cy="246960"/>
            </a:xfrm>
            <a:prstGeom prst="rect">
              <a:avLst/>
            </a:prstGeom>
            <a:solidFill>
              <a:schemeClr val="dk1"/>
            </a:solidFill>
            <a:ln w="0">
              <a:noFill/>
            </a:ln>
            <a:effectLst>
              <a:outerShdw dist="171321" dir="2280101" algn="bl" rotWithShape="0">
                <a:schemeClr val="lt1"/>
              </a:outerShdw>
            </a:effectLst>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499" name="Google Shape;1425;p51"/>
            <p:cNvSpPr/>
            <p:nvPr/>
          </p:nvSpPr>
          <p:spPr>
            <a:xfrm>
              <a:off x="1792800" y="1563480"/>
              <a:ext cx="5558040" cy="3040200"/>
            </a:xfrm>
            <a:prstGeom prst="rect">
              <a:avLst/>
            </a:prstGeom>
            <a:solidFill>
              <a:schemeClr val="dk2"/>
            </a:solidFill>
            <a:ln w="0">
              <a:noFill/>
            </a:ln>
            <a:effectLst>
              <a:outerShdw dist="171321" dir="2280101" algn="bl" rotWithShape="0">
                <a:schemeClr val="lt1"/>
              </a:outerShdw>
            </a:effectLst>
          </p:spPr>
          <p:style>
            <a:lnRef idx="0">
              <a:scrgbClr r="0" g="0" b="0"/>
            </a:lnRef>
            <a:fillRef idx="0">
              <a:scrgbClr r="0" g="0" b="0"/>
            </a:fillRef>
            <a:effectRef idx="0">
              <a:scrgbClr r="0" g="0" b="0"/>
            </a:effectRef>
            <a:fontRef idx="minor"/>
          </p:style>
          <p:txBody>
            <a:bodyPr tIns="91440" bIns="91440" anchor="ctr">
              <a:noAutofit/>
            </a:bodyPr>
            <a:lstStyle/>
            <a:p>
              <a:pPr marL="343080" indent="-343080">
                <a:lnSpc>
                  <a:spcPct val="100000"/>
                </a:lnSpc>
                <a:buClr>
                  <a:srgbClr val="000000"/>
                </a:buClr>
                <a:buFont typeface="Arial"/>
                <a:buAutoNum type="arabicPeriod"/>
              </a:pPr>
              <a:r>
                <a:rPr lang="en-US" sz="2000" b="0" strike="noStrike" spc="-1">
                  <a:solidFill>
                    <a:srgbClr val="000000"/>
                  </a:solidFill>
                  <a:latin typeface="Comic Sans MS"/>
                  <a:ea typeface="Arial"/>
                </a:rPr>
                <a:t>Complexity</a:t>
              </a:r>
              <a:endParaRPr lang="en-IN" sz="2000" b="0" strike="noStrike" spc="-1">
                <a:solidFill>
                  <a:srgbClr val="000000"/>
                </a:solidFill>
                <a:latin typeface="Arial"/>
              </a:endParaRPr>
            </a:p>
            <a:p>
              <a:pPr marL="343080" indent="-343080">
                <a:lnSpc>
                  <a:spcPct val="100000"/>
                </a:lnSpc>
                <a:buClr>
                  <a:srgbClr val="000000"/>
                </a:buClr>
                <a:buFont typeface="Arial"/>
                <a:buAutoNum type="arabicPeriod"/>
              </a:pPr>
              <a:r>
                <a:rPr lang="en-US" sz="2000" b="0" strike="noStrike" spc="-1">
                  <a:solidFill>
                    <a:srgbClr val="000000"/>
                  </a:solidFill>
                  <a:latin typeface="Comic Sans MS"/>
                  <a:ea typeface="Arial"/>
                </a:rPr>
                <a:t>Performance</a:t>
              </a:r>
              <a:endParaRPr lang="en-IN" sz="2000" b="0" strike="noStrike" spc="-1">
                <a:solidFill>
                  <a:srgbClr val="000000"/>
                </a:solidFill>
                <a:latin typeface="Arial"/>
              </a:endParaRPr>
            </a:p>
            <a:p>
              <a:pPr marL="343080" indent="-343080">
                <a:lnSpc>
                  <a:spcPct val="100000"/>
                </a:lnSpc>
                <a:buClr>
                  <a:srgbClr val="000000"/>
                </a:buClr>
                <a:buFont typeface="Arial"/>
                <a:buAutoNum type="arabicPeriod"/>
              </a:pPr>
              <a:r>
                <a:rPr lang="en-US" sz="2000" b="0" strike="noStrike" spc="-1">
                  <a:solidFill>
                    <a:srgbClr val="000000"/>
                  </a:solidFill>
                  <a:latin typeface="Comic Sans MS"/>
                  <a:ea typeface="Arial"/>
                </a:rPr>
                <a:t>Data Loss</a:t>
              </a:r>
              <a:endParaRPr lang="en-IN" sz="2000" b="0" strike="noStrike" spc="-1">
                <a:solidFill>
                  <a:srgbClr val="000000"/>
                </a:solidFill>
                <a:latin typeface="Arial"/>
              </a:endParaRPr>
            </a:p>
            <a:p>
              <a:pPr marL="343080" indent="-343080">
                <a:lnSpc>
                  <a:spcPct val="100000"/>
                </a:lnSpc>
                <a:buClr>
                  <a:srgbClr val="000000"/>
                </a:buClr>
                <a:buFont typeface="Arial"/>
                <a:buAutoNum type="arabicPeriod"/>
              </a:pPr>
              <a:r>
                <a:rPr lang="en-US" sz="2000" b="0" strike="noStrike" spc="-1">
                  <a:solidFill>
                    <a:srgbClr val="000000"/>
                  </a:solidFill>
                  <a:latin typeface="Comic Sans MS"/>
                  <a:ea typeface="Arial"/>
                </a:rPr>
                <a:t>Compatibility Issues</a:t>
              </a:r>
              <a:endParaRPr lang="en-IN" sz="2000" b="0" strike="noStrike" spc="-1">
                <a:solidFill>
                  <a:srgbClr val="000000"/>
                </a:solidFill>
                <a:latin typeface="Arial"/>
              </a:endParaRPr>
            </a:p>
            <a:p>
              <a:pPr marL="343080" indent="-343080">
                <a:lnSpc>
                  <a:spcPct val="100000"/>
                </a:lnSpc>
                <a:buClr>
                  <a:srgbClr val="000000"/>
                </a:buClr>
                <a:buFont typeface="Arial"/>
                <a:buAutoNum type="arabicPeriod"/>
              </a:pPr>
              <a:r>
                <a:rPr lang="en-US" sz="2000" b="0" strike="noStrike" spc="-1">
                  <a:solidFill>
                    <a:srgbClr val="000000"/>
                  </a:solidFill>
                  <a:latin typeface="Comic Sans MS"/>
                  <a:ea typeface="Arial"/>
                </a:rPr>
                <a:t>Maintenance Overhead</a:t>
              </a:r>
              <a:endParaRPr lang="en-IN" sz="2000" b="0" strike="noStrike" spc="-1">
                <a:solidFill>
                  <a:srgbClr val="000000"/>
                </a:solidFill>
                <a:latin typeface="Arial"/>
              </a:endParaRPr>
            </a:p>
            <a:p>
              <a:pPr marL="343080" indent="-343080">
                <a:lnSpc>
                  <a:spcPct val="100000"/>
                </a:lnSpc>
                <a:buClr>
                  <a:srgbClr val="000000"/>
                </a:buClr>
                <a:buFont typeface="Arial"/>
                <a:buAutoNum type="arabicPeriod"/>
              </a:pPr>
              <a:r>
                <a:rPr lang="en-US" sz="2000" b="0" strike="noStrike" spc="-1">
                  <a:solidFill>
                    <a:srgbClr val="000000"/>
                  </a:solidFill>
                  <a:latin typeface="Comic Sans MS"/>
                  <a:ea typeface="Arial"/>
                </a:rPr>
                <a:t>Vendor Lock-In</a:t>
              </a:r>
              <a:endParaRPr lang="en-IN" sz="2000" b="0" strike="noStrike" spc="-1">
                <a:solidFill>
                  <a:srgbClr val="000000"/>
                </a:solidFill>
                <a:latin typeface="Arial"/>
              </a:endParaRPr>
            </a:p>
            <a:p>
              <a:pPr marL="343080" indent="-343080">
                <a:lnSpc>
                  <a:spcPct val="100000"/>
                </a:lnSpc>
                <a:buClr>
                  <a:srgbClr val="000000"/>
                </a:buClr>
                <a:buFont typeface="Arial"/>
                <a:buAutoNum type="arabicPeriod"/>
              </a:pPr>
              <a:r>
                <a:rPr lang="en-US" sz="2000" b="0" strike="noStrike" spc="-1">
                  <a:solidFill>
                    <a:srgbClr val="000000"/>
                  </a:solidFill>
                  <a:latin typeface="Comic Sans MS"/>
                  <a:ea typeface="Arial"/>
                </a:rPr>
                <a:t>Cost</a:t>
              </a:r>
              <a:endParaRPr lang="en-IN" sz="2000" b="0" strike="noStrike" spc="-1">
                <a:solidFill>
                  <a:srgbClr val="000000"/>
                </a:solidFill>
                <a:latin typeface="Arial"/>
              </a:endParaRPr>
            </a:p>
          </p:txBody>
        </p:sp>
      </p:grpSp>
      <p:sp>
        <p:nvSpPr>
          <p:cNvPr id="500" name="PlaceHolder 1"/>
          <p:cNvSpPr>
            <a:spLocks noGrp="1"/>
          </p:cNvSpPr>
          <p:nvPr>
            <p:ph type="title"/>
          </p:nvPr>
        </p:nvSpPr>
        <p:spPr>
          <a:xfrm>
            <a:off x="720000" y="444960"/>
            <a:ext cx="7703640" cy="572400"/>
          </a:xfrm>
          <a:prstGeom prst="rect">
            <a:avLst/>
          </a:prstGeom>
          <a:noFill/>
          <a:ln w="0">
            <a:noFill/>
          </a:ln>
        </p:spPr>
        <p:txBody>
          <a:bodyPr tIns="91440" bIns="91440" anchor="t">
            <a:noAutofit/>
          </a:bodyPr>
          <a:lstStyle/>
          <a:p>
            <a:pPr indent="0" algn="ctr">
              <a:lnSpc>
                <a:spcPct val="100000"/>
              </a:lnSpc>
              <a:buNone/>
              <a:tabLst>
                <a:tab pos="0" algn="l"/>
              </a:tabLst>
            </a:pPr>
            <a:r>
              <a:rPr lang="en-US" sz="3500" b="1" strike="noStrike" spc="-1">
                <a:solidFill>
                  <a:schemeClr val="dk1"/>
                </a:solidFill>
                <a:latin typeface="Comic Sans MS"/>
                <a:ea typeface="Montserrat"/>
              </a:rPr>
              <a:t>Demerits</a:t>
            </a:r>
            <a:endParaRPr lang="en-IN" sz="3500" b="0" strike="noStrike" spc="-1">
              <a:solidFill>
                <a:srgbClr val="000000"/>
              </a:solidFill>
              <a:latin typeface="Arial"/>
            </a:endParaRPr>
          </a:p>
        </p:txBody>
      </p:sp>
      <p:pic>
        <p:nvPicPr>
          <p:cNvPr id="501" name="Picture 2" descr="logo1-removebg-preview.png"/>
          <p:cNvPicPr/>
          <p:nvPr/>
        </p:nvPicPr>
        <p:blipFill>
          <a:blip r:embed="rId2"/>
          <a:stretch/>
        </p:blipFill>
        <p:spPr>
          <a:xfrm>
            <a:off x="0" y="-43560"/>
            <a:ext cx="1218960" cy="1123560"/>
          </a:xfrm>
          <a:prstGeom prst="rect">
            <a:avLst/>
          </a:prstGeom>
          <a:ln w="0">
            <a:noFill/>
          </a:ln>
        </p:spPr>
      </p:pic>
      <p:pic>
        <p:nvPicPr>
          <p:cNvPr id="502" name="Picture 3" descr="logo-removebg-preview.png"/>
          <p:cNvPicPr/>
          <p:nvPr/>
        </p:nvPicPr>
        <p:blipFill>
          <a:blip r:embed="rId3"/>
          <a:stretch/>
        </p:blipFill>
        <p:spPr>
          <a:xfrm>
            <a:off x="6934320" y="0"/>
            <a:ext cx="2209320" cy="57456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3" name="Google Shape;1439;p52"/>
          <p:cNvGrpSpPr/>
          <p:nvPr/>
        </p:nvGrpSpPr>
        <p:grpSpPr>
          <a:xfrm>
            <a:off x="1981080" y="743040"/>
            <a:ext cx="5810760" cy="3397320"/>
            <a:chOff x="1981080" y="743040"/>
            <a:chExt cx="5810760" cy="3397320"/>
          </a:xfrm>
        </p:grpSpPr>
        <p:sp>
          <p:nvSpPr>
            <p:cNvPr id="504" name="Google Shape;1440;p52"/>
            <p:cNvSpPr/>
            <p:nvPr/>
          </p:nvSpPr>
          <p:spPr>
            <a:xfrm>
              <a:off x="1981080" y="743040"/>
              <a:ext cx="5810760" cy="254880"/>
            </a:xfrm>
            <a:prstGeom prst="rect">
              <a:avLst/>
            </a:prstGeom>
            <a:solidFill>
              <a:schemeClr val="dk1"/>
            </a:solidFill>
            <a:ln w="0">
              <a:noFill/>
            </a:ln>
            <a:effectLst>
              <a:outerShdw dist="132958" dir="2818496" algn="bl" rotWithShape="0">
                <a:schemeClr val="dk1"/>
              </a:outerShdw>
            </a:effectLst>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505" name="Google Shape;1441;p52"/>
            <p:cNvSpPr/>
            <p:nvPr/>
          </p:nvSpPr>
          <p:spPr>
            <a:xfrm>
              <a:off x="1981080" y="998280"/>
              <a:ext cx="5810760" cy="3142080"/>
            </a:xfrm>
            <a:prstGeom prst="rect">
              <a:avLst/>
            </a:prstGeom>
            <a:solidFill>
              <a:schemeClr val="dk2"/>
            </a:solidFill>
            <a:ln w="0">
              <a:noFill/>
            </a:ln>
            <a:effectLst>
              <a:outerShdw dist="132958" dir="2818496" algn="bl" rotWithShape="0">
                <a:schemeClr val="dk1"/>
              </a:outerShdw>
            </a:effectLst>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grpSp>
      <p:sp>
        <p:nvSpPr>
          <p:cNvPr id="506" name="PlaceHolder 1"/>
          <p:cNvSpPr>
            <a:spLocks noGrp="1"/>
          </p:cNvSpPr>
          <p:nvPr>
            <p:ph type="subTitle"/>
          </p:nvPr>
        </p:nvSpPr>
        <p:spPr>
          <a:xfrm>
            <a:off x="2971800" y="1733400"/>
            <a:ext cx="2986560" cy="611280"/>
          </a:xfrm>
          <a:prstGeom prst="rect">
            <a:avLst/>
          </a:prstGeom>
          <a:noFill/>
          <a:ln w="0">
            <a:noFill/>
          </a:ln>
        </p:spPr>
        <p:txBody>
          <a:bodyPr tIns="91440" bIns="91440" anchor="t">
            <a:noAutofit/>
          </a:bodyPr>
          <a:lstStyle/>
          <a:p>
            <a:pPr marL="457200" indent="-304920">
              <a:lnSpc>
                <a:spcPct val="100000"/>
              </a:lnSpc>
              <a:tabLst>
                <a:tab pos="0" algn="l"/>
              </a:tabLst>
            </a:pPr>
            <a:r>
              <a:rPr lang="en-US" sz="5400" b="0" strike="noStrike" spc="-1">
                <a:solidFill>
                  <a:schemeClr val="dk1"/>
                </a:solidFill>
                <a:latin typeface="Comic Sans MS"/>
                <a:ea typeface="Baloo 2"/>
              </a:rPr>
              <a:t>Thank you !!</a:t>
            </a:r>
            <a:endParaRPr lang="en-IN" sz="5400" b="0" strike="noStrike" spc="-1">
              <a:solidFill>
                <a:srgbClr val="000000"/>
              </a:solidFill>
              <a:latin typeface="Arial"/>
            </a:endParaRPr>
          </a:p>
        </p:txBody>
      </p:sp>
      <p:pic>
        <p:nvPicPr>
          <p:cNvPr id="507" name="Picture 2" descr="logo1-removebg-preview.png"/>
          <p:cNvPicPr/>
          <p:nvPr/>
        </p:nvPicPr>
        <p:blipFill>
          <a:blip r:embed="rId2"/>
          <a:stretch/>
        </p:blipFill>
        <p:spPr>
          <a:xfrm>
            <a:off x="0" y="0"/>
            <a:ext cx="1218960" cy="1123560"/>
          </a:xfrm>
          <a:prstGeom prst="rect">
            <a:avLst/>
          </a:prstGeom>
          <a:ln w="0">
            <a:noFill/>
          </a:ln>
        </p:spPr>
      </p:pic>
      <p:pic>
        <p:nvPicPr>
          <p:cNvPr id="508" name="Picture 3" descr="logo-removebg-preview.png"/>
          <p:cNvPicPr/>
          <p:nvPr/>
        </p:nvPicPr>
        <p:blipFill>
          <a:blip r:embed="rId3"/>
          <a:stretch/>
        </p:blipFill>
        <p:spPr>
          <a:xfrm>
            <a:off x="6934320" y="0"/>
            <a:ext cx="2209320" cy="574560"/>
          </a:xfrm>
          <a:prstGeom prst="rect">
            <a:avLst/>
          </a:prstGeom>
          <a:ln w="0">
            <a:noFill/>
          </a:ln>
        </p:spPr>
      </p:pic>
    </p:spTree>
  </p:cSld>
  <p:clrMapOvr>
    <a:masterClrMapping/>
  </p:clrMapOvr>
</p:sld>
</file>

<file path=ppt/theme/theme1.xml><?xml version="1.0" encoding="utf-8"?>
<a:theme xmlns:a="http://schemas.openxmlformats.org/drawingml/2006/main" name="Tuscany Theme for Marketing by Slidesgo">
  <a:themeElements>
    <a:clrScheme name="Simple Light">
      <a:dk1>
        <a:srgbClr val="25103B"/>
      </a:dk1>
      <a:lt1>
        <a:srgbClr val="FA8147"/>
      </a:lt1>
      <a:dk2>
        <a:srgbClr val="FFF9E5"/>
      </a:dk2>
      <a:lt2>
        <a:srgbClr val="ECB281"/>
      </a:lt2>
      <a:accent1>
        <a:srgbClr val="F14936"/>
      </a:accent1>
      <a:accent2>
        <a:srgbClr val="BFA2A4"/>
      </a:accent2>
      <a:accent3>
        <a:srgbClr val="A78E92"/>
      </a:accent3>
      <a:accent4>
        <a:srgbClr val="FFFFFF"/>
      </a:accent4>
      <a:accent5>
        <a:srgbClr val="FFFFFF"/>
      </a:accent5>
      <a:accent6>
        <a:srgbClr val="FFFFFF"/>
      </a:accent6>
      <a:hlink>
        <a:srgbClr val="25103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uscany Theme for Marketing by Slidesgo">
  <a:themeElements>
    <a:clrScheme name="Simple Light">
      <a:dk1>
        <a:srgbClr val="25103B"/>
      </a:dk1>
      <a:lt1>
        <a:srgbClr val="FA8147"/>
      </a:lt1>
      <a:dk2>
        <a:srgbClr val="FFF9E5"/>
      </a:dk2>
      <a:lt2>
        <a:srgbClr val="ECB281"/>
      </a:lt2>
      <a:accent1>
        <a:srgbClr val="F14936"/>
      </a:accent1>
      <a:accent2>
        <a:srgbClr val="BFA2A4"/>
      </a:accent2>
      <a:accent3>
        <a:srgbClr val="A78E92"/>
      </a:accent3>
      <a:accent4>
        <a:srgbClr val="FFFFFF"/>
      </a:accent4>
      <a:accent5>
        <a:srgbClr val="FFFFFF"/>
      </a:accent5>
      <a:accent6>
        <a:srgbClr val="FFFFFF"/>
      </a:accent6>
      <a:hlink>
        <a:srgbClr val="25103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uscany Theme for Marketing by Slidesgo">
  <a:themeElements>
    <a:clrScheme name="Simple Light">
      <a:dk1>
        <a:srgbClr val="25103B"/>
      </a:dk1>
      <a:lt1>
        <a:srgbClr val="FA8147"/>
      </a:lt1>
      <a:dk2>
        <a:srgbClr val="FFF9E5"/>
      </a:dk2>
      <a:lt2>
        <a:srgbClr val="ECB281"/>
      </a:lt2>
      <a:accent1>
        <a:srgbClr val="F14936"/>
      </a:accent1>
      <a:accent2>
        <a:srgbClr val="BFA2A4"/>
      </a:accent2>
      <a:accent3>
        <a:srgbClr val="A78E92"/>
      </a:accent3>
      <a:accent4>
        <a:srgbClr val="FFFFFF"/>
      </a:accent4>
      <a:accent5>
        <a:srgbClr val="FFFFFF"/>
      </a:accent5>
      <a:accent6>
        <a:srgbClr val="FFFFFF"/>
      </a:accent6>
      <a:hlink>
        <a:srgbClr val="25103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uscany Theme for Marketing by Slidesgo">
  <a:themeElements>
    <a:clrScheme name="Simple Light">
      <a:dk1>
        <a:srgbClr val="25103B"/>
      </a:dk1>
      <a:lt1>
        <a:srgbClr val="FA8147"/>
      </a:lt1>
      <a:dk2>
        <a:srgbClr val="FFF9E5"/>
      </a:dk2>
      <a:lt2>
        <a:srgbClr val="ECB281"/>
      </a:lt2>
      <a:accent1>
        <a:srgbClr val="F14936"/>
      </a:accent1>
      <a:accent2>
        <a:srgbClr val="BFA2A4"/>
      </a:accent2>
      <a:accent3>
        <a:srgbClr val="A78E92"/>
      </a:accent3>
      <a:accent4>
        <a:srgbClr val="FFFFFF"/>
      </a:accent4>
      <a:accent5>
        <a:srgbClr val="FFFFFF"/>
      </a:accent5>
      <a:accent6>
        <a:srgbClr val="FFFFFF"/>
      </a:accent6>
      <a:hlink>
        <a:srgbClr val="25103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uscany Theme for Marketing by Slidesgo">
  <a:themeElements>
    <a:clrScheme name="Simple Light">
      <a:dk1>
        <a:srgbClr val="25103B"/>
      </a:dk1>
      <a:lt1>
        <a:srgbClr val="FA8147"/>
      </a:lt1>
      <a:dk2>
        <a:srgbClr val="FFF9E5"/>
      </a:dk2>
      <a:lt2>
        <a:srgbClr val="ECB281"/>
      </a:lt2>
      <a:accent1>
        <a:srgbClr val="F14936"/>
      </a:accent1>
      <a:accent2>
        <a:srgbClr val="BFA2A4"/>
      </a:accent2>
      <a:accent3>
        <a:srgbClr val="A78E92"/>
      </a:accent3>
      <a:accent4>
        <a:srgbClr val="FFFFFF"/>
      </a:accent4>
      <a:accent5>
        <a:srgbClr val="FFFFFF"/>
      </a:accent5>
      <a:accent6>
        <a:srgbClr val="FFFFFF"/>
      </a:accent6>
      <a:hlink>
        <a:srgbClr val="25103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Tuscany Theme for Marketing by Slidesgo">
  <a:themeElements>
    <a:clrScheme name="Simple Light">
      <a:dk1>
        <a:srgbClr val="25103B"/>
      </a:dk1>
      <a:lt1>
        <a:srgbClr val="FA8147"/>
      </a:lt1>
      <a:dk2>
        <a:srgbClr val="FFF9E5"/>
      </a:dk2>
      <a:lt2>
        <a:srgbClr val="ECB281"/>
      </a:lt2>
      <a:accent1>
        <a:srgbClr val="F14936"/>
      </a:accent1>
      <a:accent2>
        <a:srgbClr val="BFA2A4"/>
      </a:accent2>
      <a:accent3>
        <a:srgbClr val="A78E92"/>
      </a:accent3>
      <a:accent4>
        <a:srgbClr val="FFFFFF"/>
      </a:accent4>
      <a:accent5>
        <a:srgbClr val="FFFFFF"/>
      </a:accent5>
      <a:accent6>
        <a:srgbClr val="FFFFFF"/>
      </a:accent6>
      <a:hlink>
        <a:srgbClr val="25103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TotalTime>
  <Words>326</Words>
  <Application>Microsoft Office PowerPoint</Application>
  <PresentationFormat>On-screen Show (16:9)</PresentationFormat>
  <Paragraphs>60</Paragraphs>
  <Slides>9</Slides>
  <Notes>0</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9</vt:i4>
      </vt:variant>
    </vt:vector>
  </HeadingPairs>
  <TitlesOfParts>
    <vt:vector size="21" baseType="lpstr">
      <vt:lpstr>Arial</vt:lpstr>
      <vt:lpstr>Baloo 2</vt:lpstr>
      <vt:lpstr>Comic Sans MS</vt:lpstr>
      <vt:lpstr>Montserrat</vt:lpstr>
      <vt:lpstr>Symbol</vt:lpstr>
      <vt:lpstr>Wingdings</vt:lpstr>
      <vt:lpstr>Tuscany Theme for Marketing by Slidesgo</vt:lpstr>
      <vt:lpstr>Tuscany Theme for Marketing by Slidesgo</vt:lpstr>
      <vt:lpstr>Tuscany Theme for Marketing by Slidesgo</vt:lpstr>
      <vt:lpstr>Tuscany Theme for Marketing by Slidesgo</vt:lpstr>
      <vt:lpstr>Tuscany Theme for Marketing by Slidesgo</vt:lpstr>
      <vt:lpstr>Tuscany Theme for Marketing by Slidesgo</vt:lpstr>
      <vt:lpstr>E-Commerce Management System</vt:lpstr>
      <vt:lpstr>PowerPoint Presentation</vt:lpstr>
      <vt:lpstr>PowerPoint Presentation</vt:lpstr>
      <vt:lpstr>PowerPoint Presentation</vt:lpstr>
      <vt:lpstr>PowerPoint Presentation</vt:lpstr>
      <vt:lpstr>PowerPoint Presentation</vt:lpstr>
      <vt:lpstr>Merits</vt:lpstr>
      <vt:lpstr>Demerits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Management System</dc:title>
  <dc:subject/>
  <dc:creator>Mr.Kantibhai Thakkar</dc:creator>
  <dc:description/>
  <cp:lastModifiedBy>Parth Bharvadiya</cp:lastModifiedBy>
  <cp:revision>18</cp:revision>
  <dcterms:modified xsi:type="dcterms:W3CDTF">2023-10-03T06:19:57Z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9</vt:i4>
  </property>
  <property fmtid="{D5CDD505-2E9C-101B-9397-08002B2CF9AE}" pid="3" name="PresentationFormat">
    <vt:lpwstr>On-screen Show (16:9)</vt:lpwstr>
  </property>
  <property fmtid="{D5CDD505-2E9C-101B-9397-08002B2CF9AE}" pid="4" name="Slides">
    <vt:i4>9</vt:i4>
  </property>
</Properties>
</file>