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82" d="100"/>
          <a:sy n="82" d="100"/>
        </p:scale>
        <p:origin x="-15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53BE-4F8D-4A46-AEB3-F2DF64371628}" type="datetimeFigureOut">
              <a:rPr lang="en-US" smtClean="0"/>
              <a:t>4/9/10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AA97-FA48-5342-AAB4-940241EA47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53BE-4F8D-4A46-AEB3-F2DF64371628}" type="datetimeFigureOut">
              <a:rPr lang="en-US" smtClean="0"/>
              <a:t>4/9/10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AA97-FA48-5342-AAB4-940241EA47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53BE-4F8D-4A46-AEB3-F2DF64371628}" type="datetimeFigureOut">
              <a:rPr lang="en-US" smtClean="0"/>
              <a:t>4/9/10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AA97-FA48-5342-AAB4-940241EA47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53BE-4F8D-4A46-AEB3-F2DF64371628}" type="datetimeFigureOut">
              <a:rPr lang="en-US" smtClean="0"/>
              <a:t>4/9/10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AA97-FA48-5342-AAB4-940241EA47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53BE-4F8D-4A46-AEB3-F2DF64371628}" type="datetimeFigureOut">
              <a:rPr lang="en-US" smtClean="0"/>
              <a:t>4/9/10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AA97-FA48-5342-AAB4-940241EA47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53BE-4F8D-4A46-AEB3-F2DF64371628}" type="datetimeFigureOut">
              <a:rPr lang="en-US" smtClean="0"/>
              <a:t>4/9/10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AA97-FA48-5342-AAB4-940241EA47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53BE-4F8D-4A46-AEB3-F2DF64371628}" type="datetimeFigureOut">
              <a:rPr lang="en-US" smtClean="0"/>
              <a:t>4/9/10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AA97-FA48-5342-AAB4-940241EA47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53BE-4F8D-4A46-AEB3-F2DF64371628}" type="datetimeFigureOut">
              <a:rPr lang="en-US" smtClean="0"/>
              <a:t>4/9/10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AA97-FA48-5342-AAB4-940241EA47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53BE-4F8D-4A46-AEB3-F2DF64371628}" type="datetimeFigureOut">
              <a:rPr lang="en-US" smtClean="0"/>
              <a:t>4/9/10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AA97-FA48-5342-AAB4-940241EA47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53BE-4F8D-4A46-AEB3-F2DF64371628}" type="datetimeFigureOut">
              <a:rPr lang="en-US" smtClean="0"/>
              <a:t>4/9/10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AA97-FA48-5342-AAB4-940241EA47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53BE-4F8D-4A46-AEB3-F2DF64371628}" type="datetimeFigureOut">
              <a:rPr lang="en-US" smtClean="0"/>
              <a:t>4/9/10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AA97-FA48-5342-AAB4-940241EA47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53BE-4F8D-4A46-AEB3-F2DF64371628}" type="datetimeFigureOut">
              <a:rPr lang="en-US" smtClean="0"/>
              <a:t>4/9/10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AAA97-FA48-5342-AAB4-940241EA473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gular Pentagon 5"/>
          <p:cNvSpPr/>
          <p:nvPr/>
        </p:nvSpPr>
        <p:spPr>
          <a:xfrm>
            <a:off x="1981200" y="288667"/>
            <a:ext cx="2438400" cy="1676400"/>
          </a:xfrm>
          <a:prstGeom prst="pentag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gular Pentagon 6"/>
          <p:cNvSpPr/>
          <p:nvPr/>
        </p:nvSpPr>
        <p:spPr>
          <a:xfrm>
            <a:off x="3810000" y="2346067"/>
            <a:ext cx="2362200" cy="1676400"/>
          </a:xfrm>
          <a:prstGeom prst="pentago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60085" y="4993265"/>
            <a:ext cx="1981200" cy="794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4363" y="2650862"/>
            <a:ext cx="1981200" cy="8565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456858" y="866001"/>
            <a:ext cx="1409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smtClean="0"/>
              <a:t> </a:t>
            </a:r>
            <a:r>
              <a:rPr lang="en-US" dirty="0" err="1">
                <a:solidFill>
                  <a:prstClr val="black"/>
                </a:solidFill>
              </a:rPr>
              <a:t>HashMap</a:t>
            </a:r>
            <a:endParaRPr lang="en-US" dirty="0">
              <a:solidFill>
                <a:prstClr val="black"/>
              </a:solidFill>
            </a:endParaRPr>
          </a:p>
          <a:p>
            <a:pPr lvl="0"/>
            <a:r>
              <a:rPr lang="en-US" i="1" dirty="0">
                <a:solidFill>
                  <a:prstClr val="black"/>
                </a:solidFill>
              </a:rPr>
              <a:t>x1 = 2.86MB </a:t>
            </a:r>
            <a:endParaRPr lang="en-US" i="1" dirty="0">
              <a:solidFill>
                <a:prstClr val="black"/>
              </a:solidFill>
            </a:endParaRPr>
          </a:p>
        </p:txBody>
      </p:sp>
      <p:cxnSp>
        <p:nvCxnSpPr>
          <p:cNvPr id="12" name="Straight Arrow Connector 11"/>
          <p:cNvCxnSpPr>
            <a:stCxn id="6" idx="4"/>
          </p:cNvCxnSpPr>
          <p:nvPr/>
        </p:nvCxnSpPr>
        <p:spPr>
          <a:xfrm rot="16200000" flipH="1">
            <a:off x="3843849" y="2075119"/>
            <a:ext cx="685804" cy="4656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4650225" y="4507469"/>
            <a:ext cx="970003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9" idx="0"/>
          </p:cNvCxnSpPr>
          <p:nvPr/>
        </p:nvCxnSpPr>
        <p:spPr>
          <a:xfrm rot="5400000">
            <a:off x="1663030" y="1866996"/>
            <a:ext cx="685799" cy="8819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53905" y="2861101"/>
            <a:ext cx="2169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</a:t>
            </a:r>
            <a:r>
              <a:rPr lang="en-US" dirty="0" err="1" smtClean="0"/>
              <a:t>HashSet</a:t>
            </a:r>
            <a:endParaRPr lang="en-US" dirty="0" smtClean="0"/>
          </a:p>
          <a:p>
            <a:r>
              <a:rPr lang="en-US" i="1" dirty="0" smtClean="0"/>
              <a:t>x100,000 = 22.13MB</a:t>
            </a:r>
            <a:endParaRPr lang="en-US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3953905" y="4993265"/>
            <a:ext cx="1987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 Edge</a:t>
            </a:r>
          </a:p>
          <a:p>
            <a:r>
              <a:rPr lang="en-US" i="1" dirty="0"/>
              <a:t>x</a:t>
            </a:r>
            <a:r>
              <a:rPr lang="en-US" i="1" dirty="0" smtClean="0"/>
              <a:t>400,000 = 6.1 MB</a:t>
            </a:r>
            <a:endParaRPr lang="en-US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1219199" y="2861101"/>
            <a:ext cx="69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984745" y="2161401"/>
            <a:ext cx="944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100,000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191000" y="1792069"/>
            <a:ext cx="944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100,000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59370" y="402326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386650" y="3230433"/>
            <a:ext cx="2564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23,200,000 bytes overhead</a:t>
            </a:r>
            <a:endParaRPr lang="en-US" sz="1600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6386650" y="5054820"/>
            <a:ext cx="237686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3,200,000 bytes data</a:t>
            </a:r>
          </a:p>
          <a:p>
            <a:r>
              <a:rPr lang="en-US" sz="1600" i="1" dirty="0" smtClean="0"/>
              <a:t>3,200,000 bytes overhead</a:t>
            </a:r>
            <a:endParaRPr lang="en-US" sz="1600" i="1" dirty="0"/>
          </a:p>
        </p:txBody>
      </p:sp>
      <p:sp>
        <p:nvSpPr>
          <p:cNvPr id="42" name="TextBox 41"/>
          <p:cNvSpPr txBox="1"/>
          <p:nvPr/>
        </p:nvSpPr>
        <p:spPr>
          <a:xfrm>
            <a:off x="5832813" y="6096000"/>
            <a:ext cx="2930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Total </a:t>
            </a:r>
            <a:r>
              <a:rPr lang="en-US" sz="1600" i="1" dirty="0" err="1" smtClean="0"/>
              <a:t>HashSet</a:t>
            </a:r>
            <a:r>
              <a:rPr lang="en-US" sz="1600" i="1" dirty="0" smtClean="0"/>
              <a:t> bloat factor = 89%</a:t>
            </a:r>
            <a:endParaRPr lang="en-US" sz="1600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37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IBM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Edith Schonberg</dc:creator>
  <cp:lastModifiedBy>Edith Schonberg</cp:lastModifiedBy>
  <cp:revision>3</cp:revision>
  <dcterms:created xsi:type="dcterms:W3CDTF">2010-04-09T17:39:36Z</dcterms:created>
  <dcterms:modified xsi:type="dcterms:W3CDTF">2010-04-09T20:13:39Z</dcterms:modified>
</cp:coreProperties>
</file>