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9" d="100"/>
          <a:sy n="99" d="100"/>
        </p:scale>
        <p:origin x="-1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A643-B6E4-5F47-8F97-5B8A5CDFA610}" type="datetimeFigureOut">
              <a:rPr lang="en-US" smtClean="0"/>
              <a:pPr/>
              <a:t>8/24/10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gular Pentagon 1"/>
          <p:cNvSpPr/>
          <p:nvPr/>
        </p:nvSpPr>
        <p:spPr>
          <a:xfrm>
            <a:off x="1981200" y="426185"/>
            <a:ext cx="1972705" cy="945177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3817198" y="1567697"/>
            <a:ext cx="2022813" cy="853588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4055001" y="3114290"/>
            <a:ext cx="158649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761999" y="2057159"/>
            <a:ext cx="1595956" cy="579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2456858" y="733962"/>
            <a:ext cx="954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HashMap</a:t>
            </a:r>
            <a:r>
              <a:rPr lang="en-US" sz="1400" i="1" dirty="0" smtClean="0">
                <a:solidFill>
                  <a:prstClr val="black"/>
                </a:solidFill>
              </a:rPr>
              <a:t> </a:t>
            </a:r>
            <a:endParaRPr lang="en-US" sz="1400" i="1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2" idx="4"/>
            <a:endCxn id="3" idx="0"/>
          </p:cNvCxnSpPr>
          <p:nvPr/>
        </p:nvCxnSpPr>
        <p:spPr>
          <a:xfrm rot="16200000" flipH="1">
            <a:off x="4104710" y="843801"/>
            <a:ext cx="196337" cy="12514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0"/>
          </p:cNvCxnSpPr>
          <p:nvPr/>
        </p:nvCxnSpPr>
        <p:spPr>
          <a:xfrm rot="16200000" flipH="1">
            <a:off x="4491924" y="2757966"/>
            <a:ext cx="693005" cy="19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 rot="5400000">
            <a:off x="1616067" y="1315271"/>
            <a:ext cx="685799" cy="797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13213" y="4411418"/>
            <a:ext cx="172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x400,000 = 18.31MB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13213" y="3114290"/>
            <a:ext cx="172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Edge</a:t>
            </a:r>
          </a:p>
          <a:p>
            <a:r>
              <a:rPr lang="en-US" sz="1400" i="1" dirty="0"/>
              <a:t>x</a:t>
            </a:r>
            <a:r>
              <a:rPr lang="en-US" sz="1400" i="1" dirty="0" smtClean="0"/>
              <a:t>400,000 = 6.103MB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68872" y="211350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84745" y="156769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75,000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76289" y="1106031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75,000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27811" y="2482840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5.33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86650" y="1918659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4,600,000 bytes overhead</a:t>
            </a:r>
            <a:endParaRPr lang="en-US" sz="1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64646" y="3214621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6,400,000 bytes overhead</a:t>
            </a:r>
          </a:p>
        </p:txBody>
      </p:sp>
      <p:sp>
        <p:nvSpPr>
          <p:cNvPr id="18" name="Regular Pentagon 17"/>
          <p:cNvSpPr/>
          <p:nvPr/>
        </p:nvSpPr>
        <p:spPr>
          <a:xfrm>
            <a:off x="3817198" y="4165432"/>
            <a:ext cx="2022813" cy="1038999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055001" y="1672438"/>
            <a:ext cx="165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X75,000 = 4.387MB</a:t>
            </a:r>
            <a:endParaRPr lang="en-US" sz="1400" i="1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 rot="16200000" flipH="1">
            <a:off x="4620472" y="3935769"/>
            <a:ext cx="457438" cy="1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51724" y="37079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53905" y="5688265"/>
            <a:ext cx="1849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Integer</a:t>
            </a:r>
          </a:p>
          <a:p>
            <a:r>
              <a:rPr lang="en-US" sz="1400" dirty="0" smtClean="0"/>
              <a:t> x</a:t>
            </a:r>
            <a:r>
              <a:rPr lang="en-US" sz="1400" i="1" dirty="0" smtClean="0"/>
              <a:t>800,000 = 12.207MB</a:t>
            </a:r>
            <a:endParaRPr lang="en-US" sz="1400" i="1" dirty="0"/>
          </a:p>
        </p:txBody>
      </p:sp>
      <p:sp>
        <p:nvSpPr>
          <p:cNvPr id="23" name="Rectangle 22"/>
          <p:cNvSpPr/>
          <p:nvPr/>
        </p:nvSpPr>
        <p:spPr>
          <a:xfrm>
            <a:off x="3953905" y="5688265"/>
            <a:ext cx="178720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Straight Arrow Connector 23"/>
          <p:cNvCxnSpPr>
            <a:stCxn id="18" idx="3"/>
            <a:endCxn id="23" idx="0"/>
          </p:cNvCxnSpPr>
          <p:nvPr/>
        </p:nvCxnSpPr>
        <p:spPr>
          <a:xfrm rot="16200000" flipH="1">
            <a:off x="4596138" y="5436897"/>
            <a:ext cx="483834" cy="18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02183" y="5204431"/>
            <a:ext cx="40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64646" y="4433500"/>
            <a:ext cx="1906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19,200,000 bytes overhead</a:t>
            </a:r>
            <a:endParaRPr lang="en-US" sz="12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4646" y="5573763"/>
            <a:ext cx="1828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3,200,000 bytes data</a:t>
            </a:r>
          </a:p>
          <a:p>
            <a:r>
              <a:rPr lang="en-US" sz="1200" i="1" dirty="0" smtClean="0"/>
              <a:t>9,600,000 bytes overhead</a:t>
            </a:r>
            <a:endParaRPr lang="en-US" sz="1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914400" y="4411418"/>
            <a:ext cx="148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Total size = 41MB</a:t>
            </a:r>
          </a:p>
          <a:p>
            <a:r>
              <a:rPr lang="en-US" sz="1200" i="1" dirty="0" smtClean="0"/>
              <a:t>Savings: 2.3%</a:t>
            </a:r>
            <a:endParaRPr lang="en-US" sz="1200" i="1" dirty="0" smtClean="0"/>
          </a:p>
          <a:p>
            <a:r>
              <a:rPr lang="en-US" sz="1200" i="1" dirty="0" smtClean="0"/>
              <a:t>B</a:t>
            </a:r>
            <a:r>
              <a:rPr lang="en-US" sz="1200" i="1" dirty="0" smtClean="0"/>
              <a:t>loat </a:t>
            </a:r>
            <a:r>
              <a:rPr lang="en-US" sz="1200" i="1" dirty="0" smtClean="0"/>
              <a:t>factor = </a:t>
            </a:r>
            <a:r>
              <a:rPr lang="en-US" sz="1200" i="1" dirty="0" smtClean="0"/>
              <a:t>9.25%</a:t>
            </a:r>
            <a:endParaRPr lang="en-US" sz="1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10028</TotalTime>
  <Words>57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13</cp:revision>
  <dcterms:created xsi:type="dcterms:W3CDTF">2010-08-24T21:06:55Z</dcterms:created>
  <dcterms:modified xsi:type="dcterms:W3CDTF">2010-08-25T14:50:13Z</dcterms:modified>
</cp:coreProperties>
</file>