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18.31MB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13213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6.103MB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5.33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4,600,000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X75,000 = 4.387MB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3905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5" y="5688265"/>
            <a:ext cx="178720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96138" y="5436897"/>
            <a:ext cx="483834" cy="18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19,200,000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 bytes data</a:t>
            </a:r>
          </a:p>
          <a:p>
            <a:r>
              <a:rPr lang="en-US" sz="1200" i="1" dirty="0" smtClean="0"/>
              <a:t>9,600,000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14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Total size = 41MB</a:t>
            </a:r>
          </a:p>
          <a:p>
            <a:r>
              <a:rPr lang="en-US" sz="1200" i="1" dirty="0" smtClean="0"/>
              <a:t>Savings: 2.3%</a:t>
            </a:r>
          </a:p>
          <a:p>
            <a:r>
              <a:rPr lang="en-US" sz="1200" i="1" dirty="0" smtClean="0"/>
              <a:t>Bloat factor = </a:t>
            </a:r>
            <a:r>
              <a:rPr lang="en-US" sz="1200" i="1" dirty="0" smtClean="0"/>
              <a:t>92.6%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57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16</cp:revision>
  <dcterms:created xsi:type="dcterms:W3CDTF">2010-08-26T15:38:34Z</dcterms:created>
  <dcterms:modified xsi:type="dcterms:W3CDTF">2010-08-26T15:42:56Z</dcterms:modified>
</cp:coreProperties>
</file>