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99" d="100"/>
          <a:sy n="99" d="100"/>
        </p:scale>
        <p:origin x="-10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8/31/10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8/31/10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8/31/10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8/31/10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8/31/10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8/31/10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8/31/10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8/31/10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8/31/10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8/31/10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8/31/10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BA643-B6E4-5F47-8F97-5B8A5CDFA610}" type="datetimeFigureOut">
              <a:rPr lang="en-US" smtClean="0"/>
              <a:pPr/>
              <a:t>8/31/10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gular Pentagon 2"/>
          <p:cNvSpPr/>
          <p:nvPr/>
        </p:nvSpPr>
        <p:spPr>
          <a:xfrm>
            <a:off x="3304224" y="1444906"/>
            <a:ext cx="2022813" cy="853588"/>
          </a:xfrm>
          <a:prstGeom prst="pentagon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" name="Rectangle 3"/>
          <p:cNvSpPr/>
          <p:nvPr/>
        </p:nvSpPr>
        <p:spPr>
          <a:xfrm>
            <a:off x="3542027" y="2991499"/>
            <a:ext cx="1586492" cy="593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3930351" y="1060421"/>
            <a:ext cx="768969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" idx="3"/>
            <a:endCxn id="4" idx="0"/>
          </p:cNvCxnSpPr>
          <p:nvPr/>
        </p:nvCxnSpPr>
        <p:spPr>
          <a:xfrm rot="16200000" flipH="1">
            <a:off x="3978950" y="2635175"/>
            <a:ext cx="693005" cy="196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05392" y="4288627"/>
            <a:ext cx="18188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          </a:t>
            </a:r>
            <a:r>
              <a:rPr lang="en-US" sz="1400" dirty="0" err="1" smtClean="0"/>
              <a:t>ArrayList</a:t>
            </a:r>
            <a:endParaRPr lang="en-US" sz="1400" dirty="0" smtClean="0"/>
          </a:p>
          <a:p>
            <a:r>
              <a:rPr lang="en-US" sz="1400" i="1" dirty="0" smtClean="0"/>
              <a:t>x400,000 = 30.517MB</a:t>
            </a:r>
            <a:endParaRPr lang="en-US" sz="14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3471326" y="2991499"/>
            <a:ext cx="1727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           Edge</a:t>
            </a:r>
          </a:p>
          <a:p>
            <a:r>
              <a:rPr lang="en-US" sz="1400" i="1" dirty="0"/>
              <a:t>x</a:t>
            </a:r>
            <a:r>
              <a:rPr lang="en-US" sz="1400" i="1" dirty="0" smtClean="0"/>
              <a:t>400,000 = 6.103MB</a:t>
            </a:r>
            <a:endParaRPr lang="en-US" sz="1400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4252692" y="829351"/>
            <a:ext cx="775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100,000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4314837" y="2360049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18" name="Regular Pentagon 17"/>
          <p:cNvSpPr/>
          <p:nvPr/>
        </p:nvSpPr>
        <p:spPr>
          <a:xfrm>
            <a:off x="3304224" y="4042641"/>
            <a:ext cx="2022813" cy="1038999"/>
          </a:xfrm>
          <a:prstGeom prst="pentagon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9" name="TextBox 18"/>
          <p:cNvSpPr txBox="1"/>
          <p:nvPr/>
        </p:nvSpPr>
        <p:spPr>
          <a:xfrm>
            <a:off x="3542027" y="1549647"/>
            <a:ext cx="1745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         </a:t>
            </a:r>
            <a:r>
              <a:rPr lang="en-US" sz="1400" dirty="0" err="1" smtClean="0"/>
              <a:t>ArrayList</a:t>
            </a:r>
            <a:endParaRPr lang="en-US" sz="1400" dirty="0" smtClean="0"/>
          </a:p>
          <a:p>
            <a:r>
              <a:rPr lang="en-US" sz="1400" i="1" dirty="0" smtClean="0"/>
              <a:t>X100,000 = 7.629MB</a:t>
            </a:r>
            <a:endParaRPr lang="en-US" sz="1400" i="1" dirty="0"/>
          </a:p>
        </p:txBody>
      </p:sp>
      <p:cxnSp>
        <p:nvCxnSpPr>
          <p:cNvPr id="20" name="Straight Arrow Connector 19"/>
          <p:cNvCxnSpPr>
            <a:stCxn id="4" idx="2"/>
          </p:cNvCxnSpPr>
          <p:nvPr/>
        </p:nvCxnSpPr>
        <p:spPr>
          <a:xfrm rot="16200000" flipH="1">
            <a:off x="4107498" y="3812978"/>
            <a:ext cx="457438" cy="18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338750" y="358520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390232" y="5565474"/>
            <a:ext cx="1849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           Integer</a:t>
            </a:r>
          </a:p>
          <a:p>
            <a:r>
              <a:rPr lang="en-US" sz="1400" dirty="0" smtClean="0"/>
              <a:t> x</a:t>
            </a:r>
            <a:r>
              <a:rPr lang="en-US" sz="1400" i="1" dirty="0" smtClean="0"/>
              <a:t>800,000 = 12.207MB</a:t>
            </a:r>
            <a:endParaRPr lang="en-US" sz="1400" i="1" dirty="0"/>
          </a:p>
        </p:txBody>
      </p:sp>
      <p:sp>
        <p:nvSpPr>
          <p:cNvPr id="23" name="Rectangle 22"/>
          <p:cNvSpPr/>
          <p:nvPr/>
        </p:nvSpPr>
        <p:spPr>
          <a:xfrm>
            <a:off x="3440932" y="5565474"/>
            <a:ext cx="1783350" cy="593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24" name="Straight Arrow Connector 23"/>
          <p:cNvCxnSpPr>
            <a:stCxn id="18" idx="3"/>
            <a:endCxn id="23" idx="0"/>
          </p:cNvCxnSpPr>
          <p:nvPr/>
        </p:nvCxnSpPr>
        <p:spPr>
          <a:xfrm rot="16200000" flipH="1">
            <a:off x="4082202" y="5315069"/>
            <a:ext cx="483834" cy="169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389209" y="5081640"/>
            <a:ext cx="402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04800" y="4850807"/>
            <a:ext cx="22770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Total size = 56.457MB</a:t>
            </a:r>
          </a:p>
          <a:p>
            <a:r>
              <a:rPr lang="en-US" i="1" dirty="0" smtClean="0"/>
              <a:t>Savings:  20.4%</a:t>
            </a:r>
          </a:p>
          <a:p>
            <a:endParaRPr lang="en-US" i="1" dirty="0" smtClean="0"/>
          </a:p>
          <a:p>
            <a:endParaRPr lang="en-US" i="1" dirty="0"/>
          </a:p>
        </p:txBody>
      </p:sp>
      <p:sp>
        <p:nvSpPr>
          <p:cNvPr id="31" name="Rectangle 30"/>
          <p:cNvSpPr/>
          <p:nvPr/>
        </p:nvSpPr>
        <p:spPr>
          <a:xfrm>
            <a:off x="5486400" y="1549647"/>
            <a:ext cx="31125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22.125MB reduced to 7.629MB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1626</TotalTime>
  <Words>37</Words>
  <Application>Microsoft Macintosh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IBM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Edith Schonberg</dc:creator>
  <cp:lastModifiedBy>Edith Schonberg</cp:lastModifiedBy>
  <cp:revision>7</cp:revision>
  <dcterms:created xsi:type="dcterms:W3CDTF">2010-08-31T18:43:39Z</dcterms:created>
  <dcterms:modified xsi:type="dcterms:W3CDTF">2010-08-31T20:13:49Z</dcterms:modified>
</cp:coreProperties>
</file>